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</p:sldMasterIdLst>
  <p:sldIdLst>
    <p:sldId id="1992" r:id="rId3"/>
    <p:sldId id="4162" r:id="rId4"/>
    <p:sldId id="1963" r:id="rId5"/>
    <p:sldId id="4167" r:id="rId6"/>
    <p:sldId id="4168" r:id="rId7"/>
    <p:sldId id="4166" r:id="rId8"/>
    <p:sldId id="4125" r:id="rId9"/>
    <p:sldId id="1948" r:id="rId10"/>
    <p:sldId id="1949" r:id="rId11"/>
    <p:sldId id="9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8ACF6-9237-0C02-41CF-63944C6F0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245C7C-0F72-6EA5-E970-230B0F477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B341D-E098-095F-210D-0793C5A36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E5EF-5038-487E-8CDB-38B54D1DC130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55022-E17D-AC6D-1AC8-4D4635C97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2D762-2B3D-F4C4-505E-2AB140E54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D49B-3794-40A2-8DA2-E266241D3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0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ADB28-B956-9A00-B209-07FAC373E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721A12-4B13-1A65-7694-0AC361E34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D855D-E44C-3884-566D-8899DDE2A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E5EF-5038-487E-8CDB-38B54D1DC130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C00D1-0A7A-BE0B-1B25-84A895CE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DD368-A483-F1C2-9C51-53A305D5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D49B-3794-40A2-8DA2-E266241D3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0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93CDAD-E4A4-B90C-72E8-B6F082ABF6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EE911-A358-D110-A47F-445F30774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0E49A-5667-6CAA-C025-4BFDEF11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E5EF-5038-487E-8CDB-38B54D1DC130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D391A-34D9-D6AE-6B2A-0D7A8C0DD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16EBF-B7F2-7200-4BC1-6E421C9A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D49B-3794-40A2-8DA2-E266241D3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58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205E9-91FA-636A-86E8-4DBE358E4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45B25F-E910-4C17-B4D6-6FF4699A9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9D5F7-31AD-7303-1D11-6CE72767E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1C64-3873-4FBB-8C00-B7526446A528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FC33A-FE4C-029B-174F-A1176BFDA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74BD7-4DED-EA40-8563-4A2A9EE0D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B91B-5435-45E7-8EC9-212F27419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79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8F36E-4FF3-ECF2-4D78-4081D5E1C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4077A-D685-D320-0A5A-3B0A957BD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64A86-1704-A2EA-024F-D60233433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1C64-3873-4FBB-8C00-B7526446A528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649AD-5A28-8103-7F61-DB714A405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3B27E-76E6-D484-DA9F-F26EBFCF6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B91B-5435-45E7-8EC9-212F27419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68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EABBC-F3DF-2699-36AE-9E25A3D9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3909C-666F-E0D5-5300-8AD29C1F3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7481E-6836-E3EC-74C4-9F29B49F3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1C64-3873-4FBB-8C00-B7526446A528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9481D-009F-1F85-4C23-77F8AB9A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13426-6C8D-8EA6-F6A9-94CCCC752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B91B-5435-45E7-8EC9-212F27419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66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912DB-4178-FAA3-3698-06ECEA22F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B68F8-888A-F703-6BF7-A2062AA9D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56EBFA-0885-6897-56B7-9ECA6C586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599F8D-BF72-A97E-D2C3-A70D60E64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1C64-3873-4FBB-8C00-B7526446A528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5EA89-3AD1-9544-5C70-4ED16F9DE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56654-D187-7DC3-216B-BD6C23CC7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B91B-5435-45E7-8EC9-212F27419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30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20BAC-3DEE-1771-D4F7-74D7B1BF1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6AF12-4546-CDC5-EC4F-1BDD40BB4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35CC51-F312-6C25-797C-442E1541A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7AB699-3AB7-811C-C314-2E16509D95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4403B-7492-FE44-49D9-F304DAAA3A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361BB7-0442-9F4B-6C15-00E5F281C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1C64-3873-4FBB-8C00-B7526446A528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4D459A-15BB-B90F-FCC8-34C7ED9AD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533739-4602-1967-1C7A-55E7DBFA7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B91B-5435-45E7-8EC9-212F27419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91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F9143-51BC-0591-74EB-C3A08431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AF2AB2-B2DA-1F05-F9A6-671AA37C0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1C64-3873-4FBB-8C00-B7526446A528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8D7C50-3DA1-C270-F7A7-FC8221FF6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F01EA3-06C6-E7CE-264F-57B567D2F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B91B-5435-45E7-8EC9-212F27419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5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105E3-1D2A-993B-088F-1CFB49FE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1C64-3873-4FBB-8C00-B7526446A528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CDBA79-5989-7EB5-6BFF-D2083698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9667B-51EF-C82C-9252-A2A5F396A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B91B-5435-45E7-8EC9-212F27419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28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93530-55C3-954F-377F-40537BF88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1BEA-D35B-436B-9E31-BB3059B69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E5F48-8AF8-6BFA-95A5-44E24D7B4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D3782-6520-ED29-3D96-092815CE6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1C64-3873-4FBB-8C00-B7526446A528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8E2E6-1D52-2F99-81B7-06B799DD2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60EEC-9DED-8134-7879-41FA3C147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B91B-5435-45E7-8EC9-212F27419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5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0620C-ACD8-7F59-2BE3-BA680578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E3186-E4C8-A2FF-1871-DF32E1DF4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7053F-CA0A-BE76-3F2F-4D8D54C6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E5EF-5038-487E-8CDB-38B54D1DC130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07442-E416-7862-63F4-B9B65418D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4CD68-0A66-D1DD-A665-4A82E5ECF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D49B-3794-40A2-8DA2-E266241D3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52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3562F-16A2-4846-7C3B-D21E8F746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ACCE76-0CF1-C102-5480-CC941DC0BB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9407F-3F80-C941-33B8-3DCB36BDD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AED13-2A8E-9D93-C9D5-E67E183B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1C64-3873-4FBB-8C00-B7526446A528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E4140-128E-3249-8C98-009C1844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FD35F-65F6-8838-6D5A-904D29A6D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B91B-5435-45E7-8EC9-212F27419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31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F9FD-26A6-6A0E-D4BF-16F5A8842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F8AC68-C1D3-7196-D052-61D137E5F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FA004-823D-432A-EA45-554821A4C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1C64-3873-4FBB-8C00-B7526446A528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BC809-FEEE-99CE-99E6-F806F4AB6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CB3F3-C048-574B-FD17-1B5E13010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B91B-5435-45E7-8EC9-212F27419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92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60F2F5-E855-C25E-8269-F710296338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C9369-A8EA-C9A3-55B1-786C75A18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0F232-8623-5C7A-CD3A-E66F739D8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1C64-3873-4FBB-8C00-B7526446A528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1EB06-1F15-4FEE-4204-E3ED38336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C17C-A4CD-C1D9-A646-2B41C5DCF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B91B-5435-45E7-8EC9-212F27419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5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76DED-A2A9-A950-CD94-7F046B056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A71A7-5B9C-29CA-F590-42CD44B83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0F8F3-2C6E-FDFF-9194-8DE83B6DB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E5EF-5038-487E-8CDB-38B54D1DC130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505E5-4011-70A1-C960-5A1B81A7B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B8BD3-3E26-D4FB-E0A9-93D0596D0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D49B-3794-40A2-8DA2-E266241D3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2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0213B-A544-5108-F5FA-6090C151E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EA105-CA2D-296F-5399-ADF941703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A427BB-9712-D6F2-4CB2-2B9BD8B16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44EBE-87FE-D3F7-B79C-8EE7B1CAC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E5EF-5038-487E-8CDB-38B54D1DC130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49515-64C1-52BB-7455-6AD6F4E18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D9AAA-C94A-D201-B686-65AEA58C8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D49B-3794-40A2-8DA2-E266241D3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32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01B5D-EA1F-9423-D607-38711CD19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7BDA5-137E-13C2-FCB5-00FD572F9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291E30-3FC2-27E5-269E-1DA09DD2F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B47CA5-D1C9-0342-BC64-E61E664E2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147C68-9023-5750-AAE3-B450B767F8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0296D0-3662-B220-A729-4278D4775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E5EF-5038-487E-8CDB-38B54D1DC130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5B4341-5858-EECF-214B-55E7C5C3D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32C47E-6FB2-B065-178E-7789F986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D49B-3794-40A2-8DA2-E266241D3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43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D11FF-8BD8-066E-7D50-DFF332409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3FDA9E-52D6-B719-F0CA-C28EE659A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E5EF-5038-487E-8CDB-38B54D1DC130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5323D0-0B42-22EB-3727-30FF73A2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2A4973-A62F-530B-E4AD-777841234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D49B-3794-40A2-8DA2-E266241D3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9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06338-BE20-1A2A-01E3-A6A8353F5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E5EF-5038-487E-8CDB-38B54D1DC130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10574D-3436-DAF5-573F-EFE714D5F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4CB01-AC82-36B2-D4A1-D778EB93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D49B-3794-40A2-8DA2-E266241D3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3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1EE3C-2450-E943-2268-055A601B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F8DCB-A5C5-EADA-BA40-657DEF3DC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F0917-A3CA-FFE9-BB93-27F6B1648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2AEED-9A9F-1A3D-A133-ED0D97749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E5EF-5038-487E-8CDB-38B54D1DC130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97F8B-1701-8CE4-0046-613145EE6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74428-A1D1-1BCE-4FE2-A63232F5B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D49B-3794-40A2-8DA2-E266241D3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6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883D3-49DE-E1CA-2F16-C40CE466F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670F25-DEDD-6F46-A61A-C3B704154A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9EEA0-6A54-29CE-4796-2BA1A340B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1365E-8485-09A0-317B-C30B4089E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E5EF-5038-487E-8CDB-38B54D1DC130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DA96D-0620-D3CE-20B7-58DA96EB2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8012B-C9BE-3634-B6EB-E565CEB08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D49B-3794-40A2-8DA2-E266241D3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7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8B019D-73E3-DB48-2146-E2993E8C5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9D5FA-A523-6588-11F5-B6B7E9DB2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B45D0-2F10-F08A-54CF-2EEA95D2D8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FE5EF-5038-487E-8CDB-38B54D1DC130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3CCF8-7975-E02D-F01D-53518DFC6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6C5C4-8B1F-A44E-6B71-72AEE70CC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ED49B-3794-40A2-8DA2-E266241D3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151D66-4179-8B5C-09DC-338A1C6AC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D5F0F-B2B6-D4E6-9BE7-43831B797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04562-EF11-D875-305A-0AD2BC174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01C64-3873-4FBB-8C00-B7526446A528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A0447-524A-6747-5F94-63444B15D4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9AC4E-BFBE-9A50-8D2D-D6C6EDE264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1B91B-5435-45E7-8EC9-212F27419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5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38" Type="http://schemas.openxmlformats.org/officeDocument/2006/relationships/tags" Target="../tags/tag138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slideLayout" Target="../slideLayouts/slideLayout1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16" Type="http://schemas.openxmlformats.org/officeDocument/2006/relationships/tags" Target="../tags/tag116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137" Type="http://schemas.openxmlformats.org/officeDocument/2006/relationships/tags" Target="../tags/tag13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966.xml"/><Relationship Id="rId18" Type="http://schemas.openxmlformats.org/officeDocument/2006/relationships/tags" Target="../tags/tag971.xml"/><Relationship Id="rId26" Type="http://schemas.openxmlformats.org/officeDocument/2006/relationships/tags" Target="../tags/tag979.xml"/><Relationship Id="rId39" Type="http://schemas.openxmlformats.org/officeDocument/2006/relationships/tags" Target="../tags/tag992.xml"/><Relationship Id="rId21" Type="http://schemas.openxmlformats.org/officeDocument/2006/relationships/tags" Target="../tags/tag974.xml"/><Relationship Id="rId34" Type="http://schemas.openxmlformats.org/officeDocument/2006/relationships/tags" Target="../tags/tag987.xml"/><Relationship Id="rId42" Type="http://schemas.openxmlformats.org/officeDocument/2006/relationships/tags" Target="../tags/tag995.xml"/><Relationship Id="rId47" Type="http://schemas.openxmlformats.org/officeDocument/2006/relationships/tags" Target="../tags/tag1000.xml"/><Relationship Id="rId50" Type="http://schemas.openxmlformats.org/officeDocument/2006/relationships/tags" Target="../tags/tag1003.xml"/><Relationship Id="rId55" Type="http://schemas.openxmlformats.org/officeDocument/2006/relationships/tags" Target="../tags/tag1008.xml"/><Relationship Id="rId63" Type="http://schemas.openxmlformats.org/officeDocument/2006/relationships/tags" Target="../tags/tag1016.xml"/><Relationship Id="rId68" Type="http://schemas.openxmlformats.org/officeDocument/2006/relationships/tags" Target="../tags/tag1021.xml"/><Relationship Id="rId76" Type="http://schemas.openxmlformats.org/officeDocument/2006/relationships/tags" Target="../tags/tag1029.xml"/><Relationship Id="rId7" Type="http://schemas.openxmlformats.org/officeDocument/2006/relationships/tags" Target="../tags/tag960.xml"/><Relationship Id="rId71" Type="http://schemas.openxmlformats.org/officeDocument/2006/relationships/tags" Target="../tags/tag1024.xml"/><Relationship Id="rId2" Type="http://schemas.openxmlformats.org/officeDocument/2006/relationships/tags" Target="../tags/tag955.xml"/><Relationship Id="rId16" Type="http://schemas.openxmlformats.org/officeDocument/2006/relationships/tags" Target="../tags/tag969.xml"/><Relationship Id="rId29" Type="http://schemas.openxmlformats.org/officeDocument/2006/relationships/tags" Target="../tags/tag982.xml"/><Relationship Id="rId11" Type="http://schemas.openxmlformats.org/officeDocument/2006/relationships/tags" Target="../tags/tag964.xml"/><Relationship Id="rId24" Type="http://schemas.openxmlformats.org/officeDocument/2006/relationships/tags" Target="../tags/tag977.xml"/><Relationship Id="rId32" Type="http://schemas.openxmlformats.org/officeDocument/2006/relationships/tags" Target="../tags/tag985.xml"/><Relationship Id="rId37" Type="http://schemas.openxmlformats.org/officeDocument/2006/relationships/tags" Target="../tags/tag990.xml"/><Relationship Id="rId40" Type="http://schemas.openxmlformats.org/officeDocument/2006/relationships/tags" Target="../tags/tag993.xml"/><Relationship Id="rId45" Type="http://schemas.openxmlformats.org/officeDocument/2006/relationships/tags" Target="../tags/tag998.xml"/><Relationship Id="rId53" Type="http://schemas.openxmlformats.org/officeDocument/2006/relationships/tags" Target="../tags/tag1006.xml"/><Relationship Id="rId58" Type="http://schemas.openxmlformats.org/officeDocument/2006/relationships/tags" Target="../tags/tag1011.xml"/><Relationship Id="rId66" Type="http://schemas.openxmlformats.org/officeDocument/2006/relationships/tags" Target="../tags/tag1019.xml"/><Relationship Id="rId74" Type="http://schemas.openxmlformats.org/officeDocument/2006/relationships/tags" Target="../tags/tag1027.xml"/><Relationship Id="rId79" Type="http://schemas.openxmlformats.org/officeDocument/2006/relationships/tags" Target="../tags/tag1032.xml"/><Relationship Id="rId5" Type="http://schemas.openxmlformats.org/officeDocument/2006/relationships/tags" Target="../tags/tag958.xml"/><Relationship Id="rId61" Type="http://schemas.openxmlformats.org/officeDocument/2006/relationships/tags" Target="../tags/tag1014.xml"/><Relationship Id="rId82" Type="http://schemas.openxmlformats.org/officeDocument/2006/relationships/slideLayout" Target="../slideLayouts/slideLayout6.xml"/><Relationship Id="rId10" Type="http://schemas.openxmlformats.org/officeDocument/2006/relationships/tags" Target="../tags/tag963.xml"/><Relationship Id="rId19" Type="http://schemas.openxmlformats.org/officeDocument/2006/relationships/tags" Target="../tags/tag972.xml"/><Relationship Id="rId31" Type="http://schemas.openxmlformats.org/officeDocument/2006/relationships/tags" Target="../tags/tag984.xml"/><Relationship Id="rId44" Type="http://schemas.openxmlformats.org/officeDocument/2006/relationships/tags" Target="../tags/tag997.xml"/><Relationship Id="rId52" Type="http://schemas.openxmlformats.org/officeDocument/2006/relationships/tags" Target="../tags/tag1005.xml"/><Relationship Id="rId60" Type="http://schemas.openxmlformats.org/officeDocument/2006/relationships/tags" Target="../tags/tag1013.xml"/><Relationship Id="rId65" Type="http://schemas.openxmlformats.org/officeDocument/2006/relationships/tags" Target="../tags/tag1018.xml"/><Relationship Id="rId73" Type="http://schemas.openxmlformats.org/officeDocument/2006/relationships/tags" Target="../tags/tag1026.xml"/><Relationship Id="rId78" Type="http://schemas.openxmlformats.org/officeDocument/2006/relationships/tags" Target="../tags/tag1031.xml"/><Relationship Id="rId81" Type="http://schemas.openxmlformats.org/officeDocument/2006/relationships/tags" Target="../tags/tag1034.xml"/><Relationship Id="rId4" Type="http://schemas.openxmlformats.org/officeDocument/2006/relationships/tags" Target="../tags/tag957.xml"/><Relationship Id="rId9" Type="http://schemas.openxmlformats.org/officeDocument/2006/relationships/tags" Target="../tags/tag962.xml"/><Relationship Id="rId14" Type="http://schemas.openxmlformats.org/officeDocument/2006/relationships/tags" Target="../tags/tag967.xml"/><Relationship Id="rId22" Type="http://schemas.openxmlformats.org/officeDocument/2006/relationships/tags" Target="../tags/tag975.xml"/><Relationship Id="rId27" Type="http://schemas.openxmlformats.org/officeDocument/2006/relationships/tags" Target="../tags/tag980.xml"/><Relationship Id="rId30" Type="http://schemas.openxmlformats.org/officeDocument/2006/relationships/tags" Target="../tags/tag983.xml"/><Relationship Id="rId35" Type="http://schemas.openxmlformats.org/officeDocument/2006/relationships/tags" Target="../tags/tag988.xml"/><Relationship Id="rId43" Type="http://schemas.openxmlformats.org/officeDocument/2006/relationships/tags" Target="../tags/tag996.xml"/><Relationship Id="rId48" Type="http://schemas.openxmlformats.org/officeDocument/2006/relationships/tags" Target="../tags/tag1001.xml"/><Relationship Id="rId56" Type="http://schemas.openxmlformats.org/officeDocument/2006/relationships/tags" Target="../tags/tag1009.xml"/><Relationship Id="rId64" Type="http://schemas.openxmlformats.org/officeDocument/2006/relationships/tags" Target="../tags/tag1017.xml"/><Relationship Id="rId69" Type="http://schemas.openxmlformats.org/officeDocument/2006/relationships/tags" Target="../tags/tag1022.xml"/><Relationship Id="rId77" Type="http://schemas.openxmlformats.org/officeDocument/2006/relationships/tags" Target="../tags/tag1030.xml"/><Relationship Id="rId8" Type="http://schemas.openxmlformats.org/officeDocument/2006/relationships/tags" Target="../tags/tag961.xml"/><Relationship Id="rId51" Type="http://schemas.openxmlformats.org/officeDocument/2006/relationships/tags" Target="../tags/tag1004.xml"/><Relationship Id="rId72" Type="http://schemas.openxmlformats.org/officeDocument/2006/relationships/tags" Target="../tags/tag1025.xml"/><Relationship Id="rId80" Type="http://schemas.openxmlformats.org/officeDocument/2006/relationships/tags" Target="../tags/tag1033.xml"/><Relationship Id="rId3" Type="http://schemas.openxmlformats.org/officeDocument/2006/relationships/tags" Target="../tags/tag956.xml"/><Relationship Id="rId12" Type="http://schemas.openxmlformats.org/officeDocument/2006/relationships/tags" Target="../tags/tag965.xml"/><Relationship Id="rId17" Type="http://schemas.openxmlformats.org/officeDocument/2006/relationships/tags" Target="../tags/tag970.xml"/><Relationship Id="rId25" Type="http://schemas.openxmlformats.org/officeDocument/2006/relationships/tags" Target="../tags/tag978.xml"/><Relationship Id="rId33" Type="http://schemas.openxmlformats.org/officeDocument/2006/relationships/tags" Target="../tags/tag986.xml"/><Relationship Id="rId38" Type="http://schemas.openxmlformats.org/officeDocument/2006/relationships/tags" Target="../tags/tag991.xml"/><Relationship Id="rId46" Type="http://schemas.openxmlformats.org/officeDocument/2006/relationships/tags" Target="../tags/tag999.xml"/><Relationship Id="rId59" Type="http://schemas.openxmlformats.org/officeDocument/2006/relationships/tags" Target="../tags/tag1012.xml"/><Relationship Id="rId67" Type="http://schemas.openxmlformats.org/officeDocument/2006/relationships/tags" Target="../tags/tag1020.xml"/><Relationship Id="rId20" Type="http://schemas.openxmlformats.org/officeDocument/2006/relationships/tags" Target="../tags/tag973.xml"/><Relationship Id="rId41" Type="http://schemas.openxmlformats.org/officeDocument/2006/relationships/tags" Target="../tags/tag994.xml"/><Relationship Id="rId54" Type="http://schemas.openxmlformats.org/officeDocument/2006/relationships/tags" Target="../tags/tag1007.xml"/><Relationship Id="rId62" Type="http://schemas.openxmlformats.org/officeDocument/2006/relationships/tags" Target="../tags/tag1015.xml"/><Relationship Id="rId70" Type="http://schemas.openxmlformats.org/officeDocument/2006/relationships/tags" Target="../tags/tag1023.xml"/><Relationship Id="rId75" Type="http://schemas.openxmlformats.org/officeDocument/2006/relationships/tags" Target="../tags/tag1028.xml"/><Relationship Id="rId1" Type="http://schemas.openxmlformats.org/officeDocument/2006/relationships/tags" Target="../tags/tag954.xml"/><Relationship Id="rId6" Type="http://schemas.openxmlformats.org/officeDocument/2006/relationships/tags" Target="../tags/tag959.xml"/><Relationship Id="rId15" Type="http://schemas.openxmlformats.org/officeDocument/2006/relationships/tags" Target="../tags/tag968.xml"/><Relationship Id="rId23" Type="http://schemas.openxmlformats.org/officeDocument/2006/relationships/tags" Target="../tags/tag976.xml"/><Relationship Id="rId28" Type="http://schemas.openxmlformats.org/officeDocument/2006/relationships/tags" Target="../tags/tag981.xml"/><Relationship Id="rId36" Type="http://schemas.openxmlformats.org/officeDocument/2006/relationships/tags" Target="../tags/tag989.xml"/><Relationship Id="rId49" Type="http://schemas.openxmlformats.org/officeDocument/2006/relationships/tags" Target="../tags/tag1002.xml"/><Relationship Id="rId57" Type="http://schemas.openxmlformats.org/officeDocument/2006/relationships/tags" Target="../tags/tag1010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175.xml"/><Relationship Id="rId117" Type="http://schemas.openxmlformats.org/officeDocument/2006/relationships/tags" Target="../tags/tag266.xml"/><Relationship Id="rId21" Type="http://schemas.openxmlformats.org/officeDocument/2006/relationships/tags" Target="../tags/tag170.xml"/><Relationship Id="rId42" Type="http://schemas.openxmlformats.org/officeDocument/2006/relationships/tags" Target="../tags/tag191.xml"/><Relationship Id="rId47" Type="http://schemas.openxmlformats.org/officeDocument/2006/relationships/tags" Target="../tags/tag196.xml"/><Relationship Id="rId63" Type="http://schemas.openxmlformats.org/officeDocument/2006/relationships/tags" Target="../tags/tag212.xml"/><Relationship Id="rId68" Type="http://schemas.openxmlformats.org/officeDocument/2006/relationships/tags" Target="../tags/tag217.xml"/><Relationship Id="rId84" Type="http://schemas.openxmlformats.org/officeDocument/2006/relationships/tags" Target="../tags/tag233.xml"/><Relationship Id="rId89" Type="http://schemas.openxmlformats.org/officeDocument/2006/relationships/tags" Target="../tags/tag238.xml"/><Relationship Id="rId112" Type="http://schemas.openxmlformats.org/officeDocument/2006/relationships/tags" Target="../tags/tag261.xml"/><Relationship Id="rId133" Type="http://schemas.openxmlformats.org/officeDocument/2006/relationships/tags" Target="../tags/tag282.xml"/><Relationship Id="rId138" Type="http://schemas.openxmlformats.org/officeDocument/2006/relationships/tags" Target="../tags/tag287.xml"/><Relationship Id="rId16" Type="http://schemas.openxmlformats.org/officeDocument/2006/relationships/tags" Target="../tags/tag165.xml"/><Relationship Id="rId107" Type="http://schemas.openxmlformats.org/officeDocument/2006/relationships/tags" Target="../tags/tag256.xml"/><Relationship Id="rId11" Type="http://schemas.openxmlformats.org/officeDocument/2006/relationships/tags" Target="../tags/tag160.xml"/><Relationship Id="rId32" Type="http://schemas.openxmlformats.org/officeDocument/2006/relationships/tags" Target="../tags/tag181.xml"/><Relationship Id="rId37" Type="http://schemas.openxmlformats.org/officeDocument/2006/relationships/tags" Target="../tags/tag186.xml"/><Relationship Id="rId53" Type="http://schemas.openxmlformats.org/officeDocument/2006/relationships/tags" Target="../tags/tag202.xml"/><Relationship Id="rId58" Type="http://schemas.openxmlformats.org/officeDocument/2006/relationships/tags" Target="../tags/tag207.xml"/><Relationship Id="rId74" Type="http://schemas.openxmlformats.org/officeDocument/2006/relationships/tags" Target="../tags/tag223.xml"/><Relationship Id="rId79" Type="http://schemas.openxmlformats.org/officeDocument/2006/relationships/tags" Target="../tags/tag228.xml"/><Relationship Id="rId102" Type="http://schemas.openxmlformats.org/officeDocument/2006/relationships/tags" Target="../tags/tag251.xml"/><Relationship Id="rId123" Type="http://schemas.openxmlformats.org/officeDocument/2006/relationships/tags" Target="../tags/tag272.xml"/><Relationship Id="rId128" Type="http://schemas.openxmlformats.org/officeDocument/2006/relationships/tags" Target="../tags/tag277.xml"/><Relationship Id="rId144" Type="http://schemas.openxmlformats.org/officeDocument/2006/relationships/tags" Target="../tags/tag293.xml"/><Relationship Id="rId5" Type="http://schemas.openxmlformats.org/officeDocument/2006/relationships/tags" Target="../tags/tag154.xml"/><Relationship Id="rId90" Type="http://schemas.openxmlformats.org/officeDocument/2006/relationships/tags" Target="../tags/tag239.xml"/><Relationship Id="rId95" Type="http://schemas.openxmlformats.org/officeDocument/2006/relationships/tags" Target="../tags/tag244.xml"/><Relationship Id="rId22" Type="http://schemas.openxmlformats.org/officeDocument/2006/relationships/tags" Target="../tags/tag171.xml"/><Relationship Id="rId27" Type="http://schemas.openxmlformats.org/officeDocument/2006/relationships/tags" Target="../tags/tag176.xml"/><Relationship Id="rId43" Type="http://schemas.openxmlformats.org/officeDocument/2006/relationships/tags" Target="../tags/tag192.xml"/><Relationship Id="rId48" Type="http://schemas.openxmlformats.org/officeDocument/2006/relationships/tags" Target="../tags/tag197.xml"/><Relationship Id="rId64" Type="http://schemas.openxmlformats.org/officeDocument/2006/relationships/tags" Target="../tags/tag213.xml"/><Relationship Id="rId69" Type="http://schemas.openxmlformats.org/officeDocument/2006/relationships/tags" Target="../tags/tag218.xml"/><Relationship Id="rId113" Type="http://schemas.openxmlformats.org/officeDocument/2006/relationships/tags" Target="../tags/tag262.xml"/><Relationship Id="rId118" Type="http://schemas.openxmlformats.org/officeDocument/2006/relationships/tags" Target="../tags/tag267.xml"/><Relationship Id="rId134" Type="http://schemas.openxmlformats.org/officeDocument/2006/relationships/tags" Target="../tags/tag283.xml"/><Relationship Id="rId139" Type="http://schemas.openxmlformats.org/officeDocument/2006/relationships/tags" Target="../tags/tag288.xml"/><Relationship Id="rId80" Type="http://schemas.openxmlformats.org/officeDocument/2006/relationships/tags" Target="../tags/tag229.xml"/><Relationship Id="rId85" Type="http://schemas.openxmlformats.org/officeDocument/2006/relationships/tags" Target="../tags/tag234.xml"/><Relationship Id="rId3" Type="http://schemas.openxmlformats.org/officeDocument/2006/relationships/tags" Target="../tags/tag152.xml"/><Relationship Id="rId12" Type="http://schemas.openxmlformats.org/officeDocument/2006/relationships/tags" Target="../tags/tag161.xml"/><Relationship Id="rId17" Type="http://schemas.openxmlformats.org/officeDocument/2006/relationships/tags" Target="../tags/tag166.xml"/><Relationship Id="rId25" Type="http://schemas.openxmlformats.org/officeDocument/2006/relationships/tags" Target="../tags/tag174.xml"/><Relationship Id="rId33" Type="http://schemas.openxmlformats.org/officeDocument/2006/relationships/tags" Target="../tags/tag182.xml"/><Relationship Id="rId38" Type="http://schemas.openxmlformats.org/officeDocument/2006/relationships/tags" Target="../tags/tag187.xml"/><Relationship Id="rId46" Type="http://schemas.openxmlformats.org/officeDocument/2006/relationships/tags" Target="../tags/tag195.xml"/><Relationship Id="rId59" Type="http://schemas.openxmlformats.org/officeDocument/2006/relationships/tags" Target="../tags/tag208.xml"/><Relationship Id="rId67" Type="http://schemas.openxmlformats.org/officeDocument/2006/relationships/tags" Target="../tags/tag216.xml"/><Relationship Id="rId103" Type="http://schemas.openxmlformats.org/officeDocument/2006/relationships/tags" Target="../tags/tag252.xml"/><Relationship Id="rId108" Type="http://schemas.openxmlformats.org/officeDocument/2006/relationships/tags" Target="../tags/tag257.xml"/><Relationship Id="rId116" Type="http://schemas.openxmlformats.org/officeDocument/2006/relationships/tags" Target="../tags/tag265.xml"/><Relationship Id="rId124" Type="http://schemas.openxmlformats.org/officeDocument/2006/relationships/tags" Target="../tags/tag273.xml"/><Relationship Id="rId129" Type="http://schemas.openxmlformats.org/officeDocument/2006/relationships/tags" Target="../tags/tag278.xml"/><Relationship Id="rId137" Type="http://schemas.openxmlformats.org/officeDocument/2006/relationships/tags" Target="../tags/tag286.xml"/><Relationship Id="rId20" Type="http://schemas.openxmlformats.org/officeDocument/2006/relationships/tags" Target="../tags/tag169.xml"/><Relationship Id="rId41" Type="http://schemas.openxmlformats.org/officeDocument/2006/relationships/tags" Target="../tags/tag190.xml"/><Relationship Id="rId54" Type="http://schemas.openxmlformats.org/officeDocument/2006/relationships/tags" Target="../tags/tag203.xml"/><Relationship Id="rId62" Type="http://schemas.openxmlformats.org/officeDocument/2006/relationships/tags" Target="../tags/tag211.xml"/><Relationship Id="rId70" Type="http://schemas.openxmlformats.org/officeDocument/2006/relationships/tags" Target="../tags/tag219.xml"/><Relationship Id="rId75" Type="http://schemas.openxmlformats.org/officeDocument/2006/relationships/tags" Target="../tags/tag224.xml"/><Relationship Id="rId83" Type="http://schemas.openxmlformats.org/officeDocument/2006/relationships/tags" Target="../tags/tag232.xml"/><Relationship Id="rId88" Type="http://schemas.openxmlformats.org/officeDocument/2006/relationships/tags" Target="../tags/tag237.xml"/><Relationship Id="rId91" Type="http://schemas.openxmlformats.org/officeDocument/2006/relationships/tags" Target="../tags/tag240.xml"/><Relationship Id="rId96" Type="http://schemas.openxmlformats.org/officeDocument/2006/relationships/tags" Target="../tags/tag245.xml"/><Relationship Id="rId111" Type="http://schemas.openxmlformats.org/officeDocument/2006/relationships/tags" Target="../tags/tag260.xml"/><Relationship Id="rId132" Type="http://schemas.openxmlformats.org/officeDocument/2006/relationships/tags" Target="../tags/tag281.xml"/><Relationship Id="rId140" Type="http://schemas.openxmlformats.org/officeDocument/2006/relationships/tags" Target="../tags/tag289.xml"/><Relationship Id="rId145" Type="http://schemas.openxmlformats.org/officeDocument/2006/relationships/tags" Target="../tags/tag294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5" Type="http://schemas.openxmlformats.org/officeDocument/2006/relationships/tags" Target="../tags/tag164.xml"/><Relationship Id="rId23" Type="http://schemas.openxmlformats.org/officeDocument/2006/relationships/tags" Target="../tags/tag172.xml"/><Relationship Id="rId28" Type="http://schemas.openxmlformats.org/officeDocument/2006/relationships/tags" Target="../tags/tag177.xml"/><Relationship Id="rId36" Type="http://schemas.openxmlformats.org/officeDocument/2006/relationships/tags" Target="../tags/tag185.xml"/><Relationship Id="rId49" Type="http://schemas.openxmlformats.org/officeDocument/2006/relationships/tags" Target="../tags/tag198.xml"/><Relationship Id="rId57" Type="http://schemas.openxmlformats.org/officeDocument/2006/relationships/tags" Target="../tags/tag206.xml"/><Relationship Id="rId106" Type="http://schemas.openxmlformats.org/officeDocument/2006/relationships/tags" Target="../tags/tag255.xml"/><Relationship Id="rId114" Type="http://schemas.openxmlformats.org/officeDocument/2006/relationships/tags" Target="../tags/tag263.xml"/><Relationship Id="rId119" Type="http://schemas.openxmlformats.org/officeDocument/2006/relationships/tags" Target="../tags/tag268.xml"/><Relationship Id="rId127" Type="http://schemas.openxmlformats.org/officeDocument/2006/relationships/tags" Target="../tags/tag276.xml"/><Relationship Id="rId10" Type="http://schemas.openxmlformats.org/officeDocument/2006/relationships/tags" Target="../tags/tag159.xml"/><Relationship Id="rId31" Type="http://schemas.openxmlformats.org/officeDocument/2006/relationships/tags" Target="../tags/tag180.xml"/><Relationship Id="rId44" Type="http://schemas.openxmlformats.org/officeDocument/2006/relationships/tags" Target="../tags/tag193.xml"/><Relationship Id="rId52" Type="http://schemas.openxmlformats.org/officeDocument/2006/relationships/tags" Target="../tags/tag201.xml"/><Relationship Id="rId60" Type="http://schemas.openxmlformats.org/officeDocument/2006/relationships/tags" Target="../tags/tag209.xml"/><Relationship Id="rId65" Type="http://schemas.openxmlformats.org/officeDocument/2006/relationships/tags" Target="../tags/tag214.xml"/><Relationship Id="rId73" Type="http://schemas.openxmlformats.org/officeDocument/2006/relationships/tags" Target="../tags/tag222.xml"/><Relationship Id="rId78" Type="http://schemas.openxmlformats.org/officeDocument/2006/relationships/tags" Target="../tags/tag227.xml"/><Relationship Id="rId81" Type="http://schemas.openxmlformats.org/officeDocument/2006/relationships/tags" Target="../tags/tag230.xml"/><Relationship Id="rId86" Type="http://schemas.openxmlformats.org/officeDocument/2006/relationships/tags" Target="../tags/tag235.xml"/><Relationship Id="rId94" Type="http://schemas.openxmlformats.org/officeDocument/2006/relationships/tags" Target="../tags/tag243.xml"/><Relationship Id="rId99" Type="http://schemas.openxmlformats.org/officeDocument/2006/relationships/tags" Target="../tags/tag248.xml"/><Relationship Id="rId101" Type="http://schemas.openxmlformats.org/officeDocument/2006/relationships/tags" Target="../tags/tag250.xml"/><Relationship Id="rId122" Type="http://schemas.openxmlformats.org/officeDocument/2006/relationships/tags" Target="../tags/tag271.xml"/><Relationship Id="rId130" Type="http://schemas.openxmlformats.org/officeDocument/2006/relationships/tags" Target="../tags/tag279.xml"/><Relationship Id="rId135" Type="http://schemas.openxmlformats.org/officeDocument/2006/relationships/tags" Target="../tags/tag284.xml"/><Relationship Id="rId143" Type="http://schemas.openxmlformats.org/officeDocument/2006/relationships/tags" Target="../tags/tag292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3" Type="http://schemas.openxmlformats.org/officeDocument/2006/relationships/tags" Target="../tags/tag162.xml"/><Relationship Id="rId18" Type="http://schemas.openxmlformats.org/officeDocument/2006/relationships/tags" Target="../tags/tag167.xml"/><Relationship Id="rId39" Type="http://schemas.openxmlformats.org/officeDocument/2006/relationships/tags" Target="../tags/tag188.xml"/><Relationship Id="rId109" Type="http://schemas.openxmlformats.org/officeDocument/2006/relationships/tags" Target="../tags/tag258.xml"/><Relationship Id="rId34" Type="http://schemas.openxmlformats.org/officeDocument/2006/relationships/tags" Target="../tags/tag183.xml"/><Relationship Id="rId50" Type="http://schemas.openxmlformats.org/officeDocument/2006/relationships/tags" Target="../tags/tag199.xml"/><Relationship Id="rId55" Type="http://schemas.openxmlformats.org/officeDocument/2006/relationships/tags" Target="../tags/tag204.xml"/><Relationship Id="rId76" Type="http://schemas.openxmlformats.org/officeDocument/2006/relationships/tags" Target="../tags/tag225.xml"/><Relationship Id="rId97" Type="http://schemas.openxmlformats.org/officeDocument/2006/relationships/tags" Target="../tags/tag246.xml"/><Relationship Id="rId104" Type="http://schemas.openxmlformats.org/officeDocument/2006/relationships/tags" Target="../tags/tag253.xml"/><Relationship Id="rId120" Type="http://schemas.openxmlformats.org/officeDocument/2006/relationships/tags" Target="../tags/tag269.xml"/><Relationship Id="rId125" Type="http://schemas.openxmlformats.org/officeDocument/2006/relationships/tags" Target="../tags/tag274.xml"/><Relationship Id="rId141" Type="http://schemas.openxmlformats.org/officeDocument/2006/relationships/tags" Target="../tags/tag290.xml"/><Relationship Id="rId146" Type="http://schemas.openxmlformats.org/officeDocument/2006/relationships/slideLayout" Target="../slideLayouts/slideLayout18.xml"/><Relationship Id="rId7" Type="http://schemas.openxmlformats.org/officeDocument/2006/relationships/tags" Target="../tags/tag156.xml"/><Relationship Id="rId71" Type="http://schemas.openxmlformats.org/officeDocument/2006/relationships/tags" Target="../tags/tag220.xml"/><Relationship Id="rId92" Type="http://schemas.openxmlformats.org/officeDocument/2006/relationships/tags" Target="../tags/tag241.xml"/><Relationship Id="rId2" Type="http://schemas.openxmlformats.org/officeDocument/2006/relationships/tags" Target="../tags/tag151.xml"/><Relationship Id="rId29" Type="http://schemas.openxmlformats.org/officeDocument/2006/relationships/tags" Target="../tags/tag178.xml"/><Relationship Id="rId24" Type="http://schemas.openxmlformats.org/officeDocument/2006/relationships/tags" Target="../tags/tag173.xml"/><Relationship Id="rId40" Type="http://schemas.openxmlformats.org/officeDocument/2006/relationships/tags" Target="../tags/tag189.xml"/><Relationship Id="rId45" Type="http://schemas.openxmlformats.org/officeDocument/2006/relationships/tags" Target="../tags/tag194.xml"/><Relationship Id="rId66" Type="http://schemas.openxmlformats.org/officeDocument/2006/relationships/tags" Target="../tags/tag215.xml"/><Relationship Id="rId87" Type="http://schemas.openxmlformats.org/officeDocument/2006/relationships/tags" Target="../tags/tag236.xml"/><Relationship Id="rId110" Type="http://schemas.openxmlformats.org/officeDocument/2006/relationships/tags" Target="../tags/tag259.xml"/><Relationship Id="rId115" Type="http://schemas.openxmlformats.org/officeDocument/2006/relationships/tags" Target="../tags/tag264.xml"/><Relationship Id="rId131" Type="http://schemas.openxmlformats.org/officeDocument/2006/relationships/tags" Target="../tags/tag280.xml"/><Relationship Id="rId136" Type="http://schemas.openxmlformats.org/officeDocument/2006/relationships/tags" Target="../tags/tag285.xml"/><Relationship Id="rId61" Type="http://schemas.openxmlformats.org/officeDocument/2006/relationships/tags" Target="../tags/tag210.xml"/><Relationship Id="rId82" Type="http://schemas.openxmlformats.org/officeDocument/2006/relationships/tags" Target="../tags/tag231.xml"/><Relationship Id="rId19" Type="http://schemas.openxmlformats.org/officeDocument/2006/relationships/tags" Target="../tags/tag168.xml"/><Relationship Id="rId14" Type="http://schemas.openxmlformats.org/officeDocument/2006/relationships/tags" Target="../tags/tag163.xml"/><Relationship Id="rId30" Type="http://schemas.openxmlformats.org/officeDocument/2006/relationships/tags" Target="../tags/tag179.xml"/><Relationship Id="rId35" Type="http://schemas.openxmlformats.org/officeDocument/2006/relationships/tags" Target="../tags/tag184.xml"/><Relationship Id="rId56" Type="http://schemas.openxmlformats.org/officeDocument/2006/relationships/tags" Target="../tags/tag205.xml"/><Relationship Id="rId77" Type="http://schemas.openxmlformats.org/officeDocument/2006/relationships/tags" Target="../tags/tag226.xml"/><Relationship Id="rId100" Type="http://schemas.openxmlformats.org/officeDocument/2006/relationships/tags" Target="../tags/tag249.xml"/><Relationship Id="rId105" Type="http://schemas.openxmlformats.org/officeDocument/2006/relationships/tags" Target="../tags/tag254.xml"/><Relationship Id="rId126" Type="http://schemas.openxmlformats.org/officeDocument/2006/relationships/tags" Target="../tags/tag275.xml"/><Relationship Id="rId8" Type="http://schemas.openxmlformats.org/officeDocument/2006/relationships/tags" Target="../tags/tag157.xml"/><Relationship Id="rId51" Type="http://schemas.openxmlformats.org/officeDocument/2006/relationships/tags" Target="../tags/tag200.xml"/><Relationship Id="rId72" Type="http://schemas.openxmlformats.org/officeDocument/2006/relationships/tags" Target="../tags/tag221.xml"/><Relationship Id="rId93" Type="http://schemas.openxmlformats.org/officeDocument/2006/relationships/tags" Target="../tags/tag242.xml"/><Relationship Id="rId98" Type="http://schemas.openxmlformats.org/officeDocument/2006/relationships/tags" Target="../tags/tag247.xml"/><Relationship Id="rId121" Type="http://schemas.openxmlformats.org/officeDocument/2006/relationships/tags" Target="../tags/tag270.xml"/><Relationship Id="rId142" Type="http://schemas.openxmlformats.org/officeDocument/2006/relationships/tags" Target="../tags/tag29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307.xml"/><Relationship Id="rId18" Type="http://schemas.openxmlformats.org/officeDocument/2006/relationships/tags" Target="../tags/tag312.xml"/><Relationship Id="rId26" Type="http://schemas.openxmlformats.org/officeDocument/2006/relationships/tags" Target="../tags/tag320.xml"/><Relationship Id="rId39" Type="http://schemas.openxmlformats.org/officeDocument/2006/relationships/tags" Target="../tags/tag333.xml"/><Relationship Id="rId21" Type="http://schemas.openxmlformats.org/officeDocument/2006/relationships/tags" Target="../tags/tag315.xml"/><Relationship Id="rId34" Type="http://schemas.openxmlformats.org/officeDocument/2006/relationships/tags" Target="../tags/tag328.xml"/><Relationship Id="rId42" Type="http://schemas.openxmlformats.org/officeDocument/2006/relationships/tags" Target="../tags/tag336.xml"/><Relationship Id="rId47" Type="http://schemas.openxmlformats.org/officeDocument/2006/relationships/tags" Target="../tags/tag341.xml"/><Relationship Id="rId50" Type="http://schemas.openxmlformats.org/officeDocument/2006/relationships/tags" Target="../tags/tag344.xml"/><Relationship Id="rId55" Type="http://schemas.openxmlformats.org/officeDocument/2006/relationships/tags" Target="../tags/tag349.xml"/><Relationship Id="rId63" Type="http://schemas.openxmlformats.org/officeDocument/2006/relationships/tags" Target="../tags/tag357.xml"/><Relationship Id="rId68" Type="http://schemas.openxmlformats.org/officeDocument/2006/relationships/tags" Target="../tags/tag362.xml"/><Relationship Id="rId76" Type="http://schemas.openxmlformats.org/officeDocument/2006/relationships/tags" Target="../tags/tag370.xml"/><Relationship Id="rId7" Type="http://schemas.openxmlformats.org/officeDocument/2006/relationships/tags" Target="../tags/tag301.xml"/><Relationship Id="rId71" Type="http://schemas.openxmlformats.org/officeDocument/2006/relationships/tags" Target="../tags/tag365.xml"/><Relationship Id="rId2" Type="http://schemas.openxmlformats.org/officeDocument/2006/relationships/tags" Target="../tags/tag296.xml"/><Relationship Id="rId16" Type="http://schemas.openxmlformats.org/officeDocument/2006/relationships/tags" Target="../tags/tag310.xml"/><Relationship Id="rId29" Type="http://schemas.openxmlformats.org/officeDocument/2006/relationships/tags" Target="../tags/tag323.xml"/><Relationship Id="rId11" Type="http://schemas.openxmlformats.org/officeDocument/2006/relationships/tags" Target="../tags/tag305.xml"/><Relationship Id="rId24" Type="http://schemas.openxmlformats.org/officeDocument/2006/relationships/tags" Target="../tags/tag318.xml"/><Relationship Id="rId32" Type="http://schemas.openxmlformats.org/officeDocument/2006/relationships/tags" Target="../tags/tag326.xml"/><Relationship Id="rId37" Type="http://schemas.openxmlformats.org/officeDocument/2006/relationships/tags" Target="../tags/tag331.xml"/><Relationship Id="rId40" Type="http://schemas.openxmlformats.org/officeDocument/2006/relationships/tags" Target="../tags/tag334.xml"/><Relationship Id="rId45" Type="http://schemas.openxmlformats.org/officeDocument/2006/relationships/tags" Target="../tags/tag339.xml"/><Relationship Id="rId53" Type="http://schemas.openxmlformats.org/officeDocument/2006/relationships/tags" Target="../tags/tag347.xml"/><Relationship Id="rId58" Type="http://schemas.openxmlformats.org/officeDocument/2006/relationships/tags" Target="../tags/tag352.xml"/><Relationship Id="rId66" Type="http://schemas.openxmlformats.org/officeDocument/2006/relationships/tags" Target="../tags/tag360.xml"/><Relationship Id="rId74" Type="http://schemas.openxmlformats.org/officeDocument/2006/relationships/tags" Target="../tags/tag368.xml"/><Relationship Id="rId5" Type="http://schemas.openxmlformats.org/officeDocument/2006/relationships/tags" Target="../tags/tag299.xml"/><Relationship Id="rId15" Type="http://schemas.openxmlformats.org/officeDocument/2006/relationships/tags" Target="../tags/tag309.xml"/><Relationship Id="rId23" Type="http://schemas.openxmlformats.org/officeDocument/2006/relationships/tags" Target="../tags/tag317.xml"/><Relationship Id="rId28" Type="http://schemas.openxmlformats.org/officeDocument/2006/relationships/tags" Target="../tags/tag322.xml"/><Relationship Id="rId36" Type="http://schemas.openxmlformats.org/officeDocument/2006/relationships/tags" Target="../tags/tag330.xml"/><Relationship Id="rId49" Type="http://schemas.openxmlformats.org/officeDocument/2006/relationships/tags" Target="../tags/tag343.xml"/><Relationship Id="rId57" Type="http://schemas.openxmlformats.org/officeDocument/2006/relationships/tags" Target="../tags/tag351.xml"/><Relationship Id="rId61" Type="http://schemas.openxmlformats.org/officeDocument/2006/relationships/tags" Target="../tags/tag355.xml"/><Relationship Id="rId10" Type="http://schemas.openxmlformats.org/officeDocument/2006/relationships/tags" Target="../tags/tag304.xml"/><Relationship Id="rId19" Type="http://schemas.openxmlformats.org/officeDocument/2006/relationships/tags" Target="../tags/tag313.xml"/><Relationship Id="rId31" Type="http://schemas.openxmlformats.org/officeDocument/2006/relationships/tags" Target="../tags/tag325.xml"/><Relationship Id="rId44" Type="http://schemas.openxmlformats.org/officeDocument/2006/relationships/tags" Target="../tags/tag338.xml"/><Relationship Id="rId52" Type="http://schemas.openxmlformats.org/officeDocument/2006/relationships/tags" Target="../tags/tag346.xml"/><Relationship Id="rId60" Type="http://schemas.openxmlformats.org/officeDocument/2006/relationships/tags" Target="../tags/tag354.xml"/><Relationship Id="rId65" Type="http://schemas.openxmlformats.org/officeDocument/2006/relationships/tags" Target="../tags/tag359.xml"/><Relationship Id="rId73" Type="http://schemas.openxmlformats.org/officeDocument/2006/relationships/tags" Target="../tags/tag367.xml"/><Relationship Id="rId4" Type="http://schemas.openxmlformats.org/officeDocument/2006/relationships/tags" Target="../tags/tag298.xml"/><Relationship Id="rId9" Type="http://schemas.openxmlformats.org/officeDocument/2006/relationships/tags" Target="../tags/tag303.xml"/><Relationship Id="rId14" Type="http://schemas.openxmlformats.org/officeDocument/2006/relationships/tags" Target="../tags/tag308.xml"/><Relationship Id="rId22" Type="http://schemas.openxmlformats.org/officeDocument/2006/relationships/tags" Target="../tags/tag316.xml"/><Relationship Id="rId27" Type="http://schemas.openxmlformats.org/officeDocument/2006/relationships/tags" Target="../tags/tag321.xml"/><Relationship Id="rId30" Type="http://schemas.openxmlformats.org/officeDocument/2006/relationships/tags" Target="../tags/tag324.xml"/><Relationship Id="rId35" Type="http://schemas.openxmlformats.org/officeDocument/2006/relationships/tags" Target="../tags/tag329.xml"/><Relationship Id="rId43" Type="http://schemas.openxmlformats.org/officeDocument/2006/relationships/tags" Target="../tags/tag337.xml"/><Relationship Id="rId48" Type="http://schemas.openxmlformats.org/officeDocument/2006/relationships/tags" Target="../tags/tag342.xml"/><Relationship Id="rId56" Type="http://schemas.openxmlformats.org/officeDocument/2006/relationships/tags" Target="../tags/tag350.xml"/><Relationship Id="rId64" Type="http://schemas.openxmlformats.org/officeDocument/2006/relationships/tags" Target="../tags/tag358.xml"/><Relationship Id="rId69" Type="http://schemas.openxmlformats.org/officeDocument/2006/relationships/tags" Target="../tags/tag363.xml"/><Relationship Id="rId77" Type="http://schemas.openxmlformats.org/officeDocument/2006/relationships/slideLayout" Target="../slideLayouts/slideLayout18.xml"/><Relationship Id="rId8" Type="http://schemas.openxmlformats.org/officeDocument/2006/relationships/tags" Target="../tags/tag302.xml"/><Relationship Id="rId51" Type="http://schemas.openxmlformats.org/officeDocument/2006/relationships/tags" Target="../tags/tag345.xml"/><Relationship Id="rId72" Type="http://schemas.openxmlformats.org/officeDocument/2006/relationships/tags" Target="../tags/tag366.xml"/><Relationship Id="rId3" Type="http://schemas.openxmlformats.org/officeDocument/2006/relationships/tags" Target="../tags/tag297.xml"/><Relationship Id="rId12" Type="http://schemas.openxmlformats.org/officeDocument/2006/relationships/tags" Target="../tags/tag306.xml"/><Relationship Id="rId17" Type="http://schemas.openxmlformats.org/officeDocument/2006/relationships/tags" Target="../tags/tag311.xml"/><Relationship Id="rId25" Type="http://schemas.openxmlformats.org/officeDocument/2006/relationships/tags" Target="../tags/tag319.xml"/><Relationship Id="rId33" Type="http://schemas.openxmlformats.org/officeDocument/2006/relationships/tags" Target="../tags/tag327.xml"/><Relationship Id="rId38" Type="http://schemas.openxmlformats.org/officeDocument/2006/relationships/tags" Target="../tags/tag332.xml"/><Relationship Id="rId46" Type="http://schemas.openxmlformats.org/officeDocument/2006/relationships/tags" Target="../tags/tag340.xml"/><Relationship Id="rId59" Type="http://schemas.openxmlformats.org/officeDocument/2006/relationships/tags" Target="../tags/tag353.xml"/><Relationship Id="rId67" Type="http://schemas.openxmlformats.org/officeDocument/2006/relationships/tags" Target="../tags/tag361.xml"/><Relationship Id="rId20" Type="http://schemas.openxmlformats.org/officeDocument/2006/relationships/tags" Target="../tags/tag314.xml"/><Relationship Id="rId41" Type="http://schemas.openxmlformats.org/officeDocument/2006/relationships/tags" Target="../tags/tag335.xml"/><Relationship Id="rId54" Type="http://schemas.openxmlformats.org/officeDocument/2006/relationships/tags" Target="../tags/tag348.xml"/><Relationship Id="rId62" Type="http://schemas.openxmlformats.org/officeDocument/2006/relationships/tags" Target="../tags/tag356.xml"/><Relationship Id="rId70" Type="http://schemas.openxmlformats.org/officeDocument/2006/relationships/tags" Target="../tags/tag364.xml"/><Relationship Id="rId75" Type="http://schemas.openxmlformats.org/officeDocument/2006/relationships/tags" Target="../tags/tag369.xml"/><Relationship Id="rId1" Type="http://schemas.openxmlformats.org/officeDocument/2006/relationships/tags" Target="../tags/tag295.xml"/><Relationship Id="rId6" Type="http://schemas.openxmlformats.org/officeDocument/2006/relationships/tags" Target="../tags/tag300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396.xml"/><Relationship Id="rId21" Type="http://schemas.openxmlformats.org/officeDocument/2006/relationships/tags" Target="../tags/tag391.xml"/><Relationship Id="rId34" Type="http://schemas.openxmlformats.org/officeDocument/2006/relationships/tags" Target="../tags/tag404.xml"/><Relationship Id="rId42" Type="http://schemas.openxmlformats.org/officeDocument/2006/relationships/tags" Target="../tags/tag412.xml"/><Relationship Id="rId47" Type="http://schemas.openxmlformats.org/officeDocument/2006/relationships/tags" Target="../tags/tag417.xml"/><Relationship Id="rId50" Type="http://schemas.openxmlformats.org/officeDocument/2006/relationships/tags" Target="../tags/tag420.xml"/><Relationship Id="rId55" Type="http://schemas.openxmlformats.org/officeDocument/2006/relationships/tags" Target="../tags/tag425.xml"/><Relationship Id="rId63" Type="http://schemas.openxmlformats.org/officeDocument/2006/relationships/tags" Target="../tags/tag433.xml"/><Relationship Id="rId68" Type="http://schemas.openxmlformats.org/officeDocument/2006/relationships/tags" Target="../tags/tag438.xml"/><Relationship Id="rId76" Type="http://schemas.openxmlformats.org/officeDocument/2006/relationships/tags" Target="../tags/tag446.xml"/><Relationship Id="rId84" Type="http://schemas.openxmlformats.org/officeDocument/2006/relationships/tags" Target="../tags/tag454.xml"/><Relationship Id="rId89" Type="http://schemas.openxmlformats.org/officeDocument/2006/relationships/tags" Target="../tags/tag459.xml"/><Relationship Id="rId97" Type="http://schemas.openxmlformats.org/officeDocument/2006/relationships/slideLayout" Target="../slideLayouts/slideLayout18.xml"/><Relationship Id="rId7" Type="http://schemas.openxmlformats.org/officeDocument/2006/relationships/tags" Target="../tags/tag377.xml"/><Relationship Id="rId71" Type="http://schemas.openxmlformats.org/officeDocument/2006/relationships/tags" Target="../tags/tag441.xml"/><Relationship Id="rId92" Type="http://schemas.openxmlformats.org/officeDocument/2006/relationships/tags" Target="../tags/tag462.xml"/><Relationship Id="rId2" Type="http://schemas.openxmlformats.org/officeDocument/2006/relationships/tags" Target="../tags/tag372.xml"/><Relationship Id="rId16" Type="http://schemas.openxmlformats.org/officeDocument/2006/relationships/tags" Target="../tags/tag386.xml"/><Relationship Id="rId29" Type="http://schemas.openxmlformats.org/officeDocument/2006/relationships/tags" Target="../tags/tag399.xml"/><Relationship Id="rId11" Type="http://schemas.openxmlformats.org/officeDocument/2006/relationships/tags" Target="../tags/tag381.xml"/><Relationship Id="rId24" Type="http://schemas.openxmlformats.org/officeDocument/2006/relationships/tags" Target="../tags/tag394.xml"/><Relationship Id="rId32" Type="http://schemas.openxmlformats.org/officeDocument/2006/relationships/tags" Target="../tags/tag402.xml"/><Relationship Id="rId37" Type="http://schemas.openxmlformats.org/officeDocument/2006/relationships/tags" Target="../tags/tag407.xml"/><Relationship Id="rId40" Type="http://schemas.openxmlformats.org/officeDocument/2006/relationships/tags" Target="../tags/tag410.xml"/><Relationship Id="rId45" Type="http://schemas.openxmlformats.org/officeDocument/2006/relationships/tags" Target="../tags/tag415.xml"/><Relationship Id="rId53" Type="http://schemas.openxmlformats.org/officeDocument/2006/relationships/tags" Target="../tags/tag423.xml"/><Relationship Id="rId58" Type="http://schemas.openxmlformats.org/officeDocument/2006/relationships/tags" Target="../tags/tag428.xml"/><Relationship Id="rId66" Type="http://schemas.openxmlformats.org/officeDocument/2006/relationships/tags" Target="../tags/tag436.xml"/><Relationship Id="rId74" Type="http://schemas.openxmlformats.org/officeDocument/2006/relationships/tags" Target="../tags/tag444.xml"/><Relationship Id="rId79" Type="http://schemas.openxmlformats.org/officeDocument/2006/relationships/tags" Target="../tags/tag449.xml"/><Relationship Id="rId87" Type="http://schemas.openxmlformats.org/officeDocument/2006/relationships/tags" Target="../tags/tag457.xml"/><Relationship Id="rId5" Type="http://schemas.openxmlformats.org/officeDocument/2006/relationships/tags" Target="../tags/tag375.xml"/><Relationship Id="rId61" Type="http://schemas.openxmlformats.org/officeDocument/2006/relationships/tags" Target="../tags/tag431.xml"/><Relationship Id="rId82" Type="http://schemas.openxmlformats.org/officeDocument/2006/relationships/tags" Target="../tags/tag452.xml"/><Relationship Id="rId90" Type="http://schemas.openxmlformats.org/officeDocument/2006/relationships/tags" Target="../tags/tag460.xml"/><Relationship Id="rId95" Type="http://schemas.openxmlformats.org/officeDocument/2006/relationships/tags" Target="../tags/tag465.xml"/><Relationship Id="rId19" Type="http://schemas.openxmlformats.org/officeDocument/2006/relationships/tags" Target="../tags/tag389.xml"/><Relationship Id="rId14" Type="http://schemas.openxmlformats.org/officeDocument/2006/relationships/tags" Target="../tags/tag384.xml"/><Relationship Id="rId22" Type="http://schemas.openxmlformats.org/officeDocument/2006/relationships/tags" Target="../tags/tag392.xml"/><Relationship Id="rId27" Type="http://schemas.openxmlformats.org/officeDocument/2006/relationships/tags" Target="../tags/tag397.xml"/><Relationship Id="rId30" Type="http://schemas.openxmlformats.org/officeDocument/2006/relationships/tags" Target="../tags/tag400.xml"/><Relationship Id="rId35" Type="http://schemas.openxmlformats.org/officeDocument/2006/relationships/tags" Target="../tags/tag405.xml"/><Relationship Id="rId43" Type="http://schemas.openxmlformats.org/officeDocument/2006/relationships/tags" Target="../tags/tag413.xml"/><Relationship Id="rId48" Type="http://schemas.openxmlformats.org/officeDocument/2006/relationships/tags" Target="../tags/tag418.xml"/><Relationship Id="rId56" Type="http://schemas.openxmlformats.org/officeDocument/2006/relationships/tags" Target="../tags/tag426.xml"/><Relationship Id="rId64" Type="http://schemas.openxmlformats.org/officeDocument/2006/relationships/tags" Target="../tags/tag434.xml"/><Relationship Id="rId69" Type="http://schemas.openxmlformats.org/officeDocument/2006/relationships/tags" Target="../tags/tag439.xml"/><Relationship Id="rId77" Type="http://schemas.openxmlformats.org/officeDocument/2006/relationships/tags" Target="../tags/tag447.xml"/><Relationship Id="rId8" Type="http://schemas.openxmlformats.org/officeDocument/2006/relationships/tags" Target="../tags/tag378.xml"/><Relationship Id="rId51" Type="http://schemas.openxmlformats.org/officeDocument/2006/relationships/tags" Target="../tags/tag421.xml"/><Relationship Id="rId72" Type="http://schemas.openxmlformats.org/officeDocument/2006/relationships/tags" Target="../tags/tag442.xml"/><Relationship Id="rId80" Type="http://schemas.openxmlformats.org/officeDocument/2006/relationships/tags" Target="../tags/tag450.xml"/><Relationship Id="rId85" Type="http://schemas.openxmlformats.org/officeDocument/2006/relationships/tags" Target="../tags/tag455.xml"/><Relationship Id="rId93" Type="http://schemas.openxmlformats.org/officeDocument/2006/relationships/tags" Target="../tags/tag463.xml"/><Relationship Id="rId3" Type="http://schemas.openxmlformats.org/officeDocument/2006/relationships/tags" Target="../tags/tag373.xml"/><Relationship Id="rId12" Type="http://schemas.openxmlformats.org/officeDocument/2006/relationships/tags" Target="../tags/tag382.xml"/><Relationship Id="rId17" Type="http://schemas.openxmlformats.org/officeDocument/2006/relationships/tags" Target="../tags/tag387.xml"/><Relationship Id="rId25" Type="http://schemas.openxmlformats.org/officeDocument/2006/relationships/tags" Target="../tags/tag395.xml"/><Relationship Id="rId33" Type="http://schemas.openxmlformats.org/officeDocument/2006/relationships/tags" Target="../tags/tag403.xml"/><Relationship Id="rId38" Type="http://schemas.openxmlformats.org/officeDocument/2006/relationships/tags" Target="../tags/tag408.xml"/><Relationship Id="rId46" Type="http://schemas.openxmlformats.org/officeDocument/2006/relationships/tags" Target="../tags/tag416.xml"/><Relationship Id="rId59" Type="http://schemas.openxmlformats.org/officeDocument/2006/relationships/tags" Target="../tags/tag429.xml"/><Relationship Id="rId67" Type="http://schemas.openxmlformats.org/officeDocument/2006/relationships/tags" Target="../tags/tag437.xml"/><Relationship Id="rId20" Type="http://schemas.openxmlformats.org/officeDocument/2006/relationships/tags" Target="../tags/tag390.xml"/><Relationship Id="rId41" Type="http://schemas.openxmlformats.org/officeDocument/2006/relationships/tags" Target="../tags/tag411.xml"/><Relationship Id="rId54" Type="http://schemas.openxmlformats.org/officeDocument/2006/relationships/tags" Target="../tags/tag424.xml"/><Relationship Id="rId62" Type="http://schemas.openxmlformats.org/officeDocument/2006/relationships/tags" Target="../tags/tag432.xml"/><Relationship Id="rId70" Type="http://schemas.openxmlformats.org/officeDocument/2006/relationships/tags" Target="../tags/tag440.xml"/><Relationship Id="rId75" Type="http://schemas.openxmlformats.org/officeDocument/2006/relationships/tags" Target="../tags/tag445.xml"/><Relationship Id="rId83" Type="http://schemas.openxmlformats.org/officeDocument/2006/relationships/tags" Target="../tags/tag453.xml"/><Relationship Id="rId88" Type="http://schemas.openxmlformats.org/officeDocument/2006/relationships/tags" Target="../tags/tag458.xml"/><Relationship Id="rId91" Type="http://schemas.openxmlformats.org/officeDocument/2006/relationships/tags" Target="../tags/tag461.xml"/><Relationship Id="rId96" Type="http://schemas.openxmlformats.org/officeDocument/2006/relationships/tags" Target="../tags/tag466.xml"/><Relationship Id="rId1" Type="http://schemas.openxmlformats.org/officeDocument/2006/relationships/tags" Target="../tags/tag371.xml"/><Relationship Id="rId6" Type="http://schemas.openxmlformats.org/officeDocument/2006/relationships/tags" Target="../tags/tag376.xml"/><Relationship Id="rId15" Type="http://schemas.openxmlformats.org/officeDocument/2006/relationships/tags" Target="../tags/tag385.xml"/><Relationship Id="rId23" Type="http://schemas.openxmlformats.org/officeDocument/2006/relationships/tags" Target="../tags/tag393.xml"/><Relationship Id="rId28" Type="http://schemas.openxmlformats.org/officeDocument/2006/relationships/tags" Target="../tags/tag398.xml"/><Relationship Id="rId36" Type="http://schemas.openxmlformats.org/officeDocument/2006/relationships/tags" Target="../tags/tag406.xml"/><Relationship Id="rId49" Type="http://schemas.openxmlformats.org/officeDocument/2006/relationships/tags" Target="../tags/tag419.xml"/><Relationship Id="rId57" Type="http://schemas.openxmlformats.org/officeDocument/2006/relationships/tags" Target="../tags/tag427.xml"/><Relationship Id="rId10" Type="http://schemas.openxmlformats.org/officeDocument/2006/relationships/tags" Target="../tags/tag380.xml"/><Relationship Id="rId31" Type="http://schemas.openxmlformats.org/officeDocument/2006/relationships/tags" Target="../tags/tag401.xml"/><Relationship Id="rId44" Type="http://schemas.openxmlformats.org/officeDocument/2006/relationships/tags" Target="../tags/tag414.xml"/><Relationship Id="rId52" Type="http://schemas.openxmlformats.org/officeDocument/2006/relationships/tags" Target="../tags/tag422.xml"/><Relationship Id="rId60" Type="http://schemas.openxmlformats.org/officeDocument/2006/relationships/tags" Target="../tags/tag430.xml"/><Relationship Id="rId65" Type="http://schemas.openxmlformats.org/officeDocument/2006/relationships/tags" Target="../tags/tag435.xml"/><Relationship Id="rId73" Type="http://schemas.openxmlformats.org/officeDocument/2006/relationships/tags" Target="../tags/tag443.xml"/><Relationship Id="rId78" Type="http://schemas.openxmlformats.org/officeDocument/2006/relationships/tags" Target="../tags/tag448.xml"/><Relationship Id="rId81" Type="http://schemas.openxmlformats.org/officeDocument/2006/relationships/tags" Target="../tags/tag451.xml"/><Relationship Id="rId86" Type="http://schemas.openxmlformats.org/officeDocument/2006/relationships/tags" Target="../tags/tag456.xml"/><Relationship Id="rId94" Type="http://schemas.openxmlformats.org/officeDocument/2006/relationships/tags" Target="../tags/tag464.xml"/><Relationship Id="rId4" Type="http://schemas.openxmlformats.org/officeDocument/2006/relationships/tags" Target="../tags/tag374.xml"/><Relationship Id="rId9" Type="http://schemas.openxmlformats.org/officeDocument/2006/relationships/tags" Target="../tags/tag379.xml"/><Relationship Id="rId13" Type="http://schemas.openxmlformats.org/officeDocument/2006/relationships/tags" Target="../tags/tag383.xml"/><Relationship Id="rId18" Type="http://schemas.openxmlformats.org/officeDocument/2006/relationships/tags" Target="../tags/tag388.xml"/><Relationship Id="rId39" Type="http://schemas.openxmlformats.org/officeDocument/2006/relationships/tags" Target="../tags/tag409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479.xml"/><Relationship Id="rId18" Type="http://schemas.openxmlformats.org/officeDocument/2006/relationships/tags" Target="../tags/tag484.xml"/><Relationship Id="rId26" Type="http://schemas.openxmlformats.org/officeDocument/2006/relationships/tags" Target="../tags/tag492.xml"/><Relationship Id="rId39" Type="http://schemas.openxmlformats.org/officeDocument/2006/relationships/tags" Target="../tags/tag505.xml"/><Relationship Id="rId21" Type="http://schemas.openxmlformats.org/officeDocument/2006/relationships/tags" Target="../tags/tag487.xml"/><Relationship Id="rId34" Type="http://schemas.openxmlformats.org/officeDocument/2006/relationships/tags" Target="../tags/tag500.xml"/><Relationship Id="rId42" Type="http://schemas.openxmlformats.org/officeDocument/2006/relationships/tags" Target="../tags/tag508.xml"/><Relationship Id="rId47" Type="http://schemas.openxmlformats.org/officeDocument/2006/relationships/tags" Target="../tags/tag513.xml"/><Relationship Id="rId50" Type="http://schemas.openxmlformats.org/officeDocument/2006/relationships/tags" Target="../tags/tag516.xml"/><Relationship Id="rId55" Type="http://schemas.openxmlformats.org/officeDocument/2006/relationships/tags" Target="../tags/tag521.xml"/><Relationship Id="rId63" Type="http://schemas.openxmlformats.org/officeDocument/2006/relationships/tags" Target="../tags/tag529.xml"/><Relationship Id="rId68" Type="http://schemas.openxmlformats.org/officeDocument/2006/relationships/tags" Target="../tags/tag534.xml"/><Relationship Id="rId7" Type="http://schemas.openxmlformats.org/officeDocument/2006/relationships/tags" Target="../tags/tag473.xml"/><Relationship Id="rId71" Type="http://schemas.openxmlformats.org/officeDocument/2006/relationships/tags" Target="../tags/tag537.xml"/><Relationship Id="rId2" Type="http://schemas.openxmlformats.org/officeDocument/2006/relationships/tags" Target="../tags/tag468.xml"/><Relationship Id="rId16" Type="http://schemas.openxmlformats.org/officeDocument/2006/relationships/tags" Target="../tags/tag482.xml"/><Relationship Id="rId29" Type="http://schemas.openxmlformats.org/officeDocument/2006/relationships/tags" Target="../tags/tag495.xml"/><Relationship Id="rId11" Type="http://schemas.openxmlformats.org/officeDocument/2006/relationships/tags" Target="../tags/tag477.xml"/><Relationship Id="rId24" Type="http://schemas.openxmlformats.org/officeDocument/2006/relationships/tags" Target="../tags/tag490.xml"/><Relationship Id="rId32" Type="http://schemas.openxmlformats.org/officeDocument/2006/relationships/tags" Target="../tags/tag498.xml"/><Relationship Id="rId37" Type="http://schemas.openxmlformats.org/officeDocument/2006/relationships/tags" Target="../tags/tag503.xml"/><Relationship Id="rId40" Type="http://schemas.openxmlformats.org/officeDocument/2006/relationships/tags" Target="../tags/tag506.xml"/><Relationship Id="rId45" Type="http://schemas.openxmlformats.org/officeDocument/2006/relationships/tags" Target="../tags/tag511.xml"/><Relationship Id="rId53" Type="http://schemas.openxmlformats.org/officeDocument/2006/relationships/tags" Target="../tags/tag519.xml"/><Relationship Id="rId58" Type="http://schemas.openxmlformats.org/officeDocument/2006/relationships/tags" Target="../tags/tag524.xml"/><Relationship Id="rId66" Type="http://schemas.openxmlformats.org/officeDocument/2006/relationships/tags" Target="../tags/tag532.xml"/><Relationship Id="rId74" Type="http://schemas.openxmlformats.org/officeDocument/2006/relationships/slideLayout" Target="../slideLayouts/slideLayout17.xml"/><Relationship Id="rId5" Type="http://schemas.openxmlformats.org/officeDocument/2006/relationships/tags" Target="../tags/tag471.xml"/><Relationship Id="rId15" Type="http://schemas.openxmlformats.org/officeDocument/2006/relationships/tags" Target="../tags/tag481.xml"/><Relationship Id="rId23" Type="http://schemas.openxmlformats.org/officeDocument/2006/relationships/tags" Target="../tags/tag489.xml"/><Relationship Id="rId28" Type="http://schemas.openxmlformats.org/officeDocument/2006/relationships/tags" Target="../tags/tag494.xml"/><Relationship Id="rId36" Type="http://schemas.openxmlformats.org/officeDocument/2006/relationships/tags" Target="../tags/tag502.xml"/><Relationship Id="rId49" Type="http://schemas.openxmlformats.org/officeDocument/2006/relationships/tags" Target="../tags/tag515.xml"/><Relationship Id="rId57" Type="http://schemas.openxmlformats.org/officeDocument/2006/relationships/tags" Target="../tags/tag523.xml"/><Relationship Id="rId61" Type="http://schemas.openxmlformats.org/officeDocument/2006/relationships/tags" Target="../tags/tag527.xml"/><Relationship Id="rId10" Type="http://schemas.openxmlformats.org/officeDocument/2006/relationships/tags" Target="../tags/tag476.xml"/><Relationship Id="rId19" Type="http://schemas.openxmlformats.org/officeDocument/2006/relationships/tags" Target="../tags/tag485.xml"/><Relationship Id="rId31" Type="http://schemas.openxmlformats.org/officeDocument/2006/relationships/tags" Target="../tags/tag497.xml"/><Relationship Id="rId44" Type="http://schemas.openxmlformats.org/officeDocument/2006/relationships/tags" Target="../tags/tag510.xml"/><Relationship Id="rId52" Type="http://schemas.openxmlformats.org/officeDocument/2006/relationships/tags" Target="../tags/tag518.xml"/><Relationship Id="rId60" Type="http://schemas.openxmlformats.org/officeDocument/2006/relationships/tags" Target="../tags/tag526.xml"/><Relationship Id="rId65" Type="http://schemas.openxmlformats.org/officeDocument/2006/relationships/tags" Target="../tags/tag531.xml"/><Relationship Id="rId73" Type="http://schemas.openxmlformats.org/officeDocument/2006/relationships/tags" Target="../tags/tag539.xml"/><Relationship Id="rId4" Type="http://schemas.openxmlformats.org/officeDocument/2006/relationships/tags" Target="../tags/tag470.xml"/><Relationship Id="rId9" Type="http://schemas.openxmlformats.org/officeDocument/2006/relationships/tags" Target="../tags/tag475.xml"/><Relationship Id="rId14" Type="http://schemas.openxmlformats.org/officeDocument/2006/relationships/tags" Target="../tags/tag480.xml"/><Relationship Id="rId22" Type="http://schemas.openxmlformats.org/officeDocument/2006/relationships/tags" Target="../tags/tag488.xml"/><Relationship Id="rId27" Type="http://schemas.openxmlformats.org/officeDocument/2006/relationships/tags" Target="../tags/tag493.xml"/><Relationship Id="rId30" Type="http://schemas.openxmlformats.org/officeDocument/2006/relationships/tags" Target="../tags/tag496.xml"/><Relationship Id="rId35" Type="http://schemas.openxmlformats.org/officeDocument/2006/relationships/tags" Target="../tags/tag501.xml"/><Relationship Id="rId43" Type="http://schemas.openxmlformats.org/officeDocument/2006/relationships/tags" Target="../tags/tag509.xml"/><Relationship Id="rId48" Type="http://schemas.openxmlformats.org/officeDocument/2006/relationships/tags" Target="../tags/tag514.xml"/><Relationship Id="rId56" Type="http://schemas.openxmlformats.org/officeDocument/2006/relationships/tags" Target="../tags/tag522.xml"/><Relationship Id="rId64" Type="http://schemas.openxmlformats.org/officeDocument/2006/relationships/tags" Target="../tags/tag530.xml"/><Relationship Id="rId69" Type="http://schemas.openxmlformats.org/officeDocument/2006/relationships/tags" Target="../tags/tag535.xml"/><Relationship Id="rId8" Type="http://schemas.openxmlformats.org/officeDocument/2006/relationships/tags" Target="../tags/tag474.xml"/><Relationship Id="rId51" Type="http://schemas.openxmlformats.org/officeDocument/2006/relationships/tags" Target="../tags/tag517.xml"/><Relationship Id="rId72" Type="http://schemas.openxmlformats.org/officeDocument/2006/relationships/tags" Target="../tags/tag538.xml"/><Relationship Id="rId3" Type="http://schemas.openxmlformats.org/officeDocument/2006/relationships/tags" Target="../tags/tag469.xml"/><Relationship Id="rId12" Type="http://schemas.openxmlformats.org/officeDocument/2006/relationships/tags" Target="../tags/tag478.xml"/><Relationship Id="rId17" Type="http://schemas.openxmlformats.org/officeDocument/2006/relationships/tags" Target="../tags/tag483.xml"/><Relationship Id="rId25" Type="http://schemas.openxmlformats.org/officeDocument/2006/relationships/tags" Target="../tags/tag491.xml"/><Relationship Id="rId33" Type="http://schemas.openxmlformats.org/officeDocument/2006/relationships/tags" Target="../tags/tag499.xml"/><Relationship Id="rId38" Type="http://schemas.openxmlformats.org/officeDocument/2006/relationships/tags" Target="../tags/tag504.xml"/><Relationship Id="rId46" Type="http://schemas.openxmlformats.org/officeDocument/2006/relationships/tags" Target="../tags/tag512.xml"/><Relationship Id="rId59" Type="http://schemas.openxmlformats.org/officeDocument/2006/relationships/tags" Target="../tags/tag525.xml"/><Relationship Id="rId67" Type="http://schemas.openxmlformats.org/officeDocument/2006/relationships/tags" Target="../tags/tag533.xml"/><Relationship Id="rId20" Type="http://schemas.openxmlformats.org/officeDocument/2006/relationships/tags" Target="../tags/tag486.xml"/><Relationship Id="rId41" Type="http://schemas.openxmlformats.org/officeDocument/2006/relationships/tags" Target="../tags/tag507.xml"/><Relationship Id="rId54" Type="http://schemas.openxmlformats.org/officeDocument/2006/relationships/tags" Target="../tags/tag520.xml"/><Relationship Id="rId62" Type="http://schemas.openxmlformats.org/officeDocument/2006/relationships/tags" Target="../tags/tag528.xml"/><Relationship Id="rId70" Type="http://schemas.openxmlformats.org/officeDocument/2006/relationships/tags" Target="../tags/tag536.xml"/><Relationship Id="rId1" Type="http://schemas.openxmlformats.org/officeDocument/2006/relationships/tags" Target="../tags/tag467.xml"/><Relationship Id="rId6" Type="http://schemas.openxmlformats.org/officeDocument/2006/relationships/tags" Target="../tags/tag47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552.xml"/><Relationship Id="rId18" Type="http://schemas.openxmlformats.org/officeDocument/2006/relationships/tags" Target="../tags/tag557.xml"/><Relationship Id="rId26" Type="http://schemas.openxmlformats.org/officeDocument/2006/relationships/tags" Target="../tags/tag565.xml"/><Relationship Id="rId39" Type="http://schemas.openxmlformats.org/officeDocument/2006/relationships/tags" Target="../tags/tag578.xml"/><Relationship Id="rId21" Type="http://schemas.openxmlformats.org/officeDocument/2006/relationships/tags" Target="../tags/tag560.xml"/><Relationship Id="rId34" Type="http://schemas.openxmlformats.org/officeDocument/2006/relationships/tags" Target="../tags/tag573.xml"/><Relationship Id="rId42" Type="http://schemas.openxmlformats.org/officeDocument/2006/relationships/tags" Target="../tags/tag581.xml"/><Relationship Id="rId47" Type="http://schemas.openxmlformats.org/officeDocument/2006/relationships/tags" Target="../tags/tag586.xml"/><Relationship Id="rId50" Type="http://schemas.openxmlformats.org/officeDocument/2006/relationships/tags" Target="../tags/tag589.xml"/><Relationship Id="rId55" Type="http://schemas.openxmlformats.org/officeDocument/2006/relationships/tags" Target="../tags/tag594.xml"/><Relationship Id="rId63" Type="http://schemas.openxmlformats.org/officeDocument/2006/relationships/tags" Target="../tags/tag602.xml"/><Relationship Id="rId68" Type="http://schemas.openxmlformats.org/officeDocument/2006/relationships/tags" Target="../tags/tag607.xml"/><Relationship Id="rId76" Type="http://schemas.openxmlformats.org/officeDocument/2006/relationships/tags" Target="../tags/tag615.xml"/><Relationship Id="rId84" Type="http://schemas.openxmlformats.org/officeDocument/2006/relationships/tags" Target="../tags/tag623.xml"/><Relationship Id="rId89" Type="http://schemas.openxmlformats.org/officeDocument/2006/relationships/tags" Target="../tags/tag628.xml"/><Relationship Id="rId7" Type="http://schemas.openxmlformats.org/officeDocument/2006/relationships/tags" Target="../tags/tag546.xml"/><Relationship Id="rId71" Type="http://schemas.openxmlformats.org/officeDocument/2006/relationships/tags" Target="../tags/tag610.xml"/><Relationship Id="rId92" Type="http://schemas.openxmlformats.org/officeDocument/2006/relationships/tags" Target="../tags/tag631.xml"/><Relationship Id="rId2" Type="http://schemas.openxmlformats.org/officeDocument/2006/relationships/tags" Target="../tags/tag541.xml"/><Relationship Id="rId16" Type="http://schemas.openxmlformats.org/officeDocument/2006/relationships/tags" Target="../tags/tag555.xml"/><Relationship Id="rId29" Type="http://schemas.openxmlformats.org/officeDocument/2006/relationships/tags" Target="../tags/tag568.xml"/><Relationship Id="rId11" Type="http://schemas.openxmlformats.org/officeDocument/2006/relationships/tags" Target="../tags/tag550.xml"/><Relationship Id="rId24" Type="http://schemas.openxmlformats.org/officeDocument/2006/relationships/tags" Target="../tags/tag563.xml"/><Relationship Id="rId32" Type="http://schemas.openxmlformats.org/officeDocument/2006/relationships/tags" Target="../tags/tag571.xml"/><Relationship Id="rId37" Type="http://schemas.openxmlformats.org/officeDocument/2006/relationships/tags" Target="../tags/tag576.xml"/><Relationship Id="rId40" Type="http://schemas.openxmlformats.org/officeDocument/2006/relationships/tags" Target="../tags/tag579.xml"/><Relationship Id="rId45" Type="http://schemas.openxmlformats.org/officeDocument/2006/relationships/tags" Target="../tags/tag584.xml"/><Relationship Id="rId53" Type="http://schemas.openxmlformats.org/officeDocument/2006/relationships/tags" Target="../tags/tag592.xml"/><Relationship Id="rId58" Type="http://schemas.openxmlformats.org/officeDocument/2006/relationships/tags" Target="../tags/tag597.xml"/><Relationship Id="rId66" Type="http://schemas.openxmlformats.org/officeDocument/2006/relationships/tags" Target="../tags/tag605.xml"/><Relationship Id="rId74" Type="http://schemas.openxmlformats.org/officeDocument/2006/relationships/tags" Target="../tags/tag613.xml"/><Relationship Id="rId79" Type="http://schemas.openxmlformats.org/officeDocument/2006/relationships/tags" Target="../tags/tag618.xml"/><Relationship Id="rId87" Type="http://schemas.openxmlformats.org/officeDocument/2006/relationships/tags" Target="../tags/tag626.xml"/><Relationship Id="rId5" Type="http://schemas.openxmlformats.org/officeDocument/2006/relationships/tags" Target="../tags/tag544.xml"/><Relationship Id="rId61" Type="http://schemas.openxmlformats.org/officeDocument/2006/relationships/tags" Target="../tags/tag600.xml"/><Relationship Id="rId82" Type="http://schemas.openxmlformats.org/officeDocument/2006/relationships/tags" Target="../tags/tag621.xml"/><Relationship Id="rId90" Type="http://schemas.openxmlformats.org/officeDocument/2006/relationships/tags" Target="../tags/tag629.xml"/><Relationship Id="rId95" Type="http://schemas.openxmlformats.org/officeDocument/2006/relationships/tags" Target="../tags/tag634.xml"/><Relationship Id="rId19" Type="http://schemas.openxmlformats.org/officeDocument/2006/relationships/tags" Target="../tags/tag558.xml"/><Relationship Id="rId14" Type="http://schemas.openxmlformats.org/officeDocument/2006/relationships/tags" Target="../tags/tag553.xml"/><Relationship Id="rId22" Type="http://schemas.openxmlformats.org/officeDocument/2006/relationships/tags" Target="../tags/tag561.xml"/><Relationship Id="rId27" Type="http://schemas.openxmlformats.org/officeDocument/2006/relationships/tags" Target="../tags/tag566.xml"/><Relationship Id="rId30" Type="http://schemas.openxmlformats.org/officeDocument/2006/relationships/tags" Target="../tags/tag569.xml"/><Relationship Id="rId35" Type="http://schemas.openxmlformats.org/officeDocument/2006/relationships/tags" Target="../tags/tag574.xml"/><Relationship Id="rId43" Type="http://schemas.openxmlformats.org/officeDocument/2006/relationships/tags" Target="../tags/tag582.xml"/><Relationship Id="rId48" Type="http://schemas.openxmlformats.org/officeDocument/2006/relationships/tags" Target="../tags/tag587.xml"/><Relationship Id="rId56" Type="http://schemas.openxmlformats.org/officeDocument/2006/relationships/tags" Target="../tags/tag595.xml"/><Relationship Id="rId64" Type="http://schemas.openxmlformats.org/officeDocument/2006/relationships/tags" Target="../tags/tag603.xml"/><Relationship Id="rId69" Type="http://schemas.openxmlformats.org/officeDocument/2006/relationships/tags" Target="../tags/tag608.xml"/><Relationship Id="rId77" Type="http://schemas.openxmlformats.org/officeDocument/2006/relationships/tags" Target="../tags/tag616.xml"/><Relationship Id="rId8" Type="http://schemas.openxmlformats.org/officeDocument/2006/relationships/tags" Target="../tags/tag547.xml"/><Relationship Id="rId51" Type="http://schemas.openxmlformats.org/officeDocument/2006/relationships/tags" Target="../tags/tag590.xml"/><Relationship Id="rId72" Type="http://schemas.openxmlformats.org/officeDocument/2006/relationships/tags" Target="../tags/tag611.xml"/><Relationship Id="rId80" Type="http://schemas.openxmlformats.org/officeDocument/2006/relationships/tags" Target="../tags/tag619.xml"/><Relationship Id="rId85" Type="http://schemas.openxmlformats.org/officeDocument/2006/relationships/tags" Target="../tags/tag624.xml"/><Relationship Id="rId93" Type="http://schemas.openxmlformats.org/officeDocument/2006/relationships/tags" Target="../tags/tag632.xml"/><Relationship Id="rId3" Type="http://schemas.openxmlformats.org/officeDocument/2006/relationships/tags" Target="../tags/tag542.xml"/><Relationship Id="rId12" Type="http://schemas.openxmlformats.org/officeDocument/2006/relationships/tags" Target="../tags/tag551.xml"/><Relationship Id="rId17" Type="http://schemas.openxmlformats.org/officeDocument/2006/relationships/tags" Target="../tags/tag556.xml"/><Relationship Id="rId25" Type="http://schemas.openxmlformats.org/officeDocument/2006/relationships/tags" Target="../tags/tag564.xml"/><Relationship Id="rId33" Type="http://schemas.openxmlformats.org/officeDocument/2006/relationships/tags" Target="../tags/tag572.xml"/><Relationship Id="rId38" Type="http://schemas.openxmlformats.org/officeDocument/2006/relationships/tags" Target="../tags/tag577.xml"/><Relationship Id="rId46" Type="http://schemas.openxmlformats.org/officeDocument/2006/relationships/tags" Target="../tags/tag585.xml"/><Relationship Id="rId59" Type="http://schemas.openxmlformats.org/officeDocument/2006/relationships/tags" Target="../tags/tag598.xml"/><Relationship Id="rId67" Type="http://schemas.openxmlformats.org/officeDocument/2006/relationships/tags" Target="../tags/tag606.xml"/><Relationship Id="rId20" Type="http://schemas.openxmlformats.org/officeDocument/2006/relationships/tags" Target="../tags/tag559.xml"/><Relationship Id="rId41" Type="http://schemas.openxmlformats.org/officeDocument/2006/relationships/tags" Target="../tags/tag580.xml"/><Relationship Id="rId54" Type="http://schemas.openxmlformats.org/officeDocument/2006/relationships/tags" Target="../tags/tag593.xml"/><Relationship Id="rId62" Type="http://schemas.openxmlformats.org/officeDocument/2006/relationships/tags" Target="../tags/tag601.xml"/><Relationship Id="rId70" Type="http://schemas.openxmlformats.org/officeDocument/2006/relationships/tags" Target="../tags/tag609.xml"/><Relationship Id="rId75" Type="http://schemas.openxmlformats.org/officeDocument/2006/relationships/tags" Target="../tags/tag614.xml"/><Relationship Id="rId83" Type="http://schemas.openxmlformats.org/officeDocument/2006/relationships/tags" Target="../tags/tag622.xml"/><Relationship Id="rId88" Type="http://schemas.openxmlformats.org/officeDocument/2006/relationships/tags" Target="../tags/tag627.xml"/><Relationship Id="rId91" Type="http://schemas.openxmlformats.org/officeDocument/2006/relationships/tags" Target="../tags/tag630.xml"/><Relationship Id="rId96" Type="http://schemas.openxmlformats.org/officeDocument/2006/relationships/slideLayout" Target="../slideLayouts/slideLayout18.xml"/><Relationship Id="rId1" Type="http://schemas.openxmlformats.org/officeDocument/2006/relationships/tags" Target="../tags/tag540.xml"/><Relationship Id="rId6" Type="http://schemas.openxmlformats.org/officeDocument/2006/relationships/tags" Target="../tags/tag545.xml"/><Relationship Id="rId15" Type="http://schemas.openxmlformats.org/officeDocument/2006/relationships/tags" Target="../tags/tag554.xml"/><Relationship Id="rId23" Type="http://schemas.openxmlformats.org/officeDocument/2006/relationships/tags" Target="../tags/tag562.xml"/><Relationship Id="rId28" Type="http://schemas.openxmlformats.org/officeDocument/2006/relationships/tags" Target="../tags/tag567.xml"/><Relationship Id="rId36" Type="http://schemas.openxmlformats.org/officeDocument/2006/relationships/tags" Target="../tags/tag575.xml"/><Relationship Id="rId49" Type="http://schemas.openxmlformats.org/officeDocument/2006/relationships/tags" Target="../tags/tag588.xml"/><Relationship Id="rId57" Type="http://schemas.openxmlformats.org/officeDocument/2006/relationships/tags" Target="../tags/tag596.xml"/><Relationship Id="rId10" Type="http://schemas.openxmlformats.org/officeDocument/2006/relationships/tags" Target="../tags/tag549.xml"/><Relationship Id="rId31" Type="http://schemas.openxmlformats.org/officeDocument/2006/relationships/tags" Target="../tags/tag570.xml"/><Relationship Id="rId44" Type="http://schemas.openxmlformats.org/officeDocument/2006/relationships/tags" Target="../tags/tag583.xml"/><Relationship Id="rId52" Type="http://schemas.openxmlformats.org/officeDocument/2006/relationships/tags" Target="../tags/tag591.xml"/><Relationship Id="rId60" Type="http://schemas.openxmlformats.org/officeDocument/2006/relationships/tags" Target="../tags/tag599.xml"/><Relationship Id="rId65" Type="http://schemas.openxmlformats.org/officeDocument/2006/relationships/tags" Target="../tags/tag604.xml"/><Relationship Id="rId73" Type="http://schemas.openxmlformats.org/officeDocument/2006/relationships/tags" Target="../tags/tag612.xml"/><Relationship Id="rId78" Type="http://schemas.openxmlformats.org/officeDocument/2006/relationships/tags" Target="../tags/tag617.xml"/><Relationship Id="rId81" Type="http://schemas.openxmlformats.org/officeDocument/2006/relationships/tags" Target="../tags/tag620.xml"/><Relationship Id="rId86" Type="http://schemas.openxmlformats.org/officeDocument/2006/relationships/tags" Target="../tags/tag625.xml"/><Relationship Id="rId94" Type="http://schemas.openxmlformats.org/officeDocument/2006/relationships/tags" Target="../tags/tag633.xml"/><Relationship Id="rId4" Type="http://schemas.openxmlformats.org/officeDocument/2006/relationships/tags" Target="../tags/tag543.xml"/><Relationship Id="rId9" Type="http://schemas.openxmlformats.org/officeDocument/2006/relationships/tags" Target="../tags/tag548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660.xml"/><Relationship Id="rId21" Type="http://schemas.openxmlformats.org/officeDocument/2006/relationships/tags" Target="../tags/tag655.xml"/><Relationship Id="rId42" Type="http://schemas.openxmlformats.org/officeDocument/2006/relationships/tags" Target="../tags/tag676.xml"/><Relationship Id="rId47" Type="http://schemas.openxmlformats.org/officeDocument/2006/relationships/tags" Target="../tags/tag681.xml"/><Relationship Id="rId63" Type="http://schemas.openxmlformats.org/officeDocument/2006/relationships/tags" Target="../tags/tag697.xml"/><Relationship Id="rId68" Type="http://schemas.openxmlformats.org/officeDocument/2006/relationships/tags" Target="../tags/tag702.xml"/><Relationship Id="rId84" Type="http://schemas.openxmlformats.org/officeDocument/2006/relationships/tags" Target="../tags/tag718.xml"/><Relationship Id="rId89" Type="http://schemas.openxmlformats.org/officeDocument/2006/relationships/tags" Target="../tags/tag723.xml"/><Relationship Id="rId2" Type="http://schemas.openxmlformats.org/officeDocument/2006/relationships/tags" Target="../tags/tag636.xml"/><Relationship Id="rId16" Type="http://schemas.openxmlformats.org/officeDocument/2006/relationships/tags" Target="../tags/tag650.xml"/><Relationship Id="rId29" Type="http://schemas.openxmlformats.org/officeDocument/2006/relationships/tags" Target="../tags/tag663.xml"/><Relationship Id="rId107" Type="http://schemas.openxmlformats.org/officeDocument/2006/relationships/tags" Target="../tags/tag741.xml"/><Relationship Id="rId11" Type="http://schemas.openxmlformats.org/officeDocument/2006/relationships/tags" Target="../tags/tag645.xml"/><Relationship Id="rId24" Type="http://schemas.openxmlformats.org/officeDocument/2006/relationships/tags" Target="../tags/tag658.xml"/><Relationship Id="rId32" Type="http://schemas.openxmlformats.org/officeDocument/2006/relationships/tags" Target="../tags/tag666.xml"/><Relationship Id="rId37" Type="http://schemas.openxmlformats.org/officeDocument/2006/relationships/tags" Target="../tags/tag671.xml"/><Relationship Id="rId40" Type="http://schemas.openxmlformats.org/officeDocument/2006/relationships/tags" Target="../tags/tag674.xml"/><Relationship Id="rId45" Type="http://schemas.openxmlformats.org/officeDocument/2006/relationships/tags" Target="../tags/tag679.xml"/><Relationship Id="rId53" Type="http://schemas.openxmlformats.org/officeDocument/2006/relationships/tags" Target="../tags/tag687.xml"/><Relationship Id="rId58" Type="http://schemas.openxmlformats.org/officeDocument/2006/relationships/tags" Target="../tags/tag692.xml"/><Relationship Id="rId66" Type="http://schemas.openxmlformats.org/officeDocument/2006/relationships/tags" Target="../tags/tag700.xml"/><Relationship Id="rId74" Type="http://schemas.openxmlformats.org/officeDocument/2006/relationships/tags" Target="../tags/tag708.xml"/><Relationship Id="rId79" Type="http://schemas.openxmlformats.org/officeDocument/2006/relationships/tags" Target="../tags/tag713.xml"/><Relationship Id="rId87" Type="http://schemas.openxmlformats.org/officeDocument/2006/relationships/tags" Target="../tags/tag721.xml"/><Relationship Id="rId102" Type="http://schemas.openxmlformats.org/officeDocument/2006/relationships/tags" Target="../tags/tag736.xml"/><Relationship Id="rId110" Type="http://schemas.openxmlformats.org/officeDocument/2006/relationships/tags" Target="../tags/tag744.xml"/><Relationship Id="rId5" Type="http://schemas.openxmlformats.org/officeDocument/2006/relationships/tags" Target="../tags/tag639.xml"/><Relationship Id="rId61" Type="http://schemas.openxmlformats.org/officeDocument/2006/relationships/tags" Target="../tags/tag695.xml"/><Relationship Id="rId82" Type="http://schemas.openxmlformats.org/officeDocument/2006/relationships/tags" Target="../tags/tag716.xml"/><Relationship Id="rId90" Type="http://schemas.openxmlformats.org/officeDocument/2006/relationships/tags" Target="../tags/tag724.xml"/><Relationship Id="rId95" Type="http://schemas.openxmlformats.org/officeDocument/2006/relationships/tags" Target="../tags/tag729.xml"/><Relationship Id="rId19" Type="http://schemas.openxmlformats.org/officeDocument/2006/relationships/tags" Target="../tags/tag653.xml"/><Relationship Id="rId14" Type="http://schemas.openxmlformats.org/officeDocument/2006/relationships/tags" Target="../tags/tag648.xml"/><Relationship Id="rId22" Type="http://schemas.openxmlformats.org/officeDocument/2006/relationships/tags" Target="../tags/tag656.xml"/><Relationship Id="rId27" Type="http://schemas.openxmlformats.org/officeDocument/2006/relationships/tags" Target="../tags/tag661.xml"/><Relationship Id="rId30" Type="http://schemas.openxmlformats.org/officeDocument/2006/relationships/tags" Target="../tags/tag664.xml"/><Relationship Id="rId35" Type="http://schemas.openxmlformats.org/officeDocument/2006/relationships/tags" Target="../tags/tag669.xml"/><Relationship Id="rId43" Type="http://schemas.openxmlformats.org/officeDocument/2006/relationships/tags" Target="../tags/tag677.xml"/><Relationship Id="rId48" Type="http://schemas.openxmlformats.org/officeDocument/2006/relationships/tags" Target="../tags/tag682.xml"/><Relationship Id="rId56" Type="http://schemas.openxmlformats.org/officeDocument/2006/relationships/tags" Target="../tags/tag690.xml"/><Relationship Id="rId64" Type="http://schemas.openxmlformats.org/officeDocument/2006/relationships/tags" Target="../tags/tag698.xml"/><Relationship Id="rId69" Type="http://schemas.openxmlformats.org/officeDocument/2006/relationships/tags" Target="../tags/tag703.xml"/><Relationship Id="rId77" Type="http://schemas.openxmlformats.org/officeDocument/2006/relationships/tags" Target="../tags/tag711.xml"/><Relationship Id="rId100" Type="http://schemas.openxmlformats.org/officeDocument/2006/relationships/tags" Target="../tags/tag734.xml"/><Relationship Id="rId105" Type="http://schemas.openxmlformats.org/officeDocument/2006/relationships/tags" Target="../tags/tag739.xml"/><Relationship Id="rId8" Type="http://schemas.openxmlformats.org/officeDocument/2006/relationships/tags" Target="../tags/tag642.xml"/><Relationship Id="rId51" Type="http://schemas.openxmlformats.org/officeDocument/2006/relationships/tags" Target="../tags/tag685.xml"/><Relationship Id="rId72" Type="http://schemas.openxmlformats.org/officeDocument/2006/relationships/tags" Target="../tags/tag706.xml"/><Relationship Id="rId80" Type="http://schemas.openxmlformats.org/officeDocument/2006/relationships/tags" Target="../tags/tag714.xml"/><Relationship Id="rId85" Type="http://schemas.openxmlformats.org/officeDocument/2006/relationships/tags" Target="../tags/tag719.xml"/><Relationship Id="rId93" Type="http://schemas.openxmlformats.org/officeDocument/2006/relationships/tags" Target="../tags/tag727.xml"/><Relationship Id="rId98" Type="http://schemas.openxmlformats.org/officeDocument/2006/relationships/tags" Target="../tags/tag732.xml"/><Relationship Id="rId3" Type="http://schemas.openxmlformats.org/officeDocument/2006/relationships/tags" Target="../tags/tag637.xml"/><Relationship Id="rId12" Type="http://schemas.openxmlformats.org/officeDocument/2006/relationships/tags" Target="../tags/tag646.xml"/><Relationship Id="rId17" Type="http://schemas.openxmlformats.org/officeDocument/2006/relationships/tags" Target="../tags/tag651.xml"/><Relationship Id="rId25" Type="http://schemas.openxmlformats.org/officeDocument/2006/relationships/tags" Target="../tags/tag659.xml"/><Relationship Id="rId33" Type="http://schemas.openxmlformats.org/officeDocument/2006/relationships/tags" Target="../tags/tag667.xml"/><Relationship Id="rId38" Type="http://schemas.openxmlformats.org/officeDocument/2006/relationships/tags" Target="../tags/tag672.xml"/><Relationship Id="rId46" Type="http://schemas.openxmlformats.org/officeDocument/2006/relationships/tags" Target="../tags/tag680.xml"/><Relationship Id="rId59" Type="http://schemas.openxmlformats.org/officeDocument/2006/relationships/tags" Target="../tags/tag693.xml"/><Relationship Id="rId67" Type="http://schemas.openxmlformats.org/officeDocument/2006/relationships/tags" Target="../tags/tag701.xml"/><Relationship Id="rId103" Type="http://schemas.openxmlformats.org/officeDocument/2006/relationships/tags" Target="../tags/tag737.xml"/><Relationship Id="rId108" Type="http://schemas.openxmlformats.org/officeDocument/2006/relationships/tags" Target="../tags/tag742.xml"/><Relationship Id="rId20" Type="http://schemas.openxmlformats.org/officeDocument/2006/relationships/tags" Target="../tags/tag654.xml"/><Relationship Id="rId41" Type="http://schemas.openxmlformats.org/officeDocument/2006/relationships/tags" Target="../tags/tag675.xml"/><Relationship Id="rId54" Type="http://schemas.openxmlformats.org/officeDocument/2006/relationships/tags" Target="../tags/tag688.xml"/><Relationship Id="rId62" Type="http://schemas.openxmlformats.org/officeDocument/2006/relationships/tags" Target="../tags/tag696.xml"/><Relationship Id="rId70" Type="http://schemas.openxmlformats.org/officeDocument/2006/relationships/tags" Target="../tags/tag704.xml"/><Relationship Id="rId75" Type="http://schemas.openxmlformats.org/officeDocument/2006/relationships/tags" Target="../tags/tag709.xml"/><Relationship Id="rId83" Type="http://schemas.openxmlformats.org/officeDocument/2006/relationships/tags" Target="../tags/tag717.xml"/><Relationship Id="rId88" Type="http://schemas.openxmlformats.org/officeDocument/2006/relationships/tags" Target="../tags/tag722.xml"/><Relationship Id="rId91" Type="http://schemas.openxmlformats.org/officeDocument/2006/relationships/tags" Target="../tags/tag725.xml"/><Relationship Id="rId96" Type="http://schemas.openxmlformats.org/officeDocument/2006/relationships/tags" Target="../tags/tag730.xml"/><Relationship Id="rId111" Type="http://schemas.openxmlformats.org/officeDocument/2006/relationships/slideLayout" Target="../slideLayouts/slideLayout7.xml"/><Relationship Id="rId1" Type="http://schemas.openxmlformats.org/officeDocument/2006/relationships/tags" Target="../tags/tag635.xml"/><Relationship Id="rId6" Type="http://schemas.openxmlformats.org/officeDocument/2006/relationships/tags" Target="../tags/tag640.xml"/><Relationship Id="rId15" Type="http://schemas.openxmlformats.org/officeDocument/2006/relationships/tags" Target="../tags/tag649.xml"/><Relationship Id="rId23" Type="http://schemas.openxmlformats.org/officeDocument/2006/relationships/tags" Target="../tags/tag657.xml"/><Relationship Id="rId28" Type="http://schemas.openxmlformats.org/officeDocument/2006/relationships/tags" Target="../tags/tag662.xml"/><Relationship Id="rId36" Type="http://schemas.openxmlformats.org/officeDocument/2006/relationships/tags" Target="../tags/tag670.xml"/><Relationship Id="rId49" Type="http://schemas.openxmlformats.org/officeDocument/2006/relationships/tags" Target="../tags/tag683.xml"/><Relationship Id="rId57" Type="http://schemas.openxmlformats.org/officeDocument/2006/relationships/tags" Target="../tags/tag691.xml"/><Relationship Id="rId106" Type="http://schemas.openxmlformats.org/officeDocument/2006/relationships/tags" Target="../tags/tag740.xml"/><Relationship Id="rId10" Type="http://schemas.openxmlformats.org/officeDocument/2006/relationships/tags" Target="../tags/tag644.xml"/><Relationship Id="rId31" Type="http://schemas.openxmlformats.org/officeDocument/2006/relationships/tags" Target="../tags/tag665.xml"/><Relationship Id="rId44" Type="http://schemas.openxmlformats.org/officeDocument/2006/relationships/tags" Target="../tags/tag678.xml"/><Relationship Id="rId52" Type="http://schemas.openxmlformats.org/officeDocument/2006/relationships/tags" Target="../tags/tag686.xml"/><Relationship Id="rId60" Type="http://schemas.openxmlformats.org/officeDocument/2006/relationships/tags" Target="../tags/tag694.xml"/><Relationship Id="rId65" Type="http://schemas.openxmlformats.org/officeDocument/2006/relationships/tags" Target="../tags/tag699.xml"/><Relationship Id="rId73" Type="http://schemas.openxmlformats.org/officeDocument/2006/relationships/tags" Target="../tags/tag707.xml"/><Relationship Id="rId78" Type="http://schemas.openxmlformats.org/officeDocument/2006/relationships/tags" Target="../tags/tag712.xml"/><Relationship Id="rId81" Type="http://schemas.openxmlformats.org/officeDocument/2006/relationships/tags" Target="../tags/tag715.xml"/><Relationship Id="rId86" Type="http://schemas.openxmlformats.org/officeDocument/2006/relationships/tags" Target="../tags/tag720.xml"/><Relationship Id="rId94" Type="http://schemas.openxmlformats.org/officeDocument/2006/relationships/tags" Target="../tags/tag728.xml"/><Relationship Id="rId99" Type="http://schemas.openxmlformats.org/officeDocument/2006/relationships/tags" Target="../tags/tag733.xml"/><Relationship Id="rId101" Type="http://schemas.openxmlformats.org/officeDocument/2006/relationships/tags" Target="../tags/tag735.xml"/><Relationship Id="rId4" Type="http://schemas.openxmlformats.org/officeDocument/2006/relationships/tags" Target="../tags/tag638.xml"/><Relationship Id="rId9" Type="http://schemas.openxmlformats.org/officeDocument/2006/relationships/tags" Target="../tags/tag643.xml"/><Relationship Id="rId13" Type="http://schemas.openxmlformats.org/officeDocument/2006/relationships/tags" Target="../tags/tag647.xml"/><Relationship Id="rId18" Type="http://schemas.openxmlformats.org/officeDocument/2006/relationships/tags" Target="../tags/tag652.xml"/><Relationship Id="rId39" Type="http://schemas.openxmlformats.org/officeDocument/2006/relationships/tags" Target="../tags/tag673.xml"/><Relationship Id="rId109" Type="http://schemas.openxmlformats.org/officeDocument/2006/relationships/tags" Target="../tags/tag743.xml"/><Relationship Id="rId34" Type="http://schemas.openxmlformats.org/officeDocument/2006/relationships/tags" Target="../tags/tag668.xml"/><Relationship Id="rId50" Type="http://schemas.openxmlformats.org/officeDocument/2006/relationships/tags" Target="../tags/tag684.xml"/><Relationship Id="rId55" Type="http://schemas.openxmlformats.org/officeDocument/2006/relationships/tags" Target="../tags/tag689.xml"/><Relationship Id="rId76" Type="http://schemas.openxmlformats.org/officeDocument/2006/relationships/tags" Target="../tags/tag710.xml"/><Relationship Id="rId97" Type="http://schemas.openxmlformats.org/officeDocument/2006/relationships/tags" Target="../tags/tag731.xml"/><Relationship Id="rId104" Type="http://schemas.openxmlformats.org/officeDocument/2006/relationships/tags" Target="../tags/tag738.xml"/><Relationship Id="rId7" Type="http://schemas.openxmlformats.org/officeDocument/2006/relationships/tags" Target="../tags/tag641.xml"/><Relationship Id="rId71" Type="http://schemas.openxmlformats.org/officeDocument/2006/relationships/tags" Target="../tags/tag705.xml"/><Relationship Id="rId92" Type="http://schemas.openxmlformats.org/officeDocument/2006/relationships/tags" Target="../tags/tag726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757.xml"/><Relationship Id="rId18" Type="http://schemas.openxmlformats.org/officeDocument/2006/relationships/tags" Target="../tags/tag762.xml"/><Relationship Id="rId26" Type="http://schemas.openxmlformats.org/officeDocument/2006/relationships/tags" Target="../tags/tag770.xml"/><Relationship Id="rId39" Type="http://schemas.openxmlformats.org/officeDocument/2006/relationships/tags" Target="../tags/tag783.xml"/><Relationship Id="rId21" Type="http://schemas.openxmlformats.org/officeDocument/2006/relationships/tags" Target="../tags/tag765.xml"/><Relationship Id="rId34" Type="http://schemas.openxmlformats.org/officeDocument/2006/relationships/tags" Target="../tags/tag778.xml"/><Relationship Id="rId42" Type="http://schemas.openxmlformats.org/officeDocument/2006/relationships/tags" Target="../tags/tag786.xml"/><Relationship Id="rId47" Type="http://schemas.openxmlformats.org/officeDocument/2006/relationships/tags" Target="../tags/tag791.xml"/><Relationship Id="rId50" Type="http://schemas.openxmlformats.org/officeDocument/2006/relationships/tags" Target="../tags/tag794.xml"/><Relationship Id="rId55" Type="http://schemas.openxmlformats.org/officeDocument/2006/relationships/tags" Target="../tags/tag799.xml"/><Relationship Id="rId63" Type="http://schemas.openxmlformats.org/officeDocument/2006/relationships/tags" Target="../tags/tag807.xml"/><Relationship Id="rId68" Type="http://schemas.openxmlformats.org/officeDocument/2006/relationships/tags" Target="../tags/tag812.xml"/><Relationship Id="rId76" Type="http://schemas.openxmlformats.org/officeDocument/2006/relationships/tags" Target="../tags/tag820.xml"/><Relationship Id="rId84" Type="http://schemas.openxmlformats.org/officeDocument/2006/relationships/tags" Target="../tags/tag828.xml"/><Relationship Id="rId89" Type="http://schemas.openxmlformats.org/officeDocument/2006/relationships/tags" Target="../tags/tag833.xml"/><Relationship Id="rId7" Type="http://schemas.openxmlformats.org/officeDocument/2006/relationships/tags" Target="../tags/tag751.xml"/><Relationship Id="rId71" Type="http://schemas.openxmlformats.org/officeDocument/2006/relationships/tags" Target="../tags/tag815.xml"/><Relationship Id="rId92" Type="http://schemas.openxmlformats.org/officeDocument/2006/relationships/tags" Target="../tags/tag836.xml"/><Relationship Id="rId2" Type="http://schemas.openxmlformats.org/officeDocument/2006/relationships/tags" Target="../tags/tag746.xml"/><Relationship Id="rId16" Type="http://schemas.openxmlformats.org/officeDocument/2006/relationships/tags" Target="../tags/tag760.xml"/><Relationship Id="rId29" Type="http://schemas.openxmlformats.org/officeDocument/2006/relationships/tags" Target="../tags/tag773.xml"/><Relationship Id="rId11" Type="http://schemas.openxmlformats.org/officeDocument/2006/relationships/tags" Target="../tags/tag755.xml"/><Relationship Id="rId24" Type="http://schemas.openxmlformats.org/officeDocument/2006/relationships/tags" Target="../tags/tag768.xml"/><Relationship Id="rId32" Type="http://schemas.openxmlformats.org/officeDocument/2006/relationships/tags" Target="../tags/tag776.xml"/><Relationship Id="rId37" Type="http://schemas.openxmlformats.org/officeDocument/2006/relationships/tags" Target="../tags/tag781.xml"/><Relationship Id="rId40" Type="http://schemas.openxmlformats.org/officeDocument/2006/relationships/tags" Target="../tags/tag784.xml"/><Relationship Id="rId45" Type="http://schemas.openxmlformats.org/officeDocument/2006/relationships/tags" Target="../tags/tag789.xml"/><Relationship Id="rId53" Type="http://schemas.openxmlformats.org/officeDocument/2006/relationships/tags" Target="../tags/tag797.xml"/><Relationship Id="rId58" Type="http://schemas.openxmlformats.org/officeDocument/2006/relationships/tags" Target="../tags/tag802.xml"/><Relationship Id="rId66" Type="http://schemas.openxmlformats.org/officeDocument/2006/relationships/tags" Target="../tags/tag810.xml"/><Relationship Id="rId74" Type="http://schemas.openxmlformats.org/officeDocument/2006/relationships/tags" Target="../tags/tag818.xml"/><Relationship Id="rId79" Type="http://schemas.openxmlformats.org/officeDocument/2006/relationships/tags" Target="../tags/tag823.xml"/><Relationship Id="rId87" Type="http://schemas.openxmlformats.org/officeDocument/2006/relationships/tags" Target="../tags/tag831.xml"/><Relationship Id="rId5" Type="http://schemas.openxmlformats.org/officeDocument/2006/relationships/tags" Target="../tags/tag749.xml"/><Relationship Id="rId61" Type="http://schemas.openxmlformats.org/officeDocument/2006/relationships/tags" Target="../tags/tag805.xml"/><Relationship Id="rId82" Type="http://schemas.openxmlformats.org/officeDocument/2006/relationships/tags" Target="../tags/tag826.xml"/><Relationship Id="rId90" Type="http://schemas.openxmlformats.org/officeDocument/2006/relationships/tags" Target="../tags/tag834.xml"/><Relationship Id="rId19" Type="http://schemas.openxmlformats.org/officeDocument/2006/relationships/tags" Target="../tags/tag763.xml"/><Relationship Id="rId14" Type="http://schemas.openxmlformats.org/officeDocument/2006/relationships/tags" Target="../tags/tag758.xml"/><Relationship Id="rId22" Type="http://schemas.openxmlformats.org/officeDocument/2006/relationships/tags" Target="../tags/tag766.xml"/><Relationship Id="rId27" Type="http://schemas.openxmlformats.org/officeDocument/2006/relationships/tags" Target="../tags/tag771.xml"/><Relationship Id="rId30" Type="http://schemas.openxmlformats.org/officeDocument/2006/relationships/tags" Target="../tags/tag774.xml"/><Relationship Id="rId35" Type="http://schemas.openxmlformats.org/officeDocument/2006/relationships/tags" Target="../tags/tag779.xml"/><Relationship Id="rId43" Type="http://schemas.openxmlformats.org/officeDocument/2006/relationships/tags" Target="../tags/tag787.xml"/><Relationship Id="rId48" Type="http://schemas.openxmlformats.org/officeDocument/2006/relationships/tags" Target="../tags/tag792.xml"/><Relationship Id="rId56" Type="http://schemas.openxmlformats.org/officeDocument/2006/relationships/tags" Target="../tags/tag800.xml"/><Relationship Id="rId64" Type="http://schemas.openxmlformats.org/officeDocument/2006/relationships/tags" Target="../tags/tag808.xml"/><Relationship Id="rId69" Type="http://schemas.openxmlformats.org/officeDocument/2006/relationships/tags" Target="../tags/tag813.xml"/><Relationship Id="rId77" Type="http://schemas.openxmlformats.org/officeDocument/2006/relationships/tags" Target="../tags/tag821.xml"/><Relationship Id="rId8" Type="http://schemas.openxmlformats.org/officeDocument/2006/relationships/tags" Target="../tags/tag752.xml"/><Relationship Id="rId51" Type="http://schemas.openxmlformats.org/officeDocument/2006/relationships/tags" Target="../tags/tag795.xml"/><Relationship Id="rId72" Type="http://schemas.openxmlformats.org/officeDocument/2006/relationships/tags" Target="../tags/tag816.xml"/><Relationship Id="rId80" Type="http://schemas.openxmlformats.org/officeDocument/2006/relationships/tags" Target="../tags/tag824.xml"/><Relationship Id="rId85" Type="http://schemas.openxmlformats.org/officeDocument/2006/relationships/tags" Target="../tags/tag829.xml"/><Relationship Id="rId93" Type="http://schemas.openxmlformats.org/officeDocument/2006/relationships/tags" Target="../tags/tag837.xml"/><Relationship Id="rId3" Type="http://schemas.openxmlformats.org/officeDocument/2006/relationships/tags" Target="../tags/tag747.xml"/><Relationship Id="rId12" Type="http://schemas.openxmlformats.org/officeDocument/2006/relationships/tags" Target="../tags/tag756.xml"/><Relationship Id="rId17" Type="http://schemas.openxmlformats.org/officeDocument/2006/relationships/tags" Target="../tags/tag761.xml"/><Relationship Id="rId25" Type="http://schemas.openxmlformats.org/officeDocument/2006/relationships/tags" Target="../tags/tag769.xml"/><Relationship Id="rId33" Type="http://schemas.openxmlformats.org/officeDocument/2006/relationships/tags" Target="../tags/tag777.xml"/><Relationship Id="rId38" Type="http://schemas.openxmlformats.org/officeDocument/2006/relationships/tags" Target="../tags/tag782.xml"/><Relationship Id="rId46" Type="http://schemas.openxmlformats.org/officeDocument/2006/relationships/tags" Target="../tags/tag790.xml"/><Relationship Id="rId59" Type="http://schemas.openxmlformats.org/officeDocument/2006/relationships/tags" Target="../tags/tag803.xml"/><Relationship Id="rId67" Type="http://schemas.openxmlformats.org/officeDocument/2006/relationships/tags" Target="../tags/tag811.xml"/><Relationship Id="rId20" Type="http://schemas.openxmlformats.org/officeDocument/2006/relationships/tags" Target="../tags/tag764.xml"/><Relationship Id="rId41" Type="http://schemas.openxmlformats.org/officeDocument/2006/relationships/tags" Target="../tags/tag785.xml"/><Relationship Id="rId54" Type="http://schemas.openxmlformats.org/officeDocument/2006/relationships/tags" Target="../tags/tag798.xml"/><Relationship Id="rId62" Type="http://schemas.openxmlformats.org/officeDocument/2006/relationships/tags" Target="../tags/tag806.xml"/><Relationship Id="rId70" Type="http://schemas.openxmlformats.org/officeDocument/2006/relationships/tags" Target="../tags/tag814.xml"/><Relationship Id="rId75" Type="http://schemas.openxmlformats.org/officeDocument/2006/relationships/tags" Target="../tags/tag819.xml"/><Relationship Id="rId83" Type="http://schemas.openxmlformats.org/officeDocument/2006/relationships/tags" Target="../tags/tag827.xml"/><Relationship Id="rId88" Type="http://schemas.openxmlformats.org/officeDocument/2006/relationships/tags" Target="../tags/tag832.xml"/><Relationship Id="rId91" Type="http://schemas.openxmlformats.org/officeDocument/2006/relationships/tags" Target="../tags/tag835.xml"/><Relationship Id="rId1" Type="http://schemas.openxmlformats.org/officeDocument/2006/relationships/tags" Target="../tags/tag745.xml"/><Relationship Id="rId6" Type="http://schemas.openxmlformats.org/officeDocument/2006/relationships/tags" Target="../tags/tag750.xml"/><Relationship Id="rId15" Type="http://schemas.openxmlformats.org/officeDocument/2006/relationships/tags" Target="../tags/tag759.xml"/><Relationship Id="rId23" Type="http://schemas.openxmlformats.org/officeDocument/2006/relationships/tags" Target="../tags/tag767.xml"/><Relationship Id="rId28" Type="http://schemas.openxmlformats.org/officeDocument/2006/relationships/tags" Target="../tags/tag772.xml"/><Relationship Id="rId36" Type="http://schemas.openxmlformats.org/officeDocument/2006/relationships/tags" Target="../tags/tag780.xml"/><Relationship Id="rId49" Type="http://schemas.openxmlformats.org/officeDocument/2006/relationships/tags" Target="../tags/tag793.xml"/><Relationship Id="rId57" Type="http://schemas.openxmlformats.org/officeDocument/2006/relationships/tags" Target="../tags/tag801.xml"/><Relationship Id="rId10" Type="http://schemas.openxmlformats.org/officeDocument/2006/relationships/tags" Target="../tags/tag754.xml"/><Relationship Id="rId31" Type="http://schemas.openxmlformats.org/officeDocument/2006/relationships/tags" Target="../tags/tag775.xml"/><Relationship Id="rId44" Type="http://schemas.openxmlformats.org/officeDocument/2006/relationships/tags" Target="../tags/tag788.xml"/><Relationship Id="rId52" Type="http://schemas.openxmlformats.org/officeDocument/2006/relationships/tags" Target="../tags/tag796.xml"/><Relationship Id="rId60" Type="http://schemas.openxmlformats.org/officeDocument/2006/relationships/tags" Target="../tags/tag804.xml"/><Relationship Id="rId65" Type="http://schemas.openxmlformats.org/officeDocument/2006/relationships/tags" Target="../tags/tag809.xml"/><Relationship Id="rId73" Type="http://schemas.openxmlformats.org/officeDocument/2006/relationships/tags" Target="../tags/tag817.xml"/><Relationship Id="rId78" Type="http://schemas.openxmlformats.org/officeDocument/2006/relationships/tags" Target="../tags/tag822.xml"/><Relationship Id="rId81" Type="http://schemas.openxmlformats.org/officeDocument/2006/relationships/tags" Target="../tags/tag825.xml"/><Relationship Id="rId86" Type="http://schemas.openxmlformats.org/officeDocument/2006/relationships/tags" Target="../tags/tag830.xml"/><Relationship Id="rId94" Type="http://schemas.openxmlformats.org/officeDocument/2006/relationships/slideLayout" Target="../slideLayouts/slideLayout7.xml"/><Relationship Id="rId4" Type="http://schemas.openxmlformats.org/officeDocument/2006/relationships/tags" Target="../tags/tag748.xml"/><Relationship Id="rId9" Type="http://schemas.openxmlformats.org/officeDocument/2006/relationships/tags" Target="../tags/tag753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863.xml"/><Relationship Id="rId117" Type="http://schemas.openxmlformats.org/officeDocument/2006/relationships/slideLayout" Target="../slideLayouts/slideLayout7.xml"/><Relationship Id="rId21" Type="http://schemas.openxmlformats.org/officeDocument/2006/relationships/tags" Target="../tags/tag858.xml"/><Relationship Id="rId42" Type="http://schemas.openxmlformats.org/officeDocument/2006/relationships/tags" Target="../tags/tag879.xml"/><Relationship Id="rId47" Type="http://schemas.openxmlformats.org/officeDocument/2006/relationships/tags" Target="../tags/tag884.xml"/><Relationship Id="rId63" Type="http://schemas.openxmlformats.org/officeDocument/2006/relationships/tags" Target="../tags/tag900.xml"/><Relationship Id="rId68" Type="http://schemas.openxmlformats.org/officeDocument/2006/relationships/tags" Target="../tags/tag905.xml"/><Relationship Id="rId84" Type="http://schemas.openxmlformats.org/officeDocument/2006/relationships/tags" Target="../tags/tag921.xml"/><Relationship Id="rId89" Type="http://schemas.openxmlformats.org/officeDocument/2006/relationships/tags" Target="../tags/tag926.xml"/><Relationship Id="rId112" Type="http://schemas.openxmlformats.org/officeDocument/2006/relationships/tags" Target="../tags/tag949.xml"/><Relationship Id="rId16" Type="http://schemas.openxmlformats.org/officeDocument/2006/relationships/tags" Target="../tags/tag853.xml"/><Relationship Id="rId107" Type="http://schemas.openxmlformats.org/officeDocument/2006/relationships/tags" Target="../tags/tag944.xml"/><Relationship Id="rId11" Type="http://schemas.openxmlformats.org/officeDocument/2006/relationships/tags" Target="../tags/tag848.xml"/><Relationship Id="rId32" Type="http://schemas.openxmlformats.org/officeDocument/2006/relationships/tags" Target="../tags/tag869.xml"/><Relationship Id="rId37" Type="http://schemas.openxmlformats.org/officeDocument/2006/relationships/tags" Target="../tags/tag874.xml"/><Relationship Id="rId53" Type="http://schemas.openxmlformats.org/officeDocument/2006/relationships/tags" Target="../tags/tag890.xml"/><Relationship Id="rId58" Type="http://schemas.openxmlformats.org/officeDocument/2006/relationships/tags" Target="../tags/tag895.xml"/><Relationship Id="rId74" Type="http://schemas.openxmlformats.org/officeDocument/2006/relationships/tags" Target="../tags/tag911.xml"/><Relationship Id="rId79" Type="http://schemas.openxmlformats.org/officeDocument/2006/relationships/tags" Target="../tags/tag916.xml"/><Relationship Id="rId102" Type="http://schemas.openxmlformats.org/officeDocument/2006/relationships/tags" Target="../tags/tag939.xml"/><Relationship Id="rId123" Type="http://schemas.openxmlformats.org/officeDocument/2006/relationships/hyperlink" Target="https://en.wikipedia.org/wiki/File:Yes_Check_Circle.svg" TargetMode="External"/><Relationship Id="rId128" Type="http://schemas.openxmlformats.org/officeDocument/2006/relationships/image" Target="../media/image10.png"/><Relationship Id="rId5" Type="http://schemas.openxmlformats.org/officeDocument/2006/relationships/tags" Target="../tags/tag842.xml"/><Relationship Id="rId90" Type="http://schemas.openxmlformats.org/officeDocument/2006/relationships/tags" Target="../tags/tag927.xml"/><Relationship Id="rId95" Type="http://schemas.openxmlformats.org/officeDocument/2006/relationships/tags" Target="../tags/tag932.xml"/><Relationship Id="rId19" Type="http://schemas.openxmlformats.org/officeDocument/2006/relationships/tags" Target="../tags/tag856.xml"/><Relationship Id="rId14" Type="http://schemas.openxmlformats.org/officeDocument/2006/relationships/tags" Target="../tags/tag851.xml"/><Relationship Id="rId22" Type="http://schemas.openxmlformats.org/officeDocument/2006/relationships/tags" Target="../tags/tag859.xml"/><Relationship Id="rId27" Type="http://schemas.openxmlformats.org/officeDocument/2006/relationships/tags" Target="../tags/tag864.xml"/><Relationship Id="rId30" Type="http://schemas.openxmlformats.org/officeDocument/2006/relationships/tags" Target="../tags/tag867.xml"/><Relationship Id="rId35" Type="http://schemas.openxmlformats.org/officeDocument/2006/relationships/tags" Target="../tags/tag872.xml"/><Relationship Id="rId43" Type="http://schemas.openxmlformats.org/officeDocument/2006/relationships/tags" Target="../tags/tag880.xml"/><Relationship Id="rId48" Type="http://schemas.openxmlformats.org/officeDocument/2006/relationships/tags" Target="../tags/tag885.xml"/><Relationship Id="rId56" Type="http://schemas.openxmlformats.org/officeDocument/2006/relationships/tags" Target="../tags/tag893.xml"/><Relationship Id="rId64" Type="http://schemas.openxmlformats.org/officeDocument/2006/relationships/tags" Target="../tags/tag901.xml"/><Relationship Id="rId69" Type="http://schemas.openxmlformats.org/officeDocument/2006/relationships/tags" Target="../tags/tag906.xml"/><Relationship Id="rId77" Type="http://schemas.openxmlformats.org/officeDocument/2006/relationships/tags" Target="../tags/tag914.xml"/><Relationship Id="rId100" Type="http://schemas.openxmlformats.org/officeDocument/2006/relationships/tags" Target="../tags/tag937.xml"/><Relationship Id="rId105" Type="http://schemas.openxmlformats.org/officeDocument/2006/relationships/tags" Target="../tags/tag942.xml"/><Relationship Id="rId113" Type="http://schemas.openxmlformats.org/officeDocument/2006/relationships/tags" Target="../tags/tag950.xml"/><Relationship Id="rId118" Type="http://schemas.openxmlformats.org/officeDocument/2006/relationships/image" Target="../media/image1.png"/><Relationship Id="rId126" Type="http://schemas.openxmlformats.org/officeDocument/2006/relationships/image" Target="../media/image8.png"/><Relationship Id="rId8" Type="http://schemas.openxmlformats.org/officeDocument/2006/relationships/tags" Target="../tags/tag845.xml"/><Relationship Id="rId51" Type="http://schemas.openxmlformats.org/officeDocument/2006/relationships/tags" Target="../tags/tag888.xml"/><Relationship Id="rId72" Type="http://schemas.openxmlformats.org/officeDocument/2006/relationships/tags" Target="../tags/tag909.xml"/><Relationship Id="rId80" Type="http://schemas.openxmlformats.org/officeDocument/2006/relationships/tags" Target="../tags/tag917.xml"/><Relationship Id="rId85" Type="http://schemas.openxmlformats.org/officeDocument/2006/relationships/tags" Target="../tags/tag922.xml"/><Relationship Id="rId93" Type="http://schemas.openxmlformats.org/officeDocument/2006/relationships/tags" Target="../tags/tag930.xml"/><Relationship Id="rId98" Type="http://schemas.openxmlformats.org/officeDocument/2006/relationships/tags" Target="../tags/tag935.xml"/><Relationship Id="rId121" Type="http://schemas.openxmlformats.org/officeDocument/2006/relationships/image" Target="../media/image4.svg"/><Relationship Id="rId3" Type="http://schemas.openxmlformats.org/officeDocument/2006/relationships/tags" Target="../tags/tag840.xml"/><Relationship Id="rId12" Type="http://schemas.openxmlformats.org/officeDocument/2006/relationships/tags" Target="../tags/tag849.xml"/><Relationship Id="rId17" Type="http://schemas.openxmlformats.org/officeDocument/2006/relationships/tags" Target="../tags/tag854.xml"/><Relationship Id="rId25" Type="http://schemas.openxmlformats.org/officeDocument/2006/relationships/tags" Target="../tags/tag862.xml"/><Relationship Id="rId33" Type="http://schemas.openxmlformats.org/officeDocument/2006/relationships/tags" Target="../tags/tag870.xml"/><Relationship Id="rId38" Type="http://schemas.openxmlformats.org/officeDocument/2006/relationships/tags" Target="../tags/tag875.xml"/><Relationship Id="rId46" Type="http://schemas.openxmlformats.org/officeDocument/2006/relationships/tags" Target="../tags/tag883.xml"/><Relationship Id="rId59" Type="http://schemas.openxmlformats.org/officeDocument/2006/relationships/tags" Target="../tags/tag896.xml"/><Relationship Id="rId67" Type="http://schemas.openxmlformats.org/officeDocument/2006/relationships/tags" Target="../tags/tag904.xml"/><Relationship Id="rId103" Type="http://schemas.openxmlformats.org/officeDocument/2006/relationships/tags" Target="../tags/tag940.xml"/><Relationship Id="rId108" Type="http://schemas.openxmlformats.org/officeDocument/2006/relationships/tags" Target="../tags/tag945.xml"/><Relationship Id="rId116" Type="http://schemas.openxmlformats.org/officeDocument/2006/relationships/tags" Target="../tags/tag953.xml"/><Relationship Id="rId124" Type="http://schemas.openxmlformats.org/officeDocument/2006/relationships/image" Target="../media/image6.png"/><Relationship Id="rId20" Type="http://schemas.openxmlformats.org/officeDocument/2006/relationships/tags" Target="../tags/tag857.xml"/><Relationship Id="rId41" Type="http://schemas.openxmlformats.org/officeDocument/2006/relationships/tags" Target="../tags/tag878.xml"/><Relationship Id="rId54" Type="http://schemas.openxmlformats.org/officeDocument/2006/relationships/tags" Target="../tags/tag891.xml"/><Relationship Id="rId62" Type="http://schemas.openxmlformats.org/officeDocument/2006/relationships/tags" Target="../tags/tag899.xml"/><Relationship Id="rId70" Type="http://schemas.openxmlformats.org/officeDocument/2006/relationships/tags" Target="../tags/tag907.xml"/><Relationship Id="rId75" Type="http://schemas.openxmlformats.org/officeDocument/2006/relationships/tags" Target="../tags/tag912.xml"/><Relationship Id="rId83" Type="http://schemas.openxmlformats.org/officeDocument/2006/relationships/tags" Target="../tags/tag920.xml"/><Relationship Id="rId88" Type="http://schemas.openxmlformats.org/officeDocument/2006/relationships/tags" Target="../tags/tag925.xml"/><Relationship Id="rId91" Type="http://schemas.openxmlformats.org/officeDocument/2006/relationships/tags" Target="../tags/tag928.xml"/><Relationship Id="rId96" Type="http://schemas.openxmlformats.org/officeDocument/2006/relationships/tags" Target="../tags/tag933.xml"/><Relationship Id="rId111" Type="http://schemas.openxmlformats.org/officeDocument/2006/relationships/tags" Target="../tags/tag948.xml"/><Relationship Id="rId1" Type="http://schemas.openxmlformats.org/officeDocument/2006/relationships/tags" Target="../tags/tag838.xml"/><Relationship Id="rId6" Type="http://schemas.openxmlformats.org/officeDocument/2006/relationships/tags" Target="../tags/tag843.xml"/><Relationship Id="rId15" Type="http://schemas.openxmlformats.org/officeDocument/2006/relationships/tags" Target="../tags/tag852.xml"/><Relationship Id="rId23" Type="http://schemas.openxmlformats.org/officeDocument/2006/relationships/tags" Target="../tags/tag860.xml"/><Relationship Id="rId28" Type="http://schemas.openxmlformats.org/officeDocument/2006/relationships/tags" Target="../tags/tag865.xml"/><Relationship Id="rId36" Type="http://schemas.openxmlformats.org/officeDocument/2006/relationships/tags" Target="../tags/tag873.xml"/><Relationship Id="rId49" Type="http://schemas.openxmlformats.org/officeDocument/2006/relationships/tags" Target="../tags/tag886.xml"/><Relationship Id="rId57" Type="http://schemas.openxmlformats.org/officeDocument/2006/relationships/tags" Target="../tags/tag894.xml"/><Relationship Id="rId106" Type="http://schemas.openxmlformats.org/officeDocument/2006/relationships/tags" Target="../tags/tag943.xml"/><Relationship Id="rId114" Type="http://schemas.openxmlformats.org/officeDocument/2006/relationships/tags" Target="../tags/tag951.xml"/><Relationship Id="rId119" Type="http://schemas.openxmlformats.org/officeDocument/2006/relationships/image" Target="../media/image2.svg"/><Relationship Id="rId127" Type="http://schemas.openxmlformats.org/officeDocument/2006/relationships/image" Target="../media/image9.svg"/><Relationship Id="rId10" Type="http://schemas.openxmlformats.org/officeDocument/2006/relationships/tags" Target="../tags/tag847.xml"/><Relationship Id="rId31" Type="http://schemas.openxmlformats.org/officeDocument/2006/relationships/tags" Target="../tags/tag868.xml"/><Relationship Id="rId44" Type="http://schemas.openxmlformats.org/officeDocument/2006/relationships/tags" Target="../tags/tag881.xml"/><Relationship Id="rId52" Type="http://schemas.openxmlformats.org/officeDocument/2006/relationships/tags" Target="../tags/tag889.xml"/><Relationship Id="rId60" Type="http://schemas.openxmlformats.org/officeDocument/2006/relationships/tags" Target="../tags/tag897.xml"/><Relationship Id="rId65" Type="http://schemas.openxmlformats.org/officeDocument/2006/relationships/tags" Target="../tags/tag902.xml"/><Relationship Id="rId73" Type="http://schemas.openxmlformats.org/officeDocument/2006/relationships/tags" Target="../tags/tag910.xml"/><Relationship Id="rId78" Type="http://schemas.openxmlformats.org/officeDocument/2006/relationships/tags" Target="../tags/tag915.xml"/><Relationship Id="rId81" Type="http://schemas.openxmlformats.org/officeDocument/2006/relationships/tags" Target="../tags/tag918.xml"/><Relationship Id="rId86" Type="http://schemas.openxmlformats.org/officeDocument/2006/relationships/tags" Target="../tags/tag923.xml"/><Relationship Id="rId94" Type="http://schemas.openxmlformats.org/officeDocument/2006/relationships/tags" Target="../tags/tag931.xml"/><Relationship Id="rId99" Type="http://schemas.openxmlformats.org/officeDocument/2006/relationships/tags" Target="../tags/tag936.xml"/><Relationship Id="rId101" Type="http://schemas.openxmlformats.org/officeDocument/2006/relationships/tags" Target="../tags/tag938.xml"/><Relationship Id="rId122" Type="http://schemas.openxmlformats.org/officeDocument/2006/relationships/image" Target="../media/image5.png"/><Relationship Id="rId4" Type="http://schemas.openxmlformats.org/officeDocument/2006/relationships/tags" Target="../tags/tag841.xml"/><Relationship Id="rId9" Type="http://schemas.openxmlformats.org/officeDocument/2006/relationships/tags" Target="../tags/tag846.xml"/><Relationship Id="rId13" Type="http://schemas.openxmlformats.org/officeDocument/2006/relationships/tags" Target="../tags/tag850.xml"/><Relationship Id="rId18" Type="http://schemas.openxmlformats.org/officeDocument/2006/relationships/tags" Target="../tags/tag855.xml"/><Relationship Id="rId39" Type="http://schemas.openxmlformats.org/officeDocument/2006/relationships/tags" Target="../tags/tag876.xml"/><Relationship Id="rId109" Type="http://schemas.openxmlformats.org/officeDocument/2006/relationships/tags" Target="../tags/tag946.xml"/><Relationship Id="rId34" Type="http://schemas.openxmlformats.org/officeDocument/2006/relationships/tags" Target="../tags/tag871.xml"/><Relationship Id="rId50" Type="http://schemas.openxmlformats.org/officeDocument/2006/relationships/tags" Target="../tags/tag887.xml"/><Relationship Id="rId55" Type="http://schemas.openxmlformats.org/officeDocument/2006/relationships/tags" Target="../tags/tag892.xml"/><Relationship Id="rId76" Type="http://schemas.openxmlformats.org/officeDocument/2006/relationships/tags" Target="../tags/tag913.xml"/><Relationship Id="rId97" Type="http://schemas.openxmlformats.org/officeDocument/2006/relationships/tags" Target="../tags/tag934.xml"/><Relationship Id="rId104" Type="http://schemas.openxmlformats.org/officeDocument/2006/relationships/tags" Target="../tags/tag941.xml"/><Relationship Id="rId120" Type="http://schemas.openxmlformats.org/officeDocument/2006/relationships/image" Target="../media/image3.png"/><Relationship Id="rId125" Type="http://schemas.openxmlformats.org/officeDocument/2006/relationships/image" Target="../media/image7.svg"/><Relationship Id="rId7" Type="http://schemas.openxmlformats.org/officeDocument/2006/relationships/tags" Target="../tags/tag844.xml"/><Relationship Id="rId71" Type="http://schemas.openxmlformats.org/officeDocument/2006/relationships/tags" Target="../tags/tag908.xml"/><Relationship Id="rId92" Type="http://schemas.openxmlformats.org/officeDocument/2006/relationships/tags" Target="../tags/tag929.xml"/><Relationship Id="rId2" Type="http://schemas.openxmlformats.org/officeDocument/2006/relationships/tags" Target="../tags/tag839.xml"/><Relationship Id="rId29" Type="http://schemas.openxmlformats.org/officeDocument/2006/relationships/tags" Target="../tags/tag866.xml"/><Relationship Id="rId24" Type="http://schemas.openxmlformats.org/officeDocument/2006/relationships/tags" Target="../tags/tag861.xml"/><Relationship Id="rId40" Type="http://schemas.openxmlformats.org/officeDocument/2006/relationships/tags" Target="../tags/tag877.xml"/><Relationship Id="rId45" Type="http://schemas.openxmlformats.org/officeDocument/2006/relationships/tags" Target="../tags/tag882.xml"/><Relationship Id="rId66" Type="http://schemas.openxmlformats.org/officeDocument/2006/relationships/tags" Target="../tags/tag903.xml"/><Relationship Id="rId87" Type="http://schemas.openxmlformats.org/officeDocument/2006/relationships/tags" Target="../tags/tag924.xml"/><Relationship Id="rId110" Type="http://schemas.openxmlformats.org/officeDocument/2006/relationships/tags" Target="../tags/tag947.xml"/><Relationship Id="rId115" Type="http://schemas.openxmlformats.org/officeDocument/2006/relationships/tags" Target="../tags/tag952.xml"/><Relationship Id="rId61" Type="http://schemas.openxmlformats.org/officeDocument/2006/relationships/tags" Target="../tags/tag898.xml"/><Relationship Id="rId82" Type="http://schemas.openxmlformats.org/officeDocument/2006/relationships/tags" Target="../tags/tag9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TLSHAPE_SL2A_24c9c5945abf41caa36a320e8f2f6249_BackgroundRectangle">
            <a:extLst>
              <a:ext uri="{FF2B5EF4-FFF2-40B4-BE49-F238E27FC236}">
                <a16:creationId xmlns:a16="http://schemas.microsoft.com/office/drawing/2014/main" id="{1CA5D258-62B6-CE97-8521-9D562E575FF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23088" y="2883069"/>
            <a:ext cx="10629900" cy="747437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OTLSHAPE_SL2A_2409c92dbc724e33b39dae259f0895bb_BackgroundRectangle">
            <a:extLst>
              <a:ext uri="{FF2B5EF4-FFF2-40B4-BE49-F238E27FC236}">
                <a16:creationId xmlns:a16="http://schemas.microsoft.com/office/drawing/2014/main" id="{A0814588-A25B-F747-A8F0-A1A2D6E3ADF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23088" y="3630507"/>
            <a:ext cx="10629900" cy="564219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OTLSHAPE_SL2A_719c71b534524cc49e81c4c8ffea50cd_BackgroundRectangle">
            <a:extLst>
              <a:ext uri="{FF2B5EF4-FFF2-40B4-BE49-F238E27FC236}">
                <a16:creationId xmlns:a16="http://schemas.microsoft.com/office/drawing/2014/main" id="{41C9D003-39B7-2BCA-2649-831A43D885E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23088" y="4258225"/>
            <a:ext cx="10629900" cy="455337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OTLSHAPE_SL2A_96e5527bd4fb4886bebb995cf082a1ce_BackgroundRectangle">
            <a:extLst>
              <a:ext uri="{FF2B5EF4-FFF2-40B4-BE49-F238E27FC236}">
                <a16:creationId xmlns:a16="http://schemas.microsoft.com/office/drawing/2014/main" id="{F3C79783-0589-F52B-0561-1249522C221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23088" y="4713563"/>
            <a:ext cx="10629900" cy="3302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OTLSHAPE_SL2A_8f63a4dbeaac4fa1841ba4f1af49aff7_BackgroundRectangle">
            <a:extLst>
              <a:ext uri="{FF2B5EF4-FFF2-40B4-BE49-F238E27FC236}">
                <a16:creationId xmlns:a16="http://schemas.microsoft.com/office/drawing/2014/main" id="{ECFE449C-4997-E2B7-0442-928357B3CFC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23088" y="5107263"/>
            <a:ext cx="10629900" cy="933281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OTLSHAPE_SL2A_60c72c6061b14dc8bad3ed309844b23f_BackgroundRectangle">
            <a:extLst>
              <a:ext uri="{FF2B5EF4-FFF2-40B4-BE49-F238E27FC236}">
                <a16:creationId xmlns:a16="http://schemas.microsoft.com/office/drawing/2014/main" id="{2AEE69B3-F0C3-FDE9-3BA6-4E87F0E8D5E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23088" y="6040543"/>
            <a:ext cx="10629900" cy="3302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OTLSHAPE_SL2A_a6a0862adc9d4f0a932b84f74d492556_BackgroundRectangle">
            <a:extLst>
              <a:ext uri="{FF2B5EF4-FFF2-40B4-BE49-F238E27FC236}">
                <a16:creationId xmlns:a16="http://schemas.microsoft.com/office/drawing/2014/main" id="{A410A101-E3F3-220D-A976-18085885FDA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23088" y="6370743"/>
            <a:ext cx="10629900" cy="2794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3" name="OTLSHAPE_SL2AL_00000000000000000000000000000000_ShapeBelow0">
            <a:extLst>
              <a:ext uri="{FF2B5EF4-FFF2-40B4-BE49-F238E27FC236}">
                <a16:creationId xmlns:a16="http://schemas.microsoft.com/office/drawing/2014/main" id="{C6592835-6006-C755-2618-A9BF1F9AD8BD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723088" y="3630507"/>
            <a:ext cx="10624446" cy="0"/>
          </a:xfrm>
          <a:prstGeom prst="line">
            <a:avLst/>
          </a:prstGeom>
          <a:ln w="6350" cap="flat" cmpd="sng" algn="ctr">
            <a:solidFill>
              <a:schemeClr val="accent1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OTLSHAPE_SL2AL_00000000000000000000000000000000_ShapeBelow1">
            <a:extLst>
              <a:ext uri="{FF2B5EF4-FFF2-40B4-BE49-F238E27FC236}">
                <a16:creationId xmlns:a16="http://schemas.microsoft.com/office/drawing/2014/main" id="{EEC68471-7201-C033-E64B-3DF2531DD4DD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723088" y="4713563"/>
            <a:ext cx="10624446" cy="0"/>
          </a:xfrm>
          <a:prstGeom prst="line">
            <a:avLst/>
          </a:prstGeom>
          <a:ln w="6350" cap="flat" cmpd="sng" algn="ctr">
            <a:solidFill>
              <a:schemeClr val="accent1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OTLSHAPE_SL2AL_00000000000000000000000000000000_ShapeBelow2">
            <a:extLst>
              <a:ext uri="{FF2B5EF4-FFF2-40B4-BE49-F238E27FC236}">
                <a16:creationId xmlns:a16="http://schemas.microsoft.com/office/drawing/2014/main" id="{616E37C0-5CD6-7EBB-6BE2-D2B6D75AF6D4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723088" y="6040543"/>
            <a:ext cx="10624446" cy="0"/>
          </a:xfrm>
          <a:prstGeom prst="line">
            <a:avLst/>
          </a:prstGeom>
          <a:ln w="6350" cap="flat" cmpd="sng" algn="ctr">
            <a:solidFill>
              <a:schemeClr val="accent1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OTLSHAPE_SL2AL_00000000000000000000000000000000_ShapeBelow3">
            <a:extLst>
              <a:ext uri="{FF2B5EF4-FFF2-40B4-BE49-F238E27FC236}">
                <a16:creationId xmlns:a16="http://schemas.microsoft.com/office/drawing/2014/main" id="{F9A258F9-8B53-EE51-0E53-E38E94F25BBC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723088" y="6370743"/>
            <a:ext cx="10624446" cy="0"/>
          </a:xfrm>
          <a:prstGeom prst="line">
            <a:avLst/>
          </a:prstGeom>
          <a:ln w="6350" cap="flat" cmpd="sng" algn="ctr">
            <a:solidFill>
              <a:schemeClr val="accent1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OTLSHAPE_M_8ea0cce3c4e84580baabf2867a660b13_Connector1">
            <a:extLst>
              <a:ext uri="{FF2B5EF4-FFF2-40B4-BE49-F238E27FC236}">
                <a16:creationId xmlns:a16="http://schemas.microsoft.com/office/drawing/2014/main" id="{F408E765-E1A2-9743-D11E-E8DBE216FD68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8093850" y="1469898"/>
            <a:ext cx="0" cy="88900"/>
          </a:xfrm>
          <a:prstGeom prst="line">
            <a:avLst/>
          </a:prstGeom>
          <a:ln w="6350" cap="flat" cmpd="sng" algn="ctr">
            <a:solidFill>
              <a:srgbClr val="4F81BD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OTLSHAPE_M_8ea0cce3c4e84580baabf2867a660b13_Connector2">
            <a:extLst>
              <a:ext uri="{FF2B5EF4-FFF2-40B4-BE49-F238E27FC236}">
                <a16:creationId xmlns:a16="http://schemas.microsoft.com/office/drawing/2014/main" id="{E9EFDF7E-A675-8528-8071-05F6363AAD06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8093850" y="1897041"/>
            <a:ext cx="0" cy="152400"/>
          </a:xfrm>
          <a:prstGeom prst="line">
            <a:avLst/>
          </a:prstGeom>
          <a:ln w="6350" cap="flat" cmpd="sng" algn="ctr">
            <a:solidFill>
              <a:srgbClr val="4F81BD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TLSHAPE_TB_00000000000000000000000000000000_ScaleContainer">
            <a:extLst>
              <a:ext uri="{FF2B5EF4-FFF2-40B4-BE49-F238E27FC236}">
                <a16:creationId xmlns:a16="http://schemas.microsoft.com/office/drawing/2014/main" id="{71992CBB-BF56-C0ED-655B-8A2EDEE5D455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902426" y="2112941"/>
            <a:ext cx="9448800" cy="182880"/>
          </a:xfrm>
          <a:prstGeom prst="round2Same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balanced" dir="t">
                  <a:rot lat="0" lon="0" rev="1200000"/>
                </a:lightRig>
              </a14:hiddenScene3d>
            </a:ext>
            <a:ext uri="{E45631CC-5BF2-4C18-A39C-3461C7D3F71A}">
              <a14:hiddenSp3d xmlns:a14="http://schemas.microsoft.com/office/drawing/2010/main" contourW="2540" prstMaterial="legacyMatte">
                <a:bevelT w="127000" h="38100"/>
                <a:contourClr>
                  <a:srgbClr val="E1E1E1"/>
                </a:contourClr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TLSHAPE_TB_00000000000000000000000000000000_MiddleScaleContainer">
            <a:extLst>
              <a:ext uri="{FF2B5EF4-FFF2-40B4-BE49-F238E27FC236}">
                <a16:creationId xmlns:a16="http://schemas.microsoft.com/office/drawing/2014/main" id="{6180650E-E6D2-40BE-E742-42784D0351B4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902426" y="2304965"/>
            <a:ext cx="9448800" cy="18288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balanced" dir="t">
                  <a:rot lat="0" lon="0" rev="1200000"/>
                </a:lightRig>
              </a14:hiddenScene3d>
            </a:ext>
            <a:ext uri="{E45631CC-5BF2-4C18-A39C-3461C7D3F71A}">
              <a14:hiddenSp3d xmlns:a14="http://schemas.microsoft.com/office/drawing/2010/main" contourW="2540" prstMaterial="legacyMatte">
                <a:bevelT w="127000" h="38100"/>
                <a:contourClr>
                  <a:srgbClr val="E1E1E1"/>
                </a:contourClr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TLSHAPE_TB_00000000000000000000000000000000_BottomScaleContainer">
            <a:extLst>
              <a:ext uri="{FF2B5EF4-FFF2-40B4-BE49-F238E27FC236}">
                <a16:creationId xmlns:a16="http://schemas.microsoft.com/office/drawing/2014/main" id="{4FBA95C3-C76E-6DA9-9E80-7568B48D6928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1902426" y="2496989"/>
            <a:ext cx="9448800" cy="182880"/>
          </a:xfrm>
          <a:prstGeom prst="round2SameRect">
            <a:avLst>
              <a:gd name="adj1" fmla="val 0"/>
              <a:gd name="adj2" fmla="val 16667"/>
            </a:avLst>
          </a:prstGeom>
          <a:solidFill>
            <a:srgbClr val="8497B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balanced" dir="t">
                  <a:rot lat="0" lon="0" rev="1200000"/>
                </a:lightRig>
              </a14:hiddenScene3d>
            </a:ext>
            <a:ext uri="{E45631CC-5BF2-4C18-A39C-3461C7D3F71A}">
              <a14:hiddenSp3d xmlns:a14="http://schemas.microsoft.com/office/drawing/2010/main" contourW="2540" prstMaterial="legacyMatte">
                <a:bevelT w="127000" h="38100"/>
                <a:contourClr>
                  <a:srgbClr val="E1E1E1"/>
                </a:contourClr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OTLSHAPE_SL_05e67c0471bf4bb8b8ca6bd1e8ddfcc8_HeaderRectangle">
            <a:extLst>
              <a:ext uri="{FF2B5EF4-FFF2-40B4-BE49-F238E27FC236}">
                <a16:creationId xmlns:a16="http://schemas.microsoft.com/office/drawing/2014/main" id="{DA021B13-0382-09D0-E596-D3DCB89F80D0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63500" y="2883069"/>
            <a:ext cx="660400" cy="131165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OTLSHAPE_SL_bdfe1f18998140f6b4a8bf11de43ede2_HeaderRectangle">
            <a:extLst>
              <a:ext uri="{FF2B5EF4-FFF2-40B4-BE49-F238E27FC236}">
                <a16:creationId xmlns:a16="http://schemas.microsoft.com/office/drawing/2014/main" id="{F920741D-0C16-F710-57F3-988369384218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63500" y="4258225"/>
            <a:ext cx="660400" cy="785537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TLSHAPE_SL_6a5b08818e4d4420b6c710766cd87385_HeaderRectangle">
            <a:extLst>
              <a:ext uri="{FF2B5EF4-FFF2-40B4-BE49-F238E27FC236}">
                <a16:creationId xmlns:a16="http://schemas.microsoft.com/office/drawing/2014/main" id="{D666C027-BFC7-747D-22FD-59729CE60805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63500" y="5107263"/>
            <a:ext cx="660400" cy="1542881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OTLSHAPE_SL2A_24c9c5945abf41caa36a320e8f2f6249_HeaderRectangle">
            <a:extLst>
              <a:ext uri="{FF2B5EF4-FFF2-40B4-BE49-F238E27FC236}">
                <a16:creationId xmlns:a16="http://schemas.microsoft.com/office/drawing/2014/main" id="{56983B64-0105-C310-9AC1-FC296CCAE7D1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723088" y="2883069"/>
            <a:ext cx="1054100" cy="747437"/>
          </a:xfrm>
          <a:prstGeom prst="rect">
            <a:avLst/>
          </a:prstGeom>
          <a:solidFill>
            <a:schemeClr val="accent1">
              <a:alpha val="24706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OTLSHAPE_SL2A_2409c92dbc724e33b39dae259f0895bb_HeaderRectangle">
            <a:extLst>
              <a:ext uri="{FF2B5EF4-FFF2-40B4-BE49-F238E27FC236}">
                <a16:creationId xmlns:a16="http://schemas.microsoft.com/office/drawing/2014/main" id="{F3A22D15-C246-16FF-E258-D5856D3A6762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723088" y="3630507"/>
            <a:ext cx="1054100" cy="564219"/>
          </a:xfrm>
          <a:prstGeom prst="rect">
            <a:avLst/>
          </a:prstGeom>
          <a:solidFill>
            <a:schemeClr val="accent1">
              <a:alpha val="24706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OTLSHAPE_SL2A_719c71b534524cc49e81c4c8ffea50cd_HeaderRectangle">
            <a:extLst>
              <a:ext uri="{FF2B5EF4-FFF2-40B4-BE49-F238E27FC236}">
                <a16:creationId xmlns:a16="http://schemas.microsoft.com/office/drawing/2014/main" id="{9257D02F-FE5A-E984-F289-7BB4B3C6C4F7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723088" y="4258225"/>
            <a:ext cx="1054100" cy="455337"/>
          </a:xfrm>
          <a:prstGeom prst="rect">
            <a:avLst/>
          </a:prstGeom>
          <a:solidFill>
            <a:schemeClr val="accent4">
              <a:alpha val="24706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OTLSHAPE_SL2A_96e5527bd4fb4886bebb995cf082a1ce_HeaderRectangle">
            <a:extLst>
              <a:ext uri="{FF2B5EF4-FFF2-40B4-BE49-F238E27FC236}">
                <a16:creationId xmlns:a16="http://schemas.microsoft.com/office/drawing/2014/main" id="{FCFA8BA7-DEAB-887A-2F18-90199037BD81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723088" y="4713563"/>
            <a:ext cx="1054100" cy="330200"/>
          </a:xfrm>
          <a:prstGeom prst="rect">
            <a:avLst/>
          </a:prstGeom>
          <a:solidFill>
            <a:schemeClr val="accent4">
              <a:alpha val="24706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OTLSHAPE_SL2A_8f63a4dbeaac4fa1841ba4f1af49aff7_HeaderRectangle">
            <a:extLst>
              <a:ext uri="{FF2B5EF4-FFF2-40B4-BE49-F238E27FC236}">
                <a16:creationId xmlns:a16="http://schemas.microsoft.com/office/drawing/2014/main" id="{E2D233FB-5170-2654-6227-DA2AF11904D4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723088" y="5107263"/>
            <a:ext cx="1054100" cy="933281"/>
          </a:xfrm>
          <a:prstGeom prst="rect">
            <a:avLst/>
          </a:prstGeom>
          <a:solidFill>
            <a:schemeClr val="accent6">
              <a:alpha val="24706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OTLSHAPE_SL2A_60c72c6061b14dc8bad3ed309844b23f_HeaderRectangle">
            <a:extLst>
              <a:ext uri="{FF2B5EF4-FFF2-40B4-BE49-F238E27FC236}">
                <a16:creationId xmlns:a16="http://schemas.microsoft.com/office/drawing/2014/main" id="{F8379D70-616D-2473-1530-CD7B328ED86C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723088" y="6040543"/>
            <a:ext cx="1054100" cy="330200"/>
          </a:xfrm>
          <a:prstGeom prst="rect">
            <a:avLst/>
          </a:prstGeom>
          <a:solidFill>
            <a:schemeClr val="accent6">
              <a:alpha val="24706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OTLSHAPE_SL2A_a6a0862adc9d4f0a932b84f74d492556_HeaderRectangle">
            <a:extLst>
              <a:ext uri="{FF2B5EF4-FFF2-40B4-BE49-F238E27FC236}">
                <a16:creationId xmlns:a16="http://schemas.microsoft.com/office/drawing/2014/main" id="{0F6DBB3A-E8D7-D15B-5441-A5A9A45F8CE4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723088" y="6370743"/>
            <a:ext cx="1054100" cy="279400"/>
          </a:xfrm>
          <a:prstGeom prst="rect">
            <a:avLst/>
          </a:prstGeom>
          <a:solidFill>
            <a:schemeClr val="accent6">
              <a:alpha val="24706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OTLSHAPE_G_00000000000000000000000000000000_ShapeBelow0">
            <a:extLst>
              <a:ext uri="{FF2B5EF4-FFF2-40B4-BE49-F238E27FC236}">
                <a16:creationId xmlns:a16="http://schemas.microsoft.com/office/drawing/2014/main" id="{216AC222-9779-BB46-2761-F45F009C4644}"/>
              </a:ext>
            </a:extLst>
          </p:cNvPr>
          <p:cNvCxnSpPr/>
          <p:nvPr>
            <p:custDataLst>
              <p:tags r:id="rId28"/>
            </p:custDataLst>
          </p:nvPr>
        </p:nvCxnSpPr>
        <p:spPr>
          <a:xfrm>
            <a:off x="3277065" y="2679869"/>
            <a:ext cx="0" cy="3970274"/>
          </a:xfrm>
          <a:prstGeom prst="line">
            <a:avLst/>
          </a:prstGeom>
          <a:ln w="12700" cap="flat" cmpd="sng" algn="ctr">
            <a:solidFill>
              <a:srgbClr val="AFABAB">
                <a:alpha val="2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OTLSHAPE_G_00000000000000000000000000000000_ShapeBelow1">
            <a:extLst>
              <a:ext uri="{FF2B5EF4-FFF2-40B4-BE49-F238E27FC236}">
                <a16:creationId xmlns:a16="http://schemas.microsoft.com/office/drawing/2014/main" id="{F0136B71-B0C4-9D1F-C6D0-FC842951AEB5}"/>
              </a:ext>
            </a:extLst>
          </p:cNvPr>
          <p:cNvCxnSpPr/>
          <p:nvPr>
            <p:custDataLst>
              <p:tags r:id="rId29"/>
            </p:custDataLst>
          </p:nvPr>
        </p:nvCxnSpPr>
        <p:spPr>
          <a:xfrm>
            <a:off x="4607363" y="2679869"/>
            <a:ext cx="0" cy="3970274"/>
          </a:xfrm>
          <a:prstGeom prst="line">
            <a:avLst/>
          </a:prstGeom>
          <a:ln w="12700" cap="flat" cmpd="sng" algn="ctr">
            <a:solidFill>
              <a:srgbClr val="AFABAB">
                <a:alpha val="2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OTLSHAPE_G_00000000000000000000000000000000_ShapeBelow2">
            <a:extLst>
              <a:ext uri="{FF2B5EF4-FFF2-40B4-BE49-F238E27FC236}">
                <a16:creationId xmlns:a16="http://schemas.microsoft.com/office/drawing/2014/main" id="{B0A01353-B07B-C776-C9D9-0A627FE07415}"/>
              </a:ext>
            </a:extLst>
          </p:cNvPr>
          <p:cNvCxnSpPr/>
          <p:nvPr>
            <p:custDataLst>
              <p:tags r:id="rId30"/>
            </p:custDataLst>
          </p:nvPr>
        </p:nvCxnSpPr>
        <p:spPr>
          <a:xfrm>
            <a:off x="5982003" y="2679869"/>
            <a:ext cx="0" cy="3970274"/>
          </a:xfrm>
          <a:prstGeom prst="line">
            <a:avLst/>
          </a:prstGeom>
          <a:ln w="12700" cap="flat" cmpd="sng" algn="ctr">
            <a:solidFill>
              <a:srgbClr val="AFABAB">
                <a:alpha val="2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OTLSHAPE_G_00000000000000000000000000000000_ShapeBelow3">
            <a:extLst>
              <a:ext uri="{FF2B5EF4-FFF2-40B4-BE49-F238E27FC236}">
                <a16:creationId xmlns:a16="http://schemas.microsoft.com/office/drawing/2014/main" id="{6C0D54CC-3495-340D-E1A6-90EB735DC7C0}"/>
              </a:ext>
            </a:extLst>
          </p:cNvPr>
          <p:cNvCxnSpPr/>
          <p:nvPr>
            <p:custDataLst>
              <p:tags r:id="rId31"/>
            </p:custDataLst>
          </p:nvPr>
        </p:nvCxnSpPr>
        <p:spPr>
          <a:xfrm>
            <a:off x="7356643" y="2679869"/>
            <a:ext cx="0" cy="3970274"/>
          </a:xfrm>
          <a:prstGeom prst="line">
            <a:avLst/>
          </a:prstGeom>
          <a:ln w="12700" cap="flat" cmpd="sng" algn="ctr">
            <a:solidFill>
              <a:srgbClr val="AFABAB">
                <a:alpha val="2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OTLSHAPE_G_00000000000000000000000000000000_ShapeBelow4">
            <a:extLst>
              <a:ext uri="{FF2B5EF4-FFF2-40B4-BE49-F238E27FC236}">
                <a16:creationId xmlns:a16="http://schemas.microsoft.com/office/drawing/2014/main" id="{32067650-B5BE-F522-10B2-747EF703B267}"/>
              </a:ext>
            </a:extLst>
          </p:cNvPr>
          <p:cNvCxnSpPr/>
          <p:nvPr>
            <p:custDataLst>
              <p:tags r:id="rId32"/>
            </p:custDataLst>
          </p:nvPr>
        </p:nvCxnSpPr>
        <p:spPr>
          <a:xfrm>
            <a:off x="8642597" y="2679869"/>
            <a:ext cx="0" cy="3970274"/>
          </a:xfrm>
          <a:prstGeom prst="line">
            <a:avLst/>
          </a:prstGeom>
          <a:ln w="12700" cap="flat" cmpd="sng" algn="ctr">
            <a:solidFill>
              <a:srgbClr val="AFABAB">
                <a:alpha val="2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OTLSHAPE_G_00000000000000000000000000000000_ShapeBelow5">
            <a:extLst>
              <a:ext uri="{FF2B5EF4-FFF2-40B4-BE49-F238E27FC236}">
                <a16:creationId xmlns:a16="http://schemas.microsoft.com/office/drawing/2014/main" id="{38AF6375-B8E4-3D21-3505-90B62F4AD05C}"/>
              </a:ext>
            </a:extLst>
          </p:cNvPr>
          <p:cNvCxnSpPr/>
          <p:nvPr>
            <p:custDataLst>
              <p:tags r:id="rId33"/>
            </p:custDataLst>
          </p:nvPr>
        </p:nvCxnSpPr>
        <p:spPr>
          <a:xfrm>
            <a:off x="10017237" y="2679869"/>
            <a:ext cx="0" cy="3970274"/>
          </a:xfrm>
          <a:prstGeom prst="line">
            <a:avLst/>
          </a:prstGeom>
          <a:ln w="12700" cap="flat" cmpd="sng" algn="ctr">
            <a:solidFill>
              <a:srgbClr val="AFABAB">
                <a:alpha val="2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TLSHAPE_SLT_434d8d33f15c4ccbabd5b9cfde6b77c6_Shape">
            <a:extLst>
              <a:ext uri="{FF2B5EF4-FFF2-40B4-BE49-F238E27FC236}">
                <a16:creationId xmlns:a16="http://schemas.microsoft.com/office/drawing/2014/main" id="{C4AF8071-A228-C29E-C9E7-D7458ED4F4EC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2715385" y="2928916"/>
            <a:ext cx="317500" cy="15502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balanced" dir="t">
                  <a:rot lat="0" lon="0" rev="8700000"/>
                </a:lightRig>
              </a14:hiddenScene3d>
            </a:ext>
            <a:ext uri="{E45631CC-5BF2-4C18-A39C-3461C7D3F71A}">
              <a14:hiddenSp3d xmlns:a14="http://schemas.microsoft.com/office/drawing/2010/main">
                <a:bevelT w="165100"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OTLSHAPE_SLT_b427bace43f6453b8f727aa98cc0d906_Shape">
            <a:extLst>
              <a:ext uri="{FF2B5EF4-FFF2-40B4-BE49-F238E27FC236}">
                <a16:creationId xmlns:a16="http://schemas.microsoft.com/office/drawing/2014/main" id="{6EAF2051-E8E5-8720-90F4-EE2A5769E5B3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2857653" y="3137535"/>
            <a:ext cx="317500" cy="15502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balanced" dir="t">
                  <a:rot lat="0" lon="0" rev="8700000"/>
                </a:lightRig>
              </a14:hiddenScene3d>
            </a:ext>
            <a:ext uri="{E45631CC-5BF2-4C18-A39C-3461C7D3F71A}">
              <a14:hiddenSp3d xmlns:a14="http://schemas.microsoft.com/office/drawing/2010/main">
                <a:bevelT w="165100"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TLSHAPE_SLT_4926b2a04f7a459aadf676fecc89abd6_Shape">
            <a:extLst>
              <a:ext uri="{FF2B5EF4-FFF2-40B4-BE49-F238E27FC236}">
                <a16:creationId xmlns:a16="http://schemas.microsoft.com/office/drawing/2014/main" id="{371194D4-DACF-2308-4231-25D3C0FE7B01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3744518" y="3710348"/>
            <a:ext cx="939800" cy="170519"/>
          </a:xfrm>
          <a:prstGeom prst="homePlate">
            <a:avLst/>
          </a:prstGeom>
          <a:solidFill>
            <a:schemeClr val="accent1"/>
          </a:solidFill>
          <a:ln w="14288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4288" cap="flat" cmpd="sng" algn="ctr">
                <a:solidFill>
                  <a:srgbClr val="FF4A4A"/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balanced" dir="t">
                  <a:rot lat="0" lon="0" rev="8700000"/>
                </a:lightRig>
              </a14:hiddenScene3d>
            </a:ext>
            <a:ext uri="{E45631CC-5BF2-4C18-A39C-3461C7D3F71A}">
              <a14:hiddenSp3d xmlns:a14="http://schemas.microsoft.com/office/drawing/2010/main">
                <a:bevelT w="165100"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OTLSHAPE_SLT_de74bed6873c47079ed39ef7aa7e365e_Shape">
            <a:extLst>
              <a:ext uri="{FF2B5EF4-FFF2-40B4-BE49-F238E27FC236}">
                <a16:creationId xmlns:a16="http://schemas.microsoft.com/office/drawing/2014/main" id="{06E28844-C1F1-3BED-CC3A-C6892435ACC1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4675725" y="3986107"/>
            <a:ext cx="2463800" cy="170519"/>
          </a:xfrm>
          <a:prstGeom prst="homePlate">
            <a:avLst/>
          </a:prstGeom>
          <a:solidFill>
            <a:schemeClr val="accent1"/>
          </a:solidFill>
          <a:ln w="14288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4288" cap="flat" cmpd="sng" algn="ctr">
                <a:solidFill>
                  <a:srgbClr val="FF4A4A"/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balanced" dir="t">
                  <a:rot lat="0" lon="0" rev="8700000"/>
                </a:lightRig>
              </a14:hiddenScene3d>
            </a:ext>
            <a:ext uri="{E45631CC-5BF2-4C18-A39C-3461C7D3F71A}">
              <a14:hiddenSp3d xmlns:a14="http://schemas.microsoft.com/office/drawing/2010/main">
                <a:bevelT w="165100"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OTLSHAPE_SLT_c46cf3f0fb904a25816b8537c60c6103_Shape">
            <a:extLst>
              <a:ext uri="{FF2B5EF4-FFF2-40B4-BE49-F238E27FC236}">
                <a16:creationId xmlns:a16="http://schemas.microsoft.com/office/drawing/2014/main" id="{454247BC-5725-2302-7683-F0689466DC13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4675725" y="4296325"/>
            <a:ext cx="3390900" cy="170519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balanced" dir="t">
                  <a:rot lat="0" lon="0" rev="8700000"/>
                </a:lightRig>
              </a14:hiddenScene3d>
            </a:ext>
            <a:ext uri="{E45631CC-5BF2-4C18-A39C-3461C7D3F71A}">
              <a14:hiddenSp3d xmlns:a14="http://schemas.microsoft.com/office/drawing/2010/main">
                <a:bevelT w="165100"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OTLSHAPE_SLT_140e4fb7d64c49cdb3c152c462003da9_Shape">
            <a:extLst>
              <a:ext uri="{FF2B5EF4-FFF2-40B4-BE49-F238E27FC236}">
                <a16:creationId xmlns:a16="http://schemas.microsoft.com/office/drawing/2014/main" id="{C0E214BD-A091-9CDB-CB84-402ECE5FE71A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4675725" y="4504944"/>
            <a:ext cx="3086100" cy="170519"/>
          </a:xfrm>
          <a:prstGeom prst="homePlate">
            <a:avLst/>
          </a:prstGeom>
          <a:solidFill>
            <a:schemeClr val="accent4"/>
          </a:solidFill>
          <a:ln w="14288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4288" cap="flat" cmpd="sng" algn="ctr">
                <a:solidFill>
                  <a:srgbClr val="FF4A4A"/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balanced" dir="t">
                  <a:rot lat="0" lon="0" rev="8700000"/>
                </a:lightRig>
              </a14:hiddenScene3d>
            </a:ext>
            <a:ext uri="{E45631CC-5BF2-4C18-A39C-3461C7D3F71A}">
              <a14:hiddenSp3d xmlns:a14="http://schemas.microsoft.com/office/drawing/2010/main">
                <a:bevelT w="165100"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OTLSHAPE_SLT_8b251318e70c4dc6a34f2f106821d671_Shape">
            <a:extLst>
              <a:ext uri="{FF2B5EF4-FFF2-40B4-BE49-F238E27FC236}">
                <a16:creationId xmlns:a16="http://schemas.microsoft.com/office/drawing/2014/main" id="{EEE12B18-2CCE-D33B-A787-46256360150D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7238395" y="5623306"/>
            <a:ext cx="2794000" cy="170519"/>
          </a:xfrm>
          <a:prstGeom prst="round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balanced" dir="t">
                  <a:rot lat="0" lon="0" rev="8700000"/>
                </a:lightRig>
              </a14:hiddenScene3d>
            </a:ext>
            <a:ext uri="{E45631CC-5BF2-4C18-A39C-3461C7D3F71A}">
              <a14:hiddenSp3d xmlns:a14="http://schemas.microsoft.com/office/drawing/2010/main">
                <a:bevelT w="165100"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OTLSHAPE_SLT_0d1eb9c795664359ad2820c634dd6f8e_Shape">
            <a:extLst>
              <a:ext uri="{FF2B5EF4-FFF2-40B4-BE49-F238E27FC236}">
                <a16:creationId xmlns:a16="http://schemas.microsoft.com/office/drawing/2014/main" id="{EF995EF9-DB05-4539-007A-FA60057624C1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7770514" y="5831925"/>
            <a:ext cx="2184400" cy="170519"/>
          </a:xfrm>
          <a:prstGeom prst="round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balanced" dir="t">
                  <a:rot lat="0" lon="0" rev="8700000"/>
                </a:lightRig>
              </a14:hiddenScene3d>
            </a:ext>
            <a:ext uri="{E45631CC-5BF2-4C18-A39C-3461C7D3F71A}">
              <a14:hiddenSp3d xmlns:a14="http://schemas.microsoft.com/office/drawing/2010/main">
                <a:bevelT w="165100"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TLSHAPE_SLT_7273b6a0c6fc40288329df913d0ea481_Shape">
            <a:extLst>
              <a:ext uri="{FF2B5EF4-FFF2-40B4-BE49-F238E27FC236}">
                <a16:creationId xmlns:a16="http://schemas.microsoft.com/office/drawing/2014/main" id="{A504131F-3B63-886E-9E03-B5D0C39AD09E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7844420" y="6120384"/>
            <a:ext cx="2400300" cy="170519"/>
          </a:xfrm>
          <a:prstGeom prst="homePlate">
            <a:avLst/>
          </a:prstGeom>
          <a:solidFill>
            <a:schemeClr val="accent6"/>
          </a:solidFill>
          <a:ln w="14288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4288" cap="flat" cmpd="sng" algn="ctr">
                <a:solidFill>
                  <a:srgbClr val="FF4A4A"/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balanced" dir="t">
                  <a:rot lat="0" lon="0" rev="8700000"/>
                </a:lightRig>
              </a14:hiddenScene3d>
            </a:ext>
            <a:ext uri="{E45631CC-5BF2-4C18-A39C-3461C7D3F71A}">
              <a14:hiddenSp3d xmlns:a14="http://schemas.microsoft.com/office/drawing/2010/main">
                <a:bevelT w="165100"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OTLSHAPE_SLT_8b6cb48e676f4f40a348bb3da908eeaa_Shape">
            <a:extLst>
              <a:ext uri="{FF2B5EF4-FFF2-40B4-BE49-F238E27FC236}">
                <a16:creationId xmlns:a16="http://schemas.microsoft.com/office/drawing/2014/main" id="{F14431C5-1C35-0B5E-A901-C332BB0DE8AE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10105924" y="6430603"/>
            <a:ext cx="317500" cy="127000"/>
          </a:xfrm>
          <a:prstGeom prst="roundRect">
            <a:avLst/>
          </a:prstGeom>
          <a:solidFill>
            <a:schemeClr val="accent6"/>
          </a:solidFill>
          <a:ln w="14288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4288" cap="flat" cmpd="sng" algn="ctr">
                <a:solidFill>
                  <a:srgbClr val="FF4A4A"/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balanced" dir="t">
                  <a:rot lat="0" lon="0" rev="8700000"/>
                </a:lightRig>
              </a14:hiddenScene3d>
            </a:ext>
            <a:ext uri="{E45631CC-5BF2-4C18-A39C-3461C7D3F71A}">
              <a14:hiddenSp3d xmlns:a14="http://schemas.microsoft.com/office/drawing/2010/main">
                <a:bevelT w="165100"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OTLSHAPE_SLT_1d28f6b1cf934b86ba105aff001bb570_Shape">
            <a:extLst>
              <a:ext uri="{FF2B5EF4-FFF2-40B4-BE49-F238E27FC236}">
                <a16:creationId xmlns:a16="http://schemas.microsoft.com/office/drawing/2014/main" id="{82A1D612-40B0-4DD3-9176-053D76ABD4B3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7158947" y="3986107"/>
            <a:ext cx="1041400" cy="170519"/>
          </a:xfrm>
          <a:prstGeom prst="homePlat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TLSHAPE_SLT_434d8d33f15c4ccbabd5b9cfde6b77c6_ShapePercentage">
            <a:extLst>
              <a:ext uri="{FF2B5EF4-FFF2-40B4-BE49-F238E27FC236}">
                <a16:creationId xmlns:a16="http://schemas.microsoft.com/office/drawing/2014/main" id="{5F7BD941-29D9-6172-E82F-0AADDE982367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2715385" y="2928916"/>
            <a:ext cx="317500" cy="155025"/>
          </a:xfrm>
          <a:prstGeom prst="roundRect">
            <a:avLst/>
          </a:prstGeom>
          <a:solidFill>
            <a:srgbClr val="737373">
              <a:alpha val="3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OTLSHAPE_SLT_b427bace43f6453b8f727aa98cc0d906_ShapePercentage">
            <a:extLst>
              <a:ext uri="{FF2B5EF4-FFF2-40B4-BE49-F238E27FC236}">
                <a16:creationId xmlns:a16="http://schemas.microsoft.com/office/drawing/2014/main" id="{48BA1A4E-7738-5DE2-6E57-8877AC9DF7D8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2857653" y="3137535"/>
            <a:ext cx="317500" cy="155025"/>
          </a:xfrm>
          <a:prstGeom prst="roundRect">
            <a:avLst/>
          </a:prstGeom>
          <a:solidFill>
            <a:srgbClr val="737373">
              <a:alpha val="3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OTLSHAPE_SLM_68e4ad0fe4894470b44b47d0db945700_Shape">
            <a:extLst>
              <a:ext uri="{FF2B5EF4-FFF2-40B4-BE49-F238E27FC236}">
                <a16:creationId xmlns:a16="http://schemas.microsoft.com/office/drawing/2014/main" id="{902C9AE0-89AE-63C4-1394-5862F83C5C96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3628370" y="3338407"/>
            <a:ext cx="228600" cy="254000"/>
          </a:xfrm>
          <a:prstGeom prst="diamond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OTLSHAPE_SLT_4926b2a04f7a459aadf676fecc89abd6_ShapePercentage">
            <a:extLst>
              <a:ext uri="{FF2B5EF4-FFF2-40B4-BE49-F238E27FC236}">
                <a16:creationId xmlns:a16="http://schemas.microsoft.com/office/drawing/2014/main" id="{30D817D4-BA32-B624-6D83-60469A7BF6E6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3744518" y="3710348"/>
            <a:ext cx="25400" cy="170519"/>
          </a:xfrm>
          <a:prstGeom prst="homePlate">
            <a:avLst/>
          </a:prstGeom>
          <a:solidFill>
            <a:srgbClr val="737373">
              <a:alpha val="3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OTLSHAPE_SLT_de74bed6873c47079ed39ef7aa7e365e_ShapePercentage">
            <a:extLst>
              <a:ext uri="{FF2B5EF4-FFF2-40B4-BE49-F238E27FC236}">
                <a16:creationId xmlns:a16="http://schemas.microsoft.com/office/drawing/2014/main" id="{6082CAD4-A8A2-54A9-25B6-9692C357825D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4675725" y="3986107"/>
            <a:ext cx="25400" cy="170519"/>
          </a:xfrm>
          <a:prstGeom prst="homePlate">
            <a:avLst/>
          </a:prstGeom>
          <a:solidFill>
            <a:srgbClr val="737373">
              <a:alpha val="3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OTLSHAPE_SLT_c46cf3f0fb904a25816b8537c60c6103_ShapePercentage">
            <a:extLst>
              <a:ext uri="{FF2B5EF4-FFF2-40B4-BE49-F238E27FC236}">
                <a16:creationId xmlns:a16="http://schemas.microsoft.com/office/drawing/2014/main" id="{C0B590DC-7FE2-44B9-C00F-E1E37ED833C7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4675725" y="4296325"/>
            <a:ext cx="2374900" cy="170519"/>
          </a:xfrm>
          <a:prstGeom prst="roundRect">
            <a:avLst/>
          </a:prstGeom>
          <a:solidFill>
            <a:srgbClr val="737373">
              <a:alpha val="3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OTLSHAPE_SLT_140e4fb7d64c49cdb3c152c462003da9_ShapePercentage">
            <a:extLst>
              <a:ext uri="{FF2B5EF4-FFF2-40B4-BE49-F238E27FC236}">
                <a16:creationId xmlns:a16="http://schemas.microsoft.com/office/drawing/2014/main" id="{CE016DEB-8301-C44C-ABC2-1A2F1C62DFC5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4675725" y="4504944"/>
            <a:ext cx="2159000" cy="170519"/>
          </a:xfrm>
          <a:prstGeom prst="homePlate">
            <a:avLst/>
          </a:prstGeom>
          <a:solidFill>
            <a:srgbClr val="737373">
              <a:alpha val="3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TLSHAPE_SLM_daa09aabd3dd4bd7803ba6c0df339b2b_Shape">
            <a:extLst>
              <a:ext uri="{FF2B5EF4-FFF2-40B4-BE49-F238E27FC236}">
                <a16:creationId xmlns:a16="http://schemas.microsoft.com/office/drawing/2014/main" id="{2029C039-B78E-54E0-00A1-2B2358DBA0AD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5318956" y="4751663"/>
            <a:ext cx="228600" cy="254000"/>
          </a:xfrm>
          <a:prstGeom prst="diamond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TLSHAPE_SLM_cd87cf980f534ee397854839206e9dfe_Shape">
            <a:extLst>
              <a:ext uri="{FF2B5EF4-FFF2-40B4-BE49-F238E27FC236}">
                <a16:creationId xmlns:a16="http://schemas.microsoft.com/office/drawing/2014/main" id="{B4709F4C-5A52-7E56-09E9-DFDFECA50A7A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6693596" y="4751663"/>
            <a:ext cx="228600" cy="254000"/>
          </a:xfrm>
          <a:prstGeom prst="diamond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OTLSHAPE_SLT_8b251318e70c4dc6a34f2f106821d671_ShapePercentage">
            <a:extLst>
              <a:ext uri="{FF2B5EF4-FFF2-40B4-BE49-F238E27FC236}">
                <a16:creationId xmlns:a16="http://schemas.microsoft.com/office/drawing/2014/main" id="{A72F37C1-5B95-7496-E121-380CC7AE33FC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7238395" y="5623306"/>
            <a:ext cx="2095500" cy="170519"/>
          </a:xfrm>
          <a:prstGeom prst="roundRect">
            <a:avLst/>
          </a:prstGeom>
          <a:solidFill>
            <a:srgbClr val="737373">
              <a:alpha val="3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OTLSHAPE_SLT_0d1eb9c795664359ad2820c634dd6f8e_ShapePercentage">
            <a:extLst>
              <a:ext uri="{FF2B5EF4-FFF2-40B4-BE49-F238E27FC236}">
                <a16:creationId xmlns:a16="http://schemas.microsoft.com/office/drawing/2014/main" id="{CF4735C3-3D98-AE34-79DA-EC093937D533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7770514" y="5831925"/>
            <a:ext cx="1955800" cy="170519"/>
          </a:xfrm>
          <a:prstGeom prst="roundRect">
            <a:avLst/>
          </a:prstGeom>
          <a:solidFill>
            <a:srgbClr val="737373">
              <a:alpha val="3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TLSHAPE_SLT_7273b6a0c6fc40288329df913d0ea481_ShapePercentage">
            <a:extLst>
              <a:ext uri="{FF2B5EF4-FFF2-40B4-BE49-F238E27FC236}">
                <a16:creationId xmlns:a16="http://schemas.microsoft.com/office/drawing/2014/main" id="{78854E76-41CE-7ACE-B577-1CA902CB8389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7844420" y="6120384"/>
            <a:ext cx="1676400" cy="170519"/>
          </a:xfrm>
          <a:prstGeom prst="homePlate">
            <a:avLst/>
          </a:prstGeom>
          <a:solidFill>
            <a:srgbClr val="737373">
              <a:alpha val="3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OTLSHAPE_SLM_07b241994cd54e5fa4f0f6178fac6644_Shape">
            <a:extLst>
              <a:ext uri="{FF2B5EF4-FFF2-40B4-BE49-F238E27FC236}">
                <a16:creationId xmlns:a16="http://schemas.microsoft.com/office/drawing/2014/main" id="{8EA2BB1C-4C1E-F0AA-BB70-782559403616}"/>
              </a:ext>
            </a:extLst>
          </p:cNvPr>
          <p:cNvSpPr/>
          <p:nvPr>
            <p:custDataLst>
              <p:tags r:id="rId57"/>
            </p:custDataLst>
          </p:nvPr>
        </p:nvSpPr>
        <p:spPr>
          <a:xfrm>
            <a:off x="6697291" y="6078643"/>
            <a:ext cx="228600" cy="254000"/>
          </a:xfrm>
          <a:prstGeom prst="diamond">
            <a:avLst/>
          </a:prstGeom>
          <a:solidFill>
            <a:srgbClr val="38572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OTLSHAPE_SLM_445e4eb5218349729800bd941b46d43f_Shape">
            <a:extLst>
              <a:ext uri="{FF2B5EF4-FFF2-40B4-BE49-F238E27FC236}">
                <a16:creationId xmlns:a16="http://schemas.microsoft.com/office/drawing/2014/main" id="{78FA2D8A-7A57-67FF-5465-54DC9F10BCEE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>
            <a:off x="7042800" y="3668607"/>
            <a:ext cx="228600" cy="254000"/>
          </a:xfrm>
          <a:prstGeom prst="diamond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TLSHAPE_SLT_1d28f6b1cf934b86ba105aff001bb570_ShapePercentage">
            <a:extLst>
              <a:ext uri="{FF2B5EF4-FFF2-40B4-BE49-F238E27FC236}">
                <a16:creationId xmlns:a16="http://schemas.microsoft.com/office/drawing/2014/main" id="{E19850B9-2B83-33A9-F734-B7BF9AE4E6BC}"/>
              </a:ext>
            </a:extLst>
          </p:cNvPr>
          <p:cNvSpPr/>
          <p:nvPr>
            <p:custDataLst>
              <p:tags r:id="rId59"/>
            </p:custDataLst>
          </p:nvPr>
        </p:nvSpPr>
        <p:spPr>
          <a:xfrm>
            <a:off x="7158947" y="3986107"/>
            <a:ext cx="25400" cy="170519"/>
          </a:xfrm>
          <a:prstGeom prst="homePlate">
            <a:avLst/>
          </a:prstGeom>
          <a:solidFill>
            <a:srgbClr val="737373">
              <a:alpha val="3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TLSHAPE_SL_05e67c0471bf4bb8b8ca6bd1e8ddfcc8_Header">
            <a:extLst>
              <a:ext uri="{FF2B5EF4-FFF2-40B4-BE49-F238E27FC236}">
                <a16:creationId xmlns:a16="http://schemas.microsoft.com/office/drawing/2014/main" id="{E8E2AEB1-7803-9081-23C7-B1F55517CBA0}"/>
              </a:ext>
            </a:extLst>
          </p:cNvPr>
          <p:cNvSpPr txBox="1"/>
          <p:nvPr>
            <p:custDataLst>
              <p:tags r:id="rId60"/>
            </p:custDataLst>
          </p:nvPr>
        </p:nvSpPr>
        <p:spPr>
          <a:xfrm rot="16200000">
            <a:off x="-262534" y="3445870"/>
            <a:ext cx="1311656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Development</a:t>
            </a:r>
          </a:p>
        </p:txBody>
      </p:sp>
      <p:sp>
        <p:nvSpPr>
          <p:cNvPr id="65" name="OTLSHAPE_SL_bdfe1f18998140f6b4a8bf11de43ede2_Header">
            <a:extLst>
              <a:ext uri="{FF2B5EF4-FFF2-40B4-BE49-F238E27FC236}">
                <a16:creationId xmlns:a16="http://schemas.microsoft.com/office/drawing/2014/main" id="{B517A03B-E006-8622-AEEE-F41FEDB73B9E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 rot="16200000">
            <a:off x="526" y="4557966"/>
            <a:ext cx="785537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Testing</a:t>
            </a:r>
          </a:p>
        </p:txBody>
      </p:sp>
      <p:sp>
        <p:nvSpPr>
          <p:cNvPr id="68" name="OTLSHAPE_SL_6a5b08818e4d4420b6c710766cd87385_Header">
            <a:extLst>
              <a:ext uri="{FF2B5EF4-FFF2-40B4-BE49-F238E27FC236}">
                <a16:creationId xmlns:a16="http://schemas.microsoft.com/office/drawing/2014/main" id="{CFD052D8-6172-155E-5125-5660920B8A67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 rot="16200000">
            <a:off x="-378146" y="5785676"/>
            <a:ext cx="1542881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Release</a:t>
            </a:r>
          </a:p>
        </p:txBody>
      </p:sp>
      <p:sp>
        <p:nvSpPr>
          <p:cNvPr id="79" name="OTLSHAPE_SL2A_24c9c5945abf41caa36a320e8f2f6249_Header">
            <a:extLst>
              <a:ext uri="{FF2B5EF4-FFF2-40B4-BE49-F238E27FC236}">
                <a16:creationId xmlns:a16="http://schemas.microsoft.com/office/drawing/2014/main" id="{FEA7DB0A-0075-4E0B-F39D-58F446ED984E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786588" y="3171529"/>
            <a:ext cx="927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Scoping</a:t>
            </a:r>
          </a:p>
        </p:txBody>
      </p:sp>
      <p:sp>
        <p:nvSpPr>
          <p:cNvPr id="101" name="OTLSHAPE_SL2A_2409c92dbc724e33b39dae259f0895bb_Header">
            <a:extLst>
              <a:ext uri="{FF2B5EF4-FFF2-40B4-BE49-F238E27FC236}">
                <a16:creationId xmlns:a16="http://schemas.microsoft.com/office/drawing/2014/main" id="{DBD66555-1565-5C40-01F5-A58EBACA0C9A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786588" y="3827357"/>
            <a:ext cx="927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Development</a:t>
            </a:r>
          </a:p>
        </p:txBody>
      </p:sp>
      <p:sp>
        <p:nvSpPr>
          <p:cNvPr id="120" name="OTLSHAPE_SL2A_719c71b534524cc49e81c4c8ffea50cd_Header">
            <a:extLst>
              <a:ext uri="{FF2B5EF4-FFF2-40B4-BE49-F238E27FC236}">
                <a16:creationId xmlns:a16="http://schemas.microsoft.com/office/drawing/2014/main" id="{39ECC63B-3ED7-CAF4-1C02-8255C82CA586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786588" y="4400635"/>
            <a:ext cx="927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Stream</a:t>
            </a:r>
          </a:p>
        </p:txBody>
      </p:sp>
      <p:sp>
        <p:nvSpPr>
          <p:cNvPr id="139" name="OTLSHAPE_SL2A_96e5527bd4fb4886bebb995cf082a1ce_Header">
            <a:extLst>
              <a:ext uri="{FF2B5EF4-FFF2-40B4-BE49-F238E27FC236}">
                <a16:creationId xmlns:a16="http://schemas.microsoft.com/office/drawing/2014/main" id="{D0E09849-8F0A-43CF-82BE-9DA67B009C93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786588" y="4793404"/>
            <a:ext cx="927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Integration</a:t>
            </a:r>
          </a:p>
        </p:txBody>
      </p:sp>
      <p:sp>
        <p:nvSpPr>
          <p:cNvPr id="154" name="OTLSHAPE_SL2A_8f63a4dbeaac4fa1841ba4f1af49aff7_Header">
            <a:extLst>
              <a:ext uri="{FF2B5EF4-FFF2-40B4-BE49-F238E27FC236}">
                <a16:creationId xmlns:a16="http://schemas.microsoft.com/office/drawing/2014/main" id="{D1B42A39-2F5B-14F1-8507-BFF1348223B9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786588" y="5488644"/>
            <a:ext cx="927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Training</a:t>
            </a:r>
          </a:p>
        </p:txBody>
      </p:sp>
      <p:sp>
        <p:nvSpPr>
          <p:cNvPr id="179" name="OTLSHAPE_SL2A_60c72c6061b14dc8bad3ed309844b23f_Header">
            <a:extLst>
              <a:ext uri="{FF2B5EF4-FFF2-40B4-BE49-F238E27FC236}">
                <a16:creationId xmlns:a16="http://schemas.microsoft.com/office/drawing/2014/main" id="{B39ECB05-AF91-2F72-273C-B7C066762F8A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786588" y="6120384"/>
            <a:ext cx="927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Pilot</a:t>
            </a:r>
          </a:p>
        </p:txBody>
      </p:sp>
      <p:sp>
        <p:nvSpPr>
          <p:cNvPr id="193" name="OTLSHAPE_SL2A_a6a0862adc9d4f0a932b84f74d492556_Header">
            <a:extLst>
              <a:ext uri="{FF2B5EF4-FFF2-40B4-BE49-F238E27FC236}">
                <a16:creationId xmlns:a16="http://schemas.microsoft.com/office/drawing/2014/main" id="{3C8D6EC2-D489-FA72-43AA-DD040FE1E02B}"/>
              </a:ext>
            </a:extLst>
          </p:cNvPr>
          <p:cNvSpPr txBox="1"/>
          <p:nvPr>
            <p:custDataLst>
              <p:tags r:id="rId69"/>
            </p:custDataLst>
          </p:nvPr>
        </p:nvSpPr>
        <p:spPr>
          <a:xfrm>
            <a:off x="786588" y="6425184"/>
            <a:ext cx="927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Deployment</a:t>
            </a:r>
          </a:p>
        </p:txBody>
      </p:sp>
      <p:sp>
        <p:nvSpPr>
          <p:cNvPr id="7" name="OTLSHAPE_TB_00000000000000000000000000000000_TimescaleInterval1">
            <a:extLst>
              <a:ext uri="{FF2B5EF4-FFF2-40B4-BE49-F238E27FC236}">
                <a16:creationId xmlns:a16="http://schemas.microsoft.com/office/drawing/2014/main" id="{54405D1D-F24F-A3DC-C539-16887B2EA2B6}"/>
              </a:ext>
            </a:extLst>
          </p:cNvPr>
          <p:cNvSpPr txBox="1"/>
          <p:nvPr>
            <p:custDataLst>
              <p:tags r:id="rId70"/>
            </p:custDataLst>
          </p:nvPr>
        </p:nvSpPr>
        <p:spPr>
          <a:xfrm>
            <a:off x="1965926" y="2111354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2023</a:t>
            </a:r>
          </a:p>
        </p:txBody>
      </p:sp>
      <p:sp>
        <p:nvSpPr>
          <p:cNvPr id="9" name="OTLSHAPE_TB_00000000000000000000000000000000_TimescaleInterval2">
            <a:extLst>
              <a:ext uri="{FF2B5EF4-FFF2-40B4-BE49-F238E27FC236}">
                <a16:creationId xmlns:a16="http://schemas.microsoft.com/office/drawing/2014/main" id="{A19FC8B5-D37C-237B-94C8-F33E8C4AD491}"/>
              </a:ext>
            </a:extLst>
          </p:cNvPr>
          <p:cNvSpPr txBox="1"/>
          <p:nvPr>
            <p:custDataLst>
              <p:tags r:id="rId71"/>
            </p:custDataLst>
          </p:nvPr>
        </p:nvSpPr>
        <p:spPr>
          <a:xfrm>
            <a:off x="6045503" y="2111354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2024</a:t>
            </a:r>
          </a:p>
        </p:txBody>
      </p:sp>
      <p:sp>
        <p:nvSpPr>
          <p:cNvPr id="10" name="OTLSHAPE_TB_00000000000000000000000000000000_MiddleTimescaleInterval1">
            <a:extLst>
              <a:ext uri="{FF2B5EF4-FFF2-40B4-BE49-F238E27FC236}">
                <a16:creationId xmlns:a16="http://schemas.microsoft.com/office/drawing/2014/main" id="{521B4B6A-2D6F-13A8-29CC-86F92BEA520E}"/>
              </a:ext>
            </a:extLst>
          </p:cNvPr>
          <p:cNvSpPr txBox="1"/>
          <p:nvPr>
            <p:custDataLst>
              <p:tags r:id="rId72"/>
            </p:custDataLst>
          </p:nvPr>
        </p:nvSpPr>
        <p:spPr>
          <a:xfrm>
            <a:off x="1965926" y="2303378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30" normalizeH="0" baseline="0" noProof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Q4</a:t>
            </a:r>
          </a:p>
        </p:txBody>
      </p:sp>
      <p:sp>
        <p:nvSpPr>
          <p:cNvPr id="12" name="OTLSHAPE_TB_00000000000000000000000000000000_MiddleTimescaleInterval2">
            <a:extLst>
              <a:ext uri="{FF2B5EF4-FFF2-40B4-BE49-F238E27FC236}">
                <a16:creationId xmlns:a16="http://schemas.microsoft.com/office/drawing/2014/main" id="{DE078B22-C276-33B9-CC5C-D164ECBC7F66}"/>
              </a:ext>
            </a:extLst>
          </p:cNvPr>
          <p:cNvSpPr txBox="1"/>
          <p:nvPr>
            <p:custDataLst>
              <p:tags r:id="rId73"/>
            </p:custDataLst>
          </p:nvPr>
        </p:nvSpPr>
        <p:spPr>
          <a:xfrm>
            <a:off x="6045503" y="2303378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30" normalizeH="0" baseline="0" noProof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Q1</a:t>
            </a:r>
          </a:p>
        </p:txBody>
      </p:sp>
      <p:sp>
        <p:nvSpPr>
          <p:cNvPr id="14" name="OTLSHAPE_TB_00000000000000000000000000000000_MiddleTimescaleInterval3">
            <a:extLst>
              <a:ext uri="{FF2B5EF4-FFF2-40B4-BE49-F238E27FC236}">
                <a16:creationId xmlns:a16="http://schemas.microsoft.com/office/drawing/2014/main" id="{4C425CE7-5002-5909-0827-90AEEE937BFE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>
            <a:off x="10080738" y="2303378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30" normalizeH="0" baseline="0" noProof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Q2</a:t>
            </a:r>
          </a:p>
        </p:txBody>
      </p:sp>
      <p:sp>
        <p:nvSpPr>
          <p:cNvPr id="21" name="OTLSHAPE_TB_00000000000000000000000000000000_BottomTimescaleInterval1">
            <a:extLst>
              <a:ext uri="{FF2B5EF4-FFF2-40B4-BE49-F238E27FC236}">
                <a16:creationId xmlns:a16="http://schemas.microsoft.com/office/drawing/2014/main" id="{07C37A9A-F1F9-DACA-C79D-173CA1C64AC4}"/>
              </a:ext>
            </a:extLst>
          </p:cNvPr>
          <p:cNvSpPr txBox="1"/>
          <p:nvPr>
            <p:custDataLst>
              <p:tags r:id="rId75"/>
            </p:custDataLst>
          </p:nvPr>
        </p:nvSpPr>
        <p:spPr>
          <a:xfrm>
            <a:off x="1965926" y="2495402"/>
            <a:ext cx="21114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2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Oct</a:t>
            </a:r>
          </a:p>
        </p:txBody>
      </p:sp>
      <p:sp>
        <p:nvSpPr>
          <p:cNvPr id="23" name="OTLSHAPE_TB_00000000000000000000000000000000_BottomTimescaleInterval2">
            <a:extLst>
              <a:ext uri="{FF2B5EF4-FFF2-40B4-BE49-F238E27FC236}">
                <a16:creationId xmlns:a16="http://schemas.microsoft.com/office/drawing/2014/main" id="{5283E3F9-2010-E067-E86C-BC1E698FF31F}"/>
              </a:ext>
            </a:extLst>
          </p:cNvPr>
          <p:cNvSpPr txBox="1"/>
          <p:nvPr>
            <p:custDataLst>
              <p:tags r:id="rId76"/>
            </p:custDataLst>
          </p:nvPr>
        </p:nvSpPr>
        <p:spPr>
          <a:xfrm>
            <a:off x="3340566" y="2495402"/>
            <a:ext cx="249364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Nov</a:t>
            </a:r>
          </a:p>
        </p:txBody>
      </p:sp>
      <p:sp>
        <p:nvSpPr>
          <p:cNvPr id="25" name="OTLSHAPE_TB_00000000000000000000000000000000_BottomTimescaleInterval3">
            <a:extLst>
              <a:ext uri="{FF2B5EF4-FFF2-40B4-BE49-F238E27FC236}">
                <a16:creationId xmlns:a16="http://schemas.microsoft.com/office/drawing/2014/main" id="{F2371BCF-2528-7C2F-E1B9-FF412CF18862}"/>
              </a:ext>
            </a:extLst>
          </p:cNvPr>
          <p:cNvSpPr txBox="1"/>
          <p:nvPr>
            <p:custDataLst>
              <p:tags r:id="rId77"/>
            </p:custDataLst>
          </p:nvPr>
        </p:nvSpPr>
        <p:spPr>
          <a:xfrm>
            <a:off x="4670863" y="2495402"/>
            <a:ext cx="237244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2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Dec</a:t>
            </a:r>
          </a:p>
        </p:txBody>
      </p:sp>
      <p:sp>
        <p:nvSpPr>
          <p:cNvPr id="27" name="OTLSHAPE_TB_00000000000000000000000000000000_BottomTimescaleInterval4">
            <a:extLst>
              <a:ext uri="{FF2B5EF4-FFF2-40B4-BE49-F238E27FC236}">
                <a16:creationId xmlns:a16="http://schemas.microsoft.com/office/drawing/2014/main" id="{5AA02019-652F-E2F0-58C0-8279388F05DD}"/>
              </a:ext>
            </a:extLst>
          </p:cNvPr>
          <p:cNvSpPr txBox="1"/>
          <p:nvPr>
            <p:custDataLst>
              <p:tags r:id="rId78"/>
            </p:custDataLst>
          </p:nvPr>
        </p:nvSpPr>
        <p:spPr>
          <a:xfrm>
            <a:off x="6045503" y="2495402"/>
            <a:ext cx="2032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Jan</a:t>
            </a:r>
          </a:p>
        </p:txBody>
      </p:sp>
      <p:sp>
        <p:nvSpPr>
          <p:cNvPr id="29" name="OTLSHAPE_TB_00000000000000000000000000000000_BottomTimescaleInterval5">
            <a:extLst>
              <a:ext uri="{FF2B5EF4-FFF2-40B4-BE49-F238E27FC236}">
                <a16:creationId xmlns:a16="http://schemas.microsoft.com/office/drawing/2014/main" id="{9F94452C-126F-2E12-59ED-66D8996DC9C2}"/>
              </a:ext>
            </a:extLst>
          </p:cNvPr>
          <p:cNvSpPr txBox="1"/>
          <p:nvPr>
            <p:custDataLst>
              <p:tags r:id="rId79"/>
            </p:custDataLst>
          </p:nvPr>
        </p:nvSpPr>
        <p:spPr>
          <a:xfrm>
            <a:off x="7420144" y="2495402"/>
            <a:ext cx="225383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8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Feb</a:t>
            </a:r>
          </a:p>
        </p:txBody>
      </p:sp>
      <p:sp>
        <p:nvSpPr>
          <p:cNvPr id="31" name="OTLSHAPE_TB_00000000000000000000000000000000_BottomTimescaleInterval6">
            <a:extLst>
              <a:ext uri="{FF2B5EF4-FFF2-40B4-BE49-F238E27FC236}">
                <a16:creationId xmlns:a16="http://schemas.microsoft.com/office/drawing/2014/main" id="{1E0E2D25-2263-B6E0-4342-A1A4D8B751B1}"/>
              </a:ext>
            </a:extLst>
          </p:cNvPr>
          <p:cNvSpPr txBox="1"/>
          <p:nvPr>
            <p:custDataLst>
              <p:tags r:id="rId80"/>
            </p:custDataLst>
          </p:nvPr>
        </p:nvSpPr>
        <p:spPr>
          <a:xfrm>
            <a:off x="8706098" y="2495402"/>
            <a:ext cx="255776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8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</a:t>
            </a:r>
          </a:p>
        </p:txBody>
      </p:sp>
      <p:sp>
        <p:nvSpPr>
          <p:cNvPr id="33" name="OTLSHAPE_TB_00000000000000000000000000000000_BottomTimescaleInterval7">
            <a:extLst>
              <a:ext uri="{FF2B5EF4-FFF2-40B4-BE49-F238E27FC236}">
                <a16:creationId xmlns:a16="http://schemas.microsoft.com/office/drawing/2014/main" id="{59A009AB-B0BE-AA13-2C39-FEF86224FAEE}"/>
              </a:ext>
            </a:extLst>
          </p:cNvPr>
          <p:cNvSpPr txBox="1"/>
          <p:nvPr>
            <p:custDataLst>
              <p:tags r:id="rId81"/>
            </p:custDataLst>
          </p:nvPr>
        </p:nvSpPr>
        <p:spPr>
          <a:xfrm>
            <a:off x="10080738" y="2495402"/>
            <a:ext cx="22281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8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Apr</a:t>
            </a:r>
          </a:p>
        </p:txBody>
      </p:sp>
      <p:sp>
        <p:nvSpPr>
          <p:cNvPr id="86" name="OTLSHAPE_SLT_434d8d33f15c4ccbabd5b9cfde6b77c6_Duration">
            <a:extLst>
              <a:ext uri="{FF2B5EF4-FFF2-40B4-BE49-F238E27FC236}">
                <a16:creationId xmlns:a16="http://schemas.microsoft.com/office/drawing/2014/main" id="{E1BE662D-77A1-456B-4559-1E80FE8B4D0A}"/>
              </a:ext>
            </a:extLst>
          </p:cNvPr>
          <p:cNvSpPr txBox="1"/>
          <p:nvPr>
            <p:custDataLst>
              <p:tags r:id="rId82"/>
            </p:custDataLst>
          </p:nvPr>
        </p:nvSpPr>
        <p:spPr>
          <a:xfrm>
            <a:off x="2422946" y="2928916"/>
            <a:ext cx="254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 </a:t>
            </a:r>
            <a:r>
              <a:rPr kumimoji="0" lang="en-US" sz="1000" b="0" i="0" u="none" strike="noStrike" kern="1200" cap="none" spc="-6" normalizeH="0" baseline="0" noProof="0" dirty="0" err="1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wk</a:t>
            </a:r>
            <a:endParaRPr kumimoji="0" lang="en-US" sz="1000" b="0" i="0" u="none" strike="noStrike" kern="1200" cap="none" spc="-6" normalizeH="0" baseline="0" noProof="0" dirty="0">
              <a:ln>
                <a:noFill/>
              </a:ln>
              <a:solidFill>
                <a:srgbClr val="73737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7" name="OTLSHAPE_SLT_434d8d33f15c4ccbabd5b9cfde6b77c6_Title">
            <a:extLst>
              <a:ext uri="{FF2B5EF4-FFF2-40B4-BE49-F238E27FC236}">
                <a16:creationId xmlns:a16="http://schemas.microsoft.com/office/drawing/2014/main" id="{366E991B-8DF0-E41B-FEAF-0CC843F46B55}"/>
              </a:ext>
            </a:extLst>
          </p:cNvPr>
          <p:cNvSpPr txBox="1"/>
          <p:nvPr>
            <p:custDataLst>
              <p:tags r:id="rId83"/>
            </p:custDataLst>
          </p:nvPr>
        </p:nvSpPr>
        <p:spPr>
          <a:xfrm>
            <a:off x="3076588" y="2921169"/>
            <a:ext cx="355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1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Scope</a:t>
            </a:r>
          </a:p>
        </p:txBody>
      </p:sp>
      <p:sp>
        <p:nvSpPr>
          <p:cNvPr id="88" name="OTLSHAPE_SLT_434d8d33f15c4ccbabd5b9cfde6b77c6_TextPercentage">
            <a:extLst>
              <a:ext uri="{FF2B5EF4-FFF2-40B4-BE49-F238E27FC236}">
                <a16:creationId xmlns:a16="http://schemas.microsoft.com/office/drawing/2014/main" id="{11E2764F-BB75-100B-B0D6-035DBB99577C}"/>
              </a:ext>
            </a:extLst>
          </p:cNvPr>
          <p:cNvSpPr txBox="1"/>
          <p:nvPr>
            <p:custDataLst>
              <p:tags r:id="rId84"/>
            </p:custDataLst>
          </p:nvPr>
        </p:nvSpPr>
        <p:spPr>
          <a:xfrm>
            <a:off x="2741816" y="2928916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8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100%</a:t>
            </a:r>
          </a:p>
        </p:txBody>
      </p:sp>
      <p:sp>
        <p:nvSpPr>
          <p:cNvPr id="94" name="OTLSHAPE_SLT_b427bace43f6453b8f727aa98cc0d906_Duration">
            <a:extLst>
              <a:ext uri="{FF2B5EF4-FFF2-40B4-BE49-F238E27FC236}">
                <a16:creationId xmlns:a16="http://schemas.microsoft.com/office/drawing/2014/main" id="{D685A48E-6537-C0E3-0A9F-02DD11DEDD68}"/>
              </a:ext>
            </a:extLst>
          </p:cNvPr>
          <p:cNvSpPr txBox="1"/>
          <p:nvPr>
            <p:custDataLst>
              <p:tags r:id="rId85"/>
            </p:custDataLst>
          </p:nvPr>
        </p:nvSpPr>
        <p:spPr>
          <a:xfrm>
            <a:off x="2565214" y="3137535"/>
            <a:ext cx="254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 wk</a:t>
            </a:r>
          </a:p>
        </p:txBody>
      </p:sp>
      <p:sp>
        <p:nvSpPr>
          <p:cNvPr id="95" name="OTLSHAPE_SLT_b427bace43f6453b8f727aa98cc0d906_Title">
            <a:extLst>
              <a:ext uri="{FF2B5EF4-FFF2-40B4-BE49-F238E27FC236}">
                <a16:creationId xmlns:a16="http://schemas.microsoft.com/office/drawing/2014/main" id="{FB843B20-5C89-7345-ED53-983031B4A86B}"/>
              </a:ext>
            </a:extLst>
          </p:cNvPr>
          <p:cNvSpPr txBox="1"/>
          <p:nvPr>
            <p:custDataLst>
              <p:tags r:id="rId86"/>
            </p:custDataLst>
          </p:nvPr>
        </p:nvSpPr>
        <p:spPr>
          <a:xfrm>
            <a:off x="3218856" y="3129788"/>
            <a:ext cx="1384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4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Conduct Needs Analysis</a:t>
            </a:r>
          </a:p>
        </p:txBody>
      </p:sp>
      <p:sp>
        <p:nvSpPr>
          <p:cNvPr id="96" name="OTLSHAPE_SLT_b427bace43f6453b8f727aa98cc0d906_TextPercentage">
            <a:extLst>
              <a:ext uri="{FF2B5EF4-FFF2-40B4-BE49-F238E27FC236}">
                <a16:creationId xmlns:a16="http://schemas.microsoft.com/office/drawing/2014/main" id="{DA8115DD-17C8-4D90-E4CA-8FD054ECBE39}"/>
              </a:ext>
            </a:extLst>
          </p:cNvPr>
          <p:cNvSpPr txBox="1"/>
          <p:nvPr>
            <p:custDataLst>
              <p:tags r:id="rId87"/>
            </p:custDataLst>
          </p:nvPr>
        </p:nvSpPr>
        <p:spPr>
          <a:xfrm>
            <a:off x="2884084" y="3137535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8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100%</a:t>
            </a:r>
          </a:p>
        </p:txBody>
      </p:sp>
      <p:sp>
        <p:nvSpPr>
          <p:cNvPr id="98" name="OTLSHAPE_SLM_68e4ad0fe4894470b44b47d0db945700_Date">
            <a:extLst>
              <a:ext uri="{FF2B5EF4-FFF2-40B4-BE49-F238E27FC236}">
                <a16:creationId xmlns:a16="http://schemas.microsoft.com/office/drawing/2014/main" id="{B3CA6140-8A0C-4D90-2B26-8DBF68F2466C}"/>
              </a:ext>
            </a:extLst>
          </p:cNvPr>
          <p:cNvSpPr txBox="1"/>
          <p:nvPr>
            <p:custDataLst>
              <p:tags r:id="rId88"/>
            </p:custDataLst>
          </p:nvPr>
        </p:nvSpPr>
        <p:spPr>
          <a:xfrm>
            <a:off x="2896342" y="3387894"/>
            <a:ext cx="685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Nov 11, 2023</a:t>
            </a:r>
          </a:p>
        </p:txBody>
      </p:sp>
      <p:sp>
        <p:nvSpPr>
          <p:cNvPr id="99" name="OTLSHAPE_SLM_68e4ad0fe4894470b44b47d0db945700_Title">
            <a:extLst>
              <a:ext uri="{FF2B5EF4-FFF2-40B4-BE49-F238E27FC236}">
                <a16:creationId xmlns:a16="http://schemas.microsoft.com/office/drawing/2014/main" id="{3A629CA6-E568-32FA-974C-F06C2BC09D6E}"/>
              </a:ext>
            </a:extLst>
          </p:cNvPr>
          <p:cNvSpPr txBox="1"/>
          <p:nvPr>
            <p:custDataLst>
              <p:tags r:id="rId89"/>
            </p:custDataLst>
          </p:nvPr>
        </p:nvSpPr>
        <p:spPr>
          <a:xfrm>
            <a:off x="3907770" y="3380148"/>
            <a:ext cx="1066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6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Analysis Complete</a:t>
            </a:r>
          </a:p>
        </p:txBody>
      </p:sp>
      <p:sp>
        <p:nvSpPr>
          <p:cNvPr id="108" name="OTLSHAPE_SLT_4926b2a04f7a459aadf676fecc89abd6_Duration">
            <a:extLst>
              <a:ext uri="{FF2B5EF4-FFF2-40B4-BE49-F238E27FC236}">
                <a16:creationId xmlns:a16="http://schemas.microsoft.com/office/drawing/2014/main" id="{041536A8-227A-5B21-2732-3CE4F66CF5A6}"/>
              </a:ext>
            </a:extLst>
          </p:cNvPr>
          <p:cNvSpPr txBox="1"/>
          <p:nvPr>
            <p:custDataLst>
              <p:tags r:id="rId90"/>
            </p:custDataLst>
          </p:nvPr>
        </p:nvSpPr>
        <p:spPr>
          <a:xfrm>
            <a:off x="3403607" y="3718094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 wks</a:t>
            </a:r>
          </a:p>
        </p:txBody>
      </p:sp>
      <p:sp>
        <p:nvSpPr>
          <p:cNvPr id="109" name="OTLSHAPE_SLT_4926b2a04f7a459aadf676fecc89abd6_Title">
            <a:extLst>
              <a:ext uri="{FF2B5EF4-FFF2-40B4-BE49-F238E27FC236}">
                <a16:creationId xmlns:a16="http://schemas.microsoft.com/office/drawing/2014/main" id="{6A5CD8EA-D29D-1613-AE1D-0A9CD892CDFC}"/>
              </a:ext>
            </a:extLst>
          </p:cNvPr>
          <p:cNvSpPr txBox="1"/>
          <p:nvPr>
            <p:custDataLst>
              <p:tags r:id="rId91"/>
            </p:custDataLst>
          </p:nvPr>
        </p:nvSpPr>
        <p:spPr>
          <a:xfrm>
            <a:off x="4015325" y="3710348"/>
            <a:ext cx="393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8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Design</a:t>
            </a:r>
          </a:p>
        </p:txBody>
      </p:sp>
      <p:sp>
        <p:nvSpPr>
          <p:cNvPr id="117" name="OTLSHAPE_SLT_de74bed6873c47079ed39ef7aa7e365e_Title">
            <a:extLst>
              <a:ext uri="{FF2B5EF4-FFF2-40B4-BE49-F238E27FC236}">
                <a16:creationId xmlns:a16="http://schemas.microsoft.com/office/drawing/2014/main" id="{65F65F95-FA21-1B23-51F1-5DE5DE8B51F6}"/>
              </a:ext>
            </a:extLst>
          </p:cNvPr>
          <p:cNvSpPr txBox="1"/>
          <p:nvPr>
            <p:custDataLst>
              <p:tags r:id="rId92"/>
            </p:custDataLst>
          </p:nvPr>
        </p:nvSpPr>
        <p:spPr>
          <a:xfrm>
            <a:off x="5513707" y="3986107"/>
            <a:ext cx="787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6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Development</a:t>
            </a:r>
          </a:p>
        </p:txBody>
      </p:sp>
      <p:sp>
        <p:nvSpPr>
          <p:cNvPr id="128" name="OTLSHAPE_SLT_c46cf3f0fb904a25816b8537c60c6103_Title">
            <a:extLst>
              <a:ext uri="{FF2B5EF4-FFF2-40B4-BE49-F238E27FC236}">
                <a16:creationId xmlns:a16="http://schemas.microsoft.com/office/drawing/2014/main" id="{10D3D7FC-DEE1-253D-6D8E-659ED856BD1C}"/>
              </a:ext>
            </a:extLst>
          </p:cNvPr>
          <p:cNvSpPr txBox="1"/>
          <p:nvPr>
            <p:custDataLst>
              <p:tags r:id="rId93"/>
            </p:custDataLst>
          </p:nvPr>
        </p:nvSpPr>
        <p:spPr>
          <a:xfrm>
            <a:off x="5825281" y="4296325"/>
            <a:ext cx="1092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12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Automated Testing</a:t>
            </a:r>
          </a:p>
        </p:txBody>
      </p:sp>
      <p:sp>
        <p:nvSpPr>
          <p:cNvPr id="135" name="OTLSHAPE_SLT_140e4fb7d64c49cdb3c152c462003da9_Duration">
            <a:extLst>
              <a:ext uri="{FF2B5EF4-FFF2-40B4-BE49-F238E27FC236}">
                <a16:creationId xmlns:a16="http://schemas.microsoft.com/office/drawing/2014/main" id="{F08AAB58-B2B6-1234-C477-7E599392EB1A}"/>
              </a:ext>
            </a:extLst>
          </p:cNvPr>
          <p:cNvSpPr txBox="1"/>
          <p:nvPr>
            <p:custDataLst>
              <p:tags r:id="rId94"/>
            </p:custDataLst>
          </p:nvPr>
        </p:nvSpPr>
        <p:spPr>
          <a:xfrm>
            <a:off x="4173432" y="4512691"/>
            <a:ext cx="355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 wks</a:t>
            </a:r>
          </a:p>
        </p:txBody>
      </p:sp>
      <p:sp>
        <p:nvSpPr>
          <p:cNvPr id="136" name="OTLSHAPE_SLT_140e4fb7d64c49cdb3c152c462003da9_Title">
            <a:extLst>
              <a:ext uri="{FF2B5EF4-FFF2-40B4-BE49-F238E27FC236}">
                <a16:creationId xmlns:a16="http://schemas.microsoft.com/office/drawing/2014/main" id="{C766EB5C-C362-ED34-29BF-25D527C3B70A}"/>
              </a:ext>
            </a:extLst>
          </p:cNvPr>
          <p:cNvSpPr txBox="1"/>
          <p:nvPr>
            <p:custDataLst>
              <p:tags r:id="rId95"/>
            </p:custDataLst>
          </p:nvPr>
        </p:nvSpPr>
        <p:spPr>
          <a:xfrm>
            <a:off x="5993591" y="4504944"/>
            <a:ext cx="444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6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Manual</a:t>
            </a:r>
          </a:p>
        </p:txBody>
      </p:sp>
      <p:sp>
        <p:nvSpPr>
          <p:cNvPr id="143" name="OTLSHAPE_SLM_daa09aabd3dd4bd7803ba6c0df339b2b_Title">
            <a:extLst>
              <a:ext uri="{FF2B5EF4-FFF2-40B4-BE49-F238E27FC236}">
                <a16:creationId xmlns:a16="http://schemas.microsoft.com/office/drawing/2014/main" id="{F3B128B5-0828-D62C-A2AF-5E5AC6C000E9}"/>
              </a:ext>
            </a:extLst>
          </p:cNvPr>
          <p:cNvSpPr txBox="1"/>
          <p:nvPr>
            <p:custDataLst>
              <p:tags r:id="rId96"/>
            </p:custDataLst>
          </p:nvPr>
        </p:nvSpPr>
        <p:spPr>
          <a:xfrm>
            <a:off x="5598356" y="4793404"/>
            <a:ext cx="685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14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Unit Testing</a:t>
            </a:r>
          </a:p>
        </p:txBody>
      </p:sp>
      <p:sp>
        <p:nvSpPr>
          <p:cNvPr id="149" name="OTLSHAPE_SLM_cd87cf980f534ee397854839206e9dfe_Title">
            <a:extLst>
              <a:ext uri="{FF2B5EF4-FFF2-40B4-BE49-F238E27FC236}">
                <a16:creationId xmlns:a16="http://schemas.microsoft.com/office/drawing/2014/main" id="{BD6EBFEA-CEAB-4689-0B8C-0B8361AB45D5}"/>
              </a:ext>
            </a:extLst>
          </p:cNvPr>
          <p:cNvSpPr txBox="1"/>
          <p:nvPr>
            <p:custDataLst>
              <p:tags r:id="rId97"/>
            </p:custDataLst>
          </p:nvPr>
        </p:nvSpPr>
        <p:spPr>
          <a:xfrm>
            <a:off x="6972996" y="4793404"/>
            <a:ext cx="685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14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Unit Testing</a:t>
            </a:r>
          </a:p>
        </p:txBody>
      </p:sp>
      <p:sp>
        <p:nvSpPr>
          <p:cNvPr id="161" name="OTLSHAPE_SLT_8b251318e70c4dc6a34f2f106821d671_Duration">
            <a:extLst>
              <a:ext uri="{FF2B5EF4-FFF2-40B4-BE49-F238E27FC236}">
                <a16:creationId xmlns:a16="http://schemas.microsoft.com/office/drawing/2014/main" id="{ACA18552-56E0-E5B5-0F2E-08A44F05037A}"/>
              </a:ext>
            </a:extLst>
          </p:cNvPr>
          <p:cNvSpPr txBox="1"/>
          <p:nvPr>
            <p:custDataLst>
              <p:tags r:id="rId98"/>
            </p:custDataLst>
          </p:nvPr>
        </p:nvSpPr>
        <p:spPr>
          <a:xfrm>
            <a:off x="6897485" y="5631053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 wks</a:t>
            </a:r>
          </a:p>
        </p:txBody>
      </p:sp>
      <p:sp>
        <p:nvSpPr>
          <p:cNvPr id="162" name="OTLSHAPE_SLT_8b251318e70c4dc6a34f2f106821d671_Title">
            <a:extLst>
              <a:ext uri="{FF2B5EF4-FFF2-40B4-BE49-F238E27FC236}">
                <a16:creationId xmlns:a16="http://schemas.microsoft.com/office/drawing/2014/main" id="{70F03137-816E-E08D-5AE2-CD99BF490682}"/>
              </a:ext>
            </a:extLst>
          </p:cNvPr>
          <p:cNvSpPr txBox="1"/>
          <p:nvPr>
            <p:custDataLst>
              <p:tags r:id="rId99"/>
            </p:custDataLst>
          </p:nvPr>
        </p:nvSpPr>
        <p:spPr>
          <a:xfrm>
            <a:off x="8404025" y="5623306"/>
            <a:ext cx="469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16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Training</a:t>
            </a:r>
          </a:p>
        </p:txBody>
      </p:sp>
      <p:sp>
        <p:nvSpPr>
          <p:cNvPr id="175" name="OTLSHAPE_SLT_0d1eb9c795664359ad2820c634dd6f8e_Duration">
            <a:extLst>
              <a:ext uri="{FF2B5EF4-FFF2-40B4-BE49-F238E27FC236}">
                <a16:creationId xmlns:a16="http://schemas.microsoft.com/office/drawing/2014/main" id="{4FAA786C-3C9E-85F4-BA64-3003BD2BF3E7}"/>
              </a:ext>
            </a:extLst>
          </p:cNvPr>
          <p:cNvSpPr txBox="1"/>
          <p:nvPr>
            <p:custDataLst>
              <p:tags r:id="rId100"/>
            </p:custDataLst>
          </p:nvPr>
        </p:nvSpPr>
        <p:spPr>
          <a:xfrm>
            <a:off x="7429604" y="5839672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 wks</a:t>
            </a:r>
          </a:p>
        </p:txBody>
      </p:sp>
      <p:sp>
        <p:nvSpPr>
          <p:cNvPr id="176" name="OTLSHAPE_SLT_0d1eb9c795664359ad2820c634dd6f8e_Title">
            <a:extLst>
              <a:ext uri="{FF2B5EF4-FFF2-40B4-BE49-F238E27FC236}">
                <a16:creationId xmlns:a16="http://schemas.microsoft.com/office/drawing/2014/main" id="{B466E488-5ACA-8CE9-1974-FE2B380B96F6}"/>
              </a:ext>
            </a:extLst>
          </p:cNvPr>
          <p:cNvSpPr txBox="1"/>
          <p:nvPr>
            <p:custDataLst>
              <p:tags r:id="rId101"/>
            </p:custDataLst>
          </p:nvPr>
        </p:nvSpPr>
        <p:spPr>
          <a:xfrm>
            <a:off x="8406539" y="5831925"/>
            <a:ext cx="901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6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Documentation</a:t>
            </a:r>
          </a:p>
        </p:txBody>
      </p:sp>
      <p:sp>
        <p:nvSpPr>
          <p:cNvPr id="186" name="OTLSHAPE_SLT_7273b6a0c6fc40288329df913d0ea481_Duration">
            <a:extLst>
              <a:ext uri="{FF2B5EF4-FFF2-40B4-BE49-F238E27FC236}">
                <a16:creationId xmlns:a16="http://schemas.microsoft.com/office/drawing/2014/main" id="{18AED359-4EE3-DB81-A6F8-A364AAB836F7}"/>
              </a:ext>
            </a:extLst>
          </p:cNvPr>
          <p:cNvSpPr txBox="1"/>
          <p:nvPr>
            <p:custDataLst>
              <p:tags r:id="rId102"/>
            </p:custDataLst>
          </p:nvPr>
        </p:nvSpPr>
        <p:spPr>
          <a:xfrm>
            <a:off x="7406515" y="6128131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 wks</a:t>
            </a:r>
          </a:p>
        </p:txBody>
      </p:sp>
      <p:sp>
        <p:nvSpPr>
          <p:cNvPr id="187" name="OTLSHAPE_SLT_7273b6a0c6fc40288329df913d0ea481_Title">
            <a:extLst>
              <a:ext uri="{FF2B5EF4-FFF2-40B4-BE49-F238E27FC236}">
                <a16:creationId xmlns:a16="http://schemas.microsoft.com/office/drawing/2014/main" id="{11AE2185-2388-28B5-4DB7-A2418F9A5CE0}"/>
              </a:ext>
            </a:extLst>
          </p:cNvPr>
          <p:cNvSpPr txBox="1"/>
          <p:nvPr>
            <p:custDataLst>
              <p:tags r:id="rId103"/>
            </p:custDataLst>
          </p:nvPr>
        </p:nvSpPr>
        <p:spPr>
          <a:xfrm>
            <a:off x="8908448" y="6120384"/>
            <a:ext cx="266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12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Pilot</a:t>
            </a:r>
          </a:p>
        </p:txBody>
      </p:sp>
      <p:sp>
        <p:nvSpPr>
          <p:cNvPr id="190" name="OTLSHAPE_SLM_07b241994cd54e5fa4f0f6178fac6644_Title">
            <a:extLst>
              <a:ext uri="{FF2B5EF4-FFF2-40B4-BE49-F238E27FC236}">
                <a16:creationId xmlns:a16="http://schemas.microsoft.com/office/drawing/2014/main" id="{0690709E-BFF8-287D-BE13-7401D02D2C79}"/>
              </a:ext>
            </a:extLst>
          </p:cNvPr>
          <p:cNvSpPr txBox="1"/>
          <p:nvPr>
            <p:custDataLst>
              <p:tags r:id="rId104"/>
            </p:custDataLst>
          </p:nvPr>
        </p:nvSpPr>
        <p:spPr>
          <a:xfrm>
            <a:off x="5676000" y="6120384"/>
            <a:ext cx="977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4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Pilot Plan Review</a:t>
            </a:r>
          </a:p>
        </p:txBody>
      </p:sp>
      <p:sp>
        <p:nvSpPr>
          <p:cNvPr id="200" name="OTLSHAPE_SLT_8b6cb48e676f4f40a348bb3da908eeaa_Duration">
            <a:extLst>
              <a:ext uri="{FF2B5EF4-FFF2-40B4-BE49-F238E27FC236}">
                <a16:creationId xmlns:a16="http://schemas.microsoft.com/office/drawing/2014/main" id="{32303112-00BE-9361-F5C1-20FA955F6214}"/>
              </a:ext>
            </a:extLst>
          </p:cNvPr>
          <p:cNvSpPr txBox="1"/>
          <p:nvPr>
            <p:custDataLst>
              <p:tags r:id="rId105"/>
            </p:custDataLst>
          </p:nvPr>
        </p:nvSpPr>
        <p:spPr>
          <a:xfrm>
            <a:off x="9716492" y="6416591"/>
            <a:ext cx="254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 wk</a:t>
            </a:r>
          </a:p>
        </p:txBody>
      </p:sp>
      <p:sp>
        <p:nvSpPr>
          <p:cNvPr id="201" name="OTLSHAPE_SLT_8b6cb48e676f4f40a348bb3da908eeaa_Title">
            <a:extLst>
              <a:ext uri="{FF2B5EF4-FFF2-40B4-BE49-F238E27FC236}">
                <a16:creationId xmlns:a16="http://schemas.microsoft.com/office/drawing/2014/main" id="{0B70307F-D158-B004-9F8B-646B2AF2929F}"/>
              </a:ext>
            </a:extLst>
          </p:cNvPr>
          <p:cNvSpPr txBox="1"/>
          <p:nvPr>
            <p:custDataLst>
              <p:tags r:id="rId106"/>
            </p:custDataLst>
          </p:nvPr>
        </p:nvSpPr>
        <p:spPr>
          <a:xfrm>
            <a:off x="10467097" y="6408843"/>
            <a:ext cx="419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8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Deploy</a:t>
            </a:r>
          </a:p>
        </p:txBody>
      </p:sp>
      <p:sp>
        <p:nvSpPr>
          <p:cNvPr id="212" name="OTLSHAPE_SLT_c46cf3f0fb904a25816b8537c60c6103_Duration">
            <a:extLst>
              <a:ext uri="{FF2B5EF4-FFF2-40B4-BE49-F238E27FC236}">
                <a16:creationId xmlns:a16="http://schemas.microsoft.com/office/drawing/2014/main" id="{289B54B4-804C-E0E8-4795-823497A0DCD3}"/>
              </a:ext>
            </a:extLst>
          </p:cNvPr>
          <p:cNvSpPr txBox="1"/>
          <p:nvPr>
            <p:custDataLst>
              <p:tags r:id="rId107"/>
            </p:custDataLst>
          </p:nvPr>
        </p:nvSpPr>
        <p:spPr>
          <a:xfrm>
            <a:off x="4173432" y="4304073"/>
            <a:ext cx="355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11 </a:t>
            </a:r>
            <a:r>
              <a:rPr kumimoji="0" lang="en-US" sz="1000" b="0" i="0" u="none" strike="noStrike" kern="1200" cap="none" spc="-6" normalizeH="0" baseline="0" noProof="0" dirty="0" err="1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wks</a:t>
            </a:r>
            <a:endParaRPr kumimoji="0" lang="en-US" sz="1000" b="0" i="0" u="none" strike="noStrike" kern="1200" cap="none" spc="-6" normalizeH="0" baseline="0" noProof="0" dirty="0">
              <a:ln>
                <a:noFill/>
              </a:ln>
              <a:solidFill>
                <a:srgbClr val="73737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1" name="OTLSHAPE_SLM_445e4eb5218349729800bd941b46d43f_Date">
            <a:extLst>
              <a:ext uri="{FF2B5EF4-FFF2-40B4-BE49-F238E27FC236}">
                <a16:creationId xmlns:a16="http://schemas.microsoft.com/office/drawing/2014/main" id="{DED8BDA5-4816-FB77-B1F1-6EF335FEDAF7}"/>
              </a:ext>
            </a:extLst>
          </p:cNvPr>
          <p:cNvSpPr txBox="1"/>
          <p:nvPr>
            <p:custDataLst>
              <p:tags r:id="rId108"/>
            </p:custDataLst>
          </p:nvPr>
        </p:nvSpPr>
        <p:spPr>
          <a:xfrm>
            <a:off x="7322200" y="3718094"/>
            <a:ext cx="647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>
                <a:solidFill>
                  <a:srgbClr val="737373"/>
                </a:solidFill>
                <a:latin typeface="Calibri" panose="020F0502020204030204" pitchFamily="34" charset="0"/>
              </a:rPr>
              <a:t>Jan 27, 2024</a:t>
            </a:r>
          </a:p>
        </p:txBody>
      </p:sp>
      <p:sp>
        <p:nvSpPr>
          <p:cNvPr id="232" name="OTLSHAPE_SLM_445e4eb5218349729800bd941b46d43f_Title">
            <a:extLst>
              <a:ext uri="{FF2B5EF4-FFF2-40B4-BE49-F238E27FC236}">
                <a16:creationId xmlns:a16="http://schemas.microsoft.com/office/drawing/2014/main" id="{B7CDDB9C-866D-2C1F-2DA8-8BC8B1569B14}"/>
              </a:ext>
            </a:extLst>
          </p:cNvPr>
          <p:cNvSpPr txBox="1"/>
          <p:nvPr>
            <p:custDataLst>
              <p:tags r:id="rId109"/>
            </p:custDataLst>
          </p:nvPr>
        </p:nvSpPr>
        <p:spPr>
          <a:xfrm>
            <a:off x="6311279" y="3710348"/>
            <a:ext cx="685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US" sz="1100" b="1" spc="-8">
                <a:solidFill>
                  <a:schemeClr val="dk1"/>
                </a:solidFill>
                <a:latin typeface="Calibri" panose="020F0502020204030204" pitchFamily="34" charset="0"/>
              </a:rPr>
              <a:t>Code freeze</a:t>
            </a:r>
          </a:p>
        </p:txBody>
      </p:sp>
      <p:sp>
        <p:nvSpPr>
          <p:cNvPr id="239" name="OTLSHAPE_SLT_1d28f6b1cf934b86ba105aff001bb570_Title">
            <a:extLst>
              <a:ext uri="{FF2B5EF4-FFF2-40B4-BE49-F238E27FC236}">
                <a16:creationId xmlns:a16="http://schemas.microsoft.com/office/drawing/2014/main" id="{141E2FBE-430A-8B85-94A1-B666B073E453}"/>
              </a:ext>
            </a:extLst>
          </p:cNvPr>
          <p:cNvSpPr txBox="1"/>
          <p:nvPr>
            <p:custDataLst>
              <p:tags r:id="rId110"/>
            </p:custDataLst>
          </p:nvPr>
        </p:nvSpPr>
        <p:spPr>
          <a:xfrm>
            <a:off x="7437465" y="3986107"/>
            <a:ext cx="495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b="1" spc="-10">
                <a:solidFill>
                  <a:schemeClr val="lt1"/>
                </a:solidFill>
                <a:latin typeface="Calibri" panose="020F0502020204030204" pitchFamily="34" charset="0"/>
              </a:rPr>
              <a:t>Stabilize</a:t>
            </a:r>
          </a:p>
        </p:txBody>
      </p:sp>
      <p:cxnSp>
        <p:nvCxnSpPr>
          <p:cNvPr id="8" name="OTLSHAPE_TB_00000000000000000000000000000000_Separator1">
            <a:extLst>
              <a:ext uri="{FF2B5EF4-FFF2-40B4-BE49-F238E27FC236}">
                <a16:creationId xmlns:a16="http://schemas.microsoft.com/office/drawing/2014/main" id="{F5303DAC-7CF1-5E07-FA98-5A96C95C9816}"/>
              </a:ext>
            </a:extLst>
          </p:cNvPr>
          <p:cNvCxnSpPr/>
          <p:nvPr>
            <p:custDataLst>
              <p:tags r:id="rId111"/>
            </p:custDataLst>
          </p:nvPr>
        </p:nvCxnSpPr>
        <p:spPr>
          <a:xfrm>
            <a:off x="5982003" y="2112941"/>
            <a:ext cx="0" cy="182880"/>
          </a:xfrm>
          <a:prstGeom prst="line">
            <a:avLst/>
          </a:prstGeom>
          <a:ln w="9525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OTLSHAPE_TB_00000000000000000000000000000000_MiddleSeparator1">
            <a:extLst>
              <a:ext uri="{FF2B5EF4-FFF2-40B4-BE49-F238E27FC236}">
                <a16:creationId xmlns:a16="http://schemas.microsoft.com/office/drawing/2014/main" id="{FA7D119B-86C3-A6EE-EAA7-9F41CE7C3FDF}"/>
              </a:ext>
            </a:extLst>
          </p:cNvPr>
          <p:cNvCxnSpPr/>
          <p:nvPr>
            <p:custDataLst>
              <p:tags r:id="rId112"/>
            </p:custDataLst>
          </p:nvPr>
        </p:nvCxnSpPr>
        <p:spPr>
          <a:xfrm>
            <a:off x="5982003" y="2304965"/>
            <a:ext cx="0" cy="182880"/>
          </a:xfrm>
          <a:prstGeom prst="line">
            <a:avLst/>
          </a:prstGeom>
          <a:ln w="9525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OTLSHAPE_TB_00000000000000000000000000000000_MiddleSeparator2">
            <a:extLst>
              <a:ext uri="{FF2B5EF4-FFF2-40B4-BE49-F238E27FC236}">
                <a16:creationId xmlns:a16="http://schemas.microsoft.com/office/drawing/2014/main" id="{65BB7A3C-437A-9CA7-9A5F-B78B42390ECB}"/>
              </a:ext>
            </a:extLst>
          </p:cNvPr>
          <p:cNvCxnSpPr/>
          <p:nvPr>
            <p:custDataLst>
              <p:tags r:id="rId113"/>
            </p:custDataLst>
          </p:nvPr>
        </p:nvCxnSpPr>
        <p:spPr>
          <a:xfrm>
            <a:off x="10017237" y="2304965"/>
            <a:ext cx="0" cy="182880"/>
          </a:xfrm>
          <a:prstGeom prst="line">
            <a:avLst/>
          </a:prstGeom>
          <a:ln w="9525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OTLSHAPE_TB_00000000000000000000000000000000_BottomSeparator1">
            <a:extLst>
              <a:ext uri="{FF2B5EF4-FFF2-40B4-BE49-F238E27FC236}">
                <a16:creationId xmlns:a16="http://schemas.microsoft.com/office/drawing/2014/main" id="{A4768F22-0BF6-6797-DF5D-D537D06312FF}"/>
              </a:ext>
            </a:extLst>
          </p:cNvPr>
          <p:cNvCxnSpPr/>
          <p:nvPr>
            <p:custDataLst>
              <p:tags r:id="rId114"/>
            </p:custDataLst>
          </p:nvPr>
        </p:nvCxnSpPr>
        <p:spPr>
          <a:xfrm>
            <a:off x="3277065" y="2496989"/>
            <a:ext cx="0" cy="18288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OTLSHAPE_TB_00000000000000000000000000000000_BottomSeparator2">
            <a:extLst>
              <a:ext uri="{FF2B5EF4-FFF2-40B4-BE49-F238E27FC236}">
                <a16:creationId xmlns:a16="http://schemas.microsoft.com/office/drawing/2014/main" id="{494DB348-126A-1BC4-D5E4-618390A8A94A}"/>
              </a:ext>
            </a:extLst>
          </p:cNvPr>
          <p:cNvCxnSpPr/>
          <p:nvPr>
            <p:custDataLst>
              <p:tags r:id="rId115"/>
            </p:custDataLst>
          </p:nvPr>
        </p:nvCxnSpPr>
        <p:spPr>
          <a:xfrm>
            <a:off x="4607363" y="2496989"/>
            <a:ext cx="0" cy="18288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OTLSHAPE_TB_00000000000000000000000000000000_BottomSeparator3">
            <a:extLst>
              <a:ext uri="{FF2B5EF4-FFF2-40B4-BE49-F238E27FC236}">
                <a16:creationId xmlns:a16="http://schemas.microsoft.com/office/drawing/2014/main" id="{578717A6-9A0C-5D89-30F7-C3B2F069A316}"/>
              </a:ext>
            </a:extLst>
          </p:cNvPr>
          <p:cNvCxnSpPr/>
          <p:nvPr>
            <p:custDataLst>
              <p:tags r:id="rId116"/>
            </p:custDataLst>
          </p:nvPr>
        </p:nvCxnSpPr>
        <p:spPr>
          <a:xfrm>
            <a:off x="5982003" y="2496989"/>
            <a:ext cx="0" cy="18288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OTLSHAPE_TB_00000000000000000000000000000000_BottomSeparator4">
            <a:extLst>
              <a:ext uri="{FF2B5EF4-FFF2-40B4-BE49-F238E27FC236}">
                <a16:creationId xmlns:a16="http://schemas.microsoft.com/office/drawing/2014/main" id="{E6B9AD50-CED4-A500-7C36-5C9D29ABDD9A}"/>
              </a:ext>
            </a:extLst>
          </p:cNvPr>
          <p:cNvCxnSpPr/>
          <p:nvPr>
            <p:custDataLst>
              <p:tags r:id="rId117"/>
            </p:custDataLst>
          </p:nvPr>
        </p:nvCxnSpPr>
        <p:spPr>
          <a:xfrm>
            <a:off x="7356643" y="2496989"/>
            <a:ext cx="0" cy="18288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OTLSHAPE_TB_00000000000000000000000000000000_BottomSeparator5">
            <a:extLst>
              <a:ext uri="{FF2B5EF4-FFF2-40B4-BE49-F238E27FC236}">
                <a16:creationId xmlns:a16="http://schemas.microsoft.com/office/drawing/2014/main" id="{3B97EBF4-FB38-C837-2DD1-F665B819B2BE}"/>
              </a:ext>
            </a:extLst>
          </p:cNvPr>
          <p:cNvCxnSpPr/>
          <p:nvPr>
            <p:custDataLst>
              <p:tags r:id="rId118"/>
            </p:custDataLst>
          </p:nvPr>
        </p:nvCxnSpPr>
        <p:spPr>
          <a:xfrm>
            <a:off x="8642597" y="2496989"/>
            <a:ext cx="0" cy="18288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OTLSHAPE_TB_00000000000000000000000000000000_BottomSeparator6">
            <a:extLst>
              <a:ext uri="{FF2B5EF4-FFF2-40B4-BE49-F238E27FC236}">
                <a16:creationId xmlns:a16="http://schemas.microsoft.com/office/drawing/2014/main" id="{F11E925D-FA85-127F-A9A4-C248E0479F11}"/>
              </a:ext>
            </a:extLst>
          </p:cNvPr>
          <p:cNvCxnSpPr/>
          <p:nvPr>
            <p:custDataLst>
              <p:tags r:id="rId119"/>
            </p:custDataLst>
          </p:nvPr>
        </p:nvCxnSpPr>
        <p:spPr>
          <a:xfrm>
            <a:off x="10017237" y="2496989"/>
            <a:ext cx="0" cy="18288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TLSHAPE_M_381b06ecc3694a6bb75721dc59748491_Shape">
            <a:extLst>
              <a:ext uri="{FF2B5EF4-FFF2-40B4-BE49-F238E27FC236}">
                <a16:creationId xmlns:a16="http://schemas.microsoft.com/office/drawing/2014/main" id="{A6B0FC41-F4DC-E49B-EDAE-090F24CBA0E5}"/>
              </a:ext>
            </a:extLst>
          </p:cNvPr>
          <p:cNvSpPr/>
          <p:nvPr>
            <p:custDataLst>
              <p:tags r:id="rId120"/>
            </p:custDataLst>
          </p:nvPr>
        </p:nvSpPr>
        <p:spPr>
          <a:xfrm flipV="1">
            <a:off x="2741505" y="1922441"/>
            <a:ext cx="228600" cy="254000"/>
          </a:xfrm>
          <a:prstGeom prst="triangle">
            <a:avLst/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TLSHAPE_M_2467649cd49a45d4a52e345b7843bc19_Shape">
            <a:extLst>
              <a:ext uri="{FF2B5EF4-FFF2-40B4-BE49-F238E27FC236}">
                <a16:creationId xmlns:a16="http://schemas.microsoft.com/office/drawing/2014/main" id="{A98C2EEC-614F-8556-EF78-5884E9FD7261}"/>
              </a:ext>
            </a:extLst>
          </p:cNvPr>
          <p:cNvSpPr/>
          <p:nvPr>
            <p:custDataLst>
              <p:tags r:id="rId121"/>
            </p:custDataLst>
          </p:nvPr>
        </p:nvSpPr>
        <p:spPr>
          <a:xfrm flipV="1">
            <a:off x="4524473" y="1922441"/>
            <a:ext cx="228600" cy="254000"/>
          </a:xfrm>
          <a:prstGeom prst="triangle">
            <a:avLst/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TLSHAPE_M_dfdefcfa330248e18172a40d0b9d6a66_Shape">
            <a:extLst>
              <a:ext uri="{FF2B5EF4-FFF2-40B4-BE49-F238E27FC236}">
                <a16:creationId xmlns:a16="http://schemas.microsoft.com/office/drawing/2014/main" id="{23C6A056-9EC4-80D7-1C6A-3FAEDCE9E667}"/>
              </a:ext>
            </a:extLst>
          </p:cNvPr>
          <p:cNvSpPr/>
          <p:nvPr>
            <p:custDataLst>
              <p:tags r:id="rId122"/>
            </p:custDataLst>
          </p:nvPr>
        </p:nvSpPr>
        <p:spPr>
          <a:xfrm flipV="1">
            <a:off x="5851075" y="1922441"/>
            <a:ext cx="228600" cy="254000"/>
          </a:xfrm>
          <a:prstGeom prst="triangle">
            <a:avLst/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OTLSHAPE_M_8ea0cce3c4e84580baabf2867a660b13_Shape">
            <a:extLst>
              <a:ext uri="{FF2B5EF4-FFF2-40B4-BE49-F238E27FC236}">
                <a16:creationId xmlns:a16="http://schemas.microsoft.com/office/drawing/2014/main" id="{C0E03648-3A06-EF20-1C72-C0ED1BB3D477}"/>
              </a:ext>
            </a:extLst>
          </p:cNvPr>
          <p:cNvSpPr/>
          <p:nvPr>
            <p:custDataLst>
              <p:tags r:id="rId123"/>
            </p:custDataLst>
          </p:nvPr>
        </p:nvSpPr>
        <p:spPr>
          <a:xfrm flipV="1">
            <a:off x="7979550" y="1922441"/>
            <a:ext cx="228600" cy="254000"/>
          </a:xfrm>
          <a:prstGeom prst="triangle">
            <a:avLst/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OTLSHAPE_M_cc9c3d3d95e04bee9244bdeb59faa3fd_Shape">
            <a:extLst>
              <a:ext uri="{FF2B5EF4-FFF2-40B4-BE49-F238E27FC236}">
                <a16:creationId xmlns:a16="http://schemas.microsoft.com/office/drawing/2014/main" id="{44404E3D-6F95-B636-E339-D631B84B8170}"/>
              </a:ext>
            </a:extLst>
          </p:cNvPr>
          <p:cNvSpPr/>
          <p:nvPr>
            <p:custDataLst>
              <p:tags r:id="rId124"/>
            </p:custDataLst>
          </p:nvPr>
        </p:nvSpPr>
        <p:spPr>
          <a:xfrm flipV="1">
            <a:off x="8289953" y="1922441"/>
            <a:ext cx="228600" cy="254000"/>
          </a:xfrm>
          <a:prstGeom prst="triangle">
            <a:avLst/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OTLSHAPE_SLA_eac54ed254ef49859654695a8f050590_Shape">
            <a:extLst>
              <a:ext uri="{FF2B5EF4-FFF2-40B4-BE49-F238E27FC236}">
                <a16:creationId xmlns:a16="http://schemas.microsoft.com/office/drawing/2014/main" id="{4E0E882A-ED7A-CFE8-808B-66278C47F146}"/>
              </a:ext>
            </a:extLst>
          </p:cNvPr>
          <p:cNvSpPr/>
          <p:nvPr>
            <p:custDataLst>
              <p:tags r:id="rId125"/>
            </p:custDataLst>
          </p:nvPr>
        </p:nvSpPr>
        <p:spPr>
          <a:xfrm>
            <a:off x="8509121" y="5509006"/>
            <a:ext cx="152400" cy="177800"/>
          </a:xfrm>
          <a:prstGeom prst="diamond">
            <a:avLst/>
          </a:prstGeom>
          <a:solidFill>
            <a:srgbClr val="38572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OTLSHAPE_SLA_30761396a8154659b1765136ede9f191_Shape">
            <a:extLst>
              <a:ext uri="{FF2B5EF4-FFF2-40B4-BE49-F238E27FC236}">
                <a16:creationId xmlns:a16="http://schemas.microsoft.com/office/drawing/2014/main" id="{8493DD89-DFEF-56C3-8D37-E16DF181549F}"/>
              </a:ext>
            </a:extLst>
          </p:cNvPr>
          <p:cNvSpPr/>
          <p:nvPr>
            <p:custDataLst>
              <p:tags r:id="rId126"/>
            </p:custDataLst>
          </p:nvPr>
        </p:nvSpPr>
        <p:spPr>
          <a:xfrm>
            <a:off x="9839418" y="5509006"/>
            <a:ext cx="152400" cy="177800"/>
          </a:xfrm>
          <a:prstGeom prst="diamond">
            <a:avLst/>
          </a:prstGeom>
          <a:solidFill>
            <a:srgbClr val="38572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3" name="OTLSHAPE_SLA_6a0d4f95fbb0435b8790586396becb1b_Shape">
            <a:extLst>
              <a:ext uri="{FF2B5EF4-FFF2-40B4-BE49-F238E27FC236}">
                <a16:creationId xmlns:a16="http://schemas.microsoft.com/office/drawing/2014/main" id="{EDE975B8-6B68-183F-00AE-1F8F492292EE}"/>
              </a:ext>
            </a:extLst>
          </p:cNvPr>
          <p:cNvSpPr/>
          <p:nvPr>
            <p:custDataLst>
              <p:tags r:id="rId127"/>
            </p:custDataLst>
          </p:nvPr>
        </p:nvSpPr>
        <p:spPr>
          <a:xfrm>
            <a:off x="7223167" y="5509006"/>
            <a:ext cx="152400" cy="177800"/>
          </a:xfrm>
          <a:prstGeom prst="diamond">
            <a:avLst/>
          </a:prstGeom>
          <a:solidFill>
            <a:srgbClr val="38572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TLSHAPE_M_381b06ecc3694a6bb75721dc59748491_Title">
            <a:extLst>
              <a:ext uri="{FF2B5EF4-FFF2-40B4-BE49-F238E27FC236}">
                <a16:creationId xmlns:a16="http://schemas.microsoft.com/office/drawing/2014/main" id="{E59D974B-BA24-7527-A1B0-23C24998BF77}"/>
              </a:ext>
            </a:extLst>
          </p:cNvPr>
          <p:cNvSpPr txBox="1"/>
          <p:nvPr>
            <p:custDataLst>
              <p:tags r:id="rId128"/>
            </p:custDataLst>
          </p:nvPr>
        </p:nvSpPr>
        <p:spPr>
          <a:xfrm>
            <a:off x="2388720" y="1558798"/>
            <a:ext cx="939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6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Scope Complete</a:t>
            </a:r>
          </a:p>
        </p:txBody>
      </p:sp>
      <p:sp>
        <p:nvSpPr>
          <p:cNvPr id="46" name="OTLSHAPE_M_381b06ecc3694a6bb75721dc59748491_Date">
            <a:extLst>
              <a:ext uri="{FF2B5EF4-FFF2-40B4-BE49-F238E27FC236}">
                <a16:creationId xmlns:a16="http://schemas.microsoft.com/office/drawing/2014/main" id="{7C3FD275-AB98-EF35-5707-BE5F4334E3DF}"/>
              </a:ext>
            </a:extLst>
          </p:cNvPr>
          <p:cNvSpPr txBox="1"/>
          <p:nvPr>
            <p:custDataLst>
              <p:tags r:id="rId129"/>
            </p:custDataLst>
          </p:nvPr>
        </p:nvSpPr>
        <p:spPr>
          <a:xfrm>
            <a:off x="2527912" y="1742017"/>
            <a:ext cx="660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Oct 22, 2023</a:t>
            </a:r>
          </a:p>
        </p:txBody>
      </p:sp>
      <p:sp>
        <p:nvSpPr>
          <p:cNvPr id="48" name="OTLSHAPE_M_2467649cd49a45d4a52e345b7843bc19_Title">
            <a:extLst>
              <a:ext uri="{FF2B5EF4-FFF2-40B4-BE49-F238E27FC236}">
                <a16:creationId xmlns:a16="http://schemas.microsoft.com/office/drawing/2014/main" id="{320CA192-304D-5FC3-9BD4-1CF8834EFB90}"/>
              </a:ext>
            </a:extLst>
          </p:cNvPr>
          <p:cNvSpPr txBox="1"/>
          <p:nvPr>
            <p:custDataLst>
              <p:tags r:id="rId130"/>
            </p:custDataLst>
          </p:nvPr>
        </p:nvSpPr>
        <p:spPr>
          <a:xfrm>
            <a:off x="4148998" y="1558798"/>
            <a:ext cx="990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6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Design Complete</a:t>
            </a:r>
          </a:p>
        </p:txBody>
      </p:sp>
      <p:sp>
        <p:nvSpPr>
          <p:cNvPr id="49" name="OTLSHAPE_M_2467649cd49a45d4a52e345b7843bc19_Date">
            <a:extLst>
              <a:ext uri="{FF2B5EF4-FFF2-40B4-BE49-F238E27FC236}">
                <a16:creationId xmlns:a16="http://schemas.microsoft.com/office/drawing/2014/main" id="{3B634562-56EB-92BD-FE22-C7248C60C0FD}"/>
              </a:ext>
            </a:extLst>
          </p:cNvPr>
          <p:cNvSpPr txBox="1"/>
          <p:nvPr>
            <p:custDataLst>
              <p:tags r:id="rId131"/>
            </p:custDataLst>
          </p:nvPr>
        </p:nvSpPr>
        <p:spPr>
          <a:xfrm>
            <a:off x="4335709" y="1742017"/>
            <a:ext cx="609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Dec 1, 2023</a:t>
            </a:r>
          </a:p>
        </p:txBody>
      </p:sp>
      <p:sp>
        <p:nvSpPr>
          <p:cNvPr id="51" name="OTLSHAPE_M_dfdefcfa330248e18172a40d0b9d6a66_Title">
            <a:extLst>
              <a:ext uri="{FF2B5EF4-FFF2-40B4-BE49-F238E27FC236}">
                <a16:creationId xmlns:a16="http://schemas.microsoft.com/office/drawing/2014/main" id="{22F59B42-FAB8-829A-135B-C21DD00D0CCA}"/>
              </a:ext>
            </a:extLst>
          </p:cNvPr>
          <p:cNvSpPr txBox="1"/>
          <p:nvPr>
            <p:custDataLst>
              <p:tags r:id="rId132"/>
            </p:custDataLst>
          </p:nvPr>
        </p:nvSpPr>
        <p:spPr>
          <a:xfrm>
            <a:off x="5278792" y="1558798"/>
            <a:ext cx="1384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6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Development Complete</a:t>
            </a:r>
          </a:p>
        </p:txBody>
      </p:sp>
      <p:sp>
        <p:nvSpPr>
          <p:cNvPr id="52" name="OTLSHAPE_M_dfdefcfa330248e18172a40d0b9d6a66_Date">
            <a:extLst>
              <a:ext uri="{FF2B5EF4-FFF2-40B4-BE49-F238E27FC236}">
                <a16:creationId xmlns:a16="http://schemas.microsoft.com/office/drawing/2014/main" id="{CC5106D6-47BC-7C77-A848-AE1301AE4D4B}"/>
              </a:ext>
            </a:extLst>
          </p:cNvPr>
          <p:cNvSpPr txBox="1"/>
          <p:nvPr>
            <p:custDataLst>
              <p:tags r:id="rId133"/>
            </p:custDataLst>
          </p:nvPr>
        </p:nvSpPr>
        <p:spPr>
          <a:xfrm>
            <a:off x="5630116" y="1742017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Dec 31, 2023</a:t>
            </a:r>
          </a:p>
        </p:txBody>
      </p:sp>
      <p:sp>
        <p:nvSpPr>
          <p:cNvPr id="54" name="OTLSHAPE_M_8ea0cce3c4e84580baabf2867a660b13_Title">
            <a:extLst>
              <a:ext uri="{FF2B5EF4-FFF2-40B4-BE49-F238E27FC236}">
                <a16:creationId xmlns:a16="http://schemas.microsoft.com/office/drawing/2014/main" id="{CEAA1DD6-EBB4-A8FB-E567-682DC6CADEB2}"/>
              </a:ext>
            </a:extLst>
          </p:cNvPr>
          <p:cNvSpPr txBox="1"/>
          <p:nvPr>
            <p:custDataLst>
              <p:tags r:id="rId134"/>
            </p:custDataLst>
          </p:nvPr>
        </p:nvSpPr>
        <p:spPr>
          <a:xfrm>
            <a:off x="7944837" y="1106255"/>
            <a:ext cx="304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1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Pilot </a:t>
            </a:r>
          </a:p>
        </p:txBody>
      </p:sp>
      <p:sp>
        <p:nvSpPr>
          <p:cNvPr id="55" name="OTLSHAPE_M_8ea0cce3c4e84580baabf2867a660b13_Date">
            <a:extLst>
              <a:ext uri="{FF2B5EF4-FFF2-40B4-BE49-F238E27FC236}">
                <a16:creationId xmlns:a16="http://schemas.microsoft.com/office/drawing/2014/main" id="{11E8B52A-83CD-C882-E8B1-0C232047790E}"/>
              </a:ext>
            </a:extLst>
          </p:cNvPr>
          <p:cNvSpPr txBox="1"/>
          <p:nvPr>
            <p:custDataLst>
              <p:tags r:id="rId135"/>
            </p:custDataLst>
          </p:nvPr>
        </p:nvSpPr>
        <p:spPr>
          <a:xfrm>
            <a:off x="7762931" y="1289473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Feb 17, 2024</a:t>
            </a:r>
          </a:p>
        </p:txBody>
      </p:sp>
      <p:sp>
        <p:nvSpPr>
          <p:cNvPr id="57" name="OTLSHAPE_M_cc9c3d3d95e04bee9244bdeb59faa3fd_Title">
            <a:extLst>
              <a:ext uri="{FF2B5EF4-FFF2-40B4-BE49-F238E27FC236}">
                <a16:creationId xmlns:a16="http://schemas.microsoft.com/office/drawing/2014/main" id="{4A272789-7303-E2E9-DF18-5E405A97B561}"/>
              </a:ext>
            </a:extLst>
          </p:cNvPr>
          <p:cNvSpPr txBox="1"/>
          <p:nvPr>
            <p:custDataLst>
              <p:tags r:id="rId136"/>
            </p:custDataLst>
          </p:nvPr>
        </p:nvSpPr>
        <p:spPr>
          <a:xfrm>
            <a:off x="7752214" y="1558798"/>
            <a:ext cx="1308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6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Deployment Complete</a:t>
            </a:r>
          </a:p>
        </p:txBody>
      </p:sp>
      <p:sp>
        <p:nvSpPr>
          <p:cNvPr id="58" name="OTLSHAPE_M_cc9c3d3d95e04bee9244bdeb59faa3fd_Date">
            <a:extLst>
              <a:ext uri="{FF2B5EF4-FFF2-40B4-BE49-F238E27FC236}">
                <a16:creationId xmlns:a16="http://schemas.microsoft.com/office/drawing/2014/main" id="{9D961E5F-77B4-5629-BE0C-E46CA8204281}"/>
              </a:ext>
            </a:extLst>
          </p:cNvPr>
          <p:cNvSpPr txBox="1"/>
          <p:nvPr>
            <p:custDataLst>
              <p:tags r:id="rId137"/>
            </p:custDataLst>
          </p:nvPr>
        </p:nvSpPr>
        <p:spPr>
          <a:xfrm>
            <a:off x="8073333" y="1742017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Feb 24, 2024</a:t>
            </a:r>
          </a:p>
        </p:txBody>
      </p:sp>
      <p:sp>
        <p:nvSpPr>
          <p:cNvPr id="164" name="OTLSHAPE_SLA_eac54ed254ef49859654695a8f050590_Title">
            <a:extLst>
              <a:ext uri="{FF2B5EF4-FFF2-40B4-BE49-F238E27FC236}">
                <a16:creationId xmlns:a16="http://schemas.microsoft.com/office/drawing/2014/main" id="{DFF343B5-D45B-266E-BED8-043206E208F8}"/>
              </a:ext>
            </a:extLst>
          </p:cNvPr>
          <p:cNvSpPr txBox="1"/>
          <p:nvPr>
            <p:custDataLst>
              <p:tags r:id="rId138"/>
            </p:custDataLst>
          </p:nvPr>
        </p:nvSpPr>
        <p:spPr>
          <a:xfrm>
            <a:off x="8142429" y="5145363"/>
            <a:ext cx="889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strike="noStrike" kern="1200" cap="none" spc="-12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Training review</a:t>
            </a:r>
          </a:p>
        </p:txBody>
      </p:sp>
      <p:sp>
        <p:nvSpPr>
          <p:cNvPr id="165" name="OTLSHAPE_SLA_eac54ed254ef49859654695a8f050590_Date">
            <a:extLst>
              <a:ext uri="{FF2B5EF4-FFF2-40B4-BE49-F238E27FC236}">
                <a16:creationId xmlns:a16="http://schemas.microsoft.com/office/drawing/2014/main" id="{E33A5733-B48D-0658-2DD0-6BE63E0D5437}"/>
              </a:ext>
            </a:extLst>
          </p:cNvPr>
          <p:cNvSpPr txBox="1"/>
          <p:nvPr>
            <p:custDataLst>
              <p:tags r:id="rId139"/>
            </p:custDataLst>
          </p:nvPr>
        </p:nvSpPr>
        <p:spPr>
          <a:xfrm>
            <a:off x="8254402" y="5328581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Feb 28, 2024</a:t>
            </a:r>
          </a:p>
        </p:txBody>
      </p:sp>
      <p:sp>
        <p:nvSpPr>
          <p:cNvPr id="167" name="OTLSHAPE_SLA_30761396a8154659b1765136ede9f191_Title">
            <a:extLst>
              <a:ext uri="{FF2B5EF4-FFF2-40B4-BE49-F238E27FC236}">
                <a16:creationId xmlns:a16="http://schemas.microsoft.com/office/drawing/2014/main" id="{07B39CF7-65D7-EF39-0743-487843BB0B2F}"/>
              </a:ext>
            </a:extLst>
          </p:cNvPr>
          <p:cNvSpPr txBox="1"/>
          <p:nvPr>
            <p:custDataLst>
              <p:tags r:id="rId140"/>
            </p:custDataLst>
          </p:nvPr>
        </p:nvSpPr>
        <p:spPr>
          <a:xfrm>
            <a:off x="9540820" y="5145363"/>
            <a:ext cx="762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1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Training final</a:t>
            </a:r>
          </a:p>
        </p:txBody>
      </p:sp>
      <p:sp>
        <p:nvSpPr>
          <p:cNvPr id="168" name="OTLSHAPE_SLA_30761396a8154659b1765136ede9f191_Date">
            <a:extLst>
              <a:ext uri="{FF2B5EF4-FFF2-40B4-BE49-F238E27FC236}">
                <a16:creationId xmlns:a16="http://schemas.microsoft.com/office/drawing/2014/main" id="{6F904768-602C-1DCE-3E7F-746940FDCD85}"/>
              </a:ext>
            </a:extLst>
          </p:cNvPr>
          <p:cNvSpPr txBox="1"/>
          <p:nvPr>
            <p:custDataLst>
              <p:tags r:id="rId141"/>
            </p:custDataLst>
          </p:nvPr>
        </p:nvSpPr>
        <p:spPr>
          <a:xfrm>
            <a:off x="9571046" y="5328581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4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 29, 2024</a:t>
            </a:r>
          </a:p>
        </p:txBody>
      </p:sp>
      <p:sp>
        <p:nvSpPr>
          <p:cNvPr id="261" name="OTLSHAPE_SLA_6a0d4f95fbb0435b8790586396becb1b_Title">
            <a:extLst>
              <a:ext uri="{FF2B5EF4-FFF2-40B4-BE49-F238E27FC236}">
                <a16:creationId xmlns:a16="http://schemas.microsoft.com/office/drawing/2014/main" id="{6EF7BFFE-3963-1438-7D9B-85B60B3557E1}"/>
              </a:ext>
            </a:extLst>
          </p:cNvPr>
          <p:cNvSpPr txBox="1"/>
          <p:nvPr>
            <p:custDataLst>
              <p:tags r:id="rId142"/>
            </p:custDataLst>
          </p:nvPr>
        </p:nvSpPr>
        <p:spPr>
          <a:xfrm>
            <a:off x="6846210" y="5145363"/>
            <a:ext cx="914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0">
                <a:solidFill>
                  <a:schemeClr val="dk1"/>
                </a:solidFill>
                <a:latin typeface="Calibri" panose="020F0502020204030204" pitchFamily="34" charset="0"/>
              </a:rPr>
              <a:t>Training outline</a:t>
            </a:r>
          </a:p>
        </p:txBody>
      </p:sp>
      <p:sp>
        <p:nvSpPr>
          <p:cNvPr id="262" name="OTLSHAPE_SLA_6a0d4f95fbb0435b8790586396becb1b_Date">
            <a:extLst>
              <a:ext uri="{FF2B5EF4-FFF2-40B4-BE49-F238E27FC236}">
                <a16:creationId xmlns:a16="http://schemas.microsoft.com/office/drawing/2014/main" id="{DB3F4DAA-C20E-926F-0818-A4FBFA3090E1}"/>
              </a:ext>
            </a:extLst>
          </p:cNvPr>
          <p:cNvSpPr txBox="1"/>
          <p:nvPr>
            <p:custDataLst>
              <p:tags r:id="rId143"/>
            </p:custDataLst>
          </p:nvPr>
        </p:nvSpPr>
        <p:spPr>
          <a:xfrm>
            <a:off x="6977613" y="5328581"/>
            <a:ext cx="647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>
                <a:solidFill>
                  <a:srgbClr val="737373"/>
                </a:solidFill>
                <a:latin typeface="Calibri" panose="020F0502020204030204" pitchFamily="34" charset="0"/>
              </a:rPr>
              <a:t>Jan 30, 2024</a:t>
            </a:r>
          </a:p>
        </p:txBody>
      </p:sp>
      <p:sp>
        <p:nvSpPr>
          <p:cNvPr id="2" name="OTLSHAPE_D_9d07be57523f4f4eb2f78d0b6b3ca631_Line">
            <a:extLst>
              <a:ext uri="{FF2B5EF4-FFF2-40B4-BE49-F238E27FC236}">
                <a16:creationId xmlns:a16="http://schemas.microsoft.com/office/drawing/2014/main" id="{6C7766A2-8B58-ACEF-5481-086471177B98}"/>
              </a:ext>
            </a:extLst>
          </p:cNvPr>
          <p:cNvSpPr/>
          <p:nvPr>
            <p:custDataLst>
              <p:tags r:id="rId144"/>
            </p:custDataLst>
          </p:nvPr>
        </p:nvSpPr>
        <p:spPr>
          <a:xfrm>
            <a:off x="4572382" y="3795607"/>
            <a:ext cx="160494" cy="275760"/>
          </a:xfrm>
          <a:custGeom>
            <a:avLst/>
            <a:gdLst/>
            <a:ahLst/>
            <a:cxnLst/>
            <a:rect l="0" t="0" r="0" b="0"/>
            <a:pathLst>
              <a:path w="160494" h="275760">
                <a:moveTo>
                  <a:pt x="103343" y="0"/>
                </a:moveTo>
                <a:lnTo>
                  <a:pt x="122393" y="0"/>
                </a:lnTo>
                <a:cubicBezTo>
                  <a:pt x="160493" y="0"/>
                  <a:pt x="160493" y="38100"/>
                  <a:pt x="160493" y="38100"/>
                </a:cubicBezTo>
                <a:lnTo>
                  <a:pt x="160493" y="120650"/>
                </a:lnTo>
                <a:cubicBezTo>
                  <a:pt x="160493" y="158750"/>
                  <a:pt x="122393" y="158750"/>
                  <a:pt x="122393" y="158750"/>
                </a:cubicBezTo>
                <a:lnTo>
                  <a:pt x="38100" y="158750"/>
                </a:lnTo>
                <a:cubicBezTo>
                  <a:pt x="0" y="158750"/>
                  <a:pt x="0" y="196850"/>
                  <a:pt x="0" y="196850"/>
                </a:cubicBezTo>
                <a:lnTo>
                  <a:pt x="0" y="237659"/>
                </a:lnTo>
                <a:cubicBezTo>
                  <a:pt x="0" y="275759"/>
                  <a:pt x="38100" y="275759"/>
                  <a:pt x="38100" y="275759"/>
                </a:cubicBezTo>
                <a:lnTo>
                  <a:pt x="103343" y="275759"/>
                </a:lnTo>
              </a:path>
            </a:pathLst>
          </a:custGeom>
          <a:ln w="1270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TLSHAPE_D_43bdbd3b69ea4f6eb1b4820c78656b3d_Line">
            <a:extLst>
              <a:ext uri="{FF2B5EF4-FFF2-40B4-BE49-F238E27FC236}">
                <a16:creationId xmlns:a16="http://schemas.microsoft.com/office/drawing/2014/main" id="{B8BD756B-C417-36E6-77A2-4C794ECD2886}"/>
              </a:ext>
            </a:extLst>
          </p:cNvPr>
          <p:cNvSpPr/>
          <p:nvPr>
            <p:custDataLst>
              <p:tags r:id="rId145"/>
            </p:custDataLst>
          </p:nvPr>
        </p:nvSpPr>
        <p:spPr>
          <a:xfrm>
            <a:off x="4572382" y="4071366"/>
            <a:ext cx="103344" cy="310220"/>
          </a:xfrm>
          <a:custGeom>
            <a:avLst/>
            <a:gdLst/>
            <a:ahLst/>
            <a:cxnLst/>
            <a:rect l="0" t="0" r="0" b="0"/>
            <a:pathLst>
              <a:path w="103344" h="310220">
                <a:moveTo>
                  <a:pt x="103343" y="0"/>
                </a:moveTo>
                <a:lnTo>
                  <a:pt x="38100" y="0"/>
                </a:lnTo>
                <a:cubicBezTo>
                  <a:pt x="0" y="0"/>
                  <a:pt x="0" y="38100"/>
                  <a:pt x="0" y="38100"/>
                </a:cubicBezTo>
                <a:lnTo>
                  <a:pt x="0" y="272119"/>
                </a:lnTo>
                <a:cubicBezTo>
                  <a:pt x="0" y="310219"/>
                  <a:pt x="38100" y="310219"/>
                  <a:pt x="38100" y="310219"/>
                </a:cubicBezTo>
                <a:lnTo>
                  <a:pt x="103343" y="310219"/>
                </a:lnTo>
              </a:path>
            </a:pathLst>
          </a:custGeom>
          <a:ln w="1270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TLSHAPE_D_9e858973d1f24f04989588ceb88405fa_Line">
            <a:extLst>
              <a:ext uri="{FF2B5EF4-FFF2-40B4-BE49-F238E27FC236}">
                <a16:creationId xmlns:a16="http://schemas.microsoft.com/office/drawing/2014/main" id="{6CE6A860-C9F3-62E6-4561-D4CDEA9B1C14}"/>
              </a:ext>
            </a:extLst>
          </p:cNvPr>
          <p:cNvSpPr/>
          <p:nvPr>
            <p:custDataLst>
              <p:tags r:id="rId146"/>
            </p:custDataLst>
          </p:nvPr>
        </p:nvSpPr>
        <p:spPr>
          <a:xfrm>
            <a:off x="4572382" y="4071366"/>
            <a:ext cx="103344" cy="518839"/>
          </a:xfrm>
          <a:custGeom>
            <a:avLst/>
            <a:gdLst/>
            <a:ahLst/>
            <a:cxnLst/>
            <a:rect l="0" t="0" r="0" b="0"/>
            <a:pathLst>
              <a:path w="103344" h="518839">
                <a:moveTo>
                  <a:pt x="103343" y="0"/>
                </a:moveTo>
                <a:lnTo>
                  <a:pt x="38100" y="0"/>
                </a:lnTo>
                <a:cubicBezTo>
                  <a:pt x="0" y="0"/>
                  <a:pt x="0" y="38100"/>
                  <a:pt x="0" y="38100"/>
                </a:cubicBezTo>
                <a:lnTo>
                  <a:pt x="0" y="480738"/>
                </a:lnTo>
                <a:cubicBezTo>
                  <a:pt x="0" y="518838"/>
                  <a:pt x="38100" y="518838"/>
                  <a:pt x="38100" y="518838"/>
                </a:cubicBezTo>
                <a:lnTo>
                  <a:pt x="103343" y="518838"/>
                </a:lnTo>
              </a:path>
            </a:pathLst>
          </a:custGeom>
          <a:ln w="1270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TLSHAPE_D_794acff470e24ed0b69348ca7ccf547b_Line">
            <a:extLst>
              <a:ext uri="{FF2B5EF4-FFF2-40B4-BE49-F238E27FC236}">
                <a16:creationId xmlns:a16="http://schemas.microsoft.com/office/drawing/2014/main" id="{B60BFF85-82DF-4C38-0B34-ED48F17AD998}"/>
              </a:ext>
            </a:extLst>
          </p:cNvPr>
          <p:cNvSpPr/>
          <p:nvPr>
            <p:custDataLst>
              <p:tags r:id="rId147"/>
            </p:custDataLst>
          </p:nvPr>
        </p:nvSpPr>
        <p:spPr>
          <a:xfrm>
            <a:off x="7741076" y="4590204"/>
            <a:ext cx="103345" cy="1615440"/>
          </a:xfrm>
          <a:custGeom>
            <a:avLst/>
            <a:gdLst/>
            <a:ahLst/>
            <a:cxnLst/>
            <a:rect l="0" t="0" r="0" b="0"/>
            <a:pathLst>
              <a:path w="103345" h="1615440">
                <a:moveTo>
                  <a:pt x="14627" y="0"/>
                </a:moveTo>
                <a:lnTo>
                  <a:pt x="33677" y="0"/>
                </a:lnTo>
                <a:cubicBezTo>
                  <a:pt x="71777" y="0"/>
                  <a:pt x="71777" y="38100"/>
                  <a:pt x="71777" y="38100"/>
                </a:cubicBezTo>
                <a:lnTo>
                  <a:pt x="71777" y="68421"/>
                </a:lnTo>
                <a:cubicBezTo>
                  <a:pt x="71777" y="104309"/>
                  <a:pt x="35888" y="104309"/>
                  <a:pt x="35888" y="104309"/>
                </a:cubicBezTo>
                <a:lnTo>
                  <a:pt x="35888" y="104309"/>
                </a:lnTo>
                <a:cubicBezTo>
                  <a:pt x="0" y="104309"/>
                  <a:pt x="0" y="140197"/>
                  <a:pt x="0" y="140197"/>
                </a:cubicBezTo>
                <a:lnTo>
                  <a:pt x="0" y="1577339"/>
                </a:lnTo>
                <a:cubicBezTo>
                  <a:pt x="0" y="1615439"/>
                  <a:pt x="38100" y="1615439"/>
                  <a:pt x="38100" y="1615439"/>
                </a:cubicBezTo>
                <a:lnTo>
                  <a:pt x="103344" y="1615439"/>
                </a:lnTo>
              </a:path>
            </a:pathLst>
          </a:custGeom>
          <a:ln w="1270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TLSHAPE_D_0fbf211cbb5748408a0dc7415344db81_Line">
            <a:extLst>
              <a:ext uri="{FF2B5EF4-FFF2-40B4-BE49-F238E27FC236}">
                <a16:creationId xmlns:a16="http://schemas.microsoft.com/office/drawing/2014/main" id="{1D41C7B6-D5FF-61FD-1898-2E5F0D610379}"/>
              </a:ext>
            </a:extLst>
          </p:cNvPr>
          <p:cNvSpPr/>
          <p:nvPr>
            <p:custDataLst>
              <p:tags r:id="rId148"/>
            </p:custDataLst>
          </p:nvPr>
        </p:nvSpPr>
        <p:spPr>
          <a:xfrm>
            <a:off x="10002581" y="6205643"/>
            <a:ext cx="293493" cy="288461"/>
          </a:xfrm>
          <a:custGeom>
            <a:avLst/>
            <a:gdLst/>
            <a:ahLst/>
            <a:cxnLst/>
            <a:rect l="0" t="0" r="0" b="0"/>
            <a:pathLst>
              <a:path w="293493" h="288461">
                <a:moveTo>
                  <a:pt x="236342" y="0"/>
                </a:moveTo>
                <a:lnTo>
                  <a:pt x="255392" y="0"/>
                </a:lnTo>
                <a:cubicBezTo>
                  <a:pt x="293492" y="0"/>
                  <a:pt x="293492" y="38100"/>
                  <a:pt x="293492" y="38100"/>
                </a:cubicBezTo>
                <a:lnTo>
                  <a:pt x="293492" y="107950"/>
                </a:lnTo>
                <a:cubicBezTo>
                  <a:pt x="293492" y="146050"/>
                  <a:pt x="255392" y="146050"/>
                  <a:pt x="255392" y="146050"/>
                </a:cubicBezTo>
                <a:lnTo>
                  <a:pt x="38100" y="146050"/>
                </a:lnTo>
                <a:cubicBezTo>
                  <a:pt x="0" y="146050"/>
                  <a:pt x="0" y="184150"/>
                  <a:pt x="0" y="184150"/>
                </a:cubicBezTo>
                <a:lnTo>
                  <a:pt x="0" y="250360"/>
                </a:lnTo>
                <a:cubicBezTo>
                  <a:pt x="0" y="288460"/>
                  <a:pt x="38100" y="288460"/>
                  <a:pt x="38100" y="288460"/>
                </a:cubicBezTo>
                <a:lnTo>
                  <a:pt x="103343" y="288460"/>
                </a:lnTo>
              </a:path>
            </a:pathLst>
          </a:custGeom>
          <a:ln w="1270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2CB9B30D-FEEF-4101-A459-61C8B7F6DEC0}"/>
              </a:ext>
            </a:extLst>
          </p:cNvPr>
          <p:cNvSpPr txBox="1"/>
          <p:nvPr>
            <p:custDataLst>
              <p:tags r:id="rId149"/>
            </p:custDataLst>
          </p:nvPr>
        </p:nvSpPr>
        <p:spPr>
          <a:xfrm>
            <a:off x="723088" y="343108"/>
            <a:ext cx="6733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latin typeface="Aptos ExtraBold" panose="020B0004020202020204" pitchFamily="34" charset="0"/>
              </a:rPr>
              <a:t>Product Development Plan</a:t>
            </a:r>
            <a:br>
              <a:rPr lang="en-GB" sz="3600" dirty="0"/>
            </a:b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Workstreams and key milestones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8C16F8AF-E254-93F0-3A83-A8B0AE17A0A5}"/>
              </a:ext>
            </a:extLst>
          </p:cNvPr>
          <p:cNvGrpSpPr/>
          <p:nvPr/>
        </p:nvGrpSpPr>
        <p:grpSpPr>
          <a:xfrm>
            <a:off x="1984802" y="5708565"/>
            <a:ext cx="1773448" cy="767418"/>
            <a:chOff x="2527912" y="5566580"/>
            <a:chExt cx="1773448" cy="767418"/>
          </a:xfrm>
        </p:grpSpPr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5B1674AE-B2BD-59FE-941B-84F13BC41BCF}"/>
                </a:ext>
              </a:extLst>
            </p:cNvPr>
            <p:cNvSpPr/>
            <p:nvPr/>
          </p:nvSpPr>
          <p:spPr>
            <a:xfrm>
              <a:off x="2527912" y="5566580"/>
              <a:ext cx="1773448" cy="7674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B3AABDB9-8E98-25D1-DA4D-0EFE1E9735B3}"/>
                </a:ext>
              </a:extLst>
            </p:cNvPr>
            <p:cNvSpPr txBox="1"/>
            <p:nvPr/>
          </p:nvSpPr>
          <p:spPr>
            <a:xfrm>
              <a:off x="2823500" y="5610235"/>
              <a:ext cx="1437827" cy="693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100" dirty="0"/>
                <a:t>Dev architecture: Dan</a:t>
              </a:r>
            </a:p>
            <a:p>
              <a:pPr>
                <a:lnSpc>
                  <a:spcPts val="1600"/>
                </a:lnSpc>
              </a:pPr>
              <a:r>
                <a:rPr lang="en-US" sz="1100" dirty="0"/>
                <a:t>Test process: Andreea</a:t>
              </a:r>
            </a:p>
            <a:p>
              <a:pPr>
                <a:lnSpc>
                  <a:spcPts val="1600"/>
                </a:lnSpc>
              </a:pPr>
              <a:r>
                <a:rPr lang="en-US" sz="1100" dirty="0"/>
                <a:t>Release train: Carmen</a:t>
              </a: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60156B31-CA8E-BB82-36BF-464E40C52F60}"/>
                </a:ext>
              </a:extLst>
            </p:cNvPr>
            <p:cNvSpPr/>
            <p:nvPr/>
          </p:nvSpPr>
          <p:spPr>
            <a:xfrm>
              <a:off x="2657535" y="5674652"/>
              <a:ext cx="174591" cy="17459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663DDB51-0DBD-C12A-9DE6-CA62A28709D4}"/>
                </a:ext>
              </a:extLst>
            </p:cNvPr>
            <p:cNvSpPr/>
            <p:nvPr/>
          </p:nvSpPr>
          <p:spPr>
            <a:xfrm>
              <a:off x="2657535" y="5884123"/>
              <a:ext cx="174591" cy="17459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C5E3C5C6-53B0-10B9-BA30-F01B784C920A}"/>
                </a:ext>
              </a:extLst>
            </p:cNvPr>
            <p:cNvSpPr/>
            <p:nvPr/>
          </p:nvSpPr>
          <p:spPr>
            <a:xfrm>
              <a:off x="2657535" y="6093593"/>
              <a:ext cx="174591" cy="17459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01712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OTLSHAPE_T_e10fdd30256f4709986a50f706fcefda_LeftVerticalConnector1">
            <a:extLst>
              <a:ext uri="{FF2B5EF4-FFF2-40B4-BE49-F238E27FC236}">
                <a16:creationId xmlns:a16="http://schemas.microsoft.com/office/drawing/2014/main" id="{7EA762C2-6168-43AE-A2D6-0EC1A8D5DA5A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1086312" y="2211453"/>
            <a:ext cx="0" cy="223562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OTLSHAPE_T_e10fdd30256f4709986a50f706fcefda_LeftVerticalConnector2">
            <a:extLst>
              <a:ext uri="{FF2B5EF4-FFF2-40B4-BE49-F238E27FC236}">
                <a16:creationId xmlns:a16="http://schemas.microsoft.com/office/drawing/2014/main" id="{527513BA-CCEC-4AA8-B398-7FEC63F1993D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1086312" y="2676315"/>
            <a:ext cx="0" cy="2810085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OTLSHAPE_T_e10fdd30256f4709986a50f706fcefda_RightVerticalConnector1">
            <a:extLst>
              <a:ext uri="{FF2B5EF4-FFF2-40B4-BE49-F238E27FC236}">
                <a16:creationId xmlns:a16="http://schemas.microsoft.com/office/drawing/2014/main" id="{DBBF888A-21F2-4077-8B50-37E019901D72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4299398" y="2211453"/>
            <a:ext cx="0" cy="3274947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OTLSHAPE_T_c6cf67056ac04144b059e3108187c59c_RightVerticalConnector1">
            <a:extLst>
              <a:ext uri="{FF2B5EF4-FFF2-40B4-BE49-F238E27FC236}">
                <a16:creationId xmlns:a16="http://schemas.microsoft.com/office/drawing/2014/main" id="{DF1CEBC0-12C1-4E97-A12F-5CB1223DCA60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7547058" y="3385102"/>
            <a:ext cx="0" cy="223562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OTLSHAPE_T_c6cf67056ac04144b059e3108187c59c_RightVerticalConnector2">
            <a:extLst>
              <a:ext uri="{FF2B5EF4-FFF2-40B4-BE49-F238E27FC236}">
                <a16:creationId xmlns:a16="http://schemas.microsoft.com/office/drawing/2014/main" id="{ADFE9A2B-EBCB-488C-B6FF-D5427E195850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7547058" y="3846407"/>
            <a:ext cx="0" cy="1639993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OTLSHAPE_T_c6d7e8f5d7d7488aa7a0f235bcdc99d5_RightVerticalConnector1">
            <a:extLst>
              <a:ext uri="{FF2B5EF4-FFF2-40B4-BE49-F238E27FC236}">
                <a16:creationId xmlns:a16="http://schemas.microsoft.com/office/drawing/2014/main" id="{82B3E7AA-2CB2-4204-9873-CC5723FF8099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10863817" y="4555194"/>
            <a:ext cx="0" cy="931206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OTLSHAPE_T_6d6be110b01f42148831f9d5e736b478_LeftVerticalConnector1">
            <a:extLst>
              <a:ext uri="{FF2B5EF4-FFF2-40B4-BE49-F238E27FC236}">
                <a16:creationId xmlns:a16="http://schemas.microsoft.com/office/drawing/2014/main" id="{E57B32B4-1F53-42BA-B632-27F3A2700751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2364647" y="2841415"/>
            <a:ext cx="0" cy="2644985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OTLSHAPE_T_ad9b37afa3564cfa92005eda350aded8_LeftVerticalConnector1">
            <a:extLst>
              <a:ext uri="{FF2B5EF4-FFF2-40B4-BE49-F238E27FC236}">
                <a16:creationId xmlns:a16="http://schemas.microsoft.com/office/drawing/2014/main" id="{5439881C-2755-412D-86B5-AB1CC80562AF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5577756" y="4011507"/>
            <a:ext cx="0" cy="1474893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OTLSHAPE_T_88ccd2c4d3184b64ac8965804646b112_LeftVerticalConnector1">
            <a:extLst>
              <a:ext uri="{FF2B5EF4-FFF2-40B4-BE49-F238E27FC236}">
                <a16:creationId xmlns:a16="http://schemas.microsoft.com/office/drawing/2014/main" id="{64487986-594A-4B75-A3B4-36B3725D8B3C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8894515" y="5181600"/>
            <a:ext cx="0" cy="30480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TLSHAPE_TB_00000000000000000000000000000000_ScaleContainer">
            <a:extLst>
              <a:ext uri="{FF2B5EF4-FFF2-40B4-BE49-F238E27FC236}">
                <a16:creationId xmlns:a16="http://schemas.microsoft.com/office/drawing/2014/main" id="{8806B228-BDF0-420C-B6DC-5EA56C41A32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44465" y="5486400"/>
            <a:ext cx="10515600" cy="254000"/>
          </a:xfrm>
          <a:prstGeom prst="roundRect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TLSHAPE_TB_00000000000000000000000000000000_TimescaleInterval1">
            <a:extLst>
              <a:ext uri="{FF2B5EF4-FFF2-40B4-BE49-F238E27FC236}">
                <a16:creationId xmlns:a16="http://schemas.microsoft.com/office/drawing/2014/main" id="{B98975ED-6F20-4E51-8D5A-A1C21D12626A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07965" y="5524500"/>
            <a:ext cx="203582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Jan</a:t>
            </a:r>
          </a:p>
        </p:txBody>
      </p:sp>
      <p:sp>
        <p:nvSpPr>
          <p:cNvPr id="9" name="OTLSHAPE_TB_00000000000000000000000000000000_TimescaleInterval2">
            <a:extLst>
              <a:ext uri="{FF2B5EF4-FFF2-40B4-BE49-F238E27FC236}">
                <a16:creationId xmlns:a16="http://schemas.microsoft.com/office/drawing/2014/main" id="{D1265728-B4AA-44DB-85DC-C1EBDA6B74F1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979002" y="5524500"/>
            <a:ext cx="225383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8" normalizeH="0" baseline="0" noProof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Feb</a:t>
            </a:r>
          </a:p>
        </p:txBody>
      </p:sp>
      <p:sp>
        <p:nvSpPr>
          <p:cNvPr id="10" name="OTLSHAPE_TB_00000000000000000000000000000000_TimescaleInterval3">
            <a:extLst>
              <a:ext uri="{FF2B5EF4-FFF2-40B4-BE49-F238E27FC236}">
                <a16:creationId xmlns:a16="http://schemas.microsoft.com/office/drawing/2014/main" id="{F590E671-7005-4BAE-B043-6C84D26586FD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2946390" y="5524500"/>
            <a:ext cx="25808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8" normalizeH="0" baseline="0" noProof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</a:t>
            </a:r>
          </a:p>
        </p:txBody>
      </p:sp>
      <p:sp>
        <p:nvSpPr>
          <p:cNvPr id="11" name="OTLSHAPE_TB_00000000000000000000000000000000_TimescaleInterval4">
            <a:extLst>
              <a:ext uri="{FF2B5EF4-FFF2-40B4-BE49-F238E27FC236}">
                <a16:creationId xmlns:a16="http://schemas.microsoft.com/office/drawing/2014/main" id="{E23672CE-6E5F-40F3-9C5F-A476ADA104C9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4017427" y="5524500"/>
            <a:ext cx="222818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8" normalizeH="0" baseline="0" noProof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Apr</a:t>
            </a:r>
          </a:p>
        </p:txBody>
      </p:sp>
      <p:sp>
        <p:nvSpPr>
          <p:cNvPr id="12" name="OTLSHAPE_TB_00000000000000000000000000000000_TimescaleInterval5">
            <a:extLst>
              <a:ext uri="{FF2B5EF4-FFF2-40B4-BE49-F238E27FC236}">
                <a16:creationId xmlns:a16="http://schemas.microsoft.com/office/drawing/2014/main" id="{03FB93D1-D9B4-4EEC-A0EB-5809E7A24E18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5053914" y="5524500"/>
            <a:ext cx="271228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8" normalizeH="0" baseline="0" noProof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May</a:t>
            </a:r>
          </a:p>
        </p:txBody>
      </p:sp>
      <p:sp>
        <p:nvSpPr>
          <p:cNvPr id="13" name="OTLSHAPE_TB_00000000000000000000000000000000_TimescaleInterval6">
            <a:extLst>
              <a:ext uri="{FF2B5EF4-FFF2-40B4-BE49-F238E27FC236}">
                <a16:creationId xmlns:a16="http://schemas.microsoft.com/office/drawing/2014/main" id="{A6A34AA7-0D85-4776-A989-45AE9619EA09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6124951" y="5524500"/>
            <a:ext cx="20999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8" normalizeH="0" baseline="0" noProof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Jun</a:t>
            </a:r>
          </a:p>
        </p:txBody>
      </p:sp>
      <p:sp>
        <p:nvSpPr>
          <p:cNvPr id="14" name="OTLSHAPE_TB_00000000000000000000000000000000_TimescaleInterval7">
            <a:extLst>
              <a:ext uri="{FF2B5EF4-FFF2-40B4-BE49-F238E27FC236}">
                <a16:creationId xmlns:a16="http://schemas.microsoft.com/office/drawing/2014/main" id="{00991A18-EBF0-4A55-AC92-441AD7D88B38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7161438" y="5524500"/>
            <a:ext cx="158185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Jul</a:t>
            </a:r>
          </a:p>
        </p:txBody>
      </p:sp>
      <p:sp>
        <p:nvSpPr>
          <p:cNvPr id="15" name="OTLSHAPE_TB_00000000000000000000000000000000_TimescaleInterval8">
            <a:extLst>
              <a:ext uri="{FF2B5EF4-FFF2-40B4-BE49-F238E27FC236}">
                <a16:creationId xmlns:a16="http://schemas.microsoft.com/office/drawing/2014/main" id="{F251DC1E-2DC7-40AF-8118-5E29D13D6C6C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8232474" y="5524500"/>
            <a:ext cx="24205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Aug</a:t>
            </a:r>
          </a:p>
        </p:txBody>
      </p:sp>
      <p:sp>
        <p:nvSpPr>
          <p:cNvPr id="16" name="OTLSHAPE_TB_00000000000000000000000000000000_TimescaleInterval9">
            <a:extLst>
              <a:ext uri="{FF2B5EF4-FFF2-40B4-BE49-F238E27FC236}">
                <a16:creationId xmlns:a16="http://schemas.microsoft.com/office/drawing/2014/main" id="{48A59656-FEC6-491D-B6EE-FC7F4EE57290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9303511" y="5524500"/>
            <a:ext cx="227626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8" normalizeH="0" baseline="0" noProof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Sep</a:t>
            </a:r>
          </a:p>
        </p:txBody>
      </p:sp>
      <p:sp>
        <p:nvSpPr>
          <p:cNvPr id="17" name="OTLSHAPE_TB_00000000000000000000000000000000_TimescaleInterval10">
            <a:extLst>
              <a:ext uri="{FF2B5EF4-FFF2-40B4-BE49-F238E27FC236}">
                <a16:creationId xmlns:a16="http://schemas.microsoft.com/office/drawing/2014/main" id="{BB07690B-DCFE-4DD1-8214-453EACB511C8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10339998" y="5524500"/>
            <a:ext cx="211148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2" normalizeH="0" baseline="0" noProof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Oct</a:t>
            </a:r>
          </a:p>
        </p:txBody>
      </p:sp>
      <p:sp>
        <p:nvSpPr>
          <p:cNvPr id="214" name="OTLSHAPE_TB_00000000000000000000000000000000_ScaleMarking1">
            <a:extLst>
              <a:ext uri="{FF2B5EF4-FFF2-40B4-BE49-F238E27FC236}">
                <a16:creationId xmlns:a16="http://schemas.microsoft.com/office/drawing/2014/main" id="{FB974075-69F1-47A5-BE0F-5AC3F7CFEF83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907965" y="530034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2018</a:t>
            </a:r>
            <a:endParaRPr kumimoji="0" lang="en-US" sz="1200" b="0" i="0" u="none" strike="noStrike" kern="1200" cap="none" spc="-2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" name="OTLSHAPE_T_e10fdd30256f4709986a50f706fcefda_Shape">
            <a:extLst>
              <a:ext uri="{FF2B5EF4-FFF2-40B4-BE49-F238E27FC236}">
                <a16:creationId xmlns:a16="http://schemas.microsoft.com/office/drawing/2014/main" id="{653D2D94-E5A8-47AC-8FF6-FBC1F0A328BB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1086312" y="2051391"/>
            <a:ext cx="3213100" cy="320124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59595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TLSHAPE_T_08e0bedf0de5468bb66850337b8fdc6a_Shape">
            <a:extLst>
              <a:ext uri="{FF2B5EF4-FFF2-40B4-BE49-F238E27FC236}">
                <a16:creationId xmlns:a16="http://schemas.microsoft.com/office/drawing/2014/main" id="{0B2D7A5E-BD66-4390-9844-2B4E52BB0A67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1086312" y="2435015"/>
            <a:ext cx="596900" cy="2413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OTLSHAPE_T_1b0e56a2e8c6404a875d0007c4a3b646_Shape">
            <a:extLst>
              <a:ext uri="{FF2B5EF4-FFF2-40B4-BE49-F238E27FC236}">
                <a16:creationId xmlns:a16="http://schemas.microsoft.com/office/drawing/2014/main" id="{46D99446-3D66-46AD-ACA8-DE489C5322F0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1708205" y="2435015"/>
            <a:ext cx="622300" cy="2413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OTLSHAPE_T_72cf47d64a664220b807029070bdb522_Shape">
            <a:extLst>
              <a:ext uri="{FF2B5EF4-FFF2-40B4-BE49-F238E27FC236}">
                <a16:creationId xmlns:a16="http://schemas.microsoft.com/office/drawing/2014/main" id="{87B7B2DB-085B-4DE4-A4EF-D3EB08E94A0D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2364647" y="2435015"/>
            <a:ext cx="596900" cy="2413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TLSHAPE_T_20525e9543594c53acbe00ab056a6077_Shape">
            <a:extLst>
              <a:ext uri="{FF2B5EF4-FFF2-40B4-BE49-F238E27FC236}">
                <a16:creationId xmlns:a16="http://schemas.microsoft.com/office/drawing/2014/main" id="{8478E177-9C6F-4BAB-84A1-39B51FC15205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2986539" y="2435015"/>
            <a:ext cx="622300" cy="2413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OTLSHAPE_T_3770cf2a2afe4f3e9397ef9cad817db1_Shape">
            <a:extLst>
              <a:ext uri="{FF2B5EF4-FFF2-40B4-BE49-F238E27FC236}">
                <a16:creationId xmlns:a16="http://schemas.microsoft.com/office/drawing/2014/main" id="{D3528E3A-BD83-407C-AE2F-D634F916465A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3642981" y="2435015"/>
            <a:ext cx="660400" cy="2413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OTLSHAPE_T_6d6be110b01f42148831f9d5e736b478_Shape">
            <a:extLst>
              <a:ext uri="{FF2B5EF4-FFF2-40B4-BE49-F238E27FC236}">
                <a16:creationId xmlns:a16="http://schemas.microsoft.com/office/drawing/2014/main" id="{DF79B080-7723-4DA0-BD5A-3EC3B9165DD6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2364647" y="2739815"/>
            <a:ext cx="1943100" cy="203200"/>
          </a:xfrm>
          <a:prstGeom prst="roundRect">
            <a:avLst/>
          </a:prstGeom>
          <a:solidFill>
            <a:srgbClr val="85C13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OTLSHAPE_T_c6cf67056ac04144b059e3108187c59c_Shape">
            <a:extLst>
              <a:ext uri="{FF2B5EF4-FFF2-40B4-BE49-F238E27FC236}">
                <a16:creationId xmlns:a16="http://schemas.microsoft.com/office/drawing/2014/main" id="{C72C99CF-31FE-4190-B3C0-3B397FAA70D8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4299422" y="3225039"/>
            <a:ext cx="3251200" cy="320124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59595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OTLSHAPE_T_af1e3d0a3492408f847e4063645d2402_Shape">
            <a:extLst>
              <a:ext uri="{FF2B5EF4-FFF2-40B4-BE49-F238E27FC236}">
                <a16:creationId xmlns:a16="http://schemas.microsoft.com/office/drawing/2014/main" id="{AD423185-4800-4DB7-902A-1DB733F32B35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4299422" y="3608663"/>
            <a:ext cx="596900" cy="237744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OTLSHAPE_T_294fe748a7124b39a3acbcb66a8d913c_Shape">
            <a:extLst>
              <a:ext uri="{FF2B5EF4-FFF2-40B4-BE49-F238E27FC236}">
                <a16:creationId xmlns:a16="http://schemas.microsoft.com/office/drawing/2014/main" id="{CF09919A-2C1F-4B52-BBF2-46DCFD290115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4921315" y="3608663"/>
            <a:ext cx="622300" cy="237744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OTLSHAPE_T_d98c036bb1f841bc99dfa208eddc8054_Shape">
            <a:extLst>
              <a:ext uri="{FF2B5EF4-FFF2-40B4-BE49-F238E27FC236}">
                <a16:creationId xmlns:a16="http://schemas.microsoft.com/office/drawing/2014/main" id="{3DFC8EEC-7A19-42CC-BAAF-C9C20415A970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5577756" y="3608663"/>
            <a:ext cx="660400" cy="237744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OTLSHAPE_T_b82343b70b944a62aa68c61d81a90236_Shape">
            <a:extLst>
              <a:ext uri="{FF2B5EF4-FFF2-40B4-BE49-F238E27FC236}">
                <a16:creationId xmlns:a16="http://schemas.microsoft.com/office/drawing/2014/main" id="{B4DD7080-B58F-4615-8C02-59C913C4B1DF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6268748" y="3608663"/>
            <a:ext cx="660400" cy="237744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OTLSHAPE_T_0b8a399a5245490a8a28b470015e1c27_Shape">
            <a:extLst>
              <a:ext uri="{FF2B5EF4-FFF2-40B4-BE49-F238E27FC236}">
                <a16:creationId xmlns:a16="http://schemas.microsoft.com/office/drawing/2014/main" id="{A528843E-52DF-49D3-9F7B-5DF5603DF0C5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6959740" y="3608663"/>
            <a:ext cx="596900" cy="237744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OTLSHAPE_T_ad9b37afa3564cfa92005eda350aded8_Shape">
            <a:extLst>
              <a:ext uri="{FF2B5EF4-FFF2-40B4-BE49-F238E27FC236}">
                <a16:creationId xmlns:a16="http://schemas.microsoft.com/office/drawing/2014/main" id="{87031C00-ACC6-49AE-9C65-A3FC7E82F899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5577756" y="3909907"/>
            <a:ext cx="1981200" cy="203200"/>
          </a:xfrm>
          <a:prstGeom prst="roundRect">
            <a:avLst/>
          </a:prstGeom>
          <a:solidFill>
            <a:srgbClr val="85C13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OTLSHAPE_T_c6d7e8f5d7d7488aa7a0f235bcdc99d5_Shape">
            <a:extLst>
              <a:ext uri="{FF2B5EF4-FFF2-40B4-BE49-F238E27FC236}">
                <a16:creationId xmlns:a16="http://schemas.microsoft.com/office/drawing/2014/main" id="{30F0C45B-AF0E-4918-9B74-53E67C14D098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7547082" y="4395132"/>
            <a:ext cx="3327400" cy="320124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59595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OTLSHAPE_T_f72b7f0211c94b7a9dcd438f1a1c6b4a_Shape">
            <a:extLst>
              <a:ext uri="{FF2B5EF4-FFF2-40B4-BE49-F238E27FC236}">
                <a16:creationId xmlns:a16="http://schemas.microsoft.com/office/drawing/2014/main" id="{73D48219-AA97-4311-842A-A90EE10D31BF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7547082" y="4778756"/>
            <a:ext cx="622300" cy="237744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OTLSHAPE_T_b6310780303246538f3e28bec1306c43_Shape">
            <a:extLst>
              <a:ext uri="{FF2B5EF4-FFF2-40B4-BE49-F238E27FC236}">
                <a16:creationId xmlns:a16="http://schemas.microsoft.com/office/drawing/2014/main" id="{4CCEED07-D5FC-4A44-A045-1629E15EEE14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8203524" y="4778756"/>
            <a:ext cx="660400" cy="237744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OTLSHAPE_T_71f68cbe48c1449cb3c29475e60a1f2e_Shape">
            <a:extLst>
              <a:ext uri="{FF2B5EF4-FFF2-40B4-BE49-F238E27FC236}">
                <a16:creationId xmlns:a16="http://schemas.microsoft.com/office/drawing/2014/main" id="{43A38A45-D1DE-4A18-A477-4450EE67FDF7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8894515" y="4778756"/>
            <a:ext cx="596900" cy="237744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OTLSHAPE_T_490582bcde8f41f4b19cfa6e6b35c0e3_Shape">
            <a:extLst>
              <a:ext uri="{FF2B5EF4-FFF2-40B4-BE49-F238E27FC236}">
                <a16:creationId xmlns:a16="http://schemas.microsoft.com/office/drawing/2014/main" id="{E605EF74-0B1F-43A4-9236-40AD1C7C9912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9516408" y="4778756"/>
            <a:ext cx="622300" cy="237744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OTLSHAPE_T_684f9152c4f941f1b402a14964074faa_Shape">
            <a:extLst>
              <a:ext uri="{FF2B5EF4-FFF2-40B4-BE49-F238E27FC236}">
                <a16:creationId xmlns:a16="http://schemas.microsoft.com/office/drawing/2014/main" id="{44C7A0C6-64E6-4731-87F4-1C3614E784C1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10172850" y="4778756"/>
            <a:ext cx="660400" cy="237744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OTLSHAPE_T_88ccd2c4d3184b64ac8965804646b112_Shape">
            <a:extLst>
              <a:ext uri="{FF2B5EF4-FFF2-40B4-BE49-F238E27FC236}">
                <a16:creationId xmlns:a16="http://schemas.microsoft.com/office/drawing/2014/main" id="{25186E21-243F-4CC6-96E6-4A93EE4AA7A4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8894515" y="5080000"/>
            <a:ext cx="1981200" cy="203200"/>
          </a:xfrm>
          <a:prstGeom prst="roundRect">
            <a:avLst/>
          </a:prstGeom>
          <a:solidFill>
            <a:srgbClr val="85C13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TLSHAPE_T_e10fdd30256f4709986a50f706fcefda_Duration">
            <a:extLst>
              <a:ext uri="{FF2B5EF4-FFF2-40B4-BE49-F238E27FC236}">
                <a16:creationId xmlns:a16="http://schemas.microsoft.com/office/drawing/2014/main" id="{2E893914-733B-4275-BF6A-94C2B3CA0205}"/>
              </a:ext>
            </a:extLst>
          </p:cNvPr>
          <p:cNvSpPr txBox="1"/>
          <p:nvPr>
            <p:custDataLst>
              <p:tags r:id="rId44"/>
            </p:custDataLst>
          </p:nvPr>
        </p:nvSpPr>
        <p:spPr>
          <a:xfrm>
            <a:off x="4350198" y="2118425"/>
            <a:ext cx="482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-12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67 days</a:t>
            </a:r>
          </a:p>
        </p:txBody>
      </p:sp>
      <p:sp>
        <p:nvSpPr>
          <p:cNvPr id="43" name="OTLSHAPE_T_e10fdd30256f4709986a50f706fcefda_JoinedDate">
            <a:extLst>
              <a:ext uri="{FF2B5EF4-FFF2-40B4-BE49-F238E27FC236}">
                <a16:creationId xmlns:a16="http://schemas.microsoft.com/office/drawing/2014/main" id="{BB8A225D-0C88-41F2-A940-623DDAFBC2A9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1086312" y="1896366"/>
            <a:ext cx="711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2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Jan 8 - Apr 10</a:t>
            </a:r>
          </a:p>
        </p:txBody>
      </p:sp>
      <p:sp>
        <p:nvSpPr>
          <p:cNvPr id="44" name="OTLSHAPE_T_e10fdd30256f4709986a50f706fcefda_Title">
            <a:extLst>
              <a:ext uri="{FF2B5EF4-FFF2-40B4-BE49-F238E27FC236}">
                <a16:creationId xmlns:a16="http://schemas.microsoft.com/office/drawing/2014/main" id="{07AE7EAF-2884-443C-89DF-F2262D017724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2393432" y="2118425"/>
            <a:ext cx="609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8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Release 1</a:t>
            </a:r>
          </a:p>
        </p:txBody>
      </p:sp>
      <p:sp>
        <p:nvSpPr>
          <p:cNvPr id="53" name="OTLSHAPE_T_08e0bedf0de5468bb66850337b8fdc6a_Title">
            <a:extLst>
              <a:ext uri="{FF2B5EF4-FFF2-40B4-BE49-F238E27FC236}">
                <a16:creationId xmlns:a16="http://schemas.microsoft.com/office/drawing/2014/main" id="{4500F041-37A3-4664-A3BA-B0CAD62A06AB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1175671" y="2478152"/>
            <a:ext cx="419100" cy="155025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6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Sprint 1</a:t>
            </a:r>
          </a:p>
        </p:txBody>
      </p:sp>
      <p:sp>
        <p:nvSpPr>
          <p:cNvPr id="61" name="OTLSHAPE_T_1b0e56a2e8c6404a875d0007c4a3b646_Title">
            <a:extLst>
              <a:ext uri="{FF2B5EF4-FFF2-40B4-BE49-F238E27FC236}">
                <a16:creationId xmlns:a16="http://schemas.microsoft.com/office/drawing/2014/main" id="{9CF53372-A84D-40F3-90AE-5A4FBF1006B2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1814838" y="2478152"/>
            <a:ext cx="419100" cy="155025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6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Sprint 2</a:t>
            </a:r>
          </a:p>
        </p:txBody>
      </p:sp>
      <p:sp>
        <p:nvSpPr>
          <p:cNvPr id="69" name="OTLSHAPE_T_72cf47d64a664220b807029070bdb522_Title">
            <a:extLst>
              <a:ext uri="{FF2B5EF4-FFF2-40B4-BE49-F238E27FC236}">
                <a16:creationId xmlns:a16="http://schemas.microsoft.com/office/drawing/2014/main" id="{07B3C37E-87DC-46ED-B3F3-8A2AAE67C9E3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2454005" y="2478152"/>
            <a:ext cx="419100" cy="155025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6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Sprint 3</a:t>
            </a:r>
          </a:p>
        </p:txBody>
      </p:sp>
      <p:sp>
        <p:nvSpPr>
          <p:cNvPr id="77" name="OTLSHAPE_T_20525e9543594c53acbe00ab056a6077_Title">
            <a:extLst>
              <a:ext uri="{FF2B5EF4-FFF2-40B4-BE49-F238E27FC236}">
                <a16:creationId xmlns:a16="http://schemas.microsoft.com/office/drawing/2014/main" id="{27EC7394-F91A-4A23-9D51-F59789A58EDE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3093172" y="2478152"/>
            <a:ext cx="419100" cy="155025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6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Sprint 4</a:t>
            </a:r>
          </a:p>
        </p:txBody>
      </p:sp>
      <p:sp>
        <p:nvSpPr>
          <p:cNvPr id="85" name="OTLSHAPE_T_3770cf2a2afe4f3e9397ef9cad817db1_Title">
            <a:extLst>
              <a:ext uri="{FF2B5EF4-FFF2-40B4-BE49-F238E27FC236}">
                <a16:creationId xmlns:a16="http://schemas.microsoft.com/office/drawing/2014/main" id="{064FE89F-64E3-449D-A773-1ECB7939C930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3766889" y="2478152"/>
            <a:ext cx="419100" cy="155025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6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Sprint 5</a:t>
            </a:r>
          </a:p>
        </p:txBody>
      </p:sp>
      <p:sp>
        <p:nvSpPr>
          <p:cNvPr id="93" name="OTLSHAPE_T_6d6be110b01f42148831f9d5e736b478_Title">
            <a:extLst>
              <a:ext uri="{FF2B5EF4-FFF2-40B4-BE49-F238E27FC236}">
                <a16:creationId xmlns:a16="http://schemas.microsoft.com/office/drawing/2014/main" id="{FEFD4A6B-966C-4B08-87B2-DCA106018837}"/>
              </a:ext>
            </a:extLst>
          </p:cNvPr>
          <p:cNvSpPr txBox="1"/>
          <p:nvPr>
            <p:custDataLst>
              <p:tags r:id="rId52"/>
            </p:custDataLst>
          </p:nvPr>
        </p:nvSpPr>
        <p:spPr>
          <a:xfrm>
            <a:off x="2838056" y="2756155"/>
            <a:ext cx="990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8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QA + Refinement</a:t>
            </a:r>
          </a:p>
        </p:txBody>
      </p:sp>
      <p:sp>
        <p:nvSpPr>
          <p:cNvPr id="96" name="OTLSHAPE_T_c6cf67056ac04144b059e3108187c59c_Duration">
            <a:extLst>
              <a:ext uri="{FF2B5EF4-FFF2-40B4-BE49-F238E27FC236}">
                <a16:creationId xmlns:a16="http://schemas.microsoft.com/office/drawing/2014/main" id="{24F426AC-1FF8-42E1-BCE4-D13BC6B70331}"/>
              </a:ext>
            </a:extLst>
          </p:cNvPr>
          <p:cNvSpPr txBox="1"/>
          <p:nvPr>
            <p:custDataLst>
              <p:tags r:id="rId53"/>
            </p:custDataLst>
          </p:nvPr>
        </p:nvSpPr>
        <p:spPr>
          <a:xfrm>
            <a:off x="7597858" y="3292074"/>
            <a:ext cx="482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-12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68 days</a:t>
            </a:r>
          </a:p>
        </p:txBody>
      </p:sp>
      <p:sp>
        <p:nvSpPr>
          <p:cNvPr id="99" name="OTLSHAPE_T_c6cf67056ac04144b059e3108187c59c_JoinedDate">
            <a:extLst>
              <a:ext uri="{FF2B5EF4-FFF2-40B4-BE49-F238E27FC236}">
                <a16:creationId xmlns:a16="http://schemas.microsoft.com/office/drawing/2014/main" id="{275B2A23-378B-44F9-B326-D6D8DC0FC6FA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4299422" y="3070015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2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Apr 11 - Jul 13</a:t>
            </a:r>
          </a:p>
        </p:txBody>
      </p:sp>
      <p:sp>
        <p:nvSpPr>
          <p:cNvPr id="100" name="OTLSHAPE_T_c6cf67056ac04144b059e3108187c59c_Title">
            <a:extLst>
              <a:ext uri="{FF2B5EF4-FFF2-40B4-BE49-F238E27FC236}">
                <a16:creationId xmlns:a16="http://schemas.microsoft.com/office/drawing/2014/main" id="{A6DD9567-D424-40F5-9316-5BA5D65A132A}"/>
              </a:ext>
            </a:extLst>
          </p:cNvPr>
          <p:cNvSpPr txBox="1"/>
          <p:nvPr>
            <p:custDataLst>
              <p:tags r:id="rId55"/>
            </p:custDataLst>
          </p:nvPr>
        </p:nvSpPr>
        <p:spPr>
          <a:xfrm>
            <a:off x="5623817" y="3292074"/>
            <a:ext cx="609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8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Release 2</a:t>
            </a:r>
          </a:p>
        </p:txBody>
      </p:sp>
      <p:sp>
        <p:nvSpPr>
          <p:cNvPr id="108" name="OTLSHAPE_T_af1e3d0a3492408f847e4063645d2402_Title">
            <a:extLst>
              <a:ext uri="{FF2B5EF4-FFF2-40B4-BE49-F238E27FC236}">
                <a16:creationId xmlns:a16="http://schemas.microsoft.com/office/drawing/2014/main" id="{774198C2-E4B7-458E-AFC6-52A8145B3C7E}"/>
              </a:ext>
            </a:extLst>
          </p:cNvPr>
          <p:cNvSpPr txBox="1"/>
          <p:nvPr>
            <p:custDataLst>
              <p:tags r:id="rId56"/>
            </p:custDataLst>
          </p:nvPr>
        </p:nvSpPr>
        <p:spPr>
          <a:xfrm>
            <a:off x="4388781" y="3650023"/>
            <a:ext cx="419100" cy="155025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6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Sprint 6</a:t>
            </a:r>
          </a:p>
        </p:txBody>
      </p:sp>
      <p:sp>
        <p:nvSpPr>
          <p:cNvPr id="116" name="OTLSHAPE_T_294fe748a7124b39a3acbcb66a8d913c_Title">
            <a:extLst>
              <a:ext uri="{FF2B5EF4-FFF2-40B4-BE49-F238E27FC236}">
                <a16:creationId xmlns:a16="http://schemas.microsoft.com/office/drawing/2014/main" id="{43D726D6-D600-452A-B0E6-6F301C8BF076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5027948" y="3650023"/>
            <a:ext cx="419100" cy="155025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6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Sprint 7</a:t>
            </a:r>
          </a:p>
        </p:txBody>
      </p:sp>
      <p:sp>
        <p:nvSpPr>
          <p:cNvPr id="124" name="OTLSHAPE_T_d98c036bb1f841bc99dfa208eddc8054_Title">
            <a:extLst>
              <a:ext uri="{FF2B5EF4-FFF2-40B4-BE49-F238E27FC236}">
                <a16:creationId xmlns:a16="http://schemas.microsoft.com/office/drawing/2014/main" id="{9D5AC56C-C2CF-4FD4-9EFC-59111752FA8D}"/>
              </a:ext>
            </a:extLst>
          </p:cNvPr>
          <p:cNvSpPr txBox="1"/>
          <p:nvPr>
            <p:custDataLst>
              <p:tags r:id="rId58"/>
            </p:custDataLst>
          </p:nvPr>
        </p:nvSpPr>
        <p:spPr>
          <a:xfrm>
            <a:off x="5701665" y="3650023"/>
            <a:ext cx="419100" cy="155025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6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Sprint 8</a:t>
            </a:r>
          </a:p>
        </p:txBody>
      </p:sp>
      <p:sp>
        <p:nvSpPr>
          <p:cNvPr id="132" name="OTLSHAPE_T_b82343b70b944a62aa68c61d81a90236_Title">
            <a:extLst>
              <a:ext uri="{FF2B5EF4-FFF2-40B4-BE49-F238E27FC236}">
                <a16:creationId xmlns:a16="http://schemas.microsoft.com/office/drawing/2014/main" id="{4725599B-0F82-4608-BC9A-204E484D9D24}"/>
              </a:ext>
            </a:extLst>
          </p:cNvPr>
          <p:cNvSpPr txBox="1"/>
          <p:nvPr>
            <p:custDataLst>
              <p:tags r:id="rId59"/>
            </p:custDataLst>
          </p:nvPr>
        </p:nvSpPr>
        <p:spPr>
          <a:xfrm>
            <a:off x="6392656" y="3650023"/>
            <a:ext cx="419100" cy="155025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6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Sprint 9</a:t>
            </a:r>
          </a:p>
        </p:txBody>
      </p:sp>
      <p:sp>
        <p:nvSpPr>
          <p:cNvPr id="140" name="OTLSHAPE_T_0b8a399a5245490a8a28b470015e1c27_Title">
            <a:extLst>
              <a:ext uri="{FF2B5EF4-FFF2-40B4-BE49-F238E27FC236}">
                <a16:creationId xmlns:a16="http://schemas.microsoft.com/office/drawing/2014/main" id="{636714DB-BD4D-4B30-A6D0-2366C760D619}"/>
              </a:ext>
            </a:extLst>
          </p:cNvPr>
          <p:cNvSpPr txBox="1"/>
          <p:nvPr>
            <p:custDataLst>
              <p:tags r:id="rId60"/>
            </p:custDataLst>
          </p:nvPr>
        </p:nvSpPr>
        <p:spPr>
          <a:xfrm>
            <a:off x="7016903" y="3650023"/>
            <a:ext cx="482600" cy="155025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6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Sprint 10</a:t>
            </a:r>
          </a:p>
        </p:txBody>
      </p:sp>
      <p:sp>
        <p:nvSpPr>
          <p:cNvPr id="149" name="OTLSHAPE_T_ad9b37afa3564cfa92005eda350aded8_Title">
            <a:extLst>
              <a:ext uri="{FF2B5EF4-FFF2-40B4-BE49-F238E27FC236}">
                <a16:creationId xmlns:a16="http://schemas.microsoft.com/office/drawing/2014/main" id="{EA167BA6-1FBC-46AA-8975-18EF19844A19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6068441" y="3926248"/>
            <a:ext cx="990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8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QA + Refinement</a:t>
            </a:r>
          </a:p>
        </p:txBody>
      </p:sp>
      <p:sp>
        <p:nvSpPr>
          <p:cNvPr id="152" name="OTLSHAPE_T_c6d7e8f5d7d7488aa7a0f235bcdc99d5_Duration">
            <a:extLst>
              <a:ext uri="{FF2B5EF4-FFF2-40B4-BE49-F238E27FC236}">
                <a16:creationId xmlns:a16="http://schemas.microsoft.com/office/drawing/2014/main" id="{7CAF315C-55B1-49C8-8817-CD429E7876C0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10914617" y="4462166"/>
            <a:ext cx="482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-12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68 days</a:t>
            </a:r>
          </a:p>
        </p:txBody>
      </p:sp>
      <p:sp>
        <p:nvSpPr>
          <p:cNvPr id="156" name="OTLSHAPE_T_c6d7e8f5d7d7488aa7a0f235bcdc99d5_JoinedDate">
            <a:extLst>
              <a:ext uri="{FF2B5EF4-FFF2-40B4-BE49-F238E27FC236}">
                <a16:creationId xmlns:a16="http://schemas.microsoft.com/office/drawing/2014/main" id="{707AB8E5-82E2-4DCE-9A6C-796DFD8D5500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7547082" y="4240107"/>
            <a:ext cx="736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4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Jul 14 - Oct 17</a:t>
            </a:r>
          </a:p>
        </p:txBody>
      </p:sp>
      <p:sp>
        <p:nvSpPr>
          <p:cNvPr id="157" name="OTLSHAPE_T_c6d7e8f5d7d7488aa7a0f235bcdc99d5_Title">
            <a:extLst>
              <a:ext uri="{FF2B5EF4-FFF2-40B4-BE49-F238E27FC236}">
                <a16:creationId xmlns:a16="http://schemas.microsoft.com/office/drawing/2014/main" id="{096B630B-88CD-423A-B2A9-BEF6DF5781D9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8906026" y="4462166"/>
            <a:ext cx="609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8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Release 3</a:t>
            </a:r>
          </a:p>
        </p:txBody>
      </p:sp>
      <p:sp>
        <p:nvSpPr>
          <p:cNvPr id="164" name="OTLSHAPE_T_f72b7f0211c94b7a9dcd438f1a1c6b4a_Title">
            <a:extLst>
              <a:ext uri="{FF2B5EF4-FFF2-40B4-BE49-F238E27FC236}">
                <a16:creationId xmlns:a16="http://schemas.microsoft.com/office/drawing/2014/main" id="{91C6CEE4-D668-40AA-ACD3-C1FC081610EE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7621521" y="4820116"/>
            <a:ext cx="482600" cy="155025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6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Sprint 11</a:t>
            </a:r>
          </a:p>
        </p:txBody>
      </p:sp>
      <p:sp>
        <p:nvSpPr>
          <p:cNvPr id="172" name="OTLSHAPE_T_b6310780303246538f3e28bec1306c43_Title">
            <a:extLst>
              <a:ext uri="{FF2B5EF4-FFF2-40B4-BE49-F238E27FC236}">
                <a16:creationId xmlns:a16="http://schemas.microsoft.com/office/drawing/2014/main" id="{DA05B5DB-AAE2-456D-B8C7-29A91BDDA6BF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8295238" y="4820116"/>
            <a:ext cx="482600" cy="155025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6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Sprint 12</a:t>
            </a:r>
          </a:p>
        </p:txBody>
      </p:sp>
      <p:sp>
        <p:nvSpPr>
          <p:cNvPr id="180" name="OTLSHAPE_T_71f68cbe48c1449cb3c29475e60a1f2e_Title">
            <a:extLst>
              <a:ext uri="{FF2B5EF4-FFF2-40B4-BE49-F238E27FC236}">
                <a16:creationId xmlns:a16="http://schemas.microsoft.com/office/drawing/2014/main" id="{C7AB0A2D-EFDC-4B9A-B283-6BCA0287D001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8951680" y="4820116"/>
            <a:ext cx="482600" cy="155025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6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Sprint 13</a:t>
            </a:r>
          </a:p>
        </p:txBody>
      </p:sp>
      <p:sp>
        <p:nvSpPr>
          <p:cNvPr id="188" name="OTLSHAPE_T_490582bcde8f41f4b19cfa6e6b35c0e3_Title">
            <a:extLst>
              <a:ext uri="{FF2B5EF4-FFF2-40B4-BE49-F238E27FC236}">
                <a16:creationId xmlns:a16="http://schemas.microsoft.com/office/drawing/2014/main" id="{22E22F75-EB04-4875-A566-62CCF8687A12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9590847" y="4820116"/>
            <a:ext cx="482600" cy="155025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6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Sprint 14</a:t>
            </a:r>
          </a:p>
        </p:txBody>
      </p:sp>
      <p:sp>
        <p:nvSpPr>
          <p:cNvPr id="196" name="OTLSHAPE_T_684f9152c4f941f1b402a14964074faa_Title">
            <a:extLst>
              <a:ext uri="{FF2B5EF4-FFF2-40B4-BE49-F238E27FC236}">
                <a16:creationId xmlns:a16="http://schemas.microsoft.com/office/drawing/2014/main" id="{10CD12D5-9EEB-4921-B223-BC72AB74C149}"/>
              </a:ext>
            </a:extLst>
          </p:cNvPr>
          <p:cNvSpPr txBox="1"/>
          <p:nvPr>
            <p:custDataLst>
              <p:tags r:id="rId69"/>
            </p:custDataLst>
          </p:nvPr>
        </p:nvSpPr>
        <p:spPr>
          <a:xfrm>
            <a:off x="10264563" y="4820116"/>
            <a:ext cx="482600" cy="155025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6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Sprint 15</a:t>
            </a:r>
          </a:p>
        </p:txBody>
      </p:sp>
      <p:sp>
        <p:nvSpPr>
          <p:cNvPr id="205" name="OTLSHAPE_T_88ccd2c4d3184b64ac8965804646b112_Title">
            <a:extLst>
              <a:ext uri="{FF2B5EF4-FFF2-40B4-BE49-F238E27FC236}">
                <a16:creationId xmlns:a16="http://schemas.microsoft.com/office/drawing/2014/main" id="{61BDA767-720C-46F5-B893-32C8B0419692}"/>
              </a:ext>
            </a:extLst>
          </p:cNvPr>
          <p:cNvSpPr txBox="1"/>
          <p:nvPr>
            <p:custDataLst>
              <p:tags r:id="rId70"/>
            </p:custDataLst>
          </p:nvPr>
        </p:nvSpPr>
        <p:spPr>
          <a:xfrm>
            <a:off x="9385200" y="5096340"/>
            <a:ext cx="990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8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QA + Refinement</a:t>
            </a:r>
          </a:p>
        </p:txBody>
      </p:sp>
      <p:sp>
        <p:nvSpPr>
          <p:cNvPr id="212" name="OTLSHAPE_M_ce2baea0373841e59d64442bfab3fcd0_Shape">
            <a:extLst>
              <a:ext uri="{FF2B5EF4-FFF2-40B4-BE49-F238E27FC236}">
                <a16:creationId xmlns:a16="http://schemas.microsoft.com/office/drawing/2014/main" id="{04D9AA8D-8FFF-40F0-A43C-FF6C34C78D30}"/>
              </a:ext>
            </a:extLst>
          </p:cNvPr>
          <p:cNvSpPr/>
          <p:nvPr>
            <p:custDataLst>
              <p:tags r:id="rId71"/>
            </p:custDataLst>
          </p:nvPr>
        </p:nvSpPr>
        <p:spPr>
          <a:xfrm flipH="1">
            <a:off x="4185098" y="5676900"/>
            <a:ext cx="228600" cy="254000"/>
          </a:xfrm>
          <a:prstGeom prst="round2DiagRect">
            <a:avLst>
              <a:gd name="adj1" fmla="val 100000"/>
              <a:gd name="adj2" fmla="val 0"/>
            </a:avLst>
          </a:prstGeom>
          <a:solidFill>
            <a:srgbClr val="85C13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OTLSHAPE_M_b3cb0dee30a941b595aaa6af70cd9f04_Shape">
            <a:extLst>
              <a:ext uri="{FF2B5EF4-FFF2-40B4-BE49-F238E27FC236}">
                <a16:creationId xmlns:a16="http://schemas.microsoft.com/office/drawing/2014/main" id="{5C57823E-D55F-4A3C-8928-9C02B565ED3F}"/>
              </a:ext>
            </a:extLst>
          </p:cNvPr>
          <p:cNvSpPr/>
          <p:nvPr>
            <p:custDataLst>
              <p:tags r:id="rId72"/>
            </p:custDataLst>
          </p:nvPr>
        </p:nvSpPr>
        <p:spPr>
          <a:xfrm flipH="1">
            <a:off x="7432758" y="5676900"/>
            <a:ext cx="228600" cy="254000"/>
          </a:xfrm>
          <a:prstGeom prst="round2DiagRect">
            <a:avLst>
              <a:gd name="adj1" fmla="val 100000"/>
              <a:gd name="adj2" fmla="val 0"/>
            </a:avLst>
          </a:prstGeom>
          <a:solidFill>
            <a:srgbClr val="85C13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OTLSHAPE_M_7d0411576422432bacfc7f0692ad78fc_Shape">
            <a:extLst>
              <a:ext uri="{FF2B5EF4-FFF2-40B4-BE49-F238E27FC236}">
                <a16:creationId xmlns:a16="http://schemas.microsoft.com/office/drawing/2014/main" id="{DFCACC23-2573-43F4-901F-27F274E4EB06}"/>
              </a:ext>
            </a:extLst>
          </p:cNvPr>
          <p:cNvSpPr/>
          <p:nvPr>
            <p:custDataLst>
              <p:tags r:id="rId73"/>
            </p:custDataLst>
          </p:nvPr>
        </p:nvSpPr>
        <p:spPr>
          <a:xfrm flipH="1">
            <a:off x="10749517" y="5676900"/>
            <a:ext cx="228600" cy="254000"/>
          </a:xfrm>
          <a:prstGeom prst="round2DiagRect">
            <a:avLst>
              <a:gd name="adj1" fmla="val 100000"/>
              <a:gd name="adj2" fmla="val 0"/>
            </a:avLst>
          </a:prstGeom>
          <a:solidFill>
            <a:srgbClr val="85C13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TLSHAPE_M_ce2baea0373841e59d64442bfab3fcd0_Title">
            <a:extLst>
              <a:ext uri="{FF2B5EF4-FFF2-40B4-BE49-F238E27FC236}">
                <a16:creationId xmlns:a16="http://schemas.microsoft.com/office/drawing/2014/main" id="{1AFABA5B-A4F7-47EA-A3B9-25E00C7E5554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>
            <a:off x="4018580" y="6136725"/>
            <a:ext cx="558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8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Release 1</a:t>
            </a:r>
          </a:p>
        </p:txBody>
      </p:sp>
      <p:sp>
        <p:nvSpPr>
          <p:cNvPr id="30" name="OTLSHAPE_M_ce2baea0373841e59d64442bfab3fcd0_Date">
            <a:extLst>
              <a:ext uri="{FF2B5EF4-FFF2-40B4-BE49-F238E27FC236}">
                <a16:creationId xmlns:a16="http://schemas.microsoft.com/office/drawing/2014/main" id="{4A959AB3-D44C-494B-BC7E-41F32EE81CA7}"/>
              </a:ext>
            </a:extLst>
          </p:cNvPr>
          <p:cNvSpPr txBox="1"/>
          <p:nvPr>
            <p:custDataLst>
              <p:tags r:id="rId75"/>
            </p:custDataLst>
          </p:nvPr>
        </p:nvSpPr>
        <p:spPr>
          <a:xfrm>
            <a:off x="4122064" y="5956300"/>
            <a:ext cx="342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Apr 10</a:t>
            </a:r>
          </a:p>
        </p:txBody>
      </p:sp>
      <p:sp>
        <p:nvSpPr>
          <p:cNvPr id="32" name="OTLSHAPE_M_b3cb0dee30a941b595aaa6af70cd9f04_Title">
            <a:extLst>
              <a:ext uri="{FF2B5EF4-FFF2-40B4-BE49-F238E27FC236}">
                <a16:creationId xmlns:a16="http://schemas.microsoft.com/office/drawing/2014/main" id="{ADF5861C-F562-4ABB-95EA-D61AD62DBA63}"/>
              </a:ext>
            </a:extLst>
          </p:cNvPr>
          <p:cNvSpPr txBox="1"/>
          <p:nvPr>
            <p:custDataLst>
              <p:tags r:id="rId76"/>
            </p:custDataLst>
          </p:nvPr>
        </p:nvSpPr>
        <p:spPr>
          <a:xfrm>
            <a:off x="7266240" y="6136725"/>
            <a:ext cx="558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8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Release 2</a:t>
            </a:r>
          </a:p>
        </p:txBody>
      </p:sp>
      <p:sp>
        <p:nvSpPr>
          <p:cNvPr id="33" name="OTLSHAPE_M_b3cb0dee30a941b595aaa6af70cd9f04_Date">
            <a:extLst>
              <a:ext uri="{FF2B5EF4-FFF2-40B4-BE49-F238E27FC236}">
                <a16:creationId xmlns:a16="http://schemas.microsoft.com/office/drawing/2014/main" id="{16FFAB9F-AC3C-4274-BE0F-594AC3A42977}"/>
              </a:ext>
            </a:extLst>
          </p:cNvPr>
          <p:cNvSpPr txBox="1"/>
          <p:nvPr>
            <p:custDataLst>
              <p:tags r:id="rId77"/>
            </p:custDataLst>
          </p:nvPr>
        </p:nvSpPr>
        <p:spPr>
          <a:xfrm>
            <a:off x="7393791" y="5956300"/>
            <a:ext cx="304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Jul 13</a:t>
            </a:r>
          </a:p>
        </p:txBody>
      </p:sp>
      <p:sp>
        <p:nvSpPr>
          <p:cNvPr id="35" name="OTLSHAPE_M_7d0411576422432bacfc7f0692ad78fc_Title">
            <a:extLst>
              <a:ext uri="{FF2B5EF4-FFF2-40B4-BE49-F238E27FC236}">
                <a16:creationId xmlns:a16="http://schemas.microsoft.com/office/drawing/2014/main" id="{3716C037-5525-4CB7-9247-EBE4D14A7F19}"/>
              </a:ext>
            </a:extLst>
          </p:cNvPr>
          <p:cNvSpPr txBox="1"/>
          <p:nvPr>
            <p:custDataLst>
              <p:tags r:id="rId78"/>
            </p:custDataLst>
          </p:nvPr>
        </p:nvSpPr>
        <p:spPr>
          <a:xfrm>
            <a:off x="10582999" y="6136725"/>
            <a:ext cx="558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8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Release 3</a:t>
            </a:r>
          </a:p>
        </p:txBody>
      </p:sp>
      <p:sp>
        <p:nvSpPr>
          <p:cNvPr id="36" name="OTLSHAPE_M_7d0411576422432bacfc7f0692ad78fc_Date">
            <a:extLst>
              <a:ext uri="{FF2B5EF4-FFF2-40B4-BE49-F238E27FC236}">
                <a16:creationId xmlns:a16="http://schemas.microsoft.com/office/drawing/2014/main" id="{FDA2248E-37B5-4D38-9EB2-DA05A31A5192}"/>
              </a:ext>
            </a:extLst>
          </p:cNvPr>
          <p:cNvSpPr txBox="1"/>
          <p:nvPr>
            <p:custDataLst>
              <p:tags r:id="rId79"/>
            </p:custDataLst>
          </p:nvPr>
        </p:nvSpPr>
        <p:spPr>
          <a:xfrm>
            <a:off x="10688557" y="5956300"/>
            <a:ext cx="342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Oct 17</a:t>
            </a:r>
          </a:p>
        </p:txBody>
      </p:sp>
      <p:sp>
        <p:nvSpPr>
          <p:cNvPr id="210" name="Title 209">
            <a:extLst>
              <a:ext uri="{FF2B5EF4-FFF2-40B4-BE49-F238E27FC236}">
                <a16:creationId xmlns:a16="http://schemas.microsoft.com/office/drawing/2014/main" id="{E8FE9E7E-93E1-43CD-83B3-CE852F71EA81}"/>
              </a:ext>
            </a:extLst>
          </p:cNvPr>
          <p:cNvSpPr>
            <a:spLocks noGrp="1"/>
          </p:cNvSpPr>
          <p:nvPr>
            <p:ph type="title"/>
            <p:custDataLst>
              <p:tags r:id="rId80"/>
            </p:custDataLst>
          </p:nvPr>
        </p:nvSpPr>
        <p:spPr>
          <a:xfrm>
            <a:off x="945959" y="310593"/>
            <a:ext cx="5287458" cy="846539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ptos ExtraBold" panose="020B0004020202020204" pitchFamily="34" charset="0"/>
              </a:rPr>
              <a:t>Product Release Schedule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C1DB1B4B-C0D2-4D63-A248-67B2C82BA891}"/>
              </a:ext>
            </a:extLst>
          </p:cNvPr>
          <p:cNvSpPr txBox="1"/>
          <p:nvPr>
            <p:custDataLst>
              <p:tags r:id="rId81"/>
            </p:custDataLst>
          </p:nvPr>
        </p:nvSpPr>
        <p:spPr>
          <a:xfrm>
            <a:off x="945959" y="1022242"/>
            <a:ext cx="6233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R3 Sprint Planning</a:t>
            </a:r>
          </a:p>
        </p:txBody>
      </p:sp>
      <p:graphicFrame>
        <p:nvGraphicFramePr>
          <p:cNvPr id="34" name="Table 36">
            <a:extLst>
              <a:ext uri="{FF2B5EF4-FFF2-40B4-BE49-F238E27FC236}">
                <a16:creationId xmlns:a16="http://schemas.microsoft.com/office/drawing/2014/main" id="{2B6C85AE-F074-4817-81E9-D5C03B1F77D1}"/>
              </a:ext>
            </a:extLst>
          </p:cNvPr>
          <p:cNvGraphicFramePr>
            <a:graphicFrameLocks noGrp="1"/>
          </p:cNvGraphicFramePr>
          <p:nvPr/>
        </p:nvGraphicFramePr>
        <p:xfrm>
          <a:off x="8394039" y="1155700"/>
          <a:ext cx="2961214" cy="1594560"/>
        </p:xfrm>
        <a:graphic>
          <a:graphicData uri="http://schemas.openxmlformats.org/drawingml/2006/table">
            <a:tbl>
              <a:tblPr firstRow="1" lastCol="1">
                <a:tableStyleId>{C083E6E3-FA7D-4D7B-A595-EF9225AFEA82}</a:tableStyleId>
              </a:tblPr>
              <a:tblGrid>
                <a:gridCol w="1765403">
                  <a:extLst>
                    <a:ext uri="{9D8B030D-6E8A-4147-A177-3AD203B41FA5}">
                      <a16:colId xmlns:a16="http://schemas.microsoft.com/office/drawing/2014/main" val="3778798731"/>
                    </a:ext>
                  </a:extLst>
                </a:gridCol>
                <a:gridCol w="755250">
                  <a:extLst>
                    <a:ext uri="{9D8B030D-6E8A-4147-A177-3AD203B41FA5}">
                      <a16:colId xmlns:a16="http://schemas.microsoft.com/office/drawing/2014/main" val="659385555"/>
                    </a:ext>
                  </a:extLst>
                </a:gridCol>
                <a:gridCol w="440561">
                  <a:extLst>
                    <a:ext uri="{9D8B030D-6E8A-4147-A177-3AD203B41FA5}">
                      <a16:colId xmlns:a16="http://schemas.microsoft.com/office/drawing/2014/main" val="284449897"/>
                    </a:ext>
                  </a:extLst>
                </a:gridCol>
              </a:tblGrid>
              <a:tr h="318912">
                <a:tc>
                  <a:txBody>
                    <a:bodyPr/>
                    <a:lstStyle/>
                    <a:p>
                      <a:r>
                        <a:rPr lang="en-US" sz="1200" dirty="0"/>
                        <a:t>Project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Budget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2122478"/>
                  </a:ext>
                </a:extLst>
              </a:tr>
              <a:tr h="318912">
                <a:tc>
                  <a:txBody>
                    <a:bodyPr/>
                    <a:lstStyle/>
                    <a:p>
                      <a:r>
                        <a:rPr lang="en-US" sz="1200" dirty="0"/>
                        <a:t>Rainer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$255.3K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421616"/>
                  </a:ext>
                </a:extLst>
              </a:tr>
              <a:tr h="318912">
                <a:tc>
                  <a:txBody>
                    <a:bodyPr/>
                    <a:lstStyle/>
                    <a:p>
                      <a:r>
                        <a:rPr lang="en-US" sz="1200" dirty="0"/>
                        <a:t>Olympus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$370.0K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264966"/>
                  </a:ext>
                </a:extLst>
              </a:tr>
              <a:tr h="318912">
                <a:tc>
                  <a:txBody>
                    <a:bodyPr/>
                    <a:lstStyle/>
                    <a:p>
                      <a:r>
                        <a:rPr lang="en-US" sz="1200" dirty="0"/>
                        <a:t>Baker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$193.2K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315095"/>
                  </a:ext>
                </a:extLst>
              </a:tr>
              <a:tr h="318912">
                <a:tc>
                  <a:txBody>
                    <a:bodyPr/>
                    <a:lstStyle/>
                    <a:p>
                      <a:r>
                        <a:rPr lang="en-US" sz="1200" dirty="0"/>
                        <a:t>St. Helens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$745.3K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18802227"/>
                  </a:ext>
                </a:extLst>
              </a:tr>
            </a:tbl>
          </a:graphicData>
        </a:graphic>
      </p:graphicFrame>
      <p:sp>
        <p:nvSpPr>
          <p:cNvPr id="206" name="Arrow: Right 205">
            <a:extLst>
              <a:ext uri="{FF2B5EF4-FFF2-40B4-BE49-F238E27FC236}">
                <a16:creationId xmlns:a16="http://schemas.microsoft.com/office/drawing/2014/main" id="{39259E48-E129-484D-84A3-783286BC19FB}"/>
              </a:ext>
            </a:extLst>
          </p:cNvPr>
          <p:cNvSpPr/>
          <p:nvPr/>
        </p:nvSpPr>
        <p:spPr>
          <a:xfrm>
            <a:off x="11060447" y="1568553"/>
            <a:ext cx="163682" cy="14600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Arrow: Right 221">
            <a:extLst>
              <a:ext uri="{FF2B5EF4-FFF2-40B4-BE49-F238E27FC236}">
                <a16:creationId xmlns:a16="http://schemas.microsoft.com/office/drawing/2014/main" id="{C73E4730-7B5F-4B47-B88E-27CA0F67D586}"/>
              </a:ext>
            </a:extLst>
          </p:cNvPr>
          <p:cNvSpPr/>
          <p:nvPr/>
        </p:nvSpPr>
        <p:spPr>
          <a:xfrm>
            <a:off x="11060447" y="1873353"/>
            <a:ext cx="163682" cy="14600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Arrow: Right 222">
            <a:extLst>
              <a:ext uri="{FF2B5EF4-FFF2-40B4-BE49-F238E27FC236}">
                <a16:creationId xmlns:a16="http://schemas.microsoft.com/office/drawing/2014/main" id="{23EC684D-9EA3-4F44-B5C0-48CECEFE45CD}"/>
              </a:ext>
            </a:extLst>
          </p:cNvPr>
          <p:cNvSpPr/>
          <p:nvPr/>
        </p:nvSpPr>
        <p:spPr>
          <a:xfrm rot="2700000">
            <a:off x="11060447" y="2172144"/>
            <a:ext cx="163682" cy="14600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Arrow: Right 223">
            <a:extLst>
              <a:ext uri="{FF2B5EF4-FFF2-40B4-BE49-F238E27FC236}">
                <a16:creationId xmlns:a16="http://schemas.microsoft.com/office/drawing/2014/main" id="{757E55A1-8333-45A8-83A4-893F8392859E}"/>
              </a:ext>
            </a:extLst>
          </p:cNvPr>
          <p:cNvSpPr/>
          <p:nvPr/>
        </p:nvSpPr>
        <p:spPr>
          <a:xfrm rot="18900000">
            <a:off x="11060447" y="2518232"/>
            <a:ext cx="163682" cy="146002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5A84BE6A-F0D9-4A23-8E14-F8955328EF64}"/>
              </a:ext>
            </a:extLst>
          </p:cNvPr>
          <p:cNvSpPr txBox="1"/>
          <p:nvPr/>
        </p:nvSpPr>
        <p:spPr>
          <a:xfrm>
            <a:off x="8394039" y="2884560"/>
            <a:ext cx="3079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Core projects slightly off-track due to unexpected framework blockers.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7233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TLSHAPE_SL_fbab1092759943a690b2c793e57f5299_BackgroundRectangle">
            <a:extLst>
              <a:ext uri="{FF2B5EF4-FFF2-40B4-BE49-F238E27FC236}">
                <a16:creationId xmlns:a16="http://schemas.microsoft.com/office/drawing/2014/main" id="{045CC63C-6A21-8AAF-3B79-1B0BBD6D560C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63500" y="3869351"/>
            <a:ext cx="11290300" cy="462619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TLSHAPE_SL2A_0b414579260a4126b259b46ba91b3897_BackgroundRectangle">
            <a:extLst>
              <a:ext uri="{FF2B5EF4-FFF2-40B4-BE49-F238E27FC236}">
                <a16:creationId xmlns:a16="http://schemas.microsoft.com/office/drawing/2014/main" id="{C9BF3CA2-C59E-3C36-10E4-5DF47966D9DB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686680" y="2489708"/>
            <a:ext cx="10668000" cy="7366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OTLSHAPE_SL2A_d91e59f0b4334fe59bd2e12f7bd6255f_BackgroundRectangle">
            <a:extLst>
              <a:ext uri="{FF2B5EF4-FFF2-40B4-BE49-F238E27FC236}">
                <a16:creationId xmlns:a16="http://schemas.microsoft.com/office/drawing/2014/main" id="{FDC3F100-20E8-1DD1-538C-910E061FEA65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686680" y="3226308"/>
            <a:ext cx="10668000" cy="579543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" name="OTLSHAPE_SL2A_67e059d9b07546979689e858617fd14a_BackgroundRectangle">
            <a:extLst>
              <a:ext uri="{FF2B5EF4-FFF2-40B4-BE49-F238E27FC236}">
                <a16:creationId xmlns:a16="http://schemas.microsoft.com/office/drawing/2014/main" id="{93DD7816-7BF6-67E5-3135-472054EF5E0B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686680" y="4395470"/>
            <a:ext cx="10668000" cy="658537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0" name="OTLSHAPE_SL2A_59e424e183ff4461b40bd45a1501a348_BackgroundRectangle">
            <a:extLst>
              <a:ext uri="{FF2B5EF4-FFF2-40B4-BE49-F238E27FC236}">
                <a16:creationId xmlns:a16="http://schemas.microsoft.com/office/drawing/2014/main" id="{B71563E8-BDBE-4BEF-2FB2-F6BF2182EB0F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686680" y="5054007"/>
            <a:ext cx="10668000" cy="1599861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LSHAPE_TB_00000000000000000000000000000000_LeftEndCaps">
            <a:extLst>
              <a:ext uri="{FF2B5EF4-FFF2-40B4-BE49-F238E27FC236}">
                <a16:creationId xmlns:a16="http://schemas.microsoft.com/office/drawing/2014/main" id="{1BB6C43F-E8AE-CF33-F61F-C443DFD82A55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156878" y="1954953"/>
            <a:ext cx="44961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44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2022</a:t>
            </a:r>
          </a:p>
        </p:txBody>
      </p:sp>
      <p:sp>
        <p:nvSpPr>
          <p:cNvPr id="3" name="OTLSHAPE_TB_00000000000000000000000000000000_RightEndCaps">
            <a:extLst>
              <a:ext uri="{FF2B5EF4-FFF2-40B4-BE49-F238E27FC236}">
                <a16:creationId xmlns:a16="http://schemas.microsoft.com/office/drawing/2014/main" id="{2489D6A2-18FB-9DDD-194A-1D7B653EFD08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1474534" y="1954953"/>
            <a:ext cx="44961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44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2024</a:t>
            </a:r>
          </a:p>
        </p:txBody>
      </p:sp>
      <p:cxnSp>
        <p:nvCxnSpPr>
          <p:cNvPr id="151" name="OTLSHAPE_SL2AL_00000000000000000000000000000000_ShapeBelow0">
            <a:extLst>
              <a:ext uri="{FF2B5EF4-FFF2-40B4-BE49-F238E27FC236}">
                <a16:creationId xmlns:a16="http://schemas.microsoft.com/office/drawing/2014/main" id="{A821A3C2-296D-D84C-6E86-AA269A3B593D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686680" y="3226308"/>
            <a:ext cx="10660855" cy="0"/>
          </a:xfrm>
          <a:prstGeom prst="line">
            <a:avLst/>
          </a:prstGeom>
          <a:ln w="9525" cap="flat" cmpd="sng" algn="ctr">
            <a:solidFill>
              <a:schemeClr val="accent1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OTLSHAPE_M_0f5b92c2d7a34d8da12113ce740d04e7_Connector1">
            <a:extLst>
              <a:ext uri="{FF2B5EF4-FFF2-40B4-BE49-F238E27FC236}">
                <a16:creationId xmlns:a16="http://schemas.microsoft.com/office/drawing/2014/main" id="{D5A48236-53DB-1928-C05D-CC99242707CE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6826487" y="1460288"/>
            <a:ext cx="0" cy="442172"/>
          </a:xfrm>
          <a:prstGeom prst="line">
            <a:avLst/>
          </a:prstGeom>
          <a:ln w="19050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OTLSHAPE_SL2AL_00000000000000000000000000000000_ShapeBelow1">
            <a:extLst>
              <a:ext uri="{FF2B5EF4-FFF2-40B4-BE49-F238E27FC236}">
                <a16:creationId xmlns:a16="http://schemas.microsoft.com/office/drawing/2014/main" id="{5AA60E90-1053-B221-CFA4-8E752094F9F4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>
          <a:xfrm>
            <a:off x="686680" y="5054007"/>
            <a:ext cx="10660855" cy="0"/>
          </a:xfrm>
          <a:prstGeom prst="line">
            <a:avLst/>
          </a:prstGeom>
          <a:ln w="9525" cap="flat" cmpd="sng" algn="ctr">
            <a:solidFill>
              <a:schemeClr val="accent1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OTLSHAPE_M_a34df3f43b2c44a78d5f3ede3277db87_Connector1">
            <a:extLst>
              <a:ext uri="{FF2B5EF4-FFF2-40B4-BE49-F238E27FC236}">
                <a16:creationId xmlns:a16="http://schemas.microsoft.com/office/drawing/2014/main" id="{8BB5BC78-0C87-D8BB-CD3D-3814AEB4AED5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>
          <a:xfrm>
            <a:off x="3315360" y="1460288"/>
            <a:ext cx="0" cy="442172"/>
          </a:xfrm>
          <a:prstGeom prst="line">
            <a:avLst/>
          </a:prstGeom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OTLSHAPE_M_85658b8df7d94893a15d02939db5a84a_Connector1">
            <a:extLst>
              <a:ext uri="{FF2B5EF4-FFF2-40B4-BE49-F238E27FC236}">
                <a16:creationId xmlns:a16="http://schemas.microsoft.com/office/drawing/2014/main" id="{85053987-1CCB-C61C-C399-F0C6D50BF3C5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>
          <a:xfrm>
            <a:off x="5181740" y="1460288"/>
            <a:ext cx="0" cy="442172"/>
          </a:xfrm>
          <a:prstGeom prst="line">
            <a:avLst/>
          </a:prstGeom>
          <a:ln w="19050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OTLSHAPE_M_9dc5b05facbf4631b6a721a77889cc31_Connector1">
            <a:extLst>
              <a:ext uri="{FF2B5EF4-FFF2-40B4-BE49-F238E27FC236}">
                <a16:creationId xmlns:a16="http://schemas.microsoft.com/office/drawing/2014/main" id="{44A0D830-5382-E66B-8FFD-3449018C136B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>
          <a:xfrm>
            <a:off x="9458852" y="1460288"/>
            <a:ext cx="0" cy="442172"/>
          </a:xfrm>
          <a:prstGeom prst="line">
            <a:avLst/>
          </a:prstGeom>
          <a:ln w="19050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OTLSHAPE_M_d526182bdd504009a4b336190e5f7c14_Connector1">
            <a:extLst>
              <a:ext uri="{FF2B5EF4-FFF2-40B4-BE49-F238E27FC236}">
                <a16:creationId xmlns:a16="http://schemas.microsoft.com/office/drawing/2014/main" id="{BBBECDCF-4A21-7BC3-4909-E459A157A0F8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>
          <a:xfrm>
            <a:off x="11103600" y="1460288"/>
            <a:ext cx="0" cy="442172"/>
          </a:xfrm>
          <a:prstGeom prst="line">
            <a:avLst/>
          </a:prstGeom>
          <a:ln w="19050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TLSHAPE_TB_00000000000000000000000000000000_ScaleContainer">
            <a:extLst>
              <a:ext uri="{FF2B5EF4-FFF2-40B4-BE49-F238E27FC236}">
                <a16:creationId xmlns:a16="http://schemas.microsoft.com/office/drawing/2014/main" id="{526D91FF-2570-79DB-5FB0-DCC9346D85D0}"/>
              </a:ext>
            </a:extLst>
          </p:cNvPr>
          <p:cNvSpPr>
            <a:spLocks/>
          </p:cNvSpPr>
          <p:nvPr>
            <p:custDataLst>
              <p:tags r:id="rId16"/>
            </p:custDataLst>
          </p:nvPr>
        </p:nvSpPr>
        <p:spPr>
          <a:xfrm>
            <a:off x="1747343" y="1902460"/>
            <a:ext cx="9601200" cy="182880"/>
          </a:xfrm>
          <a:prstGeom prst="round2SameRect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balanced" dir="t">
                  <a:rot lat="0" lon="0" rev="1200000"/>
                </a:lightRig>
              </a14:hiddenScene3d>
            </a:ext>
            <a:ext uri="{E45631CC-5BF2-4C18-A39C-3461C7D3F71A}">
              <a14:hiddenSp3d xmlns:a14="http://schemas.microsoft.com/office/drawing/2010/main" contourW="2540" prstMaterial="legacyMatte">
                <a:bevelT w="127000" h="38100"/>
                <a:contourClr>
                  <a:srgbClr val="E1E1E1"/>
                </a:contourClr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5" name="OTLSHAPE_TB_00000000000000000000000000000000_MiddleScaleContainer">
            <a:extLst>
              <a:ext uri="{FF2B5EF4-FFF2-40B4-BE49-F238E27FC236}">
                <a16:creationId xmlns:a16="http://schemas.microsoft.com/office/drawing/2014/main" id="{E7B970DD-E04B-2B12-0C88-ACBA8C4E14D7}"/>
              </a:ext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>
          <a:xfrm>
            <a:off x="1747343" y="2094484"/>
            <a:ext cx="9601200" cy="182880"/>
          </a:xfrm>
          <a:prstGeom prst="round2SameRect">
            <a:avLst>
              <a:gd name="adj1" fmla="val 0"/>
              <a:gd name="adj2" fmla="val 16667"/>
            </a:avLst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TLSHAPE_SL_de59227c79e94affbf3f5a8c9df0d9f2_HeaderRectangle">
            <a:extLst>
              <a:ext uri="{FF2B5EF4-FFF2-40B4-BE49-F238E27FC236}">
                <a16:creationId xmlns:a16="http://schemas.microsoft.com/office/drawing/2014/main" id="{62C0E0D3-8C23-2AC1-A133-928B04DDB18E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>
          <a:xfrm>
            <a:off x="63500" y="2489708"/>
            <a:ext cx="635000" cy="1316143"/>
          </a:xfrm>
          <a:prstGeom prst="rect">
            <a:avLst/>
          </a:prstGeom>
          <a:solidFill>
            <a:srgbClr val="F29E4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TLSHAPE_SL_fbab1092759943a690b2c793e57f5299_HeaderRectangle">
            <a:extLst>
              <a:ext uri="{FF2B5EF4-FFF2-40B4-BE49-F238E27FC236}">
                <a16:creationId xmlns:a16="http://schemas.microsoft.com/office/drawing/2014/main" id="{680789B8-4EC4-D98A-CCC4-507D18943D9E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>
          <a:xfrm>
            <a:off x="63500" y="3869351"/>
            <a:ext cx="1562100" cy="462619"/>
          </a:xfrm>
          <a:prstGeom prst="rect">
            <a:avLst/>
          </a:prstGeom>
          <a:solidFill>
            <a:srgbClr val="94C7F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TLSHAPE_SL_388eb7dd786449279528d7dd6afb577d_HeaderRectangle">
            <a:extLst>
              <a:ext uri="{FF2B5EF4-FFF2-40B4-BE49-F238E27FC236}">
                <a16:creationId xmlns:a16="http://schemas.microsoft.com/office/drawing/2014/main" id="{03E40B7A-5C7D-0907-7053-DB485FD95A28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>
          <a:xfrm>
            <a:off x="63500" y="4395470"/>
            <a:ext cx="635000" cy="2258399"/>
          </a:xfrm>
          <a:prstGeom prst="rect">
            <a:avLst/>
          </a:prstGeom>
          <a:solidFill>
            <a:srgbClr val="16DB9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TLSHAPE_SL2A_0b414579260a4126b259b46ba91b3897_HeaderRectangle">
            <a:extLst>
              <a:ext uri="{FF2B5EF4-FFF2-40B4-BE49-F238E27FC236}">
                <a16:creationId xmlns:a16="http://schemas.microsoft.com/office/drawing/2014/main" id="{C53587C9-D055-8C26-F3A9-60C11AD768C5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>
          <a:xfrm>
            <a:off x="686680" y="2489708"/>
            <a:ext cx="939800" cy="736600"/>
          </a:xfrm>
          <a:prstGeom prst="rect">
            <a:avLst/>
          </a:prstGeom>
          <a:solidFill>
            <a:srgbClr val="F29E4C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OTLSHAPE_SL2A_d91e59f0b4334fe59bd2e12f7bd6255f_HeaderRectangle">
            <a:extLst>
              <a:ext uri="{FF2B5EF4-FFF2-40B4-BE49-F238E27FC236}">
                <a16:creationId xmlns:a16="http://schemas.microsoft.com/office/drawing/2014/main" id="{B53D8128-8C0C-16A2-9C1B-71C788966901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>
          <a:xfrm>
            <a:off x="686680" y="3226308"/>
            <a:ext cx="939800" cy="579543"/>
          </a:xfrm>
          <a:prstGeom prst="rect">
            <a:avLst/>
          </a:prstGeom>
          <a:solidFill>
            <a:srgbClr val="F29E4C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5" name="OTLSHAPE_SL2A_67e059d9b07546979689e858617fd14a_HeaderRectangle">
            <a:extLst>
              <a:ext uri="{FF2B5EF4-FFF2-40B4-BE49-F238E27FC236}">
                <a16:creationId xmlns:a16="http://schemas.microsoft.com/office/drawing/2014/main" id="{9A6057EA-739E-5150-5B47-F3B8C37A6312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>
          <a:xfrm>
            <a:off x="686680" y="4395470"/>
            <a:ext cx="939800" cy="658537"/>
          </a:xfrm>
          <a:prstGeom prst="rect">
            <a:avLst/>
          </a:prstGeom>
          <a:solidFill>
            <a:srgbClr val="16DB93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" name="OTLSHAPE_SL2A_59e424e183ff4461b40bd45a1501a348_HeaderRectangle">
            <a:extLst>
              <a:ext uri="{FF2B5EF4-FFF2-40B4-BE49-F238E27FC236}">
                <a16:creationId xmlns:a16="http://schemas.microsoft.com/office/drawing/2014/main" id="{673EA048-6C9B-FDD7-E1CA-BBF52C359DE9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>
          <a:xfrm>
            <a:off x="686680" y="5054007"/>
            <a:ext cx="939800" cy="1599861"/>
          </a:xfrm>
          <a:prstGeom prst="rect">
            <a:avLst/>
          </a:prstGeom>
          <a:solidFill>
            <a:srgbClr val="16DB93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2" name="OTLSHAPE_G_00000000000000000000000000000000_ShapeBelow0">
            <a:extLst>
              <a:ext uri="{FF2B5EF4-FFF2-40B4-BE49-F238E27FC236}">
                <a16:creationId xmlns:a16="http://schemas.microsoft.com/office/drawing/2014/main" id="{F6CC965D-30E7-25B9-27B5-5A0B9A3522D7}"/>
              </a:ext>
            </a:extLst>
          </p:cNvPr>
          <p:cNvCxnSpPr>
            <a:cxnSpLocks/>
          </p:cNvCxnSpPr>
          <p:nvPr>
            <p:custDataLst>
              <p:tags r:id="rId25"/>
            </p:custDataLst>
          </p:nvPr>
        </p:nvCxnSpPr>
        <p:spPr>
          <a:xfrm>
            <a:off x="2820512" y="2286508"/>
            <a:ext cx="0" cy="4367361"/>
          </a:xfrm>
          <a:prstGeom prst="line">
            <a:avLst/>
          </a:prstGeom>
          <a:ln w="9525" cap="flat" cmpd="sng" algn="ctr">
            <a:solidFill>
              <a:srgbClr val="C4ABDA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OTLSHAPE_G_00000000000000000000000000000000_ShapeBelow1">
            <a:extLst>
              <a:ext uri="{FF2B5EF4-FFF2-40B4-BE49-F238E27FC236}">
                <a16:creationId xmlns:a16="http://schemas.microsoft.com/office/drawing/2014/main" id="{8C260E16-F201-BCC7-EA0B-B4B5EEF7CD4F}"/>
              </a:ext>
            </a:extLst>
          </p:cNvPr>
          <p:cNvCxnSpPr>
            <a:cxnSpLocks/>
          </p:cNvCxnSpPr>
          <p:nvPr>
            <p:custDataLst>
              <p:tags r:id="rId26"/>
            </p:custDataLst>
          </p:nvPr>
        </p:nvCxnSpPr>
        <p:spPr>
          <a:xfrm>
            <a:off x="3893680" y="2286508"/>
            <a:ext cx="0" cy="4367361"/>
          </a:xfrm>
          <a:prstGeom prst="line">
            <a:avLst/>
          </a:prstGeom>
          <a:ln w="9525" cap="flat" cmpd="sng" algn="ctr">
            <a:solidFill>
              <a:srgbClr val="C4ABDA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OTLSHAPE_G_00000000000000000000000000000000_ShapeBelow2">
            <a:extLst>
              <a:ext uri="{FF2B5EF4-FFF2-40B4-BE49-F238E27FC236}">
                <a16:creationId xmlns:a16="http://schemas.microsoft.com/office/drawing/2014/main" id="{3BC2ACD8-F6BC-0FE0-92A0-CC2CF6531913}"/>
              </a:ext>
            </a:extLst>
          </p:cNvPr>
          <p:cNvCxnSpPr>
            <a:cxnSpLocks/>
          </p:cNvCxnSpPr>
          <p:nvPr>
            <p:custDataLst>
              <p:tags r:id="rId27"/>
            </p:custDataLst>
          </p:nvPr>
        </p:nvCxnSpPr>
        <p:spPr>
          <a:xfrm>
            <a:off x="4943519" y="2286508"/>
            <a:ext cx="0" cy="4367361"/>
          </a:xfrm>
          <a:prstGeom prst="line">
            <a:avLst/>
          </a:prstGeom>
          <a:ln w="9525" cap="flat" cmpd="sng" algn="ctr">
            <a:solidFill>
              <a:srgbClr val="C4ABDA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OTLSHAPE_G_00000000000000000000000000000000_ShapeBelow3">
            <a:extLst>
              <a:ext uri="{FF2B5EF4-FFF2-40B4-BE49-F238E27FC236}">
                <a16:creationId xmlns:a16="http://schemas.microsoft.com/office/drawing/2014/main" id="{C3EAF368-FBD6-7E64-1D67-9EBB7BBB3227}"/>
              </a:ext>
            </a:extLst>
          </p:cNvPr>
          <p:cNvCxnSpPr>
            <a:cxnSpLocks/>
          </p:cNvCxnSpPr>
          <p:nvPr>
            <p:custDataLst>
              <p:tags r:id="rId28"/>
            </p:custDataLst>
          </p:nvPr>
        </p:nvCxnSpPr>
        <p:spPr>
          <a:xfrm>
            <a:off x="6005022" y="2286508"/>
            <a:ext cx="0" cy="4367361"/>
          </a:xfrm>
          <a:prstGeom prst="line">
            <a:avLst/>
          </a:prstGeom>
          <a:ln w="9525" cap="flat" cmpd="sng" algn="ctr">
            <a:solidFill>
              <a:srgbClr val="C4ABDA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OTLSHAPE_G_00000000000000000000000000000000_ShapeBelow4">
            <a:extLst>
              <a:ext uri="{FF2B5EF4-FFF2-40B4-BE49-F238E27FC236}">
                <a16:creationId xmlns:a16="http://schemas.microsoft.com/office/drawing/2014/main" id="{D03EFE60-7FDC-858F-5160-A37C8A878840}"/>
              </a:ext>
            </a:extLst>
          </p:cNvPr>
          <p:cNvCxnSpPr>
            <a:cxnSpLocks/>
          </p:cNvCxnSpPr>
          <p:nvPr>
            <p:custDataLst>
              <p:tags r:id="rId29"/>
            </p:custDataLst>
          </p:nvPr>
        </p:nvCxnSpPr>
        <p:spPr>
          <a:xfrm>
            <a:off x="7078190" y="2286508"/>
            <a:ext cx="0" cy="4367361"/>
          </a:xfrm>
          <a:prstGeom prst="line">
            <a:avLst/>
          </a:prstGeom>
          <a:ln w="9525" cap="flat" cmpd="sng" algn="ctr">
            <a:solidFill>
              <a:srgbClr val="C4ABDA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OTLSHAPE_G_00000000000000000000000000000000_ShapeBelow5">
            <a:extLst>
              <a:ext uri="{FF2B5EF4-FFF2-40B4-BE49-F238E27FC236}">
                <a16:creationId xmlns:a16="http://schemas.microsoft.com/office/drawing/2014/main" id="{DAB6CC85-6C55-3D38-EABD-7B170AABF142}"/>
              </a:ext>
            </a:extLst>
          </p:cNvPr>
          <p:cNvCxnSpPr>
            <a:cxnSpLocks/>
          </p:cNvCxnSpPr>
          <p:nvPr>
            <p:custDataLst>
              <p:tags r:id="rId30"/>
            </p:custDataLst>
          </p:nvPr>
        </p:nvCxnSpPr>
        <p:spPr>
          <a:xfrm>
            <a:off x="8151359" y="2286508"/>
            <a:ext cx="0" cy="4367361"/>
          </a:xfrm>
          <a:prstGeom prst="line">
            <a:avLst/>
          </a:prstGeom>
          <a:ln w="9525" cap="flat" cmpd="sng" algn="ctr">
            <a:solidFill>
              <a:srgbClr val="C4ABDA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OTLSHAPE_G_00000000000000000000000000000000_ShapeBelow6">
            <a:extLst>
              <a:ext uri="{FF2B5EF4-FFF2-40B4-BE49-F238E27FC236}">
                <a16:creationId xmlns:a16="http://schemas.microsoft.com/office/drawing/2014/main" id="{06FA0D7B-D918-95B4-2108-016F42F86CF6}"/>
              </a:ext>
            </a:extLst>
          </p:cNvPr>
          <p:cNvCxnSpPr>
            <a:cxnSpLocks/>
          </p:cNvCxnSpPr>
          <p:nvPr>
            <p:custDataLst>
              <p:tags r:id="rId31"/>
            </p:custDataLst>
          </p:nvPr>
        </p:nvCxnSpPr>
        <p:spPr>
          <a:xfrm>
            <a:off x="9212862" y="2286508"/>
            <a:ext cx="0" cy="4367361"/>
          </a:xfrm>
          <a:prstGeom prst="line">
            <a:avLst/>
          </a:prstGeom>
          <a:ln w="9525" cap="flat" cmpd="sng" algn="ctr">
            <a:solidFill>
              <a:srgbClr val="C4ABDA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OTLSHAPE_G_00000000000000000000000000000000_ShapeBelow7">
            <a:extLst>
              <a:ext uri="{FF2B5EF4-FFF2-40B4-BE49-F238E27FC236}">
                <a16:creationId xmlns:a16="http://schemas.microsoft.com/office/drawing/2014/main" id="{12BA19DC-4B00-9B61-A02B-CAD6713FD308}"/>
              </a:ext>
            </a:extLst>
          </p:cNvPr>
          <p:cNvCxnSpPr>
            <a:cxnSpLocks/>
          </p:cNvCxnSpPr>
          <p:nvPr>
            <p:custDataLst>
              <p:tags r:id="rId32"/>
            </p:custDataLst>
          </p:nvPr>
        </p:nvCxnSpPr>
        <p:spPr>
          <a:xfrm>
            <a:off x="10274366" y="2286508"/>
            <a:ext cx="0" cy="4367361"/>
          </a:xfrm>
          <a:prstGeom prst="line">
            <a:avLst/>
          </a:prstGeom>
          <a:ln w="9525" cap="flat" cmpd="sng" algn="ctr">
            <a:solidFill>
              <a:srgbClr val="C4ABDA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TLSHAPE_SLT_15693b30dc784cf0bba498e377365658_Shape">
            <a:extLst>
              <a:ext uri="{FF2B5EF4-FFF2-40B4-BE49-F238E27FC236}">
                <a16:creationId xmlns:a16="http://schemas.microsoft.com/office/drawing/2014/main" id="{B52002CC-BA50-323C-C00D-6BD08E382C64}"/>
              </a:ext>
            </a:extLst>
          </p:cNvPr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4294174" y="3929211"/>
            <a:ext cx="406400" cy="1270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70B3F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TLSHAPE_SLT_72cc3348a1064687acfc65a81bbd6322_Shape">
            <a:extLst>
              <a:ext uri="{FF2B5EF4-FFF2-40B4-BE49-F238E27FC236}">
                <a16:creationId xmlns:a16="http://schemas.microsoft.com/office/drawing/2014/main" id="{1DEB41F3-020B-8E49-C4BE-6A97CE9535B9}"/>
              </a:ext>
            </a:extLst>
          </p:cNvPr>
          <p:cNvSpPr>
            <a:spLocks/>
          </p:cNvSpPr>
          <p:nvPr>
            <p:custDataLst>
              <p:tags r:id="rId34"/>
            </p:custDataLst>
          </p:nvPr>
        </p:nvSpPr>
        <p:spPr>
          <a:xfrm>
            <a:off x="6475506" y="3929211"/>
            <a:ext cx="406400" cy="1270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70B3F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OTLSHAPE_SLT_9f2b06b08959420589d9d47549d0044b_Shape">
            <a:extLst>
              <a:ext uri="{FF2B5EF4-FFF2-40B4-BE49-F238E27FC236}">
                <a16:creationId xmlns:a16="http://schemas.microsoft.com/office/drawing/2014/main" id="{25D14F09-2225-DD33-BD44-7D05B4E094FE}"/>
              </a:ext>
            </a:extLst>
          </p:cNvPr>
          <p:cNvSpPr>
            <a:spLocks/>
          </p:cNvSpPr>
          <p:nvPr>
            <p:custDataLst>
              <p:tags r:id="rId35"/>
            </p:custDataLst>
          </p:nvPr>
        </p:nvSpPr>
        <p:spPr>
          <a:xfrm>
            <a:off x="2766076" y="4674870"/>
            <a:ext cx="139700" cy="170519"/>
          </a:xfrm>
          <a:prstGeom prst="roundRect">
            <a:avLst/>
          </a:prstGeom>
          <a:solidFill>
            <a:srgbClr val="12B27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OTLSHAPE_SLT_c59c096be2bf40799cbd517366c76a09_Shape">
            <a:extLst>
              <a:ext uri="{FF2B5EF4-FFF2-40B4-BE49-F238E27FC236}">
                <a16:creationId xmlns:a16="http://schemas.microsoft.com/office/drawing/2014/main" id="{56F294CC-A8C6-06D4-760B-E64617F0872D}"/>
              </a:ext>
            </a:extLst>
          </p:cNvPr>
          <p:cNvSpPr>
            <a:spLocks/>
          </p:cNvSpPr>
          <p:nvPr>
            <p:custDataLst>
              <p:tags r:id="rId36"/>
            </p:custDataLst>
          </p:nvPr>
        </p:nvSpPr>
        <p:spPr>
          <a:xfrm>
            <a:off x="2929384" y="4674870"/>
            <a:ext cx="546100" cy="170519"/>
          </a:xfrm>
          <a:prstGeom prst="roundRect">
            <a:avLst/>
          </a:prstGeom>
          <a:solidFill>
            <a:srgbClr val="12B27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OTLSHAPE_SLT_c95cd42542964b79ab9e41259e43eb74_Shape">
            <a:extLst>
              <a:ext uri="{FF2B5EF4-FFF2-40B4-BE49-F238E27FC236}">
                <a16:creationId xmlns:a16="http://schemas.microsoft.com/office/drawing/2014/main" id="{111860A4-002D-D5D7-E129-C48154E1FFD6}"/>
              </a:ext>
            </a:extLst>
          </p:cNvPr>
          <p:cNvSpPr>
            <a:spLocks/>
          </p:cNvSpPr>
          <p:nvPr>
            <p:custDataLst>
              <p:tags r:id="rId37"/>
            </p:custDataLst>
          </p:nvPr>
        </p:nvSpPr>
        <p:spPr>
          <a:xfrm>
            <a:off x="3500963" y="4674870"/>
            <a:ext cx="1854200" cy="170519"/>
          </a:xfrm>
          <a:prstGeom prst="roundRect">
            <a:avLst/>
          </a:prstGeom>
          <a:solidFill>
            <a:srgbClr val="12B27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OTLSHAPE_SLT_e1e31ad4289448ea9aaecc861bc67232_Shape">
            <a:extLst>
              <a:ext uri="{FF2B5EF4-FFF2-40B4-BE49-F238E27FC236}">
                <a16:creationId xmlns:a16="http://schemas.microsoft.com/office/drawing/2014/main" id="{BC947A81-0F39-28BF-AA9B-B4B41B4AB5B2}"/>
              </a:ext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>
          <a:xfrm>
            <a:off x="5379007" y="4674870"/>
            <a:ext cx="1358900" cy="170519"/>
          </a:xfrm>
          <a:prstGeom prst="roundRect">
            <a:avLst/>
          </a:prstGeom>
          <a:solidFill>
            <a:srgbClr val="12B27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OTLSHAPE_SLT_57e0744670bc49b1b367e74731544b50_Shape">
            <a:extLst>
              <a:ext uri="{FF2B5EF4-FFF2-40B4-BE49-F238E27FC236}">
                <a16:creationId xmlns:a16="http://schemas.microsoft.com/office/drawing/2014/main" id="{C804FFB4-951E-3FE7-2783-682ADAD28477}"/>
              </a:ext>
            </a:extLst>
          </p:cNvPr>
          <p:cNvSpPr>
            <a:spLocks/>
          </p:cNvSpPr>
          <p:nvPr>
            <p:custDataLst>
              <p:tags r:id="rId39"/>
            </p:custDataLst>
          </p:nvPr>
        </p:nvSpPr>
        <p:spPr>
          <a:xfrm>
            <a:off x="6767127" y="4674870"/>
            <a:ext cx="711200" cy="170519"/>
          </a:xfrm>
          <a:prstGeom prst="roundRect">
            <a:avLst/>
          </a:prstGeom>
          <a:solidFill>
            <a:srgbClr val="12B27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OTLSHAPE_SLT_ee1b40083f9b430b8483663d15a29627_Shape">
            <a:extLst>
              <a:ext uri="{FF2B5EF4-FFF2-40B4-BE49-F238E27FC236}">
                <a16:creationId xmlns:a16="http://schemas.microsoft.com/office/drawing/2014/main" id="{83EAC004-2D1C-B600-5314-887D52877CBB}"/>
              </a:ext>
            </a:extLst>
          </p:cNvPr>
          <p:cNvSpPr>
            <a:spLocks/>
          </p:cNvSpPr>
          <p:nvPr>
            <p:custDataLst>
              <p:tags r:id="rId40"/>
            </p:custDataLst>
          </p:nvPr>
        </p:nvSpPr>
        <p:spPr>
          <a:xfrm>
            <a:off x="7544786" y="5113867"/>
            <a:ext cx="1346200" cy="127000"/>
          </a:xfrm>
          <a:prstGeom prst="roundRect">
            <a:avLst/>
          </a:prstGeom>
          <a:solidFill>
            <a:srgbClr val="16DB9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OTLSHAPE_SLT_f72f16f5533341cabd23bcbf8fd581c1_Shape">
            <a:extLst>
              <a:ext uri="{FF2B5EF4-FFF2-40B4-BE49-F238E27FC236}">
                <a16:creationId xmlns:a16="http://schemas.microsoft.com/office/drawing/2014/main" id="{A9B37D48-83CC-596E-2981-246C1448A519}"/>
              </a:ext>
            </a:extLst>
          </p:cNvPr>
          <p:cNvSpPr>
            <a:spLocks/>
          </p:cNvSpPr>
          <p:nvPr>
            <p:custDataLst>
              <p:tags r:id="rId41"/>
            </p:custDataLst>
          </p:nvPr>
        </p:nvSpPr>
        <p:spPr>
          <a:xfrm>
            <a:off x="8886246" y="5322485"/>
            <a:ext cx="279400" cy="127000"/>
          </a:xfrm>
          <a:prstGeom prst="roundRect">
            <a:avLst/>
          </a:prstGeom>
          <a:solidFill>
            <a:srgbClr val="16DB9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OTLSHAPE_SLT_ef9fa7d0431243388a1311f3bd36c69c_Shape">
            <a:extLst>
              <a:ext uri="{FF2B5EF4-FFF2-40B4-BE49-F238E27FC236}">
                <a16:creationId xmlns:a16="http://schemas.microsoft.com/office/drawing/2014/main" id="{B0A87452-CE80-861E-D381-C85432D31B0A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>
          <a:xfrm>
            <a:off x="9154538" y="5531104"/>
            <a:ext cx="431800" cy="127000"/>
          </a:xfrm>
          <a:prstGeom prst="roundRect">
            <a:avLst/>
          </a:prstGeom>
          <a:solidFill>
            <a:srgbClr val="16DB9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OTLSHAPE_SLT_ac392e1517f745198026117662365b47_Shape">
            <a:extLst>
              <a:ext uri="{FF2B5EF4-FFF2-40B4-BE49-F238E27FC236}">
                <a16:creationId xmlns:a16="http://schemas.microsoft.com/office/drawing/2014/main" id="{8E86BFA7-567A-6C53-4200-540E6F085C59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>
          <a:xfrm>
            <a:off x="9574474" y="5739723"/>
            <a:ext cx="1155700" cy="127000"/>
          </a:xfrm>
          <a:prstGeom prst="roundRect">
            <a:avLst/>
          </a:prstGeom>
          <a:solidFill>
            <a:srgbClr val="16DB9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OTLSHAPE_SLT_d2461a22a87a4bddbb2d650ecf1a181f_Shape">
            <a:extLst>
              <a:ext uri="{FF2B5EF4-FFF2-40B4-BE49-F238E27FC236}">
                <a16:creationId xmlns:a16="http://schemas.microsoft.com/office/drawing/2014/main" id="{0D5EA53C-F556-1BD6-D2F5-C1DE679F1A72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>
          <a:xfrm>
            <a:off x="10729296" y="5948341"/>
            <a:ext cx="584200" cy="127000"/>
          </a:xfrm>
          <a:prstGeom prst="roundRect">
            <a:avLst/>
          </a:prstGeom>
          <a:solidFill>
            <a:srgbClr val="16DB9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TLSHAPE_TB_00000000000000000000000000000000_ElapsedTime">
            <a:extLst>
              <a:ext uri="{FF2B5EF4-FFF2-40B4-BE49-F238E27FC236}">
                <a16:creationId xmlns:a16="http://schemas.microsoft.com/office/drawing/2014/main" id="{C306317D-29B9-6EDF-343B-B6A69DFD926E}"/>
              </a:ext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>
          <a:xfrm>
            <a:off x="1747343" y="1902460"/>
            <a:ext cx="8064500" cy="384048"/>
          </a:xfrm>
          <a:prstGeom prst="rect">
            <a:avLst/>
          </a:prstGeom>
          <a:solidFill>
            <a:srgbClr val="FF0000">
              <a:alpha val="30196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TLSHAPE_SLM_49aed9a1e1b14d5d8cf6ebf620d450ad_Shape">
            <a:extLst>
              <a:ext uri="{FF2B5EF4-FFF2-40B4-BE49-F238E27FC236}">
                <a16:creationId xmlns:a16="http://schemas.microsoft.com/office/drawing/2014/main" id="{FF19131E-A672-144B-499A-C50BBD4C4772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>
          <a:xfrm>
            <a:off x="2993162" y="2527808"/>
            <a:ext cx="152400" cy="177800"/>
          </a:xfrm>
          <a:prstGeom prst="diamond">
            <a:avLst/>
          </a:prstGeom>
          <a:solidFill>
            <a:srgbClr val="F29E4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TLSHAPE_SLM_7ee25248a87c41eb8dcaf4150e89cec5_Shape">
            <a:extLst>
              <a:ext uri="{FF2B5EF4-FFF2-40B4-BE49-F238E27FC236}">
                <a16:creationId xmlns:a16="http://schemas.microsoft.com/office/drawing/2014/main" id="{4E33C713-C6C1-4A19-58CD-06B2BD475E4B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>
          <a:xfrm>
            <a:off x="3308114" y="2769108"/>
            <a:ext cx="152400" cy="177800"/>
          </a:xfrm>
          <a:prstGeom prst="diamond">
            <a:avLst/>
          </a:prstGeom>
          <a:solidFill>
            <a:srgbClr val="F29E4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OTLSHAPE_SLM_3c8c89d335f548b0a00c8bf683a436df_Shape">
            <a:extLst>
              <a:ext uri="{FF2B5EF4-FFF2-40B4-BE49-F238E27FC236}">
                <a16:creationId xmlns:a16="http://schemas.microsoft.com/office/drawing/2014/main" id="{EF78885D-DF49-3FEE-F1F9-C4D1B09842D0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>
          <a:xfrm>
            <a:off x="4334623" y="3010408"/>
            <a:ext cx="152400" cy="177800"/>
          </a:xfrm>
          <a:prstGeom prst="diamond">
            <a:avLst/>
          </a:prstGeom>
          <a:solidFill>
            <a:srgbClr val="F29E4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OTLSHAPE_SLM_cc63ef758e384df19bd6ef361042d33b_Shape">
            <a:extLst>
              <a:ext uri="{FF2B5EF4-FFF2-40B4-BE49-F238E27FC236}">
                <a16:creationId xmlns:a16="http://schemas.microsoft.com/office/drawing/2014/main" id="{5AB00C64-F941-5A87-BAEB-0919EB616E13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>
          <a:xfrm>
            <a:off x="5139499" y="3434927"/>
            <a:ext cx="152400" cy="177800"/>
          </a:xfrm>
          <a:prstGeom prst="diamond">
            <a:avLst/>
          </a:prstGeom>
          <a:solidFill>
            <a:srgbClr val="F29E4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OTLSHAPE_SLM_8af4154b65274428a6de9097289920e2_Shape">
            <a:extLst>
              <a:ext uri="{FF2B5EF4-FFF2-40B4-BE49-F238E27FC236}">
                <a16:creationId xmlns:a16="http://schemas.microsoft.com/office/drawing/2014/main" id="{0717436A-A3AD-0125-4FC9-155F4B098CFE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>
          <a:xfrm>
            <a:off x="5921046" y="3434927"/>
            <a:ext cx="152400" cy="177800"/>
          </a:xfrm>
          <a:prstGeom prst="diamond">
            <a:avLst/>
          </a:prstGeom>
          <a:solidFill>
            <a:srgbClr val="F29E4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OTLSHAPE_SLM_dc20c629539843779db54bae994e5f4b_Shape">
            <a:extLst>
              <a:ext uri="{FF2B5EF4-FFF2-40B4-BE49-F238E27FC236}">
                <a16:creationId xmlns:a16="http://schemas.microsoft.com/office/drawing/2014/main" id="{2549BD0A-E32B-82E9-68C0-C6DE11739C35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>
          <a:xfrm>
            <a:off x="6504290" y="3434927"/>
            <a:ext cx="152400" cy="177800"/>
          </a:xfrm>
          <a:prstGeom prst="diamond">
            <a:avLst/>
          </a:prstGeom>
          <a:solidFill>
            <a:srgbClr val="F29E4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OTLSHAPE_SLM_a22ce75ac83b48b1b3d67821a2c2fe0d_Shape">
            <a:extLst>
              <a:ext uri="{FF2B5EF4-FFF2-40B4-BE49-F238E27FC236}">
                <a16:creationId xmlns:a16="http://schemas.microsoft.com/office/drawing/2014/main" id="{C0B3833F-96A8-14F0-28CE-758278F6B762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>
          <a:xfrm>
            <a:off x="4614580" y="4116070"/>
            <a:ext cx="152400" cy="177800"/>
          </a:xfrm>
          <a:prstGeom prst="diamond">
            <a:avLst/>
          </a:prstGeom>
          <a:solidFill>
            <a:srgbClr val="70B3F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OTLSHAPE_SLM_91a3195ad74048f7992f2e2523960b59_Shape">
            <a:extLst>
              <a:ext uri="{FF2B5EF4-FFF2-40B4-BE49-F238E27FC236}">
                <a16:creationId xmlns:a16="http://schemas.microsoft.com/office/drawing/2014/main" id="{2125BB1A-1346-8A05-5D1E-EDF8B9C6C08D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>
          <a:xfrm>
            <a:off x="6737587" y="4116070"/>
            <a:ext cx="152400" cy="177800"/>
          </a:xfrm>
          <a:prstGeom prst="diamond">
            <a:avLst/>
          </a:prstGeom>
          <a:solidFill>
            <a:srgbClr val="70B3F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OTLSHAPE_SLM_7a03350ad2cb448fbb32119fdcd82045_Shape">
            <a:extLst>
              <a:ext uri="{FF2B5EF4-FFF2-40B4-BE49-F238E27FC236}">
                <a16:creationId xmlns:a16="http://schemas.microsoft.com/office/drawing/2014/main" id="{9E81AD2D-8479-45DF-5FA9-8F1A579BBEAE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>
          <a:xfrm>
            <a:off x="3121476" y="4433570"/>
            <a:ext cx="152400" cy="177800"/>
          </a:xfrm>
          <a:prstGeom prst="diamond">
            <a:avLst/>
          </a:prstGeom>
          <a:solidFill>
            <a:srgbClr val="16DB9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OTLSHAPE_SLM_a16fa13d877e48bc860f15272758867b_Shape">
            <a:extLst>
              <a:ext uri="{FF2B5EF4-FFF2-40B4-BE49-F238E27FC236}">
                <a16:creationId xmlns:a16="http://schemas.microsoft.com/office/drawing/2014/main" id="{73C2B30A-F89F-9CD6-F383-195CAC9B5D4E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>
          <a:xfrm>
            <a:off x="6900895" y="4433570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16DB9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OTLSHAPE_SLM_17b51c18ebff48ba904f9e8798858a82_Shape">
            <a:extLst>
              <a:ext uri="{FF2B5EF4-FFF2-40B4-BE49-F238E27FC236}">
                <a16:creationId xmlns:a16="http://schemas.microsoft.com/office/drawing/2014/main" id="{DA541C05-79C0-F45B-7025-9C21887990B7}"/>
              </a:ext>
            </a:extLst>
          </p:cNvPr>
          <p:cNvSpPr>
            <a:spLocks/>
          </p:cNvSpPr>
          <p:nvPr>
            <p:custDataLst>
              <p:tags r:id="rId56"/>
            </p:custDataLst>
          </p:nvPr>
        </p:nvSpPr>
        <p:spPr>
          <a:xfrm>
            <a:off x="10933045" y="6364097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16DB9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TLSHAPE_SL_de59227c79e94affbf3f5a8c9df0d9f2_Header">
            <a:extLst>
              <a:ext uri="{FF2B5EF4-FFF2-40B4-BE49-F238E27FC236}">
                <a16:creationId xmlns:a16="http://schemas.microsoft.com/office/drawing/2014/main" id="{66177AD1-B310-4D24-1497-27461337C530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>
          <a:xfrm rot="16200000">
            <a:off x="-282982" y="2961725"/>
            <a:ext cx="1316143" cy="3721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Delivery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Assurance</a:t>
            </a:r>
          </a:p>
        </p:txBody>
      </p:sp>
      <p:sp>
        <p:nvSpPr>
          <p:cNvPr id="38" name="OTLSHAPE_SL_fbab1092759943a690b2c793e57f5299_Header">
            <a:extLst>
              <a:ext uri="{FF2B5EF4-FFF2-40B4-BE49-F238E27FC236}">
                <a16:creationId xmlns:a16="http://schemas.microsoft.com/office/drawing/2014/main" id="{7D509220-6AF0-502E-63C4-8DF5D9AB6A45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>
          <a:xfrm>
            <a:off x="63500" y="4007633"/>
            <a:ext cx="15621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Workplan Releases</a:t>
            </a:r>
          </a:p>
        </p:txBody>
      </p:sp>
      <p:sp>
        <p:nvSpPr>
          <p:cNvPr id="41" name="OTLSHAPE_SL_388eb7dd786449279528d7dd6afb577d_Header">
            <a:extLst>
              <a:ext uri="{FF2B5EF4-FFF2-40B4-BE49-F238E27FC236}">
                <a16:creationId xmlns:a16="http://schemas.microsoft.com/office/drawing/2014/main" id="{C42BA506-2832-65DF-0642-7C576B6FE649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>
          <a:xfrm rot="16200000">
            <a:off x="-754109" y="5431642"/>
            <a:ext cx="2258399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Stage I</a:t>
            </a:r>
          </a:p>
        </p:txBody>
      </p:sp>
      <p:sp>
        <p:nvSpPr>
          <p:cNvPr id="48" name="OTLSHAPE_SL2A_0b414579260a4126b259b46ba91b3897_Header">
            <a:extLst>
              <a:ext uri="{FF2B5EF4-FFF2-40B4-BE49-F238E27FC236}">
                <a16:creationId xmlns:a16="http://schemas.microsoft.com/office/drawing/2014/main" id="{25657BAF-433F-B2DB-B4F1-9D6B978C8D3A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>
          <a:xfrm>
            <a:off x="750180" y="2772749"/>
            <a:ext cx="812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Phase 1</a:t>
            </a:r>
          </a:p>
        </p:txBody>
      </p:sp>
      <p:sp>
        <p:nvSpPr>
          <p:cNvPr id="60" name="OTLSHAPE_SL2A_d91e59f0b4334fe59bd2e12f7bd6255f_Header">
            <a:extLst>
              <a:ext uri="{FF2B5EF4-FFF2-40B4-BE49-F238E27FC236}">
                <a16:creationId xmlns:a16="http://schemas.microsoft.com/office/drawing/2014/main" id="{308FB876-F836-1673-813F-8615CFC6C56E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>
          <a:xfrm>
            <a:off x="750180" y="3430820"/>
            <a:ext cx="812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Phase 2</a:t>
            </a:r>
          </a:p>
        </p:txBody>
      </p:sp>
      <p:sp>
        <p:nvSpPr>
          <p:cNvPr id="306" name="OTLSHAPE_SL2A_67e059d9b07546979689e858617fd14a_Header">
            <a:extLst>
              <a:ext uri="{FF2B5EF4-FFF2-40B4-BE49-F238E27FC236}">
                <a16:creationId xmlns:a16="http://schemas.microsoft.com/office/drawing/2014/main" id="{C7E014F8-75F8-3553-2F7E-8E7CDEC774F3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>
          <a:xfrm>
            <a:off x="750180" y="4639479"/>
            <a:ext cx="812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Outline</a:t>
            </a:r>
          </a:p>
        </p:txBody>
      </p:sp>
      <p:sp>
        <p:nvSpPr>
          <p:cNvPr id="309" name="OTLSHAPE_SL2A_59e424e183ff4461b40bd45a1501a348_Header">
            <a:extLst>
              <a:ext uri="{FF2B5EF4-FFF2-40B4-BE49-F238E27FC236}">
                <a16:creationId xmlns:a16="http://schemas.microsoft.com/office/drawing/2014/main" id="{3F3220FA-5E67-1D6A-A85F-0031D4BB1956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>
          <a:xfrm>
            <a:off x="750180" y="5683419"/>
            <a:ext cx="8128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Change</a:t>
            </a:r>
            <a:br>
              <a:rPr kumimoji="0" lang="en-US" sz="1100" b="0" i="0" u="none" strike="noStrike" kern="1200" cap="none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100" b="0" i="0" u="none" strike="noStrike" kern="1200" cap="none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Management</a:t>
            </a:r>
          </a:p>
        </p:txBody>
      </p:sp>
      <p:sp>
        <p:nvSpPr>
          <p:cNvPr id="22" name="OTLSHAPE_TB_00000000000000000000000000000000_TodayMarkerShape">
            <a:extLst>
              <a:ext uri="{FF2B5EF4-FFF2-40B4-BE49-F238E27FC236}">
                <a16:creationId xmlns:a16="http://schemas.microsoft.com/office/drawing/2014/main" id="{278616AA-DB4A-78B2-B1FD-32C43839A053}"/>
              </a:ext>
            </a:extLst>
          </p:cNvPr>
          <p:cNvSpPr>
            <a:spLocks/>
          </p:cNvSpPr>
          <p:nvPr>
            <p:custDataLst>
              <p:tags r:id="rId64"/>
            </p:custDataLst>
          </p:nvPr>
        </p:nvSpPr>
        <p:spPr>
          <a:xfrm flipV="1">
            <a:off x="9777658" y="1841500"/>
            <a:ext cx="63500" cy="6096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TLSHAPE_TB_00000000000000000000000000000000_TimescaleInterval1">
            <a:extLst>
              <a:ext uri="{FF2B5EF4-FFF2-40B4-BE49-F238E27FC236}">
                <a16:creationId xmlns:a16="http://schemas.microsoft.com/office/drawing/2014/main" id="{E4F94AC9-E253-6C52-6FA0-6B6FD10F4E5E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>
          <a:xfrm>
            <a:off x="1810843" y="1900873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2022</a:t>
            </a:r>
          </a:p>
        </p:txBody>
      </p:sp>
      <p:sp>
        <p:nvSpPr>
          <p:cNvPr id="9" name="OTLSHAPE_TB_00000000000000000000000000000000_TimescaleInterval2">
            <a:extLst>
              <a:ext uri="{FF2B5EF4-FFF2-40B4-BE49-F238E27FC236}">
                <a16:creationId xmlns:a16="http://schemas.microsoft.com/office/drawing/2014/main" id="{642C7B71-C983-0BA9-0921-E41F854A2FFA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>
          <a:xfrm>
            <a:off x="3957180" y="1900873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2023</a:t>
            </a:r>
          </a:p>
        </p:txBody>
      </p:sp>
      <p:sp>
        <p:nvSpPr>
          <p:cNvPr id="10" name="OTLSHAPE_TB_00000000000000000000000000000000_MiddleTimescaleInterval1">
            <a:extLst>
              <a:ext uri="{FF2B5EF4-FFF2-40B4-BE49-F238E27FC236}">
                <a16:creationId xmlns:a16="http://schemas.microsoft.com/office/drawing/2014/main" id="{D3A883D8-909E-4BFA-5141-FA9D854F5A8D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>
          <a:xfrm>
            <a:off x="1810843" y="2092896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3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Q3</a:t>
            </a:r>
          </a:p>
        </p:txBody>
      </p:sp>
      <p:sp>
        <p:nvSpPr>
          <p:cNvPr id="12" name="OTLSHAPE_TB_00000000000000000000000000000000_MiddleTimescaleInterval2">
            <a:extLst>
              <a:ext uri="{FF2B5EF4-FFF2-40B4-BE49-F238E27FC236}">
                <a16:creationId xmlns:a16="http://schemas.microsoft.com/office/drawing/2014/main" id="{89AB8318-66AA-0E3D-8763-0BBC2195EFAD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>
          <a:xfrm>
            <a:off x="2884012" y="2092896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3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Q4</a:t>
            </a:r>
          </a:p>
        </p:txBody>
      </p:sp>
      <p:sp>
        <p:nvSpPr>
          <p:cNvPr id="14" name="OTLSHAPE_TB_00000000000000000000000000000000_MiddleTimescaleInterval3">
            <a:extLst>
              <a:ext uri="{FF2B5EF4-FFF2-40B4-BE49-F238E27FC236}">
                <a16:creationId xmlns:a16="http://schemas.microsoft.com/office/drawing/2014/main" id="{B7EA191D-54B4-329F-F091-5B352FAF440E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>
          <a:xfrm>
            <a:off x="3957180" y="2092896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3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Q1</a:t>
            </a:r>
          </a:p>
        </p:txBody>
      </p:sp>
      <p:sp>
        <p:nvSpPr>
          <p:cNvPr id="16" name="OTLSHAPE_TB_00000000000000000000000000000000_MiddleTimescaleInterval4">
            <a:extLst>
              <a:ext uri="{FF2B5EF4-FFF2-40B4-BE49-F238E27FC236}">
                <a16:creationId xmlns:a16="http://schemas.microsoft.com/office/drawing/2014/main" id="{10F8E8AC-EEC5-D9EF-9EA6-7689014C75AC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>
          <a:xfrm>
            <a:off x="5007019" y="2092896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3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Q2</a:t>
            </a:r>
          </a:p>
        </p:txBody>
      </p:sp>
      <p:sp>
        <p:nvSpPr>
          <p:cNvPr id="18" name="OTLSHAPE_TB_00000000000000000000000000000000_MiddleTimescaleInterval5">
            <a:extLst>
              <a:ext uri="{FF2B5EF4-FFF2-40B4-BE49-F238E27FC236}">
                <a16:creationId xmlns:a16="http://schemas.microsoft.com/office/drawing/2014/main" id="{6DE435CB-504E-EC2A-24C0-30E83B24EE2C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>
          <a:xfrm>
            <a:off x="6068522" y="2092896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3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Q3</a:t>
            </a:r>
          </a:p>
        </p:txBody>
      </p:sp>
      <p:sp>
        <p:nvSpPr>
          <p:cNvPr id="20" name="OTLSHAPE_TB_00000000000000000000000000000000_MiddleTimescaleInterval6">
            <a:extLst>
              <a:ext uri="{FF2B5EF4-FFF2-40B4-BE49-F238E27FC236}">
                <a16:creationId xmlns:a16="http://schemas.microsoft.com/office/drawing/2014/main" id="{0D9BE9AF-2CAB-66F8-273B-E63E94793C24}"/>
              </a:ext>
            </a:extLst>
          </p:cNvPr>
          <p:cNvSpPr txBox="1">
            <a:spLocks/>
          </p:cNvSpPr>
          <p:nvPr>
            <p:custDataLst>
              <p:tags r:id="rId72"/>
            </p:custDataLst>
          </p:nvPr>
        </p:nvSpPr>
        <p:spPr>
          <a:xfrm>
            <a:off x="7141690" y="2092896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3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Q4</a:t>
            </a:r>
          </a:p>
        </p:txBody>
      </p:sp>
      <p:sp>
        <p:nvSpPr>
          <p:cNvPr id="23" name="OTLSHAPE_TB_00000000000000000000000000000000_TodayMarkerText">
            <a:extLst>
              <a:ext uri="{FF2B5EF4-FFF2-40B4-BE49-F238E27FC236}">
                <a16:creationId xmlns:a16="http://schemas.microsoft.com/office/drawing/2014/main" id="{A8D3FFC2-E8B5-643C-5994-97561726B4CA}"/>
              </a:ext>
            </a:extLst>
          </p:cNvPr>
          <p:cNvSpPr txBox="1">
            <a:spLocks/>
          </p:cNvSpPr>
          <p:nvPr>
            <p:custDataLst>
              <p:tags r:id="rId73"/>
            </p:custDataLst>
          </p:nvPr>
        </p:nvSpPr>
        <p:spPr>
          <a:xfrm>
            <a:off x="9623656" y="1655445"/>
            <a:ext cx="368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2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Today</a:t>
            </a:r>
          </a:p>
        </p:txBody>
      </p:sp>
      <p:sp>
        <p:nvSpPr>
          <p:cNvPr id="51" name="OTLSHAPE_SLM_49aed9a1e1b14d5d8cf6ebf620d450ad_Date">
            <a:extLst>
              <a:ext uri="{FF2B5EF4-FFF2-40B4-BE49-F238E27FC236}">
                <a16:creationId xmlns:a16="http://schemas.microsoft.com/office/drawing/2014/main" id="{B79C0B76-F34F-83AD-D9D7-7C2B33B2DCF8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>
          <a:xfrm>
            <a:off x="2604542" y="2539196"/>
            <a:ext cx="342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Oct 22</a:t>
            </a:r>
          </a:p>
        </p:txBody>
      </p:sp>
      <p:sp>
        <p:nvSpPr>
          <p:cNvPr id="52" name="OTLSHAPE_SLM_49aed9a1e1b14d5d8cf6ebf620d450ad_Title">
            <a:extLst>
              <a:ext uri="{FF2B5EF4-FFF2-40B4-BE49-F238E27FC236}">
                <a16:creationId xmlns:a16="http://schemas.microsoft.com/office/drawing/2014/main" id="{2280A175-921C-1AD7-98F1-E37FFEA82F64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>
          <a:xfrm>
            <a:off x="3196362" y="2531449"/>
            <a:ext cx="1612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4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Delivery assurance overview</a:t>
            </a:r>
          </a:p>
        </p:txBody>
      </p:sp>
      <p:sp>
        <p:nvSpPr>
          <p:cNvPr id="54" name="OTLSHAPE_SLM_7ee25248a87c41eb8dcaf4150e89cec5_Date">
            <a:extLst>
              <a:ext uri="{FF2B5EF4-FFF2-40B4-BE49-F238E27FC236}">
                <a16:creationId xmlns:a16="http://schemas.microsoft.com/office/drawing/2014/main" id="{FD5704FA-066E-D1DD-723F-0342C563AADD}"/>
              </a:ext>
            </a:extLst>
          </p:cNvPr>
          <p:cNvSpPr txBox="1">
            <a:spLocks/>
          </p:cNvSpPr>
          <p:nvPr>
            <p:custDataLst>
              <p:tags r:id="rId76"/>
            </p:custDataLst>
          </p:nvPr>
        </p:nvSpPr>
        <p:spPr>
          <a:xfrm>
            <a:off x="2894052" y="2780496"/>
            <a:ext cx="368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Nov 18</a:t>
            </a:r>
          </a:p>
        </p:txBody>
      </p:sp>
      <p:sp>
        <p:nvSpPr>
          <p:cNvPr id="55" name="OTLSHAPE_SLM_7ee25248a87c41eb8dcaf4150e89cec5_Title">
            <a:extLst>
              <a:ext uri="{FF2B5EF4-FFF2-40B4-BE49-F238E27FC236}">
                <a16:creationId xmlns:a16="http://schemas.microsoft.com/office/drawing/2014/main" id="{074E492C-9668-0889-149C-67D049C031A6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>
          <a:xfrm>
            <a:off x="3511314" y="2772749"/>
            <a:ext cx="1498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4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Plan complete &amp; validated</a:t>
            </a:r>
          </a:p>
        </p:txBody>
      </p:sp>
      <p:sp>
        <p:nvSpPr>
          <p:cNvPr id="57" name="OTLSHAPE_SLM_3c8c89d335f548b0a00c8bf683a436df_Date">
            <a:extLst>
              <a:ext uri="{FF2B5EF4-FFF2-40B4-BE49-F238E27FC236}">
                <a16:creationId xmlns:a16="http://schemas.microsoft.com/office/drawing/2014/main" id="{D1534015-0044-4029-DB0E-65794C64B3E9}"/>
              </a:ext>
            </a:extLst>
          </p:cNvPr>
          <p:cNvSpPr txBox="1">
            <a:spLocks/>
          </p:cNvSpPr>
          <p:nvPr>
            <p:custDataLst>
              <p:tags r:id="rId78"/>
            </p:custDataLst>
          </p:nvPr>
        </p:nvSpPr>
        <p:spPr>
          <a:xfrm>
            <a:off x="4537823" y="3021796"/>
            <a:ext cx="355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8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Feb 14</a:t>
            </a:r>
          </a:p>
        </p:txBody>
      </p:sp>
      <p:sp>
        <p:nvSpPr>
          <p:cNvPr id="58" name="OTLSHAPE_SLM_3c8c89d335f548b0a00c8bf683a436df_Title">
            <a:extLst>
              <a:ext uri="{FF2B5EF4-FFF2-40B4-BE49-F238E27FC236}">
                <a16:creationId xmlns:a16="http://schemas.microsoft.com/office/drawing/2014/main" id="{09C2D7DA-53B6-049D-394D-B0EFD5889654}"/>
              </a:ext>
            </a:extLst>
          </p:cNvPr>
          <p:cNvSpPr txBox="1">
            <a:spLocks/>
          </p:cNvSpPr>
          <p:nvPr>
            <p:custDataLst>
              <p:tags r:id="rId79"/>
            </p:custDataLst>
          </p:nvPr>
        </p:nvSpPr>
        <p:spPr>
          <a:xfrm>
            <a:off x="3821416" y="3014049"/>
            <a:ext cx="469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1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First cut</a:t>
            </a:r>
          </a:p>
        </p:txBody>
      </p:sp>
      <p:sp>
        <p:nvSpPr>
          <p:cNvPr id="63" name="OTLSHAPE_SLM_cc63ef758e384df19bd6ef361042d33b_Title">
            <a:extLst>
              <a:ext uri="{FF2B5EF4-FFF2-40B4-BE49-F238E27FC236}">
                <a16:creationId xmlns:a16="http://schemas.microsoft.com/office/drawing/2014/main" id="{11336A2F-2D95-8D2D-549A-FD4DAA10AA38}"/>
              </a:ext>
            </a:extLst>
          </p:cNvPr>
          <p:cNvSpPr txBox="1">
            <a:spLocks/>
          </p:cNvSpPr>
          <p:nvPr>
            <p:custDataLst>
              <p:tags r:id="rId80"/>
            </p:custDataLst>
          </p:nvPr>
        </p:nvSpPr>
        <p:spPr>
          <a:xfrm>
            <a:off x="4456070" y="3361055"/>
            <a:ext cx="635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6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cut</a:t>
            </a:r>
          </a:p>
        </p:txBody>
      </p:sp>
      <p:sp>
        <p:nvSpPr>
          <p:cNvPr id="64" name="OTLSHAPE_SLM_cc63ef758e384df19bd6ef361042d33b_Date">
            <a:extLst>
              <a:ext uri="{FF2B5EF4-FFF2-40B4-BE49-F238E27FC236}">
                <a16:creationId xmlns:a16="http://schemas.microsoft.com/office/drawing/2014/main" id="{AE62D722-5D61-2170-68F1-30B1CC920B7B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>
          <a:xfrm>
            <a:off x="4746730" y="3531574"/>
            <a:ext cx="342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Apr 24</a:t>
            </a:r>
            <a:endParaRPr kumimoji="0" lang="en-US" sz="1000" b="0" i="0" u="none" strike="noStrike" kern="1200" cap="none" spc="-6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6" name="OTLSHAPE_SLM_8af4154b65274428a6de9097289920e2_Title">
            <a:extLst>
              <a:ext uri="{FF2B5EF4-FFF2-40B4-BE49-F238E27FC236}">
                <a16:creationId xmlns:a16="http://schemas.microsoft.com/office/drawing/2014/main" id="{FB832519-8C9D-6831-B4A6-214B8C35BA6A}"/>
              </a:ext>
            </a:extLst>
          </p:cNvPr>
          <p:cNvSpPr txBox="1">
            <a:spLocks/>
          </p:cNvSpPr>
          <p:nvPr>
            <p:custDataLst>
              <p:tags r:id="rId82"/>
            </p:custDataLst>
          </p:nvPr>
        </p:nvSpPr>
        <p:spPr>
          <a:xfrm>
            <a:off x="5882247" y="3264408"/>
            <a:ext cx="241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34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Test</a:t>
            </a:r>
          </a:p>
        </p:txBody>
      </p:sp>
      <p:sp>
        <p:nvSpPr>
          <p:cNvPr id="67" name="OTLSHAPE_SLM_8af4154b65274428a6de9097289920e2_Date">
            <a:extLst>
              <a:ext uri="{FF2B5EF4-FFF2-40B4-BE49-F238E27FC236}">
                <a16:creationId xmlns:a16="http://schemas.microsoft.com/office/drawing/2014/main" id="{F371939C-1088-2C7D-3828-7B4939A0B53D}"/>
              </a:ext>
            </a:extLst>
          </p:cNvPr>
          <p:cNvSpPr txBox="1">
            <a:spLocks/>
          </p:cNvSpPr>
          <p:nvPr>
            <p:custDataLst>
              <p:tags r:id="rId83"/>
            </p:custDataLst>
          </p:nvPr>
        </p:nvSpPr>
        <p:spPr>
          <a:xfrm>
            <a:off x="5831532" y="3612727"/>
            <a:ext cx="342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Jun 30</a:t>
            </a:r>
          </a:p>
        </p:txBody>
      </p:sp>
      <p:sp>
        <p:nvSpPr>
          <p:cNvPr id="72" name="OTLSHAPE_SLM_dc20c629539843779db54bae994e5f4b_Date">
            <a:extLst>
              <a:ext uri="{FF2B5EF4-FFF2-40B4-BE49-F238E27FC236}">
                <a16:creationId xmlns:a16="http://schemas.microsoft.com/office/drawing/2014/main" id="{2D205550-5717-4685-355F-CE754E629C81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>
          <a:xfrm>
            <a:off x="6707490" y="3531574"/>
            <a:ext cx="368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Aug 19</a:t>
            </a:r>
            <a:endParaRPr kumimoji="0" lang="en-US" sz="1000" b="0" i="0" u="none" strike="noStrike" kern="1200" cap="none" spc="-6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3" name="OTLSHAPE_SLM_dc20c629539843779db54bae994e5f4b_Title">
            <a:extLst>
              <a:ext uri="{FF2B5EF4-FFF2-40B4-BE49-F238E27FC236}">
                <a16:creationId xmlns:a16="http://schemas.microsoft.com/office/drawing/2014/main" id="{1C86B4AD-7D34-F6B7-BE35-3DD6E05CED26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>
          <a:xfrm>
            <a:off x="6707490" y="3361055"/>
            <a:ext cx="419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8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Deploy</a:t>
            </a:r>
          </a:p>
        </p:txBody>
      </p:sp>
      <p:sp>
        <p:nvSpPr>
          <p:cNvPr id="84" name="OTLSHAPE_SLT_15693b30dc784cf0bba498e377365658_Title">
            <a:extLst>
              <a:ext uri="{FF2B5EF4-FFF2-40B4-BE49-F238E27FC236}">
                <a16:creationId xmlns:a16="http://schemas.microsoft.com/office/drawing/2014/main" id="{59C114DD-82B3-5ED4-A4DB-C041D4C42C51}"/>
              </a:ext>
            </a:extLst>
          </p:cNvPr>
          <p:cNvSpPr txBox="1">
            <a:spLocks/>
          </p:cNvSpPr>
          <p:nvPr>
            <p:custDataLst>
              <p:tags r:id="rId86"/>
            </p:custDataLst>
          </p:nvPr>
        </p:nvSpPr>
        <p:spPr>
          <a:xfrm>
            <a:off x="2907249" y="3907451"/>
            <a:ext cx="1346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6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2023 Release window 1</a:t>
            </a:r>
          </a:p>
        </p:txBody>
      </p:sp>
      <p:sp>
        <p:nvSpPr>
          <p:cNvPr id="92" name="OTLSHAPE_SLT_72cc3348a1064687acfc65a81bbd6322_Title">
            <a:extLst>
              <a:ext uri="{FF2B5EF4-FFF2-40B4-BE49-F238E27FC236}">
                <a16:creationId xmlns:a16="http://schemas.microsoft.com/office/drawing/2014/main" id="{9E88E22C-1032-C5F4-1EA2-B16E37D2186D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>
          <a:xfrm>
            <a:off x="6927278" y="3907451"/>
            <a:ext cx="1346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6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2023 Release window 2</a:t>
            </a:r>
          </a:p>
        </p:txBody>
      </p:sp>
      <p:sp>
        <p:nvSpPr>
          <p:cNvPr id="94" name="OTLSHAPE_SLM_a22ce75ac83b48b1b3d67821a2c2fe0d_Date">
            <a:extLst>
              <a:ext uri="{FF2B5EF4-FFF2-40B4-BE49-F238E27FC236}">
                <a16:creationId xmlns:a16="http://schemas.microsoft.com/office/drawing/2014/main" id="{5F5A24AA-B8CD-3E5E-7CF0-3E37A0467C51}"/>
              </a:ext>
            </a:extLst>
          </p:cNvPr>
          <p:cNvSpPr txBox="1"/>
          <p:nvPr>
            <p:custDataLst>
              <p:tags r:id="rId88"/>
            </p:custDataLst>
          </p:nvPr>
        </p:nvSpPr>
        <p:spPr>
          <a:xfrm>
            <a:off x="4817780" y="4127458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4" normalizeH="0" baseline="0" noProof="0" dirty="0">
                <a:ln>
                  <a:noFill/>
                </a:ln>
                <a:solidFill>
                  <a:srgbClr val="0A20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 10, 2023</a:t>
            </a:r>
          </a:p>
        </p:txBody>
      </p:sp>
      <p:sp>
        <p:nvSpPr>
          <p:cNvPr id="95" name="OTLSHAPE_SLM_a22ce75ac83b48b1b3d67821a2c2fe0d_Title">
            <a:extLst>
              <a:ext uri="{FF2B5EF4-FFF2-40B4-BE49-F238E27FC236}">
                <a16:creationId xmlns:a16="http://schemas.microsoft.com/office/drawing/2014/main" id="{E4048393-335A-A99D-A8C0-334546C66AFD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>
          <a:xfrm>
            <a:off x="4088250" y="4119711"/>
            <a:ext cx="482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12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2023-R1</a:t>
            </a:r>
          </a:p>
        </p:txBody>
      </p:sp>
      <p:sp>
        <p:nvSpPr>
          <p:cNvPr id="97" name="OTLSHAPE_SLM_91a3195ad74048f7992f2e2523960b59_Date">
            <a:extLst>
              <a:ext uri="{FF2B5EF4-FFF2-40B4-BE49-F238E27FC236}">
                <a16:creationId xmlns:a16="http://schemas.microsoft.com/office/drawing/2014/main" id="{1A08927D-8475-25BF-5A68-5E01B1C3B59E}"/>
              </a:ext>
            </a:extLst>
          </p:cNvPr>
          <p:cNvSpPr txBox="1"/>
          <p:nvPr>
            <p:custDataLst>
              <p:tags r:id="rId90"/>
            </p:custDataLst>
          </p:nvPr>
        </p:nvSpPr>
        <p:spPr>
          <a:xfrm>
            <a:off x="6087474" y="4127458"/>
            <a:ext cx="609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 dirty="0">
                <a:ln>
                  <a:noFill/>
                </a:ln>
                <a:solidFill>
                  <a:srgbClr val="0A20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Sep 8, 2023</a:t>
            </a:r>
          </a:p>
        </p:txBody>
      </p:sp>
      <p:sp>
        <p:nvSpPr>
          <p:cNvPr id="98" name="OTLSHAPE_SLM_91a3195ad74048f7992f2e2523960b59_Title">
            <a:extLst>
              <a:ext uri="{FF2B5EF4-FFF2-40B4-BE49-F238E27FC236}">
                <a16:creationId xmlns:a16="http://schemas.microsoft.com/office/drawing/2014/main" id="{D0806174-1BAB-6D1F-FDE1-C87B1149B2E3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>
          <a:xfrm>
            <a:off x="6940787" y="4119711"/>
            <a:ext cx="482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12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2023-R2</a:t>
            </a:r>
          </a:p>
        </p:txBody>
      </p:sp>
      <p:sp>
        <p:nvSpPr>
          <p:cNvPr id="103" name="OTLSHAPE_SLM_7a03350ad2cb448fbb32119fdcd82045_Date">
            <a:extLst>
              <a:ext uri="{FF2B5EF4-FFF2-40B4-BE49-F238E27FC236}">
                <a16:creationId xmlns:a16="http://schemas.microsoft.com/office/drawing/2014/main" id="{98B399D7-2E2A-6FA2-E5FD-4319C5C92BD4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>
          <a:xfrm>
            <a:off x="2453837" y="4444958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 dirty="0">
                <a:ln>
                  <a:noFill/>
                </a:ln>
                <a:solidFill>
                  <a:srgbClr val="0A20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Nov 2, 2022</a:t>
            </a:r>
          </a:p>
        </p:txBody>
      </p:sp>
      <p:sp>
        <p:nvSpPr>
          <p:cNvPr id="104" name="OTLSHAPE_SLM_7a03350ad2cb448fbb32119fdcd82045_Title">
            <a:extLst>
              <a:ext uri="{FF2B5EF4-FFF2-40B4-BE49-F238E27FC236}">
                <a16:creationId xmlns:a16="http://schemas.microsoft.com/office/drawing/2014/main" id="{9339DEA1-836B-741B-2FA1-BEF38B4441C4}"/>
              </a:ext>
            </a:extLst>
          </p:cNvPr>
          <p:cNvSpPr txBox="1">
            <a:spLocks/>
          </p:cNvSpPr>
          <p:nvPr>
            <p:custDataLst>
              <p:tags r:id="rId93"/>
            </p:custDataLst>
          </p:nvPr>
        </p:nvSpPr>
        <p:spPr>
          <a:xfrm>
            <a:off x="3324676" y="4437211"/>
            <a:ext cx="876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6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Project kick-off</a:t>
            </a:r>
          </a:p>
        </p:txBody>
      </p:sp>
      <p:sp>
        <p:nvSpPr>
          <p:cNvPr id="115" name="OTLSHAPE_SLT_9f2b06b08959420589d9d47549d0044b_Title">
            <a:extLst>
              <a:ext uri="{FF2B5EF4-FFF2-40B4-BE49-F238E27FC236}">
                <a16:creationId xmlns:a16="http://schemas.microsoft.com/office/drawing/2014/main" id="{DCD38974-8FA9-D8DA-5722-B2A4C7D499A1}"/>
              </a:ext>
            </a:extLst>
          </p:cNvPr>
          <p:cNvSpPr txBox="1">
            <a:spLocks/>
          </p:cNvSpPr>
          <p:nvPr>
            <p:custDataLst>
              <p:tags r:id="rId94"/>
            </p:custDataLst>
          </p:nvPr>
        </p:nvSpPr>
        <p:spPr>
          <a:xfrm>
            <a:off x="2766076" y="4845389"/>
            <a:ext cx="749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8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Workplan G0</a:t>
            </a:r>
            <a:endParaRPr kumimoji="0" lang="en-US" sz="1100" b="0" i="0" u="none" strike="noStrike" kern="1200" cap="none" spc="-8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3" name="OTLSHAPE_SLT_c59c096be2bf40799cbd517366c76a09_Title">
            <a:extLst>
              <a:ext uri="{FF2B5EF4-FFF2-40B4-BE49-F238E27FC236}">
                <a16:creationId xmlns:a16="http://schemas.microsoft.com/office/drawing/2014/main" id="{36B593DE-94CE-7C66-2167-EFBDEFA8C66E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>
          <a:xfrm>
            <a:off x="3077579" y="4674870"/>
            <a:ext cx="254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8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Plan</a:t>
            </a:r>
          </a:p>
        </p:txBody>
      </p:sp>
      <p:sp>
        <p:nvSpPr>
          <p:cNvPr id="131" name="OTLSHAPE_SLT_c95cd42542964b79ab9e41259e43eb74_Title">
            <a:extLst>
              <a:ext uri="{FF2B5EF4-FFF2-40B4-BE49-F238E27FC236}">
                <a16:creationId xmlns:a16="http://schemas.microsoft.com/office/drawing/2014/main" id="{0C095666-621A-674B-294F-5616D9E3E80E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>
          <a:xfrm>
            <a:off x="4168364" y="4674870"/>
            <a:ext cx="520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8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Architect</a:t>
            </a:r>
          </a:p>
        </p:txBody>
      </p:sp>
      <p:sp>
        <p:nvSpPr>
          <p:cNvPr id="139" name="OTLSHAPE_SLT_e1e31ad4289448ea9aaecc861bc67232_Title">
            <a:extLst>
              <a:ext uri="{FF2B5EF4-FFF2-40B4-BE49-F238E27FC236}">
                <a16:creationId xmlns:a16="http://schemas.microsoft.com/office/drawing/2014/main" id="{77C1B67D-2DD6-56EA-0ABC-9E1396B0AF32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>
          <a:xfrm>
            <a:off x="5945231" y="4674870"/>
            <a:ext cx="241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32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Test</a:t>
            </a:r>
          </a:p>
        </p:txBody>
      </p:sp>
      <p:sp>
        <p:nvSpPr>
          <p:cNvPr id="147" name="OTLSHAPE_SLT_57e0744670bc49b1b367e74731544b50_Title">
            <a:extLst>
              <a:ext uri="{FF2B5EF4-FFF2-40B4-BE49-F238E27FC236}">
                <a16:creationId xmlns:a16="http://schemas.microsoft.com/office/drawing/2014/main" id="{93CB316A-C327-BA1F-074A-0DD60E1B4F7C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>
          <a:xfrm>
            <a:off x="6920713" y="4674870"/>
            <a:ext cx="419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8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Deploy</a:t>
            </a:r>
          </a:p>
        </p:txBody>
      </p:sp>
      <p:sp>
        <p:nvSpPr>
          <p:cNvPr id="149" name="OTLSHAPE_SLM_a16fa13d877e48bc860f15272758867b_Date">
            <a:extLst>
              <a:ext uri="{FF2B5EF4-FFF2-40B4-BE49-F238E27FC236}">
                <a16:creationId xmlns:a16="http://schemas.microsoft.com/office/drawing/2014/main" id="{2B449FDA-F8F9-3E2B-B27C-B5D37526489C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>
          <a:xfrm>
            <a:off x="6186393" y="4444958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 dirty="0">
                <a:ln>
                  <a:noFill/>
                </a:ln>
                <a:solidFill>
                  <a:srgbClr val="0A20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Sep 22, 2023</a:t>
            </a:r>
          </a:p>
        </p:txBody>
      </p:sp>
      <p:sp>
        <p:nvSpPr>
          <p:cNvPr id="150" name="OTLSHAPE_SLM_a16fa13d877e48bc860f15272758867b_Title">
            <a:extLst>
              <a:ext uri="{FF2B5EF4-FFF2-40B4-BE49-F238E27FC236}">
                <a16:creationId xmlns:a16="http://schemas.microsoft.com/office/drawing/2014/main" id="{FBC546DD-2B8B-B1FC-02C1-4F9E1B77AE80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>
          <a:xfrm>
            <a:off x="7104095" y="4437211"/>
            <a:ext cx="1155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6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Move to production</a:t>
            </a:r>
          </a:p>
        </p:txBody>
      </p:sp>
      <p:sp>
        <p:nvSpPr>
          <p:cNvPr id="158" name="OTLSHAPE_TB_00000000000000000000000000000000_TimescaleInterval3">
            <a:extLst>
              <a:ext uri="{FF2B5EF4-FFF2-40B4-BE49-F238E27FC236}">
                <a16:creationId xmlns:a16="http://schemas.microsoft.com/office/drawing/2014/main" id="{937D42EB-4B10-4CDE-B91B-FE0D1773437C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>
          <a:xfrm>
            <a:off x="8214859" y="1900873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2024</a:t>
            </a:r>
          </a:p>
        </p:txBody>
      </p:sp>
      <p:sp>
        <p:nvSpPr>
          <p:cNvPr id="160" name="OTLSHAPE_TB_00000000000000000000000000000000_MiddleTimescaleInterval7">
            <a:extLst>
              <a:ext uri="{FF2B5EF4-FFF2-40B4-BE49-F238E27FC236}">
                <a16:creationId xmlns:a16="http://schemas.microsoft.com/office/drawing/2014/main" id="{159EF1C9-2FFB-C194-A329-28512F0B68A5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>
          <a:xfrm>
            <a:off x="8214859" y="2092896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3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Q1</a:t>
            </a:r>
          </a:p>
        </p:txBody>
      </p:sp>
      <p:sp>
        <p:nvSpPr>
          <p:cNvPr id="162" name="OTLSHAPE_TB_00000000000000000000000000000000_MiddleTimescaleInterval8">
            <a:extLst>
              <a:ext uri="{FF2B5EF4-FFF2-40B4-BE49-F238E27FC236}">
                <a16:creationId xmlns:a16="http://schemas.microsoft.com/office/drawing/2014/main" id="{9D025310-2BC0-2C2F-AF16-6CA9A448294F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>
          <a:xfrm>
            <a:off x="9276362" y="2092896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3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Q2</a:t>
            </a:r>
          </a:p>
        </p:txBody>
      </p:sp>
      <p:sp>
        <p:nvSpPr>
          <p:cNvPr id="164" name="OTLSHAPE_TB_00000000000000000000000000000000_MiddleTimescaleInterval9">
            <a:extLst>
              <a:ext uri="{FF2B5EF4-FFF2-40B4-BE49-F238E27FC236}">
                <a16:creationId xmlns:a16="http://schemas.microsoft.com/office/drawing/2014/main" id="{437DEFDC-1752-5849-0C05-097AE6157CB3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>
          <a:xfrm>
            <a:off x="10337867" y="2092896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3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Q3</a:t>
            </a:r>
          </a:p>
        </p:txBody>
      </p:sp>
      <p:sp>
        <p:nvSpPr>
          <p:cNvPr id="193" name="OTLSHAPE_SLT_ee1b40083f9b430b8483663d15a29627_Title">
            <a:extLst>
              <a:ext uri="{FF2B5EF4-FFF2-40B4-BE49-F238E27FC236}">
                <a16:creationId xmlns:a16="http://schemas.microsoft.com/office/drawing/2014/main" id="{43383FF7-DFEB-ACAD-D489-CAE561067DA7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>
          <a:xfrm>
            <a:off x="5983871" y="5092107"/>
            <a:ext cx="1511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4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Change strategy &amp; analysis</a:t>
            </a:r>
          </a:p>
        </p:txBody>
      </p:sp>
      <p:sp>
        <p:nvSpPr>
          <p:cNvPr id="194" name="OTLSHAPE_SLT_ee1b40083f9b430b8483663d15a29627_JoinedDate">
            <a:extLst>
              <a:ext uri="{FF2B5EF4-FFF2-40B4-BE49-F238E27FC236}">
                <a16:creationId xmlns:a16="http://schemas.microsoft.com/office/drawing/2014/main" id="{7EEF6861-316E-B0A4-31D2-E1C94359404E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>
          <a:xfrm>
            <a:off x="8987838" y="5099854"/>
            <a:ext cx="774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2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Nov 10 - Mar 3</a:t>
            </a:r>
            <a:endParaRPr kumimoji="0" lang="en-US" sz="1000" b="0" i="0" u="none" strike="noStrike" kern="1200" cap="none" spc="-2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1" name="OTLSHAPE_SLT_f72f16f5533341cabd23bcbf8fd581c1_Title">
            <a:extLst>
              <a:ext uri="{FF2B5EF4-FFF2-40B4-BE49-F238E27FC236}">
                <a16:creationId xmlns:a16="http://schemas.microsoft.com/office/drawing/2014/main" id="{5A5C372A-94C8-FFE5-6E33-655BF42C6113}"/>
              </a:ext>
            </a:extLst>
          </p:cNvPr>
          <p:cNvSpPr txBox="1">
            <a:spLocks/>
          </p:cNvSpPr>
          <p:nvPr>
            <p:custDataLst>
              <p:tags r:id="rId107"/>
            </p:custDataLst>
          </p:nvPr>
        </p:nvSpPr>
        <p:spPr>
          <a:xfrm>
            <a:off x="7420532" y="5300726"/>
            <a:ext cx="1320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2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Change impact analysis</a:t>
            </a:r>
          </a:p>
        </p:txBody>
      </p:sp>
      <p:sp>
        <p:nvSpPr>
          <p:cNvPr id="209" name="OTLSHAPE_SLT_ef9fa7d0431243388a1311f3bd36c69c_Title">
            <a:extLst>
              <a:ext uri="{FF2B5EF4-FFF2-40B4-BE49-F238E27FC236}">
                <a16:creationId xmlns:a16="http://schemas.microsoft.com/office/drawing/2014/main" id="{5C276F2B-8A92-3733-B49A-1422D9E777C5}"/>
              </a:ext>
            </a:extLst>
          </p:cNvPr>
          <p:cNvSpPr txBox="1">
            <a:spLocks/>
          </p:cNvSpPr>
          <p:nvPr>
            <p:custDataLst>
              <p:tags r:id="rId108"/>
            </p:custDataLst>
          </p:nvPr>
        </p:nvSpPr>
        <p:spPr>
          <a:xfrm>
            <a:off x="8281786" y="5509345"/>
            <a:ext cx="736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1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Training Plan</a:t>
            </a:r>
          </a:p>
        </p:txBody>
      </p:sp>
      <p:sp>
        <p:nvSpPr>
          <p:cNvPr id="217" name="OTLSHAPE_SLT_ac392e1517f745198026117662365b47_Title">
            <a:extLst>
              <a:ext uri="{FF2B5EF4-FFF2-40B4-BE49-F238E27FC236}">
                <a16:creationId xmlns:a16="http://schemas.microsoft.com/office/drawing/2014/main" id="{829CD508-D2E7-6575-26BE-389F4109EC53}"/>
              </a:ext>
            </a:extLst>
          </p:cNvPr>
          <p:cNvSpPr txBox="1">
            <a:spLocks/>
          </p:cNvSpPr>
          <p:nvPr>
            <p:custDataLst>
              <p:tags r:id="rId109"/>
            </p:custDataLst>
          </p:nvPr>
        </p:nvSpPr>
        <p:spPr>
          <a:xfrm>
            <a:off x="8193722" y="5717963"/>
            <a:ext cx="1244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8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Training development</a:t>
            </a:r>
          </a:p>
        </p:txBody>
      </p:sp>
      <p:sp>
        <p:nvSpPr>
          <p:cNvPr id="225" name="OTLSHAPE_SLT_d2461a22a87a4bddbb2d650ecf1a181f_Title">
            <a:extLst>
              <a:ext uri="{FF2B5EF4-FFF2-40B4-BE49-F238E27FC236}">
                <a16:creationId xmlns:a16="http://schemas.microsoft.com/office/drawing/2014/main" id="{67830E5D-7B63-421C-0C82-1A6057C1CEAA}"/>
              </a:ext>
            </a:extLst>
          </p:cNvPr>
          <p:cNvSpPr txBox="1">
            <a:spLocks/>
          </p:cNvSpPr>
          <p:nvPr>
            <p:custDataLst>
              <p:tags r:id="rId110"/>
            </p:custDataLst>
          </p:nvPr>
        </p:nvSpPr>
        <p:spPr>
          <a:xfrm>
            <a:off x="9650212" y="5926582"/>
            <a:ext cx="939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8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Training delivery</a:t>
            </a:r>
          </a:p>
        </p:txBody>
      </p:sp>
      <p:sp>
        <p:nvSpPr>
          <p:cNvPr id="226" name="OTLSHAPE_SLT_d2461a22a87a4bddbb2d650ecf1a181f_JoinedDate">
            <a:extLst>
              <a:ext uri="{FF2B5EF4-FFF2-40B4-BE49-F238E27FC236}">
                <a16:creationId xmlns:a16="http://schemas.microsoft.com/office/drawing/2014/main" id="{086896D2-7AD3-646D-4ACF-92B84379B302}"/>
              </a:ext>
            </a:extLst>
          </p:cNvPr>
          <p:cNvSpPr txBox="1">
            <a:spLocks/>
          </p:cNvSpPr>
          <p:nvPr>
            <p:custDataLst>
              <p:tags r:id="rId111"/>
            </p:custDataLst>
          </p:nvPr>
        </p:nvSpPr>
        <p:spPr>
          <a:xfrm>
            <a:off x="10729296" y="6075341"/>
            <a:ext cx="736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4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Aug 9 - Sep 26</a:t>
            </a:r>
          </a:p>
        </p:txBody>
      </p:sp>
      <p:sp>
        <p:nvSpPr>
          <p:cNvPr id="244" name="OTLSHAPE_SLM_17b51c18ebff48ba904f9e8798858a82_Title">
            <a:extLst>
              <a:ext uri="{FF2B5EF4-FFF2-40B4-BE49-F238E27FC236}">
                <a16:creationId xmlns:a16="http://schemas.microsoft.com/office/drawing/2014/main" id="{D39CEE35-3A19-9BFD-CB4E-D25003DCD10B}"/>
              </a:ext>
            </a:extLst>
          </p:cNvPr>
          <p:cNvSpPr txBox="1">
            <a:spLocks/>
          </p:cNvSpPr>
          <p:nvPr>
            <p:custDataLst>
              <p:tags r:id="rId112"/>
            </p:custDataLst>
          </p:nvPr>
        </p:nvSpPr>
        <p:spPr>
          <a:xfrm>
            <a:off x="9449389" y="6290225"/>
            <a:ext cx="1435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8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Training material sign off</a:t>
            </a:r>
            <a:endParaRPr kumimoji="0" lang="en-US" sz="1100" b="1" i="0" u="none" strike="noStrike" kern="1200" cap="none" spc="-8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" name="OTLSHAPE_SLM_17b51c18ebff48ba904f9e8798858a82_Date">
            <a:extLst>
              <a:ext uri="{FF2B5EF4-FFF2-40B4-BE49-F238E27FC236}">
                <a16:creationId xmlns:a16="http://schemas.microsoft.com/office/drawing/2014/main" id="{75AF6A7D-D51E-DF72-EB70-CA3D1EA14D47}"/>
              </a:ext>
            </a:extLst>
          </p:cNvPr>
          <p:cNvSpPr txBox="1">
            <a:spLocks/>
          </p:cNvSpPr>
          <p:nvPr>
            <p:custDataLst>
              <p:tags r:id="rId113"/>
            </p:custDataLst>
          </p:nvPr>
        </p:nvSpPr>
        <p:spPr>
          <a:xfrm>
            <a:off x="10282932" y="6460744"/>
            <a:ext cx="609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Sep 1, 2024</a:t>
            </a:r>
          </a:p>
        </p:txBody>
      </p:sp>
      <p:cxnSp>
        <p:nvCxnSpPr>
          <p:cNvPr id="8" name="OTLSHAPE_TB_00000000000000000000000000000000_Separator1">
            <a:extLst>
              <a:ext uri="{FF2B5EF4-FFF2-40B4-BE49-F238E27FC236}">
                <a16:creationId xmlns:a16="http://schemas.microsoft.com/office/drawing/2014/main" id="{EED03F90-3033-1E31-4F55-F4D802C9B991}"/>
              </a:ext>
            </a:extLst>
          </p:cNvPr>
          <p:cNvCxnSpPr>
            <a:cxnSpLocks/>
          </p:cNvCxnSpPr>
          <p:nvPr>
            <p:custDataLst>
              <p:tags r:id="rId114"/>
            </p:custDataLst>
          </p:nvPr>
        </p:nvCxnSpPr>
        <p:spPr>
          <a:xfrm>
            <a:off x="3893680" y="1902460"/>
            <a:ext cx="0" cy="18288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OTLSHAPE_TB_00000000000000000000000000000000_MiddleSeparator1">
            <a:extLst>
              <a:ext uri="{FF2B5EF4-FFF2-40B4-BE49-F238E27FC236}">
                <a16:creationId xmlns:a16="http://schemas.microsoft.com/office/drawing/2014/main" id="{F65DDC17-4C9E-9F40-0530-4282E39F3E2A}"/>
              </a:ext>
            </a:extLst>
          </p:cNvPr>
          <p:cNvCxnSpPr>
            <a:cxnSpLocks/>
          </p:cNvCxnSpPr>
          <p:nvPr>
            <p:custDataLst>
              <p:tags r:id="rId115"/>
            </p:custDataLst>
          </p:nvPr>
        </p:nvCxnSpPr>
        <p:spPr>
          <a:xfrm>
            <a:off x="2820512" y="2094484"/>
            <a:ext cx="0" cy="18288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OTLSHAPE_TB_00000000000000000000000000000000_MiddleSeparator2">
            <a:extLst>
              <a:ext uri="{FF2B5EF4-FFF2-40B4-BE49-F238E27FC236}">
                <a16:creationId xmlns:a16="http://schemas.microsoft.com/office/drawing/2014/main" id="{DE6BF883-C019-835F-3085-6E99992EFE1C}"/>
              </a:ext>
            </a:extLst>
          </p:cNvPr>
          <p:cNvCxnSpPr>
            <a:cxnSpLocks/>
          </p:cNvCxnSpPr>
          <p:nvPr>
            <p:custDataLst>
              <p:tags r:id="rId116"/>
            </p:custDataLst>
          </p:nvPr>
        </p:nvCxnSpPr>
        <p:spPr>
          <a:xfrm>
            <a:off x="3893680" y="2094484"/>
            <a:ext cx="0" cy="18288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OTLSHAPE_TB_00000000000000000000000000000000_MiddleSeparator3">
            <a:extLst>
              <a:ext uri="{FF2B5EF4-FFF2-40B4-BE49-F238E27FC236}">
                <a16:creationId xmlns:a16="http://schemas.microsoft.com/office/drawing/2014/main" id="{1163A3B3-8647-C7C1-0092-B3E4257BA0EE}"/>
              </a:ext>
            </a:extLst>
          </p:cNvPr>
          <p:cNvCxnSpPr>
            <a:cxnSpLocks/>
          </p:cNvCxnSpPr>
          <p:nvPr>
            <p:custDataLst>
              <p:tags r:id="rId117"/>
            </p:custDataLst>
          </p:nvPr>
        </p:nvCxnSpPr>
        <p:spPr>
          <a:xfrm>
            <a:off x="4943519" y="2094484"/>
            <a:ext cx="0" cy="18288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OTLSHAPE_TB_00000000000000000000000000000000_MiddleSeparator4">
            <a:extLst>
              <a:ext uri="{FF2B5EF4-FFF2-40B4-BE49-F238E27FC236}">
                <a16:creationId xmlns:a16="http://schemas.microsoft.com/office/drawing/2014/main" id="{379B24EF-DAC2-EC27-77F7-80BA4E2A6C64}"/>
              </a:ext>
            </a:extLst>
          </p:cNvPr>
          <p:cNvCxnSpPr>
            <a:cxnSpLocks/>
          </p:cNvCxnSpPr>
          <p:nvPr>
            <p:custDataLst>
              <p:tags r:id="rId118"/>
            </p:custDataLst>
          </p:nvPr>
        </p:nvCxnSpPr>
        <p:spPr>
          <a:xfrm>
            <a:off x="6005022" y="2094484"/>
            <a:ext cx="0" cy="18288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OTLSHAPE_TB_00000000000000000000000000000000_MiddleSeparator5">
            <a:extLst>
              <a:ext uri="{FF2B5EF4-FFF2-40B4-BE49-F238E27FC236}">
                <a16:creationId xmlns:a16="http://schemas.microsoft.com/office/drawing/2014/main" id="{FA6CFA45-4E36-D815-6963-C7AC7DB24F83}"/>
              </a:ext>
            </a:extLst>
          </p:cNvPr>
          <p:cNvCxnSpPr>
            <a:cxnSpLocks/>
          </p:cNvCxnSpPr>
          <p:nvPr>
            <p:custDataLst>
              <p:tags r:id="rId119"/>
            </p:custDataLst>
          </p:nvPr>
        </p:nvCxnSpPr>
        <p:spPr>
          <a:xfrm>
            <a:off x="7078190" y="2094484"/>
            <a:ext cx="0" cy="18288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OTLSHAPE_TB_00000000000000000000000000000000_Separator2">
            <a:extLst>
              <a:ext uri="{FF2B5EF4-FFF2-40B4-BE49-F238E27FC236}">
                <a16:creationId xmlns:a16="http://schemas.microsoft.com/office/drawing/2014/main" id="{777108B1-A470-CD13-7A6B-FE055EBB2EAD}"/>
              </a:ext>
            </a:extLst>
          </p:cNvPr>
          <p:cNvCxnSpPr>
            <a:cxnSpLocks/>
          </p:cNvCxnSpPr>
          <p:nvPr>
            <p:custDataLst>
              <p:tags r:id="rId120"/>
            </p:custDataLst>
          </p:nvPr>
        </p:nvCxnSpPr>
        <p:spPr>
          <a:xfrm>
            <a:off x="8151359" y="1902460"/>
            <a:ext cx="0" cy="18288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OTLSHAPE_TB_00000000000000000000000000000000_MiddleSeparator6">
            <a:extLst>
              <a:ext uri="{FF2B5EF4-FFF2-40B4-BE49-F238E27FC236}">
                <a16:creationId xmlns:a16="http://schemas.microsoft.com/office/drawing/2014/main" id="{56BE5919-20BE-D9C3-9C5E-FC8DAD3EC384}"/>
              </a:ext>
            </a:extLst>
          </p:cNvPr>
          <p:cNvCxnSpPr>
            <a:cxnSpLocks/>
          </p:cNvCxnSpPr>
          <p:nvPr>
            <p:custDataLst>
              <p:tags r:id="rId121"/>
            </p:custDataLst>
          </p:nvPr>
        </p:nvCxnSpPr>
        <p:spPr>
          <a:xfrm>
            <a:off x="8151359" y="2094484"/>
            <a:ext cx="0" cy="18288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OTLSHAPE_TB_00000000000000000000000000000000_MiddleSeparator7">
            <a:extLst>
              <a:ext uri="{FF2B5EF4-FFF2-40B4-BE49-F238E27FC236}">
                <a16:creationId xmlns:a16="http://schemas.microsoft.com/office/drawing/2014/main" id="{A40FA5E2-4834-85E5-F71C-A976833ACE73}"/>
              </a:ext>
            </a:extLst>
          </p:cNvPr>
          <p:cNvCxnSpPr>
            <a:cxnSpLocks/>
          </p:cNvCxnSpPr>
          <p:nvPr>
            <p:custDataLst>
              <p:tags r:id="rId122"/>
            </p:custDataLst>
          </p:nvPr>
        </p:nvCxnSpPr>
        <p:spPr>
          <a:xfrm>
            <a:off x="9212862" y="2094484"/>
            <a:ext cx="0" cy="18288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OTLSHAPE_TB_00000000000000000000000000000000_MiddleSeparator8">
            <a:extLst>
              <a:ext uri="{FF2B5EF4-FFF2-40B4-BE49-F238E27FC236}">
                <a16:creationId xmlns:a16="http://schemas.microsoft.com/office/drawing/2014/main" id="{67047C50-3E6B-43B3-DF2D-99BA7DA3B35F}"/>
              </a:ext>
            </a:extLst>
          </p:cNvPr>
          <p:cNvCxnSpPr>
            <a:cxnSpLocks/>
          </p:cNvCxnSpPr>
          <p:nvPr>
            <p:custDataLst>
              <p:tags r:id="rId123"/>
            </p:custDataLst>
          </p:nvPr>
        </p:nvCxnSpPr>
        <p:spPr>
          <a:xfrm>
            <a:off x="10274366" y="2094484"/>
            <a:ext cx="0" cy="182880"/>
          </a:xfrm>
          <a:prstGeom prst="line">
            <a:avLst/>
          </a:prstGeom>
          <a:ln w="9525" cap="flat" cmpd="sng" algn="ctr">
            <a:solidFill>
              <a:schemeClr val="bg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OTLSHAPE_M_a34df3f43b2c44a78d5f3ede3277db87_Shape">
            <a:extLst>
              <a:ext uri="{FF2B5EF4-FFF2-40B4-BE49-F238E27FC236}">
                <a16:creationId xmlns:a16="http://schemas.microsoft.com/office/drawing/2014/main" id="{34169395-227F-EE51-DAEB-21E250FD231B}"/>
              </a:ext>
            </a:extLst>
          </p:cNvPr>
          <p:cNvSpPr>
            <a:spLocks/>
          </p:cNvSpPr>
          <p:nvPr>
            <p:custDataLst>
              <p:tags r:id="rId124"/>
            </p:custDataLst>
          </p:nvPr>
        </p:nvSpPr>
        <p:spPr>
          <a:xfrm rot="16200000">
            <a:off x="3340760" y="1460288"/>
            <a:ext cx="165100" cy="165100"/>
          </a:xfrm>
          <a:prstGeom prst="flowChartMerge">
            <a:avLst/>
          </a:prstGeom>
          <a:solidFill>
            <a:srgbClr val="A4036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4" name="OTLSHAPE_M_85658b8df7d94893a15d02939db5a84a_Shape">
            <a:extLst>
              <a:ext uri="{FF2B5EF4-FFF2-40B4-BE49-F238E27FC236}">
                <a16:creationId xmlns:a16="http://schemas.microsoft.com/office/drawing/2014/main" id="{7B94870C-A3B6-320A-A333-0676CB0F3A4C}"/>
              </a:ext>
            </a:extLst>
          </p:cNvPr>
          <p:cNvSpPr>
            <a:spLocks/>
          </p:cNvSpPr>
          <p:nvPr>
            <p:custDataLst>
              <p:tags r:id="rId125"/>
            </p:custDataLst>
          </p:nvPr>
        </p:nvSpPr>
        <p:spPr>
          <a:xfrm rot="16200000">
            <a:off x="5207140" y="1460288"/>
            <a:ext cx="165100" cy="165100"/>
          </a:xfrm>
          <a:prstGeom prst="flowChartMerge">
            <a:avLst/>
          </a:prstGeom>
          <a:solidFill>
            <a:srgbClr val="A4036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5" name="OTLSHAPE_M_0f5b92c2d7a34d8da12113ce740d04e7_Shape">
            <a:extLst>
              <a:ext uri="{FF2B5EF4-FFF2-40B4-BE49-F238E27FC236}">
                <a16:creationId xmlns:a16="http://schemas.microsoft.com/office/drawing/2014/main" id="{5399C868-F172-0951-9B25-16FE4BF26A96}"/>
              </a:ext>
            </a:extLst>
          </p:cNvPr>
          <p:cNvSpPr>
            <a:spLocks/>
          </p:cNvSpPr>
          <p:nvPr>
            <p:custDataLst>
              <p:tags r:id="rId126"/>
            </p:custDataLst>
          </p:nvPr>
        </p:nvSpPr>
        <p:spPr>
          <a:xfrm rot="16200000">
            <a:off x="6851887" y="1460288"/>
            <a:ext cx="165100" cy="165100"/>
          </a:xfrm>
          <a:prstGeom prst="flowChartMerge">
            <a:avLst/>
          </a:prstGeom>
          <a:solidFill>
            <a:srgbClr val="A4036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7" name="OTLSHAPE_M_9dc5b05facbf4631b6a721a77889cc31_Shape">
            <a:extLst>
              <a:ext uri="{FF2B5EF4-FFF2-40B4-BE49-F238E27FC236}">
                <a16:creationId xmlns:a16="http://schemas.microsoft.com/office/drawing/2014/main" id="{5E046C71-103F-DBCF-7481-A6F14E7E869D}"/>
              </a:ext>
            </a:extLst>
          </p:cNvPr>
          <p:cNvSpPr>
            <a:spLocks/>
          </p:cNvSpPr>
          <p:nvPr>
            <p:custDataLst>
              <p:tags r:id="rId127"/>
            </p:custDataLst>
          </p:nvPr>
        </p:nvSpPr>
        <p:spPr>
          <a:xfrm rot="16200000">
            <a:off x="9484252" y="1460288"/>
            <a:ext cx="165100" cy="165100"/>
          </a:xfrm>
          <a:prstGeom prst="flowChartMerge">
            <a:avLst/>
          </a:prstGeom>
          <a:solidFill>
            <a:srgbClr val="A4036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" name="OTLSHAPE_M_d526182bdd504009a4b336190e5f7c14_Shape">
            <a:extLst>
              <a:ext uri="{FF2B5EF4-FFF2-40B4-BE49-F238E27FC236}">
                <a16:creationId xmlns:a16="http://schemas.microsoft.com/office/drawing/2014/main" id="{2472AF01-42CC-83CF-54C6-E5B948A97347}"/>
              </a:ext>
            </a:extLst>
          </p:cNvPr>
          <p:cNvSpPr>
            <a:spLocks/>
          </p:cNvSpPr>
          <p:nvPr>
            <p:custDataLst>
              <p:tags r:id="rId128"/>
            </p:custDataLst>
          </p:nvPr>
        </p:nvSpPr>
        <p:spPr>
          <a:xfrm rot="16200000">
            <a:off x="11129000" y="1460288"/>
            <a:ext cx="165100" cy="165100"/>
          </a:xfrm>
          <a:prstGeom prst="flowChartMerge">
            <a:avLst/>
          </a:prstGeom>
          <a:solidFill>
            <a:srgbClr val="A4036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TLSHAPE_M_a34df3f43b2c44a78d5f3ede3277db87_Title">
            <a:extLst>
              <a:ext uri="{FF2B5EF4-FFF2-40B4-BE49-F238E27FC236}">
                <a16:creationId xmlns:a16="http://schemas.microsoft.com/office/drawing/2014/main" id="{E9D63E51-6BB8-6DE9-0498-C029CE0FC1DE}"/>
              </a:ext>
            </a:extLst>
          </p:cNvPr>
          <p:cNvSpPr txBox="1">
            <a:spLocks/>
          </p:cNvSpPr>
          <p:nvPr>
            <p:custDataLst>
              <p:tags r:id="rId129"/>
            </p:custDataLst>
          </p:nvPr>
        </p:nvSpPr>
        <p:spPr>
          <a:xfrm>
            <a:off x="3531260" y="1348317"/>
            <a:ext cx="952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4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Project Initiation</a:t>
            </a:r>
          </a:p>
        </p:txBody>
      </p:sp>
      <p:sp>
        <p:nvSpPr>
          <p:cNvPr id="25" name="OTLSHAPE_M_a34df3f43b2c44a78d5f3ede3277db87_Date">
            <a:extLst>
              <a:ext uri="{FF2B5EF4-FFF2-40B4-BE49-F238E27FC236}">
                <a16:creationId xmlns:a16="http://schemas.microsoft.com/office/drawing/2014/main" id="{F118BE2F-5B1C-B70D-6374-EE06BCF90453}"/>
              </a:ext>
            </a:extLst>
          </p:cNvPr>
          <p:cNvSpPr txBox="1">
            <a:spLocks/>
          </p:cNvSpPr>
          <p:nvPr>
            <p:custDataLst>
              <p:tags r:id="rId130"/>
            </p:custDataLst>
          </p:nvPr>
        </p:nvSpPr>
        <p:spPr>
          <a:xfrm>
            <a:off x="3531260" y="1531535"/>
            <a:ext cx="520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>
                <a:ln>
                  <a:noFill/>
                </a:ln>
                <a:solidFill>
                  <a:srgbClr val="0A20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2022/Nov</a:t>
            </a:r>
            <a:endParaRPr kumimoji="0" lang="en-US" sz="1000" b="0" i="0" u="none" strike="noStrike" kern="1200" cap="none" spc="-6" normalizeH="0" baseline="0" noProof="0" dirty="0">
              <a:ln>
                <a:noFill/>
              </a:ln>
              <a:solidFill>
                <a:srgbClr val="0A202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" name="OTLSHAPE_M_85658b8df7d94893a15d02939db5a84a_Title">
            <a:extLst>
              <a:ext uri="{FF2B5EF4-FFF2-40B4-BE49-F238E27FC236}">
                <a16:creationId xmlns:a16="http://schemas.microsoft.com/office/drawing/2014/main" id="{70C21890-A848-0721-D439-9C63EF0DA2A1}"/>
              </a:ext>
            </a:extLst>
          </p:cNvPr>
          <p:cNvSpPr txBox="1">
            <a:spLocks/>
          </p:cNvSpPr>
          <p:nvPr>
            <p:custDataLst>
              <p:tags r:id="rId131"/>
            </p:custDataLst>
          </p:nvPr>
        </p:nvSpPr>
        <p:spPr>
          <a:xfrm>
            <a:off x="5397640" y="1348317"/>
            <a:ext cx="584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6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Prototype</a:t>
            </a:r>
          </a:p>
        </p:txBody>
      </p:sp>
      <p:sp>
        <p:nvSpPr>
          <p:cNvPr id="28" name="OTLSHAPE_M_85658b8df7d94893a15d02939db5a84a_Date">
            <a:extLst>
              <a:ext uri="{FF2B5EF4-FFF2-40B4-BE49-F238E27FC236}">
                <a16:creationId xmlns:a16="http://schemas.microsoft.com/office/drawing/2014/main" id="{BDB18482-D3C9-551C-205F-57F9A85CF8EA}"/>
              </a:ext>
            </a:extLst>
          </p:cNvPr>
          <p:cNvSpPr txBox="1">
            <a:spLocks/>
          </p:cNvSpPr>
          <p:nvPr>
            <p:custDataLst>
              <p:tags r:id="rId132"/>
            </p:custDataLst>
          </p:nvPr>
        </p:nvSpPr>
        <p:spPr>
          <a:xfrm>
            <a:off x="5397640" y="1531535"/>
            <a:ext cx="495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10" normalizeH="0" baseline="0" noProof="0">
                <a:ln>
                  <a:noFill/>
                </a:ln>
                <a:solidFill>
                  <a:srgbClr val="0A20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2023/Apr</a:t>
            </a:r>
          </a:p>
        </p:txBody>
      </p:sp>
      <p:sp>
        <p:nvSpPr>
          <p:cNvPr id="30" name="OTLSHAPE_M_0f5b92c2d7a34d8da12113ce740d04e7_Title">
            <a:extLst>
              <a:ext uri="{FF2B5EF4-FFF2-40B4-BE49-F238E27FC236}">
                <a16:creationId xmlns:a16="http://schemas.microsoft.com/office/drawing/2014/main" id="{FE27B334-62D1-2E86-AC6F-663CE2DB029C}"/>
              </a:ext>
            </a:extLst>
          </p:cNvPr>
          <p:cNvSpPr txBox="1">
            <a:spLocks/>
          </p:cNvSpPr>
          <p:nvPr>
            <p:custDataLst>
              <p:tags r:id="rId133"/>
            </p:custDataLst>
          </p:nvPr>
        </p:nvSpPr>
        <p:spPr>
          <a:xfrm>
            <a:off x="7042387" y="1348317"/>
            <a:ext cx="749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4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Final Product</a:t>
            </a:r>
          </a:p>
        </p:txBody>
      </p:sp>
      <p:sp>
        <p:nvSpPr>
          <p:cNvPr id="31" name="OTLSHAPE_M_0f5b92c2d7a34d8da12113ce740d04e7_Date">
            <a:extLst>
              <a:ext uri="{FF2B5EF4-FFF2-40B4-BE49-F238E27FC236}">
                <a16:creationId xmlns:a16="http://schemas.microsoft.com/office/drawing/2014/main" id="{8913655B-B1B5-9672-A46A-A05FD65FA5DA}"/>
              </a:ext>
            </a:extLst>
          </p:cNvPr>
          <p:cNvSpPr txBox="1">
            <a:spLocks/>
          </p:cNvSpPr>
          <p:nvPr>
            <p:custDataLst>
              <p:tags r:id="rId134"/>
            </p:custDataLst>
          </p:nvPr>
        </p:nvSpPr>
        <p:spPr>
          <a:xfrm>
            <a:off x="7042387" y="1531535"/>
            <a:ext cx="495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>
                <a:ln>
                  <a:noFill/>
                </a:ln>
                <a:solidFill>
                  <a:srgbClr val="0A20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2023/Sep</a:t>
            </a:r>
          </a:p>
        </p:txBody>
      </p:sp>
      <p:sp>
        <p:nvSpPr>
          <p:cNvPr id="171" name="OTLSHAPE_M_9dc5b05facbf4631b6a721a77889cc31_Title">
            <a:extLst>
              <a:ext uri="{FF2B5EF4-FFF2-40B4-BE49-F238E27FC236}">
                <a16:creationId xmlns:a16="http://schemas.microsoft.com/office/drawing/2014/main" id="{F7D49FBA-B920-62D3-2912-BA2D04BCECFA}"/>
              </a:ext>
            </a:extLst>
          </p:cNvPr>
          <p:cNvSpPr txBox="1">
            <a:spLocks/>
          </p:cNvSpPr>
          <p:nvPr>
            <p:custDataLst>
              <p:tags r:id="rId135"/>
            </p:custDataLst>
          </p:nvPr>
        </p:nvSpPr>
        <p:spPr>
          <a:xfrm>
            <a:off x="9674752" y="1348317"/>
            <a:ext cx="1054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8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Training Prototype</a:t>
            </a:r>
          </a:p>
        </p:txBody>
      </p:sp>
      <p:sp>
        <p:nvSpPr>
          <p:cNvPr id="172" name="OTLSHAPE_M_9dc5b05facbf4631b6a721a77889cc31_Date">
            <a:extLst>
              <a:ext uri="{FF2B5EF4-FFF2-40B4-BE49-F238E27FC236}">
                <a16:creationId xmlns:a16="http://schemas.microsoft.com/office/drawing/2014/main" id="{7D61CB0A-5ACF-E4AD-26CE-87851B3576EC}"/>
              </a:ext>
            </a:extLst>
          </p:cNvPr>
          <p:cNvSpPr txBox="1">
            <a:spLocks/>
          </p:cNvSpPr>
          <p:nvPr>
            <p:custDataLst>
              <p:tags r:id="rId136"/>
            </p:custDataLst>
          </p:nvPr>
        </p:nvSpPr>
        <p:spPr>
          <a:xfrm>
            <a:off x="9674752" y="1531535"/>
            <a:ext cx="495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2024/Apr</a:t>
            </a:r>
          </a:p>
        </p:txBody>
      </p:sp>
      <p:sp>
        <p:nvSpPr>
          <p:cNvPr id="174" name="OTLSHAPE_M_d526182bdd504009a4b336190e5f7c14_Title">
            <a:extLst>
              <a:ext uri="{FF2B5EF4-FFF2-40B4-BE49-F238E27FC236}">
                <a16:creationId xmlns:a16="http://schemas.microsoft.com/office/drawing/2014/main" id="{A7D4F450-D5A4-9F80-4F08-3652AE21DA5E}"/>
              </a:ext>
            </a:extLst>
          </p:cNvPr>
          <p:cNvSpPr txBox="1">
            <a:spLocks/>
          </p:cNvSpPr>
          <p:nvPr>
            <p:custDataLst>
              <p:tags r:id="rId137"/>
            </p:custDataLst>
          </p:nvPr>
        </p:nvSpPr>
        <p:spPr>
          <a:xfrm>
            <a:off x="11319500" y="1348317"/>
            <a:ext cx="749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8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Training Final</a:t>
            </a:r>
          </a:p>
        </p:txBody>
      </p:sp>
      <p:sp>
        <p:nvSpPr>
          <p:cNvPr id="175" name="OTLSHAPE_M_d526182bdd504009a4b336190e5f7c14_Date">
            <a:extLst>
              <a:ext uri="{FF2B5EF4-FFF2-40B4-BE49-F238E27FC236}">
                <a16:creationId xmlns:a16="http://schemas.microsoft.com/office/drawing/2014/main" id="{897ECB70-91CE-A75C-F753-FEDB635FC88F}"/>
              </a:ext>
            </a:extLst>
          </p:cNvPr>
          <p:cNvSpPr txBox="1">
            <a:spLocks/>
          </p:cNvSpPr>
          <p:nvPr>
            <p:custDataLst>
              <p:tags r:id="rId138"/>
            </p:custDataLst>
          </p:nvPr>
        </p:nvSpPr>
        <p:spPr>
          <a:xfrm>
            <a:off x="11319500" y="1531535"/>
            <a:ext cx="495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2024/Sep</a:t>
            </a:r>
          </a:p>
        </p:txBody>
      </p:sp>
      <p:sp>
        <p:nvSpPr>
          <p:cNvPr id="255" name="OTLSHAPE_D_b782dfe7255c4924a6587f458a4b8898_Line">
            <a:extLst>
              <a:ext uri="{FF2B5EF4-FFF2-40B4-BE49-F238E27FC236}">
                <a16:creationId xmlns:a16="http://schemas.microsoft.com/office/drawing/2014/main" id="{6D685E01-3E8D-2DBD-E963-D8E774D19223}"/>
              </a:ext>
            </a:extLst>
          </p:cNvPr>
          <p:cNvSpPr>
            <a:spLocks/>
          </p:cNvSpPr>
          <p:nvPr>
            <p:custDataLst>
              <p:tags r:id="rId139"/>
            </p:custDataLst>
          </p:nvPr>
        </p:nvSpPr>
        <p:spPr>
          <a:xfrm>
            <a:off x="8782903" y="5177367"/>
            <a:ext cx="160486" cy="208619"/>
          </a:xfrm>
          <a:custGeom>
            <a:avLst/>
            <a:gdLst/>
            <a:ahLst/>
            <a:cxnLst/>
            <a:rect l="0" t="0" r="0" b="0"/>
            <a:pathLst>
              <a:path w="160486" h="208619">
                <a:moveTo>
                  <a:pt x="103335" y="0"/>
                </a:moveTo>
                <a:lnTo>
                  <a:pt x="122385" y="0"/>
                </a:lnTo>
                <a:cubicBezTo>
                  <a:pt x="160485" y="0"/>
                  <a:pt x="160485" y="38100"/>
                  <a:pt x="160485" y="38100"/>
                </a:cubicBezTo>
                <a:lnTo>
                  <a:pt x="160485" y="66209"/>
                </a:lnTo>
                <a:cubicBezTo>
                  <a:pt x="160485" y="104309"/>
                  <a:pt x="122385" y="104309"/>
                  <a:pt x="122385" y="104309"/>
                </a:cubicBezTo>
                <a:lnTo>
                  <a:pt x="38100" y="104309"/>
                </a:lnTo>
                <a:cubicBezTo>
                  <a:pt x="0" y="104309"/>
                  <a:pt x="0" y="142409"/>
                  <a:pt x="0" y="142409"/>
                </a:cubicBezTo>
                <a:lnTo>
                  <a:pt x="0" y="170518"/>
                </a:lnTo>
                <a:cubicBezTo>
                  <a:pt x="0" y="208618"/>
                  <a:pt x="38100" y="208618"/>
                  <a:pt x="38100" y="208618"/>
                </a:cubicBezTo>
                <a:lnTo>
                  <a:pt x="103343" y="208618"/>
                </a:lnTo>
              </a:path>
            </a:pathLst>
          </a:custGeom>
          <a:ln w="12700" cap="flat" cmpd="sng" algn="ctr">
            <a:solidFill>
              <a:srgbClr val="109166"/>
            </a:solidFill>
            <a:prstDash val="solid"/>
            <a:miter lim="800000"/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6" name="OTLSHAPE_D_06666a93036d4513a2a3209005409937_Line">
            <a:extLst>
              <a:ext uri="{FF2B5EF4-FFF2-40B4-BE49-F238E27FC236}">
                <a16:creationId xmlns:a16="http://schemas.microsoft.com/office/drawing/2014/main" id="{A0965D00-1D62-39F2-503A-23BB8D3A9585}"/>
              </a:ext>
            </a:extLst>
          </p:cNvPr>
          <p:cNvSpPr>
            <a:spLocks/>
          </p:cNvSpPr>
          <p:nvPr>
            <p:custDataLst>
              <p:tags r:id="rId140"/>
            </p:custDataLst>
          </p:nvPr>
        </p:nvSpPr>
        <p:spPr>
          <a:xfrm>
            <a:off x="9051195" y="5385985"/>
            <a:ext cx="160486" cy="208620"/>
          </a:xfrm>
          <a:custGeom>
            <a:avLst/>
            <a:gdLst/>
            <a:ahLst/>
            <a:cxnLst/>
            <a:rect l="0" t="0" r="0" b="0"/>
            <a:pathLst>
              <a:path w="160486" h="208620">
                <a:moveTo>
                  <a:pt x="103335" y="0"/>
                </a:moveTo>
                <a:lnTo>
                  <a:pt x="122385" y="0"/>
                </a:lnTo>
                <a:cubicBezTo>
                  <a:pt x="160485" y="0"/>
                  <a:pt x="160485" y="38100"/>
                  <a:pt x="160485" y="38100"/>
                </a:cubicBezTo>
                <a:lnTo>
                  <a:pt x="160485" y="66210"/>
                </a:lnTo>
                <a:cubicBezTo>
                  <a:pt x="160485" y="104310"/>
                  <a:pt x="122385" y="104310"/>
                  <a:pt x="122385" y="104310"/>
                </a:cubicBezTo>
                <a:lnTo>
                  <a:pt x="38100" y="104310"/>
                </a:lnTo>
                <a:cubicBezTo>
                  <a:pt x="0" y="104310"/>
                  <a:pt x="0" y="142410"/>
                  <a:pt x="0" y="142410"/>
                </a:cubicBezTo>
                <a:lnTo>
                  <a:pt x="0" y="170519"/>
                </a:lnTo>
                <a:cubicBezTo>
                  <a:pt x="0" y="208619"/>
                  <a:pt x="38100" y="208619"/>
                  <a:pt x="38100" y="208619"/>
                </a:cubicBezTo>
                <a:lnTo>
                  <a:pt x="103343" y="208619"/>
                </a:lnTo>
              </a:path>
            </a:pathLst>
          </a:custGeom>
          <a:ln w="12700" cap="flat" cmpd="sng" algn="ctr">
            <a:solidFill>
              <a:srgbClr val="109166"/>
            </a:solidFill>
            <a:prstDash val="solid"/>
            <a:miter lim="800000"/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7" name="OTLSHAPE_D_a8eddfc3ab7d4ad99481404421d7566b_Line">
            <a:extLst>
              <a:ext uri="{FF2B5EF4-FFF2-40B4-BE49-F238E27FC236}">
                <a16:creationId xmlns:a16="http://schemas.microsoft.com/office/drawing/2014/main" id="{859289D6-2B82-9EDE-80D6-493900A19FF8}"/>
              </a:ext>
            </a:extLst>
          </p:cNvPr>
          <p:cNvSpPr>
            <a:spLocks/>
          </p:cNvSpPr>
          <p:nvPr>
            <p:custDataLst>
              <p:tags r:id="rId141"/>
            </p:custDataLst>
          </p:nvPr>
        </p:nvSpPr>
        <p:spPr>
          <a:xfrm>
            <a:off x="9471130" y="5594604"/>
            <a:ext cx="160487" cy="208620"/>
          </a:xfrm>
          <a:custGeom>
            <a:avLst/>
            <a:gdLst/>
            <a:ahLst/>
            <a:cxnLst/>
            <a:rect l="0" t="0" r="0" b="0"/>
            <a:pathLst>
              <a:path w="160487" h="208620">
                <a:moveTo>
                  <a:pt x="103336" y="0"/>
                </a:moveTo>
                <a:lnTo>
                  <a:pt x="122386" y="0"/>
                </a:lnTo>
                <a:cubicBezTo>
                  <a:pt x="160486" y="0"/>
                  <a:pt x="160486" y="38100"/>
                  <a:pt x="160486" y="38100"/>
                </a:cubicBezTo>
                <a:lnTo>
                  <a:pt x="160486" y="66209"/>
                </a:lnTo>
                <a:cubicBezTo>
                  <a:pt x="160486" y="104309"/>
                  <a:pt x="122386" y="104309"/>
                  <a:pt x="122386" y="104309"/>
                </a:cubicBezTo>
                <a:lnTo>
                  <a:pt x="38100" y="104309"/>
                </a:lnTo>
                <a:cubicBezTo>
                  <a:pt x="0" y="104309"/>
                  <a:pt x="0" y="142409"/>
                  <a:pt x="0" y="142409"/>
                </a:cubicBezTo>
                <a:lnTo>
                  <a:pt x="0" y="170519"/>
                </a:lnTo>
                <a:cubicBezTo>
                  <a:pt x="0" y="208619"/>
                  <a:pt x="38100" y="208619"/>
                  <a:pt x="38100" y="208619"/>
                </a:cubicBezTo>
                <a:lnTo>
                  <a:pt x="103344" y="208619"/>
                </a:lnTo>
              </a:path>
            </a:pathLst>
          </a:custGeom>
          <a:ln w="12700" cap="flat" cmpd="sng" algn="ctr">
            <a:solidFill>
              <a:srgbClr val="109166"/>
            </a:solidFill>
            <a:prstDash val="solid"/>
            <a:miter lim="800000"/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8" name="OTLSHAPE_D_b2caf3b4a9f3400984d0a6c5733891a2_Line">
            <a:extLst>
              <a:ext uri="{FF2B5EF4-FFF2-40B4-BE49-F238E27FC236}">
                <a16:creationId xmlns:a16="http://schemas.microsoft.com/office/drawing/2014/main" id="{9E20D57A-3A6C-2C3B-D3AA-8E351CAA4B1F}"/>
              </a:ext>
            </a:extLst>
          </p:cNvPr>
          <p:cNvSpPr>
            <a:spLocks/>
          </p:cNvSpPr>
          <p:nvPr>
            <p:custDataLst>
              <p:tags r:id="rId142"/>
            </p:custDataLst>
          </p:nvPr>
        </p:nvSpPr>
        <p:spPr>
          <a:xfrm>
            <a:off x="10625953" y="5803223"/>
            <a:ext cx="160487" cy="208619"/>
          </a:xfrm>
          <a:custGeom>
            <a:avLst/>
            <a:gdLst/>
            <a:ahLst/>
            <a:cxnLst/>
            <a:rect l="0" t="0" r="0" b="0"/>
            <a:pathLst>
              <a:path w="160487" h="208619">
                <a:moveTo>
                  <a:pt x="103336" y="0"/>
                </a:moveTo>
                <a:lnTo>
                  <a:pt x="122386" y="0"/>
                </a:lnTo>
                <a:cubicBezTo>
                  <a:pt x="160486" y="0"/>
                  <a:pt x="160486" y="38100"/>
                  <a:pt x="160486" y="38100"/>
                </a:cubicBezTo>
                <a:lnTo>
                  <a:pt x="160486" y="66209"/>
                </a:lnTo>
                <a:cubicBezTo>
                  <a:pt x="160486" y="104309"/>
                  <a:pt x="122386" y="104309"/>
                  <a:pt x="122386" y="104309"/>
                </a:cubicBezTo>
                <a:lnTo>
                  <a:pt x="38100" y="104309"/>
                </a:lnTo>
                <a:cubicBezTo>
                  <a:pt x="0" y="104309"/>
                  <a:pt x="0" y="142409"/>
                  <a:pt x="0" y="142409"/>
                </a:cubicBezTo>
                <a:lnTo>
                  <a:pt x="0" y="170518"/>
                </a:lnTo>
                <a:cubicBezTo>
                  <a:pt x="0" y="208618"/>
                  <a:pt x="38100" y="208618"/>
                  <a:pt x="38100" y="208618"/>
                </a:cubicBezTo>
                <a:lnTo>
                  <a:pt x="103343" y="208618"/>
                </a:lnTo>
              </a:path>
            </a:pathLst>
          </a:custGeom>
          <a:ln w="12700" cap="flat" cmpd="sng" algn="ctr">
            <a:solidFill>
              <a:srgbClr val="109166"/>
            </a:solidFill>
            <a:prstDash val="solid"/>
            <a:miter lim="800000"/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9" name="OTLSHAPE_D_ac77bdcaa91843759b2a0910d97d778e_Line">
            <a:extLst>
              <a:ext uri="{FF2B5EF4-FFF2-40B4-BE49-F238E27FC236}">
                <a16:creationId xmlns:a16="http://schemas.microsoft.com/office/drawing/2014/main" id="{514ED0CF-B468-89C1-9540-1FD682C3F7EF}"/>
              </a:ext>
            </a:extLst>
          </p:cNvPr>
          <p:cNvSpPr>
            <a:spLocks/>
          </p:cNvSpPr>
          <p:nvPr>
            <p:custDataLst>
              <p:tags r:id="rId143"/>
            </p:custDataLst>
          </p:nvPr>
        </p:nvSpPr>
        <p:spPr>
          <a:xfrm>
            <a:off x="4410823" y="3188208"/>
            <a:ext cx="804877" cy="246720"/>
          </a:xfrm>
          <a:custGeom>
            <a:avLst/>
            <a:gdLst/>
            <a:ahLst/>
            <a:cxnLst/>
            <a:rect l="0" t="0" r="0" b="0"/>
            <a:pathLst>
              <a:path w="804877" h="246720">
                <a:moveTo>
                  <a:pt x="0" y="0"/>
                </a:moveTo>
                <a:cubicBezTo>
                  <a:pt x="0" y="19050"/>
                  <a:pt x="19050" y="19050"/>
                  <a:pt x="19050" y="19050"/>
                </a:cubicBezTo>
                <a:lnTo>
                  <a:pt x="766776" y="19050"/>
                </a:lnTo>
                <a:cubicBezTo>
                  <a:pt x="804876" y="19050"/>
                  <a:pt x="804876" y="57150"/>
                  <a:pt x="804876" y="57150"/>
                </a:cubicBezTo>
                <a:lnTo>
                  <a:pt x="804876" y="246719"/>
                </a:lnTo>
              </a:path>
            </a:pathLst>
          </a:custGeom>
          <a:ln w="12700" cap="flat" cmpd="sng" algn="ctr">
            <a:solidFill>
              <a:srgbClr val="D67310"/>
            </a:solidFill>
            <a:prstDash val="solid"/>
            <a:miter lim="800000"/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0" name="OTLSHAPE_D_ab3a2eb4b8454936a22b03ae14bf7106_Line">
            <a:extLst>
              <a:ext uri="{FF2B5EF4-FFF2-40B4-BE49-F238E27FC236}">
                <a16:creationId xmlns:a16="http://schemas.microsoft.com/office/drawing/2014/main" id="{31DA1B68-6B17-8CD2-681E-B5C610095E5F}"/>
              </a:ext>
            </a:extLst>
          </p:cNvPr>
          <p:cNvSpPr>
            <a:spLocks/>
          </p:cNvSpPr>
          <p:nvPr>
            <p:custDataLst>
              <p:tags r:id="rId144"/>
            </p:custDataLst>
          </p:nvPr>
        </p:nvSpPr>
        <p:spPr>
          <a:xfrm>
            <a:off x="5291899" y="3523827"/>
            <a:ext cx="629148" cy="1"/>
          </a:xfrm>
          <a:custGeom>
            <a:avLst/>
            <a:gdLst/>
            <a:ahLst/>
            <a:cxnLst/>
            <a:rect l="0" t="0" r="0" b="0"/>
            <a:pathLst>
              <a:path w="629148" h="1">
                <a:moveTo>
                  <a:pt x="0" y="0"/>
                </a:moveTo>
                <a:lnTo>
                  <a:pt x="629147" y="0"/>
                </a:lnTo>
              </a:path>
            </a:pathLst>
          </a:custGeom>
          <a:ln w="12700" cap="flat" cmpd="sng" algn="ctr">
            <a:solidFill>
              <a:srgbClr val="D67310"/>
            </a:solidFill>
            <a:prstDash val="solid"/>
            <a:miter lim="800000"/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2" name="OTLSHAPE_D_d96d733000d54f5fb9b908014f6653b3_Line">
            <a:extLst>
              <a:ext uri="{FF2B5EF4-FFF2-40B4-BE49-F238E27FC236}">
                <a16:creationId xmlns:a16="http://schemas.microsoft.com/office/drawing/2014/main" id="{A053E3BE-C525-8675-37F4-D5F617DF4F84}"/>
              </a:ext>
            </a:extLst>
          </p:cNvPr>
          <p:cNvSpPr>
            <a:spLocks/>
          </p:cNvSpPr>
          <p:nvPr>
            <p:custDataLst>
              <p:tags r:id="rId145"/>
            </p:custDataLst>
          </p:nvPr>
        </p:nvSpPr>
        <p:spPr>
          <a:xfrm>
            <a:off x="6073446" y="3523827"/>
            <a:ext cx="430845" cy="1"/>
          </a:xfrm>
          <a:custGeom>
            <a:avLst/>
            <a:gdLst/>
            <a:ahLst/>
            <a:cxnLst/>
            <a:rect l="0" t="0" r="0" b="0"/>
            <a:pathLst>
              <a:path w="430845" h="1">
                <a:moveTo>
                  <a:pt x="0" y="0"/>
                </a:moveTo>
                <a:lnTo>
                  <a:pt x="430844" y="0"/>
                </a:lnTo>
              </a:path>
            </a:pathLst>
          </a:custGeom>
          <a:ln w="12700" cap="flat" cmpd="sng" algn="ctr">
            <a:solidFill>
              <a:srgbClr val="D67310"/>
            </a:solidFill>
            <a:prstDash val="solid"/>
            <a:miter lim="800000"/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258901-4627-F180-011C-16E362A596BC}"/>
              </a:ext>
            </a:extLst>
          </p:cNvPr>
          <p:cNvSpPr txBox="1"/>
          <p:nvPr/>
        </p:nvSpPr>
        <p:spPr>
          <a:xfrm>
            <a:off x="686679" y="230909"/>
            <a:ext cx="65638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ptos ExtraBold" panose="020B0004020202020204" pitchFamily="34" charset="0"/>
              </a:rPr>
              <a:t>Digital Transformation Roadmap</a:t>
            </a:r>
            <a:br>
              <a:rPr lang="en-GB" dirty="0"/>
            </a:b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Top-level integrated schedule with project highlights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ptos" panose="020B00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2961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LSHAPE_TB_00000000000000000000000000000000_LeftEndCaps">
            <a:extLst>
              <a:ext uri="{FF2B5EF4-FFF2-40B4-BE49-F238E27FC236}">
                <a16:creationId xmlns:a16="http://schemas.microsoft.com/office/drawing/2014/main" id="{E8075C0E-9DBA-4B4D-B56B-EC519083ABD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28700" y="5194469"/>
            <a:ext cx="44961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44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2023</a:t>
            </a:r>
            <a:endParaRPr kumimoji="0" lang="en-US" sz="1800" b="1" i="0" u="none" strike="noStrike" kern="1200" cap="none" spc="-44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OTLSHAPE_TB_00000000000000000000000000000000_RightEndCaps">
            <a:extLst>
              <a:ext uri="{FF2B5EF4-FFF2-40B4-BE49-F238E27FC236}">
                <a16:creationId xmlns:a16="http://schemas.microsoft.com/office/drawing/2014/main" id="{90FDBC17-B1EE-4F20-8B4C-8FBEE184891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474534" y="5194469"/>
            <a:ext cx="44961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44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2025</a:t>
            </a:r>
            <a:endParaRPr kumimoji="0" lang="en-US" sz="1800" b="1" i="0" u="none" strike="noStrike" kern="1200" cap="none" spc="-44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4" name="OTLSHAPE_TB_00000000000000000000000000000000_ScaleContainer">
            <a:extLst>
              <a:ext uri="{FF2B5EF4-FFF2-40B4-BE49-F238E27FC236}">
                <a16:creationId xmlns:a16="http://schemas.microsoft.com/office/drawing/2014/main" id="{06F36007-11EF-48B5-9E0F-C569FD04D9D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619165" y="5143500"/>
            <a:ext cx="97409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TLSHAPE_TB_00000000000000000000000000000000_TimescaleInterval1">
            <a:extLst>
              <a:ext uri="{FF2B5EF4-FFF2-40B4-BE49-F238E27FC236}">
                <a16:creationId xmlns:a16="http://schemas.microsoft.com/office/drawing/2014/main" id="{3D059D3E-7ACC-44F5-B930-EDA3C1D9192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847765" y="5240972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3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Q2</a:t>
            </a:r>
          </a:p>
        </p:txBody>
      </p:sp>
      <p:sp>
        <p:nvSpPr>
          <p:cNvPr id="10" name="OTLSHAPE_TB_00000000000000000000000000000000_TimescaleInterval2">
            <a:extLst>
              <a:ext uri="{FF2B5EF4-FFF2-40B4-BE49-F238E27FC236}">
                <a16:creationId xmlns:a16="http://schemas.microsoft.com/office/drawing/2014/main" id="{2DC27D37-8260-45F1-BA80-3424FDEB630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783469" y="5240972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3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Q3</a:t>
            </a:r>
          </a:p>
        </p:txBody>
      </p:sp>
      <p:sp>
        <p:nvSpPr>
          <p:cNvPr id="12" name="OTLSHAPE_TB_00000000000000000000000000000000_TimescaleInterval3">
            <a:extLst>
              <a:ext uri="{FF2B5EF4-FFF2-40B4-BE49-F238E27FC236}">
                <a16:creationId xmlns:a16="http://schemas.microsoft.com/office/drawing/2014/main" id="{1B106F1D-4022-4C1B-A2C9-860BA7500AB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729456" y="5240972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3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Q4</a:t>
            </a:r>
          </a:p>
        </p:txBody>
      </p:sp>
      <p:sp>
        <p:nvSpPr>
          <p:cNvPr id="14" name="OTLSHAPE_TB_00000000000000000000000000000000_TimescaleInterval4">
            <a:extLst>
              <a:ext uri="{FF2B5EF4-FFF2-40B4-BE49-F238E27FC236}">
                <a16:creationId xmlns:a16="http://schemas.microsoft.com/office/drawing/2014/main" id="{889AD679-A76E-4A3C-80A3-FF0FCCF9609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675442" y="5147945"/>
            <a:ext cx="314189" cy="37211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Q1
2024</a:t>
            </a:r>
          </a:p>
        </p:txBody>
      </p:sp>
      <p:sp>
        <p:nvSpPr>
          <p:cNvPr id="16" name="OTLSHAPE_TB_00000000000000000000000000000000_TimescaleInterval5">
            <a:extLst>
              <a:ext uri="{FF2B5EF4-FFF2-40B4-BE49-F238E27FC236}">
                <a16:creationId xmlns:a16="http://schemas.microsoft.com/office/drawing/2014/main" id="{A0A3AD6C-3302-4544-A281-DE7368032A6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611146" y="5240972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3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Q2</a:t>
            </a:r>
          </a:p>
        </p:txBody>
      </p:sp>
      <p:sp>
        <p:nvSpPr>
          <p:cNvPr id="18" name="OTLSHAPE_TB_00000000000000000000000000000000_TimescaleInterval6">
            <a:extLst>
              <a:ext uri="{FF2B5EF4-FFF2-40B4-BE49-F238E27FC236}">
                <a16:creationId xmlns:a16="http://schemas.microsoft.com/office/drawing/2014/main" id="{D649172B-8390-4DE9-BEBF-9A95C004D9E0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546850" y="5240972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3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Q3</a:t>
            </a:r>
          </a:p>
        </p:txBody>
      </p:sp>
      <p:sp>
        <p:nvSpPr>
          <p:cNvPr id="20" name="OTLSHAPE_TB_00000000000000000000000000000000_TimescaleInterval7">
            <a:extLst>
              <a:ext uri="{FF2B5EF4-FFF2-40B4-BE49-F238E27FC236}">
                <a16:creationId xmlns:a16="http://schemas.microsoft.com/office/drawing/2014/main" id="{56381F94-AADC-45FA-9987-F19C31144243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7492836" y="5240972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3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Q4</a:t>
            </a:r>
          </a:p>
        </p:txBody>
      </p:sp>
      <p:sp>
        <p:nvSpPr>
          <p:cNvPr id="22" name="OTLSHAPE_TB_00000000000000000000000000000000_TimescaleInterval8">
            <a:extLst>
              <a:ext uri="{FF2B5EF4-FFF2-40B4-BE49-F238E27FC236}">
                <a16:creationId xmlns:a16="http://schemas.microsoft.com/office/drawing/2014/main" id="{43EBD9DA-6AF4-4D3C-A113-C0C85BD2A60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8438823" y="5147945"/>
            <a:ext cx="314189" cy="37211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Q1
2025</a:t>
            </a:r>
          </a:p>
        </p:txBody>
      </p:sp>
      <p:sp>
        <p:nvSpPr>
          <p:cNvPr id="24" name="OTLSHAPE_TB_00000000000000000000000000000000_TimescaleInterval9">
            <a:extLst>
              <a:ext uri="{FF2B5EF4-FFF2-40B4-BE49-F238E27FC236}">
                <a16:creationId xmlns:a16="http://schemas.microsoft.com/office/drawing/2014/main" id="{6F8DFECC-8586-4ADC-A262-6CFB5C39B29E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364245" y="5240972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3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Q2</a:t>
            </a:r>
          </a:p>
        </p:txBody>
      </p:sp>
      <p:sp>
        <p:nvSpPr>
          <p:cNvPr id="13" name="OTLSHAPE_TB_00000000000000000000000000000000_TimescaleInterval10">
            <a:extLst>
              <a:ext uri="{FF2B5EF4-FFF2-40B4-BE49-F238E27FC236}">
                <a16:creationId xmlns:a16="http://schemas.microsoft.com/office/drawing/2014/main" id="{7C9A5F45-2248-F90B-8324-3BBFE6E44ACD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0299948" y="5240972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30">
                <a:solidFill>
                  <a:schemeClr val="lt1"/>
                </a:solidFill>
                <a:latin typeface="Calibri" panose="020F0502020204030204" pitchFamily="34" charset="0"/>
              </a:rPr>
              <a:t>Q3</a:t>
            </a:r>
          </a:p>
        </p:txBody>
      </p:sp>
      <p:cxnSp>
        <p:nvCxnSpPr>
          <p:cNvPr id="157" name="OTLSHAPE_TB_00000000000000000000000000000000_Separator1">
            <a:extLst>
              <a:ext uri="{FF2B5EF4-FFF2-40B4-BE49-F238E27FC236}">
                <a16:creationId xmlns:a16="http://schemas.microsoft.com/office/drawing/2014/main" id="{FE31000E-0243-4A30-ABA1-46DFE50DFCE1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2719969" y="52324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OTLSHAPE_TB_00000000000000000000000000000000_Separator2">
            <a:extLst>
              <a:ext uri="{FF2B5EF4-FFF2-40B4-BE49-F238E27FC236}">
                <a16:creationId xmlns:a16="http://schemas.microsoft.com/office/drawing/2014/main" id="{8078F287-7E67-49F0-9F57-D6D324466081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3665956" y="52324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OTLSHAPE_TB_00000000000000000000000000000000_Separator3">
            <a:extLst>
              <a:ext uri="{FF2B5EF4-FFF2-40B4-BE49-F238E27FC236}">
                <a16:creationId xmlns:a16="http://schemas.microsoft.com/office/drawing/2014/main" id="{9C0B9AA0-04DC-4F36-A03F-899B5E7E224D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>
            <a:off x="4611942" y="52324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OTLSHAPE_TB_00000000000000000000000000000000_Separator4">
            <a:extLst>
              <a:ext uri="{FF2B5EF4-FFF2-40B4-BE49-F238E27FC236}">
                <a16:creationId xmlns:a16="http://schemas.microsoft.com/office/drawing/2014/main" id="{89A2B2AE-3FBC-4E90-9C6D-B9E12943843E}"/>
              </a:ext>
            </a:extLst>
          </p:cNvPr>
          <p:cNvCxnSpPr/>
          <p:nvPr>
            <p:custDataLst>
              <p:tags r:id="rId18"/>
            </p:custDataLst>
          </p:nvPr>
        </p:nvCxnSpPr>
        <p:spPr>
          <a:xfrm>
            <a:off x="5547646" y="52324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OTLSHAPE_TB_00000000000000000000000000000000_Separator5">
            <a:extLst>
              <a:ext uri="{FF2B5EF4-FFF2-40B4-BE49-F238E27FC236}">
                <a16:creationId xmlns:a16="http://schemas.microsoft.com/office/drawing/2014/main" id="{8B627FE7-04B6-4A82-8E02-530C0E249236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6483350" y="52324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OTLSHAPE_TB_00000000000000000000000000000000_Separator6">
            <a:extLst>
              <a:ext uri="{FF2B5EF4-FFF2-40B4-BE49-F238E27FC236}">
                <a16:creationId xmlns:a16="http://schemas.microsoft.com/office/drawing/2014/main" id="{51B08E0A-835C-482C-A568-0D619AF0100A}"/>
              </a:ext>
            </a:extLst>
          </p:cNvPr>
          <p:cNvCxnSpPr/>
          <p:nvPr>
            <p:custDataLst>
              <p:tags r:id="rId20"/>
            </p:custDataLst>
          </p:nvPr>
        </p:nvCxnSpPr>
        <p:spPr>
          <a:xfrm>
            <a:off x="7429336" y="52324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OTLSHAPE_TB_00000000000000000000000000000000_Separator7">
            <a:extLst>
              <a:ext uri="{FF2B5EF4-FFF2-40B4-BE49-F238E27FC236}">
                <a16:creationId xmlns:a16="http://schemas.microsoft.com/office/drawing/2014/main" id="{3C31C7BA-F9B7-4C75-BDB4-6621FCAEFAA5}"/>
              </a:ext>
            </a:extLst>
          </p:cNvPr>
          <p:cNvCxnSpPr/>
          <p:nvPr>
            <p:custDataLst>
              <p:tags r:id="rId21"/>
            </p:custDataLst>
          </p:nvPr>
        </p:nvCxnSpPr>
        <p:spPr>
          <a:xfrm>
            <a:off x="8375323" y="52324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OTLSHAPE_TB_00000000000000000000000000000000_Separator8">
            <a:extLst>
              <a:ext uri="{FF2B5EF4-FFF2-40B4-BE49-F238E27FC236}">
                <a16:creationId xmlns:a16="http://schemas.microsoft.com/office/drawing/2014/main" id="{E48C7647-F228-49D3-BAE5-66633451A9A3}"/>
              </a:ext>
            </a:extLst>
          </p:cNvPr>
          <p:cNvCxnSpPr/>
          <p:nvPr>
            <p:custDataLst>
              <p:tags r:id="rId22"/>
            </p:custDataLst>
          </p:nvPr>
        </p:nvCxnSpPr>
        <p:spPr>
          <a:xfrm>
            <a:off x="9300744" y="52324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OTLSHAPE_TB_00000000000000000000000000000000_Separator9">
            <a:extLst>
              <a:ext uri="{FF2B5EF4-FFF2-40B4-BE49-F238E27FC236}">
                <a16:creationId xmlns:a16="http://schemas.microsoft.com/office/drawing/2014/main" id="{181751F0-8422-B23F-9218-824438D12CA6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10236448" y="52324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OTLSHAPE_T_09290563143f46f7bfd78d7e7784e98c_Shape">
            <a:extLst>
              <a:ext uri="{FF2B5EF4-FFF2-40B4-BE49-F238E27FC236}">
                <a16:creationId xmlns:a16="http://schemas.microsoft.com/office/drawing/2014/main" id="{80FE4A1B-D7DA-4C45-AB6B-DFDF155FAA32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1887090" y="3340777"/>
            <a:ext cx="5295900" cy="203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5" name="OTLSHAPE_T_448f26a13f5c4e089c23ce202d720416_Shape">
            <a:extLst>
              <a:ext uri="{FF2B5EF4-FFF2-40B4-BE49-F238E27FC236}">
                <a16:creationId xmlns:a16="http://schemas.microsoft.com/office/drawing/2014/main" id="{C4E4105C-E870-4D20-BEDA-6964BF871323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1907655" y="3614399"/>
            <a:ext cx="2451100" cy="203200"/>
          </a:xfrm>
          <a:prstGeom prst="rect">
            <a:avLst/>
          </a:prstGeom>
          <a:solidFill>
            <a:schemeClr val="l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" name="OTLSHAPE_T_559436dd5db2439f8376ec5fc1623085_Shape">
            <a:extLst>
              <a:ext uri="{FF2B5EF4-FFF2-40B4-BE49-F238E27FC236}">
                <a16:creationId xmlns:a16="http://schemas.microsoft.com/office/drawing/2014/main" id="{C43AB435-77BB-4865-8162-EC24FBBA3441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4447423" y="3614399"/>
            <a:ext cx="1435100" cy="203200"/>
          </a:xfrm>
          <a:prstGeom prst="rect">
            <a:avLst/>
          </a:prstGeom>
          <a:solidFill>
            <a:schemeClr val="l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9" name="OTLSHAPE_T_243b9e0694c14987b8fe5907dfff1aa1_Shape">
            <a:extLst>
              <a:ext uri="{FF2B5EF4-FFF2-40B4-BE49-F238E27FC236}">
                <a16:creationId xmlns:a16="http://schemas.microsoft.com/office/drawing/2014/main" id="{226158B6-9ADE-4B88-8CCC-A6C045A7CE34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5958944" y="3614399"/>
            <a:ext cx="1193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1" name="OTLSHAPE_T_da3104f1a83b413d9a2adffd404991f5_Shape">
            <a:extLst>
              <a:ext uri="{FF2B5EF4-FFF2-40B4-BE49-F238E27FC236}">
                <a16:creationId xmlns:a16="http://schemas.microsoft.com/office/drawing/2014/main" id="{933F1DA4-E310-430B-9B49-8E2827F8EA3B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5979509" y="4463478"/>
            <a:ext cx="4394200" cy="203200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1" name="OTLSHAPE_T_21b51d07180848979121b04fc6c18e03_Shape">
            <a:extLst>
              <a:ext uri="{FF2B5EF4-FFF2-40B4-BE49-F238E27FC236}">
                <a16:creationId xmlns:a16="http://schemas.microsoft.com/office/drawing/2014/main" id="{D3568DCF-258D-4A11-BF80-D5821BB4E065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5989792" y="4737100"/>
            <a:ext cx="1993900" cy="203200"/>
          </a:xfrm>
          <a:prstGeom prst="rect">
            <a:avLst/>
          </a:prstGeom>
          <a:solidFill>
            <a:schemeClr val="lt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3" name="OTLSHAPE_T_7bddff91b229490f82398d63e9c00581_Shape">
            <a:extLst>
              <a:ext uri="{FF2B5EF4-FFF2-40B4-BE49-F238E27FC236}">
                <a16:creationId xmlns:a16="http://schemas.microsoft.com/office/drawing/2014/main" id="{4A257F00-3D6C-4A45-943D-014A5B8B8CF8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8056566" y="4737100"/>
            <a:ext cx="1193800" cy="203200"/>
          </a:xfrm>
          <a:prstGeom prst="rect">
            <a:avLst/>
          </a:prstGeom>
          <a:solidFill>
            <a:schemeClr val="lt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5" name="OTLSHAPE_T_14f39097816e4837a39cf3174b761dc7_Shape">
            <a:extLst>
              <a:ext uri="{FF2B5EF4-FFF2-40B4-BE49-F238E27FC236}">
                <a16:creationId xmlns:a16="http://schemas.microsoft.com/office/drawing/2014/main" id="{6654F87F-E13D-4C3C-A8DE-F189BC83AC86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9331592" y="4737100"/>
            <a:ext cx="10414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4" name="OTLSHAPE_T_09290563143f46f7bfd78d7e7784e98c_ShapePercentage">
            <a:extLst>
              <a:ext uri="{FF2B5EF4-FFF2-40B4-BE49-F238E27FC236}">
                <a16:creationId xmlns:a16="http://schemas.microsoft.com/office/drawing/2014/main" id="{AED2E7F3-5186-4AC5-93A3-6C9ADC49F61E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1887090" y="3340777"/>
            <a:ext cx="3975100" cy="203200"/>
          </a:xfrm>
          <a:prstGeom prst="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2" name="OTLSHAPE_T_da3104f1a83b413d9a2adffd404991f5_ShapePercentage">
            <a:extLst>
              <a:ext uri="{FF2B5EF4-FFF2-40B4-BE49-F238E27FC236}">
                <a16:creationId xmlns:a16="http://schemas.microsoft.com/office/drawing/2014/main" id="{043844E4-A3FA-4D39-8E6E-76C8F802E3B1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5979509" y="4463478"/>
            <a:ext cx="1104900" cy="203200"/>
          </a:xfrm>
          <a:prstGeom prst="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OTLSHAPE_T_09290563143f46f7bfd78d7e7784e98c_Duration">
            <a:extLst>
              <a:ext uri="{FF2B5EF4-FFF2-40B4-BE49-F238E27FC236}">
                <a16:creationId xmlns:a16="http://schemas.microsoft.com/office/drawing/2014/main" id="{46EDD91A-ABD2-4146-A77C-B88406D00D28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7233350" y="3364865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4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16.9 mons</a:t>
            </a:r>
            <a:endParaRPr kumimoji="0" lang="en-US" sz="1000" b="1" i="0" u="none" strike="noStrike" kern="1200" cap="none" spc="-4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OTLSHAPE_T_09290563143f46f7bfd78d7e7784e98c_TextPercentage">
            <a:extLst>
              <a:ext uri="{FF2B5EF4-FFF2-40B4-BE49-F238E27FC236}">
                <a16:creationId xmlns:a16="http://schemas.microsoft.com/office/drawing/2014/main" id="{1F4D6419-B6CD-47BF-8844-6E9E883C844F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5593086" y="3349350"/>
            <a:ext cx="2667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22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75%</a:t>
            </a:r>
          </a:p>
        </p:txBody>
      </p:sp>
      <p:sp>
        <p:nvSpPr>
          <p:cNvPr id="60" name="OTLSHAPE_T_09290563143f46f7bfd78d7e7784e98c_Title">
            <a:extLst>
              <a:ext uri="{FF2B5EF4-FFF2-40B4-BE49-F238E27FC236}">
                <a16:creationId xmlns:a16="http://schemas.microsoft.com/office/drawing/2014/main" id="{BFC82E54-EAB5-4F81-B534-B9ECA87031DE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1178769" y="3333856"/>
            <a:ext cx="660400" cy="21704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strike="noStrike" kern="1200" cap="none" spc="-14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System 1</a:t>
            </a:r>
          </a:p>
        </p:txBody>
      </p:sp>
      <p:sp>
        <p:nvSpPr>
          <p:cNvPr id="68" name="OTLSHAPE_T_448f26a13f5c4e089c23ce202d720416_Title">
            <a:extLst>
              <a:ext uri="{FF2B5EF4-FFF2-40B4-BE49-F238E27FC236}">
                <a16:creationId xmlns:a16="http://schemas.microsoft.com/office/drawing/2014/main" id="{0C34D64E-66AB-4849-9A10-EB4139A70917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2814188" y="3622971"/>
            <a:ext cx="6350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Lead Time</a:t>
            </a:r>
          </a:p>
        </p:txBody>
      </p:sp>
      <p:sp>
        <p:nvSpPr>
          <p:cNvPr id="76" name="OTLSHAPE_T_559436dd5db2439f8376ec5fc1623085_Title">
            <a:extLst>
              <a:ext uri="{FF2B5EF4-FFF2-40B4-BE49-F238E27FC236}">
                <a16:creationId xmlns:a16="http://schemas.microsoft.com/office/drawing/2014/main" id="{4EB0403E-659D-4F1B-8EAE-0B970FFADD6B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4648533" y="3622971"/>
            <a:ext cx="1041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Install 1A and 1B</a:t>
            </a:r>
          </a:p>
        </p:txBody>
      </p:sp>
      <p:sp>
        <p:nvSpPr>
          <p:cNvPr id="84" name="OTLSHAPE_T_243b9e0694c14987b8fe5907dfff1aa1_Title">
            <a:extLst>
              <a:ext uri="{FF2B5EF4-FFF2-40B4-BE49-F238E27FC236}">
                <a16:creationId xmlns:a16="http://schemas.microsoft.com/office/drawing/2014/main" id="{D04D608A-3863-4870-BFA0-D3AF95E0FF81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6097319" y="3622971"/>
            <a:ext cx="9271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6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Test &amp; stabilize</a:t>
            </a:r>
          </a:p>
        </p:txBody>
      </p:sp>
      <p:sp>
        <p:nvSpPr>
          <p:cNvPr id="87" name="OTLSHAPE_T_da3104f1a83b413d9a2adffd404991f5_Duration">
            <a:extLst>
              <a:ext uri="{FF2B5EF4-FFF2-40B4-BE49-F238E27FC236}">
                <a16:creationId xmlns:a16="http://schemas.microsoft.com/office/drawing/2014/main" id="{5771187B-13BA-4EE1-B410-3299524E5A62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10420914" y="4487566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6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 mons</a:t>
            </a:r>
            <a:endParaRPr kumimoji="0" lang="en-US" sz="1000" b="1" i="0" u="none" strike="noStrike" kern="1200" cap="none" spc="-6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OTLSHAPE_T_da3104f1a83b413d9a2adffd404991f5_TextPercentage">
            <a:extLst>
              <a:ext uri="{FF2B5EF4-FFF2-40B4-BE49-F238E27FC236}">
                <a16:creationId xmlns:a16="http://schemas.microsoft.com/office/drawing/2014/main" id="{0B6D4BB7-1508-4708-953A-D1117A0A3373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6811561" y="4472051"/>
            <a:ext cx="2667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22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25%</a:t>
            </a:r>
          </a:p>
        </p:txBody>
      </p:sp>
      <p:sp>
        <p:nvSpPr>
          <p:cNvPr id="92" name="OTLSHAPE_T_da3104f1a83b413d9a2adffd404991f5_Title">
            <a:extLst>
              <a:ext uri="{FF2B5EF4-FFF2-40B4-BE49-F238E27FC236}">
                <a16:creationId xmlns:a16="http://schemas.microsoft.com/office/drawing/2014/main" id="{7DC8B996-9C9B-4AD4-A805-B430B2FAA510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5271188" y="4456557"/>
            <a:ext cx="660400" cy="21704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strike="noStrike" kern="1200" cap="none" spc="-14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System 2</a:t>
            </a:r>
          </a:p>
        </p:txBody>
      </p:sp>
      <p:sp>
        <p:nvSpPr>
          <p:cNvPr id="100" name="OTLSHAPE_T_21b51d07180848979121b04fc6c18e03_Title">
            <a:extLst>
              <a:ext uri="{FF2B5EF4-FFF2-40B4-BE49-F238E27FC236}">
                <a16:creationId xmlns:a16="http://schemas.microsoft.com/office/drawing/2014/main" id="{3B3FB44C-4D71-4A95-987A-C4DFCC8033A9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6667568" y="4745672"/>
            <a:ext cx="6350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Lead Time</a:t>
            </a:r>
          </a:p>
        </p:txBody>
      </p:sp>
      <p:sp>
        <p:nvSpPr>
          <p:cNvPr id="108" name="OTLSHAPE_T_7bddff91b229490f82398d63e9c00581_Title">
            <a:extLst>
              <a:ext uri="{FF2B5EF4-FFF2-40B4-BE49-F238E27FC236}">
                <a16:creationId xmlns:a16="http://schemas.microsoft.com/office/drawing/2014/main" id="{69436B3B-E8F4-4C69-823D-B576B9593A3F}"/>
              </a:ext>
            </a:extLst>
          </p:cNvPr>
          <p:cNvSpPr txBox="1"/>
          <p:nvPr>
            <p:custDataLst>
              <p:tags r:id="rId44"/>
            </p:custDataLst>
          </p:nvPr>
        </p:nvSpPr>
        <p:spPr>
          <a:xfrm>
            <a:off x="8137685" y="4745672"/>
            <a:ext cx="1041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Install 2A and 2B</a:t>
            </a:r>
          </a:p>
        </p:txBody>
      </p:sp>
      <p:sp>
        <p:nvSpPr>
          <p:cNvPr id="116" name="OTLSHAPE_T_14f39097816e4837a39cf3174b761dc7_Title">
            <a:extLst>
              <a:ext uri="{FF2B5EF4-FFF2-40B4-BE49-F238E27FC236}">
                <a16:creationId xmlns:a16="http://schemas.microsoft.com/office/drawing/2014/main" id="{1CF3BC97-27B5-4157-AC9E-C9D4271E8272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9386794" y="4745672"/>
            <a:ext cx="9398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6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Test &amp; Stabilize</a:t>
            </a:r>
          </a:p>
        </p:txBody>
      </p:sp>
      <p:sp>
        <p:nvSpPr>
          <p:cNvPr id="199" name="OTLSHAPE_M_455a62ba7cca4419a3d9d4019391df33_Shape">
            <a:extLst>
              <a:ext uri="{FF2B5EF4-FFF2-40B4-BE49-F238E27FC236}">
                <a16:creationId xmlns:a16="http://schemas.microsoft.com/office/drawing/2014/main" id="{D3540FA8-AB0C-4309-9B06-E060FF81586E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5854920" y="5461000"/>
            <a:ext cx="228600" cy="254000"/>
          </a:xfrm>
          <a:prstGeom prst="diamond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OTLSHAPE_M_d5c764e73f6a42979eaec0cc10a2a1de_Shape">
            <a:extLst>
              <a:ext uri="{FF2B5EF4-FFF2-40B4-BE49-F238E27FC236}">
                <a16:creationId xmlns:a16="http://schemas.microsoft.com/office/drawing/2014/main" id="{E349F4B6-9340-4F07-B83B-39F425224BD7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1988714" y="5461000"/>
            <a:ext cx="228600" cy="254000"/>
          </a:xfrm>
          <a:prstGeom prst="diamond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OTLSHAPE_M_3319f1ba6ccb4aa485164116b2720a9a_Shape">
            <a:extLst>
              <a:ext uri="{FF2B5EF4-FFF2-40B4-BE49-F238E27FC236}">
                <a16:creationId xmlns:a16="http://schemas.microsoft.com/office/drawing/2014/main" id="{FCD04633-D095-4D23-AAA7-828C8F2D24D2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4004077" y="3150277"/>
            <a:ext cx="228600" cy="254000"/>
          </a:xfrm>
          <a:prstGeom prst="diamond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OTLSHAPE_M_c89927c5deb04a5eba86f6543cf7b98c_Shape">
            <a:extLst>
              <a:ext uri="{FF2B5EF4-FFF2-40B4-BE49-F238E27FC236}">
                <a16:creationId xmlns:a16="http://schemas.microsoft.com/office/drawing/2014/main" id="{C6344DA5-35B2-4E8C-B6F1-4EF6AF8D4F3C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5700683" y="3150277"/>
            <a:ext cx="228600" cy="254000"/>
          </a:xfrm>
          <a:prstGeom prst="diamond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OTLSHAPE_M_14d1eba17880434b9352889cefe8b94a_Shape">
            <a:extLst>
              <a:ext uri="{FF2B5EF4-FFF2-40B4-BE49-F238E27FC236}">
                <a16:creationId xmlns:a16="http://schemas.microsoft.com/office/drawing/2014/main" id="{76864766-35A2-43EF-B09B-570D8E347DB7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10194118" y="4272978"/>
            <a:ext cx="228600" cy="254000"/>
          </a:xfrm>
          <a:prstGeom prst="diamond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OTLSHAPE_M_95a1aa957ac140879320d78ee6ee1072_Shape">
            <a:extLst>
              <a:ext uri="{FF2B5EF4-FFF2-40B4-BE49-F238E27FC236}">
                <a16:creationId xmlns:a16="http://schemas.microsoft.com/office/drawing/2014/main" id="{B1D50B60-E58E-421D-BBE0-E6FCF34AE0CE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4127466" y="5461000"/>
            <a:ext cx="228600" cy="254000"/>
          </a:xfrm>
          <a:prstGeom prst="diamond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OTLSHAPE_M_6893a5e6ecda4d669ca4985927c595b2_Shape">
            <a:extLst>
              <a:ext uri="{FF2B5EF4-FFF2-40B4-BE49-F238E27FC236}">
                <a16:creationId xmlns:a16="http://schemas.microsoft.com/office/drawing/2014/main" id="{860790B0-DD06-4E78-A49A-0CA8A8985B36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7602938" y="5461000"/>
            <a:ext cx="228600" cy="254000"/>
          </a:xfrm>
          <a:prstGeom prst="diamond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9" name="OTLSHAPE_M_5fedce7e71b347498366c500c6ddbac9_Shape">
            <a:extLst>
              <a:ext uri="{FF2B5EF4-FFF2-40B4-BE49-F238E27FC236}">
                <a16:creationId xmlns:a16="http://schemas.microsoft.com/office/drawing/2014/main" id="{0FD47150-153A-4FF0-BD10-1C63D28B6DE0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7417854" y="4272978"/>
            <a:ext cx="228600" cy="254000"/>
          </a:xfrm>
          <a:prstGeom prst="diamond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TLSHAPE_M_1a54e801257e48358fe09440d921ed6b_Shape">
            <a:extLst>
              <a:ext uri="{FF2B5EF4-FFF2-40B4-BE49-F238E27FC236}">
                <a16:creationId xmlns:a16="http://schemas.microsoft.com/office/drawing/2014/main" id="{DE3CF70C-D4BE-F06F-E029-E618A0324D1D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10194118" y="5461000"/>
            <a:ext cx="228600" cy="254000"/>
          </a:xfrm>
          <a:prstGeom prst="diamond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TLSHAPE_M_1139f37f83004a2cac5755d2c1c0a04e_Shape">
            <a:extLst>
              <a:ext uri="{FF2B5EF4-FFF2-40B4-BE49-F238E27FC236}">
                <a16:creationId xmlns:a16="http://schemas.microsoft.com/office/drawing/2014/main" id="{4B551972-3FE5-3DF8-FA25-3D83FD6CF382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6965426" y="3150277"/>
            <a:ext cx="228600" cy="254000"/>
          </a:xfrm>
          <a:prstGeom prst="diamond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TLSHAPE_M_d5c764e73f6a42979eaec0cc10a2a1de_Title">
            <a:extLst>
              <a:ext uri="{FF2B5EF4-FFF2-40B4-BE49-F238E27FC236}">
                <a16:creationId xmlns:a16="http://schemas.microsoft.com/office/drawing/2014/main" id="{9EBE4DF6-FEA1-40E9-81DA-1A26FD6B9BCA}"/>
              </a:ext>
            </a:extLst>
          </p:cNvPr>
          <p:cNvSpPr txBox="1"/>
          <p:nvPr>
            <p:custDataLst>
              <p:tags r:id="rId56"/>
            </p:custDataLst>
          </p:nvPr>
        </p:nvSpPr>
        <p:spPr>
          <a:xfrm>
            <a:off x="1537928" y="5920825"/>
            <a:ext cx="1130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6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*Project Approval</a:t>
            </a:r>
          </a:p>
        </p:txBody>
      </p:sp>
      <p:sp>
        <p:nvSpPr>
          <p:cNvPr id="33" name="OTLSHAPE_M_d5c764e73f6a42979eaec0cc10a2a1de_Date">
            <a:extLst>
              <a:ext uri="{FF2B5EF4-FFF2-40B4-BE49-F238E27FC236}">
                <a16:creationId xmlns:a16="http://schemas.microsoft.com/office/drawing/2014/main" id="{22B3F765-CD03-4702-90F1-04F87600EC44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1785218" y="5740400"/>
            <a:ext cx="647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May 1, 2023</a:t>
            </a:r>
            <a:endParaRPr kumimoji="0" lang="en-US" sz="1000" b="0" i="0" u="none" strike="noStrike" kern="1200" cap="none" spc="-6" normalizeH="0" baseline="0" noProof="0" dirty="0">
              <a:ln>
                <a:noFill/>
              </a:ln>
              <a:solidFill>
                <a:srgbClr val="73737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5" name="OTLSHAPE_M_3319f1ba6ccb4aa485164116b2720a9a_Title">
            <a:extLst>
              <a:ext uri="{FF2B5EF4-FFF2-40B4-BE49-F238E27FC236}">
                <a16:creationId xmlns:a16="http://schemas.microsoft.com/office/drawing/2014/main" id="{78E6C3CE-87E4-420C-A051-D4A5B6DFCC27}"/>
              </a:ext>
            </a:extLst>
          </p:cNvPr>
          <p:cNvSpPr txBox="1"/>
          <p:nvPr>
            <p:custDataLst>
              <p:tags r:id="rId58"/>
            </p:custDataLst>
          </p:nvPr>
        </p:nvSpPr>
        <p:spPr>
          <a:xfrm>
            <a:off x="3733504" y="2758398"/>
            <a:ext cx="7747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8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Data Backup</a:t>
            </a:r>
          </a:p>
        </p:txBody>
      </p:sp>
      <p:sp>
        <p:nvSpPr>
          <p:cNvPr id="36" name="OTLSHAPE_M_3319f1ba6ccb4aa485164116b2720a9a_Date">
            <a:extLst>
              <a:ext uri="{FF2B5EF4-FFF2-40B4-BE49-F238E27FC236}">
                <a16:creationId xmlns:a16="http://schemas.microsoft.com/office/drawing/2014/main" id="{DA2A9740-E639-4F4F-9470-C1A8B1E0A793}"/>
              </a:ext>
            </a:extLst>
          </p:cNvPr>
          <p:cNvSpPr txBox="1"/>
          <p:nvPr>
            <p:custDataLst>
              <p:tags r:id="rId59"/>
            </p:custDataLst>
          </p:nvPr>
        </p:nvSpPr>
        <p:spPr>
          <a:xfrm>
            <a:off x="3862175" y="2969853"/>
            <a:ext cx="508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8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2023/Nov</a:t>
            </a:r>
            <a:endParaRPr kumimoji="0" lang="en-US" sz="1000" b="0" i="0" u="none" strike="noStrike" kern="1200" cap="none" spc="-8" normalizeH="0" baseline="0" noProof="0" dirty="0">
              <a:ln>
                <a:noFill/>
              </a:ln>
              <a:solidFill>
                <a:srgbClr val="73737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" name="OTLSHAPE_M_c89927c5deb04a5eba86f6543cf7b98c_Title">
            <a:extLst>
              <a:ext uri="{FF2B5EF4-FFF2-40B4-BE49-F238E27FC236}">
                <a16:creationId xmlns:a16="http://schemas.microsoft.com/office/drawing/2014/main" id="{6496E833-7A8A-4503-9E04-443183A1CEFE}"/>
              </a:ext>
            </a:extLst>
          </p:cNvPr>
          <p:cNvSpPr txBox="1"/>
          <p:nvPr>
            <p:custDataLst>
              <p:tags r:id="rId60"/>
            </p:custDataLst>
          </p:nvPr>
        </p:nvSpPr>
        <p:spPr>
          <a:xfrm>
            <a:off x="5436502" y="2758398"/>
            <a:ext cx="7620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6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Training Day</a:t>
            </a:r>
          </a:p>
        </p:txBody>
      </p:sp>
      <p:sp>
        <p:nvSpPr>
          <p:cNvPr id="39" name="OTLSHAPE_M_c89927c5deb04a5eba86f6543cf7b98c_Date">
            <a:extLst>
              <a:ext uri="{FF2B5EF4-FFF2-40B4-BE49-F238E27FC236}">
                <a16:creationId xmlns:a16="http://schemas.microsoft.com/office/drawing/2014/main" id="{CEF32F2A-657F-48D9-A358-8C902C01501E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5571630" y="2969853"/>
            <a:ext cx="495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1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2024/Apr</a:t>
            </a:r>
            <a:endParaRPr kumimoji="0" lang="en-US" sz="1000" b="0" i="0" u="none" strike="noStrike" kern="1200" cap="none" spc="-10" normalizeH="0" baseline="0" noProof="0" dirty="0">
              <a:ln>
                <a:noFill/>
              </a:ln>
              <a:solidFill>
                <a:srgbClr val="73737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1" name="OTLSHAPE_M_455a62ba7cca4419a3d9d4019391df33_Title">
            <a:extLst>
              <a:ext uri="{FF2B5EF4-FFF2-40B4-BE49-F238E27FC236}">
                <a16:creationId xmlns:a16="http://schemas.microsoft.com/office/drawing/2014/main" id="{8F8E2DD5-AE5B-46FE-ACF4-04216FB952E0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5514644" y="5920825"/>
            <a:ext cx="914400" cy="3721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Manufacturer Certification</a:t>
            </a:r>
          </a:p>
        </p:txBody>
      </p:sp>
      <p:sp>
        <p:nvSpPr>
          <p:cNvPr id="42" name="OTLSHAPE_M_455a62ba7cca4419a3d9d4019391df33_Date">
            <a:extLst>
              <a:ext uri="{FF2B5EF4-FFF2-40B4-BE49-F238E27FC236}">
                <a16:creationId xmlns:a16="http://schemas.microsoft.com/office/drawing/2014/main" id="{DD79BE5C-FDCE-490E-A74F-56B0DAE2D800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5619229" y="5740400"/>
            <a:ext cx="711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May 11, 2024</a:t>
            </a:r>
          </a:p>
        </p:txBody>
      </p:sp>
      <p:sp>
        <p:nvSpPr>
          <p:cNvPr id="44" name="OTLSHAPE_M_14d1eba17880434b9352889cefe8b94a_Title">
            <a:extLst>
              <a:ext uri="{FF2B5EF4-FFF2-40B4-BE49-F238E27FC236}">
                <a16:creationId xmlns:a16="http://schemas.microsoft.com/office/drawing/2014/main" id="{20BF063F-CDFC-4997-AFED-47D5616DAF75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10067859" y="3881099"/>
            <a:ext cx="495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Sign Off</a:t>
            </a:r>
          </a:p>
        </p:txBody>
      </p:sp>
      <p:sp>
        <p:nvSpPr>
          <p:cNvPr id="45" name="OTLSHAPE_M_14d1eba17880434b9352889cefe8b94a_Date">
            <a:extLst>
              <a:ext uri="{FF2B5EF4-FFF2-40B4-BE49-F238E27FC236}">
                <a16:creationId xmlns:a16="http://schemas.microsoft.com/office/drawing/2014/main" id="{7AF92B9F-0D16-453D-ACBB-EAF9D2A1C7CC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10088094" y="4092554"/>
            <a:ext cx="444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8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2025/Jul</a:t>
            </a:r>
            <a:endParaRPr kumimoji="0" lang="en-US" sz="1000" b="0" i="0" u="none" strike="noStrike" kern="1200" cap="none" spc="-8" normalizeH="0" baseline="0" noProof="0" dirty="0">
              <a:ln>
                <a:noFill/>
              </a:ln>
              <a:solidFill>
                <a:srgbClr val="73737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7" name="OTLSHAPE_M_95a1aa957ac140879320d78ee6ee1072_Title">
            <a:extLst>
              <a:ext uri="{FF2B5EF4-FFF2-40B4-BE49-F238E27FC236}">
                <a16:creationId xmlns:a16="http://schemas.microsoft.com/office/drawing/2014/main" id="{CDEABC99-EF03-4E5E-9DB7-0BF54008ADA6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3823196" y="5920825"/>
            <a:ext cx="8382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8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Checkpoint A</a:t>
            </a:r>
          </a:p>
        </p:txBody>
      </p:sp>
      <p:sp>
        <p:nvSpPr>
          <p:cNvPr id="48" name="OTLSHAPE_M_95a1aa957ac140879320d78ee6ee1072_Date">
            <a:extLst>
              <a:ext uri="{FF2B5EF4-FFF2-40B4-BE49-F238E27FC236}">
                <a16:creationId xmlns:a16="http://schemas.microsoft.com/office/drawing/2014/main" id="{BA9A5E12-DC34-492D-A447-E99BABB58C30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3732348" y="5740400"/>
            <a:ext cx="1028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November 25, 2023</a:t>
            </a:r>
          </a:p>
        </p:txBody>
      </p:sp>
      <p:sp>
        <p:nvSpPr>
          <p:cNvPr id="50" name="OTLSHAPE_M_6893a5e6ecda4d669ca4985927c595b2_Title">
            <a:extLst>
              <a:ext uri="{FF2B5EF4-FFF2-40B4-BE49-F238E27FC236}">
                <a16:creationId xmlns:a16="http://schemas.microsoft.com/office/drawing/2014/main" id="{6FDEBD6C-579B-468C-BDC1-577AFA88FB7C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7302118" y="5920825"/>
            <a:ext cx="8382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8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Checkpoint B</a:t>
            </a:r>
          </a:p>
        </p:txBody>
      </p:sp>
      <p:sp>
        <p:nvSpPr>
          <p:cNvPr id="51" name="OTLSHAPE_M_6893a5e6ecda4d669ca4985927c595b2_Date">
            <a:extLst>
              <a:ext uri="{FF2B5EF4-FFF2-40B4-BE49-F238E27FC236}">
                <a16:creationId xmlns:a16="http://schemas.microsoft.com/office/drawing/2014/main" id="{D0CEC22A-B36B-4CE6-BA21-20814448C1A1}"/>
              </a:ext>
            </a:extLst>
          </p:cNvPr>
          <p:cNvSpPr txBox="1"/>
          <p:nvPr>
            <p:custDataLst>
              <p:tags r:id="rId69"/>
            </p:custDataLst>
          </p:nvPr>
        </p:nvSpPr>
        <p:spPr>
          <a:xfrm>
            <a:off x="7269373" y="5740400"/>
            <a:ext cx="901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October 28, 2024</a:t>
            </a:r>
          </a:p>
        </p:txBody>
      </p:sp>
      <p:sp>
        <p:nvSpPr>
          <p:cNvPr id="347" name="OTLSHAPE_M_5fedce7e71b347498366c500c6ddbac9_Title">
            <a:extLst>
              <a:ext uri="{FF2B5EF4-FFF2-40B4-BE49-F238E27FC236}">
                <a16:creationId xmlns:a16="http://schemas.microsoft.com/office/drawing/2014/main" id="{B3D2434E-CB28-4739-88D6-40E7019D79DD}"/>
              </a:ext>
            </a:extLst>
          </p:cNvPr>
          <p:cNvSpPr txBox="1"/>
          <p:nvPr>
            <p:custDataLst>
              <p:tags r:id="rId70"/>
            </p:custDataLst>
          </p:nvPr>
        </p:nvSpPr>
        <p:spPr>
          <a:xfrm>
            <a:off x="7147281" y="3881099"/>
            <a:ext cx="7747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8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Data Backup</a:t>
            </a:r>
          </a:p>
        </p:txBody>
      </p:sp>
      <p:sp>
        <p:nvSpPr>
          <p:cNvPr id="348" name="OTLSHAPE_M_5fedce7e71b347498366c500c6ddbac9_Date">
            <a:extLst>
              <a:ext uri="{FF2B5EF4-FFF2-40B4-BE49-F238E27FC236}">
                <a16:creationId xmlns:a16="http://schemas.microsoft.com/office/drawing/2014/main" id="{21444A2F-7E5C-4FBA-9A49-7B8C973044CC}"/>
              </a:ext>
            </a:extLst>
          </p:cNvPr>
          <p:cNvSpPr txBox="1"/>
          <p:nvPr>
            <p:custDataLst>
              <p:tags r:id="rId71"/>
            </p:custDataLst>
          </p:nvPr>
        </p:nvSpPr>
        <p:spPr>
          <a:xfrm>
            <a:off x="7288674" y="4092554"/>
            <a:ext cx="508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2024/Oct</a:t>
            </a:r>
          </a:p>
        </p:txBody>
      </p:sp>
      <p:sp>
        <p:nvSpPr>
          <p:cNvPr id="4" name="OTLSHAPE_M_1a54e801257e48358fe09440d921ed6b_Title">
            <a:extLst>
              <a:ext uri="{FF2B5EF4-FFF2-40B4-BE49-F238E27FC236}">
                <a16:creationId xmlns:a16="http://schemas.microsoft.com/office/drawing/2014/main" id="{E8DC9088-5140-A6B0-E5F2-F3D144A733E4}"/>
              </a:ext>
            </a:extLst>
          </p:cNvPr>
          <p:cNvSpPr txBox="1"/>
          <p:nvPr>
            <p:custDataLst>
              <p:tags r:id="rId72"/>
            </p:custDataLst>
          </p:nvPr>
        </p:nvSpPr>
        <p:spPr>
          <a:xfrm>
            <a:off x="9771653" y="5920825"/>
            <a:ext cx="1079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6">
                <a:solidFill>
                  <a:schemeClr val="dk1"/>
                </a:solidFill>
                <a:latin typeface="Calibri" panose="020F0502020204030204" pitchFamily="34" charset="0"/>
              </a:rPr>
              <a:t>Project complete</a:t>
            </a:r>
          </a:p>
        </p:txBody>
      </p:sp>
      <p:sp>
        <p:nvSpPr>
          <p:cNvPr id="5" name="OTLSHAPE_M_1a54e801257e48358fe09440d921ed6b_Date">
            <a:extLst>
              <a:ext uri="{FF2B5EF4-FFF2-40B4-BE49-F238E27FC236}">
                <a16:creationId xmlns:a16="http://schemas.microsoft.com/office/drawing/2014/main" id="{6E2E0FA6-0E5C-0AED-9AB6-4FB0AF47C363}"/>
              </a:ext>
            </a:extLst>
          </p:cNvPr>
          <p:cNvSpPr txBox="1"/>
          <p:nvPr>
            <p:custDataLst>
              <p:tags r:id="rId73"/>
            </p:custDataLst>
          </p:nvPr>
        </p:nvSpPr>
        <p:spPr>
          <a:xfrm>
            <a:off x="10005968" y="5740400"/>
            <a:ext cx="609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4">
                <a:solidFill>
                  <a:srgbClr val="737373"/>
                </a:solidFill>
                <a:latin typeface="Calibri" panose="020F0502020204030204" pitchFamily="34" charset="0"/>
              </a:rPr>
              <a:t>July 7, 2025</a:t>
            </a:r>
          </a:p>
        </p:txBody>
      </p:sp>
      <p:sp>
        <p:nvSpPr>
          <p:cNvPr id="15" name="OTLSHAPE_M_1139f37f83004a2cac5755d2c1c0a04e_Title">
            <a:extLst>
              <a:ext uri="{FF2B5EF4-FFF2-40B4-BE49-F238E27FC236}">
                <a16:creationId xmlns:a16="http://schemas.microsoft.com/office/drawing/2014/main" id="{2293C9CF-A524-2B16-5E21-A234DF2DE1F1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>
            <a:off x="6839166" y="2758398"/>
            <a:ext cx="482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10">
                <a:solidFill>
                  <a:schemeClr val="dk1"/>
                </a:solidFill>
                <a:latin typeface="Calibri" panose="020F0502020204030204" pitchFamily="34" charset="0"/>
              </a:rPr>
              <a:t>Sign Off</a:t>
            </a:r>
          </a:p>
        </p:txBody>
      </p:sp>
      <p:sp>
        <p:nvSpPr>
          <p:cNvPr id="17" name="OTLSHAPE_M_1139f37f83004a2cac5755d2c1c0a04e_Date">
            <a:extLst>
              <a:ext uri="{FF2B5EF4-FFF2-40B4-BE49-F238E27FC236}">
                <a16:creationId xmlns:a16="http://schemas.microsoft.com/office/drawing/2014/main" id="{AD0D1105-51BD-4DBF-9479-297D32F891AE}"/>
              </a:ext>
            </a:extLst>
          </p:cNvPr>
          <p:cNvSpPr txBox="1"/>
          <p:nvPr>
            <p:custDataLst>
              <p:tags r:id="rId75"/>
            </p:custDataLst>
          </p:nvPr>
        </p:nvSpPr>
        <p:spPr>
          <a:xfrm>
            <a:off x="6828626" y="2969853"/>
            <a:ext cx="508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>
                <a:solidFill>
                  <a:srgbClr val="737373"/>
                </a:solidFill>
                <a:latin typeface="Calibri" panose="020F0502020204030204" pitchFamily="34" charset="0"/>
              </a:rPr>
              <a:t>2024/Aug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6EA40A9B-1093-47E0-85FE-71956F851A72}"/>
              </a:ext>
            </a:extLst>
          </p:cNvPr>
          <p:cNvSpPr txBox="1"/>
          <p:nvPr>
            <p:custDataLst>
              <p:tags r:id="rId76"/>
            </p:custDataLst>
          </p:nvPr>
        </p:nvSpPr>
        <p:spPr>
          <a:xfrm>
            <a:off x="844464" y="350906"/>
            <a:ext cx="7241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ExtraBold" panose="020B0004020202020204" pitchFamily="34" charset="0"/>
              </a:rPr>
              <a:t>IT Project Management</a:t>
            </a:r>
          </a:p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Infrastructure Upgrade Timeline</a:t>
            </a:r>
          </a:p>
        </p:txBody>
      </p: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590E7149-AA8F-478D-A9C0-85AB27A82E23}"/>
              </a:ext>
            </a:extLst>
          </p:cNvPr>
          <p:cNvGrpSpPr/>
          <p:nvPr/>
        </p:nvGrpSpPr>
        <p:grpSpPr>
          <a:xfrm>
            <a:off x="10420524" y="488156"/>
            <a:ext cx="1329606" cy="1252538"/>
            <a:chOff x="10420524" y="488156"/>
            <a:chExt cx="1329606" cy="1252538"/>
          </a:xfrm>
        </p:grpSpPr>
        <p:sp>
          <p:nvSpPr>
            <p:cNvPr id="360" name="Rectangle: Rounded Corners 359">
              <a:extLst>
                <a:ext uri="{FF2B5EF4-FFF2-40B4-BE49-F238E27FC236}">
                  <a16:creationId xmlns:a16="http://schemas.microsoft.com/office/drawing/2014/main" id="{8E4E59B2-9E64-4F7F-A228-46EECFCADDB3}"/>
                </a:ext>
              </a:extLst>
            </p:cNvPr>
            <p:cNvSpPr/>
            <p:nvPr/>
          </p:nvSpPr>
          <p:spPr>
            <a:xfrm>
              <a:off x="10509846" y="740942"/>
              <a:ext cx="1150962" cy="206160"/>
            </a:xfrm>
            <a:prstGeom prst="roundRect">
              <a:avLst>
                <a:gd name="adj" fmla="val 0"/>
              </a:avLst>
            </a:prstGeom>
            <a:solidFill>
              <a:srgbClr val="4472C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Support Ops</a:t>
              </a:r>
            </a:p>
          </p:txBody>
        </p:sp>
        <p:sp>
          <p:nvSpPr>
            <p:cNvPr id="362" name="TextBox 232">
              <a:extLst>
                <a:ext uri="{FF2B5EF4-FFF2-40B4-BE49-F238E27FC236}">
                  <a16:creationId xmlns:a16="http://schemas.microsoft.com/office/drawing/2014/main" id="{DB6046C0-FD6B-4469-A24D-0D8052EF30C2}"/>
                </a:ext>
              </a:extLst>
            </p:cNvPr>
            <p:cNvSpPr txBox="1"/>
            <p:nvPr/>
          </p:nvSpPr>
          <p:spPr>
            <a:xfrm>
              <a:off x="10787810" y="506479"/>
              <a:ext cx="59503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363" name="Rectangle 362">
              <a:extLst>
                <a:ext uri="{FF2B5EF4-FFF2-40B4-BE49-F238E27FC236}">
                  <a16:creationId xmlns:a16="http://schemas.microsoft.com/office/drawing/2014/main" id="{54940923-D5D2-4CB7-B7A8-D221BFB1DBC9}"/>
                </a:ext>
              </a:extLst>
            </p:cNvPr>
            <p:cNvSpPr/>
            <p:nvPr/>
          </p:nvSpPr>
          <p:spPr>
            <a:xfrm>
              <a:off x="10420524" y="488156"/>
              <a:ext cx="1329606" cy="1252538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6" name="Rectangle: Rounded Corners 365">
              <a:extLst>
                <a:ext uri="{FF2B5EF4-FFF2-40B4-BE49-F238E27FC236}">
                  <a16:creationId xmlns:a16="http://schemas.microsoft.com/office/drawing/2014/main" id="{4500BD72-56B4-4EF2-8535-AE5F32B03028}"/>
                </a:ext>
              </a:extLst>
            </p:cNvPr>
            <p:cNvSpPr/>
            <p:nvPr/>
          </p:nvSpPr>
          <p:spPr>
            <a:xfrm>
              <a:off x="10509846" y="977620"/>
              <a:ext cx="1150962" cy="206160"/>
            </a:xfrm>
            <a:prstGeom prst="roundRect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Retail Ops</a:t>
              </a:r>
            </a:p>
          </p:txBody>
        </p:sp>
        <p:sp>
          <p:nvSpPr>
            <p:cNvPr id="368" name="Rectangle: Rounded Corners 367">
              <a:extLst>
                <a:ext uri="{FF2B5EF4-FFF2-40B4-BE49-F238E27FC236}">
                  <a16:creationId xmlns:a16="http://schemas.microsoft.com/office/drawing/2014/main" id="{BFC0995C-F2E7-45B1-9ACC-AD02A18687FE}"/>
                </a:ext>
              </a:extLst>
            </p:cNvPr>
            <p:cNvSpPr/>
            <p:nvPr/>
          </p:nvSpPr>
          <p:spPr>
            <a:xfrm>
              <a:off x="10509846" y="1214298"/>
              <a:ext cx="1150962" cy="206160"/>
            </a:xfrm>
            <a:prstGeom prst="roundRect">
              <a:avLst>
                <a:gd name="adj" fmla="val 0"/>
              </a:avLst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Ops Milestones</a:t>
              </a:r>
            </a:p>
          </p:txBody>
        </p:sp>
        <p:sp>
          <p:nvSpPr>
            <p:cNvPr id="369" name="Rectangle: Rounded Corners 368">
              <a:extLst>
                <a:ext uri="{FF2B5EF4-FFF2-40B4-BE49-F238E27FC236}">
                  <a16:creationId xmlns:a16="http://schemas.microsoft.com/office/drawing/2014/main" id="{0FED3A43-4549-4138-B6E3-5CDEED175F00}"/>
                </a:ext>
              </a:extLst>
            </p:cNvPr>
            <p:cNvSpPr/>
            <p:nvPr/>
          </p:nvSpPr>
          <p:spPr>
            <a:xfrm>
              <a:off x="10509846" y="1450976"/>
              <a:ext cx="1150962" cy="206160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Key Milestones</a:t>
              </a:r>
            </a:p>
          </p:txBody>
        </p:sp>
      </p:grpSp>
      <p:sp>
        <p:nvSpPr>
          <p:cNvPr id="372" name="TextBox 371">
            <a:extLst>
              <a:ext uri="{FF2B5EF4-FFF2-40B4-BE49-F238E27FC236}">
                <a16:creationId xmlns:a16="http://schemas.microsoft.com/office/drawing/2014/main" id="{358F429E-764D-4128-BC52-9C491573C843}"/>
              </a:ext>
            </a:extLst>
          </p:cNvPr>
          <p:cNvSpPr txBox="1"/>
          <p:nvPr/>
        </p:nvSpPr>
        <p:spPr>
          <a:xfrm>
            <a:off x="1554930" y="4847917"/>
            <a:ext cx="31413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* Tech sponsor approval required</a:t>
            </a:r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id="{35644582-F727-41E3-8786-3BF855A10DF8}"/>
              </a:ext>
            </a:extLst>
          </p:cNvPr>
          <p:cNvSpPr txBox="1"/>
          <p:nvPr/>
        </p:nvSpPr>
        <p:spPr>
          <a:xfrm>
            <a:off x="7860322" y="535206"/>
            <a:ext cx="245984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Switch manufacturers selected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Budget approved &amp; PO issued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IT staff training in progress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442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TLSHAPE_SL_53e0f0c20a444455ae25215e23026aa4_BackgroundRectangle">
            <a:extLst>
              <a:ext uri="{FF2B5EF4-FFF2-40B4-BE49-F238E27FC236}">
                <a16:creationId xmlns:a16="http://schemas.microsoft.com/office/drawing/2014/main" id="{6FDBF0FF-71F3-4CD3-89E2-81FDBC0EBF6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3500" y="2298700"/>
            <a:ext cx="9982200" cy="1323848"/>
          </a:xfrm>
          <a:prstGeom prst="rect">
            <a:avLst/>
          </a:prstGeom>
          <a:solidFill>
            <a:schemeClr val="accent3">
              <a:alpha val="1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TLSHAPE_SL_b09ec7ebc50149f196dd2628f575c1b1_BackgroundRectangle">
            <a:extLst>
              <a:ext uri="{FF2B5EF4-FFF2-40B4-BE49-F238E27FC236}">
                <a16:creationId xmlns:a16="http://schemas.microsoft.com/office/drawing/2014/main" id="{428A572B-5A5D-480E-B671-B09FDECB51C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3500" y="3686048"/>
            <a:ext cx="9982200" cy="1760897"/>
          </a:xfrm>
          <a:prstGeom prst="rect">
            <a:avLst/>
          </a:prstGeom>
          <a:solidFill>
            <a:schemeClr val="accent3">
              <a:alpha val="1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TLSHAPE_SL_736ce40344a44f5589fb27bfc87a1cf0_BackgroundRectangle">
            <a:extLst>
              <a:ext uri="{FF2B5EF4-FFF2-40B4-BE49-F238E27FC236}">
                <a16:creationId xmlns:a16="http://schemas.microsoft.com/office/drawing/2014/main" id="{0AA31666-DB19-4323-93ED-4F9D3149BC5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3500" y="5510445"/>
            <a:ext cx="9982200" cy="812800"/>
          </a:xfrm>
          <a:prstGeom prst="rect">
            <a:avLst/>
          </a:prstGeom>
          <a:solidFill>
            <a:schemeClr val="accent3">
              <a:alpha val="1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TLSHAPE_TB_00000000000000000000000000000000_ScaleContainer">
            <a:extLst>
              <a:ext uri="{FF2B5EF4-FFF2-40B4-BE49-F238E27FC236}">
                <a16:creationId xmlns:a16="http://schemas.microsoft.com/office/drawing/2014/main" id="{31686D0D-BD83-4BE7-A46D-F67A36A5D0A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69865" y="1714500"/>
            <a:ext cx="9182100" cy="3810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>
                  <a:rot lat="0" lon="0" rev="8700000"/>
                </a:lightRig>
              </a14:hiddenScene3d>
            </a:ext>
            <a:ext uri="{E45631CC-5BF2-4C18-A39C-3461C7D3F71A}">
              <a14:hiddenSp3d xmlns:a14="http://schemas.microsoft.com/office/drawing/2010/main">
                <a:bevelT w="165100" h="1905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TLSHAPE_SL_53e0f0c20a444455ae25215e23026aa4_HeaderRectangle">
            <a:extLst>
              <a:ext uri="{FF2B5EF4-FFF2-40B4-BE49-F238E27FC236}">
                <a16:creationId xmlns:a16="http://schemas.microsoft.com/office/drawing/2014/main" id="{1AAE3380-7062-4FA5-AFB9-0FE828A848B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3500" y="2298700"/>
            <a:ext cx="685800" cy="1323848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TLSHAPE_SL_b09ec7ebc50149f196dd2628f575c1b1_HeaderRectangle">
            <a:extLst>
              <a:ext uri="{FF2B5EF4-FFF2-40B4-BE49-F238E27FC236}">
                <a16:creationId xmlns:a16="http://schemas.microsoft.com/office/drawing/2014/main" id="{61BF8277-F5C1-4613-971F-5B4143E2824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3500" y="3686048"/>
            <a:ext cx="685800" cy="1760897"/>
          </a:xfrm>
          <a:prstGeom prst="rect">
            <a:avLst/>
          </a:prstGeom>
          <a:solidFill>
            <a:srgbClr val="4F81BD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TLSHAPE_SL_736ce40344a44f5589fb27bfc87a1cf0_HeaderRectangle">
            <a:extLst>
              <a:ext uri="{FF2B5EF4-FFF2-40B4-BE49-F238E27FC236}">
                <a16:creationId xmlns:a16="http://schemas.microsoft.com/office/drawing/2014/main" id="{0D9E5628-F6A6-4F96-A9DA-FA63D12A77B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3500" y="5510445"/>
            <a:ext cx="685800" cy="8128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OTLSHAPE_G_00000000000000000000000000000000_ShapeBelow0">
            <a:extLst>
              <a:ext uri="{FF2B5EF4-FFF2-40B4-BE49-F238E27FC236}">
                <a16:creationId xmlns:a16="http://schemas.microsoft.com/office/drawing/2014/main" id="{6AB57369-36F1-44DD-8212-85AE734A40CB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2397429" y="2095501"/>
            <a:ext cx="0" cy="4227745"/>
          </a:xfrm>
          <a:prstGeom prst="line">
            <a:avLst/>
          </a:prstGeom>
          <a:ln w="9525" cap="flat" cmpd="sng" algn="ctr">
            <a:solidFill>
              <a:schemeClr val="accent5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OTLSHAPE_G_00000000000000000000000000000000_ShapeBelow1">
            <a:extLst>
              <a:ext uri="{FF2B5EF4-FFF2-40B4-BE49-F238E27FC236}">
                <a16:creationId xmlns:a16="http://schemas.microsoft.com/office/drawing/2014/main" id="{FCAAC93A-FFDF-4D30-8DB7-C5E4AF9EE6AB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3924993" y="2095501"/>
            <a:ext cx="0" cy="4227745"/>
          </a:xfrm>
          <a:prstGeom prst="line">
            <a:avLst/>
          </a:prstGeom>
          <a:ln w="9525" cap="flat" cmpd="sng" algn="ctr">
            <a:solidFill>
              <a:schemeClr val="accent5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OTLSHAPE_G_00000000000000000000000000000000_ShapeBelow2">
            <a:extLst>
              <a:ext uri="{FF2B5EF4-FFF2-40B4-BE49-F238E27FC236}">
                <a16:creationId xmlns:a16="http://schemas.microsoft.com/office/drawing/2014/main" id="{BC897C43-3CC9-4916-87DE-D4061C44BCB5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5456743" y="2095501"/>
            <a:ext cx="0" cy="4227745"/>
          </a:xfrm>
          <a:prstGeom prst="line">
            <a:avLst/>
          </a:prstGeom>
          <a:ln w="9525" cap="flat" cmpd="sng" algn="ctr">
            <a:solidFill>
              <a:schemeClr val="accent5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OTLSHAPE_G_00000000000000000000000000000000_ShapeBelow3">
            <a:extLst>
              <a:ext uri="{FF2B5EF4-FFF2-40B4-BE49-F238E27FC236}">
                <a16:creationId xmlns:a16="http://schemas.microsoft.com/office/drawing/2014/main" id="{EC075196-5AAB-454A-BD05-B5C6BFA1C696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6984306" y="2095501"/>
            <a:ext cx="0" cy="4227745"/>
          </a:xfrm>
          <a:prstGeom prst="line">
            <a:avLst/>
          </a:prstGeom>
          <a:ln w="9525" cap="flat" cmpd="sng" algn="ctr">
            <a:solidFill>
              <a:schemeClr val="accent5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OTLSHAPE_G_00000000000000000000000000000000_ShapeBelow4">
            <a:extLst>
              <a:ext uri="{FF2B5EF4-FFF2-40B4-BE49-F238E27FC236}">
                <a16:creationId xmlns:a16="http://schemas.microsoft.com/office/drawing/2014/main" id="{75DC5685-8A29-498E-A298-E94C72C5952D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8511870" y="2095501"/>
            <a:ext cx="0" cy="4227745"/>
          </a:xfrm>
          <a:prstGeom prst="line">
            <a:avLst/>
          </a:prstGeom>
          <a:ln w="9525" cap="flat" cmpd="sng" algn="ctr">
            <a:solidFill>
              <a:schemeClr val="accent5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OTLSHAPE_SLT_c8f072e060e346d6a5acfbe2400ae424_Shape">
            <a:extLst>
              <a:ext uri="{FF2B5EF4-FFF2-40B4-BE49-F238E27FC236}">
                <a16:creationId xmlns:a16="http://schemas.microsoft.com/office/drawing/2014/main" id="{81744C91-3E3E-4FEA-A90D-65367EC3E066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765478" y="2336800"/>
            <a:ext cx="7607300" cy="155025"/>
          </a:xfrm>
          <a:prstGeom prst="homePlate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5" name="OTLSHAPE_SLT_da5f35ef739247fab44df9b4f391d996_Shape">
            <a:extLst>
              <a:ext uri="{FF2B5EF4-FFF2-40B4-BE49-F238E27FC236}">
                <a16:creationId xmlns:a16="http://schemas.microsoft.com/office/drawing/2014/main" id="{4BFDA7D2-718F-418B-B95E-F321185358F0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778034" y="2555325"/>
            <a:ext cx="2311400" cy="155025"/>
          </a:xfrm>
          <a:prstGeom prst="homePlate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7" name="OTLSHAPE_SLT_e4b47d6435954d3dbaf7c93ca77cc6fa_Shape">
            <a:extLst>
              <a:ext uri="{FF2B5EF4-FFF2-40B4-BE49-F238E27FC236}">
                <a16:creationId xmlns:a16="http://schemas.microsoft.com/office/drawing/2014/main" id="{B67C0A17-DF7B-419F-AC09-A9ABA4CDFC6A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2146323" y="2773849"/>
            <a:ext cx="6845300" cy="155025"/>
          </a:xfrm>
          <a:prstGeom prst="homePlate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9" name="OTLSHAPE_SLT_c07d37a7a1ef4106a0e2c3d88c6baf71_Shape">
            <a:extLst>
              <a:ext uri="{FF2B5EF4-FFF2-40B4-BE49-F238E27FC236}">
                <a16:creationId xmlns:a16="http://schemas.microsoft.com/office/drawing/2014/main" id="{4882F7D4-E78C-4B37-8401-CD65F9753BB2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2146323" y="2992374"/>
            <a:ext cx="6934200" cy="155025"/>
          </a:xfrm>
          <a:prstGeom prst="homePlate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1" name="OTLSHAPE_SLT_21f58880a7784881a316bc8ab16f0043_Shape">
            <a:extLst>
              <a:ext uri="{FF2B5EF4-FFF2-40B4-BE49-F238E27FC236}">
                <a16:creationId xmlns:a16="http://schemas.microsoft.com/office/drawing/2014/main" id="{A8FF3D7A-1A1D-4EF5-99E7-1889F5357194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2146323" y="3210899"/>
            <a:ext cx="7480300" cy="155025"/>
          </a:xfrm>
          <a:prstGeom prst="homePlate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OTLSHAPE_SLT_2e17467c32784282ad133f48b21a63ac_Shape">
            <a:extLst>
              <a:ext uri="{FF2B5EF4-FFF2-40B4-BE49-F238E27FC236}">
                <a16:creationId xmlns:a16="http://schemas.microsoft.com/office/drawing/2014/main" id="{AA326957-2493-4E12-BA02-8EB6034456DD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2146323" y="3429423"/>
            <a:ext cx="6858000" cy="155025"/>
          </a:xfrm>
          <a:prstGeom prst="homePlate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5" name="OTLSHAPE_SLT_7202fcacdaba4d649760eca1d81657bb_Shape">
            <a:extLst>
              <a:ext uri="{FF2B5EF4-FFF2-40B4-BE49-F238E27FC236}">
                <a16:creationId xmlns:a16="http://schemas.microsoft.com/office/drawing/2014/main" id="{29AD7BFA-6803-41D7-A80A-0058B103074C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2146323" y="3724148"/>
            <a:ext cx="6781800" cy="155025"/>
          </a:xfrm>
          <a:prstGeom prst="chevron">
            <a:avLst/>
          </a:prstGeom>
          <a:solidFill>
            <a:srgbClr val="4F81B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7" name="OTLSHAPE_SLT_d565eac89492466d9ef6c1520ac6dd17_Shape">
            <a:extLst>
              <a:ext uri="{FF2B5EF4-FFF2-40B4-BE49-F238E27FC236}">
                <a16:creationId xmlns:a16="http://schemas.microsoft.com/office/drawing/2014/main" id="{04FA7230-D5FE-46F0-AD5B-E960BA6EA2DA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3916623" y="3942673"/>
            <a:ext cx="2362200" cy="155025"/>
          </a:xfrm>
          <a:prstGeom prst="chevron">
            <a:avLst/>
          </a:prstGeom>
          <a:solidFill>
            <a:srgbClr val="4F81B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9" name="OTLSHAPE_SLT_84ae41838c5244128148227eeb620c14_Shape">
            <a:extLst>
              <a:ext uri="{FF2B5EF4-FFF2-40B4-BE49-F238E27FC236}">
                <a16:creationId xmlns:a16="http://schemas.microsoft.com/office/drawing/2014/main" id="{DB40F060-E714-465F-A0FD-DD07587AF44B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4356059" y="4161197"/>
            <a:ext cx="2755900" cy="155025"/>
          </a:xfrm>
          <a:prstGeom prst="chevron">
            <a:avLst/>
          </a:prstGeom>
          <a:solidFill>
            <a:srgbClr val="4F81B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1" name="OTLSHAPE_SLT_cbf95d4b18f0475998c7d34e722f1c41_Shape">
            <a:extLst>
              <a:ext uri="{FF2B5EF4-FFF2-40B4-BE49-F238E27FC236}">
                <a16:creationId xmlns:a16="http://schemas.microsoft.com/office/drawing/2014/main" id="{72F4465F-73F5-48EB-9F98-4E826003633F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2146323" y="4379722"/>
            <a:ext cx="6934200" cy="155025"/>
          </a:xfrm>
          <a:prstGeom prst="chevron">
            <a:avLst/>
          </a:prstGeom>
          <a:solidFill>
            <a:srgbClr val="4F81B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3" name="OTLSHAPE_SLT_3f96d30afac947f2b9a42d7b09b85c90_Shape">
            <a:extLst>
              <a:ext uri="{FF2B5EF4-FFF2-40B4-BE49-F238E27FC236}">
                <a16:creationId xmlns:a16="http://schemas.microsoft.com/office/drawing/2014/main" id="{7E34F13B-981F-44E3-9A46-B5050A4D8238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2146323" y="4598247"/>
            <a:ext cx="6896100" cy="155025"/>
          </a:xfrm>
          <a:prstGeom prst="chevron">
            <a:avLst/>
          </a:prstGeom>
          <a:solidFill>
            <a:srgbClr val="4F81B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" name="OTLSHAPE_SLT_537dd6836a9e46b3b438ec1fa8e6b796_Shape">
            <a:extLst>
              <a:ext uri="{FF2B5EF4-FFF2-40B4-BE49-F238E27FC236}">
                <a16:creationId xmlns:a16="http://schemas.microsoft.com/office/drawing/2014/main" id="{48DBE4A6-828C-4AFD-B799-A915401A6399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2146323" y="4816771"/>
            <a:ext cx="6934200" cy="155025"/>
          </a:xfrm>
          <a:prstGeom prst="chevron">
            <a:avLst/>
          </a:prstGeom>
          <a:solidFill>
            <a:srgbClr val="4F81B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7" name="OTLSHAPE_SLT_f5dd903457c941aab4b7f0e6f56e680e_Shape">
            <a:extLst>
              <a:ext uri="{FF2B5EF4-FFF2-40B4-BE49-F238E27FC236}">
                <a16:creationId xmlns:a16="http://schemas.microsoft.com/office/drawing/2014/main" id="{7181E9E2-4359-435F-84C3-04E3B8417AB5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2146323" y="5035296"/>
            <a:ext cx="6959600" cy="155025"/>
          </a:xfrm>
          <a:prstGeom prst="chevron">
            <a:avLst/>
          </a:prstGeom>
          <a:solidFill>
            <a:srgbClr val="4F81B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9" name="OTLSHAPE_SLT_171d85a3350446a28e9ebadbf1886276_Shape">
            <a:extLst>
              <a:ext uri="{FF2B5EF4-FFF2-40B4-BE49-F238E27FC236}">
                <a16:creationId xmlns:a16="http://schemas.microsoft.com/office/drawing/2014/main" id="{40F3F55B-0725-4135-9AE8-AD88CA6330EC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2146323" y="5253821"/>
            <a:ext cx="7226300" cy="155025"/>
          </a:xfrm>
          <a:prstGeom prst="chevron">
            <a:avLst/>
          </a:prstGeom>
          <a:solidFill>
            <a:srgbClr val="4F81B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1" name="OTLSHAPE_SLT_284cfd073638467a852c976ed4a9af0c_Shape">
            <a:extLst>
              <a:ext uri="{FF2B5EF4-FFF2-40B4-BE49-F238E27FC236}">
                <a16:creationId xmlns:a16="http://schemas.microsoft.com/office/drawing/2014/main" id="{86614819-9F0F-401B-91BA-7D82131A9CCF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6302134" y="6081945"/>
            <a:ext cx="37084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3" name="OTLSHAPE_SLT_971f32f8dd7444c6b98cd554b506c204_Shape">
            <a:extLst>
              <a:ext uri="{FF2B5EF4-FFF2-40B4-BE49-F238E27FC236}">
                <a16:creationId xmlns:a16="http://schemas.microsoft.com/office/drawing/2014/main" id="{7749D785-5A64-4280-90A5-C22F7CEE92F4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3941734" y="5548545"/>
            <a:ext cx="60706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OTLSHAPE_SLT_fbb5b530eb2946f9abff79caa53ff78e_Shape">
            <a:extLst>
              <a:ext uri="{FF2B5EF4-FFF2-40B4-BE49-F238E27FC236}">
                <a16:creationId xmlns:a16="http://schemas.microsoft.com/office/drawing/2014/main" id="{AFCE147F-B6C7-44A3-BBB1-72C2326289B8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3941734" y="5815245"/>
            <a:ext cx="60706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TLSHAPE_TB_00000000000000000000000000000000_ElapsedTime">
            <a:extLst>
              <a:ext uri="{FF2B5EF4-FFF2-40B4-BE49-F238E27FC236}">
                <a16:creationId xmlns:a16="http://schemas.microsoft.com/office/drawing/2014/main" id="{50E6E52F-7C3C-4519-ADB9-D23EBDD6485F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869865" y="1714500"/>
            <a:ext cx="3657600" cy="381000"/>
          </a:xfrm>
          <a:prstGeom prst="rect">
            <a:avLst/>
          </a:prstGeom>
          <a:solidFill>
            <a:srgbClr val="FF0000">
              <a:alpha val="30196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TLSHAPE_SL_53e0f0c20a444455ae25215e23026aa4_Header">
            <a:extLst>
              <a:ext uri="{FF2B5EF4-FFF2-40B4-BE49-F238E27FC236}">
                <a16:creationId xmlns:a16="http://schemas.microsoft.com/office/drawing/2014/main" id="{BB6988DC-EF81-4758-8521-932101549D47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 rot="16200000">
            <a:off x="-258741" y="2867596"/>
            <a:ext cx="1323848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>
                <a:solidFill>
                  <a:schemeClr val="lt1"/>
                </a:solidFill>
                <a:latin typeface="Calibri" panose="020F0502020204030204" pitchFamily="34" charset="0"/>
              </a:rPr>
              <a:t>Integrations</a:t>
            </a:r>
            <a:endParaRPr lang="en-US" sz="120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OTLSHAPE_SL_b09ec7ebc50149f196dd2628f575c1b1_Header">
            <a:extLst>
              <a:ext uri="{FF2B5EF4-FFF2-40B4-BE49-F238E27FC236}">
                <a16:creationId xmlns:a16="http://schemas.microsoft.com/office/drawing/2014/main" id="{9AA07336-8A99-49C7-8551-95072E2DDE4C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 rot="16200000">
            <a:off x="-477266" y="4473469"/>
            <a:ext cx="1760897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>
                <a:solidFill>
                  <a:schemeClr val="lt1"/>
                </a:solidFill>
                <a:latin typeface="Calibri" panose="020F0502020204030204" pitchFamily="34" charset="0"/>
              </a:rPr>
              <a:t>Business Apps</a:t>
            </a:r>
            <a:endParaRPr lang="en-US" sz="120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OTLSHAPE_SL_736ce40344a44f5589fb27bfc87a1cf0_Header">
            <a:extLst>
              <a:ext uri="{FF2B5EF4-FFF2-40B4-BE49-F238E27FC236}">
                <a16:creationId xmlns:a16="http://schemas.microsoft.com/office/drawing/2014/main" id="{B04F6361-A50A-43B9-A46E-730A615A7F50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 rot="16200000">
            <a:off x="-3217" y="5823818"/>
            <a:ext cx="8128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>
                <a:solidFill>
                  <a:schemeClr val="lt1"/>
                </a:solidFill>
                <a:latin typeface="Calibri" panose="020F0502020204030204" pitchFamily="34" charset="0"/>
              </a:rPr>
              <a:t>BPI</a:t>
            </a:r>
            <a:endParaRPr lang="en-US" sz="120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82" name="OTLSHAPE_TB_00000000000000000000000000000000_TodayMarkerShape">
            <a:extLst>
              <a:ext uri="{FF2B5EF4-FFF2-40B4-BE49-F238E27FC236}">
                <a16:creationId xmlns:a16="http://schemas.microsoft.com/office/drawing/2014/main" id="{7CCFFA31-139B-40C1-AFA5-7319373D2E3E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 flipV="1">
            <a:off x="4463431" y="1587500"/>
            <a:ext cx="114300" cy="12700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TLSHAPE_TB_00000000000000000000000000000000_TodayMarkerText">
            <a:extLst>
              <a:ext uri="{FF2B5EF4-FFF2-40B4-BE49-F238E27FC236}">
                <a16:creationId xmlns:a16="http://schemas.microsoft.com/office/drawing/2014/main" id="{9F6822DA-4B66-4691-93F9-55A6EED2BA8E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4337731" y="1401445"/>
            <a:ext cx="368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pc="-12" dirty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  <p:sp>
        <p:nvSpPr>
          <p:cNvPr id="8" name="OTLSHAPE_TB_00000000000000000000000000000000_TimescaleInterval1">
            <a:extLst>
              <a:ext uri="{FF2B5EF4-FFF2-40B4-BE49-F238E27FC236}">
                <a16:creationId xmlns:a16="http://schemas.microsoft.com/office/drawing/2014/main" id="{5317A9E5-3206-4487-8D07-28C5BD162805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933365" y="1811973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2022</a:t>
            </a:r>
            <a:endParaRPr lang="en-US" sz="1200" spc="-2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OTLSHAPE_TB_00000000000000000000000000000000_TimescaleInterval2">
            <a:extLst>
              <a:ext uri="{FF2B5EF4-FFF2-40B4-BE49-F238E27FC236}">
                <a16:creationId xmlns:a16="http://schemas.microsoft.com/office/drawing/2014/main" id="{09E5C83F-512F-4A20-A0F9-BBF7EC6C49EC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2460929" y="1811973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2023</a:t>
            </a:r>
            <a:endParaRPr lang="en-US" sz="1200" spc="-2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TLSHAPE_TB_00000000000000000000000000000000_TimescaleInterval3">
            <a:extLst>
              <a:ext uri="{FF2B5EF4-FFF2-40B4-BE49-F238E27FC236}">
                <a16:creationId xmlns:a16="http://schemas.microsoft.com/office/drawing/2014/main" id="{035570BD-DD58-467D-B0D4-28CCFB948ABE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3988493" y="1811973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2024</a:t>
            </a:r>
            <a:endParaRPr lang="en-US" sz="1200" spc="-2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TLSHAPE_TB_00000000000000000000000000000000_TimescaleInterval4">
            <a:extLst>
              <a:ext uri="{FF2B5EF4-FFF2-40B4-BE49-F238E27FC236}">
                <a16:creationId xmlns:a16="http://schemas.microsoft.com/office/drawing/2014/main" id="{ECFF44CE-6924-4F87-B1FF-D0F603E952A1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5520243" y="1811973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2025</a:t>
            </a:r>
            <a:endParaRPr lang="en-US" sz="1200" spc="-2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OTLSHAPE_TB_00000000000000000000000000000000_TimescaleInterval5">
            <a:extLst>
              <a:ext uri="{FF2B5EF4-FFF2-40B4-BE49-F238E27FC236}">
                <a16:creationId xmlns:a16="http://schemas.microsoft.com/office/drawing/2014/main" id="{92E8119E-B3BA-4A23-87CF-5848F840D6A9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7047806" y="1811973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2026</a:t>
            </a:r>
            <a:endParaRPr lang="en-US" sz="1200" spc="-2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OTLSHAPE_TB_00000000000000000000000000000000_TimescaleInterval6">
            <a:extLst>
              <a:ext uri="{FF2B5EF4-FFF2-40B4-BE49-F238E27FC236}">
                <a16:creationId xmlns:a16="http://schemas.microsoft.com/office/drawing/2014/main" id="{C9F221E0-A6F6-469E-BF4C-B2853274ED2F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8575370" y="1811973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2027</a:t>
            </a:r>
            <a:endParaRPr lang="en-US" sz="1200" spc="-2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OTLSHAPE_SLT_c8f072e060e346d6a5acfbe2400ae424_Duration">
            <a:extLst>
              <a:ext uri="{FF2B5EF4-FFF2-40B4-BE49-F238E27FC236}">
                <a16:creationId xmlns:a16="http://schemas.microsoft.com/office/drawing/2014/main" id="{28794585-55F7-4C2D-B2D4-C578B0703EAB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1472320" y="2336800"/>
            <a:ext cx="254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8">
                <a:solidFill>
                  <a:srgbClr val="737373"/>
                </a:solidFill>
                <a:latin typeface="Calibri" panose="020F0502020204030204" pitchFamily="34" charset="0"/>
              </a:rPr>
              <a:t>5 yrs</a:t>
            </a:r>
            <a:endParaRPr lang="en-US" sz="1000" spc="-8" dirty="0">
              <a:solidFill>
                <a:srgbClr val="737373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OTLSHAPE_SLT_c8f072e060e346d6a5acfbe2400ae424_TextPercentage">
            <a:extLst>
              <a:ext uri="{FF2B5EF4-FFF2-40B4-BE49-F238E27FC236}">
                <a16:creationId xmlns:a16="http://schemas.microsoft.com/office/drawing/2014/main" id="{933A76DA-ACD0-4B28-9143-4F4E5310F3D7}"/>
              </a:ext>
            </a:extLst>
          </p:cNvPr>
          <p:cNvSpPr txBox="1"/>
          <p:nvPr>
            <p:custDataLst>
              <p:tags r:id="rId44"/>
            </p:custDataLst>
          </p:nvPr>
        </p:nvSpPr>
        <p:spPr>
          <a:xfrm>
            <a:off x="9412244" y="2336800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10" dirty="0">
                <a:solidFill>
                  <a:srgbClr val="737373"/>
                </a:solidFill>
                <a:latin typeface="Calibri" panose="020F0502020204030204" pitchFamily="34" charset="0"/>
              </a:rPr>
              <a:t>89%</a:t>
            </a:r>
          </a:p>
        </p:txBody>
      </p:sp>
      <p:sp>
        <p:nvSpPr>
          <p:cNvPr id="45" name="OTLSHAPE_SLT_c8f072e060e346d6a5acfbe2400ae424_Title">
            <a:extLst>
              <a:ext uri="{FF2B5EF4-FFF2-40B4-BE49-F238E27FC236}">
                <a16:creationId xmlns:a16="http://schemas.microsoft.com/office/drawing/2014/main" id="{4462C185-DE99-434F-8E4D-C260EF52A106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4465229" y="2336800"/>
            <a:ext cx="2197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4" dirty="0">
                <a:solidFill>
                  <a:schemeClr val="lt1"/>
                </a:solidFill>
                <a:latin typeface="Calibri" panose="020F0502020204030204" pitchFamily="34" charset="0"/>
              </a:rPr>
              <a:t>New CI Portal - Integrate with Mobile Apps</a:t>
            </a:r>
          </a:p>
        </p:txBody>
      </p:sp>
      <p:sp>
        <p:nvSpPr>
          <p:cNvPr id="48" name="OTLSHAPE_SLT_da5f35ef739247fab44df9b4f391d996_Duration">
            <a:extLst>
              <a:ext uri="{FF2B5EF4-FFF2-40B4-BE49-F238E27FC236}">
                <a16:creationId xmlns:a16="http://schemas.microsoft.com/office/drawing/2014/main" id="{F277E204-544A-4B2F-8A1C-C58406098FCA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1388440" y="2555325"/>
            <a:ext cx="342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>
                <a:solidFill>
                  <a:srgbClr val="737373"/>
                </a:solidFill>
                <a:latin typeface="Calibri" panose="020F0502020204030204" pitchFamily="34" charset="0"/>
              </a:rPr>
              <a:t>1.5 yrs</a:t>
            </a:r>
            <a:endParaRPr lang="en-US" sz="1000" spc="-6" dirty="0">
              <a:solidFill>
                <a:srgbClr val="737373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OTLSHAPE_SLT_da5f35ef739247fab44df9b4f391d996_TextPercentage">
            <a:extLst>
              <a:ext uri="{FF2B5EF4-FFF2-40B4-BE49-F238E27FC236}">
                <a16:creationId xmlns:a16="http://schemas.microsoft.com/office/drawing/2014/main" id="{9ED39115-96B4-4822-AD28-C206EF07669B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4134825" y="2555325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 dirty="0">
                <a:solidFill>
                  <a:srgbClr val="737373"/>
                </a:solidFill>
                <a:latin typeface="Calibri" panose="020F0502020204030204" pitchFamily="34" charset="0"/>
              </a:rPr>
              <a:t>100%</a:t>
            </a:r>
          </a:p>
        </p:txBody>
      </p:sp>
      <p:sp>
        <p:nvSpPr>
          <p:cNvPr id="53" name="OTLSHAPE_SLT_da5f35ef739247fab44df9b4f391d996_Title">
            <a:extLst>
              <a:ext uri="{FF2B5EF4-FFF2-40B4-BE49-F238E27FC236}">
                <a16:creationId xmlns:a16="http://schemas.microsoft.com/office/drawing/2014/main" id="{18A393F6-0141-4F1E-9341-E7A1EE59A769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2178448" y="2555325"/>
            <a:ext cx="1511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4" dirty="0">
                <a:solidFill>
                  <a:schemeClr val="lt1"/>
                </a:solidFill>
                <a:latin typeface="Calibri" panose="020F0502020204030204" pitchFamily="34" charset="0"/>
              </a:rPr>
              <a:t>Help Desk Integration Project</a:t>
            </a:r>
          </a:p>
        </p:txBody>
      </p:sp>
      <p:sp>
        <p:nvSpPr>
          <p:cNvPr id="56" name="OTLSHAPE_SLT_e4b47d6435954d3dbaf7c93ca77cc6fa_Duration">
            <a:extLst>
              <a:ext uri="{FF2B5EF4-FFF2-40B4-BE49-F238E27FC236}">
                <a16:creationId xmlns:a16="http://schemas.microsoft.com/office/drawing/2014/main" id="{F80A8F5A-6C88-43D6-9BE9-4768953BA1F5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1756729" y="2773849"/>
            <a:ext cx="342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>
                <a:solidFill>
                  <a:srgbClr val="737373"/>
                </a:solidFill>
                <a:latin typeface="Calibri" panose="020F0502020204030204" pitchFamily="34" charset="0"/>
              </a:rPr>
              <a:t>4.5 yrs</a:t>
            </a:r>
            <a:endParaRPr lang="en-US" sz="1000" spc="-6" dirty="0">
              <a:solidFill>
                <a:srgbClr val="737373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OTLSHAPE_SLT_e4b47d6435954d3dbaf7c93ca77cc6fa_TextPercentage">
            <a:extLst>
              <a:ext uri="{FF2B5EF4-FFF2-40B4-BE49-F238E27FC236}">
                <a16:creationId xmlns:a16="http://schemas.microsoft.com/office/drawing/2014/main" id="{9BA8B29D-8494-4A3D-9AD5-F512276DE9F6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9035585" y="2773849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10" dirty="0">
                <a:solidFill>
                  <a:srgbClr val="737373"/>
                </a:solidFill>
                <a:latin typeface="Calibri" panose="020F0502020204030204" pitchFamily="34" charset="0"/>
              </a:rPr>
              <a:t>45%</a:t>
            </a:r>
          </a:p>
        </p:txBody>
      </p:sp>
      <p:sp>
        <p:nvSpPr>
          <p:cNvPr id="61" name="OTLSHAPE_SLT_e4b47d6435954d3dbaf7c93ca77cc6fa_Title">
            <a:extLst>
              <a:ext uri="{FF2B5EF4-FFF2-40B4-BE49-F238E27FC236}">
                <a16:creationId xmlns:a16="http://schemas.microsoft.com/office/drawing/2014/main" id="{02F2532E-11A2-49FC-9E35-F3C93223AA05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4803829" y="2773849"/>
            <a:ext cx="1524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2" dirty="0">
                <a:solidFill>
                  <a:schemeClr val="lt1"/>
                </a:solidFill>
                <a:latin typeface="Calibri" panose="020F0502020204030204" pitchFamily="34" charset="0"/>
              </a:rPr>
              <a:t>New CI Portal - Global Rollout</a:t>
            </a:r>
          </a:p>
        </p:txBody>
      </p:sp>
      <p:sp>
        <p:nvSpPr>
          <p:cNvPr id="64" name="OTLSHAPE_SLT_c07d37a7a1ef4106a0e2c3d88c6baf71_Duration">
            <a:extLst>
              <a:ext uri="{FF2B5EF4-FFF2-40B4-BE49-F238E27FC236}">
                <a16:creationId xmlns:a16="http://schemas.microsoft.com/office/drawing/2014/main" id="{7155782E-DD7A-4740-8F03-600CFA2EB9DD}"/>
              </a:ext>
            </a:extLst>
          </p:cNvPr>
          <p:cNvSpPr txBox="1"/>
          <p:nvPr>
            <p:custDataLst>
              <p:tags r:id="rId52"/>
            </p:custDataLst>
          </p:nvPr>
        </p:nvSpPr>
        <p:spPr>
          <a:xfrm>
            <a:off x="1756729" y="2992374"/>
            <a:ext cx="342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>
                <a:solidFill>
                  <a:srgbClr val="737373"/>
                </a:solidFill>
                <a:latin typeface="Calibri" panose="020F0502020204030204" pitchFamily="34" charset="0"/>
              </a:rPr>
              <a:t>4.5 yrs</a:t>
            </a:r>
            <a:endParaRPr lang="en-US" sz="1000" spc="-6" dirty="0">
              <a:solidFill>
                <a:srgbClr val="737373"/>
              </a:solidFill>
              <a:latin typeface="Calibri" panose="020F0502020204030204" pitchFamily="34" charset="0"/>
            </a:endParaRPr>
          </a:p>
        </p:txBody>
      </p:sp>
      <p:sp>
        <p:nvSpPr>
          <p:cNvPr id="65" name="OTLSHAPE_SLT_c07d37a7a1ef4106a0e2c3d88c6baf71_TextPercentage">
            <a:extLst>
              <a:ext uri="{FF2B5EF4-FFF2-40B4-BE49-F238E27FC236}">
                <a16:creationId xmlns:a16="http://schemas.microsoft.com/office/drawing/2014/main" id="{C32C8564-2D73-4CB9-9B9D-A1AEC76511AC}"/>
              </a:ext>
            </a:extLst>
          </p:cNvPr>
          <p:cNvSpPr txBox="1"/>
          <p:nvPr>
            <p:custDataLst>
              <p:tags r:id="rId53"/>
            </p:custDataLst>
          </p:nvPr>
        </p:nvSpPr>
        <p:spPr>
          <a:xfrm>
            <a:off x="9127658" y="2992374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10" dirty="0">
                <a:solidFill>
                  <a:srgbClr val="737373"/>
                </a:solidFill>
                <a:latin typeface="Calibri" panose="020F0502020204030204" pitchFamily="34" charset="0"/>
              </a:rPr>
              <a:t>59%</a:t>
            </a:r>
          </a:p>
        </p:txBody>
      </p:sp>
      <p:sp>
        <p:nvSpPr>
          <p:cNvPr id="69" name="OTLSHAPE_SLT_c07d37a7a1ef4106a0e2c3d88c6baf71_Title">
            <a:extLst>
              <a:ext uri="{FF2B5EF4-FFF2-40B4-BE49-F238E27FC236}">
                <a16:creationId xmlns:a16="http://schemas.microsoft.com/office/drawing/2014/main" id="{00A2AE3D-C6A0-43A3-87DD-F2887C74189D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4381616" y="2992374"/>
            <a:ext cx="2463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4" dirty="0">
                <a:solidFill>
                  <a:schemeClr val="lt1"/>
                </a:solidFill>
                <a:latin typeface="Calibri" panose="020F0502020204030204" pitchFamily="34" charset="0"/>
              </a:rPr>
              <a:t>New CRM Solution - Retire Legacy CRM Systems</a:t>
            </a:r>
          </a:p>
        </p:txBody>
      </p:sp>
      <p:sp>
        <p:nvSpPr>
          <p:cNvPr id="72" name="OTLSHAPE_SLT_21f58880a7784881a316bc8ab16f0043_Duration">
            <a:extLst>
              <a:ext uri="{FF2B5EF4-FFF2-40B4-BE49-F238E27FC236}">
                <a16:creationId xmlns:a16="http://schemas.microsoft.com/office/drawing/2014/main" id="{83F5EFBF-8BF3-4ED0-993D-B44F9DB9F855}"/>
              </a:ext>
            </a:extLst>
          </p:cNvPr>
          <p:cNvSpPr txBox="1"/>
          <p:nvPr>
            <p:custDataLst>
              <p:tags r:id="rId55"/>
            </p:custDataLst>
          </p:nvPr>
        </p:nvSpPr>
        <p:spPr>
          <a:xfrm>
            <a:off x="1756729" y="3210899"/>
            <a:ext cx="342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>
                <a:solidFill>
                  <a:srgbClr val="737373"/>
                </a:solidFill>
                <a:latin typeface="Calibri" panose="020F0502020204030204" pitchFamily="34" charset="0"/>
              </a:rPr>
              <a:t>4.9 yrs</a:t>
            </a:r>
            <a:endParaRPr lang="en-US" sz="1000" spc="-6" dirty="0">
              <a:solidFill>
                <a:srgbClr val="737373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OTLSHAPE_SLT_21f58880a7784881a316bc8ab16f0043_TextPercentage">
            <a:extLst>
              <a:ext uri="{FF2B5EF4-FFF2-40B4-BE49-F238E27FC236}">
                <a16:creationId xmlns:a16="http://schemas.microsoft.com/office/drawing/2014/main" id="{6C754FD9-ED18-4A12-B2B6-09FA40E0EC83}"/>
              </a:ext>
            </a:extLst>
          </p:cNvPr>
          <p:cNvSpPr txBox="1"/>
          <p:nvPr>
            <p:custDataLst>
              <p:tags r:id="rId56"/>
            </p:custDataLst>
          </p:nvPr>
        </p:nvSpPr>
        <p:spPr>
          <a:xfrm>
            <a:off x="9671721" y="3210899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10" dirty="0">
                <a:solidFill>
                  <a:srgbClr val="737373"/>
                </a:solidFill>
                <a:latin typeface="Calibri" panose="020F0502020204030204" pitchFamily="34" charset="0"/>
              </a:rPr>
              <a:t>26%</a:t>
            </a:r>
          </a:p>
        </p:txBody>
      </p:sp>
      <p:sp>
        <p:nvSpPr>
          <p:cNvPr id="77" name="OTLSHAPE_SLT_21f58880a7784881a316bc8ab16f0043_Title">
            <a:extLst>
              <a:ext uri="{FF2B5EF4-FFF2-40B4-BE49-F238E27FC236}">
                <a16:creationId xmlns:a16="http://schemas.microsoft.com/office/drawing/2014/main" id="{3E19934B-DF0E-466C-AC0F-560068842353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4587904" y="3210899"/>
            <a:ext cx="2603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4" dirty="0">
                <a:solidFill>
                  <a:schemeClr val="lt1"/>
                </a:solidFill>
                <a:latin typeface="Calibri" panose="020F0502020204030204" pitchFamily="34" charset="0"/>
              </a:rPr>
              <a:t>New CI Portal - Consolidate Customer Data Project</a:t>
            </a:r>
          </a:p>
        </p:txBody>
      </p:sp>
      <p:sp>
        <p:nvSpPr>
          <p:cNvPr id="80" name="OTLSHAPE_SLT_2e17467c32784282ad133f48b21a63ac_Duration">
            <a:extLst>
              <a:ext uri="{FF2B5EF4-FFF2-40B4-BE49-F238E27FC236}">
                <a16:creationId xmlns:a16="http://schemas.microsoft.com/office/drawing/2014/main" id="{8059B65B-9109-43C2-A5C0-53C1BA33EEAA}"/>
              </a:ext>
            </a:extLst>
          </p:cNvPr>
          <p:cNvSpPr txBox="1"/>
          <p:nvPr>
            <p:custDataLst>
              <p:tags r:id="rId58"/>
            </p:custDataLst>
          </p:nvPr>
        </p:nvSpPr>
        <p:spPr>
          <a:xfrm>
            <a:off x="1756729" y="3429423"/>
            <a:ext cx="342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>
                <a:solidFill>
                  <a:srgbClr val="737373"/>
                </a:solidFill>
                <a:latin typeface="Calibri" panose="020F0502020204030204" pitchFamily="34" charset="0"/>
              </a:rPr>
              <a:t>4.5 yrs</a:t>
            </a:r>
            <a:endParaRPr lang="en-US" sz="1000" spc="-6" dirty="0">
              <a:solidFill>
                <a:srgbClr val="737373"/>
              </a:solidFill>
              <a:latin typeface="Calibri" panose="020F0502020204030204" pitchFamily="34" charset="0"/>
            </a:endParaRPr>
          </a:p>
        </p:txBody>
      </p:sp>
      <p:sp>
        <p:nvSpPr>
          <p:cNvPr id="81" name="OTLSHAPE_SLT_2e17467c32784282ad133f48b21a63ac_TextPercentage">
            <a:extLst>
              <a:ext uri="{FF2B5EF4-FFF2-40B4-BE49-F238E27FC236}">
                <a16:creationId xmlns:a16="http://schemas.microsoft.com/office/drawing/2014/main" id="{D1B4BD9C-2B57-4725-BFAE-36311781BDF3}"/>
              </a:ext>
            </a:extLst>
          </p:cNvPr>
          <p:cNvSpPr txBox="1"/>
          <p:nvPr>
            <p:custDataLst>
              <p:tags r:id="rId59"/>
            </p:custDataLst>
          </p:nvPr>
        </p:nvSpPr>
        <p:spPr>
          <a:xfrm>
            <a:off x="9052325" y="3429423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10" dirty="0">
                <a:solidFill>
                  <a:srgbClr val="737373"/>
                </a:solidFill>
                <a:latin typeface="Calibri" panose="020F0502020204030204" pitchFamily="34" charset="0"/>
              </a:rPr>
              <a:t>60%</a:t>
            </a:r>
          </a:p>
        </p:txBody>
      </p:sp>
      <p:sp>
        <p:nvSpPr>
          <p:cNvPr id="85" name="OTLSHAPE_SLT_2e17467c32784282ad133f48b21a63ac_Title">
            <a:extLst>
              <a:ext uri="{FF2B5EF4-FFF2-40B4-BE49-F238E27FC236}">
                <a16:creationId xmlns:a16="http://schemas.microsoft.com/office/drawing/2014/main" id="{5DB7A985-961B-4592-B6BE-742D681A2526}"/>
              </a:ext>
            </a:extLst>
          </p:cNvPr>
          <p:cNvSpPr txBox="1"/>
          <p:nvPr>
            <p:custDataLst>
              <p:tags r:id="rId60"/>
            </p:custDataLst>
          </p:nvPr>
        </p:nvSpPr>
        <p:spPr>
          <a:xfrm>
            <a:off x="4553289" y="3429423"/>
            <a:ext cx="2044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2" dirty="0">
                <a:solidFill>
                  <a:schemeClr val="lt1"/>
                </a:solidFill>
                <a:latin typeface="Calibri" panose="020F0502020204030204" pitchFamily="34" charset="0"/>
              </a:rPr>
              <a:t>New CI Portal - Enable Big Data Analysis</a:t>
            </a:r>
          </a:p>
        </p:txBody>
      </p:sp>
      <p:sp>
        <p:nvSpPr>
          <p:cNvPr id="88" name="OTLSHAPE_SLT_7202fcacdaba4d649760eca1d81657bb_Duration">
            <a:extLst>
              <a:ext uri="{FF2B5EF4-FFF2-40B4-BE49-F238E27FC236}">
                <a16:creationId xmlns:a16="http://schemas.microsoft.com/office/drawing/2014/main" id="{E168122F-C7A3-44DE-86B5-6A5A89673836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1756729" y="3724148"/>
            <a:ext cx="342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>
                <a:solidFill>
                  <a:srgbClr val="737373"/>
                </a:solidFill>
                <a:latin typeface="Calibri" panose="020F0502020204030204" pitchFamily="34" charset="0"/>
              </a:rPr>
              <a:t>4.4 yrs</a:t>
            </a:r>
            <a:endParaRPr lang="en-US" sz="1000" spc="-6" dirty="0">
              <a:solidFill>
                <a:srgbClr val="737373"/>
              </a:solidFill>
              <a:latin typeface="Calibri" panose="020F0502020204030204" pitchFamily="34" charset="0"/>
            </a:endParaRPr>
          </a:p>
        </p:txBody>
      </p:sp>
      <p:sp>
        <p:nvSpPr>
          <p:cNvPr id="93" name="OTLSHAPE_SLT_7202fcacdaba4d649760eca1d81657bb_Title">
            <a:extLst>
              <a:ext uri="{FF2B5EF4-FFF2-40B4-BE49-F238E27FC236}">
                <a16:creationId xmlns:a16="http://schemas.microsoft.com/office/drawing/2014/main" id="{B1EBA17F-4F8E-4B41-AA86-0CD51B6E726E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5208728" y="3724148"/>
            <a:ext cx="660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2" dirty="0">
                <a:solidFill>
                  <a:schemeClr val="lt1"/>
                </a:solidFill>
                <a:latin typeface="Calibri" panose="020F0502020204030204" pitchFamily="34" charset="0"/>
              </a:rPr>
              <a:t>ERP Solution</a:t>
            </a:r>
          </a:p>
        </p:txBody>
      </p:sp>
      <p:sp>
        <p:nvSpPr>
          <p:cNvPr id="96" name="OTLSHAPE_SLT_d565eac89492466d9ef6c1520ac6dd17_Duration">
            <a:extLst>
              <a:ext uri="{FF2B5EF4-FFF2-40B4-BE49-F238E27FC236}">
                <a16:creationId xmlns:a16="http://schemas.microsoft.com/office/drawing/2014/main" id="{EDB71036-9CF5-4A12-8637-F8E1BCB46D11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3527030" y="3942673"/>
            <a:ext cx="342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>
                <a:solidFill>
                  <a:srgbClr val="737373"/>
                </a:solidFill>
                <a:latin typeface="Calibri" panose="020F0502020204030204" pitchFamily="34" charset="0"/>
              </a:rPr>
              <a:t>1.5 yrs</a:t>
            </a:r>
            <a:endParaRPr lang="en-US" sz="1000" spc="-6" dirty="0">
              <a:solidFill>
                <a:srgbClr val="737373"/>
              </a:solidFill>
              <a:latin typeface="Calibri" panose="020F0502020204030204" pitchFamily="34" charset="0"/>
            </a:endParaRPr>
          </a:p>
        </p:txBody>
      </p:sp>
      <p:sp>
        <p:nvSpPr>
          <p:cNvPr id="97" name="OTLSHAPE_SLT_d565eac89492466d9ef6c1520ac6dd17_TextPercentage">
            <a:extLst>
              <a:ext uri="{FF2B5EF4-FFF2-40B4-BE49-F238E27FC236}">
                <a16:creationId xmlns:a16="http://schemas.microsoft.com/office/drawing/2014/main" id="{973F3835-F16E-4EF5-B03F-AA63113E2B3A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6319450" y="3942673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 dirty="0">
                <a:solidFill>
                  <a:srgbClr val="737373"/>
                </a:solidFill>
                <a:latin typeface="Calibri" panose="020F0502020204030204" pitchFamily="34" charset="0"/>
              </a:rPr>
              <a:t>100%</a:t>
            </a:r>
          </a:p>
        </p:txBody>
      </p:sp>
      <p:sp>
        <p:nvSpPr>
          <p:cNvPr id="101" name="OTLSHAPE_SLT_d565eac89492466d9ef6c1520ac6dd17_Title">
            <a:extLst>
              <a:ext uri="{FF2B5EF4-FFF2-40B4-BE49-F238E27FC236}">
                <a16:creationId xmlns:a16="http://schemas.microsoft.com/office/drawing/2014/main" id="{61D88F26-3091-4E03-B2B0-5CBDCC8CF10F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4617107" y="3942673"/>
            <a:ext cx="952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 dirty="0">
                <a:solidFill>
                  <a:schemeClr val="lt1"/>
                </a:solidFill>
                <a:latin typeface="Calibri" panose="020F0502020204030204" pitchFamily="34" charset="0"/>
              </a:rPr>
              <a:t>Legacy Accounting</a:t>
            </a:r>
          </a:p>
        </p:txBody>
      </p:sp>
      <p:sp>
        <p:nvSpPr>
          <p:cNvPr id="104" name="OTLSHAPE_SLT_84ae41838c5244128148227eeb620c14_Duration">
            <a:extLst>
              <a:ext uri="{FF2B5EF4-FFF2-40B4-BE49-F238E27FC236}">
                <a16:creationId xmlns:a16="http://schemas.microsoft.com/office/drawing/2014/main" id="{F28EAF38-8E92-4735-A794-6912AF3D29EB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3966466" y="4161197"/>
            <a:ext cx="342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dirty="0">
                <a:solidFill>
                  <a:srgbClr val="737373"/>
                </a:solidFill>
                <a:latin typeface="Calibri" panose="020F0502020204030204" pitchFamily="34" charset="0"/>
              </a:rPr>
              <a:t>1.8 yrs</a:t>
            </a:r>
          </a:p>
        </p:txBody>
      </p:sp>
      <p:sp>
        <p:nvSpPr>
          <p:cNvPr id="105" name="OTLSHAPE_SLT_84ae41838c5244128148227eeb620c14_TextPercentage">
            <a:extLst>
              <a:ext uri="{FF2B5EF4-FFF2-40B4-BE49-F238E27FC236}">
                <a16:creationId xmlns:a16="http://schemas.microsoft.com/office/drawing/2014/main" id="{120858B2-4B31-4207-A2EE-1BB6C917ED7C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7156472" y="4161197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 dirty="0">
                <a:solidFill>
                  <a:srgbClr val="737373"/>
                </a:solidFill>
                <a:latin typeface="Calibri" panose="020F0502020204030204" pitchFamily="34" charset="0"/>
              </a:rPr>
              <a:t>100%</a:t>
            </a:r>
          </a:p>
        </p:txBody>
      </p:sp>
      <p:sp>
        <p:nvSpPr>
          <p:cNvPr id="109" name="OTLSHAPE_SLT_84ae41838c5244128148227eeb620c14_Title">
            <a:extLst>
              <a:ext uri="{FF2B5EF4-FFF2-40B4-BE49-F238E27FC236}">
                <a16:creationId xmlns:a16="http://schemas.microsoft.com/office/drawing/2014/main" id="{0558DF3D-F326-4861-8BEA-0377394F1303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5118154" y="4161197"/>
            <a:ext cx="1231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 dirty="0">
                <a:solidFill>
                  <a:schemeClr val="lt1"/>
                </a:solidFill>
                <a:latin typeface="Calibri" panose="020F0502020204030204" pitchFamily="34" charset="0"/>
              </a:rPr>
              <a:t>Sales Collaboration Tool</a:t>
            </a:r>
          </a:p>
        </p:txBody>
      </p:sp>
      <p:sp>
        <p:nvSpPr>
          <p:cNvPr id="112" name="OTLSHAPE_SLT_cbf95d4b18f0475998c7d34e722f1c41_Duration">
            <a:extLst>
              <a:ext uri="{FF2B5EF4-FFF2-40B4-BE49-F238E27FC236}">
                <a16:creationId xmlns:a16="http://schemas.microsoft.com/office/drawing/2014/main" id="{BD5335A4-5D64-407A-945A-228012E7FCC5}"/>
              </a:ext>
            </a:extLst>
          </p:cNvPr>
          <p:cNvSpPr txBox="1"/>
          <p:nvPr>
            <p:custDataLst>
              <p:tags r:id="rId69"/>
            </p:custDataLst>
          </p:nvPr>
        </p:nvSpPr>
        <p:spPr>
          <a:xfrm>
            <a:off x="1756729" y="4379722"/>
            <a:ext cx="342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>
                <a:solidFill>
                  <a:srgbClr val="737373"/>
                </a:solidFill>
                <a:latin typeface="Calibri" panose="020F0502020204030204" pitchFamily="34" charset="0"/>
              </a:rPr>
              <a:t>4.5 yrs</a:t>
            </a:r>
            <a:endParaRPr lang="en-US" sz="1000" spc="-6" dirty="0">
              <a:solidFill>
                <a:srgbClr val="737373"/>
              </a:solidFill>
              <a:latin typeface="Calibri" panose="020F0502020204030204" pitchFamily="34" charset="0"/>
            </a:endParaRPr>
          </a:p>
        </p:txBody>
      </p:sp>
      <p:sp>
        <p:nvSpPr>
          <p:cNvPr id="113" name="OTLSHAPE_SLT_cbf95d4b18f0475998c7d34e722f1c41_TextPercentage">
            <a:extLst>
              <a:ext uri="{FF2B5EF4-FFF2-40B4-BE49-F238E27FC236}">
                <a16:creationId xmlns:a16="http://schemas.microsoft.com/office/drawing/2014/main" id="{EE9CDBC8-A794-40F4-9F0C-BE15C77830E0}"/>
              </a:ext>
            </a:extLst>
          </p:cNvPr>
          <p:cNvSpPr txBox="1"/>
          <p:nvPr>
            <p:custDataLst>
              <p:tags r:id="rId70"/>
            </p:custDataLst>
          </p:nvPr>
        </p:nvSpPr>
        <p:spPr>
          <a:xfrm>
            <a:off x="9119287" y="4379722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10" dirty="0">
                <a:solidFill>
                  <a:srgbClr val="737373"/>
                </a:solidFill>
                <a:latin typeface="Calibri" panose="020F0502020204030204" pitchFamily="34" charset="0"/>
              </a:rPr>
              <a:t>60%</a:t>
            </a:r>
          </a:p>
        </p:txBody>
      </p:sp>
      <p:sp>
        <p:nvSpPr>
          <p:cNvPr id="117" name="OTLSHAPE_SLT_cbf95d4b18f0475998c7d34e722f1c41_Title">
            <a:extLst>
              <a:ext uri="{FF2B5EF4-FFF2-40B4-BE49-F238E27FC236}">
                <a16:creationId xmlns:a16="http://schemas.microsoft.com/office/drawing/2014/main" id="{85BD9F88-1A1C-4EE6-91E7-D09C193565C8}"/>
              </a:ext>
            </a:extLst>
          </p:cNvPr>
          <p:cNvSpPr txBox="1"/>
          <p:nvPr>
            <p:custDataLst>
              <p:tags r:id="rId71"/>
            </p:custDataLst>
          </p:nvPr>
        </p:nvSpPr>
        <p:spPr>
          <a:xfrm>
            <a:off x="4779005" y="4379722"/>
            <a:ext cx="1664767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000" spc="-4" dirty="0">
                <a:solidFill>
                  <a:schemeClr val="lt1"/>
                </a:solidFill>
                <a:latin typeface="Calibri" panose="020F0502020204030204" pitchFamily="34" charset="0"/>
              </a:rPr>
              <a:t>MS Power BI Reporting Platform</a:t>
            </a:r>
          </a:p>
        </p:txBody>
      </p:sp>
      <p:sp>
        <p:nvSpPr>
          <p:cNvPr id="120" name="OTLSHAPE_SLT_3f96d30afac947f2b9a42d7b09b85c90_Duration">
            <a:extLst>
              <a:ext uri="{FF2B5EF4-FFF2-40B4-BE49-F238E27FC236}">
                <a16:creationId xmlns:a16="http://schemas.microsoft.com/office/drawing/2014/main" id="{76B5AD55-58FC-4134-9CA2-DFD0E475B0C1}"/>
              </a:ext>
            </a:extLst>
          </p:cNvPr>
          <p:cNvSpPr txBox="1"/>
          <p:nvPr>
            <p:custDataLst>
              <p:tags r:id="rId72"/>
            </p:custDataLst>
          </p:nvPr>
        </p:nvSpPr>
        <p:spPr>
          <a:xfrm>
            <a:off x="1756729" y="4598247"/>
            <a:ext cx="342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>
                <a:solidFill>
                  <a:srgbClr val="737373"/>
                </a:solidFill>
                <a:latin typeface="Calibri" panose="020F0502020204030204" pitchFamily="34" charset="0"/>
              </a:rPr>
              <a:t>4.5 yrs</a:t>
            </a:r>
            <a:endParaRPr lang="en-US" sz="1000" spc="-6" dirty="0">
              <a:solidFill>
                <a:srgbClr val="737373"/>
              </a:solidFill>
              <a:latin typeface="Calibri" panose="020F0502020204030204" pitchFamily="34" charset="0"/>
            </a:endParaRPr>
          </a:p>
        </p:txBody>
      </p:sp>
      <p:sp>
        <p:nvSpPr>
          <p:cNvPr id="121" name="OTLSHAPE_SLT_3f96d30afac947f2b9a42d7b09b85c90_TextPercentage">
            <a:extLst>
              <a:ext uri="{FF2B5EF4-FFF2-40B4-BE49-F238E27FC236}">
                <a16:creationId xmlns:a16="http://schemas.microsoft.com/office/drawing/2014/main" id="{E285A590-8CF9-4A6F-A2F4-9AE082E57E9D}"/>
              </a:ext>
            </a:extLst>
          </p:cNvPr>
          <p:cNvSpPr txBox="1"/>
          <p:nvPr>
            <p:custDataLst>
              <p:tags r:id="rId73"/>
            </p:custDataLst>
          </p:nvPr>
        </p:nvSpPr>
        <p:spPr>
          <a:xfrm>
            <a:off x="9081621" y="4598247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10" dirty="0">
                <a:solidFill>
                  <a:srgbClr val="737373"/>
                </a:solidFill>
                <a:latin typeface="Calibri" panose="020F0502020204030204" pitchFamily="34" charset="0"/>
              </a:rPr>
              <a:t>99%</a:t>
            </a:r>
          </a:p>
        </p:txBody>
      </p:sp>
      <p:sp>
        <p:nvSpPr>
          <p:cNvPr id="125" name="OTLSHAPE_SLT_3f96d30afac947f2b9a42d7b09b85c90_Title">
            <a:extLst>
              <a:ext uri="{FF2B5EF4-FFF2-40B4-BE49-F238E27FC236}">
                <a16:creationId xmlns:a16="http://schemas.microsoft.com/office/drawing/2014/main" id="{0D19FCA5-9B4B-4706-815D-FDD3FA1C8192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>
            <a:off x="4556676" y="4598247"/>
            <a:ext cx="2070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2" dirty="0">
                <a:solidFill>
                  <a:schemeClr val="lt1"/>
                </a:solidFill>
                <a:latin typeface="Calibri" panose="020F0502020204030204" pitchFamily="34" charset="0"/>
              </a:rPr>
              <a:t>Fitness Connect Mobile App Dev Project</a:t>
            </a:r>
          </a:p>
        </p:txBody>
      </p:sp>
      <p:sp>
        <p:nvSpPr>
          <p:cNvPr id="128" name="OTLSHAPE_SLT_537dd6836a9e46b3b438ec1fa8e6b796_Duration">
            <a:extLst>
              <a:ext uri="{FF2B5EF4-FFF2-40B4-BE49-F238E27FC236}">
                <a16:creationId xmlns:a16="http://schemas.microsoft.com/office/drawing/2014/main" id="{9FD0631A-2986-43F3-A97F-50366E364B02}"/>
              </a:ext>
            </a:extLst>
          </p:cNvPr>
          <p:cNvSpPr txBox="1"/>
          <p:nvPr>
            <p:custDataLst>
              <p:tags r:id="rId75"/>
            </p:custDataLst>
          </p:nvPr>
        </p:nvSpPr>
        <p:spPr>
          <a:xfrm>
            <a:off x="1756729" y="4816771"/>
            <a:ext cx="342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>
                <a:solidFill>
                  <a:srgbClr val="737373"/>
                </a:solidFill>
                <a:latin typeface="Calibri" panose="020F0502020204030204" pitchFamily="34" charset="0"/>
              </a:rPr>
              <a:t>4.5 yrs</a:t>
            </a:r>
            <a:endParaRPr lang="en-US" sz="1000" spc="-6" dirty="0">
              <a:solidFill>
                <a:srgbClr val="737373"/>
              </a:solidFill>
              <a:latin typeface="Calibri" panose="020F0502020204030204" pitchFamily="34" charset="0"/>
            </a:endParaRPr>
          </a:p>
        </p:txBody>
      </p:sp>
      <p:sp>
        <p:nvSpPr>
          <p:cNvPr id="129" name="OTLSHAPE_SLT_537dd6836a9e46b3b438ec1fa8e6b796_TextPercentage">
            <a:extLst>
              <a:ext uri="{FF2B5EF4-FFF2-40B4-BE49-F238E27FC236}">
                <a16:creationId xmlns:a16="http://schemas.microsoft.com/office/drawing/2014/main" id="{5BD49DE0-29CF-4B6F-A473-FE6121C4F456}"/>
              </a:ext>
            </a:extLst>
          </p:cNvPr>
          <p:cNvSpPr txBox="1"/>
          <p:nvPr>
            <p:custDataLst>
              <p:tags r:id="rId76"/>
            </p:custDataLst>
          </p:nvPr>
        </p:nvSpPr>
        <p:spPr>
          <a:xfrm>
            <a:off x="9119287" y="4816771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10" dirty="0">
                <a:solidFill>
                  <a:srgbClr val="737373"/>
                </a:solidFill>
                <a:latin typeface="Calibri" panose="020F0502020204030204" pitchFamily="34" charset="0"/>
              </a:rPr>
              <a:t>97%</a:t>
            </a:r>
          </a:p>
        </p:txBody>
      </p:sp>
      <p:sp>
        <p:nvSpPr>
          <p:cNvPr id="133" name="OTLSHAPE_SLT_537dd6836a9e46b3b438ec1fa8e6b796_Title">
            <a:extLst>
              <a:ext uri="{FF2B5EF4-FFF2-40B4-BE49-F238E27FC236}">
                <a16:creationId xmlns:a16="http://schemas.microsoft.com/office/drawing/2014/main" id="{D375C1E4-29DA-44C7-B55E-F1C0FE7DCFC3}"/>
              </a:ext>
            </a:extLst>
          </p:cNvPr>
          <p:cNvSpPr txBox="1"/>
          <p:nvPr>
            <p:custDataLst>
              <p:tags r:id="rId77"/>
            </p:custDataLst>
          </p:nvPr>
        </p:nvSpPr>
        <p:spPr>
          <a:xfrm>
            <a:off x="4544754" y="4816771"/>
            <a:ext cx="2133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 dirty="0">
                <a:solidFill>
                  <a:schemeClr val="lt1"/>
                </a:solidFill>
                <a:latin typeface="Calibri" panose="020F0502020204030204" pitchFamily="34" charset="0"/>
              </a:rPr>
              <a:t>Integrate Fitness Connect To CRM Project</a:t>
            </a:r>
          </a:p>
        </p:txBody>
      </p:sp>
      <p:sp>
        <p:nvSpPr>
          <p:cNvPr id="136" name="OTLSHAPE_SLT_f5dd903457c941aab4b7f0e6f56e680e_Duration">
            <a:extLst>
              <a:ext uri="{FF2B5EF4-FFF2-40B4-BE49-F238E27FC236}">
                <a16:creationId xmlns:a16="http://schemas.microsoft.com/office/drawing/2014/main" id="{14020F2B-225B-4F07-AC63-D6B7E1D7D990}"/>
              </a:ext>
            </a:extLst>
          </p:cNvPr>
          <p:cNvSpPr txBox="1"/>
          <p:nvPr>
            <p:custDataLst>
              <p:tags r:id="rId78"/>
            </p:custDataLst>
          </p:nvPr>
        </p:nvSpPr>
        <p:spPr>
          <a:xfrm>
            <a:off x="1756729" y="5035296"/>
            <a:ext cx="342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dirty="0">
                <a:solidFill>
                  <a:srgbClr val="737373"/>
                </a:solidFill>
                <a:latin typeface="Calibri" panose="020F0502020204030204" pitchFamily="34" charset="0"/>
              </a:rPr>
              <a:t>4.5 yrs</a:t>
            </a:r>
          </a:p>
        </p:txBody>
      </p:sp>
      <p:sp>
        <p:nvSpPr>
          <p:cNvPr id="137" name="OTLSHAPE_SLT_f5dd903457c941aab4b7f0e6f56e680e_TextPercentage">
            <a:extLst>
              <a:ext uri="{FF2B5EF4-FFF2-40B4-BE49-F238E27FC236}">
                <a16:creationId xmlns:a16="http://schemas.microsoft.com/office/drawing/2014/main" id="{BFE12E74-D5F3-43B1-A72A-638698166AEC}"/>
              </a:ext>
            </a:extLst>
          </p:cNvPr>
          <p:cNvSpPr txBox="1"/>
          <p:nvPr>
            <p:custDataLst>
              <p:tags r:id="rId79"/>
            </p:custDataLst>
          </p:nvPr>
        </p:nvSpPr>
        <p:spPr>
          <a:xfrm>
            <a:off x="9144398" y="5035296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10" dirty="0">
                <a:solidFill>
                  <a:srgbClr val="737373"/>
                </a:solidFill>
                <a:latin typeface="Calibri" panose="020F0502020204030204" pitchFamily="34" charset="0"/>
              </a:rPr>
              <a:t>68%</a:t>
            </a:r>
          </a:p>
        </p:txBody>
      </p:sp>
      <p:sp>
        <p:nvSpPr>
          <p:cNvPr id="141" name="OTLSHAPE_SLT_f5dd903457c941aab4b7f0e6f56e680e_Title">
            <a:extLst>
              <a:ext uri="{FF2B5EF4-FFF2-40B4-BE49-F238E27FC236}">
                <a16:creationId xmlns:a16="http://schemas.microsoft.com/office/drawing/2014/main" id="{3214067B-D446-43B6-AB9D-25AE7B0C064E}"/>
              </a:ext>
            </a:extLst>
          </p:cNvPr>
          <p:cNvSpPr txBox="1"/>
          <p:nvPr>
            <p:custDataLst>
              <p:tags r:id="rId80"/>
            </p:custDataLst>
          </p:nvPr>
        </p:nvSpPr>
        <p:spPr>
          <a:xfrm>
            <a:off x="5327437" y="5035296"/>
            <a:ext cx="596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 dirty="0">
                <a:solidFill>
                  <a:schemeClr val="lt1"/>
                </a:solidFill>
                <a:latin typeface="Calibri" panose="020F0502020204030204" pitchFamily="34" charset="0"/>
              </a:rPr>
              <a:t>Box Rollout</a:t>
            </a:r>
          </a:p>
        </p:txBody>
      </p:sp>
      <p:sp>
        <p:nvSpPr>
          <p:cNvPr id="144" name="OTLSHAPE_SLT_171d85a3350446a28e9ebadbf1886276_Duration">
            <a:extLst>
              <a:ext uri="{FF2B5EF4-FFF2-40B4-BE49-F238E27FC236}">
                <a16:creationId xmlns:a16="http://schemas.microsoft.com/office/drawing/2014/main" id="{F1A3BA0D-5E74-43B2-8162-187C540E4D9F}"/>
              </a:ext>
            </a:extLst>
          </p:cNvPr>
          <p:cNvSpPr txBox="1"/>
          <p:nvPr>
            <p:custDataLst>
              <p:tags r:id="rId81"/>
            </p:custDataLst>
          </p:nvPr>
        </p:nvSpPr>
        <p:spPr>
          <a:xfrm>
            <a:off x="1756729" y="5253821"/>
            <a:ext cx="342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>
                <a:solidFill>
                  <a:srgbClr val="737373"/>
                </a:solidFill>
                <a:latin typeface="Calibri" panose="020F0502020204030204" pitchFamily="34" charset="0"/>
              </a:rPr>
              <a:t>4.7 yrs</a:t>
            </a:r>
            <a:endParaRPr lang="en-US" sz="1000" spc="-6" dirty="0">
              <a:solidFill>
                <a:srgbClr val="737373"/>
              </a:solidFill>
              <a:latin typeface="Calibri" panose="020F0502020204030204" pitchFamily="34" charset="0"/>
            </a:endParaRPr>
          </a:p>
        </p:txBody>
      </p:sp>
      <p:sp>
        <p:nvSpPr>
          <p:cNvPr id="145" name="OTLSHAPE_SLT_171d85a3350446a28e9ebadbf1886276_TextPercentage">
            <a:extLst>
              <a:ext uri="{FF2B5EF4-FFF2-40B4-BE49-F238E27FC236}">
                <a16:creationId xmlns:a16="http://schemas.microsoft.com/office/drawing/2014/main" id="{DD2DFE60-D65C-448C-931F-BEC2FA4BB079}"/>
              </a:ext>
            </a:extLst>
          </p:cNvPr>
          <p:cNvSpPr txBox="1"/>
          <p:nvPr>
            <p:custDataLst>
              <p:tags r:id="rId82"/>
            </p:custDataLst>
          </p:nvPr>
        </p:nvSpPr>
        <p:spPr>
          <a:xfrm>
            <a:off x="9420615" y="5253821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10" dirty="0">
                <a:solidFill>
                  <a:srgbClr val="737373"/>
                </a:solidFill>
                <a:latin typeface="Calibri" panose="020F0502020204030204" pitchFamily="34" charset="0"/>
              </a:rPr>
              <a:t>70%</a:t>
            </a:r>
          </a:p>
        </p:txBody>
      </p:sp>
      <p:sp>
        <p:nvSpPr>
          <p:cNvPr id="149" name="OTLSHAPE_SLT_171d85a3350446a28e9ebadbf1886276_Title">
            <a:extLst>
              <a:ext uri="{FF2B5EF4-FFF2-40B4-BE49-F238E27FC236}">
                <a16:creationId xmlns:a16="http://schemas.microsoft.com/office/drawing/2014/main" id="{E167AD6D-EE11-451D-8208-39F4A8C5100B}"/>
              </a:ext>
            </a:extLst>
          </p:cNvPr>
          <p:cNvSpPr txBox="1"/>
          <p:nvPr>
            <p:custDataLst>
              <p:tags r:id="rId83"/>
            </p:custDataLst>
          </p:nvPr>
        </p:nvSpPr>
        <p:spPr>
          <a:xfrm>
            <a:off x="5203333" y="5253821"/>
            <a:ext cx="1117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4" dirty="0">
                <a:solidFill>
                  <a:schemeClr val="lt1"/>
                </a:solidFill>
                <a:latin typeface="Calibri" panose="020F0502020204030204" pitchFamily="34" charset="0"/>
              </a:rPr>
              <a:t>CPQ Quoting Systems</a:t>
            </a:r>
          </a:p>
        </p:txBody>
      </p:sp>
      <p:sp>
        <p:nvSpPr>
          <p:cNvPr id="152" name="OTLSHAPE_SLT_284cfd073638467a852c976ed4a9af0c_Duration">
            <a:extLst>
              <a:ext uri="{FF2B5EF4-FFF2-40B4-BE49-F238E27FC236}">
                <a16:creationId xmlns:a16="http://schemas.microsoft.com/office/drawing/2014/main" id="{510688E9-98E2-4928-A514-49870A271EA5}"/>
              </a:ext>
            </a:extLst>
          </p:cNvPr>
          <p:cNvSpPr txBox="1"/>
          <p:nvPr>
            <p:custDataLst>
              <p:tags r:id="rId84"/>
            </p:custDataLst>
          </p:nvPr>
        </p:nvSpPr>
        <p:spPr>
          <a:xfrm>
            <a:off x="5912541" y="6106033"/>
            <a:ext cx="342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dirty="0">
                <a:solidFill>
                  <a:srgbClr val="737373"/>
                </a:solidFill>
                <a:latin typeface="Calibri" panose="020F0502020204030204" pitchFamily="34" charset="0"/>
              </a:rPr>
              <a:t>2.4 yrs</a:t>
            </a:r>
          </a:p>
        </p:txBody>
      </p:sp>
      <p:sp>
        <p:nvSpPr>
          <p:cNvPr id="157" name="OTLSHAPE_SLT_284cfd073638467a852c976ed4a9af0c_Title">
            <a:extLst>
              <a:ext uri="{FF2B5EF4-FFF2-40B4-BE49-F238E27FC236}">
                <a16:creationId xmlns:a16="http://schemas.microsoft.com/office/drawing/2014/main" id="{F605F8E3-BF1F-4A72-ACD9-96A34B4D4BB0}"/>
              </a:ext>
            </a:extLst>
          </p:cNvPr>
          <p:cNvSpPr txBox="1"/>
          <p:nvPr>
            <p:custDataLst>
              <p:tags r:id="rId85"/>
            </p:custDataLst>
          </p:nvPr>
        </p:nvSpPr>
        <p:spPr>
          <a:xfrm>
            <a:off x="7004182" y="6106033"/>
            <a:ext cx="2311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4" dirty="0">
                <a:solidFill>
                  <a:schemeClr val="lt1"/>
                </a:solidFill>
                <a:latin typeface="Calibri" panose="020F0502020204030204" pitchFamily="34" charset="0"/>
              </a:rPr>
              <a:t>Intranet Integration Engagement Project (FP)</a:t>
            </a:r>
          </a:p>
        </p:txBody>
      </p:sp>
      <p:sp>
        <p:nvSpPr>
          <p:cNvPr id="160" name="OTLSHAPE_SLT_971f32f8dd7444c6b98cd554b506c204_Duration">
            <a:extLst>
              <a:ext uri="{FF2B5EF4-FFF2-40B4-BE49-F238E27FC236}">
                <a16:creationId xmlns:a16="http://schemas.microsoft.com/office/drawing/2014/main" id="{CFFB9BA2-1659-40BF-890E-F5BF2D241348}"/>
              </a:ext>
            </a:extLst>
          </p:cNvPr>
          <p:cNvSpPr txBox="1"/>
          <p:nvPr>
            <p:custDataLst>
              <p:tags r:id="rId86"/>
            </p:custDataLst>
          </p:nvPr>
        </p:nvSpPr>
        <p:spPr>
          <a:xfrm>
            <a:off x="3648575" y="5572633"/>
            <a:ext cx="254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8" dirty="0">
                <a:solidFill>
                  <a:srgbClr val="737373"/>
                </a:solidFill>
                <a:latin typeface="Calibri" panose="020F0502020204030204" pitchFamily="34" charset="0"/>
              </a:rPr>
              <a:t>4 yrs</a:t>
            </a:r>
          </a:p>
        </p:txBody>
      </p:sp>
      <p:sp>
        <p:nvSpPr>
          <p:cNvPr id="165" name="OTLSHAPE_SLT_971f32f8dd7444c6b98cd554b506c204_Title">
            <a:extLst>
              <a:ext uri="{FF2B5EF4-FFF2-40B4-BE49-F238E27FC236}">
                <a16:creationId xmlns:a16="http://schemas.microsoft.com/office/drawing/2014/main" id="{EC96DC9E-F98B-48B9-BDA3-D461C49A02D8}"/>
              </a:ext>
            </a:extLst>
          </p:cNvPr>
          <p:cNvSpPr txBox="1"/>
          <p:nvPr>
            <p:custDataLst>
              <p:tags r:id="rId87"/>
            </p:custDataLst>
          </p:nvPr>
        </p:nvSpPr>
        <p:spPr>
          <a:xfrm>
            <a:off x="5982647" y="5572633"/>
            <a:ext cx="199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4" dirty="0">
                <a:solidFill>
                  <a:schemeClr val="lt1"/>
                </a:solidFill>
                <a:latin typeface="Calibri" panose="020F0502020204030204" pitchFamily="34" charset="0"/>
              </a:rPr>
              <a:t>Business Process Improvement Project</a:t>
            </a:r>
          </a:p>
        </p:txBody>
      </p:sp>
      <p:sp>
        <p:nvSpPr>
          <p:cNvPr id="168" name="OTLSHAPE_SLT_fbb5b530eb2946f9abff79caa53ff78e_Duration">
            <a:extLst>
              <a:ext uri="{FF2B5EF4-FFF2-40B4-BE49-F238E27FC236}">
                <a16:creationId xmlns:a16="http://schemas.microsoft.com/office/drawing/2014/main" id="{2F095187-7C36-4CD7-B324-FB4B3B27A883}"/>
              </a:ext>
            </a:extLst>
          </p:cNvPr>
          <p:cNvSpPr txBox="1"/>
          <p:nvPr>
            <p:custDataLst>
              <p:tags r:id="rId88"/>
            </p:custDataLst>
          </p:nvPr>
        </p:nvSpPr>
        <p:spPr>
          <a:xfrm>
            <a:off x="3648575" y="5839333"/>
            <a:ext cx="254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8">
                <a:solidFill>
                  <a:srgbClr val="737373"/>
                </a:solidFill>
                <a:latin typeface="Calibri" panose="020F0502020204030204" pitchFamily="34" charset="0"/>
              </a:rPr>
              <a:t>4 yrs</a:t>
            </a:r>
            <a:endParaRPr lang="en-US" sz="1000" spc="-8" dirty="0">
              <a:solidFill>
                <a:srgbClr val="737373"/>
              </a:solidFill>
              <a:latin typeface="Calibri" panose="020F0502020204030204" pitchFamily="34" charset="0"/>
            </a:endParaRPr>
          </a:p>
        </p:txBody>
      </p:sp>
      <p:sp>
        <p:nvSpPr>
          <p:cNvPr id="173" name="OTLSHAPE_SLT_fbb5b530eb2946f9abff79caa53ff78e_Title">
            <a:extLst>
              <a:ext uri="{FF2B5EF4-FFF2-40B4-BE49-F238E27FC236}">
                <a16:creationId xmlns:a16="http://schemas.microsoft.com/office/drawing/2014/main" id="{B33B9C84-876D-48ED-882C-7070C02DB8F2}"/>
              </a:ext>
            </a:extLst>
          </p:cNvPr>
          <p:cNvSpPr txBox="1"/>
          <p:nvPr>
            <p:custDataLst>
              <p:tags r:id="rId89"/>
            </p:custDataLst>
          </p:nvPr>
        </p:nvSpPr>
        <p:spPr>
          <a:xfrm>
            <a:off x="5959744" y="5839333"/>
            <a:ext cx="2044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4" dirty="0">
                <a:solidFill>
                  <a:schemeClr val="lt1"/>
                </a:solidFill>
                <a:latin typeface="Calibri" panose="020F0502020204030204" pitchFamily="34" charset="0"/>
              </a:rPr>
              <a:t>ABC GL Integration Engagement Project</a:t>
            </a:r>
          </a:p>
        </p:txBody>
      </p:sp>
      <p:cxnSp>
        <p:nvCxnSpPr>
          <p:cNvPr id="17" name="OTLSHAPE_TB_00000000000000000000000000000000_Separator1">
            <a:extLst>
              <a:ext uri="{FF2B5EF4-FFF2-40B4-BE49-F238E27FC236}">
                <a16:creationId xmlns:a16="http://schemas.microsoft.com/office/drawing/2014/main" id="{F86B4301-16D9-4E59-9B6A-83D31AB7DEFA}"/>
              </a:ext>
            </a:extLst>
          </p:cNvPr>
          <p:cNvCxnSpPr/>
          <p:nvPr>
            <p:custDataLst>
              <p:tags r:id="rId90"/>
            </p:custDataLst>
          </p:nvPr>
        </p:nvCxnSpPr>
        <p:spPr>
          <a:xfrm>
            <a:off x="2397429" y="18034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OTLSHAPE_TB_00000000000000000000000000000000_Separator2">
            <a:extLst>
              <a:ext uri="{FF2B5EF4-FFF2-40B4-BE49-F238E27FC236}">
                <a16:creationId xmlns:a16="http://schemas.microsoft.com/office/drawing/2014/main" id="{6F8ED70E-FC8F-4127-B5A9-8FD20DFCFDD3}"/>
              </a:ext>
            </a:extLst>
          </p:cNvPr>
          <p:cNvCxnSpPr/>
          <p:nvPr>
            <p:custDataLst>
              <p:tags r:id="rId91"/>
            </p:custDataLst>
          </p:nvPr>
        </p:nvCxnSpPr>
        <p:spPr>
          <a:xfrm>
            <a:off x="3924993" y="18034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OTLSHAPE_TB_00000000000000000000000000000000_Separator3">
            <a:extLst>
              <a:ext uri="{FF2B5EF4-FFF2-40B4-BE49-F238E27FC236}">
                <a16:creationId xmlns:a16="http://schemas.microsoft.com/office/drawing/2014/main" id="{12696EB7-8FB8-463F-88B7-DA2E0DF73378}"/>
              </a:ext>
            </a:extLst>
          </p:cNvPr>
          <p:cNvCxnSpPr/>
          <p:nvPr>
            <p:custDataLst>
              <p:tags r:id="rId92"/>
            </p:custDataLst>
          </p:nvPr>
        </p:nvCxnSpPr>
        <p:spPr>
          <a:xfrm>
            <a:off x="5456743" y="18034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OTLSHAPE_TB_00000000000000000000000000000000_Separator4">
            <a:extLst>
              <a:ext uri="{FF2B5EF4-FFF2-40B4-BE49-F238E27FC236}">
                <a16:creationId xmlns:a16="http://schemas.microsoft.com/office/drawing/2014/main" id="{18DB7E9E-E455-4D0E-82AA-00FB6162DFD4}"/>
              </a:ext>
            </a:extLst>
          </p:cNvPr>
          <p:cNvCxnSpPr/>
          <p:nvPr>
            <p:custDataLst>
              <p:tags r:id="rId93"/>
            </p:custDataLst>
          </p:nvPr>
        </p:nvCxnSpPr>
        <p:spPr>
          <a:xfrm>
            <a:off x="6984306" y="18034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OTLSHAPE_TB_00000000000000000000000000000000_Separator5">
            <a:extLst>
              <a:ext uri="{FF2B5EF4-FFF2-40B4-BE49-F238E27FC236}">
                <a16:creationId xmlns:a16="http://schemas.microsoft.com/office/drawing/2014/main" id="{5C9AC978-797A-43F8-B914-DF32554F6EBB}"/>
              </a:ext>
            </a:extLst>
          </p:cNvPr>
          <p:cNvCxnSpPr/>
          <p:nvPr>
            <p:custDataLst>
              <p:tags r:id="rId94"/>
            </p:custDataLst>
          </p:nvPr>
        </p:nvCxnSpPr>
        <p:spPr>
          <a:xfrm>
            <a:off x="8511870" y="18034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>
            <a:extLst>
              <a:ext uri="{FF2B5EF4-FFF2-40B4-BE49-F238E27FC236}">
                <a16:creationId xmlns:a16="http://schemas.microsoft.com/office/drawing/2014/main" id="{EE22F6F3-B145-440D-A07B-CEC2D9ECE90D}"/>
              </a:ext>
            </a:extLst>
          </p:cNvPr>
          <p:cNvSpPr txBox="1"/>
          <p:nvPr>
            <p:custDataLst>
              <p:tags r:id="rId95"/>
            </p:custDataLst>
          </p:nvPr>
        </p:nvSpPr>
        <p:spPr>
          <a:xfrm>
            <a:off x="1117600" y="367399"/>
            <a:ext cx="7406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ExtraBold" panose="020B0004020202020204" pitchFamily="34" charset="0"/>
              </a:rPr>
              <a:t>Cross Systems Planning Portfolio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Development &amp; Rollout Roadmap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4D636018-91D4-41D4-BE44-554472C72CED}"/>
              </a:ext>
            </a:extLst>
          </p:cNvPr>
          <p:cNvSpPr txBox="1"/>
          <p:nvPr>
            <p:custDataLst>
              <p:tags r:id="rId96"/>
            </p:custDataLst>
          </p:nvPr>
        </p:nvSpPr>
        <p:spPr>
          <a:xfrm>
            <a:off x="9008987" y="850223"/>
            <a:ext cx="1521949" cy="751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  <a:defRPr/>
            </a:pPr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Product </a:t>
            </a: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/ Carmen</a:t>
            </a: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Architect 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/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Alex</a:t>
            </a: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Marketing </a:t>
            </a: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/ Diana</a:t>
            </a: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Biz Dev </a:t>
            </a: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/ Jodi</a:t>
            </a:r>
          </a:p>
        </p:txBody>
      </p:sp>
      <p:graphicFrame>
        <p:nvGraphicFramePr>
          <p:cNvPr id="225" name="Table 297">
            <a:extLst>
              <a:ext uri="{FF2B5EF4-FFF2-40B4-BE49-F238E27FC236}">
                <a16:creationId xmlns:a16="http://schemas.microsoft.com/office/drawing/2014/main" id="{CCE67443-7E9D-4FDA-8B4B-35480F825C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949599"/>
              </p:ext>
            </p:extLst>
          </p:nvPr>
        </p:nvGraphicFramePr>
        <p:xfrm>
          <a:off x="10369357" y="2012991"/>
          <a:ext cx="1521949" cy="1596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029">
                  <a:extLst>
                    <a:ext uri="{9D8B030D-6E8A-4147-A177-3AD203B41FA5}">
                      <a16:colId xmlns:a16="http://schemas.microsoft.com/office/drawing/2014/main" val="578076210"/>
                    </a:ext>
                  </a:extLst>
                </a:gridCol>
                <a:gridCol w="609936">
                  <a:extLst>
                    <a:ext uri="{9D8B030D-6E8A-4147-A177-3AD203B41FA5}">
                      <a16:colId xmlns:a16="http://schemas.microsoft.com/office/drawing/2014/main" val="1803264166"/>
                    </a:ext>
                  </a:extLst>
                </a:gridCol>
                <a:gridCol w="701984">
                  <a:extLst>
                    <a:ext uri="{9D8B030D-6E8A-4147-A177-3AD203B41FA5}">
                      <a16:colId xmlns:a16="http://schemas.microsoft.com/office/drawing/2014/main" val="3457974316"/>
                    </a:ext>
                  </a:extLst>
                </a:gridCol>
              </a:tblGrid>
              <a:tr h="225046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Budget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Actual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188147"/>
                  </a:ext>
                </a:extLst>
              </a:tr>
              <a:tr h="208971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$1.3M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$1M 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679259"/>
                  </a:ext>
                </a:extLst>
              </a:tr>
              <a:tr h="208971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$500K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$650K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6246651"/>
                  </a:ext>
                </a:extLst>
              </a:tr>
              <a:tr h="208971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$330K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$89K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995537"/>
                  </a:ext>
                </a:extLst>
              </a:tr>
              <a:tr h="208971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$745K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475K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584367"/>
                  </a:ext>
                </a:extLst>
              </a:tr>
              <a:tr h="208971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$398K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$103K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430541"/>
                  </a:ext>
                </a:extLst>
              </a:tr>
              <a:tr h="208971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4C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$225K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$270K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511510"/>
                  </a:ext>
                </a:extLst>
              </a:tr>
            </a:tbl>
          </a:graphicData>
        </a:graphic>
      </p:graphicFrame>
      <p:graphicFrame>
        <p:nvGraphicFramePr>
          <p:cNvPr id="243" name="Table 297">
            <a:extLst>
              <a:ext uri="{FF2B5EF4-FFF2-40B4-BE49-F238E27FC236}">
                <a16:creationId xmlns:a16="http://schemas.microsoft.com/office/drawing/2014/main" id="{9DD2E66C-B1B5-427B-AA5E-B3305F377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595066"/>
              </p:ext>
            </p:extLst>
          </p:nvPr>
        </p:nvGraphicFramePr>
        <p:xfrm>
          <a:off x="10369357" y="3705733"/>
          <a:ext cx="1521949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029">
                  <a:extLst>
                    <a:ext uri="{9D8B030D-6E8A-4147-A177-3AD203B41FA5}">
                      <a16:colId xmlns:a16="http://schemas.microsoft.com/office/drawing/2014/main" val="578076210"/>
                    </a:ext>
                  </a:extLst>
                </a:gridCol>
                <a:gridCol w="609936">
                  <a:extLst>
                    <a:ext uri="{9D8B030D-6E8A-4147-A177-3AD203B41FA5}">
                      <a16:colId xmlns:a16="http://schemas.microsoft.com/office/drawing/2014/main" val="1803264166"/>
                    </a:ext>
                  </a:extLst>
                </a:gridCol>
                <a:gridCol w="701984">
                  <a:extLst>
                    <a:ext uri="{9D8B030D-6E8A-4147-A177-3AD203B41FA5}">
                      <a16:colId xmlns:a16="http://schemas.microsoft.com/office/drawing/2014/main" val="3457974316"/>
                    </a:ext>
                  </a:extLst>
                </a:gridCol>
              </a:tblGrid>
              <a:tr h="208971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$3.3M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$4.55M 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679259"/>
                  </a:ext>
                </a:extLst>
              </a:tr>
              <a:tr h="208971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$110K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$1.75M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6246651"/>
                  </a:ext>
                </a:extLst>
              </a:tr>
              <a:tr h="208971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$230K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$1.5M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995537"/>
                  </a:ext>
                </a:extLst>
              </a:tr>
              <a:tr h="208971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$100K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$80K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584367"/>
                  </a:ext>
                </a:extLst>
              </a:tr>
              <a:tr h="208971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$248K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$250K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430541"/>
                  </a:ext>
                </a:extLst>
              </a:tr>
              <a:tr h="208971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$145K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$140K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511510"/>
                  </a:ext>
                </a:extLst>
              </a:tr>
              <a:tr h="208971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$739K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$680K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945171"/>
                  </a:ext>
                </a:extLst>
              </a:tr>
              <a:tr h="208971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$115K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$98K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175301"/>
                  </a:ext>
                </a:extLst>
              </a:tr>
            </a:tbl>
          </a:graphicData>
        </a:graphic>
      </p:graphicFrame>
      <p:graphicFrame>
        <p:nvGraphicFramePr>
          <p:cNvPr id="244" name="Table 297">
            <a:extLst>
              <a:ext uri="{FF2B5EF4-FFF2-40B4-BE49-F238E27FC236}">
                <a16:creationId xmlns:a16="http://schemas.microsoft.com/office/drawing/2014/main" id="{06B971C0-6DFE-4069-805E-CB49C6E28E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162864"/>
              </p:ext>
            </p:extLst>
          </p:nvPr>
        </p:nvGraphicFramePr>
        <p:xfrm>
          <a:off x="10369357" y="5637488"/>
          <a:ext cx="1521949" cy="68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029">
                  <a:extLst>
                    <a:ext uri="{9D8B030D-6E8A-4147-A177-3AD203B41FA5}">
                      <a16:colId xmlns:a16="http://schemas.microsoft.com/office/drawing/2014/main" val="578076210"/>
                    </a:ext>
                  </a:extLst>
                </a:gridCol>
                <a:gridCol w="609936">
                  <a:extLst>
                    <a:ext uri="{9D8B030D-6E8A-4147-A177-3AD203B41FA5}">
                      <a16:colId xmlns:a16="http://schemas.microsoft.com/office/drawing/2014/main" val="1803264166"/>
                    </a:ext>
                  </a:extLst>
                </a:gridCol>
                <a:gridCol w="701984">
                  <a:extLst>
                    <a:ext uri="{9D8B030D-6E8A-4147-A177-3AD203B41FA5}">
                      <a16:colId xmlns:a16="http://schemas.microsoft.com/office/drawing/2014/main" val="3457974316"/>
                    </a:ext>
                  </a:extLst>
                </a:gridCol>
              </a:tblGrid>
              <a:tr h="208971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$150K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$10K 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679259"/>
                  </a:ext>
                </a:extLst>
              </a:tr>
              <a:tr h="208971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$280K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$265K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6246651"/>
                  </a:ext>
                </a:extLst>
              </a:tr>
              <a:tr h="208971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$330K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$322K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99553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40680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OTLSHAPE_M_e7d42421d9e640a2a107afa423141c46_Connector1">
            <a:extLst>
              <a:ext uri="{FF2B5EF4-FFF2-40B4-BE49-F238E27FC236}">
                <a16:creationId xmlns:a16="http://schemas.microsoft.com/office/drawing/2014/main" id="{78E908B6-B8D1-45B4-BE8E-5E1F7BF871A1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3493264" y="1989836"/>
            <a:ext cx="0" cy="890524"/>
          </a:xfrm>
          <a:prstGeom prst="line">
            <a:avLst/>
          </a:prstGeom>
          <a:ln w="14288" cap="flat" cmpd="sng" algn="ctr">
            <a:solidFill>
              <a:srgbClr val="4F81BD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OTLSHAPE_M_0e28a84cf6724e00a089964be0d24b0c_Connector1">
            <a:extLst>
              <a:ext uri="{FF2B5EF4-FFF2-40B4-BE49-F238E27FC236}">
                <a16:creationId xmlns:a16="http://schemas.microsoft.com/office/drawing/2014/main" id="{953A13C3-B67D-43CC-B2B5-AC9A6D4B2716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3848245" y="2439585"/>
            <a:ext cx="0" cy="440775"/>
          </a:xfrm>
          <a:prstGeom prst="line">
            <a:avLst/>
          </a:prstGeom>
          <a:ln w="14288" cap="flat" cmpd="sng" algn="ctr">
            <a:solidFill>
              <a:srgbClr val="4F81BD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OTLSHAPE_T_546dc3323d74464a8ef6a4e6e53f36ea_LeftVerticalConnector1">
            <a:extLst>
              <a:ext uri="{FF2B5EF4-FFF2-40B4-BE49-F238E27FC236}">
                <a16:creationId xmlns:a16="http://schemas.microsoft.com/office/drawing/2014/main" id="{D6242583-90D8-4D5F-B5A5-B191B709E819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3066539" y="3261360"/>
            <a:ext cx="0" cy="358225"/>
          </a:xfrm>
          <a:prstGeom prst="line">
            <a:avLst/>
          </a:prstGeom>
          <a:ln w="14288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OTLSHAPE_T_546dc3323d74464a8ef6a4e6e53f36ea_LeftVerticalConnector2">
            <a:extLst>
              <a:ext uri="{FF2B5EF4-FFF2-40B4-BE49-F238E27FC236}">
                <a16:creationId xmlns:a16="http://schemas.microsoft.com/office/drawing/2014/main" id="{959666AC-D1AC-4712-BABD-CC27827F990D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3066539" y="3822784"/>
            <a:ext cx="0" cy="228600"/>
          </a:xfrm>
          <a:prstGeom prst="line">
            <a:avLst/>
          </a:prstGeom>
          <a:ln w="14288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OTLSHAPE_T_47cbe89cdf5541999ae0d3ac526194f6_LeftVerticalConnector1">
            <a:extLst>
              <a:ext uri="{FF2B5EF4-FFF2-40B4-BE49-F238E27FC236}">
                <a16:creationId xmlns:a16="http://schemas.microsoft.com/office/drawing/2014/main" id="{283968C1-DD28-4681-9D1B-A650435E5C51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9612273" y="3261360"/>
            <a:ext cx="0" cy="688425"/>
          </a:xfrm>
          <a:prstGeom prst="line">
            <a:avLst/>
          </a:prstGeom>
          <a:ln w="14288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OTLSHAPE_T_47cbe89cdf5541999ae0d3ac526194f6_LeftVerticalConnector2">
            <a:extLst>
              <a:ext uri="{FF2B5EF4-FFF2-40B4-BE49-F238E27FC236}">
                <a16:creationId xmlns:a16="http://schemas.microsoft.com/office/drawing/2014/main" id="{81A88869-1882-4368-894E-6410246D541E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9612273" y="4152984"/>
            <a:ext cx="0" cy="193125"/>
          </a:xfrm>
          <a:prstGeom prst="line">
            <a:avLst/>
          </a:prstGeom>
          <a:ln w="14288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OTLSHAPE_T_47cbe89cdf5541999ae0d3ac526194f6_LeftVerticalConnector3">
            <a:extLst>
              <a:ext uri="{FF2B5EF4-FFF2-40B4-BE49-F238E27FC236}">
                <a16:creationId xmlns:a16="http://schemas.microsoft.com/office/drawing/2014/main" id="{D6674A9E-0634-4AF2-92D7-BAD3323B3283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9612273" y="4532969"/>
            <a:ext cx="0" cy="244941"/>
          </a:xfrm>
          <a:prstGeom prst="line">
            <a:avLst/>
          </a:prstGeom>
          <a:ln w="14288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OTLSHAPE_T_47cbe89cdf5541999ae0d3ac526194f6_RightVerticalConnector1">
            <a:extLst>
              <a:ext uri="{FF2B5EF4-FFF2-40B4-BE49-F238E27FC236}">
                <a16:creationId xmlns:a16="http://schemas.microsoft.com/office/drawing/2014/main" id="{1EC44113-98FF-452D-B308-314FA8092A0D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10741550" y="3261360"/>
            <a:ext cx="0" cy="688425"/>
          </a:xfrm>
          <a:prstGeom prst="line">
            <a:avLst/>
          </a:prstGeom>
          <a:ln w="14288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OTLSHAPE_T_47cbe89cdf5541999ae0d3ac526194f6_RightVerticalConnector2">
            <a:extLst>
              <a:ext uri="{FF2B5EF4-FFF2-40B4-BE49-F238E27FC236}">
                <a16:creationId xmlns:a16="http://schemas.microsoft.com/office/drawing/2014/main" id="{D9D607E7-C57D-4184-B660-6F894584AA2B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10741550" y="4152984"/>
            <a:ext cx="0" cy="624925"/>
          </a:xfrm>
          <a:prstGeom prst="line">
            <a:avLst/>
          </a:prstGeom>
          <a:ln w="14288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LSHAPE_TB_00000000000000000000000000000000_ScaleContainer">
            <a:extLst>
              <a:ext uri="{FF2B5EF4-FFF2-40B4-BE49-F238E27FC236}">
                <a16:creationId xmlns:a16="http://schemas.microsoft.com/office/drawing/2014/main" id="{EBB23F3A-91EE-414F-AF4F-D13E43FF1CDC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059688" y="2880360"/>
            <a:ext cx="10185400" cy="381000"/>
          </a:xfrm>
          <a:prstGeom prst="roundRect">
            <a:avLst>
              <a:gd name="adj" fmla="val 100000"/>
            </a:avLst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TLSHAPE_TB_00000000000000000000000000000000_TimescaleInterval1">
            <a:extLst>
              <a:ext uri="{FF2B5EF4-FFF2-40B4-BE49-F238E27FC236}">
                <a16:creationId xmlns:a16="http://schemas.microsoft.com/office/drawing/2014/main" id="{15D8F93E-8AFF-493D-BE46-C2AB875BD3E7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288288" y="2977832"/>
            <a:ext cx="2032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Jan</a:t>
            </a:r>
          </a:p>
        </p:txBody>
      </p:sp>
      <p:sp>
        <p:nvSpPr>
          <p:cNvPr id="9" name="OTLSHAPE_TB_00000000000000000000000000000000_TimescaleInterval2">
            <a:extLst>
              <a:ext uri="{FF2B5EF4-FFF2-40B4-BE49-F238E27FC236}">
                <a16:creationId xmlns:a16="http://schemas.microsoft.com/office/drawing/2014/main" id="{12BDD7D7-D92C-4A96-B2B7-7755776F2D17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2288691" y="2977832"/>
            <a:ext cx="225383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8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Feb</a:t>
            </a:r>
          </a:p>
        </p:txBody>
      </p:sp>
      <p:sp>
        <p:nvSpPr>
          <p:cNvPr id="10" name="OTLSHAPE_TB_00000000000000000000000000000000_TimescaleInterval3">
            <a:extLst>
              <a:ext uri="{FF2B5EF4-FFF2-40B4-BE49-F238E27FC236}">
                <a16:creationId xmlns:a16="http://schemas.microsoft.com/office/drawing/2014/main" id="{B644B876-7FC2-491F-80D3-36F597C75CFE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3224551" y="2977832"/>
            <a:ext cx="255776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8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</a:t>
            </a:r>
          </a:p>
        </p:txBody>
      </p:sp>
      <p:sp>
        <p:nvSpPr>
          <p:cNvPr id="11" name="OTLSHAPE_TB_00000000000000000000000000000000_TimescaleInterval4">
            <a:extLst>
              <a:ext uri="{FF2B5EF4-FFF2-40B4-BE49-F238E27FC236}">
                <a16:creationId xmlns:a16="http://schemas.microsoft.com/office/drawing/2014/main" id="{9464326E-4F11-4077-A2E7-A20ED71E6D21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4224953" y="2977832"/>
            <a:ext cx="22281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8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Apr</a:t>
            </a:r>
          </a:p>
        </p:txBody>
      </p:sp>
      <p:sp>
        <p:nvSpPr>
          <p:cNvPr id="12" name="OTLSHAPE_TB_00000000000000000000000000000000_TimescaleInterval5">
            <a:extLst>
              <a:ext uri="{FF2B5EF4-FFF2-40B4-BE49-F238E27FC236}">
                <a16:creationId xmlns:a16="http://schemas.microsoft.com/office/drawing/2014/main" id="{E3477D91-FB36-469D-88BA-056B50259493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5193085" y="2977832"/>
            <a:ext cx="27122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8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May</a:t>
            </a:r>
          </a:p>
        </p:txBody>
      </p:sp>
      <p:sp>
        <p:nvSpPr>
          <p:cNvPr id="13" name="OTLSHAPE_TB_00000000000000000000000000000000_TimescaleInterval6">
            <a:extLst>
              <a:ext uri="{FF2B5EF4-FFF2-40B4-BE49-F238E27FC236}">
                <a16:creationId xmlns:a16="http://schemas.microsoft.com/office/drawing/2014/main" id="{D1E7CD9B-AF05-496E-BD6F-D83DC256DFDE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6193487" y="2977832"/>
            <a:ext cx="209994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8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Jun</a:t>
            </a:r>
          </a:p>
        </p:txBody>
      </p:sp>
      <p:sp>
        <p:nvSpPr>
          <p:cNvPr id="14" name="OTLSHAPE_TB_00000000000000000000000000000000_TimescaleInterval7">
            <a:extLst>
              <a:ext uri="{FF2B5EF4-FFF2-40B4-BE49-F238E27FC236}">
                <a16:creationId xmlns:a16="http://schemas.microsoft.com/office/drawing/2014/main" id="{9A7CBA5F-8B4E-4D75-A431-9EEE8D7FA51B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7161619" y="2977832"/>
            <a:ext cx="15818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Jul</a:t>
            </a:r>
          </a:p>
        </p:txBody>
      </p:sp>
      <p:sp>
        <p:nvSpPr>
          <p:cNvPr id="15" name="OTLSHAPE_TB_00000000000000000000000000000000_TimescaleInterval8">
            <a:extLst>
              <a:ext uri="{FF2B5EF4-FFF2-40B4-BE49-F238E27FC236}">
                <a16:creationId xmlns:a16="http://schemas.microsoft.com/office/drawing/2014/main" id="{F02CAC24-FA3D-4AC2-8FBE-6236B1FB6DC8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8162021" y="2977832"/>
            <a:ext cx="241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Aug</a:t>
            </a:r>
          </a:p>
        </p:txBody>
      </p:sp>
      <p:sp>
        <p:nvSpPr>
          <p:cNvPr id="16" name="OTLSHAPE_TB_00000000000000000000000000000000_TimescaleInterval9">
            <a:extLst>
              <a:ext uri="{FF2B5EF4-FFF2-40B4-BE49-F238E27FC236}">
                <a16:creationId xmlns:a16="http://schemas.microsoft.com/office/drawing/2014/main" id="{74EC4B3D-118D-4A99-ADBF-573D5F26C240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9162424" y="2977832"/>
            <a:ext cx="2286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8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Sep</a:t>
            </a:r>
          </a:p>
        </p:txBody>
      </p:sp>
      <p:sp>
        <p:nvSpPr>
          <p:cNvPr id="17" name="OTLSHAPE_TB_00000000000000000000000000000000_TimescaleInterval10">
            <a:extLst>
              <a:ext uri="{FF2B5EF4-FFF2-40B4-BE49-F238E27FC236}">
                <a16:creationId xmlns:a16="http://schemas.microsoft.com/office/drawing/2014/main" id="{10CE5BC4-AB92-4AA4-A2E4-AD5AA4B80592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10130555" y="2977832"/>
            <a:ext cx="21114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2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Oct</a:t>
            </a:r>
          </a:p>
        </p:txBody>
      </p:sp>
      <p:cxnSp>
        <p:nvCxnSpPr>
          <p:cNvPr id="21" name="OTLSHAPE_TB_00000000000000000000000000000000_Separator1">
            <a:extLst>
              <a:ext uri="{FF2B5EF4-FFF2-40B4-BE49-F238E27FC236}">
                <a16:creationId xmlns:a16="http://schemas.microsoft.com/office/drawing/2014/main" id="{965C2256-2A9C-4DC6-914A-3D3DA68B8965}"/>
              </a:ext>
            </a:extLst>
          </p:cNvPr>
          <p:cNvCxnSpPr/>
          <p:nvPr>
            <p:custDataLst>
              <p:tags r:id="rId22"/>
            </p:custDataLst>
          </p:nvPr>
        </p:nvCxnSpPr>
        <p:spPr>
          <a:xfrm>
            <a:off x="2225190" y="294386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OTLSHAPE_TB_00000000000000000000000000000000_Separator2">
            <a:extLst>
              <a:ext uri="{FF2B5EF4-FFF2-40B4-BE49-F238E27FC236}">
                <a16:creationId xmlns:a16="http://schemas.microsoft.com/office/drawing/2014/main" id="{B9902DEB-D6F0-438B-AEFF-660DB537B975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3161050" y="294386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OTLSHAPE_TB_00000000000000000000000000000000_Separator3">
            <a:extLst>
              <a:ext uri="{FF2B5EF4-FFF2-40B4-BE49-F238E27FC236}">
                <a16:creationId xmlns:a16="http://schemas.microsoft.com/office/drawing/2014/main" id="{3F9984A3-2899-426D-B2E4-10FE92CF1F88}"/>
              </a:ext>
            </a:extLst>
          </p:cNvPr>
          <p:cNvCxnSpPr/>
          <p:nvPr>
            <p:custDataLst>
              <p:tags r:id="rId24"/>
            </p:custDataLst>
          </p:nvPr>
        </p:nvCxnSpPr>
        <p:spPr>
          <a:xfrm>
            <a:off x="4161453" y="294386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OTLSHAPE_TB_00000000000000000000000000000000_Separator4">
            <a:extLst>
              <a:ext uri="{FF2B5EF4-FFF2-40B4-BE49-F238E27FC236}">
                <a16:creationId xmlns:a16="http://schemas.microsoft.com/office/drawing/2014/main" id="{314C3C65-3C1D-424B-8091-D7B0774735A9}"/>
              </a:ext>
            </a:extLst>
          </p:cNvPr>
          <p:cNvCxnSpPr/>
          <p:nvPr>
            <p:custDataLst>
              <p:tags r:id="rId25"/>
            </p:custDataLst>
          </p:nvPr>
        </p:nvCxnSpPr>
        <p:spPr>
          <a:xfrm>
            <a:off x="5129585" y="294386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OTLSHAPE_TB_00000000000000000000000000000000_Separator5">
            <a:extLst>
              <a:ext uri="{FF2B5EF4-FFF2-40B4-BE49-F238E27FC236}">
                <a16:creationId xmlns:a16="http://schemas.microsoft.com/office/drawing/2014/main" id="{01BC1230-3401-41A4-AFDD-24660A38E75B}"/>
              </a:ext>
            </a:extLst>
          </p:cNvPr>
          <p:cNvCxnSpPr/>
          <p:nvPr>
            <p:custDataLst>
              <p:tags r:id="rId26"/>
            </p:custDataLst>
          </p:nvPr>
        </p:nvCxnSpPr>
        <p:spPr>
          <a:xfrm>
            <a:off x="6129987" y="294386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OTLSHAPE_TB_00000000000000000000000000000000_Separator6">
            <a:extLst>
              <a:ext uri="{FF2B5EF4-FFF2-40B4-BE49-F238E27FC236}">
                <a16:creationId xmlns:a16="http://schemas.microsoft.com/office/drawing/2014/main" id="{778AA346-56CF-4A31-8A68-6DC413A2ADD4}"/>
              </a:ext>
            </a:extLst>
          </p:cNvPr>
          <p:cNvCxnSpPr/>
          <p:nvPr>
            <p:custDataLst>
              <p:tags r:id="rId27"/>
            </p:custDataLst>
          </p:nvPr>
        </p:nvCxnSpPr>
        <p:spPr>
          <a:xfrm>
            <a:off x="7098119" y="294386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OTLSHAPE_TB_00000000000000000000000000000000_Separator7">
            <a:extLst>
              <a:ext uri="{FF2B5EF4-FFF2-40B4-BE49-F238E27FC236}">
                <a16:creationId xmlns:a16="http://schemas.microsoft.com/office/drawing/2014/main" id="{C9E551D2-BDD6-44C5-9CE6-B103172BC7F6}"/>
              </a:ext>
            </a:extLst>
          </p:cNvPr>
          <p:cNvCxnSpPr/>
          <p:nvPr>
            <p:custDataLst>
              <p:tags r:id="rId28"/>
            </p:custDataLst>
          </p:nvPr>
        </p:nvCxnSpPr>
        <p:spPr>
          <a:xfrm>
            <a:off x="8098521" y="294386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OTLSHAPE_TB_00000000000000000000000000000000_Separator8">
            <a:extLst>
              <a:ext uri="{FF2B5EF4-FFF2-40B4-BE49-F238E27FC236}">
                <a16:creationId xmlns:a16="http://schemas.microsoft.com/office/drawing/2014/main" id="{92E0EC0D-9829-4D5D-92B4-3AED0C923778}"/>
              </a:ext>
            </a:extLst>
          </p:cNvPr>
          <p:cNvCxnSpPr/>
          <p:nvPr>
            <p:custDataLst>
              <p:tags r:id="rId29"/>
            </p:custDataLst>
          </p:nvPr>
        </p:nvCxnSpPr>
        <p:spPr>
          <a:xfrm>
            <a:off x="9098924" y="294386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OTLSHAPE_TB_00000000000000000000000000000000_Separator9">
            <a:extLst>
              <a:ext uri="{FF2B5EF4-FFF2-40B4-BE49-F238E27FC236}">
                <a16:creationId xmlns:a16="http://schemas.microsoft.com/office/drawing/2014/main" id="{DACD21B4-1883-4F6F-A385-98B6B0DE2050}"/>
              </a:ext>
            </a:extLst>
          </p:cNvPr>
          <p:cNvCxnSpPr/>
          <p:nvPr>
            <p:custDataLst>
              <p:tags r:id="rId30"/>
            </p:custDataLst>
          </p:nvPr>
        </p:nvCxnSpPr>
        <p:spPr>
          <a:xfrm>
            <a:off x="10067055" y="294386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OTLSHAPE_T_cbc6053273674742982e85d542978064_Shape">
            <a:extLst>
              <a:ext uri="{FF2B5EF4-FFF2-40B4-BE49-F238E27FC236}">
                <a16:creationId xmlns:a16="http://schemas.microsoft.com/office/drawing/2014/main" id="{87F9DF1D-9DDB-4DEB-BE73-8CC6C67F1ECA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1257037" y="3619584"/>
            <a:ext cx="2044700" cy="203200"/>
          </a:xfrm>
          <a:prstGeom prst="roundRect">
            <a:avLst>
              <a:gd name="adj" fmla="val 100000"/>
            </a:avLst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1" name="OTLSHAPE_T_2ff5b8e034b64a828622147da9a2f6b2_Shape">
            <a:extLst>
              <a:ext uri="{FF2B5EF4-FFF2-40B4-BE49-F238E27FC236}">
                <a16:creationId xmlns:a16="http://schemas.microsoft.com/office/drawing/2014/main" id="{D93E2F1B-8527-4C74-B493-7F266610D988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3322384" y="3619584"/>
            <a:ext cx="2298700" cy="203200"/>
          </a:xfrm>
          <a:prstGeom prst="roundRect">
            <a:avLst>
              <a:gd name="adj" fmla="val 100000"/>
            </a:avLst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3" name="OTLSHAPE_T_7ca32acd5908471a904296b070111595_Shape">
            <a:extLst>
              <a:ext uri="{FF2B5EF4-FFF2-40B4-BE49-F238E27FC236}">
                <a16:creationId xmlns:a16="http://schemas.microsoft.com/office/drawing/2014/main" id="{D7FC6875-5BDD-4DA0-975F-38AF2C023619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5645899" y="3619584"/>
            <a:ext cx="2197100" cy="203200"/>
          </a:xfrm>
          <a:prstGeom prst="roundRect">
            <a:avLst>
              <a:gd name="adj" fmla="val 100000"/>
            </a:avLst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6" name="OTLSHAPE_T_47cbe89cdf5541999ae0d3ac526194f6_Shape">
            <a:extLst>
              <a:ext uri="{FF2B5EF4-FFF2-40B4-BE49-F238E27FC236}">
                <a16:creationId xmlns:a16="http://schemas.microsoft.com/office/drawing/2014/main" id="{FA5DF568-D02C-4940-9F76-A0A0074E9F4A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9609098" y="4676309"/>
            <a:ext cx="1143000" cy="203200"/>
          </a:xfrm>
          <a:prstGeom prst="roundRect">
            <a:avLst>
              <a:gd name="adj" fmla="val 100000"/>
            </a:avLst>
          </a:prstGeom>
          <a:solidFill>
            <a:srgbClr val="B7491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" name="OTLSHAPE_T_cf25e7caeb934b75b1efd2db71905ad5_Shape">
            <a:extLst>
              <a:ext uri="{FF2B5EF4-FFF2-40B4-BE49-F238E27FC236}">
                <a16:creationId xmlns:a16="http://schemas.microsoft.com/office/drawing/2014/main" id="{D6027DC1-6C82-474C-89CE-3A0B2E0DF420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1259435" y="3949784"/>
            <a:ext cx="1778000" cy="203200"/>
          </a:xfrm>
          <a:prstGeom prst="roundRect">
            <a:avLst>
              <a:gd name="adj" fmla="val 100000"/>
            </a:avLst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8" name="OTLSHAPE_T_546dc3323d74464a8ef6a4e6e53f36ea_Shape">
            <a:extLst>
              <a:ext uri="{FF2B5EF4-FFF2-40B4-BE49-F238E27FC236}">
                <a16:creationId xmlns:a16="http://schemas.microsoft.com/office/drawing/2014/main" id="{BF29E0DE-EC2E-42BC-8A66-B0257359CD7E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3063364" y="3949784"/>
            <a:ext cx="7683500" cy="203200"/>
          </a:xfrm>
          <a:prstGeom prst="roundRect">
            <a:avLst>
              <a:gd name="adj" fmla="val 10000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0" name="OTLSHAPE_T_526de5b69e97497f9a5625d453beb623_Shape">
            <a:extLst>
              <a:ext uri="{FF2B5EF4-FFF2-40B4-BE49-F238E27FC236}">
                <a16:creationId xmlns:a16="http://schemas.microsoft.com/office/drawing/2014/main" id="{EF6C2247-8324-4BE4-BF10-93993B200FC0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7065825" y="4346109"/>
            <a:ext cx="1612900" cy="203200"/>
          </a:xfrm>
          <a:prstGeom prst="roundRect">
            <a:avLst>
              <a:gd name="adj" fmla="val 100000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2" name="OTLSHAPE_T_2e921e95cd8d4b13a13500bc7b21bf4c_Shape">
            <a:extLst>
              <a:ext uri="{FF2B5EF4-FFF2-40B4-BE49-F238E27FC236}">
                <a16:creationId xmlns:a16="http://schemas.microsoft.com/office/drawing/2014/main" id="{FC905E56-F8B1-4056-88D8-DB991F659EBA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8687064" y="4346109"/>
            <a:ext cx="2044700" cy="203200"/>
          </a:xfrm>
          <a:prstGeom prst="roundRect">
            <a:avLst>
              <a:gd name="adj" fmla="val 100000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4" name="OTLSHAPE_T_cbc6053273674742982e85d542978064_Duration">
            <a:extLst>
              <a:ext uri="{FF2B5EF4-FFF2-40B4-BE49-F238E27FC236}">
                <a16:creationId xmlns:a16="http://schemas.microsoft.com/office/drawing/2014/main" id="{97EE55FA-194F-4F81-B17D-052154C41F4E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1257037" y="3464560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i="1" spc="-6" dirty="0">
                <a:solidFill>
                  <a:schemeClr val="dk1"/>
                </a:solidFill>
                <a:latin typeface="Calibri" panose="020F0502020204030204" pitchFamily="34" charset="0"/>
              </a:rPr>
              <a:t>9 wks</a:t>
            </a:r>
          </a:p>
        </p:txBody>
      </p:sp>
      <p:sp>
        <p:nvSpPr>
          <p:cNvPr id="36" name="OTLSHAPE_T_cbc6053273674742982e85d542978064_Title">
            <a:extLst>
              <a:ext uri="{FF2B5EF4-FFF2-40B4-BE49-F238E27FC236}">
                <a16:creationId xmlns:a16="http://schemas.microsoft.com/office/drawing/2014/main" id="{4209F34F-B0F4-4C1A-9D7A-E5B4C914B67C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1688233" y="3635925"/>
            <a:ext cx="1181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4" dirty="0">
                <a:solidFill>
                  <a:schemeClr val="dk1"/>
                </a:solidFill>
                <a:latin typeface="Calibri" panose="020F0502020204030204" pitchFamily="34" charset="0"/>
              </a:rPr>
              <a:t>Assemble Resources</a:t>
            </a:r>
          </a:p>
        </p:txBody>
      </p:sp>
      <p:sp>
        <p:nvSpPr>
          <p:cNvPr id="293" name="OTLSHAPE_T_2ff5b8e034b64a828622147da9a2f6b2_Duration">
            <a:extLst>
              <a:ext uri="{FF2B5EF4-FFF2-40B4-BE49-F238E27FC236}">
                <a16:creationId xmlns:a16="http://schemas.microsoft.com/office/drawing/2014/main" id="{6101CA39-7BCF-41E5-AC03-AC86845CDFAD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3322384" y="3464560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i="1" spc="-6" dirty="0">
                <a:solidFill>
                  <a:schemeClr val="dk1"/>
                </a:solidFill>
                <a:latin typeface="Calibri" panose="020F0502020204030204" pitchFamily="34" charset="0"/>
              </a:rPr>
              <a:t>10.2 wks</a:t>
            </a:r>
          </a:p>
        </p:txBody>
      </p:sp>
      <p:sp>
        <p:nvSpPr>
          <p:cNvPr id="310" name="OTLSHAPE_T_2ff5b8e034b64a828622147da9a2f6b2_Title">
            <a:extLst>
              <a:ext uri="{FF2B5EF4-FFF2-40B4-BE49-F238E27FC236}">
                <a16:creationId xmlns:a16="http://schemas.microsoft.com/office/drawing/2014/main" id="{76032579-47B9-44F8-B4E8-DA2999EB4869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3781614" y="3635925"/>
            <a:ext cx="1384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>
                <a:solidFill>
                  <a:schemeClr val="dk1"/>
                </a:solidFill>
                <a:latin typeface="Calibri" panose="020F0502020204030204" pitchFamily="34" charset="0"/>
              </a:rPr>
              <a:t>Subcontractor Selection</a:t>
            </a:r>
          </a:p>
        </p:txBody>
      </p:sp>
      <p:sp>
        <p:nvSpPr>
          <p:cNvPr id="318" name="OTLSHAPE_T_7ca32acd5908471a904296b070111595_Title">
            <a:extLst>
              <a:ext uri="{FF2B5EF4-FFF2-40B4-BE49-F238E27FC236}">
                <a16:creationId xmlns:a16="http://schemas.microsoft.com/office/drawing/2014/main" id="{CC07FA61-0F0E-4153-BB66-DF9313BEB92B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7891893" y="3635925"/>
            <a:ext cx="749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dirty="0">
                <a:solidFill>
                  <a:schemeClr val="dk1"/>
                </a:solidFill>
                <a:latin typeface="Calibri" panose="020F0502020204030204" pitchFamily="34" charset="0"/>
              </a:rPr>
              <a:t>Content Plan</a:t>
            </a:r>
          </a:p>
        </p:txBody>
      </p:sp>
      <p:sp>
        <p:nvSpPr>
          <p:cNvPr id="319" name="OTLSHAPE_T_7ca32acd5908471a904296b070111595_Duration">
            <a:extLst>
              <a:ext uri="{FF2B5EF4-FFF2-40B4-BE49-F238E27FC236}">
                <a16:creationId xmlns:a16="http://schemas.microsoft.com/office/drawing/2014/main" id="{950E27A9-E011-4111-BBC6-CECC7998EE75}"/>
              </a:ext>
            </a:extLst>
          </p:cNvPr>
          <p:cNvSpPr txBox="1"/>
          <p:nvPr>
            <p:custDataLst>
              <p:tags r:id="rId44"/>
            </p:custDataLst>
          </p:nvPr>
        </p:nvSpPr>
        <p:spPr>
          <a:xfrm>
            <a:off x="5645899" y="346456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i="1" spc="-6" dirty="0">
                <a:solidFill>
                  <a:schemeClr val="dk1"/>
                </a:solidFill>
                <a:latin typeface="Calibri" panose="020F0502020204030204" pitchFamily="34" charset="0"/>
              </a:rPr>
              <a:t>9.8 wks</a:t>
            </a:r>
          </a:p>
        </p:txBody>
      </p:sp>
      <p:sp>
        <p:nvSpPr>
          <p:cNvPr id="92" name="OTLSHAPE_T_47cbe89cdf5541999ae0d3ac526194f6_Duration">
            <a:extLst>
              <a:ext uri="{FF2B5EF4-FFF2-40B4-BE49-F238E27FC236}">
                <a16:creationId xmlns:a16="http://schemas.microsoft.com/office/drawing/2014/main" id="{80FFE863-3581-48C8-B49F-167D20E711CF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10795525" y="4700397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i="1" spc="-6" dirty="0">
                <a:solidFill>
                  <a:schemeClr val="dk1"/>
                </a:solidFill>
                <a:latin typeface="Calibri" panose="020F0502020204030204" pitchFamily="34" charset="0"/>
              </a:rPr>
              <a:t>5 wks</a:t>
            </a:r>
          </a:p>
        </p:txBody>
      </p:sp>
      <p:sp>
        <p:nvSpPr>
          <p:cNvPr id="93" name="OTLSHAPE_T_47cbe89cdf5541999ae0d3ac526194f6_Title">
            <a:extLst>
              <a:ext uri="{FF2B5EF4-FFF2-40B4-BE49-F238E27FC236}">
                <a16:creationId xmlns:a16="http://schemas.microsoft.com/office/drawing/2014/main" id="{6460FF27-0221-410A-B2AE-1A20F131BAED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9967721" y="4692650"/>
            <a:ext cx="419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b="1" spc="-12" dirty="0">
                <a:solidFill>
                  <a:schemeClr val="lt1"/>
                </a:solidFill>
                <a:latin typeface="Calibri" panose="020F0502020204030204" pitchFamily="34" charset="0"/>
              </a:rPr>
              <a:t>Rollout</a:t>
            </a:r>
          </a:p>
        </p:txBody>
      </p:sp>
      <p:sp>
        <p:nvSpPr>
          <p:cNvPr id="330" name="OTLSHAPE_T_cf25e7caeb934b75b1efd2db71905ad5_Title">
            <a:extLst>
              <a:ext uri="{FF2B5EF4-FFF2-40B4-BE49-F238E27FC236}">
                <a16:creationId xmlns:a16="http://schemas.microsoft.com/office/drawing/2014/main" id="{C82CBDFE-C1E4-4FCD-887F-45F101005A7F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1855075" y="3966125"/>
            <a:ext cx="584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8" dirty="0">
                <a:solidFill>
                  <a:schemeClr val="lt1"/>
                </a:solidFill>
                <a:latin typeface="Calibri" panose="020F0502020204030204" pitchFamily="34" charset="0"/>
              </a:rPr>
              <a:t>Prototype</a:t>
            </a:r>
          </a:p>
        </p:txBody>
      </p:sp>
      <p:sp>
        <p:nvSpPr>
          <p:cNvPr id="340" name="OTLSHAPE_T_546dc3323d74464a8ef6a4e6e53f36ea_Duration">
            <a:extLst>
              <a:ext uri="{FF2B5EF4-FFF2-40B4-BE49-F238E27FC236}">
                <a16:creationId xmlns:a16="http://schemas.microsoft.com/office/drawing/2014/main" id="{EA517544-67DD-48EC-BA55-005C98A7F005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10795525" y="3973872"/>
            <a:ext cx="355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i="1" spc="-6" dirty="0">
                <a:solidFill>
                  <a:schemeClr val="dk1"/>
                </a:solidFill>
                <a:latin typeface="Calibri" panose="020F0502020204030204" pitchFamily="34" charset="0"/>
              </a:rPr>
              <a:t>34 wks</a:t>
            </a:r>
          </a:p>
        </p:txBody>
      </p:sp>
      <p:sp>
        <p:nvSpPr>
          <p:cNvPr id="341" name="OTLSHAPE_T_546dc3323d74464a8ef6a4e6e53f36ea_Title">
            <a:extLst>
              <a:ext uri="{FF2B5EF4-FFF2-40B4-BE49-F238E27FC236}">
                <a16:creationId xmlns:a16="http://schemas.microsoft.com/office/drawing/2014/main" id="{E8BF72E0-96B9-4B28-9C47-275C5AE1DB3C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6512440" y="3966125"/>
            <a:ext cx="787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>
                <a:solidFill>
                  <a:schemeClr val="lt1"/>
                </a:solidFill>
                <a:latin typeface="Calibri" panose="020F0502020204030204" pitchFamily="34" charset="0"/>
              </a:rPr>
              <a:t>Development</a:t>
            </a:r>
          </a:p>
        </p:txBody>
      </p:sp>
      <p:sp>
        <p:nvSpPr>
          <p:cNvPr id="349" name="OTLSHAPE_T_526de5b69e97497f9a5625d453beb623_Title">
            <a:extLst>
              <a:ext uri="{FF2B5EF4-FFF2-40B4-BE49-F238E27FC236}">
                <a16:creationId xmlns:a16="http://schemas.microsoft.com/office/drawing/2014/main" id="{3A6BFF6A-656A-489E-AB2D-B68688A77394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7444714" y="4362450"/>
            <a:ext cx="863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b="1" spc="-8" dirty="0">
                <a:solidFill>
                  <a:schemeClr val="lt1"/>
                </a:solidFill>
                <a:latin typeface="Calibri" panose="020F0502020204030204" pitchFamily="34" charset="0"/>
              </a:rPr>
              <a:t>Integration  R1</a:t>
            </a:r>
          </a:p>
        </p:txBody>
      </p:sp>
      <p:sp>
        <p:nvSpPr>
          <p:cNvPr id="101" name="OTLSHAPE_T_2e921e95cd8d4b13a13500bc7b21bf4c_Duration">
            <a:extLst>
              <a:ext uri="{FF2B5EF4-FFF2-40B4-BE49-F238E27FC236}">
                <a16:creationId xmlns:a16="http://schemas.microsoft.com/office/drawing/2014/main" id="{3A5DBE66-D616-4311-8052-C0A7EE03CF98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10774347" y="4370197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>
              <a:defRPr sz="1000" b="1" spc="-6">
                <a:solidFill>
                  <a:schemeClr val="dk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b="0" i="1" dirty="0"/>
              <a:t>9 wks</a:t>
            </a:r>
          </a:p>
        </p:txBody>
      </p:sp>
      <p:sp>
        <p:nvSpPr>
          <p:cNvPr id="108" name="OTLSHAPE_T_2e921e95cd8d4b13a13500bc7b21bf4c_Title">
            <a:extLst>
              <a:ext uri="{FF2B5EF4-FFF2-40B4-BE49-F238E27FC236}">
                <a16:creationId xmlns:a16="http://schemas.microsoft.com/office/drawing/2014/main" id="{9691DC46-3DF4-49EA-A60B-F90C613C8780}"/>
              </a:ext>
            </a:extLst>
          </p:cNvPr>
          <p:cNvSpPr txBox="1"/>
          <p:nvPr>
            <p:custDataLst>
              <p:tags r:id="rId52"/>
            </p:custDataLst>
          </p:nvPr>
        </p:nvSpPr>
        <p:spPr>
          <a:xfrm>
            <a:off x="9294609" y="4362450"/>
            <a:ext cx="825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8" dirty="0">
                <a:solidFill>
                  <a:schemeClr val="lt1"/>
                </a:solidFill>
                <a:latin typeface="Calibri" panose="020F0502020204030204" pitchFamily="34" charset="0"/>
              </a:rPr>
              <a:t>Integration R2</a:t>
            </a:r>
          </a:p>
        </p:txBody>
      </p:sp>
      <p:sp>
        <p:nvSpPr>
          <p:cNvPr id="153" name="OTLSHAPE_T_cf25e7caeb934b75b1efd2db71905ad5_JoinedDate">
            <a:extLst>
              <a:ext uri="{FF2B5EF4-FFF2-40B4-BE49-F238E27FC236}">
                <a16:creationId xmlns:a16="http://schemas.microsoft.com/office/drawing/2014/main" id="{307D97F4-5830-4225-A019-F84FDAB0C891}"/>
              </a:ext>
            </a:extLst>
          </p:cNvPr>
          <p:cNvSpPr txBox="1"/>
          <p:nvPr>
            <p:custDataLst>
              <p:tags r:id="rId53"/>
            </p:custDataLst>
          </p:nvPr>
        </p:nvSpPr>
        <p:spPr>
          <a:xfrm>
            <a:off x="1259435" y="4152984"/>
            <a:ext cx="711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4" dirty="0">
                <a:solidFill>
                  <a:schemeClr val="dk2"/>
                </a:solidFill>
                <a:latin typeface="Calibri" panose="020F0502020204030204" pitchFamily="34" charset="0"/>
              </a:rPr>
              <a:t>Jan 2 - Feb 25</a:t>
            </a:r>
          </a:p>
        </p:txBody>
      </p:sp>
      <p:sp>
        <p:nvSpPr>
          <p:cNvPr id="159" name="OTLSHAPE_T_546dc3323d74464a8ef6a4e6e53f36ea_JoinedDate">
            <a:extLst>
              <a:ext uri="{FF2B5EF4-FFF2-40B4-BE49-F238E27FC236}">
                <a16:creationId xmlns:a16="http://schemas.microsoft.com/office/drawing/2014/main" id="{4679540B-6932-454B-B565-7EB871EB3775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3063364" y="4152984"/>
            <a:ext cx="787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4" dirty="0">
                <a:solidFill>
                  <a:schemeClr val="dk2"/>
                </a:solidFill>
                <a:latin typeface="Calibri" panose="020F0502020204030204" pitchFamily="34" charset="0"/>
              </a:rPr>
              <a:t>Feb 26 - Oct 21</a:t>
            </a:r>
          </a:p>
        </p:txBody>
      </p:sp>
      <p:sp>
        <p:nvSpPr>
          <p:cNvPr id="57" name="OTLSHAPE_M_e7d42421d9e640a2a107afa423141c46_Shape">
            <a:extLst>
              <a:ext uri="{FF2B5EF4-FFF2-40B4-BE49-F238E27FC236}">
                <a16:creationId xmlns:a16="http://schemas.microsoft.com/office/drawing/2014/main" id="{00847F6E-E3A3-4E4E-80D5-F90FCCF0B45B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 rot="16200000">
            <a:off x="3518664" y="1989836"/>
            <a:ext cx="165100" cy="165100"/>
          </a:xfrm>
          <a:prstGeom prst="flowChartMerge">
            <a:avLst/>
          </a:prstGeom>
          <a:solidFill>
            <a:srgbClr val="EA535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TLSHAPE_M_0e28a84cf6724e00a089964be0d24b0c_Shape">
            <a:extLst>
              <a:ext uri="{FF2B5EF4-FFF2-40B4-BE49-F238E27FC236}">
                <a16:creationId xmlns:a16="http://schemas.microsoft.com/office/drawing/2014/main" id="{D69088FC-9798-4EAE-A9A2-8786F7515B7D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 rot="16200000">
            <a:off x="3873645" y="2439585"/>
            <a:ext cx="165100" cy="165100"/>
          </a:xfrm>
          <a:prstGeom prst="flowChartMerge">
            <a:avLst/>
          </a:prstGeom>
          <a:solidFill>
            <a:srgbClr val="EA535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TLSHAPE_M_96c9556a7149459ab1aa5830ee29e508_Shape">
            <a:extLst>
              <a:ext uri="{FF2B5EF4-FFF2-40B4-BE49-F238E27FC236}">
                <a16:creationId xmlns:a16="http://schemas.microsoft.com/office/drawing/2014/main" id="{03D2D967-C78F-435B-858B-E6793940471C}"/>
              </a:ext>
            </a:extLst>
          </p:cNvPr>
          <p:cNvSpPr/>
          <p:nvPr>
            <p:custDataLst>
              <p:tags r:id="rId57"/>
            </p:custDataLst>
          </p:nvPr>
        </p:nvSpPr>
        <p:spPr>
          <a:xfrm>
            <a:off x="6021494" y="3632284"/>
            <a:ext cx="152400" cy="177800"/>
          </a:xfrm>
          <a:prstGeom prst="diamond">
            <a:avLst/>
          </a:prstGeom>
          <a:solidFill>
            <a:srgbClr val="A47D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TLSHAPE_M_59a28bf6e2504bfc9817b81e1db70ce7_Shape">
            <a:extLst>
              <a:ext uri="{FF2B5EF4-FFF2-40B4-BE49-F238E27FC236}">
                <a16:creationId xmlns:a16="http://schemas.microsoft.com/office/drawing/2014/main" id="{9FE05DAB-AC31-48F0-A1CE-28F13D7240DF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>
            <a:off x="6699186" y="3632284"/>
            <a:ext cx="152400" cy="177800"/>
          </a:xfrm>
          <a:prstGeom prst="diamond">
            <a:avLst/>
          </a:prstGeom>
          <a:solidFill>
            <a:srgbClr val="A47D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TLSHAPE_M_51288dd7ee1141c187e9f3ab13f10e91_Shape">
            <a:extLst>
              <a:ext uri="{FF2B5EF4-FFF2-40B4-BE49-F238E27FC236}">
                <a16:creationId xmlns:a16="http://schemas.microsoft.com/office/drawing/2014/main" id="{44D99CA9-4D03-4F43-A257-BB52162702AB}"/>
              </a:ext>
            </a:extLst>
          </p:cNvPr>
          <p:cNvSpPr/>
          <p:nvPr>
            <p:custDataLst>
              <p:tags r:id="rId59"/>
            </p:custDataLst>
          </p:nvPr>
        </p:nvSpPr>
        <p:spPr>
          <a:xfrm>
            <a:off x="7312336" y="3632284"/>
            <a:ext cx="152400" cy="177800"/>
          </a:xfrm>
          <a:prstGeom prst="diamond">
            <a:avLst/>
          </a:prstGeom>
          <a:solidFill>
            <a:srgbClr val="A47D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0" name="OTLSHAPE_M_177188707e544830b8ce884a45b14d3a_Shape">
            <a:extLst>
              <a:ext uri="{FF2B5EF4-FFF2-40B4-BE49-F238E27FC236}">
                <a16:creationId xmlns:a16="http://schemas.microsoft.com/office/drawing/2014/main" id="{BF15AC17-9042-4042-B393-7E218CF4B420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1917242" y="2689860"/>
            <a:ext cx="228600" cy="254000"/>
          </a:xfrm>
          <a:prstGeom prst="diamond">
            <a:avLst/>
          </a:prstGeom>
          <a:solidFill>
            <a:srgbClr val="8BC145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2" name="OTLSHAPE_M_155dc0df6f4143a8a05b7f187d16f3cb_Shape">
            <a:extLst>
              <a:ext uri="{FF2B5EF4-FFF2-40B4-BE49-F238E27FC236}">
                <a16:creationId xmlns:a16="http://schemas.microsoft.com/office/drawing/2014/main" id="{25C8F95A-9AAB-454E-B4B0-1BEA4324E740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>
            <a:off x="8057885" y="2715260"/>
            <a:ext cx="215900" cy="228600"/>
          </a:xfrm>
          <a:prstGeom prst="diamond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3" name="OTLSHAPE_M_b1a2b0ad50c54f3db24b3aab69d68fc5_Shape">
            <a:extLst>
              <a:ext uri="{FF2B5EF4-FFF2-40B4-BE49-F238E27FC236}">
                <a16:creationId xmlns:a16="http://schemas.microsoft.com/office/drawing/2014/main" id="{C62A8896-E4CB-4587-95E9-36CFFDF7A21A}"/>
              </a:ext>
            </a:extLst>
          </p:cNvPr>
          <p:cNvSpPr/>
          <p:nvPr>
            <p:custDataLst>
              <p:tags r:id="rId62"/>
            </p:custDataLst>
          </p:nvPr>
        </p:nvSpPr>
        <p:spPr>
          <a:xfrm>
            <a:off x="10759509" y="2689860"/>
            <a:ext cx="228600" cy="254000"/>
          </a:xfrm>
          <a:prstGeom prst="diamond">
            <a:avLst/>
          </a:prstGeom>
          <a:solidFill>
            <a:srgbClr val="8BC145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TLSHAPE_M_177188707e544830b8ce884a45b14d3a_Title">
            <a:extLst>
              <a:ext uri="{FF2B5EF4-FFF2-40B4-BE49-F238E27FC236}">
                <a16:creationId xmlns:a16="http://schemas.microsoft.com/office/drawing/2014/main" id="{CBBC6D65-A8B3-4524-B847-43F6B4133D8F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1614982" y="2329011"/>
            <a:ext cx="838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8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Project Kickoff</a:t>
            </a:r>
          </a:p>
        </p:txBody>
      </p:sp>
      <p:sp>
        <p:nvSpPr>
          <p:cNvPr id="28" name="OTLSHAPE_M_177188707e544830b8ce884a45b14d3a_Date">
            <a:extLst>
              <a:ext uri="{FF2B5EF4-FFF2-40B4-BE49-F238E27FC236}">
                <a16:creationId xmlns:a16="http://schemas.microsoft.com/office/drawing/2014/main" id="{17786FFE-AE5C-416C-ACE3-1C3C94E18E99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1781627" y="2524929"/>
            <a:ext cx="5080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January 25</a:t>
            </a:r>
          </a:p>
        </p:txBody>
      </p:sp>
      <p:sp>
        <p:nvSpPr>
          <p:cNvPr id="30" name="OTLSHAPE_M_e7d42421d9e640a2a107afa423141c46_Title">
            <a:extLst>
              <a:ext uri="{FF2B5EF4-FFF2-40B4-BE49-F238E27FC236}">
                <a16:creationId xmlns:a16="http://schemas.microsoft.com/office/drawing/2014/main" id="{31962AB0-3120-44C3-83AB-9828F141FADE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3712339" y="1879261"/>
            <a:ext cx="1003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1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Executive Review</a:t>
            </a:r>
          </a:p>
        </p:txBody>
      </p:sp>
      <p:sp>
        <p:nvSpPr>
          <p:cNvPr id="31" name="OTLSHAPE_M_e7d42421d9e640a2a107afa423141c46_Date">
            <a:extLst>
              <a:ext uri="{FF2B5EF4-FFF2-40B4-BE49-F238E27FC236}">
                <a16:creationId xmlns:a16="http://schemas.microsoft.com/office/drawing/2014/main" id="{802164DA-DAEB-4B01-B6CC-512755D327E4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3712339" y="2075180"/>
            <a:ext cx="4445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March 10</a:t>
            </a:r>
          </a:p>
        </p:txBody>
      </p:sp>
      <p:sp>
        <p:nvSpPr>
          <p:cNvPr id="33" name="OTLSHAPE_M_0e28a84cf6724e00a089964be0d24b0c_Title">
            <a:extLst>
              <a:ext uri="{FF2B5EF4-FFF2-40B4-BE49-F238E27FC236}">
                <a16:creationId xmlns:a16="http://schemas.microsoft.com/office/drawing/2014/main" id="{34FD21FB-BEB7-458C-ACAB-085275788A73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4067320" y="2329011"/>
            <a:ext cx="1079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6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Executive Decision</a:t>
            </a:r>
          </a:p>
        </p:txBody>
      </p:sp>
      <p:sp>
        <p:nvSpPr>
          <p:cNvPr id="34" name="OTLSHAPE_M_0e28a84cf6724e00a089964be0d24b0c_Date">
            <a:extLst>
              <a:ext uri="{FF2B5EF4-FFF2-40B4-BE49-F238E27FC236}">
                <a16:creationId xmlns:a16="http://schemas.microsoft.com/office/drawing/2014/main" id="{A919D72E-D9B6-4AE1-B474-FA492DC3B6CC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4067320" y="2524929"/>
            <a:ext cx="4445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March 21</a:t>
            </a:r>
          </a:p>
        </p:txBody>
      </p:sp>
      <p:sp>
        <p:nvSpPr>
          <p:cNvPr id="42" name="OTLSHAPE_M_b1a2b0ad50c54f3db24b3aab69d68fc5_Title">
            <a:extLst>
              <a:ext uri="{FF2B5EF4-FFF2-40B4-BE49-F238E27FC236}">
                <a16:creationId xmlns:a16="http://schemas.microsoft.com/office/drawing/2014/main" id="{C01118E8-E683-40F6-8336-7475C61D9952}"/>
              </a:ext>
            </a:extLst>
          </p:cNvPr>
          <p:cNvSpPr txBox="1"/>
          <p:nvPr>
            <p:custDataLst>
              <p:tags r:id="rId69"/>
            </p:custDataLst>
          </p:nvPr>
        </p:nvSpPr>
        <p:spPr>
          <a:xfrm>
            <a:off x="10496428" y="2329011"/>
            <a:ext cx="762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6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Final Release</a:t>
            </a:r>
          </a:p>
        </p:txBody>
      </p:sp>
      <p:sp>
        <p:nvSpPr>
          <p:cNvPr id="43" name="OTLSHAPE_M_b1a2b0ad50c54f3db24b3aab69d68fc5_Date">
            <a:extLst>
              <a:ext uri="{FF2B5EF4-FFF2-40B4-BE49-F238E27FC236}">
                <a16:creationId xmlns:a16="http://schemas.microsoft.com/office/drawing/2014/main" id="{D348E596-E7A6-4312-854E-7890AE41F8F8}"/>
              </a:ext>
            </a:extLst>
          </p:cNvPr>
          <p:cNvSpPr txBox="1"/>
          <p:nvPr>
            <p:custDataLst>
              <p:tags r:id="rId70"/>
            </p:custDataLst>
          </p:nvPr>
        </p:nvSpPr>
        <p:spPr>
          <a:xfrm>
            <a:off x="10613861" y="2524929"/>
            <a:ext cx="5207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October 25</a:t>
            </a:r>
          </a:p>
        </p:txBody>
      </p:sp>
      <p:sp>
        <p:nvSpPr>
          <p:cNvPr id="131" name="OTLSHAPE_M_155dc0df6f4143a8a05b7f187d16f3cb_Title">
            <a:extLst>
              <a:ext uri="{FF2B5EF4-FFF2-40B4-BE49-F238E27FC236}">
                <a16:creationId xmlns:a16="http://schemas.microsoft.com/office/drawing/2014/main" id="{F2A23E8E-E344-4239-B53C-5CD61289B136}"/>
              </a:ext>
            </a:extLst>
          </p:cNvPr>
          <p:cNvSpPr txBox="1"/>
          <p:nvPr>
            <p:custDataLst>
              <p:tags r:id="rId71"/>
            </p:custDataLst>
          </p:nvPr>
        </p:nvSpPr>
        <p:spPr>
          <a:xfrm>
            <a:off x="7780538" y="2354411"/>
            <a:ext cx="774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6">
                <a:solidFill>
                  <a:schemeClr val="dk1"/>
                </a:solidFill>
                <a:latin typeface="Calibri" panose="020F0502020204030204" pitchFamily="34" charset="0"/>
              </a:rPr>
              <a:t>Press Release</a:t>
            </a:r>
          </a:p>
        </p:txBody>
      </p:sp>
      <p:sp>
        <p:nvSpPr>
          <p:cNvPr id="132" name="OTLSHAPE_M_155dc0df6f4143a8a05b7f187d16f3cb_Date">
            <a:extLst>
              <a:ext uri="{FF2B5EF4-FFF2-40B4-BE49-F238E27FC236}">
                <a16:creationId xmlns:a16="http://schemas.microsoft.com/office/drawing/2014/main" id="{BA0542A1-A985-4124-821A-E978B03FAF23}"/>
              </a:ext>
            </a:extLst>
          </p:cNvPr>
          <p:cNvSpPr txBox="1"/>
          <p:nvPr>
            <p:custDataLst>
              <p:tags r:id="rId72"/>
            </p:custDataLst>
          </p:nvPr>
        </p:nvSpPr>
        <p:spPr>
          <a:xfrm>
            <a:off x="7960285" y="2550329"/>
            <a:ext cx="4064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900" spc="-2">
                <a:solidFill>
                  <a:schemeClr val="dk2"/>
                </a:solidFill>
                <a:latin typeface="Calibri" panose="020F0502020204030204" pitchFamily="34" charset="0"/>
              </a:rPr>
              <a:t>August 2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9B252078-1737-4847-8C45-F8CCAC763FE7}"/>
              </a:ext>
            </a:extLst>
          </p:cNvPr>
          <p:cNvSpPr txBox="1"/>
          <p:nvPr>
            <p:custDataLst>
              <p:tags r:id="rId73"/>
            </p:custDataLst>
          </p:nvPr>
        </p:nvSpPr>
        <p:spPr>
          <a:xfrm>
            <a:off x="1071095" y="407619"/>
            <a:ext cx="77071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ExtraBold" panose="020B0004020202020204" pitchFamily="34" charset="0"/>
              </a:rPr>
              <a:t>Product Development &amp; Launch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Planning &amp; Execution Overview for MPIQ</a:t>
            </a:r>
          </a:p>
        </p:txBody>
      </p:sp>
      <p:graphicFrame>
        <p:nvGraphicFramePr>
          <p:cNvPr id="127" name="Table 230">
            <a:extLst>
              <a:ext uri="{FF2B5EF4-FFF2-40B4-BE49-F238E27FC236}">
                <a16:creationId xmlns:a16="http://schemas.microsoft.com/office/drawing/2014/main" id="{82A639B3-43CC-4327-994C-D49CBC268BF1}"/>
              </a:ext>
            </a:extLst>
          </p:cNvPr>
          <p:cNvGraphicFramePr>
            <a:graphicFrameLocks noGrp="1"/>
          </p:cNvGraphicFramePr>
          <p:nvPr/>
        </p:nvGraphicFramePr>
        <p:xfrm>
          <a:off x="1213872" y="5016908"/>
          <a:ext cx="3932618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57504">
                  <a:extLst>
                    <a:ext uri="{9D8B030D-6E8A-4147-A177-3AD203B41FA5}">
                      <a16:colId xmlns:a16="http://schemas.microsoft.com/office/drawing/2014/main" val="57563278"/>
                    </a:ext>
                  </a:extLst>
                </a:gridCol>
                <a:gridCol w="724054">
                  <a:extLst>
                    <a:ext uri="{9D8B030D-6E8A-4147-A177-3AD203B41FA5}">
                      <a16:colId xmlns:a16="http://schemas.microsoft.com/office/drawing/2014/main" val="1288778130"/>
                    </a:ext>
                  </a:extLst>
                </a:gridCol>
                <a:gridCol w="588898">
                  <a:extLst>
                    <a:ext uri="{9D8B030D-6E8A-4147-A177-3AD203B41FA5}">
                      <a16:colId xmlns:a16="http://schemas.microsoft.com/office/drawing/2014/main" val="3121424270"/>
                    </a:ext>
                  </a:extLst>
                </a:gridCol>
                <a:gridCol w="562162">
                  <a:extLst>
                    <a:ext uri="{9D8B030D-6E8A-4147-A177-3AD203B41FA5}">
                      <a16:colId xmlns:a16="http://schemas.microsoft.com/office/drawing/2014/main" val="91899309"/>
                    </a:ext>
                  </a:extLst>
                </a:gridCol>
              </a:tblGrid>
              <a:tr h="212772">
                <a:tc>
                  <a:txBody>
                    <a:bodyPr/>
                    <a:lstStyle/>
                    <a:p>
                      <a:r>
                        <a:rPr lang="en-US" sz="1050" b="1" dirty="0"/>
                        <a:t>Goal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Owner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Target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998314"/>
                  </a:ext>
                </a:extLst>
              </a:tr>
              <a:tr h="212772">
                <a:tc>
                  <a:txBody>
                    <a:bodyPr/>
                    <a:lstStyle/>
                    <a:p>
                      <a:r>
                        <a:rPr lang="en-US" sz="1050" dirty="0"/>
                        <a:t>Foundation API coverage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Eddy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50%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/>
                        <a:t>5%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7563"/>
                  </a:ext>
                </a:extLst>
              </a:tr>
              <a:tr h="212772">
                <a:tc>
                  <a:txBody>
                    <a:bodyPr/>
                    <a:lstStyle/>
                    <a:p>
                      <a:r>
                        <a:rPr lang="en-US" sz="1050" dirty="0"/>
                        <a:t>Infrastructure architecture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Carmen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18%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/>
                        <a:t>13%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7850570"/>
                  </a:ext>
                </a:extLst>
              </a:tr>
              <a:tr h="212772">
                <a:tc>
                  <a:txBody>
                    <a:bodyPr/>
                    <a:lstStyle/>
                    <a:p>
                      <a:r>
                        <a:rPr lang="en-US" sz="1050" dirty="0"/>
                        <a:t>Test coverage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Anna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15%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/>
                        <a:t>14%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191869"/>
                  </a:ext>
                </a:extLst>
              </a:tr>
            </a:tbl>
          </a:graphicData>
        </a:graphic>
      </p:graphicFrame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9DB853F-1968-4AB7-A150-4CA96566F89E}"/>
              </a:ext>
            </a:extLst>
          </p:cNvPr>
          <p:cNvGrpSpPr/>
          <p:nvPr/>
        </p:nvGrpSpPr>
        <p:grpSpPr>
          <a:xfrm>
            <a:off x="4663401" y="5354521"/>
            <a:ext cx="91720" cy="604913"/>
            <a:chOff x="10730842" y="1680037"/>
            <a:chExt cx="91720" cy="604913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3E273DAF-C2CE-4E54-9A2B-002BD0E0BFB2}"/>
                </a:ext>
              </a:extLst>
            </p:cNvPr>
            <p:cNvSpPr/>
            <p:nvPr/>
          </p:nvSpPr>
          <p:spPr>
            <a:xfrm>
              <a:off x="10731122" y="1680037"/>
              <a:ext cx="91440" cy="914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7B1FE914-78FB-4362-8E3E-009DE1EE13F3}"/>
                </a:ext>
              </a:extLst>
            </p:cNvPr>
            <p:cNvSpPr/>
            <p:nvPr/>
          </p:nvSpPr>
          <p:spPr>
            <a:xfrm>
              <a:off x="10730843" y="1936333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100D0ADE-19AC-438A-B733-0369F84D0595}"/>
                </a:ext>
              </a:extLst>
            </p:cNvPr>
            <p:cNvSpPr/>
            <p:nvPr/>
          </p:nvSpPr>
          <p:spPr>
            <a:xfrm>
              <a:off x="10730842" y="2193510"/>
              <a:ext cx="91440" cy="914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D3F2352-51F1-4875-A81E-55B36C96963F}"/>
              </a:ext>
            </a:extLst>
          </p:cNvPr>
          <p:cNvSpPr/>
          <p:nvPr/>
        </p:nvSpPr>
        <p:spPr>
          <a:xfrm>
            <a:off x="1045696" y="4880399"/>
            <a:ext cx="4287060" cy="12693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FE05E49-B3CE-4839-B966-02B8DC2B1992}"/>
              </a:ext>
            </a:extLst>
          </p:cNvPr>
          <p:cNvSpPr txBox="1"/>
          <p:nvPr/>
        </p:nvSpPr>
        <p:spPr>
          <a:xfrm>
            <a:off x="5870023" y="5207496"/>
            <a:ext cx="32924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sz="1400" u="sng" dirty="0">
                <a:solidFill>
                  <a:prstClr val="black"/>
                </a:solidFill>
              </a:rPr>
              <a:t>Executive Summary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Development is progressing without issues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Potential issues anticipated with integrations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Content work ahead of schedule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600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TLSHAPE_SL_f3e0acd2ec564b98b85b5b1c5a198690_BackgroundRectangle">
            <a:extLst>
              <a:ext uri="{FF2B5EF4-FFF2-40B4-BE49-F238E27FC236}">
                <a16:creationId xmlns:a16="http://schemas.microsoft.com/office/drawing/2014/main" id="{E2B7781C-BAED-5DC8-6254-E261B8FF2B8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3500" y="2644648"/>
            <a:ext cx="11290300" cy="1805855"/>
          </a:xfrm>
          <a:prstGeom prst="rect">
            <a:avLst/>
          </a:prstGeom>
          <a:solidFill>
            <a:schemeClr val="lt1">
              <a:alpha val="9804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TLSHAPE_SL_4ffc9c6775b34191b3202744b6fb8912_BackgroundRectangle">
            <a:extLst>
              <a:ext uri="{FF2B5EF4-FFF2-40B4-BE49-F238E27FC236}">
                <a16:creationId xmlns:a16="http://schemas.microsoft.com/office/drawing/2014/main" id="{590172A5-7FD9-EB74-B1DF-F15A82701B2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3500" y="4514003"/>
            <a:ext cx="11290300" cy="1968331"/>
          </a:xfrm>
          <a:prstGeom prst="rect">
            <a:avLst/>
          </a:prstGeom>
          <a:solidFill>
            <a:schemeClr val="lt1">
              <a:alpha val="9804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TLSHAPE_TB_00000000000000000000000000000000_RightEndCaps">
            <a:extLst>
              <a:ext uri="{FF2B5EF4-FFF2-40B4-BE49-F238E27FC236}">
                <a16:creationId xmlns:a16="http://schemas.microsoft.com/office/drawing/2014/main" id="{FDD8612F-3F19-CB53-7BC3-34D9DDA19FF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1474534" y="2109893"/>
            <a:ext cx="44961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44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2024</a:t>
            </a:r>
          </a:p>
        </p:txBody>
      </p:sp>
      <p:sp>
        <p:nvSpPr>
          <p:cNvPr id="4" name="OTLSHAPE_TB_00000000000000000000000000000000_MiddleScaleContainer">
            <a:extLst>
              <a:ext uri="{FF2B5EF4-FFF2-40B4-BE49-F238E27FC236}">
                <a16:creationId xmlns:a16="http://schemas.microsoft.com/office/drawing/2014/main" id="{0527A7C4-4C24-7907-0BEA-BD76AF4F1F1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92200" y="2249424"/>
            <a:ext cx="10261600" cy="182880"/>
          </a:xfrm>
          <a:prstGeom prst="round2SameRect">
            <a:avLst>
              <a:gd name="adj1" fmla="val 0"/>
              <a:gd name="adj2" fmla="val 16667"/>
            </a:avLst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TLSHAPE_SL_f3e0acd2ec564b98b85b5b1c5a198690_HeaderRectangle">
            <a:extLst>
              <a:ext uri="{FF2B5EF4-FFF2-40B4-BE49-F238E27FC236}">
                <a16:creationId xmlns:a16="http://schemas.microsoft.com/office/drawing/2014/main" id="{896457F3-3BA1-F632-4281-14958749FDB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3500" y="2644648"/>
            <a:ext cx="901700" cy="1805855"/>
          </a:xfrm>
          <a:prstGeom prst="rect">
            <a:avLst/>
          </a:prstGeom>
          <a:solidFill>
            <a:srgbClr val="FFD8C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TLSHAPE_SL_4ffc9c6775b34191b3202744b6fb8912_HeaderRectangle">
            <a:extLst>
              <a:ext uri="{FF2B5EF4-FFF2-40B4-BE49-F238E27FC236}">
                <a16:creationId xmlns:a16="http://schemas.microsoft.com/office/drawing/2014/main" id="{F7B05085-21C2-C44A-0D48-A864FA4BF0C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3500" y="4514003"/>
            <a:ext cx="901700" cy="1968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TLSHAPE_TB_00000000000000000000000000000000_ScaleContainer">
            <a:extLst>
              <a:ext uri="{FF2B5EF4-FFF2-40B4-BE49-F238E27FC236}">
                <a16:creationId xmlns:a16="http://schemas.microsoft.com/office/drawing/2014/main" id="{1B48C81F-BF2A-18B2-8598-E817C96B261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092200" y="2057400"/>
            <a:ext cx="10261600" cy="182880"/>
          </a:xfrm>
          <a:prstGeom prst="round2Same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OTLSHAPE_G_00000000000000000000000000000000_ShapeBelow0">
            <a:extLst>
              <a:ext uri="{FF2B5EF4-FFF2-40B4-BE49-F238E27FC236}">
                <a16:creationId xmlns:a16="http://schemas.microsoft.com/office/drawing/2014/main" id="{1BAEB1B5-8346-77CB-3EF7-546599227A4A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3152223" y="2441448"/>
            <a:ext cx="0" cy="4040886"/>
          </a:xfrm>
          <a:prstGeom prst="line">
            <a:avLst/>
          </a:prstGeom>
          <a:ln w="9525" cap="flat" cmpd="sng" algn="ctr">
            <a:solidFill>
              <a:srgbClr val="737373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OTLSHAPE_G_00000000000000000000000000000000_ShapeBelow1">
            <a:extLst>
              <a:ext uri="{FF2B5EF4-FFF2-40B4-BE49-F238E27FC236}">
                <a16:creationId xmlns:a16="http://schemas.microsoft.com/office/drawing/2014/main" id="{F59DEE26-53DF-CC97-2F61-77998C841D42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189855" y="2441448"/>
            <a:ext cx="0" cy="4040886"/>
          </a:xfrm>
          <a:prstGeom prst="line">
            <a:avLst/>
          </a:prstGeom>
          <a:ln w="9525" cap="flat" cmpd="sng" algn="ctr">
            <a:solidFill>
              <a:srgbClr val="737373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OTLSHAPE_G_00000000000000000000000000000000_ShapeBelow2">
            <a:extLst>
              <a:ext uri="{FF2B5EF4-FFF2-40B4-BE49-F238E27FC236}">
                <a16:creationId xmlns:a16="http://schemas.microsoft.com/office/drawing/2014/main" id="{AF755D36-42CD-0702-7F2C-EF651004479A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7227488" y="2441448"/>
            <a:ext cx="0" cy="4040886"/>
          </a:xfrm>
          <a:prstGeom prst="line">
            <a:avLst/>
          </a:prstGeom>
          <a:ln w="9525" cap="flat" cmpd="sng" algn="ctr">
            <a:solidFill>
              <a:srgbClr val="737373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OTLSHAPE_G_00000000000000000000000000000000_ShapeBelow3">
            <a:extLst>
              <a:ext uri="{FF2B5EF4-FFF2-40B4-BE49-F238E27FC236}">
                <a16:creationId xmlns:a16="http://schemas.microsoft.com/office/drawing/2014/main" id="{8075FEA1-713B-5033-D9AA-C46B3EF040F9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9287511" y="2441448"/>
            <a:ext cx="0" cy="4040886"/>
          </a:xfrm>
          <a:prstGeom prst="line">
            <a:avLst/>
          </a:prstGeom>
          <a:ln w="9525" cap="flat" cmpd="sng" algn="ctr">
            <a:solidFill>
              <a:srgbClr val="737373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TLSHAPE_SLT_dc2bec66400b4b5f9c7f862476ef7d20_Shape">
            <a:extLst>
              <a:ext uri="{FF2B5EF4-FFF2-40B4-BE49-F238E27FC236}">
                <a16:creationId xmlns:a16="http://schemas.microsoft.com/office/drawing/2014/main" id="{7AF85319-B5E6-03A4-D882-F7EFE884BF82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3338820" y="2704507"/>
            <a:ext cx="571500" cy="127000"/>
          </a:xfrm>
          <a:prstGeom prst="roundRect">
            <a:avLst/>
          </a:prstGeom>
          <a:solidFill>
            <a:srgbClr val="FF824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OTLSHAPE_SLT_fd26352b4a5b42b9b2baec0b26f69a92_Shape">
            <a:extLst>
              <a:ext uri="{FF2B5EF4-FFF2-40B4-BE49-F238E27FC236}">
                <a16:creationId xmlns:a16="http://schemas.microsoft.com/office/drawing/2014/main" id="{1A657A44-A689-10F2-8F90-6E39A7EF16A3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3907006" y="2938526"/>
            <a:ext cx="609600" cy="127000"/>
          </a:xfrm>
          <a:prstGeom prst="roundRect">
            <a:avLst/>
          </a:prstGeom>
          <a:solidFill>
            <a:srgbClr val="FF824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OTLSHAPE_SLT_c002708ec20440c1a5d2affc1d487ed8_Shape">
            <a:extLst>
              <a:ext uri="{FF2B5EF4-FFF2-40B4-BE49-F238E27FC236}">
                <a16:creationId xmlns:a16="http://schemas.microsoft.com/office/drawing/2014/main" id="{F1673DBB-BC1E-A8A9-3964-E992AA3F8B1E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4504114" y="3172545"/>
            <a:ext cx="952500" cy="127000"/>
          </a:xfrm>
          <a:prstGeom prst="roundRect">
            <a:avLst/>
          </a:prstGeom>
          <a:solidFill>
            <a:srgbClr val="FF824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TLSHAPE_SLT_0c3be7ea0a4f443f92dbb928aff3266b_Shape">
            <a:extLst>
              <a:ext uri="{FF2B5EF4-FFF2-40B4-BE49-F238E27FC236}">
                <a16:creationId xmlns:a16="http://schemas.microsoft.com/office/drawing/2014/main" id="{B36C8A60-8A88-2D4A-2695-E62C230A1804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4960342" y="3406563"/>
            <a:ext cx="774700" cy="127000"/>
          </a:xfrm>
          <a:prstGeom prst="roundRect">
            <a:avLst/>
          </a:prstGeom>
          <a:solidFill>
            <a:srgbClr val="FF824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TLSHAPE_SLT_b702fc86f14849e0a3aa59fed19420ca_Shape">
            <a:extLst>
              <a:ext uri="{FF2B5EF4-FFF2-40B4-BE49-F238E27FC236}">
                <a16:creationId xmlns:a16="http://schemas.microsoft.com/office/drawing/2014/main" id="{15EF4407-8DFA-A84A-D848-C69E382F1C4B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5886793" y="3640582"/>
            <a:ext cx="1244600" cy="127000"/>
          </a:xfrm>
          <a:prstGeom prst="roundRect">
            <a:avLst/>
          </a:prstGeom>
          <a:solidFill>
            <a:srgbClr val="FF824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OTLSHAPE_SLT_faf6486f58eb46db9b57aed868573107_Shape">
            <a:extLst>
              <a:ext uri="{FF2B5EF4-FFF2-40B4-BE49-F238E27FC236}">
                <a16:creationId xmlns:a16="http://schemas.microsoft.com/office/drawing/2014/main" id="{BD3DCD81-C930-B870-A6D9-DBD4770E1049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7283466" y="3874601"/>
            <a:ext cx="1244600" cy="127000"/>
          </a:xfrm>
          <a:prstGeom prst="roundRect">
            <a:avLst/>
          </a:prstGeom>
          <a:solidFill>
            <a:srgbClr val="FF824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OTLSHAPE_SLT_989b649d7ac749d2a7976f3e8187c714_Shape">
            <a:extLst>
              <a:ext uri="{FF2B5EF4-FFF2-40B4-BE49-F238E27FC236}">
                <a16:creationId xmlns:a16="http://schemas.microsoft.com/office/drawing/2014/main" id="{2481EADB-736B-178B-FF53-C18C8D9ADF75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2398374" y="4573863"/>
            <a:ext cx="2159000" cy="127000"/>
          </a:xfrm>
          <a:prstGeom prst="roundRect">
            <a:avLst/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OTLSHAPE_SLT_14d99df2676546839bb98d2f150eaa8e_Shape">
            <a:extLst>
              <a:ext uri="{FF2B5EF4-FFF2-40B4-BE49-F238E27FC236}">
                <a16:creationId xmlns:a16="http://schemas.microsoft.com/office/drawing/2014/main" id="{96DEF729-92FB-157D-6F46-ADBBB2507604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4556361" y="4807881"/>
            <a:ext cx="508000" cy="127000"/>
          </a:xfrm>
          <a:prstGeom prst="roundRect">
            <a:avLst/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OTLSHAPE_SLT_80963449b36b4ca4bf1d745fa42706d8_Shape">
            <a:extLst>
              <a:ext uri="{FF2B5EF4-FFF2-40B4-BE49-F238E27FC236}">
                <a16:creationId xmlns:a16="http://schemas.microsoft.com/office/drawing/2014/main" id="{A6C06D15-1718-F32A-FF24-F9F91BF28CEA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5063903" y="5041900"/>
            <a:ext cx="800100" cy="127000"/>
          </a:xfrm>
          <a:prstGeom prst="roundRect">
            <a:avLst/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OTLSHAPE_SLT_7fc33e0c48864f2c88d9f026f0a7d74c_Shape">
            <a:extLst>
              <a:ext uri="{FF2B5EF4-FFF2-40B4-BE49-F238E27FC236}">
                <a16:creationId xmlns:a16="http://schemas.microsoft.com/office/drawing/2014/main" id="{3DFC7EA6-5223-3736-3EC4-8F7D492CEF12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5856005" y="5275919"/>
            <a:ext cx="2184400" cy="127000"/>
          </a:xfrm>
          <a:prstGeom prst="roundRect">
            <a:avLst/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TLSHAPE_SLT_0f28e3bb393949c98a1d25a52f46c9f9_Shape">
            <a:extLst>
              <a:ext uri="{FF2B5EF4-FFF2-40B4-BE49-F238E27FC236}">
                <a16:creationId xmlns:a16="http://schemas.microsoft.com/office/drawing/2014/main" id="{AE1D9588-23AE-510A-5580-06CACFAD1ADB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8036383" y="5509937"/>
            <a:ext cx="1092200" cy="127000"/>
          </a:xfrm>
          <a:prstGeom prst="roundRect">
            <a:avLst/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OTLSHAPE_SLT_fad1bbfedebd42f6a608ab382eb6aa76_Shape">
            <a:extLst>
              <a:ext uri="{FF2B5EF4-FFF2-40B4-BE49-F238E27FC236}">
                <a16:creationId xmlns:a16="http://schemas.microsoft.com/office/drawing/2014/main" id="{C21E8ABC-0DF7-9FA4-EA38-3494E40296DE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7436476" y="5743956"/>
            <a:ext cx="1828800" cy="127000"/>
          </a:xfrm>
          <a:prstGeom prst="roundRect">
            <a:avLst/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OTLSHAPE_SLT_564287ad7db64502932c43ad6d0b2ed3_Shape">
            <a:extLst>
              <a:ext uri="{FF2B5EF4-FFF2-40B4-BE49-F238E27FC236}">
                <a16:creationId xmlns:a16="http://schemas.microsoft.com/office/drawing/2014/main" id="{DD018EF4-58AD-64CC-02A1-CCFDBDA82259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8936710" y="5977975"/>
            <a:ext cx="1778000" cy="127000"/>
          </a:xfrm>
          <a:prstGeom prst="roundRect">
            <a:avLst/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OTLSHAPE_SLM_c5de78da2c6d45acab41c70ffb80d3b0_Shape">
            <a:extLst>
              <a:ext uri="{FF2B5EF4-FFF2-40B4-BE49-F238E27FC236}">
                <a16:creationId xmlns:a16="http://schemas.microsoft.com/office/drawing/2014/main" id="{BE33B15E-DCC2-BDDA-2480-949935533E67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7075868" y="4122632"/>
            <a:ext cx="228600" cy="2540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FF824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OTLSHAPE_SLM_b893c97fd73546078d849c8b87f6dea7_Shape">
            <a:extLst>
              <a:ext uri="{FF2B5EF4-FFF2-40B4-BE49-F238E27FC236}">
                <a16:creationId xmlns:a16="http://schemas.microsoft.com/office/drawing/2014/main" id="{DD3D1089-EBD3-BABE-444B-7C56A7E2672C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10636127" y="4122632"/>
            <a:ext cx="228600" cy="2540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FF824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OTLSHAPE_SLM_3031d0a35a8245b1a81537e640b2df43_Shape">
            <a:extLst>
              <a:ext uri="{FF2B5EF4-FFF2-40B4-BE49-F238E27FC236}">
                <a16:creationId xmlns:a16="http://schemas.microsoft.com/office/drawing/2014/main" id="{DD772C99-E690-66D4-13B7-269D5CD1FF53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5351718" y="4122632"/>
            <a:ext cx="228600" cy="2540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FF824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OTLSHAPE_SLM_16ff44b33551437aa8cf8f158ff84fcd_Shape">
            <a:extLst>
              <a:ext uri="{FF2B5EF4-FFF2-40B4-BE49-F238E27FC236}">
                <a16:creationId xmlns:a16="http://schemas.microsoft.com/office/drawing/2014/main" id="{66C08FDC-CD5E-C15C-9D05-07529D4FB4CD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8464145" y="6190234"/>
            <a:ext cx="228600" cy="2540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TLSHAPE_SL_f3e0acd2ec564b98b85b5b1c5a198690_Header">
            <a:extLst>
              <a:ext uri="{FF2B5EF4-FFF2-40B4-BE49-F238E27FC236}">
                <a16:creationId xmlns:a16="http://schemas.microsoft.com/office/drawing/2014/main" id="{08BD05BA-8DBF-FFCB-2ECF-A922EDC23F8A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 rot="16200000">
            <a:off x="-388578" y="3330533"/>
            <a:ext cx="1805855" cy="43408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Test </a:t>
            </a:r>
            <a:br>
              <a:rPr kumimoji="0" lang="en-US" sz="1400" b="0" i="0" u="none" strike="noStrike" kern="1200" cap="none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Management</a:t>
            </a:r>
          </a:p>
        </p:txBody>
      </p:sp>
      <p:sp>
        <p:nvSpPr>
          <p:cNvPr id="45" name="OTLSHAPE_SL_4ffc9c6775b34191b3202744b6fb8912_Header">
            <a:extLst>
              <a:ext uri="{FF2B5EF4-FFF2-40B4-BE49-F238E27FC236}">
                <a16:creationId xmlns:a16="http://schemas.microsoft.com/office/drawing/2014/main" id="{1E1613BD-F941-E1CA-1A1A-BC91EDF6C33F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 rot="16200000">
            <a:off x="-469815" y="5281126"/>
            <a:ext cx="1968331" cy="43408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Change</a:t>
            </a:r>
            <a:br>
              <a:rPr kumimoji="0" lang="en-US" sz="1400" b="0" i="0" u="none" strike="noStrike" kern="1200" cap="none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Management</a:t>
            </a:r>
          </a:p>
        </p:txBody>
      </p:sp>
      <p:sp>
        <p:nvSpPr>
          <p:cNvPr id="19" name="OTLSHAPE_TB_00000000000000000000000000000000_MiddleTimescaleInterval1">
            <a:extLst>
              <a:ext uri="{FF2B5EF4-FFF2-40B4-BE49-F238E27FC236}">
                <a16:creationId xmlns:a16="http://schemas.microsoft.com/office/drawing/2014/main" id="{EADADDF6-8432-8C11-4DA8-DE7A1BD81FA4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1155700" y="2247836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3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Q4</a:t>
            </a:r>
          </a:p>
        </p:txBody>
      </p:sp>
      <p:sp>
        <p:nvSpPr>
          <p:cNvPr id="21" name="OTLSHAPE_TB_00000000000000000000000000000000_MiddleTimescaleInterval2">
            <a:extLst>
              <a:ext uri="{FF2B5EF4-FFF2-40B4-BE49-F238E27FC236}">
                <a16:creationId xmlns:a16="http://schemas.microsoft.com/office/drawing/2014/main" id="{501BBB34-FC8B-903B-486D-291E669A8CF5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3215724" y="2247836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3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Q1</a:t>
            </a:r>
          </a:p>
        </p:txBody>
      </p:sp>
      <p:sp>
        <p:nvSpPr>
          <p:cNvPr id="23" name="OTLSHAPE_TB_00000000000000000000000000000000_MiddleTimescaleInterval3">
            <a:extLst>
              <a:ext uri="{FF2B5EF4-FFF2-40B4-BE49-F238E27FC236}">
                <a16:creationId xmlns:a16="http://schemas.microsoft.com/office/drawing/2014/main" id="{C8FC270F-4D62-1722-F5CA-8501DD1C0357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5253356" y="2247836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3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Q2</a:t>
            </a:r>
          </a:p>
        </p:txBody>
      </p:sp>
      <p:sp>
        <p:nvSpPr>
          <p:cNvPr id="25" name="OTLSHAPE_TB_00000000000000000000000000000000_MiddleTimescaleInterval4">
            <a:extLst>
              <a:ext uri="{FF2B5EF4-FFF2-40B4-BE49-F238E27FC236}">
                <a16:creationId xmlns:a16="http://schemas.microsoft.com/office/drawing/2014/main" id="{CD188256-C083-DDEF-1139-233BAFE74C51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7290988" y="2247836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3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Q3</a:t>
            </a:r>
          </a:p>
        </p:txBody>
      </p:sp>
      <p:sp>
        <p:nvSpPr>
          <p:cNvPr id="27" name="OTLSHAPE_TB_00000000000000000000000000000000_MiddleTimescaleInterval5">
            <a:extLst>
              <a:ext uri="{FF2B5EF4-FFF2-40B4-BE49-F238E27FC236}">
                <a16:creationId xmlns:a16="http://schemas.microsoft.com/office/drawing/2014/main" id="{EB2997B1-1DB4-DC08-125D-55D664333DD3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9351011" y="2247836"/>
            <a:ext cx="1755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3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Q4</a:t>
            </a:r>
          </a:p>
        </p:txBody>
      </p:sp>
      <p:sp>
        <p:nvSpPr>
          <p:cNvPr id="59" name="OTLSHAPE_SLT_dc2bec66400b4b5f9c7f862476ef7d20_JoinedDate">
            <a:extLst>
              <a:ext uri="{FF2B5EF4-FFF2-40B4-BE49-F238E27FC236}">
                <a16:creationId xmlns:a16="http://schemas.microsoft.com/office/drawing/2014/main" id="{771E16D9-95D6-D722-2E36-3A6238245155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4008606" y="2690495"/>
            <a:ext cx="647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4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Jan 9 - Feb 3</a:t>
            </a:r>
          </a:p>
        </p:txBody>
      </p:sp>
      <p:sp>
        <p:nvSpPr>
          <p:cNvPr id="60" name="OTLSHAPE_SLT_dc2bec66400b4b5f9c7f862476ef7d20_Title">
            <a:extLst>
              <a:ext uri="{FF2B5EF4-FFF2-40B4-BE49-F238E27FC236}">
                <a16:creationId xmlns:a16="http://schemas.microsoft.com/office/drawing/2014/main" id="{3E3EB15F-1961-311B-FF0E-1AE8542AE36D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2343013" y="2682748"/>
            <a:ext cx="952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12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Test preparation</a:t>
            </a:r>
          </a:p>
        </p:txBody>
      </p:sp>
      <p:sp>
        <p:nvSpPr>
          <p:cNvPr id="67" name="OTLSHAPE_SLT_fd26352b4a5b42b9b2baec0b26f69a92_JoinedDate">
            <a:extLst>
              <a:ext uri="{FF2B5EF4-FFF2-40B4-BE49-F238E27FC236}">
                <a16:creationId xmlns:a16="http://schemas.microsoft.com/office/drawing/2014/main" id="{E86B9501-D172-1ED2-AA04-9A73FBEEF20F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4605714" y="2924514"/>
            <a:ext cx="685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4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Feb 3 - Mar 1</a:t>
            </a:r>
          </a:p>
        </p:txBody>
      </p:sp>
      <p:sp>
        <p:nvSpPr>
          <p:cNvPr id="68" name="OTLSHAPE_SLT_fd26352b4a5b42b9b2baec0b26f69a92_Title">
            <a:extLst>
              <a:ext uri="{FF2B5EF4-FFF2-40B4-BE49-F238E27FC236}">
                <a16:creationId xmlns:a16="http://schemas.microsoft.com/office/drawing/2014/main" id="{29431F61-8D13-0AEA-DF74-207DCCD812FB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2198128" y="2916767"/>
            <a:ext cx="1549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1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Test Scenario development</a:t>
            </a:r>
          </a:p>
        </p:txBody>
      </p:sp>
      <p:sp>
        <p:nvSpPr>
          <p:cNvPr id="75" name="OTLSHAPE_SLT_c002708ec20440c1a5d2affc1d487ed8_JoinedDate">
            <a:extLst>
              <a:ext uri="{FF2B5EF4-FFF2-40B4-BE49-F238E27FC236}">
                <a16:creationId xmlns:a16="http://schemas.microsoft.com/office/drawing/2014/main" id="{F27F75D5-5889-91BD-CB84-EF961613D31A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5554557" y="3158532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2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 1 - Apr 12</a:t>
            </a:r>
          </a:p>
        </p:txBody>
      </p:sp>
      <p:sp>
        <p:nvSpPr>
          <p:cNvPr id="76" name="OTLSHAPE_SLT_c002708ec20440c1a5d2affc1d487ed8_Title">
            <a:extLst>
              <a:ext uri="{FF2B5EF4-FFF2-40B4-BE49-F238E27FC236}">
                <a16:creationId xmlns:a16="http://schemas.microsoft.com/office/drawing/2014/main" id="{47DC6785-24A5-B9C1-63ED-46D741E782BE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2878252" y="3150785"/>
            <a:ext cx="1485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6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Configuration unit testing</a:t>
            </a:r>
          </a:p>
        </p:txBody>
      </p:sp>
      <p:sp>
        <p:nvSpPr>
          <p:cNvPr id="83" name="OTLSHAPE_SLT_0c3be7ea0a4f443f92dbb928aff3266b_JoinedDate">
            <a:extLst>
              <a:ext uri="{FF2B5EF4-FFF2-40B4-BE49-F238E27FC236}">
                <a16:creationId xmlns:a16="http://schemas.microsoft.com/office/drawing/2014/main" id="{B6109FD0-E489-5810-413B-8C39A0C4F325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5831652" y="3392551"/>
            <a:ext cx="812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2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 21 - Apr 25</a:t>
            </a:r>
          </a:p>
        </p:txBody>
      </p:sp>
      <p:sp>
        <p:nvSpPr>
          <p:cNvPr id="84" name="OTLSHAPE_SLT_0c3be7ea0a4f443f92dbb928aff3266b_Title">
            <a:extLst>
              <a:ext uri="{FF2B5EF4-FFF2-40B4-BE49-F238E27FC236}">
                <a16:creationId xmlns:a16="http://schemas.microsoft.com/office/drawing/2014/main" id="{6869E66E-F4DE-F735-903D-6219B256D825}"/>
              </a:ext>
            </a:extLst>
          </p:cNvPr>
          <p:cNvSpPr txBox="1"/>
          <p:nvPr>
            <p:custDataLst>
              <p:tags r:id="rId44"/>
            </p:custDataLst>
          </p:nvPr>
        </p:nvSpPr>
        <p:spPr>
          <a:xfrm>
            <a:off x="3803618" y="3384804"/>
            <a:ext cx="1003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4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Finalize scenarios</a:t>
            </a:r>
          </a:p>
        </p:txBody>
      </p:sp>
      <p:sp>
        <p:nvSpPr>
          <p:cNvPr id="91" name="OTLSHAPE_SLT_b702fc86f14849e0a3aa59fed19420ca_JoinedDate">
            <a:extLst>
              <a:ext uri="{FF2B5EF4-FFF2-40B4-BE49-F238E27FC236}">
                <a16:creationId xmlns:a16="http://schemas.microsoft.com/office/drawing/2014/main" id="{9524FF36-CB4C-61FE-1B17-B427C1C888FF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7228325" y="3626570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4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May 2 - Jun 26</a:t>
            </a:r>
          </a:p>
        </p:txBody>
      </p:sp>
      <p:sp>
        <p:nvSpPr>
          <p:cNvPr id="92" name="OTLSHAPE_SLT_b702fc86f14849e0a3aa59fed19420ca_Title">
            <a:extLst>
              <a:ext uri="{FF2B5EF4-FFF2-40B4-BE49-F238E27FC236}">
                <a16:creationId xmlns:a16="http://schemas.microsoft.com/office/drawing/2014/main" id="{D21004EC-8543-8F34-53D1-828787AD308F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4912822" y="3618823"/>
            <a:ext cx="838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14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Test execution</a:t>
            </a:r>
          </a:p>
        </p:txBody>
      </p:sp>
      <p:sp>
        <p:nvSpPr>
          <p:cNvPr id="99" name="OTLSHAPE_SLT_faf6486f58eb46db9b57aed868573107_JoinedDate">
            <a:extLst>
              <a:ext uri="{FF2B5EF4-FFF2-40B4-BE49-F238E27FC236}">
                <a16:creationId xmlns:a16="http://schemas.microsoft.com/office/drawing/2014/main" id="{B501BE10-228E-C4FE-6999-3A85467FDD5B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8574199" y="3860588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8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Jul 3 - Aug 27</a:t>
            </a:r>
          </a:p>
        </p:txBody>
      </p:sp>
      <p:sp>
        <p:nvSpPr>
          <p:cNvPr id="100" name="OTLSHAPE_SLT_faf6486f58eb46db9b57aed868573107_Title">
            <a:extLst>
              <a:ext uri="{FF2B5EF4-FFF2-40B4-BE49-F238E27FC236}">
                <a16:creationId xmlns:a16="http://schemas.microsoft.com/office/drawing/2014/main" id="{D6C09F6C-1A0B-796F-2F65-EA3DB51A0D2E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6280540" y="3852841"/>
            <a:ext cx="850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1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Parallel testing</a:t>
            </a:r>
          </a:p>
        </p:txBody>
      </p:sp>
      <p:sp>
        <p:nvSpPr>
          <p:cNvPr id="102" name="OTLSHAPE_SLM_c5de78da2c6d45acab41c70ffb80d3b0_Title">
            <a:extLst>
              <a:ext uri="{FF2B5EF4-FFF2-40B4-BE49-F238E27FC236}">
                <a16:creationId xmlns:a16="http://schemas.microsoft.com/office/drawing/2014/main" id="{2E86DCE9-F433-D507-0E2E-4308F72958E5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6296300" y="4086860"/>
            <a:ext cx="736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8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E2E: Sign Off</a:t>
            </a:r>
          </a:p>
        </p:txBody>
      </p:sp>
      <p:sp>
        <p:nvSpPr>
          <p:cNvPr id="103" name="OTLSHAPE_SLM_c5de78da2c6d45acab41c70ffb80d3b0_Date">
            <a:extLst>
              <a:ext uri="{FF2B5EF4-FFF2-40B4-BE49-F238E27FC236}">
                <a16:creationId xmlns:a16="http://schemas.microsoft.com/office/drawing/2014/main" id="{E6CA118C-D8C3-111E-4C9E-F2879AE117EE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6407383" y="4257379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2024 Jun 29</a:t>
            </a:r>
          </a:p>
        </p:txBody>
      </p:sp>
      <p:sp>
        <p:nvSpPr>
          <p:cNvPr id="105" name="OTLSHAPE_SLM_b893c97fd73546078d849c8b87f6dea7_Title">
            <a:extLst>
              <a:ext uri="{FF2B5EF4-FFF2-40B4-BE49-F238E27FC236}">
                <a16:creationId xmlns:a16="http://schemas.microsoft.com/office/drawing/2014/main" id="{46E82F31-1DC3-8117-09E8-5FEDB9E7F59D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9544562" y="4086860"/>
            <a:ext cx="1041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12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Draft test strategy</a:t>
            </a:r>
          </a:p>
        </p:txBody>
      </p:sp>
      <p:sp>
        <p:nvSpPr>
          <p:cNvPr id="106" name="OTLSHAPE_SLM_b893c97fd73546078d849c8b87f6dea7_Date">
            <a:extLst>
              <a:ext uri="{FF2B5EF4-FFF2-40B4-BE49-F238E27FC236}">
                <a16:creationId xmlns:a16="http://schemas.microsoft.com/office/drawing/2014/main" id="{91349EAB-BE6E-047F-6AE3-E4D140746050}"/>
              </a:ext>
            </a:extLst>
          </p:cNvPr>
          <p:cNvSpPr txBox="1"/>
          <p:nvPr>
            <p:custDataLst>
              <p:tags r:id="rId52"/>
            </p:custDataLst>
          </p:nvPr>
        </p:nvSpPr>
        <p:spPr>
          <a:xfrm>
            <a:off x="10010906" y="4257379"/>
            <a:ext cx="584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2024 Dec 5</a:t>
            </a:r>
          </a:p>
        </p:txBody>
      </p:sp>
      <p:sp>
        <p:nvSpPr>
          <p:cNvPr id="108" name="OTLSHAPE_SLM_3031d0a35a8245b1a81537e640b2df43_Title">
            <a:extLst>
              <a:ext uri="{FF2B5EF4-FFF2-40B4-BE49-F238E27FC236}">
                <a16:creationId xmlns:a16="http://schemas.microsoft.com/office/drawing/2014/main" id="{F67E5AB3-2C17-EDD0-B796-58F6F4C1B2AE}"/>
              </a:ext>
            </a:extLst>
          </p:cNvPr>
          <p:cNvSpPr txBox="1"/>
          <p:nvPr>
            <p:custDataLst>
              <p:tags r:id="rId53"/>
            </p:custDataLst>
          </p:nvPr>
        </p:nvSpPr>
        <p:spPr>
          <a:xfrm>
            <a:off x="4550856" y="4086860"/>
            <a:ext cx="762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12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CUT: Sign Off</a:t>
            </a:r>
          </a:p>
        </p:txBody>
      </p:sp>
      <p:sp>
        <p:nvSpPr>
          <p:cNvPr id="109" name="OTLSHAPE_SLM_3031d0a35a8245b1a81537e640b2df43_Date">
            <a:extLst>
              <a:ext uri="{FF2B5EF4-FFF2-40B4-BE49-F238E27FC236}">
                <a16:creationId xmlns:a16="http://schemas.microsoft.com/office/drawing/2014/main" id="{07FDACFC-8819-A10D-6130-906622D55BAE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4672692" y="4257379"/>
            <a:ext cx="635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2024 Apr 13</a:t>
            </a:r>
          </a:p>
        </p:txBody>
      </p:sp>
      <p:sp>
        <p:nvSpPr>
          <p:cNvPr id="119" name="OTLSHAPE_SLT_989b649d7ac749d2a7976f3e8187c714_JoinedDate">
            <a:extLst>
              <a:ext uri="{FF2B5EF4-FFF2-40B4-BE49-F238E27FC236}">
                <a16:creationId xmlns:a16="http://schemas.microsoft.com/office/drawing/2014/main" id="{44B4EDC4-764C-78D0-7251-E51ADB96FA9B}"/>
              </a:ext>
            </a:extLst>
          </p:cNvPr>
          <p:cNvSpPr txBox="1"/>
          <p:nvPr>
            <p:custDataLst>
              <p:tags r:id="rId55"/>
            </p:custDataLst>
          </p:nvPr>
        </p:nvSpPr>
        <p:spPr>
          <a:xfrm>
            <a:off x="4657961" y="4559850"/>
            <a:ext cx="774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2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Nov 28 - Mar 3</a:t>
            </a:r>
          </a:p>
        </p:txBody>
      </p:sp>
      <p:sp>
        <p:nvSpPr>
          <p:cNvPr id="120" name="OTLSHAPE_SLT_989b649d7ac749d2a7976f3e8187c714_Title">
            <a:extLst>
              <a:ext uri="{FF2B5EF4-FFF2-40B4-BE49-F238E27FC236}">
                <a16:creationId xmlns:a16="http://schemas.microsoft.com/office/drawing/2014/main" id="{415C07CD-D3E7-0255-2B4C-5B44300F21D7}"/>
              </a:ext>
            </a:extLst>
          </p:cNvPr>
          <p:cNvSpPr txBox="1"/>
          <p:nvPr>
            <p:custDataLst>
              <p:tags r:id="rId56"/>
            </p:custDataLst>
          </p:nvPr>
        </p:nvSpPr>
        <p:spPr>
          <a:xfrm>
            <a:off x="1129136" y="4552103"/>
            <a:ext cx="1206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8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Strategy and analysis</a:t>
            </a:r>
          </a:p>
        </p:txBody>
      </p:sp>
      <p:sp>
        <p:nvSpPr>
          <p:cNvPr id="127" name="OTLSHAPE_SLT_14d99df2676546839bb98d2f150eaa8e_JoinedDate">
            <a:extLst>
              <a:ext uri="{FF2B5EF4-FFF2-40B4-BE49-F238E27FC236}">
                <a16:creationId xmlns:a16="http://schemas.microsoft.com/office/drawing/2014/main" id="{D0EC1320-DBD9-243B-6E37-789A0DFC15EB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5165503" y="4793869"/>
            <a:ext cx="774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2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 3 - Mar 26</a:t>
            </a:r>
          </a:p>
        </p:txBody>
      </p:sp>
      <p:sp>
        <p:nvSpPr>
          <p:cNvPr id="128" name="OTLSHAPE_SLT_14d99df2676546839bb98d2f150eaa8e_Title">
            <a:extLst>
              <a:ext uri="{FF2B5EF4-FFF2-40B4-BE49-F238E27FC236}">
                <a16:creationId xmlns:a16="http://schemas.microsoft.com/office/drawing/2014/main" id="{8759E6B0-BBFF-172E-2352-1E3983BB8FCD}"/>
              </a:ext>
            </a:extLst>
          </p:cNvPr>
          <p:cNvSpPr txBox="1"/>
          <p:nvPr>
            <p:custDataLst>
              <p:tags r:id="rId58"/>
            </p:custDataLst>
          </p:nvPr>
        </p:nvSpPr>
        <p:spPr>
          <a:xfrm>
            <a:off x="1491716" y="4786122"/>
            <a:ext cx="2921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4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Stakeholder engagement / Change impact analysis</a:t>
            </a:r>
          </a:p>
        </p:txBody>
      </p:sp>
      <p:sp>
        <p:nvSpPr>
          <p:cNvPr id="135" name="OTLSHAPE_SLT_80963449b36b4ca4bf1d745fa42706d8_JoinedDate">
            <a:extLst>
              <a:ext uri="{FF2B5EF4-FFF2-40B4-BE49-F238E27FC236}">
                <a16:creationId xmlns:a16="http://schemas.microsoft.com/office/drawing/2014/main" id="{3FFEE229-D2AE-AF03-BAE7-A6A04222B36A}"/>
              </a:ext>
            </a:extLst>
          </p:cNvPr>
          <p:cNvSpPr txBox="1"/>
          <p:nvPr>
            <p:custDataLst>
              <p:tags r:id="rId59"/>
            </p:custDataLst>
          </p:nvPr>
        </p:nvSpPr>
        <p:spPr>
          <a:xfrm>
            <a:off x="5957605" y="5027888"/>
            <a:ext cx="812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2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 26 - Apr 30</a:t>
            </a:r>
          </a:p>
        </p:txBody>
      </p:sp>
      <p:sp>
        <p:nvSpPr>
          <p:cNvPr id="136" name="OTLSHAPE_SLT_80963449b36b4ca4bf1d745fa42706d8_Title">
            <a:extLst>
              <a:ext uri="{FF2B5EF4-FFF2-40B4-BE49-F238E27FC236}">
                <a16:creationId xmlns:a16="http://schemas.microsoft.com/office/drawing/2014/main" id="{692A8AC5-C99F-9487-1DE7-F3762097EDEB}"/>
              </a:ext>
            </a:extLst>
          </p:cNvPr>
          <p:cNvSpPr txBox="1"/>
          <p:nvPr>
            <p:custDataLst>
              <p:tags r:id="rId60"/>
            </p:custDataLst>
          </p:nvPr>
        </p:nvSpPr>
        <p:spPr>
          <a:xfrm>
            <a:off x="2982788" y="5020140"/>
            <a:ext cx="1943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4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Communication and training plan</a:t>
            </a:r>
          </a:p>
        </p:txBody>
      </p:sp>
      <p:sp>
        <p:nvSpPr>
          <p:cNvPr id="143" name="OTLSHAPE_SLT_7fc33e0c48864f2c88d9f026f0a7d74c_JoinedDate">
            <a:extLst>
              <a:ext uri="{FF2B5EF4-FFF2-40B4-BE49-F238E27FC236}">
                <a16:creationId xmlns:a16="http://schemas.microsoft.com/office/drawing/2014/main" id="{BEB578A0-3D6A-2CA6-0933-8E73DF36D799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8137983" y="5261906"/>
            <a:ext cx="736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2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Apr 30 - Aug 6</a:t>
            </a:r>
          </a:p>
        </p:txBody>
      </p:sp>
      <p:sp>
        <p:nvSpPr>
          <p:cNvPr id="144" name="OTLSHAPE_SLT_7fc33e0c48864f2c88d9f026f0a7d74c_Title">
            <a:extLst>
              <a:ext uri="{FF2B5EF4-FFF2-40B4-BE49-F238E27FC236}">
                <a16:creationId xmlns:a16="http://schemas.microsoft.com/office/drawing/2014/main" id="{2687FBB4-BC4F-09B3-D4DE-168D7258DFE2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4444138" y="5254159"/>
            <a:ext cx="1257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1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Training development</a:t>
            </a:r>
          </a:p>
        </p:txBody>
      </p:sp>
      <p:sp>
        <p:nvSpPr>
          <p:cNvPr id="151" name="OTLSHAPE_SLT_0f28e3bb393949c98a1d25a52f46c9f9_JoinedDate">
            <a:extLst>
              <a:ext uri="{FF2B5EF4-FFF2-40B4-BE49-F238E27FC236}">
                <a16:creationId xmlns:a16="http://schemas.microsoft.com/office/drawing/2014/main" id="{B0E0F0FD-BD9F-3F68-4AFA-CC182A1BE60D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9170374" y="5495925"/>
            <a:ext cx="736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4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Aug 6 - Sep 23</a:t>
            </a:r>
          </a:p>
        </p:txBody>
      </p:sp>
      <p:sp>
        <p:nvSpPr>
          <p:cNvPr id="152" name="OTLSHAPE_SLT_0f28e3bb393949c98a1d25a52f46c9f9_Title">
            <a:extLst>
              <a:ext uri="{FF2B5EF4-FFF2-40B4-BE49-F238E27FC236}">
                <a16:creationId xmlns:a16="http://schemas.microsoft.com/office/drawing/2014/main" id="{1DA145C0-A00B-D78F-A6DF-5CAB2E3A2C46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6929189" y="5488178"/>
            <a:ext cx="952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1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Training delivery</a:t>
            </a:r>
          </a:p>
        </p:txBody>
      </p:sp>
      <p:sp>
        <p:nvSpPr>
          <p:cNvPr id="159" name="OTLSHAPE_SLT_fad1bbfedebd42f6a608ab382eb6aa76_JoinedDate">
            <a:extLst>
              <a:ext uri="{FF2B5EF4-FFF2-40B4-BE49-F238E27FC236}">
                <a16:creationId xmlns:a16="http://schemas.microsoft.com/office/drawing/2014/main" id="{521D64FE-E545-0D59-7F11-455D261CAA91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9309389" y="5729944"/>
            <a:ext cx="736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4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Jul 10 - Sep 29</a:t>
            </a:r>
          </a:p>
        </p:txBody>
      </p:sp>
      <p:sp>
        <p:nvSpPr>
          <p:cNvPr id="160" name="OTLSHAPE_SLT_fad1bbfedebd42f6a608ab382eb6aa76_Title">
            <a:extLst>
              <a:ext uri="{FF2B5EF4-FFF2-40B4-BE49-F238E27FC236}">
                <a16:creationId xmlns:a16="http://schemas.microsoft.com/office/drawing/2014/main" id="{7F47A783-A5F3-DD04-3EB9-39344D0D8E7F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5915227" y="5722197"/>
            <a:ext cx="1460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6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Communications delivery</a:t>
            </a:r>
          </a:p>
        </p:txBody>
      </p:sp>
      <p:sp>
        <p:nvSpPr>
          <p:cNvPr id="167" name="OTLSHAPE_SLT_564287ad7db64502932c43ad6d0b2ed3_JoinedDate">
            <a:extLst>
              <a:ext uri="{FF2B5EF4-FFF2-40B4-BE49-F238E27FC236}">
                <a16:creationId xmlns:a16="http://schemas.microsoft.com/office/drawing/2014/main" id="{338FD1AA-1C4D-42BC-157B-22D74CF52540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10764841" y="5963962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4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Sep 15 - Dec 3</a:t>
            </a:r>
          </a:p>
        </p:txBody>
      </p:sp>
      <p:sp>
        <p:nvSpPr>
          <p:cNvPr id="168" name="OTLSHAPE_SLT_564287ad7db64502932c43ad6d0b2ed3_Title">
            <a:extLst>
              <a:ext uri="{FF2B5EF4-FFF2-40B4-BE49-F238E27FC236}">
                <a16:creationId xmlns:a16="http://schemas.microsoft.com/office/drawing/2014/main" id="{716B28C9-EBAF-CDBD-3D8E-372A83C66926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8172721" y="5956216"/>
            <a:ext cx="723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8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Stabilization</a:t>
            </a:r>
          </a:p>
        </p:txBody>
      </p:sp>
      <p:sp>
        <p:nvSpPr>
          <p:cNvPr id="170" name="OTLSHAPE_SLM_16ff44b33551437aa8cf8f158ff84fcd_Date">
            <a:extLst>
              <a:ext uri="{FF2B5EF4-FFF2-40B4-BE49-F238E27FC236}">
                <a16:creationId xmlns:a16="http://schemas.microsoft.com/office/drawing/2014/main" id="{23AE872F-CF9A-5C62-2EA9-A9317810583F}"/>
              </a:ext>
            </a:extLst>
          </p:cNvPr>
          <p:cNvSpPr txBox="1"/>
          <p:nvPr>
            <p:custDataLst>
              <p:tags r:id="rId69"/>
            </p:custDataLst>
          </p:nvPr>
        </p:nvSpPr>
        <p:spPr>
          <a:xfrm>
            <a:off x="7769624" y="6239722"/>
            <a:ext cx="647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2024 Aug 30</a:t>
            </a:r>
            <a:endParaRPr kumimoji="0" lang="en-US" sz="1000" b="0" i="0" u="none" strike="noStrike" kern="1200" cap="none" spc="-6" normalizeH="0" baseline="0" noProof="0" dirty="0">
              <a:ln>
                <a:noFill/>
              </a:ln>
              <a:solidFill>
                <a:srgbClr val="73737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1" name="OTLSHAPE_SLM_16ff44b33551437aa8cf8f158ff84fcd_Title">
            <a:extLst>
              <a:ext uri="{FF2B5EF4-FFF2-40B4-BE49-F238E27FC236}">
                <a16:creationId xmlns:a16="http://schemas.microsoft.com/office/drawing/2014/main" id="{FF853476-9C10-7CF7-BDB3-47D07853DD87}"/>
              </a:ext>
            </a:extLst>
          </p:cNvPr>
          <p:cNvSpPr txBox="1"/>
          <p:nvPr>
            <p:custDataLst>
              <p:tags r:id="rId70"/>
            </p:custDataLst>
          </p:nvPr>
        </p:nvSpPr>
        <p:spPr>
          <a:xfrm>
            <a:off x="8743545" y="6231975"/>
            <a:ext cx="1460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8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Training material sign Off</a:t>
            </a:r>
          </a:p>
        </p:txBody>
      </p:sp>
      <p:sp>
        <p:nvSpPr>
          <p:cNvPr id="6" name="OTLSHAPE_TB_00000000000000000000000000000000_TimescaleInterval1">
            <a:extLst>
              <a:ext uri="{FF2B5EF4-FFF2-40B4-BE49-F238E27FC236}">
                <a16:creationId xmlns:a16="http://schemas.microsoft.com/office/drawing/2014/main" id="{DADE5DA1-5E2D-D346-268E-23A1FA6C49F5}"/>
              </a:ext>
            </a:extLst>
          </p:cNvPr>
          <p:cNvSpPr txBox="1"/>
          <p:nvPr>
            <p:custDataLst>
              <p:tags r:id="rId71"/>
            </p:custDataLst>
          </p:nvPr>
        </p:nvSpPr>
        <p:spPr>
          <a:xfrm>
            <a:off x="1155700" y="2048065"/>
            <a:ext cx="329577" cy="20154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300" spc="-24">
                <a:solidFill>
                  <a:schemeClr val="dk1"/>
                </a:solidFill>
                <a:latin typeface="Calibri" panose="020F0502020204030204" pitchFamily="34" charset="0"/>
              </a:rPr>
              <a:t>2023</a:t>
            </a:r>
          </a:p>
        </p:txBody>
      </p:sp>
      <p:sp>
        <p:nvSpPr>
          <p:cNvPr id="8" name="OTLSHAPE_TB_00000000000000000000000000000000_TimescaleInterval2">
            <a:extLst>
              <a:ext uri="{FF2B5EF4-FFF2-40B4-BE49-F238E27FC236}">
                <a16:creationId xmlns:a16="http://schemas.microsoft.com/office/drawing/2014/main" id="{C5B64A98-2AC6-11B2-4F8F-CB1B3D61E9EB}"/>
              </a:ext>
            </a:extLst>
          </p:cNvPr>
          <p:cNvSpPr txBox="1"/>
          <p:nvPr>
            <p:custDataLst>
              <p:tags r:id="rId72"/>
            </p:custDataLst>
          </p:nvPr>
        </p:nvSpPr>
        <p:spPr>
          <a:xfrm>
            <a:off x="3215724" y="2048065"/>
            <a:ext cx="329577" cy="20154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300" spc="-24">
                <a:solidFill>
                  <a:schemeClr val="dk1"/>
                </a:solidFill>
                <a:latin typeface="Calibri" panose="020F0502020204030204" pitchFamily="34" charset="0"/>
              </a:rPr>
              <a:t>2024</a:t>
            </a:r>
          </a:p>
        </p:txBody>
      </p:sp>
      <p:cxnSp>
        <p:nvCxnSpPr>
          <p:cNvPr id="20" name="OTLSHAPE_TB_00000000000000000000000000000000_MiddleSeparator1">
            <a:extLst>
              <a:ext uri="{FF2B5EF4-FFF2-40B4-BE49-F238E27FC236}">
                <a16:creationId xmlns:a16="http://schemas.microsoft.com/office/drawing/2014/main" id="{B503B792-BD8D-965D-0FA5-963D97888A79}"/>
              </a:ext>
            </a:extLst>
          </p:cNvPr>
          <p:cNvCxnSpPr/>
          <p:nvPr>
            <p:custDataLst>
              <p:tags r:id="rId73"/>
            </p:custDataLst>
          </p:nvPr>
        </p:nvCxnSpPr>
        <p:spPr>
          <a:xfrm>
            <a:off x="3152223" y="2249424"/>
            <a:ext cx="0" cy="182880"/>
          </a:xfrm>
          <a:prstGeom prst="line">
            <a:avLst/>
          </a:prstGeom>
          <a:ln w="9525" cap="flat" cmpd="sng" algn="ctr">
            <a:solidFill>
              <a:schemeClr val="dk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OTLSHAPE_TB_00000000000000000000000000000000_MiddleSeparator2">
            <a:extLst>
              <a:ext uri="{FF2B5EF4-FFF2-40B4-BE49-F238E27FC236}">
                <a16:creationId xmlns:a16="http://schemas.microsoft.com/office/drawing/2014/main" id="{6B753D77-6BEE-BF32-F72A-3DFC259B00CD}"/>
              </a:ext>
            </a:extLst>
          </p:cNvPr>
          <p:cNvCxnSpPr/>
          <p:nvPr>
            <p:custDataLst>
              <p:tags r:id="rId74"/>
            </p:custDataLst>
          </p:nvPr>
        </p:nvCxnSpPr>
        <p:spPr>
          <a:xfrm>
            <a:off x="5189855" y="2249424"/>
            <a:ext cx="0" cy="182880"/>
          </a:xfrm>
          <a:prstGeom prst="line">
            <a:avLst/>
          </a:prstGeom>
          <a:ln w="9525" cap="flat" cmpd="sng" algn="ctr">
            <a:solidFill>
              <a:schemeClr val="dk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OTLSHAPE_TB_00000000000000000000000000000000_MiddleSeparator3">
            <a:extLst>
              <a:ext uri="{FF2B5EF4-FFF2-40B4-BE49-F238E27FC236}">
                <a16:creationId xmlns:a16="http://schemas.microsoft.com/office/drawing/2014/main" id="{6F6969AF-2436-ED68-06C7-1A979D447310}"/>
              </a:ext>
            </a:extLst>
          </p:cNvPr>
          <p:cNvCxnSpPr/>
          <p:nvPr>
            <p:custDataLst>
              <p:tags r:id="rId75"/>
            </p:custDataLst>
          </p:nvPr>
        </p:nvCxnSpPr>
        <p:spPr>
          <a:xfrm>
            <a:off x="7227488" y="2249424"/>
            <a:ext cx="0" cy="182880"/>
          </a:xfrm>
          <a:prstGeom prst="line">
            <a:avLst/>
          </a:prstGeom>
          <a:ln w="9525" cap="flat" cmpd="sng" algn="ctr">
            <a:solidFill>
              <a:schemeClr val="dk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OTLSHAPE_TB_00000000000000000000000000000000_MiddleSeparator4">
            <a:extLst>
              <a:ext uri="{FF2B5EF4-FFF2-40B4-BE49-F238E27FC236}">
                <a16:creationId xmlns:a16="http://schemas.microsoft.com/office/drawing/2014/main" id="{27D590B0-E321-9575-867F-B83CE2B0D408}"/>
              </a:ext>
            </a:extLst>
          </p:cNvPr>
          <p:cNvCxnSpPr/>
          <p:nvPr>
            <p:custDataLst>
              <p:tags r:id="rId76"/>
            </p:custDataLst>
          </p:nvPr>
        </p:nvCxnSpPr>
        <p:spPr>
          <a:xfrm>
            <a:off x="9287511" y="2249424"/>
            <a:ext cx="0" cy="182880"/>
          </a:xfrm>
          <a:prstGeom prst="line">
            <a:avLst/>
          </a:prstGeom>
          <a:ln w="9525" cap="flat" cmpd="sng" algn="ctr">
            <a:solidFill>
              <a:schemeClr val="dk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OTLSHAPE_TB_00000000000000000000000000000000_Separator1">
            <a:extLst>
              <a:ext uri="{FF2B5EF4-FFF2-40B4-BE49-F238E27FC236}">
                <a16:creationId xmlns:a16="http://schemas.microsoft.com/office/drawing/2014/main" id="{3A4AE72D-A827-A626-FD46-14ECF3C0620D}"/>
              </a:ext>
            </a:extLst>
          </p:cNvPr>
          <p:cNvCxnSpPr/>
          <p:nvPr>
            <p:custDataLst>
              <p:tags r:id="rId77"/>
            </p:custDataLst>
          </p:nvPr>
        </p:nvCxnSpPr>
        <p:spPr>
          <a:xfrm>
            <a:off x="3152223" y="2057400"/>
            <a:ext cx="0" cy="182880"/>
          </a:xfrm>
          <a:prstGeom prst="line">
            <a:avLst/>
          </a:prstGeom>
          <a:ln w="9525" cap="flat" cmpd="sng" algn="ctr">
            <a:solidFill>
              <a:schemeClr val="dk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TLSHAPE_M_f4f61170fe39462e8915cc838e64fc02_Shape">
            <a:extLst>
              <a:ext uri="{FF2B5EF4-FFF2-40B4-BE49-F238E27FC236}">
                <a16:creationId xmlns:a16="http://schemas.microsoft.com/office/drawing/2014/main" id="{FC400AA1-9EDD-D8EC-6792-EA83E043E934}"/>
              </a:ext>
            </a:extLst>
          </p:cNvPr>
          <p:cNvSpPr/>
          <p:nvPr>
            <p:custDataLst>
              <p:tags r:id="rId78"/>
            </p:custDataLst>
          </p:nvPr>
        </p:nvSpPr>
        <p:spPr>
          <a:xfrm>
            <a:off x="1903418" y="1866900"/>
            <a:ext cx="228600" cy="254000"/>
          </a:xfrm>
          <a:prstGeom prst="diamond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TLSHAPE_M_b19c8488e9fb4700963d44e7541481e2_Shape">
            <a:extLst>
              <a:ext uri="{FF2B5EF4-FFF2-40B4-BE49-F238E27FC236}">
                <a16:creationId xmlns:a16="http://schemas.microsoft.com/office/drawing/2014/main" id="{2D0AE969-FFB9-D20D-D825-E0F648BDB2CB}"/>
              </a:ext>
            </a:extLst>
          </p:cNvPr>
          <p:cNvSpPr/>
          <p:nvPr>
            <p:custDataLst>
              <p:tags r:id="rId79"/>
            </p:custDataLst>
          </p:nvPr>
        </p:nvSpPr>
        <p:spPr>
          <a:xfrm>
            <a:off x="5508459" y="1866900"/>
            <a:ext cx="228600" cy="254000"/>
          </a:xfrm>
          <a:prstGeom prst="diamond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TLSHAPE_M_e4b4eeb6a9d64b5ca5b0f004891f08cf_Shape">
            <a:extLst>
              <a:ext uri="{FF2B5EF4-FFF2-40B4-BE49-F238E27FC236}">
                <a16:creationId xmlns:a16="http://schemas.microsoft.com/office/drawing/2014/main" id="{5978B843-B127-18F7-F51C-2310A55E1EC6}"/>
              </a:ext>
            </a:extLst>
          </p:cNvPr>
          <p:cNvSpPr/>
          <p:nvPr>
            <p:custDataLst>
              <p:tags r:id="rId80"/>
            </p:custDataLst>
          </p:nvPr>
        </p:nvSpPr>
        <p:spPr>
          <a:xfrm>
            <a:off x="8665670" y="1866900"/>
            <a:ext cx="228600" cy="254000"/>
          </a:xfrm>
          <a:prstGeom prst="diamond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TLSHAPE_M_f4f61170fe39462e8915cc838e64fc02_Title">
            <a:extLst>
              <a:ext uri="{FF2B5EF4-FFF2-40B4-BE49-F238E27FC236}">
                <a16:creationId xmlns:a16="http://schemas.microsoft.com/office/drawing/2014/main" id="{B6E4404A-881C-9847-ED91-BFBFF6944C10}"/>
              </a:ext>
            </a:extLst>
          </p:cNvPr>
          <p:cNvSpPr txBox="1"/>
          <p:nvPr>
            <p:custDataLst>
              <p:tags r:id="rId81"/>
            </p:custDataLst>
          </p:nvPr>
        </p:nvSpPr>
        <p:spPr>
          <a:xfrm>
            <a:off x="1532874" y="1490557"/>
            <a:ext cx="977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6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Project Initiation</a:t>
            </a:r>
          </a:p>
        </p:txBody>
      </p:sp>
      <p:sp>
        <p:nvSpPr>
          <p:cNvPr id="32" name="OTLSHAPE_M_f4f61170fe39462e8915cc838e64fc02_Date">
            <a:extLst>
              <a:ext uri="{FF2B5EF4-FFF2-40B4-BE49-F238E27FC236}">
                <a16:creationId xmlns:a16="http://schemas.microsoft.com/office/drawing/2014/main" id="{065F6ED1-61A3-FABC-C43A-8B3962FD1BB1}"/>
              </a:ext>
            </a:extLst>
          </p:cNvPr>
          <p:cNvSpPr txBox="1"/>
          <p:nvPr>
            <p:custDataLst>
              <p:tags r:id="rId82"/>
            </p:custDataLst>
          </p:nvPr>
        </p:nvSpPr>
        <p:spPr>
          <a:xfrm>
            <a:off x="1692958" y="1686475"/>
            <a:ext cx="660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2023 Nov 11</a:t>
            </a:r>
            <a:endParaRPr kumimoji="0" lang="en-US" sz="1000" b="0" i="0" u="none" strike="noStrike" kern="1200" cap="none" spc="-6" normalizeH="0" baseline="0" noProof="0" dirty="0">
              <a:ln>
                <a:noFill/>
              </a:ln>
              <a:solidFill>
                <a:srgbClr val="73737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4" name="OTLSHAPE_M_b19c8488e9fb4700963d44e7541481e2_Title">
            <a:extLst>
              <a:ext uri="{FF2B5EF4-FFF2-40B4-BE49-F238E27FC236}">
                <a16:creationId xmlns:a16="http://schemas.microsoft.com/office/drawing/2014/main" id="{2A04CE4E-BB46-2827-0E4B-0E24E2D00B72}"/>
              </a:ext>
            </a:extLst>
          </p:cNvPr>
          <p:cNvSpPr txBox="1"/>
          <p:nvPr>
            <p:custDataLst>
              <p:tags r:id="rId83"/>
            </p:custDataLst>
          </p:nvPr>
        </p:nvSpPr>
        <p:spPr>
          <a:xfrm>
            <a:off x="5070859" y="1490557"/>
            <a:ext cx="1104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6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Product: Prototype</a:t>
            </a:r>
          </a:p>
        </p:txBody>
      </p:sp>
      <p:sp>
        <p:nvSpPr>
          <p:cNvPr id="35" name="OTLSHAPE_M_b19c8488e9fb4700963d44e7541481e2_Date">
            <a:extLst>
              <a:ext uri="{FF2B5EF4-FFF2-40B4-BE49-F238E27FC236}">
                <a16:creationId xmlns:a16="http://schemas.microsoft.com/office/drawing/2014/main" id="{7CAA3ACB-058D-C956-BC19-A72DB9DF6A78}"/>
              </a:ext>
            </a:extLst>
          </p:cNvPr>
          <p:cNvSpPr txBox="1"/>
          <p:nvPr>
            <p:custDataLst>
              <p:tags r:id="rId84"/>
            </p:custDataLst>
          </p:nvPr>
        </p:nvSpPr>
        <p:spPr>
          <a:xfrm>
            <a:off x="5308646" y="1686475"/>
            <a:ext cx="635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2024 Apr 20</a:t>
            </a:r>
          </a:p>
        </p:txBody>
      </p:sp>
      <p:sp>
        <p:nvSpPr>
          <p:cNvPr id="37" name="OTLSHAPE_M_e4b4eeb6a9d64b5ca5b0f004891f08cf_Title">
            <a:extLst>
              <a:ext uri="{FF2B5EF4-FFF2-40B4-BE49-F238E27FC236}">
                <a16:creationId xmlns:a16="http://schemas.microsoft.com/office/drawing/2014/main" id="{87D20DF7-AD3E-E3E9-5C2A-252E11E8E9CA}"/>
              </a:ext>
            </a:extLst>
          </p:cNvPr>
          <p:cNvSpPr txBox="1"/>
          <p:nvPr>
            <p:custDataLst>
              <p:tags r:id="rId85"/>
            </p:custDataLst>
          </p:nvPr>
        </p:nvSpPr>
        <p:spPr>
          <a:xfrm>
            <a:off x="8379475" y="1490557"/>
            <a:ext cx="812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4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Product: Final</a:t>
            </a:r>
          </a:p>
        </p:txBody>
      </p:sp>
      <p:sp>
        <p:nvSpPr>
          <p:cNvPr id="38" name="OTLSHAPE_M_e4b4eeb6a9d64b5ca5b0f004891f08cf_Date">
            <a:extLst>
              <a:ext uri="{FF2B5EF4-FFF2-40B4-BE49-F238E27FC236}">
                <a16:creationId xmlns:a16="http://schemas.microsoft.com/office/drawing/2014/main" id="{936EB06B-3BC7-3A2E-F2F8-8EFC1CD3CB11}"/>
              </a:ext>
            </a:extLst>
          </p:cNvPr>
          <p:cNvSpPr txBox="1"/>
          <p:nvPr>
            <p:custDataLst>
              <p:tags r:id="rId86"/>
            </p:custDataLst>
          </p:nvPr>
        </p:nvSpPr>
        <p:spPr>
          <a:xfrm>
            <a:off x="8496167" y="1686475"/>
            <a:ext cx="571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2024 Sep 8</a:t>
            </a:r>
            <a:endParaRPr kumimoji="0" lang="en-US" sz="1000" b="0" i="0" u="none" strike="noStrike" kern="1200" cap="none" spc="-6" normalizeH="0" baseline="0" noProof="0" dirty="0">
              <a:ln>
                <a:noFill/>
              </a:ln>
              <a:solidFill>
                <a:srgbClr val="73737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7" name="OTLSHAPE_D_b35151061f96474d8686ee634c7c7410_Line">
            <a:extLst>
              <a:ext uri="{FF2B5EF4-FFF2-40B4-BE49-F238E27FC236}">
                <a16:creationId xmlns:a16="http://schemas.microsoft.com/office/drawing/2014/main" id="{12462031-33CD-CF90-1FB4-F2D128F03507}"/>
              </a:ext>
            </a:extLst>
          </p:cNvPr>
          <p:cNvSpPr/>
          <p:nvPr>
            <p:custDataLst>
              <p:tags r:id="rId87"/>
            </p:custDataLst>
          </p:nvPr>
        </p:nvSpPr>
        <p:spPr>
          <a:xfrm>
            <a:off x="3803662" y="2768007"/>
            <a:ext cx="160495" cy="234020"/>
          </a:xfrm>
          <a:custGeom>
            <a:avLst/>
            <a:gdLst/>
            <a:ahLst/>
            <a:cxnLst/>
            <a:rect l="0" t="0" r="0" b="0"/>
            <a:pathLst>
              <a:path w="160495" h="234020">
                <a:moveTo>
                  <a:pt x="103344" y="0"/>
                </a:moveTo>
                <a:lnTo>
                  <a:pt x="122394" y="0"/>
                </a:lnTo>
                <a:cubicBezTo>
                  <a:pt x="160494" y="0"/>
                  <a:pt x="160494" y="38100"/>
                  <a:pt x="160494" y="38100"/>
                </a:cubicBezTo>
                <a:lnTo>
                  <a:pt x="160494" y="78910"/>
                </a:lnTo>
                <a:cubicBezTo>
                  <a:pt x="160494" y="117010"/>
                  <a:pt x="122394" y="117010"/>
                  <a:pt x="122394" y="117010"/>
                </a:cubicBezTo>
                <a:lnTo>
                  <a:pt x="38100" y="117010"/>
                </a:lnTo>
                <a:cubicBezTo>
                  <a:pt x="0" y="117010"/>
                  <a:pt x="0" y="155110"/>
                  <a:pt x="0" y="155110"/>
                </a:cubicBezTo>
                <a:lnTo>
                  <a:pt x="0" y="195919"/>
                </a:lnTo>
                <a:cubicBezTo>
                  <a:pt x="0" y="234019"/>
                  <a:pt x="38100" y="234019"/>
                  <a:pt x="38100" y="234019"/>
                </a:cubicBezTo>
                <a:lnTo>
                  <a:pt x="103344" y="234019"/>
                </a:lnTo>
              </a:path>
            </a:pathLst>
          </a:custGeom>
          <a:ln w="1270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TLSHAPE_D_238cbf0c9ff540bdb4aa666631dddfe5_Line">
            <a:extLst>
              <a:ext uri="{FF2B5EF4-FFF2-40B4-BE49-F238E27FC236}">
                <a16:creationId xmlns:a16="http://schemas.microsoft.com/office/drawing/2014/main" id="{2B1C7494-A41A-40A1-40A9-57DFF73417D4}"/>
              </a:ext>
            </a:extLst>
          </p:cNvPr>
          <p:cNvSpPr/>
          <p:nvPr>
            <p:custDataLst>
              <p:tags r:id="rId88"/>
            </p:custDataLst>
          </p:nvPr>
        </p:nvSpPr>
        <p:spPr>
          <a:xfrm>
            <a:off x="4400770" y="3002026"/>
            <a:ext cx="160495" cy="234020"/>
          </a:xfrm>
          <a:custGeom>
            <a:avLst/>
            <a:gdLst/>
            <a:ahLst/>
            <a:cxnLst/>
            <a:rect l="0" t="0" r="0" b="0"/>
            <a:pathLst>
              <a:path w="160495" h="234020">
                <a:moveTo>
                  <a:pt x="103344" y="0"/>
                </a:moveTo>
                <a:lnTo>
                  <a:pt x="122394" y="0"/>
                </a:lnTo>
                <a:cubicBezTo>
                  <a:pt x="160494" y="0"/>
                  <a:pt x="160494" y="38100"/>
                  <a:pt x="160494" y="38100"/>
                </a:cubicBezTo>
                <a:lnTo>
                  <a:pt x="160494" y="78909"/>
                </a:lnTo>
                <a:cubicBezTo>
                  <a:pt x="160494" y="117009"/>
                  <a:pt x="122394" y="117009"/>
                  <a:pt x="122394" y="117009"/>
                </a:cubicBezTo>
                <a:lnTo>
                  <a:pt x="38100" y="117009"/>
                </a:lnTo>
                <a:cubicBezTo>
                  <a:pt x="0" y="117009"/>
                  <a:pt x="0" y="155109"/>
                  <a:pt x="0" y="155109"/>
                </a:cubicBezTo>
                <a:lnTo>
                  <a:pt x="0" y="195919"/>
                </a:lnTo>
                <a:cubicBezTo>
                  <a:pt x="0" y="234019"/>
                  <a:pt x="38100" y="234019"/>
                  <a:pt x="38100" y="234019"/>
                </a:cubicBezTo>
                <a:lnTo>
                  <a:pt x="103344" y="234019"/>
                </a:lnTo>
              </a:path>
            </a:pathLst>
          </a:custGeom>
          <a:ln w="1270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TLSHAPE_D_3bdfdcb61f8741998920e24a328e65d7_Line">
            <a:extLst>
              <a:ext uri="{FF2B5EF4-FFF2-40B4-BE49-F238E27FC236}">
                <a16:creationId xmlns:a16="http://schemas.microsoft.com/office/drawing/2014/main" id="{570605AC-827C-69FE-AA66-9869858433E5}"/>
              </a:ext>
            </a:extLst>
          </p:cNvPr>
          <p:cNvSpPr/>
          <p:nvPr>
            <p:custDataLst>
              <p:tags r:id="rId89"/>
            </p:custDataLst>
          </p:nvPr>
        </p:nvSpPr>
        <p:spPr>
          <a:xfrm>
            <a:off x="4856998" y="3236045"/>
            <a:ext cx="653110" cy="234019"/>
          </a:xfrm>
          <a:custGeom>
            <a:avLst/>
            <a:gdLst/>
            <a:ahLst/>
            <a:cxnLst/>
            <a:rect l="0" t="0" r="0" b="0"/>
            <a:pathLst>
              <a:path w="653110" h="234019">
                <a:moveTo>
                  <a:pt x="595959" y="0"/>
                </a:moveTo>
                <a:lnTo>
                  <a:pt x="615009" y="0"/>
                </a:lnTo>
                <a:cubicBezTo>
                  <a:pt x="653109" y="0"/>
                  <a:pt x="653109" y="38100"/>
                  <a:pt x="653109" y="38100"/>
                </a:cubicBezTo>
                <a:lnTo>
                  <a:pt x="653109" y="78909"/>
                </a:lnTo>
                <a:cubicBezTo>
                  <a:pt x="653109" y="117009"/>
                  <a:pt x="615009" y="117009"/>
                  <a:pt x="615009" y="117009"/>
                </a:cubicBezTo>
                <a:lnTo>
                  <a:pt x="38100" y="117009"/>
                </a:lnTo>
                <a:cubicBezTo>
                  <a:pt x="0" y="117009"/>
                  <a:pt x="0" y="155109"/>
                  <a:pt x="0" y="155109"/>
                </a:cubicBezTo>
                <a:lnTo>
                  <a:pt x="0" y="195918"/>
                </a:lnTo>
                <a:cubicBezTo>
                  <a:pt x="0" y="234018"/>
                  <a:pt x="38100" y="234018"/>
                  <a:pt x="38100" y="234018"/>
                </a:cubicBezTo>
                <a:lnTo>
                  <a:pt x="103344" y="234018"/>
                </a:lnTo>
              </a:path>
            </a:pathLst>
          </a:custGeom>
          <a:ln w="1270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TLSHAPE_D_3101e379e2a1495695b70131d463db73_Line">
            <a:extLst>
              <a:ext uri="{FF2B5EF4-FFF2-40B4-BE49-F238E27FC236}">
                <a16:creationId xmlns:a16="http://schemas.microsoft.com/office/drawing/2014/main" id="{7A45DADF-93A1-5CF0-9E78-BE31D4B0EDEC}"/>
              </a:ext>
            </a:extLst>
          </p:cNvPr>
          <p:cNvSpPr/>
          <p:nvPr>
            <p:custDataLst>
              <p:tags r:id="rId90"/>
            </p:custDataLst>
          </p:nvPr>
        </p:nvSpPr>
        <p:spPr>
          <a:xfrm>
            <a:off x="5730052" y="3470063"/>
            <a:ext cx="156742" cy="234020"/>
          </a:xfrm>
          <a:custGeom>
            <a:avLst/>
            <a:gdLst/>
            <a:ahLst/>
            <a:cxnLst/>
            <a:rect l="0" t="0" r="0" b="0"/>
            <a:pathLst>
              <a:path w="156742" h="234020">
                <a:moveTo>
                  <a:pt x="0" y="0"/>
                </a:moveTo>
                <a:lnTo>
                  <a:pt x="19050" y="0"/>
                </a:lnTo>
                <a:cubicBezTo>
                  <a:pt x="57150" y="0"/>
                  <a:pt x="57150" y="38100"/>
                  <a:pt x="57150" y="38100"/>
                </a:cubicBezTo>
                <a:lnTo>
                  <a:pt x="57150" y="115133"/>
                </a:lnTo>
                <a:cubicBezTo>
                  <a:pt x="57150" y="117010"/>
                  <a:pt x="55274" y="117010"/>
                  <a:pt x="55274" y="117010"/>
                </a:cubicBezTo>
                <a:lnTo>
                  <a:pt x="55274" y="117010"/>
                </a:lnTo>
                <a:cubicBezTo>
                  <a:pt x="53397" y="117010"/>
                  <a:pt x="53397" y="118886"/>
                  <a:pt x="53397" y="118886"/>
                </a:cubicBezTo>
                <a:lnTo>
                  <a:pt x="53397" y="195919"/>
                </a:lnTo>
                <a:cubicBezTo>
                  <a:pt x="53397" y="234019"/>
                  <a:pt x="91497" y="234019"/>
                  <a:pt x="91497" y="234019"/>
                </a:cubicBezTo>
                <a:lnTo>
                  <a:pt x="156741" y="234019"/>
                </a:lnTo>
              </a:path>
            </a:pathLst>
          </a:custGeom>
          <a:ln w="1270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TLSHAPE_D_2c710098321e4b27bb3084efce5b1993_Line">
            <a:extLst>
              <a:ext uri="{FF2B5EF4-FFF2-40B4-BE49-F238E27FC236}">
                <a16:creationId xmlns:a16="http://schemas.microsoft.com/office/drawing/2014/main" id="{39BED5C1-23BE-60AF-D02B-3A372658EA20}"/>
              </a:ext>
            </a:extLst>
          </p:cNvPr>
          <p:cNvSpPr/>
          <p:nvPr>
            <p:custDataLst>
              <p:tags r:id="rId91"/>
            </p:custDataLst>
          </p:nvPr>
        </p:nvSpPr>
        <p:spPr>
          <a:xfrm>
            <a:off x="7126725" y="3704082"/>
            <a:ext cx="156742" cy="234020"/>
          </a:xfrm>
          <a:custGeom>
            <a:avLst/>
            <a:gdLst/>
            <a:ahLst/>
            <a:cxnLst/>
            <a:rect l="0" t="0" r="0" b="0"/>
            <a:pathLst>
              <a:path w="156742" h="234020">
                <a:moveTo>
                  <a:pt x="0" y="0"/>
                </a:moveTo>
                <a:lnTo>
                  <a:pt x="19050" y="0"/>
                </a:lnTo>
                <a:cubicBezTo>
                  <a:pt x="57150" y="0"/>
                  <a:pt x="57150" y="38100"/>
                  <a:pt x="57150" y="38100"/>
                </a:cubicBezTo>
                <a:lnTo>
                  <a:pt x="57150" y="115133"/>
                </a:lnTo>
                <a:cubicBezTo>
                  <a:pt x="57150" y="117009"/>
                  <a:pt x="55275" y="117009"/>
                  <a:pt x="55275" y="117009"/>
                </a:cubicBezTo>
                <a:lnTo>
                  <a:pt x="55275" y="117009"/>
                </a:lnTo>
                <a:cubicBezTo>
                  <a:pt x="53398" y="117009"/>
                  <a:pt x="53398" y="118886"/>
                  <a:pt x="53398" y="118886"/>
                </a:cubicBezTo>
                <a:lnTo>
                  <a:pt x="53398" y="195919"/>
                </a:lnTo>
                <a:cubicBezTo>
                  <a:pt x="53398" y="234019"/>
                  <a:pt x="91498" y="234019"/>
                  <a:pt x="91498" y="234019"/>
                </a:cubicBezTo>
                <a:lnTo>
                  <a:pt x="156741" y="234019"/>
                </a:lnTo>
              </a:path>
            </a:pathLst>
          </a:custGeom>
          <a:ln w="1270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TLSHAPE_D_261fbd94d99a4ee5852173fcdbc14c19_Line">
            <a:extLst>
              <a:ext uri="{FF2B5EF4-FFF2-40B4-BE49-F238E27FC236}">
                <a16:creationId xmlns:a16="http://schemas.microsoft.com/office/drawing/2014/main" id="{A6CC5309-34AF-301D-ED49-C7E31C5467AF}"/>
              </a:ext>
            </a:extLst>
          </p:cNvPr>
          <p:cNvSpPr/>
          <p:nvPr>
            <p:custDataLst>
              <p:tags r:id="rId92"/>
            </p:custDataLst>
          </p:nvPr>
        </p:nvSpPr>
        <p:spPr>
          <a:xfrm>
            <a:off x="4453017" y="4637363"/>
            <a:ext cx="160495" cy="234019"/>
          </a:xfrm>
          <a:custGeom>
            <a:avLst/>
            <a:gdLst/>
            <a:ahLst/>
            <a:cxnLst/>
            <a:rect l="0" t="0" r="0" b="0"/>
            <a:pathLst>
              <a:path w="160495" h="234019">
                <a:moveTo>
                  <a:pt x="103344" y="0"/>
                </a:moveTo>
                <a:lnTo>
                  <a:pt x="122394" y="0"/>
                </a:lnTo>
                <a:cubicBezTo>
                  <a:pt x="160494" y="0"/>
                  <a:pt x="160494" y="38100"/>
                  <a:pt x="160494" y="38100"/>
                </a:cubicBezTo>
                <a:lnTo>
                  <a:pt x="160494" y="78909"/>
                </a:lnTo>
                <a:cubicBezTo>
                  <a:pt x="160494" y="117009"/>
                  <a:pt x="122394" y="117009"/>
                  <a:pt x="122394" y="117009"/>
                </a:cubicBezTo>
                <a:lnTo>
                  <a:pt x="38100" y="117009"/>
                </a:lnTo>
                <a:cubicBezTo>
                  <a:pt x="0" y="117009"/>
                  <a:pt x="0" y="155109"/>
                  <a:pt x="0" y="155109"/>
                </a:cubicBezTo>
                <a:lnTo>
                  <a:pt x="0" y="195918"/>
                </a:lnTo>
                <a:cubicBezTo>
                  <a:pt x="0" y="234018"/>
                  <a:pt x="38100" y="234018"/>
                  <a:pt x="38100" y="234018"/>
                </a:cubicBezTo>
                <a:lnTo>
                  <a:pt x="103344" y="234018"/>
                </a:lnTo>
              </a:path>
            </a:pathLst>
          </a:custGeom>
          <a:ln w="1270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TLSHAPE_D_a3ff3c7978614137b85a87e79dcc1f6a_Line">
            <a:extLst>
              <a:ext uri="{FF2B5EF4-FFF2-40B4-BE49-F238E27FC236}">
                <a16:creationId xmlns:a16="http://schemas.microsoft.com/office/drawing/2014/main" id="{1856089B-99A1-9EE1-EFB2-612D82F6C4F3}"/>
              </a:ext>
            </a:extLst>
          </p:cNvPr>
          <p:cNvSpPr/>
          <p:nvPr>
            <p:custDataLst>
              <p:tags r:id="rId93"/>
            </p:custDataLst>
          </p:nvPr>
        </p:nvSpPr>
        <p:spPr>
          <a:xfrm>
            <a:off x="4960559" y="4871381"/>
            <a:ext cx="160495" cy="234020"/>
          </a:xfrm>
          <a:custGeom>
            <a:avLst/>
            <a:gdLst/>
            <a:ahLst/>
            <a:cxnLst/>
            <a:rect l="0" t="0" r="0" b="0"/>
            <a:pathLst>
              <a:path w="160495" h="234020">
                <a:moveTo>
                  <a:pt x="103344" y="0"/>
                </a:moveTo>
                <a:lnTo>
                  <a:pt x="122394" y="0"/>
                </a:lnTo>
                <a:cubicBezTo>
                  <a:pt x="160494" y="0"/>
                  <a:pt x="160494" y="38100"/>
                  <a:pt x="160494" y="38100"/>
                </a:cubicBezTo>
                <a:lnTo>
                  <a:pt x="160494" y="78909"/>
                </a:lnTo>
                <a:cubicBezTo>
                  <a:pt x="160494" y="117009"/>
                  <a:pt x="122394" y="117009"/>
                  <a:pt x="122394" y="117009"/>
                </a:cubicBezTo>
                <a:lnTo>
                  <a:pt x="38100" y="117009"/>
                </a:lnTo>
                <a:cubicBezTo>
                  <a:pt x="0" y="117009"/>
                  <a:pt x="0" y="155109"/>
                  <a:pt x="0" y="155109"/>
                </a:cubicBezTo>
                <a:lnTo>
                  <a:pt x="0" y="195919"/>
                </a:lnTo>
                <a:cubicBezTo>
                  <a:pt x="0" y="234019"/>
                  <a:pt x="38100" y="234019"/>
                  <a:pt x="38100" y="234019"/>
                </a:cubicBezTo>
                <a:lnTo>
                  <a:pt x="103344" y="234019"/>
                </a:lnTo>
              </a:path>
            </a:pathLst>
          </a:custGeom>
          <a:ln w="1270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TLSHAPE_D_87a4a82a86a448fba913265a77cfbb3a_Line">
            <a:extLst>
              <a:ext uri="{FF2B5EF4-FFF2-40B4-BE49-F238E27FC236}">
                <a16:creationId xmlns:a16="http://schemas.microsoft.com/office/drawing/2014/main" id="{92C6219F-B497-1A67-832C-3E7568FFE273}"/>
              </a:ext>
            </a:extLst>
          </p:cNvPr>
          <p:cNvSpPr/>
          <p:nvPr>
            <p:custDataLst>
              <p:tags r:id="rId94"/>
            </p:custDataLst>
          </p:nvPr>
        </p:nvSpPr>
        <p:spPr>
          <a:xfrm>
            <a:off x="5752661" y="5105400"/>
            <a:ext cx="160495" cy="234020"/>
          </a:xfrm>
          <a:custGeom>
            <a:avLst/>
            <a:gdLst/>
            <a:ahLst/>
            <a:cxnLst/>
            <a:rect l="0" t="0" r="0" b="0"/>
            <a:pathLst>
              <a:path w="160495" h="234020">
                <a:moveTo>
                  <a:pt x="103344" y="0"/>
                </a:moveTo>
                <a:lnTo>
                  <a:pt x="122394" y="0"/>
                </a:lnTo>
                <a:cubicBezTo>
                  <a:pt x="160494" y="0"/>
                  <a:pt x="160494" y="38100"/>
                  <a:pt x="160494" y="38100"/>
                </a:cubicBezTo>
                <a:lnTo>
                  <a:pt x="160494" y="78909"/>
                </a:lnTo>
                <a:cubicBezTo>
                  <a:pt x="160494" y="117009"/>
                  <a:pt x="122394" y="117009"/>
                  <a:pt x="122394" y="117009"/>
                </a:cubicBezTo>
                <a:lnTo>
                  <a:pt x="38100" y="117009"/>
                </a:lnTo>
                <a:cubicBezTo>
                  <a:pt x="0" y="117009"/>
                  <a:pt x="0" y="155109"/>
                  <a:pt x="0" y="155109"/>
                </a:cubicBezTo>
                <a:lnTo>
                  <a:pt x="0" y="195919"/>
                </a:lnTo>
                <a:cubicBezTo>
                  <a:pt x="0" y="234019"/>
                  <a:pt x="38100" y="234019"/>
                  <a:pt x="38100" y="234019"/>
                </a:cubicBezTo>
                <a:lnTo>
                  <a:pt x="103344" y="234019"/>
                </a:lnTo>
              </a:path>
            </a:pathLst>
          </a:custGeom>
          <a:ln w="1270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TLSHAPE_D_6c74609a618c4e308603403599722cbf_Line">
            <a:extLst>
              <a:ext uri="{FF2B5EF4-FFF2-40B4-BE49-F238E27FC236}">
                <a16:creationId xmlns:a16="http://schemas.microsoft.com/office/drawing/2014/main" id="{705A1156-EE61-078E-D16A-5B4309318A63}"/>
              </a:ext>
            </a:extLst>
          </p:cNvPr>
          <p:cNvSpPr/>
          <p:nvPr>
            <p:custDataLst>
              <p:tags r:id="rId95"/>
            </p:custDataLst>
          </p:nvPr>
        </p:nvSpPr>
        <p:spPr>
          <a:xfrm>
            <a:off x="7933039" y="5339419"/>
            <a:ext cx="160495" cy="234019"/>
          </a:xfrm>
          <a:custGeom>
            <a:avLst/>
            <a:gdLst/>
            <a:ahLst/>
            <a:cxnLst/>
            <a:rect l="0" t="0" r="0" b="0"/>
            <a:pathLst>
              <a:path w="160495" h="234019">
                <a:moveTo>
                  <a:pt x="103344" y="0"/>
                </a:moveTo>
                <a:lnTo>
                  <a:pt x="122394" y="0"/>
                </a:lnTo>
                <a:cubicBezTo>
                  <a:pt x="160494" y="0"/>
                  <a:pt x="160494" y="38100"/>
                  <a:pt x="160494" y="38100"/>
                </a:cubicBezTo>
                <a:lnTo>
                  <a:pt x="160494" y="78909"/>
                </a:lnTo>
                <a:cubicBezTo>
                  <a:pt x="160494" y="117009"/>
                  <a:pt x="122394" y="117009"/>
                  <a:pt x="122394" y="117009"/>
                </a:cubicBezTo>
                <a:lnTo>
                  <a:pt x="38100" y="117009"/>
                </a:lnTo>
                <a:cubicBezTo>
                  <a:pt x="0" y="117009"/>
                  <a:pt x="0" y="155109"/>
                  <a:pt x="0" y="155109"/>
                </a:cubicBezTo>
                <a:lnTo>
                  <a:pt x="0" y="195918"/>
                </a:lnTo>
                <a:cubicBezTo>
                  <a:pt x="0" y="234018"/>
                  <a:pt x="38100" y="234018"/>
                  <a:pt x="38100" y="234018"/>
                </a:cubicBezTo>
                <a:lnTo>
                  <a:pt x="103344" y="234018"/>
                </a:lnTo>
              </a:path>
            </a:pathLst>
          </a:custGeom>
          <a:ln w="12700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E33EFA-769F-FCF1-9470-4736F2CCF97B}"/>
              </a:ext>
            </a:extLst>
          </p:cNvPr>
          <p:cNvSpPr txBox="1"/>
          <p:nvPr/>
        </p:nvSpPr>
        <p:spPr>
          <a:xfrm>
            <a:off x="868680" y="201556"/>
            <a:ext cx="67328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ptos ExtraBold" panose="020B0004020202020204" pitchFamily="34" charset="0"/>
              </a:rPr>
              <a:t>Test &amp; Change Management Plan</a:t>
            </a:r>
            <a:br>
              <a:rPr lang="en-GB" dirty="0">
                <a:latin typeface="Aptos" panose="020B0004020202020204" pitchFamily="34" charset="0"/>
              </a:rPr>
            </a:b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Overview of dependencies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ptos" panose="020B00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32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LSHAPE_SL_d8ecf3454ed64112ad169b194b43ebde_BackgroundRectangle">
            <a:extLst>
              <a:ext uri="{FF2B5EF4-FFF2-40B4-BE49-F238E27FC236}">
                <a16:creationId xmlns:a16="http://schemas.microsoft.com/office/drawing/2014/main" id="{2815F9D7-E1B8-AB9D-C10D-E4124D5776A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3500" y="2669342"/>
            <a:ext cx="11595100" cy="546100"/>
          </a:xfrm>
          <a:prstGeom prst="rect">
            <a:avLst/>
          </a:prstGeom>
          <a:solidFill>
            <a:srgbClr val="E8E8E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TLSHAPE_SL_36872b58e3f741658ec37f82111b77b1_BackgroundRectangle">
            <a:extLst>
              <a:ext uri="{FF2B5EF4-FFF2-40B4-BE49-F238E27FC236}">
                <a16:creationId xmlns:a16="http://schemas.microsoft.com/office/drawing/2014/main" id="{343AA0E0-3064-960A-E688-DD56EFBE09C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3500" y="5869742"/>
            <a:ext cx="11595100" cy="279400"/>
          </a:xfrm>
          <a:prstGeom prst="rect">
            <a:avLst/>
          </a:prstGeom>
          <a:solidFill>
            <a:srgbClr val="E8E8E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TLSHAPE_SL_f83bf53542604b5d9f668007f8a4e9ed_BackgroundRectangle">
            <a:extLst>
              <a:ext uri="{FF2B5EF4-FFF2-40B4-BE49-F238E27FC236}">
                <a16:creationId xmlns:a16="http://schemas.microsoft.com/office/drawing/2014/main" id="{999C8A5B-9E18-21F9-8D26-0FC2138B3D8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3500" y="3278942"/>
            <a:ext cx="11595100" cy="762000"/>
          </a:xfrm>
          <a:prstGeom prst="rect">
            <a:avLst/>
          </a:prstGeom>
          <a:solidFill>
            <a:srgbClr val="E8E8E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OTLSHAPE_SL2A_36d5d2f6d5c6482b9c66a308a3bf9c61_BackgroundRectangle">
            <a:extLst>
              <a:ext uri="{FF2B5EF4-FFF2-40B4-BE49-F238E27FC236}">
                <a16:creationId xmlns:a16="http://schemas.microsoft.com/office/drawing/2014/main" id="{65173EDF-7442-28C3-0DC5-053B69E0529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71522" y="4104442"/>
            <a:ext cx="10693400" cy="279400"/>
          </a:xfrm>
          <a:prstGeom prst="rect">
            <a:avLst/>
          </a:prstGeom>
          <a:solidFill>
            <a:srgbClr val="E8E8E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TLSHAPE_SL2A_46b0073428c54396958a367e3ba4725f_BackgroundRectangle">
            <a:extLst>
              <a:ext uri="{FF2B5EF4-FFF2-40B4-BE49-F238E27FC236}">
                <a16:creationId xmlns:a16="http://schemas.microsoft.com/office/drawing/2014/main" id="{DD336260-3243-4594-EFF5-51C226F4F43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71522" y="4904542"/>
            <a:ext cx="10693400" cy="279400"/>
          </a:xfrm>
          <a:prstGeom prst="rect">
            <a:avLst/>
          </a:prstGeom>
          <a:solidFill>
            <a:srgbClr val="E8E8E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OTLSHAPE_SL2A_c7f05b8b46b24a68874d5d98a055363a_BackgroundRectangle">
            <a:extLst>
              <a:ext uri="{FF2B5EF4-FFF2-40B4-BE49-F238E27FC236}">
                <a16:creationId xmlns:a16="http://schemas.microsoft.com/office/drawing/2014/main" id="{03EBFB76-1549-CFF0-823C-6D333124832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71522" y="4383842"/>
            <a:ext cx="10693400" cy="520700"/>
          </a:xfrm>
          <a:prstGeom prst="rect">
            <a:avLst/>
          </a:prstGeom>
          <a:solidFill>
            <a:srgbClr val="E8E8E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OTLSHAPE_SL2A_4a4d338438ee4a8889a93f37b4ef86a2_BackgroundRectangle">
            <a:extLst>
              <a:ext uri="{FF2B5EF4-FFF2-40B4-BE49-F238E27FC236}">
                <a16:creationId xmlns:a16="http://schemas.microsoft.com/office/drawing/2014/main" id="{43D22202-67F2-4F23-0114-C8AC9C67AE2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71522" y="5526842"/>
            <a:ext cx="10693400" cy="279400"/>
          </a:xfrm>
          <a:prstGeom prst="rect">
            <a:avLst/>
          </a:prstGeom>
          <a:solidFill>
            <a:srgbClr val="E8E8E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OTLSHAPE_SL_7a6f077e4171464fae7bcb12f4e68f8b_BackgroundRectangle">
            <a:extLst>
              <a:ext uri="{FF2B5EF4-FFF2-40B4-BE49-F238E27FC236}">
                <a16:creationId xmlns:a16="http://schemas.microsoft.com/office/drawing/2014/main" id="{2284C37D-1970-6D44-0135-46574EC7C900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3500" y="6212642"/>
            <a:ext cx="11595100" cy="279400"/>
          </a:xfrm>
          <a:prstGeom prst="rect">
            <a:avLst/>
          </a:prstGeom>
          <a:solidFill>
            <a:srgbClr val="E8E8E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OTLSHAPE_SL2A_32c3d9122d5e499495c8f1a21b52dc51_BackgroundRectangle">
            <a:extLst>
              <a:ext uri="{FF2B5EF4-FFF2-40B4-BE49-F238E27FC236}">
                <a16:creationId xmlns:a16="http://schemas.microsoft.com/office/drawing/2014/main" id="{F5870CA5-9283-A550-309C-DE29B736BE99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971522" y="5183942"/>
            <a:ext cx="10693400" cy="279400"/>
          </a:xfrm>
          <a:prstGeom prst="rect">
            <a:avLst/>
          </a:prstGeom>
          <a:solidFill>
            <a:srgbClr val="E8E8E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7" name="OTLSHAPE_SL2AL_00000000000000000000000000000000_ShapeBelow0">
            <a:extLst>
              <a:ext uri="{FF2B5EF4-FFF2-40B4-BE49-F238E27FC236}">
                <a16:creationId xmlns:a16="http://schemas.microsoft.com/office/drawing/2014/main" id="{01EA204F-CA3A-9175-AD15-59C4BADCEFD8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971522" y="4383842"/>
            <a:ext cx="10682972" cy="0"/>
          </a:xfrm>
          <a:prstGeom prst="line">
            <a:avLst/>
          </a:prstGeom>
          <a:ln w="11430" cap="flat" cmpd="sng" algn="ctr">
            <a:solidFill>
              <a:srgbClr val="737373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OTLSHAPE_SL2AL_00000000000000000000000000000000_ShapeBelow1">
            <a:extLst>
              <a:ext uri="{FF2B5EF4-FFF2-40B4-BE49-F238E27FC236}">
                <a16:creationId xmlns:a16="http://schemas.microsoft.com/office/drawing/2014/main" id="{516E2141-3533-F9E1-2D04-4A428F64E98B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971522" y="4904542"/>
            <a:ext cx="10682972" cy="0"/>
          </a:xfrm>
          <a:prstGeom prst="line">
            <a:avLst/>
          </a:prstGeom>
          <a:ln w="11430" cap="flat" cmpd="sng" algn="ctr">
            <a:solidFill>
              <a:srgbClr val="737373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OTLSHAPE_SL2AL_00000000000000000000000000000000_ShapeBelow2">
            <a:extLst>
              <a:ext uri="{FF2B5EF4-FFF2-40B4-BE49-F238E27FC236}">
                <a16:creationId xmlns:a16="http://schemas.microsoft.com/office/drawing/2014/main" id="{5AA723EB-9134-0C8E-D9C2-3E88FB5F1E8B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971522" y="5183942"/>
            <a:ext cx="10682972" cy="0"/>
          </a:xfrm>
          <a:prstGeom prst="line">
            <a:avLst/>
          </a:prstGeom>
          <a:ln w="11430" cap="flat" cmpd="sng" algn="ctr">
            <a:solidFill>
              <a:srgbClr val="737373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TLSHAPE_TB_00000000000000000000000000000000_ScaleContainer">
            <a:extLst>
              <a:ext uri="{FF2B5EF4-FFF2-40B4-BE49-F238E27FC236}">
                <a16:creationId xmlns:a16="http://schemas.microsoft.com/office/drawing/2014/main" id="{A6F1705F-D224-6004-D4FB-712586E19C9B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977868" y="2082094"/>
            <a:ext cx="9677400" cy="182880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TLSHAPE_SL_d8ecf3454ed64112ad169b194b43ebde_HeaderRectangle">
            <a:extLst>
              <a:ext uri="{FF2B5EF4-FFF2-40B4-BE49-F238E27FC236}">
                <a16:creationId xmlns:a16="http://schemas.microsoft.com/office/drawing/2014/main" id="{CDA362F6-030A-73DD-F1BA-7D214DA1BB53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63500" y="2669342"/>
            <a:ext cx="1790700" cy="546100"/>
          </a:xfrm>
          <a:prstGeom prst="rect">
            <a:avLst/>
          </a:prstGeom>
          <a:solidFill>
            <a:srgbClr val="E8E8E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TLSHAPE_SL_36872b58e3f741658ec37f82111b77b1_HeaderRectangle">
            <a:extLst>
              <a:ext uri="{FF2B5EF4-FFF2-40B4-BE49-F238E27FC236}">
                <a16:creationId xmlns:a16="http://schemas.microsoft.com/office/drawing/2014/main" id="{7863D861-D731-FD3D-CC76-C3823DD15AA8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63500" y="5869742"/>
            <a:ext cx="1790700" cy="279400"/>
          </a:xfrm>
          <a:prstGeom prst="rect">
            <a:avLst/>
          </a:prstGeom>
          <a:solidFill>
            <a:srgbClr val="E8E8E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TLSHAPE_SL_d020e7f82e15490fa999e0111f849163_HeaderRectangle">
            <a:extLst>
              <a:ext uri="{FF2B5EF4-FFF2-40B4-BE49-F238E27FC236}">
                <a16:creationId xmlns:a16="http://schemas.microsoft.com/office/drawing/2014/main" id="{DF5708A9-78F2-B9E8-30C9-405164783C98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3500" y="4104442"/>
            <a:ext cx="914400" cy="1358900"/>
          </a:xfrm>
          <a:prstGeom prst="rect">
            <a:avLst/>
          </a:prstGeom>
          <a:solidFill>
            <a:srgbClr val="E8E8E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TLSHAPE_SL_cf58e98c02774eea9f98e694ea388ebb_HeaderRectangle">
            <a:extLst>
              <a:ext uri="{FF2B5EF4-FFF2-40B4-BE49-F238E27FC236}">
                <a16:creationId xmlns:a16="http://schemas.microsoft.com/office/drawing/2014/main" id="{AE5586A5-DD20-10FF-8487-B0F48045199E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63500" y="5526842"/>
            <a:ext cx="914400" cy="279400"/>
          </a:xfrm>
          <a:prstGeom prst="rect">
            <a:avLst/>
          </a:prstGeom>
          <a:solidFill>
            <a:srgbClr val="E8E8E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TLSHAPE_SL_f83bf53542604b5d9f668007f8a4e9ed_HeaderRectangle">
            <a:extLst>
              <a:ext uri="{FF2B5EF4-FFF2-40B4-BE49-F238E27FC236}">
                <a16:creationId xmlns:a16="http://schemas.microsoft.com/office/drawing/2014/main" id="{D750E1D4-4E6F-3925-BFB2-988D26F75EB7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63500" y="3278942"/>
            <a:ext cx="1790700" cy="762000"/>
          </a:xfrm>
          <a:prstGeom prst="rect">
            <a:avLst/>
          </a:prstGeom>
          <a:solidFill>
            <a:srgbClr val="E8E8E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OTLSHAPE_SL2A_36d5d2f6d5c6482b9c66a308a3bf9c61_HeaderRectangle">
            <a:extLst>
              <a:ext uri="{FF2B5EF4-FFF2-40B4-BE49-F238E27FC236}">
                <a16:creationId xmlns:a16="http://schemas.microsoft.com/office/drawing/2014/main" id="{DFEA16F1-8920-F438-48D3-38774F5C71EF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971522" y="4104442"/>
            <a:ext cx="889000" cy="279400"/>
          </a:xfrm>
          <a:prstGeom prst="rect">
            <a:avLst/>
          </a:prstGeom>
          <a:solidFill>
            <a:schemeClr val="accent3">
              <a:alpha val="24706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OTLSHAPE_SL2A_46b0073428c54396958a367e3ba4725f_HeaderRectangle">
            <a:extLst>
              <a:ext uri="{FF2B5EF4-FFF2-40B4-BE49-F238E27FC236}">
                <a16:creationId xmlns:a16="http://schemas.microsoft.com/office/drawing/2014/main" id="{E3927C08-D75D-6437-72A5-92B65A4B8FC9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971522" y="4904542"/>
            <a:ext cx="889000" cy="279400"/>
          </a:xfrm>
          <a:prstGeom prst="rect">
            <a:avLst/>
          </a:prstGeom>
          <a:solidFill>
            <a:schemeClr val="accent3">
              <a:alpha val="24706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OTLSHAPE_SL2A_c7f05b8b46b24a68874d5d98a055363a_HeaderRectangle">
            <a:extLst>
              <a:ext uri="{FF2B5EF4-FFF2-40B4-BE49-F238E27FC236}">
                <a16:creationId xmlns:a16="http://schemas.microsoft.com/office/drawing/2014/main" id="{F1678EEC-3F72-7ADC-102C-B3268367134A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971522" y="4383842"/>
            <a:ext cx="889000" cy="520700"/>
          </a:xfrm>
          <a:prstGeom prst="rect">
            <a:avLst/>
          </a:prstGeom>
          <a:solidFill>
            <a:schemeClr val="accent3">
              <a:alpha val="24706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OTLSHAPE_SL2A_4a4d338438ee4a8889a93f37b4ef86a2_HeaderRectangle">
            <a:extLst>
              <a:ext uri="{FF2B5EF4-FFF2-40B4-BE49-F238E27FC236}">
                <a16:creationId xmlns:a16="http://schemas.microsoft.com/office/drawing/2014/main" id="{48A80FCA-C131-7E66-B0F9-B9874ACC51DA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971522" y="5526842"/>
            <a:ext cx="889000" cy="279400"/>
          </a:xfrm>
          <a:prstGeom prst="rect">
            <a:avLst/>
          </a:prstGeom>
          <a:solidFill>
            <a:schemeClr val="accent3">
              <a:alpha val="24706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OTLSHAPE_SL_7a6f077e4171464fae7bcb12f4e68f8b_HeaderRectangle">
            <a:extLst>
              <a:ext uri="{FF2B5EF4-FFF2-40B4-BE49-F238E27FC236}">
                <a16:creationId xmlns:a16="http://schemas.microsoft.com/office/drawing/2014/main" id="{9E0757C9-8B22-A9CB-2568-FF7B984494FF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63500" y="6212642"/>
            <a:ext cx="1790700" cy="279400"/>
          </a:xfrm>
          <a:prstGeom prst="rect">
            <a:avLst/>
          </a:prstGeom>
          <a:solidFill>
            <a:srgbClr val="E8E8E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OTLSHAPE_SL2A_32c3d9122d5e499495c8f1a21b52dc51_HeaderRectangle">
            <a:extLst>
              <a:ext uri="{FF2B5EF4-FFF2-40B4-BE49-F238E27FC236}">
                <a16:creationId xmlns:a16="http://schemas.microsoft.com/office/drawing/2014/main" id="{FB8F0F7E-493A-2DD1-09C2-2474143E81A3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971522" y="5183942"/>
            <a:ext cx="889000" cy="279400"/>
          </a:xfrm>
          <a:prstGeom prst="rect">
            <a:avLst/>
          </a:prstGeom>
          <a:solidFill>
            <a:schemeClr val="accent3">
              <a:alpha val="24706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TLSHAPE_TB_00000000000000000000000000000000_MiddleScaleContainer">
            <a:extLst>
              <a:ext uri="{FF2B5EF4-FFF2-40B4-BE49-F238E27FC236}">
                <a16:creationId xmlns:a16="http://schemas.microsoft.com/office/drawing/2014/main" id="{28A9172B-C426-56CB-140A-A467545EA9E5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1977868" y="2274118"/>
            <a:ext cx="9677400" cy="182880"/>
          </a:xfrm>
          <a:prstGeom prst="round2SameRect">
            <a:avLst>
              <a:gd name="adj1" fmla="val 0"/>
              <a:gd name="adj2" fmla="val 16667"/>
            </a:avLst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" name="OTLSHAPE_G_00000000000000000000000000000000_ShapeBelow0">
            <a:extLst>
              <a:ext uri="{FF2B5EF4-FFF2-40B4-BE49-F238E27FC236}">
                <a16:creationId xmlns:a16="http://schemas.microsoft.com/office/drawing/2014/main" id="{EF7F332A-2751-B22A-CBCC-39BDC2DDA486}"/>
              </a:ext>
            </a:extLst>
          </p:cNvPr>
          <p:cNvCxnSpPr/>
          <p:nvPr>
            <p:custDataLst>
              <p:tags r:id="rId27"/>
            </p:custDataLst>
          </p:nvPr>
        </p:nvCxnSpPr>
        <p:spPr>
          <a:xfrm>
            <a:off x="3564199" y="2466142"/>
            <a:ext cx="0" cy="4025900"/>
          </a:xfrm>
          <a:prstGeom prst="line">
            <a:avLst/>
          </a:prstGeom>
          <a:ln w="22225" cap="flat" cmpd="sng" algn="ctr">
            <a:solidFill>
              <a:srgbClr val="E8E8E8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OTLSHAPE_G_00000000000000000000000000000000_ShapeBelow1">
            <a:extLst>
              <a:ext uri="{FF2B5EF4-FFF2-40B4-BE49-F238E27FC236}">
                <a16:creationId xmlns:a16="http://schemas.microsoft.com/office/drawing/2014/main" id="{784A96DC-1554-55AA-961F-7E878DF67637}"/>
              </a:ext>
            </a:extLst>
          </p:cNvPr>
          <p:cNvCxnSpPr/>
          <p:nvPr>
            <p:custDataLst>
              <p:tags r:id="rId28"/>
            </p:custDataLst>
          </p:nvPr>
        </p:nvCxnSpPr>
        <p:spPr>
          <a:xfrm>
            <a:off x="5203410" y="2466142"/>
            <a:ext cx="0" cy="4025900"/>
          </a:xfrm>
          <a:prstGeom prst="line">
            <a:avLst/>
          </a:prstGeom>
          <a:ln w="22225" cap="flat" cmpd="sng" algn="ctr">
            <a:solidFill>
              <a:srgbClr val="E8E8E8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OTLSHAPE_G_00000000000000000000000000000000_ShapeBelow2">
            <a:extLst>
              <a:ext uri="{FF2B5EF4-FFF2-40B4-BE49-F238E27FC236}">
                <a16:creationId xmlns:a16="http://schemas.microsoft.com/office/drawing/2014/main" id="{AAC3327D-FF21-57C3-AF48-343198C76656}"/>
              </a:ext>
            </a:extLst>
          </p:cNvPr>
          <p:cNvCxnSpPr/>
          <p:nvPr>
            <p:custDataLst>
              <p:tags r:id="rId29"/>
            </p:custDataLst>
          </p:nvPr>
        </p:nvCxnSpPr>
        <p:spPr>
          <a:xfrm>
            <a:off x="6789742" y="2466142"/>
            <a:ext cx="0" cy="4025900"/>
          </a:xfrm>
          <a:prstGeom prst="line">
            <a:avLst/>
          </a:prstGeom>
          <a:ln w="22225" cap="flat" cmpd="sng" algn="ctr">
            <a:solidFill>
              <a:srgbClr val="E8E8E8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OTLSHAPE_G_00000000000000000000000000000000_ShapeBelow3">
            <a:extLst>
              <a:ext uri="{FF2B5EF4-FFF2-40B4-BE49-F238E27FC236}">
                <a16:creationId xmlns:a16="http://schemas.microsoft.com/office/drawing/2014/main" id="{A8F39CD8-F125-DC9C-32D9-4D0DC89E7DCA}"/>
              </a:ext>
            </a:extLst>
          </p:cNvPr>
          <p:cNvCxnSpPr/>
          <p:nvPr>
            <p:custDataLst>
              <p:tags r:id="rId30"/>
            </p:custDataLst>
          </p:nvPr>
        </p:nvCxnSpPr>
        <p:spPr>
          <a:xfrm>
            <a:off x="8428952" y="2466142"/>
            <a:ext cx="0" cy="4025900"/>
          </a:xfrm>
          <a:prstGeom prst="line">
            <a:avLst/>
          </a:prstGeom>
          <a:ln w="22225" cap="flat" cmpd="sng" algn="ctr">
            <a:solidFill>
              <a:srgbClr val="E8E8E8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OTLSHAPE_G_00000000000000000000000000000000_ShapeBelow4">
            <a:extLst>
              <a:ext uri="{FF2B5EF4-FFF2-40B4-BE49-F238E27FC236}">
                <a16:creationId xmlns:a16="http://schemas.microsoft.com/office/drawing/2014/main" id="{0165FFBE-4471-0A6A-D331-4D679AAB6E42}"/>
              </a:ext>
            </a:extLst>
          </p:cNvPr>
          <p:cNvCxnSpPr/>
          <p:nvPr>
            <p:custDataLst>
              <p:tags r:id="rId31"/>
            </p:custDataLst>
          </p:nvPr>
        </p:nvCxnSpPr>
        <p:spPr>
          <a:xfrm>
            <a:off x="10068162" y="2466142"/>
            <a:ext cx="0" cy="4025900"/>
          </a:xfrm>
          <a:prstGeom prst="line">
            <a:avLst/>
          </a:prstGeom>
          <a:ln w="22225" cap="flat" cmpd="sng" algn="ctr">
            <a:solidFill>
              <a:srgbClr val="E8E8E8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TLSHAPE_SLT_56af0939ee2c4d789938f5534052eefc_Shape">
            <a:extLst>
              <a:ext uri="{FF2B5EF4-FFF2-40B4-BE49-F238E27FC236}">
                <a16:creationId xmlns:a16="http://schemas.microsoft.com/office/drawing/2014/main" id="{3F1C0F76-D1F7-6210-4D3E-91FBE0768AC6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4357366" y="4142542"/>
            <a:ext cx="1651000" cy="203200"/>
          </a:xfrm>
          <a:prstGeom prst="homePlate">
            <a:avLst/>
          </a:prstGeom>
          <a:solidFill>
            <a:srgbClr val="D2827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OTLSHAPE_SLT_63b79a03e2254e4e9d93ef7e6dca1f47_Shape">
            <a:extLst>
              <a:ext uri="{FF2B5EF4-FFF2-40B4-BE49-F238E27FC236}">
                <a16:creationId xmlns:a16="http://schemas.microsoft.com/office/drawing/2014/main" id="{EAFFBC9B-383A-8E1C-A391-E840D9985481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5203410" y="2707442"/>
            <a:ext cx="1701800" cy="203200"/>
          </a:xfrm>
          <a:prstGeom prst="homePlate">
            <a:avLst/>
          </a:prstGeom>
          <a:solidFill>
            <a:srgbClr val="7EB8B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OTLSHAPE_SLT_7c573d0f3c5b4305827acef77bce5ff5_Shape">
            <a:extLst>
              <a:ext uri="{FF2B5EF4-FFF2-40B4-BE49-F238E27FC236}">
                <a16:creationId xmlns:a16="http://schemas.microsoft.com/office/drawing/2014/main" id="{44257AA5-6208-0AB3-A1D5-BACC6582A8A0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3564200" y="3317042"/>
            <a:ext cx="3975100" cy="203200"/>
          </a:xfrm>
          <a:prstGeom prst="homePlate">
            <a:avLst/>
          </a:prstGeom>
          <a:solidFill>
            <a:srgbClr val="7E94B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OTLSHAPE_SLT_6f7d503037f94e90b03fd95ce7f53293_Shape">
            <a:extLst>
              <a:ext uri="{FF2B5EF4-FFF2-40B4-BE49-F238E27FC236}">
                <a16:creationId xmlns:a16="http://schemas.microsoft.com/office/drawing/2014/main" id="{7B47E4AA-0DCF-A29E-CB22-9B057B4BEB21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5943698" y="3799642"/>
            <a:ext cx="2489200" cy="203200"/>
          </a:xfrm>
          <a:prstGeom prst="homePlate">
            <a:avLst/>
          </a:prstGeom>
          <a:solidFill>
            <a:srgbClr val="7E94B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OTLSHAPE_SLT_d84a27a622d9425ba6e07d8d667e2bd8_Shape">
            <a:extLst>
              <a:ext uri="{FF2B5EF4-FFF2-40B4-BE49-F238E27FC236}">
                <a16:creationId xmlns:a16="http://schemas.microsoft.com/office/drawing/2014/main" id="{379173E0-C835-B6AD-B2CB-E0C90CAAED34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6789742" y="4942642"/>
            <a:ext cx="1587500" cy="203200"/>
          </a:xfrm>
          <a:prstGeom prst="homePlate">
            <a:avLst/>
          </a:prstGeom>
          <a:solidFill>
            <a:srgbClr val="D2827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OTLSHAPE_SLT_31e56c14566941e184b51f6b2a0d6eca_Shape">
            <a:extLst>
              <a:ext uri="{FF2B5EF4-FFF2-40B4-BE49-F238E27FC236}">
                <a16:creationId xmlns:a16="http://schemas.microsoft.com/office/drawing/2014/main" id="{CED6217B-CAC5-791B-F625-7AEE4B2F929E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6208087" y="4142542"/>
            <a:ext cx="2171700" cy="203200"/>
          </a:xfrm>
          <a:prstGeom prst="homePlate">
            <a:avLst/>
          </a:prstGeom>
          <a:solidFill>
            <a:srgbClr val="D2827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OTLSHAPE_SLT_fb8c9a7706c242c8a57e03424bb75486_Shape">
            <a:extLst>
              <a:ext uri="{FF2B5EF4-FFF2-40B4-BE49-F238E27FC236}">
                <a16:creationId xmlns:a16="http://schemas.microsoft.com/office/drawing/2014/main" id="{E49693F8-F6E4-0E35-BF1E-C37D1EA883CB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4621755" y="2974142"/>
            <a:ext cx="2971800" cy="203200"/>
          </a:xfrm>
          <a:prstGeom prst="homePlate">
            <a:avLst/>
          </a:prstGeom>
          <a:solidFill>
            <a:srgbClr val="7EB8B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OTLSHAPE_SLT_808557dd1f2c40c086f444934213035b_Shape">
            <a:extLst>
              <a:ext uri="{FF2B5EF4-FFF2-40B4-BE49-F238E27FC236}">
                <a16:creationId xmlns:a16="http://schemas.microsoft.com/office/drawing/2014/main" id="{406BCED9-D6D5-76F4-9AF0-1791E61856A0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3564200" y="2707442"/>
            <a:ext cx="952500" cy="203200"/>
          </a:xfrm>
          <a:prstGeom prst="homePlate">
            <a:avLst/>
          </a:prstGeom>
          <a:solidFill>
            <a:srgbClr val="7EB8B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OTLSHAPE_SLT_1492baea997441dba140da5783bfd64f_Shape">
            <a:extLst>
              <a:ext uri="{FF2B5EF4-FFF2-40B4-BE49-F238E27FC236}">
                <a16:creationId xmlns:a16="http://schemas.microsoft.com/office/drawing/2014/main" id="{7E5D5B31-2A9C-5132-C2A6-6E8276F6E50D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5203410" y="3558342"/>
            <a:ext cx="2438400" cy="203200"/>
          </a:xfrm>
          <a:prstGeom prst="homePlate">
            <a:avLst/>
          </a:prstGeom>
          <a:solidFill>
            <a:srgbClr val="7E94B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OTLSHAPE_SLT_6539bcc7187f4897a92b26649c0cd4db_Shape">
            <a:extLst>
              <a:ext uri="{FF2B5EF4-FFF2-40B4-BE49-F238E27FC236}">
                <a16:creationId xmlns:a16="http://schemas.microsoft.com/office/drawing/2014/main" id="{915285E1-67CA-481C-F4AF-E7407BBDBDF6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6208087" y="4421942"/>
            <a:ext cx="1651000" cy="203200"/>
          </a:xfrm>
          <a:prstGeom prst="homePlate">
            <a:avLst/>
          </a:prstGeom>
          <a:solidFill>
            <a:srgbClr val="D2827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OTLSHAPE_SLT_412c1a3efd494a70bd5cf1d739c5cd00_Shape">
            <a:extLst>
              <a:ext uri="{FF2B5EF4-FFF2-40B4-BE49-F238E27FC236}">
                <a16:creationId xmlns:a16="http://schemas.microsoft.com/office/drawing/2014/main" id="{4933ABD7-C536-E035-285D-919DFC660ED2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8428916" y="5564942"/>
            <a:ext cx="850900" cy="203200"/>
          </a:xfrm>
          <a:prstGeom prst="homePlate">
            <a:avLst/>
          </a:prstGeom>
          <a:solidFill>
            <a:srgbClr val="EBBD6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OTLSHAPE_SLT_775f0ff902ae45769c2f61318ae2ddcb_Shape">
            <a:extLst>
              <a:ext uri="{FF2B5EF4-FFF2-40B4-BE49-F238E27FC236}">
                <a16:creationId xmlns:a16="http://schemas.microsoft.com/office/drawing/2014/main" id="{AA78A7E1-4B12-2760-E027-3450930A6DF9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8587549" y="5907842"/>
            <a:ext cx="431800" cy="203200"/>
          </a:xfrm>
          <a:prstGeom prst="homePlate">
            <a:avLst/>
          </a:prstGeom>
          <a:solidFill>
            <a:srgbClr val="EBBD6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TLSHAPE_SLT_04d04547979a43debf816875419ac8b0_Shape">
            <a:extLst>
              <a:ext uri="{FF2B5EF4-FFF2-40B4-BE49-F238E27FC236}">
                <a16:creationId xmlns:a16="http://schemas.microsoft.com/office/drawing/2014/main" id="{811EAE7E-A1A3-6665-C552-15805044E93E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8005931" y="6250742"/>
            <a:ext cx="800100" cy="203200"/>
          </a:xfrm>
          <a:prstGeom prst="homePlate">
            <a:avLst/>
          </a:prstGeom>
          <a:solidFill>
            <a:srgbClr val="EBBD6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TLSHAPE_SLT_168f37cac8f248089ac3b1494b94198a_Shape">
            <a:extLst>
              <a:ext uri="{FF2B5EF4-FFF2-40B4-BE49-F238E27FC236}">
                <a16:creationId xmlns:a16="http://schemas.microsoft.com/office/drawing/2014/main" id="{22F437E0-3160-7084-A61A-C3D441A5FA20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8799097" y="6250742"/>
            <a:ext cx="2857500" cy="203200"/>
          </a:xfrm>
          <a:prstGeom prst="homePlate">
            <a:avLst/>
          </a:prstGeom>
          <a:solidFill>
            <a:srgbClr val="EBBD6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OTLSHAPE_SLT_62a1c6210fd54fa1a30b0f63fefa174d_Shape">
            <a:extLst>
              <a:ext uri="{FF2B5EF4-FFF2-40B4-BE49-F238E27FC236}">
                <a16:creationId xmlns:a16="http://schemas.microsoft.com/office/drawing/2014/main" id="{BC6047BA-8BCF-1AA0-D872-76AD5943D1D8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8428953" y="5222042"/>
            <a:ext cx="1854200" cy="203200"/>
          </a:xfrm>
          <a:prstGeom prst="homePlate">
            <a:avLst/>
          </a:prstGeom>
          <a:solidFill>
            <a:srgbClr val="D2827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OTLSHAPE_SLT_eccbdb6a12b843bcbe3a358da1d09513_Shape">
            <a:extLst>
              <a:ext uri="{FF2B5EF4-FFF2-40B4-BE49-F238E27FC236}">
                <a16:creationId xmlns:a16="http://schemas.microsoft.com/office/drawing/2014/main" id="{D6670611-05A2-A4DD-803E-0A5BB5C86E63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6419598" y="4663242"/>
            <a:ext cx="1587500" cy="203200"/>
          </a:xfrm>
          <a:prstGeom prst="homePlate">
            <a:avLst/>
          </a:prstGeom>
          <a:solidFill>
            <a:srgbClr val="D2827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TLSHAPE_SLM_e29e48d2f8b642a8a63cf65083cbcc4b_Shape">
            <a:extLst>
              <a:ext uri="{FF2B5EF4-FFF2-40B4-BE49-F238E27FC236}">
                <a16:creationId xmlns:a16="http://schemas.microsoft.com/office/drawing/2014/main" id="{6A6D96F6-722A-D47D-4604-870D232A18E3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2787853" y="2720142"/>
            <a:ext cx="177800" cy="177800"/>
          </a:xfrm>
          <a:prstGeom prst="ellipse">
            <a:avLst/>
          </a:prstGeom>
          <a:solidFill>
            <a:srgbClr val="7EB8B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TLSHAPE_SLM_ba92eb11487743749fdbce5d3ddaa56d_Shape">
            <a:extLst>
              <a:ext uri="{FF2B5EF4-FFF2-40B4-BE49-F238E27FC236}">
                <a16:creationId xmlns:a16="http://schemas.microsoft.com/office/drawing/2014/main" id="{AD14D943-52FF-E7A8-5EE5-C388BF87F659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2787853" y="2986842"/>
            <a:ext cx="177800" cy="177800"/>
          </a:xfrm>
          <a:prstGeom prst="ellipse">
            <a:avLst/>
          </a:prstGeom>
          <a:solidFill>
            <a:srgbClr val="7EB8B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TLSHAPE_SLM_f819efaeab164695a9f29af448427c3a_Shape">
            <a:extLst>
              <a:ext uri="{FF2B5EF4-FFF2-40B4-BE49-F238E27FC236}">
                <a16:creationId xmlns:a16="http://schemas.microsoft.com/office/drawing/2014/main" id="{8C2FBCD0-F1C2-2400-8B96-D53D3F5010F8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4162674" y="4955342"/>
            <a:ext cx="177800" cy="177800"/>
          </a:xfrm>
          <a:prstGeom prst="ellipse">
            <a:avLst/>
          </a:prstGeom>
          <a:solidFill>
            <a:srgbClr val="D2827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TLSHAPE_SLM_28734c8aed294f4a82c9b97d9cde3932_Shape">
            <a:extLst>
              <a:ext uri="{FF2B5EF4-FFF2-40B4-BE49-F238E27FC236}">
                <a16:creationId xmlns:a16="http://schemas.microsoft.com/office/drawing/2014/main" id="{953D2973-C0F1-6F31-B64E-5D24995FC793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4955840" y="4955342"/>
            <a:ext cx="177800" cy="177800"/>
          </a:xfrm>
          <a:prstGeom prst="ellipse">
            <a:avLst/>
          </a:prstGeom>
          <a:solidFill>
            <a:srgbClr val="D2827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TLSHAPE_SLM_2af6b1062f494d37a8f6052c3d499356_Shape">
            <a:extLst>
              <a:ext uri="{FF2B5EF4-FFF2-40B4-BE49-F238E27FC236}">
                <a16:creationId xmlns:a16="http://schemas.microsoft.com/office/drawing/2014/main" id="{05E5D7F0-26B5-1C20-649F-E24FFD900C79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7811239" y="5577642"/>
            <a:ext cx="177800" cy="177800"/>
          </a:xfrm>
          <a:prstGeom prst="ellipse">
            <a:avLst/>
          </a:prstGeom>
          <a:solidFill>
            <a:srgbClr val="EBBD6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TLSHAPE_SLM_4eb950c9202947068adc590d98e33b19_Shape">
            <a:extLst>
              <a:ext uri="{FF2B5EF4-FFF2-40B4-BE49-F238E27FC236}">
                <a16:creationId xmlns:a16="http://schemas.microsoft.com/office/drawing/2014/main" id="{8D6F57F3-1A58-D96F-E3CD-AD97E9914F58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4109796" y="4155242"/>
            <a:ext cx="177800" cy="177800"/>
          </a:xfrm>
          <a:prstGeom prst="ellipse">
            <a:avLst/>
          </a:prstGeom>
          <a:solidFill>
            <a:srgbClr val="D2827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TLSHAPE_SL_d8ecf3454ed64112ad169b194b43ebde_Header">
            <a:extLst>
              <a:ext uri="{FF2B5EF4-FFF2-40B4-BE49-F238E27FC236}">
                <a16:creationId xmlns:a16="http://schemas.microsoft.com/office/drawing/2014/main" id="{05211C47-0FBC-027B-29B6-BF492D961B41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63500" y="2862065"/>
            <a:ext cx="1790700" cy="1606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strike="noStrike" kern="1200" cap="none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 </a:t>
            </a:r>
            <a:r>
              <a:rPr kumimoji="0" lang="en-US" sz="1100" b="1" strike="noStrike" kern="1200" cap="none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Systems</a:t>
            </a:r>
          </a:p>
        </p:txBody>
      </p:sp>
      <p:sp>
        <p:nvSpPr>
          <p:cNvPr id="19" name="OTLSHAPE_SL_36872b58e3f741658ec37f82111b77b1_Header">
            <a:extLst>
              <a:ext uri="{FF2B5EF4-FFF2-40B4-BE49-F238E27FC236}">
                <a16:creationId xmlns:a16="http://schemas.microsoft.com/office/drawing/2014/main" id="{E4BD263F-3A18-3654-5133-9270A53A57AC}"/>
              </a:ext>
            </a:extLst>
          </p:cNvPr>
          <p:cNvSpPr txBox="1"/>
          <p:nvPr>
            <p:custDataLst>
              <p:tags r:id="rId55"/>
            </p:custDataLst>
          </p:nvPr>
        </p:nvSpPr>
        <p:spPr>
          <a:xfrm>
            <a:off x="63500" y="5929115"/>
            <a:ext cx="1790700" cy="1606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Controls</a:t>
            </a:r>
          </a:p>
        </p:txBody>
      </p:sp>
      <p:sp>
        <p:nvSpPr>
          <p:cNvPr id="22" name="OTLSHAPE_SL_d020e7f82e15490fa999e0111f849163_Header">
            <a:extLst>
              <a:ext uri="{FF2B5EF4-FFF2-40B4-BE49-F238E27FC236}">
                <a16:creationId xmlns:a16="http://schemas.microsoft.com/office/drawing/2014/main" id="{0D6FACB9-1EE5-AC37-C6E0-B71D5968C35B}"/>
              </a:ext>
            </a:extLst>
          </p:cNvPr>
          <p:cNvSpPr txBox="1"/>
          <p:nvPr>
            <p:custDataLst>
              <p:tags r:id="rId56"/>
            </p:custDataLst>
          </p:nvPr>
        </p:nvSpPr>
        <p:spPr>
          <a:xfrm rot="16200000">
            <a:off x="-161939" y="4703565"/>
            <a:ext cx="1358900" cy="1606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Documentation</a:t>
            </a:r>
          </a:p>
        </p:txBody>
      </p:sp>
      <p:sp>
        <p:nvSpPr>
          <p:cNvPr id="25" name="OTLSHAPE_SL_cf58e98c02774eea9f98e694ea388ebb_Header">
            <a:extLst>
              <a:ext uri="{FF2B5EF4-FFF2-40B4-BE49-F238E27FC236}">
                <a16:creationId xmlns:a16="http://schemas.microsoft.com/office/drawing/2014/main" id="{CE880E4F-F0D9-0237-E219-91D4CA724105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63500" y="5586215"/>
            <a:ext cx="914400" cy="1606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Personnel</a:t>
            </a:r>
          </a:p>
        </p:txBody>
      </p:sp>
      <p:sp>
        <p:nvSpPr>
          <p:cNvPr id="28" name="OTLSHAPE_SL_f83bf53542604b5d9f668007f8a4e9ed_Header">
            <a:extLst>
              <a:ext uri="{FF2B5EF4-FFF2-40B4-BE49-F238E27FC236}">
                <a16:creationId xmlns:a16="http://schemas.microsoft.com/office/drawing/2014/main" id="{538A7756-3B7B-1D0E-2E34-934E70B8F0E5}"/>
              </a:ext>
            </a:extLst>
          </p:cNvPr>
          <p:cNvSpPr txBox="1"/>
          <p:nvPr>
            <p:custDataLst>
              <p:tags r:id="rId58"/>
            </p:custDataLst>
          </p:nvPr>
        </p:nvSpPr>
        <p:spPr>
          <a:xfrm>
            <a:off x="63500" y="3579615"/>
            <a:ext cx="1790700" cy="1606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Policies</a:t>
            </a:r>
          </a:p>
        </p:txBody>
      </p:sp>
      <p:sp>
        <p:nvSpPr>
          <p:cNvPr id="60" name="OTLSHAPE_SL2A_36d5d2f6d5c6482b9c66a308a3bf9c61_Header">
            <a:extLst>
              <a:ext uri="{FF2B5EF4-FFF2-40B4-BE49-F238E27FC236}">
                <a16:creationId xmlns:a16="http://schemas.microsoft.com/office/drawing/2014/main" id="{A82987B2-A40E-B107-5F5E-A9542F5AC1B0}"/>
              </a:ext>
            </a:extLst>
          </p:cNvPr>
          <p:cNvSpPr txBox="1"/>
          <p:nvPr>
            <p:custDataLst>
              <p:tags r:id="rId59"/>
            </p:custDataLst>
          </p:nvPr>
        </p:nvSpPr>
        <p:spPr>
          <a:xfrm>
            <a:off x="1035022" y="4171117"/>
            <a:ext cx="762000" cy="1460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Risk</a:t>
            </a:r>
          </a:p>
        </p:txBody>
      </p:sp>
      <p:sp>
        <p:nvSpPr>
          <p:cNvPr id="69" name="OTLSHAPE_SL2A_46b0073428c54396958a367e3ba4725f_Header">
            <a:extLst>
              <a:ext uri="{FF2B5EF4-FFF2-40B4-BE49-F238E27FC236}">
                <a16:creationId xmlns:a16="http://schemas.microsoft.com/office/drawing/2014/main" id="{AD0D573D-CD92-0832-6453-3BA8E00DAFE3}"/>
              </a:ext>
            </a:extLst>
          </p:cNvPr>
          <p:cNvSpPr txBox="1"/>
          <p:nvPr>
            <p:custDataLst>
              <p:tags r:id="rId60"/>
            </p:custDataLst>
          </p:nvPr>
        </p:nvSpPr>
        <p:spPr>
          <a:xfrm>
            <a:off x="1035022" y="4971217"/>
            <a:ext cx="762000" cy="1460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Partners</a:t>
            </a:r>
          </a:p>
        </p:txBody>
      </p:sp>
      <p:sp>
        <p:nvSpPr>
          <p:cNvPr id="90" name="OTLSHAPE_SL2A_c7f05b8b46b24a68874d5d98a055363a_Header">
            <a:extLst>
              <a:ext uri="{FF2B5EF4-FFF2-40B4-BE49-F238E27FC236}">
                <a16:creationId xmlns:a16="http://schemas.microsoft.com/office/drawing/2014/main" id="{D7CEA4F0-9F1D-03CE-96B9-9F5F65D6826F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1035022" y="4571167"/>
            <a:ext cx="762000" cy="1460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Systems</a:t>
            </a:r>
          </a:p>
        </p:txBody>
      </p:sp>
      <p:sp>
        <p:nvSpPr>
          <p:cNvPr id="131" name="OTLSHAPE_SL2A_4a4d338438ee4a8889a93f37b4ef86a2_Header">
            <a:extLst>
              <a:ext uri="{FF2B5EF4-FFF2-40B4-BE49-F238E27FC236}">
                <a16:creationId xmlns:a16="http://schemas.microsoft.com/office/drawing/2014/main" id="{CEC05A81-00F0-6A87-66BF-627EB5F7F964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1035022" y="5593517"/>
            <a:ext cx="762000" cy="1460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Onboarding</a:t>
            </a:r>
          </a:p>
        </p:txBody>
      </p:sp>
      <p:sp>
        <p:nvSpPr>
          <p:cNvPr id="166" name="OTLSHAPE_SL_7a6f077e4171464fae7bcb12f4e68f8b_Header">
            <a:extLst>
              <a:ext uri="{FF2B5EF4-FFF2-40B4-BE49-F238E27FC236}">
                <a16:creationId xmlns:a16="http://schemas.microsoft.com/office/drawing/2014/main" id="{AC2DA5F6-E108-6AD4-3DAB-CA1DED51AA8A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63500" y="6272015"/>
            <a:ext cx="1790700" cy="1606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Auditor</a:t>
            </a:r>
          </a:p>
        </p:txBody>
      </p:sp>
      <p:sp>
        <p:nvSpPr>
          <p:cNvPr id="170" name="OTLSHAPE_SL2A_32c3d9122d5e499495c8f1a21b52dc51_Header">
            <a:extLst>
              <a:ext uri="{FF2B5EF4-FFF2-40B4-BE49-F238E27FC236}">
                <a16:creationId xmlns:a16="http://schemas.microsoft.com/office/drawing/2014/main" id="{3C01D4F8-2C70-3B8B-931E-B445D1BBE491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1035022" y="5250617"/>
            <a:ext cx="762000" cy="1460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Process</a:t>
            </a:r>
          </a:p>
        </p:txBody>
      </p:sp>
      <p:sp>
        <p:nvSpPr>
          <p:cNvPr id="8" name="OTLSHAPE_TB_00000000000000000000000000000000_TimescaleInterval1">
            <a:extLst>
              <a:ext uri="{FF2B5EF4-FFF2-40B4-BE49-F238E27FC236}">
                <a16:creationId xmlns:a16="http://schemas.microsoft.com/office/drawing/2014/main" id="{87E99100-1F86-A1EA-DEEB-1037996F5A5B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2041368" y="2085904"/>
            <a:ext cx="196977" cy="17526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4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Q2</a:t>
            </a:r>
          </a:p>
        </p:txBody>
      </p:sp>
      <p:sp>
        <p:nvSpPr>
          <p:cNvPr id="9" name="OTLSHAPE_TB_00000000000000000000000000000000_TimescaleInterval2">
            <a:extLst>
              <a:ext uri="{FF2B5EF4-FFF2-40B4-BE49-F238E27FC236}">
                <a16:creationId xmlns:a16="http://schemas.microsoft.com/office/drawing/2014/main" id="{CA7FE0CB-7644-4065-91DC-E67FCFA666FF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6853242" y="2085904"/>
            <a:ext cx="196977" cy="17526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4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Q3</a:t>
            </a:r>
          </a:p>
        </p:txBody>
      </p:sp>
      <p:sp>
        <p:nvSpPr>
          <p:cNvPr id="38" name="OTLSHAPE_SLM_e29e48d2f8b642a8a63cf65083cbcc4b_Title">
            <a:extLst>
              <a:ext uri="{FF2B5EF4-FFF2-40B4-BE49-F238E27FC236}">
                <a16:creationId xmlns:a16="http://schemas.microsoft.com/office/drawing/2014/main" id="{02FD4E6C-24BE-E799-43F5-113027592AD2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1930518" y="2743320"/>
            <a:ext cx="812800" cy="13144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-4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Azure Connect</a:t>
            </a:r>
          </a:p>
        </p:txBody>
      </p:sp>
      <p:sp>
        <p:nvSpPr>
          <p:cNvPr id="44" name="OTLSHAPE_SLM_ba92eb11487743749fdbce5d3ddaa56d_Title">
            <a:extLst>
              <a:ext uri="{FF2B5EF4-FFF2-40B4-BE49-F238E27FC236}">
                <a16:creationId xmlns:a16="http://schemas.microsoft.com/office/drawing/2014/main" id="{7D83979E-0C16-12EF-FC2D-0D60CA53451D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2057349" y="3010020"/>
            <a:ext cx="685800" cy="13144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-6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365 Connect</a:t>
            </a:r>
          </a:p>
        </p:txBody>
      </p:sp>
      <p:sp>
        <p:nvSpPr>
          <p:cNvPr id="76" name="OTLSHAPE_SLM_f819efaeab164695a9f29af448427c3a_Title">
            <a:extLst>
              <a:ext uri="{FF2B5EF4-FFF2-40B4-BE49-F238E27FC236}">
                <a16:creationId xmlns:a16="http://schemas.microsoft.com/office/drawing/2014/main" id="{77340A02-07FD-C2B4-08D6-8A09A2AEA571}"/>
              </a:ext>
            </a:extLst>
          </p:cNvPr>
          <p:cNvSpPr txBox="1"/>
          <p:nvPr>
            <p:custDataLst>
              <p:tags r:id="rId69"/>
            </p:custDataLst>
          </p:nvPr>
        </p:nvSpPr>
        <p:spPr>
          <a:xfrm>
            <a:off x="3616278" y="4978520"/>
            <a:ext cx="508000" cy="13144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-6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Partner 1</a:t>
            </a:r>
          </a:p>
        </p:txBody>
      </p:sp>
      <p:sp>
        <p:nvSpPr>
          <p:cNvPr id="79" name="OTLSHAPE_SLM_28734c8aed294f4a82c9b97d9cde3932_Title">
            <a:extLst>
              <a:ext uri="{FF2B5EF4-FFF2-40B4-BE49-F238E27FC236}">
                <a16:creationId xmlns:a16="http://schemas.microsoft.com/office/drawing/2014/main" id="{7E46B2D6-2B9B-2571-65D6-2FB2648596E5}"/>
              </a:ext>
            </a:extLst>
          </p:cNvPr>
          <p:cNvSpPr txBox="1"/>
          <p:nvPr>
            <p:custDataLst>
              <p:tags r:id="rId70"/>
            </p:custDataLst>
          </p:nvPr>
        </p:nvSpPr>
        <p:spPr>
          <a:xfrm>
            <a:off x="4409444" y="4978520"/>
            <a:ext cx="508000" cy="13144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-6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Partner 2</a:t>
            </a:r>
          </a:p>
        </p:txBody>
      </p:sp>
      <p:sp>
        <p:nvSpPr>
          <p:cNvPr id="98" name="OTLSHAPE_SLT_56af0939ee2c4d789938f5534052eefc_Title">
            <a:extLst>
              <a:ext uri="{FF2B5EF4-FFF2-40B4-BE49-F238E27FC236}">
                <a16:creationId xmlns:a16="http://schemas.microsoft.com/office/drawing/2014/main" id="{B64B82CB-7F87-9CD6-60B8-AF0714F44E02}"/>
              </a:ext>
            </a:extLst>
          </p:cNvPr>
          <p:cNvSpPr txBox="1"/>
          <p:nvPr>
            <p:custDataLst>
              <p:tags r:id="rId71"/>
            </p:custDataLst>
          </p:nvPr>
        </p:nvSpPr>
        <p:spPr>
          <a:xfrm>
            <a:off x="4424542" y="4178420"/>
            <a:ext cx="1511300" cy="13144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strike="noStrike" kern="1200" cap="none" spc="-6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  </a:t>
            </a:r>
            <a:r>
              <a:rPr kumimoji="0" lang="en-US" sz="900" b="1" strike="noStrike" kern="1200" cap="none" spc="-6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Risk Assessment Survey</a:t>
            </a:r>
          </a:p>
        </p:txBody>
      </p:sp>
      <p:sp>
        <p:nvSpPr>
          <p:cNvPr id="128" name="OTLSHAPE_SLT_63b79a03e2254e4e9d93ef7e6dca1f47_Title">
            <a:extLst>
              <a:ext uri="{FF2B5EF4-FFF2-40B4-BE49-F238E27FC236}">
                <a16:creationId xmlns:a16="http://schemas.microsoft.com/office/drawing/2014/main" id="{574CC0D8-8F1D-7751-BE52-EBA8C4820DE7}"/>
              </a:ext>
            </a:extLst>
          </p:cNvPr>
          <p:cNvSpPr txBox="1"/>
          <p:nvPr>
            <p:custDataLst>
              <p:tags r:id="rId72"/>
            </p:custDataLst>
          </p:nvPr>
        </p:nvSpPr>
        <p:spPr>
          <a:xfrm>
            <a:off x="5536313" y="2743320"/>
            <a:ext cx="1028700" cy="13144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strike="noStrike" kern="1200" cap="none" spc="-6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900" b="1" strike="noStrike" kern="1200" cap="none" spc="-6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 </a:t>
            </a:r>
            <a:r>
              <a:rPr kumimoji="0" lang="en-US" sz="900" b="1" strike="noStrike" kern="1200" cap="none" spc="-6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DevOps access </a:t>
            </a:r>
          </a:p>
        </p:txBody>
      </p:sp>
      <p:sp>
        <p:nvSpPr>
          <p:cNvPr id="129" name="OTLSHAPE_SLT_63b79a03e2254e4e9d93ef7e6dca1f47_TextPercentage">
            <a:extLst>
              <a:ext uri="{FF2B5EF4-FFF2-40B4-BE49-F238E27FC236}">
                <a16:creationId xmlns:a16="http://schemas.microsoft.com/office/drawing/2014/main" id="{EA6F6710-0836-DCC0-0477-B72DABD511CD}"/>
              </a:ext>
            </a:extLst>
          </p:cNvPr>
          <p:cNvSpPr txBox="1"/>
          <p:nvPr>
            <p:custDataLst>
              <p:tags r:id="rId73"/>
            </p:custDataLst>
          </p:nvPr>
        </p:nvSpPr>
        <p:spPr>
          <a:xfrm>
            <a:off x="6946261" y="2731530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8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100%</a:t>
            </a:r>
          </a:p>
        </p:txBody>
      </p:sp>
      <p:sp>
        <p:nvSpPr>
          <p:cNvPr id="135" name="OTLSHAPE_SLM_2af6b1062f494d37a8f6052c3d499356_Title">
            <a:extLst>
              <a:ext uri="{FF2B5EF4-FFF2-40B4-BE49-F238E27FC236}">
                <a16:creationId xmlns:a16="http://schemas.microsoft.com/office/drawing/2014/main" id="{15780876-4DA5-12FE-7C57-E1AE4B3D9948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>
            <a:off x="6756673" y="5600820"/>
            <a:ext cx="1016000" cy="13144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-4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Devices compliant</a:t>
            </a:r>
          </a:p>
        </p:txBody>
      </p:sp>
      <p:sp>
        <p:nvSpPr>
          <p:cNvPr id="151" name="OTLSHAPE_SLT_7c573d0f3c5b4305827acef77bce5ff5_Title">
            <a:extLst>
              <a:ext uri="{FF2B5EF4-FFF2-40B4-BE49-F238E27FC236}">
                <a16:creationId xmlns:a16="http://schemas.microsoft.com/office/drawing/2014/main" id="{2D51C076-3409-D3D9-B4D4-33F77DFC4AF4}"/>
              </a:ext>
            </a:extLst>
          </p:cNvPr>
          <p:cNvSpPr txBox="1"/>
          <p:nvPr>
            <p:custDataLst>
              <p:tags r:id="rId75"/>
            </p:custDataLst>
          </p:nvPr>
        </p:nvSpPr>
        <p:spPr>
          <a:xfrm>
            <a:off x="5121499" y="3352920"/>
            <a:ext cx="863600" cy="13144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-4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Policies drafted</a:t>
            </a:r>
          </a:p>
        </p:txBody>
      </p:sp>
      <p:sp>
        <p:nvSpPr>
          <p:cNvPr id="152" name="OTLSHAPE_SLT_7c573d0f3c5b4305827acef77bce5ff5_TextPercentage">
            <a:extLst>
              <a:ext uri="{FF2B5EF4-FFF2-40B4-BE49-F238E27FC236}">
                <a16:creationId xmlns:a16="http://schemas.microsoft.com/office/drawing/2014/main" id="{E4C50649-9975-88CB-FF41-A44071D3DB01}"/>
              </a:ext>
            </a:extLst>
          </p:cNvPr>
          <p:cNvSpPr txBox="1"/>
          <p:nvPr>
            <p:custDataLst>
              <p:tags r:id="rId76"/>
            </p:custDataLst>
          </p:nvPr>
        </p:nvSpPr>
        <p:spPr>
          <a:xfrm>
            <a:off x="7580794" y="3341130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1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95%</a:t>
            </a:r>
          </a:p>
        </p:txBody>
      </p:sp>
      <p:sp>
        <p:nvSpPr>
          <p:cNvPr id="159" name="OTLSHAPE_SLT_6f7d503037f94e90b03fd95ce7f53293_Title">
            <a:extLst>
              <a:ext uri="{FF2B5EF4-FFF2-40B4-BE49-F238E27FC236}">
                <a16:creationId xmlns:a16="http://schemas.microsoft.com/office/drawing/2014/main" id="{5BD2EFA6-F8EB-BBED-1240-3C067B8626D4}"/>
              </a:ext>
            </a:extLst>
          </p:cNvPr>
          <p:cNvSpPr txBox="1"/>
          <p:nvPr>
            <p:custDataLst>
              <p:tags r:id="rId77"/>
            </p:custDataLst>
          </p:nvPr>
        </p:nvSpPr>
        <p:spPr>
          <a:xfrm>
            <a:off x="6367115" y="3835520"/>
            <a:ext cx="1651000" cy="13144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-2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Biz Continuity Plan developed</a:t>
            </a:r>
          </a:p>
        </p:txBody>
      </p:sp>
      <p:sp>
        <p:nvSpPr>
          <p:cNvPr id="160" name="OTLSHAPE_SLT_6f7d503037f94e90b03fd95ce7f53293_TextPercentage">
            <a:extLst>
              <a:ext uri="{FF2B5EF4-FFF2-40B4-BE49-F238E27FC236}">
                <a16:creationId xmlns:a16="http://schemas.microsoft.com/office/drawing/2014/main" id="{0AA0C5B7-D398-2318-0847-90EC8D2E8055}"/>
              </a:ext>
            </a:extLst>
          </p:cNvPr>
          <p:cNvSpPr txBox="1"/>
          <p:nvPr>
            <p:custDataLst>
              <p:tags r:id="rId78"/>
            </p:custDataLst>
          </p:nvPr>
        </p:nvSpPr>
        <p:spPr>
          <a:xfrm>
            <a:off x="8479716" y="3823730"/>
            <a:ext cx="165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1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5%</a:t>
            </a:r>
          </a:p>
        </p:txBody>
      </p:sp>
      <p:sp>
        <p:nvSpPr>
          <p:cNvPr id="232" name="OTLSHAPE_SLT_d84a27a622d9425ba6e07d8d667e2bd8_Title">
            <a:extLst>
              <a:ext uri="{FF2B5EF4-FFF2-40B4-BE49-F238E27FC236}">
                <a16:creationId xmlns:a16="http://schemas.microsoft.com/office/drawing/2014/main" id="{5239EC53-901D-2174-F3B1-A6C49C3E7A3C}"/>
              </a:ext>
            </a:extLst>
          </p:cNvPr>
          <p:cNvSpPr txBox="1"/>
          <p:nvPr>
            <p:custDataLst>
              <p:tags r:id="rId79"/>
            </p:custDataLst>
          </p:nvPr>
        </p:nvSpPr>
        <p:spPr>
          <a:xfrm>
            <a:off x="7233492" y="4978520"/>
            <a:ext cx="711200" cy="13144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-4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Partner docs</a:t>
            </a:r>
          </a:p>
        </p:txBody>
      </p:sp>
      <p:sp>
        <p:nvSpPr>
          <p:cNvPr id="234" name="OTLSHAPE_SLT_d84a27a622d9425ba6e07d8d667e2bd8_TextPercentage">
            <a:extLst>
              <a:ext uri="{FF2B5EF4-FFF2-40B4-BE49-F238E27FC236}">
                <a16:creationId xmlns:a16="http://schemas.microsoft.com/office/drawing/2014/main" id="{0AFA6AAC-D93E-CD86-C339-06805B0791DB}"/>
              </a:ext>
            </a:extLst>
          </p:cNvPr>
          <p:cNvSpPr txBox="1"/>
          <p:nvPr>
            <p:custDataLst>
              <p:tags r:id="rId80"/>
            </p:custDataLst>
          </p:nvPr>
        </p:nvSpPr>
        <p:spPr>
          <a:xfrm>
            <a:off x="8426838" y="4966730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1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80%</a:t>
            </a:r>
          </a:p>
        </p:txBody>
      </p:sp>
      <p:sp>
        <p:nvSpPr>
          <p:cNvPr id="243" name="OTLSHAPE_SLT_31e56c14566941e184b51f6b2a0d6eca_TextPercentage">
            <a:extLst>
              <a:ext uri="{FF2B5EF4-FFF2-40B4-BE49-F238E27FC236}">
                <a16:creationId xmlns:a16="http://schemas.microsoft.com/office/drawing/2014/main" id="{6A3FA3FF-2AD0-2B6D-7522-941052F1C5EA}"/>
              </a:ext>
            </a:extLst>
          </p:cNvPr>
          <p:cNvSpPr txBox="1"/>
          <p:nvPr>
            <p:custDataLst>
              <p:tags r:id="rId81"/>
            </p:custDataLst>
          </p:nvPr>
        </p:nvSpPr>
        <p:spPr>
          <a:xfrm>
            <a:off x="8426838" y="4166630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20%</a:t>
            </a:r>
          </a:p>
        </p:txBody>
      </p:sp>
      <p:sp>
        <p:nvSpPr>
          <p:cNvPr id="247" name="OTLSHAPE_SLT_31e56c14566941e184b51f6b2a0d6eca_Title">
            <a:extLst>
              <a:ext uri="{FF2B5EF4-FFF2-40B4-BE49-F238E27FC236}">
                <a16:creationId xmlns:a16="http://schemas.microsoft.com/office/drawing/2014/main" id="{812ADE22-7F96-565F-E4EA-27BB9A4B71C6}"/>
              </a:ext>
            </a:extLst>
          </p:cNvPr>
          <p:cNvSpPr txBox="1"/>
          <p:nvPr>
            <p:custDataLst>
              <p:tags r:id="rId82"/>
            </p:custDataLst>
          </p:nvPr>
        </p:nvSpPr>
        <p:spPr>
          <a:xfrm>
            <a:off x="6720520" y="4178420"/>
            <a:ext cx="1155700" cy="13144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-4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Risk Mitigation plans</a:t>
            </a:r>
          </a:p>
        </p:txBody>
      </p:sp>
      <p:sp>
        <p:nvSpPr>
          <p:cNvPr id="250" name="OTLSHAPE_SLM_4eb950c9202947068adc590d98e33b19_Title">
            <a:extLst>
              <a:ext uri="{FF2B5EF4-FFF2-40B4-BE49-F238E27FC236}">
                <a16:creationId xmlns:a16="http://schemas.microsoft.com/office/drawing/2014/main" id="{ADA5AF4B-4BC0-4B93-99B1-ACEC3B794850}"/>
              </a:ext>
            </a:extLst>
          </p:cNvPr>
          <p:cNvSpPr txBox="1"/>
          <p:nvPr>
            <p:custDataLst>
              <p:tags r:id="rId83"/>
            </p:custDataLst>
          </p:nvPr>
        </p:nvSpPr>
        <p:spPr>
          <a:xfrm>
            <a:off x="2953673" y="4178420"/>
            <a:ext cx="1117600" cy="13144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-4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Risk Questionnaires</a:t>
            </a:r>
          </a:p>
        </p:txBody>
      </p:sp>
      <p:sp>
        <p:nvSpPr>
          <p:cNvPr id="257" name="OTLSHAPE_SLT_fb8c9a7706c242c8a57e03424bb75486_Title">
            <a:extLst>
              <a:ext uri="{FF2B5EF4-FFF2-40B4-BE49-F238E27FC236}">
                <a16:creationId xmlns:a16="http://schemas.microsoft.com/office/drawing/2014/main" id="{A3C9A603-44B4-7FAB-9C57-DB395C3F1340}"/>
              </a:ext>
            </a:extLst>
          </p:cNvPr>
          <p:cNvSpPr txBox="1"/>
          <p:nvPr>
            <p:custDataLst>
              <p:tags r:id="rId84"/>
            </p:custDataLst>
          </p:nvPr>
        </p:nvSpPr>
        <p:spPr>
          <a:xfrm>
            <a:off x="5456180" y="3010020"/>
            <a:ext cx="1295400" cy="13144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strike="noStrike" kern="1200" cap="none" spc="-4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900" b="1" strike="noStrike" kern="1200" cap="none" spc="-4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 </a:t>
            </a:r>
            <a:r>
              <a:rPr kumimoji="0" lang="en-US" sz="900" b="1" strike="noStrike" kern="1200" cap="none" spc="-4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Azure configurations</a:t>
            </a:r>
          </a:p>
        </p:txBody>
      </p:sp>
      <p:sp>
        <p:nvSpPr>
          <p:cNvPr id="258" name="OTLSHAPE_SLT_fb8c9a7706c242c8a57e03424bb75486_TextPercentage">
            <a:extLst>
              <a:ext uri="{FF2B5EF4-FFF2-40B4-BE49-F238E27FC236}">
                <a16:creationId xmlns:a16="http://schemas.microsoft.com/office/drawing/2014/main" id="{36FF5F7A-ADA1-6666-5754-F5466C06541D}"/>
              </a:ext>
            </a:extLst>
          </p:cNvPr>
          <p:cNvSpPr txBox="1"/>
          <p:nvPr>
            <p:custDataLst>
              <p:tags r:id="rId85"/>
            </p:custDataLst>
          </p:nvPr>
        </p:nvSpPr>
        <p:spPr>
          <a:xfrm>
            <a:off x="7633672" y="2998230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8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100%</a:t>
            </a:r>
          </a:p>
        </p:txBody>
      </p:sp>
      <p:sp>
        <p:nvSpPr>
          <p:cNvPr id="265" name="OTLSHAPE_SLT_808557dd1f2c40c086f444934213035b_Title">
            <a:extLst>
              <a:ext uri="{FF2B5EF4-FFF2-40B4-BE49-F238E27FC236}">
                <a16:creationId xmlns:a16="http://schemas.microsoft.com/office/drawing/2014/main" id="{51C0BA23-B804-DEE1-7D00-D84DE4A0246E}"/>
              </a:ext>
            </a:extLst>
          </p:cNvPr>
          <p:cNvSpPr txBox="1"/>
          <p:nvPr>
            <p:custDataLst>
              <p:tags r:id="rId86"/>
            </p:custDataLst>
          </p:nvPr>
        </p:nvSpPr>
        <p:spPr>
          <a:xfrm>
            <a:off x="3663463" y="2743320"/>
            <a:ext cx="762000" cy="13144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strike="noStrike" kern="1200" cap="none" spc="-6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 </a:t>
            </a:r>
            <a:r>
              <a:rPr kumimoji="0" lang="en-US" sz="900" b="1" strike="noStrike" kern="1200" cap="none" spc="-6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365 access </a:t>
            </a:r>
          </a:p>
        </p:txBody>
      </p:sp>
      <p:sp>
        <p:nvSpPr>
          <p:cNvPr id="266" name="OTLSHAPE_SLT_808557dd1f2c40c086f444934213035b_TextPercentage">
            <a:extLst>
              <a:ext uri="{FF2B5EF4-FFF2-40B4-BE49-F238E27FC236}">
                <a16:creationId xmlns:a16="http://schemas.microsoft.com/office/drawing/2014/main" id="{C186D651-D0A6-7A16-EB47-2E5B70BFB597}"/>
              </a:ext>
            </a:extLst>
          </p:cNvPr>
          <p:cNvSpPr txBox="1"/>
          <p:nvPr>
            <p:custDataLst>
              <p:tags r:id="rId87"/>
            </p:custDataLst>
          </p:nvPr>
        </p:nvSpPr>
        <p:spPr>
          <a:xfrm>
            <a:off x="4566763" y="2731530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8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100%</a:t>
            </a:r>
          </a:p>
        </p:txBody>
      </p:sp>
      <p:sp>
        <p:nvSpPr>
          <p:cNvPr id="312" name="OTLSHAPE_SLT_1492baea997441dba140da5783bfd64f_Title">
            <a:extLst>
              <a:ext uri="{FF2B5EF4-FFF2-40B4-BE49-F238E27FC236}">
                <a16:creationId xmlns:a16="http://schemas.microsoft.com/office/drawing/2014/main" id="{D8CB6083-565E-1834-53AF-D85C9B684878}"/>
              </a:ext>
            </a:extLst>
          </p:cNvPr>
          <p:cNvSpPr txBox="1"/>
          <p:nvPr>
            <p:custDataLst>
              <p:tags r:id="rId88"/>
            </p:custDataLst>
          </p:nvPr>
        </p:nvSpPr>
        <p:spPr>
          <a:xfrm>
            <a:off x="5930440" y="3594220"/>
            <a:ext cx="990600" cy="13144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-4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Policies approved</a:t>
            </a:r>
          </a:p>
        </p:txBody>
      </p:sp>
      <p:sp>
        <p:nvSpPr>
          <p:cNvPr id="313" name="OTLSHAPE_SLT_1492baea997441dba140da5783bfd64f_TextPercentage">
            <a:extLst>
              <a:ext uri="{FF2B5EF4-FFF2-40B4-BE49-F238E27FC236}">
                <a16:creationId xmlns:a16="http://schemas.microsoft.com/office/drawing/2014/main" id="{7D5AFAB2-B7E7-8FAE-94C9-6DE77FFCE7CE}"/>
              </a:ext>
            </a:extLst>
          </p:cNvPr>
          <p:cNvSpPr txBox="1"/>
          <p:nvPr>
            <p:custDataLst>
              <p:tags r:id="rId89"/>
            </p:custDataLst>
          </p:nvPr>
        </p:nvSpPr>
        <p:spPr>
          <a:xfrm>
            <a:off x="7686549" y="3582430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1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89%</a:t>
            </a:r>
          </a:p>
        </p:txBody>
      </p:sp>
      <p:sp>
        <p:nvSpPr>
          <p:cNvPr id="65" name="OTLSHAPE_SLT_6539bcc7187f4897a92b26649c0cd4db_Title">
            <a:extLst>
              <a:ext uri="{FF2B5EF4-FFF2-40B4-BE49-F238E27FC236}">
                <a16:creationId xmlns:a16="http://schemas.microsoft.com/office/drawing/2014/main" id="{20EFB24C-D9B4-0FDF-7AB8-FBDD3E37E2D7}"/>
              </a:ext>
            </a:extLst>
          </p:cNvPr>
          <p:cNvSpPr txBox="1"/>
          <p:nvPr>
            <p:custDataLst>
              <p:tags r:id="rId90"/>
            </p:custDataLst>
          </p:nvPr>
        </p:nvSpPr>
        <p:spPr>
          <a:xfrm>
            <a:off x="6598879" y="4457820"/>
            <a:ext cx="863600" cy="13144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-4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Asset inventory</a:t>
            </a:r>
          </a:p>
        </p:txBody>
      </p:sp>
      <p:sp>
        <p:nvSpPr>
          <p:cNvPr id="66" name="OTLSHAPE_SLT_6539bcc7187f4897a92b26649c0cd4db_TextPercentage">
            <a:extLst>
              <a:ext uri="{FF2B5EF4-FFF2-40B4-BE49-F238E27FC236}">
                <a16:creationId xmlns:a16="http://schemas.microsoft.com/office/drawing/2014/main" id="{9478E555-45F3-6663-50DA-476D1C04CBD5}"/>
              </a:ext>
            </a:extLst>
          </p:cNvPr>
          <p:cNvSpPr txBox="1"/>
          <p:nvPr>
            <p:custDataLst>
              <p:tags r:id="rId91"/>
            </p:custDataLst>
          </p:nvPr>
        </p:nvSpPr>
        <p:spPr>
          <a:xfrm>
            <a:off x="7898061" y="4446030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1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80%</a:t>
            </a:r>
          </a:p>
        </p:txBody>
      </p:sp>
      <p:sp>
        <p:nvSpPr>
          <p:cNvPr id="102" name="OTLSHAPE_SLT_412c1a3efd494a70bd5cf1d739c5cd00_Title">
            <a:extLst>
              <a:ext uri="{FF2B5EF4-FFF2-40B4-BE49-F238E27FC236}">
                <a16:creationId xmlns:a16="http://schemas.microsoft.com/office/drawing/2014/main" id="{CD0EA21B-2F01-F169-DC50-905E05800C63}"/>
              </a:ext>
            </a:extLst>
          </p:cNvPr>
          <p:cNvSpPr txBox="1"/>
          <p:nvPr>
            <p:custDataLst>
              <p:tags r:id="rId92"/>
            </p:custDataLst>
          </p:nvPr>
        </p:nvSpPr>
        <p:spPr>
          <a:xfrm>
            <a:off x="9325759" y="5600820"/>
            <a:ext cx="1003300" cy="13144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-4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Policies &amp; training</a:t>
            </a:r>
          </a:p>
        </p:txBody>
      </p:sp>
      <p:sp>
        <p:nvSpPr>
          <p:cNvPr id="110" name="OTLSHAPE_SLT_775f0ff902ae45769c2f61318ae2ddcb_Title">
            <a:extLst>
              <a:ext uri="{FF2B5EF4-FFF2-40B4-BE49-F238E27FC236}">
                <a16:creationId xmlns:a16="http://schemas.microsoft.com/office/drawing/2014/main" id="{61D891FE-4090-6BCA-FB39-D4C449DDE808}"/>
              </a:ext>
            </a:extLst>
          </p:cNvPr>
          <p:cNvSpPr txBox="1"/>
          <p:nvPr>
            <p:custDataLst>
              <p:tags r:id="rId93"/>
            </p:custDataLst>
          </p:nvPr>
        </p:nvSpPr>
        <p:spPr>
          <a:xfrm>
            <a:off x="9061371" y="5943720"/>
            <a:ext cx="1244600" cy="13144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-4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Assign control owners</a:t>
            </a:r>
          </a:p>
        </p:txBody>
      </p:sp>
      <p:sp>
        <p:nvSpPr>
          <p:cNvPr id="193" name="OTLSHAPE_SLT_04d04547979a43debf816875419ac8b0_Title">
            <a:extLst>
              <a:ext uri="{FF2B5EF4-FFF2-40B4-BE49-F238E27FC236}">
                <a16:creationId xmlns:a16="http://schemas.microsoft.com/office/drawing/2014/main" id="{1B3C090B-D253-7FED-EBF5-61488DF56AD8}"/>
              </a:ext>
            </a:extLst>
          </p:cNvPr>
          <p:cNvSpPr txBox="1"/>
          <p:nvPr>
            <p:custDataLst>
              <p:tags r:id="rId94"/>
            </p:custDataLst>
          </p:nvPr>
        </p:nvSpPr>
        <p:spPr>
          <a:xfrm>
            <a:off x="8107178" y="6286620"/>
            <a:ext cx="596900" cy="13144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-1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Vet auditor</a:t>
            </a:r>
          </a:p>
        </p:txBody>
      </p:sp>
      <p:sp>
        <p:nvSpPr>
          <p:cNvPr id="268" name="OTLSHAPE_SLT_168f37cac8f248089ac3b1494b94198a_Title">
            <a:extLst>
              <a:ext uri="{FF2B5EF4-FFF2-40B4-BE49-F238E27FC236}">
                <a16:creationId xmlns:a16="http://schemas.microsoft.com/office/drawing/2014/main" id="{1236D919-9848-89EB-2F1D-7C7787D6732F}"/>
              </a:ext>
            </a:extLst>
          </p:cNvPr>
          <p:cNvSpPr txBox="1"/>
          <p:nvPr>
            <p:custDataLst>
              <p:tags r:id="rId95"/>
            </p:custDataLst>
          </p:nvPr>
        </p:nvSpPr>
        <p:spPr>
          <a:xfrm>
            <a:off x="9760052" y="6286620"/>
            <a:ext cx="939800" cy="13144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-4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Prep with auditor</a:t>
            </a:r>
          </a:p>
        </p:txBody>
      </p:sp>
      <p:sp>
        <p:nvSpPr>
          <p:cNvPr id="274" name="OTLSHAPE_SLT_62a1c6210fd54fa1a30b0f63fefa174d_Title">
            <a:extLst>
              <a:ext uri="{FF2B5EF4-FFF2-40B4-BE49-F238E27FC236}">
                <a16:creationId xmlns:a16="http://schemas.microsoft.com/office/drawing/2014/main" id="{01A0E8AA-0804-6318-54A1-995AD7C9B8C0}"/>
              </a:ext>
            </a:extLst>
          </p:cNvPr>
          <p:cNvSpPr txBox="1"/>
          <p:nvPr>
            <p:custDataLst>
              <p:tags r:id="rId96"/>
            </p:custDataLst>
          </p:nvPr>
        </p:nvSpPr>
        <p:spPr>
          <a:xfrm>
            <a:off x="8519037" y="5257920"/>
            <a:ext cx="1676400" cy="13144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-2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Processes built &amp; documented</a:t>
            </a:r>
          </a:p>
        </p:txBody>
      </p:sp>
      <p:sp>
        <p:nvSpPr>
          <p:cNvPr id="291" name="OTLSHAPE_SLT_eccbdb6a12b843bcbe3a358da1d09513_Title">
            <a:extLst>
              <a:ext uri="{FF2B5EF4-FFF2-40B4-BE49-F238E27FC236}">
                <a16:creationId xmlns:a16="http://schemas.microsoft.com/office/drawing/2014/main" id="{9624F075-981C-7393-10E8-A9DD4D487F0F}"/>
              </a:ext>
            </a:extLst>
          </p:cNvPr>
          <p:cNvSpPr txBox="1"/>
          <p:nvPr>
            <p:custDataLst>
              <p:tags r:id="rId97"/>
            </p:custDataLst>
          </p:nvPr>
        </p:nvSpPr>
        <p:spPr>
          <a:xfrm>
            <a:off x="6771188" y="4699120"/>
            <a:ext cx="889000" cy="13144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-4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System diagram</a:t>
            </a:r>
          </a:p>
        </p:txBody>
      </p:sp>
      <p:sp>
        <p:nvSpPr>
          <p:cNvPr id="292" name="OTLSHAPE_SLT_eccbdb6a12b843bcbe3a358da1d09513_TextPercentage">
            <a:extLst>
              <a:ext uri="{FF2B5EF4-FFF2-40B4-BE49-F238E27FC236}">
                <a16:creationId xmlns:a16="http://schemas.microsoft.com/office/drawing/2014/main" id="{95C11F69-8708-FF6F-BF73-BACBF2934309}"/>
              </a:ext>
            </a:extLst>
          </p:cNvPr>
          <p:cNvSpPr txBox="1"/>
          <p:nvPr>
            <p:custDataLst>
              <p:tags r:id="rId98"/>
            </p:custDataLst>
          </p:nvPr>
        </p:nvSpPr>
        <p:spPr>
          <a:xfrm>
            <a:off x="8056694" y="4687330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1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50%</a:t>
            </a:r>
          </a:p>
        </p:txBody>
      </p:sp>
      <p:sp>
        <p:nvSpPr>
          <p:cNvPr id="13" name="OTLSHAPE_TB_00000000000000000000000000000000_MiddleTimescaleInterval1">
            <a:extLst>
              <a:ext uri="{FF2B5EF4-FFF2-40B4-BE49-F238E27FC236}">
                <a16:creationId xmlns:a16="http://schemas.microsoft.com/office/drawing/2014/main" id="{1CF2CA69-3505-EC2A-3F00-2B848C34F88A}"/>
              </a:ext>
            </a:extLst>
          </p:cNvPr>
          <p:cNvSpPr txBox="1"/>
          <p:nvPr>
            <p:custDataLst>
              <p:tags r:id="rId99"/>
            </p:custDataLst>
          </p:nvPr>
        </p:nvSpPr>
        <p:spPr>
          <a:xfrm>
            <a:off x="2041368" y="2292533"/>
            <a:ext cx="198772" cy="14605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18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Apr</a:t>
            </a:r>
          </a:p>
        </p:txBody>
      </p:sp>
      <p:sp>
        <p:nvSpPr>
          <p:cNvPr id="36" name="OTLSHAPE_TB_00000000000000000000000000000000_MiddleTimescaleInterval2">
            <a:extLst>
              <a:ext uri="{FF2B5EF4-FFF2-40B4-BE49-F238E27FC236}">
                <a16:creationId xmlns:a16="http://schemas.microsoft.com/office/drawing/2014/main" id="{F69C2146-F941-BB6C-2F1B-4ADB22D32BCE}"/>
              </a:ext>
            </a:extLst>
          </p:cNvPr>
          <p:cNvSpPr txBox="1"/>
          <p:nvPr>
            <p:custDataLst>
              <p:tags r:id="rId100"/>
            </p:custDataLst>
          </p:nvPr>
        </p:nvSpPr>
        <p:spPr>
          <a:xfrm>
            <a:off x="3627700" y="2292533"/>
            <a:ext cx="242054" cy="14605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2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May</a:t>
            </a:r>
          </a:p>
        </p:txBody>
      </p:sp>
      <p:sp>
        <p:nvSpPr>
          <p:cNvPr id="40" name="OTLSHAPE_TB_00000000000000000000000000000000_MiddleTimescaleInterval3">
            <a:extLst>
              <a:ext uri="{FF2B5EF4-FFF2-40B4-BE49-F238E27FC236}">
                <a16:creationId xmlns:a16="http://schemas.microsoft.com/office/drawing/2014/main" id="{BBF57DD2-14E9-C39C-A5A5-AE391C767FB5}"/>
              </a:ext>
            </a:extLst>
          </p:cNvPr>
          <p:cNvSpPr txBox="1"/>
          <p:nvPr>
            <p:custDataLst>
              <p:tags r:id="rId101"/>
            </p:custDataLst>
          </p:nvPr>
        </p:nvSpPr>
        <p:spPr>
          <a:xfrm>
            <a:off x="5266910" y="2292533"/>
            <a:ext cx="205184" cy="14605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16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Jun</a:t>
            </a:r>
          </a:p>
        </p:txBody>
      </p:sp>
      <p:sp>
        <p:nvSpPr>
          <p:cNvPr id="42" name="OTLSHAPE_TB_00000000000000000000000000000000_MiddleTimescaleInterval4">
            <a:extLst>
              <a:ext uri="{FF2B5EF4-FFF2-40B4-BE49-F238E27FC236}">
                <a16:creationId xmlns:a16="http://schemas.microsoft.com/office/drawing/2014/main" id="{1C6B366E-0196-0383-6D7B-D0D70F6A3130}"/>
              </a:ext>
            </a:extLst>
          </p:cNvPr>
          <p:cNvSpPr txBox="1"/>
          <p:nvPr>
            <p:custDataLst>
              <p:tags r:id="rId102"/>
            </p:custDataLst>
          </p:nvPr>
        </p:nvSpPr>
        <p:spPr>
          <a:xfrm>
            <a:off x="6853242" y="2292533"/>
            <a:ext cx="156581" cy="14605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18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Jul</a:t>
            </a:r>
            <a:endParaRPr kumimoji="0" lang="en-US" sz="1000" b="0" i="0" u="none" strike="noStrike" kern="1200" cap="none" spc="-18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OTLSHAPE_TB_00000000000000000000000000000000_MiddleTimescaleInterval5">
            <a:extLst>
              <a:ext uri="{FF2B5EF4-FFF2-40B4-BE49-F238E27FC236}">
                <a16:creationId xmlns:a16="http://schemas.microsoft.com/office/drawing/2014/main" id="{9EE2A2CA-2BD2-27CF-2F2E-336E01EFC983}"/>
              </a:ext>
            </a:extLst>
          </p:cNvPr>
          <p:cNvSpPr txBox="1"/>
          <p:nvPr>
            <p:custDataLst>
              <p:tags r:id="rId103"/>
            </p:custDataLst>
          </p:nvPr>
        </p:nvSpPr>
        <p:spPr>
          <a:xfrm>
            <a:off x="8492453" y="2292533"/>
            <a:ext cx="226024" cy="14605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16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Aug</a:t>
            </a:r>
          </a:p>
        </p:txBody>
      </p:sp>
      <p:sp>
        <p:nvSpPr>
          <p:cNvPr id="50" name="OTLSHAPE_TB_00000000000000000000000000000000_MiddleTimescaleInterval6">
            <a:extLst>
              <a:ext uri="{FF2B5EF4-FFF2-40B4-BE49-F238E27FC236}">
                <a16:creationId xmlns:a16="http://schemas.microsoft.com/office/drawing/2014/main" id="{FE52FBF7-6578-EF97-A162-A3C0EA27CAF6}"/>
              </a:ext>
            </a:extLst>
          </p:cNvPr>
          <p:cNvSpPr txBox="1"/>
          <p:nvPr>
            <p:custDataLst>
              <p:tags r:id="rId104"/>
            </p:custDataLst>
          </p:nvPr>
        </p:nvSpPr>
        <p:spPr>
          <a:xfrm>
            <a:off x="10131663" y="2292533"/>
            <a:ext cx="226024" cy="14605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16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Sep</a:t>
            </a:r>
          </a:p>
        </p:txBody>
      </p:sp>
      <p:cxnSp>
        <p:nvCxnSpPr>
          <p:cNvPr id="171" name="OTLSHAPE_TB_00000000000000000000000000000000_Separator1">
            <a:extLst>
              <a:ext uri="{FF2B5EF4-FFF2-40B4-BE49-F238E27FC236}">
                <a16:creationId xmlns:a16="http://schemas.microsoft.com/office/drawing/2014/main" id="{BAA187AA-38EF-2B80-3FED-3F1261AEF0E7}"/>
              </a:ext>
            </a:extLst>
          </p:cNvPr>
          <p:cNvCxnSpPr/>
          <p:nvPr>
            <p:custDataLst>
              <p:tags r:id="rId105"/>
            </p:custDataLst>
          </p:nvPr>
        </p:nvCxnSpPr>
        <p:spPr>
          <a:xfrm>
            <a:off x="6789742" y="2082094"/>
            <a:ext cx="0" cy="182880"/>
          </a:xfrm>
          <a:prstGeom prst="line">
            <a:avLst/>
          </a:prstGeom>
          <a:ln w="9525" cap="flat" cmpd="sng" algn="ctr">
            <a:solidFill>
              <a:schemeClr val="dk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OTLSHAPE_TB_00000000000000000000000000000000_MiddleSeparator1">
            <a:extLst>
              <a:ext uri="{FF2B5EF4-FFF2-40B4-BE49-F238E27FC236}">
                <a16:creationId xmlns:a16="http://schemas.microsoft.com/office/drawing/2014/main" id="{1C128EFE-0F90-37EF-1D90-68724C6D1299}"/>
              </a:ext>
            </a:extLst>
          </p:cNvPr>
          <p:cNvCxnSpPr/>
          <p:nvPr>
            <p:custDataLst>
              <p:tags r:id="rId106"/>
            </p:custDataLst>
          </p:nvPr>
        </p:nvCxnSpPr>
        <p:spPr>
          <a:xfrm>
            <a:off x="3564199" y="2274118"/>
            <a:ext cx="0" cy="182880"/>
          </a:xfrm>
          <a:prstGeom prst="line">
            <a:avLst/>
          </a:prstGeom>
          <a:ln w="9525" cap="flat" cmpd="sng" algn="ctr">
            <a:solidFill>
              <a:schemeClr val="dk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OTLSHAPE_TB_00000000000000000000000000000000_MiddleSeparator2">
            <a:extLst>
              <a:ext uri="{FF2B5EF4-FFF2-40B4-BE49-F238E27FC236}">
                <a16:creationId xmlns:a16="http://schemas.microsoft.com/office/drawing/2014/main" id="{733D89D8-1329-DC3B-D891-7E401E683D2E}"/>
              </a:ext>
            </a:extLst>
          </p:cNvPr>
          <p:cNvCxnSpPr/>
          <p:nvPr>
            <p:custDataLst>
              <p:tags r:id="rId107"/>
            </p:custDataLst>
          </p:nvPr>
        </p:nvCxnSpPr>
        <p:spPr>
          <a:xfrm>
            <a:off x="5203410" y="2274118"/>
            <a:ext cx="0" cy="182880"/>
          </a:xfrm>
          <a:prstGeom prst="line">
            <a:avLst/>
          </a:prstGeom>
          <a:ln w="9525" cap="flat" cmpd="sng" algn="ctr">
            <a:solidFill>
              <a:schemeClr val="dk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OTLSHAPE_TB_00000000000000000000000000000000_MiddleSeparator3">
            <a:extLst>
              <a:ext uri="{FF2B5EF4-FFF2-40B4-BE49-F238E27FC236}">
                <a16:creationId xmlns:a16="http://schemas.microsoft.com/office/drawing/2014/main" id="{BF6ED216-91B6-013E-23E1-90AF780DF295}"/>
              </a:ext>
            </a:extLst>
          </p:cNvPr>
          <p:cNvCxnSpPr/>
          <p:nvPr>
            <p:custDataLst>
              <p:tags r:id="rId108"/>
            </p:custDataLst>
          </p:nvPr>
        </p:nvCxnSpPr>
        <p:spPr>
          <a:xfrm>
            <a:off x="6789742" y="2274118"/>
            <a:ext cx="0" cy="182880"/>
          </a:xfrm>
          <a:prstGeom prst="line">
            <a:avLst/>
          </a:prstGeom>
          <a:ln w="9525" cap="flat" cmpd="sng" algn="ctr">
            <a:solidFill>
              <a:schemeClr val="dk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OTLSHAPE_TB_00000000000000000000000000000000_MiddleSeparator4">
            <a:extLst>
              <a:ext uri="{FF2B5EF4-FFF2-40B4-BE49-F238E27FC236}">
                <a16:creationId xmlns:a16="http://schemas.microsoft.com/office/drawing/2014/main" id="{8E510299-36CD-D061-94D9-B825FB1A208E}"/>
              </a:ext>
            </a:extLst>
          </p:cNvPr>
          <p:cNvCxnSpPr/>
          <p:nvPr>
            <p:custDataLst>
              <p:tags r:id="rId109"/>
            </p:custDataLst>
          </p:nvPr>
        </p:nvCxnSpPr>
        <p:spPr>
          <a:xfrm>
            <a:off x="8428952" y="2274118"/>
            <a:ext cx="0" cy="182880"/>
          </a:xfrm>
          <a:prstGeom prst="line">
            <a:avLst/>
          </a:prstGeom>
          <a:ln w="9525" cap="flat" cmpd="sng" algn="ctr">
            <a:solidFill>
              <a:schemeClr val="dk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OTLSHAPE_TB_00000000000000000000000000000000_MiddleSeparator5">
            <a:extLst>
              <a:ext uri="{FF2B5EF4-FFF2-40B4-BE49-F238E27FC236}">
                <a16:creationId xmlns:a16="http://schemas.microsoft.com/office/drawing/2014/main" id="{1A825FE9-7D84-3079-5CDE-B47248CAF75F}"/>
              </a:ext>
            </a:extLst>
          </p:cNvPr>
          <p:cNvCxnSpPr/>
          <p:nvPr>
            <p:custDataLst>
              <p:tags r:id="rId110"/>
            </p:custDataLst>
          </p:nvPr>
        </p:nvCxnSpPr>
        <p:spPr>
          <a:xfrm>
            <a:off x="10068162" y="2274118"/>
            <a:ext cx="0" cy="182880"/>
          </a:xfrm>
          <a:prstGeom prst="line">
            <a:avLst/>
          </a:prstGeom>
          <a:ln w="9525" cap="flat" cmpd="sng" algn="ctr">
            <a:solidFill>
              <a:schemeClr val="dk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2" name="Table 31">
            <a:extLst>
              <a:ext uri="{FF2B5EF4-FFF2-40B4-BE49-F238E27FC236}">
                <a16:creationId xmlns:a16="http://schemas.microsoft.com/office/drawing/2014/main" id="{80AB4DB9-C117-34C4-5C8F-51C06CEF531F}"/>
              </a:ext>
            </a:extLst>
          </p:cNvPr>
          <p:cNvGraphicFramePr>
            <a:graphicFrameLocks noGrp="1"/>
          </p:cNvGraphicFramePr>
          <p:nvPr/>
        </p:nvGraphicFramePr>
        <p:xfrm>
          <a:off x="2183943" y="927597"/>
          <a:ext cx="9470551" cy="9624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51552">
                  <a:extLst>
                    <a:ext uri="{9D8B030D-6E8A-4147-A177-3AD203B41FA5}">
                      <a16:colId xmlns:a16="http://schemas.microsoft.com/office/drawing/2014/main" val="871839360"/>
                    </a:ext>
                  </a:extLst>
                </a:gridCol>
                <a:gridCol w="2474646">
                  <a:extLst>
                    <a:ext uri="{9D8B030D-6E8A-4147-A177-3AD203B41FA5}">
                      <a16:colId xmlns:a16="http://schemas.microsoft.com/office/drawing/2014/main" val="4221045763"/>
                    </a:ext>
                  </a:extLst>
                </a:gridCol>
                <a:gridCol w="2448906">
                  <a:extLst>
                    <a:ext uri="{9D8B030D-6E8A-4147-A177-3AD203B41FA5}">
                      <a16:colId xmlns:a16="http://schemas.microsoft.com/office/drawing/2014/main" val="634204141"/>
                    </a:ext>
                  </a:extLst>
                </a:gridCol>
                <a:gridCol w="2095447">
                  <a:extLst>
                    <a:ext uri="{9D8B030D-6E8A-4147-A177-3AD203B41FA5}">
                      <a16:colId xmlns:a16="http://schemas.microsoft.com/office/drawing/2014/main" val="4033750429"/>
                    </a:ext>
                  </a:extLst>
                </a:gridCol>
              </a:tblGrid>
              <a:tr h="275281">
                <a:tc>
                  <a:txBody>
                    <a:bodyPr/>
                    <a:lstStyle/>
                    <a:p>
                      <a:pPr algn="l"/>
                      <a:r>
                        <a:rPr lang="en-US" sz="1050" b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ptos" panose="020B0004020202020204" pitchFamily="34" charset="0"/>
                        </a:rPr>
                        <a:t>Next </a:t>
                      </a:r>
                      <a:r>
                        <a:rPr lang="en-US" sz="1050" b="1" u="non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quarter</a:t>
                      </a:r>
                      <a:r>
                        <a:rPr lang="en-US" sz="1050" b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ptos" panose="020B0004020202020204" pitchFamily="34" charset="0"/>
                        </a:rPr>
                        <a:t> planned</a:t>
                      </a:r>
                    </a:p>
                  </a:txBody>
                  <a:tcPr marL="77521" marR="77521" marT="38760" marB="38760">
                    <a:lnL w="12700" cmpd="sng">
                      <a:noFill/>
                    </a:lnL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1" u="non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Top 3 deliverables in Q2 2022</a:t>
                      </a:r>
                    </a:p>
                  </a:txBody>
                  <a:tcPr marL="77521" marR="77521" marT="38760" marB="38760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1" u="non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 Challenges anticipated </a:t>
                      </a:r>
                    </a:p>
                  </a:txBody>
                  <a:tcPr marL="77521" marR="77521" marT="38760" marB="38760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1" u="non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Help needed</a:t>
                      </a:r>
                    </a:p>
                  </a:txBody>
                  <a:tcPr marL="77521" marR="77521" marT="38760" marB="38760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672229"/>
                  </a:ext>
                </a:extLst>
              </a:tr>
              <a:tr h="18142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Complete foundation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Roll out training / policies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ptos" panose="020B0004020202020204" pitchFamily="34" charset="0"/>
                        </a:rPr>
                        <a:t>Engage auditor</a:t>
                      </a:r>
                    </a:p>
                  </a:txBody>
                  <a:tcPr marL="77521" marR="77521" marT="38760" marB="38760">
                    <a:lnL w="12700" cmpd="sng">
                      <a:noFill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spc="-6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Implement tooling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spc="-6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Azure, 365, and VSO connectivity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spc="-6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Policy drafts</a:t>
                      </a:r>
                    </a:p>
                    <a:p>
                      <a:pPr marL="171450" marR="0" lvl="0" indent="-171450" algn="l" defTabSz="7752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kern="1200" spc="-6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Visible path</a:t>
                      </a:r>
                      <a:endParaRPr lang="en-US" sz="1000" spc="-6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endParaRPr>
                    </a:p>
                  </a:txBody>
                  <a:tcPr marL="77521" marR="77521" marT="38760" marB="38760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ptos" panose="020B0004020202020204" pitchFamily="34" charset="0"/>
                        </a:rPr>
                        <a:t>Limited technical </a:t>
                      </a:r>
                      <a:r>
                        <a:rPr lang="en-US" sz="10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ptos" panose="020B0004020202020204" pitchFamily="34" charset="0"/>
                        </a:rPr>
                        <a:t>capacity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ptos" panose="020B0004020202020204" pitchFamily="34" charset="0"/>
                        </a:rPr>
                        <a:t>Learning curve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ptos" panose="020B0004020202020204" pitchFamily="34" charset="0"/>
                        </a:rPr>
                        <a:t>Unknowns</a:t>
                      </a:r>
                    </a:p>
                  </a:txBody>
                  <a:tcPr marL="77521" marR="77521" marT="38760" marB="38760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ptos" panose="020B0004020202020204" pitchFamily="34" charset="0"/>
                        </a:rPr>
                        <a:t>Technical team engagement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ptos" panose="020B0004020202020204" pitchFamily="34" charset="0"/>
                        </a:rPr>
                        <a:t>Leadership support</a:t>
                      </a:r>
                    </a:p>
                  </a:txBody>
                  <a:tcPr marL="77521" marR="77521" marT="38760" marB="38760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752440"/>
                  </a:ext>
                </a:extLst>
              </a:tr>
            </a:tbl>
          </a:graphicData>
        </a:graphic>
      </p:graphicFrame>
      <p:sp>
        <p:nvSpPr>
          <p:cNvPr id="223" name="TextBox 222">
            <a:extLst>
              <a:ext uri="{FF2B5EF4-FFF2-40B4-BE49-F238E27FC236}">
                <a16:creationId xmlns:a16="http://schemas.microsoft.com/office/drawing/2014/main" id="{EB2A964B-2099-0C03-A3F1-DD8ED175965D}"/>
              </a:ext>
            </a:extLst>
          </p:cNvPr>
          <p:cNvSpPr txBox="1"/>
          <p:nvPr/>
        </p:nvSpPr>
        <p:spPr>
          <a:xfrm>
            <a:off x="437183" y="265349"/>
            <a:ext cx="1175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ptos ExtraBold" panose="020F0502020204030204" pitchFamily="34" charset="0"/>
                <a:ea typeface="+mn-ea"/>
                <a:cs typeface="+mn-cs"/>
              </a:rPr>
              <a:t>Security Certification Roadmap</a:t>
            </a:r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EEC7B8E6-DC06-3B40-2B47-2CC096DF7B81}"/>
              </a:ext>
            </a:extLst>
          </p:cNvPr>
          <p:cNvSpPr txBox="1"/>
          <p:nvPr/>
        </p:nvSpPr>
        <p:spPr>
          <a:xfrm>
            <a:off x="357897" y="1267046"/>
            <a:ext cx="15185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Passing Control Tests</a:t>
            </a:r>
          </a:p>
        </p:txBody>
      </p:sp>
      <p:sp>
        <p:nvSpPr>
          <p:cNvPr id="376" name="TextBox 375">
            <a:extLst>
              <a:ext uri="{FF2B5EF4-FFF2-40B4-BE49-F238E27FC236}">
                <a16:creationId xmlns:a16="http://schemas.microsoft.com/office/drawing/2014/main" id="{8BCA4C67-311D-4732-FD5A-8B7CF752147C}"/>
              </a:ext>
            </a:extLst>
          </p:cNvPr>
          <p:cNvSpPr txBox="1"/>
          <p:nvPr/>
        </p:nvSpPr>
        <p:spPr>
          <a:xfrm>
            <a:off x="766296" y="1805280"/>
            <a:ext cx="725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75%</a:t>
            </a:r>
          </a:p>
        </p:txBody>
      </p:sp>
      <p:sp>
        <p:nvSpPr>
          <p:cNvPr id="377" name="Block Arc 376">
            <a:extLst>
              <a:ext uri="{FF2B5EF4-FFF2-40B4-BE49-F238E27FC236}">
                <a16:creationId xmlns:a16="http://schemas.microsoft.com/office/drawing/2014/main" id="{32D2531F-2AF0-7FAF-5F0A-80C5B0B66C42}"/>
              </a:ext>
            </a:extLst>
          </p:cNvPr>
          <p:cNvSpPr/>
          <p:nvPr/>
        </p:nvSpPr>
        <p:spPr>
          <a:xfrm>
            <a:off x="742513" y="1668230"/>
            <a:ext cx="749349" cy="749349"/>
          </a:xfrm>
          <a:prstGeom prst="blockArc">
            <a:avLst>
              <a:gd name="adj1" fmla="val 9663410"/>
              <a:gd name="adj2" fmla="val 1144725"/>
              <a:gd name="adj3" fmla="val 27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0" name="Block Arc 379">
            <a:extLst>
              <a:ext uri="{FF2B5EF4-FFF2-40B4-BE49-F238E27FC236}">
                <a16:creationId xmlns:a16="http://schemas.microsoft.com/office/drawing/2014/main" id="{67085CCB-590A-2AE2-0B76-D039432F98DE}"/>
              </a:ext>
            </a:extLst>
          </p:cNvPr>
          <p:cNvSpPr/>
          <p:nvPr/>
        </p:nvSpPr>
        <p:spPr>
          <a:xfrm>
            <a:off x="730744" y="1646386"/>
            <a:ext cx="772862" cy="741576"/>
          </a:xfrm>
          <a:prstGeom prst="blockArc">
            <a:avLst>
              <a:gd name="adj1" fmla="val 9329023"/>
              <a:gd name="adj2" fmla="val 19385666"/>
              <a:gd name="adj3" fmla="val 827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5798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TLSHAPE_SL_705c1817b24e49b4a11637b9ec889246_BackgroundRectangle">
            <a:extLst>
              <a:ext uri="{FF2B5EF4-FFF2-40B4-BE49-F238E27FC236}">
                <a16:creationId xmlns:a16="http://schemas.microsoft.com/office/drawing/2014/main" id="{3A4F9B8E-7394-4AA8-B21C-CB7EA4B312C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3500" y="2834640"/>
            <a:ext cx="11125200" cy="660400"/>
          </a:xfrm>
          <a:prstGeom prst="rect">
            <a:avLst/>
          </a:prstGeom>
          <a:solidFill>
            <a:schemeClr val="accent3">
              <a:alpha val="1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TLSHAPE_SL_16f0411601894598a249bd6881c63065_BackgroundRectangle">
            <a:extLst>
              <a:ext uri="{FF2B5EF4-FFF2-40B4-BE49-F238E27FC236}">
                <a16:creationId xmlns:a16="http://schemas.microsoft.com/office/drawing/2014/main" id="{73F8CEF8-E5DD-49E7-9E15-B2996CF6A40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3500" y="3558540"/>
            <a:ext cx="11125200" cy="1104900"/>
          </a:xfrm>
          <a:prstGeom prst="rect">
            <a:avLst/>
          </a:prstGeom>
          <a:solidFill>
            <a:schemeClr val="accent3">
              <a:alpha val="1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OTLSHAPE_M_09f1a8f075d54c5ea7ae967435799f48_Connector1">
            <a:extLst>
              <a:ext uri="{FF2B5EF4-FFF2-40B4-BE49-F238E27FC236}">
                <a16:creationId xmlns:a16="http://schemas.microsoft.com/office/drawing/2014/main" id="{E1752F4A-B2A2-4A06-885C-6EC423F4A2D8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6398084" y="1790616"/>
            <a:ext cx="0" cy="88900"/>
          </a:xfrm>
          <a:prstGeom prst="line">
            <a:avLst/>
          </a:prstGeom>
          <a:ln w="6350" cap="flat" cmpd="sng" algn="ctr">
            <a:solidFill>
              <a:srgbClr val="354350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OTLSHAPE_M_caa315c717604e9b97ac374277642e90_Connector1">
            <a:extLst>
              <a:ext uri="{FF2B5EF4-FFF2-40B4-BE49-F238E27FC236}">
                <a16:creationId xmlns:a16="http://schemas.microsoft.com/office/drawing/2014/main" id="{F45DF167-FC20-4604-A7C0-07469B1C3406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10131237" y="1353566"/>
            <a:ext cx="0" cy="88900"/>
          </a:xfrm>
          <a:prstGeom prst="line">
            <a:avLst/>
          </a:prstGeom>
          <a:ln w="6350" cap="flat" cmpd="sng" algn="ctr">
            <a:solidFill>
              <a:srgbClr val="354350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OTLSHAPE_M_9593423309d2429ba023913768d21857_Connector1">
            <a:extLst>
              <a:ext uri="{FF2B5EF4-FFF2-40B4-BE49-F238E27FC236}">
                <a16:creationId xmlns:a16="http://schemas.microsoft.com/office/drawing/2014/main" id="{05D3D834-10A4-487A-B7FB-26B3DF0F7A14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10371225" y="1622891"/>
            <a:ext cx="0" cy="88900"/>
          </a:xfrm>
          <a:prstGeom prst="line">
            <a:avLst/>
          </a:prstGeom>
          <a:ln w="6350" cap="flat" cmpd="sng" algn="ctr">
            <a:solidFill>
              <a:srgbClr val="354350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OTLSHAPE_M_09f1a8f075d54c5ea7ae967435799f48_Connector2">
            <a:extLst>
              <a:ext uri="{FF2B5EF4-FFF2-40B4-BE49-F238E27FC236}">
                <a16:creationId xmlns:a16="http://schemas.microsoft.com/office/drawing/2014/main" id="{AE7D173F-4A17-42BF-92B1-DF5EA41D8AEC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6398084" y="2034540"/>
            <a:ext cx="0" cy="152400"/>
          </a:xfrm>
          <a:prstGeom prst="line">
            <a:avLst/>
          </a:prstGeom>
          <a:ln w="6350" cap="flat" cmpd="sng" algn="ctr">
            <a:solidFill>
              <a:srgbClr val="354350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OTLSHAPE_M_9593423309d2429ba023913768d21857_Connector2">
            <a:extLst>
              <a:ext uri="{FF2B5EF4-FFF2-40B4-BE49-F238E27FC236}">
                <a16:creationId xmlns:a16="http://schemas.microsoft.com/office/drawing/2014/main" id="{ECA31DD9-5456-4D77-AE69-7B6EF701F146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10371225" y="2034540"/>
            <a:ext cx="0" cy="152400"/>
          </a:xfrm>
          <a:prstGeom prst="line">
            <a:avLst/>
          </a:prstGeom>
          <a:ln w="6350" cap="flat" cmpd="sng" algn="ctr">
            <a:solidFill>
              <a:srgbClr val="354350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OTLSHAPE_M_caa315c717604e9b97ac374277642e90_Connector2">
            <a:extLst>
              <a:ext uri="{FF2B5EF4-FFF2-40B4-BE49-F238E27FC236}">
                <a16:creationId xmlns:a16="http://schemas.microsoft.com/office/drawing/2014/main" id="{7A20BD85-D31D-46E6-A089-E7448EABF15F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10131237" y="1597491"/>
            <a:ext cx="0" cy="114300"/>
          </a:xfrm>
          <a:prstGeom prst="line">
            <a:avLst/>
          </a:prstGeom>
          <a:ln w="6350" cap="flat" cmpd="sng" algn="ctr">
            <a:solidFill>
              <a:srgbClr val="354350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OTLSHAPE_M_caa315c717604e9b97ac374277642e90_Connector3">
            <a:extLst>
              <a:ext uri="{FF2B5EF4-FFF2-40B4-BE49-F238E27FC236}">
                <a16:creationId xmlns:a16="http://schemas.microsoft.com/office/drawing/2014/main" id="{6999F9D3-9866-43B6-BA04-2D3CC3D19B54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10131237" y="1866816"/>
            <a:ext cx="0" cy="320124"/>
          </a:xfrm>
          <a:prstGeom prst="line">
            <a:avLst/>
          </a:prstGeom>
          <a:ln w="6350" cap="flat" cmpd="sng" algn="ctr">
            <a:solidFill>
              <a:srgbClr val="354350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OTLSHAPE_TB_00000000000000000000000000000000_ScaleContainer">
            <a:extLst>
              <a:ext uri="{FF2B5EF4-FFF2-40B4-BE49-F238E27FC236}">
                <a16:creationId xmlns:a16="http://schemas.microsoft.com/office/drawing/2014/main" id="{4A9B5A4A-F882-47BE-9111-5CCD7CCC5690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419437" y="2250440"/>
            <a:ext cx="9766300" cy="381000"/>
          </a:xfrm>
          <a:prstGeom prst="rect">
            <a:avLst/>
          </a:prstGeom>
          <a:solidFill>
            <a:srgbClr val="333F5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TLSHAPE_SL_705c1817b24e49b4a11637b9ec889246_HeaderRectangle">
            <a:extLst>
              <a:ext uri="{FF2B5EF4-FFF2-40B4-BE49-F238E27FC236}">
                <a16:creationId xmlns:a16="http://schemas.microsoft.com/office/drawing/2014/main" id="{536C751E-1105-4D42-ACEF-C5F445659988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63500" y="2834640"/>
            <a:ext cx="1231900" cy="6604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TLSHAPE_SL_16f0411601894598a249bd6881c63065_HeaderRectangle">
            <a:extLst>
              <a:ext uri="{FF2B5EF4-FFF2-40B4-BE49-F238E27FC236}">
                <a16:creationId xmlns:a16="http://schemas.microsoft.com/office/drawing/2014/main" id="{FA9CF773-F122-4354-B5D3-DDF3A969DE69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63500" y="3558540"/>
            <a:ext cx="1231900" cy="1104900"/>
          </a:xfrm>
          <a:prstGeom prst="rect">
            <a:avLst/>
          </a:prstGeom>
          <a:solidFill>
            <a:srgbClr val="3B87C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OTLSHAPE_G_00000000000000000000000000000000_ShapeBelow0">
            <a:extLst>
              <a:ext uri="{FF2B5EF4-FFF2-40B4-BE49-F238E27FC236}">
                <a16:creationId xmlns:a16="http://schemas.microsoft.com/office/drawing/2014/main" id="{531802AD-E365-4B5E-9877-51C5AFDF660A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2246063" y="2631440"/>
            <a:ext cx="0" cy="2032000"/>
          </a:xfrm>
          <a:prstGeom prst="line">
            <a:avLst/>
          </a:prstGeom>
          <a:ln w="6350" cap="flat" cmpd="sng" algn="ctr">
            <a:solidFill>
              <a:srgbClr val="A98E58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OTLSHAPE_G_00000000000000000000000000000000_ShapeBelow1">
            <a:extLst>
              <a:ext uri="{FF2B5EF4-FFF2-40B4-BE49-F238E27FC236}">
                <a16:creationId xmlns:a16="http://schemas.microsoft.com/office/drawing/2014/main" id="{24CB50CD-3B3C-4F54-A301-998CA019093B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3019359" y="2631440"/>
            <a:ext cx="0" cy="2032000"/>
          </a:xfrm>
          <a:prstGeom prst="line">
            <a:avLst/>
          </a:prstGeom>
          <a:ln w="6350" cap="flat" cmpd="sng" algn="ctr">
            <a:solidFill>
              <a:srgbClr val="A98E58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OTLSHAPE_G_00000000000000000000000000000000_ShapeBelow2">
            <a:extLst>
              <a:ext uri="{FF2B5EF4-FFF2-40B4-BE49-F238E27FC236}">
                <a16:creationId xmlns:a16="http://schemas.microsoft.com/office/drawing/2014/main" id="{02415E53-DAE5-4BB5-A4D6-C36C8E8EFFB3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3845985" y="2631440"/>
            <a:ext cx="0" cy="2032000"/>
          </a:xfrm>
          <a:prstGeom prst="line">
            <a:avLst/>
          </a:prstGeom>
          <a:ln w="6350" cap="flat" cmpd="sng" algn="ctr">
            <a:solidFill>
              <a:srgbClr val="A98E58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OTLSHAPE_G_00000000000000000000000000000000_ShapeBelow3">
            <a:extLst>
              <a:ext uri="{FF2B5EF4-FFF2-40B4-BE49-F238E27FC236}">
                <a16:creationId xmlns:a16="http://schemas.microsoft.com/office/drawing/2014/main" id="{1AB12CC8-2111-4DBD-95AF-1A69FC051F1F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>
            <a:off x="4645947" y="2631440"/>
            <a:ext cx="0" cy="2032000"/>
          </a:xfrm>
          <a:prstGeom prst="line">
            <a:avLst/>
          </a:prstGeom>
          <a:ln w="6350" cap="flat" cmpd="sng" algn="ctr">
            <a:solidFill>
              <a:srgbClr val="A98E58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OTLSHAPE_G_00000000000000000000000000000000_ShapeBelow4">
            <a:extLst>
              <a:ext uri="{FF2B5EF4-FFF2-40B4-BE49-F238E27FC236}">
                <a16:creationId xmlns:a16="http://schemas.microsoft.com/office/drawing/2014/main" id="{D9B6EFD3-798E-4D91-AB9D-86ED9024220A}"/>
              </a:ext>
            </a:extLst>
          </p:cNvPr>
          <p:cNvCxnSpPr/>
          <p:nvPr>
            <p:custDataLst>
              <p:tags r:id="rId18"/>
            </p:custDataLst>
          </p:nvPr>
        </p:nvCxnSpPr>
        <p:spPr>
          <a:xfrm>
            <a:off x="5472573" y="2631440"/>
            <a:ext cx="0" cy="2032000"/>
          </a:xfrm>
          <a:prstGeom prst="line">
            <a:avLst/>
          </a:prstGeom>
          <a:ln w="6350" cap="flat" cmpd="sng" algn="ctr">
            <a:solidFill>
              <a:srgbClr val="A98E58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OTLSHAPE_G_00000000000000000000000000000000_ShapeBelow5">
            <a:extLst>
              <a:ext uri="{FF2B5EF4-FFF2-40B4-BE49-F238E27FC236}">
                <a16:creationId xmlns:a16="http://schemas.microsoft.com/office/drawing/2014/main" id="{73BA7EC2-F271-41F4-B1A1-5295B25193F3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6272535" y="2631440"/>
            <a:ext cx="0" cy="2032000"/>
          </a:xfrm>
          <a:prstGeom prst="line">
            <a:avLst/>
          </a:prstGeom>
          <a:ln w="6350" cap="flat" cmpd="sng" algn="ctr">
            <a:solidFill>
              <a:srgbClr val="A98E58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OTLSHAPE_G_00000000000000000000000000000000_ShapeBelow6">
            <a:extLst>
              <a:ext uri="{FF2B5EF4-FFF2-40B4-BE49-F238E27FC236}">
                <a16:creationId xmlns:a16="http://schemas.microsoft.com/office/drawing/2014/main" id="{6DD8CF14-4F55-4521-86CF-FBFF8EC503C4}"/>
              </a:ext>
            </a:extLst>
          </p:cNvPr>
          <p:cNvCxnSpPr/>
          <p:nvPr>
            <p:custDataLst>
              <p:tags r:id="rId20"/>
            </p:custDataLst>
          </p:nvPr>
        </p:nvCxnSpPr>
        <p:spPr>
          <a:xfrm>
            <a:off x="7099161" y="2631440"/>
            <a:ext cx="0" cy="2032000"/>
          </a:xfrm>
          <a:prstGeom prst="line">
            <a:avLst/>
          </a:prstGeom>
          <a:ln w="6350" cap="flat" cmpd="sng" algn="ctr">
            <a:solidFill>
              <a:srgbClr val="A98E58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OTLSHAPE_G_00000000000000000000000000000000_ShapeBelow7">
            <a:extLst>
              <a:ext uri="{FF2B5EF4-FFF2-40B4-BE49-F238E27FC236}">
                <a16:creationId xmlns:a16="http://schemas.microsoft.com/office/drawing/2014/main" id="{D78FDBBC-7689-49D6-B7B2-7328A8748B04}"/>
              </a:ext>
            </a:extLst>
          </p:cNvPr>
          <p:cNvCxnSpPr/>
          <p:nvPr>
            <p:custDataLst>
              <p:tags r:id="rId21"/>
            </p:custDataLst>
          </p:nvPr>
        </p:nvCxnSpPr>
        <p:spPr>
          <a:xfrm>
            <a:off x="7925788" y="2631440"/>
            <a:ext cx="0" cy="2032000"/>
          </a:xfrm>
          <a:prstGeom prst="line">
            <a:avLst/>
          </a:prstGeom>
          <a:ln w="6350" cap="flat" cmpd="sng" algn="ctr">
            <a:solidFill>
              <a:srgbClr val="A98E58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OTLSHAPE_G_00000000000000000000000000000000_ShapeBelow8">
            <a:extLst>
              <a:ext uri="{FF2B5EF4-FFF2-40B4-BE49-F238E27FC236}">
                <a16:creationId xmlns:a16="http://schemas.microsoft.com/office/drawing/2014/main" id="{6D551CEB-9038-4718-9CF3-49470B905D32}"/>
              </a:ext>
            </a:extLst>
          </p:cNvPr>
          <p:cNvCxnSpPr/>
          <p:nvPr>
            <p:custDataLst>
              <p:tags r:id="rId22"/>
            </p:custDataLst>
          </p:nvPr>
        </p:nvCxnSpPr>
        <p:spPr>
          <a:xfrm>
            <a:off x="8725749" y="2631440"/>
            <a:ext cx="0" cy="2032000"/>
          </a:xfrm>
          <a:prstGeom prst="line">
            <a:avLst/>
          </a:prstGeom>
          <a:ln w="6350" cap="flat" cmpd="sng" algn="ctr">
            <a:solidFill>
              <a:srgbClr val="A98E58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OTLSHAPE_G_00000000000000000000000000000000_ShapeBelow9">
            <a:extLst>
              <a:ext uri="{FF2B5EF4-FFF2-40B4-BE49-F238E27FC236}">
                <a16:creationId xmlns:a16="http://schemas.microsoft.com/office/drawing/2014/main" id="{81B70C5A-0A6A-48CD-B131-E7AD0EDF48AB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9552376" y="2631440"/>
            <a:ext cx="0" cy="2032000"/>
          </a:xfrm>
          <a:prstGeom prst="line">
            <a:avLst/>
          </a:prstGeom>
          <a:ln w="6350" cap="flat" cmpd="sng" algn="ctr">
            <a:solidFill>
              <a:srgbClr val="A98E58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OTLSHAPE_G_00000000000000000000000000000000_ShapeBelow10">
            <a:extLst>
              <a:ext uri="{FF2B5EF4-FFF2-40B4-BE49-F238E27FC236}">
                <a16:creationId xmlns:a16="http://schemas.microsoft.com/office/drawing/2014/main" id="{E4D07B72-6B63-4789-B769-433E9C124DF5}"/>
              </a:ext>
            </a:extLst>
          </p:cNvPr>
          <p:cNvCxnSpPr/>
          <p:nvPr>
            <p:custDataLst>
              <p:tags r:id="rId24"/>
            </p:custDataLst>
          </p:nvPr>
        </p:nvCxnSpPr>
        <p:spPr>
          <a:xfrm>
            <a:off x="10352337" y="2631440"/>
            <a:ext cx="0" cy="2032000"/>
          </a:xfrm>
          <a:prstGeom prst="line">
            <a:avLst/>
          </a:prstGeom>
          <a:ln w="6350" cap="flat" cmpd="sng" algn="ctr">
            <a:solidFill>
              <a:srgbClr val="A98E58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TLSHAPE_SLT_bc920712ce7a4274b0e40a23ef9dee86_Shape">
            <a:extLst>
              <a:ext uri="{FF2B5EF4-FFF2-40B4-BE49-F238E27FC236}">
                <a16:creationId xmlns:a16="http://schemas.microsoft.com/office/drawing/2014/main" id="{9712F80D-E371-4C27-81BF-4B9BE7AF2BB4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1428325" y="2872740"/>
            <a:ext cx="1638300" cy="203200"/>
          </a:xfrm>
          <a:prstGeom prst="chevron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3" name="OTLSHAPE_SLT_8b3e9f0ba06a4b7ea05d4fe63eaf6f15_Shape">
            <a:extLst>
              <a:ext uri="{FF2B5EF4-FFF2-40B4-BE49-F238E27FC236}">
                <a16:creationId xmlns:a16="http://schemas.microsoft.com/office/drawing/2014/main" id="{15350140-8C6F-46D9-ACBF-7D968410D673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3081578" y="2872740"/>
            <a:ext cx="3937000" cy="203200"/>
          </a:xfrm>
          <a:prstGeom prst="chevron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5" name="OTLSHAPE_SLT_efdf03b398fc41d9909f152c33d23a92_Shape">
            <a:extLst>
              <a:ext uri="{FF2B5EF4-FFF2-40B4-BE49-F238E27FC236}">
                <a16:creationId xmlns:a16="http://schemas.microsoft.com/office/drawing/2014/main" id="{892C3E3E-3A14-48DE-B036-E1D30C614790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7028054" y="2872740"/>
            <a:ext cx="4064000" cy="203200"/>
          </a:xfrm>
          <a:prstGeom prst="chevron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0" name="OTLSHAPE_SLT_55a1c083505d40d890321eae358e7d02_Shape">
            <a:extLst>
              <a:ext uri="{FF2B5EF4-FFF2-40B4-BE49-F238E27FC236}">
                <a16:creationId xmlns:a16="http://schemas.microsoft.com/office/drawing/2014/main" id="{D89A8FD9-ACBE-4D78-A02A-2DE7DFE606EC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2574936" y="3596640"/>
            <a:ext cx="8521700" cy="203200"/>
          </a:xfrm>
          <a:prstGeom prst="homePlate">
            <a:avLst/>
          </a:prstGeom>
          <a:solidFill>
            <a:srgbClr val="3B87C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OTLSHAPE_SLT_c28e65e2a5c242bf8fa2ad37ed1c2cd8_Shape">
            <a:extLst>
              <a:ext uri="{FF2B5EF4-FFF2-40B4-BE49-F238E27FC236}">
                <a16:creationId xmlns:a16="http://schemas.microsoft.com/office/drawing/2014/main" id="{152D4252-5821-462A-AC50-FFA3D17958F9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4734832" y="3863340"/>
            <a:ext cx="6362700" cy="203200"/>
          </a:xfrm>
          <a:prstGeom prst="homePlate">
            <a:avLst/>
          </a:prstGeom>
          <a:solidFill>
            <a:srgbClr val="3B87C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OTLSHAPE_SLT_5487a43a7f0d4e3494ef9321b3bae6dc_Shape">
            <a:extLst>
              <a:ext uri="{FF2B5EF4-FFF2-40B4-BE49-F238E27FC236}">
                <a16:creationId xmlns:a16="http://schemas.microsoft.com/office/drawing/2014/main" id="{ADF2A328-0DCA-4E58-ADA0-6B95329E2B6C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6068100" y="4130040"/>
            <a:ext cx="5029200" cy="203200"/>
          </a:xfrm>
          <a:prstGeom prst="homePlate">
            <a:avLst/>
          </a:prstGeom>
          <a:solidFill>
            <a:srgbClr val="3B87C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TLSHAPE_TB_00000000000000000000000000000000_ElapsedTime">
            <a:extLst>
              <a:ext uri="{FF2B5EF4-FFF2-40B4-BE49-F238E27FC236}">
                <a16:creationId xmlns:a16="http://schemas.microsoft.com/office/drawing/2014/main" id="{AC154368-5E6A-4B96-BE68-F29B6EB4A075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1419437" y="2555240"/>
            <a:ext cx="3594100" cy="76200"/>
          </a:xfrm>
          <a:prstGeom prst="rect">
            <a:avLst/>
          </a:prstGeom>
          <a:solidFill>
            <a:srgbClr val="EA161E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OTLSHAPE_SLM_5ae639173414485ab9829fa8bee8259e_Shape">
            <a:extLst>
              <a:ext uri="{FF2B5EF4-FFF2-40B4-BE49-F238E27FC236}">
                <a16:creationId xmlns:a16="http://schemas.microsoft.com/office/drawing/2014/main" id="{EC960FB2-686B-4142-BF7F-22D604AE98D8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4683862" y="3202940"/>
            <a:ext cx="228600" cy="254000"/>
          </a:xfrm>
          <a:prstGeom prst="star8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OTLSHAPE_SLM_73ae887161fc4205979a8b8c13267b37_Shape">
            <a:extLst>
              <a:ext uri="{FF2B5EF4-FFF2-40B4-BE49-F238E27FC236}">
                <a16:creationId xmlns:a16="http://schemas.microsoft.com/office/drawing/2014/main" id="{5BC9C23A-9066-4EBD-85E7-93E934275BAA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6550438" y="3202940"/>
            <a:ext cx="228600" cy="254000"/>
          </a:xfrm>
          <a:prstGeom prst="star8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OTLSHAPE_SLM_5cb2668ba250422996a9e049cd6b3549_Shape">
            <a:extLst>
              <a:ext uri="{FF2B5EF4-FFF2-40B4-BE49-F238E27FC236}">
                <a16:creationId xmlns:a16="http://schemas.microsoft.com/office/drawing/2014/main" id="{53F67432-94B1-4C0E-9DFB-54342BAEF631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9430298" y="3202940"/>
            <a:ext cx="228600" cy="254000"/>
          </a:xfrm>
          <a:prstGeom prst="star8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OTLSHAPE_SLM_26a8d9ab44ca491e87801e7bf0fd549a_Shape">
            <a:extLst>
              <a:ext uri="{FF2B5EF4-FFF2-40B4-BE49-F238E27FC236}">
                <a16:creationId xmlns:a16="http://schemas.microsoft.com/office/drawing/2014/main" id="{5B81D377-FDAB-4C6B-84BE-7E0E6B447A7E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6870422" y="4371340"/>
            <a:ext cx="228600" cy="254000"/>
          </a:xfrm>
          <a:prstGeom prst="diamond">
            <a:avLst/>
          </a:prstGeom>
          <a:solidFill>
            <a:srgbClr val="3B87C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OTLSHAPE_SLM_23945b4ae1a942e2a4969285f9d948a9_Shape">
            <a:extLst>
              <a:ext uri="{FF2B5EF4-FFF2-40B4-BE49-F238E27FC236}">
                <a16:creationId xmlns:a16="http://schemas.microsoft.com/office/drawing/2014/main" id="{1D17C037-8C93-43E4-BD70-C46FDEA5BE0C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7883706" y="4371340"/>
            <a:ext cx="228600" cy="254000"/>
          </a:xfrm>
          <a:prstGeom prst="diamond">
            <a:avLst/>
          </a:prstGeom>
          <a:solidFill>
            <a:srgbClr val="3B87C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OTLSHAPE_SLM_b506e72f65704ecf94a8a032bdd86b5f_Shape">
            <a:extLst>
              <a:ext uri="{FF2B5EF4-FFF2-40B4-BE49-F238E27FC236}">
                <a16:creationId xmlns:a16="http://schemas.microsoft.com/office/drawing/2014/main" id="{2B3A73DF-7CDD-4328-A790-5110A2DE1E1C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8950322" y="4371340"/>
            <a:ext cx="228600" cy="254000"/>
          </a:xfrm>
          <a:prstGeom prst="diamond">
            <a:avLst/>
          </a:prstGeom>
          <a:solidFill>
            <a:srgbClr val="3B87C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TLSHAPE_SL_705c1817b24e49b4a11637b9ec889246_Header">
            <a:extLst>
              <a:ext uri="{FF2B5EF4-FFF2-40B4-BE49-F238E27FC236}">
                <a16:creationId xmlns:a16="http://schemas.microsoft.com/office/drawing/2014/main" id="{6FD377CA-E320-4E27-A32B-F871B96942F2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63500" y="3079581"/>
            <a:ext cx="1231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b="1" dirty="0">
                <a:solidFill>
                  <a:schemeClr val="lt1"/>
                </a:solidFill>
                <a:latin typeface="Corbel" panose="020B0503020204020204" pitchFamily="34" charset="0"/>
              </a:rPr>
              <a:t>Marketing</a:t>
            </a:r>
          </a:p>
        </p:txBody>
      </p:sp>
      <p:sp>
        <p:nvSpPr>
          <p:cNvPr id="50" name="OTLSHAPE_SL_16f0411601894598a249bd6881c63065_Header">
            <a:extLst>
              <a:ext uri="{FF2B5EF4-FFF2-40B4-BE49-F238E27FC236}">
                <a16:creationId xmlns:a16="http://schemas.microsoft.com/office/drawing/2014/main" id="{47AAE390-B753-4D27-9467-88107CCFC14E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63500" y="4025731"/>
            <a:ext cx="1231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b="1" dirty="0">
                <a:solidFill>
                  <a:schemeClr val="lt1"/>
                </a:solidFill>
                <a:latin typeface="Corbel" panose="020B0503020204020204" pitchFamily="34" charset="0"/>
              </a:rPr>
              <a:t>Product</a:t>
            </a:r>
          </a:p>
        </p:txBody>
      </p:sp>
      <p:sp>
        <p:nvSpPr>
          <p:cNvPr id="8" name="OTLSHAPE_TB_00000000000000000000000000000000_TimescaleInterval1">
            <a:extLst>
              <a:ext uri="{FF2B5EF4-FFF2-40B4-BE49-F238E27FC236}">
                <a16:creationId xmlns:a16="http://schemas.microsoft.com/office/drawing/2014/main" id="{1AAD5407-7BAC-42E2-B7FB-3D0B27248E38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1482937" y="2347913"/>
            <a:ext cx="2159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2" dirty="0">
                <a:solidFill>
                  <a:schemeClr val="lt2"/>
                </a:solidFill>
                <a:latin typeface="Corbel" panose="020B0503020204020204" pitchFamily="34" charset="0"/>
              </a:rPr>
              <a:t>Jan</a:t>
            </a:r>
          </a:p>
        </p:txBody>
      </p:sp>
      <p:sp>
        <p:nvSpPr>
          <p:cNvPr id="9" name="OTLSHAPE_TB_00000000000000000000000000000000_TimescaleInterval2">
            <a:extLst>
              <a:ext uri="{FF2B5EF4-FFF2-40B4-BE49-F238E27FC236}">
                <a16:creationId xmlns:a16="http://schemas.microsoft.com/office/drawing/2014/main" id="{8BCAC1E7-55E4-41B4-8110-F4DED0C58FA5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2309563" y="2347913"/>
            <a:ext cx="241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8" dirty="0">
                <a:solidFill>
                  <a:schemeClr val="lt2"/>
                </a:solidFill>
                <a:latin typeface="Corbel" panose="020B0503020204020204" pitchFamily="34" charset="0"/>
              </a:rPr>
              <a:t>Feb</a:t>
            </a:r>
          </a:p>
        </p:txBody>
      </p:sp>
      <p:sp>
        <p:nvSpPr>
          <p:cNvPr id="10" name="OTLSHAPE_TB_00000000000000000000000000000000_TimescaleInterval3">
            <a:extLst>
              <a:ext uri="{FF2B5EF4-FFF2-40B4-BE49-F238E27FC236}">
                <a16:creationId xmlns:a16="http://schemas.microsoft.com/office/drawing/2014/main" id="{98CD6872-EEB8-4287-91B8-9B9CFB1C776E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3082859" y="2347913"/>
            <a:ext cx="2540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0" dirty="0">
                <a:solidFill>
                  <a:schemeClr val="lt2"/>
                </a:solidFill>
                <a:latin typeface="Corbel" panose="020B0503020204020204" pitchFamily="34" charset="0"/>
              </a:rPr>
              <a:t>Mar</a:t>
            </a:r>
          </a:p>
        </p:txBody>
      </p:sp>
      <p:sp>
        <p:nvSpPr>
          <p:cNvPr id="11" name="OTLSHAPE_TB_00000000000000000000000000000000_TimescaleInterval4">
            <a:extLst>
              <a:ext uri="{FF2B5EF4-FFF2-40B4-BE49-F238E27FC236}">
                <a16:creationId xmlns:a16="http://schemas.microsoft.com/office/drawing/2014/main" id="{E97BBBDA-6820-421A-9748-16967C41FF28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3909486" y="2347913"/>
            <a:ext cx="230832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0" dirty="0">
                <a:solidFill>
                  <a:schemeClr val="lt2"/>
                </a:solidFill>
                <a:latin typeface="Corbel" panose="020B0503020204020204" pitchFamily="34" charset="0"/>
              </a:rPr>
              <a:t>Apr</a:t>
            </a:r>
          </a:p>
        </p:txBody>
      </p:sp>
      <p:sp>
        <p:nvSpPr>
          <p:cNvPr id="12" name="OTLSHAPE_TB_00000000000000000000000000000000_TimescaleInterval5">
            <a:extLst>
              <a:ext uri="{FF2B5EF4-FFF2-40B4-BE49-F238E27FC236}">
                <a16:creationId xmlns:a16="http://schemas.microsoft.com/office/drawing/2014/main" id="{42E8F151-3307-4188-B002-A6F1FD286626}"/>
              </a:ext>
            </a:extLst>
          </p:cNvPr>
          <p:cNvSpPr txBox="1"/>
          <p:nvPr>
            <p:custDataLst>
              <p:tags r:id="rId44"/>
            </p:custDataLst>
          </p:nvPr>
        </p:nvSpPr>
        <p:spPr>
          <a:xfrm>
            <a:off x="4709447" y="2347913"/>
            <a:ext cx="2794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0" dirty="0">
                <a:solidFill>
                  <a:schemeClr val="lt2"/>
                </a:solidFill>
                <a:latin typeface="Corbel" panose="020B0503020204020204" pitchFamily="34" charset="0"/>
              </a:rPr>
              <a:t>May</a:t>
            </a:r>
          </a:p>
        </p:txBody>
      </p:sp>
      <p:sp>
        <p:nvSpPr>
          <p:cNvPr id="13" name="OTLSHAPE_TB_00000000000000000000000000000000_TimescaleInterval6">
            <a:extLst>
              <a:ext uri="{FF2B5EF4-FFF2-40B4-BE49-F238E27FC236}">
                <a16:creationId xmlns:a16="http://schemas.microsoft.com/office/drawing/2014/main" id="{7DFE8A78-20DA-47E4-9788-2EA47CC56D64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5536074" y="2347913"/>
            <a:ext cx="219612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2" dirty="0">
                <a:solidFill>
                  <a:schemeClr val="lt2"/>
                </a:solidFill>
                <a:latin typeface="Corbel" panose="020B0503020204020204" pitchFamily="34" charset="0"/>
              </a:rPr>
              <a:t>Jun</a:t>
            </a:r>
          </a:p>
        </p:txBody>
      </p:sp>
      <p:sp>
        <p:nvSpPr>
          <p:cNvPr id="14" name="OTLSHAPE_TB_00000000000000000000000000000000_TimescaleInterval7">
            <a:extLst>
              <a:ext uri="{FF2B5EF4-FFF2-40B4-BE49-F238E27FC236}">
                <a16:creationId xmlns:a16="http://schemas.microsoft.com/office/drawing/2014/main" id="{F3976837-B721-4596-8FF0-A0EC11C5A3F5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6336035" y="2347913"/>
            <a:ext cx="170816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0" dirty="0">
                <a:solidFill>
                  <a:schemeClr val="lt2"/>
                </a:solidFill>
                <a:latin typeface="Corbel" panose="020B0503020204020204" pitchFamily="34" charset="0"/>
              </a:rPr>
              <a:t>Jul</a:t>
            </a:r>
          </a:p>
        </p:txBody>
      </p:sp>
      <p:sp>
        <p:nvSpPr>
          <p:cNvPr id="15" name="OTLSHAPE_TB_00000000000000000000000000000000_TimescaleInterval8">
            <a:extLst>
              <a:ext uri="{FF2B5EF4-FFF2-40B4-BE49-F238E27FC236}">
                <a16:creationId xmlns:a16="http://schemas.microsoft.com/office/drawing/2014/main" id="{F83360E8-8C2A-4AAC-8D88-8C8D8CBF3594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7162661" y="2347913"/>
            <a:ext cx="25583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2" dirty="0">
                <a:solidFill>
                  <a:schemeClr val="lt2"/>
                </a:solidFill>
                <a:latin typeface="Corbel" panose="020B0503020204020204" pitchFamily="34" charset="0"/>
              </a:rPr>
              <a:t>Aug</a:t>
            </a:r>
          </a:p>
        </p:txBody>
      </p:sp>
      <p:sp>
        <p:nvSpPr>
          <p:cNvPr id="16" name="OTLSHAPE_TB_00000000000000000000000000000000_TimescaleInterval9">
            <a:extLst>
              <a:ext uri="{FF2B5EF4-FFF2-40B4-BE49-F238E27FC236}">
                <a16:creationId xmlns:a16="http://schemas.microsoft.com/office/drawing/2014/main" id="{67180A55-62F3-4772-9578-923D326437E0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7989288" y="2347913"/>
            <a:ext cx="241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2" dirty="0">
                <a:solidFill>
                  <a:schemeClr val="lt2"/>
                </a:solidFill>
                <a:latin typeface="Corbel" panose="020B0503020204020204" pitchFamily="34" charset="0"/>
              </a:rPr>
              <a:t>Sep</a:t>
            </a:r>
          </a:p>
        </p:txBody>
      </p:sp>
      <p:sp>
        <p:nvSpPr>
          <p:cNvPr id="17" name="OTLSHAPE_TB_00000000000000000000000000000000_TimescaleInterval10">
            <a:extLst>
              <a:ext uri="{FF2B5EF4-FFF2-40B4-BE49-F238E27FC236}">
                <a16:creationId xmlns:a16="http://schemas.microsoft.com/office/drawing/2014/main" id="{E6271D3E-482D-43BD-B2D3-88C32DC8A5BA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8789250" y="2347913"/>
            <a:ext cx="231666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8" dirty="0">
                <a:solidFill>
                  <a:schemeClr val="lt2"/>
                </a:solidFill>
                <a:latin typeface="Corbel" panose="020B0503020204020204" pitchFamily="34" charset="0"/>
              </a:rPr>
              <a:t>Oct</a:t>
            </a:r>
          </a:p>
        </p:txBody>
      </p:sp>
      <p:sp>
        <p:nvSpPr>
          <p:cNvPr id="18" name="OTLSHAPE_TB_00000000000000000000000000000000_TimescaleInterval11">
            <a:extLst>
              <a:ext uri="{FF2B5EF4-FFF2-40B4-BE49-F238E27FC236}">
                <a16:creationId xmlns:a16="http://schemas.microsoft.com/office/drawing/2014/main" id="{94149D38-8B66-415D-8E79-A17EE72EBDF2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9615876" y="2347913"/>
            <a:ext cx="25583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0" dirty="0">
                <a:solidFill>
                  <a:schemeClr val="lt2"/>
                </a:solidFill>
                <a:latin typeface="Corbel" panose="020B0503020204020204" pitchFamily="34" charset="0"/>
              </a:rPr>
              <a:t>Nov</a:t>
            </a:r>
          </a:p>
        </p:txBody>
      </p:sp>
      <p:sp>
        <p:nvSpPr>
          <p:cNvPr id="19" name="OTLSHAPE_TB_00000000000000000000000000000000_TimescaleInterval12">
            <a:extLst>
              <a:ext uri="{FF2B5EF4-FFF2-40B4-BE49-F238E27FC236}">
                <a16:creationId xmlns:a16="http://schemas.microsoft.com/office/drawing/2014/main" id="{270C184A-23A3-4BD5-B3FD-487C25A95E0F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10415837" y="2347913"/>
            <a:ext cx="24378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0" dirty="0">
                <a:solidFill>
                  <a:schemeClr val="lt2"/>
                </a:solidFill>
                <a:latin typeface="Corbel" panose="020B0503020204020204" pitchFamily="34" charset="0"/>
              </a:rPr>
              <a:t>Dec</a:t>
            </a:r>
          </a:p>
        </p:txBody>
      </p:sp>
      <p:sp>
        <p:nvSpPr>
          <p:cNvPr id="69" name="OTLSHAPE_SLT_bc920712ce7a4274b0e40a23ef9dee86_Title">
            <a:extLst>
              <a:ext uri="{FF2B5EF4-FFF2-40B4-BE49-F238E27FC236}">
                <a16:creationId xmlns:a16="http://schemas.microsoft.com/office/drawing/2014/main" id="{0569F75A-F094-42C6-B456-C7D93BDE9BAD}"/>
              </a:ext>
            </a:extLst>
          </p:cNvPr>
          <p:cNvSpPr txBox="1"/>
          <p:nvPr>
            <p:custDataLst>
              <p:tags r:id="rId52"/>
            </p:custDataLst>
          </p:nvPr>
        </p:nvSpPr>
        <p:spPr>
          <a:xfrm>
            <a:off x="1998186" y="2889081"/>
            <a:ext cx="508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b="1" spc="-4" dirty="0">
                <a:solidFill>
                  <a:schemeClr val="lt1"/>
                </a:solidFill>
                <a:latin typeface="Corbel" panose="020B0503020204020204" pitchFamily="34" charset="0"/>
              </a:rPr>
              <a:t>Develop</a:t>
            </a:r>
          </a:p>
        </p:txBody>
      </p:sp>
      <p:sp>
        <p:nvSpPr>
          <p:cNvPr id="77" name="OTLSHAPE_SLT_8b3e9f0ba06a4b7ea05d4fe63eaf6f15_Title">
            <a:extLst>
              <a:ext uri="{FF2B5EF4-FFF2-40B4-BE49-F238E27FC236}">
                <a16:creationId xmlns:a16="http://schemas.microsoft.com/office/drawing/2014/main" id="{2A5CF3AE-6512-4F40-A523-25FDE2AD0943}"/>
              </a:ext>
            </a:extLst>
          </p:cNvPr>
          <p:cNvSpPr txBox="1"/>
          <p:nvPr>
            <p:custDataLst>
              <p:tags r:id="rId53"/>
            </p:custDataLst>
          </p:nvPr>
        </p:nvSpPr>
        <p:spPr>
          <a:xfrm>
            <a:off x="4860936" y="2889081"/>
            <a:ext cx="381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>
                <a:solidFill>
                  <a:schemeClr val="lt1"/>
                </a:solidFill>
                <a:latin typeface="Corbel" panose="020B0503020204020204" pitchFamily="34" charset="0"/>
              </a:rPr>
              <a:t>Excite</a:t>
            </a:r>
          </a:p>
        </p:txBody>
      </p:sp>
      <p:sp>
        <p:nvSpPr>
          <p:cNvPr id="85" name="OTLSHAPE_SLT_efdf03b398fc41d9909f152c33d23a92_Title">
            <a:extLst>
              <a:ext uri="{FF2B5EF4-FFF2-40B4-BE49-F238E27FC236}">
                <a16:creationId xmlns:a16="http://schemas.microsoft.com/office/drawing/2014/main" id="{105EA781-1F24-4D9E-95F7-5BCB7C29FBEB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8883558" y="2889081"/>
            <a:ext cx="355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b="1" spc="-4" dirty="0">
                <a:solidFill>
                  <a:schemeClr val="lt1"/>
                </a:solidFill>
                <a:latin typeface="Corbel" panose="020B0503020204020204" pitchFamily="34" charset="0"/>
              </a:rPr>
              <a:t>Ignite</a:t>
            </a:r>
          </a:p>
        </p:txBody>
      </p:sp>
      <p:sp>
        <p:nvSpPr>
          <p:cNvPr id="87" name="OTLSHAPE_SLM_5ae639173414485ab9829fa8bee8259e_Title">
            <a:extLst>
              <a:ext uri="{FF2B5EF4-FFF2-40B4-BE49-F238E27FC236}">
                <a16:creationId xmlns:a16="http://schemas.microsoft.com/office/drawing/2014/main" id="{DEC9F9DA-CE7A-4C30-A14B-79AD62508982}"/>
              </a:ext>
            </a:extLst>
          </p:cNvPr>
          <p:cNvSpPr txBox="1"/>
          <p:nvPr>
            <p:custDataLst>
              <p:tags r:id="rId55"/>
            </p:custDataLst>
          </p:nvPr>
        </p:nvSpPr>
        <p:spPr>
          <a:xfrm>
            <a:off x="4200839" y="3252428"/>
            <a:ext cx="444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8" dirty="0">
                <a:solidFill>
                  <a:schemeClr val="dk1"/>
                </a:solidFill>
                <a:latin typeface="Calibri" panose="020F0502020204030204" pitchFamily="34" charset="0"/>
              </a:rPr>
              <a:t>Partners</a:t>
            </a:r>
          </a:p>
        </p:txBody>
      </p:sp>
      <p:sp>
        <p:nvSpPr>
          <p:cNvPr id="90" name="OTLSHAPE_SLM_73ae887161fc4205979a8b8c13267b37_Title">
            <a:extLst>
              <a:ext uri="{FF2B5EF4-FFF2-40B4-BE49-F238E27FC236}">
                <a16:creationId xmlns:a16="http://schemas.microsoft.com/office/drawing/2014/main" id="{5E7872A9-0116-4DB0-9E22-9393F64F48F4}"/>
              </a:ext>
            </a:extLst>
          </p:cNvPr>
          <p:cNvSpPr txBox="1"/>
          <p:nvPr>
            <p:custDataLst>
              <p:tags r:id="rId56"/>
            </p:custDataLst>
          </p:nvPr>
        </p:nvSpPr>
        <p:spPr>
          <a:xfrm>
            <a:off x="6062546" y="3252428"/>
            <a:ext cx="444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dirty="0">
                <a:solidFill>
                  <a:schemeClr val="dk1"/>
                </a:solidFill>
                <a:latin typeface="Calibri" panose="020F0502020204030204" pitchFamily="34" charset="0"/>
              </a:rPr>
              <a:t>Press Kit</a:t>
            </a:r>
          </a:p>
        </p:txBody>
      </p:sp>
      <p:sp>
        <p:nvSpPr>
          <p:cNvPr id="93" name="OTLSHAPE_SLM_5cb2668ba250422996a9e049cd6b3549_Title">
            <a:extLst>
              <a:ext uri="{FF2B5EF4-FFF2-40B4-BE49-F238E27FC236}">
                <a16:creationId xmlns:a16="http://schemas.microsoft.com/office/drawing/2014/main" id="{9D1D2D5F-20E1-4A6C-865D-E8CEFDF1D04F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8509167" y="3252428"/>
            <a:ext cx="876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2" dirty="0">
                <a:solidFill>
                  <a:schemeClr val="dk1"/>
                </a:solidFill>
                <a:latin typeface="Calibri" panose="020F0502020204030204" pitchFamily="34" charset="0"/>
              </a:rPr>
              <a:t>Media Campaign</a:t>
            </a:r>
          </a:p>
        </p:txBody>
      </p:sp>
      <p:sp>
        <p:nvSpPr>
          <p:cNvPr id="97" name="OTLSHAPE_SLT_55a1c083505d40d890321eae358e7d02_Duration">
            <a:extLst>
              <a:ext uri="{FF2B5EF4-FFF2-40B4-BE49-F238E27FC236}">
                <a16:creationId xmlns:a16="http://schemas.microsoft.com/office/drawing/2014/main" id="{21EA77DC-49C1-498D-A5C1-FD397FD97F28}"/>
              </a:ext>
            </a:extLst>
          </p:cNvPr>
          <p:cNvSpPr txBox="1"/>
          <p:nvPr>
            <p:custDataLst>
              <p:tags r:id="rId58"/>
            </p:custDataLst>
          </p:nvPr>
        </p:nvSpPr>
        <p:spPr>
          <a:xfrm>
            <a:off x="1936296" y="3620728"/>
            <a:ext cx="596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b="1" spc="-6" dirty="0">
                <a:solidFill>
                  <a:srgbClr val="475A6B"/>
                </a:solidFill>
                <a:latin typeface="Calibri" panose="020F0502020204030204" pitchFamily="34" charset="0"/>
              </a:rPr>
              <a:t>45.6 weeks</a:t>
            </a:r>
          </a:p>
        </p:txBody>
      </p:sp>
      <p:sp>
        <p:nvSpPr>
          <p:cNvPr id="102" name="OTLSHAPE_SLT_55a1c083505d40d890321eae358e7d02_Title">
            <a:extLst>
              <a:ext uri="{FF2B5EF4-FFF2-40B4-BE49-F238E27FC236}">
                <a16:creationId xmlns:a16="http://schemas.microsoft.com/office/drawing/2014/main" id="{43DF369E-D65A-4B88-BC46-C5B8D8FDB8CC}"/>
              </a:ext>
            </a:extLst>
          </p:cNvPr>
          <p:cNvSpPr txBox="1"/>
          <p:nvPr>
            <p:custDataLst>
              <p:tags r:id="rId59"/>
            </p:custDataLst>
          </p:nvPr>
        </p:nvSpPr>
        <p:spPr>
          <a:xfrm>
            <a:off x="6570173" y="3612981"/>
            <a:ext cx="533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b="1" spc="-6" dirty="0">
                <a:solidFill>
                  <a:schemeClr val="lt1"/>
                </a:solidFill>
                <a:latin typeface="Corbel" panose="020B0503020204020204" pitchFamily="34" charset="0"/>
              </a:rPr>
              <a:t>Web app</a:t>
            </a:r>
          </a:p>
        </p:txBody>
      </p:sp>
      <p:sp>
        <p:nvSpPr>
          <p:cNvPr id="105" name="OTLSHAPE_SLT_c28e65e2a5c242bf8fa2ad37ed1c2cd8_Duration">
            <a:extLst>
              <a:ext uri="{FF2B5EF4-FFF2-40B4-BE49-F238E27FC236}">
                <a16:creationId xmlns:a16="http://schemas.microsoft.com/office/drawing/2014/main" id="{13555A45-2F71-4EBF-9BB7-C3EF176E1012}"/>
              </a:ext>
            </a:extLst>
          </p:cNvPr>
          <p:cNvSpPr txBox="1"/>
          <p:nvPr>
            <p:custDataLst>
              <p:tags r:id="rId60"/>
            </p:custDataLst>
          </p:nvPr>
        </p:nvSpPr>
        <p:spPr>
          <a:xfrm>
            <a:off x="4096191" y="3887428"/>
            <a:ext cx="596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b="1" spc="-6" dirty="0">
                <a:solidFill>
                  <a:srgbClr val="475A6B"/>
                </a:solidFill>
                <a:latin typeface="Calibri" panose="020F0502020204030204" pitchFamily="34" charset="0"/>
              </a:rPr>
              <a:t>34.2 weeks</a:t>
            </a:r>
          </a:p>
        </p:txBody>
      </p:sp>
      <p:sp>
        <p:nvSpPr>
          <p:cNvPr id="110" name="OTLSHAPE_SLT_c28e65e2a5c242bf8fa2ad37ed1c2cd8_Title">
            <a:extLst>
              <a:ext uri="{FF2B5EF4-FFF2-40B4-BE49-F238E27FC236}">
                <a16:creationId xmlns:a16="http://schemas.microsoft.com/office/drawing/2014/main" id="{F47E4632-BDEE-4F05-AD0C-A6F10835F70B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7579784" y="3879681"/>
            <a:ext cx="673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2" dirty="0">
                <a:solidFill>
                  <a:schemeClr val="lt1"/>
                </a:solidFill>
                <a:latin typeface="Corbel" panose="020B0503020204020204" pitchFamily="34" charset="0"/>
              </a:rPr>
              <a:t>Mobile app</a:t>
            </a:r>
          </a:p>
        </p:txBody>
      </p:sp>
      <p:sp>
        <p:nvSpPr>
          <p:cNvPr id="113" name="OTLSHAPE_SLT_5487a43a7f0d4e3494ef9321b3bae6dc_Duration">
            <a:extLst>
              <a:ext uri="{FF2B5EF4-FFF2-40B4-BE49-F238E27FC236}">
                <a16:creationId xmlns:a16="http://schemas.microsoft.com/office/drawing/2014/main" id="{FE490201-5A37-421C-8E28-9B8CB996C1B9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5527758" y="4154128"/>
            <a:ext cx="495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b="1" spc="-6" dirty="0">
                <a:solidFill>
                  <a:srgbClr val="475A6B"/>
                </a:solidFill>
                <a:latin typeface="Calibri" panose="020F0502020204030204" pitchFamily="34" charset="0"/>
              </a:rPr>
              <a:t>27 weeks</a:t>
            </a:r>
          </a:p>
        </p:txBody>
      </p:sp>
      <p:sp>
        <p:nvSpPr>
          <p:cNvPr id="118" name="OTLSHAPE_SLT_5487a43a7f0d4e3494ef9321b3bae6dc_Title">
            <a:extLst>
              <a:ext uri="{FF2B5EF4-FFF2-40B4-BE49-F238E27FC236}">
                <a16:creationId xmlns:a16="http://schemas.microsoft.com/office/drawing/2014/main" id="{4B600112-E26F-48C4-96C1-C5BCAFACE65C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8173287" y="4146381"/>
            <a:ext cx="812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2" dirty="0">
                <a:solidFill>
                  <a:schemeClr val="lt1"/>
                </a:solidFill>
                <a:latin typeface="Corbel" panose="020B0503020204020204" pitchFamily="34" charset="0"/>
              </a:rPr>
              <a:t>Windows app</a:t>
            </a:r>
          </a:p>
        </p:txBody>
      </p:sp>
      <p:sp>
        <p:nvSpPr>
          <p:cNvPr id="120" name="OTLSHAPE_SLM_26a8d9ab44ca491e87801e7bf0fd549a_Title">
            <a:extLst>
              <a:ext uri="{FF2B5EF4-FFF2-40B4-BE49-F238E27FC236}">
                <a16:creationId xmlns:a16="http://schemas.microsoft.com/office/drawing/2014/main" id="{8236F8D3-7EC4-4462-8FF8-D464E6D2EBA0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6319243" y="4420828"/>
            <a:ext cx="508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US" sz="1000" spc="-10" dirty="0">
                <a:solidFill>
                  <a:schemeClr val="dk1"/>
                </a:solidFill>
                <a:latin typeface="Calibri" panose="020F0502020204030204" pitchFamily="34" charset="0"/>
              </a:rPr>
              <a:t>Web Beta</a:t>
            </a:r>
          </a:p>
        </p:txBody>
      </p:sp>
      <p:sp>
        <p:nvSpPr>
          <p:cNvPr id="123" name="OTLSHAPE_SLM_23945b4ae1a942e2a4969285f9d948a9_Title">
            <a:extLst>
              <a:ext uri="{FF2B5EF4-FFF2-40B4-BE49-F238E27FC236}">
                <a16:creationId xmlns:a16="http://schemas.microsoft.com/office/drawing/2014/main" id="{CF5501F6-28BD-437D-967D-E89D1AB2775A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7207051" y="4420828"/>
            <a:ext cx="635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US" sz="1000" spc="-4" dirty="0">
                <a:solidFill>
                  <a:schemeClr val="dk1"/>
                </a:solidFill>
                <a:latin typeface="Calibri" panose="020F0502020204030204" pitchFamily="34" charset="0"/>
              </a:rPr>
              <a:t>Mobile Beta</a:t>
            </a:r>
          </a:p>
        </p:txBody>
      </p:sp>
      <p:sp>
        <p:nvSpPr>
          <p:cNvPr id="126" name="OTLSHAPE_SLM_b506e72f65704ecf94a8a032bdd86b5f_Title">
            <a:extLst>
              <a:ext uri="{FF2B5EF4-FFF2-40B4-BE49-F238E27FC236}">
                <a16:creationId xmlns:a16="http://schemas.microsoft.com/office/drawing/2014/main" id="{74CF301F-6003-48B3-8028-185C3AE18A1E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8428563" y="4420828"/>
            <a:ext cx="482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US" sz="1000" spc="-6" dirty="0">
                <a:solidFill>
                  <a:schemeClr val="dk1"/>
                </a:solidFill>
                <a:latin typeface="Calibri" panose="020F0502020204030204" pitchFamily="34" charset="0"/>
              </a:rPr>
              <a:t>Win Beta</a:t>
            </a:r>
          </a:p>
        </p:txBody>
      </p:sp>
      <p:cxnSp>
        <p:nvCxnSpPr>
          <p:cNvPr id="130" name="OTLSHAPE_TB_00000000000000000000000000000000_Separator1">
            <a:extLst>
              <a:ext uri="{FF2B5EF4-FFF2-40B4-BE49-F238E27FC236}">
                <a16:creationId xmlns:a16="http://schemas.microsoft.com/office/drawing/2014/main" id="{26F900EA-C280-4947-A5EB-3E412FB1968A}"/>
              </a:ext>
            </a:extLst>
          </p:cNvPr>
          <p:cNvCxnSpPr/>
          <p:nvPr>
            <p:custDataLst>
              <p:tags r:id="rId67"/>
            </p:custDataLst>
          </p:nvPr>
        </p:nvCxnSpPr>
        <p:spPr>
          <a:xfrm>
            <a:off x="2246063" y="2339340"/>
            <a:ext cx="0" cy="2032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OTLSHAPE_TB_00000000000000000000000000000000_Separator2">
            <a:extLst>
              <a:ext uri="{FF2B5EF4-FFF2-40B4-BE49-F238E27FC236}">
                <a16:creationId xmlns:a16="http://schemas.microsoft.com/office/drawing/2014/main" id="{3C599574-8A05-467C-A8B1-BF6CE6EFD7CD}"/>
              </a:ext>
            </a:extLst>
          </p:cNvPr>
          <p:cNvCxnSpPr/>
          <p:nvPr>
            <p:custDataLst>
              <p:tags r:id="rId68"/>
            </p:custDataLst>
          </p:nvPr>
        </p:nvCxnSpPr>
        <p:spPr>
          <a:xfrm>
            <a:off x="3019359" y="2339340"/>
            <a:ext cx="0" cy="2032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OTLSHAPE_TB_00000000000000000000000000000000_Separator3">
            <a:extLst>
              <a:ext uri="{FF2B5EF4-FFF2-40B4-BE49-F238E27FC236}">
                <a16:creationId xmlns:a16="http://schemas.microsoft.com/office/drawing/2014/main" id="{F97062C0-7BDA-49F9-BD92-C09A49834447}"/>
              </a:ext>
            </a:extLst>
          </p:cNvPr>
          <p:cNvCxnSpPr/>
          <p:nvPr>
            <p:custDataLst>
              <p:tags r:id="rId69"/>
            </p:custDataLst>
          </p:nvPr>
        </p:nvCxnSpPr>
        <p:spPr>
          <a:xfrm>
            <a:off x="3845985" y="2339340"/>
            <a:ext cx="0" cy="2032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OTLSHAPE_TB_00000000000000000000000000000000_Separator4">
            <a:extLst>
              <a:ext uri="{FF2B5EF4-FFF2-40B4-BE49-F238E27FC236}">
                <a16:creationId xmlns:a16="http://schemas.microsoft.com/office/drawing/2014/main" id="{19D83CD2-494E-43E4-AE64-B2FFB5D39187}"/>
              </a:ext>
            </a:extLst>
          </p:cNvPr>
          <p:cNvCxnSpPr/>
          <p:nvPr>
            <p:custDataLst>
              <p:tags r:id="rId70"/>
            </p:custDataLst>
          </p:nvPr>
        </p:nvCxnSpPr>
        <p:spPr>
          <a:xfrm>
            <a:off x="4645947" y="2339340"/>
            <a:ext cx="0" cy="2032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OTLSHAPE_TB_00000000000000000000000000000000_Separator5">
            <a:extLst>
              <a:ext uri="{FF2B5EF4-FFF2-40B4-BE49-F238E27FC236}">
                <a16:creationId xmlns:a16="http://schemas.microsoft.com/office/drawing/2014/main" id="{818AC23C-31BD-4445-9791-8D8F7AA33209}"/>
              </a:ext>
            </a:extLst>
          </p:cNvPr>
          <p:cNvCxnSpPr/>
          <p:nvPr>
            <p:custDataLst>
              <p:tags r:id="rId71"/>
            </p:custDataLst>
          </p:nvPr>
        </p:nvCxnSpPr>
        <p:spPr>
          <a:xfrm>
            <a:off x="5472573" y="2339340"/>
            <a:ext cx="0" cy="2032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OTLSHAPE_TB_00000000000000000000000000000000_Separator6">
            <a:extLst>
              <a:ext uri="{FF2B5EF4-FFF2-40B4-BE49-F238E27FC236}">
                <a16:creationId xmlns:a16="http://schemas.microsoft.com/office/drawing/2014/main" id="{0FCFBB40-EA3F-4D39-8901-4351979EBCD1}"/>
              </a:ext>
            </a:extLst>
          </p:cNvPr>
          <p:cNvCxnSpPr/>
          <p:nvPr>
            <p:custDataLst>
              <p:tags r:id="rId72"/>
            </p:custDataLst>
          </p:nvPr>
        </p:nvCxnSpPr>
        <p:spPr>
          <a:xfrm>
            <a:off x="6272535" y="2339340"/>
            <a:ext cx="0" cy="2032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OTLSHAPE_TB_00000000000000000000000000000000_Separator7">
            <a:extLst>
              <a:ext uri="{FF2B5EF4-FFF2-40B4-BE49-F238E27FC236}">
                <a16:creationId xmlns:a16="http://schemas.microsoft.com/office/drawing/2014/main" id="{B5149CD3-FF7E-42ED-A1A1-0E743993E5E7}"/>
              </a:ext>
            </a:extLst>
          </p:cNvPr>
          <p:cNvCxnSpPr/>
          <p:nvPr>
            <p:custDataLst>
              <p:tags r:id="rId73"/>
            </p:custDataLst>
          </p:nvPr>
        </p:nvCxnSpPr>
        <p:spPr>
          <a:xfrm>
            <a:off x="7099161" y="2339340"/>
            <a:ext cx="0" cy="2032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OTLSHAPE_TB_00000000000000000000000000000000_Separator8">
            <a:extLst>
              <a:ext uri="{FF2B5EF4-FFF2-40B4-BE49-F238E27FC236}">
                <a16:creationId xmlns:a16="http://schemas.microsoft.com/office/drawing/2014/main" id="{9DE297F8-5536-4C35-A36A-8E5A75E75B9F}"/>
              </a:ext>
            </a:extLst>
          </p:cNvPr>
          <p:cNvCxnSpPr/>
          <p:nvPr>
            <p:custDataLst>
              <p:tags r:id="rId74"/>
            </p:custDataLst>
          </p:nvPr>
        </p:nvCxnSpPr>
        <p:spPr>
          <a:xfrm>
            <a:off x="7925788" y="2339340"/>
            <a:ext cx="0" cy="2032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OTLSHAPE_TB_00000000000000000000000000000000_Separator9">
            <a:extLst>
              <a:ext uri="{FF2B5EF4-FFF2-40B4-BE49-F238E27FC236}">
                <a16:creationId xmlns:a16="http://schemas.microsoft.com/office/drawing/2014/main" id="{EA904F65-D75D-4AF4-A917-00016350B71C}"/>
              </a:ext>
            </a:extLst>
          </p:cNvPr>
          <p:cNvCxnSpPr/>
          <p:nvPr>
            <p:custDataLst>
              <p:tags r:id="rId75"/>
            </p:custDataLst>
          </p:nvPr>
        </p:nvCxnSpPr>
        <p:spPr>
          <a:xfrm>
            <a:off x="8725749" y="2339340"/>
            <a:ext cx="0" cy="2032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OTLSHAPE_TB_00000000000000000000000000000000_Separator10">
            <a:extLst>
              <a:ext uri="{FF2B5EF4-FFF2-40B4-BE49-F238E27FC236}">
                <a16:creationId xmlns:a16="http://schemas.microsoft.com/office/drawing/2014/main" id="{C7DF44E5-EA1F-40CE-87EC-88FBE3FC6C41}"/>
              </a:ext>
            </a:extLst>
          </p:cNvPr>
          <p:cNvCxnSpPr/>
          <p:nvPr>
            <p:custDataLst>
              <p:tags r:id="rId76"/>
            </p:custDataLst>
          </p:nvPr>
        </p:nvCxnSpPr>
        <p:spPr>
          <a:xfrm>
            <a:off x="9552376" y="2339340"/>
            <a:ext cx="0" cy="2032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OTLSHAPE_TB_00000000000000000000000000000000_Separator11">
            <a:extLst>
              <a:ext uri="{FF2B5EF4-FFF2-40B4-BE49-F238E27FC236}">
                <a16:creationId xmlns:a16="http://schemas.microsoft.com/office/drawing/2014/main" id="{DE4B8569-3E67-4D9D-8DA1-4B8DD41CF2F9}"/>
              </a:ext>
            </a:extLst>
          </p:cNvPr>
          <p:cNvCxnSpPr/>
          <p:nvPr>
            <p:custDataLst>
              <p:tags r:id="rId77"/>
            </p:custDataLst>
          </p:nvPr>
        </p:nvCxnSpPr>
        <p:spPr>
          <a:xfrm>
            <a:off x="10352337" y="2339340"/>
            <a:ext cx="0" cy="2032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OTLSHAPE_M_4ffd10218bf1488a83ea031f58ba1162_Shape">
            <a:extLst>
              <a:ext uri="{FF2B5EF4-FFF2-40B4-BE49-F238E27FC236}">
                <a16:creationId xmlns:a16="http://schemas.microsoft.com/office/drawing/2014/main" id="{A8C4C7DA-60DC-41F1-A68C-BE9943F2068A}"/>
              </a:ext>
            </a:extLst>
          </p:cNvPr>
          <p:cNvSpPr/>
          <p:nvPr>
            <p:custDataLst>
              <p:tags r:id="rId78"/>
            </p:custDataLst>
          </p:nvPr>
        </p:nvSpPr>
        <p:spPr>
          <a:xfrm>
            <a:off x="3750574" y="2059940"/>
            <a:ext cx="228600" cy="254000"/>
          </a:xfrm>
          <a:prstGeom prst="diamond">
            <a:avLst/>
          </a:prstGeom>
          <a:solidFill>
            <a:srgbClr val="59595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OTLSHAPE_M_09f1a8f075d54c5ea7ae967435799f48_Shape">
            <a:extLst>
              <a:ext uri="{FF2B5EF4-FFF2-40B4-BE49-F238E27FC236}">
                <a16:creationId xmlns:a16="http://schemas.microsoft.com/office/drawing/2014/main" id="{9CBEFC11-6A9A-49A5-9B37-52405BAE05AC}"/>
              </a:ext>
            </a:extLst>
          </p:cNvPr>
          <p:cNvSpPr/>
          <p:nvPr>
            <p:custDataLst>
              <p:tags r:id="rId79"/>
            </p:custDataLst>
          </p:nvPr>
        </p:nvSpPr>
        <p:spPr>
          <a:xfrm>
            <a:off x="6283784" y="2059940"/>
            <a:ext cx="228600" cy="254000"/>
          </a:xfrm>
          <a:prstGeom prst="diamond">
            <a:avLst/>
          </a:prstGeom>
          <a:solidFill>
            <a:srgbClr val="59595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OTLSHAPE_M_9318cb9207d94cf1930673ecf3013002_Shape">
            <a:extLst>
              <a:ext uri="{FF2B5EF4-FFF2-40B4-BE49-F238E27FC236}">
                <a16:creationId xmlns:a16="http://schemas.microsoft.com/office/drawing/2014/main" id="{007B829D-0D3B-42C8-BD07-316075BA52E4}"/>
              </a:ext>
            </a:extLst>
          </p:cNvPr>
          <p:cNvSpPr/>
          <p:nvPr>
            <p:custDataLst>
              <p:tags r:id="rId80"/>
            </p:custDataLst>
          </p:nvPr>
        </p:nvSpPr>
        <p:spPr>
          <a:xfrm>
            <a:off x="6577103" y="2059940"/>
            <a:ext cx="228600" cy="254000"/>
          </a:xfrm>
          <a:prstGeom prst="diamond">
            <a:avLst/>
          </a:prstGeom>
          <a:solidFill>
            <a:srgbClr val="59595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TLSHAPE_M_caa315c717604e9b97ac374277642e90_Shape">
            <a:extLst>
              <a:ext uri="{FF2B5EF4-FFF2-40B4-BE49-F238E27FC236}">
                <a16:creationId xmlns:a16="http://schemas.microsoft.com/office/drawing/2014/main" id="{B019AD03-0BD3-4E61-8450-3D34B3934DFE}"/>
              </a:ext>
            </a:extLst>
          </p:cNvPr>
          <p:cNvSpPr/>
          <p:nvPr>
            <p:custDataLst>
              <p:tags r:id="rId81"/>
            </p:custDataLst>
          </p:nvPr>
        </p:nvSpPr>
        <p:spPr>
          <a:xfrm>
            <a:off x="10016937" y="2059940"/>
            <a:ext cx="228600" cy="254000"/>
          </a:xfrm>
          <a:prstGeom prst="diamond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TLSHAPE_M_1de29872684b4490998fa00fcca8387e_Shape">
            <a:extLst>
              <a:ext uri="{FF2B5EF4-FFF2-40B4-BE49-F238E27FC236}">
                <a16:creationId xmlns:a16="http://schemas.microsoft.com/office/drawing/2014/main" id="{89D595BF-B561-4B60-828F-4F00F057745F}"/>
              </a:ext>
            </a:extLst>
          </p:cNvPr>
          <p:cNvSpPr/>
          <p:nvPr>
            <p:custDataLst>
              <p:tags r:id="rId82"/>
            </p:custDataLst>
          </p:nvPr>
        </p:nvSpPr>
        <p:spPr>
          <a:xfrm>
            <a:off x="10256925" y="2059940"/>
            <a:ext cx="228600" cy="254000"/>
          </a:xfrm>
          <a:prstGeom prst="diamond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TLSHAPE_M_9593423309d2429ba023913768d21857_Shape">
            <a:extLst>
              <a:ext uri="{FF2B5EF4-FFF2-40B4-BE49-F238E27FC236}">
                <a16:creationId xmlns:a16="http://schemas.microsoft.com/office/drawing/2014/main" id="{D62958C7-B836-46D3-969F-A3EC2E883BB9}"/>
              </a:ext>
            </a:extLst>
          </p:cNvPr>
          <p:cNvSpPr/>
          <p:nvPr>
            <p:custDataLst>
              <p:tags r:id="rId83"/>
            </p:custDataLst>
          </p:nvPr>
        </p:nvSpPr>
        <p:spPr>
          <a:xfrm>
            <a:off x="10256925" y="2059940"/>
            <a:ext cx="228600" cy="254000"/>
          </a:xfrm>
          <a:prstGeom prst="diamond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TLSHAPE_M_4ffd10218bf1488a83ea031f58ba1162_Title">
            <a:extLst>
              <a:ext uri="{FF2B5EF4-FFF2-40B4-BE49-F238E27FC236}">
                <a16:creationId xmlns:a16="http://schemas.microsoft.com/office/drawing/2014/main" id="{4A629A4C-3BB9-4180-A720-8AD9A1BC052D}"/>
              </a:ext>
            </a:extLst>
          </p:cNvPr>
          <p:cNvSpPr txBox="1"/>
          <p:nvPr>
            <p:custDataLst>
              <p:tags r:id="rId84"/>
            </p:custDataLst>
          </p:nvPr>
        </p:nvSpPr>
        <p:spPr>
          <a:xfrm>
            <a:off x="3511094" y="1879516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 dirty="0">
                <a:solidFill>
                  <a:srgbClr val="7F7F7F"/>
                </a:solidFill>
                <a:latin typeface="Calibri" panose="020F0502020204030204" pitchFamily="34" charset="0"/>
              </a:rPr>
              <a:t>Partner NDAs</a:t>
            </a:r>
          </a:p>
        </p:txBody>
      </p:sp>
      <p:sp>
        <p:nvSpPr>
          <p:cNvPr id="30" name="OTLSHAPE_M_09f1a8f075d54c5ea7ae967435799f48_Title">
            <a:extLst>
              <a:ext uri="{FF2B5EF4-FFF2-40B4-BE49-F238E27FC236}">
                <a16:creationId xmlns:a16="http://schemas.microsoft.com/office/drawing/2014/main" id="{39EB1C25-A8FF-4033-8C69-45184405C762}"/>
              </a:ext>
            </a:extLst>
          </p:cNvPr>
          <p:cNvSpPr txBox="1"/>
          <p:nvPr>
            <p:custDataLst>
              <p:tags r:id="rId85"/>
            </p:custDataLst>
          </p:nvPr>
        </p:nvSpPr>
        <p:spPr>
          <a:xfrm>
            <a:off x="5934492" y="1610191"/>
            <a:ext cx="927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4" dirty="0">
                <a:solidFill>
                  <a:srgbClr val="7F7F7F"/>
                </a:solidFill>
                <a:latin typeface="Calibri" panose="020F0502020204030204" pitchFamily="34" charset="0"/>
              </a:rPr>
              <a:t>Sales Agreements</a:t>
            </a:r>
          </a:p>
        </p:txBody>
      </p:sp>
      <p:sp>
        <p:nvSpPr>
          <p:cNvPr id="33" name="OTLSHAPE_M_9318cb9207d94cf1930673ecf3013002_Title">
            <a:extLst>
              <a:ext uri="{FF2B5EF4-FFF2-40B4-BE49-F238E27FC236}">
                <a16:creationId xmlns:a16="http://schemas.microsoft.com/office/drawing/2014/main" id="{E398AA9C-A68B-47DB-9F25-8B434A052420}"/>
              </a:ext>
            </a:extLst>
          </p:cNvPr>
          <p:cNvSpPr txBox="1"/>
          <p:nvPr>
            <p:custDataLst>
              <p:tags r:id="rId86"/>
            </p:custDataLst>
          </p:nvPr>
        </p:nvSpPr>
        <p:spPr>
          <a:xfrm>
            <a:off x="6079644" y="1879516"/>
            <a:ext cx="1219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4" dirty="0">
                <a:solidFill>
                  <a:srgbClr val="7F7F7F"/>
                </a:solidFill>
                <a:latin typeface="Calibri" panose="020F0502020204030204" pitchFamily="34" charset="0"/>
              </a:rPr>
              <a:t>Distributor Agreements</a:t>
            </a:r>
          </a:p>
        </p:txBody>
      </p:sp>
      <p:sp>
        <p:nvSpPr>
          <p:cNvPr id="36" name="OTLSHAPE_M_caa315c717604e9b97ac374277642e90_Title">
            <a:extLst>
              <a:ext uri="{FF2B5EF4-FFF2-40B4-BE49-F238E27FC236}">
                <a16:creationId xmlns:a16="http://schemas.microsoft.com/office/drawing/2014/main" id="{45FDA70D-34E2-42EA-AEA0-A634D863CCD5}"/>
              </a:ext>
            </a:extLst>
          </p:cNvPr>
          <p:cNvSpPr txBox="1"/>
          <p:nvPr>
            <p:custDataLst>
              <p:tags r:id="rId87"/>
            </p:custDataLst>
          </p:nvPr>
        </p:nvSpPr>
        <p:spPr>
          <a:xfrm>
            <a:off x="9675624" y="1005417"/>
            <a:ext cx="901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000" spc="-4" dirty="0">
                <a:solidFill>
                  <a:srgbClr val="7F7F7F"/>
                </a:solidFill>
                <a:latin typeface="Calibri" panose="020F0502020204030204" pitchFamily="34" charset="0"/>
              </a:rPr>
              <a:t>Web App Release</a:t>
            </a:r>
          </a:p>
        </p:txBody>
      </p:sp>
      <p:sp>
        <p:nvSpPr>
          <p:cNvPr id="37" name="OTLSHAPE_M_caa315c717604e9b97ac374277642e90_Date">
            <a:extLst>
              <a:ext uri="{FF2B5EF4-FFF2-40B4-BE49-F238E27FC236}">
                <a16:creationId xmlns:a16="http://schemas.microsoft.com/office/drawing/2014/main" id="{18422C92-E05B-4FF1-B20B-C8E82D842323}"/>
              </a:ext>
            </a:extLst>
          </p:cNvPr>
          <p:cNvSpPr txBox="1"/>
          <p:nvPr>
            <p:custDataLst>
              <p:tags r:id="rId88"/>
            </p:custDataLst>
          </p:nvPr>
        </p:nvSpPr>
        <p:spPr>
          <a:xfrm>
            <a:off x="9942684" y="1173141"/>
            <a:ext cx="368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000" spc="-8" dirty="0">
                <a:solidFill>
                  <a:srgbClr val="7E7E74"/>
                </a:solidFill>
                <a:latin typeface="Corbel" panose="020B0503020204020204" pitchFamily="34" charset="0"/>
              </a:rPr>
              <a:t>Nov 22</a:t>
            </a:r>
          </a:p>
        </p:txBody>
      </p:sp>
      <p:sp>
        <p:nvSpPr>
          <p:cNvPr id="39" name="OTLSHAPE_M_1de29872684b4490998fa00fcca8387e_Title">
            <a:extLst>
              <a:ext uri="{FF2B5EF4-FFF2-40B4-BE49-F238E27FC236}">
                <a16:creationId xmlns:a16="http://schemas.microsoft.com/office/drawing/2014/main" id="{36EC7297-D459-42B8-B9B0-4631A29E26DB}"/>
              </a:ext>
            </a:extLst>
          </p:cNvPr>
          <p:cNvSpPr txBox="1"/>
          <p:nvPr>
            <p:custDataLst>
              <p:tags r:id="rId89"/>
            </p:custDataLst>
          </p:nvPr>
        </p:nvSpPr>
        <p:spPr>
          <a:xfrm>
            <a:off x="9852875" y="1711791"/>
            <a:ext cx="1028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000" spc="-2" dirty="0">
                <a:solidFill>
                  <a:srgbClr val="7F7F7F"/>
                </a:solidFill>
                <a:latin typeface="Calibri" panose="020F0502020204030204" pitchFamily="34" charset="0"/>
              </a:rPr>
              <a:t>Mobile App Release</a:t>
            </a:r>
          </a:p>
        </p:txBody>
      </p:sp>
      <p:sp>
        <p:nvSpPr>
          <p:cNvPr id="40" name="OTLSHAPE_M_1de29872684b4490998fa00fcca8387e_Date">
            <a:extLst>
              <a:ext uri="{FF2B5EF4-FFF2-40B4-BE49-F238E27FC236}">
                <a16:creationId xmlns:a16="http://schemas.microsoft.com/office/drawing/2014/main" id="{004152FF-AD09-4657-82DC-6ED28A2F6408}"/>
              </a:ext>
            </a:extLst>
          </p:cNvPr>
          <p:cNvSpPr txBox="1"/>
          <p:nvPr>
            <p:custDataLst>
              <p:tags r:id="rId90"/>
            </p:custDataLst>
          </p:nvPr>
        </p:nvSpPr>
        <p:spPr>
          <a:xfrm>
            <a:off x="10221640" y="1879516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000" spc="-2" dirty="0">
                <a:solidFill>
                  <a:srgbClr val="7E7E74"/>
                </a:solidFill>
                <a:latin typeface="Corbel" panose="020B0503020204020204" pitchFamily="34" charset="0"/>
              </a:rPr>
              <a:t>Dec 1</a:t>
            </a:r>
          </a:p>
        </p:txBody>
      </p:sp>
      <p:sp>
        <p:nvSpPr>
          <p:cNvPr id="42" name="OTLSHAPE_M_9593423309d2429ba023913768d21857_Title">
            <a:extLst>
              <a:ext uri="{FF2B5EF4-FFF2-40B4-BE49-F238E27FC236}">
                <a16:creationId xmlns:a16="http://schemas.microsoft.com/office/drawing/2014/main" id="{F50833C0-575D-4834-957A-C174BA245270}"/>
              </a:ext>
            </a:extLst>
          </p:cNvPr>
          <p:cNvSpPr txBox="1"/>
          <p:nvPr>
            <p:custDataLst>
              <p:tags r:id="rId91"/>
            </p:custDataLst>
          </p:nvPr>
        </p:nvSpPr>
        <p:spPr>
          <a:xfrm>
            <a:off x="9968064" y="1442466"/>
            <a:ext cx="800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000" spc="-2" dirty="0">
                <a:solidFill>
                  <a:srgbClr val="7F7F7F"/>
                </a:solidFill>
                <a:latin typeface="Calibri" panose="020F0502020204030204" pitchFamily="34" charset="0"/>
              </a:rPr>
              <a:t>PC App Release</a:t>
            </a: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34051C60-73B0-45CD-AB55-5038BE528F8F}"/>
              </a:ext>
            </a:extLst>
          </p:cNvPr>
          <p:cNvGrpSpPr/>
          <p:nvPr/>
        </p:nvGrpSpPr>
        <p:grpSpPr>
          <a:xfrm>
            <a:off x="1452452" y="5489762"/>
            <a:ext cx="1707466" cy="1034420"/>
            <a:chOff x="1238662" y="4779740"/>
            <a:chExt cx="1989472" cy="1205266"/>
          </a:xfrm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F81D3DE5-86D5-47BF-886E-A408E9E3C014}"/>
                </a:ext>
              </a:extLst>
            </p:cNvPr>
            <p:cNvSpPr/>
            <p:nvPr/>
          </p:nvSpPr>
          <p:spPr>
            <a:xfrm>
              <a:off x="1238662" y="4779742"/>
              <a:ext cx="1796590" cy="1205264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20D63BAE-E6B6-41E1-887D-3A5545ADD247}"/>
                </a:ext>
              </a:extLst>
            </p:cNvPr>
            <p:cNvSpPr/>
            <p:nvPr/>
          </p:nvSpPr>
          <p:spPr>
            <a:xfrm>
              <a:off x="1334752" y="4939422"/>
              <a:ext cx="202190" cy="2021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DBD45AD8-87ED-4838-B43B-FF0527F1888A}"/>
                </a:ext>
              </a:extLst>
            </p:cNvPr>
            <p:cNvSpPr/>
            <p:nvPr/>
          </p:nvSpPr>
          <p:spPr>
            <a:xfrm>
              <a:off x="1334752" y="5273167"/>
              <a:ext cx="202190" cy="20219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DB82690F-9E51-4E39-B3CA-CB7F3532D85C}"/>
                </a:ext>
              </a:extLst>
            </p:cNvPr>
            <p:cNvSpPr/>
            <p:nvPr/>
          </p:nvSpPr>
          <p:spPr>
            <a:xfrm>
              <a:off x="1334752" y="5602692"/>
              <a:ext cx="202190" cy="20219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925D4CAB-3CE0-42E0-851A-B8F703CC5709}"/>
                </a:ext>
              </a:extLst>
            </p:cNvPr>
            <p:cNvSpPr txBox="1"/>
            <p:nvPr/>
          </p:nvSpPr>
          <p:spPr>
            <a:xfrm>
              <a:off x="1577949" y="4779740"/>
              <a:ext cx="1650185" cy="1052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1050" b="1" dirty="0"/>
                <a:t>Marketing:  </a:t>
              </a:r>
              <a:r>
                <a:rPr lang="en-US" sz="1050" dirty="0"/>
                <a:t>Diana</a:t>
              </a:r>
            </a:p>
            <a:p>
              <a:pPr>
                <a:lnSpc>
                  <a:spcPts val="2200"/>
                </a:lnSpc>
              </a:pPr>
              <a:r>
                <a:rPr lang="en-US" sz="1050" b="1" dirty="0"/>
                <a:t>Technical:  </a:t>
              </a:r>
              <a:r>
                <a:rPr lang="en-US" sz="1050" dirty="0"/>
                <a:t>Dan</a:t>
              </a:r>
            </a:p>
            <a:p>
              <a:pPr>
                <a:lnSpc>
                  <a:spcPts val="2200"/>
                </a:lnSpc>
              </a:pPr>
              <a:r>
                <a:rPr lang="en-US" sz="1050" b="1" dirty="0"/>
                <a:t>Release:  </a:t>
              </a:r>
              <a:r>
                <a:rPr lang="en-US" sz="1050" dirty="0"/>
                <a:t>Carmen</a:t>
              </a: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A344CCD6-24F4-4868-AC90-4573686335A5}"/>
              </a:ext>
            </a:extLst>
          </p:cNvPr>
          <p:cNvSpPr txBox="1"/>
          <p:nvPr/>
        </p:nvSpPr>
        <p:spPr>
          <a:xfrm>
            <a:off x="3959476" y="5489762"/>
            <a:ext cx="32924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sz="1400" u="sng" dirty="0">
                <a:solidFill>
                  <a:prstClr val="black"/>
                </a:solidFill>
              </a:rPr>
              <a:t>Summary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Marketing planning sessions progressing. 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Product feasibility studies are complete. 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Proof of concept started early.</a:t>
            </a:r>
          </a:p>
        </p:txBody>
      </p:sp>
      <p:graphicFrame>
        <p:nvGraphicFramePr>
          <p:cNvPr id="176" name="Table 297">
            <a:extLst>
              <a:ext uri="{FF2B5EF4-FFF2-40B4-BE49-F238E27FC236}">
                <a16:creationId xmlns:a16="http://schemas.microsoft.com/office/drawing/2014/main" id="{5E12D70B-5D49-4743-802A-0136DF879E83}"/>
              </a:ext>
            </a:extLst>
          </p:cNvPr>
          <p:cNvGraphicFramePr>
            <a:graphicFrameLocks noGrp="1"/>
          </p:cNvGraphicFramePr>
          <p:nvPr/>
        </p:nvGraphicFramePr>
        <p:xfrm>
          <a:off x="8051436" y="5392161"/>
          <a:ext cx="3128879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4424">
                  <a:extLst>
                    <a:ext uri="{9D8B030D-6E8A-4147-A177-3AD203B41FA5}">
                      <a16:colId xmlns:a16="http://schemas.microsoft.com/office/drawing/2014/main" val="202016678"/>
                    </a:ext>
                  </a:extLst>
                </a:gridCol>
                <a:gridCol w="959176">
                  <a:extLst>
                    <a:ext uri="{9D8B030D-6E8A-4147-A177-3AD203B41FA5}">
                      <a16:colId xmlns:a16="http://schemas.microsoft.com/office/drawing/2014/main" val="1803264166"/>
                    </a:ext>
                  </a:extLst>
                </a:gridCol>
                <a:gridCol w="772993">
                  <a:extLst>
                    <a:ext uri="{9D8B030D-6E8A-4147-A177-3AD203B41FA5}">
                      <a16:colId xmlns:a16="http://schemas.microsoft.com/office/drawing/2014/main" val="3457974316"/>
                    </a:ext>
                  </a:extLst>
                </a:gridCol>
                <a:gridCol w="662286">
                  <a:extLst>
                    <a:ext uri="{9D8B030D-6E8A-4147-A177-3AD203B41FA5}">
                      <a16:colId xmlns:a16="http://schemas.microsoft.com/office/drawing/2014/main" val="1789228654"/>
                    </a:ext>
                  </a:extLst>
                </a:gridCol>
              </a:tblGrid>
              <a:tr h="162699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Marketing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Product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Legal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188147"/>
                  </a:ext>
                </a:extLst>
              </a:tr>
              <a:tr h="162699">
                <a:tc>
                  <a:txBody>
                    <a:bodyPr/>
                    <a:lstStyle/>
                    <a:p>
                      <a:r>
                        <a:rPr lang="en-US" sz="1100" dirty="0"/>
                        <a:t>Web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$3.3M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$4.55M 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$650K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679259"/>
                  </a:ext>
                </a:extLst>
              </a:tr>
              <a:tr h="162699">
                <a:tc>
                  <a:txBody>
                    <a:bodyPr/>
                    <a:lstStyle/>
                    <a:p>
                      <a:r>
                        <a:rPr lang="en-US" sz="1100" dirty="0"/>
                        <a:t>Mobile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$500K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$1.75M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6246651"/>
                  </a:ext>
                </a:extLst>
              </a:tr>
              <a:tr h="162699">
                <a:tc>
                  <a:txBody>
                    <a:bodyPr/>
                    <a:lstStyle/>
                    <a:p>
                      <a:r>
                        <a:rPr lang="en-US" sz="1100" dirty="0"/>
                        <a:t>Win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$330K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$1.5M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995537"/>
                  </a:ext>
                </a:extLst>
              </a:tr>
            </a:tbl>
          </a:graphicData>
        </a:graphic>
      </p:graphicFrame>
      <p:sp>
        <p:nvSpPr>
          <p:cNvPr id="177" name="TextBox 176">
            <a:extLst>
              <a:ext uri="{FF2B5EF4-FFF2-40B4-BE49-F238E27FC236}">
                <a16:creationId xmlns:a16="http://schemas.microsoft.com/office/drawing/2014/main" id="{1E300ABA-20F0-4A4D-B831-A95E9EDD386E}"/>
              </a:ext>
            </a:extLst>
          </p:cNvPr>
          <p:cNvSpPr txBox="1"/>
          <p:nvPr>
            <p:custDataLst>
              <p:tags r:id="rId92"/>
            </p:custDataLst>
          </p:nvPr>
        </p:nvSpPr>
        <p:spPr>
          <a:xfrm>
            <a:off x="843601" y="991482"/>
            <a:ext cx="6233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Marketing and Development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8648C6C-BC10-4156-AE19-93C279CBCF73}"/>
              </a:ext>
            </a:extLst>
          </p:cNvPr>
          <p:cNvSpPr txBox="1"/>
          <p:nvPr>
            <p:custDataLst>
              <p:tags r:id="rId93"/>
            </p:custDataLst>
          </p:nvPr>
        </p:nvSpPr>
        <p:spPr>
          <a:xfrm>
            <a:off x="843601" y="349509"/>
            <a:ext cx="6818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ExtraBold" panose="020B0004020202020204" pitchFamily="34" charset="0"/>
              </a:rPr>
              <a:t>Product Launch Plan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7034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LSHAPE_SL_894ae848eb0a47debf01542c7b834487_BackgroundRectangle">
            <a:extLst>
              <a:ext uri="{FF2B5EF4-FFF2-40B4-BE49-F238E27FC236}">
                <a16:creationId xmlns:a16="http://schemas.microsoft.com/office/drawing/2014/main" id="{B68F8309-06AF-4685-BC1D-5A0291F7A34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3500" y="5545582"/>
            <a:ext cx="9829800" cy="703749"/>
          </a:xfrm>
          <a:prstGeom prst="rect">
            <a:avLst/>
          </a:prstGeom>
          <a:solidFill>
            <a:srgbClr val="B5B5B5">
              <a:alpha val="1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TLSHAPE_SL2A_98b36f88965c4dfebfd862b7487b2949_BackgroundRectangle">
            <a:extLst>
              <a:ext uri="{FF2B5EF4-FFF2-40B4-BE49-F238E27FC236}">
                <a16:creationId xmlns:a16="http://schemas.microsoft.com/office/drawing/2014/main" id="{D77F9424-73E4-4BFF-BF98-AF7F6185540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5544" y="2435860"/>
            <a:ext cx="9372600" cy="627549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TLSHAPE_SL2A_d045e4c36a5d4b64962ce657210faeb3_BackgroundRectangle">
            <a:extLst>
              <a:ext uri="{FF2B5EF4-FFF2-40B4-BE49-F238E27FC236}">
                <a16:creationId xmlns:a16="http://schemas.microsoft.com/office/drawing/2014/main" id="{99D43C72-75B8-43EE-8C8E-1C7BD17BE7D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15544" y="3063409"/>
            <a:ext cx="9372600" cy="472525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TLSHAPE_SL2A_14084fea9f8f4403a493f5db08eaa939_BackgroundRectangle">
            <a:extLst>
              <a:ext uri="{FF2B5EF4-FFF2-40B4-BE49-F238E27FC236}">
                <a16:creationId xmlns:a16="http://schemas.microsoft.com/office/drawing/2014/main" id="{64A8E2A5-A1BD-4938-88A9-80E3B7BD723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15544" y="3535934"/>
            <a:ext cx="9372600" cy="627549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TLSHAPE_SL2A_a7a8eaf985d54eaa85443f3508bb7b09_BackgroundRectangle">
            <a:extLst>
              <a:ext uri="{FF2B5EF4-FFF2-40B4-BE49-F238E27FC236}">
                <a16:creationId xmlns:a16="http://schemas.microsoft.com/office/drawing/2014/main" id="{168562AC-EA2F-4FCF-A7A1-A64E3AA8735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15544" y="4226983"/>
            <a:ext cx="9372600" cy="627549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TLSHAPE_SL2A_d90cc57725e3444ea51fe449d269ac23_BackgroundRectangle">
            <a:extLst>
              <a:ext uri="{FF2B5EF4-FFF2-40B4-BE49-F238E27FC236}">
                <a16:creationId xmlns:a16="http://schemas.microsoft.com/office/drawing/2014/main" id="{D9074A7D-D575-414C-8C8A-12AA47C74C9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15544" y="4854533"/>
            <a:ext cx="9372600" cy="627549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LSHAPE_TB_00000000000000000000000000000000_LeftEndCaps">
            <a:extLst>
              <a:ext uri="{FF2B5EF4-FFF2-40B4-BE49-F238E27FC236}">
                <a16:creationId xmlns:a16="http://schemas.microsoft.com/office/drawing/2014/main" id="{BFE21164-6340-4BB3-9EDA-95A2271784D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87865" y="1902629"/>
            <a:ext cx="44961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b="1" spc="-38">
                <a:solidFill>
                  <a:srgbClr val="B20E12"/>
                </a:solidFill>
                <a:latin typeface="Calibri" panose="020F0502020204030204" pitchFamily="34" charset="0"/>
              </a:rPr>
              <a:t>2021</a:t>
            </a:r>
            <a:endParaRPr lang="en-US" b="1" spc="-38" dirty="0">
              <a:solidFill>
                <a:srgbClr val="B20E1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TLSHAPE_TB_00000000000000000000000000000000_RightEndCaps">
            <a:extLst>
              <a:ext uri="{FF2B5EF4-FFF2-40B4-BE49-F238E27FC236}">
                <a16:creationId xmlns:a16="http://schemas.microsoft.com/office/drawing/2014/main" id="{D2009E9F-2CB3-4F83-9270-53A5752766F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0039434" y="1902629"/>
            <a:ext cx="44961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b="1" spc="-38">
                <a:solidFill>
                  <a:srgbClr val="B20E12"/>
                </a:solidFill>
                <a:latin typeface="Calibri" panose="020F0502020204030204" pitchFamily="34" charset="0"/>
              </a:rPr>
              <a:t>2023</a:t>
            </a:r>
            <a:endParaRPr lang="en-US" b="1" spc="-38" dirty="0">
              <a:solidFill>
                <a:srgbClr val="B20E12"/>
              </a:solidFill>
              <a:latin typeface="Calibri" panose="020F0502020204030204" pitchFamily="34" charset="0"/>
            </a:endParaRPr>
          </a:p>
        </p:txBody>
      </p:sp>
      <p:cxnSp>
        <p:nvCxnSpPr>
          <p:cNvPr id="211" name="OTLSHAPE_SL2AL_00000000000000000000000000000000_ShapeBelow0">
            <a:extLst>
              <a:ext uri="{FF2B5EF4-FFF2-40B4-BE49-F238E27FC236}">
                <a16:creationId xmlns:a16="http://schemas.microsoft.com/office/drawing/2014/main" id="{9A679614-8D65-413D-9946-332FF4EC8E10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15544" y="3063409"/>
            <a:ext cx="9371491" cy="0"/>
          </a:xfrm>
          <a:prstGeom prst="line">
            <a:avLst/>
          </a:prstGeom>
          <a:ln w="9525" cap="flat" cmpd="sng" algn="ctr">
            <a:solidFill>
              <a:srgbClr val="E84C22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OTLSHAPE_SL2AL_00000000000000000000000000000000_ShapeBelow1">
            <a:extLst>
              <a:ext uri="{FF2B5EF4-FFF2-40B4-BE49-F238E27FC236}">
                <a16:creationId xmlns:a16="http://schemas.microsoft.com/office/drawing/2014/main" id="{15C7874A-C322-4D76-A156-7521D01A58E5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515544" y="3535934"/>
            <a:ext cx="9371491" cy="0"/>
          </a:xfrm>
          <a:prstGeom prst="line">
            <a:avLst/>
          </a:prstGeom>
          <a:ln w="9525" cap="flat" cmpd="sng" algn="ctr">
            <a:solidFill>
              <a:srgbClr val="E84C22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OTLSHAPE_SL2AL_00000000000000000000000000000000_ShapeBelow2">
            <a:extLst>
              <a:ext uri="{FF2B5EF4-FFF2-40B4-BE49-F238E27FC236}">
                <a16:creationId xmlns:a16="http://schemas.microsoft.com/office/drawing/2014/main" id="{95946F8A-2907-4A89-88CD-23A292A7BEC1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515544" y="4854533"/>
            <a:ext cx="9371491" cy="0"/>
          </a:xfrm>
          <a:prstGeom prst="line">
            <a:avLst/>
          </a:prstGeom>
          <a:ln w="9525" cap="flat" cmpd="sng" algn="ctr">
            <a:solidFill>
              <a:srgbClr val="E84C22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TLSHAPE_TB_00000000000000000000000000000000_ScaleContainer">
            <a:extLst>
              <a:ext uri="{FF2B5EF4-FFF2-40B4-BE49-F238E27FC236}">
                <a16:creationId xmlns:a16="http://schemas.microsoft.com/office/drawing/2014/main" id="{B93E2084-D2C7-4EB6-892C-11C2454970F1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403730" y="1851660"/>
            <a:ext cx="8483600" cy="38100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>
                  <a:rot lat="0" lon="0" rev="8700000"/>
                </a:lightRig>
              </a14:hiddenScene3d>
            </a:ext>
            <a:ext uri="{E45631CC-5BF2-4C18-A39C-3461C7D3F71A}">
              <a14:hiddenSp3d xmlns:a14="http://schemas.microsoft.com/office/drawing/2010/main">
                <a:bevelT w="165100" h="1905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TLSHAPE_SL_894ae848eb0a47debf01542c7b834487_HeaderRectangle">
            <a:extLst>
              <a:ext uri="{FF2B5EF4-FFF2-40B4-BE49-F238E27FC236}">
                <a16:creationId xmlns:a16="http://schemas.microsoft.com/office/drawing/2014/main" id="{F09B322A-CD79-448B-884C-3F746AFF2E48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63500" y="5545582"/>
            <a:ext cx="1219200" cy="703749"/>
          </a:xfrm>
          <a:prstGeom prst="rect">
            <a:avLst/>
          </a:prstGeom>
          <a:solidFill>
            <a:schemeClr val="accent3">
              <a:alpha val="4980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3" name="OTLSHAPE_SL_cb184d8536a942a4be54b86c86714304_HeaderRectangle">
            <a:extLst>
              <a:ext uri="{FF2B5EF4-FFF2-40B4-BE49-F238E27FC236}">
                <a16:creationId xmlns:a16="http://schemas.microsoft.com/office/drawing/2014/main" id="{68E63224-EA23-48FA-AA88-89787D7ADABA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63500" y="2435860"/>
            <a:ext cx="457200" cy="1727623"/>
          </a:xfrm>
          <a:prstGeom prst="rect">
            <a:avLst/>
          </a:prstGeom>
          <a:solidFill>
            <a:schemeClr val="accent3">
              <a:alpha val="49804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TLSHAPE_SL_39639f9b1ba3443e8cb8e3929a92b08e_HeaderRectangle">
            <a:extLst>
              <a:ext uri="{FF2B5EF4-FFF2-40B4-BE49-F238E27FC236}">
                <a16:creationId xmlns:a16="http://schemas.microsoft.com/office/drawing/2014/main" id="{09A1A83D-A946-4D24-A98C-7319747B1210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63500" y="4226983"/>
            <a:ext cx="457200" cy="1255099"/>
          </a:xfrm>
          <a:prstGeom prst="rect">
            <a:avLst/>
          </a:prstGeom>
          <a:solidFill>
            <a:schemeClr val="accent3">
              <a:alpha val="49804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TLSHAPE_SL2A_98b36f88965c4dfebfd862b7487b2949_HeaderRectangle">
            <a:extLst>
              <a:ext uri="{FF2B5EF4-FFF2-40B4-BE49-F238E27FC236}">
                <a16:creationId xmlns:a16="http://schemas.microsoft.com/office/drawing/2014/main" id="{5A35F873-AA86-4CD9-81C7-296480A8C8B2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515544" y="2435860"/>
            <a:ext cx="762000" cy="627549"/>
          </a:xfrm>
          <a:prstGeom prst="rect">
            <a:avLst/>
          </a:prstGeom>
          <a:solidFill>
            <a:srgbClr val="FCD447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TLSHAPE_SL2A_d045e4c36a5d4b64962ce657210faeb3_HeaderRectangle">
            <a:extLst>
              <a:ext uri="{FF2B5EF4-FFF2-40B4-BE49-F238E27FC236}">
                <a16:creationId xmlns:a16="http://schemas.microsoft.com/office/drawing/2014/main" id="{AC24558E-28BB-4979-B3FD-24F76CD1C689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515544" y="3063409"/>
            <a:ext cx="762000" cy="472525"/>
          </a:xfrm>
          <a:prstGeom prst="rect">
            <a:avLst/>
          </a:prstGeom>
          <a:solidFill>
            <a:srgbClr val="ED2224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TLSHAPE_SL2A_14084fea9f8f4403a493f5db08eaa939_HeaderRectangle">
            <a:extLst>
              <a:ext uri="{FF2B5EF4-FFF2-40B4-BE49-F238E27FC236}">
                <a16:creationId xmlns:a16="http://schemas.microsoft.com/office/drawing/2014/main" id="{FC462021-5B5B-475B-BF7C-09FE8382CB3E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515544" y="3535934"/>
            <a:ext cx="762000" cy="627549"/>
          </a:xfrm>
          <a:prstGeom prst="rect">
            <a:avLst/>
          </a:prstGeom>
          <a:solidFill>
            <a:srgbClr val="000000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TLSHAPE_SL2A_a7a8eaf985d54eaa85443f3508bb7b09_HeaderRectangle">
            <a:extLst>
              <a:ext uri="{FF2B5EF4-FFF2-40B4-BE49-F238E27FC236}">
                <a16:creationId xmlns:a16="http://schemas.microsoft.com/office/drawing/2014/main" id="{5B4B46D6-B575-46C1-B229-704D98EA8F45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515544" y="4226983"/>
            <a:ext cx="762000" cy="627549"/>
          </a:xfrm>
          <a:prstGeom prst="rect">
            <a:avLst/>
          </a:prstGeom>
          <a:solidFill>
            <a:srgbClr val="0052B4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TLSHAPE_SL2A_d90cc57725e3444ea51fe449d269ac23_HeaderRectangle">
            <a:extLst>
              <a:ext uri="{FF2B5EF4-FFF2-40B4-BE49-F238E27FC236}">
                <a16:creationId xmlns:a16="http://schemas.microsoft.com/office/drawing/2014/main" id="{E8620E76-4851-4F43-B31F-9E21F2471669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515544" y="4854533"/>
            <a:ext cx="762000" cy="627549"/>
          </a:xfrm>
          <a:prstGeom prst="rect">
            <a:avLst/>
          </a:prstGeom>
          <a:solidFill>
            <a:srgbClr val="252F6C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0" name="OTLSHAPE_G_00000000000000000000000000000000_ShapeBelow0">
            <a:extLst>
              <a:ext uri="{FF2B5EF4-FFF2-40B4-BE49-F238E27FC236}">
                <a16:creationId xmlns:a16="http://schemas.microsoft.com/office/drawing/2014/main" id="{D5ABD3E4-5FD7-4B98-B178-A08DD5294931}"/>
              </a:ext>
            </a:extLst>
          </p:cNvPr>
          <p:cNvCxnSpPr/>
          <p:nvPr>
            <p:custDataLst>
              <p:tags r:id="rId22"/>
            </p:custDataLst>
          </p:nvPr>
        </p:nvCxnSpPr>
        <p:spPr>
          <a:xfrm>
            <a:off x="2100988" y="2232660"/>
            <a:ext cx="0" cy="4016671"/>
          </a:xfrm>
          <a:prstGeom prst="line">
            <a:avLst/>
          </a:prstGeom>
          <a:ln w="14288" cap="flat" cmpd="sng" algn="ctr">
            <a:solidFill>
              <a:srgbClr val="5B9BD5">
                <a:alpha val="14902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OTLSHAPE_G_00000000000000000000000000000000_ShapeBelow1">
            <a:extLst>
              <a:ext uri="{FF2B5EF4-FFF2-40B4-BE49-F238E27FC236}">
                <a16:creationId xmlns:a16="http://schemas.microsoft.com/office/drawing/2014/main" id="{9A24F162-92CD-4A67-BB1B-D82C7B98DE25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2805993" y="2232660"/>
            <a:ext cx="0" cy="4016671"/>
          </a:xfrm>
          <a:prstGeom prst="line">
            <a:avLst/>
          </a:prstGeom>
          <a:ln w="14288" cap="flat" cmpd="sng" algn="ctr">
            <a:solidFill>
              <a:srgbClr val="5B9BD5">
                <a:alpha val="14902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OTLSHAPE_G_00000000000000000000000000000000_ShapeBelow2">
            <a:extLst>
              <a:ext uri="{FF2B5EF4-FFF2-40B4-BE49-F238E27FC236}">
                <a16:creationId xmlns:a16="http://schemas.microsoft.com/office/drawing/2014/main" id="{1C2CD0DB-AF5E-4CAE-8BB5-DB04BF942489}"/>
              </a:ext>
            </a:extLst>
          </p:cNvPr>
          <p:cNvCxnSpPr/>
          <p:nvPr>
            <p:custDataLst>
              <p:tags r:id="rId24"/>
            </p:custDataLst>
          </p:nvPr>
        </p:nvCxnSpPr>
        <p:spPr>
          <a:xfrm>
            <a:off x="3518746" y="2232660"/>
            <a:ext cx="0" cy="4016671"/>
          </a:xfrm>
          <a:prstGeom prst="line">
            <a:avLst/>
          </a:prstGeom>
          <a:ln w="14288" cap="flat" cmpd="sng" algn="ctr">
            <a:solidFill>
              <a:schemeClr val="accent5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OTLSHAPE_G_00000000000000000000000000000000_ShapeBelow3">
            <a:extLst>
              <a:ext uri="{FF2B5EF4-FFF2-40B4-BE49-F238E27FC236}">
                <a16:creationId xmlns:a16="http://schemas.microsoft.com/office/drawing/2014/main" id="{FADFA878-19DD-4FC8-8D91-884A6A8FEB24}"/>
              </a:ext>
            </a:extLst>
          </p:cNvPr>
          <p:cNvCxnSpPr/>
          <p:nvPr>
            <p:custDataLst>
              <p:tags r:id="rId25"/>
            </p:custDataLst>
          </p:nvPr>
        </p:nvCxnSpPr>
        <p:spPr>
          <a:xfrm>
            <a:off x="4231498" y="2232660"/>
            <a:ext cx="0" cy="4016671"/>
          </a:xfrm>
          <a:prstGeom prst="line">
            <a:avLst/>
          </a:prstGeom>
          <a:ln w="14288" cap="flat" cmpd="sng" algn="ctr">
            <a:solidFill>
              <a:schemeClr val="accent5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OTLSHAPE_G_00000000000000000000000000000000_ShapeBelow4">
            <a:extLst>
              <a:ext uri="{FF2B5EF4-FFF2-40B4-BE49-F238E27FC236}">
                <a16:creationId xmlns:a16="http://schemas.microsoft.com/office/drawing/2014/main" id="{EBAA07E9-3531-4734-9015-9C5BA87268F0}"/>
              </a:ext>
            </a:extLst>
          </p:cNvPr>
          <p:cNvCxnSpPr/>
          <p:nvPr>
            <p:custDataLst>
              <p:tags r:id="rId26"/>
            </p:custDataLst>
          </p:nvPr>
        </p:nvCxnSpPr>
        <p:spPr>
          <a:xfrm>
            <a:off x="4928756" y="2232660"/>
            <a:ext cx="0" cy="4016671"/>
          </a:xfrm>
          <a:prstGeom prst="line">
            <a:avLst/>
          </a:prstGeom>
          <a:ln w="14288" cap="flat" cmpd="sng" algn="ctr">
            <a:solidFill>
              <a:schemeClr val="accent5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OTLSHAPE_G_00000000000000000000000000000000_ShapeBelow5">
            <a:extLst>
              <a:ext uri="{FF2B5EF4-FFF2-40B4-BE49-F238E27FC236}">
                <a16:creationId xmlns:a16="http://schemas.microsoft.com/office/drawing/2014/main" id="{08E5F0FB-6FDB-4558-BB75-603D51B3558C}"/>
              </a:ext>
            </a:extLst>
          </p:cNvPr>
          <p:cNvCxnSpPr/>
          <p:nvPr>
            <p:custDataLst>
              <p:tags r:id="rId27"/>
            </p:custDataLst>
          </p:nvPr>
        </p:nvCxnSpPr>
        <p:spPr>
          <a:xfrm>
            <a:off x="5633762" y="2232660"/>
            <a:ext cx="0" cy="4016671"/>
          </a:xfrm>
          <a:prstGeom prst="line">
            <a:avLst/>
          </a:prstGeom>
          <a:ln w="14288" cap="flat" cmpd="sng" algn="ctr">
            <a:solidFill>
              <a:schemeClr val="accent5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OTLSHAPE_G_00000000000000000000000000000000_ShapeBelow6">
            <a:extLst>
              <a:ext uri="{FF2B5EF4-FFF2-40B4-BE49-F238E27FC236}">
                <a16:creationId xmlns:a16="http://schemas.microsoft.com/office/drawing/2014/main" id="{407506D5-0964-401D-8CD9-FDA31F8DC172}"/>
              </a:ext>
            </a:extLst>
          </p:cNvPr>
          <p:cNvCxnSpPr/>
          <p:nvPr>
            <p:custDataLst>
              <p:tags r:id="rId28"/>
            </p:custDataLst>
          </p:nvPr>
        </p:nvCxnSpPr>
        <p:spPr>
          <a:xfrm>
            <a:off x="6346514" y="2232660"/>
            <a:ext cx="0" cy="4016671"/>
          </a:xfrm>
          <a:prstGeom prst="line">
            <a:avLst/>
          </a:prstGeom>
          <a:ln w="14288" cap="flat" cmpd="sng" algn="ctr">
            <a:solidFill>
              <a:schemeClr val="accent5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OTLSHAPE_G_00000000000000000000000000000000_ShapeBelow7">
            <a:extLst>
              <a:ext uri="{FF2B5EF4-FFF2-40B4-BE49-F238E27FC236}">
                <a16:creationId xmlns:a16="http://schemas.microsoft.com/office/drawing/2014/main" id="{BBD4B80A-6C66-4D58-BBE3-86D6A9A11FF5}"/>
              </a:ext>
            </a:extLst>
          </p:cNvPr>
          <p:cNvCxnSpPr/>
          <p:nvPr>
            <p:custDataLst>
              <p:tags r:id="rId29"/>
            </p:custDataLst>
          </p:nvPr>
        </p:nvCxnSpPr>
        <p:spPr>
          <a:xfrm>
            <a:off x="7059267" y="2232660"/>
            <a:ext cx="0" cy="4016671"/>
          </a:xfrm>
          <a:prstGeom prst="line">
            <a:avLst/>
          </a:prstGeom>
          <a:ln w="14288" cap="flat" cmpd="sng" algn="ctr">
            <a:solidFill>
              <a:schemeClr val="accent5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OTLSHAPE_G_00000000000000000000000000000000_ShapeBelow8">
            <a:extLst>
              <a:ext uri="{FF2B5EF4-FFF2-40B4-BE49-F238E27FC236}">
                <a16:creationId xmlns:a16="http://schemas.microsoft.com/office/drawing/2014/main" id="{88AB6FF8-459A-4570-9CBB-948B87DCAB86}"/>
              </a:ext>
            </a:extLst>
          </p:cNvPr>
          <p:cNvCxnSpPr/>
          <p:nvPr>
            <p:custDataLst>
              <p:tags r:id="rId30"/>
            </p:custDataLst>
          </p:nvPr>
        </p:nvCxnSpPr>
        <p:spPr>
          <a:xfrm>
            <a:off x="7756524" y="2232660"/>
            <a:ext cx="0" cy="4016671"/>
          </a:xfrm>
          <a:prstGeom prst="line">
            <a:avLst/>
          </a:prstGeom>
          <a:ln w="14288" cap="flat" cmpd="sng" algn="ctr">
            <a:solidFill>
              <a:schemeClr val="accent5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OTLSHAPE_G_00000000000000000000000000000000_ShapeBelow9">
            <a:extLst>
              <a:ext uri="{FF2B5EF4-FFF2-40B4-BE49-F238E27FC236}">
                <a16:creationId xmlns:a16="http://schemas.microsoft.com/office/drawing/2014/main" id="{2278F875-87D2-4842-AB88-76E4AB266420}"/>
              </a:ext>
            </a:extLst>
          </p:cNvPr>
          <p:cNvCxnSpPr/>
          <p:nvPr>
            <p:custDataLst>
              <p:tags r:id="rId31"/>
            </p:custDataLst>
          </p:nvPr>
        </p:nvCxnSpPr>
        <p:spPr>
          <a:xfrm>
            <a:off x="8461529" y="2232660"/>
            <a:ext cx="0" cy="4016671"/>
          </a:xfrm>
          <a:prstGeom prst="line">
            <a:avLst/>
          </a:prstGeom>
          <a:ln w="14288" cap="flat" cmpd="sng" algn="ctr">
            <a:solidFill>
              <a:schemeClr val="accent5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OTLSHAPE_G_00000000000000000000000000000000_ShapeBelow10">
            <a:extLst>
              <a:ext uri="{FF2B5EF4-FFF2-40B4-BE49-F238E27FC236}">
                <a16:creationId xmlns:a16="http://schemas.microsoft.com/office/drawing/2014/main" id="{632C1F8F-4FA5-4143-8E6C-A289FB98EC0F}"/>
              </a:ext>
            </a:extLst>
          </p:cNvPr>
          <p:cNvCxnSpPr/>
          <p:nvPr>
            <p:custDataLst>
              <p:tags r:id="rId32"/>
            </p:custDataLst>
          </p:nvPr>
        </p:nvCxnSpPr>
        <p:spPr>
          <a:xfrm>
            <a:off x="9174282" y="2232660"/>
            <a:ext cx="0" cy="4016671"/>
          </a:xfrm>
          <a:prstGeom prst="line">
            <a:avLst/>
          </a:prstGeom>
          <a:ln w="14288" cap="flat" cmpd="sng" algn="ctr">
            <a:solidFill>
              <a:schemeClr val="accent5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" name="OTLSHAPE_SLT_fa6375b4d5d145eeb7b2c7a7f4030979_Shape">
            <a:extLst>
              <a:ext uri="{FF2B5EF4-FFF2-40B4-BE49-F238E27FC236}">
                <a16:creationId xmlns:a16="http://schemas.microsoft.com/office/drawing/2014/main" id="{6652F415-DDFF-4610-BED0-B1288E0A3543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2116483" y="2715260"/>
            <a:ext cx="3517900" cy="155025"/>
          </a:xfrm>
          <a:prstGeom prst="chevron">
            <a:avLst/>
          </a:prstGeom>
          <a:solidFill>
            <a:srgbClr val="FCD447"/>
          </a:solidFill>
          <a:ln>
            <a:noFill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balanced" dir="t">
                  <a:rot lat="0" lon="0" rev="8700000"/>
                </a:lightRig>
              </a14:hiddenScene3d>
            </a:ext>
            <a:ext uri="{E45631CC-5BF2-4C18-A39C-3461C7D3F71A}">
              <a14:hiddenSp3d xmlns:a14="http://schemas.microsoft.com/office/drawing/2010/main">
                <a:bevelT w="165100" h="12700"/>
              </a14:hiddenSp3d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404041"/>
              </a:solidFill>
              <a:latin typeface="Calibri"/>
            </a:endParaRPr>
          </a:p>
        </p:txBody>
      </p:sp>
      <p:sp>
        <p:nvSpPr>
          <p:cNvPr id="429" name="OTLSHAPE_SLT_164a80e42deb40cdbda05f6da773f796_Shape">
            <a:extLst>
              <a:ext uri="{FF2B5EF4-FFF2-40B4-BE49-F238E27FC236}">
                <a16:creationId xmlns:a16="http://schemas.microsoft.com/office/drawing/2014/main" id="{EB9457FE-547D-46E1-B4E0-0E68E44E9760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2821488" y="3342810"/>
            <a:ext cx="2819400" cy="155025"/>
          </a:xfrm>
          <a:prstGeom prst="chevron">
            <a:avLst/>
          </a:prstGeom>
          <a:solidFill>
            <a:srgbClr val="22499B"/>
          </a:solidFill>
          <a:ln>
            <a:noFill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balanced" dir="t">
                  <a:rot lat="0" lon="0" rev="8700000"/>
                </a:lightRig>
              </a14:hiddenScene3d>
            </a:ext>
            <a:ext uri="{E45631CC-5BF2-4C18-A39C-3461C7D3F71A}">
              <a14:hiddenSp3d xmlns:a14="http://schemas.microsoft.com/office/drawing/2010/main">
                <a:bevelT w="165100" h="12700"/>
              </a14:hiddenSp3d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404041"/>
              </a:solidFill>
              <a:latin typeface="Calibri"/>
            </a:endParaRPr>
          </a:p>
        </p:txBody>
      </p:sp>
      <p:sp>
        <p:nvSpPr>
          <p:cNvPr id="435" name="OTLSHAPE_SLT_e90d56494d67471690a42039ab1dfbab_Shape">
            <a:extLst>
              <a:ext uri="{FF2B5EF4-FFF2-40B4-BE49-F238E27FC236}">
                <a16:creationId xmlns:a16="http://schemas.microsoft.com/office/drawing/2014/main" id="{DC6E1160-7761-4D80-A8F6-B33C98089EBE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1403730" y="4506383"/>
            <a:ext cx="5613400" cy="155025"/>
          </a:xfrm>
          <a:prstGeom prst="chevron">
            <a:avLst/>
          </a:prstGeom>
          <a:solidFill>
            <a:srgbClr val="D80027"/>
          </a:solidFill>
          <a:ln>
            <a:noFill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balanced" dir="t">
                  <a:rot lat="0" lon="0" rev="8700000"/>
                </a:lightRig>
              </a14:hiddenScene3d>
            </a:ext>
            <a:ext uri="{E45631CC-5BF2-4C18-A39C-3461C7D3F71A}">
              <a14:hiddenSp3d xmlns:a14="http://schemas.microsoft.com/office/drawing/2010/main">
                <a:bevelT w="165100" h="12700"/>
              </a14:hiddenSp3d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404041"/>
              </a:solidFill>
              <a:latin typeface="Calibri"/>
            </a:endParaRPr>
          </a:p>
        </p:txBody>
      </p:sp>
      <p:sp>
        <p:nvSpPr>
          <p:cNvPr id="431" name="OTLSHAPE_SLT_505da92153fe4d04b8dc7b99ac1c1a71_Shape">
            <a:extLst>
              <a:ext uri="{FF2B5EF4-FFF2-40B4-BE49-F238E27FC236}">
                <a16:creationId xmlns:a16="http://schemas.microsoft.com/office/drawing/2014/main" id="{501E8EEB-1EEA-4DD1-89E6-8A4800D7C753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1433294" y="5133933"/>
            <a:ext cx="8432800" cy="155025"/>
          </a:xfrm>
          <a:prstGeom prst="chevron">
            <a:avLst/>
          </a:prstGeom>
          <a:solidFill>
            <a:srgbClr val="E51D35"/>
          </a:solidFill>
          <a:ln>
            <a:noFill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balanced" dir="t">
                  <a:rot lat="0" lon="0" rev="8700000"/>
                </a:lightRig>
              </a14:hiddenScene3d>
            </a:ext>
            <a:ext uri="{E45631CC-5BF2-4C18-A39C-3461C7D3F71A}">
              <a14:hiddenSp3d xmlns:a14="http://schemas.microsoft.com/office/drawing/2010/main">
                <a:bevelT w="165100" h="12700"/>
              </a14:hiddenSp3d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404041"/>
              </a:solidFill>
              <a:latin typeface="Calibri"/>
            </a:endParaRPr>
          </a:p>
        </p:txBody>
      </p:sp>
      <p:sp>
        <p:nvSpPr>
          <p:cNvPr id="441" name="OTLSHAPE_SLT_9650b9d41de54f0194faa96cae73d9ac_Shape">
            <a:extLst>
              <a:ext uri="{FF2B5EF4-FFF2-40B4-BE49-F238E27FC236}">
                <a16:creationId xmlns:a16="http://schemas.microsoft.com/office/drawing/2014/main" id="{9A7D8233-A0BB-4D51-9B20-35E8CC65B8F1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1442467" y="5901182"/>
            <a:ext cx="8305800" cy="155025"/>
          </a:xfrm>
          <a:prstGeom prst="chevron">
            <a:avLst/>
          </a:prstGeom>
          <a:solidFill>
            <a:srgbClr val="626262"/>
          </a:solidFill>
          <a:ln>
            <a:noFill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balanced" dir="t">
                  <a:rot lat="0" lon="0" rev="8700000"/>
                </a:lightRig>
              </a14:hiddenScene3d>
            </a:ext>
            <a:ext uri="{E45631CC-5BF2-4C18-A39C-3461C7D3F71A}">
              <a14:hiddenSp3d xmlns:a14="http://schemas.microsoft.com/office/drawing/2010/main">
                <a:bevelT w="165100" h="12700"/>
              </a14:hiddenSp3d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404041"/>
              </a:solidFill>
              <a:latin typeface="Calibri"/>
            </a:endParaRPr>
          </a:p>
        </p:txBody>
      </p:sp>
      <p:sp>
        <p:nvSpPr>
          <p:cNvPr id="476" name="OTLSHAPE_SLT_031ee41ed0424ccd880ea4a37d0c0665_Shape">
            <a:extLst>
              <a:ext uri="{FF2B5EF4-FFF2-40B4-BE49-F238E27FC236}">
                <a16:creationId xmlns:a16="http://schemas.microsoft.com/office/drawing/2014/main" id="{6D4FC1D1-CF2A-41F9-98F0-DE8291A9C624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2829230" y="3815334"/>
            <a:ext cx="7010400" cy="155025"/>
          </a:xfrm>
          <a:prstGeom prst="chevron">
            <a:avLst/>
          </a:prstGeom>
          <a:solidFill>
            <a:srgbClr val="003478"/>
          </a:solidFill>
          <a:ln>
            <a:noFill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balanced" dir="t">
                  <a:rot lat="0" lon="0" rev="8700000"/>
                </a:lightRig>
              </a14:hiddenScene3d>
            </a:ext>
            <a:ext uri="{E45631CC-5BF2-4C18-A39C-3461C7D3F71A}">
              <a14:hiddenSp3d xmlns:a14="http://schemas.microsoft.com/office/drawing/2010/main">
                <a:bevelT w="165100" h="12700"/>
              </a14:hiddenSp3d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404041"/>
              </a:solidFill>
              <a:latin typeface="Calibri"/>
            </a:endParaRPr>
          </a:p>
        </p:txBody>
      </p:sp>
      <p:sp>
        <p:nvSpPr>
          <p:cNvPr id="259" name="OTLSHAPE_SLM_b0bb81f737254ddcae41668a61b4cc9c_Shape">
            <a:extLst>
              <a:ext uri="{FF2B5EF4-FFF2-40B4-BE49-F238E27FC236}">
                <a16:creationId xmlns:a16="http://schemas.microsoft.com/office/drawing/2014/main" id="{E6AD9FE7-26CD-4CE5-862E-7F94A6F3DC64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3429841" y="4892633"/>
            <a:ext cx="177800" cy="177800"/>
          </a:xfrm>
          <a:prstGeom prst="ellipse">
            <a:avLst/>
          </a:prstGeom>
          <a:solidFill>
            <a:srgbClr val="E51D35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TLSHAPE_SLM_97b06d81460540f29d34bf534764c7bf_Shape">
            <a:extLst>
              <a:ext uri="{FF2B5EF4-FFF2-40B4-BE49-F238E27FC236}">
                <a16:creationId xmlns:a16="http://schemas.microsoft.com/office/drawing/2014/main" id="{025B6908-B137-421F-940A-16D3277778D8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1609223" y="4892633"/>
            <a:ext cx="177800" cy="177800"/>
          </a:xfrm>
          <a:prstGeom prst="ellipse">
            <a:avLst/>
          </a:prstGeom>
          <a:solidFill>
            <a:srgbClr val="E51D35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TLSHAPE_SLM_8ad9f94d192647c78f8661e2e8fb1f9b_Shape">
            <a:extLst>
              <a:ext uri="{FF2B5EF4-FFF2-40B4-BE49-F238E27FC236}">
                <a16:creationId xmlns:a16="http://schemas.microsoft.com/office/drawing/2014/main" id="{C35AFF15-32B7-49DE-91C3-F636C8BA81AD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6265356" y="4892633"/>
            <a:ext cx="177800" cy="177800"/>
          </a:xfrm>
          <a:prstGeom prst="ellipse">
            <a:avLst/>
          </a:prstGeom>
          <a:solidFill>
            <a:srgbClr val="E51D35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OTLSHAPE_SLM_9df4b86956514374b54f7625eeacfd52_Shape">
            <a:extLst>
              <a:ext uri="{FF2B5EF4-FFF2-40B4-BE49-F238E27FC236}">
                <a16:creationId xmlns:a16="http://schemas.microsoft.com/office/drawing/2014/main" id="{44870E08-1CD8-44D1-8C52-0E73900D7CF3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5343426" y="3101509"/>
            <a:ext cx="177800" cy="177800"/>
          </a:xfrm>
          <a:prstGeom prst="ellipse">
            <a:avLst/>
          </a:prstGeom>
          <a:solidFill>
            <a:srgbClr val="22499B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TLSHAPE_SLM_633f00c2d4134ec99256695e09c319c7_Shape">
            <a:extLst>
              <a:ext uri="{FF2B5EF4-FFF2-40B4-BE49-F238E27FC236}">
                <a16:creationId xmlns:a16="http://schemas.microsoft.com/office/drawing/2014/main" id="{CFF0521F-BD7B-492C-9B7E-40F1FA105941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8889536" y="5583682"/>
            <a:ext cx="228600" cy="254000"/>
          </a:xfrm>
          <a:prstGeom prst="diamond">
            <a:avLst/>
          </a:prstGeom>
          <a:solidFill>
            <a:srgbClr val="52525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TLSHAPE_SLM_31182e9b471c42e8895ee1d4b621afaa_Shape">
            <a:extLst>
              <a:ext uri="{FF2B5EF4-FFF2-40B4-BE49-F238E27FC236}">
                <a16:creationId xmlns:a16="http://schemas.microsoft.com/office/drawing/2014/main" id="{E7532FA5-4C07-4ED5-832F-8C3BD3FA5059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5519456" y="5583682"/>
            <a:ext cx="228600" cy="254000"/>
          </a:xfrm>
          <a:prstGeom prst="diamond">
            <a:avLst/>
          </a:prstGeom>
          <a:solidFill>
            <a:srgbClr val="52525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OTLSHAPE_SLM_f67fd5c128fa4ae8a8075f5bbc4d4454_Shape">
            <a:extLst>
              <a:ext uri="{FF2B5EF4-FFF2-40B4-BE49-F238E27FC236}">
                <a16:creationId xmlns:a16="http://schemas.microsoft.com/office/drawing/2014/main" id="{1179FCCB-672D-4DE5-90DA-B925ACCA2AF6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4705989" y="5583682"/>
            <a:ext cx="228600" cy="254000"/>
          </a:xfrm>
          <a:prstGeom prst="diamond">
            <a:avLst/>
          </a:prstGeom>
          <a:solidFill>
            <a:srgbClr val="52525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TLSHAPE_SLM_9a0c75f529204a86b86c7fd242115398_Shape">
            <a:extLst>
              <a:ext uri="{FF2B5EF4-FFF2-40B4-BE49-F238E27FC236}">
                <a16:creationId xmlns:a16="http://schemas.microsoft.com/office/drawing/2014/main" id="{03BB0BE0-7CD2-4406-89F8-FCC71639B2E9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6518859" y="5583682"/>
            <a:ext cx="228600" cy="254000"/>
          </a:xfrm>
          <a:prstGeom prst="diamond">
            <a:avLst/>
          </a:prstGeom>
          <a:solidFill>
            <a:srgbClr val="52525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TLSHAPE_SLM_78d836a2a3c74c5aa58b9e11a35825e2_Shape">
            <a:extLst>
              <a:ext uri="{FF2B5EF4-FFF2-40B4-BE49-F238E27FC236}">
                <a16:creationId xmlns:a16="http://schemas.microsoft.com/office/drawing/2014/main" id="{3F432ADD-584F-4E52-9351-33763B5D3A8D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4382760" y="4265083"/>
            <a:ext cx="177800" cy="177800"/>
          </a:xfrm>
          <a:prstGeom prst="ellipse">
            <a:avLst/>
          </a:prstGeom>
          <a:solidFill>
            <a:srgbClr val="D80027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TLSHAPE_SLM_95339b4862b14402bde55e7dd1bcee63_Shape">
            <a:extLst>
              <a:ext uri="{FF2B5EF4-FFF2-40B4-BE49-F238E27FC236}">
                <a16:creationId xmlns:a16="http://schemas.microsoft.com/office/drawing/2014/main" id="{7EAD5571-0B42-4979-8F3D-1CFEDF0E7A54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4382760" y="4892633"/>
            <a:ext cx="177800" cy="177800"/>
          </a:xfrm>
          <a:prstGeom prst="ellipse">
            <a:avLst/>
          </a:prstGeom>
          <a:solidFill>
            <a:srgbClr val="E51D35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OTLSHAPE_SLM_692d03eb4cc24a1489c3656989b3981d_Shape">
            <a:extLst>
              <a:ext uri="{FF2B5EF4-FFF2-40B4-BE49-F238E27FC236}">
                <a16:creationId xmlns:a16="http://schemas.microsoft.com/office/drawing/2014/main" id="{0527B358-5C73-4015-8BFC-797C7E8E03C7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5072270" y="2473960"/>
            <a:ext cx="177800" cy="177800"/>
          </a:xfrm>
          <a:prstGeom prst="ellipse">
            <a:avLst/>
          </a:prstGeom>
          <a:solidFill>
            <a:srgbClr val="FCD447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TLSHAPE_SLM_e92fd36076044e0aa5aa542c6565ae9a_Shape">
            <a:extLst>
              <a:ext uri="{FF2B5EF4-FFF2-40B4-BE49-F238E27FC236}">
                <a16:creationId xmlns:a16="http://schemas.microsoft.com/office/drawing/2014/main" id="{1C481FA0-2DAC-46E9-9E5E-374DD966315C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6063926" y="4265083"/>
            <a:ext cx="177800" cy="177800"/>
          </a:xfrm>
          <a:prstGeom prst="ellipse">
            <a:avLst/>
          </a:prstGeom>
          <a:solidFill>
            <a:srgbClr val="D80027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OTLSHAPE_SLM_6b06120f4cec42b49fc04ca70b83e695_Shape">
            <a:extLst>
              <a:ext uri="{FF2B5EF4-FFF2-40B4-BE49-F238E27FC236}">
                <a16:creationId xmlns:a16="http://schemas.microsoft.com/office/drawing/2014/main" id="{30BEBB4D-4F32-4877-A3C7-32403EA32C35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5552603" y="3574034"/>
            <a:ext cx="177800" cy="177800"/>
          </a:xfrm>
          <a:prstGeom prst="ellipse">
            <a:avLst/>
          </a:prstGeom>
          <a:solidFill>
            <a:srgbClr val="003478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OTLSHAPE_SLM_c00a43a0dcee45558d20f456f3fbd4c6_Shape">
            <a:extLst>
              <a:ext uri="{FF2B5EF4-FFF2-40B4-BE49-F238E27FC236}">
                <a16:creationId xmlns:a16="http://schemas.microsoft.com/office/drawing/2014/main" id="{3F129FD8-2987-4F0F-A483-B91E1615A955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8899441" y="3574034"/>
            <a:ext cx="177800" cy="177800"/>
          </a:xfrm>
          <a:prstGeom prst="ellipse">
            <a:avLst/>
          </a:prstGeom>
          <a:solidFill>
            <a:srgbClr val="003478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TLSHAPE_SL_894ae848eb0a47debf01542c7b834487_Header">
            <a:extLst>
              <a:ext uri="{FF2B5EF4-FFF2-40B4-BE49-F238E27FC236}">
                <a16:creationId xmlns:a16="http://schemas.microsoft.com/office/drawing/2014/main" id="{AB560B4F-AE7A-4718-A4A5-E61EF772E99C}"/>
              </a:ext>
            </a:extLst>
          </p:cNvPr>
          <p:cNvSpPr txBox="1"/>
          <p:nvPr>
            <p:custDataLst>
              <p:tags r:id="rId53"/>
            </p:custDataLst>
          </p:nvPr>
        </p:nvSpPr>
        <p:spPr>
          <a:xfrm>
            <a:off x="63500" y="5796682"/>
            <a:ext cx="12192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defRPr/>
            </a:pPr>
            <a:r>
              <a:rPr lang="en-US" sz="1300" b="1" dirty="0">
                <a:solidFill>
                  <a:srgbClr val="262626"/>
                </a:solidFill>
                <a:latin typeface="Calibri" panose="020F0502020204030204" pitchFamily="34" charset="0"/>
              </a:rPr>
              <a:t>Other</a:t>
            </a:r>
          </a:p>
        </p:txBody>
      </p:sp>
      <p:sp>
        <p:nvSpPr>
          <p:cNvPr id="184" name="OTLSHAPE_SL_cb184d8536a942a4be54b86c86714304_Header">
            <a:extLst>
              <a:ext uri="{FF2B5EF4-FFF2-40B4-BE49-F238E27FC236}">
                <a16:creationId xmlns:a16="http://schemas.microsoft.com/office/drawing/2014/main" id="{20C4349B-2A30-4930-A736-720FFE49F1CC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 rot="16200000">
            <a:off x="-574290" y="3198897"/>
            <a:ext cx="1727623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300" b="1">
                <a:solidFill>
                  <a:srgbClr val="262626"/>
                </a:solidFill>
                <a:latin typeface="Calibri" panose="020F0502020204030204" pitchFamily="34" charset="0"/>
              </a:rPr>
              <a:t>Europe</a:t>
            </a:r>
          </a:p>
        </p:txBody>
      </p:sp>
      <p:sp>
        <p:nvSpPr>
          <p:cNvPr id="187" name="OTLSHAPE_SL_39639f9b1ba3443e8cb8e3929a92b08e_Header">
            <a:extLst>
              <a:ext uri="{FF2B5EF4-FFF2-40B4-BE49-F238E27FC236}">
                <a16:creationId xmlns:a16="http://schemas.microsoft.com/office/drawing/2014/main" id="{76F2EAB7-7859-4A48-92E5-FE6513A99543}"/>
              </a:ext>
            </a:extLst>
          </p:cNvPr>
          <p:cNvSpPr txBox="1"/>
          <p:nvPr>
            <p:custDataLst>
              <p:tags r:id="rId55"/>
            </p:custDataLst>
          </p:nvPr>
        </p:nvSpPr>
        <p:spPr>
          <a:xfrm rot="16200000">
            <a:off x="-338027" y="4753758"/>
            <a:ext cx="1255099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300" b="1">
                <a:solidFill>
                  <a:srgbClr val="262626"/>
                </a:solidFill>
                <a:latin typeface="Calibri" panose="020F0502020204030204" pitchFamily="34" charset="0"/>
              </a:rPr>
              <a:t>NA</a:t>
            </a:r>
          </a:p>
        </p:txBody>
      </p:sp>
      <p:sp>
        <p:nvSpPr>
          <p:cNvPr id="189" name="OTLSHAPE_SL2A_98b36f88965c4dfebfd862b7487b2949_Header">
            <a:extLst>
              <a:ext uri="{FF2B5EF4-FFF2-40B4-BE49-F238E27FC236}">
                <a16:creationId xmlns:a16="http://schemas.microsoft.com/office/drawing/2014/main" id="{F8A5DEEF-8595-45D4-847A-FFDF4ECB9F81}"/>
              </a:ext>
            </a:extLst>
          </p:cNvPr>
          <p:cNvSpPr txBox="1"/>
          <p:nvPr>
            <p:custDataLst>
              <p:tags r:id="rId56"/>
            </p:custDataLst>
          </p:nvPr>
        </p:nvSpPr>
        <p:spPr>
          <a:xfrm>
            <a:off x="579044" y="2648860"/>
            <a:ext cx="6350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300" b="1" spc="-6">
                <a:solidFill>
                  <a:schemeClr val="dk1"/>
                </a:solidFill>
                <a:latin typeface="Calibri" panose="020F0502020204030204" pitchFamily="34" charset="0"/>
              </a:rPr>
              <a:t>Germany</a:t>
            </a:r>
          </a:p>
        </p:txBody>
      </p:sp>
      <p:sp>
        <p:nvSpPr>
          <p:cNvPr id="192" name="OTLSHAPE_SL2A_d045e4c36a5d4b64962ce657210faeb3_Header">
            <a:extLst>
              <a:ext uri="{FF2B5EF4-FFF2-40B4-BE49-F238E27FC236}">
                <a16:creationId xmlns:a16="http://schemas.microsoft.com/office/drawing/2014/main" id="{F389C49A-98B7-4B21-ABA2-068C89978EDF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579044" y="3198897"/>
            <a:ext cx="6350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300" b="1" dirty="0">
                <a:solidFill>
                  <a:schemeClr val="lt1"/>
                </a:solidFill>
                <a:latin typeface="Calibri" panose="020F0502020204030204" pitchFamily="34" charset="0"/>
              </a:rPr>
              <a:t>France</a:t>
            </a:r>
          </a:p>
        </p:txBody>
      </p:sp>
      <p:sp>
        <p:nvSpPr>
          <p:cNvPr id="195" name="OTLSHAPE_SL2A_14084fea9f8f4403a493f5db08eaa939_Header">
            <a:extLst>
              <a:ext uri="{FF2B5EF4-FFF2-40B4-BE49-F238E27FC236}">
                <a16:creationId xmlns:a16="http://schemas.microsoft.com/office/drawing/2014/main" id="{FF3C67CD-4023-4AB5-8BAA-4F0DD4717C8C}"/>
              </a:ext>
            </a:extLst>
          </p:cNvPr>
          <p:cNvSpPr txBox="1"/>
          <p:nvPr>
            <p:custDataLst>
              <p:tags r:id="rId58"/>
            </p:custDataLst>
          </p:nvPr>
        </p:nvSpPr>
        <p:spPr>
          <a:xfrm>
            <a:off x="579044" y="3748934"/>
            <a:ext cx="6350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300" b="1" dirty="0">
                <a:solidFill>
                  <a:schemeClr val="lt1"/>
                </a:solidFill>
                <a:latin typeface="Calibri" panose="020F0502020204030204" pitchFamily="34" charset="0"/>
              </a:rPr>
              <a:t>UK</a:t>
            </a:r>
          </a:p>
        </p:txBody>
      </p:sp>
      <p:sp>
        <p:nvSpPr>
          <p:cNvPr id="201" name="OTLSHAPE_SL2A_a7a8eaf985d54eaa85443f3508bb7b09_Header">
            <a:extLst>
              <a:ext uri="{FF2B5EF4-FFF2-40B4-BE49-F238E27FC236}">
                <a16:creationId xmlns:a16="http://schemas.microsoft.com/office/drawing/2014/main" id="{114A3C30-5B05-464F-8166-D1283F7B0B13}"/>
              </a:ext>
            </a:extLst>
          </p:cNvPr>
          <p:cNvSpPr txBox="1"/>
          <p:nvPr>
            <p:custDataLst>
              <p:tags r:id="rId59"/>
            </p:custDataLst>
          </p:nvPr>
        </p:nvSpPr>
        <p:spPr>
          <a:xfrm>
            <a:off x="579044" y="4439984"/>
            <a:ext cx="6350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300" b="1">
                <a:solidFill>
                  <a:schemeClr val="lt1"/>
                </a:solidFill>
                <a:latin typeface="Calibri" panose="020F0502020204030204" pitchFamily="34" charset="0"/>
              </a:rPr>
              <a:t>USA</a:t>
            </a:r>
          </a:p>
        </p:txBody>
      </p:sp>
      <p:sp>
        <p:nvSpPr>
          <p:cNvPr id="204" name="OTLSHAPE_SL2A_d90cc57725e3444ea51fe449d269ac23_Header">
            <a:extLst>
              <a:ext uri="{FF2B5EF4-FFF2-40B4-BE49-F238E27FC236}">
                <a16:creationId xmlns:a16="http://schemas.microsoft.com/office/drawing/2014/main" id="{275BC006-FA2E-420E-A368-E50A86EA333C}"/>
              </a:ext>
            </a:extLst>
          </p:cNvPr>
          <p:cNvSpPr txBox="1"/>
          <p:nvPr>
            <p:custDataLst>
              <p:tags r:id="rId60"/>
            </p:custDataLst>
          </p:nvPr>
        </p:nvSpPr>
        <p:spPr>
          <a:xfrm>
            <a:off x="579044" y="5067533"/>
            <a:ext cx="635000" cy="2015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300" b="1">
                <a:solidFill>
                  <a:schemeClr val="lt1"/>
                </a:solidFill>
                <a:latin typeface="Calibri" panose="020F0502020204030204" pitchFamily="34" charset="0"/>
              </a:rPr>
              <a:t>Canada</a:t>
            </a:r>
          </a:p>
        </p:txBody>
      </p:sp>
      <p:sp>
        <p:nvSpPr>
          <p:cNvPr id="8" name="OTLSHAPE_TB_00000000000000000000000000000000_TimescaleInterval1">
            <a:extLst>
              <a:ext uri="{FF2B5EF4-FFF2-40B4-BE49-F238E27FC236}">
                <a16:creationId xmlns:a16="http://schemas.microsoft.com/office/drawing/2014/main" id="{7DFD0B96-5F14-4FD4-B744-758B5F01AA40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1467230" y="1949133"/>
            <a:ext cx="182742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>
              <a:defRPr/>
            </a:pPr>
            <a:r>
              <a:rPr lang="en-US" sz="1200" spc="-26">
                <a:solidFill>
                  <a:schemeClr val="lt1"/>
                </a:solidFill>
                <a:latin typeface="Calibri" panose="020F0502020204030204" pitchFamily="34" charset="0"/>
              </a:rPr>
              <a:t>Q1</a:t>
            </a:r>
          </a:p>
        </p:txBody>
      </p:sp>
      <p:sp>
        <p:nvSpPr>
          <p:cNvPr id="9" name="OTLSHAPE_TB_00000000000000000000000000000000_TimescaleInterval2">
            <a:extLst>
              <a:ext uri="{FF2B5EF4-FFF2-40B4-BE49-F238E27FC236}">
                <a16:creationId xmlns:a16="http://schemas.microsoft.com/office/drawing/2014/main" id="{E35554AC-CA09-4E9C-987A-672C93E48E79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2164488" y="1949133"/>
            <a:ext cx="182742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>
              <a:defRPr/>
            </a:pPr>
            <a:r>
              <a:rPr lang="en-US" sz="1200" spc="-26">
                <a:solidFill>
                  <a:schemeClr val="lt1"/>
                </a:solidFill>
                <a:latin typeface="Calibri" panose="020F0502020204030204" pitchFamily="34" charset="0"/>
              </a:rPr>
              <a:t>Q2</a:t>
            </a:r>
          </a:p>
        </p:txBody>
      </p:sp>
      <p:sp>
        <p:nvSpPr>
          <p:cNvPr id="10" name="OTLSHAPE_TB_00000000000000000000000000000000_TimescaleInterval3">
            <a:extLst>
              <a:ext uri="{FF2B5EF4-FFF2-40B4-BE49-F238E27FC236}">
                <a16:creationId xmlns:a16="http://schemas.microsoft.com/office/drawing/2014/main" id="{F4F06032-C8F2-4EFC-981B-563CAD9519EB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2869493" y="1949133"/>
            <a:ext cx="182742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>
              <a:defRPr/>
            </a:pPr>
            <a:r>
              <a:rPr lang="en-US" sz="1200" spc="-26">
                <a:solidFill>
                  <a:schemeClr val="lt1"/>
                </a:solidFill>
                <a:latin typeface="Calibri" panose="020F0502020204030204" pitchFamily="34" charset="0"/>
              </a:rPr>
              <a:t>Q3</a:t>
            </a:r>
          </a:p>
        </p:txBody>
      </p:sp>
      <p:sp>
        <p:nvSpPr>
          <p:cNvPr id="312" name="OTLSHAPE_SLT_fa6375b4d5d145eeb7b2c7a7f4030979_JoinedDate">
            <a:extLst>
              <a:ext uri="{FF2B5EF4-FFF2-40B4-BE49-F238E27FC236}">
                <a16:creationId xmlns:a16="http://schemas.microsoft.com/office/drawing/2014/main" id="{4B0EE707-44DF-4441-B606-D1B7D535910C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2116483" y="2870285"/>
            <a:ext cx="1028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defRPr/>
            </a:pPr>
            <a:r>
              <a:rPr lang="en-US" sz="1000" spc="-4">
                <a:solidFill>
                  <a:srgbClr val="404041"/>
                </a:solidFill>
                <a:latin typeface="Calibri" panose="020F0502020204030204" pitchFamily="34" charset="0"/>
              </a:rPr>
              <a:t>Apr 2021 - Jun 2022</a:t>
            </a:r>
            <a:endParaRPr lang="en-US" sz="1000" spc="-4" dirty="0">
              <a:solidFill>
                <a:srgbClr val="404041"/>
              </a:solidFill>
              <a:latin typeface="Calibri" panose="020F0502020204030204" pitchFamily="34" charset="0"/>
            </a:endParaRPr>
          </a:p>
        </p:txBody>
      </p:sp>
      <p:sp>
        <p:nvSpPr>
          <p:cNvPr id="313" name="OTLSHAPE_SLT_fa6375b4d5d145eeb7b2c7a7f4030979_Title">
            <a:extLst>
              <a:ext uri="{FF2B5EF4-FFF2-40B4-BE49-F238E27FC236}">
                <a16:creationId xmlns:a16="http://schemas.microsoft.com/office/drawing/2014/main" id="{BF1907C6-4DE9-4A14-B1C5-B452670F23C1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3481880" y="2715260"/>
            <a:ext cx="787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defRPr/>
            </a:pPr>
            <a:r>
              <a:rPr lang="en-US" sz="1000" b="1" spc="-4" dirty="0">
                <a:solidFill>
                  <a:schemeClr val="dk1"/>
                </a:solidFill>
                <a:latin typeface="Calibri" panose="020F0502020204030204" pitchFamily="34" charset="0"/>
              </a:rPr>
              <a:t>Germany Pilot </a:t>
            </a:r>
          </a:p>
        </p:txBody>
      </p:sp>
      <p:sp>
        <p:nvSpPr>
          <p:cNvPr id="320" name="OTLSHAPE_SLT_164a80e42deb40cdbda05f6da773f796_JoinedDate">
            <a:extLst>
              <a:ext uri="{FF2B5EF4-FFF2-40B4-BE49-F238E27FC236}">
                <a16:creationId xmlns:a16="http://schemas.microsoft.com/office/drawing/2014/main" id="{A62A263D-FA36-474D-8B4E-0DC7C39288C3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5685514" y="3342810"/>
            <a:ext cx="952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defRPr/>
            </a:pPr>
            <a:r>
              <a:rPr lang="en-US" sz="1000" spc="-4">
                <a:solidFill>
                  <a:srgbClr val="404041"/>
                </a:solidFill>
                <a:latin typeface="Calibri" panose="020F0502020204030204" pitchFamily="34" charset="0"/>
              </a:rPr>
              <a:t>Jul 2021 - Jul 2022</a:t>
            </a:r>
            <a:endParaRPr lang="en-US" sz="1000" spc="-4" dirty="0">
              <a:solidFill>
                <a:srgbClr val="404041"/>
              </a:solidFill>
              <a:latin typeface="Calibri" panose="020F0502020204030204" pitchFamily="34" charset="0"/>
            </a:endParaRPr>
          </a:p>
        </p:txBody>
      </p:sp>
      <p:sp>
        <p:nvSpPr>
          <p:cNvPr id="321" name="OTLSHAPE_SLT_164a80e42deb40cdbda05f6da773f796_Title">
            <a:extLst>
              <a:ext uri="{FF2B5EF4-FFF2-40B4-BE49-F238E27FC236}">
                <a16:creationId xmlns:a16="http://schemas.microsoft.com/office/drawing/2014/main" id="{C092CDB3-3885-4D72-9027-A1D152F71502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3918327" y="3342810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spc="-4">
                <a:solidFill>
                  <a:schemeClr val="lt1"/>
                </a:solidFill>
                <a:latin typeface="Calibri" panose="020F0502020204030204" pitchFamily="34" charset="0"/>
              </a:rPr>
              <a:t>France Pilot</a:t>
            </a:r>
            <a:endParaRPr lang="en-US" sz="1000" b="1" spc="-4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328" name="OTLSHAPE_SLT_e90d56494d67471690a42039ab1dfbab_JoinedDate">
            <a:extLst>
              <a:ext uri="{FF2B5EF4-FFF2-40B4-BE49-F238E27FC236}">
                <a16:creationId xmlns:a16="http://schemas.microsoft.com/office/drawing/2014/main" id="{88FF35E9-5BA0-4294-AAEA-CE5AA3346464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1403730" y="4661408"/>
            <a:ext cx="1041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defRPr/>
            </a:pPr>
            <a:r>
              <a:rPr lang="en-US" sz="1000" spc="-4">
                <a:solidFill>
                  <a:srgbClr val="404041"/>
                </a:solidFill>
                <a:latin typeface="Calibri" panose="020F0502020204030204" pitchFamily="34" charset="0"/>
              </a:rPr>
              <a:t>Jan 2021 - Dec 2022</a:t>
            </a:r>
            <a:endParaRPr lang="en-US" sz="1000" spc="-4" dirty="0">
              <a:solidFill>
                <a:srgbClr val="404041"/>
              </a:solidFill>
              <a:latin typeface="Calibri" panose="020F0502020204030204" pitchFamily="34" charset="0"/>
            </a:endParaRPr>
          </a:p>
        </p:txBody>
      </p:sp>
      <p:sp>
        <p:nvSpPr>
          <p:cNvPr id="329" name="OTLSHAPE_SLT_e90d56494d67471690a42039ab1dfbab_Title">
            <a:extLst>
              <a:ext uri="{FF2B5EF4-FFF2-40B4-BE49-F238E27FC236}">
                <a16:creationId xmlns:a16="http://schemas.microsoft.com/office/drawing/2014/main" id="{ABB7B192-1118-448F-A5E9-C53A2B1A2647}"/>
              </a:ext>
            </a:extLst>
          </p:cNvPr>
          <p:cNvSpPr txBox="1"/>
          <p:nvPr>
            <p:custDataLst>
              <p:tags r:id="rId69"/>
            </p:custDataLst>
          </p:nvPr>
        </p:nvSpPr>
        <p:spPr>
          <a:xfrm>
            <a:off x="3951629" y="4506383"/>
            <a:ext cx="520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spc="-6" dirty="0">
                <a:solidFill>
                  <a:schemeClr val="lt1"/>
                </a:solidFill>
                <a:latin typeface="Calibri" panose="020F0502020204030204" pitchFamily="34" charset="0"/>
              </a:rPr>
              <a:t>Execution</a:t>
            </a:r>
          </a:p>
        </p:txBody>
      </p:sp>
      <p:sp>
        <p:nvSpPr>
          <p:cNvPr id="357" name="OTLSHAPE_SLT_505da92153fe4d04b8dc7b99ac1c1a71_JoinedDate">
            <a:extLst>
              <a:ext uri="{FF2B5EF4-FFF2-40B4-BE49-F238E27FC236}">
                <a16:creationId xmlns:a16="http://schemas.microsoft.com/office/drawing/2014/main" id="{E5FCF412-2689-4788-AF1C-460444934A8E}"/>
              </a:ext>
            </a:extLst>
          </p:cNvPr>
          <p:cNvSpPr txBox="1"/>
          <p:nvPr>
            <p:custDataLst>
              <p:tags r:id="rId70"/>
            </p:custDataLst>
          </p:nvPr>
        </p:nvSpPr>
        <p:spPr>
          <a:xfrm>
            <a:off x="1433294" y="5288957"/>
            <a:ext cx="1041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defRPr/>
            </a:pPr>
            <a:r>
              <a:rPr lang="en-US" sz="1000" spc="-4">
                <a:solidFill>
                  <a:srgbClr val="404041"/>
                </a:solidFill>
                <a:latin typeface="Calibri" panose="020F0502020204030204" pitchFamily="34" charset="0"/>
              </a:rPr>
              <a:t>Jan 2021 - Dec 2023</a:t>
            </a:r>
            <a:endParaRPr lang="en-US" sz="1000" spc="-4" dirty="0">
              <a:solidFill>
                <a:srgbClr val="404041"/>
              </a:solidFill>
              <a:latin typeface="Calibri" panose="020F0502020204030204" pitchFamily="34" charset="0"/>
            </a:endParaRPr>
          </a:p>
        </p:txBody>
      </p:sp>
      <p:sp>
        <p:nvSpPr>
          <p:cNvPr id="358" name="OTLSHAPE_SLT_505da92153fe4d04b8dc7b99ac1c1a71_Title">
            <a:extLst>
              <a:ext uri="{FF2B5EF4-FFF2-40B4-BE49-F238E27FC236}">
                <a16:creationId xmlns:a16="http://schemas.microsoft.com/office/drawing/2014/main" id="{E9CB11BC-F3D0-4567-860C-2A463CC57208}"/>
              </a:ext>
            </a:extLst>
          </p:cNvPr>
          <p:cNvSpPr txBox="1"/>
          <p:nvPr>
            <p:custDataLst>
              <p:tags r:id="rId71"/>
            </p:custDataLst>
          </p:nvPr>
        </p:nvSpPr>
        <p:spPr>
          <a:xfrm>
            <a:off x="5354273" y="5133933"/>
            <a:ext cx="584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spc="-6">
                <a:solidFill>
                  <a:schemeClr val="lt1"/>
                </a:solidFill>
                <a:latin typeface="Calibri" panose="020F0502020204030204" pitchFamily="34" charset="0"/>
              </a:rPr>
              <a:t>Production</a:t>
            </a:r>
            <a:endParaRPr lang="en-US" sz="1000" b="1" spc="-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393" name="OTLSHAPE_SLT_9650b9d41de54f0194faa96cae73d9ac_JoinedDate">
            <a:extLst>
              <a:ext uri="{FF2B5EF4-FFF2-40B4-BE49-F238E27FC236}">
                <a16:creationId xmlns:a16="http://schemas.microsoft.com/office/drawing/2014/main" id="{400D7A35-7636-4A7C-815F-4C24B60D4E35}"/>
              </a:ext>
            </a:extLst>
          </p:cNvPr>
          <p:cNvSpPr txBox="1"/>
          <p:nvPr>
            <p:custDataLst>
              <p:tags r:id="rId72"/>
            </p:custDataLst>
          </p:nvPr>
        </p:nvSpPr>
        <p:spPr>
          <a:xfrm>
            <a:off x="1442467" y="6056207"/>
            <a:ext cx="1041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defRPr/>
            </a:pPr>
            <a:r>
              <a:rPr lang="en-US" sz="1000" spc="-4">
                <a:solidFill>
                  <a:srgbClr val="404041"/>
                </a:solidFill>
                <a:latin typeface="Calibri" panose="020F0502020204030204" pitchFamily="34" charset="0"/>
              </a:rPr>
              <a:t>Jan 2021 - Dec 2023</a:t>
            </a:r>
            <a:endParaRPr lang="en-US" sz="1000" spc="-4" dirty="0">
              <a:solidFill>
                <a:srgbClr val="404041"/>
              </a:solidFill>
              <a:latin typeface="Calibri" panose="020F0502020204030204" pitchFamily="34" charset="0"/>
            </a:endParaRPr>
          </a:p>
        </p:txBody>
      </p:sp>
      <p:sp>
        <p:nvSpPr>
          <p:cNvPr id="394" name="OTLSHAPE_SLT_9650b9d41de54f0194faa96cae73d9ac_Title">
            <a:extLst>
              <a:ext uri="{FF2B5EF4-FFF2-40B4-BE49-F238E27FC236}">
                <a16:creationId xmlns:a16="http://schemas.microsoft.com/office/drawing/2014/main" id="{FDEC205A-60A2-470C-B6EE-A2FB04810A25}"/>
              </a:ext>
            </a:extLst>
          </p:cNvPr>
          <p:cNvSpPr txBox="1"/>
          <p:nvPr>
            <p:custDataLst>
              <p:tags r:id="rId73"/>
            </p:custDataLst>
          </p:nvPr>
        </p:nvSpPr>
        <p:spPr>
          <a:xfrm>
            <a:off x="5148897" y="5901182"/>
            <a:ext cx="889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spc="-4">
                <a:solidFill>
                  <a:schemeClr val="lt1"/>
                </a:solidFill>
                <a:latin typeface="Calibri" panose="020F0502020204030204" pitchFamily="34" charset="0"/>
              </a:rPr>
              <a:t>Global Execution</a:t>
            </a:r>
            <a:endParaRPr lang="en-US" sz="1000" b="1" spc="-4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481" name="OTLSHAPE_SLT_031ee41ed0424ccd880ea4a37d0c0665_JoinedDate">
            <a:extLst>
              <a:ext uri="{FF2B5EF4-FFF2-40B4-BE49-F238E27FC236}">
                <a16:creationId xmlns:a16="http://schemas.microsoft.com/office/drawing/2014/main" id="{F7AB5F5D-6B7C-427B-88FA-79D6417DF0D0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>
            <a:off x="2829230" y="3970359"/>
            <a:ext cx="1003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defRPr/>
            </a:pPr>
            <a:r>
              <a:rPr lang="en-US" sz="1000" spc="-4">
                <a:solidFill>
                  <a:srgbClr val="404041"/>
                </a:solidFill>
                <a:latin typeface="Calibri" panose="020F0502020204030204" pitchFamily="34" charset="0"/>
              </a:rPr>
              <a:t>Jul 2021 - Dec 2023</a:t>
            </a:r>
            <a:endParaRPr lang="en-US" sz="1000" spc="-4" dirty="0">
              <a:solidFill>
                <a:srgbClr val="404041"/>
              </a:solidFill>
              <a:latin typeface="Calibri" panose="020F0502020204030204" pitchFamily="34" charset="0"/>
            </a:endParaRPr>
          </a:p>
        </p:txBody>
      </p:sp>
      <p:sp>
        <p:nvSpPr>
          <p:cNvPr id="482" name="OTLSHAPE_SLT_031ee41ed0424ccd880ea4a37d0c0665_Title">
            <a:extLst>
              <a:ext uri="{FF2B5EF4-FFF2-40B4-BE49-F238E27FC236}">
                <a16:creationId xmlns:a16="http://schemas.microsoft.com/office/drawing/2014/main" id="{EFCF62E9-4E5C-4CD7-94F3-539ECD31198E}"/>
              </a:ext>
            </a:extLst>
          </p:cNvPr>
          <p:cNvSpPr txBox="1"/>
          <p:nvPr>
            <p:custDataLst>
              <p:tags r:id="rId75"/>
            </p:custDataLst>
          </p:nvPr>
        </p:nvSpPr>
        <p:spPr>
          <a:xfrm>
            <a:off x="6028316" y="3815334"/>
            <a:ext cx="609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spc="-4" dirty="0">
                <a:solidFill>
                  <a:schemeClr val="lt1"/>
                </a:solidFill>
                <a:latin typeface="Calibri" panose="020F0502020204030204" pitchFamily="34" charset="0"/>
              </a:rPr>
              <a:t>Production </a:t>
            </a:r>
          </a:p>
        </p:txBody>
      </p:sp>
      <p:sp>
        <p:nvSpPr>
          <p:cNvPr id="525" name="OTLSHAPE_SLM_b0bb81f737254ddcae41668a61b4cc9c_Title">
            <a:extLst>
              <a:ext uri="{FF2B5EF4-FFF2-40B4-BE49-F238E27FC236}">
                <a16:creationId xmlns:a16="http://schemas.microsoft.com/office/drawing/2014/main" id="{0EB7AF6C-A70C-487B-8DF8-4FE6A7698B6B}"/>
              </a:ext>
            </a:extLst>
          </p:cNvPr>
          <p:cNvSpPr txBox="1"/>
          <p:nvPr>
            <p:custDataLst>
              <p:tags r:id="rId76"/>
            </p:custDataLst>
          </p:nvPr>
        </p:nvSpPr>
        <p:spPr>
          <a:xfrm>
            <a:off x="3658441" y="4904020"/>
            <a:ext cx="355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defRPr/>
            </a:pPr>
            <a:r>
              <a:rPr lang="en-US" sz="1000" spc="-2" dirty="0">
                <a:solidFill>
                  <a:schemeClr val="dk1"/>
                </a:solidFill>
                <a:latin typeface="Calibri" panose="020F0502020204030204" pitchFamily="34" charset="0"/>
              </a:rPr>
              <a:t>Class II</a:t>
            </a:r>
          </a:p>
        </p:txBody>
      </p:sp>
      <p:sp>
        <p:nvSpPr>
          <p:cNvPr id="528" name="OTLSHAPE_SLM_97b06d81460540f29d34bf534764c7bf_Title">
            <a:extLst>
              <a:ext uri="{FF2B5EF4-FFF2-40B4-BE49-F238E27FC236}">
                <a16:creationId xmlns:a16="http://schemas.microsoft.com/office/drawing/2014/main" id="{A7B87A1E-2771-4BAD-AF9C-D84A4844EF81}"/>
              </a:ext>
            </a:extLst>
          </p:cNvPr>
          <p:cNvSpPr txBox="1"/>
          <p:nvPr>
            <p:custDataLst>
              <p:tags r:id="rId77"/>
            </p:custDataLst>
          </p:nvPr>
        </p:nvSpPr>
        <p:spPr>
          <a:xfrm>
            <a:off x="1837823" y="490402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defRPr/>
            </a:pPr>
            <a:r>
              <a:rPr lang="en-US" sz="1000" spc="-2" dirty="0">
                <a:solidFill>
                  <a:schemeClr val="dk1"/>
                </a:solidFill>
                <a:latin typeface="Calibri" panose="020F0502020204030204" pitchFamily="34" charset="0"/>
              </a:rPr>
              <a:t>Class III</a:t>
            </a:r>
          </a:p>
        </p:txBody>
      </p:sp>
      <p:sp>
        <p:nvSpPr>
          <p:cNvPr id="531" name="OTLSHAPE_SLM_8ad9f94d192647c78f8661e2e8fb1f9b_Title">
            <a:extLst>
              <a:ext uri="{FF2B5EF4-FFF2-40B4-BE49-F238E27FC236}">
                <a16:creationId xmlns:a16="http://schemas.microsoft.com/office/drawing/2014/main" id="{35065E2A-74CA-42CC-A909-CACD3A8F7E40}"/>
              </a:ext>
            </a:extLst>
          </p:cNvPr>
          <p:cNvSpPr txBox="1"/>
          <p:nvPr>
            <p:custDataLst>
              <p:tags r:id="rId78"/>
            </p:custDataLst>
          </p:nvPr>
        </p:nvSpPr>
        <p:spPr>
          <a:xfrm>
            <a:off x="6493956" y="4904020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defRPr/>
            </a:pPr>
            <a:r>
              <a:rPr lang="en-US" sz="1000" spc="-2">
                <a:solidFill>
                  <a:schemeClr val="dk1"/>
                </a:solidFill>
                <a:latin typeface="Calibri" panose="020F0502020204030204" pitchFamily="34" charset="0"/>
              </a:rPr>
              <a:t>Class I</a:t>
            </a:r>
          </a:p>
        </p:txBody>
      </p:sp>
      <p:sp>
        <p:nvSpPr>
          <p:cNvPr id="534" name="OTLSHAPE_SLM_9df4b86956514374b54f7625eeacfd52_Title">
            <a:extLst>
              <a:ext uri="{FF2B5EF4-FFF2-40B4-BE49-F238E27FC236}">
                <a16:creationId xmlns:a16="http://schemas.microsoft.com/office/drawing/2014/main" id="{F190C969-8C8A-49FC-980C-B404D0022EF0}"/>
              </a:ext>
            </a:extLst>
          </p:cNvPr>
          <p:cNvSpPr txBox="1"/>
          <p:nvPr>
            <p:custDataLst>
              <p:tags r:id="rId79"/>
            </p:custDataLst>
          </p:nvPr>
        </p:nvSpPr>
        <p:spPr>
          <a:xfrm>
            <a:off x="4662071" y="3112897"/>
            <a:ext cx="635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>
              <a:defRPr/>
            </a:pPr>
            <a:r>
              <a:rPr lang="en-US" sz="1000" spc="-2">
                <a:solidFill>
                  <a:schemeClr val="dk1"/>
                </a:solidFill>
                <a:latin typeface="Calibri" panose="020F0502020204030204" pitchFamily="34" charset="0"/>
              </a:rPr>
              <a:t>Publish data</a:t>
            </a:r>
          </a:p>
        </p:txBody>
      </p:sp>
      <p:sp>
        <p:nvSpPr>
          <p:cNvPr id="535" name="OTLSHAPE_SLM_9df4b86956514374b54f7625eeacfd52_Date">
            <a:extLst>
              <a:ext uri="{FF2B5EF4-FFF2-40B4-BE49-F238E27FC236}">
                <a16:creationId xmlns:a16="http://schemas.microsoft.com/office/drawing/2014/main" id="{A39025CB-B696-4C55-90EC-85CABCCA9758}"/>
              </a:ext>
            </a:extLst>
          </p:cNvPr>
          <p:cNvSpPr txBox="1"/>
          <p:nvPr>
            <p:custDataLst>
              <p:tags r:id="rId80"/>
            </p:custDataLst>
          </p:nvPr>
        </p:nvSpPr>
        <p:spPr>
          <a:xfrm>
            <a:off x="5572026" y="3112897"/>
            <a:ext cx="596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defRPr/>
            </a:pPr>
            <a:r>
              <a:rPr lang="en-US" sz="1000" spc="-6">
                <a:solidFill>
                  <a:schemeClr val="dk2"/>
                </a:solidFill>
                <a:latin typeface="Calibri" panose="020F0502020204030204" pitchFamily="34" charset="0"/>
              </a:rPr>
              <a:t>Jun 4, 2022</a:t>
            </a:r>
          </a:p>
        </p:txBody>
      </p:sp>
      <p:sp>
        <p:nvSpPr>
          <p:cNvPr id="537" name="OTLSHAPE_SLM_633f00c2d4134ec99256695e09c319c7_Title">
            <a:extLst>
              <a:ext uri="{FF2B5EF4-FFF2-40B4-BE49-F238E27FC236}">
                <a16:creationId xmlns:a16="http://schemas.microsoft.com/office/drawing/2014/main" id="{AC030A13-BE53-42B6-8392-9C4D1ED76645}"/>
              </a:ext>
            </a:extLst>
          </p:cNvPr>
          <p:cNvSpPr txBox="1"/>
          <p:nvPr>
            <p:custDataLst>
              <p:tags r:id="rId81"/>
            </p:custDataLst>
          </p:nvPr>
        </p:nvSpPr>
        <p:spPr>
          <a:xfrm>
            <a:off x="8547610" y="5633170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>
              <a:defRPr/>
            </a:pPr>
            <a:r>
              <a:rPr lang="en-US" sz="1000" spc="-4">
                <a:solidFill>
                  <a:schemeClr val="dk1"/>
                </a:solidFill>
                <a:latin typeface="Calibri" panose="020F0502020204030204" pitchFamily="34" charset="0"/>
              </a:rPr>
              <a:t>China</a:t>
            </a:r>
          </a:p>
        </p:txBody>
      </p:sp>
      <p:sp>
        <p:nvSpPr>
          <p:cNvPr id="540" name="OTLSHAPE_SLM_31182e9b471c42e8895ee1d4b621afaa_Title">
            <a:extLst>
              <a:ext uri="{FF2B5EF4-FFF2-40B4-BE49-F238E27FC236}">
                <a16:creationId xmlns:a16="http://schemas.microsoft.com/office/drawing/2014/main" id="{AAAF20A1-F041-44E3-92DB-B996361D7787}"/>
              </a:ext>
            </a:extLst>
          </p:cNvPr>
          <p:cNvSpPr txBox="1"/>
          <p:nvPr>
            <p:custDataLst>
              <p:tags r:id="rId82"/>
            </p:custDataLst>
          </p:nvPr>
        </p:nvSpPr>
        <p:spPr>
          <a:xfrm>
            <a:off x="5798856" y="5633170"/>
            <a:ext cx="152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defRPr/>
            </a:pPr>
            <a:r>
              <a:rPr lang="en-US" sz="1000" spc="-8">
                <a:solidFill>
                  <a:schemeClr val="dk1"/>
                </a:solidFill>
                <a:latin typeface="Calibri" panose="020F0502020204030204" pitchFamily="34" charset="0"/>
              </a:rPr>
              <a:t>NZ</a:t>
            </a:r>
          </a:p>
        </p:txBody>
      </p:sp>
      <p:sp>
        <p:nvSpPr>
          <p:cNvPr id="543" name="OTLSHAPE_SLM_f67fd5c128fa4ae8a8075f5bbc4d4454_Title">
            <a:extLst>
              <a:ext uri="{FF2B5EF4-FFF2-40B4-BE49-F238E27FC236}">
                <a16:creationId xmlns:a16="http://schemas.microsoft.com/office/drawing/2014/main" id="{FC7CEDF4-F454-4BA4-AF59-9E788DAA28A9}"/>
              </a:ext>
            </a:extLst>
          </p:cNvPr>
          <p:cNvSpPr txBox="1"/>
          <p:nvPr>
            <p:custDataLst>
              <p:tags r:id="rId83"/>
            </p:custDataLst>
          </p:nvPr>
        </p:nvSpPr>
        <p:spPr>
          <a:xfrm>
            <a:off x="4027936" y="5633170"/>
            <a:ext cx="635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>
              <a:defRPr/>
            </a:pPr>
            <a:r>
              <a:rPr lang="en-US" sz="1000" spc="-6">
                <a:solidFill>
                  <a:schemeClr val="dk1"/>
                </a:solidFill>
                <a:latin typeface="Calibri" panose="020F0502020204030204" pitchFamily="34" charset="0"/>
              </a:rPr>
              <a:t>South Korea</a:t>
            </a:r>
          </a:p>
        </p:txBody>
      </p:sp>
      <p:sp>
        <p:nvSpPr>
          <p:cNvPr id="546" name="OTLSHAPE_SLM_9a0c75f529204a86b86c7fd242115398_Title">
            <a:extLst>
              <a:ext uri="{FF2B5EF4-FFF2-40B4-BE49-F238E27FC236}">
                <a16:creationId xmlns:a16="http://schemas.microsoft.com/office/drawing/2014/main" id="{4CF9113B-9FD5-4631-A03E-A55D0562E238}"/>
              </a:ext>
            </a:extLst>
          </p:cNvPr>
          <p:cNvSpPr txBox="1"/>
          <p:nvPr>
            <p:custDataLst>
              <p:tags r:id="rId84"/>
            </p:custDataLst>
          </p:nvPr>
        </p:nvSpPr>
        <p:spPr>
          <a:xfrm>
            <a:off x="6798259" y="5633170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defRPr/>
            </a:pPr>
            <a:r>
              <a:rPr lang="en-US" sz="1000" spc="-8">
                <a:solidFill>
                  <a:schemeClr val="dk1"/>
                </a:solidFill>
                <a:latin typeface="Calibri" panose="020F0502020204030204" pitchFamily="34" charset="0"/>
              </a:rPr>
              <a:t>Brazil</a:t>
            </a:r>
          </a:p>
        </p:txBody>
      </p:sp>
      <p:sp>
        <p:nvSpPr>
          <p:cNvPr id="554" name="OTLSHAPE_SLM_78d836a2a3c74c5aa58b9e11a35825e2_Title">
            <a:extLst>
              <a:ext uri="{FF2B5EF4-FFF2-40B4-BE49-F238E27FC236}">
                <a16:creationId xmlns:a16="http://schemas.microsoft.com/office/drawing/2014/main" id="{2DE0B1C0-CE53-4BBD-A34E-A10FB876C04E}"/>
              </a:ext>
            </a:extLst>
          </p:cNvPr>
          <p:cNvSpPr txBox="1"/>
          <p:nvPr>
            <p:custDataLst>
              <p:tags r:id="rId85"/>
            </p:custDataLst>
          </p:nvPr>
        </p:nvSpPr>
        <p:spPr>
          <a:xfrm>
            <a:off x="3698060" y="4276471"/>
            <a:ext cx="635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>
              <a:defRPr/>
            </a:pPr>
            <a:r>
              <a:rPr lang="en-US" sz="1000" spc="-6">
                <a:solidFill>
                  <a:schemeClr val="dk1"/>
                </a:solidFill>
                <a:latin typeface="Calibri" panose="020F0502020204030204" pitchFamily="34" charset="0"/>
              </a:rPr>
              <a:t>Data refresh</a:t>
            </a:r>
          </a:p>
        </p:txBody>
      </p:sp>
      <p:sp>
        <p:nvSpPr>
          <p:cNvPr id="555" name="OTLSHAPE_SLM_78d836a2a3c74c5aa58b9e11a35825e2_Date">
            <a:extLst>
              <a:ext uri="{FF2B5EF4-FFF2-40B4-BE49-F238E27FC236}">
                <a16:creationId xmlns:a16="http://schemas.microsoft.com/office/drawing/2014/main" id="{017A77C2-DF0F-4D25-9A92-C734B7BCB9E5}"/>
              </a:ext>
            </a:extLst>
          </p:cNvPr>
          <p:cNvSpPr txBox="1"/>
          <p:nvPr>
            <p:custDataLst>
              <p:tags r:id="rId86"/>
            </p:custDataLst>
          </p:nvPr>
        </p:nvSpPr>
        <p:spPr>
          <a:xfrm>
            <a:off x="4611360" y="4276471"/>
            <a:ext cx="647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defRPr/>
            </a:pPr>
            <a:r>
              <a:rPr lang="en-US" sz="1000" spc="-6">
                <a:solidFill>
                  <a:schemeClr val="dk2"/>
                </a:solidFill>
                <a:latin typeface="Calibri" panose="020F0502020204030204" pitchFamily="34" charset="0"/>
              </a:rPr>
              <a:t>Jan 31, 2022</a:t>
            </a:r>
          </a:p>
        </p:txBody>
      </p:sp>
      <p:sp>
        <p:nvSpPr>
          <p:cNvPr id="557" name="OTLSHAPE_SLM_95339b4862b14402bde55e7dd1bcee63_Title">
            <a:extLst>
              <a:ext uri="{FF2B5EF4-FFF2-40B4-BE49-F238E27FC236}">
                <a16:creationId xmlns:a16="http://schemas.microsoft.com/office/drawing/2014/main" id="{D1BA60E7-7750-4704-BFB1-7258B49026AF}"/>
              </a:ext>
            </a:extLst>
          </p:cNvPr>
          <p:cNvSpPr txBox="1"/>
          <p:nvPr>
            <p:custDataLst>
              <p:tags r:id="rId87"/>
            </p:custDataLst>
          </p:nvPr>
        </p:nvSpPr>
        <p:spPr>
          <a:xfrm>
            <a:off x="4611360" y="4904020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defRPr/>
            </a:pPr>
            <a:r>
              <a:rPr lang="en-US" sz="1000" spc="-6">
                <a:solidFill>
                  <a:schemeClr val="dk1"/>
                </a:solidFill>
                <a:latin typeface="Calibri" panose="020F0502020204030204" pitchFamily="34" charset="0"/>
              </a:rPr>
              <a:t>*Data refresh</a:t>
            </a:r>
          </a:p>
        </p:txBody>
      </p:sp>
      <p:sp>
        <p:nvSpPr>
          <p:cNvPr id="560" name="OTLSHAPE_SLM_692d03eb4cc24a1489c3656989b3981d_Title">
            <a:extLst>
              <a:ext uri="{FF2B5EF4-FFF2-40B4-BE49-F238E27FC236}">
                <a16:creationId xmlns:a16="http://schemas.microsoft.com/office/drawing/2014/main" id="{892BC6DC-4DA6-4E46-898A-916D5BE67288}"/>
              </a:ext>
            </a:extLst>
          </p:cNvPr>
          <p:cNvSpPr txBox="1"/>
          <p:nvPr>
            <p:custDataLst>
              <p:tags r:id="rId88"/>
            </p:custDataLst>
          </p:nvPr>
        </p:nvSpPr>
        <p:spPr>
          <a:xfrm>
            <a:off x="4390915" y="2485348"/>
            <a:ext cx="635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>
              <a:defRPr/>
            </a:pPr>
            <a:r>
              <a:rPr lang="en-US" sz="1000" spc="-2" dirty="0">
                <a:solidFill>
                  <a:schemeClr val="dk1"/>
                </a:solidFill>
                <a:latin typeface="Calibri" panose="020F0502020204030204" pitchFamily="34" charset="0"/>
              </a:rPr>
              <a:t>Publish data</a:t>
            </a:r>
          </a:p>
        </p:txBody>
      </p:sp>
      <p:sp>
        <p:nvSpPr>
          <p:cNvPr id="561" name="OTLSHAPE_SLM_692d03eb4cc24a1489c3656989b3981d_Date">
            <a:extLst>
              <a:ext uri="{FF2B5EF4-FFF2-40B4-BE49-F238E27FC236}">
                <a16:creationId xmlns:a16="http://schemas.microsoft.com/office/drawing/2014/main" id="{8AB0625D-C4EC-4C1C-A633-6B9E80134473}"/>
              </a:ext>
            </a:extLst>
          </p:cNvPr>
          <p:cNvSpPr txBox="1"/>
          <p:nvPr>
            <p:custDataLst>
              <p:tags r:id="rId89"/>
            </p:custDataLst>
          </p:nvPr>
        </p:nvSpPr>
        <p:spPr>
          <a:xfrm>
            <a:off x="5300870" y="2485348"/>
            <a:ext cx="660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defRPr/>
            </a:pPr>
            <a:r>
              <a:rPr lang="en-US" sz="1000" spc="-6" dirty="0">
                <a:solidFill>
                  <a:schemeClr val="dk2"/>
                </a:solidFill>
                <a:latin typeface="Calibri" panose="020F0502020204030204" pitchFamily="34" charset="0"/>
              </a:rPr>
              <a:t>Apr 30, 2022</a:t>
            </a:r>
          </a:p>
        </p:txBody>
      </p:sp>
      <p:sp>
        <p:nvSpPr>
          <p:cNvPr id="563" name="OTLSHAPE_SLM_e92fd36076044e0aa5aa542c6565ae9a_Title">
            <a:extLst>
              <a:ext uri="{FF2B5EF4-FFF2-40B4-BE49-F238E27FC236}">
                <a16:creationId xmlns:a16="http://schemas.microsoft.com/office/drawing/2014/main" id="{AC7A4E1E-8992-4169-ACEE-33BE5C374393}"/>
              </a:ext>
            </a:extLst>
          </p:cNvPr>
          <p:cNvSpPr txBox="1"/>
          <p:nvPr>
            <p:custDataLst>
              <p:tags r:id="rId90"/>
            </p:custDataLst>
          </p:nvPr>
        </p:nvSpPr>
        <p:spPr>
          <a:xfrm>
            <a:off x="5695414" y="4276471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>
              <a:defRPr/>
            </a:pPr>
            <a:r>
              <a:rPr lang="en-US" sz="1000" spc="-2">
                <a:solidFill>
                  <a:schemeClr val="dk1"/>
                </a:solidFill>
                <a:latin typeface="Calibri" panose="020F0502020204030204" pitchFamily="34" charset="0"/>
              </a:rPr>
              <a:t>Class I</a:t>
            </a:r>
          </a:p>
        </p:txBody>
      </p:sp>
      <p:sp>
        <p:nvSpPr>
          <p:cNvPr id="564" name="OTLSHAPE_SLM_e92fd36076044e0aa5aa542c6565ae9a_Date">
            <a:extLst>
              <a:ext uri="{FF2B5EF4-FFF2-40B4-BE49-F238E27FC236}">
                <a16:creationId xmlns:a16="http://schemas.microsoft.com/office/drawing/2014/main" id="{7947EA13-0AD5-4D63-94B5-A3E567DC5857}"/>
              </a:ext>
            </a:extLst>
          </p:cNvPr>
          <p:cNvSpPr txBox="1"/>
          <p:nvPr>
            <p:custDataLst>
              <p:tags r:id="rId91"/>
            </p:custDataLst>
          </p:nvPr>
        </p:nvSpPr>
        <p:spPr>
          <a:xfrm>
            <a:off x="6292526" y="4276471"/>
            <a:ext cx="609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defRPr/>
            </a:pPr>
            <a:r>
              <a:rPr lang="en-US" sz="1000" spc="-6">
                <a:solidFill>
                  <a:schemeClr val="dk2"/>
                </a:solidFill>
                <a:latin typeface="Calibri" panose="020F0502020204030204" pitchFamily="34" charset="0"/>
              </a:rPr>
              <a:t>Sep 5, 2022</a:t>
            </a:r>
          </a:p>
        </p:txBody>
      </p:sp>
      <p:sp>
        <p:nvSpPr>
          <p:cNvPr id="30" name="OTLSHAPE_SLM_6b06120f4cec42b49fc04ca70b83e695_Title">
            <a:extLst>
              <a:ext uri="{FF2B5EF4-FFF2-40B4-BE49-F238E27FC236}">
                <a16:creationId xmlns:a16="http://schemas.microsoft.com/office/drawing/2014/main" id="{7882A81E-2B85-406D-AF18-B0CA66E5FADB}"/>
              </a:ext>
            </a:extLst>
          </p:cNvPr>
          <p:cNvSpPr txBox="1"/>
          <p:nvPr>
            <p:custDataLst>
              <p:tags r:id="rId92"/>
            </p:custDataLst>
          </p:nvPr>
        </p:nvSpPr>
        <p:spPr>
          <a:xfrm>
            <a:off x="5120084" y="3585422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US" sz="1000" spc="-2" dirty="0">
                <a:solidFill>
                  <a:schemeClr val="dk1"/>
                </a:solidFill>
                <a:latin typeface="Calibri" panose="020F0502020204030204" pitchFamily="34" charset="0"/>
              </a:rPr>
              <a:t>Class III</a:t>
            </a:r>
          </a:p>
        </p:txBody>
      </p:sp>
      <p:sp>
        <p:nvSpPr>
          <p:cNvPr id="31" name="OTLSHAPE_SLM_6b06120f4cec42b49fc04ca70b83e695_Date">
            <a:extLst>
              <a:ext uri="{FF2B5EF4-FFF2-40B4-BE49-F238E27FC236}">
                <a16:creationId xmlns:a16="http://schemas.microsoft.com/office/drawing/2014/main" id="{2DB3AABA-0FE6-4759-BF32-6AF4595072B2}"/>
              </a:ext>
            </a:extLst>
          </p:cNvPr>
          <p:cNvSpPr txBox="1"/>
          <p:nvPr>
            <p:custDataLst>
              <p:tags r:id="rId93"/>
            </p:custDataLst>
          </p:nvPr>
        </p:nvSpPr>
        <p:spPr>
          <a:xfrm>
            <a:off x="5781203" y="3585422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>
                <a:solidFill>
                  <a:schemeClr val="dk2"/>
                </a:solidFill>
                <a:latin typeface="Calibri" panose="020F0502020204030204" pitchFamily="34" charset="0"/>
              </a:rPr>
              <a:t>Jul 1, 2022</a:t>
            </a:r>
          </a:p>
        </p:txBody>
      </p:sp>
      <p:sp>
        <p:nvSpPr>
          <p:cNvPr id="507" name="OTLSHAPE_TB_00000000000000000000000000000000_TimescaleInterval4">
            <a:extLst>
              <a:ext uri="{FF2B5EF4-FFF2-40B4-BE49-F238E27FC236}">
                <a16:creationId xmlns:a16="http://schemas.microsoft.com/office/drawing/2014/main" id="{4CA8F918-8315-4EB1-89A4-21809885FEEA}"/>
              </a:ext>
            </a:extLst>
          </p:cNvPr>
          <p:cNvSpPr txBox="1"/>
          <p:nvPr>
            <p:custDataLst>
              <p:tags r:id="rId94"/>
            </p:custDataLst>
          </p:nvPr>
        </p:nvSpPr>
        <p:spPr>
          <a:xfrm>
            <a:off x="3582246" y="1949133"/>
            <a:ext cx="182742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6">
                <a:solidFill>
                  <a:schemeClr val="lt1"/>
                </a:solidFill>
                <a:latin typeface="Calibri" panose="020F0502020204030204" pitchFamily="34" charset="0"/>
              </a:rPr>
              <a:t>Q4</a:t>
            </a:r>
          </a:p>
        </p:txBody>
      </p:sp>
      <p:sp>
        <p:nvSpPr>
          <p:cNvPr id="510" name="OTLSHAPE_TB_00000000000000000000000000000000_TimescaleInterval5">
            <a:extLst>
              <a:ext uri="{FF2B5EF4-FFF2-40B4-BE49-F238E27FC236}">
                <a16:creationId xmlns:a16="http://schemas.microsoft.com/office/drawing/2014/main" id="{3896B74D-E62C-4868-8D1B-B0140FD4E492}"/>
              </a:ext>
            </a:extLst>
          </p:cNvPr>
          <p:cNvSpPr txBox="1"/>
          <p:nvPr>
            <p:custDataLst>
              <p:tags r:id="rId95"/>
            </p:custDataLst>
          </p:nvPr>
        </p:nvSpPr>
        <p:spPr>
          <a:xfrm>
            <a:off x="4294998" y="1940560"/>
            <a:ext cx="301878" cy="2032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6">
                <a:solidFill>
                  <a:schemeClr val="lt1"/>
                </a:solidFill>
                <a:latin typeface="Calibri" panose="020F0502020204030204" pitchFamily="34" charset="0"/>
              </a:rPr>
              <a:t>Q1
2022</a:t>
            </a:r>
          </a:p>
        </p:txBody>
      </p:sp>
      <p:sp>
        <p:nvSpPr>
          <p:cNvPr id="511" name="OTLSHAPE_TB_00000000000000000000000000000000_TimescaleInterval6">
            <a:extLst>
              <a:ext uri="{FF2B5EF4-FFF2-40B4-BE49-F238E27FC236}">
                <a16:creationId xmlns:a16="http://schemas.microsoft.com/office/drawing/2014/main" id="{FE7848DA-0F2C-427C-8EF8-F8A327AE4EA3}"/>
              </a:ext>
            </a:extLst>
          </p:cNvPr>
          <p:cNvSpPr txBox="1"/>
          <p:nvPr>
            <p:custDataLst>
              <p:tags r:id="rId96"/>
            </p:custDataLst>
          </p:nvPr>
        </p:nvSpPr>
        <p:spPr>
          <a:xfrm>
            <a:off x="4992257" y="1949133"/>
            <a:ext cx="182742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6">
                <a:solidFill>
                  <a:schemeClr val="lt1"/>
                </a:solidFill>
                <a:latin typeface="Calibri" panose="020F0502020204030204" pitchFamily="34" charset="0"/>
              </a:rPr>
              <a:t>Q2</a:t>
            </a:r>
          </a:p>
        </p:txBody>
      </p:sp>
      <p:sp>
        <p:nvSpPr>
          <p:cNvPr id="294" name="OTLSHAPE_TB_00000000000000000000000000000000_TimescaleInterval7">
            <a:extLst>
              <a:ext uri="{FF2B5EF4-FFF2-40B4-BE49-F238E27FC236}">
                <a16:creationId xmlns:a16="http://schemas.microsoft.com/office/drawing/2014/main" id="{F405AFD2-E52C-4B26-A14F-3CBFE2FD442C}"/>
              </a:ext>
            </a:extLst>
          </p:cNvPr>
          <p:cNvSpPr txBox="1"/>
          <p:nvPr>
            <p:custDataLst>
              <p:tags r:id="rId97"/>
            </p:custDataLst>
          </p:nvPr>
        </p:nvSpPr>
        <p:spPr>
          <a:xfrm>
            <a:off x="5697262" y="1949133"/>
            <a:ext cx="182742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6">
                <a:solidFill>
                  <a:schemeClr val="lt1"/>
                </a:solidFill>
                <a:latin typeface="Calibri" panose="020F0502020204030204" pitchFamily="34" charset="0"/>
              </a:rPr>
              <a:t>Q3</a:t>
            </a:r>
          </a:p>
        </p:txBody>
      </p:sp>
      <p:sp>
        <p:nvSpPr>
          <p:cNvPr id="295" name="OTLSHAPE_TB_00000000000000000000000000000000_TimescaleInterval8">
            <a:extLst>
              <a:ext uri="{FF2B5EF4-FFF2-40B4-BE49-F238E27FC236}">
                <a16:creationId xmlns:a16="http://schemas.microsoft.com/office/drawing/2014/main" id="{1AF6D078-F5E5-4281-8729-A1AC3BA2661B}"/>
              </a:ext>
            </a:extLst>
          </p:cNvPr>
          <p:cNvSpPr txBox="1"/>
          <p:nvPr>
            <p:custDataLst>
              <p:tags r:id="rId98"/>
            </p:custDataLst>
          </p:nvPr>
        </p:nvSpPr>
        <p:spPr>
          <a:xfrm>
            <a:off x="6410014" y="1949133"/>
            <a:ext cx="182742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6">
                <a:solidFill>
                  <a:schemeClr val="lt1"/>
                </a:solidFill>
                <a:latin typeface="Calibri" panose="020F0502020204030204" pitchFamily="34" charset="0"/>
              </a:rPr>
              <a:t>Q4</a:t>
            </a:r>
          </a:p>
        </p:txBody>
      </p:sp>
      <p:sp>
        <p:nvSpPr>
          <p:cNvPr id="296" name="OTLSHAPE_TB_00000000000000000000000000000000_TimescaleInterval9">
            <a:extLst>
              <a:ext uri="{FF2B5EF4-FFF2-40B4-BE49-F238E27FC236}">
                <a16:creationId xmlns:a16="http://schemas.microsoft.com/office/drawing/2014/main" id="{6BCA8028-6105-4DEC-AAE3-B0DB1501111C}"/>
              </a:ext>
            </a:extLst>
          </p:cNvPr>
          <p:cNvSpPr txBox="1"/>
          <p:nvPr>
            <p:custDataLst>
              <p:tags r:id="rId99"/>
            </p:custDataLst>
          </p:nvPr>
        </p:nvSpPr>
        <p:spPr>
          <a:xfrm>
            <a:off x="7122767" y="1940560"/>
            <a:ext cx="301878" cy="2032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6">
                <a:solidFill>
                  <a:schemeClr val="lt1"/>
                </a:solidFill>
                <a:latin typeface="Calibri" panose="020F0502020204030204" pitchFamily="34" charset="0"/>
              </a:rPr>
              <a:t>Q1
2023</a:t>
            </a:r>
          </a:p>
        </p:txBody>
      </p:sp>
      <p:sp>
        <p:nvSpPr>
          <p:cNvPr id="297" name="OTLSHAPE_TB_00000000000000000000000000000000_TimescaleInterval10">
            <a:extLst>
              <a:ext uri="{FF2B5EF4-FFF2-40B4-BE49-F238E27FC236}">
                <a16:creationId xmlns:a16="http://schemas.microsoft.com/office/drawing/2014/main" id="{6894600E-E0D0-4D71-A21D-59C7E9B54619}"/>
              </a:ext>
            </a:extLst>
          </p:cNvPr>
          <p:cNvSpPr txBox="1"/>
          <p:nvPr>
            <p:custDataLst>
              <p:tags r:id="rId100"/>
            </p:custDataLst>
          </p:nvPr>
        </p:nvSpPr>
        <p:spPr>
          <a:xfrm>
            <a:off x="7820024" y="1949133"/>
            <a:ext cx="182742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6">
                <a:solidFill>
                  <a:schemeClr val="lt1"/>
                </a:solidFill>
                <a:latin typeface="Calibri" panose="020F0502020204030204" pitchFamily="34" charset="0"/>
              </a:rPr>
              <a:t>Q2</a:t>
            </a:r>
          </a:p>
        </p:txBody>
      </p:sp>
      <p:sp>
        <p:nvSpPr>
          <p:cNvPr id="298" name="OTLSHAPE_TB_00000000000000000000000000000000_TimescaleInterval11">
            <a:extLst>
              <a:ext uri="{FF2B5EF4-FFF2-40B4-BE49-F238E27FC236}">
                <a16:creationId xmlns:a16="http://schemas.microsoft.com/office/drawing/2014/main" id="{E7555431-039F-4B30-9518-8AE806C3D3D7}"/>
              </a:ext>
            </a:extLst>
          </p:cNvPr>
          <p:cNvSpPr txBox="1"/>
          <p:nvPr>
            <p:custDataLst>
              <p:tags r:id="rId101"/>
            </p:custDataLst>
          </p:nvPr>
        </p:nvSpPr>
        <p:spPr>
          <a:xfrm>
            <a:off x="8525030" y="1949133"/>
            <a:ext cx="182742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6" dirty="0">
                <a:solidFill>
                  <a:schemeClr val="lt1"/>
                </a:solidFill>
                <a:latin typeface="Calibri" panose="020F0502020204030204" pitchFamily="34" charset="0"/>
              </a:rPr>
              <a:t>Q3</a:t>
            </a:r>
          </a:p>
        </p:txBody>
      </p:sp>
      <p:sp>
        <p:nvSpPr>
          <p:cNvPr id="299" name="OTLSHAPE_TB_00000000000000000000000000000000_TimescaleInterval12">
            <a:extLst>
              <a:ext uri="{FF2B5EF4-FFF2-40B4-BE49-F238E27FC236}">
                <a16:creationId xmlns:a16="http://schemas.microsoft.com/office/drawing/2014/main" id="{E1FECA1B-0599-4C72-AFA6-67D3235D49D6}"/>
              </a:ext>
            </a:extLst>
          </p:cNvPr>
          <p:cNvSpPr txBox="1"/>
          <p:nvPr>
            <p:custDataLst>
              <p:tags r:id="rId102"/>
            </p:custDataLst>
          </p:nvPr>
        </p:nvSpPr>
        <p:spPr>
          <a:xfrm>
            <a:off x="9237782" y="1949133"/>
            <a:ext cx="182742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6">
                <a:solidFill>
                  <a:schemeClr val="lt1"/>
                </a:solidFill>
                <a:latin typeface="Calibri" panose="020F0502020204030204" pitchFamily="34" charset="0"/>
              </a:rPr>
              <a:t>Q4</a:t>
            </a:r>
          </a:p>
        </p:txBody>
      </p:sp>
      <p:sp>
        <p:nvSpPr>
          <p:cNvPr id="457" name="OTLSHAPE_SLM_c00a43a0dcee45558d20f456f3fbd4c6_Title">
            <a:extLst>
              <a:ext uri="{FF2B5EF4-FFF2-40B4-BE49-F238E27FC236}">
                <a16:creationId xmlns:a16="http://schemas.microsoft.com/office/drawing/2014/main" id="{C4D0C25A-78E8-4B78-A7CE-267C238298F6}"/>
              </a:ext>
            </a:extLst>
          </p:cNvPr>
          <p:cNvSpPr txBox="1"/>
          <p:nvPr>
            <p:custDataLst>
              <p:tags r:id="rId103"/>
            </p:custDataLst>
          </p:nvPr>
        </p:nvSpPr>
        <p:spPr>
          <a:xfrm>
            <a:off x="8044477" y="3585422"/>
            <a:ext cx="812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US" sz="1000" spc="-2" dirty="0">
                <a:solidFill>
                  <a:schemeClr val="dk1"/>
                </a:solidFill>
                <a:latin typeface="Calibri" panose="020F0502020204030204" pitchFamily="34" charset="0"/>
              </a:rPr>
              <a:t>Push to Class IV</a:t>
            </a:r>
          </a:p>
        </p:txBody>
      </p:sp>
      <p:cxnSp>
        <p:nvCxnSpPr>
          <p:cNvPr id="13" name="OTLSHAPE_TB_00000000000000000000000000000000_Separator1">
            <a:extLst>
              <a:ext uri="{FF2B5EF4-FFF2-40B4-BE49-F238E27FC236}">
                <a16:creationId xmlns:a16="http://schemas.microsoft.com/office/drawing/2014/main" id="{35748A23-B7C9-451F-8801-7B48AE8F596A}"/>
              </a:ext>
            </a:extLst>
          </p:cNvPr>
          <p:cNvCxnSpPr/>
          <p:nvPr>
            <p:custDataLst>
              <p:tags r:id="rId104"/>
            </p:custDataLst>
          </p:nvPr>
        </p:nvCxnSpPr>
        <p:spPr>
          <a:xfrm>
            <a:off x="2100988" y="194056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OTLSHAPE_TB_00000000000000000000000000000000_Separator2">
            <a:extLst>
              <a:ext uri="{FF2B5EF4-FFF2-40B4-BE49-F238E27FC236}">
                <a16:creationId xmlns:a16="http://schemas.microsoft.com/office/drawing/2014/main" id="{ED11747D-C4BF-46DB-9CAA-4CB70D89B755}"/>
              </a:ext>
            </a:extLst>
          </p:cNvPr>
          <p:cNvCxnSpPr/>
          <p:nvPr>
            <p:custDataLst>
              <p:tags r:id="rId105"/>
            </p:custDataLst>
          </p:nvPr>
        </p:nvCxnSpPr>
        <p:spPr>
          <a:xfrm>
            <a:off x="2805993" y="194056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OTLSHAPE_TB_00000000000000000000000000000000_Separator3">
            <a:extLst>
              <a:ext uri="{FF2B5EF4-FFF2-40B4-BE49-F238E27FC236}">
                <a16:creationId xmlns:a16="http://schemas.microsoft.com/office/drawing/2014/main" id="{BC9ADDC8-5D1B-4F96-B78B-8A59952D1D23}"/>
              </a:ext>
            </a:extLst>
          </p:cNvPr>
          <p:cNvCxnSpPr/>
          <p:nvPr>
            <p:custDataLst>
              <p:tags r:id="rId106"/>
            </p:custDataLst>
          </p:nvPr>
        </p:nvCxnSpPr>
        <p:spPr>
          <a:xfrm>
            <a:off x="3518746" y="194056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OTLSHAPE_TB_00000000000000000000000000000000_Separator4">
            <a:extLst>
              <a:ext uri="{FF2B5EF4-FFF2-40B4-BE49-F238E27FC236}">
                <a16:creationId xmlns:a16="http://schemas.microsoft.com/office/drawing/2014/main" id="{734F5490-299B-429E-9671-6C604ECDFE5F}"/>
              </a:ext>
            </a:extLst>
          </p:cNvPr>
          <p:cNvCxnSpPr/>
          <p:nvPr>
            <p:custDataLst>
              <p:tags r:id="rId107"/>
            </p:custDataLst>
          </p:nvPr>
        </p:nvCxnSpPr>
        <p:spPr>
          <a:xfrm>
            <a:off x="4231498" y="194056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OTLSHAPE_TB_00000000000000000000000000000000_Separator5">
            <a:extLst>
              <a:ext uri="{FF2B5EF4-FFF2-40B4-BE49-F238E27FC236}">
                <a16:creationId xmlns:a16="http://schemas.microsoft.com/office/drawing/2014/main" id="{0C5FBBC0-DB72-4D45-898F-2C3143CFB2C3}"/>
              </a:ext>
            </a:extLst>
          </p:cNvPr>
          <p:cNvCxnSpPr/>
          <p:nvPr>
            <p:custDataLst>
              <p:tags r:id="rId108"/>
            </p:custDataLst>
          </p:nvPr>
        </p:nvCxnSpPr>
        <p:spPr>
          <a:xfrm>
            <a:off x="4928756" y="194056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OTLSHAPE_TB_00000000000000000000000000000000_Separator6">
            <a:extLst>
              <a:ext uri="{FF2B5EF4-FFF2-40B4-BE49-F238E27FC236}">
                <a16:creationId xmlns:a16="http://schemas.microsoft.com/office/drawing/2014/main" id="{50388821-A5A8-4AC8-B423-9C731B3A6855}"/>
              </a:ext>
            </a:extLst>
          </p:cNvPr>
          <p:cNvCxnSpPr/>
          <p:nvPr>
            <p:custDataLst>
              <p:tags r:id="rId109"/>
            </p:custDataLst>
          </p:nvPr>
        </p:nvCxnSpPr>
        <p:spPr>
          <a:xfrm>
            <a:off x="5633762" y="194056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OTLSHAPE_TB_00000000000000000000000000000000_Separator7">
            <a:extLst>
              <a:ext uri="{FF2B5EF4-FFF2-40B4-BE49-F238E27FC236}">
                <a16:creationId xmlns:a16="http://schemas.microsoft.com/office/drawing/2014/main" id="{E1E75438-487B-4864-BA0D-B505C4EFBED9}"/>
              </a:ext>
            </a:extLst>
          </p:cNvPr>
          <p:cNvCxnSpPr/>
          <p:nvPr>
            <p:custDataLst>
              <p:tags r:id="rId110"/>
            </p:custDataLst>
          </p:nvPr>
        </p:nvCxnSpPr>
        <p:spPr>
          <a:xfrm>
            <a:off x="6346514" y="194056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OTLSHAPE_TB_00000000000000000000000000000000_Separator8">
            <a:extLst>
              <a:ext uri="{FF2B5EF4-FFF2-40B4-BE49-F238E27FC236}">
                <a16:creationId xmlns:a16="http://schemas.microsoft.com/office/drawing/2014/main" id="{584BD544-BEE0-42D5-97A1-AFAFD7169B17}"/>
              </a:ext>
            </a:extLst>
          </p:cNvPr>
          <p:cNvCxnSpPr/>
          <p:nvPr>
            <p:custDataLst>
              <p:tags r:id="rId111"/>
            </p:custDataLst>
          </p:nvPr>
        </p:nvCxnSpPr>
        <p:spPr>
          <a:xfrm>
            <a:off x="7059267" y="194056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OTLSHAPE_TB_00000000000000000000000000000000_Separator9">
            <a:extLst>
              <a:ext uri="{FF2B5EF4-FFF2-40B4-BE49-F238E27FC236}">
                <a16:creationId xmlns:a16="http://schemas.microsoft.com/office/drawing/2014/main" id="{CDA43ED6-85B2-4764-A463-43F5B09D0FF1}"/>
              </a:ext>
            </a:extLst>
          </p:cNvPr>
          <p:cNvCxnSpPr/>
          <p:nvPr>
            <p:custDataLst>
              <p:tags r:id="rId112"/>
            </p:custDataLst>
          </p:nvPr>
        </p:nvCxnSpPr>
        <p:spPr>
          <a:xfrm>
            <a:off x="7756524" y="194056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OTLSHAPE_TB_00000000000000000000000000000000_Separator10">
            <a:extLst>
              <a:ext uri="{FF2B5EF4-FFF2-40B4-BE49-F238E27FC236}">
                <a16:creationId xmlns:a16="http://schemas.microsoft.com/office/drawing/2014/main" id="{92139BD0-008E-46C9-9E10-9DBD520F1F96}"/>
              </a:ext>
            </a:extLst>
          </p:cNvPr>
          <p:cNvCxnSpPr/>
          <p:nvPr>
            <p:custDataLst>
              <p:tags r:id="rId113"/>
            </p:custDataLst>
          </p:nvPr>
        </p:nvCxnSpPr>
        <p:spPr>
          <a:xfrm>
            <a:off x="8461529" y="194056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OTLSHAPE_TB_00000000000000000000000000000000_Separator11">
            <a:extLst>
              <a:ext uri="{FF2B5EF4-FFF2-40B4-BE49-F238E27FC236}">
                <a16:creationId xmlns:a16="http://schemas.microsoft.com/office/drawing/2014/main" id="{2465AEB3-6F69-4B8A-8A9B-1B9DA7F08E8D}"/>
              </a:ext>
            </a:extLst>
          </p:cNvPr>
          <p:cNvCxnSpPr/>
          <p:nvPr>
            <p:custDataLst>
              <p:tags r:id="rId114"/>
            </p:custDataLst>
          </p:nvPr>
        </p:nvCxnSpPr>
        <p:spPr>
          <a:xfrm>
            <a:off x="9174282" y="194056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A41BFA92-F3CD-4A2D-9990-099ABE275ADF}"/>
              </a:ext>
            </a:extLst>
          </p:cNvPr>
          <p:cNvSpPr txBox="1"/>
          <p:nvPr>
            <p:custDataLst>
              <p:tags r:id="rId115"/>
            </p:custDataLst>
          </p:nvPr>
        </p:nvSpPr>
        <p:spPr>
          <a:xfrm>
            <a:off x="1301665" y="337819"/>
            <a:ext cx="6233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3600" dirty="0">
                <a:solidFill>
                  <a:prstClr val="black"/>
                </a:solidFill>
                <a:latin typeface="Aptos ExtraBold" panose="020B0004020202020204" pitchFamily="34" charset="0"/>
              </a:rPr>
              <a:t>Global Initiatives Timeline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28A5867-DBE5-493C-9248-CF1C338B8FAE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11736792" y="4412701"/>
            <a:ext cx="274320" cy="274320"/>
          </a:xfrm>
          <a:prstGeom prst="rect">
            <a:avLst/>
          </a:prstGeom>
          <a:effectLst/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9AF3B933-E910-443A-AD5C-867A1B883B84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11728932" y="3736225"/>
            <a:ext cx="274320" cy="274320"/>
          </a:xfrm>
          <a:prstGeom prst="rect">
            <a:avLst/>
          </a:prstGeom>
          <a:effectLst/>
        </p:spPr>
      </p:pic>
      <p:sp>
        <p:nvSpPr>
          <p:cNvPr id="196" name="TextBox 195">
            <a:extLst>
              <a:ext uri="{FF2B5EF4-FFF2-40B4-BE49-F238E27FC236}">
                <a16:creationId xmlns:a16="http://schemas.microsoft.com/office/drawing/2014/main" id="{C14CB258-F23D-4743-A881-C1D0DA1CDB16}"/>
              </a:ext>
            </a:extLst>
          </p:cNvPr>
          <p:cNvSpPr txBox="1"/>
          <p:nvPr>
            <p:custDataLst>
              <p:tags r:id="rId116"/>
            </p:custDataLst>
          </p:nvPr>
        </p:nvSpPr>
        <p:spPr>
          <a:xfrm>
            <a:off x="1301665" y="878955"/>
            <a:ext cx="6233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WW Pilot Programs &amp; Execution</a:t>
            </a:r>
          </a:p>
        </p:txBody>
      </p:sp>
      <p:graphicFrame>
        <p:nvGraphicFramePr>
          <p:cNvPr id="197" name="Table 196">
            <a:extLst>
              <a:ext uri="{FF2B5EF4-FFF2-40B4-BE49-F238E27FC236}">
                <a16:creationId xmlns:a16="http://schemas.microsoft.com/office/drawing/2014/main" id="{6B23DF53-B687-4A02-830A-C78FE4FA1C82}"/>
              </a:ext>
            </a:extLst>
          </p:cNvPr>
          <p:cNvGraphicFramePr>
            <a:graphicFrameLocks noGrp="1"/>
          </p:cNvGraphicFramePr>
          <p:nvPr/>
        </p:nvGraphicFramePr>
        <p:xfrm>
          <a:off x="8225075" y="782409"/>
          <a:ext cx="2762054" cy="812193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736149">
                  <a:extLst>
                    <a:ext uri="{9D8B030D-6E8A-4147-A177-3AD203B41FA5}">
                      <a16:colId xmlns:a16="http://schemas.microsoft.com/office/drawing/2014/main" val="3267427715"/>
                    </a:ext>
                  </a:extLst>
                </a:gridCol>
                <a:gridCol w="1025905">
                  <a:extLst>
                    <a:ext uri="{9D8B030D-6E8A-4147-A177-3AD203B41FA5}">
                      <a16:colId xmlns:a16="http://schemas.microsoft.com/office/drawing/2014/main" val="1956466189"/>
                    </a:ext>
                  </a:extLst>
                </a:gridCol>
              </a:tblGrid>
              <a:tr h="208273">
                <a:tc>
                  <a:txBody>
                    <a:bodyPr/>
                    <a:lstStyle/>
                    <a:p>
                      <a:pPr algn="r"/>
                      <a:r>
                        <a:rPr lang="en-US" sz="900" baseline="0" dirty="0">
                          <a:latin typeface="+mn-lt"/>
                        </a:rPr>
                        <a:t>Global Programs End Date</a:t>
                      </a:r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>
                          <a:latin typeface="+mn-lt"/>
                        </a:rPr>
                        <a:t>Dec 2023</a:t>
                      </a:r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927457"/>
                  </a:ext>
                </a:extLst>
              </a:tr>
              <a:tr h="208273">
                <a:tc>
                  <a:txBody>
                    <a:bodyPr/>
                    <a:lstStyle/>
                    <a:p>
                      <a:pPr algn="r"/>
                      <a:r>
                        <a:rPr lang="en-US" sz="900" baseline="0" dirty="0">
                          <a:latin typeface="+mn-lt"/>
                        </a:rPr>
                        <a:t>WW IT Lead</a:t>
                      </a:r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i="0" baseline="0" dirty="0">
                          <a:latin typeface="+mn-lt"/>
                        </a:rPr>
                        <a:t>Tim Stumbles</a:t>
                      </a:r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045293"/>
                  </a:ext>
                </a:extLst>
              </a:tr>
              <a:tr h="294033">
                <a:tc>
                  <a:txBody>
                    <a:bodyPr/>
                    <a:lstStyle/>
                    <a:p>
                      <a:pPr algn="r"/>
                      <a:r>
                        <a:rPr lang="en-US" sz="900" baseline="0" dirty="0">
                          <a:latin typeface="+mn-lt"/>
                        </a:rPr>
                        <a:t>Project Sponsor(s)</a:t>
                      </a:r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Sebastian Stingu</a:t>
                      </a:r>
                      <a:endParaRPr lang="en-US" sz="900" b="0" i="1" kern="0" baseline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960008"/>
                  </a:ext>
                </a:extLst>
              </a:tr>
            </a:tbl>
          </a:graphicData>
        </a:graphic>
      </p:graphicFrame>
      <p:sp>
        <p:nvSpPr>
          <p:cNvPr id="199" name="TextBox 198">
            <a:extLst>
              <a:ext uri="{FF2B5EF4-FFF2-40B4-BE49-F238E27FC236}">
                <a16:creationId xmlns:a16="http://schemas.microsoft.com/office/drawing/2014/main" id="{D180BE65-E044-4489-84F7-C6172C1B739F}"/>
              </a:ext>
            </a:extLst>
          </p:cNvPr>
          <p:cNvSpPr txBox="1"/>
          <p:nvPr/>
        </p:nvSpPr>
        <p:spPr>
          <a:xfrm>
            <a:off x="8078985" y="435095"/>
            <a:ext cx="1877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defRPr/>
            </a:pPr>
            <a:r>
              <a:rPr lang="en-US" sz="12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STATUS</a:t>
            </a:r>
          </a:p>
        </p:txBody>
      </p:sp>
      <p:graphicFrame>
        <p:nvGraphicFramePr>
          <p:cNvPr id="271" name="Table 271">
            <a:extLst>
              <a:ext uri="{FF2B5EF4-FFF2-40B4-BE49-F238E27FC236}">
                <a16:creationId xmlns:a16="http://schemas.microsoft.com/office/drawing/2014/main" id="{B2E43762-D1F5-49D9-8D8A-25F671C798CE}"/>
              </a:ext>
            </a:extLst>
          </p:cNvPr>
          <p:cNvGraphicFramePr>
            <a:graphicFrameLocks noGrp="1"/>
          </p:cNvGraphicFramePr>
          <p:nvPr/>
        </p:nvGraphicFramePr>
        <p:xfrm>
          <a:off x="10007606" y="2441776"/>
          <a:ext cx="1589434" cy="6585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94717">
                  <a:extLst>
                    <a:ext uri="{9D8B030D-6E8A-4147-A177-3AD203B41FA5}">
                      <a16:colId xmlns:a16="http://schemas.microsoft.com/office/drawing/2014/main" val="1809763993"/>
                    </a:ext>
                  </a:extLst>
                </a:gridCol>
                <a:gridCol w="794717">
                  <a:extLst>
                    <a:ext uri="{9D8B030D-6E8A-4147-A177-3AD203B41FA5}">
                      <a16:colId xmlns:a16="http://schemas.microsoft.com/office/drawing/2014/main" val="3340795377"/>
                    </a:ext>
                  </a:extLst>
                </a:gridCol>
              </a:tblGrid>
              <a:tr h="329290">
                <a:tc>
                  <a:txBody>
                    <a:bodyPr/>
                    <a:lstStyle/>
                    <a:p>
                      <a:r>
                        <a:rPr lang="en-US" sz="1100" dirty="0"/>
                        <a:t>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Forecast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120385"/>
                  </a:ext>
                </a:extLst>
              </a:tr>
              <a:tr h="329290">
                <a:tc>
                  <a:txBody>
                    <a:bodyPr/>
                    <a:lstStyle/>
                    <a:p>
                      <a:r>
                        <a:rPr lang="en-US" sz="1100" dirty="0"/>
                        <a:t>$705,000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$695,000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1031"/>
                  </a:ext>
                </a:extLst>
              </a:tr>
            </a:tbl>
          </a:graphicData>
        </a:graphic>
      </p:graphicFrame>
      <p:graphicFrame>
        <p:nvGraphicFramePr>
          <p:cNvPr id="205" name="Table 271">
            <a:extLst>
              <a:ext uri="{FF2B5EF4-FFF2-40B4-BE49-F238E27FC236}">
                <a16:creationId xmlns:a16="http://schemas.microsoft.com/office/drawing/2014/main" id="{E88F4FB2-EC3C-4D0C-8B41-39FCD0FFE802}"/>
              </a:ext>
            </a:extLst>
          </p:cNvPr>
          <p:cNvGraphicFramePr>
            <a:graphicFrameLocks noGrp="1"/>
          </p:cNvGraphicFramePr>
          <p:nvPr/>
        </p:nvGraphicFramePr>
        <p:xfrm>
          <a:off x="10007606" y="3161182"/>
          <a:ext cx="1589434" cy="32929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794717">
                  <a:extLst>
                    <a:ext uri="{9D8B030D-6E8A-4147-A177-3AD203B41FA5}">
                      <a16:colId xmlns:a16="http://schemas.microsoft.com/office/drawing/2014/main" val="1809763993"/>
                    </a:ext>
                  </a:extLst>
                </a:gridCol>
                <a:gridCol w="794717">
                  <a:extLst>
                    <a:ext uri="{9D8B030D-6E8A-4147-A177-3AD203B41FA5}">
                      <a16:colId xmlns:a16="http://schemas.microsoft.com/office/drawing/2014/main" val="3340795377"/>
                    </a:ext>
                  </a:extLst>
                </a:gridCol>
              </a:tblGrid>
              <a:tr h="329290">
                <a:tc>
                  <a:txBody>
                    <a:bodyPr/>
                    <a:lstStyle/>
                    <a:p>
                      <a:r>
                        <a:rPr lang="en-US" sz="1100" dirty="0"/>
                        <a:t>$635,000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$735,000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1031"/>
                  </a:ext>
                </a:extLst>
              </a:tr>
            </a:tbl>
          </a:graphicData>
        </a:graphic>
      </p:graphicFrame>
      <p:graphicFrame>
        <p:nvGraphicFramePr>
          <p:cNvPr id="206" name="Table 271">
            <a:extLst>
              <a:ext uri="{FF2B5EF4-FFF2-40B4-BE49-F238E27FC236}">
                <a16:creationId xmlns:a16="http://schemas.microsoft.com/office/drawing/2014/main" id="{542B7EC9-48A3-4EDF-9383-717CC798B838}"/>
              </a:ext>
            </a:extLst>
          </p:cNvPr>
          <p:cNvGraphicFramePr>
            <a:graphicFrameLocks noGrp="1"/>
          </p:cNvGraphicFramePr>
          <p:nvPr/>
        </p:nvGraphicFramePr>
        <p:xfrm>
          <a:off x="10007606" y="3696693"/>
          <a:ext cx="1589434" cy="32929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794717">
                  <a:extLst>
                    <a:ext uri="{9D8B030D-6E8A-4147-A177-3AD203B41FA5}">
                      <a16:colId xmlns:a16="http://schemas.microsoft.com/office/drawing/2014/main" val="1809763993"/>
                    </a:ext>
                  </a:extLst>
                </a:gridCol>
                <a:gridCol w="794717">
                  <a:extLst>
                    <a:ext uri="{9D8B030D-6E8A-4147-A177-3AD203B41FA5}">
                      <a16:colId xmlns:a16="http://schemas.microsoft.com/office/drawing/2014/main" val="3340795377"/>
                    </a:ext>
                  </a:extLst>
                </a:gridCol>
              </a:tblGrid>
              <a:tr h="329290">
                <a:tc>
                  <a:txBody>
                    <a:bodyPr/>
                    <a:lstStyle/>
                    <a:p>
                      <a:r>
                        <a:rPr lang="en-US" sz="1100" dirty="0"/>
                        <a:t>$905,000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$1.1M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1031"/>
                  </a:ext>
                </a:extLst>
              </a:tr>
            </a:tbl>
          </a:graphicData>
        </a:graphic>
      </p:graphicFrame>
      <p:graphicFrame>
        <p:nvGraphicFramePr>
          <p:cNvPr id="207" name="Table 271">
            <a:extLst>
              <a:ext uri="{FF2B5EF4-FFF2-40B4-BE49-F238E27FC236}">
                <a16:creationId xmlns:a16="http://schemas.microsoft.com/office/drawing/2014/main" id="{36A7820F-A9EC-415B-92DF-7EC7F7D5041F}"/>
              </a:ext>
            </a:extLst>
          </p:cNvPr>
          <p:cNvGraphicFramePr>
            <a:graphicFrameLocks noGrp="1"/>
          </p:cNvGraphicFramePr>
          <p:nvPr/>
        </p:nvGraphicFramePr>
        <p:xfrm>
          <a:off x="10007606" y="4385216"/>
          <a:ext cx="1589434" cy="32929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794717">
                  <a:extLst>
                    <a:ext uri="{9D8B030D-6E8A-4147-A177-3AD203B41FA5}">
                      <a16:colId xmlns:a16="http://schemas.microsoft.com/office/drawing/2014/main" val="1809763993"/>
                    </a:ext>
                  </a:extLst>
                </a:gridCol>
                <a:gridCol w="794717">
                  <a:extLst>
                    <a:ext uri="{9D8B030D-6E8A-4147-A177-3AD203B41FA5}">
                      <a16:colId xmlns:a16="http://schemas.microsoft.com/office/drawing/2014/main" val="3340795377"/>
                    </a:ext>
                  </a:extLst>
                </a:gridCol>
              </a:tblGrid>
              <a:tr h="329290">
                <a:tc>
                  <a:txBody>
                    <a:bodyPr/>
                    <a:lstStyle/>
                    <a:p>
                      <a:r>
                        <a:rPr lang="en-US" sz="1100" dirty="0"/>
                        <a:t>$2.2M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2.0M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1031"/>
                  </a:ext>
                </a:extLst>
              </a:tr>
            </a:tbl>
          </a:graphicData>
        </a:graphic>
      </p:graphicFrame>
      <p:graphicFrame>
        <p:nvGraphicFramePr>
          <p:cNvPr id="208" name="Table 271">
            <a:extLst>
              <a:ext uri="{FF2B5EF4-FFF2-40B4-BE49-F238E27FC236}">
                <a16:creationId xmlns:a16="http://schemas.microsoft.com/office/drawing/2014/main" id="{08E56F01-59D0-45A1-98C4-B3E946538406}"/>
              </a:ext>
            </a:extLst>
          </p:cNvPr>
          <p:cNvGraphicFramePr>
            <a:graphicFrameLocks noGrp="1"/>
          </p:cNvGraphicFramePr>
          <p:nvPr/>
        </p:nvGraphicFramePr>
        <p:xfrm>
          <a:off x="10007606" y="5031795"/>
          <a:ext cx="1589434" cy="32929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794717">
                  <a:extLst>
                    <a:ext uri="{9D8B030D-6E8A-4147-A177-3AD203B41FA5}">
                      <a16:colId xmlns:a16="http://schemas.microsoft.com/office/drawing/2014/main" val="1809763993"/>
                    </a:ext>
                  </a:extLst>
                </a:gridCol>
                <a:gridCol w="794717">
                  <a:extLst>
                    <a:ext uri="{9D8B030D-6E8A-4147-A177-3AD203B41FA5}">
                      <a16:colId xmlns:a16="http://schemas.microsoft.com/office/drawing/2014/main" val="3340795377"/>
                    </a:ext>
                  </a:extLst>
                </a:gridCol>
              </a:tblGrid>
              <a:tr h="329290">
                <a:tc>
                  <a:txBody>
                    <a:bodyPr/>
                    <a:lstStyle/>
                    <a:p>
                      <a:r>
                        <a:rPr lang="en-US" sz="1100" dirty="0"/>
                        <a:t>$2.9M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$2.5M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1031"/>
                  </a:ext>
                </a:extLst>
              </a:tr>
            </a:tbl>
          </a:graphicData>
        </a:graphic>
      </p:graphicFrame>
      <p:graphicFrame>
        <p:nvGraphicFramePr>
          <p:cNvPr id="209" name="Table 271">
            <a:extLst>
              <a:ext uri="{FF2B5EF4-FFF2-40B4-BE49-F238E27FC236}">
                <a16:creationId xmlns:a16="http://schemas.microsoft.com/office/drawing/2014/main" id="{FDEDA4C2-A34E-453D-9DAA-303D3E7F9A2A}"/>
              </a:ext>
            </a:extLst>
          </p:cNvPr>
          <p:cNvGraphicFramePr>
            <a:graphicFrameLocks noGrp="1"/>
          </p:cNvGraphicFramePr>
          <p:nvPr/>
        </p:nvGraphicFramePr>
        <p:xfrm>
          <a:off x="10007606" y="5752660"/>
          <a:ext cx="1589434" cy="32929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794717">
                  <a:extLst>
                    <a:ext uri="{9D8B030D-6E8A-4147-A177-3AD203B41FA5}">
                      <a16:colId xmlns:a16="http://schemas.microsoft.com/office/drawing/2014/main" val="1809763993"/>
                    </a:ext>
                  </a:extLst>
                </a:gridCol>
                <a:gridCol w="794717">
                  <a:extLst>
                    <a:ext uri="{9D8B030D-6E8A-4147-A177-3AD203B41FA5}">
                      <a16:colId xmlns:a16="http://schemas.microsoft.com/office/drawing/2014/main" val="3340795377"/>
                    </a:ext>
                  </a:extLst>
                </a:gridCol>
              </a:tblGrid>
              <a:tr h="329290">
                <a:tc>
                  <a:txBody>
                    <a:bodyPr/>
                    <a:lstStyle/>
                    <a:p>
                      <a:r>
                        <a:rPr lang="en-US" sz="1100" dirty="0"/>
                        <a:t>$1.1M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$2.7M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1031"/>
                  </a:ext>
                </a:extLst>
              </a:tr>
            </a:tbl>
          </a:graphicData>
        </a:graphic>
      </p:graphicFrame>
      <p:pic>
        <p:nvPicPr>
          <p:cNvPr id="274" name="Picture 273" descr="A close up of a sign&#10;&#10;Description automatically generated">
            <a:extLst>
              <a:ext uri="{FF2B5EF4-FFF2-40B4-BE49-F238E27FC236}">
                <a16:creationId xmlns:a16="http://schemas.microsoft.com/office/drawing/2014/main" id="{AA3C9AD7-68C7-46A3-899D-09246777A12D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3"/>
              </a:ext>
            </a:extLst>
          </a:blip>
          <a:stretch>
            <a:fillRect/>
          </a:stretch>
        </p:blipFill>
        <p:spPr>
          <a:xfrm>
            <a:off x="10055648" y="447323"/>
            <a:ext cx="224862" cy="224862"/>
          </a:xfrm>
          <a:prstGeom prst="rect">
            <a:avLst/>
          </a:prstGeom>
        </p:spPr>
      </p:pic>
      <p:sp>
        <p:nvSpPr>
          <p:cNvPr id="162" name="Oval 161">
            <a:extLst>
              <a:ext uri="{FF2B5EF4-FFF2-40B4-BE49-F238E27FC236}">
                <a16:creationId xmlns:a16="http://schemas.microsoft.com/office/drawing/2014/main" id="{67CCF400-55E7-4BC4-A210-12F7FB229940}"/>
              </a:ext>
            </a:extLst>
          </p:cNvPr>
          <p:cNvSpPr/>
          <p:nvPr/>
        </p:nvSpPr>
        <p:spPr>
          <a:xfrm>
            <a:off x="11742217" y="5059280"/>
            <a:ext cx="274320" cy="274320"/>
          </a:xfrm>
          <a:prstGeom prst="ellipse">
            <a:avLst/>
          </a:prstGeom>
          <a:noFill/>
          <a:ln w="190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C8F0246E-4206-40E1-BB42-3364B4926338}"/>
              </a:ext>
            </a:extLst>
          </p:cNvPr>
          <p:cNvSpPr/>
          <p:nvPr/>
        </p:nvSpPr>
        <p:spPr>
          <a:xfrm>
            <a:off x="11736792" y="4412701"/>
            <a:ext cx="274320" cy="274320"/>
          </a:xfrm>
          <a:prstGeom prst="ellipse">
            <a:avLst/>
          </a:prstGeom>
          <a:noFill/>
          <a:ln w="190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45E8412A-FC5A-4029-AF50-33CA66F5EA6A}"/>
              </a:ext>
            </a:extLst>
          </p:cNvPr>
          <p:cNvSpPr/>
          <p:nvPr/>
        </p:nvSpPr>
        <p:spPr>
          <a:xfrm>
            <a:off x="11736792" y="3724177"/>
            <a:ext cx="274320" cy="274320"/>
          </a:xfrm>
          <a:prstGeom prst="ellipse">
            <a:avLst/>
          </a:prstGeom>
          <a:noFill/>
          <a:ln w="190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505D1850-145B-467E-80D2-FE64866E65E0}"/>
              </a:ext>
            </a:extLst>
          </p:cNvPr>
          <p:cNvGrpSpPr/>
          <p:nvPr/>
        </p:nvGrpSpPr>
        <p:grpSpPr>
          <a:xfrm>
            <a:off x="11736792" y="3188667"/>
            <a:ext cx="274320" cy="274320"/>
            <a:chOff x="11736792" y="3272557"/>
            <a:chExt cx="274320" cy="274320"/>
          </a:xfrm>
        </p:grpSpPr>
        <p:pic>
          <p:nvPicPr>
            <p:cNvPr id="165" name="Graphic 164">
              <a:extLst>
                <a:ext uri="{FF2B5EF4-FFF2-40B4-BE49-F238E27FC236}">
                  <a16:creationId xmlns:a16="http://schemas.microsoft.com/office/drawing/2014/main" id="{29BE9B04-3ACC-4336-AA20-90F7C4697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5"/>
                </a:ext>
              </a:extLst>
            </a:blip>
            <a:stretch>
              <a:fillRect/>
            </a:stretch>
          </p:blipFill>
          <p:spPr>
            <a:xfrm>
              <a:off x="11736792" y="3272557"/>
              <a:ext cx="274320" cy="274320"/>
            </a:xfrm>
            <a:prstGeom prst="rect">
              <a:avLst/>
            </a:prstGeom>
            <a:effectLst/>
          </p:spPr>
        </p:pic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AADBE457-0D54-4A04-9ADA-66872776CE62}"/>
                </a:ext>
              </a:extLst>
            </p:cNvPr>
            <p:cNvSpPr/>
            <p:nvPr/>
          </p:nvSpPr>
          <p:spPr>
            <a:xfrm>
              <a:off x="11736792" y="3272557"/>
              <a:ext cx="274320" cy="274320"/>
            </a:xfrm>
            <a:prstGeom prst="ellipse">
              <a:avLst/>
            </a:prstGeom>
            <a:noFill/>
            <a:ln w="19050"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4C4E13BA-0D4C-423B-9083-7454F00716A5}"/>
              </a:ext>
            </a:extLst>
          </p:cNvPr>
          <p:cNvGrpSpPr/>
          <p:nvPr/>
        </p:nvGrpSpPr>
        <p:grpSpPr>
          <a:xfrm>
            <a:off x="11736792" y="2790530"/>
            <a:ext cx="274320" cy="274320"/>
            <a:chOff x="11736792" y="2627990"/>
            <a:chExt cx="274320" cy="279971"/>
          </a:xfrm>
        </p:grpSpPr>
        <p:pic>
          <p:nvPicPr>
            <p:cNvPr id="164" name="Graphic 163">
              <a:extLst>
                <a:ext uri="{FF2B5EF4-FFF2-40B4-BE49-F238E27FC236}">
                  <a16:creationId xmlns:a16="http://schemas.microsoft.com/office/drawing/2014/main" id="{60DAEDC3-555A-4CCE-9429-F64A3EAB0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7"/>
                </a:ext>
              </a:extLst>
            </a:blip>
            <a:stretch>
              <a:fillRect/>
            </a:stretch>
          </p:blipFill>
          <p:spPr>
            <a:xfrm>
              <a:off x="11736792" y="2627990"/>
              <a:ext cx="274320" cy="274320"/>
            </a:xfrm>
            <a:prstGeom prst="rect">
              <a:avLst/>
            </a:prstGeom>
            <a:effectLst/>
          </p:spPr>
        </p:pic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2B45F230-1F56-471D-B549-D1E6A51E9CF7}"/>
                </a:ext>
              </a:extLst>
            </p:cNvPr>
            <p:cNvSpPr/>
            <p:nvPr/>
          </p:nvSpPr>
          <p:spPr>
            <a:xfrm>
              <a:off x="11736792" y="2633641"/>
              <a:ext cx="274320" cy="274320"/>
            </a:xfrm>
            <a:prstGeom prst="ellipse">
              <a:avLst/>
            </a:prstGeom>
            <a:noFill/>
            <a:ln w="19050"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8F3D39-AF2F-4278-AFBA-5B9317AEE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3008" y="5071328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09760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X3N3aW1sYW5lc1YyIjpbeyIkaWQiOiIyIiwiX2FjdGl2aXRpZXMiOlt7IiRpZCI6IjMiLCJfcm93cyI6W10sIkluZGV4Ijo1LCJJZCI6ImExMDdiMzRhLTUwZWQtNGNjZC1iNGQ5LTNiNmRjMDVjN2JiMCIsIkhlYWRlclRleHQiOm51bGwsIklzRGVmYXVsdCI6dHJ1ZSwiU3R5bGUiOnsiJGlkIjoiNCIsIkhlYWRlclN0eWxlIjp7IiRpZCI6IjUiLCJUZXh0U3R5bGUiOnsiJGlkIjoiNiIsIkZvbnRTZXR0aW5ncyI6eyIkaWQiOiI3IiwiRm9udFNpemUiOjExLCJGb250TmFtZSI6IkNhbGlicmkiLCJJc0JvbGQiOmZhbHNlLCJJc0l0YWxpYyI6ZmFsc2UsIklzVW5kZXJsaW5lZCI6ZmFsc2UsIlBhcmVudFN0eWxlIjpudWxsfSwiQXV0b1NpemUiOjAsIkZvcmVncm91bmQiOnsiJGlkIjoiOCIsIkNvbG9yIjp7IiRpZCI6IjkiLCJBIjoyNTUsIlIiOjAsIkciOjAsIkIiOjB9fSwiTWF4V2lkdGgiOjAuMCwiTWF4SGVpZ2h0IjowLjAsIlNtYXJ0Rm9yZWdyb3VuZElzQWN0aXZlIjpmYWxzZSwiSG9yaXpvbnRhbEFsaWdubWVudCI6MCwiVmVydGljYWxBbGlnbm1lbnQiOjAsIlNtYXJ0Rm9yZWdyb3VuZCI6bnVsbCwiQmFja2dyb3VuZEZpbGxUeXBlIjowLCJNYXJnaW4iOnsiJGlkIjoiMTAiLCJUb3AiOjAuMCwiTGVmdCI6MC4wLCJSaWdodCI6MC4wLCJCb3R0b20iOjAuMH0sIlBhZGRpbmciOnsiJGlkIjoiMTEiLCJUb3AiOjAuMCwiTGVmdCI6MC4wLCJSaWdodCI6MC4wLCJCb3R0b20iOjAuMH0sIkJhY2tncm91bmQiOm51bGwsIklzVmlzaWJsZSI6ZmFsc2UsIldpZHRoIjowLjAsIkhlaWdodCI6MC4wLCJCb3JkZXJTdHlsZSI6bnVsbCwiUGFyZW50U3R5bGUiOm51bGx9LCJSZWN0YW5nbGVTdHlsZSI6eyIkaWQiOiIxMiIsIk1hcmdpbiI6eyIkaWQiOiIxMyIsIlRvcCI6MC4wLCJMZWZ0IjowLjAsIlJpZ2h0IjowLjAsIkJvdHRvbSI6MC4wfSwiUGFkZGluZyI6eyIkaWQiOiIxNCIsIlRvcCI6MC4wLCJMZWZ0IjowLjAsIlJpZ2h0IjowLjAsIkJvdHRvbSI6MC4wfSwiQmFja2dyb3VuZCI6eyIkaWQiOiIxNSIsIkNvbG9yIjp7IiRpZCI6IjE2IiwiQSI6NjMsIlIiOjY4LCJHIjoxMTQsIkIiOjE5Nn19LCJJc1Zpc2libGUiOmZhbHNlLCJXaWR0aCI6MC4wLCJIZWlnaHQiOjAuMCwiQm9yZGVyU3R5bGUiOnsiJGlkIjoiMTciLCJMaW5lQ29sb3IiOnsiJGlkIjoiMTgiLCIkdHlwZSI6Ik5MUkUuQ29tbW9uLkRvbS5Tb2xpZENvbG9yQnJ1c2gsIE5MUkUuQ29tbW9uIiwiQ29sb3IiOnsiJGlkIjoiMTkiLCJBIjoyNTUsIlIiOjI1NSwiRyI6MCwiQiI6MH19LCJMaW5lV2VpZ2h0IjowLjAsIkxpbmVUeXBlIjowLCJQYXJlbnRTdHlsZSI6bnVsbH0sIlBhcmVudFN0eWxlIjpudWxsfSwiTWFyZ2luIjp7IiRpZCI6IjIwIiwiVG9wIjowLjAsIkxlZnQiOjAuMCwiUmlnaHQiOjAuMCwiQm90dG9tIjowLjB9LCJQYWRkaW5nIjp7IiRpZCI6IjIxIiwiVG9wIjowLjAsIkxlZnQiOjAuMCwiUmlnaHQiOjAuMCwiQm90dG9tIjowLjB9LCJCYWNrZ3JvdW5kIjpudWxsLCJJc1Zpc2libGUiOnRydWUsIldpZHRoIjowLjAsIkhlaWdodCI6MC4wLCJCb3JkZXJTdHlsZSI6bnVsbCwiUGFyZW50U3R5bGUiOm51bGx9LCJCYWNrZ3JvdW5kU3R5bGUiOnsiJGlkIjoiMjIiLCJNYXJnaW4iOnsiJGlkIjoiMjMiLCJUb3AiOjAuMCwiTGVmdCI6MC4wLCJSaWdodCI6MC4wLCJCb3R0b20iOjAuMH0sIlBhZGRpbmciOnsiJGlkIjoiMjQiLCJUb3AiOjAuMCwiTGVmdCI6MC4wLCJSaWdodCI6MC4wLCJCb3R0b20iOjAuMH0sIkJhY2tncm91bmQiOnsiJGlkIjoiMjUiLCJDb2xvciI6eyIkaWQiOiIyNiIsIkEiOjUxLCJSIjoxNjUsIkciOjE2NSwiQiI6MTY1fX0sIklzVmlzaWJsZSI6dHJ1ZSwiV2lkdGgiOjAuMCwiSGVpZ2h0IjowLjAsIkJvcmRlclN0eWxlIjp7IiRpZCI6IjI3IiwiTGluZUNvbG9yIjp7IiRpZCI6IjI4IiwiJHR5cGUiOiJOTFJFLkNvbW1vbi5Eb20uU29saWRDb2xvckJydXNoLCBOTFJFLkNvbW1vbiIsIkNvbG9yIjp7IiRpZCI6IjI5IiwiQSI6MjU1LCJSIjoyMzQsIkciOjIyLCJCIjozMH19LCJMaW5lV2VpZ2h0IjowLjAsIkxpbmVUeXBlIjowLCJQYXJlbnRTdHlsZSI6bnVsbH0sIlBhcmVudFN0eWxlIjpudWxsfSwiTWFyZ2luIjp7IiRpZCI6IjMwIiwiVG9wIjowLjAsIkxlZnQiOjAuMCwiUmlnaHQiOjAuMCwiQm90dG9tIjowLjB9LCJQYWRkaW5nIjp7IiRpZCI6IjMxIiwiVG9wIjowLjAsIkxlZnQiOjAuMCwiUmlnaHQiOjAuMCwiQm90dG9tIjowLjB9LCJJc1Zpc2libGUiOnRydWUsIldpZHRoIjowLjAsIkhlaWdodCI6MC4wLCJCb3JkZXJTdHlsZSI6eyIkaWQiOiIzMiIsIkxpbmVDb2xvciI6bnVsbCwiTGluZVdlaWdodCI6MC4wLCJMaW5lVHlwZSI6MCwiUGFyZW50U3R5bGUiOm51bGx9LCJQYXJlbnRTdHlsZSI6bnVsbH19LHsiJGlkIjoiMzMiLCJfcm93cyI6W3siJGlkIjoiMzQiLCJfdGFza3MiOlt7IiRpZCI6IjM1IiwiX2F0dGFjaGVkTWlsZXN0b25lcyI6W10sIlRhc2tEZWZpbml0aW9uIjp7IiRpZCI6IjM2IiwiR3JvdXBOYW1lIjpudWxsLCJTdGFydERhdGUiOiIyMDIzLTEwLTE5VDA4OjAwOjAwWiIsIkVuZERhdGUiOiIyMDIzLTEwLTI2VDA4OjAwOjAwWiIsIlBlcmNlbnRhZ2VDb21wbGV0ZSI6MTAwLjAsIlN0eWxlIjp7IiRpZCI6IjM3IiwiU2hhcGUiOjEsIlNoYXBlVGhpY2tuZXNzIjowLCJEdXJhdGlvbkZvcm1hdCI6NSwiSW5jbHVkZU5vbldvcmtpbmdEYXlzSW5EdXJhdGlvbiI6ZmFsc2UsIlBlcmNlbnRhZ2VDb21wbGV0ZVN0eWxlIjp7IiRpZCI6IjM4IiwiRm9udFNldHRpbmdzIjp7IiRpZCI6IjM5IiwiRm9udFNpemUiOjEwLCJGb250TmFtZSI6IkNhbGlicmkiLCJJc0JvbGQiOmZhbHNlLCJJc0l0YWxpYyI6ZmFsc2UsIklzVW5kZXJsaW5lZCI6ZmFsc2UsIlBhcmVudFN0eWxlIjpudWxsfSwiQXV0b1NpemUiOjAsIkZvcmVncm91bmQiOnsiJGlkIjoiNDAiLCJDb2xvciI6eyIkaWQiOiI0MSIsIkEiOjI1NSwiUiI6MjU1LCJHIjoyNTUsIkIiOjI1NX19LCJNYXhXaWR0aCI6MjAwLjAsIk1heEhlaWdodCI6IkluZmluaXR5IiwiU21hcnRGb3JlZ3JvdW5kSXNBY3RpdmUiOmZhbHNlLCJIb3Jpem9udGFsQWxpZ25tZW50IjoxLCJWZXJ0aWNhbEFsaWdubWVudCI6MCwiU21hcnRGb3JlZ3JvdW5kIjpudWxsLCJCYWNrZ3JvdW5kRmlsbFR5cGUiOjAsIk1hcmdpbiI6eyIkaWQiOiI0MiIsIlRvcCI6MC4wLCJMZWZ0IjowLjAsIlJpZ2h0IjowLjAsIkJvdHRvbSI6MC4wfSwiUGFkZGluZyI6eyIkaWQiOiI0MyIsIlRvcCI6MC4wLCJMZWZ0IjowLjAsIlJpZ2h0IjowLjAsIkJvdHRvbSI6MC4wfSwiQmFja2dyb3VuZCI6eyIkaWQiOiI0NCIsIkNvbG9yIjp7IiRpZCI6IjQ1IiwiQSI6ODksIlIiOjExNSwiRyI6MTE1LCJCIjoxMTV9fSwiSXNWaXNpYmxlIjp0cnVlLCJXaWR0aCI6MC4wLCJIZWlnaHQiOjAuMCwiQm9yZGVyU3R5bGUiOnsiJGlkIjoiNDYiLCJMaW5lQ29sb3IiOm51bGwsIkxpbmVXZWlnaHQiOjAuMCwiTGluZVR5cGUiOjAsIlBhcmVudFN0eWxlIjpudWxsfSwiUGFyZW50U3R5bGUiOm51bGx9LCJEdXJhdGlvblN0eWxlIjp7IiRpZCI6IjQ3IiwiRm9udFNldHRpbmdzIjp7IiRpZCI6IjQ4IiwiRm9udFNpemUiOjEwLCJGb250TmFtZSI6IkNhbGlicmkiLCJJc0JvbGQiOmZhbHNlLCJJc0l0YWxpYyI6ZmFsc2UsIklzVW5kZXJsaW5lZCI6ZmFsc2UsIlBhcmVudFN0eWxlIjpudWxsfSwiQXV0b1NpemUiOjAsIkZvcmVncm91bmQiOnsiJGlkIjoiNDkiLCJDb2xvciI6eyIkaWQiOiI1MCIsIkEiOjI1NSwiUiI6MTE1LCJHIjoxMTUsIkIiOjExNX19LCJNYXhXaWR0aCI6MjAwLjAsIk1heEhlaWdodCI6IkluZmluaXR5IiwiU21hcnRGb3JlZ3JvdW5kSXNBY3RpdmUiOmZhbHNlLCJIb3Jpem9udGFsQWxpZ25tZW50IjoyLCJWZXJ0aWNhbEFsaWdubWVudCI6MCwiU21hcnRGb3JlZ3JvdW5kIjpudWxsLCJCYWNrZ3JvdW5kRmlsbFR5cGUiOjAsIk1hcmdpbiI6eyIkaWQiOiI1MSIsIlRvcCI6MC4wLCJMZWZ0IjowLjAsIlJpZ2h0IjowLjAsIkJvdHRvbSI6MC4wfSwiUGFkZGluZyI6eyIkaWQiOiI1MiIsIlRvcCI6MC4wLCJMZWZ0IjowLjAsIlJpZ2h0IjowLjAsIkJvdHRvbSI6MC4wfSwiQmFja2dyb3VuZCI6eyIkaWQiOiI1MyIsIkNvbG9yIjp7IiRpZCI6IjU0IiwiQSI6MCwiUiI6MjU1LCJHIjoyNTUsIkIiOjI1NX19LCJJc1Zpc2libGUiOnRydWUsIldpZHRoIjowLjAsIkhlaWdodCI6MC4wLCJCb3JkZXJTdHlsZSI6eyIkaWQiOiI1NSIsIkxpbmVDb2xvciI6bnVsbCwiTGluZVdlaWdodCI6MC4wLCJMaW5lVHlwZSI6MCwiUGFyZW50U3R5bGUiOm51bGx9LCJQYXJlbnRTdHlsZSI6bnVsbH0sIkhvcml6b250YWxDb25uZWN0b3JTdHlsZSI6eyIkaWQiOiI1NiIsIkxpbmVDb2xvciI6eyIkaWQiOiI1NyIsIiR0eXBlIjoiTkxSRS5Db21tb24uRG9tLlNvbGlkQ29sb3JCcnVzaCwgTkxSRS5Db21tb24iLCJDb2xvciI6eyIkaWQiOiI1OCIsIkEiOjI1NSwiUiI6MjA0LCJHIjoyMDQsIkIiOjIwNH19LCJMaW5lV2VpZ2h0IjoxLjAsIkxpbmVUeXBlIjowLCJQYXJlbnRTdHlsZSI6bnVsbH0sIlZlcnRpY2FsQ29ubmVjdG9yU3R5bGUiOnsiJGlkIjoiNTkiLCJMaW5lQ29sb3IiOnsiJGlkIjoiNjAiLCIkdHlwZSI6Ik5MUkUuQ29tbW9uLkRvbS5Tb2xpZENvbG9yQnJ1c2gsIE5MUkUuQ29tbW9uIiwiQ29sb3IiOnsiJGlkIjoiNjEiLCJBIjoyNTUsIlIiOjIwNCwiRyI6MjA0LCJCIjoyMDR9fSwiTGluZVdlaWdodCI6MC4wLCJMaW5lVHlwZSI6MCwiUGFyZW50U3R5bGUiOm51bGx9LCJNYXJnaW4iOm51bGwsIlN0YXJ0RGF0ZVBvc2l0aW9uIjo2LCJFbmREYXRlUG9zaXRpb24iOjYsIkRhdGVJc1Zpc2libGUiOmZhbHNlLCJUaXRsZVBvc2l0aW9uIjo0LCJEdXJhdGlvblBvc2l0aW9uIjozLCJQZXJjZW50YWdlQ29tcGxldGVkUG9zaXRpb24iOjIsIlNwYWNpbmciOjMsIklzQmVsb3dUaW1lYmFuZCI6dHJ1ZSwiUGVyY2VudGFnZUNvbXBsZXRlU2hhcGVPcGFjaXR5IjozNSwiU2hhcGVTdHlsZSI6eyIkaWQiOiI2MiIsIk1hcmdpbiI6eyIkaWQiOiI2MyIsIlRvcCI6MC4wLCJMZWZ0Ijo0LjAsIlJpZ2h0Ijo0LjAsIkJvdHRvbSI6MC4wfSwiUGFkZGluZyI6eyIkaWQiOiI2NCIsIlRvcCI6MC4wLCJMZWZ0IjowLjAsIlJpZ2h0IjowLjAsIkJvdHRvbSI6MC4wfSwiQmFja2dyb3VuZCI6eyIkaWQiOiI2NSIsIkNvbG9yIjp7IiRpZCI6IjY2IiwiQSI6MjU1LCJSIjo2OCwiRyI6MTE0LCJCIjoxOTZ9fSwiSXNWaXNpYmxlIjp0cnVlLCJXaWR0aCI6MC4wLCJIZWlnaHQiOjEwLjAsIkJvcmRlclN0eWxlIjp7IiRpZCI6IjY3IiwiTGluZUNvbG9yIjp7IiRpZCI6IjY4IiwiJHR5cGUiOiJOTFJFLkNvbW1vbi5Eb20uU29saWRDb2xvckJydXNoLCBOTFJFLkNvbW1vbiIsIkNvbG9yIjp7IiRpZCI6IjY5IiwiQSI6MjU1LCJSIjoyNTUsIkciOjAsIkIiOjB9fSwiTGluZVdlaWdodCI6MC4wLCJMaW5lVHlwZSI6MCwiUGFyZW50U3R5bGUiOm51bGx9LCJQYXJlbnRTdHlsZSI6bnVsbH0sIlRpdGxlU3R5bGUiOnsiJGlkIjoiNzAiLCJGb250U2V0dGluZ3MiOnsiJGlkIjoiNzEiLCJGb250U2l6ZSI6MTEsIkZvbnROYW1lIjoiQ2FsaWJyaSIsIklzQm9sZCI6dHJ1ZSwiSXNJdGFsaWMiOmZhbHNlLCJJc1VuZGVybGluZWQiOmZhbHNlLCJQYXJlbnRTdHlsZSI6bnVsbH0sIkF1dG9TaXplIjowLCJGb3JlZ3JvdW5kIjp7IiRpZCI6IjcyIiwiQ29sb3IiOnsiJGlkIjoiNzMiLCJBIjoyNTUsIlIiOjAsIkciOjAsIkIiOjB9fSwiTWF4V2lkdGgiOjk2MC4wLCJNYXhIZWlnaHQiOiJJbmZpbml0eSIsIlNtYXJ0Rm9yZWdyb3VuZElzQWN0aXZlIjpmYWxzZSwiSG9yaXpvbnRhbEFsaWdubWVudCI6MCwiVmVydGljYWxBbGlnbm1lbnQiOjAsIlNtYXJ0Rm9yZWdyb3VuZCI6bnVsbCwiQmFja2dyb3VuZEZpbGxUeXBlIjowLCJNYXJnaW4iOnsiJGlkIjoiNzQiLCJUb3AiOjAuMCwiTGVmdCI6MC4wLCJSaWdodCI6MC4wLCJCb3R0b20iOjAuMH0sIlBhZGRpbmciOnsiJGlkIjoiNzUiLCJUb3AiOjAuMCwiTGVmdCI6MC4wLCJSaWdodCI6MC4wLCJCb3R0b20iOjAuMH0sIkJhY2tncm91bmQiOnsiJGlkIjoiNzYiLCJDb2xvciI6eyIkaWQiOiI3NyIsIkEiOjAsIlIiOjI1NSwiRyI6MjU1LCJCIjoyNTV9fSwiSXNWaXNpYmxlIjp0cnVlLCJXaWR0aCI6MC4wLCJIZWlnaHQiOjAuMCwiQm9yZGVyU3R5bGUiOnsiJGlkIjoiNzgiLCJMaW5lQ29sb3IiOm51bGwsIkxpbmVXZWlnaHQiOjAuMCwiTGluZVR5cGUiOjAsIlBhcmVudFN0eWxlIjpudWxsfSwiUGFyZW50U3R5bGUiOm51bGx9LCJEYXRlU3R5bGUiOnsiJGlkIjoiNzkiLCJGb250U2V0dGluZ3MiOnsiJGlkIjoiODAiLCJGb250U2l6ZSI6MTAsIkZvbnROYW1lIjoiQ2FsaWJyaSIsIklzQm9sZCI6ZmFsc2UsIklzSXRhbGljIjpmYWxzZSwiSXNVbmRlcmxpbmVkIjpmYWxzZSwiUGFyZW50U3R5bGUiOm51bGx9LCJBdXRvU2l6ZSI6MCwiRm9yZWdyb3VuZCI6eyIkaWQiOiI4MSIsIkNvbG9yIjp7IiRpZCI6Ijgy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aWQiOiI4MyIsIlRvcCI6MC4wLCJMZWZ0IjowLjAsIlJpZ2h0IjowLjAsIkJvdHRvbSI6MC4wfSwiUGFkZGluZyI6eyIkaWQiOiI4NCIsIlRvcCI6MC4wLCJMZWZ0IjowLjAsIlJpZ2h0IjowLjAsIkJvdHRvbSI6MC4wfSwiQmFja2dyb3VuZCI6eyIkaWQiOiI4NSIsIkNvbG9yIjp7IiRpZCI6Ijg2IiwiQSI6ODksIlIiOjAsIkciOjAsIkIiOjB9fSwiSXNWaXNpYmxlIjp0cnVlLCJXaWR0aCI6MC4wLCJIZWlnaHQiOjAuMCwiQm9yZGVyU3R5bGUiOnsiJGlkIjoiODciLCJMaW5lQ29sb3IiOm51bGwsIkxpbmVXZWlnaHQiOjAuMCwiTGluZVR5cGUiOjAsIlBhcmVudFN0eWxlIjpudWxsfSwiUGFyZW50U3R5bGUiOm51bGx9LCJEYXRlRm9ybWF0Ijp7IiRpZCI6Ijg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g5IiwiRm9ybWF0IjowLCJJc1Zpc2libGUiOmZhbHNlLCJMYXN0S25vd25WaXNpYmlsaXR5U3RhdGUiOmZhbHNlfSwiSXNWaXNpYmxlIjp0cnVlLCJQYXJlbnRTdHlsZSI6bnVsbH0sIkluZGV4Ijo2LCJTbWFydER1cmF0aW9uQWN0aXZhdGVkIjpmYWxzZSwiRGF0ZUZvcm1hdCI6eyIkcmVmIjoiODgifSwiV2Vla051bWJlcmluZyI6eyIkaWQiOiI5MCIsIkZvcm1hdCI6MCwiSXNWaXNpYmxlIjpmYWxzZSwiTGFzdEtub3duVmlzaWJpbGl0eVN0YXRlIjpmYWxzZX0sIklkIjoiNDM0ZDhkMzMtZjE1Yy00Y2NiLWFiZDUtYjljZmRlNmI3N2M2IiwiSW1wb3J0SWQiOm51bGwsIlRpdGxlIjoiU2NvcGUiLCJOb3RlIjpudWxsLCJIeXBlcmxpbmsiOnsiJGlkIjoiOTEiLCJBZGRyZXNzIjoiIiwiU3ViQWRkcmVzcyI6IiJ9LCJJc0NoYW5nZWQiOmZhbHNlLCJJc05ldyI6ZmFsc2V9fV0sIl9taWxlc3RvbmVzIjpbXSwiSWQiOiIwMDAwMDAwMC0wMDAwLTAwMDAtMDAwMC0wMDAwMDAwMDAwMDAiLCJJc1NpbmdsZUl0ZW1Sb3ciOnRydWV9LHsiJGlkIjoiOTIiLCJfdGFza3MiOlt7IiRpZCI6IjkzIiwiX2F0dGFjaGVkTWlsZXN0b25lcyI6W10sIlRhc2tEZWZpbml0aW9uIjp7IiRpZCI6Ijk0IiwiR3JvdXBOYW1lIjpudWxsLCJTdGFydERhdGUiOiIyMDIzLTEwLTIyVDEzOjAwOjAwWiIsIkVuZERhdGUiOiIyMDIzLTEwLTI5VDEzOjAwOjAwWiIsIlBlcmNlbnRhZ2VDb21wbGV0ZSI6MTAwLjAsIlN0eWxlIjp7IiRpZCI6Ijk1IiwiU2hhcGUiOjEsIlNoYXBlVGhpY2tuZXNzIjowLCJEdXJhdGlvbkZvcm1hdCI6NSwiSW5jbHVkZU5vbldvcmtpbmdEYXlzSW5EdXJhdGlvbiI6ZmFsc2UsIlBlcmNlbnRhZ2VDb21wbGV0ZVN0eWxlIjp7IiRpZCI6Ijk2IiwiRm9udFNldHRpbmdzIjp7IiRpZCI6Ijk3IiwiRm9udFNpemUiOjEwLCJGb250TmFtZSI6IkNhbGlicmkiLCJJc0JvbGQiOmZhbHNlLCJJc0l0YWxpYyI6ZmFsc2UsIklzVW5kZXJsaW5lZCI6ZmFsc2UsIlBhcmVudFN0eWxlIjpudWxsfSwiQXV0b1NpemUiOjAsIkZvcmVncm91bmQiOnsiJGlkIjoiOTgiLCJDb2xvciI6eyIkaWQiOiI5OSIsIkEiOjI1NSwiUiI6MjU1LCJHIjoyNTUsIkIiOjI1NX19LCJNYXhXaWR0aCI6MjAwLjAsIk1heEhlaWdodCI6IkluZmluaXR5IiwiU21hcnRGb3JlZ3JvdW5kSXNBY3RpdmUiOmZhbHNlLCJIb3Jpem9udGFsQWxpZ25tZW50IjoxLCJWZXJ0aWNhbEFsaWdubWVudCI6MCwiU21hcnRGb3JlZ3JvdW5kIjpudWxsLCJCYWNrZ3JvdW5kRmlsbFR5cGUiOjAsIk1hcmdpbiI6eyIkaWQiOiIxMDAiLCJUb3AiOjAuMCwiTGVmdCI6MC4wLCJSaWdodCI6MC4wLCJCb3R0b20iOjAuMH0sIlBhZGRpbmciOnsiJGlkIjoiMTAxIiwiVG9wIjowLjAsIkxlZnQiOjAuMCwiUmlnaHQiOjAuMCwiQm90dG9tIjowLjB9LCJCYWNrZ3JvdW5kIjp7IiRpZCI6IjEwMiIsIkNvbG9yIjp7IiRpZCI6IjEwMyIsIkEiOjg5LCJSIjoxMTUsIkciOjExNSwiQiI6MTE1fX0sIklzVmlzaWJsZSI6dHJ1ZSwiV2lkdGgiOjAuMCwiSGVpZ2h0IjowLjAsIkJvcmRlclN0eWxlIjp7IiRpZCI6IjEwNCIsIkxpbmVDb2xvciI6bnVsbCwiTGluZVdlaWdodCI6MC4wLCJMaW5lVHlwZSI6MCwiUGFyZW50U3R5bGUiOm51bGx9LCJQYXJlbnRTdHlsZSI6bnVsbH0sIkR1cmF0aW9uU3R5bGUiOnsiJGlkIjoiMTA1IiwiRm9udFNldHRpbmdzIjp7IiRpZCI6IjEwNiIsIkZvbnRTaXplIjoxMCwiRm9udE5hbWUiOiJDYWxpYnJpIiwiSXNCb2xkIjpmYWxzZSwiSXNJdGFsaWMiOmZhbHNlLCJJc1VuZGVybGluZWQiOmZhbHNlLCJQYXJlbnRTdHlsZSI6bnVsbH0sIkF1dG9TaXplIjowLCJGb3JlZ3JvdW5kIjp7IiRpZCI6IjEwNyIsIkNvbG9yIjp7IiRpZCI6IjEwOCIsIkEiOjI1NSwiUiI6MTE1LCJHIjoxMTUsIkIiOjExNX19LCJNYXhXaWR0aCI6MjAwLjAsIk1heEhlaWdodCI6IkluZmluaXR5IiwiU21hcnRGb3JlZ3JvdW5kSXNBY3RpdmUiOmZhbHNlLCJIb3Jpem9udGFsQWxpZ25tZW50IjoyLCJWZXJ0aWNhbEFsaWdubWVudCI6MCwiU21hcnRGb3JlZ3JvdW5kIjpudWxsLCJCYWNrZ3JvdW5kRmlsbFR5cGUiOjAsIk1hcmdpbiI6eyIkaWQiOiIxMDkiLCJUb3AiOjAuMCwiTGVmdCI6MC4wLCJSaWdodCI6MC4wLCJCb3R0b20iOjAuMH0sIlBhZGRpbmciOnsiJGlkIjoiMTEwIiwiVG9wIjowLjAsIkxlZnQiOjAuMCwiUmlnaHQiOjAuMCwiQm90dG9tIjowLjB9LCJCYWNrZ3JvdW5kIjp7IiRpZCI6IjExMSIsIkNvbG9yIjp7IiRpZCI6IjExMiIsIkEiOjAsIlIiOjI1NSwiRyI6MjU1LCJCIjoyNTV9fSwiSXNWaXNpYmxlIjp0cnVlLCJXaWR0aCI6MC4wLCJIZWlnaHQiOjAuMCwiQm9yZGVyU3R5bGUiOnsiJGlkIjoiMTEzIiwiTGluZUNvbG9yIjpudWxsLCJMaW5lV2VpZ2h0IjowLjAsIkxpbmVUeXBlIjowLCJQYXJlbnRTdHlsZSI6bnVsbH0sIlBhcmVudFN0eWxlIjpudWxsfSwiSG9yaXpvbnRhbENvbm5lY3RvclN0eWxlIjp7IiRpZCI6IjExNCIsIkxpbmVDb2xvciI6eyIkaWQiOiIxMTUiLCIkdHlwZSI6Ik5MUkUuQ29tbW9uLkRvbS5Tb2xpZENvbG9yQnJ1c2gsIE5MUkUuQ29tbW9uIiwiQ29sb3IiOnsiJGlkIjoiMTE2IiwiQSI6MjU1LCJSIjoyMDQsIkciOjIwNCwiQiI6MjA0fX0sIkxpbmVXZWlnaHQiOjEuMCwiTGluZVR5cGUiOjAsIlBhcmVudFN0eWxlIjpudWxsfSwiVmVydGljYWxDb25uZWN0b3JTdHlsZSI6eyIkaWQiOiIxMTciLCJMaW5lQ29sb3IiOnsiJGlkIjoiMTE4IiwiJHR5cGUiOiJOTFJFLkNvbW1vbi5Eb20uU29saWRDb2xvckJydXNoLCBOTFJFLkNvbW1vbiIsIkNvbG9yIjp7IiRpZCI6IjExOSIsIkEiOjI1NSwiUiI6MjA0LCJHIjoyMDQsIkIiOjIwNH19LCJMaW5lV2VpZ2h0IjowLjAsIkxpbmVUeXBlIjowLCJQYXJlbnRTdHlsZSI6bnVsbH0sIk1hcmdpbiI6bnVsbCwiU3RhcnREYXRlUG9zaXRpb24iOjYsIkVuZERhdGVQb3NpdGlvbiI6NiwiRGF0ZUlzVmlzaWJsZSI6ZmFsc2UsIlRpdGxlUG9zaXRpb24iOjQsIkR1cmF0aW9uUG9zaXRpb24iOjMsIlBlcmNlbnRhZ2VDb21wbGV0ZWRQb3NpdGlvbiI6MiwiU3BhY2luZyI6MywiSXNCZWxvd1RpbWViYW5kIjp0cnVlLCJQZXJjZW50YWdlQ29tcGxldGVTaGFwZU9wYWNpdHkiOjM1LCJTaGFwZVN0eWxlIjp7IiRpZCI6IjEyMCIsIk1hcmdpbiI6eyIkaWQiOiIxMjEiLCJUb3AiOjAuMCwiTGVmdCI6NC4wLCJSaWdodCI6NC4wLCJCb3R0b20iOjAuMH0sIlBhZGRpbmciOnsiJGlkIjoiMTIyIiwiVG9wIjowLjAsIkxlZnQiOjAuMCwiUmlnaHQiOjAuMCwiQm90dG9tIjowLjB9LCJCYWNrZ3JvdW5kIjp7IiRpZCI6IjEyMyIsIkNvbG9yIjp7IiRpZCI6IjEyNCIsIkEiOjI1NSwiUiI6NjgsIkciOjExNCwiQiI6MTk2fX0sIklzVmlzaWJsZSI6dHJ1ZSwiV2lkdGgiOjAuMCwiSGVpZ2h0IjoxMC4wLCJCb3JkZXJTdHlsZSI6eyIkaWQiOiIxMjUiLCJMaW5lQ29sb3IiOnsiJGlkIjoiMTI2IiwiJHR5cGUiOiJOTFJFLkNvbW1vbi5Eb20uU29saWRDb2xvckJydXNoLCBOTFJFLkNvbW1vbiIsIkNvbG9yIjp7IiRpZCI6IjEyNyIsIkEiOjI1NSwiUiI6MjU1LCJHIjowLCJCIjowfX0sIkxpbmVXZWlnaHQiOjAuMCwiTGluZVR5cGUiOjAsIlBhcmVudFN0eWxlIjpudWxsfSwiUGFyZW50U3R5bGUiOm51bGx9LCJUaXRsZVN0eWxlIjp7IiRpZCI6IjEyOCIsIkZvbnRTZXR0aW5ncyI6eyIkaWQiOiIxMjkiLCJGb250U2l6ZSI6MTEsIkZvbnROYW1lIjoiQ2FsaWJyaSIsIklzQm9sZCI6dHJ1ZSwiSXNJdGFsaWMiOmZhbHNlLCJJc1VuZGVybGluZWQiOmZhbHNlLCJQYXJlbnRTdHlsZSI6bnVsbH0sIkF1dG9TaXplIjoyLCJGb3JlZ3JvdW5kIjp7IiRpZCI6IjEzMCIsIkNvbG9yIjp7IiRpZCI6IjEzMSIsIkEiOjI1NSwiUiI6MCwiRyI6MCwiQiI6MH19LCJNYXhXaWR0aCI6MTQzLjkzNzAxMTcxODc1LCJNYXhIZWlnaHQiOiJJbmZpbml0eSIsIlNtYXJ0Rm9yZWdyb3VuZElzQWN0aXZlIjpmYWxzZSwiSG9yaXpvbnRhbEFsaWdubWVudCI6MCwiVmVydGljYWxBbGlnbm1lbnQiOjAsIlNtYXJ0Rm9yZWdyb3VuZCI6bnVsbCwiQmFja2dyb3VuZEZpbGxUeXBlIjowLCJNYXJnaW4iOnsiJGlkIjoiMTMyIiwiVG9wIjowLjAsIkxlZnQiOjAuMCwiUmlnaHQiOjAuMCwiQm90dG9tIjowLjB9LCJQYWRkaW5nIjp7IiRpZCI6IjEzMyIsIlRvcCI6MC4wLCJMZWZ0IjowLjAsIlJpZ2h0IjowLjAsIkJvdHRvbSI6MC4wfSwiQmFja2dyb3VuZCI6eyIkaWQiOiIxMzQiLCJDb2xvciI6eyIkaWQiOiIxMzUiLCJBIjowLCJSIjoyNTUsIkciOjI1NSwiQiI6MjU1fX0sIklzVmlzaWJsZSI6dHJ1ZSwiV2lkdGgiOjAuMCwiSGVpZ2h0IjowLjAsIkJvcmRlclN0eWxlIjp7IiRpZCI6IjEzNiIsIkxpbmVDb2xvciI6bnVsbCwiTGluZVdlaWdodCI6MC4wLCJMaW5lVHlwZSI6MCwiUGFyZW50U3R5bGUiOm51bGx9LCJQYXJlbnRTdHlsZSI6bnVsbH0sIkRhdGVTdHlsZSI6eyIkaWQiOiIxMzciLCJGb250U2V0dGluZ3MiOnsiJGlkIjoiMTM4IiwiRm9udFNpemUiOjEwLCJGb250TmFtZSI6IkNhbGlicmkiLCJJc0JvbGQiOmZhbHNlLCJJc0l0YWxpYyI6ZmFsc2UsIklzVW5kZXJsaW5lZCI6ZmFsc2UsIlBhcmVudFN0eWxlIjpudWxsfSwiQXV0b1NpemUiOjAsIkZvcmVncm91bmQiOnsiJGlkIjoiMTM5IiwiQ29sb3IiOnsiJGlkIjoiMTQw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aWQiOiIxNDEiLCJUb3AiOjAuMCwiTGVmdCI6MC4wLCJSaWdodCI6MC4wLCJCb3R0b20iOjAuMH0sIlBhZGRpbmciOnsiJGlkIjoiMTQyIiwiVG9wIjowLjAsIkxlZnQiOjAuMCwiUmlnaHQiOjAuMCwiQm90dG9tIjowLjB9LCJCYWNrZ3JvdW5kIjp7IiRpZCI6IjE0MyIsIkNvbG9yIjp7IiRpZCI6IjE0NCIsIkEiOjg5LCJSIjowLCJHIjowLCJCIjowfX0sIklzVmlzaWJsZSI6dHJ1ZSwiV2lkdGgiOjAuMCwiSGVpZ2h0IjowLjAsIkJvcmRlclN0eWxlIjp7IiRpZCI6IjE0NSIsIkxpbmVDb2xvciI6bnVsbCwiTGluZVdlaWdodCI6MC4wLCJMaW5lVHlwZSI6MCwiUGFyZW50U3R5bGUiOm51bGx9LCJQYXJlbnRTdHlsZSI6bnVsbH0sIkRhdGVGb3JtYXQiOnsiJGlkIjoiMTQ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0NyIsIkZvcm1hdCI6MCwiSXNWaXNpYmxlIjpmYWxzZSwiTGFzdEtub3duVmlzaWJpbGl0eVN0YXRlIjpmYWxzZX0sIklzVmlzaWJsZSI6dHJ1ZSwiUGFyZW50U3R5bGUiOm51bGx9LCJJbmRleCI6NywiU21hcnREdXJhdGlvbkFjdGl2YXRlZCI6ZmFsc2UsIkRhdGVGb3JtYXQiOnsiJHJlZiI6IjE0NiJ9LCJXZWVrTnVtYmVyaW5nIjp7IiRpZCI6IjE0OCIsIkZvcm1hdCI6MCwiSXNWaXNpYmxlIjpmYWxzZSwiTGFzdEtub3duVmlzaWJpbGl0eVN0YXRlIjpmYWxzZX0sIklkIjoiYjQyN2JhY2UtNDNmNi00NTNiLThmNzItN2FhOThjYzBkOTA2IiwiSW1wb3J0SWQiOm51bGwsIlRpdGxlIjoiQ29uZHVjdCBOZWVkcyBBbmFseXNpcyIsIk5vdGUiOm51bGwsIkh5cGVybGluayI6eyIkaWQiOiIxNDkiLCJBZGRyZXNzIjoiIiwiU3ViQWRkcmVzcyI6IiJ9LCJJc0NoYW5nZWQiOmZhbHNlLCJJc05ldyI6ZmFsc2V9fV0sIl9taWxlc3RvbmVzIjpbXSwiSWQiOiIwMDAwMDAwMC0wMDAwLTAwMDAtMDAwMC0wMDAwMDAwMDAwMDAiLCJJc1NpbmdsZUl0ZW1Sb3ciOnRydWV9LHsiJGlkIjoiMTUwIiwiX3Rhc2tzIjpbXSwiX21pbGVzdG9uZXMiOlt7IiRpZCI6IjE1MSIsIklkIjoiNjhlNGFkMGYtZTQ4OS00NDcwLWI0NGItNDdkMGRiOTQ1NzAwIiwiSW5kZXgiOjgsIkdyb3VwSWQiOm51bGwsIlRpdGxlIjoiQW5hbHlzaXMgQ29tcGxldGUiLCJEYXRlVGltZSI6IjIwMjMtMTEtMTFUMTI6MDA6MDAiLCJQZXJjZW50YWdlQ29tcGxldGUiOm51bGwsIk5vdGUiOm51bGwsIlN0eWxlIjp7IiRpZCI6IjE1MiIsIlRpdGxlUG9zaXRpb24iOiJSaWdodCIsIkRhdGVQb3NpdGlvbiI6IkxlZnQiLCJTaGFwZVR5cGUiOjEsIlNoYXBlU2l6ZSI6MSwiU3BhY2luZyI6NSwiU2hhcGVTdHlsZSI6eyIkaWQiOiIxNTMiLCJNYXJnaW4iOnsiJGlkIjoiMTU0IiwiVG9wIjowLjAsIkxlZnQiOjAuMCwiUmlnaHQiOjAuMCwiQm90dG9tIjowLjB9LCJQYWRkaW5nIjp7IiRpZCI6IjE1NSIsIlRvcCI6MC4wLCJMZWZ0IjowLjAsIlJpZ2h0IjowLjAsIkJvdHRvbSI6MC4wfSwiQmFja2dyb3VuZCI6eyIkaWQiOiIxNTYiLCJDb2xvciI6eyIkaWQiOiIxNTciLCJBIjoyNTUsIlIiOjY4LCJHIjoxMTQsIkIiOjE5Nn19LCJJc1Zpc2libGUiOnRydWUsIldpZHRoIjoxOC4wLCJIZWlnaHQiOjIwLjAsIkJvcmRlclN0eWxlIjp7IiRpZCI6IjE1OCIsIkxpbmVDb2xvciI6eyIkaWQiOiIxNTkiLCIkdHlwZSI6Ik5MUkUuQ29tbW9uLkRvbS5Tb2xpZENvbG9yQnJ1c2gsIE5MUkUuQ29tbW9uIiwiQ29sb3IiOnsiJGlkIjoiMTYwIiwiQSI6MjU1LCJSIjoyNTUsIkciOjAsIkIiOjB9fSwiTGluZVdlaWdodCI6MC4wLCJMaW5lVHlwZSI6MCwiUGFyZW50U3R5bGUiOm51bGx9LCJQYXJlbnRTdHlsZSI6bnVsbH0sIlRpdGxlU3R5bGUiOnsiJGlkIjoiMTYxIiwiRm9udFNldHRpbmdzIjp7IiRpZCI6IjE2MiIsIkZvbnRTaXplIjoxMSwiRm9udE5hbWUiOiJDYWxpYnJpIiwiSXNCb2xkIjp0cnVlLCJJc0l0YWxpYyI6ZmFsc2UsIklzVW5kZXJsaW5lZCI6ZmFsc2UsIlBhcmVudFN0eWxlIjpudWxsfSwiQXV0b1NpemUiOjIsIkZvcmVncm91bmQiOnsiJGlkIjoiMTYzIiwiQ29sb3IiOnsiJGlkIjoiMTY0IiwiQSI6MjU1LCJSIjowLCJHIjowLCJCIjowfX0sIk1heFdpZHRoIjoxMDIuMDA2NTM4MzkxMTEzMjgsIk1heEhlaWdodCI6IkluZmluaXR5IiwiU21hcnRGb3JlZ3JvdW5kSXNBY3RpdmUiOmZhbHNlLCJIb3Jpem9udGFsQWxpZ25tZW50IjowLCJWZXJ0aWNhbEFsaWdubWVudCI6MCwiU21hcnRGb3JlZ3JvdW5kIjpudWxsLCJCYWNrZ3JvdW5kRmlsbFR5cGUiOjAsIk1hcmdpbiI6eyIkaWQiOiIxNjUiLCJUb3AiOjAuMCwiTGVmdCI6MC4wLCJSaWdodCI6MC4wLCJCb3R0b20iOjAuMH0sIlBhZGRpbmciOnsiJGlkIjoiMTY2IiwiVG9wIjowLjAsIkxlZnQiOjAuMCwiUmlnaHQiOjAuMCwiQm90dG9tIjowLjB9LCJCYWNrZ3JvdW5kIjp7IiRpZCI6IjE2NyIsIkNvbG9yIjp7IiRpZCI6IjE2OCIsIkEiOjAsIlIiOjI1NSwiRyI6MjU1LCJCIjoyNTV9fSwiSXNWaXNpYmxlIjp0cnVlLCJXaWR0aCI6MC4wLCJIZWlnaHQiOjAuMCwiQm9yZGVyU3R5bGUiOnsiJGlkIjoiMTY5IiwiTGluZUNvbG9yIjpudWxsLCJMaW5lV2VpZ2h0IjowLjAsIkxpbmVUeXBlIjowLCJQYXJlbnRTdHlsZSI6bnVsbH0sIlBhcmVudFN0eWxlIjpudWxsfSwiRGF0ZVN0eWxlIjp7IiRpZCI6IjE3MCIsIkZvbnRTZXR0aW5ncyI6eyIkaWQiOiIxNzEiLCJGb250U2l6ZSI6MTAsIkZvbnROYW1lIjoiQ2FsaWJyaSIsIklzQm9sZCI6ZmFsc2UsIklzSXRhbGljIjpmYWxzZSwiSXNVbmRlcmxpbmVkIjpmYWxzZSwiUGFyZW50U3R5bGUiOm51bGx9LCJBdXRvU2l6ZSI6MCwiRm9yZWdyb3VuZCI6eyIkaWQiOiIxNzIiLCJDb2xvciI6eyIkaWQiOiIxNzMiLCJBIjoyNTUsIlIiOjExNSwiRyI6MTE1LCJCIjoxMTV9fSwiTWF4V2lkdGgiOjIwMC4wLCJNYXhIZWlnaHQiOiJJbmZpbml0eSIsIlNtYXJ0Rm9yZWdyb3VuZElzQWN0aXZlIjpmYWxzZSwiSG9yaXpvbnRhbEFsaWdubWVudCI6MiwiVmVydGljYWxBbGlnbm1lbnQiOjAsIlNtYXJ0Rm9yZWdyb3VuZCI6bnVsbCwiQmFja2dyb3VuZEZpbGxUeXBlIjowLCJNYXJnaW4iOnsiJGlkIjoiMTc0IiwiVG9wIjowLjAsIkxlZnQiOjAuMCwiUmlnaHQiOjAuMCwiQm90dG9tIjowLjB9LCJQYWRkaW5nIjp7IiRpZCI6IjE3NSIsIlRvcCI6MC4wLCJMZWZ0IjowLjAsIlJpZ2h0IjowLjAsIkJvdHRvbSI6MC4wfSwiQmFja2dyb3VuZCI6eyIkaWQiOiIxNzYiLCJDb2xvciI6eyIkaWQiOiIxNzciLCJBIjowLCJSIjoyNTUsIkciOjI1NSwiQiI6MjU1fX0sIklzVmlzaWJsZSI6dHJ1ZSwiV2lkdGgiOjAuMCwiSGVpZ2h0IjowLjAsIkJvcmRlclN0eWxlIjp7IiRpZCI6IjE3OCIsIkxpbmVDb2xvciI6bnVsbCwiTGluZVdlaWdodCI6MC4wLCJMaW5lVHlwZSI6MCwiUGFyZW50U3R5bGUiOm51bGx9LCJQYXJlbnRTdHlsZSI6bnVsbH0sIkRhdGVGb3JtYXQiOnsiJGlkIjoiMTc5IiwiRm9ybWF0U3RyaW5nIjoiTU1NIGQsIHl5eXkiLCJTZXBhcmF0b3IiOiIvIiwiVXNlSW50ZXJuYXRpb25hbERhdGVGb3JtYXQiOmZhbHNlLCJEYXRlSXNWaXNpYmxlIjp0cnVlLCJUaW1lSXNWaXNpYmxlIjpmYWxzZSwiSG91ckRpZ2l0cyI6MSwiQW1QbURlc2lnbmF0b3IiOjIsIlRyaW0wME1pbnV0ZXMiOmZhbHNlLCJMYXN0S25vd25WaXNpYmlsaXR5U3RhdGUiOnsiJGlkIjoiMTgwIiwiRGF0ZVBhcnRJc1Zpc2libGUiOnRydWUsIlRpbWVQYXJ0SXNWaXNpYmxlIjpmYWxzZX19LCJXZWVrTnVtYmVyaW5nIjp7IiRpZCI6IjE4MSIsIkZvcm1hdCI6MCwiSXNWaXNpYmxlIjpmYWxzZSwiTGFzdEtub3duVmlzaWJpbGl0eVN0YXRlIjpmYWxzZX0sIklzVmlzaWJsZSI6dHJ1ZSwiUGFyZW50U3R5bGUiOm51bGx9LCJIeXBlcmxpbmsiOm51bGwsIkltcG9ydElkIjoiIn1dLCJJZCI6IjAwMDAwMDAwLTAwMDAtMDAwMC0wMDAwLTAwMDAwMDAwMDAwMCIsIklzU2luZ2xlSXRlbVJvdyI6dHJ1ZX1dLCJJbmRleCI6NiwiSWQiOiIyNGM5YzU5NC01YWJmLTQxY2EtYTM2YS0zMjBlOGYyZjYyNDkiLCJIZWFkZXJUZXh0IjoiU2NvcGluZyIsIklzRGVmYXVsdCI6ZmFsc2UsIlN0eWxlIjp7IiRpZCI6IjE4MiIsIkhlYWRlclN0eWxlIjp7IiRpZCI6IjE4MyIsIlRleHRTdHlsZSI6eyIkaWQiOiIxODQiLCJGb250U2V0dGluZ3MiOnsiJGlkIjoiMTg1IiwiRm9udFNpemUiOjExLCJGb250TmFtZSI6IkNhbGlicmkiLCJJc0JvbGQiOmZhbHNlLCJJc0l0YWxpYyI6ZmFsc2UsIklzVW5kZXJsaW5lZCI6ZmFsc2UsIlBhcmVudFN0eWxlIjpudWxsfSwiQXV0b1NpemUiOjAsIkZvcmVncm91bmQiOnsiJGlkIjoiMTg2IiwiQ29sb3IiOnsiJGlkIjoiMTg3IiwiQSI6MjU1LCJSIjowLCJHIjowLCJCIjowfX0sIk1heFdpZHRoIjowLjAsIk1heEhlaWdodCI6MC4wLCJTbWFydEZvcmVncm91bmRJc0FjdGl2ZSI6ZmFsc2UsIkhvcml6b250YWxBbGlnbm1lbnQiOjAsIlZlcnRpY2FsQWxpZ25tZW50IjowLCJTbWFydEZvcmVncm91bmQiOm51bGwsIkJhY2tncm91bmRGaWxsVHlwZSI6MCwiTWFyZ2luIjp7IiRpZCI6IjE4OCIsIlRvcCI6MC4wLCJMZWZ0IjowLjAsIlJpZ2h0IjowLjAsIkJvdHRvbSI6MC4wfSwiUGFkZGluZyI6eyIkaWQiOiIxODkiLCJUb3AiOjAuMCwiTGVmdCI6MC4wLCJSaWdodCI6MC4wLCJCb3R0b20iOjAuMH0sIkJhY2tncm91bmQiOm51bGwsIklzVmlzaWJsZSI6ZmFsc2UsIldpZHRoIjowLjAsIkhlaWdodCI6MC4wLCJCb3JkZXJTdHlsZSI6bnVsbCwiUGFyZW50U3R5bGUiOm51bGx9LCJSZWN0YW5nbGVTdHlsZSI6eyIkaWQiOiIxOTAiLCJNYXJnaW4iOnsiJGlkIjoiMTkxIiwiVG9wIjowLjAsIkxlZnQiOjAuMCwiUmlnaHQiOjAuMCwiQm90dG9tIjowLjB9LCJQYWRkaW5nIjp7IiRpZCI6IjE5MiIsIlRvcCI6MC4wLCJMZWZ0IjowLjAsIlJpZ2h0IjowLjAsIkJvdHRvbSI6MC4wfSwiQmFja2dyb3VuZCI6eyIkaWQiOiIxOTMiLCJDb2xvciI6eyIkaWQiOiIxOTQiLCJBIjo2MywiUiI6NjgsIkciOjExNCwiQiI6MTk2fX0sIklzVmlzaWJsZSI6ZmFsc2UsIldpZHRoIjowLjAsIkhlaWdodCI6MC4wLCJCb3JkZXJTdHlsZSI6eyIkaWQiOiIxOTUiLCJMaW5lQ29sb3IiOnsiJGlkIjoiMTk2IiwiJHR5cGUiOiJOTFJFLkNvbW1vbi5Eb20uU29saWRDb2xvckJydXNoLCBOTFJFLkNvbW1vbiIsIkNvbG9yIjp7IiRpZCI6IjE5NyIsIkEiOjI1NSwiUiI6MjU1LCJHIjowLCJCIjowfX0sIkxpbmVXZWlnaHQiOjAuMCwiTGluZVR5cGUiOjAsIlBhcmVudFN0eWxlIjpudWxsfSwiUGFyZW50U3R5bGUiOm51bGx9LCJNYXJnaW4iOnsiJGlkIjoiMTk4IiwiVG9wIjowLjAsIkxlZnQiOjAuMCwiUmlnaHQiOjAuMCwiQm90dG9tIjowLjB9LCJQYWRkaW5nIjp7IiRpZCI6IjE5OSIsIlRvcCI6MC4wLCJMZWZ0IjowLjAsIlJpZ2h0IjowLjAsIkJvdHRvbSI6MC4wfSwiQmFja2dyb3VuZCI6bnVsbCwiSXNWaXNpYmxlIjp0cnVlLCJXaWR0aCI6MC4wLCJIZWlnaHQiOjAuMCwiQm9yZGVyU3R5bGUiOm51bGwsIlBhcmVudFN0eWxlIjpudWxsfSwiQmFja2dyb3VuZFN0eWxlIjp7IiRpZCI6IjIwMCIsIk1hcmdpbiI6eyIkaWQiOiIyMDEiLCJUb3AiOjAuMCwiTGVmdCI6MC4wLCJSaWdodCI6MC4wLCJCb3R0b20iOjAuMH0sIlBhZGRpbmciOnsiJGlkIjoiMjAyIiwiVG9wIjowLjAsIkxlZnQiOjAuMCwiUmlnaHQiOjAuMCwiQm90dG9tIjowLjB9LCJCYWNrZ3JvdW5kIjp7IiRpZCI6IjIwMyIsIkNvbG9yIjp7IiRpZCI6IjIwNCIsIkEiOjUxLCJSIjoxNjUsIkciOjE2NSwiQiI6MTY1fX0sIklzVmlzaWJsZSI6dHJ1ZSwiV2lkdGgiOjAuMCwiSGVpZ2h0IjowLjAsIkJvcmRlclN0eWxlIjp7IiRpZCI6IjIwNSIsIkxpbmVDb2xvciI6eyIkaWQiOiIyMDYiLCIkdHlwZSI6Ik5MUkUuQ29tbW9uLkRvbS5Tb2xpZENvbG9yQnJ1c2gsIE5MUkUuQ29tbW9uIiwiQ29sb3IiOnsiJGlkIjoiMjA3IiwiQSI6MjU1LCJSIjoyNTUsIkciOjAsIkIiOjB9fSwiTGluZVdlaWdodCI6MC4wLCJMaW5lVHlwZSI6MCwiUGFyZW50U3R5bGUiOm51bGx9LCJQYXJlbnRTdHlsZSI6bnVsbH0sIk1hcmdpbiI6eyIkaWQiOiIyMDgiLCJUb3AiOjAuMCwiTGVmdCI6MC4wLCJSaWdodCI6MC4wLCJCb3R0b20iOjAuMH0sIlBhZGRpbmciOnsiJGlkIjoiMjA5IiwiVG9wIjowLjAsIkxlZnQiOjAuMCwiUmlnaHQiOjAuMCwiQm90dG9tIjowLjB9LCJJc1Zpc2libGUiOnRydWUsIldpZHRoIjowLjAsIkhlaWdodCI6MC4wLCJCb3JkZXJTdHlsZSI6eyIkaWQiOiIyMTAiLCJMaW5lQ29sb3IiOm51bGwsIkxpbmVXZWlnaHQiOjAuMCwiTGluZVR5cGUiOjAsIlBhcmVudFN0eWxlIjpudWxsfSwiUGFyZW50U3R5bGUiOm51bGx9fSx7IiRpZCI6IjIxMSIsIl9yb3dzIjpbeyIkaWQiOiIyMTIiLCJfdGFza3MiOlt7IiRpZCI6IjIxMyIsIl9hdHRhY2hlZE1pbGVzdG9uZXMiOltdLCJUYXNrRGVmaW5pdGlvbiI6eyIkaWQiOiIyMTQiLCJHcm91cE5hbWUiOm51bGwsIlN0YXJ0RGF0ZSI6IjIwMjMtMTEtMTFUMTM6MDA6MDBaIiwiRW5kRGF0ZSI6IjIwMjMtMTItMDJUMTM6MDA6MDBaIiwiUGVyY2VudGFnZUNvbXBsZXRlIjowLjAsIlN0eWxlIjp7IiRpZCI6IjIxNSIsIlNoYXBlIjozLCJTaGFwZVRoaWNrbmVzcyI6MCwiRHVyYXRpb25Gb3JtYXQiOjUsIkluY2x1ZGVOb25Xb3JraW5nRGF5c0luRHVyYXRpb24iOmZhbHNlLCJQZXJjZW50YWdlQ29tcGxldGVTdHlsZSI6eyIkaWQiOiIyMTYiLCJGb250U2V0dGluZ3MiOnsiJGlkIjoiMjE3IiwiRm9udFNpemUiOjEwLCJGb250TmFtZSI6IkNhbGlicmkiLCJJc0JvbGQiOmZhbHNlLCJJc0l0YWxpYyI6ZmFsc2UsIklzVW5kZXJsaW5lZCI6ZmFsc2UsIlBhcmVudFN0eWxlIjpudWxsfSwiQXV0b1NpemUiOjAsIkZvcmVncm91bmQiOnsiJGlkIjoiMjE4IiwiQ29sb3IiOnsiJGlkIjoiMjE5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aWQiOiIyMjAiLCJUb3AiOjAuMCwiTGVmdCI6MC4wLCJSaWdodCI6MC4wLCJCb3R0b20iOjAuMH0sIlBhZGRpbmciOnsiJGlkIjoiMjIxIiwiVG9wIjowLjAsIkxlZnQiOjAuMCwiUmlnaHQiOjAuMCwiQm90dG9tIjowLjB9LCJCYWNrZ3JvdW5kIjp7IiRpZCI6IjIyMiIsIkNvbG9yIjp7IiRpZCI6IjIyMyIsIkEiOjg5LCJSIjoxMTUsIkciOjExNSwiQiI6MTE1fX0sIklzVmlzaWJsZSI6dHJ1ZSwiV2lkdGgiOjAuMCwiSGVpZ2h0IjowLjAsIkJvcmRlclN0eWxlIjp7IiRpZCI6IjIyNCIsIkxpbmVDb2xvciI6bnVsbCwiTGluZVdlaWdodCI6MC4wLCJMaW5lVHlwZSI6MCwiUGFyZW50U3R5bGUiOm51bGx9LCJQYXJlbnRTdHlsZSI6bnVsbH0sIkR1cmF0aW9uU3R5bGUiOnsiJGlkIjoiMjI1IiwiRm9udFNldHRpbmdzIjp7IiRpZCI6IjIyNiIsIkZvbnRTaXplIjoxMCwiRm9udE5hbWUiOiJDYWxpYnJpIiwiSXNCb2xkIjpmYWxzZSwiSXNJdGFsaWMiOmZhbHNlLCJJc1VuZGVybGluZWQiOmZhbHNlLCJQYXJlbnRTdHlsZSI6bnVsbH0sIkF1dG9TaXplIjowLCJGb3JlZ3JvdW5kIjp7IiRpZCI6IjIyNyIsIkNvbG9yIjp7IiRpZCI6IjIyOCIsIkEiOjI1NSwiUiI6MTE1LCJHIjoxMTUsIkIiOjExNX19LCJNYXhXaWR0aCI6MjAwLjAsIk1heEhlaWdodCI6IkluZmluaXR5IiwiU21hcnRGb3JlZ3JvdW5kSXNBY3RpdmUiOmZhbHNlLCJIb3Jpem9udGFsQWxpZ25tZW50IjoyLCJWZXJ0aWNhbEFsaWdubWVudCI6MCwiU21hcnRGb3JlZ3JvdW5kIjpudWxsLCJCYWNrZ3JvdW5kRmlsbFR5cGUiOjAsIk1hcmdpbiI6eyIkaWQiOiIyMjkiLCJUb3AiOjAuMCwiTGVmdCI6MC4wLCJSaWdodCI6MC4wLCJCb3R0b20iOjAuMH0sIlBhZGRpbmciOnsiJGlkIjoiMjMwIiwiVG9wIjowLjAsIkxlZnQiOjAuMCwiUmlnaHQiOjAuMCwiQm90dG9tIjowLjB9LCJCYWNrZ3JvdW5kIjp7IiRpZCI6IjIzMSIsIkNvbG9yIjp7IiRpZCI6IjIzMiIsIkEiOjAsIlIiOjI1NSwiRyI6MjU1LCJCIjoyNTV9fSwiSXNWaXNpYmxlIjp0cnVlLCJXaWR0aCI6MC4wLCJIZWlnaHQiOjAuMCwiQm9yZGVyU3R5bGUiOnsiJGlkIjoiMjMzIiwiTGluZUNvbG9yIjpudWxsLCJMaW5lV2VpZ2h0IjowLjAsIkxpbmVUeXBlIjowLCJQYXJlbnRTdHlsZSI6bnVsbH0sIlBhcmVudFN0eWxlIjpudWxsfSwiSG9yaXpvbnRhbENvbm5lY3RvclN0eWxlIjp7IiRpZCI6IjIzNCIsIkxpbmVDb2xvciI6eyIkaWQiOiIyMzUiLCIkdHlwZSI6Ik5MUkUuQ29tbW9uLkRvbS5Tb2xpZENvbG9yQnJ1c2gsIE5MUkUuQ29tbW9uIiwiQ29sb3IiOnsiJGlkIjoiMjM2IiwiQSI6MjU1LCJSIjoyMDQsIkciOjIwNCwiQiI6MjA0fX0sIkxpbmVXZWlnaHQiOjEuMCwiTGluZVR5cGUiOjAsIlBhcmVudFN0eWxlIjpudWxsfSwiVmVydGljYWxDb25uZWN0b3JTdHlsZSI6eyIkaWQiOiIyMzciLCJMaW5lQ29sb3IiOnsiJGlkIjoiMjM4IiwiJHR5cGUiOiJOTFJFLkNvbW1vbi5Eb20uU29saWRDb2xvckJydXNoLCBOTFJFLkNvbW1vbiIsIkNvbG9yIjp7IiRpZCI6IjIzOSIsIkEiOjI1NSwiUiI6MjA0LCJHIjoyMDQsIkIiOjIwNH19LCJMaW5lV2VpZ2h0IjowLjAsIkxpbmVUeXBlIjowLCJQYXJlbnRTdHlsZSI6bnVsbH0sIk1hcmdpbiI6bnVsbCwiU3RhcnREYXRlUG9zaXRpb24iOjYsIkVuZERhdGVQb3NpdGlvbiI6NiwiRGF0ZUlzVmlzaWJsZSI6ZmFsc2UsIlRpdGxlUG9zaXRpb24iOjIsIkR1cmF0aW9uUG9zaXRpb24iOjMsIlBlcmNlbnRhZ2VDb21wbGV0ZWRQb3NpdGlvbiI6MiwiU3BhY2luZyI6MywiSXNCZWxvd1RpbWViYW5kIjp0cnVlLCJQZXJjZW50YWdlQ29tcGxldGVTaGFwZU9wYWNpdHkiOjM1LCJTaGFwZVN0eWxlIjp7IiRpZCI6IjI0MCIsIk1hcmdpbiI6eyIkaWQiOiIyNDEiLCJUb3AiOjAuMCwiTGVmdCI6NC4wLCJSaWdodCI6NC4wLCJCb3R0b20iOjAuMH0sIlBhZGRpbmciOnsiJGlkIjoiMjQyIiwiVG9wIjowLjAsIkxlZnQiOjAuMCwiUmlnaHQiOjAuMCwiQm90dG9tIjowLjB9LCJCYWNrZ3JvdW5kIjp7IiRpZCI6IjI0MyIsIkNvbG9yIjp7IiRpZCI6IjI0NCIsIkEiOjI1NSwiUiI6NjgsIkciOjExNCwiQiI6MTk2fX0sIklzVmlzaWJsZSI6dHJ1ZSwiV2lkdGgiOjAuMCwiSGVpZ2h0IjoxMC4wLCJCb3JkZXJTdHlsZSI6eyIkaWQiOiIyNDUiLCJMaW5lQ29sb3IiOnsiJGlkIjoiMjQ2IiwiJHR5cGUiOiJOTFJFLkNvbW1vbi5Eb20uU29saWRDb2xvckJydXNoLCBOTFJFLkNvbW1vbiIsIkNvbG9yIjp7IiRpZCI6IjI0NyIsIkEiOjI1NSwiUiI6MjU1LCJHIjowLCJCIjowfX0sIkxpbmVXZWlnaHQiOjAuMCwiTGluZVR5cGUiOjAsIlBhcmVudFN0eWxlIjpudWxsfSwiUGFyZW50U3R5bGUiOm51bGx9LCJUaXRsZVN0eWxlIjp7IiRpZCI6IjI0OCIsIkZvbnRTZXR0aW5ncyI6eyIkaWQiOiIyNDkiLCJGb250U2l6ZSI6MTEsIkZvbnROYW1lIjoiQ2FsaWJyaSIsIklzQm9sZCI6dHJ1ZSwiSXNJdGFsaWMiOmZhbHNlLCJJc1VuZGVybGluZWQiOmZhbHNlLCJQYXJlbnRTdHlsZSI6bnVsbH0sIkF1dG9TaXplIjowLCJGb3JlZ3JvdW5kIjp7IiRpZCI6IjI1MCIsIkNvbG9yIjp7IiRpZCI6IjI1MSIsIkEiOjI1NSwiUiI6MjU1LCJHIjoyNTUsIkIiOjI1NX19LCJNYXhXaWR0aCI6NzIwLjAsIk1heEhlaWdodCI6IkluZmluaXR5IiwiU21hcnRGb3JlZ3JvdW5kSXNBY3RpdmUiOmZhbHNlLCJIb3Jpem9udGFsQWxpZ25tZW50IjoxLCJWZXJ0aWNhbEFsaWdubWVudCI6MCwiU21hcnRGb3JlZ3JvdW5kIjpudWxsLCJCYWNrZ3JvdW5kRmlsbFR5cGUiOjAsIk1hcmdpbiI6eyIkaWQiOiIyNTIiLCJUb3AiOjAuMCwiTGVmdCI6MC4wLCJSaWdodCI6MC4wLCJCb3R0b20iOjAuMH0sIlBhZGRpbmciOnsiJGlkIjoiMjUzIiwiVG9wIjowLjAsIkxlZnQiOjAuMCwiUmlnaHQiOjAuMCwiQm90dG9tIjowLjB9LCJCYWNrZ3JvdW5kIjp7IiRpZCI6IjI1NCIsIkNvbG9yIjp7IiRpZCI6IjI1NSIsIkEiOjAsIlIiOjI1NSwiRyI6MjU1LCJCIjoyNTV9fSwiSXNWaXNpYmxlIjp0cnVlLCJXaWR0aCI6MC4wLCJIZWlnaHQiOjAuMCwiQm9yZGVyU3R5bGUiOnsiJGlkIjoiMjU2IiwiTGluZUNvbG9yIjpudWxsLCJMaW5lV2VpZ2h0IjowLjAsIkxpbmVUeXBlIjowLCJQYXJlbnRTdHlsZSI6bnVsbH0sIlBhcmVudFN0eWxlIjpudWxsfSwiRGF0ZVN0eWxlIjp7IiRpZCI6IjI1NyIsIkZvbnRTZXR0aW5ncyI6eyIkaWQiOiIyNTgiLCJGb250U2l6ZSI6MTAsIkZvbnROYW1lIjoiQ2FsaWJyaSIsIklzQm9sZCI6ZmFsc2UsIklzSXRhbGljIjpmYWxzZSwiSXNVbmRlcmxpbmVkIjpmYWxzZSwiUGFyZW50U3R5bGUiOm51bGx9LCJBdXRvU2l6ZSI6MCwiRm9yZWdyb3VuZCI6eyIkaWQiOiIyNTkiLCJDb2xvciI6eyIkaWQiOiIyNjA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I2MSIsIlRvcCI6MC4wLCJMZWZ0IjowLjAsIlJpZ2h0IjowLjAsIkJvdHRvbSI6MC4wfSwiUGFkZGluZyI6eyIkaWQiOiIyNjIiLCJUb3AiOjAuMCwiTGVmdCI6MC4wLCJSaWdodCI6MC4wLCJCb3R0b20iOjAuMH0sIkJhY2tncm91bmQiOnsiJGlkIjoiMjYzIiwiQ29sb3IiOnsiJGlkIjoiMjY0IiwiQSI6MCwiUiI6MjU1LCJHIjoyNTUsIkIiOjI1NX19LCJJc1Zpc2libGUiOnRydWUsIldpZHRoIjowLjAsIkhlaWdodCI6MC4wLCJCb3JkZXJTdHlsZSI6eyIkaWQiOiIyNjUiLCJMaW5lQ29sb3IiOm51bGwsIkxpbmVXZWlnaHQiOjAuMCwiTGluZVR5cGUiOjAsIlBhcmVudFN0eWxlIjpudWxsfSwiUGFyZW50U3R5bGUiOm51bGx9LCJEYXRlRm9ybWF0Ijp7IiRpZCI6IjI2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jciLCJGb3JtYXQiOjAsIklzVmlzaWJsZSI6ZmFsc2UsIkxhc3RLbm93blZpc2liaWxpdHlTdGF0ZSI6ZmFsc2V9LCJJc1Zpc2libGUiOnRydWUsIlBhcmVudFN0eWxlIjpudWxsfSwiSW5kZXgiOjcsIlNtYXJ0RHVyYXRpb25BY3RpdmF0ZWQiOmZhbHNlLCJEYXRlRm9ybWF0Ijp7IiRyZWYiOiIyNjYifSwiV2Vla051bWJlcmluZyI6eyIkaWQiOiIyNjgiLCJGb3JtYXQiOjAsIklzVmlzaWJsZSI6ZmFsc2UsIkxhc3RLbm93blZpc2liaWxpdHlTdGF0ZSI6ZmFsc2V9LCJJZCI6IjQ5MjZiMmEwLTRmN2EtNDU5YS1hZGY2LTc2ZmVjYzg5YWJkNiIsIkltcG9ydElkIjpudWxsLCJUaXRsZSI6IkRlc2lnbiIsIk5vdGUiOm51bGwsIkh5cGVybGluayI6eyIkaWQiOiIyNjkiLCJBZGRyZXNzIjoiIiwiU3ViQWRkcmVzcyI6IiJ9LCJJc0NoYW5nZWQiOmZhbHNlLCJJc05ldyI6ZmFsc2V9fV0sIl9taWxlc3RvbmVzIjpbeyIkaWQiOiIyNzAiLCJJZCI6IjQ0NWU0ZWI1LTIxODMtNDk3Mi05ODAwLWJkOTQxYjQ2ZDQzZiIsIkluZGV4Ijo2LCJHcm91cElkIjpudWxsLCJUaXRsZSI6IkNvZGUgZnJlZXplIiwiRGF0ZVRpbWUiOiIyMDI0LTAxLTI3VDEyOjAwOjAwIiwiUGVyY2VudGFnZUNvbXBsZXRlIjpudWxsLCJOb3RlIjpudWxsLCJTdHlsZSI6eyIkaWQiOiIyNzEiLCJUaXRsZVBvc2l0aW9uIjoiTGVmdCIsIkRhdGVQb3NpdGlvbiI6IlJpZ2h0IiwiU2hhcGVUeXBlIjoxLCJTaGFwZVNpemUiOjEsIlNwYWNpbmciOjUsIlNoYXBlU3R5bGUiOnsiJGlkIjoiMjcyIiwiTWFyZ2luIjp7IiRpZCI6IjI3MyIsIlRvcCI6MC4wLCJMZWZ0IjowLjAsIlJpZ2h0IjowLjAsIkJvdHRvbSI6MC4wfSwiUGFkZGluZyI6eyIkaWQiOiIyNzQiLCJUb3AiOjAuMCwiTGVmdCI6MC4wLCJSaWdodCI6MC4wLCJCb3R0b20iOjAuMH0sIkJhY2tncm91bmQiOnsiJGlkIjoiMjc1IiwiQ29sb3IiOnsiJGlkIjoiMjc2IiwiQSI6MjU1LCJSIjo2OCwiRyI6MTE0LCJCIjoxOTZ9fSwiSXNWaXNpYmxlIjp0cnVlLCJXaWR0aCI6MTguMCwiSGVpZ2h0IjoyMC4wLCJCb3JkZXJTdHlsZSI6eyIkaWQiOiIyNzciLCJMaW5lQ29sb3IiOnsiJGlkIjoiMjc4IiwiJHR5cGUiOiJOTFJFLkNvbW1vbi5Eb20uU29saWRDb2xvckJydXNoLCBOTFJFLkNvbW1vbiIsIkNvbG9yIjp7IiRpZCI6IjI3OSIsIkEiOjI1NSwiUiI6MjU1LCJHIjowLCJCIjowfX0sIkxpbmVXZWlnaHQiOjAuMCwiTGluZVR5cGUiOjAsIlBhcmVudFN0eWxlIjpudWxsfSwiUGFyZW50U3R5bGUiOm51bGx9LCJUaXRsZVN0eWxlIjp7IiRpZCI6IjI4MCIsIkZvbnRTZXR0aW5ncyI6eyIkaWQiOiIyODEiLCJGb250U2l6ZSI6MTEsIkZvbnROYW1lIjoiQ2FsaWJyaSIsIklzQm9sZCI6dHJ1ZSwiSXNJdGFsaWMiOmZhbHNlLCJJc1VuZGVybGluZWQiOmZhbHNlLCJQYXJlbnRTdHlsZSI6bnVsbH0sIkF1dG9TaXplIjoyLCJGb3JlZ3JvdW5kIjp7IiRpZCI6IjI4MiIsIkNvbG9yIjp7IiRpZCI6IjI4MyIsIkEiOjI1NSwiUiI6MCwiRyI6MCwiQiI6MH19LCJNYXhXaWR0aCI6MTAyLjAwNjUzODM5MTExMzI4LCJNYXhIZWlnaHQiOiJJbmZpbml0eSIsIlNtYXJ0Rm9yZWdyb3VuZElzQWN0aXZlIjpmYWxzZSwiSG9yaXpvbnRhbEFsaWdubWVudCI6MiwiVmVydGljYWxBbGlnbm1lbnQiOjAsIlNtYXJ0Rm9yZWdyb3VuZCI6bnVsbCwiQmFja2dyb3VuZEZpbGxUeXBlIjowLCJNYXJnaW4iOnsiJGlkIjoiMjg0IiwiVG9wIjowLjAsIkxlZnQiOjAuMCwiUmlnaHQiOjAuMCwiQm90dG9tIjowLjB9LCJQYWRkaW5nIjp7IiRpZCI6IjI4NSIsIlRvcCI6MC4wLCJMZWZ0IjowLjAsIlJpZ2h0IjowLjAsIkJvdHRvbSI6MC4wfSwiQmFja2dyb3VuZCI6eyIkaWQiOiIyODYiLCJDb2xvciI6eyIkaWQiOiIyODciLCJBIjowLCJSIjoyNTUsIkciOjI1NSwiQiI6MjU1fX0sIklzVmlzaWJsZSI6dHJ1ZSwiV2lkdGgiOjAuMCwiSGVpZ2h0IjowLjAsIkJvcmRlclN0eWxlIjp7IiRpZCI6IjI4OCIsIkxpbmVDb2xvciI6bnVsbCwiTGluZVdlaWdodCI6MC4wLCJMaW5lVHlwZSI6MCwiUGFyZW50U3R5bGUiOm51bGx9LCJQYXJlbnRTdHlsZSI6bnVsbH0sIkRhdGVTdHlsZSI6eyIkaWQiOiIyODkiLCJGb250U2V0dGluZ3MiOnsiJGlkIjoiMjkwIiwiRm9udFNpemUiOjEwLCJGb250TmFtZSI6IkNhbGlicmkiLCJJc0JvbGQiOmZhbHNlLCJJc0l0YWxpYyI6ZmFsc2UsIklzVW5kZXJsaW5lZCI6ZmFsc2UsIlBhcmVudFN0eWxlIjpudWxsfSwiQXV0b1NpemUiOjAsIkZvcmVncm91bmQiOnsiJGlkIjoiMjkxIiwiQ29sb3IiOnsiJGlkIjoiMjkyIiwiQSI6MjU1LCJSIjoxMTUsIkciOjExNSwiQiI6MTE1fX0sIk1heFdpZHRoIjoyMDAuMCwiTWF4SGVpZ2h0IjoiSW5maW5pdHkiLCJTbWFydEZvcmVncm91bmRJc0FjdGl2ZSI6ZmFsc2UsIkhvcml6b250YWxBbGlnbm1lbnQiOjAsIlZlcnRpY2FsQWxpZ25tZW50IjowLCJTbWFydEZvcmVncm91bmQiOm51bGwsIkJhY2tncm91bmRGaWxsVHlwZSI6MCwiTWFyZ2luIjp7IiRpZCI6IjI5MyIsIlRvcCI6MC4wLCJMZWZ0IjowLjAsIlJpZ2h0IjowLjAsIkJvdHRvbSI6MC4wfSwiUGFkZGluZyI6eyIkaWQiOiIyOTQiLCJUb3AiOjAuMCwiTGVmdCI6MC4wLCJSaWdodCI6MC4wLCJCb3R0b20iOjAuMH0sIkJhY2tncm91bmQiOnsiJGlkIjoiMjk1IiwiQ29sb3IiOnsiJGlkIjoiMjk2IiwiQSI6MCwiUiI6MjU1LCJHIjoyNTUsIkIiOjI1NX19LCJJc1Zpc2libGUiOnRydWUsIldpZHRoIjowLjAsIkhlaWdodCI6MC4wLCJCb3JkZXJTdHlsZSI6eyIkaWQiOiIyOTciLCJMaW5lQ29sb3IiOm51bGwsIkxpbmVXZWlnaHQiOjAuMCwiTGluZVR5cGUiOjAsIlBhcmVudFN0eWxlIjpudWxsfSwiUGFyZW50U3R5bGUiOm51bGx9LCJEYXRlRm9ybWF0Ijp7IiRpZCI6IjI5OCIsIkZvcm1hdFN0cmluZyI6Ik1NTSBkLCB5eXl5IiwiU2VwYXJhdG9yIjoiLyIsIlVzZUludGVybmF0aW9uYWxEYXRlRm9ybWF0IjpmYWxzZSwiRGF0ZUlzVmlzaWJsZSI6dHJ1ZSwiVGltZUlzVmlzaWJsZSI6ZmFsc2UsIkhvdXJEaWdpdHMiOjEsIkFtUG1EZXNpZ25hdG9yIjoyLCJUcmltMDBNaW51dGVzIjpmYWxzZSwiTGFzdEtub3duVmlzaWJpbGl0eVN0YXRlIjp7IiRpZCI6IjI5OSIsIkRhdGVQYXJ0SXNWaXNpYmxlIjp0cnVlLCJUaW1lUGFydElzVmlzaWJsZSI6ZmFsc2V9fSwiV2Vla051bWJlcmluZyI6eyIkaWQiOiIzMDAiLCJGb3JtYXQiOjAsIklzVmlzaWJsZSI6ZmFsc2UsIkxhc3RLbm93blZpc2liaWxpdHlTdGF0ZSI6ZmFsc2V9LCJJc1Zpc2libGUiOnRydWUsIlBhcmVudFN0eWxlIjpudWxsfSwiSHlwZXJsaW5rIjpudWxsLCJJbXBvcnRJZCI6bnVsbH1dLCJJZCI6IjZmYmMyZTA2LWYyNjgtNDY3OC1hZTg1LTc4NjRmMTI2NzYwMyIsIklzU2luZ2xlSXRlbVJvdyI6ZmFsc2V9LHsiJGlkIjoiMzAxIiwiX3Rhc2tzIjpbeyIkaWQiOiIzMDIiLCJfYXR0YWNoZWRNaWxlc3RvbmVzIjpbXSwiVGFza0RlZmluaXRpb24iOnsiJGlkIjoiMzAzIiwiR3JvdXBOYW1lIjpudWxsLCJTdGFydERhdGUiOiIyMDIzLTEyLTAyVDEzOjAwOjAwWiIsIkVuZERhdGUiOiIyMDI0LTAxLTI2VDIzOjU5OjAwWiIsIlBlcmNlbnRhZ2VDb21wbGV0ZSI6MC4wLCJTdHlsZSI6eyIkaWQiOiIzMDQiLCJTaGFwZSI6MywiU2hhcGVUaGlja25lc3MiOjAsIkR1cmF0aW9uRm9ybWF0Ijo1LCJJbmNsdWRlTm9uV29ya2luZ0RheXNJbkR1cmF0aW9uIjpmYWxzZSwiUGVyY2VudGFnZUNvbXBsZXRlU3R5bGUiOnsiJGlkIjoiMzA1IiwiRm9udFNldHRpbmdzIjp7IiRpZCI6IjMwNiIsIkZvbnRTaXplIjoxMCwiRm9udE5hbWUiOiJDYWxpYnJpIiwiSXNCb2xkIjpmYWxzZSwiSXNJdGFsaWMiOmZhbHNlLCJJc1VuZGVybGluZWQiOmZhbHNlLCJQYXJlbnRTdHlsZSI6bnVsbH0sIkF1dG9TaXplIjowLCJGb3JlZ3JvdW5kIjp7IiRpZCI6IjMwNyIsIkNvbG9yIjp7IiRpZCI6IjMwOCIsIkEiOjI1NSwiUiI6MjM4LCJHIjoyMzYsIkIiOjIyNX19LCJNYXhXaWR0aCI6MjAwLjAsIk1heEhlaWdodCI6IkluZmluaXR5IiwiU21hcnRGb3JlZ3JvdW5kSXNBY3RpdmUiOmZhbHNlLCJIb3Jpem9udGFsQWxpZ25tZW50IjoxLCJWZXJ0aWNhbEFsaWdubWVudCI6MCwiU21hcnRGb3JlZ3JvdW5kIjpudWxsLCJCYWNrZ3JvdW5kRmlsbFR5cGUiOjAsIk1hcmdpbiI6eyIkaWQiOiIzMDkiLCJUb3AiOjAuMCwiTGVmdCI6MC4wLCJSaWdodCI6MC4wLCJCb3R0b20iOjAuMH0sIlBhZGRpbmciOnsiJGlkIjoiMzEwIiwiVG9wIjowLjAsIkxlZnQiOjAuMCwiUmlnaHQiOjAuMCwiQm90dG9tIjowLjB9LCJCYWNrZ3JvdW5kIjp7IiRpZCI6IjMxMSIsIkNvbG9yIjp7IiRpZCI6IjMxMiIsIkEiOjg5LCJSIjoxMTUsIkciOjExNSwiQiI6MTE1fX0sIklzVmlzaWJsZSI6dHJ1ZSwiV2lkdGgiOjAuMCwiSGVpZ2h0IjowLjAsIkJvcmRlclN0eWxlIjp7IiRpZCI6IjMxMyIsIkxpbmVDb2xvciI6bnVsbCwiTGluZVdlaWdodCI6MC4wLCJMaW5lVHlwZSI6MCwiUGFyZW50U3R5bGUiOm51bGx9LCJQYXJlbnRTdHlsZSI6bnVsbH0sIkR1cmF0aW9uU3R5bGUiOnsiJGlkIjoiMzE0IiwiRm9udFNldHRpbmdzIjp7IiRpZCI6IjMxNSIsIkZvbnRTaXplIjoxMCwiRm9udE5hbWUiOiJDYWxpYnJpIiwiSXNCb2xkIjpmYWxzZSwiSXNJdGFsaWMiOmZhbHNlLCJJc1VuZGVybGluZWQiOmZhbHNlLCJQYXJlbnRTdHlsZSI6bnVsbH0sIkF1dG9TaXplIjowLCJGb3JlZ3JvdW5kIjp7IiRpZCI6IjMxNiIsIkNvbG9yIjp7IiRpZCI6IjMxNyIsIkEiOjI1NSwiUiI6MTE1LCJHIjoxMTUsIkIiOjExNX19LCJNYXhXaWR0aCI6MjAwLjAsIk1heEhlaWdodCI6IkluZmluaXR5IiwiU21hcnRGb3JlZ3JvdW5kSXNBY3RpdmUiOmZhbHNlLCJIb3Jpem9udGFsQWxpZ25tZW50IjoyLCJWZXJ0aWNhbEFsaWdubWVudCI6MCwiU21hcnRGb3JlZ3JvdW5kIjpudWxsLCJCYWNrZ3JvdW5kRmlsbFR5cGUiOjAsIk1hcmdpbiI6eyIkaWQiOiIzMTgiLCJUb3AiOjAuMCwiTGVmdCI6MC4wLCJSaWdodCI6MC4wLCJCb3R0b20iOjAuMH0sIlBhZGRpbmciOnsiJGlkIjoiMzE5IiwiVG9wIjowLjAsIkxlZnQiOjAuMCwiUmlnaHQiOjAuMCwiQm90dG9tIjowLjB9LCJCYWNrZ3JvdW5kIjp7IiRpZCI6IjMyMCIsIkNvbG9yIjp7IiRpZCI6IjMyMSIsIkEiOjAsIlIiOjI1NSwiRyI6MjU1LCJCIjoyNTV9fSwiSXNWaXNpYmxlIjp0cnVlLCJXaWR0aCI6MC4wLCJIZWlnaHQiOjAuMCwiQm9yZGVyU3R5bGUiOnsiJGlkIjoiMzIyIiwiTGluZUNvbG9yIjpudWxsLCJMaW5lV2VpZ2h0IjowLjAsIkxpbmVUeXBlIjowLCJQYXJlbnRTdHlsZSI6bnVsbH0sIlBhcmVudFN0eWxlIjpudWxsfSwiSG9yaXpvbnRhbENvbm5lY3RvclN0eWxlIjp7IiRpZCI6IjMyMyIsIkxpbmVDb2xvciI6eyIkaWQiOiIzMjQiLCIkdHlwZSI6Ik5MUkUuQ29tbW9uLkRvbS5Tb2xpZENvbG9yQnJ1c2gsIE5MUkUuQ29tbW9uIiwiQ29sb3IiOnsiJGlkIjoiMzI1IiwiQSI6MjU1LCJSIjoyMDQsIkciOjIwNCwiQiI6MjA0fX0sIkxpbmVXZWlnaHQiOjEuMCwiTGluZVR5cGUiOjAsIlBhcmVudFN0eWxlIjpudWxsfSwiVmVydGljYWxDb25uZWN0b3JTdHlsZSI6eyIkaWQiOiIzMjYiLCJMaW5lQ29sb3IiOnsiJGlkIjoiMzI3IiwiJHR5cGUiOiJOTFJFLkNvbW1vbi5Eb20uU29saWRDb2xvckJydXNoLCBOTFJFLkNvbW1vbiIsIkNvbG9yIjp7IiRpZCI6IjMyOCIsIkEiOjI1NSwiUiI6MjA0LCJHIjoyMDQsIkIiOjIwNH19LCJMaW5lV2VpZ2h0IjowLjAsIkxpbmVUeXBlIjowLCJQYXJlbnRTdHlsZSI6bnVsbH0sIk1hcmdpbiI6bnVsbCwiU3RhcnREYXRlUG9zaXRpb24iOjYsIkVuZERhdGVQb3NpdGlvbiI6NiwiRGF0ZUlzVmlzaWJsZSI6ZmFsc2UsIlRpdGxlUG9zaXRpb24iOjIsIkR1cmF0aW9uUG9zaXRpb24iOjYsIlBlcmNlbnRhZ2VDb21wbGV0ZWRQb3NpdGlvbiI6MiwiU3BhY2luZyI6MywiSXNCZWxvd1RpbWViYW5kIjp0cnVlLCJQZXJjZW50YWdlQ29tcGxldGVTaGFwZU9wYWNpdHkiOjM1LCJTaGFwZVN0eWxlIjp7IiRpZCI6IjMyOSIsIk1hcmdpbiI6eyIkaWQiOiIzMzAiLCJUb3AiOjAuMCwiTGVmdCI6NC4wLCJSaWdodCI6NC4wLCJCb3R0b20iOjAuMH0sIlBhZGRpbmciOnsiJGlkIjoiMzMxIiwiVG9wIjowLjAsIkxlZnQiOjAuMCwiUmlnaHQiOjAuMCwiQm90dG9tIjowLjB9LCJCYWNrZ3JvdW5kIjp7IiRpZCI6IjMzMiIsIkNvbG9yIjp7IiRpZCI6IjMzMyIsIkEiOjI1NSwiUiI6NjgsIkciOjExNCwiQiI6MTk2fX0sIklzVmlzaWJsZSI6dHJ1ZSwiV2lkdGgiOjAuMCwiSGVpZ2h0IjoxMC4wLCJCb3JkZXJTdHlsZSI6eyIkaWQiOiIzMzQiLCJMaW5lQ29sb3IiOnsiJGlkIjoiMzM1IiwiJHR5cGUiOiJOTFJFLkNvbW1vbi5Eb20uU29saWRDb2xvckJydXNoLCBOTFJFLkNvbW1vbiIsIkNvbG9yIjp7IiRpZCI6IjMzNiIsIkEiOjI1NSwiUiI6MjU1LCJHIjowLCJCIjowfX0sIkxpbmVXZWlnaHQiOjAuMCwiTGluZVR5cGUiOjAsIlBhcmVudFN0eWxlIjpudWxsfSwiUGFyZW50U3R5bGUiOm51bGx9LCJUaXRsZVN0eWxlIjp7IiRpZCI6IjMzNyIsIkZvbnRTZXR0aW5ncyI6eyIkaWQiOiIzMzgiLCJGb250U2l6ZSI6MTEsIkZvbnROYW1lIjoiQ2FsaWJyaSIsIklzQm9sZCI6dHJ1ZSwiSXNJdGFsaWMiOmZhbHNlLCJJc1VuZGVybGluZWQiOmZhbHNlLCJQYXJlbnRTdHlsZSI6bnVsbH0sIkF1dG9TaXplIjoyLCJGb3JlZ3JvdW5kIjp7IiRpZCI6IjMzOSIsIkNvbG9yIjp7IiRpZCI6IjM0MCIsIkEiOjI1NSwiUiI6MjU1LCJHIjoyNTUsIkIiOjI1NX19LCJNYXhXaWR0aCI6NjIuMCwiTWF4SGVpZ2h0IjoiSW5maW5pdHkiLCJTbWFydEZvcmVncm91bmRJc0FjdGl2ZSI6ZmFsc2UsIkhvcml6b250YWxBbGlnbm1lbnQiOjEsIlZlcnRpY2FsQWxpZ25tZW50IjowLCJTbWFydEZvcmVncm91bmQiOm51bGwsIkJhY2tncm91bmRGaWxsVHlwZSI6MCwiTWFyZ2luIjp7IiRpZCI6IjM0MSIsIlRvcCI6MC4wLCJMZWZ0IjowLjAsIlJpZ2h0IjowLjAsIkJvdHRvbSI6MC4wfSwiUGFkZGluZyI6eyIkaWQiOiIzNDIiLCJUb3AiOjAuMCwiTGVmdCI6MC4wLCJSaWdodCI6MC4wLCJCb3R0b20iOjAuMH0sIkJhY2tncm91bmQiOnsiJGlkIjoiMzQzIiwiQ29sb3IiOnsiJGlkIjoiMzQ0IiwiQSI6MCwiUiI6MjU1LCJHIjoyNTUsIkIiOjI1NX19LCJJc1Zpc2libGUiOnRydWUsIldpZHRoIjowLjAsIkhlaWdodCI6MC4wLCJCb3JkZXJTdHlsZSI6eyIkaWQiOiIzNDUiLCJMaW5lQ29sb3IiOm51bGwsIkxpbmVXZWlnaHQiOjAuMCwiTGluZVR5cGUiOjAsIlBhcmVudFN0eWxlIjpudWxsfSwiUGFyZW50U3R5bGUiOm51bGx9LCJEYXRlU3R5bGUiOnsiJGlkIjoiMzQ2IiwiRm9udFNldHRpbmdzIjp7IiRpZCI6IjM0NyIsIkZvbnRTaXplIjoxMCwiRm9udE5hbWUiOiJDYWxpYnJpIiwiSXNCb2xkIjpmYWxzZSwiSXNJdGFsaWMiOmZhbHNlLCJJc1VuZGVybGluZWQiOmZhbHNlLCJQYXJlbnRTdHlsZSI6bnVsbH0sIkF1dG9TaXplIjowLCJGb3JlZ3JvdW5kIjp7IiRpZCI6IjM0OCIsIkNvbG9yIjp7IiRpZCI6IjM0O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zUwIiwiVG9wIjowLjAsIkxlZnQiOjAuMCwiUmlnaHQiOjAuMCwiQm90dG9tIjowLjB9LCJQYWRkaW5nIjp7IiRpZCI6IjM1MSIsIlRvcCI6MC4wLCJMZWZ0IjowLjAsIlJpZ2h0IjowLjAsIkJvdHRvbSI6MC4wfSwiQmFja2dyb3VuZCI6eyIkaWQiOiIzNTIiLCJDb2xvciI6eyIkaWQiOiIzNTMiLCJBIjowLCJSIjoyNTUsIkciOjI1NSwiQiI6MjU1fX0sIklzVmlzaWJsZSI6dHJ1ZSwiV2lkdGgiOjAuMCwiSGVpZ2h0IjowLjAsIkJvcmRlclN0eWxlIjp7IiRpZCI6IjM1NCIsIkxpbmVDb2xvciI6bnVsbCwiTGluZVdlaWdodCI6MC4wLCJMaW5lVHlwZSI6MCwiUGFyZW50U3R5bGUiOm51bGx9LCJQYXJlbnRTdHlsZSI6bnVsbH0sIkRhdGVGb3JtYXQiOnsiJGlkIjoiMzU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1NiIsIkZvcm1hdCI6MCwiSXNWaXNpYmxlIjpmYWxzZSwiTGFzdEtub3duVmlzaWJpbGl0eVN0YXRlIjpmYWxzZX0sIklzVmlzaWJsZSI6dHJ1ZSwiUGFyZW50U3R5bGUiOm51bGx9LCJJbmRleCI6OCwiU21hcnREdXJhdGlvbkFjdGl2YXRlZCI6ZmFsc2UsIkRhdGVGb3JtYXQiOnsiJHJlZiI6IjM1NSJ9LCJXZWVrTnVtYmVyaW5nIjp7IiRpZCI6IjM1NyIsIkZvcm1hdCI6MCwiSXNWaXNpYmxlIjpmYWxzZSwiTGFzdEtub3duVmlzaWJpbGl0eVN0YXRlIjpmYWxzZX0sIklkIjoiZGU3NGJlZDYtODczYy00NzA3LTllZDMtOWVmN2FhN2UzNjVlIiwiSW1wb3J0SWQiOm51bGwsIlRpdGxlIjoiRGV2ZWxvcG1lbnQiLCJOb3RlIjpudWxsLCJIeXBlcmxpbmsiOnsiJGlkIjoiMzU4IiwiQWRkcmVzcyI6IiIsIlN1YkFkZHJlc3MiOiIifSwiSXNDaGFuZ2VkIjpmYWxzZSwiSXNOZXciOmZhbHNlfX0seyIkaWQiOiIzNTkiLCJfYXR0YWNoZWRNaWxlc3RvbmVzIjpbXSwiVGFza0RlZmluaXRpb24iOnsiJGlkIjoiMzYwIiwiR3JvdXBOYW1lIjpudWxsLCJTdGFydERhdGUiOiIyMDI0LTAxLTI3VDEzOjAwOjAwIiwiRW5kRGF0ZSI6IjIwMjQtMDItMTlUMjM6NTk6MDAiLCJQZXJjZW50YWdlQ29tcGxldGUiOjAuMCwiU3R5bGUiOnsiJGlkIjoiMzYxIiwiU2hhcGUiOjMsIlNoYXBlVGhpY2tuZXNzIjowLCJEdXJhdGlvbkZvcm1hdCI6NSwiSW5jbHVkZU5vbldvcmtpbmdEYXlzSW5EdXJhdGlvbiI6ZmFsc2UsIlBlcmNlbnRhZ2VDb21wbGV0ZVN0eWxlIjp7IiRpZCI6IjM2MiIsIkZvbnRTZXR0aW5ncyI6eyIkaWQiOiIzNjMiLCJGb250U2l6ZSI6MTAsIkZvbnROYW1lIjoiQ2FsaWJyaSIsIklzQm9sZCI6ZmFsc2UsIklzSXRhbGljIjpmYWxzZSwiSXNVbmRlcmxpbmVkIjpmYWxzZSwiUGFyZW50U3R5bGUiOm51bGx9LCJBdXRvU2l6ZSI6MCwiRm9yZWdyb3VuZCI6eyIkaWQiOiIzNjQiLCJDb2xvciI6eyIkaWQiOiIzNjUiLCJBIjoyNTUsIlIiOjIzOCwiRyI6MjM2LCJCIjoyMjV9fSwiTWF4V2lkdGgiOjIwMC4wLCJNYXhIZWlnaHQiOiJJbmZpbml0eSIsIlNtYXJ0Rm9yZWdyb3VuZElzQWN0aXZlIjpmYWxzZSwiSG9yaXpvbnRhbEFsaWdubWVudCI6MSwiVmVydGljYWxBbGlnbm1lbnQiOjAsIlNtYXJ0Rm9yZWdyb3VuZCI6bnVsbCwiQmFja2dyb3VuZEZpbGxUeXBlIjowLCJNYXJnaW4iOnsiJGlkIjoiMzY2IiwiVG9wIjowLjAsIkxlZnQiOjAuMCwiUmlnaHQiOjAuMCwiQm90dG9tIjowLjB9LCJQYWRkaW5nIjp7IiRpZCI6IjM2NyIsIlRvcCI6MC4wLCJMZWZ0IjowLjAsIlJpZ2h0IjowLjAsIkJvdHRvbSI6MC4wfSwiQmFja2dyb3VuZCI6eyIkaWQiOiIzNjgiLCJDb2xvciI6eyIkaWQiOiIzNjkiLCJBIjo4OSwiUiI6MTE1LCJHIjoxMTUsIkIiOjExNX19LCJJc1Zpc2libGUiOnRydWUsIldpZHRoIjowLjAsIkhlaWdodCI6MC4wLCJCb3JkZXJTdHlsZSI6eyIkaWQiOiIzNzAiLCJMaW5lQ29sb3IiOm51bGwsIkxpbmVXZWlnaHQiOjAuMCwiTGluZVR5cGUiOjAsIlBhcmVudFN0eWxlIjpudWxsfSwiUGFyZW50U3R5bGUiOm51bGx9LCJEdXJhdGlvblN0eWxlIjp7IiRpZCI6IjM3MSIsIkZvbnRTZXR0aW5ncyI6eyIkaWQiOiIzNzIiLCJGb250U2l6ZSI6MTAsIkZvbnROYW1lIjoiQ2FsaWJyaSIsIklzQm9sZCI6ZmFsc2UsIklzSXRhbGljIjpmYWxzZSwiSXNVbmRlcmxpbmVkIjpmYWxzZSwiUGFyZW50U3R5bGUiOm51bGx9LCJBdXRvU2l6ZSI6MCwiRm9yZWdyb3VuZCI6eyIkaWQiOiIzNzMiLCJDb2xvciI6eyIkaWQiOiIzNzQiLCJBIjoyNTUsIlIiOjExNSwiRyI6MTE1LCJCIjoxMTV9fSwiTWF4V2lkdGgiOjIwMC4wLCJNYXhIZWlnaHQiOiJJbmZpbml0eSIsIlNtYXJ0Rm9yZWdyb3VuZElzQWN0aXZlIjpmYWxzZSwiSG9yaXpvbnRhbEFsaWdubWVudCI6MiwiVmVydGljYWxBbGlnbm1lbnQiOjAsIlNtYXJ0Rm9yZWdyb3VuZCI6bnVsbCwiQmFja2dyb3VuZEZpbGxUeXBlIjowLCJNYXJnaW4iOnsiJGlkIjoiMzc1IiwiVG9wIjowLjAsIkxlZnQiOjAuMCwiUmlnaHQiOjAuMCwiQm90dG9tIjowLjB9LCJQYWRkaW5nIjp7IiRpZCI6IjM3NiIsIlRvcCI6MC4wLCJMZWZ0IjowLjAsIlJpZ2h0IjowLjAsIkJvdHRvbSI6MC4wfSwiQmFja2dyb3VuZCI6eyIkaWQiOiIzNzciLCJDb2xvciI6eyIkaWQiOiIzNzgiLCJBIjowLCJSIjoyNTUsIkciOjI1NSwiQiI6MjU1fX0sIklzVmlzaWJsZSI6dHJ1ZSwiV2lkdGgiOjAuMCwiSGVpZ2h0IjowLjAsIkJvcmRlclN0eWxlIjp7IiRpZCI6IjM3OSIsIkxpbmVDb2xvciI6bnVsbCwiTGluZVdlaWdodCI6MC4wLCJMaW5lVHlwZSI6MCwiUGFyZW50U3R5bGUiOm51bGx9LCJQYXJlbnRTdHlsZSI6bnVsbH0sIkhvcml6b250YWxDb25uZWN0b3JTdHlsZSI6eyIkaWQiOiIzODAiLCJMaW5lQ29sb3IiOnsiJGlkIjoiMzgxIiwiJHR5cGUiOiJOTFJFLkNvbW1vbi5Eb20uU29saWRDb2xvckJydXNoLCBOTFJFLkNvbW1vbiIsIkNvbG9yIjp7IiRpZCI6IjM4MiIsIkEiOjI1NSwiUiI6MjA0LCJHIjoyMDQsIkIiOjIwNH19LCJMaW5lV2VpZ2h0IjoxLjAsIkxpbmVUeXBlIjowLCJQYXJlbnRTdHlsZSI6bnVsbH0sIlZlcnRpY2FsQ29ubmVjdG9yU3R5bGUiOnsiJGlkIjoiMzgzIiwiTGluZUNvbG9yIjp7IiRpZCI6IjM4NCIsIiR0eXBlIjoiTkxSRS5Db21tb24uRG9tLlNvbGlkQ29sb3JCcnVzaCwgTkxSRS5Db21tb24iLCJDb2xvciI6eyIkaWQiOiIzODUiLCJBIjoyNTUsIlIiOjIwNCwiRyI6MjA0LCJCIjoyMDR9fSwiTGluZVdlaWdodCI6MC4wLCJMaW5lVHlwZSI6MCwiUGFyZW50U3R5bGUiOm51bGx9LCJNYXJnaW4iOm51bGwsIlN0YXJ0RGF0ZVBvc2l0aW9uIjo2LCJFbmREYXRlUG9zaXRpb24iOjYsIkRhdGVJc1Zpc2libGUiOmZhbHNlLCJUaXRsZVBvc2l0aW9uIjoyLCJEdXJhdGlvblBvc2l0aW9uIjo2LCJQZXJjZW50YWdlQ29tcGxldGVkUG9zaXRpb24iOjIsIlNwYWNpbmciOjMsIklzQmVsb3dUaW1lYmFuZCI6dHJ1ZSwiUGVyY2VudGFnZUNvbXBsZXRlU2hhcGVPcGFjaXR5IjozNSwiU2hhcGVTdHlsZSI6eyIkaWQiOiIzODYiLCJNYXJnaW4iOnsiJGlkIjoiMzg3IiwiVG9wIjowLjAsIkxlZnQiOjQuMCwiUmlnaHQiOjQuMCwiQm90dG9tIjowLjB9LCJQYWRkaW5nIjp7IiRpZCI6IjM4OCIsIlRvcCI6MC4wLCJMZWZ0IjowLjAsIlJpZ2h0IjowLjAsIkJvdHRvbSI6MC4wfSwiQmFja2dyb3VuZCI6eyIkaWQiOiIzODkiLCJDb2xvciI6eyIkaWQiOiIzOTAiLCJBIjoyNTUsIlIiOjY4LCJHIjoxMTQsIkIiOjE5Nn19LCJJc1Zpc2libGUiOnRydWUsIldpZHRoIjowLjAsIkhlaWdodCI6MTAuMCwiQm9yZGVyU3R5bGUiOnsiJGlkIjoiMzkxIiwiTGluZUNvbG9yIjp7IiRpZCI6IjM5MiIsIiR0eXBlIjoiTkxSRS5Db21tb24uRG9tLlNvbGlkQ29sb3JCcnVzaCwgTkxSRS5Db21tb24iLCJDb2xvciI6eyIkaWQiOiIzOTMiLCJBIjoyNTUsIlIiOjI1NSwiRyI6MCwiQiI6MH19LCJMaW5lV2VpZ2h0IjowLjAsIkxpbmVUeXBlIjowLCJQYXJlbnRTdHlsZSI6bnVsbH0sIlBhcmVudFN0eWxlIjpudWxsfSwiVGl0bGVTdHlsZSI6eyIkaWQiOiIzOTQiLCJGb250U2V0dGluZ3MiOnsiJGlkIjoiMzk1IiwiRm9udFNpemUiOjExLCJGb250TmFtZSI6IkNhbGlicmkiLCJJc0JvbGQiOnRydWUsIklzSXRhbGljIjpmYWxzZSwiSXNVbmRlcmxpbmVkIjpmYWxzZSwiUGFyZW50U3R5bGUiOm51bGx9LCJBdXRvU2l6ZSI6MiwiRm9yZWdyb3VuZCI6eyIkaWQiOiIzOTYiLCJDb2xvciI6eyIkaWQiOiIzOTciLCJBIjoyNTUsIlIiOjI1NSwiRyI6MjU1LCJCIjoyNTV9fSwiTWF4V2lkdGgiOjYyLjAsIk1heEhlaWdodCI6IkluZmluaXR5IiwiU21hcnRGb3JlZ3JvdW5kSXNBY3RpdmUiOmZhbHNlLCJIb3Jpem9udGFsQWxpZ25tZW50IjoxLCJWZXJ0aWNhbEFsaWdubWVudCI6MCwiU21hcnRGb3JlZ3JvdW5kIjpudWxsLCJCYWNrZ3JvdW5kRmlsbFR5cGUiOjAsIk1hcmdpbiI6eyIkaWQiOiIzOTgiLCJUb3AiOjAuMCwiTGVmdCI6MC4wLCJSaWdodCI6MC4wLCJCb3R0b20iOjAuMH0sIlBhZGRpbmciOnsiJGlkIjoiMzk5IiwiVG9wIjowLjAsIkxlZnQiOjAuMCwiUmlnaHQiOjAuMCwiQm90dG9tIjowLjB9LCJCYWNrZ3JvdW5kIjp7IiRpZCI6IjQwMCIsIkNvbG9yIjp7IiRpZCI6IjQwMSIsIkEiOjAsIlIiOjI1NSwiRyI6MjU1LCJCIjoyNTV9fSwiSXNWaXNpYmxlIjp0cnVlLCJXaWR0aCI6MC4wLCJIZWlnaHQiOjAuMCwiQm9yZGVyU3R5bGUiOnsiJGlkIjoiNDAyIiwiTGluZUNvbG9yIjpudWxsLCJMaW5lV2VpZ2h0IjowLjAsIkxpbmVUeXBlIjowLCJQYXJlbnRTdHlsZSI6bnVsbH0sIlBhcmVudFN0eWxlIjpudWxsfSwiRGF0ZVN0eWxlIjp7IiRpZCI6IjQwMyIsIkZvbnRTZXR0aW5ncyI6eyIkaWQiOiI0MDQiLCJGb250U2l6ZSI6MTAsIkZvbnROYW1lIjoiQ2FsaWJyaSIsIklzQm9sZCI6ZmFsc2UsIklzSXRhbGljIjpmYWxzZSwiSXNVbmRlcmxpbmVkIjpmYWxzZSwiUGFyZW50U3R5bGUiOm51bGx9LCJBdXRvU2l6ZSI6MCwiRm9yZWdyb3VuZCI6eyIkaWQiOiI0MDUiLCJDb2xvciI6eyIkaWQiOiI0MDY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QwNyIsIlRvcCI6MC4wLCJMZWZ0IjowLjAsIlJpZ2h0IjowLjAsIkJvdHRvbSI6MC4wfSwiUGFkZGluZyI6eyIkaWQiOiI0MDgiLCJUb3AiOjAuMCwiTGVmdCI6MC4wLCJSaWdodCI6MC4wLCJCb3R0b20iOjAuMH0sIkJhY2tncm91bmQiOnsiJGlkIjoiNDA5IiwiQ29sb3IiOnsiJGlkIjoiNDEwIiwiQSI6MCwiUiI6MjU1LCJHIjoyNTUsIkIiOjI1NX19LCJJc1Zpc2libGUiOnRydWUsIldpZHRoIjowLjAsIkhlaWdodCI6MC4wLCJCb3JkZXJTdHlsZSI6eyIkaWQiOiI0MTEiLCJMaW5lQ29sb3IiOm51bGwsIkxpbmVXZWlnaHQiOjAuMCwiTGluZVR5cGUiOjAsIlBhcmVudFN0eWxlIjpudWxsfSwiUGFyZW50U3R5bGUiOm51bGx9LCJEYXRlRm9ybWF0Ijp7IiRpZCI6IjQx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MTMiLCJGb3JtYXQiOjAsIklzVmlzaWJsZSI6ZmFsc2UsIkxhc3RLbm93blZpc2liaWxpdHlTdGF0ZSI6ZmFsc2V9LCJJc1Zpc2libGUiOnRydWUsIlBhcmVudFN0eWxlIjpudWxsfSwiSW5kZXgiOjksIlNtYXJ0RHVyYXRpb25BY3RpdmF0ZWQiOmZhbHNlLCJEYXRlRm9ybWF0Ijp7IiRyZWYiOiI0MTIifSwiV2Vla051bWJlcmluZyI6eyIkaWQiOiI0MTQiLCJGb3JtYXQiOjAsIklzVmlzaWJsZSI6ZmFsc2UsIkxhc3RLbm93blZpc2liaWxpdHlTdGF0ZSI6ZmFsc2V9LCJJZCI6IjFkMjhmNmIxLWNmOTMtNGI4Ni1iYTEwLTVhZmYwMDFiYjU3MCIsIkltcG9ydElkIjpudWxsLCJUaXRsZSI6IlN0YWJpbGl6ZSIsIk5vdGUiOm51bGwsIkh5cGVybGluayI6eyIkaWQiOiI0MTUiLCJBZGRyZXNzIjoiIiwiU3ViQWRkcmVzcyI6IiJ9LCJJc0NoYW5nZWQiOmZhbHNlLCJJc05ldyI6ZmFsc2V9fV0sIl9taWxlc3RvbmVzIjpbXSwiSWQiOiIzNDJlOTM5YS03MjZhLTRmY2YtOTU3MS05MjdhYzZkM2RhOGMiLCJJc1NpbmdsZUl0ZW1Sb3ciOmZhbHNlfV0sIkluZGV4IjoxMCwiSWQiOiIyNDA5YzkyZC1iYzcyLTRlMzMtYjM5ZC1hZTI1OWYwODk1YmIiLCJIZWFkZXJUZXh0IjoiRGV2ZWxvcG1lbnQiLCJJc0RlZmF1bHQiOmZhbHNlLCJTdHlsZSI6eyIkaWQiOiI0MTYiLCJIZWFkZXJTdHlsZSI6eyIkaWQiOiI0MTciLCJUZXh0U3R5bGUiOnsiJGlkIjoiNDE4IiwiRm9udFNldHRpbmdzIjp7IiRpZCI6IjQxOSIsIkZvbnRTaXplIjoxMSwiRm9udE5hbWUiOiJDYWxpYnJpIiwiSXNCb2xkIjpmYWxzZSwiSXNJdGFsaWMiOmZhbHNlLCJJc1VuZGVybGluZWQiOmZhbHNlLCJQYXJlbnRTdHlsZSI6bnVsbH0sIkF1dG9TaXplIjowLCJGb3JlZ3JvdW5kIjp7IiRpZCI6IjQyMCIsIkNvbG9yIjp7IiRpZCI6IjQyMSIsIkEiOjI1NSwiUiI6MCwiRyI6MCwiQiI6MH19LCJNYXhXaWR0aCI6MC4wLCJNYXhIZWlnaHQiOjAuMCwiU21hcnRGb3JlZ3JvdW5kSXNBY3RpdmUiOmZhbHNlLCJIb3Jpem9udGFsQWxpZ25tZW50IjowLCJWZXJ0aWNhbEFsaWdubWVudCI6MCwiU21hcnRGb3JlZ3JvdW5kIjpudWxsLCJCYWNrZ3JvdW5kRmlsbFR5cGUiOjAsIk1hcmdpbiI6eyIkaWQiOiI0MjIiLCJUb3AiOjAuMCwiTGVmdCI6MC4wLCJSaWdodCI6MC4wLCJCb3R0b20iOjAuMH0sIlBhZGRpbmciOnsiJGlkIjoiNDIzIiwiVG9wIjowLjAsIkxlZnQiOjAuMCwiUmlnaHQiOjAuMCwiQm90dG9tIjowLjB9LCJCYWNrZ3JvdW5kIjpudWxsLCJJc1Zpc2libGUiOmZhbHNlLCJXaWR0aCI6MC4wLCJIZWlnaHQiOjAuMCwiQm9yZGVyU3R5bGUiOm51bGwsIlBhcmVudFN0eWxlIjpudWxsfSwiUmVjdGFuZ2xlU3R5bGUiOnsiJGlkIjoiNDI0IiwiTWFyZ2luIjp7IiRpZCI6IjQyNSIsIlRvcCI6MC4wLCJMZWZ0IjowLjAsIlJpZ2h0IjowLjAsIkJvdHRvbSI6MC4wfSwiUGFkZGluZyI6eyIkaWQiOiI0MjYiLCJUb3AiOjAuMCwiTGVmdCI6MC4wLCJSaWdodCI6MC4wLCJCb3R0b20iOjAuMH0sIkJhY2tncm91bmQiOnsiJGlkIjoiNDI3IiwiQ29sb3IiOnsiJGlkIjoiNDI4IiwiQSI6NjMsIlIiOjY4LCJHIjoxMTQsIkIiOjE5Nn19LCJJc1Zpc2libGUiOmZhbHNlLCJXaWR0aCI6MC4wLCJIZWlnaHQiOjAuMCwiQm9yZGVyU3R5bGUiOnsiJGlkIjoiNDI5IiwiTGluZUNvbG9yIjp7IiRpZCI6IjQzMCIsIiR0eXBlIjoiTkxSRS5Db21tb24uRG9tLlNvbGlkQ29sb3JCcnVzaCwgTkxSRS5Db21tb24iLCJDb2xvciI6eyIkaWQiOiI0MzEiLCJBIjoyNTUsIlIiOjI1NSwiRyI6MCwiQiI6MH19LCJMaW5lV2VpZ2h0IjowLjAsIkxpbmVUeXBlIjowLCJQYXJlbnRTdHlsZSI6bnVsbH0sIlBhcmVudFN0eWxlIjpudWxsfSwiTWFyZ2luIjp7IiRpZCI6IjQzMiIsIlRvcCI6MC4wLCJMZWZ0IjowLjAsIlJpZ2h0IjowLjAsIkJvdHRvbSI6MC4wfSwiUGFkZGluZyI6eyIkaWQiOiI0MzMiLCJUb3AiOjAuMCwiTGVmdCI6MC4wLCJSaWdodCI6MC4wLCJCb3R0b20iOjAuMH0sIkJhY2tncm91bmQiOm51bGwsIklzVmlzaWJsZSI6dHJ1ZSwiV2lkdGgiOjAuMCwiSGVpZ2h0IjowLjAsIkJvcmRlclN0eWxlIjpudWxsLCJQYXJlbnRTdHlsZSI6bnVsbH0sIkJhY2tncm91bmRTdHlsZSI6eyIkaWQiOiI0MzQiLCJNYXJnaW4iOnsiJGlkIjoiNDM1IiwiVG9wIjowLjAsIkxlZnQiOjAuMCwiUmlnaHQiOjAuMCwiQm90dG9tIjowLjB9LCJQYWRkaW5nIjp7IiRpZCI6IjQzNiIsIlRvcCI6MC4wLCJMZWZ0IjowLjAsIlJpZ2h0IjowLjAsIkJvdHRvbSI6MC4wfSwiQmFja2dyb3VuZCI6eyIkaWQiOiI0MzciLCJDb2xvciI6eyIkaWQiOiI0MzgiLCJBIjo1MSwiUiI6MTY1LCJHIjoxNjUsIkIiOjE2NX19LCJJc1Zpc2libGUiOnRydWUsIldpZHRoIjowLjAsIkhlaWdodCI6MC4wLCJCb3JkZXJTdHlsZSI6eyIkaWQiOiI0MzkiLCJMaW5lQ29sb3IiOnsiJGlkIjoiNDQwIiwiJHR5cGUiOiJOTFJFLkNvbW1vbi5Eb20uU29saWRDb2xvckJydXNoLCBOTFJFLkNvbW1vbiIsIkNvbG9yIjp7IiRpZCI6IjQ0MSIsIkEiOjI1NSwiUiI6MjU1LCJHIjowLCJCIjowfX0sIkxpbmVXZWlnaHQiOjAuMCwiTGluZVR5cGUiOjAsIlBhcmVudFN0eWxlIjpudWxsfSwiUGFyZW50U3R5bGUiOm51bGx9LCJNYXJnaW4iOnsiJGlkIjoiNDQyIiwiVG9wIjowLjAsIkxlZnQiOjAuMCwiUmlnaHQiOjAuMCwiQm90dG9tIjowLjB9LCJQYWRkaW5nIjp7IiRpZCI6IjQ0MyIsIlRvcCI6MC4wLCJMZWZ0IjowLjAsIlJpZ2h0IjowLjAsIkJvdHRvbSI6MC4wfSwiSXNWaXNpYmxlIjp0cnVlLCJXaWR0aCI6MC4wLCJIZWlnaHQiOjAuMCwiQm9yZGVyU3R5bGUiOnsiJGlkIjoiNDQ0IiwiTGluZUNvbG9yIjpudWxsLCJMaW5lV2VpZ2h0IjowLjAsIkxpbmVUeXBlIjowLCJQYXJlbnRTdHlsZSI6bnVsbH0sIlBhcmVudFN0eWxlIjpudWxsfX1dLCJJZCI6IjA1ZTY3YzA0LTcxYmYtNGJiOC1iOGNhLTZiZDFlOGRkZmNjOCIsIkluZGV4Ijo1LCJIZWFkZXJUZXh0IjoiRGV2ZWxvcG1lbnQiLCJTdHlsZSI6eyIkaWQiOiI0NDUiLCJTdHlsZUlkIjoiMDAwMDAwMDAtMDAwMC0wMDAwLTAwMDAtMDAwMDAwMDAwMDAwIiwiSGVhZGVyU3R5bGUiOnsiJGlkIjoiNDQ2IiwiVGV4dElzVmVydGljYWwiOnRydWUsIlRleHRTdHlsZSI6eyIkaWQiOiI0NDciLCJGb250U2V0dGluZ3MiOnsiJGlkIjoiNDQ4IiwiRm9udFNpemUiOjEyLCJGb250TmFtZSI6IkNhbGlicmkiLCJJc0JvbGQiOmZhbHNlLCJJc0l0YWxpYyI6ZmFsc2UsIklzVW5kZXJsaW5lZCI6ZmFsc2UsIlBhcmVudFN0eWxlIjpudWxsfSwiQXV0b1NpemUiOjIsIkZvcmVncm91bmQiOnsiJGlkIjoiNDQ5IiwiQ29sb3IiOnsiJGlkIjoiNDUw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NDUxIiwiVG9wIjowLjAsIkxlZnQiOjAuMCwiUmlnaHQiOjAuMCwiQm90dG9tIjowLjB9LCJQYWRkaW5nIjp7IiRpZCI6IjQ1MiIsIlRvcCI6MC4wLCJMZWZ0IjowLjAsIlJpZ2h0IjowLjAsIkJvdHRvbSI6MC4wfSwiQmFja2dyb3VuZCI6bnVsbCwiSXNWaXNpYmxlIjpmYWxzZSwiV2lkdGgiOjAuMCwiSGVpZ2h0IjowLjAsIkJvcmRlclN0eWxlIjpudWxsLCJQYXJlbnRTdHlsZSI6bnVsbH0sIlJlY3RhbmdsZVN0eWxlIjp7IiRpZCI6IjQ1MyIsIk1hcmdpbiI6eyIkaWQiOiI0NTQiLCJUb3AiOjAuMCwiTGVmdCI6MC4wLCJSaWdodCI6MC4wLCJCb3R0b20iOjAuMH0sIlBhZGRpbmciOnsiJGlkIjoiNDU1IiwiVG9wIjowLjAsIkxlZnQiOjAuMCwiUmlnaHQiOjAuMCwiQm90dG9tIjowLjB9LCJCYWNrZ3JvdW5kIjp7IiRpZCI6IjQ1NiIsIkNvbG9yIjp7IiRpZCI6IjQ1NyIsIkEiOjI1NSwiUiI6NjgsIkciOjExNCwiQiI6MTk2fX0sIklzVmlzaWJsZSI6dHJ1ZSwiV2lkdGgiOjAuMCwiSGVpZ2h0IjowLjAsIkJvcmRlclN0eWxlIjp7IiRpZCI6IjQ1OCIsIkxpbmVDb2xvciI6eyIkaWQiOiI0NTkiLCIkdHlwZSI6Ik5MUkUuQ29tbW9uLkRvbS5Tb2xpZENvbG9yQnJ1c2gsIE5MUkUuQ29tbW9uIiwiQ29sb3IiOnsiJGlkIjoiNDYwIiwiQSI6MjU1LCJSIjoyNTUsIkciOjI1NSwiQiI6MjU1fX0sIkxpbmVXZWlnaHQiOjAuMCwiTGluZVR5cGUiOjAsIlBhcmVudFN0eWxlIjpudWxsfSwiUGFyZW50U3R5bGUiOm51bGx9LCJNYXJnaW4iOnsiJGlkIjoiNDYxIiwiVG9wIjowLjAsIkxlZnQiOjAuMCwiUmlnaHQiOjAuMCwiQm90dG9tIjowLjB9LCJQYWRkaW5nIjp7IiRpZCI6IjQ2MiIsIlRvcCI6MC4wLCJMZWZ0IjowLjAsIlJpZ2h0IjowLjAsIkJvdHRvbSI6MC4wfSwiQmFja2dyb3VuZCI6bnVsbCwiSXNWaXNpYmxlIjp0cnVlLCJXaWR0aCI6MC4wLCJIZWlnaHQiOjAuMCwiQm9yZGVyU3R5bGUiOm51bGwsIlBhcmVudFN0eWxlIjpudWxsfSwiQmFja2dyb3VuZFN0eWxlIjp7IiRpZCI6IjQ2MyIsIk1hcmdpbiI6eyIkaWQiOiI0NjQiLCJUb3AiOjAuMCwiTGVmdCI6MC4wLCJSaWdodCI6MC4wLCJCb3R0b20iOjAuMH0sIlBhZGRpbmciOnsiJGlkIjoiNDY1IiwiVG9wIjowLjAsIkxlZnQiOjAuMCwiUmlnaHQiOjAuMCwiQm90dG9tIjowLjB9LCJCYWNrZ3JvdW5kIjp7IiRpZCI6IjQ2NiIsIkNvbG9yIjp7IiRpZCI6IjQ2NyIsIkEiOjAsIlIiOjI1NSwiRyI6MjU1LCJCIjoyNTV9fSwiSXNWaXNpYmxlIjp0cnVlLCJXaWR0aCI6MC4wLCJIZWlnaHQiOjAuMCwiQm9yZGVyU3R5bGUiOnsiJGlkIjoiNDY4IiwiTGluZUNvbG9yIjp7IiRpZCI6IjQ2OSIsIiR0eXBlIjoiTkxSRS5Db21tb24uRG9tLlNvbGlkQ29sb3JCcnVzaCwgTkxSRS5Db21tb24iLCJDb2xvciI6eyIkaWQiOiI0NzAiLCJBIjoyNSwiUiI6NjgsIkciOjExNCwiQiI6MTk2fX0sIkxpbmVXZWlnaHQiOjAuMCwiTGluZVR5cGUiOjAsIlBhcmVudFN0eWxlIjpudWxsfSwiUGFyZW50U3R5bGUiOm51bGx9LCJJc0Fib3ZlVGltZWJhbmQiOmZhbHNlLCJTcGFjaW5nIjo1LCJEZWZhdWx0U3dpbWxhbmVUYXNrU3R5bGUiOnsiJGlkIjoiNDcxIiwiJHR5cGUiOiJOTFJFLkNvbW1vbi5Eb20uU3R5bGVzLkV4cGxpY2l0U2V0YWJsZVRhc2tTdHlsZSwgTkxSRS5Db21tb24iLCJTaGFwZSI6MSwiU2hhcGVUaGlja25lc3MiOjAsIkR1cmF0aW9uRm9ybWF0Ijo1LCJJbmNsdWRlTm9uV29ya2luZ0RheXNJbkR1cmF0aW9uIjpmYWxzZSwiUGVyY2VudGFnZUNvbXBsZXRlU3R5bGUiOnsiJGlkIjoiNDcyIiwiRm9udFNldHRpbmdzIjp7IiRpZCI6IjQ3MyIsIkZvbnRTaXplIjoxMCwiRm9udE5hbWUiOiJDYWxpYnJpIiwiSXNCb2xkIjpmYWxzZSwiSXNJdGFsaWMiOmZhbHNlLCJJc1VuZGVybGluZWQiOmZhbHNlLCJQYXJlbnRTdHlsZSI6bnVsbH0sIkF1dG9TaXplIjowLCJGb3JlZ3JvdW5kIjp7IiRpZCI6IjQ3NCIsIkNvbG9yIjp7IiRpZCI6IjQ3NSIsIkEiOjI1NSwiUiI6MjU1LCJHIjoyNTUsIkIiOjI1NX19LCJNYXhXaWR0aCI6MjAwLjAsIk1heEhlaWdodCI6IkluZmluaXR5IiwiU21hcnRGb3JlZ3JvdW5kSXNBY3RpdmUiOmZhbHNlLCJIb3Jpem9udGFsQWxpZ25tZW50IjoxLCJWZXJ0aWNhbEFsaWdubWVudCI6MCwiU21hcnRGb3JlZ3JvdW5kIjpudWxsLCJCYWNrZ3JvdW5kRmlsbFR5cGUiOjAsIk1hcmdpbiI6eyIkaWQiOiI0NzYiLCJUb3AiOjAuMCwiTGVmdCI6MC4wLCJSaWdodCI6MC4wLCJCb3R0b20iOjAuMH0sIlBhZGRpbmciOnsiJGlkIjoiNDc3IiwiVG9wIjowLjAsIkxlZnQiOjAuMCwiUmlnaHQiOjAuMCwiQm90dG9tIjowLjB9LCJCYWNrZ3JvdW5kIjp7IiRpZCI6IjQ3OCIsIkNvbG9yIjp7IiRpZCI6IjQ3OSIsIkEiOjg5LCJSIjoxMTUsIkciOjExNSwiQiI6MTE1fX0sIklzVmlzaWJsZSI6dHJ1ZSwiV2lkdGgiOjAuMCwiSGVpZ2h0IjowLjAsIkJvcmRlclN0eWxlIjp7IiRpZCI6IjQ4MCIsIkxpbmVDb2xvciI6bnVsbCwiTGluZVdlaWdodCI6MC4wLCJMaW5lVHlwZSI6MCwiUGFyZW50U3R5bGUiOm51bGx9LCJQYXJlbnRTdHlsZSI6bnVsbH0sIkR1cmF0aW9uU3R5bGUiOnsiJGlkIjoiNDgxIiwiRm9udFNldHRpbmdzIjp7IiRpZCI6IjQ4MiIsIkZvbnRTaXplIjoxMCwiRm9udE5hbWUiOiJDYWxpYnJpIiwiSXNCb2xkIjpmYWxzZSwiSXNJdGFsaWMiOmZhbHNlLCJJc1VuZGVybGluZWQiOmZhbHNlLCJQYXJlbnRTdHlsZSI6bnVsbH0sIkF1dG9TaXplIjowLCJGb3JlZ3JvdW5kIjp7IiRpZCI6IjQ4MyIsIkNvbG9yIjp7IiRpZCI6IjQ4NC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NDg1IiwiVG9wIjowLjAsIkxlZnQiOjAuMCwiUmlnaHQiOjAuMCwiQm90dG9tIjowLjB9LCJQYWRkaW5nIjp7IiRpZCI6IjQ4NiIsIlRvcCI6MC4wLCJMZWZ0IjowLjAsIlJpZ2h0IjowLjAsIkJvdHRvbSI6MC4wfSwiQmFja2dyb3VuZCI6eyIkaWQiOiI0ODciLCJDb2xvciI6eyIkaWQiOiI0ODgiLCJBIjowLCJSIjoyNTUsIkciOjI1NSwiQiI6MjU1fX0sIklzVmlzaWJsZSI6dHJ1ZSwiV2lkdGgiOjAuMCwiSGVpZ2h0IjowLjAsIkJvcmRlclN0eWxlIjp7IiRpZCI6IjQ4OSIsIkxpbmVDb2xvciI6bnVsbCwiTGluZVdlaWdodCI6MC4wLCJMaW5lVHlwZSI6MCwiUGFyZW50U3R5bGUiOm51bGx9LCJQYXJlbnRTdHlsZSI6bnVsbH0sIkhvcml6b250YWxDb25uZWN0b3JTdHlsZSI6eyIkaWQiOiI0OTAiLCJMaW5lQ29sb3IiOnsiJGlkIjoiNDkxIiwiJHR5cGUiOiJOTFJFLkNvbW1vbi5Eb20uU29saWRDb2xvckJydXNoLCBOTFJFLkNvbW1vbiIsIkNvbG9yIjp7IiRpZCI6IjQ5MiIsIkEiOjI1NSwiUiI6MjA0LCJHIjoyMDQsIkIiOjIwNH19LCJMaW5lV2VpZ2h0IjoxLjAsIkxpbmVUeXBlIjowLCJQYXJlbnRTdHlsZSI6bnVsbH0sIlZlcnRpY2FsQ29ubmVjdG9yU3R5bGUiOnsiJGlkIjoiNDkzIiwiTGluZUNvbG9yIjp7IiRpZCI6IjQ5NCIsIiR0eXBlIjoiTkxSRS5Db21tb24uRG9tLlNvbGlkQ29sb3JCcnVzaCwgTkxSRS5Db21tb24iLCJDb2xvciI6eyIkaWQiOiI0OTUiLCJBIjoyNTUsIlIiOjIwNCwiRyI6MjA0LCJCIjoyMDR9fSwiTGluZVdlaWdodCI6MC4wLCJMaW5lVHlwZSI6MCwiUGFyZW50U3R5bGUiOm51bGx9LCJNYXJnaW4iOm51bGwsIlN0YXJ0RGF0ZVBvc2l0aW9uIjo2LCJFbmREYXRlUG9zaXRpb24iOjYsIkRhdGVJc1Zpc2libGUiOmZhbHNlLCJUaXRsZVBvc2l0aW9uIjo0LCJEdXJhdGlvblBvc2l0aW9uIjozLCJQZXJjZW50YWdlQ29tcGxldGVkUG9zaXRpb24iOjIsIlNwYWNpbmciOjMsIklzQmVsb3dUaW1lYmFuZCI6dHJ1ZSwiUGVyY2VudGFnZUNvbXBsZXRlU2hhcGVPcGFjaXR5IjozNSwiU2hhcGVTdHlsZSI6eyIkaWQiOiI0OTYiLCJNYXJnaW4iOnsiJGlkIjoiNDk3IiwiVG9wIjowLjAsIkxlZnQiOjQuMCwiUmlnaHQiOjQuMCwiQm90dG9tIjowLjB9LCJQYWRkaW5nIjp7IiRpZCI6IjQ5OCIsIlRvcCI6MC4wLCJMZWZ0IjowLjAsIlJpZ2h0IjowLjAsIkJvdHRvbSI6MC4wfSwiQmFja2dyb3VuZCI6eyIkaWQiOiI0OTkiLCJDb2xvciI6eyIkaWQiOiI1MDAiLCJBIjoyNTUsIlIiOjY4LCJHIjoxMTQsIkIiOjE5Nn19LCJJc1Zpc2libGUiOnRydWUsIldpZHRoIjowLjAsIkhlaWdodCI6MTAuMCwiQm9yZGVyU3R5bGUiOnsiJGlkIjoiNTAxIiwiTGluZUNvbG9yIjp7IiRpZCI6IjUwMiIsIiR0eXBlIjoiTkxSRS5Db21tb24uRG9tLlNvbGlkQ29sb3JCcnVzaCwgTkxSRS5Db21tb24iLCJDb2xvciI6eyIkaWQiOiI1MDMiLCJBIjoyNTUsIlIiOjIzNCwiRyI6MjIsIkIiOjMwfX0sIkxpbmVXZWlnaHQiOjAuMCwiTGluZVR5cGUiOjAsIlBhcmVudFN0eWxlIjpudWxsfSwiUGFyZW50U3R5bGUiOm51bGx9LCJUaXRsZVN0eWxlIjp7IiRpZCI6IjUwNCIsIkZvbnRTZXR0aW5ncyI6eyIkaWQiOiI1MDUiLCJGb250U2l6ZSI6MTEsIkZvbnROYW1lIjoiQ2FsaWJyaSIsIklzQm9sZCI6dHJ1ZSwiSXNJdGFsaWMiOmZhbHNlLCJJc1VuZGVybGluZWQiOmZhbHNlLCJQYXJlbnRTdHlsZSI6bnVsbH0sIkF1dG9TaXplIjowLCJGb3JlZ3JvdW5kIjp7IiRpZCI6IjUwNiIsIkNvbG9yIjp7IiRpZCI6IjUwNy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1MDgiLCJUb3AiOjAuMCwiTGVmdCI6MC4wLCJSaWdodCI6MC4wLCJCb3R0b20iOjAuMH0sIlBhZGRpbmciOnsiJGlkIjoiNTA5IiwiVG9wIjowLjAsIkxlZnQiOjAuMCwiUmlnaHQiOjAuMCwiQm90dG9tIjowLjB9LCJCYWNrZ3JvdW5kIjp7IiRpZCI6IjUxMCIsIkNvbG9yIjp7IiRpZCI6IjUxMSIsIkEiOjAsIlIiOjI1NSwiRyI6MjU1LCJCIjoyNTV9fSwiSXNWaXNpYmxlIjp0cnVlLCJXaWR0aCI6MC4wLCJIZWlnaHQiOjAuMCwiQm9yZGVyU3R5bGUiOnsiJGlkIjoiNTEyIiwiTGluZUNvbG9yIjpudWxsLCJMaW5lV2VpZ2h0IjowLjAsIkxpbmVUeXBlIjowLCJQYXJlbnRTdHlsZSI6bnVsbH0sIlBhcmVudFN0eWxlIjpudWxsfSwiRGF0ZVN0eWxlIjp7IiRpZCI6IjUxMyIsIkZvbnRTZXR0aW5ncyI6eyIkaWQiOiI1MTQiLCJGb250U2l6ZSI6MTAsIkZvbnROYW1lIjoiQ2FsaWJyaSIsIklzQm9sZCI6ZmFsc2UsIklzSXRhbGljIjpmYWxzZSwiSXNVbmRlcmxpbmVkIjpmYWxzZSwiUGFyZW50U3R5bGUiOm51bGx9LCJBdXRvU2l6ZSI6MCwiRm9yZWdyb3VuZCI6eyIkaWQiOiI1MTUiLCJDb2xvciI6eyIkaWQiOiI1MTYiLCJBIjoyNTUsIlIiOjY4LCJHIjo4NCwiQiI6MTA2fX0sIk1heFdpZHRoIjoyMDAuMCwiTWF4SGVpZ2h0IjoiSW5maW5pdHkiLCJTbWFydEZvcmVncm91bmRJc0FjdGl2ZSI6ZmFsc2UsIkhvcml6b250YWxBbGlnbm1lbnQiOjEsIlZlcnRpY2FsQWxpZ25tZW50IjowLCJTbWFydEZvcmVncm91bmQiOm51bGwsIkJhY2tncm91bmRGaWxsVHlwZSI6MCwiTWFyZ2luIjp7IiRpZCI6IjUxNyIsIlRvcCI6MC4wLCJMZWZ0IjowLjAsIlJpZ2h0IjowLjAsIkJvdHRvbSI6MC4wfSwiUGFkZGluZyI6eyIkaWQiOiI1MTgiLCJUb3AiOjAuMCwiTGVmdCI6MC4wLCJSaWdodCI6MC4wLCJCb3R0b20iOjAuMH0sIkJhY2tncm91bmQiOnsiJGlkIjoiNTE5IiwiQ29sb3IiOnsiJGlkIjoiNTIwIiwiQSI6ODksIlIiOjAsIkciOjAsIkIiOjB9fSwiSXNWaXNpYmxlIjp0cnVlLCJXaWR0aCI6MC4wLCJIZWlnaHQiOjAuMCwiQm9yZGVyU3R5bGUiOnsiJGlkIjoiNTIxIiwiTGluZUNvbG9yIjpudWxsLCJMaW5lV2VpZ2h0IjowLjAsIkxpbmVUeXBlIjowLCJQYXJlbnRTdHlsZSI6bnVsbH0sIlBhcmVudFN0eWxlIjpudWxsfSwiRGF0ZUZvcm1hdCI6eyIkaWQiOiI1MjI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IzIiwiRm9ybWF0IjowLCJJc1Zpc2libGUiOmZhbHNlLCJMYXN0S25vd25WaXNpYmlsaXR5U3RhdGUiOmZhbHNlfSwiSXNWaXNpYmxlIjp0cnVlLCJQYXJlbnRTdHlsZSI6bnVsbCwiX2V4cGxpY2l0bHlTZXQiOnsiJGlkIjoiNTI0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RlZmF1bHRTd2ltbGFuZU1vdFN0eWxlIjp7IiRpZCI6IjUyNSIsIlNoYXBlIjoxLCJDb25uZWN0b3JNYXJnaW4iOnsiJGlkIjoiNTI2IiwiVG9wIjowLjAsIkxlZnQiOjIuMCwiUmlnaHQiOjIuMCwiQm90dG9tIjowLjB9LCJDb25uZWN0b3JTdHlsZSI6eyIkaWQiOiI1MjciLCJMaW5lQ29sb3IiOnsiJGlkIjoiNTI4IiwiJHR5cGUiOiJOTFJFLkNvbW1vbi5Eb20uU29saWRDb2xvckJydXNoLCBOTFJFLkNvbW1vbiIsIkNvbG9yIjp7IiRpZCI6IjUyOSIsIkEiOjEyNywiUiI6NzksIkciOjEyOSwiQiI6MTg5fX0sIkxpbmVXZWlnaHQiOjEuMCwiTGluZVR5cGUiOjAsIlBhcmVudFN0eWxlIjpudWxsfSwiSXNCZWxvd1RpbWViYW5kIjpmYWxzZSwiUG9zaXRpb25PblRhc2siOjEsIkhpZGVEYXRlIjpmYWxzZSwiU2hhcGVTaXplIjoxLCJTcGFjaW5nIjoxLjAsIlBhZGRpbmciOnsiJGlkIjoiNTMwIiwiVG9wIjo3LjAsIkxlZnQiOjMuMCwiUmlnaHQiOjAuMCwiQm90dG9tIjoyLjB9LCJTaGFwZVN0eWxlIjp7IiRpZCI6IjUzMSIsIk1hcmdpbiI6eyIkaWQiOiI1MzIiLCJUb3AiOjAuMCwiTGVmdCI6MC4wLCJSaWdodCI6MC4wLCJCb3R0b20iOjAuMH0sIlBhZGRpbmciOnsiJGlkIjoiNTMzIiwiVG9wIjowLjAsIkxlZnQiOjAuMCwiUmlnaHQiOjAuMCwiQm90dG9tIjowLjB9LCJCYWNrZ3JvdW5kIjp7IiRpZCI6IjUzNCIsIkNvbG9yIjp7IiRpZCI6IjUzNSIsIkEiOjI1NSwiUiI6NjgsIkciOjExNCwiQiI6MTk2fX0sIklzVmlzaWJsZSI6dHJ1ZSwiV2lkdGgiOjE4LjAsIkhlaWdodCI6MjAuMCwiQm9yZGVyU3R5bGUiOnsiJGlkIjoiNTM2IiwiTGluZUNvbG9yIjp7IiRpZCI6IjUzNyIsIiR0eXBlIjoiTkxSRS5Db21tb24uRG9tLlNvbGlkQ29sb3JCcnVzaCwgTkxSRS5Db21tb24iLCJDb2xvciI6eyIkaWQiOiI1MzgiLCJBIjoyNTUsIlIiOjIzNCwiRyI6MjIsIkIiOjMwfX0sIkxpbmVXZWlnaHQiOjAuMCwiTGluZVR5cGUiOjAsIlBhcmVudFN0eWxlIjpudWxsfSwiUGFyZW50U3R5bGUiOm51bGx9LCJUaXRsZVN0eWxlIjp7IiRpZCI6IjUzOSIsIkZvbnRTZXR0aW5ncyI6eyIkaWQiOiI1NDAiLCJGb250U2l6ZSI6MTEsIkZvbnROYW1lIjoiQ2FsaWJyaSIsIklzQm9sZCI6dHJ1ZSwiSXNJdGFsaWMiOmZhbHNlLCJJc1VuZGVybGluZWQiOmZhbHNlLCJQYXJlbnRTdHlsZSI6bnVsbH0sIkF1dG9TaXplIjowLCJGb3JlZ3JvdW5kIjp7IiRpZCI6IjU0MSIsIkNvbG9yIjp7IiRpZCI6IjU0MiIsIkEiOjI1NSwiUiI6MCwiRyI6MCwiQiI6MH19LCJNYXhXaWR0aCI6MjAwLjAsIk1heEhlaWdodCI6IkluZmluaXR5IiwiU21hcnRGb3JlZ3JvdW5kSXNBY3RpdmUiOmZhbHNlLCJIb3Jpem9udGFsQWxpZ25tZW50IjoxLCJWZXJ0aWNhbEFsaWdubWVudCI6MCwiU21hcnRGb3JlZ3JvdW5kIjpudWxsLCJCYWNrZ3JvdW5kRmlsbFR5cGUiOjAsIk1hcmdpbiI6eyIkaWQiOiI1NDMiLCJUb3AiOjAuMCwiTGVmdCI6MC4wLCJSaWdodCI6MC4wLCJCb3R0b20iOjAuMH0sIlBhZGRpbmciOnsiJGlkIjoiNTQ0IiwiVG9wIjowLjAsIkxlZnQiOjAuMCwiUmlnaHQiOjAuMCwiQm90dG9tIjowLjB9LCJCYWNrZ3JvdW5kIjp7IiRpZCI6IjU0NSIsIkNvbG9yIjp7IiRpZCI6IjU0NiIsIkEiOjg5LCJSIjowLCJHIjowLCJCIjowfX0sIklzVmlzaWJsZSI6dHJ1ZSwiV2lkdGgiOjAuMCwiSGVpZ2h0IjowLjAsIkJvcmRlclN0eWxlIjp7IiRpZCI6IjU0NyIsIkxpbmVDb2xvciI6bnVsbCwiTGluZVdlaWdodCI6MC4wLCJMaW5lVHlwZSI6MCwiUGFyZW50U3R5bGUiOm51bGx9LCJQYXJlbnRTdHlsZSI6bnVsbH0sIkRhdGVTdHlsZSI6eyIkaWQiOiI1NDgiLCJGb250U2V0dGluZ3MiOnsiJGlkIjoiNTQ5IiwiRm9udFNpemUiOjEwLCJGb250TmFtZSI6IkNhbGlicmkiLCJJc0JvbGQiOmZhbHNlLCJJc0l0YWxpYyI6ZmFsc2UsIklzVW5kZXJsaW5lZCI6ZmFsc2UsIlBhcmVudFN0eWxlIjpudWxsfSwiQXV0b1NpemUiOjAsIkZvcmVncm91bmQiOnsiJGlkIjoiNTUwIiwiQ29sb3IiOnsiJGlkIjoiNTUx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1NTIiLCJUb3AiOjAuMCwiTGVmdCI6MC4wLCJSaWdodCI6MC4wLCJCb3R0b20iOjAuMH0sIlBhZGRpbmciOnsiJGlkIjoiNTUzIiwiVG9wIjowLjAsIkxlZnQiOjAuMCwiUmlnaHQiOjAuMCwiQm90dG9tIjowLjB9LCJCYWNrZ3JvdW5kIjp7IiRpZCI6IjU1NCIsIkNvbG9yIjp7IiRpZCI6IjU1NSIsIkEiOjg5LCJSIjowLCJHIjowLCJCIjowfX0sIklzVmlzaWJsZSI6dHJ1ZSwiV2lkdGgiOjAuMCwiSGVpZ2h0IjowLjAsIkJvcmRlclN0eWxlIjp7IiRpZCI6IjU1NiIsIkxpbmVDb2xvciI6bnVsbCwiTGluZVdlaWdodCI6MC4wLCJMaW5lVHlwZSI6MCwiUGFyZW50U3R5bGUiOm51bGx9LCJQYXJlbnRTdHlsZSI6bnVsbH0sIkRhdGVGb3JtYXQiOnsiJGlkIjoiNTU3IiwiRm9ybWF0U3RyaW5nIjoiTU1NIGQsIHl5eXkiLCJTZXBhcmF0b3IiOiIvIiwiVXNlSW50ZXJuYXRpb25hbERhdGVGb3JtYXQiOmZhbHNlLCJEYXRlSXNWaXNpYmxlIjp0cnVlLCJUaW1lSXNWaXNpYmxlIjpmYWxzZSwiSG91ckRpZ2l0cyI6MSwiQW1QbURlc2lnbmF0b3IiOjIsIlRyaW0wME1pbnV0ZXMiOmZhbHNlLCJMYXN0S25vd25WaXNpYmlsaXR5U3RhdGUiOnsiJGlkIjoiNTU4IiwiRGF0ZVBhcnRJc1Zpc2libGUiOnRydWUsIlRpbWVQYXJ0SXNWaXNpYmxlIjpmYWxzZX19LCJXZWVrTnVtYmVyaW5nIjp7IiRpZCI6IjU1OSIsIkZvcm1hdCI6MCwiSXNWaXNpYmxlIjpmYWxzZSwiTGFzdEtub3duVmlzaWJpbGl0eVN0YXRlIjpmYWxzZX0sIklzVmlzaWJsZSI6dHJ1ZSwiUGFyZW50U3R5bGUiOm51bGx9LCJEZWZhdWx0U3dpbWxhbmVNaWxlc3RvbmVTdHlsZSI6eyIkaWQiOiI1NjAiLCJUaXRsZVBvc2l0aW9uIjoiUmlnaHQiLCJEYXRlUG9zaXRpb24iOiJMZWZ0IiwiU2hhcGVUeXBlIjoxLCJTaGFwZVNpemUiOjEsIlNwYWNpbmciOjUsIlNoYXBlU3R5bGUiOnsiJGlkIjoiNTYxIiwiTWFyZ2luIjp7IiRpZCI6IjU2MiIsIlRvcCI6MC4wLCJMZWZ0IjowLjAsIlJpZ2h0IjowLjAsIkJvdHRvbSI6MC4wfSwiUGFkZGluZyI6eyIkaWQiOiI1NjMiLCJUb3AiOjAuMCwiTGVmdCI6MC4wLCJSaWdodCI6MC4wLCJCb3R0b20iOjAuMH0sIkJhY2tncm91bmQiOnsiJGlkIjoiNTY0IiwiQ29sb3IiOnsiJGlkIjoiNTY1IiwiQSI6MjU1LCJSIjo2OCwiRyI6MTE0LCJCIjoxOTZ9fSwiSXNWaXNpYmxlIjp0cnVlLCJXaWR0aCI6MTguMCwiSGVpZ2h0IjoyMC4wLCJCb3JkZXJTdHlsZSI6eyIkaWQiOiI1NjYiLCJMaW5lQ29sb3IiOnsiJGlkIjoiNTY3IiwiJHR5cGUiOiJOTFJFLkNvbW1vbi5Eb20uU29saWRDb2xvckJydXNoLCBOTFJFLkNvbW1vbiIsIkNvbG9yIjp7IiRpZCI6IjU2OCIsIkEiOjI1NSwiUiI6MjM0LCJHIjoyMiwiQiI6MzB9fSwiTGluZVdlaWdodCI6MC4wLCJMaW5lVHlwZSI6MCwiUGFyZW50U3R5bGUiOm51bGx9LCJQYXJlbnRTdHlsZSI6bnVsbH0sIlRpdGxlU3R5bGUiOnsiJGlkIjoiNTY5IiwiRm9udFNldHRpbmdzIjp7IiRpZCI6IjU3MCIsIkZvbnRTaXplIjoxMSwiRm9udE5hbWUiOiJDYWxpYnJpIiwiSXNCb2xkIjp0cnVlLCJJc0l0YWxpYyI6ZmFsc2UsIklzVW5kZXJsaW5lZCI6ZmFsc2UsIlBhcmVudFN0eWxlIjpudWxsfSwiQXV0b1NpemUiOjAsIkZvcmVncm91bmQiOnsiJGlkIjoiNTcxIiwiQ29sb3IiOnsiJGlkIjoiNTcy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U3MyIsIlRvcCI6MC4wLCJMZWZ0IjowLjAsIlJpZ2h0IjowLjAsIkJvdHRvbSI6MC4wfSwiUGFkZGluZyI6eyIkaWQiOiI1NzQiLCJUb3AiOjAuMCwiTGVmdCI6MC4wLCJSaWdodCI6MC4wLCJCb3R0b20iOjAuMH0sIkJhY2tncm91bmQiOnsiJGlkIjoiNTc1IiwiQ29sb3IiOnsiJGlkIjoiNTc2IiwiQSI6MCwiUiI6MjU1LCJHIjoyNTUsIkIiOjI1NX19LCJJc1Zpc2libGUiOnRydWUsIldpZHRoIjowLjAsIkhlaWdodCI6MC4wLCJCb3JkZXJTdHlsZSI6eyIkaWQiOiI1NzciLCJMaW5lQ29sb3IiOm51bGwsIkxpbmVXZWlnaHQiOjAuMCwiTGluZVR5cGUiOjAsIlBhcmVudFN0eWxlIjpudWxsfSwiUGFyZW50U3R5bGUiOm51bGx9LCJEYXRlU3R5bGUiOnsiJGlkIjoiNTc4IiwiRm9udFNldHRpbmdzIjp7IiRpZCI6IjU3OSIsIkZvbnRTaXplIjoxMCwiRm9udE5hbWUiOiJDYWxpYnJpIiwiSXNCb2xkIjpmYWxzZSwiSXNJdGFsaWMiOmZhbHNlLCJJc1VuZGVybGluZWQiOmZhbHNlLCJQYXJlbnRTdHlsZSI6bnVsbH0sIkF1dG9TaXplIjowLCJGb3JlZ3JvdW5kIjp7IiRpZCI6IjU4MCIsIkNvbG9yIjp7IiRpZCI6IjU4MS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NTgyIiwiVG9wIjowLjAsIkxlZnQiOjAuMCwiUmlnaHQiOjAuMCwiQm90dG9tIjowLjB9LCJQYWRkaW5nIjp7IiRpZCI6IjU4MyIsIlRvcCI6MC4wLCJMZWZ0IjowLjAsIlJpZ2h0IjowLjAsIkJvdHRvbSI6MC4wfSwiQmFja2dyb3VuZCI6eyIkaWQiOiI1ODQiLCJDb2xvciI6eyIkaWQiOiI1ODUiLCJBIjowLCJSIjoyNTUsIkciOjI1NSwiQiI6MjU1fX0sIklzVmlzaWJsZSI6dHJ1ZSwiV2lkdGgiOjAuMCwiSGVpZ2h0IjowLjAsIkJvcmRlclN0eWxlIjp7IiRpZCI6IjU4NiIsIkxpbmVDb2xvciI6bnVsbCwiTGluZVdlaWdodCI6MC4wLCJMaW5lVHlwZSI6MCwiUGFyZW50U3R5bGUiOm51bGx9LCJQYXJlbnRTdHlsZSI6bnVsbH0sIkRhdGVGb3JtYXQiOnsiJGlkIjoiNTg3IiwiRm9ybWF0U3RyaW5nIjoiTU1NIGQsIHl5eXkiLCJTZXBhcmF0b3IiOiIvIiwiVXNlSW50ZXJuYXRpb25hbERhdGVGb3JtYXQiOmZhbHNlLCJEYXRlSXNWaXNpYmxlIjp0cnVlLCJUaW1lSXNWaXNpYmxlIjpmYWxzZSwiSG91ckRpZ2l0cyI6MSwiQW1QbURlc2lnbmF0b3IiOjIsIlRyaW0wME1pbnV0ZXMiOmZhbHNlLCJMYXN0S25vd25WaXNpYmlsaXR5U3RhdGUiOnsiJGlkIjoiNTg4IiwiRGF0ZVBhcnRJc1Zpc2libGUiOnRydWUsIlRpbWVQYXJ0SXNWaXNpYmxlIjpmYWxzZX19LCJXZWVrTnVtYmVyaW5nIjp7IiRpZCI6IjU4OSIsIkZvcm1hdCI6MCwiSXNWaXNpYmxlIjpmYWxzZSwiTGFzdEtub3duVmlzaWJpbGl0eVN0YXRlIjpmYWxzZX0sIklzVmlzaWJsZSI6dHJ1ZSwiUGFyZW50U3R5bGUiOm51bGx9LCJEZWZhdWx0U3dpbWxhbmVBY3Rpdml0eVN0eWxlIjp7IiRpZCI6IjU5MCIsIkhlYWRlclN0eWxlIjp7IiRpZCI6IjU5MSIsIlRleHRTdHlsZSI6eyIkaWQiOiI1OTIiLCJGb250U2V0dGluZ3MiOnsiJGlkIjoiNTkzIiwiRm9udFNpemUiOjExLCJGb250TmFtZSI6IkNhbGlicmkiLCJJc0JvbGQiOmZhbHNlLCJJc0l0YWxpYyI6ZmFsc2UsIklzVW5kZXJsaW5lZCI6ZmFsc2UsIlBhcmVudFN0eWxlIjpudWxsfSwiQXV0b1NpemUiOjAsIkZvcmVncm91bmQiOnsiJGlkIjoiNTk0IiwiQ29sb3IiOnsiJGlkIjoiNTk1IiwiQSI6MjU1LCJSIjowLCJHIjowLCJCIjowfX0sIk1heFdpZHRoIjowLjAsIk1heEhlaWdodCI6MC4wLCJTbWFydEZvcmVncm91bmRJc0FjdGl2ZSI6ZmFsc2UsIkhvcml6b250YWxBbGlnbm1lbnQiOjAsIlZlcnRpY2FsQWxpZ25tZW50IjowLCJTbWFydEZvcmVncm91bmQiOm51bGwsIkJhY2tncm91bmRGaWxsVHlwZSI6MCwiTWFyZ2luIjp7IiRpZCI6IjU5NiIsIlRvcCI6MC4wLCJMZWZ0IjowLjAsIlJpZ2h0IjowLjAsIkJvdHRvbSI6MC4wfSwiUGFkZGluZyI6eyIkaWQiOiI1OTciLCJUb3AiOjAuMCwiTGVmdCI6MC4wLCJSaWdodCI6MC4wLCJCb3R0b20iOjAuMH0sIkJhY2tncm91bmQiOm51bGwsIklzVmlzaWJsZSI6ZmFsc2UsIldpZHRoIjowLjAsIkhlaWdodCI6MC4wLCJCb3JkZXJTdHlsZSI6bnVsbCwiUGFyZW50U3R5bGUiOm51bGx9LCJSZWN0YW5nbGVTdHlsZSI6eyIkaWQiOiI1OTgiLCJNYXJnaW4iOnsiJGlkIjoiNTk5IiwiVG9wIjowLjAsIkxlZnQiOjAuMCwiUmlnaHQiOjAuMCwiQm90dG9tIjowLjB9LCJQYWRkaW5nIjp7IiRpZCI6IjYwMCIsIlRvcCI6MC4wLCJMZWZ0IjowLjAsIlJpZ2h0IjowLjAsIkJvdHRvbSI6MC4wfSwiQmFja2dyb3VuZCI6eyIkaWQiOiI2MDEiLCJDb2xvciI6eyIkaWQiOiI2MDIiLCJBIjo2MywiUiI6NjgsIkciOjExNCwiQiI6MTk2fX0sIklzVmlzaWJsZSI6ZmFsc2UsIldpZHRoIjowLjAsIkhlaWdodCI6MC4wLCJCb3JkZXJTdHlsZSI6eyIkaWQiOiI2MDMiLCJMaW5lQ29sb3IiOnsiJGlkIjoiNjA0IiwiJHR5cGUiOiJOTFJFLkNvbW1vbi5Eb20uU29saWRDb2xvckJydXNoLCBOTFJFLkNvbW1vbiIsIkNvbG9yIjp7IiRpZCI6IjYwNSIsIkEiOjI1NSwiUiI6MjU1LCJHIjowLCJCIjowfX0sIkxpbmVXZWlnaHQiOjAuMCwiTGluZVR5cGUiOjAsIlBhcmVudFN0eWxlIjpudWxsfSwiUGFyZW50U3R5bGUiOm51bGx9LCJNYXJnaW4iOnsiJGlkIjoiNjA2IiwiVG9wIjowLjAsIkxlZnQiOjAuMCwiUmlnaHQiOjAuMCwiQm90dG9tIjowLjB9LCJQYWRkaW5nIjp7IiRpZCI6IjYwNyIsIlRvcCI6MC4wLCJMZWZ0IjowLjAsIlJpZ2h0IjowLjAsIkJvdHRvbSI6MC4wfSwiQmFja2dyb3VuZCI6bnVsbCwiSXNWaXNpYmxlIjp0cnVlLCJXaWR0aCI6MC4wLCJIZWlnaHQiOjAuMCwiQm9yZGVyU3R5bGUiOm51bGwsIlBhcmVudFN0eWxlIjpudWxsfSwiQmFja2dyb3VuZFN0eWxlIjp7IiRpZCI6IjYwOCIsIk1hcmdpbiI6eyIkaWQiOiI2MDkiLCJUb3AiOjAuMCwiTGVmdCI6MC4wLCJSaWdodCI6MC4wLCJCb3R0b20iOjAuMH0sIlBhZGRpbmciOnsiJGlkIjoiNjEwIiwiVG9wIjowLjAsIkxlZnQiOjAuMCwiUmlnaHQiOjAuMCwiQm90dG9tIjowLjB9LCJCYWNrZ3JvdW5kIjp7IiRpZCI6IjYxMSIsIkNvbG9yIjp7IiRpZCI6IjYxMiIsIkEiOjUxLCJSIjoxNjUsIkciOjE2NSwiQiI6MTY1fX0sIklzVmlzaWJsZSI6dHJ1ZSwiV2lkdGgiOjAuMCwiSGVpZ2h0IjowLjAsIkJvcmRlclN0eWxlIjp7IiRpZCI6IjYxMyIsIkxpbmVDb2xvciI6eyIkaWQiOiI2MTQiLCIkdHlwZSI6Ik5MUkUuQ29tbW9uLkRvbS5Tb2xpZENvbG9yQnJ1c2gsIE5MUkUuQ29tbW9uIiwiQ29sb3IiOnsiJGlkIjoiNjE1IiwiQSI6MjU1LCJSIjoyMzQsIkciOjIyLCJCIjozMH19LCJMaW5lV2VpZ2h0IjowLjAsIkxpbmVUeXBlIjowLCJQYXJlbnRTdHlsZSI6bnVsbH0sIlBhcmVudFN0eWxlIjpudWxsfSwiTWFyZ2luIjp7IiRpZCI6IjYxNiIsIlRvcCI6MC4wLCJMZWZ0IjowLjAsIlJpZ2h0IjowLjAsIkJvdHRvbSI6MC4wfSwiUGFkZGluZyI6eyIkaWQiOiI2MTciLCJUb3AiOjAuMCwiTGVmdCI6MC4wLCJSaWdodCI6MC4wLCJCb3R0b20iOjAuMH0sIklzVmlzaWJsZSI6dHJ1ZSwiV2lkdGgiOjAuMCwiSGVpZ2h0IjowLjAsIkJvcmRlclN0eWxlIjp7IiRpZCI6IjYxOCIsIkxpbmVDb2xvciI6bnVsbCwiTGluZVdlaWdodCI6MC4wLCJMaW5lVHlwZSI6MCwiUGFyZW50U3R5bGUiOm51bGx9LCJQYXJlbnRTdHlsZSI6bnVsbH0sIk1hcmdpbiI6eyIkaWQiOiI2MTkiLCJUb3AiOjAuMCwiTGVmdCI6MC4wLCJSaWdodCI6MC4wLCJCb3R0b20iOjAuMH0sIlBhZGRpbmciOnsiJGlkIjoiNjIwIiwiVG9wIjowLjAsIkxlZnQiOjAuMCwiUmlnaHQiOjAuMCwiQm90dG9tIjowLjB9LCJJc1Zpc2libGUiOnRydWUsIldpZHRoIjowLjAsIkhlaWdodCI6MC4wLCJCb3JkZXJTdHlsZSI6eyIkaWQiOiI2MjEiLCJMaW5lQ29sb3IiOm51bGwsIkxpbmVXZWlnaHQiOjAuMCwiTGluZVR5cGUiOjAsIlBhcmVudFN0eWxlIjpudWxsfSwiUGFyZW50U3R5bGUiOm51bGx9fSx7IiRpZCI6IjYyMiIsIl9hY3Rpdml0aWVzIjpbeyIkaWQiOiI2MjMiLCJfcm93cyI6W10sIkluZGV4IjoxNSwiSWQiOiI1MWNjMTY3MC1iYzczLTRiODctOTQyNS1lZDdmNDc0Zjc3NmEiLCJIZWFkZXJUZXh0IjpudWxsLCJJc0RlZmF1bHQiOnRydWUsIlN0eWxlIjp7IiRpZCI6IjYyNCIsIkhlYWRlclN0eWxlIjp7IiRpZCI6IjYyNSIsIlRleHRTdHlsZSI6eyIkaWQiOiI2MjYiLCJGb250U2V0dGluZ3MiOnsiJGlkIjoiNjI3IiwiRm9udFNpemUiOjExLCJGb250TmFtZSI6IkNhbGlicmkiLCJJc0JvbGQiOmZhbHNlLCJJc0l0YWxpYyI6ZmFsc2UsIklzVW5kZXJsaW5lZCI6ZmFsc2UsIlBhcmVudFN0eWxlIjpudWxsfSwiQXV0b1NpemUiOjAsIkZvcmVncm91bmQiOnsiJGlkIjoiNjI4IiwiQ29sb3IiOnsiJGlkIjoiNjI5IiwiQSI6MjU1LCJSIjowLCJHIjowLCJCIjowfX0sIk1heFdpZHRoIjowLjAsIk1heEhlaWdodCI6MC4wLCJTbWFydEZvcmVncm91bmRJc0FjdGl2ZSI6ZmFsc2UsIkhvcml6b250YWxBbGlnbm1lbnQiOjAsIlZlcnRpY2FsQWxpZ25tZW50IjowLCJTbWFydEZvcmVncm91bmQiOm51bGwsIkJhY2tncm91bmRGaWxsVHlwZSI6MCwiTWFyZ2luIjp7IiRpZCI6IjYzMCIsIlRvcCI6MC4wLCJMZWZ0IjowLjAsIlJpZ2h0IjowLjAsIkJvdHRvbSI6MC4wfSwiUGFkZGluZyI6eyIkaWQiOiI2MzEiLCJUb3AiOjAuMCwiTGVmdCI6MC4wLCJSaWdodCI6MC4wLCJCb3R0b20iOjAuMH0sIkJhY2tncm91bmQiOm51bGwsIklzVmlzaWJsZSI6ZmFsc2UsIldpZHRoIjowLjAsIkhlaWdodCI6MC4wLCJCb3JkZXJTdHlsZSI6bnVsbCwiUGFyZW50U3R5bGUiOm51bGx9LCJSZWN0YW5nbGVTdHlsZSI6eyIkaWQiOiI2MzIiLCJNYXJnaW4iOnsiJGlkIjoiNjMzIiwiVG9wIjowLjAsIkxlZnQiOjAuMCwiUmlnaHQiOjAuMCwiQm90dG9tIjowLjB9LCJQYWRkaW5nIjp7IiRpZCI6IjYzNCIsIlRvcCI6MC4wLCJMZWZ0IjowLjAsIlJpZ2h0IjowLjAsIkJvdHRvbSI6MC4wfSwiQmFja2dyb3VuZCI6eyIkaWQiOiI2MzUiLCJDb2xvciI6eyIkaWQiOiI2MzYiLCJBIjo2MywiUiI6MjU1LCJHIjoxOTIsIkIiOjB9fSwiSXNWaXNpYmxlIjpmYWxzZSwiV2lkdGgiOjAuMCwiSGVpZ2h0IjowLjAsIkJvcmRlclN0eWxlIjp7IiRpZCI6IjYzNyIsIkxpbmVDb2xvciI6eyIkaWQiOiI2MzgiLCIkdHlwZSI6Ik5MUkUuQ29tbW9uLkRvbS5Tb2xpZENvbG9yQnJ1c2gsIE5MUkUuQ29tbW9uIiwiQ29sb3IiOnsiJGlkIjoiNjM5IiwiQSI6MjU1LCJSIjoyNTUsIkciOjAsIkIiOjB9fSwiTGluZVdlaWdodCI6MC4wLCJMaW5lVHlwZSI6MCwiUGFyZW50U3R5bGUiOm51bGx9LCJQYXJlbnRTdHlsZSI6bnVsbH0sIk1hcmdpbiI6eyIkaWQiOiI2NDAiLCJUb3AiOjAuMCwiTGVmdCI6MC4wLCJSaWdodCI6MC4wLCJCb3R0b20iOjAuMH0sIlBhZGRpbmciOnsiJGlkIjoiNjQxIiwiVG9wIjowLjAsIkxlZnQiOjAuMCwiUmlnaHQiOjAuMCwiQm90dG9tIjowLjB9LCJCYWNrZ3JvdW5kIjpudWxsLCJJc1Zpc2libGUiOnRydWUsIldpZHRoIjowLjAsIkhlaWdodCI6MC4wLCJCb3JkZXJTdHlsZSI6bnVsbCwiUGFyZW50U3R5bGUiOm51bGx9LCJCYWNrZ3JvdW5kU3R5bGUiOnsiJGlkIjoiNjQyIiwiTWFyZ2luIjp7IiRpZCI6IjY0MyIsIlRvcCI6MC4wLCJMZWZ0IjowLjAsIlJpZ2h0IjowLjAsIkJvdHRvbSI6MC4wfSwiUGFkZGluZyI6eyIkaWQiOiI2NDQiLCJUb3AiOjAuMCwiTGVmdCI6MC4wLCJSaWdodCI6MC4wLCJCb3R0b20iOjAuMH0sIkJhY2tncm91bmQiOnsiJGlkIjoiNjQ1IiwiQ29sb3IiOnsiJGlkIjoiNjQ2IiwiQSI6NTEsIlIiOjE2NSwiRyI6MTY1LCJCIjoxNjV9fSwiSXNWaXNpYmxlIjp0cnVlLCJXaWR0aCI6MC4wLCJIZWlnaHQiOjAuMCwiQm9yZGVyU3R5bGUiOnsiJGlkIjoiNjQ3IiwiTGluZUNvbG9yIjp7IiRpZCI6IjY0OCIsIiR0eXBlIjoiTkxSRS5Db21tb24uRG9tLlNvbGlkQ29sb3JCcnVzaCwgTkxSRS5Db21tb24iLCJDb2xvciI6eyIkaWQiOiI2NDkiLCJBIjoyNTUsIlIiOjIzNCwiRyI6MjIsIkIiOjMwfX0sIkxpbmVXZWlnaHQiOjAuMCwiTGluZVR5cGUiOjAsIlBhcmVudFN0eWxlIjpudWxsfSwiUGFyZW50U3R5bGUiOm51bGx9LCJNYXJnaW4iOnsiJGlkIjoiNjUwIiwiVG9wIjowLjAsIkxlZnQiOjAuMCwiUmlnaHQiOjAuMCwiQm90dG9tIjowLjB9LCJQYWRkaW5nIjp7IiRpZCI6IjY1MSIsIlRvcCI6MC4wLCJMZWZ0IjowLjAsIlJpZ2h0IjowLjAsIkJvdHRvbSI6MC4wfSwiSXNWaXNpYmxlIjp0cnVlLCJXaWR0aCI6MC4wLCJIZWlnaHQiOjAuMCwiQm9yZGVyU3R5bGUiOnsiJGlkIjoiNjUyIiwiTGluZUNvbG9yIjpudWxsLCJMaW5lV2VpZ2h0IjowLjAsIkxpbmVUeXBlIjowLCJQYXJlbnRTdHlsZSI6bnVsbH0sIlBhcmVudFN0eWxlIjpudWxsfX0seyIkaWQiOiI2NTMiLCJfcm93cyI6W3siJGlkIjoiNjU0IiwiX3Rhc2tzIjpbeyIkaWQiOiI2NTUiLCJfYXR0YWNoZWRNaWxlc3RvbmVzIjpbXSwiVGFza0RlZmluaXRpb24iOnsiJGlkIjoiNjU2IiwiR3JvdXBOYW1lIjpudWxsLCJTdGFydERhdGUiOiIyMDIzLTEyLTAyVDEzOjAwOjAwWiIsIkVuZERhdGUiOiIyMDI0LTAyLTE2VDIzOjU5OjAwWiIsIlBlcmNlbnRhZ2VDb21wbGV0ZSI6NzAuMCwiU3R5bGUiOnsiJGlkIjoiNjU3IiwiU2hhcGUiOjEsIlNoYXBlVGhpY2tuZXNzIjowLCJEdXJhdGlvbkZvcm1hdCI6NSwiSW5jbHVkZU5vbldvcmtpbmdEYXlzSW5EdXJhdGlvbiI6ZmFsc2UsIlBlcmNlbnRhZ2VDb21wbGV0ZVN0eWxlIjp7IiRpZCI6IjY1OCIsIkZvbnRTZXR0aW5ncyI6eyIkaWQiOiI2NTkiLCJGb250U2l6ZSI6MTAsIkZvbnROYW1lIjoiQ2FsaWJyaSIsIklzQm9sZCI6ZmFsc2UsIklzSXRhbGljIjpmYWxzZSwiSXNVbmRlcmxpbmVkIjpmYWxzZSwiUGFyZW50U3R5bGUiOm51bGx9LCJBdXRvU2l6ZSI6MCwiRm9yZWdyb3VuZCI6eyIkaWQiOiI2NjAiLCJDb2xvciI6eyIkaWQiOiI2NjEiLCJBIjoyNTUsIlIiOjY4LCJHIjo4NCwiQiI6MTA2fX0sIk1heFdpZHRoIjoyMDAuMCwiTWF4SGVpZ2h0IjoiSW5maW5pdHkiLCJTbWFydEZvcmVncm91bmRJc0FjdGl2ZSI6ZmFsc2UsIkhvcml6b250YWxBbGlnbm1lbnQiOjEsIlZlcnRpY2FsQWxpZ25tZW50IjowLCJTbWFydEZvcmVncm91bmQiOm51bGwsIkJhY2tncm91bmRGaWxsVHlwZSI6MCwiTWFyZ2luIjp7IiRpZCI6IjY2MiIsIlRvcCI6MC4wLCJMZWZ0IjowLjAsIlJpZ2h0IjowLjAsIkJvdHRvbSI6MC4wfSwiUGFkZGluZyI6eyIkaWQiOiI2NjMiLCJUb3AiOjAuMCwiTGVmdCI6MC4wLCJSaWdodCI6MC4wLCJCb3R0b20iOjAuMH0sIkJhY2tncm91bmQiOnsiJGlkIjoiNjY0IiwiQ29sb3IiOnsiJGlkIjoiNjY1IiwiQSI6ODksIlIiOjExNSwiRyI6MTE1LCJCIjoxMTV9fSwiSXNWaXNpYmxlIjp0cnVlLCJXaWR0aCI6MC4wLCJIZWlnaHQiOjAuMCwiQm9yZGVyU3R5bGUiOnsiJGlkIjoiNjY2IiwiTGluZUNvbG9yIjpudWxsLCJMaW5lV2VpZ2h0IjowLjAsIkxpbmVUeXBlIjowLCJQYXJlbnRTdHlsZSI6bnVsbH0sIlBhcmVudFN0eWxlIjpudWxsfSwiRHVyYXRpb25TdHlsZSI6eyIkaWQiOiI2NjciLCJGb250U2V0dGluZ3MiOnsiJGlkIjoiNjY4IiwiRm9udFNpemUiOjEwLCJGb250TmFtZSI6IkNhbGlicmkiLCJJc0JvbGQiOmZhbHNlLCJJc0l0YWxpYyI6ZmFsc2UsIklzVW5kZXJsaW5lZCI6ZmFsc2UsIlBhcmVudFN0eWxlIjpudWxsfSwiQXV0b1NpemUiOjAsIkZvcmVncm91bmQiOnsiJGlkIjoiNjY5IiwiQ29sb3IiOnsiJGlkIjoiNjcwIiwiQSI6MjU1LCJSIjoxMTUsIkciOjExNSwiQiI6MTE1fX0sIk1heFdpZHRoIjoyMDAuMCwiTWF4SGVpZ2h0IjoiSW5maW5pdHkiLCJTbWFydEZvcmVncm91bmRJc0FjdGl2ZSI6ZmFsc2UsIkhvcml6b250YWxBbGlnbm1lbnQiOjIsIlZlcnRpY2FsQWxpZ25tZW50IjowLCJTbWFydEZvcmVncm91bmQiOm51bGwsIkJhY2tncm91bmRGaWxsVHlwZSI6MCwiTWFyZ2luIjp7IiRpZCI6IjY3MSIsIlRvcCI6MC4wLCJMZWZ0IjowLjAsIlJpZ2h0IjowLjAsIkJvdHRvbSI6MC4wfSwiUGFkZGluZyI6eyIkaWQiOiI2NzIiLCJUb3AiOjAuMCwiTGVmdCI6MC4wLCJSaWdodCI6MC4wLCJCb3R0b20iOjAuMH0sIkJhY2tncm91bmQiOnsiJGlkIjoiNjczIiwiQ29sb3IiOnsiJGlkIjoiNjc0IiwiQSI6MCwiUiI6MjU1LCJHIjoyNTUsIkIiOjI1NX19LCJJc1Zpc2libGUiOnRydWUsIldpZHRoIjowLjAsIkhlaWdodCI6MC4wLCJCb3JkZXJTdHlsZSI6eyIkaWQiOiI2NzUiLCJMaW5lQ29sb3IiOm51bGwsIkxpbmVXZWlnaHQiOjAuMCwiTGluZVR5cGUiOjAsIlBhcmVudFN0eWxlIjpudWxsfSwiUGFyZW50U3R5bGUiOm51bGx9LCJIb3Jpem9udGFsQ29ubmVjdG9yU3R5bGUiOnsiJGlkIjoiNjc2IiwiTGluZUNvbG9yIjp7IiRpZCI6IjY3NyIsIiR0eXBlIjoiTkxSRS5Db21tb24uRG9tLlNvbGlkQ29sb3JCcnVzaCwgTkxSRS5Db21tb24iLCJDb2xvciI6eyIkaWQiOiI2NzgiLCJBIjoyNTUsIlIiOjIwNCwiRyI6MjA0LCJCIjoyMDR9fSwiTGluZVdlaWdodCI6MS4wLCJMaW5lVHlwZSI6MCwiUGFyZW50U3R5bGUiOm51bGx9LCJWZXJ0aWNhbENvbm5lY3RvclN0eWxlIjp7IiRpZCI6IjY3OSIsIkxpbmVDb2xvciI6eyIkaWQiOiI2ODAiLCIkdHlwZSI6Ik5MUkUuQ29tbW9uLkRvbS5Tb2xpZENvbG9yQnJ1c2gsIE5MUkUuQ29tbW9uIiwiQ29sb3IiOnsiJGlkIjoiNjgxIiwiQSI6MjU1LCJSIjoyMDQsIkciOjIwNCwiQiI6MjA0fX0sIkxpbmVXZWlnaHQiOjAuMCwiTGluZVR5cGUiOjAsIlBhcmVudFN0eWxlIjpudWxsfSwiTWFyZ2luIjpudWxsLCJTdGFydERhdGVQb3NpdGlvbiI6NiwiRW5kRGF0ZVBvc2l0aW9uIjo2LCJEYXRlSXNWaXNpYmxlIjpmYWxzZSwiVGl0bGVQb3NpdGlvbiI6MiwiRHVyYXRpb25Qb3NpdGlvbiI6MywiUGVyY2VudGFnZUNvbXBsZXRlZFBvc2l0aW9uIjoyLCJTcGFjaW5nIjozLCJJc0JlbG93VGltZWJhbmQiOnRydWUsIlBlcmNlbnRhZ2VDb21wbGV0ZVNoYXBlT3BhY2l0eSI6MzUsIlNoYXBlU3R5bGUiOnsiJGlkIjoiNjgyIiwiTWFyZ2luIjp7IiRpZCI6IjY4MyIsIlRvcCI6MC4wLCJMZWZ0Ijo0LjAsIlJpZ2h0Ijo0LjAsIkJvdHRvbSI6MC4wfSwiUGFkZGluZyI6eyIkaWQiOiI2ODQiLCJUb3AiOjAuMCwiTGVmdCI6MC4wLCJSaWdodCI6MC4wLCJCb3R0b20iOjAuMH0sIkJhY2tncm91bmQiOnsiJGlkIjoiNjg1IiwiQ29sb3IiOnsiJGlkIjoiNjg2IiwiQSI6MjU1LCJSIjoyNTUsIkciOjE5MiwiQiI6MH19LCJJc1Zpc2libGUiOnRydWUsIldpZHRoIjowLjAsIkhlaWdodCI6MTAuMCwiQm9yZGVyU3R5bGUiOnsiJGlkIjoiNjg3IiwiTGluZUNvbG9yIjp7IiRpZCI6IjY4OCIsIiR0eXBlIjoiTkxSRS5Db21tb24uRG9tLlNvbGlkQ29sb3JCcnVzaCwgTkxSRS5Db21tb24iLCJDb2xvciI6eyIkaWQiOiI2ODkiLCJBIjoyNTUsIlIiOjI1NSwiRyI6MCwiQiI6MH19LCJMaW5lV2VpZ2h0IjowLjAsIkxpbmVUeXBlIjowLCJQYXJlbnRTdHlsZSI6bnVsbH0sIlBhcmVudFN0eWxlIjpudWxsfSwiVGl0bGVTdHlsZSI6eyIkaWQiOiI2OTAiLCJGb250U2V0dGluZ3MiOnsiJGlkIjoiNjkxIiwiRm9udFNpemUiOjExLCJGb250TmFtZSI6IkNhbGlicmkiLCJJc0JvbGQiOnRydWUsIklzSXRhbGljIjpmYWxzZSwiSXNVbmRlcmxpbmVkIjpmYWxzZSwiUGFyZW50U3R5bGUiOm51bGx9LCJBdXRvU2l6ZSI6MCwiRm9yZWdyb3VuZCI6eyIkaWQiOiI2OTIiLCJDb2xvciI6eyIkaWQiOiI2OTMiLCJBIjoyNTUsIlIiOjAsIkciOjAsIkIiOjB9fSwiTWF4V2lkdGgiOjk2MC4wLCJNYXhIZWlnaHQiOiJJbmZpbml0eSIsIlNtYXJ0Rm9yZWdyb3VuZElzQWN0aXZlIjpmYWxzZSwiSG9yaXpvbnRhbEFsaWdubWVudCI6MSwiVmVydGljYWxBbGlnbm1lbnQiOjAsIlNtYXJ0Rm9yZWdyb3VuZCI6bnVsbCwiQmFja2dyb3VuZEZpbGxUeXBlIjowLCJNYXJnaW4iOnsiJGlkIjoiNjk0IiwiVG9wIjowLjAsIkxlZnQiOjAuMCwiUmlnaHQiOjAuMCwiQm90dG9tIjowLjB9LCJQYWRkaW5nIjp7IiRpZCI6IjY5NSIsIlRvcCI6MC4wLCJMZWZ0IjowLjAsIlJpZ2h0IjowLjAsIkJvdHRvbSI6MC4wfSwiQmFja2dyb3VuZCI6eyIkaWQiOiI2OTYiLCJDb2xvciI6eyIkaWQiOiI2OTciLCJBIjowLCJSIjoyNTUsIkciOjI1NSwiQiI6MjU1fX0sIklzVmlzaWJsZSI6dHJ1ZSwiV2lkdGgiOjAuMCwiSGVpZ2h0IjowLjAsIkJvcmRlclN0eWxlIjp7IiRpZCI6IjY5OCIsIkxpbmVDb2xvciI6bnVsbCwiTGluZVdlaWdodCI6MC4wLCJMaW5lVHlwZSI6MCwiUGFyZW50U3R5bGUiOm51bGx9LCJQYXJlbnRTdHlsZSI6bnVsbH0sIkRhdGVTdHlsZSI6eyIkaWQiOiI2OTkiLCJGb250U2V0dGluZ3MiOnsiJGlkIjoiNzAwIiwiRm9udFNpemUiOjEwLCJGb250TmFtZSI6IkNhbGlicmkiLCJJc0JvbGQiOmZhbHNlLCJJc0l0YWxpYyI6ZmFsc2UsIklzVW5kZXJsaW5lZCI6ZmFsc2UsIlBhcmVudFN0eWxlIjpudWxsfSwiQXV0b1NpemUiOjAsIkZvcmVncm91bmQiOnsiJGlkIjoiNzAxIiwiQ29sb3IiOnsiJGlkIjoiNzAy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aWQiOiI3MDMiLCJUb3AiOjAuMCwiTGVmdCI6MC4wLCJSaWdodCI6MC4wLCJCb3R0b20iOjAuMH0sIlBhZGRpbmciOnsiJGlkIjoiNzA0IiwiVG9wIjowLjAsIkxlZnQiOjAuMCwiUmlnaHQiOjAuMCwiQm90dG9tIjowLjB9LCJCYWNrZ3JvdW5kIjp7IiRpZCI6IjcwNSIsIkNvbG9yIjp7IiRpZCI6IjcwNiIsIkEiOjg5LCJSIjowLCJHIjowLCJCIjowfX0sIklzVmlzaWJsZSI6dHJ1ZSwiV2lkdGgiOjAuMCwiSGVpZ2h0IjowLjAsIkJvcmRlclN0eWxlIjp7IiRpZCI6IjcwNyIsIkxpbmVDb2xvciI6bnVsbCwiTGluZVdlaWdodCI6MC4wLCJMaW5lVHlwZSI6MCwiUGFyZW50U3R5bGUiOm51bGx9LCJQYXJlbnRTdHlsZSI6bnVsbH0sIkRhdGVGb3JtYXQiOnsiJGlkIjoiNzA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cwOSIsIkZvcm1hdCI6MCwiSXNWaXNpYmxlIjpmYWxzZSwiTGFzdEtub3duVmlzaWJpbGl0eVN0YXRlIjpmYWxzZX0sIklzVmlzaWJsZSI6dHJ1ZSwiUGFyZW50U3R5bGUiOm51bGx9LCJJbmRleCI6MTYsIlNtYXJ0RHVyYXRpb25BY3RpdmF0ZWQiOmZhbHNlLCJEYXRlRm9ybWF0Ijp7IiRyZWYiOiI3MDgifSwiV2Vla051bWJlcmluZyI6eyIkaWQiOiI3MTAiLCJGb3JtYXQiOjAsIklzVmlzaWJsZSI6ZmFsc2UsIkxhc3RLbm93blZpc2liaWxpdHlTdGF0ZSI6ZmFsc2V9LCJJZCI6ImM0NmNmM2YwLWZiOTAtNGEyNS04MTZiLTg1MzdjNjBjNjEwMyIsIkltcG9ydElkIjpudWxsLCJUaXRsZSI6IkF1dG9tYXRlZCBUZXN0aW5nIiwiTm90ZSI6bnVsbCwiSHlwZXJsaW5rIjp7IiRpZCI6IjcxMSIsIkFkZHJlc3MiOiIiLCJTdWJBZGRyZXNzIjoiIn0sIklzQ2hhbmdlZCI6ZmFsc2UsIklzTmV3IjpmYWxzZX19XSwiX21pbGVzdG9uZXMiOltdLCJJZCI6IjAwMDAwMDAwLTAwMDAtMDAwMC0wMDAwLTAwMDAwMDAwMDAwMCIsIklzU2luZ2xlSXRlbVJvdyI6dHJ1ZX0seyIkaWQiOiI3MTIiLCJfdGFza3MiOlt7IiRpZCI6IjcxMyIsIl9hdHRhY2hlZE1pbGVzdG9uZXMiOltdLCJUYXNrRGVmaW5pdGlvbiI6eyIkaWQiOiI3MTQiLCJHcm91cE5hbWUiOm51bGwsIlN0YXJ0RGF0ZSI6IjIwMjMtMTItMDJUMTM6MDA6MDBaIiwiRW5kRGF0ZSI6IjIwMjQtMDItMDlUMjM6NTk6MDBaIiwiUGVyY2VudGFnZUNvbXBsZXRlIjo3MC4wLCJTdHlsZSI6eyIkaWQiOiI3MTUiLCJTaGFwZSI6MywiU2hhcGVUaGlja25lc3MiOjAsIkR1cmF0aW9uRm9ybWF0Ijo1LCJJbmNsdWRlTm9uV29ya2luZ0RheXNJbkR1cmF0aW9uIjpmYWxzZSwiUGVyY2VudGFnZUNvbXBsZXRlU3R5bGUiOnsiJGlkIjoiNzE2IiwiRm9udFNldHRpbmdzIjp7IiRpZCI6IjcxNyIsIkZvbnRTaXplIjoxMCwiRm9udE5hbWUiOiJDYWxpYnJpIiwiSXNCb2xkIjpmYWxzZSwiSXNJdGFsaWMiOmZhbHNlLCJJc1VuZGVybGluZWQiOmZhbHNlLCJQYXJlbnRTdHlsZSI6bnVsbH0sIkF1dG9TaXplIjowLCJGb3JlZ3JvdW5kIjp7IiRpZCI6IjcxOCIsIkNvbG9yIjp7IiRpZCI6IjcxOSIsIkEiOjI1NSwiUiI6NjgsIkciOjg0LCJCIjoxMDZ9fSwiTWF4V2lkdGgiOjIwMC4wLCJNYXhIZWlnaHQiOiJJbmZpbml0eSIsIlNtYXJ0Rm9yZWdyb3VuZElzQWN0aXZlIjpmYWxzZSwiSG9yaXpvbnRhbEFsaWdubWVudCI6MSwiVmVydGljYWxBbGlnbm1lbnQiOjAsIlNtYXJ0Rm9yZWdyb3VuZCI6bnVsbCwiQmFja2dyb3VuZEZpbGxUeXBlIjowLCJNYXJnaW4iOnsiJGlkIjoiNzIwIiwiVG9wIjowLjAsIkxlZnQiOjAuMCwiUmlnaHQiOjAuMCwiQm90dG9tIjowLjB9LCJQYWRkaW5nIjp7IiRpZCI6IjcyMSIsIlRvcCI6MC4wLCJMZWZ0IjowLjAsIlJpZ2h0IjowLjAsIkJvdHRvbSI6MC4wfSwiQmFja2dyb3VuZCI6eyIkaWQiOiI3MjIiLCJDb2xvciI6eyIkaWQiOiI3MjMiLCJBIjo4OSwiUiI6MTE1LCJHIjoxMTUsIkIiOjExNX19LCJJc1Zpc2libGUiOnRydWUsIldpZHRoIjowLjAsIkhlaWdodCI6MC4wLCJCb3JkZXJTdHlsZSI6eyIkaWQiOiI3MjQiLCJMaW5lQ29sb3IiOm51bGwsIkxpbmVXZWlnaHQiOjAuMCwiTGluZVR5cGUiOjAsIlBhcmVudFN0eWxlIjpudWxsfSwiUGFyZW50U3R5bGUiOm51bGx9LCJEdXJhdGlvblN0eWxlIjp7IiRpZCI6IjcyNSIsIkZvbnRTZXR0aW5ncyI6eyIkaWQiOiI3MjYiLCJGb250U2l6ZSI6MTAsIkZvbnROYW1lIjoiQ2FsaWJyaSIsIklzQm9sZCI6ZmFsc2UsIklzSXRhbGljIjpmYWxzZSwiSXNVbmRlcmxpbmVkIjpmYWxzZSwiUGFyZW50U3R5bGUiOm51bGx9LCJBdXRvU2l6ZSI6MCwiRm9yZWdyb3VuZCI6eyIkaWQiOiI3MjciLCJDb2xvciI6eyIkaWQiOiI3MjgiLCJBIjoyNTUsIlIiOjExNSwiRyI6MTE1LCJCIjoxMTV9fSwiTWF4V2lkdGgiOjIwMC4wLCJNYXhIZWlnaHQiOiJJbmZpbml0eSIsIlNtYXJ0Rm9yZWdyb3VuZElzQWN0aXZlIjpmYWxzZSwiSG9yaXpvbnRhbEFsaWdubWVudCI6MiwiVmVydGljYWxBbGlnbm1lbnQiOjAsIlNtYXJ0Rm9yZWdyb3VuZCI6bnVsbCwiQmFja2dyb3VuZEZpbGxUeXBlIjowLCJNYXJnaW4iOnsiJGlkIjoiNzI5IiwiVG9wIjowLjAsIkxlZnQiOjAuMCwiUmlnaHQiOjAuMCwiQm90dG9tIjowLjB9LCJQYWRkaW5nIjp7IiRpZCI6IjczMCIsIlRvcCI6MC4wLCJMZWZ0IjowLjAsIlJpZ2h0IjowLjAsIkJvdHRvbSI6MC4wfSwiQmFja2dyb3VuZCI6eyIkaWQiOiI3MzEiLCJDb2xvciI6eyIkaWQiOiI3MzIiLCJBIjowLCJSIjoyNTUsIkciOjI1NSwiQiI6MjU1fX0sIklzVmlzaWJsZSI6dHJ1ZSwiV2lkdGgiOjAuMCwiSGVpZ2h0IjowLjAsIkJvcmRlclN0eWxlIjp7IiRpZCI6IjczMyIsIkxpbmVDb2xvciI6bnVsbCwiTGluZVdlaWdodCI6MC4wLCJMaW5lVHlwZSI6MCwiUGFyZW50U3R5bGUiOm51bGx9LCJQYXJlbnRTdHlsZSI6bnVsbH0sIkhvcml6b250YWxDb25uZWN0b3JTdHlsZSI6eyIkaWQiOiI3MzQiLCJMaW5lQ29sb3IiOnsiJGlkIjoiNzM1IiwiJHR5cGUiOiJOTFJFLkNvbW1vbi5Eb20uU29saWRDb2xvckJydXNoLCBOTFJFLkNvbW1vbiIsIkNvbG9yIjp7IiRpZCI6IjczNiIsIkEiOjI1NSwiUiI6MjA0LCJHIjoyMDQsIkIiOjIwNH19LCJMaW5lV2VpZ2h0IjoxLjAsIkxpbmVUeXBlIjowLCJQYXJlbnRTdHlsZSI6bnVsbH0sIlZlcnRpY2FsQ29ubmVjdG9yU3R5bGUiOnsiJGlkIjoiNzM3IiwiTGluZUNvbG9yIjp7IiRpZCI6IjczOCIsIiR0eXBlIjoiTkxSRS5Db21tb24uRG9tLlNvbGlkQ29sb3JCcnVzaCwgTkxSRS5Db21tb24iLCJDb2xvciI6eyIkaWQiOiI3MzkiLCJBIjoyNTUsIlIiOjIwNCwiRyI6MjA0LCJCIjoyMDR9fSwiTGluZVdlaWdodCI6MC4wLCJMaW5lVHlwZSI6MCwiUGFyZW50U3R5bGUiOm51bGx9LCJNYXJnaW4iOm51bGwsIlN0YXJ0RGF0ZVBvc2l0aW9uIjo2LCJFbmREYXRlUG9zaXRpb24iOjYsIkRhdGVJc1Zpc2libGUiOmZhbHNlLCJUaXRsZVBvc2l0aW9uIjoyLCJEdXJhdGlvblBvc2l0aW9uIjozLCJQZXJjZW50YWdlQ29tcGxldGVkUG9zaXRpb24iOjIsIlNwYWNpbmciOjMsIklzQmVsb3dUaW1lYmFuZCI6dHJ1ZSwiUGVyY2VudGFnZUNvbXBsZXRlU2hhcGVPcGFjaXR5IjozNSwiU2hhcGVTdHlsZSI6eyIkaWQiOiI3NDAiLCJNYXJnaW4iOnsiJGlkIjoiNzQxIiwiVG9wIjowLjAsIkxlZnQiOjQuMCwiUmlnaHQiOjQuMCwiQm90dG9tIjowLjB9LCJQYWRkaW5nIjp7IiRpZCI6Ijc0MiIsIlRvcCI6MC4wLCJMZWZ0IjowLjAsIlJpZ2h0IjowLjAsIkJvdHRvbSI6MC4wfSwiQmFja2dyb3VuZCI6eyIkaWQiOiI3NDMiLCJDb2xvciI6eyIkaWQiOiI3NDQiLCJBIjoyNTUsIlIiOjI1NSwiRyI6MTkyLCJCIjowfX0sIklzVmlzaWJsZSI6dHJ1ZSwiV2lkdGgiOjAuMCwiSGVpZ2h0IjoxMC4wLCJCb3JkZXJTdHlsZSI6eyIkaWQiOiI3NDUiLCJMaW5lQ29sb3IiOnsiJGlkIjoiNzQ2IiwiJHR5cGUiOiJOTFJFLkNvbW1vbi5Eb20uU29saWRDb2xvckJydXNoLCBOTFJFLkNvbW1vbiIsIkNvbG9yIjp7IiRpZCI6Ijc0NyIsIkEiOjI1NSwiUiI6MjU1LCJHIjowLCJCIjowfX0sIkxpbmVXZWlnaHQiOjAuMCwiTGluZVR5cGUiOjAsIlBhcmVudFN0eWxlIjpudWxsfSwiUGFyZW50U3R5bGUiOm51bGx9LCJUaXRsZVN0eWxlIjp7IiRpZCI6Ijc0OCIsIkZvbnRTZXR0aW5ncyI6eyIkaWQiOiI3NDkiLCJGb250U2l6ZSI6MTEsIkZvbnROYW1lIjoiQ2FsaWJyaSIsIklzQm9sZCI6dHJ1ZSwiSXNJdGFsaWMiOmZhbHNlLCJJc1VuZGVybGluZWQiOmZhbHNlLCJQYXJlbnRTdHlsZSI6bnVsbH0sIkF1dG9TaXplIjowLCJGb3JlZ3JvdW5kIjp7IiRpZCI6Ijc1MCIsIkNvbG9yIjp7IiRpZCI6Ijc1MSIsIkEiOjI1NSwiUiI6MCwiRyI6MCwiQiI6MH19LCJNYXhXaWR0aCI6OTYwLjAsIk1heEhlaWdodCI6IkluZmluaXR5IiwiU21hcnRGb3JlZ3JvdW5kSXNBY3RpdmUiOmZhbHNlLCJIb3Jpem9udGFsQWxpZ25tZW50IjoxLCJWZXJ0aWNhbEFsaWdubWVudCI6MCwiU21hcnRGb3JlZ3JvdW5kIjpudWxsLCJCYWNrZ3JvdW5kRmlsbFR5cGUiOjAsIk1hcmdpbiI6eyIkaWQiOiI3NTIiLCJUb3AiOjAuMCwiTGVmdCI6MC4wLCJSaWdodCI6MC4wLCJCb3R0b20iOjAuMH0sIlBhZGRpbmciOnsiJGlkIjoiNzUzIiwiVG9wIjowLjAsIkxlZnQiOjAuMCwiUmlnaHQiOjAuMCwiQm90dG9tIjowLjB9LCJCYWNrZ3JvdW5kIjp7IiRpZCI6Ijc1NCIsIkNvbG9yIjp7IiRpZCI6Ijc1NSIsIkEiOjAsIlIiOjI1NSwiRyI6MjU1LCJCIjoyNTV9fSwiSXNWaXNpYmxlIjp0cnVlLCJXaWR0aCI6MC4wLCJIZWlnaHQiOjAuMCwiQm9yZGVyU3R5bGUiOnsiJGlkIjoiNzU2IiwiTGluZUNvbG9yIjpudWxsLCJMaW5lV2VpZ2h0IjowLjAsIkxpbmVUeXBlIjowLCJQYXJlbnRTdHlsZSI6bnVsbH0sIlBhcmVudFN0eWxlIjpudWxsfSwiRGF0ZVN0eWxlIjp7IiRpZCI6Ijc1NyIsIkZvbnRTZXR0aW5ncyI6eyIkaWQiOiI3NTgiLCJGb250U2l6ZSI6MTAsIkZvbnROYW1lIjoiQ2FsaWJyaSIsIklzQm9sZCI6ZmFsc2UsIklzSXRhbGljIjpmYWxzZSwiSXNVbmRlcmxpbmVkIjpmYWxzZSwiUGFyZW50U3R5bGUiOm51bGx9LCJBdXRvU2l6ZSI6MCwiRm9yZWdyb3VuZCI6eyIkaWQiOiI3NTkiLCJDb2xvciI6eyIkaWQiOiI3NjA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c2MSIsIlRvcCI6MC4wLCJMZWZ0IjowLjAsIlJpZ2h0IjowLjAsIkJvdHRvbSI6MC4wfSwiUGFkZGluZyI6eyIkaWQiOiI3NjIiLCJUb3AiOjAuMCwiTGVmdCI6MC4wLCJSaWdodCI6MC4wLCJCb3R0b20iOjAuMH0sIkJhY2tncm91bmQiOnsiJGlkIjoiNzYzIiwiQ29sb3IiOnsiJGlkIjoiNzY0IiwiQSI6MCwiUiI6MjU1LCJHIjoyNTUsIkIiOjI1NX19LCJJc1Zpc2libGUiOnRydWUsIldpZHRoIjowLjAsIkhlaWdodCI6MC4wLCJCb3JkZXJTdHlsZSI6eyIkaWQiOiI3NjUiLCJMaW5lQ29sb3IiOm51bGwsIkxpbmVXZWlnaHQiOjAuMCwiTGluZVR5cGUiOjAsIlBhcmVudFN0eWxlIjpudWxsfSwiUGFyZW50U3R5bGUiOm51bGx9LCJEYXRlRm9ybWF0Ijp7IiRpZCI6Ijc2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NjciLCJGb3JtYXQiOjAsIklzVmlzaWJsZSI6ZmFsc2UsIkxhc3RLbm93blZpc2liaWxpdHlTdGF0ZSI6ZmFsc2V9LCJJc1Zpc2libGUiOnRydWUsIlBhcmVudFN0eWxlIjpudWxsfSwiSW5kZXgiOjE3LCJTbWFydER1cmF0aW9uQWN0aXZhdGVkIjpmYWxzZSwiRGF0ZUZvcm1hdCI6eyIkcmVmIjoiNzY2In0sIldlZWtOdW1iZXJpbmciOnsiJGlkIjoiNzY4IiwiRm9ybWF0IjowLCJJc1Zpc2libGUiOmZhbHNlLCJMYXN0S25vd25WaXNpYmlsaXR5U3RhdGUiOmZhbHNlfSwiSWQiOiIxNDBlNGZiNy1kNjRjLTQ5Y2QtYjNjMS01MmM0NjIwMDNkYTkiLCJJbXBvcnRJZCI6bnVsbCwiVGl0bGUiOiJNYW51YWwiLCJOb3RlIjpudWxsLCJIeXBlcmxpbmsiOnsiJGlkIjoiNzY5IiwiQWRkcmVzcyI6IiIsIlN1YkFkZHJlc3MiOiIifSwiSXNDaGFuZ2VkIjpmYWxzZSwiSXNOZXciOmZhbHNlfX1dLCJfbWlsZXN0b25lcyI6W10sIklkIjoiMDAwMDAwMDAtMDAwMC0wMDAwLTAwMDAtMDAwMDAwMDAwMDAwIiwiSXNTaW5nbGVJdGVtUm93Ijp0cnVlfV0sIkluZGV4IjoxNiwiSWQiOiI3MTljNzFiNS0zNDUyLTRjYzQtOWU4MS1jNGM4ZmZlYTUwY2QiLCJIZWFkZXJUZXh0IjoiU3RyZWFtIiwiSXNEZWZhdWx0IjpmYWxzZSwiU3R5bGUiOnsiJGlkIjoiNzcwIiwiSGVhZGVyU3R5bGUiOnsiJGlkIjoiNzcxIiwiVGV4dFN0eWxlIjp7IiRpZCI6Ijc3MiIsIkZvbnRTZXR0aW5ncyI6eyIkaWQiOiI3NzMiLCJGb250U2l6ZSI6MTEsIkZvbnROYW1lIjoiQ2FsaWJyaSIsIklzQm9sZCI6ZmFsc2UsIklzSXRhbGljIjpmYWxzZSwiSXNVbmRlcmxpbmVkIjpmYWxzZSwiUGFyZW50U3R5bGUiOm51bGx9LCJBdXRvU2l6ZSI6MCwiRm9yZWdyb3VuZCI6eyIkaWQiOiI3NzQiLCJDb2xvciI6eyIkaWQiOiI3NzUiLCJBIjoyNTUsIlIiOjAsIkciOjAsIkIiOjB9fSwiTWF4V2lkdGgiOjAuMCwiTWF4SGVpZ2h0IjowLjAsIlNtYXJ0Rm9yZWdyb3VuZElzQWN0aXZlIjpmYWxzZSwiSG9yaXpvbnRhbEFsaWdubWVudCI6MCwiVmVydGljYWxBbGlnbm1lbnQiOjAsIlNtYXJ0Rm9yZWdyb3VuZCI6bnVsbCwiQmFja2dyb3VuZEZpbGxUeXBlIjowLCJNYXJnaW4iOnsiJGlkIjoiNzc2IiwiVG9wIjowLjAsIkxlZnQiOjAuMCwiUmlnaHQiOjAuMCwiQm90dG9tIjowLjB9LCJQYWRkaW5nIjp7IiRpZCI6Ijc3NyIsIlRvcCI6MC4wLCJMZWZ0IjowLjAsIlJpZ2h0IjowLjAsIkJvdHRvbSI6MC4wfSwiQmFja2dyb3VuZCI6bnVsbCwiSXNWaXNpYmxlIjpmYWxzZSwiV2lkdGgiOjAuMCwiSGVpZ2h0IjowLjAsIkJvcmRlclN0eWxlIjpudWxsLCJQYXJlbnRTdHlsZSI6bnVsbH0sIlJlY3RhbmdsZVN0eWxlIjp7IiRpZCI6Ijc3OCIsIk1hcmdpbiI6eyIkaWQiOiI3NzkiLCJUb3AiOjAuMCwiTGVmdCI6MC4wLCJSaWdodCI6MC4wLCJCb3R0b20iOjAuMH0sIlBhZGRpbmciOnsiJGlkIjoiNzgwIiwiVG9wIjowLjAsIkxlZnQiOjAuMCwiUmlnaHQiOjAuMCwiQm90dG9tIjowLjB9LCJCYWNrZ3JvdW5kIjp7IiRpZCI6Ijc4MSIsIkNvbG9yIjp7IiRpZCI6Ijc4MiIsIkEiOjYzLCJSIjoyNTUsIkciOjE5MiwiQiI6MH19LCJJc1Zpc2libGUiOmZhbHNlLCJXaWR0aCI6MC4wLCJIZWlnaHQiOjAuMCwiQm9yZGVyU3R5bGUiOnsiJGlkIjoiNzgzIiwiTGluZUNvbG9yIjp7IiRpZCI6Ijc4NCIsIiR0eXBlIjoiTkxSRS5Db21tb24uRG9tLlNvbGlkQ29sb3JCcnVzaCwgTkxSRS5Db21tb24iLCJDb2xvciI6eyIkaWQiOiI3ODUiLCJBIjoyNTUsIlIiOjI1NSwiRyI6MCwiQiI6MH19LCJMaW5lV2VpZ2h0IjowLjAsIkxpbmVUeXBlIjowLCJQYXJlbnRTdHlsZSI6bnVsbH0sIlBhcmVudFN0eWxlIjpudWxsfSwiTWFyZ2luIjp7IiRpZCI6Ijc4NiIsIlRvcCI6MC4wLCJMZWZ0IjowLjAsIlJpZ2h0IjowLjAsIkJvdHRvbSI6MC4wfSwiUGFkZGluZyI6eyIkaWQiOiI3ODciLCJUb3AiOjAuMCwiTGVmdCI6MC4wLCJSaWdodCI6MC4wLCJCb3R0b20iOjAuMH0sIkJhY2tncm91bmQiOm51bGwsIklzVmlzaWJsZSI6dHJ1ZSwiV2lkdGgiOjAuMCwiSGVpZ2h0IjowLjAsIkJvcmRlclN0eWxlIjpudWxsLCJQYXJlbnRTdHlsZSI6bnVsbH0sIkJhY2tncm91bmRTdHlsZSI6eyIkaWQiOiI3ODgiLCJNYXJnaW4iOnsiJGlkIjoiNzg5IiwiVG9wIjowLjAsIkxlZnQiOjAuMCwiUmlnaHQiOjAuMCwiQm90dG9tIjowLjB9LCJQYWRkaW5nIjp7IiRpZCI6Ijc5MCIsIlRvcCI6MC4wLCJMZWZ0IjowLjAsIlJpZ2h0IjowLjAsIkJvdHRvbSI6MC4wfSwiQmFja2dyb3VuZCI6eyIkaWQiOiI3OTEiLCJDb2xvciI6eyIkaWQiOiI3OTIiLCJBIjo1MSwiUiI6MTY1LCJHIjoxNjUsIkIiOjE2NX19LCJJc1Zpc2libGUiOnRydWUsIldpZHRoIjowLjAsIkhlaWdodCI6MC4wLCJCb3JkZXJTdHlsZSI6eyIkaWQiOiI3OTMiLCJMaW5lQ29sb3IiOnsiJGlkIjoiNzk0IiwiJHR5cGUiOiJOTFJFLkNvbW1vbi5Eb20uU29saWRDb2xvckJydXNoLCBOTFJFLkNvbW1vbiIsIkNvbG9yIjp7IiRpZCI6Ijc5NSIsIkEiOjI1NSwiUiI6MjU1LCJHIjowLCJCIjowfX0sIkxpbmVXZWlnaHQiOjAuMCwiTGluZVR5cGUiOjAsIlBhcmVudFN0eWxlIjpudWxsfSwiUGFyZW50U3R5bGUiOm51bGx9LCJNYXJnaW4iOnsiJGlkIjoiNzk2IiwiVG9wIjowLjAsIkxlZnQiOjAuMCwiUmlnaHQiOjAuMCwiQm90dG9tIjowLjB9LCJQYWRkaW5nIjp7IiRpZCI6Ijc5NyIsIlRvcCI6MC4wLCJMZWZ0IjowLjAsIlJpZ2h0IjowLjAsIkJvdHRvbSI6MC4wfSwiSXNWaXNpYmxlIjp0cnVlLCJXaWR0aCI6MC4wLCJIZWlnaHQiOjAuMCwiQm9yZGVyU3R5bGUiOnsiJGlkIjoiNzk4IiwiTGluZUNvbG9yIjpudWxsLCJMaW5lV2VpZ2h0IjowLjAsIkxpbmVUeXBlIjowLCJQYXJlbnRTdHlsZSI6bnVsbH0sIlBhcmVudFN0eWxlIjpudWxsfX0seyIkaWQiOiI3OTkiLCJfcm93cyI6W3siJGlkIjoiODAwIiwiX3Rhc2tzIjpbXSwiX21pbGVzdG9uZXMiOlt7IiRpZCI6IjgwMSIsIklkIjoiZGFhMDlhYWItZDNkZC00YmQ3LTgwM2ItYTZjMGRmMzM5YjJiIiwiSW5kZXgiOjE2LCJHcm91cElkIjpudWxsLCJUaXRsZSI6IlVuaXQgVGVzdGluZyIsIkRhdGVUaW1lIjoiMjAyMy0xMi0xOVQxNTowMDowMCIsIlBlcmNlbnRhZ2VDb21wbGV0ZSI6bnVsbCwiTm90ZSI6bnVsbCwiU3R5bGUiOnsiJGlkIjoiODAyIiwiVGl0bGVQb3NpdGlvbiI6IlJpZ2h0IiwiRGF0ZVBvc2l0aW9uIjoiTGVmdCIsIlNoYXBlVHlwZSI6MSwiU2hhcGVTaXplIjoxLCJTcGFjaW5nIjo1LCJTaGFwZVN0eWxlIjp7IiRpZCI6IjgwMyIsIk1hcmdpbiI6eyIkaWQiOiI4MDQiLCJUb3AiOjAuMCwiTGVmdCI6MC4wLCJSaWdodCI6MC4wLCJCb3R0b20iOjAuMH0sIlBhZGRpbmciOnsiJGlkIjoiODA1IiwiVG9wIjowLjAsIkxlZnQiOjAuMCwiUmlnaHQiOjAuMCwiQm90dG9tIjowLjB9LCJCYWNrZ3JvdW5kIjp7IiRpZCI6IjgwNiIsIkNvbG9yIjp7IiRpZCI6IjgwNyIsIkEiOjI1NSwiUiI6MjU1LCJHIjoxOTIsIkIiOjB9fSwiSXNWaXNpYmxlIjp0cnVlLCJXaWR0aCI6MTguMCwiSGVpZ2h0IjoyMC4wLCJCb3JkZXJTdHlsZSI6eyIkaWQiOiI4MDgiLCJMaW5lQ29sb3IiOnsiJGlkIjoiODA5IiwiJHR5cGUiOiJOTFJFLkNvbW1vbi5Eb20uU29saWRDb2xvckJydXNoLCBOTFJFLkNvbW1vbiIsIkNvbG9yIjp7IiRpZCI6IjgxMCIsIkEiOjI1NSwiUiI6MjU1LCJHIjowLCJCIjowfX0sIkxpbmVXZWlnaHQiOjAuMCwiTGluZVR5cGUiOjAsIlBhcmVudFN0eWxlIjpudWxsfSwiUGFyZW50U3R5bGUiOm51bGx9LCJUaXRsZVN0eWxlIjp7IiRpZCI6IjgxMSIsIkZvbnRTZXR0aW5ncyI6eyIkaWQiOiI4MTIiLCJGb250U2l6ZSI6MTEsIkZvbnROYW1lIjoiQ2FsaWJyaSIsIklzQm9sZCI6dHJ1ZSwiSXNJdGFsaWMiOmZhbHNlLCJJc1VuZGVybGluZWQiOmZhbHNlLCJQYXJlbnRTdHlsZSI6bnVsbH0sIkF1dG9TaXplIjowLCJGb3JlZ3JvdW5kIjp7IiRpZCI6IjgxMyIsIkNvbG9yIjp7IiRpZCI6IjgxNC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4MTUiLCJUb3AiOjAuMCwiTGVmdCI6MC4wLCJSaWdodCI6MC4wLCJCb3R0b20iOjAuMH0sIlBhZGRpbmciOnsiJGlkIjoiODE2IiwiVG9wIjowLjAsIkxlZnQiOjAuMCwiUmlnaHQiOjAuMCwiQm90dG9tIjowLjB9LCJCYWNrZ3JvdW5kIjp7IiRpZCI6IjgxNyIsIkNvbG9yIjp7IiRpZCI6IjgxOCIsIkEiOjAsIlIiOjI1NSwiRyI6MjU1LCJCIjoyNTV9fSwiSXNWaXNpYmxlIjp0cnVlLCJXaWR0aCI6MC4wLCJIZWlnaHQiOjAuMCwiQm9yZGVyU3R5bGUiOnsiJGlkIjoiODE5IiwiTGluZUNvbG9yIjpudWxsLCJMaW5lV2VpZ2h0IjowLjAsIkxpbmVUeXBlIjowLCJQYXJlbnRTdHlsZSI6bnVsbH0sIlBhcmVudFN0eWxlIjpudWxsfSwiRGF0ZVN0eWxlIjp7IiRpZCI6IjgyMCIsIkZvbnRTZXR0aW5ncyI6eyIkaWQiOiI4MjEiLCJGb250U2l6ZSI6MTAsIkZvbnROYW1lIjoiQ2FsaWJyaSIsIklzQm9sZCI6ZmFsc2UsIklzSXRhbGljIjpmYWxzZSwiSXNVbmRlcmxpbmVkIjpmYWxzZSwiUGFyZW50U3R5bGUiOm51bGx9LCJBdXRvU2l6ZSI6MCwiRm9yZWdyb3VuZCI6eyIkaWQiOiI4MjIiLCJDb2xvciI6eyIkaWQiOiI4MjMiLCJBIjoyNTUsIlIiOjExNSwiRyI6MTE1LCJCIjoxMTV9fSwiTWF4V2lkdGgiOjIwMC4wLCJNYXhIZWlnaHQiOiJJbmZpbml0eSIsIlNtYXJ0Rm9yZWdyb3VuZElzQWN0aXZlIjpmYWxzZSwiSG9yaXpvbnRhbEFsaWdubWVudCI6MiwiVmVydGljYWxBbGlnbm1lbnQiOjAsIlNtYXJ0Rm9yZWdyb3VuZCI6bnVsbCwiQmFja2dyb3VuZEZpbGxUeXBlIjowLCJNYXJnaW4iOnsiJGlkIjoiODI0IiwiVG9wIjowLjAsIkxlZnQiOjAuMCwiUmlnaHQiOjAuMCwiQm90dG9tIjowLjB9LCJQYWRkaW5nIjp7IiRpZCI6IjgyNSIsIlRvcCI6MC4wLCJMZWZ0IjowLjAsIlJpZ2h0IjowLjAsIkJvdHRvbSI6MC4wfSwiQmFja2dyb3VuZCI6eyIkaWQiOiI4MjYiLCJDb2xvciI6eyIkaWQiOiI4MjciLCJBIjowLCJSIjoyNTUsIkciOjI1NSwiQiI6MjU1fX0sIklzVmlzaWJsZSI6ZmFsc2UsIldpZHRoIjowLjAsIkhlaWdodCI6MC4wLCJCb3JkZXJTdHlsZSI6eyIkaWQiOiI4MjgiLCJMaW5lQ29sb3IiOm51bGwsIkxpbmVXZWlnaHQiOjAuMCwiTGluZVR5cGUiOjAsIlBhcmVudFN0eWxlIjpudWxsfSwiUGFyZW50U3R5bGUiOm51bGx9LCJEYXRlRm9ybWF0Ijp7IiRpZCI6IjgyOSIsIkZvcm1hdFN0cmluZyI6Ik1NTSBkLCB5eXl5IiwiU2VwYXJhdG9yIjoiLyIsIlVzZUludGVybmF0aW9uYWxEYXRlRm9ybWF0IjpmYWxzZSwiRGF0ZUlzVmlzaWJsZSI6dHJ1ZSwiVGltZUlzVmlzaWJsZSI6ZmFsc2UsIkhvdXJEaWdpdHMiOjEsIkFtUG1EZXNpZ25hdG9yIjoyLCJUcmltMDBNaW51dGVzIjpmYWxzZSwiTGFzdEtub3duVmlzaWJpbGl0eVN0YXRlIjp7IiRpZCI6IjgzMCIsIkRhdGVQYXJ0SXNWaXNpYmxlIjp0cnVlLCJUaW1lUGFydElzVmlzaWJsZSI6ZmFsc2V9fSwiV2Vla051bWJlcmluZyI6eyIkaWQiOiI4MzEiLCJGb3JtYXQiOjAsIklzVmlzaWJsZSI6ZmFsc2UsIkxhc3RLbm93blZpc2liaWxpdHlTdGF0ZSI6ZmFsc2V9LCJJc1Zpc2libGUiOnRydWUsIlBhcmVudFN0eWxlIjpudWxsfSwiSHlwZXJsaW5rIjpudWxsLCJJbXBvcnRJZCI6IiJ9LHsiJGlkIjoiODMyIiwiSWQiOiJjZDg3Y2Y5OC0wZjUzLTRlZTMtOTc4NS00ODM5MjA2ZTlkZmUiLCJJbmRleCI6MTcsIkdyb3VwSWQiOm51bGwsIlRpdGxlIjoiVW5pdCBUZXN0aW5nIiwiRGF0ZVRpbWUiOiIyMDI0LTAxLTE5VDE1OjAwOjAwIiwiUGVyY2VudGFnZUNvbXBsZXRlIjpudWxsLCJOb3RlIjpudWxsLCJTdHlsZSI6eyIkaWQiOiI4MzMiLCJUaXRsZVBvc2l0aW9uIjoiUmlnaHQiLCJEYXRlUG9zaXRpb24iOiJMZWZ0IiwiU2hhcGVUeXBlIjoxLCJTaGFwZVNpemUiOjEsIlNwYWNpbmciOjUsIlNoYXBlU3R5bGUiOnsiJGlkIjoiODM0IiwiTWFyZ2luIjp7IiRpZCI6IjgzNSIsIlRvcCI6MC4wLCJMZWZ0IjowLjAsIlJpZ2h0IjowLjAsIkJvdHRvbSI6MC4wfSwiUGFkZGluZyI6eyIkaWQiOiI4MzYiLCJUb3AiOjAuMCwiTGVmdCI6MC4wLCJSaWdodCI6MC4wLCJCb3R0b20iOjAuMH0sIkJhY2tncm91bmQiOnsiJGlkIjoiODM3IiwiQ29sb3IiOnsiJGlkIjoiODM4IiwiQSI6MjU1LCJSIjoyNTUsIkciOjE5MiwiQiI6MH19LCJJc1Zpc2libGUiOnRydWUsIldpZHRoIjoxOC4wLCJIZWlnaHQiOjIwLjAsIkJvcmRlclN0eWxlIjp7IiRpZCI6IjgzOSIsIkxpbmVDb2xvciI6eyIkaWQiOiI4NDAiLCIkdHlwZSI6Ik5MUkUuQ29tbW9uLkRvbS5Tb2xpZENvbG9yQnJ1c2gsIE5MUkUuQ29tbW9uIiwiQ29sb3IiOnsiJGlkIjoiODQxIiwiQSI6MjU1LCJSIjoyNTUsIkciOjAsIkIiOjB9fSwiTGluZVdlaWdodCI6MC4wLCJMaW5lVHlwZSI6MCwiUGFyZW50U3R5bGUiOm51bGx9LCJQYXJlbnRTdHlsZSI6bnVsbH0sIlRpdGxlU3R5bGUiOnsiJGlkIjoiODQyIiwiRm9udFNldHRpbmdzIjp7IiRpZCI6Ijg0MyIsIkZvbnRTaXplIjoxMSwiRm9udE5hbWUiOiJDYWxpYnJpIiwiSXNCb2xkIjp0cnVlLCJJc0l0YWxpYyI6ZmFsc2UsIklzVW5kZXJsaW5lZCI6ZmFsc2UsIlBhcmVudFN0eWxlIjpudWxsfSwiQXV0b1NpemUiOjIsIkZvcmVncm91bmQiOnsiJGlkIjoiODQ0IiwiQ29sb3IiOnsiJGlkIjoiODQ1IiwiQSI6MjU1LCJSIjowLCJHIjowLCJCIjowfX0sIk1heFdpZHRoIjo2NS4xNDczMjM2MDgzOTg0MzgsIk1heEhlaWdodCI6IkluZmluaXR5IiwiU21hcnRGb3JlZ3JvdW5kSXNBY3RpdmUiOmZhbHNlLCJIb3Jpem9udGFsQWxpZ25tZW50IjowLCJWZXJ0aWNhbEFsaWdubWVudCI6MCwiU21hcnRGb3JlZ3JvdW5kIjpudWxsLCJCYWNrZ3JvdW5kRmlsbFR5cGUiOjAsIk1hcmdpbiI6eyIkaWQiOiI4NDYiLCJUb3AiOjAuMCwiTGVmdCI6MC4wLCJSaWdodCI6MC4wLCJCb3R0b20iOjAuMH0sIlBhZGRpbmciOnsiJGlkIjoiODQ3IiwiVG9wIjowLjAsIkxlZnQiOjAuMCwiUmlnaHQiOjAuMCwiQm90dG9tIjowLjB9LCJCYWNrZ3JvdW5kIjp7IiRpZCI6Ijg0OCIsIkNvbG9yIjp7IiRpZCI6Ijg0OSIsIkEiOjAsIlIiOjI1NSwiRyI6MjU1LCJCIjoyNTV9fSwiSXNWaXNpYmxlIjp0cnVlLCJXaWR0aCI6MC4wLCJIZWlnaHQiOjAuMCwiQm9yZGVyU3R5bGUiOnsiJGlkIjoiODUwIiwiTGluZUNvbG9yIjpudWxsLCJMaW5lV2VpZ2h0IjowLjAsIkxpbmVUeXBlIjowLCJQYXJlbnRTdHlsZSI6bnVsbH0sIlBhcmVudFN0eWxlIjpudWxsfSwiRGF0ZVN0eWxlIjp7IiRpZCI6Ijg1MSIsIkZvbnRTZXR0aW5ncyI6eyIkaWQiOiI4NTIiLCJGb250U2l6ZSI6MTAsIkZvbnROYW1lIjoiQ2FsaWJyaSIsIklzQm9sZCI6ZmFsc2UsIklzSXRhbGljIjpmYWxzZSwiSXNVbmRlcmxpbmVkIjpmYWxzZSwiUGFyZW50U3R5bGUiOm51bGx9LCJBdXRvU2l6ZSI6MCwiRm9yZWdyb3VuZCI6eyIkaWQiOiI4NTMiLCJDb2xvciI6eyIkaWQiOiI4NTQiLCJBIjoyNTUsIlIiOjExNSwiRyI6MTE1LCJCIjoxMTV9fSwiTWF4V2lkdGgiOjIwMC4wLCJNYXhIZWlnaHQiOiJJbmZpbml0eSIsIlNtYXJ0Rm9yZWdyb3VuZElzQWN0aXZlIjpmYWxzZSwiSG9yaXpvbnRhbEFsaWdubWVudCI6MiwiVmVydGljYWxBbGlnbm1lbnQiOjAsIlNtYXJ0Rm9yZWdyb3VuZCI6bnVsbCwiQmFja2dyb3VuZEZpbGxUeXBlIjowLCJNYXJnaW4iOnsiJGlkIjoiODU1IiwiVG9wIjowLjAsIkxlZnQiOjAuMCwiUmlnaHQiOjAuMCwiQm90dG9tIjowLjB9LCJQYWRkaW5nIjp7IiRpZCI6Ijg1NiIsIlRvcCI6MC4wLCJMZWZ0IjowLjAsIlJpZ2h0IjowLjAsIkJvdHRvbSI6MC4wfSwiQmFja2dyb3VuZCI6eyIkaWQiOiI4NTciLCJDb2xvciI6eyIkaWQiOiI4NTgiLCJBIjowLCJSIjoyNTUsIkciOjI1NSwiQiI6MjU1fX0sIklzVmlzaWJsZSI6ZmFsc2UsIldpZHRoIjowLjAsIkhlaWdodCI6MC4wLCJCb3JkZXJTdHlsZSI6eyIkaWQiOiI4NTkiLCJMaW5lQ29sb3IiOm51bGwsIkxpbmVXZWlnaHQiOjAuMCwiTGluZVR5cGUiOjAsIlBhcmVudFN0eWxlIjpudWxsfSwiUGFyZW50U3R5bGUiOm51bGx9LCJEYXRlRm9ybWF0Ijp7IiRpZCI6Ijg2MCIsIkZvcm1hdFN0cmluZyI6Ik1NTSBkLCB5eXl5IiwiU2VwYXJhdG9yIjoiLyIsIlVzZUludGVybmF0aW9uYWxEYXRlRm9ybWF0IjpmYWxzZSwiRGF0ZUlzVmlzaWJsZSI6dHJ1ZSwiVGltZUlzVmlzaWJsZSI6ZmFsc2UsIkhvdXJEaWdpdHMiOjEsIkFtUG1EZXNpZ25hdG9yIjoyLCJUcmltMDBNaW51dGVzIjpmYWxzZSwiTGFzdEtub3duVmlzaWJpbGl0eVN0YXRlIjp7IiRpZCI6Ijg2MSIsIkRhdGVQYXJ0SXNWaXNpYmxlIjp0cnVlLCJUaW1lUGFydElzVmlzaWJsZSI6ZmFsc2V9fSwiV2Vla051bWJlcmluZyI6eyIkaWQiOiI4NjIiLCJGb3JtYXQiOjAsIklzVmlzaWJsZSI6ZmFsc2UsIkxhc3RLbm93blZpc2liaWxpdHlTdGF0ZSI6ZmFsc2V9LCJJc1Zpc2libGUiOnRydWUsIlBhcmVudFN0eWxlIjpudWxsfSwiSHlwZXJsaW5rIjpudWxsLCJJbXBvcnRJZCI6IiJ9XSwiSWQiOiI4ODMwOThiYS00YThlLTRiMzYtYWQ1Zi02ZjdjNzdhY2VkMGIiLCJJc1NpbmdsZUl0ZW1Sb3ciOmZhbHNlfV0sIkluZGV4IjoxOSwiSWQiOiI5NmU1NTI3Yi1kNGZiLTQ4ODYtYmViYi05OTVjZjA4MmExY2UiLCJIZWFkZXJUZXh0IjoiSW50ZWdyYXRpb24iLCJJc0RlZmF1bHQiOmZhbHNlLCJTdHlsZSI6eyIkaWQiOiI4NjMiLCJIZWFkZXJTdHlsZSI6eyIkaWQiOiI4NjQiLCJUZXh0U3R5bGUiOnsiJGlkIjoiODY1IiwiRm9udFNldHRpbmdzIjp7IiRpZCI6Ijg2NiIsIkZvbnRTaXplIjoxMSwiRm9udE5hbWUiOiJDYWxpYnJpIiwiSXNCb2xkIjpmYWxzZSwiSXNJdGFsaWMiOmZhbHNlLCJJc1VuZGVybGluZWQiOmZhbHNlLCJQYXJlbnRTdHlsZSI6bnVsbH0sIkF1dG9TaXplIjowLCJGb3JlZ3JvdW5kIjp7IiRpZCI6Ijg2NyIsIkNvbG9yIjp7IiRpZCI6Ijg2OCIsIkEiOjI1NSwiUiI6MCwiRyI6MCwiQiI6MH19LCJNYXhXaWR0aCI6MC4wLCJNYXhIZWlnaHQiOjAuMCwiU21hcnRGb3JlZ3JvdW5kSXNBY3RpdmUiOmZhbHNlLCJIb3Jpem9udGFsQWxpZ25tZW50IjowLCJWZXJ0aWNhbEFsaWdubWVudCI6MCwiU21hcnRGb3JlZ3JvdW5kIjpudWxsLCJCYWNrZ3JvdW5kRmlsbFR5cGUiOjAsIk1hcmdpbiI6eyIkaWQiOiI4NjkiLCJUb3AiOjAuMCwiTGVmdCI6MC4wLCJSaWdodCI6MC4wLCJCb3R0b20iOjAuMH0sIlBhZGRpbmciOnsiJGlkIjoiODcwIiwiVG9wIjowLjAsIkxlZnQiOjAuMCwiUmlnaHQiOjAuMCwiQm90dG9tIjowLjB9LCJCYWNrZ3JvdW5kIjpudWxsLCJJc1Zpc2libGUiOmZhbHNlLCJXaWR0aCI6MC4wLCJIZWlnaHQiOjAuMCwiQm9yZGVyU3R5bGUiOm51bGwsIlBhcmVudFN0eWxlIjpudWxsfSwiUmVjdGFuZ2xlU3R5bGUiOnsiJGlkIjoiODcxIiwiTWFyZ2luIjp7IiRpZCI6Ijg3MiIsIlRvcCI6MC4wLCJMZWZ0IjowLjAsIlJpZ2h0IjowLjAsIkJvdHRvbSI6MC4wfSwiUGFkZGluZyI6eyIkaWQiOiI4NzMiLCJUb3AiOjAuMCwiTGVmdCI6MC4wLCJSaWdodCI6MC4wLCJCb3R0b20iOjAuMH0sIkJhY2tncm91bmQiOnsiJGlkIjoiODc0IiwiQ29sb3IiOnsiJGlkIjoiODc1IiwiQSI6NjMsIlIiOjI1NSwiRyI6MTkyLCJCIjowfX0sIklzVmlzaWJsZSI6ZmFsc2UsIldpZHRoIjowLjAsIkhlaWdodCI6MC4wLCJCb3JkZXJTdHlsZSI6eyIkaWQiOiI4NzYiLCJMaW5lQ29sb3IiOnsiJGlkIjoiODc3IiwiJHR5cGUiOiJOTFJFLkNvbW1vbi5Eb20uU29saWRDb2xvckJydXNoLCBOTFJFLkNvbW1vbiIsIkNvbG9yIjp7IiRpZCI6Ijg3OCIsIkEiOjI1NSwiUiI6MjU1LCJHIjowLCJCIjowfX0sIkxpbmVXZWlnaHQiOjAuMCwiTGluZVR5cGUiOjAsIlBhcmVudFN0eWxlIjpudWxsfSwiUGFyZW50U3R5bGUiOm51bGx9LCJNYXJnaW4iOnsiJGlkIjoiODc5IiwiVG9wIjowLjAsIkxlZnQiOjAuMCwiUmlnaHQiOjAuMCwiQm90dG9tIjowLjB9LCJQYWRkaW5nIjp7IiRpZCI6Ijg4MCIsIlRvcCI6MC4wLCJMZWZ0IjowLjAsIlJpZ2h0IjowLjAsIkJvdHRvbSI6MC4wfSwiQmFja2dyb3VuZCI6bnVsbCwiSXNWaXNpYmxlIjp0cnVlLCJXaWR0aCI6MC4wLCJIZWlnaHQiOjAuMCwiQm9yZGVyU3R5bGUiOm51bGwsIlBhcmVudFN0eWxlIjpudWxsfSwiQmFja2dyb3VuZFN0eWxlIjp7IiRpZCI6Ijg4MSIsIk1hcmdpbiI6eyIkaWQiOiI4ODIiLCJUb3AiOjAuMCwiTGVmdCI6MC4wLCJSaWdodCI6MC4wLCJCb3R0b20iOjAuMH0sIlBhZGRpbmciOnsiJGlkIjoiODgzIiwiVG9wIjowLjAsIkxlZnQiOjAuMCwiUmlnaHQiOjAuMCwiQm90dG9tIjowLjB9LCJCYWNrZ3JvdW5kIjp7IiRpZCI6Ijg4NCIsIkNvbG9yIjp7IiRpZCI6Ijg4NSIsIkEiOjUxLCJSIjoxNjUsIkciOjE2NSwiQiI6MTY1fX0sIklzVmlzaWJsZSI6dHJ1ZSwiV2lkdGgiOjAuMCwiSGVpZ2h0IjowLjAsIkJvcmRlclN0eWxlIjp7IiRpZCI6Ijg4NiIsIkxpbmVDb2xvciI6eyIkaWQiOiI4ODciLCIkdHlwZSI6Ik5MUkUuQ29tbW9uLkRvbS5Tb2xpZENvbG9yQnJ1c2gsIE5MUkUuQ29tbW9uIiwiQ29sb3IiOnsiJGlkIjoiODg4IiwiQSI6MjU1LCJSIjoyNTUsIkciOjAsIkIiOjB9fSwiTGluZVdlaWdodCI6MC4wLCJMaW5lVHlwZSI6MCwiUGFyZW50U3R5bGUiOm51bGx9LCJQYXJlbnRTdHlsZSI6bnVsbH0sIk1hcmdpbiI6eyIkaWQiOiI4ODkiLCJUb3AiOjAuMCwiTGVmdCI6MC4wLCJSaWdodCI6MC4wLCJCb3R0b20iOjAuMH0sIlBhZGRpbmciOnsiJGlkIjoiODkwIiwiVG9wIjowLjAsIkxlZnQiOjAuMCwiUmlnaHQiOjAuMCwiQm90dG9tIjowLjB9LCJJc1Zpc2libGUiOnRydWUsIldpZHRoIjowLjAsIkhlaWdodCI6MC4wLCJCb3JkZXJTdHlsZSI6eyIkaWQiOiI4OTEiLCJMaW5lQ29sb3IiOm51bGwsIkxpbmVXZWlnaHQiOjAuMCwiTGluZVR5cGUiOjAsIlBhcmVudFN0eWxlIjpudWxsfSwiUGFyZW50U3R5bGUiOm51bGx9fV0sIklkIjoiYmRmZTFmMTgtOTk4MS00MGY2LWI0YTgtYmYxMWRlNDNlZGUyIiwiSW5kZXgiOjE1LCJIZWFkZXJUZXh0IjoiVGVzdGluZyIsIlN0eWxlIjp7IiRpZCI6Ijg5MiIsIlN0eWxlSWQiOiIwMDAwMDAwMC0wMDAwLTAwMDAtMDAwMC0wMDAwMDAwMDAwMDAiLCJIZWFkZXJTdHlsZSI6eyIkaWQiOiI4OTMiLCJUZXh0SXNWZXJ0aWNhbCI6dHJ1ZSwiVGV4dFN0eWxlIjp7IiRpZCI6Ijg5NCIsIkZvbnRTZXR0aW5ncyI6eyIkaWQiOiI4OTUiLCJGb250U2l6ZSI6MTIsIkZvbnROYW1lIjoiQ2FsaWJyaSIsIklzQm9sZCI6ZmFsc2UsIklzSXRhbGljIjpmYWxzZSwiSXNVbmRlcmxpbmVkIjpmYWxzZSwiUGFyZW50U3R5bGUiOm51bGx9LCJBdXRvU2l6ZSI6MiwiRm9yZWdyb3VuZCI6eyIkaWQiOiI4OTYiLCJDb2xvciI6eyIkaWQiOiI4OTc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4OTgiLCJUb3AiOjAuMCwiTGVmdCI6MC4wLCJSaWdodCI6MC4wLCJCb3R0b20iOjAuMH0sIlBhZGRpbmciOnsiJGlkIjoiODk5IiwiVG9wIjowLjAsIkxlZnQiOjAuMCwiUmlnaHQiOjAuMCwiQm90dG9tIjowLjB9LCJCYWNrZ3JvdW5kIjpudWxsLCJJc1Zpc2libGUiOmZhbHNlLCJXaWR0aCI6MC4wLCJIZWlnaHQiOjAuMCwiQm9yZGVyU3R5bGUiOm51bGwsIlBhcmVudFN0eWxlIjpudWxsfSwiUmVjdGFuZ2xlU3R5bGUiOnsiJGlkIjoiOTAwIiwiTWFyZ2luIjp7IiRpZCI6IjkwMSIsIlRvcCI6MC4wLCJMZWZ0IjowLjAsIlJpZ2h0IjowLjAsIkJvdHRvbSI6MC4wfSwiUGFkZGluZyI6eyIkaWQiOiI5MDIiLCJUb3AiOjAuMCwiTGVmdCI6MC4wLCJSaWdodCI6MC4wLCJCb3R0b20iOjAuMH0sIkJhY2tncm91bmQiOnsiJGlkIjoiOTAzIiwiQ29sb3IiOnsiJGlkIjoiOTA0IiwiQSI6MjU1LCJSIjoyNTUsIkciOjE5MiwiQiI6MH19LCJJc1Zpc2libGUiOnRydWUsIldpZHRoIjowLjAsIkhlaWdodCI6MC4wLCJCb3JkZXJTdHlsZSI6eyIkaWQiOiI5MDUiLCJMaW5lQ29sb3IiOnsiJGlkIjoiOTA2IiwiJHR5cGUiOiJOTFJFLkNvbW1vbi5Eb20uU29saWRDb2xvckJydXNoLCBOTFJFLkNvbW1vbiIsIkNvbG9yIjp7IiRpZCI6IjkwNyIsIkEiOjI1NSwiUiI6MjU1LCJHIjoyNTUsIkIiOjI1NX19LCJMaW5lV2VpZ2h0IjowLjAsIkxpbmVUeXBlIjowLCJQYXJlbnRTdHlsZSI6bnVsbH0sIlBhcmVudFN0eWxlIjpudWxsfSwiTWFyZ2luIjp7IiRpZCI6IjkwOCIsIlRvcCI6MC4wLCJMZWZ0IjowLjAsIlJpZ2h0IjowLjAsIkJvdHRvbSI6MC4wfSwiUGFkZGluZyI6eyIkaWQiOiI5MDkiLCJUb3AiOjAuMCwiTGVmdCI6MC4wLCJSaWdodCI6MC4wLCJCb3R0b20iOjAuMH0sIkJhY2tncm91bmQiOm51bGwsIklzVmlzaWJsZSI6dHJ1ZSwiV2lkdGgiOjAuMCwiSGVpZ2h0IjowLjAsIkJvcmRlclN0eWxlIjpudWxsLCJQYXJlbnRTdHlsZSI6bnVsbH0sIkJhY2tncm91bmRTdHlsZSI6eyIkaWQiOiI5MTAiLCJNYXJnaW4iOnsiJGlkIjoiOTExIiwiVG9wIjowLjAsIkxlZnQiOjAuMCwiUmlnaHQiOjAuMCwiQm90dG9tIjowLjB9LCJQYWRkaW5nIjp7IiRpZCI6IjkxMiIsIlRvcCI6MC4wLCJMZWZ0IjowLjAsIlJpZ2h0IjowLjAsIkJvdHRvbSI6MC4wfSwiQmFja2dyb3VuZCI6eyIkaWQiOiI5MTMiLCJDb2xvciI6eyIkaWQiOiI5MTQiLCJBIjowLCJSIjoyNTUsIkciOjI1NSwiQiI6MjU1fX0sIklzVmlzaWJsZSI6dHJ1ZSwiV2lkdGgiOjAuMCwiSGVpZ2h0IjowLjAsIkJvcmRlclN0eWxlIjp7IiRpZCI6IjkxNSIsIkxpbmVDb2xvciI6eyIkaWQiOiI5MTYiLCIkdHlwZSI6Ik5MUkUuQ29tbW9uLkRvbS5Tb2xpZENvbG9yQnJ1c2gsIE5MUkUuQ29tbW9uIiwiQ29sb3IiOnsiJGlkIjoiOTE3IiwiQSI6MjUsIlIiOjI1NSwiRyI6MTkyLCJCIjowfX0sIkxpbmVXZWlnaHQiOjAuMCwiTGluZVR5cGUiOjAsIlBhcmVudFN0eWxlIjpudWxsfSwiUGFyZW50U3R5bGUiOm51bGx9LCJJc0Fib3ZlVGltZWJhbmQiOmZhbHNlLCJTcGFjaW5nIjo1LCJEZWZhdWx0U3dpbWxhbmVUYXNrU3R5bGUiOnsiJGlkIjoiOTE4IiwiJHR5cGUiOiJOTFJFLkNvbW1vbi5Eb20uU3R5bGVzLkV4cGxpY2l0U2V0YWJsZVRhc2tTdHlsZSwgTkxSRS5Db21tb24iLCJTaGFwZSI6MSwiU2hhcGVUaGlja25lc3MiOjAsIkR1cmF0aW9uRm9ybWF0Ijo1LCJJbmNsdWRlTm9uV29ya2luZ0RheXNJbkR1cmF0aW9uIjpmYWxzZSwiUGVyY2VudGFnZUNvbXBsZXRlU3R5bGUiOnsiJGlkIjoiOTE5IiwiRm9udFNldHRpbmdzIjp7IiRpZCI6IjkyMCIsIkZvbnRTaXplIjoxMCwiRm9udE5hbWUiOiJDYWxpYnJpIiwiSXNCb2xkIjpmYWxzZSwiSXNJdGFsaWMiOmZhbHNlLCJJc1VuZGVybGluZWQiOmZhbHNlLCJQYXJlbnRTdHlsZSI6bnVsbH0sIkF1dG9TaXplIjowLCJGb3JlZ3JvdW5kIjp7IiRpZCI6IjkyMSIsIkNvbG9yIjp7IiRpZCI6IjkyMiIsIkEiOjI1NSwiUiI6NjgsIkciOjg0LCJCIjoxMDZ9fSwiTWF4V2lkdGgiOjIwMC4wLCJNYXhIZWlnaHQiOiJJbmZpbml0eSIsIlNtYXJ0Rm9yZWdyb3VuZElzQWN0aXZlIjpmYWxzZSwiSG9yaXpvbnRhbEFsaWdubWVudCI6MSwiVmVydGljYWxBbGlnbm1lbnQiOjAsIlNtYXJ0Rm9yZWdyb3VuZCI6bnVsbCwiQmFja2dyb3VuZEZpbGxUeXBlIjowLCJNYXJnaW4iOnsiJGlkIjoiOTIzIiwiVG9wIjowLjAsIkxlZnQiOjAuMCwiUmlnaHQiOjAuMCwiQm90dG9tIjowLjB9LCJQYWRkaW5nIjp7IiRpZCI6IjkyNCIsIlRvcCI6MC4wLCJMZWZ0IjowLjAsIlJpZ2h0IjowLjAsIkJvdHRvbSI6MC4wfSwiQmFja2dyb3VuZCI6eyIkaWQiOiI5MjUiLCJDb2xvciI6eyIkaWQiOiI5MjYiLCJBIjo4OSwiUiI6MTE1LCJHIjoxMTUsIkIiOjExNX19LCJJc1Zpc2libGUiOnRydWUsIldpZHRoIjowLjAsIkhlaWdodCI6MC4wLCJCb3JkZXJTdHlsZSI6eyIkaWQiOiI5MjciLCJMaW5lQ29sb3IiOm51bGwsIkxpbmVXZWlnaHQiOjAuMCwiTGluZVR5cGUiOjAsIlBhcmVudFN0eWxlIjpudWxsfSwiUGFyZW50U3R5bGUiOm51bGx9LCJEdXJhdGlvblN0eWxlIjp7IiRpZCI6IjkyOCIsIkZvbnRTZXR0aW5ncyI6eyIkaWQiOiI5MjkiLCJGb250U2l6ZSI6MTAsIkZvbnROYW1lIjoiQ2FsaWJyaSIsIklzQm9sZCI6ZmFsc2UsIklzSXRhbGljIjpmYWxzZSwiSXNVbmRlcmxpbmVkIjpmYWxzZSwiUGFyZW50U3R5bGUiOm51bGx9LCJBdXRvU2l6ZSI6MCwiRm9yZWdyb3VuZCI6eyIkaWQiOiI5MzAiLCJDb2xvciI6eyIkaWQiOiI5MzE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kzMiIsIlRvcCI6MC4wLCJMZWZ0IjowLjAsIlJpZ2h0IjowLjAsIkJvdHRvbSI6MC4wfSwiUGFkZGluZyI6eyIkaWQiOiI5MzMiLCJUb3AiOjAuMCwiTGVmdCI6MC4wLCJSaWdodCI6MC4wLCJCb3R0b20iOjAuMH0sIkJhY2tncm91bmQiOnsiJGlkIjoiOTM0IiwiQ29sb3IiOnsiJGlkIjoiOTM1IiwiQSI6MCwiUiI6MjU1LCJHIjoyNTUsIkIiOjI1NX19LCJJc1Zpc2libGUiOnRydWUsIldpZHRoIjowLjAsIkhlaWdodCI6MC4wLCJCb3JkZXJTdHlsZSI6eyIkaWQiOiI5MzYiLCJMaW5lQ29sb3IiOm51bGwsIkxpbmVXZWlnaHQiOjAuMCwiTGluZVR5cGUiOjAsIlBhcmVudFN0eWxlIjpudWxsfSwiUGFyZW50U3R5bGUiOm51bGx9LCJIb3Jpem9udGFsQ29ubmVjdG9yU3R5bGUiOnsiJGlkIjoiOTM3IiwiTGluZUNvbG9yIjp7IiRpZCI6IjkzOCIsIiR0eXBlIjoiTkxSRS5Db21tb24uRG9tLlNvbGlkQ29sb3JCcnVzaCwgTkxSRS5Db21tb24iLCJDb2xvciI6eyIkaWQiOiI5MzkiLCJBIjoyNTUsIlIiOjIwNCwiRyI6MjA0LCJCIjoyMDR9fSwiTGluZVdlaWdodCI6MS4wLCJMaW5lVHlwZSI6MCwiUGFyZW50U3R5bGUiOm51bGx9LCJWZXJ0aWNhbENvbm5lY3RvclN0eWxlIjp7IiRpZCI6Ijk0MCIsIkxpbmVDb2xvciI6eyIkaWQiOiI5NDEiLCIkdHlwZSI6Ik5MUkUuQ29tbW9uLkRvbS5Tb2xpZENvbG9yQnJ1c2gsIE5MUkUuQ29tbW9uIiwiQ29sb3IiOnsiJGlkIjoiOTQyIiwiQSI6MjU1LCJSIjoyMDQsIkciOjIwNCwiQiI6MjA0fX0sIkxpbmVXZWlnaHQiOjAuMCwiTGluZVR5cGUiOjAsIlBhcmVudFN0eWxlIjpudWxsfSwiTWFyZ2luIjpudWxsLCJTdGFydERhdGVQb3NpdGlvbiI6NiwiRW5kRGF0ZVBvc2l0aW9uIjo2LCJEYXRlSXNWaXNpYmxlIjpmYWxzZSwiVGl0bGVQb3NpdGlvbiI6MiwiRHVyYXRpb25Qb3NpdGlvbiI6MywiUGVyY2VudGFnZUNvbXBsZXRlZFBvc2l0aW9uIjoyLCJTcGFjaW5nIjozLCJJc0JlbG93VGltZWJhbmQiOnRydWUsIlBlcmNlbnRhZ2VDb21wbGV0ZVNoYXBlT3BhY2l0eSI6MzUsIlNoYXBlU3R5bGUiOnsiJGlkIjoiOTQzIiwiTWFyZ2luIjp7IiRpZCI6Ijk0NCIsIlRvcCI6MC4wLCJMZWZ0Ijo0LjAsIlJpZ2h0Ijo0LjAsIkJvdHRvbSI6MC4wfSwiUGFkZGluZyI6eyIkaWQiOiI5NDUiLCJUb3AiOjAuMCwiTGVmdCI6MC4wLCJSaWdodCI6MC4wLCJCb3R0b20iOjAuMH0sIkJhY2tncm91bmQiOnsiJGlkIjoiOTQ2IiwiQ29sb3IiOnsiJGlkIjoiOTQ3IiwiQSI6MjU1LCJSIjoyNTUsIkciOjE5MiwiQiI6MH19LCJJc1Zpc2libGUiOnRydWUsIldpZHRoIjowLjAsIkhlaWdodCI6MTAuMCwiQm9yZGVyU3R5bGUiOnsiJGlkIjoiOTQ4IiwiTGluZUNvbG9yIjp7IiRpZCI6Ijk0OSIsIiR0eXBlIjoiTkxSRS5Db21tb24uRG9tLlNvbGlkQ29sb3JCcnVzaCwgTkxSRS5Db21tb24iLCJDb2xvciI6eyIkaWQiOiI5NTAiLCJBIjoyNTUsIlIiOjIzNCwiRyI6MjIsIkIiOjMwfX0sIkxpbmVXZWlnaHQiOjAuMCwiTGluZVR5cGUiOjAsIlBhcmVudFN0eWxlIjpudWxsfSwiUGFyZW50U3R5bGUiOm51bGx9LCJUaXRsZVN0eWxlIjp7IiRpZCI6Ijk1MSIsIkZvbnRTZXR0aW5ncyI6eyIkaWQiOiI5NTIiLCJGb250U2l6ZSI6MTEsIkZvbnROYW1lIjoiQ2FsaWJyaSIsIklzQm9sZCI6dHJ1ZSwiSXNJdGFsaWMiOmZhbHNlLCJJc1VuZGVybGluZWQiOmZhbHNlLCJQYXJlbnRTdHlsZSI6bnVsbH0sIkF1dG9TaXplIjowLCJGb3JlZ3JvdW5kIjp7IiRpZCI6Ijk1MyIsIkNvbG9yIjp7IiRpZCI6Ijk1NCIsIkEiOjI1NSwiUiI6MCwiRyI6MCwiQiI6MH19LCJNYXhXaWR0aCI6MjAwLjAsIk1heEhlaWdodCI6IkluZmluaXR5IiwiU21hcnRGb3JlZ3JvdW5kSXNBY3RpdmUiOmZhbHNlLCJIb3Jpem9udGFsQWxpZ25tZW50IjoxLCJWZXJ0aWNhbEFsaWdubWVudCI6MCwiU21hcnRGb3JlZ3JvdW5kIjpudWxsLCJCYWNrZ3JvdW5kRmlsbFR5cGUiOjAsIk1hcmdpbiI6eyIkaWQiOiI5NTUiLCJUb3AiOjAuMCwiTGVmdCI6MC4wLCJSaWdodCI6MC4wLCJCb3R0b20iOjAuMH0sIlBhZGRpbmciOnsiJGlkIjoiOTU2IiwiVG9wIjowLjAsIkxlZnQiOjAuMCwiUmlnaHQiOjAuMCwiQm90dG9tIjowLjB9LCJCYWNrZ3JvdW5kIjp7IiRpZCI6Ijk1NyIsIkNvbG9yIjp7IiRpZCI6Ijk1OCIsIkEiOjAsIlIiOjI1NSwiRyI6MjU1LCJCIjoyNTV9fSwiSXNWaXNpYmxlIjp0cnVlLCJXaWR0aCI6MC4wLCJIZWlnaHQiOjAuMCwiQm9yZGVyU3R5bGUiOnsiJGlkIjoiOTU5IiwiTGluZUNvbG9yIjpudWxsLCJMaW5lV2VpZ2h0IjowLjAsIkxpbmVUeXBlIjowLCJQYXJlbnRTdHlsZSI6bnVsbH0sIlBhcmVudFN0eWxlIjpudWxsfSwiRGF0ZVN0eWxlIjp7IiRpZCI6Ijk2MCIsIkZvbnRTZXR0aW5ncyI6eyIkaWQiOiI5NjEiLCJGb250U2l6ZSI6MTAsIkZvbnROYW1lIjoiQ2FsaWJyaSIsIklzQm9sZCI6ZmFsc2UsIklzSXRhbGljIjpmYWxzZSwiSXNVbmRlcmxpbmVkIjpmYWxzZSwiUGFyZW50U3R5bGUiOm51bGx9LCJBdXRvU2l6ZSI6MCwiRm9yZWdyb3VuZCI6eyIkaWQiOiI5NjIiLCJDb2xvciI6eyIkaWQiOiI5NjMiLCJBIjoyNTUsIlIiOjY4LCJHIjo4NCwiQiI6MTA2fX0sIk1heFdpZHRoIjoyMDAuMCwiTWF4SGVpZ2h0IjoiSW5maW5pdHkiLCJTbWFydEZvcmVncm91bmRJc0FjdGl2ZSI6ZmFsc2UsIkhvcml6b250YWxBbGlnbm1lbnQiOjEsIlZlcnRpY2FsQWxpZ25tZW50IjowLCJTbWFydEZvcmVncm91bmQiOm51bGwsIkJhY2tncm91bmRGaWxsVHlwZSI6MCwiTWFyZ2luIjp7IiRpZCI6Ijk2NCIsIlRvcCI6MC4wLCJMZWZ0IjowLjAsIlJpZ2h0IjowLjAsIkJvdHRvbSI6MC4wfSwiUGFkZGluZyI6eyIkaWQiOiI5NjUiLCJUb3AiOjAuMCwiTGVmdCI6MC4wLCJSaWdodCI6MC4wLCJCb3R0b20iOjAuMH0sIkJhY2tncm91bmQiOnsiJGlkIjoiOTY2IiwiQ29sb3IiOnsiJGlkIjoiOTY3IiwiQSI6ODksIlIiOjAsIkciOjAsIkIiOjB9fSwiSXNWaXNpYmxlIjp0cnVlLCJXaWR0aCI6MC4wLCJIZWlnaHQiOjAuMCwiQm9yZGVyU3R5bGUiOnsiJGlkIjoiOTY4IiwiTGluZUNvbG9yIjpudWxsLCJMaW5lV2VpZ2h0IjowLjAsIkxpbmVUeXBlIjowLCJQYXJlbnRTdHlsZSI6bnVsbH0sIlBhcmVudFN0eWxlIjpudWxsfSwiRGF0ZUZvcm1hdCI6eyIkaWQiOiI5Njk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OTcwIiwiRm9ybWF0IjowLCJJc1Zpc2libGUiOmZhbHNlLCJMYXN0S25vd25WaXNpYmlsaXR5U3RhdGUiOmZhbHNlfSwiSXNWaXNpYmxlIjp0cnVlLCJQYXJlbnRTdHlsZSI6bnVsbCwiX2V4cGxpY2l0bHlTZXQiOnsiJGlkIjoiOTcx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RlZmF1bHRTd2ltbGFuZU1vdFN0eWxlIjp7IiRpZCI6Ijk3MiIsIlNoYXBlIjoxLCJDb25uZWN0b3JNYXJnaW4iOnsiJGlkIjoiOTczIiwiVG9wIjowLjAsIkxlZnQiOjIuMCwiUmlnaHQiOjIuMCwiQm90dG9tIjowLjB9LCJDb25uZWN0b3JTdHlsZSI6eyIkaWQiOiI5NzQiLCJMaW5lQ29sb3IiOnsiJGlkIjoiOTc1IiwiJHR5cGUiOiJOTFJFLkNvbW1vbi5Eb20uU29saWRDb2xvckJydXNoLCBOTFJFLkNvbW1vbiIsIkNvbG9yIjp7IiRpZCI6Ijk3NiIsIkEiOjEyNywiUiI6NzksIkciOjEyOSwiQiI6MTg5fX0sIkxpbmVXZWlnaHQiOjEuMCwiTGluZVR5cGUiOjAsIlBhcmVudFN0eWxlIjpudWxsfSwiSXNCZWxvd1RpbWViYW5kIjpmYWxzZSwiUG9zaXRpb25PblRhc2siOjEsIkhpZGVEYXRlIjpmYWxzZSwiU2hhcGVTaXplIjoxLCJTcGFjaW5nIjoxLjAsIlBhZGRpbmciOnsiJGlkIjoiOTc3IiwiVG9wIjo3LjAsIkxlZnQiOjMuMCwiUmlnaHQiOjAuMCwiQm90dG9tIjoyLjB9LCJTaGFwZVN0eWxlIjp7IiRpZCI6Ijk3OCIsIk1hcmdpbiI6eyIkaWQiOiI5NzkiLCJUb3AiOjAuMCwiTGVmdCI6MC4wLCJSaWdodCI6MC4wLCJCb3R0b20iOjAuMH0sIlBhZGRpbmciOnsiJGlkIjoiOTgwIiwiVG9wIjowLjAsIkxlZnQiOjAuMCwiUmlnaHQiOjAuMCwiQm90dG9tIjowLjB9LCJCYWNrZ3JvdW5kIjp7IiRpZCI6Ijk4MSIsIkNvbG9yIjp7IiRpZCI6Ijk4MiIsIkEiOjI1NSwiUiI6MjU1LCJHIjoxOTIsIkIiOjB9fSwiSXNWaXNpYmxlIjp0cnVlLCJXaWR0aCI6MTguMCwiSGVpZ2h0IjoyMC4wLCJCb3JkZXJTdHlsZSI6eyIkaWQiOiI5ODMiLCJMaW5lQ29sb3IiOnsiJGlkIjoiOTg0IiwiJHR5cGUiOiJOTFJFLkNvbW1vbi5Eb20uU29saWRDb2xvckJydXNoLCBOTFJFLkNvbW1vbiIsIkNvbG9yIjp7IiRpZCI6Ijk4NSIsIkEiOjI1NSwiUiI6MjM0LCJHIjoyMiwiQiI6MzB9fSwiTGluZVdlaWdodCI6MC4wLCJMaW5lVHlwZSI6MCwiUGFyZW50U3R5bGUiOm51bGx9LCJQYXJlbnRTdHlsZSI6bnVsbH0sIlRpdGxlU3R5bGUiOnsiJGlkIjoiOTg2IiwiRm9udFNldHRpbmdzIjp7IiRpZCI6Ijk4NyIsIkZvbnRTaXplIjoxMSwiRm9udE5hbWUiOiJDYWxpYnJpIiwiSXNCb2xkIjp0cnVlLCJJc0l0YWxpYyI6ZmFsc2UsIklzVW5kZXJsaW5lZCI6ZmFsc2UsIlBhcmVudFN0eWxlIjpudWxsfSwiQXV0b1NpemUiOjAsIkZvcmVncm91bmQiOnsiJGlkIjoiOTg4IiwiQ29sb3IiOnsiJGlkIjoiOTg5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k5MCIsIlRvcCI6MC4wLCJMZWZ0IjowLjAsIlJpZ2h0IjowLjAsIkJvdHRvbSI6MC4wfSwiUGFkZGluZyI6eyIkaWQiOiI5OTEiLCJUb3AiOjAuMCwiTGVmdCI6MC4wLCJSaWdodCI6MC4wLCJCb3R0b20iOjAuMH0sIkJhY2tncm91bmQiOnsiJGlkIjoiOTkyIiwiQ29sb3IiOnsiJGlkIjoiOTkzIiwiQSI6ODksIlIiOjAsIkciOjAsIkIiOjB9fSwiSXNWaXNpYmxlIjp0cnVlLCJXaWR0aCI6MC4wLCJIZWlnaHQiOjAuMCwiQm9yZGVyU3R5bGUiOnsiJGlkIjoiOTk0IiwiTGluZUNvbG9yIjpudWxsLCJMaW5lV2VpZ2h0IjowLjAsIkxpbmVUeXBlIjowLCJQYXJlbnRTdHlsZSI6bnVsbH0sIlBhcmVudFN0eWxlIjpudWxsfSwiRGF0ZVN0eWxlIjp7IiRpZCI6Ijk5NSIsIkZvbnRTZXR0aW5ncyI6eyIkaWQiOiI5OTYiLCJGb250U2l6ZSI6MTAsIkZvbnROYW1lIjoiQ2FsaWJyaSIsIklzQm9sZCI6ZmFsc2UsIklzSXRhbGljIjpmYWxzZSwiSXNVbmRlcmxpbmVkIjpmYWxzZSwiUGFyZW50U3R5bGUiOm51bGx9LCJBdXRvU2l6ZSI6MCwiRm9yZWdyb3VuZCI6eyIkaWQiOiI5OTciLCJDb2xvciI6eyIkaWQiOiI5OTg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k5OSIsIlRvcCI6MC4wLCJMZWZ0IjowLjAsIlJpZ2h0IjowLjAsIkJvdHRvbSI6MC4wfSwiUGFkZGluZyI6eyIkaWQiOiIxMDAwIiwiVG9wIjowLjAsIkxlZnQiOjAuMCwiUmlnaHQiOjAuMCwiQm90dG9tIjowLjB9LCJCYWNrZ3JvdW5kIjp7IiRpZCI6IjEwMDEiLCJDb2xvciI6eyIkaWQiOiIxMDAyIiwiQSI6ODksIlIiOjAsIkciOjAsIkIiOjB9fSwiSXNWaXNpYmxlIjp0cnVlLCJXaWR0aCI6MC4wLCJIZWlnaHQiOjAuMCwiQm9yZGVyU3R5bGUiOnsiJGlkIjoiMTAwMyIsIkxpbmVDb2xvciI6bnVsbCwiTGluZVdlaWdodCI6MC4wLCJMaW5lVHlwZSI6MCwiUGFyZW50U3R5bGUiOm51bGx9LCJQYXJlbnRTdHlsZSI6bnVsbH0sIkRhdGVGb3JtYXQiOnsiJGlkIjoiMTAwNCIsIkZvcm1hdFN0cmluZyI6Ik1NTSBkLCB5eXl5IiwiU2VwYXJhdG9yIjoiLyIsIlVzZUludGVybmF0aW9uYWxEYXRlRm9ybWF0IjpmYWxzZSwiRGF0ZUlzVmlzaWJsZSI6dHJ1ZSwiVGltZUlzVmlzaWJsZSI6ZmFsc2UsIkhvdXJEaWdpdHMiOjEsIkFtUG1EZXNpZ25hdG9yIjoyLCJUcmltMDBNaW51dGVzIjpmYWxzZSwiTGFzdEtub3duVmlzaWJpbGl0eVN0YXRlIjp7IiRpZCI6IjEwMDUiLCJEYXRlUGFydElzVmlzaWJsZSI6dHJ1ZSwiVGltZVBhcnRJc1Zpc2libGUiOmZhbHNlfX0sIldlZWtOdW1iZXJpbmciOnsiJGlkIjoiMTAwNiIsIkZvcm1hdCI6MCwiSXNWaXNpYmxlIjpmYWxzZSwiTGFzdEtub3duVmlzaWJpbGl0eVN0YXRlIjpmYWxzZX0sIklzVmlzaWJsZSI6dHJ1ZSwiUGFyZW50U3R5bGUiOm51bGx9LCJEZWZhdWx0U3dpbWxhbmVNaWxlc3RvbmVTdHlsZSI6eyIkaWQiOiIxMDA3IiwiVGl0bGVQb3NpdGlvbiI6IlJpZ2h0IiwiRGF0ZVBvc2l0aW9uIjoiTGVmdCIsIlNoYXBlVHlwZSI6MSwiU2hhcGVTaXplIjoxLCJTcGFjaW5nIjo1LCJTaGFwZVN0eWxlIjp7IiRpZCI6IjEwMDgiLCJNYXJnaW4iOnsiJGlkIjoiMTAwOSIsIlRvcCI6MC4wLCJMZWZ0IjowLjAsIlJpZ2h0IjowLjAsIkJvdHRvbSI6MC4wfSwiUGFkZGluZyI6eyIkaWQiOiIxMDEwIiwiVG9wIjowLjAsIkxlZnQiOjAuMCwiUmlnaHQiOjAuMCwiQm90dG9tIjowLjB9LCJCYWNrZ3JvdW5kIjp7IiRpZCI6IjEwMTEiLCJDb2xvciI6eyIkaWQiOiIxMDEyIiwiQSI6MjU1LCJSIjoyNTUsIkciOjE5MiwiQiI6MH19LCJJc1Zpc2libGUiOnRydWUsIldpZHRoIjoxOC4wLCJIZWlnaHQiOjIwLjAsIkJvcmRlclN0eWxlIjp7IiRpZCI6IjEwMTMiLCJMaW5lQ29sb3IiOnsiJGlkIjoiMTAxNCIsIiR0eXBlIjoiTkxSRS5Db21tb24uRG9tLlNvbGlkQ29sb3JCcnVzaCwgTkxSRS5Db21tb24iLCJDb2xvciI6eyIkaWQiOiIxMDE1IiwiQSI6MjU1LCJSIjoyMzQsIkciOjIyLCJCIjozMH19LCJMaW5lV2VpZ2h0IjowLjAsIkxpbmVUeXBlIjowLCJQYXJlbnRTdHlsZSI6bnVsbH0sIlBhcmVudFN0eWxlIjpudWxsfSwiVGl0bGVTdHlsZSI6eyIkaWQiOiIxMDE2IiwiRm9udFNldHRpbmdzIjp7IiRpZCI6IjEwMTciLCJGb250U2l6ZSI6MTEsIkZvbnROYW1lIjoiQ2FsaWJyaSIsIklzQm9sZCI6dHJ1ZSwiSXNJdGFsaWMiOmZhbHNlLCJJc1VuZGVybGluZWQiOmZhbHNlLCJQYXJlbnRTdHlsZSI6bnVsbH0sIkF1dG9TaXplIjowLCJGb3JlZ3JvdW5kIjp7IiRpZCI6IjEwMTgiLCJDb2xvciI6eyIkaWQiOiIxMDE5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EwMjAiLCJUb3AiOjAuMCwiTGVmdCI6MC4wLCJSaWdodCI6MC4wLCJCb3R0b20iOjAuMH0sIlBhZGRpbmciOnsiJGlkIjoiMTAyMSIsIlRvcCI6MC4wLCJMZWZ0IjowLjAsIlJpZ2h0IjowLjAsIkJvdHRvbSI6MC4wfSwiQmFja2dyb3VuZCI6eyIkaWQiOiIxMDIyIiwiQ29sb3IiOnsiJGlkIjoiMTAyMyIsIkEiOjAsIlIiOjI1NSwiRyI6MjU1LCJCIjoyNTV9fSwiSXNWaXNpYmxlIjp0cnVlLCJXaWR0aCI6MC4wLCJIZWlnaHQiOjAuMCwiQm9yZGVyU3R5bGUiOnsiJGlkIjoiMTAyNCIsIkxpbmVDb2xvciI6bnVsbCwiTGluZVdlaWdodCI6MC4wLCJMaW5lVHlwZSI6MCwiUGFyZW50U3R5bGUiOm51bGx9LCJQYXJlbnRTdHlsZSI6bnVsbH0sIkRhdGVTdHlsZSI6eyIkaWQiOiIxMDI1IiwiRm9udFNldHRpbmdzIjp7IiRpZCI6IjEwMjYiLCJGb250U2l6ZSI6MTAsIkZvbnROYW1lIjoiQ2FsaWJyaSIsIklzQm9sZCI6ZmFsc2UsIklzSXRhbGljIjpmYWxzZSwiSXNVbmRlcmxpbmVkIjpmYWxzZSwiUGFyZW50U3R5bGUiOm51bGx9LCJBdXRvU2l6ZSI6MCwiRm9yZWdyb3VuZCI6eyIkaWQiOiIxMDI3IiwiQ29sb3IiOnsiJGlkIjoiMTAyOC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MTAyOSIsIlRvcCI6MC4wLCJMZWZ0IjowLjAsIlJpZ2h0IjowLjAsIkJvdHRvbSI6MC4wfSwiUGFkZGluZyI6eyIkaWQiOiIxMDMwIiwiVG9wIjowLjAsIkxlZnQiOjAuMCwiUmlnaHQiOjAuMCwiQm90dG9tIjowLjB9LCJCYWNrZ3JvdW5kIjp7IiRpZCI6IjEwMzEiLCJDb2xvciI6eyIkaWQiOiIxMDMyIiwiQSI6MCwiUiI6MjU1LCJHIjoyNTUsIkIiOjI1NX19LCJJc1Zpc2libGUiOmZhbHNlLCJXaWR0aCI6MC4wLCJIZWlnaHQiOjAuMCwiQm9yZGVyU3R5bGUiOnsiJGlkIjoiMTAzMyIsIkxpbmVDb2xvciI6bnVsbCwiTGluZVdlaWdodCI6MC4wLCJMaW5lVHlwZSI6MCwiUGFyZW50U3R5bGUiOm51bGx9LCJQYXJlbnRTdHlsZSI6bnVsbH0sIkRhdGVGb3JtYXQiOnsiJGlkIjoiMTAzNCIsIkZvcm1hdFN0cmluZyI6Ik1NTSBkLCB5eXl5IiwiU2VwYXJhdG9yIjoiLyIsIlVzZUludGVybmF0aW9uYWxEYXRlRm9ybWF0IjpmYWxzZSwiRGF0ZUlzVmlzaWJsZSI6dHJ1ZSwiVGltZUlzVmlzaWJsZSI6ZmFsc2UsIkhvdXJEaWdpdHMiOjEsIkFtUG1EZXNpZ25hdG9yIjoyLCJUcmltMDBNaW51dGVzIjpmYWxzZSwiTGFzdEtub3duVmlzaWJpbGl0eVN0YXRlIjp7IiRpZCI6IjEwMzUiLCJEYXRlUGFydElzVmlzaWJsZSI6dHJ1ZSwiVGltZVBhcnRJc1Zpc2libGUiOmZhbHNlfX0sIldlZWtOdW1iZXJpbmciOnsiJGlkIjoiMTAzNiIsIkZvcm1hdCI6MCwiSXNWaXNpYmxlIjpmYWxzZSwiTGFzdEtub3duVmlzaWJpbGl0eVN0YXRlIjpmYWxzZX0sIklzVmlzaWJsZSI6dHJ1ZSwiUGFyZW50U3R5bGUiOm51bGx9LCJEZWZhdWx0U3dpbWxhbmVBY3Rpdml0eVN0eWxlIjp7IiRpZCI6IjEwMzciLCJIZWFkZXJTdHlsZSI6eyIkaWQiOiIxMDM4IiwiVGV4dFN0eWxlIjp7IiRpZCI6IjEwMzkiLCJGb250U2V0dGluZ3MiOnsiJGlkIjoiMTA0MCIsIkZvbnRTaXplIjoxMSwiRm9udE5hbWUiOiJDYWxpYnJpIiwiSXNCb2xkIjpmYWxzZSwiSXNJdGFsaWMiOmZhbHNlLCJJc1VuZGVybGluZWQiOmZhbHNlLCJQYXJlbnRTdHlsZSI6bnVsbH0sIkF1dG9TaXplIjowLCJGb3JlZ3JvdW5kIjp7IiRpZCI6IjEwNDEiLCJDb2xvciI6eyIkaWQiOiIxMDQyIiwiQSI6MjU1LCJSIjowLCJHIjowLCJCIjowfX0sIk1heFdpZHRoIjowLjAsIk1heEhlaWdodCI6MC4wLCJTbWFydEZvcmVncm91bmRJc0FjdGl2ZSI6ZmFsc2UsIkhvcml6b250YWxBbGlnbm1lbnQiOjAsIlZlcnRpY2FsQWxpZ25tZW50IjowLCJTbWFydEZvcmVncm91bmQiOm51bGwsIkJhY2tncm91bmRGaWxsVHlwZSI6MCwiTWFyZ2luIjp7IiRpZCI6IjEwNDMiLCJUb3AiOjAuMCwiTGVmdCI6MC4wLCJSaWdodCI6MC4wLCJCb3R0b20iOjAuMH0sIlBhZGRpbmciOnsiJGlkIjoiMTA0NCIsIlRvcCI6MC4wLCJMZWZ0IjowLjAsIlJpZ2h0IjowLjAsIkJvdHRvbSI6MC4wfSwiQmFja2dyb3VuZCI6bnVsbCwiSXNWaXNpYmxlIjpmYWxzZSwiV2lkdGgiOjAuMCwiSGVpZ2h0IjowLjAsIkJvcmRlclN0eWxlIjpudWxsLCJQYXJlbnRTdHlsZSI6bnVsbH0sIlJlY3RhbmdsZVN0eWxlIjp7IiRpZCI6IjEwNDUiLCJNYXJnaW4iOnsiJGlkIjoiMTA0NiIsIlRvcCI6MC4wLCJMZWZ0IjowLjAsIlJpZ2h0IjowLjAsIkJvdHRvbSI6MC4wfSwiUGFkZGluZyI6eyIkaWQiOiIxMDQ3IiwiVG9wIjowLjAsIkxlZnQiOjAuMCwiUmlnaHQiOjAuMCwiQm90dG9tIjowLjB9LCJCYWNrZ3JvdW5kIjp7IiRpZCI6IjEwNDgiLCJDb2xvciI6eyIkaWQiOiIxMDQ5IiwiQSI6NjMsIlIiOjI1NSwiRyI6MTkyLCJCIjowfX0sIklzVmlzaWJsZSI6ZmFsc2UsIldpZHRoIjowLjAsIkhlaWdodCI6MC4wLCJCb3JkZXJTdHlsZSI6eyIkaWQiOiIxMDUwIiwiTGluZUNvbG9yIjp7IiRpZCI6IjEwNTEiLCIkdHlwZSI6Ik5MUkUuQ29tbW9uLkRvbS5Tb2xpZENvbG9yQnJ1c2gsIE5MUkUuQ29tbW9uIiwiQ29sb3IiOnsiJGlkIjoiMTA1MiIsIkEiOjI1NSwiUiI6MjU1LCJHIjowLCJCIjowfX0sIkxpbmVXZWlnaHQiOjAuMCwiTGluZVR5cGUiOjAsIlBhcmVudFN0eWxlIjpudWxsfSwiUGFyZW50U3R5bGUiOm51bGx9LCJNYXJnaW4iOnsiJGlkIjoiMTA1MyIsIlRvcCI6MC4wLCJMZWZ0IjowLjAsIlJpZ2h0IjowLjAsIkJvdHRvbSI6MC4wfSwiUGFkZGluZyI6eyIkaWQiOiIxMDU0IiwiVG9wIjowLjAsIkxlZnQiOjAuMCwiUmlnaHQiOjAuMCwiQm90dG9tIjowLjB9LCJCYWNrZ3JvdW5kIjpudWxsLCJJc1Zpc2libGUiOnRydWUsIldpZHRoIjowLjAsIkhlaWdodCI6MC4wLCJCb3JkZXJTdHlsZSI6bnVsbCwiUGFyZW50U3R5bGUiOm51bGx9LCJCYWNrZ3JvdW5kU3R5bGUiOnsiJGlkIjoiMTA1NSIsIk1hcmdpbiI6eyIkaWQiOiIxMDU2IiwiVG9wIjowLjAsIkxlZnQiOjAuMCwiUmlnaHQiOjAuMCwiQm90dG9tIjowLjB9LCJQYWRkaW5nIjp7IiRpZCI6IjEwNTciLCJUb3AiOjAuMCwiTGVmdCI6MC4wLCJSaWdodCI6MC4wLCJCb3R0b20iOjAuMH0sIkJhY2tncm91bmQiOnsiJGlkIjoiMTA1OCIsIkNvbG9yIjp7IiRpZCI6IjEwNTkiLCJBIjo1MSwiUiI6MTY1LCJHIjoxNjUsIkIiOjE2NX19LCJJc1Zpc2libGUiOnRydWUsIldpZHRoIjowLjAsIkhlaWdodCI6MC4wLCJCb3JkZXJTdHlsZSI6eyIkaWQiOiIxMDYwIiwiTGluZUNvbG9yIjp7IiRpZCI6IjEwNjEiLCIkdHlwZSI6Ik5MUkUuQ29tbW9uLkRvbS5Tb2xpZENvbG9yQnJ1c2gsIE5MUkUuQ29tbW9uIiwiQ29sb3IiOnsiJGlkIjoiMTA2MiIsIkEiOjI1NSwiUiI6MjM0LCJHIjoyMiwiQiI6MzB9fSwiTGluZVdlaWdodCI6MC4wLCJMaW5lVHlwZSI6MCwiUGFyZW50U3R5bGUiOm51bGx9LCJQYXJlbnRTdHlsZSI6bnVsbH0sIk1hcmdpbiI6eyIkaWQiOiIxMDYzIiwiVG9wIjowLjAsIkxlZnQiOjAuMCwiUmlnaHQiOjAuMCwiQm90dG9tIjowLjB9LCJQYWRkaW5nIjp7IiRpZCI6IjEwNjQiLCJUb3AiOjAuMCwiTGVmdCI6MC4wLCJSaWdodCI6MC4wLCJCb3R0b20iOjAuMH0sIklzVmlzaWJsZSI6dHJ1ZSwiV2lkdGgiOjAuMCwiSGVpZ2h0IjowLjAsIkJvcmRlclN0eWxlIjp7IiRpZCI6IjEwNjUiLCJMaW5lQ29sb3IiOm51bGwsIkxpbmVXZWlnaHQiOjAuMCwiTGluZVR5cGUiOjAsIlBhcmVudFN0eWxlIjpudWxsfSwiUGFyZW50U3R5bGUiOm51bGx9LCJNYXJnaW4iOnsiJGlkIjoiMTA2NiIsIlRvcCI6MC4wLCJMZWZ0IjowLjAsIlJpZ2h0IjowLjAsIkJvdHRvbSI6MC4wfSwiUGFkZGluZyI6eyIkaWQiOiIxMDY3IiwiVG9wIjowLjAsIkxlZnQiOjAuMCwiUmlnaHQiOjAuMCwiQm90dG9tIjowLjB9LCJJc1Zpc2libGUiOnRydWUsIldpZHRoIjowLjAsIkhlaWdodCI6MC4wLCJCb3JkZXJTdHlsZSI6eyIkaWQiOiIxMDY4IiwiTGluZUNvbG9yIjpudWxsLCJMaW5lV2VpZ2h0IjowLjAsIkxpbmVUeXBlIjowLCJQYXJlbnRTdHlsZSI6bnVsbH0sIlBhcmVudFN0eWxlIjpudWxsfX0seyIkaWQiOiIxMDY5IiwiX2FjdGl2aXRpZXMiOlt7IiRpZCI6IjEwNzAiLCJfcm93cyI6W10sIkluZGV4IjoyMiwiSWQiOiI4YWMyZTgwMi04N2RlLTQ2ZDUtYWMxZC05NzZlM2VkNTMwNmYiLCJIZWFkZXJUZXh0IjpudWxsLCJJc0RlZmF1bHQiOnRydWUsIlN0eWxlIjp7IiRpZCI6IjEwNzEiLCJIZWFkZXJTdHlsZSI6eyIkaWQiOiIxMDcyIiwiVGV4dFN0eWxlIjp7IiRpZCI6IjEwNzMiLCJGb250U2V0dGluZ3MiOnsiJGlkIjoiMTA3NCIsIkZvbnRTaXplIjoxMSwiRm9udE5hbWUiOiJDYWxpYnJpIiwiSXNCb2xkIjpmYWxzZSwiSXNJdGFsaWMiOmZhbHNlLCJJc1VuZGVybGluZWQiOmZhbHNlLCJQYXJlbnRTdHlsZSI6bnVsbH0sIkF1dG9TaXplIjowLCJGb3JlZ3JvdW5kIjp7IiRpZCI6IjEwNzUiLCJDb2xvciI6eyIkaWQiOiIxMDc2IiwiQSI6MjU1LCJSIjowLCJHIjowLCJCIjowfX0sIk1heFdpZHRoIjowLjAsIk1heEhlaWdodCI6MC4wLCJTbWFydEZvcmVncm91bmRJc0FjdGl2ZSI6ZmFsc2UsIkhvcml6b250YWxBbGlnbm1lbnQiOjAsIlZlcnRpY2FsQWxpZ25tZW50IjowLCJTbWFydEZvcmVncm91bmQiOm51bGwsIkJhY2tncm91bmRGaWxsVHlwZSI6MCwiTWFyZ2luIjp7IiRpZCI6IjEwNzciLCJUb3AiOjAuMCwiTGVmdCI6MC4wLCJSaWdodCI6MC4wLCJCb3R0b20iOjAuMH0sIlBhZGRpbmciOnsiJGlkIjoiMTA3OCIsIlRvcCI6MC4wLCJMZWZ0IjowLjAsIlJpZ2h0IjowLjAsIkJvdHRvbSI6MC4wfSwiQmFja2dyb3VuZCI6bnVsbCwiSXNWaXNpYmxlIjpmYWxzZSwiV2lkdGgiOjAuMCwiSGVpZ2h0IjowLjAsIkJvcmRlclN0eWxlIjpudWxsLCJQYXJlbnRTdHlsZSI6bnVsbH0sIlJlY3RhbmdsZVN0eWxlIjp7IiRpZCI6IjEwNzkiLCJNYXJnaW4iOnsiJGlkIjoiMTA4MCIsIlRvcCI6MC4wLCJMZWZ0IjowLjAsIlJpZ2h0IjowLjAsIkJvdHRvbSI6MC4wfSwiUGFkZGluZyI6eyIkaWQiOiIxMDgxIiwiVG9wIjowLjAsIkxlZnQiOjAuMCwiUmlnaHQiOjAuMCwiQm90dG9tIjowLjB9LCJCYWNrZ3JvdW5kIjp7IiRpZCI6IjEwODIiLCJDb2xvciI6eyIkaWQiOiIxMDgzIiwiQSI6NjMsIlIiOjExMiwiRyI6MTczLCJCIjo3MX19LCJJc1Zpc2libGUiOmZhbHNlLCJXaWR0aCI6MC4wLCJIZWlnaHQiOjAuMCwiQm9yZGVyU3R5bGUiOnsiJGlkIjoiMTA4NCIsIkxpbmVDb2xvciI6eyIkaWQiOiIxMDg1IiwiJHR5cGUiOiJOTFJFLkNvbW1vbi5Eb20uU29saWRDb2xvckJydXNoLCBOTFJFLkNvbW1vbiIsIkNvbG9yIjp7IiRpZCI6IjEwODYiLCJBIjoyNTUsIlIiOjI1NSwiRyI6MCwiQiI6MH19LCJMaW5lV2VpZ2h0IjowLjAsIkxpbmVUeXBlIjowLCJQYXJlbnRTdHlsZSI6bnVsbH0sIlBhcmVudFN0eWxlIjpudWxsfSwiTWFyZ2luIjp7IiRpZCI6IjEwODciLCJUb3AiOjAuMCwiTGVmdCI6MC4wLCJSaWdodCI6MC4wLCJCb3R0b20iOjAuMH0sIlBhZGRpbmciOnsiJGlkIjoiMTA4OCIsIlRvcCI6MC4wLCJMZWZ0IjowLjAsIlJpZ2h0IjowLjAsIkJvdHRvbSI6MC4wfSwiQmFja2dyb3VuZCI6bnVsbCwiSXNWaXNpYmxlIjp0cnVlLCJXaWR0aCI6MC4wLCJIZWlnaHQiOjAuMCwiQm9yZGVyU3R5bGUiOm51bGwsIlBhcmVudFN0eWxlIjpudWxsfSwiQmFja2dyb3VuZFN0eWxlIjp7IiRpZCI6IjEwODkiLCJNYXJnaW4iOnsiJGlkIjoiMTA5MCIsIlRvcCI6MC4wLCJMZWZ0IjowLjAsIlJpZ2h0IjowLjAsIkJvdHRvbSI6MC4wfSwiUGFkZGluZyI6eyIkaWQiOiIxMDkxIiwiVG9wIjowLjAsIkxlZnQiOjAuMCwiUmlnaHQiOjAuMCwiQm90dG9tIjowLjB9LCJCYWNrZ3JvdW5kIjp7IiRpZCI6IjEwOTIiLCJDb2xvciI6eyIkaWQiOiIxMDkzIiwiQSI6NTEsIlIiOjE2NSwiRyI6MTY1LCJCIjoxNjV9fSwiSXNWaXNpYmxlIjp0cnVlLCJXaWR0aCI6MC4wLCJIZWlnaHQiOjAuMCwiQm9yZGVyU3R5bGUiOnsiJGlkIjoiMTA5NCIsIkxpbmVDb2xvciI6eyIkaWQiOiIxMDk1IiwiJHR5cGUiOiJOTFJFLkNvbW1vbi5Eb20uU29saWRDb2xvckJydXNoLCBOTFJFLkNvbW1vbiIsIkNvbG9yIjp7IiRpZCI6IjEwOTYiLCJBIjoyNTUsIlIiOjIzNCwiRyI6MjIsIkIiOjMwfX0sIkxpbmVXZWlnaHQiOjAuMCwiTGluZVR5cGUiOjAsIlBhcmVudFN0eWxlIjpudWxsfSwiUGFyZW50U3R5bGUiOm51bGx9LCJNYXJnaW4iOnsiJGlkIjoiMTA5NyIsIlRvcCI6MC4wLCJMZWZ0IjowLjAsIlJpZ2h0IjowLjAsIkJvdHRvbSI6MC4wfSwiUGFkZGluZyI6eyIkaWQiOiIxMDk4IiwiVG9wIjowLjAsIkxlZnQiOjAuMCwiUmlnaHQiOjAuMCwiQm90dG9tIjowLjB9LCJJc1Zpc2libGUiOnRydWUsIldpZHRoIjowLjAsIkhlaWdodCI6MC4wLCJCb3JkZXJTdHlsZSI6eyIkaWQiOiIxMDk5IiwiTGluZUNvbG9yIjpudWxsLCJMaW5lV2VpZ2h0IjowLjAsIkxpbmVUeXBlIjowLCJQYXJlbnRTdHlsZSI6bnVsbH0sIlBhcmVudFN0eWxlIjpudWxsfX0seyIkaWQiOiIxMTAwIiwiX3Jvd3MiOlt7IiRpZCI6IjExMDEiLCJfdGFza3MiOlt7IiRpZCI6IjExMDIiLCJfYXR0YWNoZWRNaWxlc3RvbmVzIjpbeyIkaWQiOiIxMTAzIiwiRGF0ZSI6IjIwMjQtMDEtMzBUMTc6MDA6MDAiLCJTdHlsZSI6eyIkaWQiOiIxMTA0IiwiU2hhcGUiOjEsIkNvbm5lY3Rvck1hcmdpbiI6eyIkaWQiOiIxMTA1IiwiVG9wIjowLjAsIkxlZnQiOjIuMCwiUmlnaHQiOjIuMCwiQm90dG9tIjowLjB9LCJDb25uZWN0b3JTdHlsZSI6eyIkaWQiOiIxMTA2IiwiTGluZUNvbG9yIjp7IiRpZCI6IjExMDciLCIkdHlwZSI6Ik5MUkUuQ29tbW9uLkRvbS5Tb2xpZENvbG9yQnJ1c2gsIE5MUkUuQ29tbW9uIiwiQ29sb3IiOnsiJGlkIjoiMTEwOCIsIkEiOjEyNywiUiI6NzksIkciOjEyOSwiQiI6MTg5fX0sIkxpbmVXZWlnaHQiOjEuMCwiTGluZVR5cGUiOjAsIlBhcmVudFN0eWxlIjpudWxsfSwiSXNCZWxvd1RpbWViYW5kIjp0cnVlLCJQb3NpdGlvbk9uVGFzayI6MSwiSGlkZURhdGUiOmZhbHNlLCJTaGFwZVNpemUiOjAsIlNwYWNpbmciOjEuMCwiUGFkZGluZyI6eyIkaWQiOiIxMTA5IiwiVG9wIjo3LjAsIkxlZnQiOjMuMCwiUmlnaHQiOjAuMCwiQm90dG9tIjoyLjB9LCJTaGFwZVN0eWxlIjp7IiRpZCI6IjExMTAiLCJNYXJnaW4iOnsiJGlkIjoiMTExMSIsIlRvcCI6MC4wLCJMZWZ0IjowLjAsIlJpZ2h0IjowLjAsIkJvdHRvbSI6MC4wfSwiUGFkZGluZyI6eyIkaWQiOiIxMTEyIiwiVG9wIjowLjAsIkxlZnQiOjAuMCwiUmlnaHQiOjAuMCwiQm90dG9tIjowLjB9LCJCYWNrZ3JvdW5kIjp7IiRpZCI6IjExMTMiLCJDb2xvciI6eyIkaWQiOiIxMTE0IiwiQSI6MjU1LCJSIjo1NiwiRyI6ODcsIkIiOjM1fX0sIklzVmlzaWJsZSI6dHJ1ZSwiV2lkdGgiOjEyLjAsIkhlaWdodCI6MTQuMCwiQm9yZGVyU3R5bGUiOnsiJGlkIjoiMTExNSIsIkxpbmVDb2xvciI6eyIkaWQiOiIxMTE2IiwiJHR5cGUiOiJOTFJFLkNvbW1vbi5Eb20uU29saWRDb2xvckJydXNoLCBOTFJFLkNvbW1vbiIsIkNvbG9yIjp7IiRpZCI6IjExMTciLCJBIjoyNTUsIlIiOjI1NSwiRyI6MjU1LCJCIjoyNTV9fSwiTGluZVdlaWdodCI6MC4wLCJMaW5lVHlwZSI6MCwiUGFyZW50U3R5bGUiOm51bGx9LCJQYXJlbnRTdHlsZSI6bnVsbH0sIlRpdGxlU3R5bGUiOnsiJGlkIjoiMTExOCIsIkZvbnRTZXR0aW5ncyI6eyIkaWQiOiIxMTE5IiwiRm9udFNpemUiOjExLCJGb250TmFtZSI6IkNhbGlicmkiLCJJc0JvbGQiOnRydWUsIklzSXRhbGljIjpmYWxzZSwiSXNVbmRlcmxpbmVkIjpmYWxzZSwiUGFyZW50U3R5bGUiOm51bGx9LCJBdXRvU2l6ZSI6MCwiRm9yZWdyb3VuZCI6eyIkaWQiOiIxMTIwIiwiQ29sb3IiOnsiJGlkIjoiMTEyMSIsIkEiOjI1NSwiUiI6MCwiRyI6MCwiQiI6MH19LCJNYXhXaWR0aCI6MjAwLjAsIk1heEhlaWdodCI6IkluZmluaXR5IiwiU21hcnRGb3JlZ3JvdW5kSXNBY3RpdmUiOmZhbHNlLCJIb3Jpem9udGFsQWxpZ25tZW50IjoxLCJWZXJ0aWNhbEFsaWdubWVudCI6MCwiU21hcnRGb3JlZ3JvdW5kIjpudWxsLCJCYWNrZ3JvdW5kRmlsbFR5cGUiOjAsIk1hcmdpbiI6eyIkaWQiOiIxMTIyIiwiVG9wIjowLjAsIkxlZnQiOjAuMCwiUmlnaHQiOjAuMCwiQm90dG9tIjowLjB9LCJQYWRkaW5nIjp7IiRpZCI6IjExMjMiLCJUb3AiOjAuMCwiTGVmdCI6MC4wLCJSaWdodCI6MC4wLCJCb3R0b20iOjAuMH0sIkJhY2tncm91bmQiOnsiJGlkIjoiMTEyNCIsIkNvbG9yIjp7IiRpZCI6IjExMjUiLCJBIjowLCJSIjoyNTUsIkciOjI1NSwiQiI6MjU1fX0sIklzVmlzaWJsZSI6dHJ1ZSwiV2lkdGgiOjAuMCwiSGVpZ2h0IjowLjAsIkJvcmRlclN0eWxlIjp7IiRpZCI6IjExMjYiLCJMaW5lQ29sb3IiOm51bGwsIkxpbmVXZWlnaHQiOjAuMCwiTGluZVR5cGUiOjAsIlBhcmVudFN0eWxlIjpudWxsfSwiUGFyZW50U3R5bGUiOm51bGx9LCJEYXRlU3R5bGUiOnsiJGlkIjoiMTEyNyIsIkZvbnRTZXR0aW5ncyI6eyIkaWQiOiIxMTI4IiwiRm9udFNpemUiOjEwLCJGb250TmFtZSI6IkNhbGlicmkiLCJJc0JvbGQiOmZhbHNlLCJJc0l0YWxpYyI6ZmFsc2UsIklzVW5kZXJsaW5lZCI6ZmFsc2UsIlBhcmVudFN0eWxlIjpudWxsfSwiQXV0b1NpemUiOjAsIkZvcmVncm91bmQiOnsiJGlkIjoiMTEyOSIsIkNvbG9yIjp7IiRpZCI6IjExMzAiLCJBIjoyNTUsIlIiOjExNSwiRyI6MTE1LCJCIjoxMTV9fSwiTWF4V2lkdGgiOjIwMC4wLCJNYXhIZWlnaHQiOiJJbmZpbml0eSIsIlNtYXJ0Rm9yZWdyb3VuZElzQWN0aXZlIjpmYWxzZSwiSG9yaXpvbnRhbEFsaWdubWVudCI6MSwiVmVydGljYWxBbGlnbm1lbnQiOjAsIlNtYXJ0Rm9yZWdyb3VuZCI6bnVsbCwiQmFja2dyb3VuZEZpbGxUeXBlIjowLCJNYXJnaW4iOnsiJGlkIjoiMTEzMSIsIlRvcCI6MC4wLCJMZWZ0IjowLjAsIlJpZ2h0IjowLjAsIkJvdHRvbSI6MC4wfSwiUGFkZGluZyI6eyIkaWQiOiIxMTMyIiwiVG9wIjowLjAsIkxlZnQiOjAuMCwiUmlnaHQiOjAuMCwiQm90dG9tIjowLjB9LCJCYWNrZ3JvdW5kIjp7IiRpZCI6IjExMzMiLCJDb2xvciI6eyIkaWQiOiIxMTM0IiwiQSI6MCwiUiI6MjU1LCJHIjoyNTUsIkIiOjI1NX19LCJJc1Zpc2libGUiOnRydWUsIldpZHRoIjowLjAsIkhlaWdodCI6MC4wLCJCb3JkZXJTdHlsZSI6eyIkaWQiOiIxMTM1IiwiTGluZUNvbG9yIjpudWxsLCJMaW5lV2VpZ2h0IjowLjAsIkxpbmVUeXBlIjowLCJQYXJlbnRTdHlsZSI6bnVsbH0sIlBhcmVudFN0eWxlIjpudWxsfSwiRGF0ZUZvcm1hdCI6eyIkaWQiOiIxMTM2IiwiRm9ybWF0U3RyaW5nIjoiTU1NIGQsIHl5eXkiLCJTZXBhcmF0b3IiOiIvIiwiVXNlSW50ZXJuYXRpb25hbERhdGVGb3JtYXQiOmZhbHNlLCJEYXRlSXNWaXNpYmxlIjp0cnVlLCJUaW1lSXNWaXNpYmxlIjpmYWxzZSwiSG91ckRpZ2l0cyI6MSwiQW1QbURlc2lnbmF0b3IiOjIsIlRyaW0wME1pbnV0ZXMiOmZhbHNlLCJMYXN0S25vd25WaXNpYmlsaXR5U3RhdGUiOnsiJGlkIjoiMTEzNyIsIkRhdGVQYXJ0SXNWaXNpYmxlIjp0cnVlLCJUaW1lUGFydElzVmlzaWJsZSI6ZmFsc2V9fSwiV2Vla051bWJlcmluZyI6eyIkaWQiOiIxMTM4IiwiRm9ybWF0IjowLCJJc1Zpc2libGUiOmZhbHNlLCJMYXN0S25vd25WaXNpYmlsaXR5U3RhdGUiOmZhbHNlfSwiSXNWaXNpYmxlIjp0cnVlLCJQYXJlbnRTdHlsZSI6bnVsbH0sIkluZGV4IjoyNCwiUGVyY2VudGFnZUNvbXBsZXRlIjpudWxsLCJQb3NpdGlvbiI6eyJSYXRpbyI6MC4wLCJJc0N1c3RvbSI6ZmFsc2V9LCJEYXRlRm9ybWF0Ijp7IiRyZWYiOiIxMTM2In0sIldlZWtOdW1iZXJpbmciOnsiJGlkIjoiMTEzOSIsIkZvcm1hdCI6MCwiSXNWaXNpYmxlIjpmYWxzZSwiTGFzdEtub3duVmlzaWJpbGl0eVN0YXRlIjpmYWxzZX0sIlJlbGF0ZWRUYXNrSWQiOiI4YjI1MTMxOC1lNzBjLTRkYzYtYTM0Zi0yZjEwNjgyMWQ2NzEiLCJJZCI6IjZhMGQ0Zjk1LWZiYjAtNDM1Yi04NzkwLTU4NjM5NmJlY2IxYiIsIkltcG9ydElkIjpudWxsLCJUaXRsZSI6IlRyYWluaW5nIG91dGxpbmUiLCJOb3RlIjpudWxsLCJIeXBlcmxpbmsiOnsiJGlkIjoiMTE0MCIsIkFkZHJlc3MiOiIiLCJTdWJBZGRyZXNzIjoiIn0sIklzQ2hhbmdlZCI6ZmFsc2UsIklzTmV3IjpmYWxzZX0seyIkaWQiOiIxMTQxIiwiRGF0ZSI6IjIwMjQtMDItMjhUMTc6MDA6MDAiLCJTdHlsZSI6eyIkaWQiOiIxMTQyIiwiU2hhcGUiOjEsIkNvbm5lY3Rvck1hcmdpbiI6eyIkaWQiOiIxMTQzIiwiVG9wIjowLjAsIkxlZnQiOjIuMCwiUmlnaHQiOjIuMCwiQm90dG9tIjowLjB9LCJDb25uZWN0b3JTdHlsZSI6eyIkaWQiOiIxMTQ0IiwiTGluZUNvbG9yIjp7IiRpZCI6IjExNDUiLCIkdHlwZSI6Ik5MUkUuQ29tbW9uLkRvbS5Tb2xpZENvbG9yQnJ1c2gsIE5MUkUuQ29tbW9uIiwiQ29sb3IiOnsiJGlkIjoiMTE0NiIsIkEiOjEyNywiUiI6NzksIkciOjEyOSwiQiI6MTg5fX0sIkxpbmVXZWlnaHQiOjEuMCwiTGluZVR5cGUiOjAsIlBhcmVudFN0eWxlIjpudWxsfSwiSXNCZWxvd1RpbWViYW5kIjp0cnVlLCJQb3NpdGlvbk9uVGFzayI6MSwiSGlkZURhdGUiOmZhbHNlLCJTaGFwZVNpemUiOjAsIlNwYWNpbmciOjEuMCwiUGFkZGluZyI6eyIkaWQiOiIxMTQ3IiwiVG9wIjo3LjAsIkxlZnQiOjMuMCwiUmlnaHQiOjAuMCwiQm90dG9tIjoyLjB9LCJTaGFwZVN0eWxlIjp7IiRpZCI6IjExNDgiLCJNYXJnaW4iOnsiJGlkIjoiMTE0OSIsIlRvcCI6MC4wLCJMZWZ0IjowLjAsIlJpZ2h0IjowLjAsIkJvdHRvbSI6MC4wfSwiUGFkZGluZyI6eyIkaWQiOiIxMTUwIiwiVG9wIjowLjAsIkxlZnQiOjAuMCwiUmlnaHQiOjAuMCwiQm90dG9tIjowLjB9LCJCYWNrZ3JvdW5kIjp7IiRpZCI6IjExNTEiLCJDb2xvciI6eyIkaWQiOiIxMTUyIiwiQSI6MjU1LCJSIjo1NiwiRyI6ODcsIkIiOjM1fX0sIklzVmlzaWJsZSI6dHJ1ZSwiV2lkdGgiOjEyLjAsIkhlaWdodCI6MTQuMCwiQm9yZGVyU3R5bGUiOnsiJGlkIjoiMTE1MyIsIkxpbmVDb2xvciI6eyIkaWQiOiIxMTU0IiwiJHR5cGUiOiJOTFJFLkNvbW1vbi5Eb20uU29saWRDb2xvckJydXNoLCBOTFJFLkNvbW1vbiIsIkNvbG9yIjp7IiRpZCI6IjExNTUiLCJBIjoyNTUsIlIiOjI1NSwiRyI6MjU1LCJCIjoyNTV9fSwiTGluZVdlaWdodCI6MC4wLCJMaW5lVHlwZSI6MCwiUGFyZW50U3R5bGUiOm51bGx9LCJQYXJlbnRTdHlsZSI6bnVsbH0sIlRpdGxlU3R5bGUiOnsiJGlkIjoiMTE1NiIsIkZvbnRTZXR0aW5ncyI6eyIkaWQiOiIxMTU3IiwiRm9udFNpemUiOjExLCJGb250TmFtZSI6IkNhbGlicmkiLCJJc0JvbGQiOnRydWUsIklzSXRhbGljIjpmYWxzZSwiSXNVbmRlcmxpbmVkIjpmYWxzZSwiUGFyZW50U3R5bGUiOm51bGx9LCJBdXRvU2l6ZSI6MCwiRm9yZWdyb3VuZCI6eyIkaWQiOiIxMTU4IiwiQ29sb3IiOnsiJGlkIjoiMTE1OSIsIkEiOjI1NSwiUiI6MCwiRyI6MCwiQiI6MH19LCJNYXhXaWR0aCI6MjAwLjAsIk1heEhlaWdodCI6IkluZmluaXR5IiwiU21hcnRGb3JlZ3JvdW5kSXNBY3RpdmUiOmZhbHNlLCJIb3Jpem9udGFsQWxpZ25tZW50IjoxLCJWZXJ0aWNhbEFsaWdubWVudCI6MCwiU21hcnRGb3JlZ3JvdW5kIjpudWxsLCJCYWNrZ3JvdW5kRmlsbFR5cGUiOjAsIk1hcmdpbiI6eyIkaWQiOiIxMTYwIiwiVG9wIjowLjAsIkxlZnQiOjAuMCwiUmlnaHQiOjAuMCwiQm90dG9tIjowLjB9LCJQYWRkaW5nIjp7IiRpZCI6IjExNjEiLCJUb3AiOjAuMCwiTGVmdCI6MC4wLCJSaWdodCI6MC4wLCJCb3R0b20iOjAuMH0sIkJhY2tncm91bmQiOnsiJGlkIjoiMTE2MiIsIkNvbG9yIjp7IiRpZCI6IjExNjMiLCJBIjowLCJSIjoyNTUsIkciOjI1NSwiQiI6MjU1fX0sIklzVmlzaWJsZSI6dHJ1ZSwiV2lkdGgiOjAuMCwiSGVpZ2h0IjowLjAsIkJvcmRlclN0eWxlIjp7IiRpZCI6IjExNjQiLCJMaW5lQ29sb3IiOm51bGwsIkxpbmVXZWlnaHQiOjAuMCwiTGluZVR5cGUiOjAsIlBhcmVudFN0eWxlIjpudWxsfSwiUGFyZW50U3R5bGUiOm51bGx9LCJEYXRlU3R5bGUiOnsiJGlkIjoiMTE2NSIsIkZvbnRTZXR0aW5ncyI6eyIkaWQiOiIxMTY2IiwiRm9udFNpemUiOjEwLCJGb250TmFtZSI6IkNhbGlicmkiLCJJc0JvbGQiOmZhbHNlLCJJc0l0YWxpYyI6ZmFsc2UsIklzVW5kZXJsaW5lZCI6ZmFsc2UsIlBhcmVudFN0eWxlIjpudWxsfSwiQXV0b1NpemUiOjAsIkZvcmVncm91bmQiOnsiJGlkIjoiMTE2NyIsIkNvbG9yIjp7IiRpZCI6IjExNjgiLCJBIjoyNTUsIlIiOjExNSwiRyI6MTE1LCJCIjoxMTV9fSwiTWF4V2lkdGgiOjIwMC4wLCJNYXhIZWlnaHQiOiJJbmZpbml0eSIsIlNtYXJ0Rm9yZWdyb3VuZElzQWN0aXZlIjpmYWxzZSwiSG9yaXpvbnRhbEFsaWdubWVudCI6MSwiVmVydGljYWxBbGlnbm1lbnQiOjAsIlNtYXJ0Rm9yZWdyb3VuZCI6bnVsbCwiQmFja2dyb3VuZEZpbGxUeXBlIjowLCJNYXJnaW4iOnsiJGlkIjoiMTE2OSIsIlRvcCI6MC4wLCJMZWZ0IjowLjAsIlJpZ2h0IjowLjAsIkJvdHRvbSI6MC4wfSwiUGFkZGluZyI6eyIkaWQiOiIxMTcwIiwiVG9wIjowLjAsIkxlZnQiOjAuMCwiUmlnaHQiOjAuMCwiQm90dG9tIjowLjB9LCJCYWNrZ3JvdW5kIjp7IiRpZCI6IjExNzEiLCJDb2xvciI6eyIkaWQiOiIxMTcyIiwiQSI6MCwiUiI6MjU1LCJHIjoyNTUsIkIiOjI1NX19LCJJc1Zpc2libGUiOnRydWUsIldpZHRoIjowLjAsIkhlaWdodCI6MC4wLCJCb3JkZXJTdHlsZSI6eyIkaWQiOiIxMTczIiwiTGluZUNvbG9yIjpudWxsLCJMaW5lV2VpZ2h0IjowLjAsIkxpbmVUeXBlIjowLCJQYXJlbnRTdHlsZSI6bnVsbH0sIlBhcmVudFN0eWxlIjpudWxsfSwiRGF0ZUZvcm1hdCI6eyIkaWQiOiIxMTc0IiwiRm9ybWF0U3RyaW5nIjoiTU1NIGQsIHl5eXkiLCJTZXBhcmF0b3IiOiIvIiwiVXNlSW50ZXJuYXRpb25hbERhdGVGb3JtYXQiOmZhbHNlLCJEYXRlSXNWaXNpYmxlIjp0cnVlLCJUaW1lSXNWaXNpYmxlIjpmYWxzZSwiSG91ckRpZ2l0cyI6MSwiQW1QbURlc2lnbmF0b3IiOjIsIlRyaW0wME1pbnV0ZXMiOmZhbHNlLCJMYXN0S25vd25WaXNpYmlsaXR5U3RhdGUiOnsiJGlkIjoiMTE3NSIsIkRhdGVQYXJ0SXNWaXNpYmxlIjp0cnVlLCJUaW1lUGFydElzVmlzaWJsZSI6ZmFsc2V9fSwiV2Vla051bWJlcmluZyI6eyIkaWQiOiIxMTc2IiwiRm9ybWF0IjowLCJJc1Zpc2libGUiOmZhbHNlLCJMYXN0S25vd25WaXNpYmlsaXR5U3RhdGUiOmZhbHNlfSwiSXNWaXNpYmxlIjp0cnVlLCJQYXJlbnRTdHlsZSI6bnVsbH0sIkluZGV4IjoyNSwiUGVyY2VudGFnZUNvbXBsZXRlIjpudWxsLCJQb3NpdGlvbiI6eyJSYXRpbyI6MC4wLCJJc0N1c3RvbSI6ZmFsc2V9LCJEYXRlRm9ybWF0Ijp7IiRyZWYiOiIxMTc0In0sIldlZWtOdW1iZXJpbmciOnsiJGlkIjoiMTE3NyIsIkZvcm1hdCI6MCwiSXNWaXNpYmxlIjpmYWxzZSwiTGFzdEtub3duVmlzaWJpbGl0eVN0YXRlIjpmYWxzZX0sIlJlbGF0ZWRUYXNrSWQiOiI4YjI1MTMxOC1lNzBjLTRkYzYtYTM0Zi0yZjEwNjgyMWQ2NzEiLCJJZCI6ImVhYzU0ZWQyLTU0ZWYtNDk4NS05NjU0LTY5NWE4ZjA1MDU5MCIsIkltcG9ydElkIjpudWxsLCJUaXRsZSI6IlRyYWluaW5nIHJldmlldyIsIk5vdGUiOm51bGwsIkh5cGVybGluayI6eyIkaWQiOiIxMTc4IiwiQWRkcmVzcyI6IiIsIlN1YkFkZHJlc3MiOiIifSwiSXNDaGFuZ2VkIjpmYWxzZSwiSXNOZXciOmZhbHNlfSx7IiRpZCI6IjExNzkiLCJEYXRlIjoiMjAyNC0wMy0yOVQxNzowMDowMCIsIlN0eWxlIjp7IiRpZCI6IjExODAiLCJTaGFwZSI6MSwiQ29ubmVjdG9yTWFyZ2luIjp7IiRpZCI6IjExODEiLCJUb3AiOjAuMCwiTGVmdCI6Mi4wLCJSaWdodCI6Mi4wLCJCb3R0b20iOjAuMH0sIkNvbm5lY3RvclN0eWxlIjp7IiRpZCI6IjExODIiLCJMaW5lQ29sb3IiOnsiJGlkIjoiMTE4MyIsIiR0eXBlIjoiTkxSRS5Db21tb24uRG9tLlNvbGlkQ29sb3JCcnVzaCwgTkxSRS5Db21tb24iLCJDb2xvciI6eyIkaWQiOiIxMTg0IiwiQSI6MTI3LCJSIjo1NiwiRyI6ODcsIkIiOjM1fX0sIkxpbmVXZWlnaHQiOjEuMCwiTGluZVR5cGUiOjAsIlBhcmVudFN0eWxlIjpudWxsfSwiSXNCZWxvd1RpbWViYW5kIjp0cnVlLCJQb3NpdGlvbk9uVGFzayI6MSwiSGlkZURhdGUiOmZhbHNlLCJTaGFwZVNpemUiOjAsIlNwYWNpbmciOjEuMCwiUGFkZGluZyI6eyIkaWQiOiIxMTg1IiwiVG9wIjo3LjAsIkxlZnQiOjMuMCwiUmlnaHQiOjAuMCwiQm90dG9tIjoyLjB9LCJTaGFwZVN0eWxlIjp7IiRpZCI6IjExODYiLCJNYXJnaW4iOnsiJGlkIjoiMTE4NyIsIlRvcCI6MC4wLCJMZWZ0IjowLjAsIlJpZ2h0IjowLjAsIkJvdHRvbSI6MC4wfSwiUGFkZGluZyI6eyIkaWQiOiIxMTg4IiwiVG9wIjowLjAsIkxlZnQiOjAuMCwiUmlnaHQiOjAuMCwiQm90dG9tIjowLjB9LCJCYWNrZ3JvdW5kIjp7IiRpZCI6IjExODkiLCJDb2xvciI6eyIkaWQiOiIxMTkwIiwiQSI6MjU1LCJSIjo1NiwiRyI6ODcsIkIiOjM1fX0sIklzVmlzaWJsZSI6dHJ1ZSwiV2lkdGgiOjEyLjAsIkhlaWdodCI6MTQuMCwiQm9yZGVyU3R5bGUiOnsiJGlkIjoiMTE5MSIsIkxpbmVDb2xvciI6bnVsbCwiTGluZVdlaWdodCI6MC4wLCJMaW5lVHlwZSI6MCwiUGFyZW50U3R5bGUiOm51bGx9LCJQYXJlbnRTdHlsZSI6bnVsbH0sIlRpdGxlU3R5bGUiOnsiJGlkIjoiMTE5MiIsIkZvbnRTZXR0aW5ncyI6eyIkaWQiOiIxMTkzIiwiRm9udFNpemUiOjExLCJGb250TmFtZSI6IkNhbGlicmkiLCJJc0JvbGQiOnRydWUsIklzSXRhbGljIjpmYWxzZSwiSXNVbmRlcmxpbmVkIjpmYWxzZSwiUGFyZW50U3R5bGUiOm51bGx9LCJBdXRvU2l6ZSI6MCwiRm9yZWdyb3VuZCI6eyIkaWQiOiIxMTk0IiwiQ29sb3IiOnsiJGlkIjoiMTE5NSIsIkEiOjI1NSwiUiI6MCwiRyI6MCwiQiI6MH19LCJNYXhXaWR0aCI6MjAwLjAsIk1heEhlaWdodCI6IkluZmluaXR5IiwiU21hcnRGb3JlZ3JvdW5kSXNBY3RpdmUiOmZhbHNlLCJIb3Jpem9udGFsQWxpZ25tZW50IjoxLCJWZXJ0aWNhbEFsaWdubWVudCI6MCwiU21hcnRGb3JlZ3JvdW5kIjpudWxsLCJCYWNrZ3JvdW5kRmlsbFR5cGUiOjAsIk1hcmdpbiI6eyIkaWQiOiIxMTk2IiwiVG9wIjowLjAsIkxlZnQiOjAuMCwiUmlnaHQiOjAuMCwiQm90dG9tIjowLjB9LCJQYWRkaW5nIjp7IiRpZCI6IjExOTciLCJUb3AiOjAuMCwiTGVmdCI6MC4wLCJSaWdodCI6MC4wLCJCb3R0b20iOjAuMH0sIkJhY2tncm91bmQiOnsiJGlkIjoiMTE5OCIsIkNvbG9yIjp7IiRpZCI6IjExOTkiLCJBIjowLCJSIjoyNTUsIkciOjI1NSwiQiI6MjU1fX0sIklzVmlzaWJsZSI6dHJ1ZSwiV2lkdGgiOjAuMCwiSGVpZ2h0IjowLjAsIkJvcmRlclN0eWxlIjp7IiRpZCI6IjEyMDAiLCJMaW5lQ29sb3IiOm51bGwsIkxpbmVXZWlnaHQiOjAuMCwiTGluZVR5cGUiOjAsIlBhcmVudFN0eWxlIjpudWxsfSwiUGFyZW50U3R5bGUiOm51bGx9LCJEYXRlU3R5bGUiOnsiJGlkIjoiMTIwMSIsIkZvbnRTZXR0aW5ncyI6eyIkaWQiOiIxMjAyIiwiRm9udFNpemUiOjEwLCJGb250TmFtZSI6IkNhbGlicmkiLCJJc0JvbGQiOmZhbHNlLCJJc0l0YWxpYyI6ZmFsc2UsIklzVW5kZXJsaW5lZCI6ZmFsc2UsIlBhcmVudFN0eWxlIjpudWxsfSwiQXV0b1NpemUiOjAsIkZvcmVncm91bmQiOnsiJGlkIjoiMTIwMyIsIkNvbG9yIjp7IiRpZCI6IjEyMDQiLCJBIjoyNTUsIlIiOjExNSwiRyI6MTE1LCJCIjoxMTV9fSwiTWF4V2lkdGgiOjIwMC4wLCJNYXhIZWlnaHQiOiJJbmZpbml0eSIsIlNtYXJ0Rm9yZWdyb3VuZElzQWN0aXZlIjpmYWxzZSwiSG9yaXpvbnRhbEFsaWdubWVudCI6MSwiVmVydGljYWxBbGlnbm1lbnQiOjAsIlNtYXJ0Rm9yZWdyb3VuZCI6bnVsbCwiQmFja2dyb3VuZEZpbGxUeXBlIjowLCJNYXJnaW4iOnsiJGlkIjoiMTIwNSIsIlRvcCI6MC4wLCJMZWZ0IjowLjAsIlJpZ2h0IjowLjAsIkJvdHRvbSI6MC4wfSwiUGFkZGluZyI6eyIkaWQiOiIxMjA2IiwiVG9wIjowLjAsIkxlZnQiOjAuMCwiUmlnaHQiOjAuMCwiQm90dG9tIjowLjB9LCJCYWNrZ3JvdW5kIjp7IiRpZCI6IjEyMDciLCJDb2xvciI6eyIkaWQiOiIxMjA4IiwiQSI6MCwiUiI6MjU1LCJHIjoyNTUsIkIiOjI1NX19LCJJc1Zpc2libGUiOnRydWUsIldpZHRoIjowLjAsIkhlaWdodCI6MC4wLCJCb3JkZXJTdHlsZSI6eyIkaWQiOiIxMjA5IiwiTGluZUNvbG9yIjpudWxsLCJMaW5lV2VpZ2h0IjowLjAsIkxpbmVUeXBlIjowLCJQYXJlbnRTdHlsZSI6bnVsbH0sIlBhcmVudFN0eWxlIjpudWxsfSwiRGF0ZUZvcm1hdCI6eyIkaWQiOiIxMjEwIiwiRm9ybWF0U3RyaW5nIjoiTU1NIGQsIHl5eXkiLCJTZXBhcmF0b3IiOiIvIiwiVXNlSW50ZXJuYXRpb25hbERhdGVGb3JtYXQiOmZhbHNlLCJEYXRlSXNWaXNpYmxlIjp0cnVlLCJUaW1lSXNWaXNpYmxlIjpmYWxzZSwiSG91ckRpZ2l0cyI6MSwiQW1QbURlc2lnbmF0b3IiOjIsIlRyaW0wME1pbnV0ZXMiOmZhbHNlLCJMYXN0S25vd25WaXNpYmlsaXR5U3RhdGUiOnsiJGlkIjoiMTIxMSIsIkRhdGVQYXJ0SXNWaXNpYmxlIjp0cnVlLCJUaW1lUGFydElzVmlzaWJsZSI6ZmFsc2V9fSwiV2Vla051bWJlcmluZyI6eyIkaWQiOiIxMjEyIiwiRm9ybWF0IjowLCJJc1Zpc2libGUiOmZhbHNlLCJMYXN0S25vd25WaXNpYmlsaXR5U3RhdGUiOmZhbHNlfSwiSXNWaXNpYmxlIjp0cnVlLCJQYXJlbnRTdHlsZSI6bnVsbH0sIkluZGV4IjoyNiwiUGVyY2VudGFnZUNvbXBsZXRlIjpudWxsLCJQb3NpdGlvbiI6eyJSYXRpbyI6MC4wLCJJc0N1c3RvbSI6ZmFsc2V9LCJEYXRlRm9ybWF0Ijp7IiRyZWYiOiIxMjEwIn0sIldlZWtOdW1iZXJpbmciOnsiJGlkIjoiMTIxMyIsIkZvcm1hdCI6MCwiSXNWaXNpYmxlIjpmYWxzZSwiTGFzdEtub3duVmlzaWJpbGl0eVN0YXRlIjpmYWxzZX0sIlJlbGF0ZWRUYXNrSWQiOiI4YjI1MTMxOC1lNzBjLTRkYzYtYTM0Zi0yZjEwNjgyMWQ2NzEiLCJJZCI6IjMwNzYxMzk2LWE4MTUtNDY1OS1iMTc2LTUxMzZlZGU5ZjE5MSIsIkltcG9ydElkIjpudWxsLCJUaXRsZSI6IlRyYWluaW5nIGZpbmFsIiwiTm90ZSI6bnVsbCwiSHlwZXJsaW5rIjp7IiRpZCI6IjEyMTQiLCJBZGRyZXNzIjoiIiwiU3ViQWRkcmVzcyI6IiJ9LCJJc0NoYW5nZWQiOmZhbHNlLCJJc05ldyI6ZmFsc2V9XSwiVGFza0RlZmluaXRpb24iOnsiJGlkIjoiMTIxNSIsIkdyb3VwTmFtZSI6bnVsbCwiU3RhcnREYXRlIjoiMjAyNC0wMS0yOVQwODowMDowMFoiLCJFbmREYXRlIjoiMjAyNC0wNC0wMVQwODowMDowMFoiLCJQZXJjZW50YWdlQ29tcGxldGUiOjc1LjAsIlN0eWxlIjp7IiRpZCI6IjEyMTYiLCJTaGFwZSI6MSwiU2hhcGVUaGlja25lc3MiOjAsIkR1cmF0aW9uRm9ybWF0Ijo1LCJJbmNsdWRlTm9uV29ya2luZ0RheXNJbkR1cmF0aW9uIjpmYWxzZSwiUGVyY2VudGFnZUNvbXBsZXRlU3R5bGUiOnsiJGlkIjoiMTIxNyIsIkZvbnRTZXR0aW5ncyI6eyIkaWQiOiIxMjE4IiwiRm9udFNpemUiOjEwLCJGb250TmFtZSI6IkNhbGlicmkiLCJJc0JvbGQiOmZhbHNlLCJJc0l0YWxpYyI6ZmFsc2UsIklzVW5kZXJsaW5lZCI6ZmFsc2UsIlBhcmVudFN0eWxlIjpudWxsfSwiQXV0b1NpemUiOjAsIkZvcmVncm91bmQiOnsiJGlkIjoiMTIxOSIsIkNvbG9yIjp7IiRpZCI6IjEyMjAiLCJBIjoyNTUsIlIiOjY4LCJHIjo4NCwiQiI6MTA2fX0sIk1heFdpZHRoIjoyMDAuMCwiTWF4SGVpZ2h0IjoiSW5maW5pdHkiLCJTbWFydEZvcmVncm91bmRJc0FjdGl2ZSI6ZmFsc2UsIkhvcml6b250YWxBbGlnbm1lbnQiOjEsIlZlcnRpY2FsQWxpZ25tZW50IjowLCJTbWFydEZvcmVncm91bmQiOm51bGwsIkJhY2tncm91bmRGaWxsVHlwZSI6MCwiTWFyZ2luIjp7IiRpZCI6IjEyMjEiLCJUb3AiOjAuMCwiTGVmdCI6MC4wLCJSaWdodCI6MC4wLCJCb3R0b20iOjAuMH0sIlBhZGRpbmciOnsiJGlkIjoiMTIyMiIsIlRvcCI6MC4wLCJMZWZ0IjowLjAsIlJpZ2h0IjowLjAsIkJvdHRvbSI6MC4wfSwiQmFja2dyb3VuZCI6eyIkaWQiOiIxMjIzIiwiQ29sb3IiOnsiJGlkIjoiMTIyNCIsIkEiOjg5LCJSIjoxMTUsIkciOjExNSwiQiI6MTE1fX0sIklzVmlzaWJsZSI6dHJ1ZSwiV2lkdGgiOjAuMCwiSGVpZ2h0IjowLjAsIkJvcmRlclN0eWxlIjp7IiRpZCI6IjEyMjUiLCJMaW5lQ29sb3IiOm51bGwsIkxpbmVXZWlnaHQiOjAuMCwiTGluZVR5cGUiOjAsIlBhcmVudFN0eWxlIjpudWxsfSwiUGFyZW50U3R5bGUiOm51bGx9LCJEdXJhdGlvblN0eWxlIjp7IiRpZCI6IjEyMjYiLCJGb250U2V0dGluZ3MiOnsiJGlkIjoiMTIyNyIsIkZvbnRTaXplIjoxMCwiRm9udE5hbWUiOiJDYWxpYnJpIiwiSXNCb2xkIjpmYWxzZSwiSXNJdGFsaWMiOmZhbHNlLCJJc1VuZGVybGluZWQiOmZhbHNlLCJQYXJlbnRTdHlsZSI6bnVsbH0sIkF1dG9TaXplIjowLCJGb3JlZ3JvdW5kIjp7IiRpZCI6IjEyMjgiLCJDb2xvciI6eyIkaWQiOiIxMjI5IiwiQSI6MjU1LCJSIjoxMTUsIkciOjExNSwiQiI6MTE1fX0sIk1heFdpZHRoIjoyMDAuMCwiTWF4SGVpZ2h0IjoiSW5maW5pdHkiLCJTbWFydEZvcmVncm91bmRJc0FjdGl2ZSI6ZmFsc2UsIkhvcml6b250YWxBbGlnbm1lbnQiOjIsIlZlcnRpY2FsQWxpZ25tZW50IjowLCJTbWFydEZvcmVncm91bmQiOm51bGwsIkJhY2tncm91bmRGaWxsVHlwZSI6MCwiTWFyZ2luIjp7IiRpZCI6IjEyMzAiLCJUb3AiOjAuMCwiTGVmdCI6MC4wLCJSaWdodCI6MC4wLCJCb3R0b20iOjAuMH0sIlBhZGRpbmciOnsiJGlkIjoiMTIzMSIsIlRvcCI6MC4wLCJMZWZ0IjowLjAsIlJpZ2h0IjowLjAsIkJvdHRvbSI6MC4wfSwiQmFja2dyb3VuZCI6eyIkaWQiOiIxMjMyIiwiQ29sb3IiOnsiJGlkIjoiMTIzMyIsIkEiOjAsIlIiOjI1NSwiRyI6MjU1LCJCIjoyNTV9fSwiSXNWaXNpYmxlIjp0cnVlLCJXaWR0aCI6MC4wLCJIZWlnaHQiOjAuMCwiQm9yZGVyU3R5bGUiOnsiJGlkIjoiMTIzNCIsIkxpbmVDb2xvciI6bnVsbCwiTGluZVdlaWdodCI6MC4wLCJMaW5lVHlwZSI6MCwiUGFyZW50U3R5bGUiOm51bGx9LCJQYXJlbnRTdHlsZSI6bnVsbH0sIkhvcml6b250YWxDb25uZWN0b3JTdHlsZSI6eyIkaWQiOiIxMjM1IiwiTGluZUNvbG9yIjp7IiRpZCI6IjEyMzYiLCIkdHlwZSI6Ik5MUkUuQ29tbW9uLkRvbS5Tb2xpZENvbG9yQnJ1c2gsIE5MUkUuQ29tbW9uIiwiQ29sb3IiOnsiJGlkIjoiMTIzNyIsIkEiOjI1NSwiUiI6MjA0LCJHIjoyMDQsIkIiOjIwNH19LCJMaW5lV2VpZ2h0IjoxLjAsIkxpbmVUeXBlIjowLCJQYXJlbnRTdHlsZSI6bnVsbH0sIlZlcnRpY2FsQ29ubmVjdG9yU3R5bGUiOnsiJGlkIjoiMTIzOCIsIkxpbmVDb2xvciI6eyIkaWQiOiIxMjM5IiwiJHR5cGUiOiJOTFJFLkNvbW1vbi5Eb20uU29saWRDb2xvckJydXNoLCBOTFJFLkNvbW1vbiIsIkNvbG9yIjp7IiRpZCI6IjEyNDAiLCJBIjoyNTUsIlIiOjIwNCwiRyI6MjA0LCJCIjoyMDR9fSwiTGluZVdlaWdodCI6MC4wLCJMaW5lVHlwZSI6MCwiUGFyZW50U3R5bGUiOm51bGx9LCJNYXJnaW4iOm51bGwsIlN0YXJ0RGF0ZVBvc2l0aW9uIjo2LCJFbmREYXRlUG9zaXRpb24iOjYsIkRhdGVJc1Zpc2libGUiOmZhbHNlLCJUaXRsZVBvc2l0aW9uIjoyLCJEdXJhdGlvblBvc2l0aW9uIjozLCJQZXJjZW50YWdlQ29tcGxldGVkUG9zaXRpb24iOjIsIlNwYWNpbmciOjMsIklzQmVsb3dUaW1lYmFuZCI6dHJ1ZSwiUGVyY2VudGFnZUNvbXBsZXRlU2hhcGVPcGFjaXR5IjozNSwiU2hhcGVTdHlsZSI6eyIkaWQiOiIxMjQxIiwiTWFyZ2luIjp7IiRpZCI6IjEyNDIiLCJUb3AiOjAuMCwiTGVmdCI6NC4wLCJSaWdodCI6NC4wLCJCb3R0b20iOjAuMH0sIlBhZGRpbmciOnsiJGlkIjoiMTI0MyIsIlRvcCI6MC4wLCJMZWZ0IjowLjAsIlJpZ2h0IjowLjAsIkJvdHRvbSI6MC4wfSwiQmFja2dyb3VuZCI6eyIkaWQiOiIxMjQ0IiwiQ29sb3IiOnsiJGlkIjoiMTI0NSIsIkEiOjI1NSwiUiI6MTEyLCJHIjoxNzMsIkIiOjcxfX0sIklzVmlzaWJsZSI6dHJ1ZSwiV2lkdGgiOjAuMCwiSGVpZ2h0IjoxMC4wLCJCb3JkZXJTdHlsZSI6eyIkaWQiOiIxMjQ2IiwiTGluZUNvbG9yIjp7IiRpZCI6IjEyNDciLCIkdHlwZSI6Ik5MUkUuQ29tbW9uLkRvbS5Tb2xpZENvbG9yQnJ1c2gsIE5MUkUuQ29tbW9uIiwiQ29sb3IiOnsiJGlkIjoiMTI0OCIsIkEiOjI1NSwiUiI6MjU1LCJHIjowLCJCIjowfX0sIkxpbmVXZWlnaHQiOjAuMCwiTGluZVR5cGUiOjAsIlBhcmVudFN0eWxlIjpudWxsfSwiUGFyZW50U3R5bGUiOm51bGx9LCJUaXRsZVN0eWxlIjp7IiRpZCI6IjEyNDkiLCJGb250U2V0dGluZ3MiOnsiJGlkIjoiMTI1MCIsIkZvbnRTaXplIjoxMSwiRm9udE5hbWUiOiJDYWxpYnJpIiwiSXNCb2xkIjp0cnVlLCJJc0l0YWxpYyI6ZmFsc2UsIklzVW5kZXJsaW5lZCI6ZmFsc2UsIlBhcmVudFN0eWxlIjpudWxsfSwiQXV0b1NpemUiOjAsIkZvcmVncm91bmQiOnsiJGlkIjoiMTI1MSIsIkNvbG9yIjp7IiRpZCI6IjEyNTIiLCJBIjoyNTUsIlIiOjI1NSwiRyI6MjU1LCJCIjoyNTV9fSwiTWF4V2lkdGgiOjk2MC4wLCJNYXhIZWlnaHQiOiJJbmZpbml0eSIsIlNtYXJ0Rm9yZWdyb3VuZElzQWN0aXZlIjpmYWxzZSwiSG9yaXpvbnRhbEFsaWdubWVudCI6MSwiVmVydGljYWxBbGlnbm1lbnQiOjAsIlNtYXJ0Rm9yZWdyb3VuZCI6bnVsbCwiQmFja2dyb3VuZEZpbGxUeXBlIjowLCJNYXJnaW4iOnsiJGlkIjoiMTI1MyIsIlRvcCI6MC4wLCJMZWZ0IjowLjAsIlJpZ2h0IjowLjAsIkJvdHRvbSI6MC4wfSwiUGFkZGluZyI6eyIkaWQiOiIxMjU0IiwiVG9wIjowLjAsIkxlZnQiOjAuMCwiUmlnaHQiOjAuMCwiQm90dG9tIjowLjB9LCJCYWNrZ3JvdW5kIjp7IiRpZCI6IjEyNTUiLCJDb2xvciI6eyIkaWQiOiIxMjU2IiwiQSI6MCwiUiI6MjU1LCJHIjoyNTUsIkIiOjI1NX19LCJJc1Zpc2libGUiOnRydWUsIldpZHRoIjowLjAsIkhlaWdodCI6MC4wLCJCb3JkZXJTdHlsZSI6eyIkaWQiOiIxMjU3IiwiTGluZUNvbG9yIjpudWxsLCJMaW5lV2VpZ2h0IjowLjAsIkxpbmVUeXBlIjowLCJQYXJlbnRTdHlsZSI6bnVsbH0sIlBhcmVudFN0eWxlIjpudWxsfSwiRGF0ZVN0eWxlIjp7IiRpZCI6IjEyNTgiLCJGb250U2V0dGluZ3MiOnsiJGlkIjoiMTI1OSIsIkZvbnRTaXplIjoxMCwiRm9udE5hbWUiOiJDYWxpYnJpIiwiSXNCb2xkIjpmYWxzZSwiSXNJdGFsaWMiOmZhbHNlLCJJc1VuZGVybGluZWQiOmZhbHNlLCJQYXJlbnRTdHlsZSI6bnVsbH0sIkF1dG9TaXplIjowLCJGb3JlZ3JvdW5kIjp7IiRpZCI6IjEyNjAiLCJDb2xvciI6eyIkaWQiOiIxMjYx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MjYyIiwiVG9wIjowLjAsIkxlZnQiOjAuMCwiUmlnaHQiOjAuMCwiQm90dG9tIjowLjB9LCJQYWRkaW5nIjp7IiRpZCI6IjEyNjMiLCJUb3AiOjAuMCwiTGVmdCI6MC4wLCJSaWdodCI6MC4wLCJCb3R0b20iOjAuMH0sIkJhY2tncm91bmQiOnsiJGlkIjoiMTI2NCIsIkNvbG9yIjp7IiRpZCI6IjEyNjUiLCJBIjowLCJSIjoyNTUsIkciOjI1NSwiQiI6MjU1fX0sIklzVmlzaWJsZSI6dHJ1ZSwiV2lkdGgiOjAuMCwiSGVpZ2h0IjowLjAsIkJvcmRlclN0eWxlIjp7IiRpZCI6IjEyNjYiLCJMaW5lQ29sb3IiOm51bGwsIkxpbmVXZWlnaHQiOjAuMCwiTGluZVR5cGUiOjAsIlBhcmVudFN0eWxlIjpudWxsfSwiUGFyZW50U3R5bGUiOm51bGx9LCJEYXRlRm9ybWF0Ijp7IiRpZCI6IjEyNj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I2OCIsIkZvcm1hdCI6MCwiSXNWaXNpYmxlIjpmYWxzZSwiTGFzdEtub3duVmlzaWJpbGl0eVN0YXRlIjpmYWxzZX0sIklzVmlzaWJsZSI6dHJ1ZSwiUGFyZW50U3R5bGUiOm51bGx9LCJJbmRleCI6MjMsIlNtYXJ0RHVyYXRpb25BY3RpdmF0ZWQiOmZhbHNlLCJEYXRlRm9ybWF0Ijp7IiRyZWYiOiIxMjY3In0sIldlZWtOdW1iZXJpbmciOnsiJGlkIjoiMTI2OSIsIkZvcm1hdCI6MCwiSXNWaXNpYmxlIjpmYWxzZSwiTGFzdEtub3duVmlzaWJpbGl0eVN0YXRlIjpmYWxzZX0sIklkIjoiOGIyNTEzMTgtZTcwYy00ZGM2LWEzNGYtMmYxMDY4MjFkNjcxIiwiSW1wb3J0SWQiOm51bGwsIlRpdGxlIjoiVHJhaW5pbmciLCJOb3RlIjpudWxsLCJIeXBlcmxpbmsiOnsiJGlkIjoiMTI3MCIsIkFkZHJlc3MiOiIiLCJTdWJBZGRyZXNzIjoiIn0sIklzQ2hhbmdlZCI6ZmFsc2UsIklzTmV3IjpmYWxzZX19XSwiX21pbGVzdG9uZXMiOltdLCJJZCI6IjAwMDAwMDAwLTAwMDAtMDAwMC0wMDAwLTAwMDAwMDAwMDAwMCIsIklzU2luZ2xlSXRlbVJvdyI6dHJ1ZX0seyIkaWQiOiIxMjcxIiwiX3Rhc2tzIjpbeyIkaWQiOiIxMjcyIiwiX2F0dGFjaGVkTWlsZXN0b25lcyI6W10sIlRhc2tEZWZpbml0aW9uIjp7IiRpZCI6IjEyNzMiLCJHcm91cE5hbWUiOm51bGwsIlN0YXJ0RGF0ZSI6IjIwMjQtMDItMTBUMDg6MDA6MDAiLCJFbmREYXRlIjoiMjAyNC0wMy0zMFQwODowMDowMCIsIlBlcmNlbnRhZ2VDb21wbGV0ZSI6OTAuMCwiU3R5bGUiOnsiJGlkIjoiMTI3NCIsIlNoYXBlIjoxLCJTaGFwZVRoaWNrbmVzcyI6MCwiRHVyYXRpb25Gb3JtYXQiOjUsIkluY2x1ZGVOb25Xb3JraW5nRGF5c0luRHVyYXRpb24iOmZhbHNlLCJQZXJjZW50YWdlQ29tcGxldGVTdHlsZSI6eyIkaWQiOiIxMjc1IiwiRm9udFNldHRpbmdzIjp7IiRpZCI6IjEyNzYiLCJGb250U2l6ZSI6MTAsIkZvbnROYW1lIjoiQ2FsaWJyaSIsIklzQm9sZCI6ZmFsc2UsIklzSXRhbGljIjpmYWxzZSwiSXNVbmRlcmxpbmVkIjpmYWxzZSwiUGFyZW50U3R5bGUiOm51bGx9LCJBdXRvU2l6ZSI6MCwiRm9yZWdyb3VuZCI6eyIkaWQiOiIxMjc3IiwiQ29sb3IiOnsiJGlkIjoiMTI3OCIsIkEiOjI1NSwiUiI6NjgsIkciOjg0LCJCIjoxMDZ9fSwiTWF4V2lkdGgiOjIwMC4wLCJNYXhIZWlnaHQiOiJJbmZpbml0eSIsIlNtYXJ0Rm9yZWdyb3VuZElzQWN0aXZlIjpmYWxzZSwiSG9yaXpvbnRhbEFsaWdubWVudCI6MSwiVmVydGljYWxBbGlnbm1lbnQiOjAsIlNtYXJ0Rm9yZWdyb3VuZCI6bnVsbCwiQmFja2dyb3VuZEZpbGxUeXBlIjowLCJNYXJnaW4iOnsiJGlkIjoiMTI3OSIsIlRvcCI6MC4wLCJMZWZ0IjowLjAsIlJpZ2h0IjowLjAsIkJvdHRvbSI6MC4wfSwiUGFkZGluZyI6eyIkaWQiOiIxMjgwIiwiVG9wIjowLjAsIkxlZnQiOjAuMCwiUmlnaHQiOjAuMCwiQm90dG9tIjowLjB9LCJCYWNrZ3JvdW5kIjp7IiRpZCI6IjEyODEiLCJDb2xvciI6eyIkaWQiOiIxMjgyIiwiQSI6ODksIlIiOjExNSwiRyI6MTE1LCJCIjoxMTV9fSwiSXNWaXNpYmxlIjp0cnVlLCJXaWR0aCI6MC4wLCJIZWlnaHQiOjAuMCwiQm9yZGVyU3R5bGUiOnsiJGlkIjoiMTI4MyIsIkxpbmVDb2xvciI6bnVsbCwiTGluZVdlaWdodCI6MC4wLCJMaW5lVHlwZSI6MCwiUGFyZW50U3R5bGUiOm51bGx9LCJQYXJlbnRTdHlsZSI6bnVsbH0sIkR1cmF0aW9uU3R5bGUiOnsiJGlkIjoiMTI4NCIsIkZvbnRTZXR0aW5ncyI6eyIkaWQiOiIxMjg1IiwiRm9udFNpemUiOjEwLCJGb250TmFtZSI6IkNhbGlicmkiLCJJc0JvbGQiOmZhbHNlLCJJc0l0YWxpYyI6ZmFsc2UsIklzVW5kZXJsaW5lZCI6ZmFsc2UsIlBhcmVudFN0eWxlIjpudWxsfSwiQXV0b1NpemUiOjAsIkZvcmVncm91bmQiOnsiJGlkIjoiMTI4NiIsIkNvbG9yIjp7IiRpZCI6IjEyODciLCJBIjoyNTUsIlIiOjExNSwiRyI6MTE1LCJCIjoxMTV9fSwiTWF4V2lkdGgiOjIwMC4wLCJNYXhIZWlnaHQiOiJJbmZpbml0eSIsIlNtYXJ0Rm9yZWdyb3VuZElzQWN0aXZlIjpmYWxzZSwiSG9yaXpvbnRhbEFsaWdubWVudCI6MiwiVmVydGljYWxBbGlnbm1lbnQiOjAsIlNtYXJ0Rm9yZWdyb3VuZCI6bnVsbCwiQmFja2dyb3VuZEZpbGxUeXBlIjowLCJNYXJnaW4iOnsiJGlkIjoiMTI4OCIsIlRvcCI6MC4wLCJMZWZ0IjowLjAsIlJpZ2h0IjowLjAsIkJvdHRvbSI6MC4wfSwiUGFkZGluZyI6eyIkaWQiOiIxMjg5IiwiVG9wIjowLjAsIkxlZnQiOjAuMCwiUmlnaHQiOjAuMCwiQm90dG9tIjowLjB9LCJCYWNrZ3JvdW5kIjp7IiRpZCI6IjEyOTAiLCJDb2xvciI6eyIkaWQiOiIxMjkxIiwiQSI6MCwiUiI6MjU1LCJHIjoyNTUsIkIiOjI1NX19LCJJc1Zpc2libGUiOnRydWUsIldpZHRoIjowLjAsIkhlaWdodCI6MC4wLCJCb3JkZXJTdHlsZSI6eyIkaWQiOiIxMjkyIiwiTGluZUNvbG9yIjpudWxsLCJMaW5lV2VpZ2h0IjowLjAsIkxpbmVUeXBlIjowLCJQYXJlbnRTdHlsZSI6bnVsbH0sIlBhcmVudFN0eWxlIjpudWxsfSwiSG9yaXpvbnRhbENvbm5lY3RvclN0eWxlIjp7IiRpZCI6IjEyOTMiLCJMaW5lQ29sb3IiOnsiJGlkIjoiMTI5NCIsIiR0eXBlIjoiTkxSRS5Db21tb24uRG9tLlNvbGlkQ29sb3JCcnVzaCwgTkxSRS5Db21tb24iLCJDb2xvciI6eyIkaWQiOiIxMjk1IiwiQSI6MjU1LCJSIjoyMDQsIkciOjIwNCwiQiI6MjA0fX0sIkxpbmVXZWlnaHQiOjEuMCwiTGluZVR5cGUiOjAsIlBhcmVudFN0eWxlIjpudWxsfSwiVmVydGljYWxDb25uZWN0b3JTdHlsZSI6eyIkaWQiOiIxMjk2IiwiTGluZUNvbG9yIjp7IiRpZCI6IjEyOTciLCIkdHlwZSI6Ik5MUkUuQ29tbW9uLkRvbS5Tb2xpZENvbG9yQnJ1c2gsIE5MUkUuQ29tbW9uIiwiQ29sb3IiOnsiJGlkIjoiMTI5OCIsIkEiOjI1NSwiUiI6MjA0LCJHIjoyMDQsIkIiOjIwNH19LCJMaW5lV2VpZ2h0IjowLjAsIkxpbmVUeXBlIjowLCJQYXJlbnRTdHlsZSI6bnVsbH0sIk1hcmdpbiI6bnVsbCwiU3RhcnREYXRlUG9zaXRpb24iOjYsIkVuZERhdGVQb3NpdGlvbiI6NiwiRGF0ZUlzVmlzaWJsZSI6ZmFsc2UsIlRpdGxlUG9zaXRpb24iOjIsIkR1cmF0aW9uUG9zaXRpb24iOjMsIlBlcmNlbnRhZ2VDb21wbGV0ZWRQb3NpdGlvbiI6MiwiU3BhY2luZyI6MywiSXNCZWxvd1RpbWViYW5kIjp0cnVlLCJQZXJjZW50YWdlQ29tcGxldGVTaGFwZU9wYWNpdHkiOjM1LCJTaGFwZVN0eWxlIjp7IiRpZCI6IjEyOTkiLCJNYXJnaW4iOnsiJGlkIjoiMTMwMCIsIlRvcCI6MC4wLCJMZWZ0Ijo0LjAsIlJpZ2h0Ijo0LjAsIkJvdHRvbSI6MC4wfSwiUGFkZGluZyI6eyIkaWQiOiIxMzAxIiwiVG9wIjowLjAsIkxlZnQiOjAuMCwiUmlnaHQiOjAuMCwiQm90dG9tIjowLjB9LCJCYWNrZ3JvdW5kIjp7IiRpZCI6IjEzMDIiLCJDb2xvciI6eyIkaWQiOiIxMzAzIiwiQSI6MjU1LCJSIjoxMTIsIkciOjE3MywiQiI6NzF9fSwiSXNWaXNpYmxlIjp0cnVlLCJXaWR0aCI6MC4wLCJIZWlnaHQiOjEwLjAsIkJvcmRlclN0eWxlIjp7IiRpZCI6IjEzMDQiLCJMaW5lQ29sb3IiOnsiJGlkIjoiMTMwNSIsIiR0eXBlIjoiTkxSRS5Db21tb24uRG9tLlNvbGlkQ29sb3JCcnVzaCwgTkxSRS5Db21tb24iLCJDb2xvciI6eyIkaWQiOiIxMzA2IiwiQSI6MjU1LCJSIjoyNTUsIkciOjAsIkIiOjB9fSwiTGluZVdlaWdodCI6MC4wLCJMaW5lVHlwZSI6MCwiUGFyZW50U3R5bGUiOm51bGx9LCJQYXJlbnRTdHlsZSI6bnVsbH0sIlRpdGxlU3R5bGUiOnsiJGlkIjoiMTMwNyIsIkZvbnRTZXR0aW5ncyI6eyIkaWQiOiIxMzA4IiwiRm9udFNpemUiOjExLCJGb250TmFtZSI6IkNhbGlicmkiLCJJc0JvbGQiOnRydWUsIklzSXRhbGljIjpmYWxzZSwiSXNVbmRlcmxpbmVkIjpmYWxzZSwiUGFyZW50U3R5bGUiOm51bGx9LCJBdXRvU2l6ZSI6MCwiRm9yZWdyb3VuZCI6eyIkaWQiOiIxMzA5IiwiQ29sb3IiOnsiJGlkIjoiMTMxMCIsIkEiOjI1NSwiUiI6MjU1LCJHIjoyNTUsIkIiOjI1NX19LCJNYXhXaWR0aCI6OTYwLjAsIk1heEhlaWdodCI6IkluZmluaXR5IiwiU21hcnRGb3JlZ3JvdW5kSXNBY3RpdmUiOmZhbHNlLCJIb3Jpem9udGFsQWxpZ25tZW50IjoxLCJWZXJ0aWNhbEFsaWdubWVudCI6MCwiU21hcnRGb3JlZ3JvdW5kIjpudWxsLCJCYWNrZ3JvdW5kRmlsbFR5cGUiOjAsIk1hcmdpbiI6eyIkaWQiOiIxMzExIiwiVG9wIjowLjAsIkxlZnQiOjAuMCwiUmlnaHQiOjAuMCwiQm90dG9tIjowLjB9LCJQYWRkaW5nIjp7IiRpZCI6IjEzMTIiLCJUb3AiOjAuMCwiTGVmdCI6MC4wLCJSaWdodCI6MC4wLCJCb3R0b20iOjAuMH0sIkJhY2tncm91bmQiOnsiJGlkIjoiMTMxMyIsIkNvbG9yIjp7IiRpZCI6IjEzMTQiLCJBIjowLCJSIjoyNTUsIkciOjI1NSwiQiI6MjU1fX0sIklzVmlzaWJsZSI6dHJ1ZSwiV2lkdGgiOjAuMCwiSGVpZ2h0IjowLjAsIkJvcmRlclN0eWxlIjp7IiRpZCI6IjEzMTUiLCJMaW5lQ29sb3IiOm51bGwsIkxpbmVXZWlnaHQiOjAuMCwiTGluZVR5cGUiOjAsIlBhcmVudFN0eWxlIjpudWxsfSwiUGFyZW50U3R5bGUiOm51bGx9LCJEYXRlU3R5bGUiOnsiJGlkIjoiMTMxNiIsIkZvbnRTZXR0aW5ncyI6eyIkaWQiOiIxMzE3IiwiRm9udFNpemUiOjEwLCJGb250TmFtZSI6IkNhbGlicmkiLCJJc0JvbGQiOmZhbHNlLCJJc0l0YWxpYyI6ZmFsc2UsIklzVW5kZXJsaW5lZCI6ZmFsc2UsIlBhcmVudFN0eWxlIjpudWxsfSwiQXV0b1NpemUiOjAsIkZvcmVncm91bmQiOnsiJGlkIjoiMTMxOCIsIkNvbG9yIjp7IiRpZCI6IjEzMTkiLCJBIjoyNTUsIlIiOjY4LCJHIjo4NCwiQiI6MTA2fX0sIk1heFdpZHRoIjoyMDAuMCwiTWF4SGVpZ2h0IjoiSW5maW5pdHkiLCJTbWFydEZvcmVncm91bmRJc0FjdGl2ZSI6ZmFsc2UsIkhvcml6b250YWxBbGlnbm1lbnQiOjEsIlZlcnRpY2FsQWxpZ25tZW50IjowLCJTbWFydEZvcmVncm91bmQiOm51bGwsIkJhY2tncm91bmRGaWxsVHlwZSI6MCwiTWFyZ2luIjp7IiRpZCI6IjEzMjAiLCJUb3AiOjAuMCwiTGVmdCI6MC4wLCJSaWdodCI6MC4wLCJCb3R0b20iOjAuMH0sIlBhZGRpbmciOnsiJGlkIjoiMTMyMSIsIlRvcCI6MC4wLCJMZWZ0IjowLjAsIlJpZ2h0IjowLjAsIkJvdHRvbSI6MC4wfSwiQmFja2dyb3VuZCI6eyIkaWQiOiIxMzIyIiwiQ29sb3IiOnsiJGlkIjoiMTMyMyIsIkEiOjAsIlIiOjI1NSwiRyI6MjU1LCJCIjoyNTV9fSwiSXNWaXNpYmxlIjp0cnVlLCJXaWR0aCI6MC4wLCJIZWlnaHQiOjAuMCwiQm9yZGVyU3R5bGUiOnsiJGlkIjoiMTMyNCIsIkxpbmVDb2xvciI6bnVsbCwiTGluZVdlaWdodCI6MC4wLCJMaW5lVHlwZSI6MCwiUGFyZW50U3R5bGUiOm51bGx9LCJQYXJlbnRTdHlsZSI6bnVsbH0sIkRhdGVGb3JtYXQiOnsiJGlkIjoiMTMy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zI2IiwiRm9ybWF0IjowLCJJc1Zpc2libGUiOmZhbHNlLCJMYXN0S25vd25WaXNpYmlsaXR5U3RhdGUiOmZhbHNlfSwiSXNWaXNpYmxlIjp0cnVlLCJQYXJlbnRTdHlsZSI6bnVsbH0sIkluZGV4IjoyNywiU21hcnREdXJhdGlvbkFjdGl2YXRlZCI6ZmFsc2UsIkRhdGVGb3JtYXQiOnsiJHJlZiI6IjEzMjUifSwiV2Vla051bWJlcmluZyI6eyIkaWQiOiIxMzI3IiwiRm9ybWF0IjowLCJJc1Zpc2libGUiOmZhbHNlLCJMYXN0S25vd25WaXNpYmlsaXR5U3RhdGUiOmZhbHNlfSwiSWQiOiIwZDFlYjljNy05NTY2LTQzNTktYWQyOC0yMGM2MzRkZDZmOGUiLCJJbXBvcnRJZCI6bnVsbCwiVGl0bGUiOiJEb2N1bWVudGF0aW9uIiwiTm90ZSI6bnVsbCwiSHlwZXJsaW5rIjp7IiRpZCI6IjEzMjgiLCJBZGRyZXNzIjoiIiwiU3ViQWRkcmVzcyI6IiJ9LCJJc0NoYW5nZWQiOmZhbHNlLCJJc05ldyI6ZmFsc2V9fV0sIl9taWxlc3RvbmVzIjpbXSwiSWQiOiIwMDAwMDAwMC0wMDAwLTAwMDAtMDAwMC0wMDAwMDAwMDAwMDAiLCJJc1NpbmdsZUl0ZW1Sb3ciOnRydWV9XSwiSW5kZXgiOjIzLCJJZCI6IjhmNjNhNGRiLWVhYWMtNGZhMS04NDFiLWE0ZjFhZjQ5YWZmNyIsIkhlYWRlclRleHQiOiJUcmFpbmluZyIsIklzRGVmYXVsdCI6ZmFsc2UsIlN0eWxlIjp7IiRpZCI6IjEzMjkiLCJIZWFkZXJTdHlsZSI6eyIkaWQiOiIxMzMwIiwiVGV4dFN0eWxlIjp7IiRpZCI6IjEzMzEiLCJGb250U2V0dGluZ3MiOnsiJGlkIjoiMTMzMiIsIkZvbnRTaXplIjoxMSwiRm9udE5hbWUiOiJDYWxpYnJpIiwiSXNCb2xkIjpmYWxzZSwiSXNJdGFsaWMiOmZhbHNlLCJJc1VuZGVybGluZWQiOmZhbHNlLCJQYXJlbnRTdHlsZSI6bnVsbH0sIkF1dG9TaXplIjowLCJGb3JlZ3JvdW5kIjp7IiRpZCI6IjEzMzMiLCJDb2xvciI6eyIkaWQiOiIxMzM0IiwiQSI6MjU1LCJSIjowLCJHIjowLCJCIjowfX0sIk1heFdpZHRoIjowLjAsIk1heEhlaWdodCI6MC4wLCJTbWFydEZvcmVncm91bmRJc0FjdGl2ZSI6ZmFsc2UsIkhvcml6b250YWxBbGlnbm1lbnQiOjAsIlZlcnRpY2FsQWxpZ25tZW50IjowLCJTbWFydEZvcmVncm91bmQiOm51bGwsIkJhY2tncm91bmRGaWxsVHlwZSI6MCwiTWFyZ2luIjp7IiRpZCI6IjEzMzUiLCJUb3AiOjAuMCwiTGVmdCI6MC4wLCJSaWdodCI6MC4wLCJCb3R0b20iOjAuMH0sIlBhZGRpbmciOnsiJGlkIjoiMTMzNiIsIlRvcCI6MC4wLCJMZWZ0IjowLjAsIlJpZ2h0IjowLjAsIkJvdHRvbSI6MC4wfSwiQmFja2dyb3VuZCI6bnVsbCwiSXNWaXNpYmxlIjpmYWxzZSwiV2lkdGgiOjAuMCwiSGVpZ2h0IjowLjAsIkJvcmRlclN0eWxlIjpudWxsLCJQYXJlbnRTdHlsZSI6bnVsbH0sIlJlY3RhbmdsZVN0eWxlIjp7IiRpZCI6IjEzMzciLCJNYXJnaW4iOnsiJGlkIjoiMTMzOCIsIlRvcCI6MC4wLCJMZWZ0IjowLjAsIlJpZ2h0IjowLjAsIkJvdHRvbSI6MC4wfSwiUGFkZGluZyI6eyIkaWQiOiIxMzM5IiwiVG9wIjowLjAsIkxlZnQiOjAuMCwiUmlnaHQiOjAuMCwiQm90dG9tIjowLjB9LCJCYWNrZ3JvdW5kIjp7IiRpZCI6IjEzNDAiLCJDb2xvciI6eyIkaWQiOiIxMzQxIiwiQSI6NjMsIlIiOjExMiwiRyI6MTczLCJCIjo3MX19LCJJc1Zpc2libGUiOmZhbHNlLCJXaWR0aCI6MC4wLCJIZWlnaHQiOjAuMCwiQm9yZGVyU3R5bGUiOnsiJGlkIjoiMTM0MiIsIkxpbmVDb2xvciI6eyIkaWQiOiIxMzQzIiwiJHR5cGUiOiJOTFJFLkNvbW1vbi5Eb20uU29saWRDb2xvckJydXNoLCBOTFJFLkNvbW1vbiIsIkNvbG9yIjp7IiRpZCI6IjEzNDQiLCJBIjoyNTUsIlIiOjI1NSwiRyI6MCwiQiI6MH19LCJMaW5lV2VpZ2h0IjowLjAsIkxpbmVUeXBlIjowLCJQYXJlbnRTdHlsZSI6bnVsbH0sIlBhcmVudFN0eWxlIjpudWxsfSwiTWFyZ2luIjp7IiRpZCI6IjEzNDUiLCJUb3AiOjAuMCwiTGVmdCI6MC4wLCJSaWdodCI6MC4wLCJCb3R0b20iOjAuMH0sIlBhZGRpbmciOnsiJGlkIjoiMTM0NiIsIlRvcCI6MC4wLCJMZWZ0IjowLjAsIlJpZ2h0IjowLjAsIkJvdHRvbSI6MC4wfSwiQmFja2dyb3VuZCI6bnVsbCwiSXNWaXNpYmxlIjp0cnVlLCJXaWR0aCI6MC4wLCJIZWlnaHQiOjAuMCwiQm9yZGVyU3R5bGUiOm51bGwsIlBhcmVudFN0eWxlIjpudWxsfSwiQmFja2dyb3VuZFN0eWxlIjp7IiRpZCI6IjEzNDciLCJNYXJnaW4iOnsiJGlkIjoiMTM0OCIsIlRvcCI6MC4wLCJMZWZ0IjowLjAsIlJpZ2h0IjowLjAsIkJvdHRvbSI6MC4wfSwiUGFkZGluZyI6eyIkaWQiOiIxMzQ5IiwiVG9wIjowLjAsIkxlZnQiOjAuMCwiUmlnaHQiOjAuMCwiQm90dG9tIjowLjB9LCJCYWNrZ3JvdW5kIjp7IiRpZCI6IjEzNTAiLCJDb2xvciI6eyIkaWQiOiIxMzUxIiwiQSI6NTEsIlIiOjE2NSwiRyI6MTY1LCJCIjoxNjV9fSwiSXNWaXNpYmxlIjp0cnVlLCJXaWR0aCI6MC4wLCJIZWlnaHQiOjAuMCwiQm9yZGVyU3R5bGUiOnsiJGlkIjoiMTM1MiIsIkxpbmVDb2xvciI6eyIkaWQiOiIxMzUzIiwiJHR5cGUiOiJOTFJFLkNvbW1vbi5Eb20uU29saWRDb2xvckJydXNoLCBOTFJFLkNvbW1vbiIsIkNvbG9yIjp7IiRpZCI6IjEzNTQiLCJBIjoyNTUsIlIiOjI1NSwiRyI6MCwiQiI6MH19LCJMaW5lV2VpZ2h0IjowLjAsIkxpbmVUeXBlIjowLCJQYXJlbnRTdHlsZSI6bnVsbH0sIlBhcmVudFN0eWxlIjpudWxsfSwiTWFyZ2luIjp7IiRpZCI6IjEzNTUiLCJUb3AiOjAuMCwiTGVmdCI6MC4wLCJSaWdodCI6MC4wLCJCb3R0b20iOjAuMH0sIlBhZGRpbmciOnsiJGlkIjoiMTM1NiIsIlRvcCI6MC4wLCJMZWZ0IjowLjAsIlJpZ2h0IjowLjAsIkJvdHRvbSI6MC4wfSwiSXNWaXNpYmxlIjp0cnVlLCJXaWR0aCI6MC4wLCJIZWlnaHQiOjAuMCwiQm9yZGVyU3R5bGUiOnsiJGlkIjoiMTM1NyIsIkxpbmVDb2xvciI6bnVsbCwiTGluZVdlaWdodCI6MC4wLCJMaW5lVHlwZSI6MCwiUGFyZW50U3R5bGUiOm51bGx9LCJQYXJlbnRTdHlsZSI6bnVsbH19LHsiJGlkIjoiMTM1OCIsIl9yb3dzIjpbeyIkaWQiOiIxMzU5IiwiX3Rhc2tzIjpbeyIkaWQiOiIxMzYwIiwiX2F0dGFjaGVkTWlsZXN0b25lcyI6W10sIlRhc2tEZWZpbml0aW9uIjp7IiRpZCI6IjEzNjEiLCJHcm91cE5hbWUiOm51bGwsIlN0YXJ0RGF0ZSI6IjIwMjQtMDItMTJUMDA6MDA6MDBaIiwiRW5kRGF0ZSI6IjIwMjQtMDQtMDVUMjM6NTk6MDBaIiwiUGVyY2VudGFnZUNvbXBsZXRlIjo3MC4wLCJTdHlsZSI6eyIkaWQiOiIxMzYyIiwiU2hhcGUiOjMsIlNoYXBlVGhpY2tuZXNzIjowLCJEdXJhdGlvbkZvcm1hdCI6NSwiSW5jbHVkZU5vbldvcmtpbmdEYXlzSW5EdXJhdGlvbiI6ZmFsc2UsIlBlcmNlbnRhZ2VDb21wbGV0ZVN0eWxlIjp7IiRpZCI6IjEzNjMiLCJGb250U2V0dGluZ3MiOnsiJGlkIjoiMTM2NCIsIkZvbnRTaXplIjoxMCwiRm9udE5hbWUiOiJDYWxpYnJpIiwiSXNCb2xkIjpmYWxzZSwiSXNJdGFsaWMiOmZhbHNlLCJJc1VuZGVybGluZWQiOmZhbHNlLCJQYXJlbnRTdHlsZSI6bnVsbH0sIkF1dG9TaXplIjowLCJGb3JlZ3JvdW5kIjp7IiRpZCI6IjEzNjUiLCJDb2xvciI6eyIkaWQiOiIxMzY2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aWQiOiIxMzY3IiwiVG9wIjowLjAsIkxlZnQiOjAuMCwiUmlnaHQiOjAuMCwiQm90dG9tIjowLjB9LCJQYWRkaW5nIjp7IiRpZCI6IjEzNjgiLCJUb3AiOjAuMCwiTGVmdCI6MC4wLCJSaWdodCI6MC4wLCJCb3R0b20iOjAuMH0sIkJhY2tncm91bmQiOnsiJGlkIjoiMTM2OSIsIkNvbG9yIjp7IiRpZCI6IjEzNzAiLCJBIjo4OSwiUiI6MTE1LCJHIjoxMTUsIkIiOjExNX19LCJJc1Zpc2libGUiOnRydWUsIldpZHRoIjowLjAsIkhlaWdodCI6MC4wLCJCb3JkZXJTdHlsZSI6eyIkaWQiOiIxMzcxIiwiTGluZUNvbG9yIjpudWxsLCJMaW5lV2VpZ2h0IjowLjAsIkxpbmVUeXBlIjowLCJQYXJlbnRTdHlsZSI6bnVsbH0sIlBhcmVudFN0eWxlIjpudWxsfSwiRHVyYXRpb25TdHlsZSI6eyIkaWQiOiIxMzcyIiwiRm9udFNldHRpbmdzIjp7IiRpZCI6IjEzNzMiLCJGb250U2l6ZSI6MTAsIkZvbnROYW1lIjoiQ2FsaWJyaSIsIklzQm9sZCI6ZmFsc2UsIklzSXRhbGljIjpmYWxzZSwiSXNVbmRlcmxpbmVkIjpmYWxzZSwiUGFyZW50U3R5bGUiOm51bGx9LCJBdXRvU2l6ZSI6MCwiRm9yZWdyb3VuZCI6eyIkaWQiOiIxMzc0IiwiQ29sb3IiOnsiJGlkIjoiMTM3NSIsIkEiOjI1NSwiUiI6MTE1LCJHIjoxMTUsIkIiOjExNX19LCJNYXhXaWR0aCI6MjAwLjAsIk1heEhlaWdodCI6IkluZmluaXR5IiwiU21hcnRGb3JlZ3JvdW5kSXNBY3RpdmUiOmZhbHNlLCJIb3Jpem9udGFsQWxpZ25tZW50IjoyLCJWZXJ0aWNhbEFsaWdubWVudCI6MCwiU21hcnRGb3JlZ3JvdW5kIjpudWxsLCJCYWNrZ3JvdW5kRmlsbFR5cGUiOjAsIk1hcmdpbiI6eyIkaWQiOiIxMzc2IiwiVG9wIjowLjAsIkxlZnQiOjAuMCwiUmlnaHQiOjAuMCwiQm90dG9tIjowLjB9LCJQYWRkaW5nIjp7IiRpZCI6IjEzNzciLCJUb3AiOjAuMCwiTGVmdCI6MC4wLCJSaWdodCI6MC4wLCJCb3R0b20iOjAuMH0sIkJhY2tncm91bmQiOnsiJGlkIjoiMTM3OCIsIkNvbG9yIjp7IiRpZCI6IjEzNzkiLCJBIjowLCJSIjoyNTUsIkciOjI1NSwiQiI6MjU1fX0sIklzVmlzaWJsZSI6dHJ1ZSwiV2lkdGgiOjAuMCwiSGVpZ2h0IjowLjAsIkJvcmRlclN0eWxlIjp7IiRpZCI6IjEzODAiLCJMaW5lQ29sb3IiOm51bGwsIkxpbmVXZWlnaHQiOjAuMCwiTGluZVR5cGUiOjAsIlBhcmVudFN0eWxlIjpudWxsfSwiUGFyZW50U3R5bGUiOm51bGx9LCJIb3Jpem9udGFsQ29ubmVjdG9yU3R5bGUiOnsiJGlkIjoiMTM4MSIsIkxpbmVDb2xvciI6eyIkaWQiOiIxMzgyIiwiJHR5cGUiOiJOTFJFLkNvbW1vbi5Eb20uU29saWRDb2xvckJydXNoLCBOTFJFLkNvbW1vbiIsIkNvbG9yIjp7IiRpZCI6IjEzODMiLCJBIjoyNTUsIlIiOjIwNCwiRyI6MjA0LCJCIjoyMDR9fSwiTGluZVdlaWdodCI6MS4wLCJMaW5lVHlwZSI6MCwiUGFyZW50U3R5bGUiOm51bGx9LCJWZXJ0aWNhbENvbm5lY3RvclN0eWxlIjp7IiRpZCI6IjEzODQiLCJMaW5lQ29sb3IiOnsiJGlkIjoiMTM4NSIsIiR0eXBlIjoiTkxSRS5Db21tb24uRG9tLlNvbGlkQ29sb3JCcnVzaCwgTkxSRS5Db21tb24iLCJDb2xvciI6eyIkaWQiOiIxMzg2IiwiQSI6MjU1LCJSIjoyMDQsIkciOjIwNCwiQiI6MjA0fX0sIkxpbmVXZWlnaHQiOjAuMCwiTGluZVR5cGUiOjAsIlBhcmVudFN0eWxlIjpudWxsfSwiTWFyZ2luIjpudWxsLCJTdGFydERhdGVQb3NpdGlvbiI6NiwiRW5kRGF0ZVBvc2l0aW9uIjo2LCJEYXRlSXNWaXNpYmxlIjpmYWxzZSwiVGl0bGVQb3NpdGlvbiI6MiwiRHVyYXRpb25Qb3NpdGlvbiI6MywiUGVyY2VudGFnZUNvbXBsZXRlZFBvc2l0aW9uIjoyLCJTcGFjaW5nIjozLCJJc0JlbG93VGltZWJhbmQiOnRydWUsIlBlcmNlbnRhZ2VDb21wbGV0ZVNoYXBlT3BhY2l0eSI6MzUsIlNoYXBlU3R5bGUiOnsiJGlkIjoiMTM4NyIsIk1hcmdpbiI6eyIkaWQiOiIxMzg4IiwiVG9wIjowLjAsIkxlZnQiOjQuMCwiUmlnaHQiOjQuMCwiQm90dG9tIjowLjB9LCJQYWRkaW5nIjp7IiRpZCI6IjEzODkiLCJUb3AiOjAuMCwiTGVmdCI6MC4wLCJSaWdodCI6MC4wLCJCb3R0b20iOjAuMH0sIkJhY2tncm91bmQiOnsiJGlkIjoiMTM5MCIsIkNvbG9yIjp7IiRpZCI6IjEzOTEiLCJBIjoyNTUsIlIiOjExMiwiRyI6MTczLCJCIjo3MX19LCJJc1Zpc2libGUiOnRydWUsIldpZHRoIjowLjAsIkhlaWdodCI6MTAuMCwiQm9yZGVyU3R5bGUiOnsiJGlkIjoiMTM5MiIsIkxpbmVDb2xvciI6eyIkaWQiOiIxMzkzIiwiJHR5cGUiOiJOTFJFLkNvbW1vbi5Eb20uU29saWRDb2xvckJydXNoLCBOTFJFLkNvbW1vbiIsIkNvbG9yIjp7IiRpZCI6IjEzOTQiLCJBIjoyNTUsIlIiOjI1NSwiRyI6MCwiQiI6MH19LCJMaW5lV2VpZ2h0IjowLjAsIkxpbmVUeXBlIjowLCJQYXJlbnRTdHlsZSI6bnVsbH0sIlBhcmVudFN0eWxlIjpudWxsfSwiVGl0bGVTdHlsZSI6eyIkaWQiOiIxMzk1IiwiRm9udFNldHRpbmdzIjp7IiRpZCI6IjEzOTYiLCJGb250U2l6ZSI6MTEsIkZvbnROYW1lIjoiQ2FsaWJyaSIsIklzQm9sZCI6dHJ1ZSwiSXNJdGFsaWMiOmZhbHNlLCJJc1VuZGVybGluZWQiOmZhbHNlLCJQYXJlbnRTdHlsZSI6bnVsbH0sIkF1dG9TaXplIjowLCJGb3JlZ3JvdW5kIjp7IiRpZCI6IjEzOTciLCJDb2xvciI6eyIkaWQiOiIxMzk4IiwiQSI6MjU1LCJSIjoyNTUsIkciOjI1NSwiQiI6MjU1fX0sIk1heFdpZHRoIjo5NjAuMCwiTWF4SGVpZ2h0IjoiSW5maW5pdHkiLCJTbWFydEZvcmVncm91bmRJc0FjdGl2ZSI6ZmFsc2UsIkhvcml6b250YWxBbGlnbm1lbnQiOjEsIlZlcnRpY2FsQWxpZ25tZW50IjowLCJTbWFydEZvcmVncm91bmQiOm51bGwsIkJhY2tncm91bmRGaWxsVHlwZSI6MCwiTWFyZ2luIjp7IiRpZCI6IjEzOTkiLCJUb3AiOjAuMCwiTGVmdCI6MC4wLCJSaWdodCI6MC4wLCJCb3R0b20iOjAuMH0sIlBhZGRpbmciOnsiJGlkIjoiMTQwMCIsIlRvcCI6MC4wLCJMZWZ0IjowLjAsIlJpZ2h0IjowLjAsIkJvdHRvbSI6MC4wfSwiQmFja2dyb3VuZCI6eyIkaWQiOiIxNDAxIiwiQ29sb3IiOnsiJGlkIjoiMTQwMiIsIkEiOjAsIlIiOjI1NSwiRyI6MjU1LCJCIjoyNTV9fSwiSXNWaXNpYmxlIjp0cnVlLCJXaWR0aCI6MC4wLCJIZWlnaHQiOjAuMCwiQm9yZGVyU3R5bGUiOnsiJGlkIjoiMTQwMyIsIkxpbmVDb2xvciI6bnVsbCwiTGluZVdlaWdodCI6MC4wLCJMaW5lVHlwZSI6MCwiUGFyZW50U3R5bGUiOm51bGx9LCJQYXJlbnRTdHlsZSI6bnVsbH0sIkRhdGVTdHlsZSI6eyIkaWQiOiIxNDA0IiwiRm9udFNldHRpbmdzIjp7IiRpZCI6IjE0MDUiLCJGb250U2l6ZSI6MTAsIkZvbnROYW1lIjoiQ2FsaWJyaSIsIklzQm9sZCI6ZmFsc2UsIklzSXRhbGljIjpmYWxzZSwiSXNVbmRlcmxpbmVkIjpmYWxzZSwiUGFyZW50U3R5bGUiOm51bGx9LCJBdXRvU2l6ZSI6MCwiRm9yZWdyb3VuZCI6eyIkaWQiOiIxNDA2IiwiQ29sb3IiOnsiJGlkIjoiMTQwN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QwOCIsIlRvcCI6MC4wLCJMZWZ0IjowLjAsIlJpZ2h0IjowLjAsIkJvdHRvbSI6MC4wfSwiUGFkZGluZyI6eyIkaWQiOiIxNDA5IiwiVG9wIjowLjAsIkxlZnQiOjAuMCwiUmlnaHQiOjAuMCwiQm90dG9tIjowLjB9LCJCYWNrZ3JvdW5kIjp7IiRpZCI6IjE0MTAiLCJDb2xvciI6eyIkaWQiOiIxNDExIiwiQSI6MCwiUiI6MjU1LCJHIjoyNTUsIkIiOjI1NX19LCJJc1Zpc2libGUiOnRydWUsIldpZHRoIjowLjAsIkhlaWdodCI6MC4wLCJCb3JkZXJTdHlsZSI6eyIkaWQiOiIxNDEyIiwiTGluZUNvbG9yIjpudWxsLCJMaW5lV2VpZ2h0IjowLjAsIkxpbmVUeXBlIjowLCJQYXJlbnRTdHlsZSI6bnVsbH0sIlBhcmVudFN0eWxlIjpudWxsfSwiRGF0ZUZvcm1hdCI6eyIkaWQiOiIxNDEz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0MTQiLCJGb3JtYXQiOjAsIklzVmlzaWJsZSI6ZmFsc2UsIkxhc3RLbm93blZpc2liaWxpdHlTdGF0ZSI6ZmFsc2V9LCJJc1Zpc2libGUiOnRydWUsIlBhcmVudFN0eWxlIjpudWxsfSwiSW5kZXgiOjI0LCJTbWFydER1cmF0aW9uQWN0aXZhdGVkIjpmYWxzZSwiRGF0ZUZvcm1hdCI6eyIkcmVmIjoiMTQxMyJ9LCJXZWVrTnVtYmVyaW5nIjp7IiRpZCI6IjE0MTUiLCJGb3JtYXQiOjAsIklzVmlzaWJsZSI6ZmFsc2UsIkxhc3RLbm93blZpc2liaWxpdHlTdGF0ZSI6ZmFsc2V9LCJJZCI6IjcyNzNiNmEwLWM2ZmMtNDAyOC04MzI5LWRmOTEzZDBlYTQ4MSIsIkltcG9ydElkIjpudWxsLCJUaXRsZSI6IlBpbG90IiwiTm90ZSI6bnVsbCwiSHlwZXJsaW5rIjp7IiRpZCI6IjE0MTYiLCJBZGRyZXNzIjoiIiwiU3ViQWRkcmVzcyI6IiJ9LCJJc0NoYW5nZWQiOmZhbHNlLCJJc05ldyI6ZmFsc2V9fV0sIl9taWxlc3RvbmVzIjpbeyIkaWQiOiIxNDE3IiwiSWQiOiIwN2IyNDE5OS00Y2Q1LTRlNWYtYTRmMC1mNjE3OGZhYzY2NDQiLCJJbmRleCI6MjMsIkdyb3VwSWQiOm51bGwsIlRpdGxlIjoiUGlsb3QgUGxhbiBSZXZpZXciLCJEYXRlVGltZSI6IjIwMjQtMDEtMTlUMTc6MDA6MDAiLCJQZXJjZW50YWdlQ29tcGxldGUiOm51bGwsIk5vdGUiOm51bGwsIlN0eWxlIjp7IiRpZCI6IjE0MTgiLCJUaXRsZVBvc2l0aW9uIjoiTGVmdCIsIkRhdGVQb3NpdGlvbiI6IkxlZnQiLCJTaGFwZVR5cGUiOjEsIlNoYXBlU2l6ZSI6MSwiU3BhY2luZyI6NSwiU2hhcGVTdHlsZSI6eyIkaWQiOiIxNDE5IiwiTWFyZ2luIjp7IiRpZCI6IjE0MjAiLCJUb3AiOjAuMCwiTGVmdCI6MC4wLCJSaWdodCI6MC4wLCJCb3R0b20iOjAuMH0sIlBhZGRpbmciOnsiJGlkIjoiMTQyMSIsIlRvcCI6MC4wLCJMZWZ0IjowLjAsIlJpZ2h0IjowLjAsIkJvdHRvbSI6MC4wfSwiQmFja2dyb3VuZCI6eyIkaWQiOiIxNDIyIiwiQ29sb3IiOnsiJGlkIjoiMTQyMyIsIkEiOjI1NSwiUiI6NTYsIkciOjg3LCJCIjozNX19LCJJc1Zpc2libGUiOnRydWUsIldpZHRoIjoxOC4wLCJIZWlnaHQiOjIwLjAsIkJvcmRlclN0eWxlIjp7IiRpZCI6IjE0MjQiLCJMaW5lQ29sb3IiOnsiJGlkIjoiMTQyNSIsIiR0eXBlIjoiTkxSRS5Db21tb24uRG9tLlNvbGlkQ29sb3JCcnVzaCwgTkxSRS5Db21tb24iLCJDb2xvciI6eyIkaWQiOiIxNDI2IiwiQSI6MjU1LCJSIjo0NywiRyI6ODIsIkIiOjE0M319LCJMaW5lV2VpZ2h0IjowLjAsIkxpbmVUeXBlIjowLCJQYXJlbnRTdHlsZSI6bnVsbH0sIlBhcmVudFN0eWxlIjpudWxsfSwiVGl0bGVTdHlsZSI6eyIkaWQiOiIxNDI3IiwiRm9udFNldHRpbmdzIjp7IiRpZCI6IjE0MjgiLCJGb250U2l6ZSI6MTEsIkZvbnROYW1lIjoiQ2FsaWJyaSIsIklzQm9sZCI6ZmFsc2UsIklzSXRhbGljIjpmYWxzZSwiSXNVbmRlcmxpbmVkIjpmYWxzZSwiUGFyZW50U3R5bGUiOm51bGx9LCJBdXRvU2l6ZSI6MiwiRm9yZWdyb3VuZCI6eyIkaWQiOiIxNDI5IiwiQ29sb3IiOnsiJGlkIjoiMTQzMCIsIkEiOjI1NSwiUiI6MCwiRyI6MCwiQiI6MH19LCJNYXhXaWR0aCI6OTAuODAyNTk3MDQ1ODk4NDM4LCJNYXhIZWlnaHQiOiJJbmZpbml0eSIsIlNtYXJ0Rm9yZWdyb3VuZElzQWN0aXZlIjpmYWxzZSwiSG9yaXpvbnRhbEFsaWdubWVudCI6MiwiVmVydGljYWxBbGlnbm1lbnQiOjAsIlNtYXJ0Rm9yZWdyb3VuZCI6bnVsbCwiQmFja2dyb3VuZEZpbGxUeXBlIjowLCJNYXJnaW4iOnsiJGlkIjoiMTQzMSIsIlRvcCI6MC4wLCJMZWZ0IjowLjAsIlJpZ2h0IjowLjAsIkJvdHRvbSI6MC4wfSwiUGFkZGluZyI6eyIkaWQiOiIxNDMyIiwiVG9wIjowLjAsIkxlZnQiOjAuMCwiUmlnaHQiOjAuMCwiQm90dG9tIjowLjB9LCJCYWNrZ3JvdW5kIjp7IiRpZCI6IjE0MzMiLCJDb2xvciI6eyIkaWQiOiIxNDM0IiwiQSI6MCwiUiI6MjU1LCJHIjoyNTUsIkIiOjI1NX19LCJJc1Zpc2libGUiOnRydWUsIldpZHRoIjowLjAsIkhlaWdodCI6MC4wLCJCb3JkZXJTdHlsZSI6eyIkaWQiOiIxNDM1IiwiTGluZUNvbG9yIjpudWxsLCJMaW5lV2VpZ2h0IjowLjAsIkxpbmVUeXBlIjowLCJQYXJlbnRTdHlsZSI6bnVsbH0sIlBhcmVudFN0eWxlIjpudWxsfSwiRGF0ZVN0eWxlIjp7IiRpZCI6IjE0MzYiLCJGb250U2V0dGluZ3MiOnsiJGlkIjoiMTQzNyIsIkZvbnRTaXplIjoxMCwiRm9udE5hbWUiOiJDYWxpYnJpIiwiSXNCb2xkIjpmYWxzZSwiSXNJdGFsaWMiOmZhbHNlLCJJc1VuZGVybGluZWQiOmZhbHNlLCJQYXJlbnRTdHlsZSI6bnVsbH0sIkF1dG9TaXplIjowLCJGb3JlZ3JvdW5kIjp7IiRpZCI6IjE0MzgiLCJDb2xvciI6eyIkaWQiOiIxNDM5IiwiQSI6MjU1LCJSIjoxMTUsIkciOjExNSwiQiI6MTE1fX0sIk1heFdpZHRoIjoyMDAuMCwiTWF4SGVpZ2h0IjoiSW5maW5pdHkiLCJTbWFydEZvcmVncm91bmRJc0FjdGl2ZSI6ZmFsc2UsIkhvcml6b250YWxBbGlnbm1lbnQiOjIsIlZlcnRpY2FsQWxpZ25tZW50IjowLCJTbWFydEZvcmVncm91bmQiOm51bGwsIkJhY2tncm91bmRGaWxsVHlwZSI6MCwiTWFyZ2luIjp7IiRpZCI6IjE0NDAiLCJUb3AiOjAuMCwiTGVmdCI6MC4wLCJSaWdodCI6MC4wLCJCb3R0b20iOjAuMH0sIlBhZGRpbmciOnsiJGlkIjoiMTQ0MSIsIlRvcCI6MC4wLCJMZWZ0IjowLjAsIlJpZ2h0IjowLjAsIkJvdHRvbSI6MC4wfSwiQmFja2dyb3VuZCI6eyIkaWQiOiIxNDQyIiwiQ29sb3IiOnsiJGlkIjoiMTQ0MyIsIkEiOjAsIlIiOjI1NSwiRyI6MjU1LCJCIjoyNTV9fSwiSXNWaXNpYmxlIjpmYWxzZSwiV2lkdGgiOjAuMCwiSGVpZ2h0IjowLjAsIkJvcmRlclN0eWxlIjp7IiRpZCI6IjE0NDQiLCJMaW5lQ29sb3IiOm51bGwsIkxpbmVXZWlnaHQiOjAuMCwiTGluZVR5cGUiOjAsIlBhcmVudFN0eWxlIjpudWxsfSwiUGFyZW50U3R5bGUiOm51bGx9LCJEYXRlRm9ybWF0Ijp7IiRpZCI6IjE0NDUiLCJGb3JtYXRTdHJpbmciOiJNTU0gZCwgeXl5eSIsIlNlcGFyYXRvciI6Ii8iLCJVc2VJbnRlcm5hdGlvbmFsRGF0ZUZvcm1hdCI6ZmFsc2UsIkRhdGVJc1Zpc2libGUiOnRydWUsIlRpbWVJc1Zpc2libGUiOmZhbHNlLCJIb3VyRGlnaXRzIjoxLCJBbVBtRGVzaWduYXRvciI6MiwiVHJpbTAwTWludXRlcyI6ZmFsc2UsIkxhc3RLbm93blZpc2liaWxpdHlTdGF0ZSI6eyIkaWQiOiIxNDQ2IiwiRGF0ZVBhcnRJc1Zpc2libGUiOnRydWUsIlRpbWVQYXJ0SXNWaXNpYmxlIjpmYWxzZX19LCJXZWVrTnVtYmVyaW5nIjp7IiRpZCI6IjE0NDciLCJGb3JtYXQiOjAsIklzVmlzaWJsZSI6ZmFsc2UsIkxhc3RLbm93blZpc2liaWxpdHlTdGF0ZSI6ZmFsc2V9LCJJc1Zpc2libGUiOnRydWUsIlBhcmVudFN0eWxlIjpudWxsfSwiSHlwZXJsaW5rIjpudWxsLCJJbXBvcnRJZCI6IiJ9XSwiSWQiOiI3ODI3MTAwZC03NDRkLTQ5NGEtYjdkOS1jYzQ4ZWY0NmVmMzQiLCJJc1NpbmdsZUl0ZW1Sb3ciOmZhbHNlfV0sIkluZGV4IjoyOSwiSWQiOiI2MGM3MmM2MC02MWIxLTRkYzgtYmFkMy1lZDMwOTg0NGIyM2YiLCJIZWFkZXJUZXh0IjoiUGlsb3QiLCJJc0RlZmF1bHQiOmZhbHNlLCJTdHlsZSI6eyIkaWQiOiIxNDQ4IiwiSGVhZGVyU3R5bGUiOnsiJGlkIjoiMTQ0OSIsIlRleHRTdHlsZSI6eyIkaWQiOiIxNDUwIiwiRm9udFNldHRpbmdzIjp7IiRpZCI6IjE0NTEiLCJGb250U2l6ZSI6MTEsIkZvbnROYW1lIjoiQ2FsaWJyaSIsIklzQm9sZCI6ZmFsc2UsIklzSXRhbGljIjpmYWxzZSwiSXNVbmRlcmxpbmVkIjpmYWxzZSwiUGFyZW50U3R5bGUiOm51bGx9LCJBdXRvU2l6ZSI6MCwiRm9yZWdyb3VuZCI6eyIkaWQiOiIxNDUyIiwiQ29sb3IiOnsiJGlkIjoiMTQ1MyIsIkEiOjI1NSwiUiI6MCwiRyI6MCwiQiI6MH19LCJNYXhXaWR0aCI6MC4wLCJNYXhIZWlnaHQiOjAuMCwiU21hcnRGb3JlZ3JvdW5kSXNBY3RpdmUiOmZhbHNlLCJIb3Jpem9udGFsQWxpZ25tZW50IjowLCJWZXJ0aWNhbEFsaWdubWVudCI6MCwiU21hcnRGb3JlZ3JvdW5kIjpudWxsLCJCYWNrZ3JvdW5kRmlsbFR5cGUiOjAsIk1hcmdpbiI6eyIkaWQiOiIxNDU0IiwiVG9wIjowLjAsIkxlZnQiOjAuMCwiUmlnaHQiOjAuMCwiQm90dG9tIjowLjB9LCJQYWRkaW5nIjp7IiRpZCI6IjE0NTUiLCJUb3AiOjAuMCwiTGVmdCI6MC4wLCJSaWdodCI6MC4wLCJCb3R0b20iOjAuMH0sIkJhY2tncm91bmQiOm51bGwsIklzVmlzaWJsZSI6ZmFsc2UsIldpZHRoIjowLjAsIkhlaWdodCI6MC4wLCJCb3JkZXJTdHlsZSI6bnVsbCwiUGFyZW50U3R5bGUiOm51bGx9LCJSZWN0YW5nbGVTdHlsZSI6eyIkaWQiOiIxNDU2IiwiTWFyZ2luIjp7IiRpZCI6IjE0NTciLCJUb3AiOjAuMCwiTGVmdCI6MC4wLCJSaWdodCI6MC4wLCJCb3R0b20iOjAuMH0sIlBhZGRpbmciOnsiJGlkIjoiMTQ1OCIsIlRvcCI6MC4wLCJMZWZ0IjowLjAsIlJpZ2h0IjowLjAsIkJvdHRvbSI6MC4wfSwiQmFja2dyb3VuZCI6eyIkaWQiOiIxNDU5IiwiQ29sb3IiOnsiJGlkIjoiMTQ2MCIsIkEiOjYzLCJSIjoxMTIsIkciOjE3MywiQiI6NzF9fSwiSXNWaXNpYmxlIjpmYWxzZSwiV2lkdGgiOjAuMCwiSGVpZ2h0IjowLjAsIkJvcmRlclN0eWxlIjp7IiRpZCI6IjE0NjEiLCJMaW5lQ29sb3IiOnsiJGlkIjoiMTQ2MiIsIiR0eXBlIjoiTkxSRS5Db21tb24uRG9tLlNvbGlkQ29sb3JCcnVzaCwgTkxSRS5Db21tb24iLCJDb2xvciI6eyIkaWQiOiIxNDYzIiwiQSI6MjU1LCJSIjoyNTUsIkciOjAsIkIiOjB9fSwiTGluZVdlaWdodCI6MC4wLCJMaW5lVHlwZSI6MCwiUGFyZW50U3R5bGUiOm51bGx9LCJQYXJlbnRTdHlsZSI6bnVsbH0sIk1hcmdpbiI6eyIkaWQiOiIxNDY0IiwiVG9wIjowLjAsIkxlZnQiOjAuMCwiUmlnaHQiOjAuMCwiQm90dG9tIjowLjB9LCJQYWRkaW5nIjp7IiRpZCI6IjE0NjUiLCJUb3AiOjAuMCwiTGVmdCI6MC4wLCJSaWdodCI6MC4wLCJCb3R0b20iOjAuMH0sIkJhY2tncm91bmQiOm51bGwsIklzVmlzaWJsZSI6dHJ1ZSwiV2lkdGgiOjAuMCwiSGVpZ2h0IjowLjAsIkJvcmRlclN0eWxlIjpudWxsLCJQYXJlbnRTdHlsZSI6bnVsbH0sIkJhY2tncm91bmRTdHlsZSI6eyIkaWQiOiIxNDY2IiwiTWFyZ2luIjp7IiRpZCI6IjE0NjciLCJUb3AiOjAuMCwiTGVmdCI6MC4wLCJSaWdodCI6MC4wLCJCb3R0b20iOjAuMH0sIlBhZGRpbmciOnsiJGlkIjoiMTQ2OCIsIlRvcCI6MC4wLCJMZWZ0IjowLjAsIlJpZ2h0IjowLjAsIkJvdHRvbSI6MC4wfSwiQmFja2dyb3VuZCI6eyIkaWQiOiIxNDY5IiwiQ29sb3IiOnsiJGlkIjoiMTQ3MCIsIkEiOjUxLCJSIjoxNjUsIkciOjE2NSwiQiI6MTY1fX0sIklzVmlzaWJsZSI6dHJ1ZSwiV2lkdGgiOjAuMCwiSGVpZ2h0IjowLjAsIkJvcmRlclN0eWxlIjp7IiRpZCI6IjE0NzEiLCJMaW5lQ29sb3IiOnsiJGlkIjoiMTQ3MiIsIiR0eXBlIjoiTkxSRS5Db21tb24uRG9tLlNvbGlkQ29sb3JCcnVzaCwgTkxSRS5Db21tb24iLCJDb2xvciI6eyIkaWQiOiIxNDczIiwiQSI6MjU1LCJSIjoyNTUsIkciOjAsIkIiOjB9fSwiTGluZVdlaWdodCI6MC4wLCJMaW5lVHlwZSI6MCwiUGFyZW50U3R5bGUiOm51bGx9LCJQYXJlbnRTdHlsZSI6bnVsbH0sIk1hcmdpbiI6eyIkaWQiOiIxNDc0IiwiVG9wIjowLjAsIkxlZnQiOjAuMCwiUmlnaHQiOjAuMCwiQm90dG9tIjowLjB9LCJQYWRkaW5nIjp7IiRpZCI6IjE0NzUiLCJUb3AiOjAuMCwiTGVmdCI6MC4wLCJSaWdodCI6MC4wLCJCb3R0b20iOjAuMH0sIklzVmlzaWJsZSI6dHJ1ZSwiV2lkdGgiOjAuMCwiSGVpZ2h0IjowLjAsIkJvcmRlclN0eWxlIjp7IiRpZCI6IjE0NzYiLCJMaW5lQ29sb3IiOm51bGwsIkxpbmVXZWlnaHQiOjAuMCwiTGluZVR5cGUiOjAsIlBhcmVudFN0eWxlIjpudWxsfSwiUGFyZW50U3R5bGUiOm51bGx9fSx7IiRpZCI6IjE0NzciLCJfcm93cyI6W3siJGlkIjoiMTQ3OCIsIl90YXNrcyI6W3siJGlkIjoiMTQ3OSIsIl9hdHRhY2hlZE1pbGVzdG9uZXMiOltdLCJUYXNrRGVmaW5pdGlvbiI6eyIkaWQiOiIxNDgwIiwiR3JvdXBOYW1lIjpudWxsLCJTdGFydERhdGUiOiIyMDI0LTA0LTAzVDAwOjAwOjAwIiwiRW5kRGF0ZSI6IjIwMjQtMDQtMDlUMjM6NTk6MDAiLCJQZXJjZW50YWdlQ29tcGxldGUiOm51bGwsIlN0eWxlIjp7IiRpZCI6IjE0ODEiLCJTaGFwZSI6MSwiU2hhcGVUaGlja25lc3MiOjAsIkR1cmF0aW9uRm9ybWF0Ijo1LCJJbmNsdWRlTm9uV29ya2luZ0RheXNJbkR1cmF0aW9uIjpmYWxzZSwiUGVyY2VudGFnZUNvbXBsZXRlU3R5bGUiOnsiJGlkIjoiMTQ4MiIsIkZvbnRTZXR0aW5ncyI6eyIkaWQiOiIxNDgzIiwiRm9udFNpemUiOjEwLCJGb250TmFtZSI6IkNhbGlicmkiLCJJc0JvbGQiOmZhbHNlLCJJc0l0YWxpYyI6ZmFsc2UsIklzVW5kZXJsaW5lZCI6ZmFsc2UsIlBhcmVudFN0eWxlIjpudWxsfSwiQXV0b1NpemUiOjAsIkZvcmVncm91bmQiOnsiJGlkIjoiMTQ4NCIsIkNvbG9yIjp7IiRpZCI6IjE0ODUiLCJBIjoyNTUsIlIiOjY4LCJHIjo4NCwiQiI6MTA2fX0sIk1heFdpZHRoIjoyMDAuMCwiTWF4SGVpZ2h0IjoiSW5maW5pdHkiLCJTbWFydEZvcmVncm91bmRJc0FjdGl2ZSI6ZmFsc2UsIkhvcml6b250YWxBbGlnbm1lbnQiOjEsIlZlcnRpY2FsQWxpZ25tZW50IjowLCJTbWFydEZvcmVncm91bmQiOm51bGwsIkJhY2tncm91bmRGaWxsVHlwZSI6MCwiTWFyZ2luIjp7IiRpZCI6IjE0ODYiLCJUb3AiOjAuMCwiTGVmdCI6MC4wLCJSaWdodCI6MC4wLCJCb3R0b20iOjAuMH0sIlBhZGRpbmciOnsiJGlkIjoiMTQ4NyIsIlRvcCI6MC4wLCJMZWZ0IjowLjAsIlJpZ2h0IjowLjAsIkJvdHRvbSI6MC4wfSwiQmFja2dyb3VuZCI6eyIkaWQiOiIxNDg4IiwiQ29sb3IiOnsiJGlkIjoiMTQ4OSIsIkEiOjg5LCJSIjoxMTUsIkciOjExNSwiQiI6MTE1fX0sIklzVmlzaWJsZSI6dHJ1ZSwiV2lkdGgiOjAuMCwiSGVpZ2h0IjowLjAsIkJvcmRlclN0eWxlIjp7IiRpZCI6IjE0OTAiLCJMaW5lQ29sb3IiOm51bGwsIkxpbmVXZWlnaHQiOjAuMCwiTGluZVR5cGUiOjAsIlBhcmVudFN0eWxlIjpudWxsfSwiUGFyZW50U3R5bGUiOm51bGx9LCJEdXJhdGlvblN0eWxlIjp7IiRpZCI6IjE0OTEiLCJGb250U2V0dGluZ3MiOnsiJGlkIjoiMTQ5MiIsIkZvbnRTaXplIjoxMCwiRm9udE5hbWUiOiJDYWxpYnJpIiwiSXNCb2xkIjpmYWxzZSwiSXNJdGFsaWMiOmZhbHNlLCJJc1VuZGVybGluZWQiOmZhbHNlLCJQYXJlbnRTdHlsZSI6bnVsbH0sIkF1dG9TaXplIjowLCJGb3JlZ3JvdW5kIjp7IiRpZCI6IjE0OTMiLCJDb2xvciI6eyIkaWQiOiIxNDk0IiwiQSI6MjU1LCJSIjoxMTUsIkciOjExNSwiQiI6MTE1fX0sIk1heFdpZHRoIjoyMDAuMCwiTWF4SGVpZ2h0IjoiSW5maW5pdHkiLCJTbWFydEZvcmVncm91bmRJc0FjdGl2ZSI6ZmFsc2UsIkhvcml6b250YWxBbGlnbm1lbnQiOjIsIlZlcnRpY2FsQWxpZ25tZW50IjowLCJTbWFydEZvcmVncm91bmQiOm51bGwsIkJhY2tncm91bmRGaWxsVHlwZSI6MCwiTWFyZ2luIjp7IiRpZCI6IjE0OTUiLCJUb3AiOjAuMCwiTGVmdCI6MC4wLCJSaWdodCI6MC4wLCJCb3R0b20iOjAuMH0sIlBhZGRpbmciOnsiJGlkIjoiMTQ5NiIsIlRvcCI6MC4wLCJMZWZ0IjowLjAsIlJpZ2h0IjowLjAsIkJvdHRvbSI6MC4wfSwiQmFja2dyb3VuZCI6eyIkaWQiOiIxNDk3IiwiQ29sb3IiOnsiJGlkIjoiMTQ5OCIsIkEiOjAsIlIiOjI1NSwiRyI6MjU1LCJCIjoyNTV9fSwiSXNWaXNpYmxlIjp0cnVlLCJXaWR0aCI6MC4wLCJIZWlnaHQiOjAuMCwiQm9yZGVyU3R5bGUiOnsiJGlkIjoiMTQ5OSIsIkxpbmVDb2xvciI6bnVsbCwiTGluZVdlaWdodCI6MC4wLCJMaW5lVHlwZSI6MCwiUGFyZW50U3R5bGUiOm51bGx9LCJQYXJlbnRTdHlsZSI6bnVsbH0sIkhvcml6b250YWxDb25uZWN0b3JTdHlsZSI6eyIkaWQiOiIxNTAwIiwiTGluZUNvbG9yIjp7IiRpZCI6IjE1MDEiLCIkdHlwZSI6Ik5MUkUuQ29tbW9uLkRvbS5Tb2xpZENvbG9yQnJ1c2gsIE5MUkUuQ29tbW9uIiwiQ29sb3IiOnsiJGlkIjoiMTUwMiIsIkEiOjI1NSwiUiI6MjA0LCJHIjoyMDQsIkIiOjIwNH19LCJMaW5lV2VpZ2h0IjoxLjAsIkxpbmVUeXBlIjowLCJQYXJlbnRTdHlsZSI6bnVsbH0sIlZlcnRpY2FsQ29ubmVjdG9yU3R5bGUiOnsiJGlkIjoiMTUwMyIsIkxpbmVDb2xvciI6eyIkaWQiOiIxNTA0IiwiJHR5cGUiOiJOTFJFLkNvbW1vbi5Eb20uU29saWRDb2xvckJydXNoLCBOTFJFLkNvbW1vbiIsIkNvbG9yIjp7IiRpZCI6IjE1MDUiLCJBIjoyNTUsIlIiOjIwNCwiRyI6MjA0LCJCIjoyMDR9fSwiTGluZVdlaWdodCI6MC4wLCJMaW5lVHlwZSI6MCwiUGFyZW50U3R5bGUiOm51bGx9LCJNYXJnaW4iOm51bGwsIlN0YXJ0RGF0ZVBvc2l0aW9uIjo2LCJFbmREYXRlUG9zaXRpb24iOjYsIkRhdGVJc1Zpc2libGUiOmZhbHNlLCJUaXRsZVBvc2l0aW9uIjo0LCJEdXJhdGlvblBvc2l0aW9uIjozLCJQZXJjZW50YWdlQ29tcGxldGVkUG9zaXRpb24iOjIsIlNwYWNpbmciOjMsIklzQmVsb3dUaW1lYmFuZCI6dHJ1ZSwiUGVyY2VudGFnZUNvbXBsZXRlU2hhcGVPcGFjaXR5IjozNSwiU2hhcGVTdHlsZSI6eyIkaWQiOiIxNTA2IiwiTWFyZ2luIjp7IiRpZCI6IjE1MDciLCJUb3AiOjAuMCwiTGVmdCI6NC4wLCJSaWdodCI6NC4wLCJCb3R0b20iOjAuMH0sIlBhZGRpbmciOnsiJGlkIjoiMTUwOCIsIlRvcCI6MC4wLCJMZWZ0IjowLjAsIlJpZ2h0IjowLjAsIkJvdHRvbSI6MC4wfSwiQmFja2dyb3VuZCI6eyIkaWQiOiIxNTA5IiwiQ29sb3IiOnsiJGlkIjoiMTUxMCIsIkEiOjI1NSwiUiI6MTEyLCJHIjoxNzMsIkIiOjcxfX0sIklzVmlzaWJsZSI6dHJ1ZSwiV2lkdGgiOjAuMCwiSGVpZ2h0IjoxMC4wLCJCb3JkZXJTdHlsZSI6eyIkaWQiOiIxNTExIiwiTGluZUNvbG9yIjp7IiRpZCI6IjE1MTIiLCIkdHlwZSI6Ik5MUkUuQ29tbW9uLkRvbS5Tb2xpZENvbG9yQnJ1c2gsIE5MUkUuQ29tbW9uIiwiQ29sb3IiOnsiJGlkIjoiMTUxMyIsIkEiOjI1NSwiUiI6MjU1LCJHIjowLCJCIjowfX0sIkxpbmVXZWlnaHQiOjAuMCwiTGluZVR5cGUiOjAsIlBhcmVudFN0eWxlIjpudWxsfSwiUGFyZW50U3R5bGUiOm51bGx9LCJUaXRsZVN0eWxlIjp7IiRpZCI6IjE1MTQiLCJGb250U2V0dGluZ3MiOnsiJGlkIjoiMTUxNSIsIkZvbnRTaXplIjoxMSwiRm9udE5hbWUiOiJDYWxpYnJpIiwiSXNCb2xkIjp0cnVlLCJJc0l0YWxpYyI6ZmFsc2UsIklzVW5kZXJsaW5lZCI6ZmFsc2UsIlBhcmVudFN0eWxlIjpudWxsfSwiQXV0b1NpemUiOjAsIkZvcmVncm91bmQiOnsiJGlkIjoiMTUxNiIsIkNvbG9yIjp7IiRpZCI6IjE1MTciLCJBIjoyNTUsIlIiOjAsIkciOjAsIkIiOjB9fSwiTWF4V2lkdGgiOjk2MC4wLCJNYXhIZWlnaHQiOiJJbmZpbml0eSIsIlNtYXJ0Rm9yZWdyb3VuZElzQWN0aXZlIjpmYWxzZSwiSG9yaXpvbnRhbEFsaWdubWVudCI6MCwiVmVydGljYWxBbGlnbm1lbnQiOjAsIlNtYXJ0Rm9yZWdyb3VuZCI6bnVsbCwiQmFja2dyb3VuZEZpbGxUeXBlIjowLCJNYXJnaW4iOnsiJGlkIjoiMTUxOCIsIlRvcCI6MC4wLCJMZWZ0IjowLjAsIlJpZ2h0IjowLjAsIkJvdHRvbSI6MC4wfSwiUGFkZGluZyI6eyIkaWQiOiIxNTE5IiwiVG9wIjowLjAsIkxlZnQiOjAuMCwiUmlnaHQiOjAuMCwiQm90dG9tIjowLjB9LCJCYWNrZ3JvdW5kIjp7IiRpZCI6IjE1MjAiLCJDb2xvciI6eyIkaWQiOiIxNTIxIiwiQSI6MCwiUiI6MjU1LCJHIjoyNTUsIkIiOjI1NX19LCJJc1Zpc2libGUiOnRydWUsIldpZHRoIjowLjAsIkhlaWdodCI6MC4wLCJCb3JkZXJTdHlsZSI6eyIkaWQiOiIxNTIyIiwiTGluZUNvbG9yIjpudWxsLCJMaW5lV2VpZ2h0IjowLjAsIkxpbmVUeXBlIjowLCJQYXJlbnRTdHlsZSI6bnVsbH0sIlBhcmVudFN0eWxlIjpudWxsfSwiRGF0ZVN0eWxlIjp7IiRpZCI6IjE1MjMiLCJGb250U2V0dGluZ3MiOnsiJGlkIjoiMTUyNCIsIkZvbnRTaXplIjoxMCwiRm9udE5hbWUiOiJDYWxpYnJpIiwiSXNCb2xkIjpmYWxzZSwiSXNJdGFsaWMiOmZhbHNlLCJJc1VuZGVybGluZWQiOmZhbHNlLCJQYXJlbnRTdHlsZSI6bnVsbH0sIkF1dG9TaXplIjowLCJGb3JlZ3JvdW5kIjp7IiRpZCI6IjE1MjUiLCJDb2xvciI6eyIkaWQiOiIxNTI2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NTI3IiwiVG9wIjowLjAsIkxlZnQiOjAuMCwiUmlnaHQiOjAuMCwiQm90dG9tIjowLjB9LCJQYWRkaW5nIjp7IiRpZCI6IjE1MjgiLCJUb3AiOjAuMCwiTGVmdCI6MC4wLCJSaWdodCI6MC4wLCJCb3R0b20iOjAuMH0sIkJhY2tncm91bmQiOnsiJGlkIjoiMTUyOSIsIkNvbG9yIjp7IiRpZCI6IjE1MzAiLCJBIjowLCJSIjoyNTUsIkciOjI1NSwiQiI6MjU1fX0sIklzVmlzaWJsZSI6dHJ1ZSwiV2lkdGgiOjAuMCwiSGVpZ2h0IjowLjAsIkJvcmRlclN0eWxlIjp7IiRpZCI6IjE1MzEiLCJMaW5lQ29sb3IiOm51bGwsIkxpbmVXZWlnaHQiOjAuMCwiTGluZVR5cGUiOjAsIlBhcmVudFN0eWxlIjpudWxsfSwiUGFyZW50U3R5bGUiOm51bGx9LCJEYXRlRm9ybWF0Ijp7IiRpZCI6IjE1MzI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UzMyIsIkZvcm1hdCI6MCwiSXNWaXNpYmxlIjpmYWxzZSwiTGFzdEtub3duVmlzaWJpbGl0eVN0YXRlIjpmYWxzZX0sIklzVmlzaWJsZSI6dHJ1ZSwiUGFyZW50U3R5bGUiOm51bGx9LCJJbmRleCI6MjMsIlNtYXJ0RHVyYXRpb25BY3RpdmF0ZWQiOmZhbHNlLCJEYXRlRm9ybWF0Ijp7IiRyZWYiOiIxNTMyIn0sIldlZWtOdW1iZXJpbmciOnsiJGlkIjoiMTUzNCIsIkZvcm1hdCI6MCwiSXNWaXNpYmxlIjpmYWxzZSwiTGFzdEtub3duVmlzaWJpbGl0eVN0YXRlIjpmYWxzZX0sIklkIjoiOGI2Y2I0OGUtNjc2Zi00ZjQwLWEzNDgtYmIzZGE5MDhlZWFhIiwiSW1wb3J0SWQiOm51bGwsIlRpdGxlIjoiRGVwbG95IiwiTm90ZSI6bnVsbCwiSHlwZXJsaW5rIjp7IiRpZCI6IjE1MzUiLCJBZGRyZXNzIjoiIiwiU3ViQWRkcmVzcyI6IiJ9LCJJc0NoYW5nZWQiOmZhbHNlLCJJc05ldyI6ZmFsc2V9fV0sIl9taWxlc3RvbmVzIjpbXSwiSWQiOiIwMDAwMDAwMC0wMDAwLTAwMDAtMDAwMC0wMDAwMDAwMDAwMDAiLCJJc1NpbmdsZUl0ZW1Sb3ciOnRydWV9XSwiSW5kZXgiOjMyLCJJZCI6ImE2YTA4NjJhLWRjOWQtNGYwYS05MzJiLTg0Zjc0ZDQ5MjU1NiIsIkhlYWRlclRleHQiOiJEZXBsb3ltZW50IiwiSXNEZWZhdWx0IjpmYWxzZSwiU3R5bGUiOnsiJGlkIjoiMTUzNiIsIkhlYWRlclN0eWxlIjp7IiRpZCI6IjE1MzciLCJUZXh0U3R5bGUiOnsiJGlkIjoiMTUzOCIsIkZvbnRTZXR0aW5ncyI6eyIkaWQiOiIxNTM5IiwiRm9udFNpemUiOjExLCJGb250TmFtZSI6IkNhbGlicmkiLCJJc0JvbGQiOmZhbHNlLCJJc0l0YWxpYyI6ZmFsc2UsIklzVW5kZXJsaW5lZCI6ZmFsc2UsIlBhcmVudFN0eWxlIjpudWxsfSwiQXV0b1NpemUiOjAsIkZvcmVncm91bmQiOnsiJGlkIjoiMTU0MCIsIkNvbG9yIjp7IiRpZCI6IjE1NDEiLCJBIjoyNTUsIlIiOjAsIkciOjAsIkIiOjB9fSwiTWF4V2lkdGgiOjAuMCwiTWF4SGVpZ2h0IjowLjAsIlNtYXJ0Rm9yZWdyb3VuZElzQWN0aXZlIjpmYWxzZSwiSG9yaXpvbnRhbEFsaWdubWVudCI6MCwiVmVydGljYWxBbGlnbm1lbnQiOjAsIlNtYXJ0Rm9yZWdyb3VuZCI6bnVsbCwiQmFja2dyb3VuZEZpbGxUeXBlIjowLCJNYXJnaW4iOnsiJGlkIjoiMTU0MiIsIlRvcCI6MC4wLCJMZWZ0IjowLjAsIlJpZ2h0IjowLjAsIkJvdHRvbSI6MC4wfSwiUGFkZGluZyI6eyIkaWQiOiIxNTQzIiwiVG9wIjowLjAsIkxlZnQiOjAuMCwiUmlnaHQiOjAuMCwiQm90dG9tIjowLjB9LCJCYWNrZ3JvdW5kIjpudWxsLCJJc1Zpc2libGUiOmZhbHNlLCJXaWR0aCI6MC4wLCJIZWlnaHQiOjAuMCwiQm9yZGVyU3R5bGUiOm51bGwsIlBhcmVudFN0eWxlIjpudWxsfSwiUmVjdGFuZ2xlU3R5bGUiOnsiJGlkIjoiMTU0NCIsIk1hcmdpbiI6eyIkaWQiOiIxNTQ1IiwiVG9wIjowLjAsIkxlZnQiOjAuMCwiUmlnaHQiOjAuMCwiQm90dG9tIjowLjB9LCJQYWRkaW5nIjp7IiRpZCI6IjE1NDYiLCJUb3AiOjAuMCwiTGVmdCI6MC4wLCJSaWdodCI6MC4wLCJCb3R0b20iOjAuMH0sIkJhY2tncm91bmQiOnsiJGlkIjoiMTU0NyIsIkNvbG9yIjp7IiRpZCI6IjE1NDgiLCJBIjo2MywiUiI6MTEyLCJHIjoxNzMsIkIiOjcxfX0sIklzVmlzaWJsZSI6ZmFsc2UsIldpZHRoIjowLjAsIkhlaWdodCI6MC4wLCJCb3JkZXJTdHlsZSI6eyIkaWQiOiIxNTQ5IiwiTGluZUNvbG9yIjp7IiRpZCI6IjE1NTAiLCIkdHlwZSI6Ik5MUkUuQ29tbW9uLkRvbS5Tb2xpZENvbG9yQnJ1c2gsIE5MUkUuQ29tbW9uIiwiQ29sb3IiOnsiJGlkIjoiMTU1MSIsIkEiOjI1NSwiUiI6MjU1LCJHIjowLCJCIjowfX0sIkxpbmVXZWlnaHQiOjAuMCwiTGluZVR5cGUiOjAsIlBhcmVudFN0eWxlIjpudWxsfSwiUGFyZW50U3R5bGUiOm51bGx9LCJNYXJnaW4iOnsiJGlkIjoiMTU1MiIsIlRvcCI6MC4wLCJMZWZ0IjowLjAsIlJpZ2h0IjowLjAsIkJvdHRvbSI6MC4wfSwiUGFkZGluZyI6eyIkaWQiOiIxNTUzIiwiVG9wIjowLjAsIkxlZnQiOjAuMCwiUmlnaHQiOjAuMCwiQm90dG9tIjowLjB9LCJCYWNrZ3JvdW5kIjpudWxsLCJJc1Zpc2libGUiOnRydWUsIldpZHRoIjowLjAsIkhlaWdodCI6MC4wLCJCb3JkZXJTdHlsZSI6bnVsbCwiUGFyZW50U3R5bGUiOm51bGx9LCJCYWNrZ3JvdW5kU3R5bGUiOnsiJGlkIjoiMTU1NCIsIk1hcmdpbiI6eyIkaWQiOiIxNTU1IiwiVG9wIjowLjAsIkxlZnQiOjAuMCwiUmlnaHQiOjAuMCwiQm90dG9tIjowLjB9LCJQYWRkaW5nIjp7IiRpZCI6IjE1NTYiLCJUb3AiOjAuMCwiTGVmdCI6MC4wLCJSaWdodCI6MC4wLCJCb3R0b20iOjAuMH0sIkJhY2tncm91bmQiOnsiJGlkIjoiMTU1NyIsIkNvbG9yIjp7IiRpZCI6IjE1NTgiLCJBIjo1MSwiUiI6MTY1LCJHIjoxNjUsIkIiOjE2NX19LCJJc1Zpc2libGUiOnRydWUsIldpZHRoIjowLjAsIkhlaWdodCI6MC4wLCJCb3JkZXJTdHlsZSI6eyIkaWQiOiIxNTU5IiwiTGluZUNvbG9yIjp7IiRpZCI6IjE1NjAiLCIkdHlwZSI6Ik5MUkUuQ29tbW9uLkRvbS5Tb2xpZENvbG9yQnJ1c2gsIE5MUkUuQ29tbW9uIiwiQ29sb3IiOnsiJGlkIjoiMTU2MSIsIkEiOjI1NSwiUiI6MjU1LCJHIjowLCJCIjowfX0sIkxpbmVXZWlnaHQiOjAuMCwiTGluZVR5cGUiOjAsIlBhcmVudFN0eWxlIjpudWxsfSwiUGFyZW50U3R5bGUiOm51bGx9LCJNYXJnaW4iOnsiJGlkIjoiMTU2MiIsIlRvcCI6MC4wLCJMZWZ0IjowLjAsIlJpZ2h0IjowLjAsIkJvdHRvbSI6MC4wfSwiUGFkZGluZyI6eyIkaWQiOiIxNTYzIiwiVG9wIjowLjAsIkxlZnQiOjAuMCwiUmlnaHQiOjAuMCwiQm90dG9tIjowLjB9LCJJc1Zpc2libGUiOnRydWUsIldpZHRoIjowLjAsIkhlaWdodCI6MC4wLCJCb3JkZXJTdHlsZSI6eyIkaWQiOiIxNTY0IiwiTGluZUNvbG9yIjpudWxsLCJMaW5lV2VpZ2h0IjowLjAsIkxpbmVUeXBlIjowLCJQYXJlbnRTdHlsZSI6bnVsbH0sIlBhcmVudFN0eWxlIjpudWxsfX1dLCJJZCI6IjZhNWIwODgxLThlNGQtNDQyMC1iNmM3LTEwNzY2Y2Q4NzM4NSIsIkluZGV4IjoyMiwiSGVhZGVyVGV4dCI6IlJlbGVhc2UiLCJTdHlsZSI6eyIkaWQiOiIxNTY1IiwiU3R5bGVJZCI6IjAwMDAwMDAwLTAwMDAtMDAwMC0wMDAwLTAwMDAwMDAwMDAwMCIsIkhlYWRlclN0eWxlIjp7IiRpZCI6IjE1NjYiLCJUZXh0SXNWZXJ0aWNhbCI6dHJ1ZSwiVGV4dFN0eWxlIjp7IiRpZCI6IjE1NjciLCJGb250U2V0dGluZ3MiOnsiJGlkIjoiMTU2OCIsIkZvbnRTaXplIjoxMiwiRm9udE5hbWUiOiJDYWxpYnJpIiwiSXNCb2xkIjpmYWxzZSwiSXNJdGFsaWMiOmZhbHNlLCJJc1VuZGVybGluZWQiOmZhbHNlLCJQYXJlbnRTdHlsZSI6bnVsbH0sIkF1dG9TaXplIjoyLCJGb3JlZ3JvdW5kIjp7IiRpZCI6IjE1NjkiLCJDb2xvciI6eyIkaWQiOiIxNTcw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MTU3MSIsIlRvcCI6MC4wLCJMZWZ0IjowLjAsIlJpZ2h0IjowLjAsIkJvdHRvbSI6MC4wfSwiUGFkZGluZyI6eyIkaWQiOiIxNTcyIiwiVG9wIjowLjAsIkxlZnQiOjAuMCwiUmlnaHQiOjAuMCwiQm90dG9tIjowLjB9LCJCYWNrZ3JvdW5kIjpudWxsLCJJc1Zpc2libGUiOmZhbHNlLCJXaWR0aCI6MC4wLCJIZWlnaHQiOjAuMCwiQm9yZGVyU3R5bGUiOm51bGwsIlBhcmVudFN0eWxlIjpudWxsfSwiUmVjdGFuZ2xlU3R5bGUiOnsiJGlkIjoiMTU3MyIsIk1hcmdpbiI6eyIkaWQiOiIxNTc0IiwiVG9wIjowLjAsIkxlZnQiOjAuMCwiUmlnaHQiOjAuMCwiQm90dG9tIjowLjB9LCJQYWRkaW5nIjp7IiRpZCI6IjE1NzUiLCJUb3AiOjAuMCwiTGVmdCI6MC4wLCJSaWdodCI6MC4wLCJCb3R0b20iOjAuMH0sIkJhY2tncm91bmQiOnsiJGlkIjoiMTU3NiIsIkNvbG9yIjp7IiRpZCI6IjE1NzciLCJBIjoyNTUsIlIiOjExMiwiRyI6MTczLCJCIjo3MX19LCJJc1Zpc2libGUiOnRydWUsIldpZHRoIjowLjAsIkhlaWdodCI6MC4wLCJCb3JkZXJTdHlsZSI6eyIkaWQiOiIxNTc4IiwiTGluZUNvbG9yIjp7IiRpZCI6IjE1NzkiLCIkdHlwZSI6Ik5MUkUuQ29tbW9uLkRvbS5Tb2xpZENvbG9yQnJ1c2gsIE5MUkUuQ29tbW9uIiwiQ29sb3IiOnsiJGlkIjoiMTU4MCIsIkEiOjI1NSwiUiI6MjU1LCJHIjoyNTUsIkIiOjI1NX19LCJMaW5lV2VpZ2h0IjowLjAsIkxpbmVUeXBlIjowLCJQYXJlbnRTdHlsZSI6bnVsbH0sIlBhcmVudFN0eWxlIjpudWxsfSwiTWFyZ2luIjp7IiRpZCI6IjE1ODEiLCJUb3AiOjAuMCwiTGVmdCI6MC4wLCJSaWdodCI6MC4wLCJCb3R0b20iOjAuMH0sIlBhZGRpbmciOnsiJGlkIjoiMTU4MiIsIlRvcCI6MC4wLCJMZWZ0IjowLjAsIlJpZ2h0IjowLjAsIkJvdHRvbSI6MC4wfSwiQmFja2dyb3VuZCI6bnVsbCwiSXNWaXNpYmxlIjp0cnVlLCJXaWR0aCI6MC4wLCJIZWlnaHQiOjAuMCwiQm9yZGVyU3R5bGUiOm51bGwsIlBhcmVudFN0eWxlIjpudWxsfSwiQmFja2dyb3VuZFN0eWxlIjp7IiRpZCI6IjE1ODMiLCJNYXJnaW4iOnsiJGlkIjoiMTU4NCIsIlRvcCI6MC4wLCJMZWZ0IjowLjAsIlJpZ2h0IjowLjAsIkJvdHRvbSI6MC4wfSwiUGFkZGluZyI6eyIkaWQiOiIxNTg1IiwiVG9wIjowLjAsIkxlZnQiOjAuMCwiUmlnaHQiOjAuMCwiQm90dG9tIjowLjB9LCJCYWNrZ3JvdW5kIjp7IiRpZCI6IjE1ODYiLCJDb2xvciI6eyIkaWQiOiIxNTg3IiwiQSI6MCwiUiI6MjU1LCJHIjoyNTUsIkIiOjI1NX19LCJJc1Zpc2libGUiOnRydWUsIldpZHRoIjowLjAsIkhlaWdodCI6MC4wLCJCb3JkZXJTdHlsZSI6eyIkaWQiOiIxNTg4IiwiTGluZUNvbG9yIjp7IiRpZCI6IjE1ODkiLCIkdHlwZSI6Ik5MUkUuQ29tbW9uLkRvbS5Tb2xpZENvbG9yQnJ1c2gsIE5MUkUuQ29tbW9uIiwiQ29sb3IiOnsiJGlkIjoiMTU5MCIsIkEiOjI1LCJSIjoxMTIsIkciOjE3MywiQiI6NzF9fSwiTGluZVdlaWdodCI6MC4wLCJMaW5lVHlwZSI6MCwiUGFyZW50U3R5bGUiOm51bGx9LCJQYXJlbnRTdHlsZSI6bnVsbH0sIklzQWJvdmVUaW1lYmFuZCI6ZmFsc2UsIlNwYWNpbmciOjUsIkRlZmF1bHRTd2ltbGFuZVRhc2tTdHlsZSI6eyIkaWQiOiIxNTkxIiwiJHR5cGUiOiJOTFJFLkNvbW1vbi5Eb20uU3R5bGVzLkV4cGxpY2l0U2V0YWJsZVRhc2tTdHlsZSwgTkxSRS5Db21tb24iLCJTaGFwZSI6MSwiU2hhcGVUaGlja25lc3MiOjAsIkR1cmF0aW9uRm9ybWF0Ijo1LCJJbmNsdWRlTm9uV29ya2luZ0RheXNJbkR1cmF0aW9uIjpmYWxzZSwiUGVyY2VudGFnZUNvbXBsZXRlU3R5bGUiOnsiJGlkIjoiMTU5MiIsIkZvbnRTZXR0aW5ncyI6eyIkaWQiOiIxNTkzIiwiRm9udFNpemUiOjEwLCJGb250TmFtZSI6IkNhbGlicmkiLCJJc0JvbGQiOmZhbHNlLCJJc0l0YWxpYyI6ZmFsc2UsIklzVW5kZXJsaW5lZCI6ZmFsc2UsIlBhcmVudFN0eWxlIjpudWxsfSwiQXV0b1NpemUiOjAsIkZvcmVncm91bmQiOnsiJGlkIjoiMTU5NCIsIkNvbG9yIjp7IiRpZCI6IjE1OTUiLCJBIjoyNTUsIlIiOjY4LCJHIjo4NCwiQiI6MTA2fX0sIk1heFdpZHRoIjoyMDAuMCwiTWF4SGVpZ2h0IjoiSW5maW5pdHkiLCJTbWFydEZvcmVncm91bmRJc0FjdGl2ZSI6ZmFsc2UsIkhvcml6b250YWxBbGlnbm1lbnQiOjEsIlZlcnRpY2FsQWxpZ25tZW50IjowLCJTbWFydEZvcmVncm91bmQiOm51bGwsIkJhY2tncm91bmRGaWxsVHlwZSI6MCwiTWFyZ2luIjp7IiRpZCI6IjE1OTYiLCJUb3AiOjAuMCwiTGVmdCI6MC4wLCJSaWdodCI6MC4wLCJCb3R0b20iOjAuMH0sIlBhZGRpbmciOnsiJGlkIjoiMTU5NyIsIlRvcCI6MC4wLCJMZWZ0IjowLjAsIlJpZ2h0IjowLjAsIkJvdHRvbSI6MC4wfSwiQmFja2dyb3VuZCI6eyIkaWQiOiIxNTk4IiwiQ29sb3IiOnsiJGlkIjoiMTU5OSIsIkEiOjg5LCJSIjoxMTUsIkciOjExNSwiQiI6MTE1fX0sIklzVmlzaWJsZSI6dHJ1ZSwiV2lkdGgiOjAuMCwiSGVpZ2h0IjowLjAsIkJvcmRlclN0eWxlIjp7IiRpZCI6IjE2MDAiLCJMaW5lQ29sb3IiOm51bGwsIkxpbmVXZWlnaHQiOjAuMCwiTGluZVR5cGUiOjAsIlBhcmVudFN0eWxlIjpudWxsfSwiUGFyZW50U3R5bGUiOm51bGx9LCJEdXJhdGlvblN0eWxlIjp7IiRpZCI6IjE2MDEiLCJGb250U2V0dGluZ3MiOnsiJGlkIjoiMTYwMiIsIkZvbnRTaXplIjoxMCwiRm9udE5hbWUiOiJDYWxpYnJpIiwiSXNCb2xkIjpmYWxzZSwiSXNJdGFsaWMiOmZhbHNlLCJJc1VuZGVybGluZWQiOmZhbHNlLCJQYXJlbnRTdHlsZSI6bnVsbH0sIkF1dG9TaXplIjowLCJGb3JlZ3JvdW5kIjp7IiRpZCI6IjE2MDMiLCJDb2xvciI6eyIkaWQiOiIxNjA0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xNjA1IiwiVG9wIjowLjAsIkxlZnQiOjAuMCwiUmlnaHQiOjAuMCwiQm90dG9tIjowLjB9LCJQYWRkaW5nIjp7IiRpZCI6IjE2MDYiLCJUb3AiOjAuMCwiTGVmdCI6MC4wLCJSaWdodCI6MC4wLCJCb3R0b20iOjAuMH0sIkJhY2tncm91bmQiOnsiJGlkIjoiMTYwNyIsIkNvbG9yIjp7IiRpZCI6IjE2MDgiLCJBIjowLCJSIjoyNTUsIkciOjI1NSwiQiI6MjU1fX0sIklzVmlzaWJsZSI6dHJ1ZSwiV2lkdGgiOjAuMCwiSGVpZ2h0IjowLjAsIkJvcmRlclN0eWxlIjp7IiRpZCI6IjE2MDkiLCJMaW5lQ29sb3IiOm51bGwsIkxpbmVXZWlnaHQiOjAuMCwiTGluZVR5cGUiOjAsIlBhcmVudFN0eWxlIjpudWxsfSwiUGFyZW50U3R5bGUiOm51bGx9LCJIb3Jpem9udGFsQ29ubmVjdG9yU3R5bGUiOnsiJGlkIjoiMTYxMCIsIkxpbmVDb2xvciI6eyIkaWQiOiIxNjExIiwiJHR5cGUiOiJOTFJFLkNvbW1vbi5Eb20uU29saWRDb2xvckJydXNoLCBOTFJFLkNvbW1vbiIsIkNvbG9yIjp7IiRpZCI6IjE2MTIiLCJBIjoyNTUsIlIiOjIwNCwiRyI6MjA0LCJCIjoyMDR9fSwiTGluZVdlaWdodCI6MS4wLCJMaW5lVHlwZSI6MCwiUGFyZW50U3R5bGUiOm51bGx9LCJWZXJ0aWNhbENvbm5lY3RvclN0eWxlIjp7IiRpZCI6IjE2MTMiLCJMaW5lQ29sb3IiOnsiJGlkIjoiMTYxNCIsIiR0eXBlIjoiTkxSRS5Db21tb24uRG9tLlNvbGlkQ29sb3JCcnVzaCwgTkxSRS5Db21tb24iLCJDb2xvciI6eyIkaWQiOiIxNjE1IiwiQSI6MjU1LCJSIjoyMDQsIkciOjIwNCwiQiI6MjA0fX0sIkxpbmVXZWlnaHQiOjAuMCwiTGluZVR5cGUiOjAsIlBhcmVudFN0eWxlIjpudWxsfSwiTWFyZ2luIjpudWxsLCJTdGFydERhdGVQb3NpdGlvbiI6NiwiRW5kRGF0ZVBvc2l0aW9uIjo2LCJEYXRlSXNWaXNpYmxlIjpmYWxzZSwiVGl0bGVQb3NpdGlvbiI6MiwiRHVyYXRpb25Qb3NpdGlvbiI6MywiUGVyY2VudGFnZUNvbXBsZXRlZFBvc2l0aW9uIjoyLCJTcGFjaW5nIjozLCJJc0JlbG93VGltZWJhbmQiOnRydWUsIlBlcmNlbnRhZ2VDb21wbGV0ZVNoYXBlT3BhY2l0eSI6MzUsIlNoYXBlU3R5bGUiOnsiJGlkIjoiMTYxNiIsIk1hcmdpbiI6eyIkaWQiOiIxNjE3IiwiVG9wIjowLjAsIkxlZnQiOjQuMCwiUmlnaHQiOjQuMCwiQm90dG9tIjowLjB9LCJQYWRkaW5nIjp7IiRpZCI6IjE2MTgiLCJUb3AiOjAuMCwiTGVmdCI6MC4wLCJSaWdodCI6MC4wLCJCb3R0b20iOjAuMH0sIkJhY2tncm91bmQiOnsiJGlkIjoiMTYxOSIsIkNvbG9yIjp7IiRpZCI6IjE2MjAiLCJBIjoyNTUsIlIiOjExMiwiRyI6MTczLCJCIjo3MX19LCJJc1Zpc2libGUiOnRydWUsIldpZHRoIjowLjAsIkhlaWdodCI6MTAuMCwiQm9yZGVyU3R5bGUiOnsiJGlkIjoiMTYyMSIsIkxpbmVDb2xvciI6eyIkaWQiOiIxNjIyIiwiJHR5cGUiOiJOTFJFLkNvbW1vbi5Eb20uU29saWRDb2xvckJydXNoLCBOTFJFLkNvbW1vbiIsIkNvbG9yIjp7IiRpZCI6IjE2MjMiLCJBIjoyNTUsIlIiOjIzNCwiRyI6MjIsIkIiOjMwfX0sIkxpbmVXZWlnaHQiOjAuMCwiTGluZVR5cGUiOjAsIlBhcmVudFN0eWxlIjpudWxsfSwiUGFyZW50U3R5bGUiOm51bGx9LCJUaXRsZVN0eWxlIjp7IiRpZCI6IjE2MjQiLCJGb250U2V0dGluZ3MiOnsiJGlkIjoiMTYyNSIsIkZvbnRTaXplIjoxMSwiRm9udE5hbWUiOiJDYWxpYnJpIiwiSXNCb2xkIjp0cnVlLCJJc0l0YWxpYyI6ZmFsc2UsIklzVW5kZXJsaW5lZCI6ZmFsc2UsIlBhcmVudFN0eWxlIjpudWxsfSwiQXV0b1NpemUiOjAsIkZvcmVncm91bmQiOnsiJGlkIjoiMTYyNiIsIkNvbG9yIjp7IiRpZCI6IjE2MjciLCJBIjoyNTUsIlIiOjI1NSwiRyI6MjU1LCJCIjoyNTV9fSwiTWF4V2lkdGgiOjIwMC4wLCJNYXhIZWlnaHQiOiJJbmZpbml0eSIsIlNtYXJ0Rm9yZWdyb3VuZElzQWN0aXZlIjpmYWxzZSwiSG9yaXpvbnRhbEFsaWdubWVudCI6MSwiVmVydGljYWxBbGlnbm1lbnQiOjAsIlNtYXJ0Rm9yZWdyb3VuZCI6bnVsbCwiQmFja2dyb3VuZEZpbGxUeXBlIjowLCJNYXJnaW4iOnsiJGlkIjoiMTYyOCIsIlRvcCI6MC4wLCJMZWZ0IjowLjAsIlJpZ2h0IjowLjAsIkJvdHRvbSI6MC4wfSwiUGFkZGluZyI6eyIkaWQiOiIxNjI5IiwiVG9wIjowLjAsIkxlZnQiOjAuMCwiUmlnaHQiOjAuMCwiQm90dG9tIjowLjB9LCJCYWNrZ3JvdW5kIjp7IiRpZCI6IjE2MzAiLCJDb2xvciI6eyIkaWQiOiIxNjMxIiwiQSI6MCwiUiI6MjU1LCJHIjoyNTUsIkIiOjI1NX19LCJJc1Zpc2libGUiOnRydWUsIldpZHRoIjowLjAsIkhlaWdodCI6MC4wLCJCb3JkZXJTdHlsZSI6eyIkaWQiOiIxNjMyIiwiTGluZUNvbG9yIjpudWxsLCJMaW5lV2VpZ2h0IjowLjAsIkxpbmVUeXBlIjowLCJQYXJlbnRTdHlsZSI6bnVsbH0sIlBhcmVudFN0eWxlIjpudWxsfSwiRGF0ZVN0eWxlIjp7IiRpZCI6IjE2MzMiLCJGb250U2V0dGluZ3MiOnsiJGlkIjoiMTYzNCIsIkZvbnRTaXplIjoxMCwiRm9udE5hbWUiOiJDYWxpYnJpIiwiSXNCb2xkIjpmYWxzZSwiSXNJdGFsaWMiOmZhbHNlLCJJc1VuZGVybGluZWQiOmZhbHNlLCJQYXJlbnRTdHlsZSI6bnVsbH0sIkF1dG9TaXplIjowLCJGb3JlZ3JvdW5kIjp7IiRpZCI6IjE2MzUiLCJDb2xvciI6eyIkaWQiOiIxNjM2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NjM3IiwiVG9wIjowLjAsIkxlZnQiOjAuMCwiUmlnaHQiOjAuMCwiQm90dG9tIjowLjB9LCJQYWRkaW5nIjp7IiRpZCI6IjE2MzgiLCJUb3AiOjAuMCwiTGVmdCI6MC4wLCJSaWdodCI6MC4wLCJCb3R0b20iOjAuMH0sIkJhY2tncm91bmQiOnsiJGlkIjoiMTYzOSIsIkNvbG9yIjp7IiRpZCI6IjE2NDAiLCJBIjowLCJSIjoyNTUsIkciOjI1NSwiQiI6MjU1fX0sIklzVmlzaWJsZSI6dHJ1ZSwiV2lkdGgiOjAuMCwiSGVpZ2h0IjowLjAsIkJvcmRlclN0eWxlIjp7IiRpZCI6IjE2NDEiLCJMaW5lQ29sb3IiOm51bGwsIkxpbmVXZWlnaHQiOjAuMCwiTGluZVR5cGUiOjAsIlBhcmVudFN0eWxlIjpudWxsfSwiUGFyZW50U3R5bGUiOm51bGx9LCJEYXRlRm9ybWF0Ijp7IiRpZCI6IjE2NDI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Y0MyIsIkZvcm1hdCI6MCwiSXNWaXNpYmxlIjpmYWxzZSwiTGFzdEtub3duVmlzaWJpbGl0eVN0YXRlIjpmYWxzZX0sIklzVmlzaWJsZSI6dHJ1ZSwiUGFyZW50U3R5bGUiOm51bGwsIl9leHBsaWNpdGx5U2V0Ijp7IiRpZCI6IjE2NDQ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90U3R5bGUiOnsiJGlkIjoiMTY0NSIsIlNoYXBlIjoxLCJDb25uZWN0b3JNYXJnaW4iOnsiJGlkIjoiMTY0NiIsIlRvcCI6MC4wLCJMZWZ0IjoyLjAsIlJpZ2h0IjoyLjAsIkJvdHRvbSI6MC4wfSwiQ29ubmVjdG9yU3R5bGUiOnsiJGlkIjoiMTY0NyIsIkxpbmVDb2xvciI6eyIkaWQiOiIxNjQ4IiwiJHR5cGUiOiJOTFJFLkNvbW1vbi5Eb20uU29saWRDb2xvckJydXNoLCBOTFJFLkNvbW1vbiIsIkNvbG9yIjp7IiRpZCI6IjE2NDkiLCJBIjoxMjcsIlIiOjc5LCJHIjoxMjksIkIiOjE4OX19LCJMaW5lV2VpZ2h0IjoxLjAsIkxpbmVUeXBlIjowLCJQYXJlbnRTdHlsZSI6bnVsbH0sIklzQmVsb3dUaW1lYmFuZCI6dHJ1ZSwiUG9zaXRpb25PblRhc2siOjMsIkhpZGVEYXRlIjpmYWxzZSwiU2hhcGVTaXplIjowLCJTcGFjaW5nIjoxLjAsIlBhZGRpbmciOnsiJGlkIjoiMTY1MCIsIlRvcCI6Ny4wLCJMZWZ0IjozLjAsIlJpZ2h0IjowLjAsIkJvdHRvbSI6Mi4wfSwiU2hhcGVTdHlsZSI6eyIkaWQiOiIxNjUxIiwiTWFyZ2luIjp7IiRpZCI6IjE2NTIiLCJUb3AiOjAuMCwiTGVmdCI6MC4wLCJSaWdodCI6MC4wLCJCb3R0b20iOjAuMH0sIlBhZGRpbmciOnsiJGlkIjoiMTY1MyIsIlRvcCI6MC4wLCJMZWZ0IjowLjAsIlJpZ2h0IjowLjAsIkJvdHRvbSI6MC4wfSwiQmFja2dyb3VuZCI6eyIkaWQiOiIxNjU0IiwiQ29sb3IiOnsiJGlkIjoiMTY1NSIsIkEiOjI1NSwiUiI6NTYsIkciOjg3LCJCIjozNX19LCJJc1Zpc2libGUiOnRydWUsIldpZHRoIjoxMi4wLCJIZWlnaHQiOjE0LjAsIkJvcmRlclN0eWxlIjp7IiRpZCI6IjE2NTYiLCJMaW5lQ29sb3IiOnsiJGlkIjoiMTY1NyIsIiR0eXBlIjoiTkxSRS5Db21tb24uRG9tLlNvbGlkQ29sb3JCcnVzaCwgTkxSRS5Db21tb24iLCJDb2xvciI6eyIkaWQiOiIxNjU4IiwiQSI6MjU1LCJSIjoyMzQsIkciOjIyLCJCIjozMH19LCJMaW5lV2VpZ2h0IjowLjAsIkxpbmVUeXBlIjowLCJQYXJlbnRTdHlsZSI6bnVsbH0sIlBhcmVudFN0eWxlIjpudWxsfSwiVGl0bGVTdHlsZSI6eyIkaWQiOiIxNjU5IiwiRm9udFNldHRpbmdzIjp7IiRpZCI6IjE2NjAiLCJGb250U2l6ZSI6MTEsIkZvbnROYW1lIjoiQ2FsaWJyaSIsIklzQm9sZCI6ZmFsc2UsIklzSXRhbGljIjpmYWxzZSwiSXNVbmRlcmxpbmVkIjpmYWxzZSwiUGFyZW50U3R5bGUiOm51bGx9LCJBdXRvU2l6ZSI6MCwiRm9yZWdyb3VuZCI6eyIkaWQiOiIxNjYxIiwiQ29sb3IiOnsiJGlkIjoiMTY2MiIsIkEiOjI1NSwiUiI6MCwiRyI6MCwiQiI6MH19LCJNYXhXaWR0aCI6MjAwLjAsIk1heEhlaWdodCI6IkluZmluaXR5IiwiU21hcnRGb3JlZ3JvdW5kSXNBY3RpdmUiOmZhbHNlLCJIb3Jpem9udGFsQWxpZ25tZW50IjoxLCJWZXJ0aWNhbEFsaWdubWVudCI6MCwiU21hcnRGb3JlZ3JvdW5kIjpudWxsLCJCYWNrZ3JvdW5kRmlsbFR5cGUiOjAsIk1hcmdpbiI6eyIkaWQiOiIxNjYzIiwiVG9wIjowLjAsIkxlZnQiOjAuMCwiUmlnaHQiOjAuMCwiQm90dG9tIjowLjB9LCJQYWRkaW5nIjp7IiRpZCI6IjE2NjQiLCJUb3AiOjAuMCwiTGVmdCI6MC4wLCJSaWdodCI6MC4wLCJCb3R0b20iOjAuMH0sIkJhY2tncm91bmQiOnsiJGlkIjoiMTY2NSIsIkNvbG9yIjp7IiRpZCI6IjE2NjYiLCJBIjowLCJSIjoyNTUsIkciOjI1NSwiQiI6MjU1fX0sIklzVmlzaWJsZSI6ZmFsc2UsIldpZHRoIjowLjAsIkhlaWdodCI6MC4wLCJCb3JkZXJTdHlsZSI6eyIkaWQiOiIxNjY3IiwiTGluZUNvbG9yIjpudWxsLCJMaW5lV2VpZ2h0IjowLjAsIkxpbmVUeXBlIjowLCJQYXJlbnRTdHlsZSI6bnVsbH0sIlBhcmVudFN0eWxlIjpudWxsfSwiRGF0ZVN0eWxlIjp7IiRpZCI6IjE2NjgiLCJGb250U2V0dGluZ3MiOnsiJGlkIjoiMTY2OSIsIkZvbnRTaXplIjoxMCwiRm9udE5hbWUiOiJDYWxpYnJpIiwiSXNCb2xkIjpmYWxzZSwiSXNJdGFsaWMiOmZhbHNlLCJJc1VuZGVybGluZWQiOmZhbHNlLCJQYXJlbnRTdHlsZSI6bnVsbH0sIkF1dG9TaXplIjowLCJGb3JlZ3JvdW5kIjp7IiRpZCI6IjE2NzAiLCJDb2xvciI6eyIkaWQiOiIxNjcx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aWQiOiIxNjcyIiwiVG9wIjowLjAsIkxlZnQiOjAuMCwiUmlnaHQiOjAuMCwiQm90dG9tIjowLjB9LCJQYWRkaW5nIjp7IiRpZCI6IjE2NzMiLCJUb3AiOjAuMCwiTGVmdCI6MC4wLCJSaWdodCI6MC4wLCJCb3R0b20iOjAuMH0sIkJhY2tncm91bmQiOnsiJGlkIjoiMTY3NCIsIkNvbG9yIjp7IiRpZCI6IjE2NzUiLCJBIjowLCJSIjoyNTUsIkciOjI1NSwiQiI6MjU1fX0sIklzVmlzaWJsZSI6ZmFsc2UsIldpZHRoIjowLjAsIkhlaWdodCI6MC4wLCJCb3JkZXJTdHlsZSI6eyIkaWQiOiIxNjc2IiwiTGluZUNvbG9yIjpudWxsLCJMaW5lV2VpZ2h0IjowLjAsIkxpbmVUeXBlIjowLCJQYXJlbnRTdHlsZSI6bnVsbH0sIlBhcmVudFN0eWxlIjpudWxsfSwiRGF0ZUZvcm1hdCI6eyIkaWQiOiIxNjc3IiwiRm9ybWF0U3RyaW5nIjoiTU1NIGQsIHl5eXkiLCJTZXBhcmF0b3IiOiIvIiwiVXNlSW50ZXJuYXRpb25hbERhdGVGb3JtYXQiOmZhbHNlLCJEYXRlSXNWaXNpYmxlIjp0cnVlLCJUaW1lSXNWaXNpYmxlIjpmYWxzZSwiSG91ckRpZ2l0cyI6MSwiQW1QbURlc2lnbmF0b3IiOjIsIlRyaW0wME1pbnV0ZXMiOmZhbHNlLCJMYXN0S25vd25WaXNpYmlsaXR5U3RhdGUiOnsiJGlkIjoiMTY3OCIsIkRhdGVQYXJ0SXNWaXNpYmxlIjp0cnVlLCJUaW1lUGFydElzVmlzaWJsZSI6ZmFsc2V9fSwiV2Vla051bWJlcmluZyI6eyIkaWQiOiIxNjc5IiwiRm9ybWF0IjowLCJJc1Zpc2libGUiOmZhbHNlLCJMYXN0S25vd25WaXNpYmlsaXR5U3RhdGUiOmZhbHNlfSwiSXNWaXNpYmxlIjp0cnVlLCJQYXJlbnRTdHlsZSI6bnVsbH0sIkRlZmF1bHRTd2ltbGFuZU1pbGVzdG9uZVN0eWxlIjp7IiRpZCI6IjE2ODAiLCJUaXRsZVBvc2l0aW9uIjoiTGVmdCIsIkRhdGVQb3NpdGlvbiI6IkxlZnQiLCJTaGFwZVR5cGUiOjEsIlNoYXBlU2l6ZSI6MSwiU3BhY2luZyI6NSwiU2hhcGVTdHlsZSI6eyIkaWQiOiIxNjgxIiwiTWFyZ2luIjp7IiRpZCI6IjE2ODIiLCJUb3AiOjAuMCwiTGVmdCI6MC4wLCJSaWdodCI6MC4wLCJCb3R0b20iOjAuMH0sIlBhZGRpbmciOnsiJGlkIjoiMTY4MyIsIlRvcCI6MC4wLCJMZWZ0IjowLjAsIlJpZ2h0IjowLjAsIkJvdHRvbSI6MC4wfSwiQmFja2dyb3VuZCI6eyIkaWQiOiIxNjg0IiwiQ29sb3IiOnsiJGlkIjoiMTY4NSIsIkEiOjI1NSwiUiI6NTYsIkciOjg3LCJCIjozNX19LCJJc1Zpc2libGUiOnRydWUsIldpZHRoIjoxOC4wLCJIZWlnaHQiOjIwLjAsIkJvcmRlclN0eWxlIjp7IiRpZCI6IjE2ODYiLCJMaW5lQ29sb3IiOnsiJGlkIjoiMTY4NyIsIiR0eXBlIjoiTkxSRS5Db21tb24uRG9tLlNvbGlkQ29sb3JCcnVzaCwgTkxSRS5Db21tb24iLCJDb2xvciI6eyIkaWQiOiIxNjg4IiwiQSI6MjU1LCJSIjoyMzQsIkciOjIyLCJCIjozMH19LCJMaW5lV2VpZ2h0IjowLjAsIkxpbmVUeXBlIjowLCJQYXJlbnRTdHlsZSI6bnVsbH0sIlBhcmVudFN0eWxlIjpudWxsfSwiVGl0bGVTdHlsZSI6eyIkaWQiOiIxNjg5IiwiRm9udFNldHRpbmdzIjp7IiRpZCI6IjE2OTAiLCJGb250U2l6ZSI6MTEsIkZvbnROYW1lIjoiQ2FsaWJyaSIsIklzQm9sZCI6ZmFsc2UsIklzSXRhbGljIjpmYWxzZSwiSXNVbmRlcmxpbmVkIjpmYWxzZSwiUGFyZW50U3R5bGUiOm51bGx9LCJBdXRvU2l6ZSI6MCwiRm9yZWdyb3VuZCI6eyIkaWQiOiIxNjkxIiwiQ29sb3IiOnsiJGlkIjoiMTY5MiIsIkEiOjI1NSwiUiI6MCwiRyI6MCwiQiI6MH19LCJNYXhXaWR0aCI6MjAwLjAsIk1heEhlaWdodCI6IkluZmluaXR5IiwiU21hcnRGb3JlZ3JvdW5kSXNBY3RpdmUiOmZhbHNlLCJIb3Jpem9udGFsQWxpZ25tZW50IjoyLCJWZXJ0aWNhbEFsaWdubWVudCI6MCwiU21hcnRGb3JlZ3JvdW5kIjpudWxsLCJCYWNrZ3JvdW5kRmlsbFR5cGUiOjAsIk1hcmdpbiI6eyIkaWQiOiIxNjkzIiwiVG9wIjowLjAsIkxlZnQiOjAuMCwiUmlnaHQiOjAuMCwiQm90dG9tIjowLjB9LCJQYWRkaW5nIjp7IiRpZCI6IjE2OTQiLCJUb3AiOjAuMCwiTGVmdCI6MC4wLCJSaWdodCI6MC4wLCJCb3R0b20iOjAuMH0sIkJhY2tncm91bmQiOnsiJGlkIjoiMTY5NSIsIkNvbG9yIjp7IiRpZCI6IjE2OTYiLCJBIjowLCJSIjoyNTUsIkciOjI1NSwiQiI6MjU1fX0sIklzVmlzaWJsZSI6dHJ1ZSwiV2lkdGgiOjAuMCwiSGVpZ2h0IjowLjAsIkJvcmRlclN0eWxlIjp7IiRpZCI6IjE2OTciLCJMaW5lQ29sb3IiOm51bGwsIkxpbmVXZWlnaHQiOjAuMCwiTGluZVR5cGUiOjAsIlBhcmVudFN0eWxlIjpudWxsfSwiUGFyZW50U3R5bGUiOm51bGx9LCJEYXRlU3R5bGUiOnsiJGlkIjoiMTY5OCIsIkZvbnRTZXR0aW5ncyI6eyIkaWQiOiIxNjk5IiwiRm9udFNpemUiOjEwLCJGb250TmFtZSI6IkNhbGlicmkiLCJJc0JvbGQiOmZhbHNlLCJJc0l0YWxpYyI6ZmFsc2UsIklzVW5kZXJsaW5lZCI6ZmFsc2UsIlBhcmVudFN0eWxlIjpudWxsfSwiQXV0b1NpemUiOjAsIkZvcmVncm91bmQiOnsiJGlkIjoiMTcwMCIsIkNvbG9yIjp7IiRpZCI6IjE3MDE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E3MDIiLCJUb3AiOjAuMCwiTGVmdCI6MC4wLCJSaWdodCI6MC4wLCJCb3R0b20iOjAuMH0sIlBhZGRpbmciOnsiJGlkIjoiMTcwMyIsIlRvcCI6MC4wLCJMZWZ0IjowLjAsIlJpZ2h0IjowLjAsIkJvdHRvbSI6MC4wfSwiQmFja2dyb3VuZCI6eyIkaWQiOiIxNzA0IiwiQ29sb3IiOnsiJGlkIjoiMTcwNSIsIkEiOjAsIlIiOjI1NSwiRyI6MjU1LCJCIjoyNTV9fSwiSXNWaXNpYmxlIjpmYWxzZSwiV2lkdGgiOjAuMCwiSGVpZ2h0IjowLjAsIkJvcmRlclN0eWxlIjp7IiRpZCI6IjE3MDYiLCJMaW5lQ29sb3IiOm51bGwsIkxpbmVXZWlnaHQiOjAuMCwiTGluZVR5cGUiOjAsIlBhcmVudFN0eWxlIjpudWxsfSwiUGFyZW50U3R5bGUiOm51bGx9LCJEYXRlRm9ybWF0Ijp7IiRpZCI6IjE3MDciLCJGb3JtYXRTdHJpbmciOiJNTU0gZCwgeXl5eSIsIlNlcGFyYXRvciI6Ii8iLCJVc2VJbnRlcm5hdGlvbmFsRGF0ZUZvcm1hdCI6ZmFsc2UsIkRhdGVJc1Zpc2libGUiOnRydWUsIlRpbWVJc1Zpc2libGUiOmZhbHNlLCJIb3VyRGlnaXRzIjoxLCJBbVBtRGVzaWduYXRvciI6MiwiVHJpbTAwTWludXRlcyI6ZmFsc2UsIkxhc3RLbm93blZpc2liaWxpdHlTdGF0ZSI6eyIkaWQiOiIxNzA4IiwiRGF0ZVBhcnRJc1Zpc2libGUiOnRydWUsIlRpbWVQYXJ0SXNWaXNpYmxlIjpmYWxzZX19LCJXZWVrTnVtYmVyaW5nIjp7IiRpZCI6IjE3MDkiLCJGb3JtYXQiOjAsIklzVmlzaWJsZSI6ZmFsc2UsIkxhc3RLbm93blZpc2liaWxpdHlTdGF0ZSI6ZmFsc2V9LCJJc1Zpc2libGUiOnRydWUsIlBhcmVudFN0eWxlIjpudWxsfSwiRGVmYXVsdFN3aW1sYW5lQWN0aXZpdHlTdHlsZSI6eyIkaWQiOiIxNzEwIiwiSGVhZGVyU3R5bGUiOnsiJGlkIjoiMTcxMSIsIlRleHRTdHlsZSI6eyIkaWQiOiIxNzEyIiwiRm9udFNldHRpbmdzIjp7IiRpZCI6IjE3MTMiLCJGb250U2l6ZSI6MTEsIkZvbnROYW1lIjoiQ2FsaWJyaSIsIklzQm9sZCI6ZmFsc2UsIklzSXRhbGljIjpmYWxzZSwiSXNVbmRlcmxpbmVkIjpmYWxzZSwiUGFyZW50U3R5bGUiOm51bGx9LCJBdXRvU2l6ZSI6MCwiRm9yZWdyb3VuZCI6eyIkaWQiOiIxNzE0IiwiQ29sb3IiOnsiJGlkIjoiMTcxNSIsIkEiOjI1NSwiUiI6MCwiRyI6MCwiQiI6MH19LCJNYXhXaWR0aCI6MC4wLCJNYXhIZWlnaHQiOjAuMCwiU21hcnRGb3JlZ3JvdW5kSXNBY3RpdmUiOmZhbHNlLCJIb3Jpem9udGFsQWxpZ25tZW50IjowLCJWZXJ0aWNhbEFsaWdubWVudCI6MCwiU21hcnRGb3JlZ3JvdW5kIjpudWxsLCJCYWNrZ3JvdW5kRmlsbFR5cGUiOjAsIk1hcmdpbiI6eyIkaWQiOiIxNzE2IiwiVG9wIjowLjAsIkxlZnQiOjAuMCwiUmlnaHQiOjAuMCwiQm90dG9tIjowLjB9LCJQYWRkaW5nIjp7IiRpZCI6IjE3MTciLCJUb3AiOjAuMCwiTGVmdCI6MC4wLCJSaWdodCI6MC4wLCJCb3R0b20iOjAuMH0sIkJhY2tncm91bmQiOm51bGwsIklzVmlzaWJsZSI6ZmFsc2UsIldpZHRoIjowLjAsIkhlaWdodCI6MC4wLCJCb3JkZXJTdHlsZSI6bnVsbCwiUGFyZW50U3R5bGUiOm51bGx9LCJSZWN0YW5nbGVTdHlsZSI6eyIkaWQiOiIxNzE4IiwiTWFyZ2luIjp7IiRpZCI6IjE3MTkiLCJUb3AiOjAuMCwiTGVmdCI6MC4wLCJSaWdodCI6MC4wLCJCb3R0b20iOjAuMH0sIlBhZGRpbmciOnsiJGlkIjoiMTcyMCIsIlRvcCI6MC4wLCJMZWZ0IjowLjAsIlJpZ2h0IjowLjAsIkJvdHRvbSI6MC4wfSwiQmFja2dyb3VuZCI6eyIkaWQiOiIxNzIxIiwiQ29sb3IiOnsiJGlkIjoiMTcyMiIsIkEiOjYzLCJSIjoxMTIsIkciOjE3MywiQiI6NzF9fSwiSXNWaXNpYmxlIjpmYWxzZSwiV2lkdGgiOjAuMCwiSGVpZ2h0IjowLjAsIkJvcmRlclN0eWxlIjp7IiRpZCI6IjE3MjMiLCJMaW5lQ29sb3IiOnsiJGlkIjoiMTcyNCIsIiR0eXBlIjoiTkxSRS5Db21tb24uRG9tLlNvbGlkQ29sb3JCcnVzaCwgTkxSRS5Db21tb24iLCJDb2xvciI6eyIkaWQiOiIxNzI1IiwiQSI6MjU1LCJSIjoyNTUsIkciOjAsIkIiOjB9fSwiTGluZVdlaWdodCI6MC4wLCJMaW5lVHlwZSI6MCwiUGFyZW50U3R5bGUiOm51bGx9LCJQYXJlbnRTdHlsZSI6bnVsbH0sIk1hcmdpbiI6eyIkaWQiOiIxNzI2IiwiVG9wIjowLjAsIkxlZnQiOjAuMCwiUmlnaHQiOjAuMCwiQm90dG9tIjowLjB9LCJQYWRkaW5nIjp7IiRpZCI6IjE3MjciLCJUb3AiOjAuMCwiTGVmdCI6MC4wLCJSaWdodCI6MC4wLCJCb3R0b20iOjAuMH0sIkJhY2tncm91bmQiOm51bGwsIklzVmlzaWJsZSI6dHJ1ZSwiV2lkdGgiOjAuMCwiSGVpZ2h0IjowLjAsIkJvcmRlclN0eWxlIjpudWxsLCJQYXJlbnRTdHlsZSI6bnVsbH0sIkJhY2tncm91bmRTdHlsZSI6eyIkaWQiOiIxNzI4IiwiTWFyZ2luIjp7IiRpZCI6IjE3MjkiLCJUb3AiOjAuMCwiTGVmdCI6MC4wLCJSaWdodCI6MC4wLCJCb3R0b20iOjAuMH0sIlBhZGRpbmciOnsiJGlkIjoiMTczMCIsIlRvcCI6MC4wLCJMZWZ0IjowLjAsIlJpZ2h0IjowLjAsIkJvdHRvbSI6MC4wfSwiQmFja2dyb3VuZCI6eyIkaWQiOiIxNzMxIiwiQ29sb3IiOnsiJGlkIjoiMTczMiIsIkEiOjUxLCJSIjoxNjUsIkciOjE2NSwiQiI6MTY1fX0sIklzVmlzaWJsZSI6dHJ1ZSwiV2lkdGgiOjAuMCwiSGVpZ2h0IjowLjAsIkJvcmRlclN0eWxlIjp7IiRpZCI6IjE3MzMiLCJMaW5lQ29sb3IiOnsiJGlkIjoiMTczNCIsIiR0eXBlIjoiTkxSRS5Db21tb24uRG9tLlNvbGlkQ29sb3JCcnVzaCwgTkxSRS5Db21tb24iLCJDb2xvciI6eyIkaWQiOiIxNzM1IiwiQSI6MjU1LCJSIjoyMzQsIkciOjIyLCJCIjozMH19LCJMaW5lV2VpZ2h0IjowLjAsIkxpbmVUeXBlIjowLCJQYXJlbnRTdHlsZSI6bnVsbH0sIlBhcmVudFN0eWxlIjpudWxsfSwiTWFyZ2luIjp7IiRpZCI6IjE3MzYiLCJUb3AiOjAuMCwiTGVmdCI6MC4wLCJSaWdodCI6MC4wLCJCb3R0b20iOjAuMH0sIlBhZGRpbmciOnsiJGlkIjoiMTczNyIsIlRvcCI6MC4wLCJMZWZ0IjowLjAsIlJpZ2h0IjowLjAsIkJvdHRvbSI6MC4wfSwiSXNWaXNpYmxlIjp0cnVlLCJXaWR0aCI6MC4wLCJIZWlnaHQiOjAuMCwiQm9yZGVyU3R5bGUiOnsiJGlkIjoiMTczOCIsIkxpbmVDb2xvciI6bnVsbCwiTGluZVdlaWdodCI6MC4wLCJMaW5lVHlwZSI6MCwiUGFyZW50U3R5bGUiOm51bGx9LCJQYXJlbnRTdHlsZSI6bnVsbH0sIk1hcmdpbiI6eyIkaWQiOiIxNzM5IiwiVG9wIjowLjAsIkxlZnQiOjAuMCwiUmlnaHQiOjAuMCwiQm90dG9tIjowLjB9LCJQYWRkaW5nIjp7IiRpZCI6IjE3NDAiLCJUb3AiOjAuMCwiTGVmdCI6MC4wLCJSaWdodCI6MC4wLCJCb3R0b20iOjAuMH0sIklzVmlzaWJsZSI6dHJ1ZSwiV2lkdGgiOjAuMCwiSGVpZ2h0IjowLjAsIkJvcmRlclN0eWxlIjp7IiRpZCI6IjE3NDEiLCJMaW5lQ29sb3IiOm51bGwsIkxpbmVXZWlnaHQiOjAuMCwiTGluZVR5cGUiOjAsIlBhcmVudFN0eWxlIjpudWxsfSwiUGFyZW50U3R5bGUiOm51bGx9fV0sIkN1bHR1cmVJbmZvTmFtZSI6ImVuLVVTIiwiU3R5bGVOYW1lIjpudWxsLCJWZXJzaW9uIjp7IiRpZCI6IjE3NDIiLCJWZXJzaW9uIjoiNC4xLjAiLCJPcmlnaW5hbEFzc2VtYmx5VmVyc2lvbiI6IjcuMDAuMDAuMDAiLCJFZGl0aW9uIjpudWxsLCJMYXN0U2F2ZWRFZGl0aW9uIjo0LCJJc1BsdXNFZGl0aW9uIjpmYWxzZSwiSXNQcm9FZGl0aW9uIjpmYWxzZX0sIkVmZmVjdCI6MCwiU3R5bGUiOnsiJGlkIjoiMTc0MyIsIkRlZmF1bHREZXBlbmRlbmN5U3R5bGUiOnsiJGlkIjoiMTc0NCIsIkxpbmVTdHlsZSI6eyIkaWQiOiIxNzQ1IiwiTGluZUNvbG9yIjp7IiRpZCI6IjE3NDYiLCIkdHlwZSI6Ik5MUkUuQ29tbW9uLkRvbS5Tb2xpZENvbG9yQnJ1c2gsIE5MUkUuQ29tbW9uIiwiQ29sb3IiOnsiJGlkIjoiMTc0NyIsIkEiOjI1NSwiUiI6MCwiRyI6MCwiQiI6MH19LCJMaW5lV2VpZ2h0IjoxLjAsIkxpbmVUeXBlIjowLCJQYXJlbnRTdHlsZSI6bnVsbH0sIkVuZEFycm93aGVhZExpbmVTdHlsZSI6eyIkaWQiOiIxNzQ4IiwiS2luZCI6MSwiV2lkdGgiOjEsIkxlbmd0aCI6MCwiUGFyZW50U3R5bGUiOm51bGx9LCJCcmluZ1RvRnJvbnQiOnRydWUsIkVsYm93UmFkaXVzIjozLjAsIk1hcmdpbiI6eyIkaWQiOiIxNzQ5IiwiVG9wIjowLjAsIkxlZnQiOjAuMCwiUmlnaHQiOjAuMCwiQm90dG9tIjowLjB9LCJQYWRkaW5nIjp7IiRpZCI6IjE3NTAiLCJUb3AiOjAuMCwiTGVmdCI6MC4wLCJSaWdodCI6MC4wLCJCb3R0b20iOjAuMH0sIkJhY2tncm91bmQiOm51bGwsIklzVmlzaWJsZSI6dHJ1ZSwiV2lkdGgiOjAuMCwiSGVpZ2h0IjowLjAsIkJvcmRlclN0eWxlIjpudWxsLCJQYXJlbnRTdHlsZSI6bnVsbH0sIkNyaXRpY2FsUGF0aFN0eWxlIjp7IiRpZCI6IjE3NTEiLCJDcml0aWNhbFBhdGhTdHlsZU9wdGlvbnMiOjI3LCJMaW5lU3R5bGUiOnsiJGlkIjoiMTc1MiIsIkxpbmVDb2xvciI6eyIkaWQiOiIxNzUzIiwiJHR5cGUiOiJOTFJFLkNvbW1vbi5Eb20uU29saWRDb2xvckJydXNoLCBOTFJFLkNvbW1vbiIsIkNvbG9yIjp7IiRpZCI6IjE3NTQiLCJBIjoyNTUsIlIiOjI1NSwiRyI6NzQsIkIiOjc0fX0sIkxpbmVXZWlnaHQiOjEuMCwiTGluZVR5cGUiOjAsIlBhcmVudFN0eWxlIjpudWxsfSwiVGl0bGVGb3JlZ3JvdW5kIjp7IiRpZCI6IjE3NTUiLCJDb2xvciI6eyIkaWQiOiIxNzU2IiwiQSI6MjU1LCJSIjoyNTUsIkciOjc0LCJCIjo3NH19LCJTaGFwZXNCYWNrZ3JvdW5kIjp7IiRpZCI6IjE3NTciLCJDb2xvciI6eyIkaWQiOiIxNzU4IiwiQSI6MjU1LCJSIjoyNTUsIkciOjE5NSwiQiI6MTk1fX0sIlNoYXBlc0JvcmRlclN0eWxlIjp7IiRpZCI6IjE3NTkiLCJMaW5lQ29sb3IiOnsiJGlkIjoiMTc2MCIsIiR0eXBlIjoiTkxSRS5Db21tb24uRG9tLlNvbGlkQ29sb3JCcnVzaCwgTkxSRS5Db21tb24iLCJDb2xvciI6eyIkaWQiOiIxNzYxIiwiQSI6MjU1LCJSIjoyNTUsIkciOjc0LCJCIjo3NH19LCJMaW5lV2VpZ2h0IjoxLjUsIkxpbmVUeXBlIjowLCJQYXJlbnRTdHlsZSI6bnVsbH0sIk1hcmdpbiI6eyIkaWQiOiIxNzYyIiwiVG9wIjowLjAsIkxlZnQiOjAuMCwiUmlnaHQiOjAuMCwiQm90dG9tIjowLjB9LCJQYWRkaW5nIjp7IiRpZCI6IjE3NjMiLCJUb3AiOjAuMCwiTGVmdCI6MC4wLCJSaWdodCI6MC4wLCJCb3R0b20iOjAuMH0sIkJhY2tncm91bmQiOm51bGwsIklzVmlzaWJsZSI6ZmFsc2UsIldpZHRoIjowLjAsIkhlaWdodCI6MC4wLCJCb3JkZXJTdHlsZSI6bnVsbCwiUGFyZW50U3R5bGUiOm51bGx9LCJQYW5lbHNTcGFjaW5nRGVmaW5pdGlvbiI6eyIkaWQiOiIxNzY0IiwiU3BhY2luZ0Fib3ZlVGltZWJhbmQiOjE2LCJTcGFjaW5nQmVsb3dUaW1lYmFuZCI6MTYsIlNwYWNpbmdBYm92ZUJldHdlZW5Td2ltbGFuZXNBbmRUYXNrcyI6MTYsIlNwYWNpbmdCZWxvd0JldHdlZW5Td2ltbGFuZXNBbmRUYXNrcyI6MTZ9LCJUaW1lYmFuZFN0eWxlIjp7IiRpZCI6IjE3NjUiLCJTY2FsZU1hcmtpbmciOjEsIlNoYXBlIjowLCJTaGFwZVN0eWxlIjp7IiRpZCI6IjE3NjYiLCJNYXJnaW4iOnsiJGlkIjoiMTc2NyIsIlRvcCI6MC4wLCJMZWZ0IjoxMC4wLCJSaWdodCI6MTAuMCwiQm90dG9tIjowLjB9LCJQYWRkaW5nIjp7IiRpZCI6IjE3NjgiLCJUb3AiOjMuMCwiTGVmdCI6MC4wLCJSaWdodCI6MC4wLCJCb3R0b20iOjMuMH0sIkJhY2tncm91bmQiOnsiJGlkIjoiMTc2OSIsIkNvbG9yIjp7IiRpZCI6IjE3NzAiLCJBIjoyNTUsIlIiOjY4LCJHIjo4NCwiQiI6MTA2fX0sIklzVmlzaWJsZSI6dHJ1ZSwiV2lkdGgiOjg1OC4wLCJIZWlnaHQiOjE0LjM5OTk5OTYxODUzMDI3MywiQm9yZGVyU3R5bGUiOnsiJGlkIjoiMTc3MSIsIkxpbmVDb2xvciI6eyIkaWQiOiIxNzcyIiwiJHR5cGUiOiJOTFJFLkNvbW1vbi5Eb20uU29saWRDb2xvckJydXNoLCBOTFJFLkNvbW1vbiIsIkNvbG9yIjp7IiRpZCI6IjE3NzMiLCJBIjoyNTUsIlIiOjI1NSwiRyI6MCwiQiI6MH19LCJMaW5lV2VpZ2h0IjowLjAsIkxpbmVUeXBlIjowLCJQYXJlbnRTdHlsZSI6bnVsbH0sIlBhcmVudFN0eWxlIjpudWxsfSwiTWlkZGxlVGllclNoYXBlU3R5bGUiOnsiJGlkIjoiMTc3NCIsIk1hcmdpbiI6eyIkaWQiOiIxNzc1IiwiVG9wIjowLjAsIkxlZnQiOjEwLjAsIlJpZ2h0IjoxMC4wLCJCb3R0b20iOjAuMH0sIlBhZGRpbmciOnsiJGlkIjoiMTc3NiIsIlRvcCI6My4wLCJMZWZ0IjowLjAsIlJpZ2h0IjowLjAsIkJvdHRvbSI6My4wfSwiQmFja2dyb3VuZCI6eyIkaWQiOiIxNzc3IiwiQ29sb3IiOnsiJGlkIjoiMTc3OCIsIkEiOjI1NSwiUiI6NjgsIkciOjg0LCJCIjoxMDZ9fSwiSXNWaXNpYmxlIjp0cnVlLCJXaWR0aCI6ODU4LjAsIkhlaWdodCI6MTQuMzk5OTk5NjE4NTMwMjczLCJCb3JkZXJTdHlsZSI6eyIkaWQiOiIxNzc5IiwiTGluZUNvbG9yIjp7IiRpZCI6IjE3ODAiLCIkdHlwZSI6Ik5MUkUuQ29tbW9uLkRvbS5Tb2xpZENvbG9yQnJ1c2gsIE5MUkUuQ29tbW9uIiwiQ29sb3IiOnsiJGlkIjoiMTc4MSIsIkEiOjI1NSwiUiI6MjU1LCJHIjowLCJCIjowfX0sIkxpbmVXZWlnaHQiOjAuMCwiTGluZVR5cGUiOjAsIlBhcmVudFN0eWxlIjpudWxsfSwiUGFyZW50U3R5bGUiOm51bGx9LCJCb3R0b21UaWVyU2hhcGVTdHlsZSI6eyIkaWQiOiIxNzgyIiwiTWFyZ2luIjp7IiRpZCI6IjE3ODMiLCJUb3AiOjAuMCwiTGVmdCI6MTAuMCwiUmlnaHQiOjEwLjAsIkJvdHRvbSI6MC4wfSwiUGFkZGluZyI6eyIkaWQiOiIxNzg0IiwiVG9wIjozLjAsIkxlZnQiOjAuMCwiUmlnaHQiOjAuMCwiQm90dG9tIjozLjB9LCJCYWNrZ3JvdW5kIjp7IiRpZCI6IjE3ODUiLCJDb2xvciI6eyIkaWQiOiIxNzg2IiwiQSI6MjU1LCJSIjoxMzIsIkciOjE1MSwiQiI6MTc2fX0sIklzVmlzaWJsZSI6dHJ1ZSwiV2lkdGgiOjg1OC4wLCJIZWlnaHQiOjE0LjM5OTk5OTYxODUzMDI3MywiQm9yZGVyU3R5bGUiOnsiJGlkIjoiMTc4NyIsIkxpbmVDb2xvciI6eyIkcmVmIjoiMTc3MiJ9LCJMaW5lV2VpZ2h0IjowLjAsIkxpbmVUeXBlIjowLCJQYXJlbnRTdHlsZSI6bnVsbH0sIlBhcmVudFN0eWxlIjpudWxsfSwiUmlnaHRFbmRDYXBzU3R5bGUiOnsiJGlkIjoiMTc4OCIsIkZvbnRTZXR0aW5ncyI6eyIkaWQiOiIxNzg5IiwiRm9udFNpemUiOjE4LCJGb250TmFtZSI6IkNhbGlicmkiLCJJc0JvbGQiOnRydWUsIklzSXRhbGljIjpmYWxzZSwiSXNVbmRlcmxpbmVkIjpmYWxzZSwiUGFyZW50U3R5bGUiOm51bGx9LCJBdXRvU2l6ZSI6MCwiRm9yZWdyb3VuZCI6eyIkaWQiOiIxNzkwIiwiQ29sb3IiOnsiJGlkIjoiMTc5MSIsIkEiOjI1NSwiUiI6NjgsIkciOjg0LCJCIjoxMDZ9fSwiTWF4V2lkdGgiOiJJbmZpbml0eSIsIk1heEhlaWdodCI6IkluZmluaXR5IiwiU21hcnRGb3JlZ3JvdW5kSXNBY3RpdmUiOmZhbHNlLCJIb3Jpem9udGFsQWxpZ25tZW50IjowLCJWZXJ0aWNhbEFsaWdubWVudCI6MCwiU21hcnRGb3JlZ3JvdW5kIjpudWxsLCJCYWNrZ3JvdW5kRmlsbFR5cGUiOjAsIk1hcmdpbiI6eyIkaWQiOiIxNzkyIiwiVG9wIjowLjAsIkxlZnQiOjAuMCwiUmlnaHQiOjIwLjAsIkJvdHRvbSI6MC4wfSwiUGFkZGluZyI6eyIkaWQiOiIxNzkzIiwiVG9wIjowLjAsIkxlZnQiOjAuMCwiUmlnaHQiOjAuMCwiQm90dG9tIjowLjB9LCJCYWNrZ3JvdW5kIjp7IiRpZCI6IjE3OTQiLCJDb2xvciI6eyIkaWQiOiIxNzk1IiwiQSI6MCwiUiI6MCwiRyI6MCwiQiI6MH19LCJJc1Zpc2libGUiOmZhbHNlLCJXaWR0aCI6MC4wLCJIZWlnaHQiOjAuMCwiQm9yZGVyU3R5bGUiOm51bGwsIlBhcmVudFN0eWxlIjpudWxsfSwiTGVmdEVuZENhcHNTdHlsZSI6eyIkaWQiOiIxNzk2IiwiRm9udFNldHRpbmdzIjp7IiRpZCI6IjE3OTciLCJGb250U2l6ZSI6MTgsIkZvbnROYW1lIjoiQ2FsaWJyaSIsIklzQm9sZCI6dHJ1ZSwiSXNJdGFsaWMiOmZhbHNlLCJJc1VuZGVybGluZWQiOmZhbHNlLCJQYXJlbnRTdHlsZSI6bnVsbH0sIkF1dG9TaXplIjowLCJGb3JlZ3JvdW5kIjp7IiRpZCI6IjE3OTgiLCJDb2xvciI6eyIkaWQiOiIxNzk5IiwiQSI6MjU1LCJSIjo2OCwiRyI6ODQsIkIiOjEwNn19LCJNYXhXaWR0aCI6IkluZmluaXR5IiwiTWF4SGVpZ2h0IjoiSW5maW5pdHkiLCJTbWFydEZvcmVncm91bmRJc0FjdGl2ZSI6ZmFsc2UsIkhvcml6b250YWxBbGlnbm1lbnQiOjAsIlZlcnRpY2FsQWxpZ25tZW50IjowLCJTbWFydEZvcmVncm91bmQiOm51bGwsIkJhY2tncm91bmRGaWxsVHlwZSI6MCwiTWFyZ2luIjp7IiRpZCI6IjE4MDAiLCJUb3AiOjAuMCwiTGVmdCI6MTAzLjMwMzk2NDc1NzcwOTIsIlJpZ2h0IjowLjAsIkJvdHRvbSI6MC4wfSwiUGFkZGluZyI6eyIkaWQiOiIxODAxIiwiVG9wIjowLjAsIkxlZnQiOjAuMCwiUmlnaHQiOjAuMCwiQm90dG9tIjowLjB9LCJCYWNrZ3JvdW5kIjp7IiRpZCI6IjE4MDIiLCJDb2xvciI6eyIkaWQiOiIxODAzIiwiQSI6MCwiUiI6MCwiRyI6MCwiQiI6MH19LCJJc1Zpc2libGUiOmZhbHNlLCJXaWR0aCI6MC4wLCJIZWlnaHQiOjAuMCwiQm9yZGVyU3R5bGUiOm51bGwsIlBhcmVudFN0eWxlIjpudWxsfSwiVG9kYXlUZXh0U3R5bGUiOnsiJGlkIjoiMTgwNCIsIkZvbnRTZXR0aW5ncyI6eyIkaWQiOiIxODA1IiwiRm9udFNpemUiOjEyLCJGb250TmFtZSI6IkNhbGlicmkiLCJJc0JvbGQiOmZhbHNlLCJJc0l0YWxpYyI6ZmFsc2UsIklzVW5kZXJsaW5lZCI6ZmFsc2UsIlBhcmVudFN0eWxlIjpudWxsfSwiQXV0b1NpemUiOjAsIkZvcmVncm91bmQiOnsiJGlkIjoiMTgwNiIsIkNvbG9yIjp7IiRpZCI6IjE4MDc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TgwOCIsIlRvcCI6MC4wLCJMZWZ0IjowLjAsIlJpZ2h0IjowLjAsIkJvdHRvbSI6MC4wfSwiUGFkZGluZyI6eyIkaWQiOiIxODA5IiwiVG9wIjowLjAsIkxlZnQiOjAuMCwiUmlnaHQiOjAuMCwiQm90dG9tIjowLjB9LCJCYWNrZ3JvdW5kIjp7IiRpZCI6IjE4MTAiLCJDb2xvciI6eyIkaWQiOiIxODExIiwiQSI6MCwiUiI6MCwiRyI6MCwiQiI6MH19LCJJc1Zpc2libGUiOnRydWUsIldpZHRoIjowLjAsIkhlaWdodCI6MC4wLCJCb3JkZXJTdHlsZSI6bnVsbCwiUGFyZW50U3R5bGUiOm51bGx9LCJUb2RheU1hcmtlclN0eWxlIjp7IiRpZCI6IjE4MTIiLCJNYXJnaW4iOnsiJGlkIjoiMTgxMyIsIlRvcCI6MC4wLCJMZWZ0IjowLjAsIlJpZ2h0IjowLjAsIkJvdHRvbSI6MC4wfSwiUGFkZGluZyI6eyIkaWQiOiIxODE0IiwiVG9wIjowLjAsIkxlZnQiOjAuMCwiUmlnaHQiOjAuMCwiQm90dG9tIjowLjB9LCJCYWNrZ3JvdW5kIjp7IiRpZCI6IjE4MTUiLCJDb2xvciI6eyIkaWQiOiIxODE2IiwiQSI6MjU1LCJSIjoyNTUsIkciOjAsIkIiOjB9fSwiSXNWaXNpYmxlIjp0cnVlLCJXaWR0aCI6MC4wLCJIZWlnaHQiOjAuMCwiQm9yZGVyU3R5bGUiOm51bGwsIlBhcmVudFN0eWxlIjpudWxsfSwiU2NhbGVTdHlsZSI6eyIkaWQiOiIxODE3IiwiU2hhcGUiOjAsIlNob3dTZWdtZW50U2VwYXJhdG9ycyI6dHJ1ZSwiU2VnbWVudFNlcGFyYXRvck9wYWNpdHkiOjMwLCJIYXNCZWVuVmlzaWJsZUJlZm9yZSI6dHJ1ZSwiRm9udFNldHRpbmdzIjp7IiRpZCI6IjE4MTgiLCJGb250U2l6ZSI6MTIsIkZvbnROYW1lIjoiQ2FsaWJyaSIsIklzQm9sZCI6ZmFsc2UsIklzSXRhbGljIjpmYWxzZSwiSXNVbmRlcmxpbmVkIjpmYWxzZSwiUGFyZW50U3R5bGUiOm51bGx9LCJBdXRvU2l6ZSI6MCwiRm9yZWdyb3VuZCI6eyIkaWQiOiIxODE5IiwiQ29sb3IiOnsiJGlkIjoiMTgyMCIsIkEiOjI1NSwiUiI6MjMxLCJHIjoyMzAsIkIiOjIzMH19LCJNYXhXaWR0aCI6MjAwLjAsIk1heEhlaWdodCI6IkluZmluaXR5IiwiU21hcnRGb3JlZ3JvdW5kSXNBY3RpdmUiOmZhbHNlLCJIb3Jpem9udGFsQWxpZ25tZW50IjowLCJWZXJ0aWNhbEFsaWdubWVudCI6MSwiU21hcnRGb3JlZ3JvdW5kIjpudWxsLCJCYWNrZ3JvdW5kRmlsbFR5cGUiOjAsIk1hcmdpbiI6eyIkaWQiOiIxODIxIiwiVG9wIjowLjAsIkxlZnQiOjUuMCwiUmlnaHQiOjAuMCwiQm90dG9tIjowLjB9LCJQYWRkaW5nIjp7IiRpZCI6IjE4MjIiLCJUb3AiOjAuMCwiTGVmdCI6MC4wLCJSaWdodCI6MC4wLCJCb3R0b20iOjAuMH0sIkJhY2tncm91bmQiOnsiJGlkIjoiMTgyMyIsIkNvbG9yIjp7IiRpZCI6IjE4MjQiLCJBIjowLCJSIjowLCJHIjowLCJCIjowfX0sIklzVmlzaWJsZSI6dHJ1ZSwiV2lkdGgiOjAuMCwiSGVpZ2h0IjowLjAsIkJvcmRlclN0eWxlIjpudWxsLCJQYXJlbnRTdHlsZSI6bnVsbH0sIlNpbmdsZVNjYWxlU2hhcGVTdHlsZSI6eyIkaWQiOiIxODI1IiwiU2hhcGUiOjMsIkhlaWdodCI6MjAuMH0sIk1pZGRsZVRpZXJTY2FsZVN0eWxlIjp7IiRpZCI6IjE4MjYiLCJTaGFwZSI6MCwiU2hvd1NlZ21lbnRTZXBhcmF0b3JzIjp0cnVlLCJTZWdtZW50U2VwYXJhdG9yT3BhY2l0eSI6MzAsIkhhc0JlZW5WaXNpYmxlQmVmb3JlIjp0cnVlLCJGb250U2V0dGluZ3MiOnsiJGlkIjoiMTgyNyIsIkZvbnRTaXplIjoxMiwiRm9udE5hbWUiOiJDYWxpYnJpIiwiSXNCb2xkIjpmYWxzZSwiSXNJdGFsaWMiOmZhbHNlLCJJc1VuZGVybGluZWQiOmZhbHNlLCJQYXJlbnRTdHlsZSI6bnVsbH0sIkF1dG9TaXplIjowLCJGb3JlZ3JvdW5kIjp7IiRpZCI6IjE4MjgiLCJDb2xvciI6eyIkaWQiOiIxODI5IiwiQSI6MjU1LCJSIjoyMzEsIkciOjIzMCwiQiI6MjMwfX0sIk1heFdpZHRoIjoyMDAuMCwiTWF4SGVpZ2h0IjoiSW5maW5pdHkiLCJTbWFydEZvcmVncm91bmRJc0FjdGl2ZSI6ZmFsc2UsIkhvcml6b250YWxBbGlnbm1lbnQiOjAsIlZlcnRpY2FsQWxpZ25tZW50IjoxLCJTbWFydEZvcmVncm91bmQiOm51bGwsIkJhY2tncm91bmRGaWxsVHlwZSI6MCwiTWFyZ2luIjp7IiRpZCI6IjE4MzAiLCJUb3AiOjAuMCwiTGVmdCI6NS4wLCJSaWdodCI6MC4wLCJCb3R0b20iOjAuMH0sIlBhZGRpbmciOnsiJGlkIjoiMTgzMSIsIlRvcCI6MC4wLCJMZWZ0IjowLjAsIlJpZ2h0IjowLjAsIkJvdHRvbSI6MC4wfSwiQmFja2dyb3VuZCI6eyIkaWQiOiIxODMyIiwiQ29sb3IiOnsiJGlkIjoiMTgzMyIsIkEiOjAsIlIiOjAsIkciOjAsIkIiOjB9fSwiSXNWaXNpYmxlIjp0cnVlLCJXaWR0aCI6MC4wLCJIZWlnaHQiOjAuMCwiQm9yZGVyU3R5bGUiOm51bGwsIlBhcmVudFN0eWxlIjpudWxsfSwiQm90dG9tVGllclNjYWxlU3R5bGUiOnsiJGlkIjoiMTgzNCIsIlNoYXBlIjowLCJTaG93U2VnbWVudFNlcGFyYXRvcnMiOnRydWUsIlNlZ21lbnRTZXBhcmF0b3JPcGFjaXR5IjozMCwiSGFzQmVlblZpc2libGVCZWZvcmUiOnRydWUsIkZvbnRTZXR0aW5ncyI6eyIkaWQiOiIxODM1IiwiRm9udFNpemUiOjEyLCJGb250TmFtZSI6IkNhbGlicmkiLCJJc0JvbGQiOmZhbHNlLCJJc0l0YWxpYyI6ZmFsc2UsIklzVW5kZXJsaW5lZCI6ZmFsc2UsIlBhcmVudFN0eWxlIjpudWxsfSwiQXV0b1NpemUiOjAsIkZvcmVncm91bmQiOnsiJGlkIjoiMTgzNiIsIkNvbG9yIjp7IiRpZCI6IjE4Mzc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MTgzOCIsIlRvcCI6MC4wLCJMZWZ0Ijo1LjAsIlJpZ2h0IjowLjAsIkJvdHRvbSI6MC4wfSwiUGFkZGluZyI6eyIkaWQiOiIxODM5IiwiVG9wIjowLjAsIkxlZnQiOjAuMCwiUmlnaHQiOjAuMCwiQm90dG9tIjowLjB9LCJCYWNrZ3JvdW5kIjp7IiRpZCI6IjE4NDAiLCJDb2xvciI6eyIkaWQiOiIxODQxIiwiQSI6MCwiUiI6MCwiRyI6MCwiQiI6MH19LCJJc1Zpc2libGUiOnRydWUsIldpZHRoIjowLjAsIkhlaWdodCI6MC4wLCJCb3JkZXJTdHlsZSI6bnVsbCwiUGFyZW50U3R5bGUiOm51bGx9LCJFbGFwc2VkVGltZUJhY2tncm91bmQiOnsiJGlkIjoiMTg0MiIsIkNvbG9yIjp7IiRpZCI6IjE4NDMiLCJBIjoxOTEsIlIiOjI1NSwiRyI6MCwiQiI6MH19LCJBcHBlbmRZZWFyT25ZZWFyQ2hhbmdlIjpmYWxzZSwiRWxhcHNlZFRpbWVGb3JtYXQiOjIsIlRvZGF5TWFya2VyUG9zaXRpb24iOjMsIlF1aWNrUG9zaXRpb24iOjMsIkFic29sdXRlUG9zaXRpb24iOjE2Ni4zNzMzMzcsIk1hcmdpbiI6eyIkaWQiOiIxODQ0IiwiVG9wIjowLjAsIkxlZnQiOjEwLjAsIlJpZ2h0IjoxMC4wLCJCb3R0b20iOjAuMH0sIlBhZGRpbmciOnsiJGlkIjoiMTg0NSIsIlRvcCI6MC4wLCJMZWZ0IjowLjAsIlJpZ2h0IjowLjAsIkJvdHRvbSI6MC4wfSwiQmFja2dyb3VuZCI6eyIkaWQiOiIxODQ2IiwiQ29sb3IiOnsiJGlkIjoiMTg0NyIsIkEiOjI1NSwiUiI6NDcsIkciOjU0LCJCIjoxNTN9fSwiSXNWaXNpYmxlIjp0cnVlLCJXaWR0aCI6MC4wLCJIZWlnaHQiOjAuMCwiQm9yZGVyU3R5bGUiOm51bGwsIlBhcmVudFN0eWxlIjpudWxsfSwiRGVmYXVsdE1pbGVzdG9uZVN0eWxlIjp7IiRpZCI6IjE4NDgiLCJTaGFwZSI6MCwiQ29ubmVjdG9yTWFyZ2luIjp7IiRpZCI6IjE4NDkiLCJUb3AiOjAuMCwiTGVmdCI6Mi4wLCJSaWdodCI6Mi4wLCJCb3R0b20iOjAuMH0sIkNvbm5lY3RvclN0eWxlIjp7IiRpZCI6IjE4NTAiLCJMaW5lQ29sb3IiOnsiJGlkIjoiMTg1MSIsIiR0eXBlIjoiTkxSRS5Db21tb24uRG9tLlNvbGlkQ29sb3JCcnVzaCwgTkxSRS5Db21tb24iLCJDb2xvciI6eyIkaWQiOiIxODUyIiwiQSI6MTI3LCJSIjo3OSwiRyI6MTI5LCJCIjoxODl9fSwiTGluZVdlaWdodCI6MS4wLCJMaW5lVHlwZSI6MCwiUGFyZW50U3R5bGUiOm51bGx9LCJJc0JlbG93VGltZWJhbmQiOmZhbHNlLCJQb3NpdGlvbk9uVGFzayI6MCwiSGlkZURhdGUiOmZhbHNlLCJTaGFwZVNpemUiOjEsIlNwYWNpbmciOjEuMCwiUGFkZGluZyI6eyIkaWQiOiIxODUzIiwiVG9wIjo3LjAsIkxlZnQiOjMuMCwiUmlnaHQiOjAuMCwiQm90dG9tIjoyLjB9LCJTaGFwZVN0eWxlIjp7IiRpZCI6IjE4NTQiLCJNYXJnaW4iOnsiJGlkIjoiMTg1NSIsIlRvcCI6MC4wLCJMZWZ0IjowLjAsIlJpZ2h0IjowLjAsIkJvdHRvbSI6MC4wfSwiUGFkZGluZyI6eyIkaWQiOiIxODU2IiwiVG9wIjowLjAsIkxlZnQiOjAuMCwiUmlnaHQiOjAuMCwiQm90dG9tIjowLjB9LCJCYWNrZ3JvdW5kIjp7IiRpZCI6IjE4NTciLCJDb2xvciI6eyIkaWQiOiIxODU4IiwiQSI6MjU1LCJSIjoxNzgsIkciOjE0LCJCIjoxOH19LCJJc1Zpc2libGUiOnRydWUsIldpZHRoIjoxOC4wLCJIZWlnaHQiOjIwLjAsIkJvcmRlclN0eWxlIjp7IiRpZCI6IjE4NTkiLCJMaW5lQ29sb3IiOnsiJGlkIjoiMTg2MCIsIiR0eXBlIjoiTkxSRS5Db21tb24uRG9tLlNvbGlkQ29sb3JCcnVzaCwgTkxSRS5Db21tb24iLCJDb2xvciI6eyIkaWQiOiIxODYxIiwiQSI6MjU1LCJSIjoyMzQsIkciOjIyLCJCIjozMH19LCJMaW5lV2VpZ2h0IjowLjAsIkxpbmVUeXBlIjowLCJQYXJlbnRTdHlsZSI6bnVsbH0sIlBhcmVudFN0eWxlIjpudWxsfSwiVGl0bGVTdHlsZSI6eyIkaWQiOiIxODYyIiwiRm9udFNldHRpbmdzIjp7IiRpZCI6IjE4NjMiLCJGb250U2l6ZSI6MTEsIkZvbnROYW1lIjoiQ2FsaWJyaSIsIklzQm9sZCI6dHJ1ZSwiSXNJdGFsaWMiOmZhbHNlLCJJc1VuZGVybGluZWQiOmZhbHNlLCJQYXJlbnRTdHlsZSI6bnVsbH0sIkF1dG9TaXplIjowLCJGb3JlZ3JvdW5kIjp7IiRpZCI6IjE4NjQiLCJDb2xvciI6eyIkaWQiOiIxODY1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E4NjYiLCJUb3AiOjAuMCwiTGVmdCI6MC4wLCJSaWdodCI6MC4wLCJCb3R0b20iOjAuMH0sIlBhZGRpbmciOnsiJGlkIjoiMTg2NyIsIlRvcCI6MC4wLCJMZWZ0IjowLjAsIlJpZ2h0IjowLjAsIkJvdHRvbSI6MC4wfSwiQmFja2dyb3VuZCI6eyIkaWQiOiIxODY4IiwiQ29sb3IiOnsiJGlkIjoiMTg2OSIsIkEiOjAsIlIiOjI1NSwiRyI6MjU1LCJCIjoyNTV9fSwiSXNWaXNpYmxlIjp0cnVlLCJXaWR0aCI6MC4wLCJIZWlnaHQiOjAuMCwiQm9yZGVyU3R5bGUiOm51bGwsIlBhcmVudFN0eWxlIjpudWxsfSwiRGF0ZVN0eWxlIjp7IiRpZCI6IjE4NzAiLCJGb250U2V0dGluZ3MiOnsiJGlkIjoiMTg3MSIsIkZvbnRTaXplIjoxMCwiRm9udE5hbWUiOiJDYWxpYnJpIiwiSXNCb2xkIjpmYWxzZSwiSXNJdGFsaWMiOmZhbHNlLCJJc1VuZGVybGluZWQiOmZhbHNlLCJQYXJlbnRTdHlsZSI6bnVsbH0sIkF1dG9TaXplIjowLCJGb3JlZ3JvdW5kIjp7IiRpZCI6IjE4NzIiLCJDb2xvciI6eyIkaWQiOiIxODcz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aWQiOiIxODc0IiwiVG9wIjowLjAsIkxlZnQiOjAuMCwiUmlnaHQiOjAuMCwiQm90dG9tIjowLjB9LCJQYWRkaW5nIjp7IiRpZCI6IjE4NzUiLCJUb3AiOjAuMCwiTGVmdCI6MC4wLCJSaWdodCI6MC4wLCJCb3R0b20iOjAuMH0sIkJhY2tncm91bmQiOnsiJGlkIjoiMTg3NiIsIkNvbG9yIjp7IiRpZCI6IjE4NzciLCJBIjowLCJSIjoyNTUsIkciOjI1NSwiQiI6MjU1fX0sIklzVmlzaWJsZSI6dHJ1ZSwiV2lkdGgiOjAuMCwiSGVpZ2h0IjowLjAsIkJvcmRlclN0eWxlIjpudWxsLCJQYXJlbnRTdHlsZSI6bnVsbH0sIkRhdGVGb3JtYXQiOnsiJGlkIjoiMTg3OCIsIkZvcm1hdFN0cmluZyI6Ik1NTSBkLCB5eXl5IiwiU2VwYXJhdG9yIjoiLyIsIlVzZUludGVybmF0aW9uYWxEYXRlRm9ybWF0IjpmYWxzZSwiRGF0ZUlzVmlzaWJsZSI6dHJ1ZSwiVGltZUlzVmlzaWJsZSI6ZmFsc2UsIkhvdXJEaWdpdHMiOjEsIkFtUG1EZXNpZ25hdG9yIjoyLCJUcmltMDBNaW51dGVzIjpmYWxzZSwiTGFzdEtub3duVmlzaWJpbGl0eVN0YXRlIjp7IiRpZCI6IjE4NzkiLCJEYXRlUGFydElzVmlzaWJsZSI6dHJ1ZSwiVGltZVBhcnRJc1Zpc2libGUiOmZhbHNlfX0sIldlZWtOdW1iZXJpbmciOnsiJGlkIjoiMTg4MCIsIkZvcm1hdCI6MCwiSXNWaXNpYmxlIjpmYWxzZSwiTGFzdEtub3duVmlzaWJpbGl0eVN0YXRlIjpmYWxzZX0sIklzVmlzaWJsZSI6dHJ1ZSwiUGFyZW50U3R5bGUiOm51bGx9LCJEZWZhdWx0TW90U3R5bGUiOnsiJGlkIjoiMTg4MSIsIlNoYXBlIjowLCJDb25uZWN0b3JNYXJnaW4iOnsiJGlkIjoiMTg4MiIsIlRvcCI6MC4wLCJMZWZ0IjoyLjAsIlJpZ2h0IjoyLjAsIkJvdHRvbSI6MC4wfSwiQ29ubmVjdG9yU3R5bGUiOnsiJGlkIjoiMTg4MyIsIkxpbmVDb2xvciI6eyIkaWQiOiIxODg0IiwiJHR5cGUiOiJOTFJFLkNvbW1vbi5Eb20uU29saWRDb2xvckJydXNoLCBOTFJFLkNvbW1vbiIsIkNvbG9yIjp7IiRpZCI6IjE4ODUiLCJBIjoxMjcsIlIiOjc5LCJHIjoxMjksIkIiOjE4OX19LCJMaW5lV2VpZ2h0IjoxLjAsIkxpbmVUeXBlIjowLCJQYXJlbnRTdHlsZSI6bnVsbH0sIklzQmVsb3dUaW1lYmFuZCI6ZmFsc2UsIlBvc2l0aW9uT25UYXNrIjoxLCJIaWRlRGF0ZSI6ZmFsc2UsIlNoYXBlU2l6ZSI6MSwiU3BhY2luZyI6MS4wLCJQYWRkaW5nIjp7IiRpZCI6IjE4ODYiLCJUb3AiOjcuMCwiTGVmdCI6My4wLCJSaWdodCI6MC4wLCJCb3R0b20iOjIuMH0sIlNoYXBlU3R5bGUiOnsiJGlkIjoiMTg4NyIsIk1hcmdpbiI6eyIkaWQiOiIxODg4IiwiVG9wIjowLjAsIkxlZnQiOjAuMCwiUmlnaHQiOjAuMCwiQm90dG9tIjowLjB9LCJQYWRkaW5nIjp7IiRpZCI6IjE4ODkiLCJUb3AiOjAuMCwiTGVmdCI6MC4wLCJSaWdodCI6MC4wLCJCb3R0b20iOjAuMH0sIkJhY2tncm91bmQiOnsiJGlkIjoiMTg5MCIsIkNvbG9yIjp7IiRpZCI6IjE4OTEiLCJBIjoyNTUsIlIiOjE3OCwiRyI6MTQsIkIiOjE4fX0sIklzVmlzaWJsZSI6dHJ1ZSwiV2lkdGgiOjE4LjAsIkhlaWdodCI6MjAuMCwiQm9yZGVyU3R5bGUiOnsiJGlkIjoiMTg5MiIsIkxpbmVDb2xvciI6eyIkaWQiOiIxODkzIiwiJHR5cGUiOiJOTFJFLkNvbW1vbi5Eb20uU29saWRDb2xvckJydXNoLCBOTFJFLkNvbW1vbiIsIkNvbG9yIjp7IiRpZCI6IjE4OTQiLCJBIjoyNTUsIlIiOjIzNCwiRyI6MjIsIkIiOjMwfX0sIkxpbmVXZWlnaHQiOjAuMCwiTGluZVR5cGUiOjAsIlBhcmVudFN0eWxlIjpudWxsfSwiUGFyZW50U3R5bGUiOm51bGx9LCJUaXRsZVN0eWxlIjp7IiRpZCI6IjE4OTUiLCJGb250U2V0dGluZ3MiOnsiJGlkIjoiMTg5NiIsIkZvbnRTaXplIjoxMSwiRm9udE5hbWUiOiJDYWxpYnJpIiwiSXNCb2xkIjp0cnVlLCJJc0l0YWxpYyI6ZmFsc2UsIklzVW5kZXJsaW5lZCI6ZmFsc2UsIlBhcmVudFN0eWxlIjpudWxsfSwiQXV0b1NpemUiOjAsIkZvcmVncm91bmQiOnsiJGlkIjoiMTg5NyIsIkNvbG9yIjp7IiRpZCI6IjE4OTg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MTg5OSIsIlRvcCI6MC4wLCJMZWZ0IjowLjAsIlJpZ2h0IjowLjAsIkJvdHRvbSI6MC4wfSwiUGFkZGluZyI6eyIkaWQiOiIxOTAwIiwiVG9wIjowLjAsIkxlZnQiOjAuMCwiUmlnaHQiOjAuMCwiQm90dG9tIjowLjB9LCJCYWNrZ3JvdW5kIjp7IiRpZCI6IjE5MDEiLCJDb2xvciI6eyIkaWQiOiIxOTAyIiwiQSI6MCwiUiI6MjU1LCJHIjoyNTUsIkIiOjI1NX19LCJJc1Zpc2libGUiOnRydWUsIldpZHRoIjowLjAsIkhlaWdodCI6MC4wLCJCb3JkZXJTdHlsZSI6bnVsbCwiUGFyZW50U3R5bGUiOm51bGx9LCJEYXRlU3R5bGUiOnsiJGlkIjoiMTkwMyIsIkZvbnRTZXR0aW5ncyI6eyIkaWQiOiIxOTA0IiwiRm9udFNpemUiOjEwLCJGb250TmFtZSI6IkNhbGlicmkiLCJJc0JvbGQiOmZhbHNlLCJJc0l0YWxpYyI6ZmFsc2UsIklzVW5kZXJsaW5lZCI6ZmFsc2UsIlBhcmVudFN0eWxlIjpudWxsfSwiQXV0b1NpemUiOjAsIkZvcmVncm91bmQiOnsiJGlkIjoiMTkwNSIsIkNvbG9yIjp7IiRpZCI6IjE5MDYiLCJBIjoyNTUsIlIiOjY4LCJHIjo4NCwiQiI6MTA2fX0sIk1heFdpZHRoIjoyMDAuMCwiTWF4SGVpZ2h0IjoiSW5maW5pdHkiLCJTbWFydEZvcmVncm91bmRJc0FjdGl2ZSI6ZmFsc2UsIkhvcml6b250YWxBbGlnbm1lbnQiOjEsIlZlcnRpY2FsQWxpZ25tZW50IjowLCJTbWFydEZvcmVncm91bmQiOm51bGwsIkJhY2tncm91bmRGaWxsVHlwZSI6MCwiTWFyZ2luIjp7IiRpZCI6IjE5MDciLCJUb3AiOjAuMCwiTGVmdCI6MC4wLCJSaWdodCI6MC4wLCJCb3R0b20iOjAuMH0sIlBhZGRpbmciOnsiJGlkIjoiMTkwOCIsIlRvcCI6MC4wLCJMZWZ0IjowLjAsIlJpZ2h0IjowLjAsIkJvdHRvbSI6MC4wfSwiQmFja2dyb3VuZCI6eyIkaWQiOiIxOTA5IiwiQ29sb3IiOnsiJGlkIjoiMTkxMCIsIkEiOjAsIlIiOjI1NSwiRyI6MjU1LCJCIjoyNTV9fSwiSXNWaXNpYmxlIjp0cnVlLCJXaWR0aCI6MC4wLCJIZWlnaHQiOjAuMCwiQm9yZGVyU3R5bGUiOm51bGwsIlBhcmVudFN0eWxlIjpudWxsfSwiRGF0ZUZvcm1hdCI6eyIkaWQiOiIxOTExIiwiRm9ybWF0U3RyaW5nIjoiTU1NIGQsIHl5eXkiLCJTZXBhcmF0b3IiOiIvIiwiVXNlSW50ZXJuYXRpb25hbERhdGVGb3JtYXQiOmZhbHNlLCJEYXRlSXNWaXNpYmxlIjp0cnVlLCJUaW1lSXNWaXNpYmxlIjpmYWxzZSwiSG91ckRpZ2l0cyI6MSwiQW1QbURlc2lnbmF0b3IiOjIsIlRyaW0wME1pbnV0ZXMiOmZhbHNlLCJMYXN0S25vd25WaXNpYmlsaXR5U3RhdGUiOnsiJGlkIjoiMTkxMiIsIkRhdGVQYXJ0SXNWaXNpYmxlIjp0cnVlLCJUaW1lUGFydElzVmlzaWJsZSI6ZmFsc2V9fSwiV2Vla051bWJlcmluZyI6eyIkaWQiOiIxOTEzIiwiRm9ybWF0IjowLCJJc1Zpc2libGUiOmZhbHNlLCJMYXN0S25vd25WaXNpYmlsaXR5U3RhdGUiOmZhbHNlfSwiSXNWaXNpYmxlIjp0cnVlLCJQYXJlbnRTdHlsZSI6bnVsbH0sIkRlZmF1bHRUYXNrU3R5bGUiOnsiJGlkIjoiMTkxNCIsIlNoYXBlIjoxLCJTaGFwZVRoaWNrbmVzcyI6MCwiRHVyYXRpb25Gb3JtYXQiOjUsIkluY2x1ZGVOb25Xb3JraW5nRGF5c0luRHVyYXRpb24iOmZhbHNlLCJQZXJjZW50YWdlQ29tcGxldGVTdHlsZSI6eyIkaWQiOiIxOTE1IiwiRm9udFNldHRpbmdzIjp7IiRpZCI6IjE5MTYiLCJGb250U2l6ZSI6MTAsIkZvbnROYW1lIjoiQ2FsaWJyaSIsIklzQm9sZCI6ZmFsc2UsIklzSXRhbGljIjpmYWxzZSwiSXNVbmRlcmxpbmVkIjpmYWxzZSwiUGFyZW50U3R5bGUiOm51bGx9LCJBdXRvU2l6ZSI6MCwiRm9yZWdyb3VuZCI6eyIkaWQiOiIxOTE3IiwiQ29sb3IiOnsiJGlkIjoiMTkxOCIsIkEiOjI1NSwiUiI6NjgsIkciOjg0LCJCIjoxMDZ9fSwiTWF4V2lkdGgiOjIwMC4wLCJNYXhIZWlnaHQiOiJJbmZpbml0eSIsIlNtYXJ0Rm9yZWdyb3VuZElzQWN0aXZlIjpmYWxzZSwiSG9yaXpvbnRhbEFsaWdubWVudCI6MSwiVmVydGljYWxBbGlnbm1lbnQiOjAsIlNtYXJ0Rm9yZWdyb3VuZCI6bnVsbCwiQmFja2dyb3VuZEZpbGxUeXBlIjowLCJNYXJnaW4iOnsiJGlkIjoiMTkxOSIsIlRvcCI6MC4wLCJMZWZ0IjowLjAsIlJpZ2h0IjowLjAsIkJvdHRvbSI6MC4wfSwiUGFkZGluZyI6eyIkaWQiOiIxOTIwIiwiVG9wIjowLjAsIkxlZnQiOjAuMCwiUmlnaHQiOjAuMCwiQm90dG9tIjowLjB9LCJCYWNrZ3JvdW5kIjp7IiRpZCI6IjE5MjEiLCJDb2xvciI6eyIkaWQiOiIxOTIyIiwiQSI6ODksIlIiOjExNSwiRyI6MTE1LCJCIjoxMTV9fSwiSXNWaXNpYmxlIjp0cnVlLCJXaWR0aCI6MC4wLCJIZWlnaHQiOjAuMCwiQm9yZGVyU3R5bGUiOm51bGwsIlBhcmVudFN0eWxlIjpudWxsfSwiRHVyYXRpb25TdHlsZSI6eyIkaWQiOiIxOTIzIiwiRm9udFNldHRpbmdzIjp7IiRpZCI6IjE5MjQiLCJGb250U2l6ZSI6MTAsIkZvbnROYW1lIjoiQ2FsaWJyaSIsIklzQm9sZCI6ZmFsc2UsIklzSXRhbGljIjpmYWxzZSwiSXNVbmRlcmxpbmVkIjpmYWxzZSwiUGFyZW50U3R5bGUiOm51bGx9LCJBdXRvU2l6ZSI6MCwiRm9yZWdyb3VuZCI6eyIkaWQiOiIxOTI1IiwiQ29sb3IiOnsiJGlkIjoiMTkyNi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MTkyNyIsIlRvcCI6MC4wLCJMZWZ0IjowLjAsIlJpZ2h0IjowLjAsIkJvdHRvbSI6MC4wfSwiUGFkZGluZyI6eyIkaWQiOiIxOTI4IiwiVG9wIjowLjAsIkxlZnQiOjAuMCwiUmlnaHQiOjAuMCwiQm90dG9tIjowLjB9LCJCYWNrZ3JvdW5kIjp7IiRpZCI6IjE5MjkiLCJDb2xvciI6eyIkaWQiOiIxOTMwIiwiQSI6ODksIlIiOjAsIkciOjAsIkIiOjB9fSwiSXNWaXNpYmxlIjp0cnVlLCJXaWR0aCI6MC4wLCJIZWlnaHQiOjAuMCwiQm9yZGVyU3R5bGUiOm51bGwsIlBhcmVudFN0eWxlIjpudWxsfSwiSG9yaXpvbnRhbENvbm5lY3RvclN0eWxlIjp7IiRpZCI6IjE5MzEiLCJMaW5lQ29sb3IiOnsiJGlkIjoiMTkzMiIsIiR0eXBlIjoiTkxSRS5Db21tb24uRG9tLlNvbGlkQ29sb3JCcnVzaCwgTkxSRS5Db21tb24iLCJDb2xvciI6eyIkaWQiOiIxOTMzIiwiQSI6MjU1LCJSIjoyMDQsIkciOjIwNCwiQiI6MjA0fX0sIkxpbmVXZWlnaHQiOjEuMCwiTGluZVR5cGUiOjAsIlBhcmVudFN0eWxlIjpudWxsfSwiVmVydGljYWxDb25uZWN0b3JTdHlsZSI6eyIkaWQiOiIxOTM0IiwiTGluZUNvbG9yIjp7IiRpZCI6IjE5MzUiLCIkdHlwZSI6Ik5MUkUuQ29tbW9uLkRvbS5Tb2xpZENvbG9yQnJ1c2gsIE5MUkUuQ29tbW9uIiwiQ29sb3IiOnsiJGlkIjoiMTkzNiIsIkEiOjI1NSwiUiI6MjA0LCJHIjoyMDQsIkIiOjIwNH19LCJMaW5lV2VpZ2h0IjowLjAsIkxpbmVUeXBlIjowLCJQYXJlbnRTdHlsZSI6bnVsbH0sIk1hcmdpbiI6bnVsbCwiU3RhcnREYXRlUG9zaXRpb24iOjQsIkVuZERhdGVQb3NpdGlvbiI6NCwiRGF0ZUlzVmlzaWJsZSI6dHJ1ZSwiVGl0bGVQb3NpdGlvbiI6MiwiRHVyYXRpb25Qb3NpdGlvbiI6MywiUGVyY2VudGFnZUNvbXBsZXRlZFBvc2l0aW9uIjoyLCJTcGFjaW5nIjozLCJJc0JlbG93VGltZWJhbmQiOnRydWUsIlBlcmNlbnRhZ2VDb21wbGV0ZVNoYXBlT3BhY2l0eSI6MzUsIlNoYXBlU3R5bGUiOnsiJGlkIjoiMTkzNyIsIk1hcmdpbiI6eyIkaWQiOiIxOTM4IiwiVG9wIjowLjAsIkxlZnQiOjQuMCwiUmlnaHQiOjQuMCwiQm90dG9tIjowLjB9LCJQYWRkaW5nIjp7IiRpZCI6IjE5MzkiLCJUb3AiOjAuMCwiTGVmdCI6MC4wLCJSaWdodCI6MC4wLCJCb3R0b20iOjAuMH0sIkJhY2tncm91bmQiOnsiJGlkIjoiMTk0MCIsIkNvbG9yIjp7IiRpZCI6IjE5NDEiLCJBIjoyNTUsIlIiOjY4LCJHIjoxMTQsIkIiOjE5Nn19LCJJc1Zpc2libGUiOnRydWUsIldpZHRoIjowLjAsIkhlaWdodCI6MTAuMCwiQm9yZGVyU3R5bGUiOnsiJGlkIjoiMTk0MiIsIkxpbmVDb2xvciI6eyIkaWQiOiIxOTQzIiwiJHR5cGUiOiJOTFJFLkNvbW1vbi5Eb20uU29saWRDb2xvckJydXNoLCBOTFJFLkNvbW1vbiIsIkNvbG9yIjp7IiRpZCI6IjE5NDQiLCJBIjoyNTUsIlIiOjIzNCwiRyI6MjIsIkIiOjMwfX0sIkxpbmVXZWlnaHQiOjAuMCwiTGluZVR5cGUiOjAsIlBhcmVudFN0eWxlIjpudWxsfSwiUGFyZW50U3R5bGUiOm51bGx9LCJUaXRsZVN0eWxlIjp7IiRpZCI6IjE5NDUiLCJGb250U2V0dGluZ3MiOnsiJGlkIjoiMTk0NiIsIkZvbnRTaXplIjoxMSwiRm9udE5hbWUiOiJDYWxpYnJpIiwiSXNCb2xkIjp0cnVlLCJJc0l0YWxpYyI6ZmFsc2UsIklzVW5kZXJsaW5lZCI6ZmFsc2UsIlBhcmVudFN0eWxlIjpudWxsfSwiQXV0b1NpemUiOjAsIkZvcmVncm91bmQiOnsiJGlkIjoiMTk0NyIsIkNvbG9yIjp7IiRpZCI6IjE5NDgiLCJBIjoyNTUsIlIiOjI1NSwiRyI6MjU1LCJCIjoyNTV9fSwiTWF4V2lkdGgiOjIwMC4wLCJNYXhIZWlnaHQiOiJJbmZpbml0eSIsIlNtYXJ0Rm9yZWdyb3VuZElzQWN0aXZlIjpmYWxzZSwiSG9yaXpvbnRhbEFsaWdubWVudCI6MSwiVmVydGljYWxBbGlnbm1lbnQiOjAsIlNtYXJ0Rm9yZWdyb3VuZCI6bnVsbCwiQmFja2dyb3VuZEZpbGxUeXBlIjowLCJNYXJnaW4iOnsiJGlkIjoiMTk0OSIsIlRvcCI6MC4wLCJMZWZ0IjowLjAsIlJpZ2h0IjowLjAsIkJvdHRvbSI6MC4wfSwiUGFkZGluZyI6eyIkaWQiOiIxOTUwIiwiVG9wIjowLjAsIkxlZnQiOjAuMCwiUmlnaHQiOjAuMCwiQm90dG9tIjowLjB9LCJCYWNrZ3JvdW5kIjp7IiRpZCI6IjE5NTEiLCJDb2xvciI6eyIkaWQiOiIxOTUyIiwiQSI6ODksIlIiOjAsIkciOjAsIkIiOjB9fSwiSXNWaXNpYmxlIjp0cnVlLCJXaWR0aCI6MC4wLCJIZWlnaHQiOjAuMCwiQm9yZGVyU3R5bGUiOm51bGwsIlBhcmVudFN0eWxlIjpudWxsfSwiRGF0ZVN0eWxlIjp7IiRpZCI6IjE5NTMiLCJGb250U2V0dGluZ3MiOnsiJGlkIjoiMTk1NCIsIkZvbnRTaXplIjoxMCwiRm9udE5hbWUiOiJDYWxpYnJpIiwiSXNCb2xkIjpmYWxzZSwiSXNJdGFsaWMiOmZhbHNlLCJJc1VuZGVybGluZWQiOmZhbHNlLCJQYXJlbnRTdHlsZSI6bnVsbH0sIkF1dG9TaXplIjowLCJGb3JlZ3JvdW5kIjp7IiRpZCI6IjE5NTUiLCJDb2xvciI6eyIkaWQiOiIxOTU2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OTU3IiwiVG9wIjowLjAsIkxlZnQiOjAuMCwiUmlnaHQiOjAuMCwiQm90dG9tIjowLjB9LCJQYWRkaW5nIjp7IiRpZCI6IjE5NTgiLCJUb3AiOjAuMCwiTGVmdCI6MC4wLCJSaWdodCI6MC4wLCJCb3R0b20iOjAuMH0sIkJhY2tncm91bmQiOnsiJGlkIjoiMTk1OSIsIkNvbG9yIjp7IiRpZCI6IjE5NjAiLCJBIjo4OSwiUiI6MCwiRyI6MCwiQiI6MH19LCJJc1Zpc2libGUiOnRydWUsIldpZHRoIjowLjAsIkhlaWdodCI6MC4wLCJCb3JkZXJTdHlsZSI6bnVsbCwiUGFyZW50U3R5bGUiOm51bGx9LCJEYXRlRm9ybWF0Ijp7IiRpZCI6IjE5NjE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k2MiIsIkZvcm1hdCI6MCwiSXNWaXNpYmxlIjpmYWxzZSwiTGFzdEtub3duVmlzaWJpbGl0eVN0YXRlIjpmYWxzZX0sIklzVmlzaWJsZSI6dHJ1ZSwiUGFyZW50U3R5bGUiOm51bGwsIl9leHBsaWNpdGx5U2V0Ijp7IiRpZCI6IjE5NjM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lsZXN0b25lU3R5bGUiOnsiJGlkIjoiMTk2NCIsIlRpdGxlUG9zaXRpb24iOiJSaWdodCIsIkRhdGVQb3NpdGlvbiI6IkxlZnQiLCJTaGFwZVR5cGUiOjEsIlNoYXBlU2l6ZSI6MSwiU3BhY2luZyI6NSwiU2hhcGVTdHlsZSI6eyIkaWQiOiIxOTY1IiwiTWFyZ2luIjp7IiRpZCI6IjE5NjYiLCJUb3AiOjAuMCwiTGVmdCI6MC4wLCJSaWdodCI6MC4wLCJCb3R0b20iOjAuMH0sIlBhZGRpbmciOnsiJGlkIjoiMTk2NyIsIlRvcCI6MC4wLCJMZWZ0IjowLjAsIlJpZ2h0IjowLjAsIkJvdHRvbSI6MC4wfSwiQmFja2dyb3VuZCI6eyIkaWQiOiIxOTY4IiwiQ29sb3IiOnsiJGlkIjoiMTk2OSIsIkEiOjI1NSwiUiI6MCwiRyI6MTE0LCJCIjoxODh9fSwiSXNWaXNpYmxlIjp0cnVlLCJXaWR0aCI6MTguMCwiSGVpZ2h0IjoyMC4wLCJCb3JkZXJTdHlsZSI6eyIkaWQiOiIxOTcwIiwiTGluZUNvbG9yIjp7IiRpZCI6IjE5NzEiLCIkdHlwZSI6Ik5MUkUuQ29tbW9uLkRvbS5Tb2xpZENvbG9yQnJ1c2gsIE5MUkUuQ29tbW9uIiwiQ29sb3IiOnsiJGlkIjoiMTk3MiIsIkEiOjI1NSwiUiI6MjU1LCJHIjowLCJCIjowfX0sIkxpbmVXZWlnaHQiOjAuMCwiTGluZVR5cGUiOjAsIlBhcmVudFN0eWxlIjpudWxsfSwiUGFyZW50U3R5bGUiOm51bGx9LCJUaXRsZVN0eWxlIjp7IiRpZCI6IjE5NzMiLCJGb250U2V0dGluZ3MiOnsiJGlkIjoiMTk3NCIsIkZvbnRTaXplIjoxMSwiRm9udE5hbWUiOiJDYWxpYnJpIiwiSXNCb2xkIjp0cnVlLCJJc0l0YWxpYyI6ZmFsc2UsIklzVW5kZXJsaW5lZCI6ZmFsc2UsIlBhcmVudFN0eWxlIjpudWxsfSwiQXV0b1NpemUiOjAsIkZvcmVncm91bmQiOnsiJGlkIjoiMTk3NSIsIkNvbG9yIjp7IiRpZCI6IjE5NzY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MTk3NyIsIlRvcCI6MC4wLCJMZWZ0IjowLjAsIlJpZ2h0IjowLjAsIkJvdHRvbSI6MC4wfSwiUGFkZGluZyI6eyIkaWQiOiIxOTc4IiwiVG9wIjowLjAsIkxlZnQiOjAuMCwiUmlnaHQiOjAuMCwiQm90dG9tIjowLjB9LCJCYWNrZ3JvdW5kIjp7IiRpZCI6IjE5NzkiLCJDb2xvciI6eyIkaWQiOiIxOTgwIiwiQSI6ODksIlIiOjAsIkciOjAsIkIiOjB9fSwiSXNWaXNpYmxlIjp0cnVlLCJXaWR0aCI6MC4wLCJIZWlnaHQiOjAuMCwiQm9yZGVyU3R5bGUiOm51bGwsIlBhcmVudFN0eWxlIjpudWxsfSwiRGF0ZVN0eWxlIjp7IiRpZCI6IjE5ODEiLCJGb250U2V0dGluZ3MiOnsiJGlkIjoiMTk4MiIsIkZvbnRTaXplIjoxMCwiRm9udE5hbWUiOiJDYWxpYnJpIiwiSXNCb2xkIjpmYWxzZSwiSXNJdGFsaWMiOmZhbHNlLCJJc1VuZGVybGluZWQiOmZhbHNlLCJQYXJlbnRTdHlsZSI6bnVsbH0sIkF1dG9TaXplIjowLCJGb3JlZ3JvdW5kIjp7IiRpZCI6IjE5ODMiLCJDb2xvciI6eyIkaWQiOiIxOTg0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OTg1IiwiVG9wIjowLjAsIkxlZnQiOjAuMCwiUmlnaHQiOjAuMCwiQm90dG9tIjowLjB9LCJQYWRkaW5nIjp7IiRpZCI6IjE5ODYiLCJUb3AiOjAuMCwiTGVmdCI6MC4wLCJSaWdodCI6MC4wLCJCb3R0b20iOjAuMH0sIkJhY2tncm91bmQiOnsiJGlkIjoiMTk4NyIsIkNvbG9yIjp7IiRpZCI6IjE5ODgiLCJBIjo4OSwiUiI6MCwiRyI6MCwiQiI6MH19LCJJc1Zpc2libGUiOnRydWUsIldpZHRoIjowLjAsIkhlaWdodCI6MC4wLCJCb3JkZXJTdHlsZSI6bnVsbCwiUGFyZW50U3R5bGUiOm51bGx9LCJEYXRlRm9ybWF0Ijp7IiRpZCI6IjE5ODkiLCJGb3JtYXRTdHJpbmciOiJNTU0gZCwgeXl5eSIsIlNlcGFyYXRvciI6Ii8iLCJVc2VJbnRlcm5hdGlvbmFsRGF0ZUZvcm1hdCI6ZmFsc2UsIkRhdGVJc1Zpc2libGUiOnRydWUsIlRpbWVJc1Zpc2libGUiOmZhbHNlLCJIb3VyRGlnaXRzIjoxLCJBbVBtRGVzaWduYXRvciI6MiwiVHJpbTAwTWludXRlcyI6ZmFsc2UsIkxhc3RLbm93blZpc2liaWxpdHlTdGF0ZSI6eyIkaWQiOiIxOTkwIiwiRGF0ZVBhcnRJc1Zpc2libGUiOnRydWUsIlRpbWVQYXJ0SXNWaXNpYmxlIjpmYWxzZX19LCJXZWVrTnVtYmVyaW5nIjp7IiRpZCI6IjE5OTEiLCJGb3JtYXQiOjAsIklzVmlzaWJsZSI6ZmFsc2UsIkxhc3RLbm93blZpc2liaWxpdHlTdGF0ZSI6ZmFsc2V9LCJJc1Zpc2libGUiOnRydWUsIlBhcmVudFN0eWxlIjpudWxsfSwiR3JpZGxpbmVQYW5lbFN0eWxlIjp7IiRpZCI6IjE5OTIiLCJHcmlkbGluZVN0eWxlIjp7IiRpZCI6IjE5OTMiLCJMaW5lQ29sb3IiOnsiJGlkIjoiMTk5NCIsIiR0eXBlIjoiTkxSRS5Db21tb24uRG9tLlNvbGlkQ29sb3JCcnVzaCwgTkxSRS5Db21tb24iLCJDb2xvciI6eyIkaWQiOiIxOTk1IiwiQSI6NTEsIlIiOjE3NSwiRyI6MTcxLCJCIjoxNzF9fSwiTGluZVdlaWdodCI6MS4zMzMzMzMzNywiTGluZVR5cGUiOjAsIlBhcmVudFN0eWxlIjpudWxsfSwiTWFyZ2luIjp7IiRpZCI6IjE5OTYiLCJUb3AiOjAuMCwiTGVmdCI6MC4wLCJSaWdodCI6MC4wLCJCb3R0b20iOjAuMH0sIlBhZGRpbmciOnsiJGlkIjoiMTk5NyIsIlRvcCI6MC4wLCJMZWZ0IjowLjAsIlJpZ2h0IjowLjAsIkJvdHRvbSI6MC4wfSwiQmFja2dyb3VuZCI6bnVsbCwiSXNWaXNpYmxlIjp0cnVlLCJXaWR0aCI6MC4wLCJIZWlnaHQiOjAuMCwiQm9yZGVyU3R5bGUiOnsiJGlkIjoiMTk5OCIsIkxpbmVDb2xvciI6bnVsbCwiTGluZVdlaWdodCI6MC4wLCJMaW5lVHlwZSI6MCwiUGFyZW50U3R5bGUiOm51bGx9LCJQYXJlbnRTdHlsZSI6bnVsbH0sIkFjdGl2aXR5TGluZVBhbmVsU3R5bGUiOnsiJGlkIjoiMTk5OSIsIkFjdGl2aXR5TGluZVN0eWxlIjp7IiRpZCI6IjIwMDAiLCJMaW5lQ29sb3IiOnsiJGlkIjoiMjAwMSIsIiR0eXBlIjoiTkxSRS5Db21tb24uRG9tLlNvbGlkQ29sb3JCcnVzaCwgTkxSRS5Db21tb24iLCJDb2xvciI6eyIkaWQiOiIyMDAyIiwiQSI6MzgsIlIiOjY4LCJHIjoxMTQsIkIiOjE5Nn19LCJMaW5lV2VpZ2h0IjowLjY2NjY2NjcsIkxpbmVUeXBlIjowLCJQYXJlbnRTdHlsZSI6bnVsbH0sIk1hcmdpbiI6eyIkaWQiOiIyMDAzIiwiVG9wIjowLjAsIkxlZnQiOjAuMCwiUmlnaHQiOjAuMCwiQm90dG9tIjowLjB9LCJQYWRkaW5nIjp7IiRpZCI6IjIwMDQiLCJUb3AiOjAuMCwiTGVmdCI6MC4wLCJSaWdodCI6MC4wLCJCb3R0b20iOjAuMH0sIkJhY2tncm91bmQiOm51bGwsIklzVmlzaWJsZSI6dHJ1ZSwiV2lkdGgiOjAuMCwiSGVpZ2h0IjowLjAsIkJvcmRlclN0eWxlIjp7IiRpZCI6IjIwMDUiLCJMaW5lQ29sb3IiOm51bGwsIkxpbmVXZWlnaHQiOjAuMCwiTGluZVR5cGUiOjAsIlBhcmVudFN0eWxlIjpudWxsfSwiUGFyZW50U3R5bGUiOm51bGx9LCJfc2VsZWN0ZWRUaGVtZVByZXNldENvbG9ycyI6eyIkaWQiOiIyMDA2IiwiVGV4dExpZ2h0Ijp7IiRpZCI6IjIwMDciLCJBIjoyNTUsIlIiOjI1NSwiRyI6MjU1LCJCIjoyNTV9LCJUZXh0RGFyayI6eyIkaWQiOiIyMDA4IiwiQSI6MjU1LCJSIjowLCJHIjowLCJCIjowfSwiQWNjZW50MSI6eyIkcmVmIjoiMTgyMCJ9LCJBY2NlbnQyIjp7IiRpZCI6IjIwMDkiLCJBIjoyNTUsIlIiOjY4LCJHIjo4NCwiQiI6MTA2fSwiQWNjZW50MyI6eyIkaWQiOiIyMDEwIiwiQSI6MjU1LCJSIjo2OCwiRyI6MTE0LCJCIjoxOTZ9LCJBY2NlbnQ0Ijp7IiRpZCI6IjIwMTEiLCJBIjoyNTUsIlIiOjI1NSwiRyI6MTkyLCJCIjowfSwiQWNjZW50NSI6eyIkaWQiOiIyMDEyIiwiQSI6MjU1LCJSIjoxMTIsIkciOjE3MywiQiI6NzF9LCJBY2NlbnQ2Ijp7IiRpZCI6IjIwMTMiLCJBIjoyNTUsIlIiOjE1LCJHIjoxNTgsIkIiOjIxM30sIkFjY2VudDciOnsiJGlkIjoiMjAxNCIsIkEiOjI1NSwiUiI6MTYwLCJHIjo0MywiQiI6MTQ3fSwiQWNjZW50OCI6eyIkaWQiOiIyMDE1IiwiQSI6MjU1LCJSIjo3OCwiRyI6MTY3LCJCIjo0Nn19LCJTaG93RWxhcHNlZFRpbWVHcmFkaWVudFN0eWxlIjpmYWxzZSwiVGltZWJhbmRSZXNlcnZlZExlZnRBcmVhU3R5bGUiOnsiJGlkIjoiMjAxNiIsIkFjdGl2aXR5SGVhZGVyV2lkdGgiOjgyLjg2MTIwNDExMTYwMDU0MywiSXNTZXQiOnRydWV9LCJEZWZhdWx0U3dpbWxhbmVTdHlsZSI6bnVsbCwiRGVmYXVsdFN3aW1sYW5lVjJTdHlsZSI6eyIkaWQiOiIyMDE3IiwiU3R5bGVJZCI6IjAwMDAwMDAwLTAwMDAtMDAwMC0wMDAwLTAwMDAwMDAwMDAwMCIsIkhlYWRlclN0eWxlIjp7IiRpZCI6IjIwMTgiLCJUZXh0SXNWZXJ0aWNhbCI6dHJ1ZSwiVGV4dFN0eWxlIjp7IiRpZCI6IjIwMTkiLCJGb250U2V0dGluZ3MiOnsiJGlkIjoiMjAyMCIsIkZvbnRTaXplIjoxMiwiRm9udE5hbWUiOiJDYWxpYnJpIiwiSXNCb2xkIjpmYWxzZSwiSXNJdGFsaWMiOmZhbHNlLCJJc1VuZGVybGluZWQiOmZhbHNlLCJQYXJlbnRTdHlsZSI6bnVsbH0sIkF1dG9TaXplIjoyLCJGb3JlZ3JvdW5kIjp7IiRpZCI6IjIwMjEiLCJDb2xvciI6eyIkaWQiOiIyMDIy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MjAyMyIsIlRvcCI6MC4wLCJMZWZ0IjowLjAsIlJpZ2h0IjowLjAsIkJvdHRvbSI6MC4wfSwiUGFkZGluZyI6eyIkaWQiOiIyMDI0IiwiVG9wIjowLjAsIkxlZnQiOjAuMCwiUmlnaHQiOjAuMCwiQm90dG9tIjowLjB9LCJCYWNrZ3JvdW5kIjpudWxsLCJJc1Zpc2libGUiOmZhbHNlLCJXaWR0aCI6MC4wLCJIZWlnaHQiOjAuMCwiQm9yZGVyU3R5bGUiOm51bGwsIlBhcmVudFN0eWxlIjpudWxsfSwiUmVjdGFuZ2xlU3R5bGUiOnsiJGlkIjoiMjAyNSIsIk1hcmdpbiI6eyIkaWQiOiIyMDI2IiwiVG9wIjowLjAsIkxlZnQiOjAuMCwiUmlnaHQiOjAuMCwiQm90dG9tIjowLjB9LCJQYWRkaW5nIjp7IiRpZCI6IjIwMjciLCJUb3AiOjAuMCwiTGVmdCI6MC4wLCJSaWdodCI6MC4wLCJCb3R0b20iOjAuMH0sIkJhY2tncm91bmQiOnsiJGlkIjoiMjAyOCIsIkNvbG9yIjp7IiRpZCI6IjIwMjkiLCJBIjoyNTUsIlIiOjY4LCJHIjoxMTQsIkIiOjE5Nn19LCJJc1Zpc2libGUiOnRydWUsIldpZHRoIjowLjAsIkhlaWdodCI6MC4wLCJCb3JkZXJTdHlsZSI6eyIkaWQiOiIyMDMwIiwiTGluZUNvbG9yIjp7IiRpZCI6IjIwMzEiLCIkdHlwZSI6Ik5MUkUuQ29tbW9uLkRvbS5Tb2xpZENvbG9yQnJ1c2gsIE5MUkUuQ29tbW9uIiwiQ29sb3IiOnsiJGlkIjoiMjAzMiIsIkEiOjI1NSwiUiI6MjU1LCJHIjoyNTUsIkIiOjI1NX19LCJMaW5lV2VpZ2h0IjowLjAsIkxpbmVUeXBlIjowLCJQYXJlbnRTdHlsZSI6bnVsbH0sIlBhcmVudFN0eWxlIjpudWxsfSwiTWFyZ2luIjp7IiRpZCI6IjIwMzMiLCJUb3AiOjAuMCwiTGVmdCI6MC4wLCJSaWdodCI6MC4wLCJCb3R0b20iOjAuMH0sIlBhZGRpbmciOnsiJGlkIjoiMjAzNCIsIlRvcCI6MC4wLCJMZWZ0IjowLjAsIlJpZ2h0IjowLjAsIkJvdHRvbSI6MC4wfSwiQmFja2dyb3VuZCI6bnVsbCwiSXNWaXNpYmxlIjp0cnVlLCJXaWR0aCI6MC4wLCJIZWlnaHQiOjAuMCwiQm9yZGVyU3R5bGUiOm51bGwsIlBhcmVudFN0eWxlIjpudWxsfSwiQmFja2dyb3VuZFN0eWxlIjp7IiRpZCI6IjIwMzUiLCJNYXJnaW4iOnsiJGlkIjoiMjAzNiIsIlRvcCI6MC4wLCJMZWZ0IjowLjAsIlJpZ2h0IjowLjAsIkJvdHRvbSI6MC4wfSwiUGFkZGluZyI6eyIkaWQiOiIyMDM3IiwiVG9wIjowLjAsIkxlZnQiOjAuMCwiUmlnaHQiOjAuMCwiQm90dG9tIjowLjB9LCJCYWNrZ3JvdW5kIjp7IiRpZCI6IjIwMzgiLCJDb2xvciI6eyIkaWQiOiIyMDM5IiwiQSI6NTEsIlIiOjE2NSwiRyI6MTY1LCJCIjoxNjV9fSwiSXNWaXNpYmxlIjp0cnVlLCJXaWR0aCI6MC4wLCJIZWlnaHQiOjAuMCwiQm9yZGVyU3R5bGUiOnsiJGlkIjoiMjA0MCIsIkxpbmVDb2xvciI6eyIkaWQiOiIyMDQxIiwiJHR5cGUiOiJOTFJFLkNvbW1vbi5Eb20uU29saWRDb2xvckJydXNoLCBOTFJFLkNvbW1vbiIsIkNvbG9yIjp7IiRpZCI6IjIwNDIiLCJBIjoyNTUsIlIiOjIzNCwiRyI6MjIsIkIiOjMwfX0sIkxpbmVXZWlnaHQiOjAuMCwiTGluZVR5cGUiOjAsIlBhcmVudFN0eWxlIjpudWxsfSwiUGFyZW50U3R5bGUiOm51bGx9LCJJc0Fib3ZlVGltZWJhbmQiOmZhbHNlLCJTcGFjaW5nIjo1LCJEZWZhdWx0U3dpbWxhbmVUYXNrU3R5bGUiOnsiJGlkIjoiMjA0MyIsIiR0eXBlIjoiTkxSRS5Db21tb24uRG9tLlN0eWxlcy5FeHBsaWNpdFNldGFibGVUYXNrU3R5bGUsIE5MUkUuQ29tbW9uIiwiU2hhcGUiOjEsIlNoYXBlVGhpY2tuZXNzIjowLCJEdXJhdGlvbkZvcm1hdCI6NSwiSW5jbHVkZU5vbldvcmtpbmdEYXlzSW5EdXJhdGlvbiI6ZmFsc2UsIlBlcmNlbnRhZ2VDb21wbGV0ZVN0eWxlIjp7IiRpZCI6IjIwNDQiLCJGb250U2V0dGluZ3MiOnsiJGlkIjoiMjA0NSIsIkZvbnRTaXplIjoxMCwiRm9udE5hbWUiOiJDYWxpYnJpIiwiSXNCb2xkIjpmYWxzZSwiSXNJdGFsaWMiOmZhbHNlLCJJc1VuZGVybGluZWQiOmZhbHNlLCJQYXJlbnRTdHlsZSI6bnVsbH0sIkF1dG9TaXplIjowLCJGb3JlZ3JvdW5kIjp7IiRpZCI6IjIwNDYiLCJDb2xvciI6eyIkaWQiOiIyMDQ3IiwiQSI6MjU1LCJSIjoyNTUsIkciOjI1NSwiQiI6MjU1fX0sIk1heFdpZHRoIjoyMDAuMCwiTWF4SGVpZ2h0IjoiSW5maW5pdHkiLCJTbWFydEZvcmVncm91bmRJc0FjdGl2ZSI6ZmFsc2UsIkhvcml6b250YWxBbGlnbm1lbnQiOjEsIlZlcnRpY2FsQWxpZ25tZW50IjowLCJTbWFydEZvcmVncm91bmQiOm51bGwsIkJhY2tncm91bmRGaWxsVHlwZSI6MCwiTWFyZ2luIjp7IiRpZCI6IjIwNDgiLCJUb3AiOjAuMCwiTGVmdCI6MC4wLCJSaWdodCI6MC4wLCJCb3R0b20iOjAuMH0sIlBhZGRpbmciOnsiJGlkIjoiMjA0OSIsIlRvcCI6MC4wLCJMZWZ0IjowLjAsIlJpZ2h0IjowLjAsIkJvdHRvbSI6MC4wfSwiQmFja2dyb3VuZCI6eyIkaWQiOiIyMDUwIiwiQ29sb3IiOnsiJGlkIjoiMjA1MSIsIkEiOjg5LCJSIjoxMTUsIkciOjExNSwiQiI6MTE1fX0sIklzVmlzaWJsZSI6dHJ1ZSwiV2lkdGgiOjAuMCwiSGVpZ2h0IjowLjAsIkJvcmRlclN0eWxlIjpudWxsLCJQYXJlbnRTdHlsZSI6bnVsbH0sIkR1cmF0aW9uU3R5bGUiOnsiJGlkIjoiMjA1MiIsIkZvbnRTZXR0aW5ncyI6eyIkaWQiOiIyMDUzIiwiRm9udFNpemUiOjEwLCJGb250TmFtZSI6IkNhbGlicmkiLCJJc0JvbGQiOmZhbHNlLCJJc0l0YWxpYyI6ZmFsc2UsIklzVW5kZXJsaW5lZCI6ZmFsc2UsIlBhcmVudFN0eWxlIjpudWxsfSwiQXV0b1NpemUiOjAsIkZvcmVncm91bmQiOnsiJGlkIjoiMjA1NCIsIkNvbG9yIjp7IiRpZCI6IjIwNTU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IwNTYiLCJUb3AiOjAuMCwiTGVmdCI6MC4wLCJSaWdodCI6MC4wLCJCb3R0b20iOjAuMH0sIlBhZGRpbmciOnsiJGlkIjoiMjA1NyIsIlRvcCI6MC4wLCJMZWZ0IjowLjAsIlJpZ2h0IjowLjAsIkJvdHRvbSI6MC4wfSwiQmFja2dyb3VuZCI6eyIkaWQiOiIyMDU4IiwiQ29sb3IiOnsiJGlkIjoiMjA1OSIsIkEiOjAsIlIiOjI1NSwiRyI6MjU1LCJCIjoyNTV9fSwiSXNWaXNpYmxlIjp0cnVlLCJXaWR0aCI6MC4wLCJIZWlnaHQiOjAuMCwiQm9yZGVyU3R5bGUiOm51bGwsIlBhcmVudFN0eWxlIjpudWxsfSwiSG9yaXpvbnRhbENvbm5lY3RvclN0eWxlIjp7IiRpZCI6IjIwNjAiLCJMaW5lQ29sb3IiOnsiJGlkIjoiMjA2MSIsIiR0eXBlIjoiTkxSRS5Db21tb24uRG9tLlNvbGlkQ29sb3JCcnVzaCwgTkxSRS5Db21tb24iLCJDb2xvciI6eyIkaWQiOiIyMDYyIiwiQSI6MjU1LCJSIjoyMDQsIkciOjIwNCwiQiI6MjA0fX0sIkxpbmVXZWlnaHQiOjEuMCwiTGluZVR5cGUiOjAsIlBhcmVudFN0eWxlIjpudWxsfSwiVmVydGljYWxDb25uZWN0b3JTdHlsZSI6eyIkaWQiOiIyMDYzIiwiTGluZUNvbG9yIjp7IiRpZCI6IjIwNjQiLCIkdHlwZSI6Ik5MUkUuQ29tbW9uLkRvbS5Tb2xpZENvbG9yQnJ1c2gsIE5MUkUuQ29tbW9uIiwiQ29sb3IiOnsiJGlkIjoiMjA2NSIsIkEiOjI1NSwiUiI6MjA0LCJHIjoyMDQsIkIiOjIwNH19LCJMaW5lV2VpZ2h0IjowLjAsIkxpbmVUeXBlIjowLCJQYXJlbnRTdHlsZSI6bnVsbH0sIk1hcmdpbiI6bnVsbCwiU3RhcnREYXRlUG9zaXRpb24iOjYsIkVuZERhdGVQb3NpdGlvbiI6NiwiRGF0ZUlzVmlzaWJsZSI6ZmFsc2UsIlRpdGxlUG9zaXRpb24iOjQsIkR1cmF0aW9uUG9zaXRpb24iOjMsIlBlcmNlbnRhZ2VDb21wbGV0ZWRQb3NpdGlvbiI6MiwiU3BhY2luZyI6MywiSXNCZWxvd1RpbWViYW5kIjp0cnVlLCJQZXJjZW50YWdlQ29tcGxldGVTaGFwZU9wYWNpdHkiOjM1LCJTaGFwZVN0eWxlIjp7IiRpZCI6IjIwNjYiLCJNYXJnaW4iOnsiJGlkIjoiMjA2NyIsIlRvcCI6MC4wLCJMZWZ0Ijo0LjAsIlJpZ2h0Ijo0LjAsIkJvdHRvbSI6MC4wfSwiUGFkZGluZyI6eyIkaWQiOiIyMDY4IiwiVG9wIjowLjAsIkxlZnQiOjAuMCwiUmlnaHQiOjAuMCwiQm90dG9tIjowLjB9LCJCYWNrZ3JvdW5kIjp7IiRpZCI6IjIwNjkiLCJDb2xvciI6eyIkaWQiOiIyMDcwIiwiQSI6MjU1LCJSIjo2OCwiRyI6MTE0LCJCIjoxOTZ9fSwiSXNWaXNpYmxlIjp0cnVlLCJXaWR0aCI6MC4wLCJIZWlnaHQiOjEwLjAsIkJvcmRlclN0eWxlIjp7IiRpZCI6IjIwNzEiLCJMaW5lQ29sb3IiOnsiJGlkIjoiMjA3MiIsIiR0eXBlIjoiTkxSRS5Db21tb24uRG9tLlNvbGlkQ29sb3JCcnVzaCwgTkxSRS5Db21tb24iLCJDb2xvciI6eyIkaWQiOiIyMDczIiwiQSI6MjU1LCJSIjoyMzQsIkciOjIyLCJCIjozMH19LCJMaW5lV2VpZ2h0IjowLjAsIkxpbmVUeXBlIjowLCJQYXJlbnRTdHlsZSI6bnVsbH0sIlBhcmVudFN0eWxlIjpudWxsfSwiVGl0bGVTdHlsZSI6eyIkaWQiOiIyMDc0IiwiRm9udFNldHRpbmdzIjp7IiRpZCI6IjIwNzUiLCJGb250U2l6ZSI6MTEsIkZvbnROYW1lIjoiQ2FsaWJyaSIsIklzQm9sZCI6dHJ1ZSwiSXNJdGFsaWMiOmZhbHNlLCJJc1VuZGVybGluZWQiOmZhbHNlLCJQYXJlbnRTdHlsZSI6bnVsbH0sIkF1dG9TaXplIjowLCJGb3JlZ3JvdW5kIjp7IiRpZCI6IjIwNzYiLCJDb2xvciI6eyIkaWQiOiIyMDc3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IwNzgiLCJUb3AiOjAuMCwiTGVmdCI6MC4wLCJSaWdodCI6MC4wLCJCb3R0b20iOjAuMH0sIlBhZGRpbmciOnsiJGlkIjoiMjA3OSIsIlRvcCI6MC4wLCJMZWZ0IjowLjAsIlJpZ2h0IjowLjAsIkJvdHRvbSI6MC4wfSwiQmFja2dyb3VuZCI6eyIkaWQiOiIyMDgwIiwiQ29sb3IiOnsiJGlkIjoiMjA4MSIsIkEiOjAsIlIiOjI1NSwiRyI6MjU1LCJCIjoyNTV9fSwiSXNWaXNpYmxlIjp0cnVlLCJXaWR0aCI6MC4wLCJIZWlnaHQiOjAuMCwiQm9yZGVyU3R5bGUiOm51bGwsIlBhcmVudFN0eWxlIjpudWxsfSwiRGF0ZVN0eWxlIjp7IiRpZCI6IjIwODIiLCJGb250U2V0dGluZ3MiOnsiJGlkIjoiMjA4MyIsIkZvbnRTaXplIjoxMCwiRm9udE5hbWUiOiJDYWxpYnJpIiwiSXNCb2xkIjpmYWxzZSwiSXNJdGFsaWMiOmZhbHNlLCJJc1VuZGVybGluZWQiOmZhbHNlLCJQYXJlbnRTdHlsZSI6bnVsbH0sIkF1dG9TaXplIjowLCJGb3JlZ3JvdW5kIjp7IiRpZCI6IjIwODQiLCJDb2xvciI6eyIkaWQiOiIyMDg1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aWQiOiIyMDg2IiwiVG9wIjowLjAsIkxlZnQiOjAuMCwiUmlnaHQiOjAuMCwiQm90dG9tIjowLjB9LCJQYWRkaW5nIjp7IiRpZCI6IjIwODciLCJUb3AiOjAuMCwiTGVmdCI6MC4wLCJSaWdodCI6MC4wLCJCb3R0b20iOjAuMH0sIkJhY2tncm91bmQiOnsiJGlkIjoiMjA4OCIsIkNvbG9yIjp7IiRpZCI6IjIwODkiLCJBIjo4OSwiUiI6MCwiRyI6MCwiQiI6MH19LCJJc1Zpc2libGUiOnRydWUsIldpZHRoIjowLjAsIkhlaWdodCI6MC4wLCJCb3JkZXJTdHlsZSI6bnVsbCwiUGFyZW50U3R5bGUiOm51bGx9LCJEYXRlRm9ybWF0Ijp7IiRpZCI6IjIwOTA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A5MSIsIkZvcm1hdCI6MCwiSXNWaXNpYmxlIjpmYWxzZSwiTGFzdEtub3duVmlzaWJpbGl0eVN0YXRlIjpmYWxzZX0sIklzVmlzaWJsZSI6dHJ1ZSwiUGFyZW50U3R5bGUiOm51bGwsIl9leHBsaWNpdGx5U2V0Ijp7IiRpZCI6IjIwOTI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90U3R5bGUiOnsiJGlkIjoiMjA5MyIsIlNoYXBlIjoxLCJDb25uZWN0b3JNYXJnaW4iOnsiJGlkIjoiMjA5NCIsIlRvcCI6MC4wLCJMZWZ0IjoyLjAsIlJpZ2h0IjoyLjAsIkJvdHRvbSI6MC4wfSwiQ29ubmVjdG9yU3R5bGUiOnsiJGlkIjoiMjA5NSIsIkxpbmVDb2xvciI6eyIkaWQiOiIyMDk2IiwiJHR5cGUiOiJOTFJFLkNvbW1vbi5Eb20uU29saWRDb2xvckJydXNoLCBOTFJFLkNvbW1vbiIsIkNvbG9yIjp7IiRpZCI6IjIwOTciLCJBIjoxMjcsIlIiOjc5LCJHIjoxMjksIkIiOjE4OX19LCJMaW5lV2VpZ2h0IjoxLjAsIkxpbmVUeXBlIjowLCJQYXJlbnRTdHlsZSI6bnVsbH0sIklzQmVsb3dUaW1lYmFuZCI6ZmFsc2UsIlBvc2l0aW9uT25UYXNrIjoxLCJIaWRlRGF0ZSI6ZmFsc2UsIlNoYXBlU2l6ZSI6MSwiU3BhY2luZyI6MS4wLCJQYWRkaW5nIjp7IiRpZCI6IjIwOTgiLCJUb3AiOjcuMCwiTGVmdCI6My4wLCJSaWdodCI6MC4wLCJCb3R0b20iOjIuMH0sIlNoYXBlU3R5bGUiOnsiJGlkIjoiMjA5OSIsIk1hcmdpbiI6eyIkaWQiOiIyMTAwIiwiVG9wIjowLjAsIkxlZnQiOjAuMCwiUmlnaHQiOjAuMCwiQm90dG9tIjowLjB9LCJQYWRkaW5nIjp7IiRpZCI6IjIxMDEiLCJUb3AiOjAuMCwiTGVmdCI6MC4wLCJSaWdodCI6MC4wLCJCb3R0b20iOjAuMH0sIkJhY2tncm91bmQiOnsiJGlkIjoiMjEwMiIsIkNvbG9yIjp7IiRpZCI6IjIxMDMiLCJBIjoyNTUsIlIiOjY4LCJHIjoxMTQsIkIiOjE5Nn19LCJJc1Zpc2libGUiOnRydWUsIldpZHRoIjoxOC4wLCJIZWlnaHQiOjIwLjAsIkJvcmRlclN0eWxlIjp7IiRpZCI6IjIxMDQiLCJMaW5lQ29sb3IiOnsiJGlkIjoiMjEwNSIsIiR0eXBlIjoiTkxSRS5Db21tb24uRG9tLlNvbGlkQ29sb3JCcnVzaCwgTkxSRS5Db21tb24iLCJDb2xvciI6eyIkaWQiOiIyMTA2IiwiQSI6MjU1LCJSIjoyMzQsIkciOjIyLCJCIjozMH19LCJMaW5lV2VpZ2h0IjowLjAsIkxpbmVUeXBlIjowLCJQYXJlbnRTdHlsZSI6bnVsbH0sIlBhcmVudFN0eWxlIjpudWxsfSwiVGl0bGVTdHlsZSI6eyIkaWQiOiIyMTA3IiwiRm9udFNldHRpbmdzIjp7IiRpZCI6IjIxMDgiLCJGb250U2l6ZSI6MTEsIkZvbnROYW1lIjoiQ2FsaWJyaSIsIklzQm9sZCI6dHJ1ZSwiSXNJdGFsaWMiOmZhbHNlLCJJc1VuZGVybGluZWQiOmZhbHNlLCJQYXJlbnRTdHlsZSI6bnVsbH0sIkF1dG9TaXplIjowLCJGb3JlZ3JvdW5kIjp7IiRpZCI6IjIxMDkiLCJDb2xvciI6eyIkaWQiOiIyMTEw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IxMTEiLCJUb3AiOjAuMCwiTGVmdCI6MC4wLCJSaWdodCI6MC4wLCJCb3R0b20iOjAuMH0sIlBhZGRpbmciOnsiJGlkIjoiMjExMiIsIlRvcCI6MC4wLCJMZWZ0IjowLjAsIlJpZ2h0IjowLjAsIkJvdHRvbSI6MC4wfSwiQmFja2dyb3VuZCI6eyIkaWQiOiIyMTEzIiwiQ29sb3IiOnsiJGlkIjoiMjExNCIsIkEiOjg5LCJSIjowLCJHIjowLCJCIjowfX0sIklzVmlzaWJsZSI6dHJ1ZSwiV2lkdGgiOjAuMCwiSGVpZ2h0IjowLjAsIkJvcmRlclN0eWxlIjpudWxsLCJQYXJlbnRTdHlsZSI6bnVsbH0sIkRhdGVTdHlsZSI6eyIkaWQiOiIyMTE1IiwiRm9udFNldHRpbmdzIjp7IiRpZCI6IjIxMTYiLCJGb250U2l6ZSI6MTAsIkZvbnROYW1lIjoiQ2FsaWJyaSIsIklzQm9sZCI6ZmFsc2UsIklzSXRhbGljIjpmYWxzZSwiSXNVbmRlcmxpbmVkIjpmYWxzZSwiUGFyZW50U3R5bGUiOm51bGx9LCJBdXRvU2l6ZSI6MCwiRm9yZWdyb3VuZCI6eyIkaWQiOiIyMTE3IiwiQ29sb3IiOnsiJGlkIjoiMjExO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jExOSIsIlRvcCI6MC4wLCJMZWZ0IjowLjAsIlJpZ2h0IjowLjAsIkJvdHRvbSI6MC4wfSwiUGFkZGluZyI6eyIkaWQiOiIyMTIwIiwiVG9wIjowLjAsIkxlZnQiOjAuMCwiUmlnaHQiOjAuMCwiQm90dG9tIjowLjB9LCJCYWNrZ3JvdW5kIjp7IiRpZCI6IjIxMjEiLCJDb2xvciI6eyIkaWQiOiIyMTIyIiwiQSI6ODksIlIiOjAsIkciOjAsIkIiOjB9fSwiSXNWaXNpYmxlIjp0cnVlLCJXaWR0aCI6MC4wLCJIZWlnaHQiOjAuMCwiQm9yZGVyU3R5bGUiOm51bGwsIlBhcmVudFN0eWxlIjpudWxsfSwiRGF0ZUZvcm1hdCI6eyIkaWQiOiIyMTIzIiwiRm9ybWF0U3RyaW5nIjoiTU1NIGQsIHl5eXkiLCJTZXBhcmF0b3IiOiIvIiwiVXNlSW50ZXJuYXRpb25hbERhdGVGb3JtYXQiOmZhbHNlLCJEYXRlSXNWaXNpYmxlIjp0cnVlLCJUaW1lSXNWaXNpYmxlIjpmYWxzZSwiSG91ckRpZ2l0cyI6MSwiQW1QbURlc2lnbmF0b3IiOjIsIlRyaW0wME1pbnV0ZXMiOmZhbHNlLCJMYXN0S25vd25WaXNpYmlsaXR5U3RhdGUiOnsiJGlkIjoiMjEyNCIsIkRhdGVQYXJ0SXNWaXNpYmxlIjp0cnVlLCJUaW1lUGFydElzVmlzaWJsZSI6ZmFsc2V9fSwiV2Vla051bWJlcmluZyI6eyIkaWQiOiIyMTI1IiwiRm9ybWF0IjowLCJJc1Zpc2libGUiOmZhbHNlLCJMYXN0S25vd25WaXNpYmlsaXR5U3RhdGUiOmZhbHNlfSwiSXNWaXNpYmxlIjp0cnVlLCJQYXJlbnRTdHlsZSI6bnVsbH0sIkRlZmF1bHRTd2ltbGFuZU1pbGVzdG9uZVN0eWxlIjp7IiRpZCI6IjIxMjYiLCJUaXRsZVBvc2l0aW9uIjoiUmlnaHQiLCJEYXRlUG9zaXRpb24iOiJMZWZ0IiwiU2hhcGVUeXBlIjoxLCJTaGFwZVNpemUiOjEsIlNwYWNpbmciOjUsIlNoYXBlU3R5bGUiOnsiJGlkIjoiMjEyNyIsIk1hcmdpbiI6eyIkaWQiOiIyMTI4IiwiVG9wIjowLjAsIkxlZnQiOjAuMCwiUmlnaHQiOjAuMCwiQm90dG9tIjowLjB9LCJQYWRkaW5nIjp7IiRpZCI6IjIxMjkiLCJUb3AiOjAuMCwiTGVmdCI6MC4wLCJSaWdodCI6MC4wLCJCb3R0b20iOjAuMH0sIkJhY2tncm91bmQiOnsiJGlkIjoiMjEzMCIsIkNvbG9yIjp7IiRpZCI6IjIxMzEiLCJBIjoyNTUsIlIiOjY4LCJHIjoxMTQsIkIiOjE5Nn19LCJJc1Zpc2libGUiOnRydWUsIldpZHRoIjoxOC4wLCJIZWlnaHQiOjIwLjAsIkJvcmRlclN0eWxlIjp7IiRpZCI6IjIxMzIiLCJMaW5lQ29sb3IiOnsiJGlkIjoiMjEzMyIsIiR0eXBlIjoiTkxSRS5Db21tb24uRG9tLlNvbGlkQ29sb3JCcnVzaCwgTkxSRS5Db21tb24iLCJDb2xvciI6eyIkaWQiOiIyMTM0IiwiQSI6MjU1LCJSIjoyMzQsIkciOjIyLCJCIjozMH19LCJMaW5lV2VpZ2h0IjowLjAsIkxpbmVUeXBlIjowLCJQYXJlbnRTdHlsZSI6bnVsbH0sIlBhcmVudFN0eWxlIjpudWxsfSwiVGl0bGVTdHlsZSI6eyIkaWQiOiIyMTM1IiwiRm9udFNldHRpbmdzIjp7IiRpZCI6IjIxMzYiLCJGb250U2l6ZSI6MTEsIkZvbnROYW1lIjoiQ2FsaWJyaSIsIklzQm9sZCI6dHJ1ZSwiSXNJdGFsaWMiOmZhbHNlLCJJc1VuZGVybGluZWQiOmZhbHNlLCJQYXJlbnRTdHlsZSI6bnVsbH0sIkF1dG9TaXplIjowLCJGb3JlZ3JvdW5kIjp7IiRpZCI6IjIxMzciLCJDb2xvciI6eyIkaWQiOiIyMTM4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IxMzkiLCJUb3AiOjAuMCwiTGVmdCI6MC4wLCJSaWdodCI6MC4wLCJCb3R0b20iOjAuMH0sIlBhZGRpbmciOnsiJGlkIjoiMjE0MCIsIlRvcCI6MC4wLCJMZWZ0IjowLjAsIlJpZ2h0IjowLjAsIkJvdHRvbSI6MC4wfSwiQmFja2dyb3VuZCI6eyIkaWQiOiIyMTQxIiwiQ29sb3IiOnsiJGlkIjoiMjE0MiIsIkEiOjAsIlIiOjI1NSwiRyI6MjU1LCJCIjoyNTV9fSwiSXNWaXNpYmxlIjp0cnVlLCJXaWR0aCI6MC4wLCJIZWlnaHQiOjAuMCwiQm9yZGVyU3R5bGUiOm51bGwsIlBhcmVudFN0eWxlIjpudWxsfSwiRGF0ZVN0eWxlIjp7IiRpZCI6IjIxNDMiLCJGb250U2V0dGluZ3MiOnsiJGlkIjoiMjE0NCIsIkZvbnRTaXplIjoxMCwiRm9udE5hbWUiOiJDYWxpYnJpIiwiSXNCb2xkIjpmYWxzZSwiSXNJdGFsaWMiOmZhbHNlLCJJc1VuZGVybGluZWQiOmZhbHNlLCJQYXJlbnRTdHlsZSI6bnVsbH0sIkF1dG9TaXplIjowLCJGb3JlZ3JvdW5kIjp7IiRpZCI6IjIxNDUiLCJDb2xvciI6eyIkaWQiOiIyMTQ2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yMTQ3IiwiVG9wIjowLjAsIkxlZnQiOjAuMCwiUmlnaHQiOjAuMCwiQm90dG9tIjowLjB9LCJQYWRkaW5nIjp7IiRpZCI6IjIxNDgiLCJUb3AiOjAuMCwiTGVmdCI6MC4wLCJSaWdodCI6MC4wLCJCb3R0b20iOjAuMH0sIkJhY2tncm91bmQiOnsiJGlkIjoiMjE0OSIsIkNvbG9yIjp7IiRpZCI6IjIxNTAiLCJBIjowLCJSIjoyNTUsIkciOjI1NSwiQiI6MjU1fX0sIklzVmlzaWJsZSI6dHJ1ZSwiV2lkdGgiOjAuMCwiSGVpZ2h0IjowLjAsIkJvcmRlclN0eWxlIjpudWxsLCJQYXJlbnRTdHlsZSI6bnVsbH0sIkRhdGVGb3JtYXQiOnsiJGlkIjoiMjE1MSIsIkZvcm1hdFN0cmluZyI6Ik1NTSBkLCB5eXl5IiwiU2VwYXJhdG9yIjoiLyIsIlVzZUludGVybmF0aW9uYWxEYXRlRm9ybWF0IjpmYWxzZSwiRGF0ZUlzVmlzaWJsZSI6dHJ1ZSwiVGltZUlzVmlzaWJsZSI6ZmFsc2UsIkhvdXJEaWdpdHMiOjEsIkFtUG1EZXNpZ25hdG9yIjoyLCJUcmltMDBNaW51dGVzIjpmYWxzZSwiTGFzdEtub3duVmlzaWJpbGl0eVN0YXRlIjp7IiRpZCI6IjIxNTIiLCJEYXRlUGFydElzVmlzaWJsZSI6dHJ1ZSwiVGltZVBhcnRJc1Zpc2libGUiOmZhbHNlfX0sIldlZWtOdW1iZXJpbmciOnsiJGlkIjoiMjE1MyIsIkZvcm1hdCI6MCwiSXNWaXNpYmxlIjpmYWxzZSwiTGFzdEtub3duVmlzaWJpbGl0eVN0YXRlIjpmYWxzZX0sIklzVmlzaWJsZSI6dHJ1ZSwiUGFyZW50U3R5bGUiOm51bGx9LCJEZWZhdWx0U3dpbWxhbmVBY3Rpdml0eVN0eWxlIjp7IiRpZCI6IjIxNTQiLCJIZWFkZXJTdHlsZSI6eyIkaWQiOiIyMTU1IiwiVGV4dFN0eWxlIjp7IiRpZCI6IjIxNTYiLCJGb250U2V0dGluZ3MiOnsiJGlkIjoiMjE1NyIsIkZvbnRTaXplIjoxMSwiRm9udE5hbWUiOiJDYWxpYnJpIiwiSXNCb2xkIjpmYWxzZSwiSXNJdGFsaWMiOmZhbHNlLCJJc1VuZGVybGluZWQiOmZhbHNlLCJQYXJlbnRTdHlsZSI6bnVsbH0sIkF1dG9TaXplIjowLCJGb3JlZ3JvdW5kIjp7IiRpZCI6IjIxNTgiLCJDb2xvciI6eyIkaWQiOiIyMTU5IiwiQSI6MjU1LCJSIjowLCJHIjowLCJCIjowfX0sIk1heFdpZHRoIjowLjAsIk1heEhlaWdodCI6MC4wLCJTbWFydEZvcmVncm91bmRJc0FjdGl2ZSI6ZmFsc2UsIkhvcml6b250YWxBbGlnbm1lbnQiOjAsIlZlcnRpY2FsQWxpZ25tZW50IjowLCJTbWFydEZvcmVncm91bmQiOm51bGwsIkJhY2tncm91bmRGaWxsVHlwZSI6MCwiTWFyZ2luIjp7IiRpZCI6IjIxNjAiLCJUb3AiOjAuMCwiTGVmdCI6MC4wLCJSaWdodCI6MC4wLCJCb3R0b20iOjAuMH0sIlBhZGRpbmciOnsiJGlkIjoiMjE2MSIsIlRvcCI6MC4wLCJMZWZ0IjowLjAsIlJpZ2h0IjowLjAsIkJvdHRvbSI6MC4wfSwiQmFja2dyb3VuZCI6bnVsbCwiSXNWaXNpYmxlIjpmYWxzZSwiV2lkdGgiOjAuMCwiSGVpZ2h0IjowLjAsIkJvcmRlclN0eWxlIjpudWxsLCJQYXJlbnRTdHlsZSI6bnVsbH0sIlJlY3RhbmdsZVN0eWxlIjp7IiRpZCI6IjIxNjIiLCJNYXJnaW4iOnsiJGlkIjoiMjE2MyIsIlRvcCI6MC4wLCJMZWZ0IjowLjAsIlJpZ2h0IjowLjAsIkJvdHRvbSI6MC4wfSwiUGFkZGluZyI6eyIkaWQiOiIyMTY0IiwiVG9wIjowLjAsIkxlZnQiOjAuMCwiUmlnaHQiOjAuMCwiQm90dG9tIjowLjB9LCJCYWNrZ3JvdW5kIjp7IiRpZCI6IjIxNjUiLCJDb2xvciI6eyIkaWQiOiIyMTY2IiwiQSI6NjMsIlIiOjY4LCJHIjoxMTQsIkIiOjE5Nn19LCJJc1Zpc2libGUiOmZhbHNlLCJXaWR0aCI6MC4wLCJIZWlnaHQiOjAuMCwiQm9yZGVyU3R5bGUiOnsiJGlkIjoiMjE2NyIsIkxpbmVDb2xvciI6eyIkaWQiOiIyMTY4IiwiJHR5cGUiOiJOTFJFLkNvbW1vbi5Eb20uU29saWRDb2xvckJydXNoLCBOTFJFLkNvbW1vbiIsIkNvbG9yIjp7IiRpZCI6IjIxNjkiLCJBIjoyNTUsIlIiOjI1NSwiRyI6MCwiQiI6MH19LCJMaW5lV2VpZ2h0IjowLjAsIkxpbmVUeXBlIjowLCJQYXJlbnRTdHlsZSI6bnVsbH0sIlBhcmVudFN0eWxlIjpudWxsfSwiTWFyZ2luIjp7IiRpZCI6IjIxNzAiLCJUb3AiOjAuMCwiTGVmdCI6MC4wLCJSaWdodCI6MC4wLCJCb3R0b20iOjAuMH0sIlBhZGRpbmciOnsiJGlkIjoiMjE3MSIsIlRvcCI6MC4wLCJMZWZ0IjowLjAsIlJpZ2h0IjowLjAsIkJvdHRvbSI6MC4wfSwiQmFja2dyb3VuZCI6bnVsbCwiSXNWaXNpYmxlIjp0cnVlLCJXaWR0aCI6MC4wLCJIZWlnaHQiOjAuMCwiQm9yZGVyU3R5bGUiOm51bGwsIlBhcmVudFN0eWxlIjpudWxsfSwiQmFja2dyb3VuZFN0eWxlIjp7IiRpZCI6IjIxNzIiLCJNYXJnaW4iOnsiJGlkIjoiMjE3MyIsIlRvcCI6MC4wLCJMZWZ0IjowLjAsIlJpZ2h0IjowLjAsIkJvdHRvbSI6MC4wfSwiUGFkZGluZyI6eyIkaWQiOiIyMTc0IiwiVG9wIjowLjAsIkxlZnQiOjAuMCwiUmlnaHQiOjAuMCwiQm90dG9tIjowLjB9LCJCYWNrZ3JvdW5kIjp7IiRpZCI6IjIxNzUiLCJDb2xvciI6eyIkaWQiOiIyMTc2IiwiQSI6NTEsIlIiOjE2NSwiRyI6MTY1LCJCIjoxNjV9fSwiSXNWaXNpYmxlIjp0cnVlLCJXaWR0aCI6MC4wLCJIZWlnaHQiOjAuMCwiQm9yZGVyU3R5bGUiOnsiJGlkIjoiMjE3NyIsIkxpbmVDb2xvciI6eyIkaWQiOiIyMTc4IiwiJHR5cGUiOiJOTFJFLkNvbW1vbi5Eb20uU29saWRDb2xvckJydXNoLCBOTFJFLkNvbW1vbiIsIkNvbG9yIjp7IiRpZCI6IjIxNzkiLCJBIjoyNTUsIlIiOjIzNCwiRyI6MjIsIkIiOjMwfX0sIkxpbmVXZWlnaHQiOjAuMCwiTGluZVR5cGUiOjAsIlBhcmVudFN0eWxlIjpudWxsfSwiUGFyZW50U3R5bGUiOm51bGx9LCJNYXJnaW4iOnsiJGlkIjoiMjE4MCIsIlRvcCI6MC4wLCJMZWZ0IjowLjAsIlJpZ2h0IjowLjAsIkJvdHRvbSI6MC4wfSwiUGFkZGluZyI6eyIkaWQiOiIyMTgxIiwiVG9wIjowLjAsIkxlZnQiOjAuMCwiUmlnaHQiOjAuMCwiQm90dG9tIjowLjB9LCJJc1Zpc2libGUiOnRydWUsIldpZHRoIjowLjAsIkhlaWdodCI6MC4wLCJCb3JkZXJTdHlsZSI6bnVsbCwiUGFyZW50U3R5bGUiOm51bGx9LCJNYXJnaW4iOnsiJGlkIjoiMjE4MiIsIlRvcCI6MC4wLCJMZWZ0IjowLjAsIlJpZ2h0IjowLjAsIkJvdHRvbSI6MC4wfSwiUGFkZGluZyI6eyIkaWQiOiIyMTgzIiwiVG9wIjowLjAsIkxlZnQiOjAuMCwiUmlnaHQiOjAuMCwiQm90dG9tIjowLjB9LCJJc1Zpc2libGUiOnRydWUsIldpZHRoIjowLjAsIkhlaWdodCI6MC4wLCJCb3JkZXJTdHlsZSI6eyIkaWQiOiIyMTg0IiwiTGluZUNvbG9yIjpudWxsLCJMaW5lV2VpZ2h0IjowLjAsIkxpbmVUeXBlIjowLCJQYXJlbnRTdHlsZSI6bnVsbH0sIlBhcmVudFN0eWxlIjpudWxsfSwiX2FkZGl0aW9uYWxTd2ltbGFuZVYyU3R5bGVzIjpbeyIkaWQiOiIyMTg1IiwiU3R5bGVJZCI6IjAwMDAwMDAwLTAwMDAtMDAwMC0wMDAwLTAwMDAwMDAwMDAwMCIsIkhlYWRlclN0eWxlIjp7IiRpZCI6IjIxODYiLCJUZXh0SXNWZXJ0aWNhbCI6dHJ1ZSwiVGV4dFN0eWxlIjp7IiRpZCI6IjIxODciLCJGb250U2V0dGluZ3MiOnsiJGlkIjoiMjE4OCIsIkZvbnRTaXplIjoxMiwiRm9udE5hbWUiOiJDYWxpYnJpIiwiSXNCb2xkIjpmYWxzZSwiSXNJdGFsaWMiOmZhbHNlLCJJc1VuZGVybGluZWQiOmZhbHNlLCJQYXJlbnRTdHlsZSI6bnVsbH0sIkF1dG9TaXplIjowLCJGb3JlZ3JvdW5kIjp7IiRpZCI6IjIxODkiLCJDb2xvciI6eyIkaWQiOiIyMTkwIiwiQSI6MjU1LCJSIjowLCJHIjowLCJCIjowfX0sIk1heFdpZHRoIjowLjAsIk1heEhlaWdodCI6MC4wLCJTbWFydEZvcmVncm91bmRJc0FjdGl2ZSI6ZmFsc2UsIkhvcml6b250YWxBbGlnbm1lbnQiOjAsIlZlcnRpY2FsQWxpZ25tZW50IjowLCJTbWFydEZvcmVncm91bmQiOm51bGwsIkJhY2tncm91bmRGaWxsVHlwZSI6MCwiTWFyZ2luIjp7IiRpZCI6IjIxOTEiLCJUb3AiOjAuMCwiTGVmdCI6MC4wLCJSaWdodCI6MC4wLCJCb3R0b20iOjAuMH0sIlBhZGRpbmciOnsiJGlkIjoiMjE5MiIsIlRvcCI6MC4wLCJMZWZ0IjowLjAsIlJpZ2h0IjowLjAsIkJvdHRvbSI6MC4wfSwiQmFja2dyb3VuZCI6bnVsbCwiSXNWaXNpYmxlIjpmYWxzZSwiV2lkdGgiOjAuMCwiSGVpZ2h0IjowLjAsIkJvcmRlclN0eWxlIjpudWxsLCJQYXJlbnRTdHlsZSI6bnVsbH0sIlJlY3RhbmdsZVN0eWxlIjp7IiRpZCI6IjIxOTMiLCJNYXJnaW4iOnsiJGlkIjoiMjE5NCIsIlRvcCI6MC4wLCJMZWZ0IjowLjAsIlJpZ2h0IjowLjAsIkJvdHRvbSI6MC4wfSwiUGFkZGluZyI6eyIkaWQiOiIyMTk1IiwiVG9wIjowLjAsIkxlZnQiOjAuMCwiUmlnaHQiOjAuMCwiQm90dG9tIjowLjB9LCJCYWNrZ3JvdW5kIjp7IiRpZCI6IjIxOTYiLCJDb2xvciI6eyIkaWQiOiIyMTk3IiwiQSI6MjU1LCJSIjoyNTUsIkciOjE5MiwiQiI6MH19LCJJc1Zpc2libGUiOmZhbHNlLCJXaWR0aCI6MC4wLCJIZWlnaHQiOjAuMCwiQm9yZGVyU3R5bGUiOnsiJGlkIjoiMjE5OCIsIkxpbmVDb2xvciI6eyIkaWQiOiIyMTk5IiwiJHR5cGUiOiJOTFJFLkNvbW1vbi5Eb20uU29saWRDb2xvckJydXNoLCBOTFJFLkNvbW1vbiIsIkNvbG9yIjp7IiRpZCI6IjIyMDAiLCJBIjoyNTUsIlIiOjI1NSwiRyI6MjU1LCJCIjoyNTV9fSwiTGluZVdlaWdodCI6MC4wLCJMaW5lVHlwZSI6MCwiUGFyZW50U3R5bGUiOm51bGx9LCJQYXJlbnRTdHlsZSI6bnVsbH0sIk1hcmdpbiI6eyIkaWQiOiIyMjAxIiwiVG9wIjowLjAsIkxlZnQiOjAuMCwiUmlnaHQiOjAuMCwiQm90dG9tIjowLjB9LCJQYWRkaW5nIjp7IiRpZCI6IjIyMDIiLCJUb3AiOjAuMCwiTGVmdCI6MC4wLCJSaWdodCI6MC4wLCJCb3R0b20iOjAuMH0sIkJhY2tncm91bmQiOm51bGwsIklzVmlzaWJsZSI6dHJ1ZSwiV2lkdGgiOjAuMCwiSGVpZ2h0IjowLjAsIkJvcmRlclN0eWxlIjpudWxsLCJQYXJlbnRTdHlsZSI6bnVsbH0sIkJhY2tncm91bmRTdHlsZSI6eyIkaWQiOiIyMjAzIiwiTWFyZ2luIjp7IiRpZCI6IjIyMDQiLCJUb3AiOjAuMCwiTGVmdCI6MC4wLCJSaWdodCI6MC4wLCJCb3R0b20iOjAuMH0sIlBhZGRpbmciOnsiJGlkIjoiMjIwNSIsIlRvcCI6MC4wLCJMZWZ0IjowLjAsIlJpZ2h0IjowLjAsIkJvdHRvbSI6MC4wfSwiQmFja2dyb3VuZCI6eyIkaWQiOiIyMjA2IiwiQ29sb3IiOnsiJGlkIjoiMjIwNyIsIkEiOjUxLCJSIjoxNjUsIkciOjE2NSwiQiI6MTY1fX0sIklzVmlzaWJsZSI6dHJ1ZSwiV2lkdGgiOjAuMCwiSGVpZ2h0IjowLjAsIkJvcmRlclN0eWxlIjp7IiRpZCI6IjIyMDgiLCJMaW5lQ29sb3IiOnsiJGlkIjoiMjIwOSIsIiR0eXBlIjoiTkxSRS5Db21tb24uRG9tLlNvbGlkQ29sb3JCcnVzaCwgTkxSRS5Db21tb24iLCJDb2xvciI6eyIkaWQiOiIyMjEwIiwiQSI6MjU1LCJSIjoyMzQsIkciOjIyLCJCIjozMH19LCJMaW5lV2VpZ2h0IjowLjAsIkxpbmVUeXBlIjowLCJQYXJlbnRTdHlsZSI6bnVsbH0sIlBhcmVudFN0eWxlIjpudWxsfSwiSXNBYm92ZVRpbWViYW5kIjpmYWxzZSwiU3BhY2luZyI6NSwiRGVmYXVsdFN3aW1sYW5lVGFza1N0eWxlIjp7IiRpZCI6IjIyMTEiLCIkdHlwZSI6Ik5MUkUuQ29tbW9uLkRvbS5TdHlsZXMuRXhwbGljaXRTZXRhYmxlVGFza1N0eWxlLCBOTFJFLkNvbW1vbiIsIlNoYXBlIjoxLCJTaGFwZVRoaWNrbmVzcyI6MCwiRHVyYXRpb25Gb3JtYXQiOjUsIkluY2x1ZGVOb25Xb3JraW5nRGF5c0luRHVyYXRpb24iOmZhbHNlLCJQZXJjZW50YWdlQ29tcGxldGVTdHlsZSI6eyIkaWQiOiIyMjEyIiwiRm9udFNldHRpbmdzIjp7IiRpZCI6IjIyMTMiLCJGb250U2l6ZSI6MTAsIkZvbnROYW1lIjoiQ2FsaWJyaSIsIklzQm9sZCI6ZmFsc2UsIklzSXRhbGljIjpmYWxzZSwiSXNVbmRlcmxpbmVkIjpmYWxzZSwiUGFyZW50U3R5bGUiOm51bGx9LCJBdXRvU2l6ZSI6MCwiRm9yZWdyb3VuZCI6eyIkaWQiOiIyMjE0IiwiQ29sb3IiOnsiJGlkIjoiMjIxNSIsIkEiOjI1NSwiUiI6NjgsIkciOjg0LCJCIjoxMDZ9fSwiTWF4V2lkdGgiOjIwMC4wLCJNYXhIZWlnaHQiOiJJbmZpbml0eSIsIlNtYXJ0Rm9yZWdyb3VuZElzQWN0aXZlIjpmYWxzZSwiSG9yaXpvbnRhbEFsaWdubWVudCI6MSwiVmVydGljYWxBbGlnbm1lbnQiOjAsIlNtYXJ0Rm9yZWdyb3VuZCI6bnVsbCwiQmFja2dyb3VuZEZpbGxUeXBlIjowLCJNYXJnaW4iOnsiJGlkIjoiMjIxNiIsIlRvcCI6MC4wLCJMZWZ0IjowLjAsIlJpZ2h0IjowLjAsIkJvdHRvbSI6MC4wfSwiUGFkZGluZyI6eyIkaWQiOiIyMjE3IiwiVG9wIjowLjAsIkxlZnQiOjAuMCwiUmlnaHQiOjAuMCwiQm90dG9tIjowLjB9LCJCYWNrZ3JvdW5kIjp7IiRpZCI6IjIyMTgiLCJDb2xvciI6eyIkaWQiOiIyMjE5IiwiQSI6ODksIlIiOjExNSwiRyI6MTE1LCJCIjoxMTV9fSwiSXNWaXNpYmxlIjp0cnVlLCJXaWR0aCI6MC4wLCJIZWlnaHQiOjAuMCwiQm9yZGVyU3R5bGUiOm51bGwsIlBhcmVudFN0eWxlIjpudWxsfSwiRHVyYXRpb25TdHlsZSI6eyIkaWQiOiIyMjIwIiwiRm9udFNldHRpbmdzIjp7IiRpZCI6IjIyMjEiLCJGb250U2l6ZSI6MTAsIkZvbnROYW1lIjoiQ2FsaWJyaSIsIklzQm9sZCI6ZmFsc2UsIklzSXRhbGljIjpmYWxzZSwiSXNVbmRlcmxpbmVkIjpmYWxzZSwiUGFyZW50U3R5bGUiOm51bGx9LCJBdXRvU2l6ZSI6MCwiRm9yZWdyb3VuZCI6eyIkaWQiOiIyMjIyIiwiQ29sb3IiOnsiJGlkIjoiMjIyMy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MjIyNCIsIlRvcCI6MC4wLCJMZWZ0IjowLjAsIlJpZ2h0IjowLjAsIkJvdHRvbSI6MC4wfSwiUGFkZGluZyI6eyIkaWQiOiIyMjI1IiwiVG9wIjowLjAsIkxlZnQiOjAuMCwiUmlnaHQiOjAuMCwiQm90dG9tIjowLjB9LCJCYWNrZ3JvdW5kIjp7IiRpZCI6IjIyMjYiLCJDb2xvciI6eyIkaWQiOiIyMjI3IiwiQSI6MCwiUiI6MjU1LCJHIjoyNTUsIkIiOjI1NX19LCJJc1Zpc2libGUiOnRydWUsIldpZHRoIjowLjAsIkhlaWdodCI6MC4wLCJCb3JkZXJTdHlsZSI6bnVsbCwiUGFyZW50U3R5bGUiOm51bGx9LCJIb3Jpem9udGFsQ29ubmVjdG9yU3R5bGUiOnsiJGlkIjoiMjIyOCIsIkxpbmVDb2xvciI6eyIkaWQiOiIyMjI5IiwiJHR5cGUiOiJOTFJFLkNvbW1vbi5Eb20uU29saWRDb2xvckJydXNoLCBOTFJFLkNvbW1vbiIsIkNvbG9yIjp7IiRpZCI6IjIyMzAiLCJBIjoyNTUsIlIiOjIwNCwiRyI6MjA0LCJCIjoyMDR9fSwiTGluZVdlaWdodCI6MS4wLCJMaW5lVHlwZSI6MCwiUGFyZW50U3R5bGUiOm51bGx9LCJWZXJ0aWNhbENvbm5lY3RvclN0eWxlIjp7IiRpZCI6IjIyMzEiLCJMaW5lQ29sb3IiOnsiJGlkIjoiMjIzMiIsIiR0eXBlIjoiTkxSRS5Db21tb24uRG9tLlNvbGlkQ29sb3JCcnVzaCwgTkxSRS5Db21tb24iLCJDb2xvciI6eyIkaWQiOiIyMjMzIiwiQSI6MjU1LCJSIjoyMDQsIkciOjIwNCwiQiI6MjA0fX0sIkxpbmVXZWlnaHQiOjAuMCwiTGluZVR5cGUiOjAsIlBhcmVudFN0eWxlIjpudWxsfSwiTWFyZ2luIjpudWxsLCJTdGFydERhdGVQb3NpdGlvbiI6NiwiRW5kRGF0ZVBvc2l0aW9uIjo2LCJEYXRlSXNWaXNpYmxlIjpmYWxzZSwiVGl0bGVQb3NpdGlvbiI6MiwiRHVyYXRpb25Qb3NpdGlvbiI6MywiUGVyY2VudGFnZUNvbXBsZXRlZFBvc2l0aW9uIjoyLCJTcGFjaW5nIjozLCJJc0JlbG93VGltZWJhbmQiOnRydWUsIlBlcmNlbnRhZ2VDb21wbGV0ZVNoYXBlT3BhY2l0eSI6MzUsIlNoYXBlU3R5bGUiOnsiJGlkIjoiMjIzNCIsIk1hcmdpbiI6eyIkaWQiOiIyMjM1IiwiVG9wIjowLjAsIkxlZnQiOjQuMCwiUmlnaHQiOjQuMCwiQm90dG9tIjowLjB9LCJQYWRkaW5nIjp7IiRpZCI6IjIyMzYiLCJUb3AiOjAuMCwiTGVmdCI6MC4wLCJSaWdodCI6MC4wLCJCb3R0b20iOjAuMH0sIkJhY2tncm91bmQiOnsiJGlkIjoiMjIzNyIsIkNvbG9yIjp7IiRpZCI6IjIyMzgiLCJBIjoyNTUsIlIiOjI1NSwiRyI6MTkyLCJCIjowfX0sIklzVmlzaWJsZSI6dHJ1ZSwiV2lkdGgiOjAuMCwiSGVpZ2h0IjoxMC4wLCJCb3JkZXJTdHlsZSI6eyIkaWQiOiIyMjM5IiwiTGluZUNvbG9yIjp7IiRpZCI6IjIyNDAiLCIkdHlwZSI6Ik5MUkUuQ29tbW9uLkRvbS5Tb2xpZENvbG9yQnJ1c2gsIE5MUkUuQ29tbW9uIiwiQ29sb3IiOnsiJGlkIjoiMjI0MSIsIkEiOjI1NSwiUiI6MjM0LCJHIjoyMiwiQiI6MzB9fSwiTGluZVdlaWdodCI6MC4wLCJMaW5lVHlwZSI6MCwiUGFyZW50U3R5bGUiOm51bGx9LCJQYXJlbnRTdHlsZSI6bnVsbH0sIlRpdGxlU3R5bGUiOnsiJGlkIjoiMjI0MiIsIkZvbnRTZXR0aW5ncyI6eyIkaWQiOiIyMjQzIiwiRm9udFNpemUiOjExLCJGb250TmFtZSI6IkNhbGlicmkiLCJJc0JvbGQiOnRydWUsIklzSXRhbGljIjpmYWxzZSwiSXNVbmRlcmxpbmVkIjpmYWxzZSwiUGFyZW50U3R5bGUiOm51bGx9LCJBdXRvU2l6ZSI6MCwiRm9yZWdyb3VuZCI6eyIkaWQiOiIyMjQ0IiwiQ29sb3IiOnsiJGlkIjoiMjI0NSIsIkEiOjI1NSwiUiI6MCwiRyI6MCwiQiI6MH19LCJNYXhXaWR0aCI6MjAwLjAsIk1heEhlaWdodCI6IkluZmluaXR5IiwiU21hcnRGb3JlZ3JvdW5kSXNBY3RpdmUiOmZhbHNlLCJIb3Jpem9udGFsQWxpZ25tZW50IjoxLCJWZXJ0aWNhbEFsaWdubWVudCI6MCwiU21hcnRGb3JlZ3JvdW5kIjpudWxsLCJCYWNrZ3JvdW5kRmlsbFR5cGUiOjAsIk1hcmdpbiI6eyIkaWQiOiIyMjQ2IiwiVG9wIjowLjAsIkxlZnQiOjAuMCwiUmlnaHQiOjAuMCwiQm90dG9tIjowLjB9LCJQYWRkaW5nIjp7IiRpZCI6IjIyNDciLCJUb3AiOjAuMCwiTGVmdCI6MC4wLCJSaWdodCI6MC4wLCJCb3R0b20iOjAuMH0sIkJhY2tncm91bmQiOnsiJGlkIjoiMjI0OCIsIkNvbG9yIjp7IiRpZCI6IjIyNDkiLCJBIjowLCJSIjoyNTUsIkciOjI1NSwiQiI6MjU1fX0sIklzVmlzaWJsZSI6dHJ1ZSwiV2lkdGgiOjAuMCwiSGVpZ2h0IjowLjAsIkJvcmRlclN0eWxlIjpudWxsLCJQYXJlbnRTdHlsZSI6bnVsbH0sIkRhdGVTdHlsZSI6eyIkaWQiOiIyMjUwIiwiRm9udFNldHRpbmdzIjp7IiRpZCI6IjIyNTEiLCJGb250U2l6ZSI6MTAsIkZvbnROYW1lIjoiQ2FsaWJyaSIsIklzQm9sZCI6ZmFsc2UsIklzSXRhbGljIjpmYWxzZSwiSXNVbmRlcmxpbmVkIjpmYWxzZSwiUGFyZW50U3R5bGUiOm51bGx9LCJBdXRvU2l6ZSI6MCwiRm9yZWdyb3VuZCI6eyIkaWQiOiIyMjUyIiwiQ29sb3IiOnsiJGlkIjoiMjI1MyIsIkEiOjI1NSwiUiI6NjgsIkciOjg0LCJCIjoxMDZ9fSwiTWF4V2lkdGgiOjIwMC4wLCJNYXhIZWlnaHQiOiJJbmZpbml0eSIsIlNtYXJ0Rm9yZWdyb3VuZElzQWN0aXZlIjpmYWxzZSwiSG9yaXpvbnRhbEFsaWdubWVudCI6MSwiVmVydGljYWxBbGlnbm1lbnQiOjAsIlNtYXJ0Rm9yZWdyb3VuZCI6bnVsbCwiQmFja2dyb3VuZEZpbGxUeXBlIjowLCJNYXJnaW4iOnsiJGlkIjoiMjI1NCIsIlRvcCI6MC4wLCJMZWZ0IjowLjAsIlJpZ2h0IjowLjAsIkJvdHRvbSI6MC4wfSwiUGFkZGluZyI6eyIkaWQiOiIyMjU1IiwiVG9wIjowLjAsIkxlZnQiOjAuMCwiUmlnaHQiOjAuMCwiQm90dG9tIjowLjB9LCJCYWNrZ3JvdW5kIjp7IiRpZCI6IjIyNTYiLCJDb2xvciI6eyIkaWQiOiIyMjU3IiwiQSI6ODksIlIiOjAsIkciOjAsIkIiOjB9fSwiSXNWaXNpYmxlIjp0cnVlLCJXaWR0aCI6MC4wLCJIZWlnaHQiOjAuMCwiQm9yZGVyU3R5bGUiOm51bGwsIlBhcmVudFN0eWxlIjpudWxsfSwiRGF0ZUZvcm1hdCI6eyIkaWQiOiIyMjU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yNTkiLCJGb3JtYXQiOjAsIklzVmlzaWJsZSI6ZmFsc2UsIkxhc3RLbm93blZpc2liaWxpdHlTdGF0ZSI6ZmFsc2V9LCJJc1Zpc2libGUiOnRydWUsIlBhcmVudFN0eWxlIjpudWxsLCJfZXhwbGljaXRseVNldCI6eyIkaWQiOiIyMjYw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RlZmF1bHRTd2ltbGFuZU1vdFN0eWxlIjp7IiRpZCI6IjIyNjEiLCJTaGFwZSI6MSwiQ29ubmVjdG9yTWFyZ2luIjp7IiRpZCI6IjIyNjIiLCJUb3AiOjAuMCwiTGVmdCI6Mi4wLCJSaWdodCI6Mi4wLCJCb3R0b20iOjAuMH0sIkNvbm5lY3RvclN0eWxlIjp7IiRpZCI6IjIyNjMiLCJMaW5lQ29sb3IiOnsiJGlkIjoiMjI2NCIsIiR0eXBlIjoiTkxSRS5Db21tb24uRG9tLlNvbGlkQ29sb3JCcnVzaCwgTkxSRS5Db21tb24iLCJDb2xvciI6eyIkaWQiOiIyMjY1IiwiQSI6MTI3LCJSIjo3OSwiRyI6MTI5LCJCIjoxODl9fSwiTGluZVdlaWdodCI6MS4wLCJMaW5lVHlwZSI6MCwiUGFyZW50U3R5bGUiOm51bGx9LCJJc0JlbG93VGltZWJhbmQiOmZhbHNlLCJQb3NpdGlvbk9uVGFzayI6MSwiSGlkZURhdGUiOmZhbHNlLCJTaGFwZVNpemUiOjEsIlNwYWNpbmciOjEuMCwiUGFkZGluZyI6eyIkaWQiOiIyMjY2IiwiVG9wIjo3LjAsIkxlZnQiOjMuMCwiUmlnaHQiOjAuMCwiQm90dG9tIjoyLjB9LCJTaGFwZVN0eWxlIjp7IiRpZCI6IjIyNjciLCJNYXJnaW4iOnsiJGlkIjoiMjI2OCIsIlRvcCI6MC4wLCJMZWZ0IjowLjAsIlJpZ2h0IjowLjAsIkJvdHRvbSI6MC4wfSwiUGFkZGluZyI6eyIkaWQiOiIyMjY5IiwiVG9wIjowLjAsIkxlZnQiOjAuMCwiUmlnaHQiOjAuMCwiQm90dG9tIjowLjB9LCJCYWNrZ3JvdW5kIjp7IiRpZCI6IjIyNzAiLCJDb2xvciI6eyIkaWQiOiIyMjcxIiwiQSI6MjU1LCJSIjoyNTUsIkciOjE5MiwiQiI6MH19LCJJc1Zpc2libGUiOnRydWUsIldpZHRoIjoxOC4wLCJIZWlnaHQiOjIwLjAsIkJvcmRlclN0eWxlIjp7IiRpZCI6IjIyNzIiLCJMaW5lQ29sb3IiOnsiJGlkIjoiMjI3MyIsIiR0eXBlIjoiTkxSRS5Db21tb24uRG9tLlNvbGlkQ29sb3JCcnVzaCwgTkxSRS5Db21tb24iLCJDb2xvciI6eyIkaWQiOiIyMjc0IiwiQSI6MjU1LCJSIjoyMzQsIkciOjIyLCJCIjozMH19LCJMaW5lV2VpZ2h0IjowLjAsIkxpbmVUeXBlIjowLCJQYXJlbnRTdHlsZSI6bnVsbH0sIlBhcmVudFN0eWxlIjpudWxsfSwiVGl0bGVTdHlsZSI6eyIkaWQiOiIyMjc1IiwiRm9udFNldHRpbmdzIjp7IiRpZCI6IjIyNzYiLCJGb250U2l6ZSI6MTEsIkZvbnROYW1lIjoiQ2FsaWJyaSIsIklzQm9sZCI6dHJ1ZSwiSXNJdGFsaWMiOmZhbHNlLCJJc1VuZGVybGluZWQiOmZhbHNlLCJQYXJlbnRTdHlsZSI6bnVsbH0sIkF1dG9TaXplIjowLCJGb3JlZ3JvdW5kIjp7IiRpZCI6IjIyNzciLCJDb2xvciI6eyIkaWQiOiIyMjc4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IyNzkiLCJUb3AiOjAuMCwiTGVmdCI6MC4wLCJSaWdodCI6MC4wLCJCb3R0b20iOjAuMH0sIlBhZGRpbmciOnsiJGlkIjoiMjI4MCIsIlRvcCI6MC4wLCJMZWZ0IjowLjAsIlJpZ2h0IjowLjAsIkJvdHRvbSI6MC4wfSwiQmFja2dyb3VuZCI6eyIkaWQiOiIyMjgxIiwiQ29sb3IiOnsiJGlkIjoiMjI4MiIsIkEiOjg5LCJSIjowLCJHIjowLCJCIjowfX0sIklzVmlzaWJsZSI6dHJ1ZSwiV2lkdGgiOjAuMCwiSGVpZ2h0IjowLjAsIkJvcmRlclN0eWxlIjpudWxsLCJQYXJlbnRTdHlsZSI6bnVsbH0sIkRhdGVTdHlsZSI6eyIkaWQiOiIyMjgzIiwiRm9udFNldHRpbmdzIjp7IiRpZCI6IjIyODQiLCJGb250U2l6ZSI6MTAsIkZvbnROYW1lIjoiQ2FsaWJyaSIsIklzQm9sZCI6ZmFsc2UsIklzSXRhbGljIjpmYWxzZSwiSXNVbmRlcmxpbmVkIjpmYWxzZSwiUGFyZW50U3R5bGUiOm51bGx9LCJBdXRvU2l6ZSI6MCwiRm9yZWdyb3VuZCI6eyIkaWQiOiIyMjg1IiwiQ29sb3IiOnsiJGlkIjoiMjI4N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jI4NyIsIlRvcCI6MC4wLCJMZWZ0IjowLjAsIlJpZ2h0IjowLjAsIkJvdHRvbSI6MC4wfSwiUGFkZGluZyI6eyIkaWQiOiIyMjg4IiwiVG9wIjowLjAsIkxlZnQiOjAuMCwiUmlnaHQiOjAuMCwiQm90dG9tIjowLjB9LCJCYWNrZ3JvdW5kIjp7IiRpZCI6IjIyODkiLCJDb2xvciI6eyIkaWQiOiIyMjkwIiwiQSI6ODksIlIiOjAsIkciOjAsIkIiOjB9fSwiSXNWaXNpYmxlIjp0cnVlLCJXaWR0aCI6MC4wLCJIZWlnaHQiOjAuMCwiQm9yZGVyU3R5bGUiOm51bGwsIlBhcmVudFN0eWxlIjpudWxsfSwiRGF0ZUZvcm1hdCI6eyIkaWQiOiIyMjkxIiwiRm9ybWF0U3RyaW5nIjoiTU1NIGQsIHl5eXkiLCJTZXBhcmF0b3IiOiIvIiwiVXNlSW50ZXJuYXRpb25hbERhdGVGb3JtYXQiOmZhbHNlLCJEYXRlSXNWaXNpYmxlIjp0cnVlLCJUaW1lSXNWaXNpYmxlIjpmYWxzZSwiSG91ckRpZ2l0cyI6MSwiQW1QbURlc2lnbmF0b3IiOjIsIlRyaW0wME1pbnV0ZXMiOmZhbHNlLCJMYXN0S25vd25WaXNpYmlsaXR5U3RhdGUiOnsiJGlkIjoiMjI5MiIsIkRhdGVQYXJ0SXNWaXNpYmxlIjp0cnVlLCJUaW1lUGFydElzVmlzaWJsZSI6ZmFsc2V9fSwiV2Vla051bWJlcmluZyI6eyIkaWQiOiIyMjkzIiwiRm9ybWF0IjowLCJJc1Zpc2libGUiOmZhbHNlLCJMYXN0S25vd25WaXNpYmlsaXR5U3RhdGUiOmZhbHNlfSwiSXNWaXNpYmxlIjp0cnVlLCJQYXJlbnRTdHlsZSI6bnVsbH0sIkRlZmF1bHRTd2ltbGFuZU1pbGVzdG9uZVN0eWxlIjp7IiRpZCI6IjIyOTQiLCJUaXRsZVBvc2l0aW9uIjoiUmlnaHQiLCJEYXRlUG9zaXRpb24iOiJMZWZ0IiwiU2hhcGVUeXBlIjoxLCJTaGFwZVNpemUiOjEsIlNwYWNpbmciOjUsIlNoYXBlU3R5bGUiOnsiJGlkIjoiMjI5NSIsIk1hcmdpbiI6eyIkaWQiOiIyMjk2IiwiVG9wIjowLjAsIkxlZnQiOjAuMCwiUmlnaHQiOjAuMCwiQm90dG9tIjowLjB9LCJQYWRkaW5nIjp7IiRpZCI6IjIyOTciLCJUb3AiOjAuMCwiTGVmdCI6MC4wLCJSaWdodCI6MC4wLCJCb3R0b20iOjAuMH0sIkJhY2tncm91bmQiOnsiJGlkIjoiMjI5OCIsIkNvbG9yIjp7IiRpZCI6IjIyOTkiLCJBIjoyNTUsIlIiOjI1NSwiRyI6MTkyLCJCIjowfX0sIklzVmlzaWJsZSI6dHJ1ZSwiV2lkdGgiOjE4LjAsIkhlaWdodCI6MjAuMCwiQm9yZGVyU3R5bGUiOnsiJGlkIjoiMjMwMCIsIkxpbmVDb2xvciI6eyIkaWQiOiIyMzAxIiwiJHR5cGUiOiJOTFJFLkNvbW1vbi5Eb20uU29saWRDb2xvckJydXNoLCBOTFJFLkNvbW1vbiIsIkNvbG9yIjp7IiRpZCI6IjIzMDIiLCJBIjoyNTUsIlIiOjIzNCwiRyI6MjIsIkIiOjMwfX0sIkxpbmVXZWlnaHQiOjAuMCwiTGluZVR5cGUiOjAsIlBhcmVudFN0eWxlIjpudWxsfSwiUGFyZW50U3R5bGUiOm51bGx9LCJUaXRsZVN0eWxlIjp7IiRpZCI6IjIzMDMiLCJGb250U2V0dGluZ3MiOnsiJGlkIjoiMjMwNCIsIkZvbnRTaXplIjoxMSwiRm9udE5hbWUiOiJDYWxpYnJpIiwiSXNCb2xkIjp0cnVlLCJJc0l0YWxpYyI6ZmFsc2UsIklzVW5kZXJsaW5lZCI6ZmFsc2UsIlBhcmVudFN0eWxlIjpudWxsfSwiQXV0b1NpemUiOjAsIkZvcmVncm91bmQiOnsiJGlkIjoiMjMwNSIsIkNvbG9yIjp7IiRpZCI6IjIzMDY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jMwNyIsIlRvcCI6MC4wLCJMZWZ0IjowLjAsIlJpZ2h0IjowLjAsIkJvdHRvbSI6MC4wfSwiUGFkZGluZyI6eyIkaWQiOiIyMzA4IiwiVG9wIjowLjAsIkxlZnQiOjAuMCwiUmlnaHQiOjAuMCwiQm90dG9tIjowLjB9LCJCYWNrZ3JvdW5kIjp7IiRpZCI6IjIzMDkiLCJDb2xvciI6eyIkaWQiOiIyMzEwIiwiQSI6MCwiUiI6MjU1LCJHIjoyNTUsIkIiOjI1NX19LCJJc1Zpc2libGUiOnRydWUsIldpZHRoIjowLjAsIkhlaWdodCI6MC4wLCJCb3JkZXJTdHlsZSI6bnVsbCwiUGFyZW50U3R5bGUiOm51bGx9LCJEYXRlU3R5bGUiOnsiJGlkIjoiMjMxMSIsIkZvbnRTZXR0aW5ncyI6eyIkaWQiOiIyMzEyIiwiRm9udFNpemUiOjEwLCJGb250TmFtZSI6IkNhbGlicmkiLCJJc0JvbGQiOmZhbHNlLCJJc0l0YWxpYyI6ZmFsc2UsIklzVW5kZXJsaW5lZCI6ZmFsc2UsIlBhcmVudFN0eWxlIjpudWxsfSwiQXV0b1NpemUiOjAsIkZvcmVncm91bmQiOnsiJGlkIjoiMjMxMyIsIkNvbG9yIjp7IiRpZCI6IjIzMTQ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IzMTUiLCJUb3AiOjAuMCwiTGVmdCI6MC4wLCJSaWdodCI6MC4wLCJCb3R0b20iOjAuMH0sIlBhZGRpbmciOnsiJGlkIjoiMjMxNiIsIlRvcCI6MC4wLCJMZWZ0IjowLjAsIlJpZ2h0IjowLjAsIkJvdHRvbSI6MC4wfSwiQmFja2dyb3VuZCI6eyIkaWQiOiIyMzE3IiwiQ29sb3IiOnsiJGlkIjoiMjMxOCIsIkEiOjAsIlIiOjI1NSwiRyI6MjU1LCJCIjoyNTV9fSwiSXNWaXNpYmxlIjpmYWxzZSwiV2lkdGgiOjAuMCwiSGVpZ2h0IjowLjAsIkJvcmRlclN0eWxlIjpudWxsLCJQYXJlbnRTdHlsZSI6bnVsbH0sIkRhdGVGb3JtYXQiOnsiJGlkIjoiMjMxOSIsIkZvcm1hdFN0cmluZyI6Ik1NTSBkLCB5eXl5IiwiU2VwYXJhdG9yIjoiLyIsIlVzZUludGVybmF0aW9uYWxEYXRlRm9ybWF0IjpmYWxzZSwiRGF0ZUlzVmlzaWJsZSI6dHJ1ZSwiVGltZUlzVmlzaWJsZSI6ZmFsc2UsIkhvdXJEaWdpdHMiOjEsIkFtUG1EZXNpZ25hdG9yIjoyLCJUcmltMDBNaW51dGVzIjpmYWxzZSwiTGFzdEtub3duVmlzaWJpbGl0eVN0YXRlIjp7IiRpZCI6IjIzMjAiLCJEYXRlUGFydElzVmlzaWJsZSI6dHJ1ZSwiVGltZVBhcnRJc1Zpc2libGUiOmZhbHNlfX0sIldlZWtOdW1iZXJpbmciOnsiJGlkIjoiMjMyMSIsIkZvcm1hdCI6MCwiSXNWaXNpYmxlIjpmYWxzZSwiTGFzdEtub3duVmlzaWJpbGl0eVN0YXRlIjpmYWxzZX0sIklzVmlzaWJsZSI6dHJ1ZSwiUGFyZW50U3R5bGUiOm51bGx9LCJEZWZhdWx0U3dpbWxhbmVBY3Rpdml0eVN0eWxlIjp7IiRpZCI6IjIzMjIiLCJIZWFkZXJTdHlsZSI6eyIkaWQiOiIyMzIzIiwiVGV4dFN0eWxlIjp7IiRpZCI6IjIzMjQiLCJGb250U2V0dGluZ3MiOnsiJGlkIjoiMjMyNSIsIkZvbnRTaXplIjoxMSwiRm9udE5hbWUiOiJDYWxpYnJpIiwiSXNCb2xkIjpmYWxzZSwiSXNJdGFsaWMiOmZhbHNlLCJJc1VuZGVybGluZWQiOmZhbHNlLCJQYXJlbnRTdHlsZSI6bnVsbH0sIkF1dG9TaXplIjowLCJGb3JlZ3JvdW5kIjp7IiRpZCI6IjIzMjYiLCJDb2xvciI6eyIkaWQiOiIyMzI3IiwiQSI6MjU1LCJSIjowLCJHIjowLCJCIjowfX0sIk1heFdpZHRoIjowLjAsIk1heEhlaWdodCI6MC4wLCJTbWFydEZvcmVncm91bmRJc0FjdGl2ZSI6ZmFsc2UsIkhvcml6b250YWxBbGlnbm1lbnQiOjAsIlZlcnRpY2FsQWxpZ25tZW50IjowLCJTbWFydEZvcmVncm91bmQiOm51bGwsIkJhY2tncm91bmRGaWxsVHlwZSI6MCwiTWFyZ2luIjp7IiRpZCI6IjIzMjgiLCJUb3AiOjAuMCwiTGVmdCI6MC4wLCJSaWdodCI6MC4wLCJCb3R0b20iOjAuMH0sIlBhZGRpbmciOnsiJGlkIjoiMjMyOSIsIlRvcCI6MC4wLCJMZWZ0IjowLjAsIlJpZ2h0IjowLjAsIkJvdHRvbSI6MC4wfSwiQmFja2dyb3VuZCI6bnVsbCwiSXNWaXNpYmxlIjpmYWxzZSwiV2lkdGgiOjAuMCwiSGVpZ2h0IjowLjAsIkJvcmRlclN0eWxlIjpudWxsLCJQYXJlbnRTdHlsZSI6bnVsbH0sIlJlY3RhbmdsZVN0eWxlIjp7IiRpZCI6IjIzMzAiLCJNYXJnaW4iOnsiJGlkIjoiMjMzMSIsIlRvcCI6MC4wLCJMZWZ0IjowLjAsIlJpZ2h0IjowLjAsIkJvdHRvbSI6MC4wfSwiUGFkZGluZyI6eyIkaWQiOiIyMzMyIiwiVG9wIjowLjAsIkxlZnQiOjAuMCwiUmlnaHQiOjAuMCwiQm90dG9tIjowLjB9LCJCYWNrZ3JvdW5kIjp7IiRpZCI6IjIzMzMiLCJDb2xvciI6eyIkaWQiOiIyMzM0IiwiQSI6NjMsIlIiOjI1NSwiRyI6MTkyLCJCIjowfX0sIklzVmlzaWJsZSI6ZmFsc2UsIldpZHRoIjowLjAsIkhlaWdodCI6MC4wLCJCb3JkZXJTdHlsZSI6eyIkaWQiOiIyMzM1IiwiTGluZUNvbG9yIjp7IiRpZCI6IjIzMzYiLCIkdHlwZSI6Ik5MUkUuQ29tbW9uLkRvbS5Tb2xpZENvbG9yQnJ1c2gsIE5MUkUuQ29tbW9uIiwiQ29sb3IiOnsiJGlkIjoiMjMzNyIsIkEiOjI1NSwiUiI6MjU1LCJHIjowLCJCIjowfX0sIkxpbmVXZWlnaHQiOjAuMCwiTGluZVR5cGUiOjAsIlBhcmVudFN0eWxlIjpudWxsfSwiUGFyZW50U3R5bGUiOm51bGx9LCJNYXJnaW4iOnsiJGlkIjoiMjMzOCIsIlRvcCI6MC4wLCJMZWZ0IjowLjAsIlJpZ2h0IjowLjAsIkJvdHRvbSI6MC4wfSwiUGFkZGluZyI6eyIkaWQiOiIyMzM5IiwiVG9wIjowLjAsIkxlZnQiOjAuMCwiUmlnaHQiOjAuMCwiQm90dG9tIjowLjB9LCJCYWNrZ3JvdW5kIjpudWxsLCJJc1Zpc2libGUiOnRydWUsIldpZHRoIjowLjAsIkhlaWdodCI6MC4wLCJCb3JkZXJTdHlsZSI6bnVsbCwiUGFyZW50U3R5bGUiOm51bGx9LCJCYWNrZ3JvdW5kU3R5bGUiOnsiJGlkIjoiMjM0MCIsIk1hcmdpbiI6eyIkaWQiOiIyMzQxIiwiVG9wIjowLjAsIkxlZnQiOjAuMCwiUmlnaHQiOjAuMCwiQm90dG9tIjowLjB9LCJQYWRkaW5nIjp7IiRpZCI6IjIzNDIiLCJUb3AiOjAuMCwiTGVmdCI6MC4wLCJSaWdodCI6MC4wLCJCb3R0b20iOjAuMH0sIkJhY2tncm91bmQiOnsiJGlkIjoiMjM0MyIsIkNvbG9yIjp7IiRpZCI6IjIzNDQiLCJBIjo1MSwiUiI6MTY1LCJHIjoxNjUsIkIiOjE2NX19LCJJc1Zpc2libGUiOnRydWUsIldpZHRoIjowLjAsIkhlaWdodCI6MC4wLCJCb3JkZXJTdHlsZSI6eyIkaWQiOiIyMzQ1IiwiTGluZUNvbG9yIjp7IiRpZCI6IjIzNDYiLCIkdHlwZSI6Ik5MUkUuQ29tbW9uLkRvbS5Tb2xpZENvbG9yQnJ1c2gsIE5MUkUuQ29tbW9uIiwiQ29sb3IiOnsiJGlkIjoiMjM0NyIsIkEiOjI1NSwiUiI6MjM0LCJHIjoyMiwiQiI6MzB9fSwiTGluZVdlaWdodCI6MC4wLCJMaW5lVHlwZSI6MCwiUGFyZW50U3R5bGUiOm51bGx9LCJQYXJlbnRTdHlsZSI6bnVsbH0sIk1hcmdpbiI6eyIkaWQiOiIyMzQ4IiwiVG9wIjowLjAsIkxlZnQiOjAuMCwiUmlnaHQiOjAuMCwiQm90dG9tIjowLjB9LCJQYWRkaW5nIjp7IiRpZCI6IjIzNDkiLCJUb3AiOjAuMCwiTGVmdCI6MC4wLCJSaWdodCI6MC4wLCJCb3R0b20iOjAuMH0sIklzVmlzaWJsZSI6dHJ1ZSwiV2lkdGgiOjAuMCwiSGVpZ2h0IjowLjAsIkJvcmRlclN0eWxlIjpudWxsLCJQYXJlbnRTdHlsZSI6bnVsbH0sIk1hcmdpbiI6eyIkaWQiOiIyMzUwIiwiVG9wIjowLjAsIkxlZnQiOjAuMCwiUmlnaHQiOjAuMCwiQm90dG9tIjowLjB9LCJQYWRkaW5nIjp7IiRpZCI6IjIzNTEiLCJUb3AiOjAuMCwiTGVmdCI6MC4wLCJSaWdodCI6MC4wLCJCb3R0b20iOjAuMH0sIklzVmlzaWJsZSI6dHJ1ZSwiV2lkdGgiOjAuMCwiSGVpZ2h0IjowLjAsIkJvcmRlclN0eWxlIjp7IiRpZCI6IjIzNTIiLCJMaW5lQ29sb3IiOm51bGwsIkxpbmVXZWlnaHQiOjAuMCwiTGluZVR5cGUiOjAsIlBhcmVudFN0eWxlIjpudWxsfSwiUGFyZW50U3R5bGUiOm51bGx9LHsiJGlkIjoiMjM1MyIsIlN0eWxlSWQiOiIwMDAwMDAwMC0wMDAwLTAwMDAtMDAwMC0wMDAwMDAwMDAwMDAiLCJIZWFkZXJTdHlsZSI6eyIkaWQiOiIyMzU0IiwiVGV4dElzVmVydGljYWwiOnRydWUsIlRleHRTdHlsZSI6eyIkaWQiOiIyMzU1IiwiRm9udFNldHRpbmdzIjp7IiRpZCI6IjIzNTYiLCJGb250U2l6ZSI6MTIsIkZvbnROYW1lIjoiQ2FsaWJyaSIsIklzQm9sZCI6ZmFsc2UsIklzSXRhbGljIjpmYWxzZSwiSXNVbmRlcmxpbmVkIjpmYWxzZSwiUGFyZW50U3R5bGUiOm51bGx9LCJBdXRvU2l6ZSI6MCwiRm9yZWdyb3VuZCI6eyIkaWQiOiIyMzU3IiwiQ29sb3IiOnsiJGlkIjoiMjM1OCIsIkEiOjI1NSwiUiI6MjU1LCJHIjoyNTUsIkIiOjI1NX19LCJNYXhXaWR0aCI6MC4wLCJNYXhIZWlnaHQiOjAuMCwiU21hcnRGb3JlZ3JvdW5kSXNBY3RpdmUiOmZhbHNlLCJIb3Jpem9udGFsQWxpZ25tZW50IjowLCJWZXJ0aWNhbEFsaWdubWVudCI6MCwiU21hcnRGb3JlZ3JvdW5kIjpudWxsLCJCYWNrZ3JvdW5kRmlsbFR5cGUiOjAsIk1hcmdpbiI6eyIkaWQiOiIyMzU5IiwiVG9wIjowLjAsIkxlZnQiOjAuMCwiUmlnaHQiOjAuMCwiQm90dG9tIjowLjB9LCJQYWRkaW5nIjp7IiRpZCI6IjIzNjAiLCJUb3AiOjAuMCwiTGVmdCI6MC4wLCJSaWdodCI6MC4wLCJCb3R0b20iOjAuMH0sIkJhY2tncm91bmQiOm51bGwsIklzVmlzaWJsZSI6ZmFsc2UsIldpZHRoIjowLjAsIkhlaWdodCI6MC4wLCJCb3JkZXJTdHlsZSI6bnVsbCwiUGFyZW50U3R5bGUiOm51bGx9LCJSZWN0YW5nbGVTdHlsZSI6eyIkaWQiOiIyMzYxIiwiTWFyZ2luIjp7IiRpZCI6IjIzNjIiLCJUb3AiOjAuMCwiTGVmdCI6MC4wLCJSaWdodCI6MC4wLCJCb3R0b20iOjAuMH0sIlBhZGRpbmciOnsiJGlkIjoiMjM2MyIsIlRvcCI6MC4wLCJMZWZ0IjowLjAsIlJpZ2h0IjowLjAsIkJvdHRvbSI6MC4wfSwiQmFja2dyb3VuZCI6eyIkaWQiOiIyMzY0IiwiQ29sb3IiOnsiJGlkIjoiMjM2NSIsIkEiOjI1NSwiUiI6MTEyLCJHIjoxNzMsIkIiOjcxfX0sIklzVmlzaWJsZSI6ZmFsc2UsIldpZHRoIjowLjAsIkhlaWdodCI6MC4wLCJCb3JkZXJTdHlsZSI6eyIkaWQiOiIyMzY2IiwiTGluZUNvbG9yIjp7IiRpZCI6IjIzNjciLCIkdHlwZSI6Ik5MUkUuQ29tbW9uLkRvbS5Tb2xpZENvbG9yQnJ1c2gsIE5MUkUuQ29tbW9uIiwiQ29sb3IiOnsiJGlkIjoiMjM2OCIsIkEiOjI1NSwiUiI6MjU1LCJHIjoyNTUsIkIiOjI1NX19LCJMaW5lV2VpZ2h0IjowLjAsIkxpbmVUeXBlIjowLCJQYXJlbnRTdHlsZSI6bnVsbH0sIlBhcmVudFN0eWxlIjpudWxsfSwiTWFyZ2luIjp7IiRpZCI6IjIzNjkiLCJUb3AiOjAuMCwiTGVmdCI6MC4wLCJSaWdodCI6MC4wLCJCb3R0b20iOjAuMH0sIlBhZGRpbmciOnsiJGlkIjoiMjM3MCIsIlRvcCI6MC4wLCJMZWZ0IjowLjAsIlJpZ2h0IjowLjAsIkJvdHRvbSI6MC4wfSwiQmFja2dyb3VuZCI6bnVsbCwiSXNWaXNpYmxlIjp0cnVlLCJXaWR0aCI6MC4wLCJIZWlnaHQiOjAuMCwiQm9yZGVyU3R5bGUiOm51bGwsIlBhcmVudFN0eWxlIjpudWxsfSwiQmFja2dyb3VuZFN0eWxlIjp7IiRpZCI6IjIzNzEiLCJNYXJnaW4iOnsiJGlkIjoiMjM3MiIsIlRvcCI6MC4wLCJMZWZ0IjowLjAsIlJpZ2h0IjowLjAsIkJvdHRvbSI6MC4wfSwiUGFkZGluZyI6eyIkaWQiOiIyMzczIiwiVG9wIjowLjAsIkxlZnQiOjAuMCwiUmlnaHQiOjAuMCwiQm90dG9tIjowLjB9LCJCYWNrZ3JvdW5kIjp7IiRpZCI6IjIzNzQiLCJDb2xvciI6eyIkaWQiOiIyMzc1IiwiQSI6NTEsIlIiOjE2NSwiRyI6MTY1LCJCIjoxNjV9fSwiSXNWaXNpYmxlIjp0cnVlLCJXaWR0aCI6MC4wLCJIZWlnaHQiOjAuMCwiQm9yZGVyU3R5bGUiOnsiJGlkIjoiMjM3NiIsIkxpbmVDb2xvciI6eyIkaWQiOiIyMzc3IiwiJHR5cGUiOiJOTFJFLkNvbW1vbi5Eb20uU29saWRDb2xvckJydXNoLCBOTFJFLkNvbW1vbiIsIkNvbG9yIjp7IiRpZCI6IjIzNzgiLCJBIjoyNTUsIlIiOjIzNCwiRyI6MjIsIkIiOjMwfX0sIkxpbmVXZWlnaHQiOjAuMCwiTGluZVR5cGUiOjAsIlBhcmVudFN0eWxlIjpudWxsfSwiUGFyZW50U3R5bGUiOm51bGx9LCJJc0Fib3ZlVGltZWJhbmQiOmZhbHNlLCJTcGFjaW5nIjo1LCJEZWZhdWx0U3dpbWxhbmVUYXNrU3R5bGUiOnsiJGlkIjoiMjM3OSIsIiR0eXBlIjoiTkxSRS5Db21tb24uRG9tLlN0eWxlcy5FeHBsaWNpdFNldGFibGVUYXNrU3R5bGUsIE5MUkUuQ29tbW9uIiwiU2hhcGUiOjEsIlNoYXBlVGhpY2tuZXNzIjowLCJEdXJhdGlvbkZvcm1hdCI6NSwiSW5jbHVkZU5vbldvcmtpbmdEYXlzSW5EdXJhdGlvbiI6ZmFsc2UsIlBlcmNlbnRhZ2VDb21wbGV0ZVN0eWxlIjp7IiRpZCI6IjIzODAiLCJGb250U2V0dGluZ3MiOnsiJGlkIjoiMjM4MSIsIkZvbnRTaXplIjoxMCwiRm9udE5hbWUiOiJDYWxpYnJpIiwiSXNCb2xkIjpmYWxzZSwiSXNJdGFsaWMiOmZhbHNlLCJJc1VuZGVybGluZWQiOmZhbHNlLCJQYXJlbnRTdHlsZSI6bnVsbH0sIkF1dG9TaXplIjowLCJGb3JlZ3JvdW5kIjp7IiRpZCI6IjIzODIiLCJDb2xvciI6eyIkaWQiOiIyMzgz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aWQiOiIyMzg0IiwiVG9wIjowLjAsIkxlZnQiOjAuMCwiUmlnaHQiOjAuMCwiQm90dG9tIjowLjB9LCJQYWRkaW5nIjp7IiRpZCI6IjIzODUiLCJUb3AiOjAuMCwiTGVmdCI6MC4wLCJSaWdodCI6MC4wLCJCb3R0b20iOjAuMH0sIkJhY2tncm91bmQiOnsiJGlkIjoiMjM4NiIsIkNvbG9yIjp7IiRpZCI6IjIzODciLCJBIjo4OSwiUiI6MTE1LCJHIjoxMTUsIkIiOjExNX19LCJJc1Zpc2libGUiOnRydWUsIldpZHRoIjowLjAsIkhlaWdodCI6MC4wLCJCb3JkZXJTdHlsZSI6bnVsbCwiUGFyZW50U3R5bGUiOm51bGx9LCJEdXJhdGlvblN0eWxlIjp7IiRpZCI6IjIzODgiLCJGb250U2V0dGluZ3MiOnsiJGlkIjoiMjM4OSIsIkZvbnRTaXplIjoxMCwiRm9udE5hbWUiOiJDYWxpYnJpIiwiSXNCb2xkIjpmYWxzZSwiSXNJdGFsaWMiOmZhbHNlLCJJc1VuZGVybGluZWQiOmZhbHNlLCJQYXJlbnRTdHlsZSI6bnVsbH0sIkF1dG9TaXplIjowLCJGb3JlZ3JvdW5kIjp7IiRpZCI6IjIzOTAiLCJDb2xvciI6eyIkaWQiOiIyMzkx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yMzkyIiwiVG9wIjowLjAsIkxlZnQiOjAuMCwiUmlnaHQiOjAuMCwiQm90dG9tIjowLjB9LCJQYWRkaW5nIjp7IiRpZCI6IjIzOTMiLCJUb3AiOjAuMCwiTGVmdCI6MC4wLCJSaWdodCI6MC4wLCJCb3R0b20iOjAuMH0sIkJhY2tncm91bmQiOnsiJGlkIjoiMjM5NCIsIkNvbG9yIjp7IiRpZCI6IjIzOTUiLCJBIjowLCJSIjoyNTUsIkciOjI1NSwiQiI6MjU1fX0sIklzVmlzaWJsZSI6dHJ1ZSwiV2lkdGgiOjAuMCwiSGVpZ2h0IjowLjAsIkJvcmRlclN0eWxlIjpudWxsLCJQYXJlbnRTdHlsZSI6bnVsbH0sIkhvcml6b250YWxDb25uZWN0b3JTdHlsZSI6eyIkaWQiOiIyMzk2IiwiTGluZUNvbG9yIjp7IiRpZCI6IjIzOTciLCIkdHlwZSI6Ik5MUkUuQ29tbW9uLkRvbS5Tb2xpZENvbG9yQnJ1c2gsIE5MUkUuQ29tbW9uIiwiQ29sb3IiOnsiJGlkIjoiMjM5OCIsIkEiOjI1NSwiUiI6MjA0LCJHIjoyMDQsIkIiOjIwNH19LCJMaW5lV2VpZ2h0IjoxLjAsIkxpbmVUeXBlIjowLCJQYXJlbnRTdHlsZSI6bnVsbH0sIlZlcnRpY2FsQ29ubmVjdG9yU3R5bGUiOnsiJGlkIjoiMjM5OSIsIkxpbmVDb2xvciI6eyIkaWQiOiIyNDAwIiwiJHR5cGUiOiJOTFJFLkNvbW1vbi5Eb20uU29saWRDb2xvckJydXNoLCBOTFJFLkNvbW1vbiIsIkNvbG9yIjp7IiRpZCI6IjI0MDEiLCJBIjoyNTUsIlIiOjIwNCwiRyI6MjA0LCJCIjoyMDR9fSwiTGluZVdlaWdodCI6MC4wLCJMaW5lVHlwZSI6MCwiUGFyZW50U3R5bGUiOm51bGx9LCJNYXJnaW4iOm51bGwsIlN0YXJ0RGF0ZVBvc2l0aW9uIjo2LCJFbmREYXRlUG9zaXRpb24iOjYsIkRhdGVJc1Zpc2libGUiOmZhbHNlLCJUaXRsZVBvc2l0aW9uIjoyLCJEdXJhdGlvblBvc2l0aW9uIjozLCJQZXJjZW50YWdlQ29tcGxldGVkUG9zaXRpb24iOjIsIlNwYWNpbmciOjMsIklzQmVsb3dUaW1lYmFuZCI6dHJ1ZSwiUGVyY2VudGFnZUNvbXBsZXRlU2hhcGVPcGFjaXR5IjozNSwiU2hhcGVTdHlsZSI6eyIkaWQiOiIyNDAyIiwiTWFyZ2luIjp7IiRpZCI6IjI0MDMiLCJUb3AiOjAuMCwiTGVmdCI6NC4wLCJSaWdodCI6NC4wLCJCb3R0b20iOjAuMH0sIlBhZGRpbmciOnsiJGlkIjoiMjQwNCIsIlRvcCI6MC4wLCJMZWZ0IjowLjAsIlJpZ2h0IjowLjAsIkJvdHRvbSI6MC4wfSwiQmFja2dyb3VuZCI6eyIkaWQiOiIyNDA1IiwiQ29sb3IiOnsiJGlkIjoiMjQwNiIsIkEiOjI1NSwiUiI6MTEyLCJHIjoxNzMsIkIiOjcxfX0sIklzVmlzaWJsZSI6dHJ1ZSwiV2lkdGgiOjAuMCwiSGVpZ2h0IjoxMC4wLCJCb3JkZXJTdHlsZSI6eyIkaWQiOiIyNDA3IiwiTGluZUNvbG9yIjp7IiRpZCI6IjI0MDgiLCIkdHlwZSI6Ik5MUkUuQ29tbW9uLkRvbS5Tb2xpZENvbG9yQnJ1c2gsIE5MUkUuQ29tbW9uIiwiQ29sb3IiOnsiJGlkIjoiMjQwOSIsIkEiOjI1NSwiUiI6MjM0LCJHIjoyMiwiQiI6MzB9fSwiTGluZVdlaWdodCI6MC4wLCJMaW5lVHlwZSI6MCwiUGFyZW50U3R5bGUiOm51bGx9LCJQYXJlbnRTdHlsZSI6bnVsbH0sIlRpdGxlU3R5bGUiOnsiJGlkIjoiMjQxMCIsIkZvbnRTZXR0aW5ncyI6eyIkaWQiOiIyNDExIiwiRm9udFNpemUiOjExLCJGb250TmFtZSI6IkNhbGlicmkiLCJJc0JvbGQiOnRydWUsIklzSXRhbGljIjpmYWxzZSwiSXNVbmRlcmxpbmVkIjpmYWxzZSwiUGFyZW50U3R5bGUiOm51bGx9LCJBdXRvU2l6ZSI6MCwiRm9yZWdyb3VuZCI6eyIkaWQiOiIyNDEyIiwiQ29sb3IiOnsiJGlkIjoiMjQxMyIsIkEiOjI1NSwiUiI6MjU1LCJHIjoyNTUsIkIiOjI1NX19LCJNYXhXaWR0aCI6MjAwLjAsIk1heEhlaWdodCI6IkluZmluaXR5IiwiU21hcnRGb3JlZ3JvdW5kSXNBY3RpdmUiOmZhbHNlLCJIb3Jpem9udGFsQWxpZ25tZW50IjoxLCJWZXJ0aWNhbEFsaWdubWVudCI6MCwiU21hcnRGb3JlZ3JvdW5kIjpudWxsLCJCYWNrZ3JvdW5kRmlsbFR5cGUiOjAsIk1hcmdpbiI6eyIkaWQiOiIyNDE0IiwiVG9wIjowLjAsIkxlZnQiOjAuMCwiUmlnaHQiOjAuMCwiQm90dG9tIjowLjB9LCJQYWRkaW5nIjp7IiRpZCI6IjI0MTUiLCJUb3AiOjAuMCwiTGVmdCI6MC4wLCJSaWdodCI6MC4wLCJCb3R0b20iOjAuMH0sIkJhY2tncm91bmQiOnsiJGlkIjoiMjQxNiIsIkNvbG9yIjp7IiRpZCI6IjI0MTciLCJBIjowLCJSIjoyNTUsIkciOjI1NSwiQiI6MjU1fX0sIklzVmlzaWJsZSI6dHJ1ZSwiV2lkdGgiOjAuMCwiSGVpZ2h0IjowLjAsIkJvcmRlclN0eWxlIjpudWxsLCJQYXJlbnRTdHlsZSI6bnVsbH0sIkRhdGVTdHlsZSI6eyIkaWQiOiIyNDE4IiwiRm9udFNldHRpbmdzIjp7IiRpZCI6IjI0MTkiLCJGb250U2l6ZSI6MTAsIkZvbnROYW1lIjoiQ2FsaWJyaSIsIklzQm9sZCI6ZmFsc2UsIklzSXRhbGljIjpmYWxzZSwiSXNVbmRlcmxpbmVkIjpmYWxzZSwiUGFyZW50U3R5bGUiOm51bGx9LCJBdXRvU2l6ZSI6MCwiRm9yZWdyb3VuZCI6eyIkaWQiOiIyNDIwIiwiQ29sb3IiOnsiJGlkIjoiMjQyM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jQyMiIsIlRvcCI6MC4wLCJMZWZ0IjowLjAsIlJpZ2h0IjowLjAsIkJvdHRvbSI6MC4wfSwiUGFkZGluZyI6eyIkaWQiOiIyNDIzIiwiVG9wIjowLjAsIkxlZnQiOjAuMCwiUmlnaHQiOjAuMCwiQm90dG9tIjowLjB9LCJCYWNrZ3JvdW5kIjp7IiRpZCI6IjI0MjQiLCJDb2xvciI6eyIkaWQiOiIyNDI1IiwiQSI6MCwiUiI6MjU1LCJHIjoyNTUsIkIiOjI1NX19LCJJc1Zpc2libGUiOnRydWUsIldpZHRoIjowLjAsIkhlaWdodCI6MC4wLCJCb3JkZXJTdHlsZSI6bnVsbCwiUGFyZW50U3R5bGUiOm51bGx9LCJEYXRlRm9ybWF0Ijp7IiRpZCI6IjI0MjY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QyNyIsIkZvcm1hdCI6MCwiSXNWaXNpYmxlIjpmYWxzZSwiTGFzdEtub3duVmlzaWJpbGl0eVN0YXRlIjpmYWxzZX0sIklzVmlzaWJsZSI6dHJ1ZSwiUGFyZW50U3R5bGUiOm51bGwsIl9leHBsaWNpdGx5U2V0Ijp7IiRpZCI6IjI0Mjg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90U3R5bGUiOnsiJGlkIjoiMjQyOSIsIlNoYXBlIjoxLCJDb25uZWN0b3JNYXJnaW4iOnsiJGlkIjoiMjQzMCIsIlRvcCI6MC4wLCJMZWZ0IjoyLjAsIlJpZ2h0IjoyLjAsIkJvdHRvbSI6MC4wfSwiQ29ubmVjdG9yU3R5bGUiOnsiJGlkIjoiMjQzMSIsIkxpbmVDb2xvciI6eyIkaWQiOiIyNDMyIiwiJHR5cGUiOiJOTFJFLkNvbW1vbi5Eb20uU29saWRDb2xvckJydXNoLCBOTFJFLkNvbW1vbiIsIkNvbG9yIjp7IiRpZCI6IjI0MzMiLCJBIjoxMjcsIlIiOjc5LCJHIjoxMjksIkIiOjE4OX19LCJMaW5lV2VpZ2h0IjoxLjAsIkxpbmVUeXBlIjowLCJQYXJlbnRTdHlsZSI6bnVsbH0sIklzQmVsb3dUaW1lYmFuZCI6dHJ1ZSwiUG9zaXRpb25PblRhc2siOjMsIkhpZGVEYXRlIjpmYWxzZSwiU2hhcGVTaXplIjowLCJTcGFjaW5nIjoxLjAsIlBhZGRpbmciOnsiJGlkIjoiMjQzNCIsIlRvcCI6Ny4wLCJMZWZ0IjozLjAsIlJpZ2h0IjowLjAsIkJvdHRvbSI6Mi4wfSwiU2hhcGVTdHlsZSI6eyIkaWQiOiIyNDM1IiwiTWFyZ2luIjp7IiRpZCI6IjI0MzYiLCJUb3AiOjAuMCwiTGVmdCI6MC4wLCJSaWdodCI6MC4wLCJCb3R0b20iOjAuMH0sIlBhZGRpbmciOnsiJGlkIjoiMjQzNyIsIlRvcCI6MC4wLCJMZWZ0IjowLjAsIlJpZ2h0IjowLjAsIkJvdHRvbSI6MC4wfSwiQmFja2dyb3VuZCI6eyIkaWQiOiIyNDM4IiwiQ29sb3IiOnsiJGlkIjoiMjQzOSIsIkEiOjI1NSwiUiI6NTYsIkciOjg3LCJCIjozNX19LCJJc1Zpc2libGUiOnRydWUsIldpZHRoIjoxMi4wLCJIZWlnaHQiOjE0LjAsIkJvcmRlclN0eWxlIjp7IiRpZCI6IjI0NDAiLCJMaW5lQ29sb3IiOnsiJGlkIjoiMjQ0MSIsIiR0eXBlIjoiTkxSRS5Db21tb24uRG9tLlNvbGlkQ29sb3JCcnVzaCwgTkxSRS5Db21tb24iLCJDb2xvciI6eyIkaWQiOiIyNDQyIiwiQSI6MjU1LCJSIjoyMzQsIkciOjIyLCJCIjozMH19LCJMaW5lV2VpZ2h0IjowLjAsIkxpbmVUeXBlIjowLCJQYXJlbnRTdHlsZSI6bnVsbH0sIlBhcmVudFN0eWxlIjpudWxsfSwiVGl0bGVTdHlsZSI6eyIkaWQiOiIyNDQzIiwiRm9udFNldHRpbmdzIjp7IiRpZCI6IjI0NDQiLCJGb250U2l6ZSI6MTEsIkZvbnROYW1lIjoiQ2FsaWJyaSIsIklzQm9sZCI6ZmFsc2UsIklzSXRhbGljIjpmYWxzZSwiSXNVbmRlcmxpbmVkIjpmYWxzZSwiUGFyZW50U3R5bGUiOm51bGx9LCJBdXRvU2l6ZSI6MCwiRm9yZWdyb3VuZCI6eyIkaWQiOiIyNDQ1IiwiQ29sb3IiOnsiJGlkIjoiMjQ0NiIsIkEiOjI1NSwiUiI6MCwiRyI6MCwiQiI6MH19LCJNYXhXaWR0aCI6MjAwLjAsIk1heEhlaWdodCI6IkluZmluaXR5IiwiU21hcnRGb3JlZ3JvdW5kSXNBY3RpdmUiOmZhbHNlLCJIb3Jpem9udGFsQWxpZ25tZW50IjoxLCJWZXJ0aWNhbEFsaWdubWVudCI6MCwiU21hcnRGb3JlZ3JvdW5kIjpudWxsLCJCYWNrZ3JvdW5kRmlsbFR5cGUiOjAsIk1hcmdpbiI6eyIkaWQiOiIyNDQ3IiwiVG9wIjowLjAsIkxlZnQiOjAuMCwiUmlnaHQiOjAuMCwiQm90dG9tIjowLjB9LCJQYWRkaW5nIjp7IiRpZCI6IjI0NDgiLCJUb3AiOjAuMCwiTGVmdCI6MC4wLCJSaWdodCI6MC4wLCJCb3R0b20iOjAuMH0sIkJhY2tncm91bmQiOnsiJGlkIjoiMjQ0OSIsIkNvbG9yIjp7IiRpZCI6IjI0NTAiLCJBIjowLCJSIjoyNTUsIkciOjI1NSwiQiI6MjU1fX0sIklzVmlzaWJsZSI6ZmFsc2UsIldpZHRoIjowLjAsIkhlaWdodCI6MC4wLCJCb3JkZXJTdHlsZSI6bnVsbCwiUGFyZW50U3R5bGUiOm51bGx9LCJEYXRlU3R5bGUiOnsiJGlkIjoiMjQ1MSIsIkZvbnRTZXR0aW5ncyI6eyIkaWQiOiIyNDUyIiwiRm9udFNpemUiOjEwLCJGb250TmFtZSI6IkNhbGlicmkiLCJJc0JvbGQiOmZhbHNlLCJJc0l0YWxpYyI6ZmFsc2UsIklzVW5kZXJsaW5lZCI6ZmFsc2UsIlBhcmVudFN0eWxlIjpudWxsfSwiQXV0b1NpemUiOjAsIkZvcmVncm91bmQiOnsiJGlkIjoiMjQ1MyIsIkNvbG9yIjp7IiRpZCI6IjI0NTQiLCJBIjoyNTUsIlIiOjY4LCJHIjo4NCwiQiI6MTA2fX0sIk1heFdpZHRoIjoyMDAuMCwiTWF4SGVpZ2h0IjoiSW5maW5pdHkiLCJTbWFydEZvcmVncm91bmRJc0FjdGl2ZSI6ZmFsc2UsIkhvcml6b250YWxBbGlnbm1lbnQiOjEsIlZlcnRpY2FsQWxpZ25tZW50IjowLCJTbWFydEZvcmVncm91bmQiOm51bGwsIkJhY2tncm91bmRGaWxsVHlwZSI6MCwiTWFyZ2luIjp7IiRpZCI6IjI0NTUiLCJUb3AiOjAuMCwiTGVmdCI6MC4wLCJSaWdodCI6MC4wLCJCb3R0b20iOjAuMH0sIlBhZGRpbmciOnsiJGlkIjoiMjQ1NiIsIlRvcCI6MC4wLCJMZWZ0IjowLjAsIlJpZ2h0IjowLjAsIkJvdHRvbSI6MC4wfSwiQmFja2dyb3VuZCI6eyIkaWQiOiIyNDU3IiwiQ29sb3IiOnsiJGlkIjoiMjQ1OCIsIkEiOjAsIlIiOjI1NSwiRyI6MjU1LCJCIjoyNTV9fSwiSXNWaXNpYmxlIjpmYWxzZSwiV2lkdGgiOjAuMCwiSGVpZ2h0IjowLjAsIkJvcmRlclN0eWxlIjpudWxsLCJQYXJlbnRTdHlsZSI6bnVsbH0sIkRhdGVGb3JtYXQiOnsiJGlkIjoiMjQ1OSIsIkZvcm1hdFN0cmluZyI6Ik1NTSBkLCB5eXl5IiwiU2VwYXJhdG9yIjoiLyIsIlVzZUludGVybmF0aW9uYWxEYXRlRm9ybWF0IjpmYWxzZSwiRGF0ZUlzVmlzaWJsZSI6dHJ1ZSwiVGltZUlzVmlzaWJsZSI6ZmFsc2UsIkhvdXJEaWdpdHMiOjEsIkFtUG1EZXNpZ25hdG9yIjoyLCJUcmltMDBNaW51dGVzIjpmYWxzZSwiTGFzdEtub3duVmlzaWJpbGl0eVN0YXRlIjp7IiRpZCI6IjI0NjAiLCJEYXRlUGFydElzVmlzaWJsZSI6dHJ1ZSwiVGltZVBhcnRJc1Zpc2libGUiOmZhbHNlfX0sIldlZWtOdW1iZXJpbmciOnsiJGlkIjoiMjQ2MSIsIkZvcm1hdCI6MCwiSXNWaXNpYmxlIjpmYWxzZSwiTGFzdEtub3duVmlzaWJpbGl0eVN0YXRlIjpmYWxzZX0sIklzVmlzaWJsZSI6dHJ1ZSwiUGFyZW50U3R5bGUiOm51bGx9LCJEZWZhdWx0U3dpbWxhbmVNaWxlc3RvbmVTdHlsZSI6eyIkaWQiOiIyNDYyIiwiVGl0bGVQb3NpdGlvbiI6IkxlZnQiLCJEYXRlUG9zaXRpb24iOiJMZWZ0IiwiU2hhcGVUeXBlIjoxLCJTaGFwZVNpemUiOjEsIlNwYWNpbmciOjUsIlNoYXBlU3R5bGUiOnsiJGlkIjoiMjQ2MyIsIk1hcmdpbiI6eyIkaWQiOiIyNDY0IiwiVG9wIjowLjAsIkxlZnQiOjAuMCwiUmlnaHQiOjAuMCwiQm90dG9tIjowLjB9LCJQYWRkaW5nIjp7IiRpZCI6IjI0NjUiLCJUb3AiOjAuMCwiTGVmdCI6MC4wLCJSaWdodCI6MC4wLCJCb3R0b20iOjAuMH0sIkJhY2tncm91bmQiOnsiJGlkIjoiMjQ2NiIsIkNvbG9yIjp7IiRpZCI6IjI0NjciLCJBIjoyNTUsIlIiOjU2LCJHIjo4NywiQiI6MzV9fSwiSXNWaXNpYmxlIjp0cnVlLCJXaWR0aCI6MTguMCwiSGVpZ2h0IjoyMC4wLCJCb3JkZXJTdHlsZSI6eyIkaWQiOiIyNDY4IiwiTGluZUNvbG9yIjp7IiRpZCI6IjI0NjkiLCIkdHlwZSI6Ik5MUkUuQ29tbW9uLkRvbS5Tb2xpZENvbG9yQnJ1c2gsIE5MUkUuQ29tbW9uIiwiQ29sb3IiOnsiJGlkIjoiMjQ3MCIsIkEiOjI1NSwiUiI6MjM0LCJHIjoyMiwiQiI6MzB9fSwiTGluZVdlaWdodCI6MC4wLCJMaW5lVHlwZSI6MCwiUGFyZW50U3R5bGUiOm51bGx9LCJQYXJlbnRTdHlsZSI6bnVsbH0sIlRpdGxlU3R5bGUiOnsiJGlkIjoiMjQ3MSIsIkZvbnRTZXR0aW5ncyI6eyIkaWQiOiIyNDcyIiwiRm9udFNpemUiOjExLCJGb250TmFtZSI6IkNhbGlicmkiLCJJc0JvbGQiOmZhbHNlLCJJc0l0YWxpYyI6ZmFsc2UsIklzVW5kZXJsaW5lZCI6ZmFsc2UsIlBhcmVudFN0eWxlIjpudWxsfSwiQXV0b1NpemUiOjAsIkZvcmVncm91bmQiOnsiJGlkIjoiMjQ3MyIsIkNvbG9yIjp7IiRpZCI6IjI0NzQiLCJBIjoyNTUsIlIiOjAsIkciOjAsIkIiOjB9fSwiTWF4V2lkdGgiOjIwMC4wLCJNYXhIZWlnaHQiOiJJbmZpbml0eSIsIlNtYXJ0Rm9yZWdyb3VuZElzQWN0aXZlIjpmYWxzZSwiSG9yaXpvbnRhbEFsaWdubWVudCI6MiwiVmVydGljYWxBbGlnbm1lbnQiOjAsIlNtYXJ0Rm9yZWdyb3VuZCI6bnVsbCwiQmFja2dyb3VuZEZpbGxUeXBlIjowLCJNYXJnaW4iOnsiJGlkIjoiMjQ3NSIsIlRvcCI6MC4wLCJMZWZ0IjowLjAsIlJpZ2h0IjowLjAsIkJvdHRvbSI6MC4wfSwiUGFkZGluZyI6eyIkaWQiOiIyNDc2IiwiVG9wIjowLjAsIkxlZnQiOjAuMCwiUmlnaHQiOjAuMCwiQm90dG9tIjowLjB9LCJCYWNrZ3JvdW5kIjp7IiRpZCI6IjI0NzciLCJDb2xvciI6eyIkaWQiOiIyNDc4IiwiQSI6MCwiUiI6MjU1LCJHIjoyNTUsIkIiOjI1NX19LCJJc1Zpc2libGUiOnRydWUsIldpZHRoIjowLjAsIkhlaWdodCI6MC4wLCJCb3JkZXJTdHlsZSI6bnVsbCwiUGFyZW50U3R5bGUiOm51bGx9LCJEYXRlU3R5bGUiOnsiJGlkIjoiMjQ3OSIsIkZvbnRTZXR0aW5ncyI6eyIkaWQiOiIyNDgwIiwiRm9udFNpemUiOjEwLCJGb250TmFtZSI6IkNhbGlicmkiLCJJc0JvbGQiOmZhbHNlLCJJc0l0YWxpYyI6ZmFsc2UsIklzVW5kZXJsaW5lZCI6ZmFsc2UsIlBhcmVudFN0eWxlIjpudWxsfSwiQXV0b1NpemUiOjAsIkZvcmVncm91bmQiOnsiJGlkIjoiMjQ4MSIsIkNvbG9yIjp7IiRpZCI6IjI0ODI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I0ODMiLCJUb3AiOjAuMCwiTGVmdCI6MC4wLCJSaWdodCI6MC4wLCJCb3R0b20iOjAuMH0sIlBhZGRpbmciOnsiJGlkIjoiMjQ4NCIsIlRvcCI6MC4wLCJMZWZ0IjowLjAsIlJpZ2h0IjowLjAsIkJvdHRvbSI6MC4wfSwiQmFja2dyb3VuZCI6eyIkaWQiOiIyNDg1IiwiQ29sb3IiOnsiJGlkIjoiMjQ4NiIsIkEiOjAsIlIiOjI1NSwiRyI6MjU1LCJCIjoyNTV9fSwiSXNWaXNpYmxlIjpmYWxzZSwiV2lkdGgiOjAuMCwiSGVpZ2h0IjowLjAsIkJvcmRlclN0eWxlIjpudWxsLCJQYXJlbnRTdHlsZSI6bnVsbH0sIkRhdGVGb3JtYXQiOnsiJGlkIjoiMjQ4NyIsIkZvcm1hdFN0cmluZyI6Ik1NTSBkLCB5eXl5IiwiU2VwYXJhdG9yIjoiLyIsIlVzZUludGVybmF0aW9uYWxEYXRlRm9ybWF0IjpmYWxzZSwiRGF0ZUlzVmlzaWJsZSI6dHJ1ZSwiVGltZUlzVmlzaWJsZSI6ZmFsc2UsIkhvdXJEaWdpdHMiOjEsIkFtUG1EZXNpZ25hdG9yIjoyLCJUcmltMDBNaW51dGVzIjpmYWxzZSwiTGFzdEtub3duVmlzaWJpbGl0eVN0YXRlIjp7IiRpZCI6IjI0ODgiLCJEYXRlUGFydElzVmlzaWJsZSI6dHJ1ZSwiVGltZVBhcnRJc1Zpc2libGUiOmZhbHNlfX0sIldlZWtOdW1iZXJpbmciOnsiJGlkIjoiMjQ4OSIsIkZvcm1hdCI6MCwiSXNWaXNpYmxlIjpmYWxzZSwiTGFzdEtub3duVmlzaWJpbGl0eVN0YXRlIjpmYWxzZX0sIklzVmlzaWJsZSI6dHJ1ZSwiUGFyZW50U3R5bGUiOm51bGx9LCJEZWZhdWx0U3dpbWxhbmVBY3Rpdml0eVN0eWxlIjp7IiRpZCI6IjI0OTAiLCJIZWFkZXJTdHlsZSI6eyIkaWQiOiIyNDkxIiwiVGV4dFN0eWxlIjp7IiRpZCI6IjI0OTIiLCJGb250U2V0dGluZ3MiOnsiJGlkIjoiMjQ5MyIsIkZvbnRTaXplIjoxMSwiRm9udE5hbWUiOiJDYWxpYnJpIiwiSXNCb2xkIjpmYWxzZSwiSXNJdGFsaWMiOmZhbHNlLCJJc1VuZGVybGluZWQiOmZhbHNlLCJQYXJlbnRTdHlsZSI6bnVsbH0sIkF1dG9TaXplIjowLCJGb3JlZ3JvdW5kIjp7IiRpZCI6IjI0OTQiLCJDb2xvciI6eyIkaWQiOiIyNDk1IiwiQSI6MjU1LCJSIjowLCJHIjowLCJCIjowfX0sIk1heFdpZHRoIjowLjAsIk1heEhlaWdodCI6MC4wLCJTbWFydEZvcmVncm91bmRJc0FjdGl2ZSI6ZmFsc2UsIkhvcml6b250YWxBbGlnbm1lbnQiOjAsIlZlcnRpY2FsQWxpZ25tZW50IjowLCJTbWFydEZvcmVncm91bmQiOm51bGwsIkJhY2tncm91bmRGaWxsVHlwZSI6MCwiTWFyZ2luIjp7IiRpZCI6IjI0OTYiLCJUb3AiOjAuMCwiTGVmdCI6MC4wLCJSaWdodCI6MC4wLCJCb3R0b20iOjAuMH0sIlBhZGRpbmciOnsiJGlkIjoiMjQ5NyIsIlRvcCI6MC4wLCJMZWZ0IjowLjAsIlJpZ2h0IjowLjAsIkJvdHRvbSI6MC4wfSwiQmFja2dyb3VuZCI6bnVsbCwiSXNWaXNpYmxlIjpmYWxzZSwiV2lkdGgiOjAuMCwiSGVpZ2h0IjowLjAsIkJvcmRlclN0eWxlIjpudWxsLCJQYXJlbnRTdHlsZSI6bnVsbH0sIlJlY3RhbmdsZVN0eWxlIjp7IiRpZCI6IjI0OTgiLCJNYXJnaW4iOnsiJGlkIjoiMjQ5OSIsIlRvcCI6MC4wLCJMZWZ0IjowLjAsIlJpZ2h0IjowLjAsIkJvdHRvbSI6MC4wfSwiUGFkZGluZyI6eyIkaWQiOiIyNTAwIiwiVG9wIjowLjAsIkxlZnQiOjAuMCwiUmlnaHQiOjAuMCwiQm90dG9tIjowLjB9LCJCYWNrZ3JvdW5kIjp7IiRpZCI6IjI1MDEiLCJDb2xvciI6eyIkaWQiOiIyNTAyIiwiQSI6NjMsIlIiOjExMiwiRyI6MTczLCJCIjo3MX19LCJJc1Zpc2libGUiOmZhbHNlLCJXaWR0aCI6MC4wLCJIZWlnaHQiOjAuMCwiQm9yZGVyU3R5bGUiOnsiJGlkIjoiMjUwMyIsIkxpbmVDb2xvciI6eyIkaWQiOiIyNTA0IiwiJHR5cGUiOiJOTFJFLkNvbW1vbi5Eb20uU29saWRDb2xvckJydXNoLCBOTFJFLkNvbW1vbiIsIkNvbG9yIjp7IiRpZCI6IjI1MDUiLCJBIjoyNTUsIlIiOjI1NSwiRyI6MCwiQiI6MH19LCJMaW5lV2VpZ2h0IjowLjAsIkxpbmVUeXBlIjowLCJQYXJlbnRTdHlsZSI6bnVsbH0sIlBhcmVudFN0eWxlIjpudWxsfSwiTWFyZ2luIjp7IiRpZCI6IjI1MDYiLCJUb3AiOjAuMCwiTGVmdCI6MC4wLCJSaWdodCI6MC4wLCJCb3R0b20iOjAuMH0sIlBhZGRpbmciOnsiJGlkIjoiMjUwNyIsIlRvcCI6MC4wLCJMZWZ0IjowLjAsIlJpZ2h0IjowLjAsIkJvdHRvbSI6MC4wfSwiQmFja2dyb3VuZCI6bnVsbCwiSXNWaXNpYmxlIjp0cnVlLCJXaWR0aCI6MC4wLCJIZWlnaHQiOjAuMCwiQm9yZGVyU3R5bGUiOm51bGwsIlBhcmVudFN0eWxlIjpudWxsfSwiQmFja2dyb3VuZFN0eWxlIjp7IiRpZCI6IjI1MDgiLCJNYXJnaW4iOnsiJGlkIjoiMjUwOSIsIlRvcCI6MC4wLCJMZWZ0IjowLjAsIlJpZ2h0IjowLjAsIkJvdHRvbSI6MC4wfSwiUGFkZGluZyI6eyIkaWQiOiIyNTEwIiwiVG9wIjowLjAsIkxlZnQiOjAuMCwiUmlnaHQiOjAuMCwiQm90dG9tIjowLjB9LCJCYWNrZ3JvdW5kIjp7IiRpZCI6IjI1MTEiLCJDb2xvciI6eyIkaWQiOiIyNTEyIiwiQSI6NTEsIlIiOjE2NSwiRyI6MTY1LCJCIjoxNjV9fSwiSXNWaXNpYmxlIjp0cnVlLCJXaWR0aCI6MC4wLCJIZWlnaHQiOjAuMCwiQm9yZGVyU3R5bGUiOnsiJGlkIjoiMjUxMyIsIkxpbmVDb2xvciI6eyIkaWQiOiIyNTE0IiwiJHR5cGUiOiJOTFJFLkNvbW1vbi5Eb20uU29saWRDb2xvckJydXNoLCBOTFJFLkNvbW1vbiIsIkNvbG9yIjp7IiRpZCI6IjI1MTUiLCJBIjoyNTUsIlIiOjIzNCwiRyI6MjIsIkIiOjMwfX0sIkxpbmVXZWlnaHQiOjAuMCwiTGluZVR5cGUiOjAsIlBhcmVudFN0eWxlIjpudWxsfSwiUGFyZW50U3R5bGUiOm51bGx9LCJNYXJnaW4iOnsiJGlkIjoiMjUxNiIsIlRvcCI6MC4wLCJMZWZ0IjowLjAsIlJpZ2h0IjowLjAsIkJvdHRvbSI6MC4wfSwiUGFkZGluZyI6eyIkaWQiOiIyNTE3IiwiVG9wIjowLjAsIkxlZnQiOjAuMCwiUmlnaHQiOjAuMCwiQm90dG9tIjowLjB9LCJJc1Zpc2libGUiOnRydWUsIldpZHRoIjowLjAsIkhlaWdodCI6MC4wLCJCb3JkZXJTdHlsZSI6bnVsbCwiUGFyZW50U3R5bGUiOm51bGx9LCJNYXJnaW4iOnsiJGlkIjoiMjUxOCIsIlRvcCI6MC4wLCJMZWZ0IjowLjAsIlJpZ2h0IjowLjAsIkJvdHRvbSI6MC4wfSwiUGFkZGluZyI6eyIkaWQiOiIyNTE5IiwiVG9wIjowLjAsIkxlZnQiOjAuMCwiUmlnaHQiOjAuMCwiQm90dG9tIjowLjB9LCJJc1Zpc2libGUiOnRydWUsIldpZHRoIjowLjAsIkhlaWdodCI6MC4wLCJCb3JkZXJTdHlsZSI6eyIkaWQiOiIyNTIwIiwiTGluZUNvbG9yIjpudWxsLCJMaW5lV2VpZ2h0IjowLjAsIkxpbmVUeXBlIjowLCJQYXJlbnRTdHlsZSI6bnVsbH0sIlBhcmVudFN0eWxlIjpudWxsfV19LCJTY2FsZSI6bnVsbCwiU2NhbGVWMiI6eyIkaWQiOiIyNTIxIiwiU3RhcnREYXRlIjoiMjAyMS0xMC0xOVQwODowMDowMCIsIkVuZERhdGUiOiIyMDI0LTA0LTEyVDIzOjU5OjAwIiwiQXV0b0RhdGVSYW5nZSI6dHJ1ZSwiV29ya2luZ0RheXMiOjMxLCJGaXNjYWxZZWFyIjp7IiRpZCI6IjI1MjIiLCJTdGFydE1vbnRoIjoxLCJVc2VTdGFydGluZ1llYXJGb3JOdW1iZXJpbmciOnRydWUsIlNob3dGaXNjYWxZZWFyTGFiZWwiOnRydWV9LCJUb2RheU1hcmtlclRleHQiOiJUb2RheSIsIkF1dG9TY2FsZVR5cGUiOmZhbHNlLCJUaW1lYmFuZFNjYWxlcyI6eyIkaWQiOiIyNTIzIiwiVG9wU2NhbGVMYXllciI6eyIkaWQiOiIyNTI0IiwiRm9ybWF0IjoiTU1NIiwiVHlwZSI6NH0sIk1pZGRsZVNjYWxlTGF5ZXIiOnsiJGlkIjoiMjUyNSIsIkZvcm1hdCI6Ik1NTSIsIlR5cGUiOjN9LCJCb3R0b21TY2FsZUxheWVyIjp7IiRpZCI6IjI1MjYiLCJGb3JtYXQiOiJNTU0iLCJUeXBlIjoyfX19LCJNaWxlc3RvbmVzIjpbeyIkaWQiOiIyNTI3IiwiRGF0ZSI6IjIwMjMtMTAtMjJUMTI6MDA6MDAiLCJTdHlsZSI6eyIkaWQiOiIyNTI4IiwiU2hhcGUiOjAsIkNvbm5lY3Rvck1hcmdpbiI6eyIkaWQiOiIyNTI5IiwiVG9wIjowLjAsIkxlZnQiOjIuMCwiUmlnaHQiOjIuMCwiQm90dG9tIjowLjB9LCJDb25uZWN0b3JTdHlsZSI6eyIkaWQiOiIyNTMwIiwiTGluZUNvbG9yIjp7IiRpZCI6IjI1MzEiLCIkdHlwZSI6Ik5MUkUuQ29tbW9uLkRvbS5Tb2xpZENvbG9yQnJ1c2gsIE5MUkUuQ29tbW9uIiwiQ29sb3IiOnsiJGlkIjoiMjUzMiIsIkEiOjEyNywiUiI6NzksIkciOjEyOSwiQiI6MTg5fX0sIkxpbmVXZWlnaHQiOjEuMCwiTGluZVR5cGUiOjAsIlBhcmVudFN0eWxlIjpudWxsfSwiSXNCZWxvd1RpbWViYW5kIjpmYWxzZSwiUG9zaXRpb25PblRhc2siOjAsIkhpZGVEYXRlIjpmYWxzZSwiU2hhcGVTaXplIjoxLCJTcGFjaW5nIjoxLjAsIlBhZGRpbmciOnsiJGlkIjoiMjUzMyIsIlRvcCI6Ny4wLCJMZWZ0IjozLjAsIlJpZ2h0IjowLjAsIkJvdHRvbSI6Mi4wfSwiU2hhcGVTdHlsZSI6eyIkaWQiOiIyNTM0IiwiTWFyZ2luIjp7IiRpZCI6IjI1MzUiLCJUb3AiOjAuMCwiTGVmdCI6MC4wLCJSaWdodCI6MC4wLCJCb3R0b20iOjAuMH0sIlBhZGRpbmciOnsiJGlkIjoiMjUzNiIsIlRvcCI6MC4wLCJMZWZ0IjowLjAsIlJpZ2h0IjowLjAsIkJvdHRvbSI6MC4wfSwiQmFja2dyb3VuZCI6eyIkaWQiOiIyNTM3IiwiQ29sb3IiOnsiJGlkIjoiMjUzOCIsIkEiOjI1NSwiUiI6MTc4LCJHIjoxNCwiQiI6MTh9fSwiSXNWaXNpYmxlIjp0cnVlLCJXaWR0aCI6MTguMCwiSGVpZ2h0IjoyMC4wLCJCb3JkZXJTdHlsZSI6eyIkaWQiOiIyNTM5IiwiTGluZUNvbG9yIjp7IiRpZCI6IjI1NDAiLCIkdHlwZSI6Ik5MUkUuQ29tbW9uLkRvbS5Tb2xpZENvbG9yQnJ1c2gsIE5MUkUuQ29tbW9uIiwiQ29sb3IiOnsiJGlkIjoiMjU0MSIsIkEiOjI1NSwiUiI6NDcsIkciOjgyLCJCIjoxNDN9fSwiTGluZVdlaWdodCI6MC4wLCJMaW5lVHlwZSI6MCwiUGFyZW50U3R5bGUiOm51bGx9LCJQYXJlbnRTdHlsZSI6bnVsbH0sIlRpdGxlU3R5bGUiOnsiJGlkIjoiMjU0MiIsIkZvbnRTZXR0aW5ncyI6eyIkaWQiOiIyNTQzIiwiRm9udFNpemUiOjExLCJGb250TmFtZSI6IkNhbGlicmkiLCJJc0JvbGQiOnRydWUsIklzSXRhbGljIjpmYWxzZSwiSXNVbmRlcmxpbmVkIjpmYWxzZSwiUGFyZW50U3R5bGUiOm51bGx9LCJBdXRvU2l6ZSI6MiwiRm9yZWdyb3VuZCI6eyIkaWQiOiIyNTQ0IiwiQ29sb3IiOnsiJGlkIjoiMjU0NSIsIkEiOjI1NSwiUiI6MCwiRyI6MCwiQiI6MH19LCJNYXhXaWR0aCI6NzcuMTg1MDM1NzA1NTY2NCwiTWF4SGVpZ2h0IjoiSW5maW5pdHkiLCJTbWFydEZvcmVncm91bmRJc0FjdGl2ZSI6ZmFsc2UsIkhvcml6b250YWxBbGlnbm1lbnQiOjEsIlZlcnRpY2FsQWxpZ25tZW50IjowLCJTbWFydEZvcmVncm91bmQiOm51bGwsIkJhY2tncm91bmRGaWxsVHlwZSI6MCwiTWFyZ2luIjp7IiRpZCI6IjI1NDYiLCJUb3AiOjAuMCwiTGVmdCI6MC4wLCJSaWdodCI6MC4wLCJCb3R0b20iOjAuMH0sIlBhZGRpbmciOnsiJGlkIjoiMjU0NyIsIlRvcCI6MC4wLCJMZWZ0IjowLjAsIlJpZ2h0IjowLjAsIkJvdHRvbSI6MC4wfSwiQmFja2dyb3VuZCI6eyIkaWQiOiIyNTQ4IiwiQ29sb3IiOnsiJGlkIjoiMjU0OSIsIkEiOjAsIlIiOjI1NSwiRyI6MjU1LCJCIjoyNTV9fSwiSXNWaXNpYmxlIjp0cnVlLCJXaWR0aCI6MC4wLCJIZWlnaHQiOjAuMCwiQm9yZGVyU3R5bGUiOnsiJGlkIjoiMjU1MCIsIkxpbmVDb2xvciI6bnVsbCwiTGluZVdlaWdodCI6MC4wLCJMaW5lVHlwZSI6MCwiUGFyZW50U3R5bGUiOm51bGx9LCJQYXJlbnRTdHlsZSI6bnVsbH0sIkRhdGVTdHlsZSI6eyIkaWQiOiIyNTUxIiwiRm9udFNldHRpbmdzIjp7IiRpZCI6IjI1NTIiLCJGb250U2l6ZSI6MTAsIkZvbnROYW1lIjoiQ2FsaWJyaSIsIklzQm9sZCI6ZmFsc2UsIklzSXRhbGljIjpmYWxzZSwiSXNVbmRlcmxpbmVkIjpmYWxzZSwiUGFyZW50U3R5bGUiOm51bGx9LCJBdXRvU2l6ZSI6MCwiRm9yZWdyb3VuZCI6eyIkaWQiOiIyNTUzIiwiQ29sb3IiOnsiJGlkIjoiMjU1NCIsIkEiOjI1NSwiUiI6MTE1LCJHIjoxMTUsIkIiOjExNX19LCJNYXhXaWR0aCI6MjAwLjAsIk1heEhlaWdodCI6IkluZmluaXR5IiwiU21hcnRGb3JlZ3JvdW5kSXNBY3RpdmUiOmZhbHNlLCJIb3Jpem9udGFsQWxpZ25tZW50IjoxLCJWZXJ0aWNhbEFsaWdubWVudCI6MCwiU21hcnRGb3JlZ3JvdW5kIjpudWxsLCJCYWNrZ3JvdW5kRmlsbFR5cGUiOjAsIk1hcmdpbiI6eyIkaWQiOiIyNTU1IiwiVG9wIjowLjAsIkxlZnQiOjAuMCwiUmlnaHQiOjAuMCwiQm90dG9tIjowLjB9LCJQYWRkaW5nIjp7IiRpZCI6IjI1NTYiLCJUb3AiOjAuMCwiTGVmdCI6MC4wLCJSaWdodCI6MC4wLCJCb3R0b20iOjAuMH0sIkJhY2tncm91bmQiOnsiJGlkIjoiMjU1NyIsIkNvbG9yIjp7IiRpZCI6IjI1NTgiLCJBIjowLCJSIjoyNTUsIkciOjI1NSwiQiI6MjU1fX0sIklzVmlzaWJsZSI6dHJ1ZSwiV2lkdGgiOjAuMCwiSGVpZ2h0IjowLjAsIkJvcmRlclN0eWxlIjp7IiRpZCI6IjI1NTkiLCJMaW5lQ29sb3IiOm51bGwsIkxpbmVXZWlnaHQiOjAuMCwiTGluZVR5cGUiOjAsIlBhcmVudFN0eWxlIjpudWxsfSwiUGFyZW50U3R5bGUiOm51bGx9LCJEYXRlRm9ybWF0Ijp7IiRpZCI6IjI1NjAiLCJGb3JtYXRTdHJpbmciOiJNTU0gZCwgeXl5eSIsIlNlcGFyYXRvciI6Ii8iLCJVc2VJbnRlcm5hdGlvbmFsRGF0ZUZvcm1hdCI6ZmFsc2UsIkRhdGVJc1Zpc2libGUiOnRydWUsIlRpbWVJc1Zpc2libGUiOmZhbHNlLCJIb3VyRGlnaXRzIjoxLCJBbVBtRGVzaWduYXRvciI6MiwiVHJpbTAwTWludXRlcyI6ZmFsc2UsIkxhc3RLbm93blZpc2liaWxpdHlTdGF0ZSI6eyIkaWQiOiIyNTYxIiwiRGF0ZVBhcnRJc1Zpc2libGUiOnRydWUsIlRpbWVQYXJ0SXNWaXNpYmxlIjpmYWxzZX19LCJXZWVrTnVtYmVyaW5nIjp7IiRpZCI6IjI1NjIiLCJGb3JtYXQiOjAsIklzVmlzaWJsZSI6ZmFsc2UsIkxhc3RLbm93blZpc2liaWxpdHlTdGF0ZSI6ZmFsc2V9LCJJc1Zpc2libGUiOnRydWUsIlBhcmVudFN0eWxlIjpudWxsfSwiSW5kZXgiOjAsIlBlcmNlbnRhZ2VDb21wbGV0ZSI6bnVsbCwiUG9zaXRpb24iOnsiUmF0aW8iOjAuMCwiSXNDdXN0b20iOmZhbHNlfSwiRGF0ZUZvcm1hdCI6eyIkcmVmIjoiMjU2MCJ9LCJXZWVrTnVtYmVyaW5nIjp7IiRpZCI6IjI1NjMiLCJGb3JtYXQiOjAsIklzVmlzaWJsZSI6ZmFsc2UsIkxhc3RLbm93blZpc2liaWxpdHlTdGF0ZSI6ZmFsc2V9LCJSZWxhdGVkVGFza0lkIjoiMDAwMDAwMDAtMDAwMC0wMDAwLTAwMDAtMDAwMDAwMDAwMDAwIiwiSWQiOiIzODFiMDZlYy1jMzY5LTRhNmItYjc1Ny0yMWRjNTk3NDg0OTEiLCJJbXBvcnRJZCI6bnVsbCwiVGl0bGUiOiJTY29wZSBDb21wbGV0ZSIsIk5vdGUiOm51bGwsIkh5cGVybGluayI6eyIkaWQiOiIyNTY0IiwiQWRkcmVzcyI6IiIsIlN1YkFkZHJlc3MiOiIifSwiSXNDaGFuZ2VkIjpmYWxzZSwiSXNOZXciOmZhbHNlfSx7IiRpZCI6IjI1NjUiLCJEYXRlIjoiMjAyMy0xMi0wMVQxNzowMDowMCIsIlN0eWxlIjp7IiRpZCI6IjI1NjYiLCJTaGFwZSI6MCwiQ29ubmVjdG9yTWFyZ2luIjp7IiRpZCI6IjI1NjciLCJUb3AiOjAuMCwiTGVmdCI6Mi4wLCJSaWdodCI6Mi4wLCJCb3R0b20iOjAuMH0sIkNvbm5lY3RvclN0eWxlIjp7IiRpZCI6IjI1NjgiLCJMaW5lQ29sb3IiOnsiJGlkIjoiMjU2OSIsIiR0eXBlIjoiTkxSRS5Db21tb24uRG9tLlNvbGlkQ29sb3JCcnVzaCwgTkxSRS5Db21tb24iLCJDb2xvciI6eyIkaWQiOiIyNTcwIiwiQSI6MTI3LCJSIjo3OSwiRyI6MTI5LCJCIjoxODl9fSwiTGluZVdlaWdodCI6MS4wLCJMaW5lVHlwZSI6MCwiUGFyZW50U3R5bGUiOm51bGx9LCJJc0JlbG93VGltZWJhbmQiOmZhbHNlLCJQb3NpdGlvbk9uVGFzayI6MCwiSGlkZURhdGUiOmZhbHNlLCJTaGFwZVNpemUiOjEsIlNwYWNpbmciOjEuMCwiUGFkZGluZyI6eyIkaWQiOiIyNTcxIiwiVG9wIjo3LjAsIkxlZnQiOjMuMCwiUmlnaHQiOjAuMCwiQm90dG9tIjoyLjB9LCJTaGFwZVN0eWxlIjp7IiRpZCI6IjI1NzIiLCJNYXJnaW4iOnsiJGlkIjoiMjU3MyIsIlRvcCI6MC4wLCJMZWZ0IjowLjAsIlJpZ2h0IjowLjAsIkJvdHRvbSI6MC4wfSwiUGFkZGluZyI6eyIkaWQiOiIyNTc0IiwiVG9wIjowLjAsIkxlZnQiOjAuMCwiUmlnaHQiOjAuMCwiQm90dG9tIjowLjB9LCJCYWNrZ3JvdW5kIjp7IiRpZCI6IjI1NzUiLCJDb2xvciI6eyIkaWQiOiIyNTc2IiwiQSI6MjU1LCJSIjoxNzgsIkciOjE0LCJCIjoxOH19LCJJc1Zpc2libGUiOnRydWUsIldpZHRoIjoxOC4wLCJIZWlnaHQiOjIwLjAsIkJvcmRlclN0eWxlIjp7IiRpZCI6IjI1NzciLCJMaW5lQ29sb3IiOnsiJGlkIjoiMjU3OCIsIiR0eXBlIjoiTkxSRS5Db21tb24uRG9tLlNvbGlkQ29sb3JCcnVzaCwgTkxSRS5Db21tb24iLCJDb2xvciI6eyIkaWQiOiIyNTc5IiwiQSI6MjU1LCJSIjoyNTUsIkciOjI1NSwiQiI6MjU1fX0sIkxpbmVXZWlnaHQiOjAuMCwiTGluZVR5cGUiOjAsIlBhcmVudFN0eWxlIjpudWxsfSwiUGFyZW50U3R5bGUiOm51bGx9LCJUaXRsZVN0eWxlIjp7IiRpZCI6IjI1ODAiLCJGb250U2V0dGluZ3MiOnsiJGlkIjoiMjU4MSIsIkZvbnRTaXplIjoxMSwiRm9udE5hbWUiOiJDYWxpYnJpIiwiSXNCb2xkIjp0cnVlLCJJc0l0YWxpYyI6ZmFsc2UsIklzVW5kZXJsaW5lZCI6ZmFsc2UsIlBhcmVudFN0eWxlIjpudWxsfSwiQXV0b1NpemUiOjIsIkZvcmVncm91bmQiOnsiJGlkIjoiMjU4MiIsIkNvbG9yIjp7IiRpZCI6IjI1ODMiLCJBIjoyNTUsIlIiOjAsIkciOjAsIkIiOjB9fSwiTWF4V2lkdGgiOjgxLjYwOTg0MDM5MzA2NjQsIk1heEhlaWdodCI6IkluZmluaXR5IiwiU21hcnRGb3JlZ3JvdW5kSXNBY3RpdmUiOmZhbHNlLCJIb3Jpem9udGFsQWxpZ25tZW50IjoxLCJWZXJ0aWNhbEFsaWdubWVudCI6MCwiU21hcnRGb3JlZ3JvdW5kIjpudWxsLCJCYWNrZ3JvdW5kRmlsbFR5cGUiOjAsIk1hcmdpbiI6eyIkaWQiOiIyNTg0IiwiVG9wIjowLjAsIkxlZnQiOjAuMCwiUmlnaHQiOjAuMCwiQm90dG9tIjowLjB9LCJQYWRkaW5nIjp7IiRpZCI6IjI1ODUiLCJUb3AiOjAuMCwiTGVmdCI6MC4wLCJSaWdodCI6MC4wLCJCb3R0b20iOjAuMH0sIkJhY2tncm91bmQiOnsiJGlkIjoiMjU4NiIsIkNvbG9yIjp7IiRpZCI6IjI1ODciLCJBIjowLCJSIjoyNTUsIkciOjI1NSwiQiI6MjU1fX0sIklzVmlzaWJsZSI6dHJ1ZSwiV2lkdGgiOjAuMCwiSGVpZ2h0IjowLjAsIkJvcmRlclN0eWxlIjp7IiRpZCI6IjI1ODgiLCJMaW5lQ29sb3IiOm51bGwsIkxpbmVXZWlnaHQiOjAuMCwiTGluZVR5cGUiOjAsIlBhcmVudFN0eWxlIjpudWxsfSwiUGFyZW50U3R5bGUiOm51bGx9LCJEYXRlU3R5bGUiOnsiJGlkIjoiMjU4OSIsIkZvbnRTZXR0aW5ncyI6eyIkaWQiOiIyNTkwIiwiRm9udFNpemUiOjEwLCJGb250TmFtZSI6IkNhbGlicmkiLCJJc0JvbGQiOmZhbHNlLCJJc0l0YWxpYyI6ZmFsc2UsIklzVW5kZXJsaW5lZCI6ZmFsc2UsIlBhcmVudFN0eWxlIjpudWxsfSwiQXV0b1NpemUiOjAsIkZvcmVncm91bmQiOnsiJGlkIjoiMjU5MSIsIkNvbG9yIjp7IiRpZCI6IjI1OTIiLCJBIjoyNTUsIlIiOjExNSwiRyI6MTE1LCJCIjoxMTV9fSwiTWF4V2lkdGgiOjIwMC4wLCJNYXhIZWlnaHQiOiJJbmZpbml0eSIsIlNtYXJ0Rm9yZWdyb3VuZElzQWN0aXZlIjpmYWxzZSwiSG9yaXpvbnRhbEFsaWdubWVudCI6MSwiVmVydGljYWxBbGlnbm1lbnQiOjAsIlNtYXJ0Rm9yZWdyb3VuZCI6bnVsbCwiQmFja2dyb3VuZEZpbGxUeXBlIjowLCJNYXJnaW4iOnsiJGlkIjoiMjU5MyIsIlRvcCI6MC4wLCJMZWZ0IjowLjAsIlJpZ2h0IjowLjAsIkJvdHRvbSI6MC4wfSwiUGFkZGluZyI6eyIkaWQiOiIyNTk0IiwiVG9wIjowLjAsIkxlZnQiOjAuMCwiUmlnaHQiOjAuMCwiQm90dG9tIjowLjB9LCJCYWNrZ3JvdW5kIjp7IiRpZCI6IjI1OTUiLCJDb2xvciI6eyIkaWQiOiIyNTk2IiwiQSI6MCwiUiI6MjU1LCJHIjoyNTUsIkIiOjI1NX19LCJJc1Zpc2libGUiOnRydWUsIldpZHRoIjowLjAsIkhlaWdodCI6MC4wLCJCb3JkZXJTdHlsZSI6eyIkaWQiOiIyNTk3IiwiTGluZUNvbG9yIjpudWxsLCJMaW5lV2VpZ2h0IjowLjAsIkxpbmVUeXBlIjowLCJQYXJlbnRTdHlsZSI6bnVsbH0sIlBhcmVudFN0eWxlIjpudWxsfSwiRGF0ZUZvcm1hdCI6eyIkaWQiOiIyNTk4IiwiRm9ybWF0U3RyaW5nIjoiTU1NIGQsIHl5eXkiLCJTZXBhcmF0b3IiOiIvIiwiVXNlSW50ZXJuYXRpb25hbERhdGVGb3JtYXQiOmZhbHNlLCJEYXRlSXNWaXNpYmxlIjp0cnVlLCJUaW1lSXNWaXNpYmxlIjpmYWxzZSwiSG91ckRpZ2l0cyI6MSwiQW1QbURlc2lnbmF0b3IiOjIsIlRyaW0wME1pbnV0ZXMiOmZhbHNlLCJMYXN0S25vd25WaXNpYmlsaXR5U3RhdGUiOnsiJGlkIjoiMjU5OSIsIkRhdGVQYXJ0SXNWaXNpYmxlIjp0cnVlLCJUaW1lUGFydElzVmlzaWJsZSI6ZmFsc2V9fSwiV2Vla051bWJlcmluZyI6eyIkaWQiOiIyNjAwIiwiRm9ybWF0IjowLCJJc1Zpc2libGUiOmZhbHNlLCJMYXN0S25vd25WaXNpYmlsaXR5U3RhdGUiOmZhbHNlfSwiSXNWaXNpYmxlIjp0cnVlLCJQYXJlbnRTdHlsZSI6bnVsbH0sIkluZGV4IjoxLCJQZXJjZW50YWdlQ29tcGxldGUiOm51bGwsIlBvc2l0aW9uIjp7IlJhdGlvIjowLjAsIklzQ3VzdG9tIjpmYWxzZX0sIkRhdGVGb3JtYXQiOnsiJHJlZiI6IjI1OTgifSwiV2Vla051bWJlcmluZyI6eyIkaWQiOiIyNjAxIiwiRm9ybWF0IjowLCJJc1Zpc2libGUiOmZhbHNlLCJMYXN0S25vd25WaXNpYmlsaXR5U3RhdGUiOmZhbHNlfSwiUmVsYXRlZFRhc2tJZCI6IjAwMDAwMDAwLTAwMDAtMDAwMC0wMDAwLTAwMDAwMDAwMDAwMCIsIklkIjoiMjQ2NzY0OWMtZDQ5YS00NWQ0LWE1MmUtMzQ1Yjc4NDNiYzE5IiwiSW1wb3J0SWQiOm51bGwsIlRpdGxlIjoiRGVzaWduIENvbXBsZXRlIiwiTm90ZSI6bnVsbCwiSHlwZXJsaW5rIjp7IiRpZCI6IjI2MDIiLCJBZGRyZXNzIjoiIiwiU3ViQWRkcmVzcyI6IiJ9LCJJc0NoYW5nZWQiOmZhbHNlLCJJc05ldyI6ZmFsc2V9LHsiJGlkIjoiMjYwMyIsIkRhdGUiOiIyMDIzLTEyLTMxVDE1OjAwOjAwIiwiU3R5bGUiOnsiJGlkIjoiMjYwNCIsIlNoYXBlIjowLCJDb25uZWN0b3JNYXJnaW4iOnsiJGlkIjoiMjYwNSIsIlRvcCI6MC4wLCJMZWZ0IjoyLjAsIlJpZ2h0IjoyLjAsIkJvdHRvbSI6MC4wfSwiQ29ubmVjdG9yU3R5bGUiOnsiJGlkIjoiMjYwNiIsIkxpbmVDb2xvciI6eyIkaWQiOiIyNjA3IiwiJHR5cGUiOiJOTFJFLkNvbW1vbi5Eb20uU29saWRDb2xvckJydXNoLCBOTFJFLkNvbW1vbiIsIkNvbG9yIjp7IiRpZCI6IjI2MDgiLCJBIjoxMjcsIlIiOjc5LCJHIjoxMjksIkIiOjE4OX19LCJMaW5lV2VpZ2h0IjoxLjAsIkxpbmVUeXBlIjowLCJQYXJlbnRTdHlsZSI6bnVsbH0sIklzQmVsb3dUaW1lYmFuZCI6ZmFsc2UsIlBvc2l0aW9uT25UYXNrIjowLCJIaWRlRGF0ZSI6ZmFsc2UsIlNoYXBlU2l6ZSI6MSwiU3BhY2luZyI6MS4wLCJQYWRkaW5nIjp7IiRpZCI6IjI2MDkiLCJUb3AiOjcuMCwiTGVmdCI6My4wLCJSaWdodCI6MC4wLCJCb3R0b20iOjIuMH0sIlNoYXBlU3R5bGUiOnsiJGlkIjoiMjYxMCIsIk1hcmdpbiI6eyIkaWQiOiIyNjExIiwiVG9wIjowLjAsIkxlZnQiOjAuMCwiUmlnaHQiOjAuMCwiQm90dG9tIjowLjB9LCJQYWRkaW5nIjp7IiRpZCI6IjI2MTIiLCJUb3AiOjAuMCwiTGVmdCI6MC4wLCJSaWdodCI6MC4wLCJCb3R0b20iOjAuMH0sIkJhY2tncm91bmQiOnsiJGlkIjoiMjYxMyIsIkNvbG9yIjp7IiRpZCI6IjI2MTQiLCJBIjoyNTUsIlIiOjE3OCwiRyI6MTQsIkIiOjE4fX0sIklzVmlzaWJsZSI6dHJ1ZSwiV2lkdGgiOjE4LjAsIkhlaWdodCI6MjAuMCwiQm9yZGVyU3R5bGUiOnsiJGlkIjoiMjYxNSIsIkxpbmVDb2xvciI6eyIkaWQiOiIyNjE2IiwiJHR5cGUiOiJOTFJFLkNvbW1vbi5Eb20uU29saWRDb2xvckJydXNoLCBOTFJFLkNvbW1vbiIsIkNvbG9yIjp7IiRpZCI6IjI2MTciLCJBIjoyNTUsIlIiOjI1NSwiRyI6MjU1LCJCIjoyNTV9fSwiTGluZVdlaWdodCI6MC4wLCJMaW5lVHlwZSI6MCwiUGFyZW50U3R5bGUiOm51bGx9LCJQYXJlbnRTdHlsZSI6bnVsbH0sIlRpdGxlU3R5bGUiOnsiJGlkIjoiMjYxOCIsIkZvbnRTZXR0aW5ncyI6eyIkaWQiOiIyNjE5IiwiRm9udFNpemUiOjExLCJGb250TmFtZSI6IkNhbGlicmkiLCJJc0JvbGQiOnRydWUsIklzSXRhbGljIjpmYWxzZSwiSXNVbmRlcmxpbmVkIjpmYWxzZSwiUGFyZW50U3R5bGUiOm51bGx9LCJBdXRvU2l6ZSI6MiwiRm9yZWdyb3VuZCI6eyIkaWQiOiIyNjIwIiwiQ29sb3IiOnsiJGlkIjoiMjYyMSIsIkEiOjI1NSwiUiI6MCwiRyI6MCwiQiI6MH19LCJNYXhXaWR0aCI6MTE0Ljk0NTk4Mzg4NjcxODc1LCJNYXhIZWlnaHQiOiJJbmZpbml0eSIsIlNtYXJ0Rm9yZWdyb3VuZElzQWN0aXZlIjpmYWxzZSwiSG9yaXpvbnRhbEFsaWdubWVudCI6MSwiVmVydGljYWxBbGlnbm1lbnQiOjAsIlNtYXJ0Rm9yZWdyb3VuZCI6bnVsbCwiQmFja2dyb3VuZEZpbGxUeXBlIjowLCJNYXJnaW4iOnsiJGlkIjoiMjYyMiIsIlRvcCI6MC4wLCJMZWZ0IjowLjAsIlJpZ2h0IjowLjAsIkJvdHRvbSI6MC4wfSwiUGFkZGluZyI6eyIkaWQiOiIyNjIzIiwiVG9wIjowLjAsIkxlZnQiOjAuMCwiUmlnaHQiOjAuMCwiQm90dG9tIjowLjB9LCJCYWNrZ3JvdW5kIjp7IiRpZCI6IjI2MjQiLCJDb2xvciI6eyIkaWQiOiIyNjI1IiwiQSI6MCwiUiI6MjU1LCJHIjoyNTUsIkIiOjI1NX19LCJJc1Zpc2libGUiOnRydWUsIldpZHRoIjowLjAsIkhlaWdodCI6MC4wLCJCb3JkZXJTdHlsZSI6eyIkaWQiOiIyNjI2IiwiTGluZUNvbG9yIjpudWxsLCJMaW5lV2VpZ2h0IjowLjAsIkxpbmVUeXBlIjowLCJQYXJlbnRTdHlsZSI6bnVsbH0sIlBhcmVudFN0eWxlIjpudWxsfSwiRGF0ZVN0eWxlIjp7IiRpZCI6IjI2MjciLCJGb250U2V0dGluZ3MiOnsiJGlkIjoiMjYyOCIsIkZvbnRTaXplIjoxMCwiRm9udE5hbWUiOiJDYWxpYnJpIiwiSXNCb2xkIjpmYWxzZSwiSXNJdGFsaWMiOmZhbHNlLCJJc1VuZGVybGluZWQiOmZhbHNlLCJQYXJlbnRTdHlsZSI6bnVsbH0sIkF1dG9TaXplIjowLCJGb3JlZ3JvdW5kIjp7IiRpZCI6IjI2MjkiLCJDb2xvciI6eyIkaWQiOiIyNjMwIiwiQSI6MjU1LCJSIjoxMTUsIkciOjExNSwiQiI6MTE1fX0sIk1heFdpZHRoIjoyMDAuMCwiTWF4SGVpZ2h0IjoiSW5maW5pdHkiLCJTbWFydEZvcmVncm91bmRJc0FjdGl2ZSI6ZmFsc2UsIkhvcml6b250YWxBbGlnbm1lbnQiOjEsIlZlcnRpY2FsQWxpZ25tZW50IjowLCJTbWFydEZvcmVncm91bmQiOm51bGwsIkJhY2tncm91bmRGaWxsVHlwZSI6MCwiTWFyZ2luIjp7IiRpZCI6IjI2MzEiLCJUb3AiOjAuMCwiTGVmdCI6MC4wLCJSaWdodCI6MC4wLCJCb3R0b20iOjAuMH0sIlBhZGRpbmciOnsiJGlkIjoiMjYzMiIsIlRvcCI6MC4wLCJMZWZ0IjowLjAsIlJpZ2h0IjowLjAsIkJvdHRvbSI6MC4wfSwiQmFja2dyb3VuZCI6eyIkaWQiOiIyNjMzIiwiQ29sb3IiOnsiJGlkIjoiMjYzNCIsIkEiOjAsIlIiOjI1NSwiRyI6MjU1LCJCIjoyNTV9fSwiSXNWaXNpYmxlIjp0cnVlLCJXaWR0aCI6MC4wLCJIZWlnaHQiOjAuMCwiQm9yZGVyU3R5bGUiOnsiJGlkIjoiMjYzNSIsIkxpbmVDb2xvciI6bnVsbCwiTGluZVdlaWdodCI6MC4wLCJMaW5lVHlwZSI6MCwiUGFyZW50U3R5bGUiOm51bGx9LCJQYXJlbnRTdHlsZSI6bnVsbH0sIkRhdGVGb3JtYXQiOnsiJGlkIjoiMjYzNiIsIkZvcm1hdFN0cmluZyI6Ik1NTSBkLCB5eXl5IiwiU2VwYXJhdG9yIjoiLyIsIlVzZUludGVybmF0aW9uYWxEYXRlRm9ybWF0IjpmYWxzZSwiRGF0ZUlzVmlzaWJsZSI6dHJ1ZSwiVGltZUlzVmlzaWJsZSI6ZmFsc2UsIkhvdXJEaWdpdHMiOjEsIkFtUG1EZXNpZ25hdG9yIjoyLCJUcmltMDBNaW51dGVzIjpmYWxzZSwiTGFzdEtub3duVmlzaWJpbGl0eVN0YXRlIjp7IiRpZCI6IjI2MzciLCJEYXRlUGFydElzVmlzaWJsZSI6dHJ1ZSwiVGltZVBhcnRJc1Zpc2libGUiOmZhbHNlfX0sIldlZWtOdW1iZXJpbmciOnsiJGlkIjoiMjYzOCIsIkZvcm1hdCI6MCwiSXNWaXNpYmxlIjpmYWxzZSwiTGFzdEtub3duVmlzaWJpbGl0eVN0YXRlIjpmYWxzZX0sIklzVmlzaWJsZSI6dHJ1ZSwiUGFyZW50U3R5bGUiOm51bGx9LCJJbmRleCI6MiwiUGVyY2VudGFnZUNvbXBsZXRlIjpudWxsLCJQb3NpdGlvbiI6eyJSYXRpbyI6MC4wLCJJc0N1c3RvbSI6ZmFsc2V9LCJEYXRlRm9ybWF0Ijp7IiRyZWYiOiIyNjM2In0sIldlZWtOdW1iZXJpbmciOnsiJGlkIjoiMjYzOSIsIkZvcm1hdCI6MCwiSXNWaXNpYmxlIjpmYWxzZSwiTGFzdEtub3duVmlzaWJpbGl0eVN0YXRlIjpmYWxzZX0sIlJlbGF0ZWRUYXNrSWQiOiIwMDAwMDAwMC0wMDAwLTAwMDAtMDAwMC0wMDAwMDAwMDAwMDAiLCJJZCI6ImRmZGVmY2ZhLTMzMDItNDhlMS04MTcyLWE0MGQwYjlkNmE2NiIsIkltcG9ydElkIjpudWxsLCJUaXRsZSI6IkRldmVsb3BtZW50IENvbXBsZXRlIiwiTm90ZSI6bnVsbCwiSHlwZXJsaW5rIjp7IiRpZCI6IjI2NDAiLCJBZGRyZXNzIjoiIiwiU3ViQWRkcmVzcyI6IiJ9LCJJc0NoYW5nZWQiOmZhbHNlLCJJc05ldyI6ZmFsc2V9LHsiJGlkIjoiMjY0MSIsIkRhdGUiOiIyMDI0LTAyLTE3VDE1OjAwOjAwIiwiU3R5bGUiOnsiJGlkIjoiMjY0MiIsIlNoYXBlIjowLCJDb25uZWN0b3JNYXJnaW4iOnsiJGlkIjoiMjY0MyIsIlRvcCI6MC4wLCJMZWZ0IjoyLjAsIlJpZ2h0IjoyLjAsIkJvdHRvbSI6MC4wfSwiQ29ubmVjdG9yU3R5bGUiOnsiJGlkIjoiMjY0NCIsIkxpbmVDb2xvciI6eyIkaWQiOiIyNjQ1IiwiJHR5cGUiOiJOTFJFLkNvbW1vbi5Eb20uU29saWRDb2xvckJydXNoLCBOTFJFLkNvbW1vbiIsIkNvbG9yIjp7IiRpZCI6IjI2NDYiLCJBIjoxMjcsIlIiOjc5LCJHIjoxMjksIkIiOjE4OX19LCJMaW5lV2VpZ2h0IjowLjY2NjY2NjcsIkxpbmVUeXBlIjowLCJQYXJlbnRTdHlsZSI6bnVsbH0sIklzQmVsb3dUaW1lYmFuZCI6ZmFsc2UsIlBvc2l0aW9uT25UYXNrIjowLCJIaWRlRGF0ZSI6ZmFsc2UsIlNoYXBlU2l6ZSI6MSwiU3BhY2luZyI6MS4wLCJQYWRkaW5nIjp7IiRpZCI6IjI2NDciLCJUb3AiOjcuMCwiTGVmdCI6My4wLCJSaWdodCI6MC4wLCJCb3R0b20iOjIuMH0sIlNoYXBlU3R5bGUiOnsiJGlkIjoiMjY0OCIsIk1hcmdpbiI6eyIkaWQiOiIyNjQ5IiwiVG9wIjowLjAsIkxlZnQiOjAuMCwiUmlnaHQiOjAuMCwiQm90dG9tIjowLjB9LCJQYWRkaW5nIjp7IiRpZCI6IjI2NTAiLCJUb3AiOjAuMCwiTGVmdCI6MC4wLCJSaWdodCI6MC4wLCJCb3R0b20iOjAuMH0sIkJhY2tncm91bmQiOnsiJGlkIjoiMjY1MSIsIkNvbG9yIjp7IiRpZCI6IjI2NTIiLCJBIjoyNTUsIlIiOjE3OCwiRyI6MTQsIkIiOjE4fX0sIklzVmlzaWJsZSI6dHJ1ZSwiV2lkdGgiOjE4LjAsIkhlaWdodCI6MjAuMCwiQm9yZGVyU3R5bGUiOnsiJGlkIjoiMjY1MyIsIkxpbmVDb2xvciI6eyIkaWQiOiIyNjU0IiwiJHR5cGUiOiJOTFJFLkNvbW1vbi5Eb20uU29saWRDb2xvckJydXNoLCBOTFJFLkNvbW1vbiIsIkNvbG9yIjp7IiRpZCI6IjI2NTUiLCJBIjoyNTUsIlIiOjQ3LCJHIjo4MiwiQiI6MTQzfX0sIkxpbmVXZWlnaHQiOjAuMCwiTGluZVR5cGUiOjAsIlBhcmVudFN0eWxlIjpudWxsfSwiUGFyZW50U3R5bGUiOm51bGx9LCJUaXRsZVN0eWxlIjp7IiRpZCI6IjI2NTYiLCJGb250U2V0dGluZ3MiOnsiJGlkIjoiMjY1NyIsIkZvbnRTaXplIjoxMSwiRm9udE5hbWUiOiJDYWxpYnJpIiwiSXNCb2xkIjp0cnVlLCJJc0l0YWxpYyI6ZmFsc2UsIklzVW5kZXJsaW5lZCI6ZmFsc2UsIlBhcmVudFN0eWxlIjpudWxsfSwiQXV0b1NpemUiOjAsIkZvcmVncm91bmQiOnsiJGlkIjoiMjY1OCIsIkNvbG9yIjp7IiRpZCI6IjI2NTk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MjY2MCIsIlRvcCI6MC4wLCJMZWZ0IjowLjAsIlJpZ2h0IjowLjAsIkJvdHRvbSI6MC4wfSwiUGFkZGluZyI6eyIkaWQiOiIyNjYxIiwiVG9wIjowLjAsIkxlZnQiOjAuMCwiUmlnaHQiOjAuMCwiQm90dG9tIjowLjB9LCJCYWNrZ3JvdW5kIjp7IiRpZCI6IjI2NjIiLCJDb2xvciI6eyIkaWQiOiIyNjYzIiwiQSI6MCwiUiI6MjU1LCJHIjoyNTUsIkIiOjI1NX19LCJJc1Zpc2libGUiOnRydWUsIldpZHRoIjowLjAsIkhlaWdodCI6MC4wLCJCb3JkZXJTdHlsZSI6eyIkaWQiOiIyNjY0IiwiTGluZUNvbG9yIjpudWxsLCJMaW5lV2VpZ2h0IjowLjAsIkxpbmVUeXBlIjowLCJQYXJlbnRTdHlsZSI6bnVsbH0sIlBhcmVudFN0eWxlIjpudWxsfSwiRGF0ZVN0eWxlIjp7IiRpZCI6IjI2NjUiLCJGb250U2V0dGluZ3MiOnsiJGlkIjoiMjY2NiIsIkZvbnRTaXplIjoxMCwiRm9udE5hbWUiOiJDYWxpYnJpIiwiSXNCb2xkIjpmYWxzZSwiSXNJdGFsaWMiOmZhbHNlLCJJc1VuZGVybGluZWQiOmZhbHNlLCJQYXJlbnRTdHlsZSI6bnVsbH0sIkF1dG9TaXplIjowLCJGb3JlZ3JvdW5kIjp7IiRpZCI6IjI2NjciLCJDb2xvciI6eyIkaWQiOiIyNjY4IiwiQSI6MjU1LCJSIjoxMTUsIkciOjExNSwiQiI6MTE1fX0sIk1heFdpZHRoIjoyMDAuMCwiTWF4SGVpZ2h0IjoiSW5maW5pdHkiLCJTbWFydEZvcmVncm91bmRJc0FjdGl2ZSI6ZmFsc2UsIkhvcml6b250YWxBbGlnbm1lbnQiOjEsIlZlcnRpY2FsQWxpZ25tZW50IjowLCJTbWFydEZvcmVncm91bmQiOm51bGwsIkJhY2tncm91bmRGaWxsVHlwZSI6MCwiTWFyZ2luIjp7IiRpZCI6IjI2NjkiLCJUb3AiOjAuMCwiTGVmdCI6MC4wLCJSaWdodCI6MC4wLCJCb3R0b20iOjAuMH0sIlBhZGRpbmciOnsiJGlkIjoiMjY3MCIsIlRvcCI6MC4wLCJMZWZ0IjowLjAsIlJpZ2h0IjowLjAsIkJvdHRvbSI6MC4wfSwiQmFja2dyb3VuZCI6eyIkaWQiOiIyNjcxIiwiQ29sb3IiOnsiJGlkIjoiMjY3MiIsIkEiOjAsIlIiOjI1NSwiRyI6MjU1LCJCIjoyNTV9fSwiSXNWaXNpYmxlIjp0cnVlLCJXaWR0aCI6MC4wLCJIZWlnaHQiOjAuMCwiQm9yZGVyU3R5bGUiOnsiJGlkIjoiMjY3MyIsIkxpbmVDb2xvciI6bnVsbCwiTGluZVdlaWdodCI6MC4wLCJMaW5lVHlwZSI6MCwiUGFyZW50U3R5bGUiOm51bGx9LCJQYXJlbnRTdHlsZSI6bnVsbH0sIkRhdGVGb3JtYXQiOnsiJGlkIjoiMjY3NCIsIkZvcm1hdFN0cmluZyI6Ik1NTSBkLCB5eXl5IiwiU2VwYXJhdG9yIjoiLyIsIlVzZUludGVybmF0aW9uYWxEYXRlRm9ybWF0IjpmYWxzZSwiRGF0ZUlzVmlzaWJsZSI6dHJ1ZSwiVGltZUlzVmlzaWJsZSI6ZmFsc2UsIkhvdXJEaWdpdHMiOjEsIkFtUG1EZXNpZ25hdG9yIjoyLCJUcmltMDBNaW51dGVzIjpmYWxzZSwiTGFzdEtub3duVmlzaWJpbGl0eVN0YXRlIjp7IiRpZCI6IjI2NzUiLCJEYXRlUGFydElzVmlzaWJsZSI6dHJ1ZSwiVGltZVBhcnRJc1Zpc2libGUiOmZhbHNlfX0sIldlZWtOdW1iZXJpbmciOnsiJGlkIjoiMjY3NiIsIkZvcm1hdCI6MCwiSXNWaXNpYmxlIjpmYWxzZSwiTGFzdEtub3duVmlzaWJpbGl0eVN0YXRlIjpmYWxzZX0sIklzVmlzaWJsZSI6dHJ1ZSwiUGFyZW50U3R5bGUiOm51bGx9LCJJbmRleCI6MywiUGVyY2VudGFnZUNvbXBsZXRlIjpudWxsLCJQb3NpdGlvbiI6eyJSYXRpbyI6MC4wLCJJc0N1c3RvbSI6ZmFsc2V9LCJEYXRlRm9ybWF0Ijp7IiRyZWYiOiIyNjc0In0sIldlZWtOdW1iZXJpbmciOnsiJGlkIjoiMjY3NyIsIkZvcm1hdCI6MCwiSXNWaXNpYmxlIjpmYWxzZSwiTGFzdEtub3duVmlzaWJpbGl0eVN0YXRlIjpmYWxzZX0sIlJlbGF0ZWRUYXNrSWQiOiIwMDAwMDAwMC0wMDAwLTAwMDAtMDAwMC0wMDAwMDAwMDAwMDAiLCJJZCI6IjhlYTBjY2UzLWM0ZTgtNDU4MC1iYWFiLWYyODY3YTY2MGIxMyIsIkltcG9ydElkIjpudWxsLCJUaXRsZSI6IlBpbG90ICIsIk5vdGUiOm51bGwsIkh5cGVybGluayI6eyIkaWQiOiIyNjc4IiwiQWRkcmVzcyI6IiIsIlN1YkFkZHJlc3MiOiIifSwiSXNDaGFuZ2VkIjpmYWxzZSwiSXNOZXciOmZhbHNlfSx7IiRpZCI6IjI2NzkiLCJEYXRlIjoiMjAyNC0wMi0yNFQxNTowMDowMCIsIlN0eWxlIjp7IiRpZCI6IjI2ODAiLCJTaGFwZSI6MCwiQ29ubmVjdG9yTWFyZ2luIjp7IiRpZCI6IjI2ODEiLCJUb3AiOjAuMCwiTGVmdCI6Mi4wLCJSaWdodCI6Mi4wLCJCb3R0b20iOjAuMH0sIkNvbm5lY3RvclN0eWxlIjp7IiRpZCI6IjI2ODIiLCJMaW5lQ29sb3IiOnsiJGlkIjoiMjY4MyIsIiR0eXBlIjoiTkxSRS5Db21tb24uRG9tLlNvbGlkQ29sb3JCcnVzaCwgTkxSRS5Db21tb24iLCJDb2xvciI6eyIkaWQiOiIyNjg0IiwiQSI6MTI3LCJSIjo3OSwiRyI6MTI5LCJCIjoxODl9fSwiTGluZVdlaWdodCI6MS4wLCJMaW5lVHlwZSI6MCwiUGFyZW50U3R5bGUiOm51bGx9LCJJc0JlbG93VGltZWJhbmQiOmZhbHNlLCJQb3NpdGlvbk9uVGFzayI6MCwiSGlkZURhdGUiOmZhbHNlLCJTaGFwZVNpemUiOjEsIlNwYWNpbmciOjEuMCwiUGFkZGluZyI6eyIkaWQiOiIyNjg1IiwiVG9wIjo3LjAsIkxlZnQiOjMuMCwiUmlnaHQiOjAuMCwiQm90dG9tIjoyLjB9LCJTaGFwZVN0eWxlIjp7IiRpZCI6IjI2ODYiLCJNYXJnaW4iOnsiJGlkIjoiMjY4NyIsIlRvcCI6MC4wLCJMZWZ0IjowLjAsIlJpZ2h0IjowLjAsIkJvdHRvbSI6MC4wfSwiUGFkZGluZyI6eyIkaWQiOiIyNjg4IiwiVG9wIjowLjAsIkxlZnQiOjAuMCwiUmlnaHQiOjAuMCwiQm90dG9tIjowLjB9LCJCYWNrZ3JvdW5kIjp7IiRpZCI6IjI2ODkiLCJDb2xvciI6eyIkaWQiOiIyNjkwIiwiQSI6MjU1LCJSIjoxNzgsIkciOjE0LCJCIjoxOH19LCJJc1Zpc2libGUiOnRydWUsIldpZHRoIjoxOC4wLCJIZWlnaHQiOjIwLjAsIkJvcmRlclN0eWxlIjp7IiRpZCI6IjI2OTEiLCJMaW5lQ29sb3IiOnsiJGlkIjoiMjY5MiIsIiR0eXBlIjoiTkxSRS5Db21tb24uRG9tLlNvbGlkQ29sb3JCcnVzaCwgTkxSRS5Db21tb24iLCJDb2xvciI6eyIkaWQiOiIyNjkzIiwiQSI6MjU1LCJSIjo0NywiRyI6ODIsIkIiOjE0M319LCJMaW5lV2VpZ2h0IjowLjAsIkxpbmVUeXBlIjowLCJQYXJlbnRTdHlsZSI6bnVsbH0sIlBhcmVudFN0eWxlIjpudWxsfSwiVGl0bGVTdHlsZSI6eyIkaWQiOiIyNjk0IiwiRm9udFNldHRpbmdzIjp7IiRpZCI6IjI2OTUiLCJGb250U2l6ZSI6MTEsIkZvbnROYW1lIjoiQ2FsaWJyaSIsIklzQm9sZCI6dHJ1ZSwiSXNJdGFsaWMiOmZhbHNlLCJJc1VuZGVybGluZWQiOmZhbHNlLCJQYXJlbnRTdHlsZSI6bnVsbH0sIkF1dG9TaXplIjowLCJGb3JlZ3JvdW5kIjp7IiRpZCI6IjI2OTYiLCJDb2xvciI6eyIkaWQiOiIyNjk3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I2OTgiLCJUb3AiOjAuMCwiTGVmdCI6MC4wLCJSaWdodCI6MC4wLCJCb3R0b20iOjAuMH0sIlBhZGRpbmciOnsiJGlkIjoiMjY5OSIsIlRvcCI6MC4wLCJMZWZ0IjowLjAsIlJpZ2h0IjowLjAsIkJvdHRvbSI6MC4wfSwiQmFja2dyb3VuZCI6eyIkaWQiOiIyNzAwIiwiQ29sb3IiOnsiJGlkIjoiMjcwMSIsIkEiOjAsIlIiOjI1NSwiRyI6MjU1LCJCIjoyNTV9fSwiSXNWaXNpYmxlIjp0cnVlLCJXaWR0aCI6MC4wLCJIZWlnaHQiOjAuMCwiQm9yZGVyU3R5bGUiOnsiJGlkIjoiMjcwMiIsIkxpbmVDb2xvciI6bnVsbCwiTGluZVdlaWdodCI6MC4wLCJMaW5lVHlwZSI6MCwiUGFyZW50U3R5bGUiOm51bGx9LCJQYXJlbnRTdHlsZSI6bnVsbH0sIkRhdGVTdHlsZSI6eyIkaWQiOiIyNzAzIiwiRm9udFNldHRpbmdzIjp7IiRpZCI6IjI3MDQiLCJGb250U2l6ZSI6MTAsIkZvbnROYW1lIjoiQ2FsaWJyaSIsIklzQm9sZCI6ZmFsc2UsIklzSXRhbGljIjpmYWxzZSwiSXNVbmRlcmxpbmVkIjpmYWxzZSwiUGFyZW50U3R5bGUiOm51bGx9LCJBdXRvU2l6ZSI6MCwiRm9yZWdyb3VuZCI6eyIkaWQiOiIyNzA1IiwiQ29sb3IiOnsiJGlkIjoiMjcwNiIsIkEiOjI1NSwiUiI6MTE1LCJHIjoxMTUsIkIiOjExNX19LCJNYXhXaWR0aCI6MjAwLjAsIk1heEhlaWdodCI6IkluZmluaXR5IiwiU21hcnRGb3JlZ3JvdW5kSXNBY3RpdmUiOmZhbHNlLCJIb3Jpem9udGFsQWxpZ25tZW50IjoxLCJWZXJ0aWNhbEFsaWdubWVudCI6MCwiU21hcnRGb3JlZ3JvdW5kIjpudWxsLCJCYWNrZ3JvdW5kRmlsbFR5cGUiOjAsIk1hcmdpbiI6eyIkaWQiOiIyNzA3IiwiVG9wIjowLjAsIkxlZnQiOjAuMCwiUmlnaHQiOjAuMCwiQm90dG9tIjowLjB9LCJQYWRkaW5nIjp7IiRpZCI6IjI3MDgiLCJUb3AiOjAuMCwiTGVmdCI6MC4wLCJSaWdodCI6MC4wLCJCb3R0b20iOjAuMH0sIkJhY2tncm91bmQiOnsiJGlkIjoiMjcwOSIsIkNvbG9yIjp7IiRpZCI6IjI3MTAiLCJBIjowLCJSIjoyNTUsIkciOjI1NSwiQiI6MjU1fX0sIklzVmlzaWJsZSI6dHJ1ZSwiV2lkdGgiOjAuMCwiSGVpZ2h0IjowLjAsIkJvcmRlclN0eWxlIjp7IiRpZCI6IjI3MTEiLCJMaW5lQ29sb3IiOm51bGwsIkxpbmVXZWlnaHQiOjAuMCwiTGluZVR5cGUiOjAsIlBhcmVudFN0eWxlIjpudWxsfSwiUGFyZW50U3R5bGUiOm51bGx9LCJEYXRlRm9ybWF0Ijp7IiRpZCI6IjI3MTIiLCJGb3JtYXRTdHJpbmciOiJNTU0gZCwgeXl5eSIsIlNlcGFyYXRvciI6Ii8iLCJVc2VJbnRlcm5hdGlvbmFsRGF0ZUZvcm1hdCI6ZmFsc2UsIkRhdGVJc1Zpc2libGUiOnRydWUsIlRpbWVJc1Zpc2libGUiOmZhbHNlLCJIb3VyRGlnaXRzIjoxLCJBbVBtRGVzaWduYXRvciI6MiwiVHJpbTAwTWludXRlcyI6ZmFsc2UsIkxhc3RLbm93blZpc2liaWxpdHlTdGF0ZSI6eyIkaWQiOiIyNzEzIiwiRGF0ZVBhcnRJc1Zpc2libGUiOnRydWUsIlRpbWVQYXJ0SXNWaXNpYmxlIjpmYWxzZX19LCJXZWVrTnVtYmVyaW5nIjp7IiRpZCI6IjI3MTQiLCJGb3JtYXQiOjAsIklzVmlzaWJsZSI6ZmFsc2UsIkxhc3RLbm93blZpc2liaWxpdHlTdGF0ZSI6ZmFsc2V9LCJJc1Zpc2libGUiOnRydWUsIlBhcmVudFN0eWxlIjpudWxsfSwiSW5kZXgiOjQsIlBlcmNlbnRhZ2VDb21wbGV0ZSI6bnVsbCwiUG9zaXRpb24iOnsiUmF0aW8iOjAuMCwiSXNDdXN0b20iOmZhbHNlfSwiRGF0ZUZvcm1hdCI6eyIkcmVmIjoiMjcxMiJ9LCJXZWVrTnVtYmVyaW5nIjp7IiRpZCI6IjI3MTUiLCJGb3JtYXQiOjAsIklzVmlzaWJsZSI6ZmFsc2UsIkxhc3RLbm93blZpc2liaWxpdHlTdGF0ZSI6ZmFsc2V9LCJSZWxhdGVkVGFza0lkIjoiMDAwMDAwMDAtMDAwMC0wMDAwLTAwMDAtMDAwMDAwMDAwMDAwIiwiSWQiOiJjYzljM2QzZC05NWUwLTRiZWUtOTI0NC1iZGViNTlmYWEzZmQiLCJJbXBvcnRJZCI6bnVsbCwiVGl0bGUiOiJEZXBsb3ltZW50IENvbXBsZXRlIiwiTm90ZSI6bnVsbCwiSHlwZXJsaW5rIjp7IiRpZCI6IjI3MTYiLCJBZGRyZXNzIjoiIiwiU3ViQWRkcmVzcyI6IiJ9LCJJc0NoYW5nZWQiOmZhbHNlLCJJc05ldyI6ZmFsc2V9XSwiVGFza3MiOltdLCJTd2ltbGFuZXMiOltdLCJNc1Byb2plY3RJdGVtc1RyZWUiOnsiJGlkIjoiMjcxNyIsIlJvb3QiOnsiSW1wb3J0SWQiOm51bGwsIklzSW1wb3J0ZWQiOmZhbHNlLCJDaGlsZHJlbiI6W119fSwiTWV0YWRhdGEiOnsiJGlkIjoiMjcxOCIsIlJlY2VudENvbG9yc0NvbGxlY3Rpb24iOiJbXCIjRkZGRkMwMDBcIixcIiNGRkIyMEUxMlwiLFwiI0ZGNDQ3MkM0XCIsXCIjRkY3MEFENDdcIixcIiNGRjM4NTcyM1wiXSIsIlNvdXJjZVRlbXBsYXRlIjoie1wiJGlkXCI6XCIxXCIsXCJJZFwiOlwiZjczMWY3NjItM2YwZS00ZTdhLWEzZTgtZjBhYTI4M2YwMzhkXCIsXCJDdWx0dXJlSW5mb05hbWVcIjpcImVuLVVTXCIsXCJWZXJzaW9uXCI6e1wiJGlkXCI6XCIyXCIsXCJUZW1wbGF0ZURvbVZlcnNpb25cIjpcIjEuMy4xXCJ9LFwiRWZmZWN0XCI6MSxcIlN0eWxlXCI6e1wiJGlkXCI6XCIzXCIsXCJUaW1lYmFuZFN0eWxlXCI6e1wiJGlkXCI6XCI0XCIsXCJTY2FsZU1hcmtpbmdcIjoxLFwiU2hhcGVcIjowLFwiU2hhcGVTdHlsZVwiOntcIiRpZFwiOlwiNVwiLFwiTWFyZ2luXCI6e1wiJGlkXCI6XCI2XCIsXCJUb3BcIjowLjAsXCJMZWZ0XCI6MTAuMCxcIlJpZ2h0XCI6MTAuMCxcIkJvdHRvbVwiOjAuMH0sXCJQYWRkaW5nXCI6e1wiJGlkXCI6XCI3XCIsXCJUb3BcIjozLjAsXCJMZWZ0XCI6MC4wLFwiUmlnaHRcIjowLjAsXCJCb3R0b21cIjozLjB9LFwiQmFja2dyb3VuZFwiOntcIiRpZFwiOlwiOFwiLFwiQ29sb3JcIjp7XCIkaWRcIjpcIjlcIixcIkFcIjoyNTUsXCJSXCI6NjgsXCJHXCI6ODQsXCJCXCI6MTA2fX0sXCJJc1Zpc2libGVcIjp0cnVlLFwiV2lkdGhcIjo4NTguMCxcIkhlaWdodFwiOjE0LjM5OTk5OTYxODUzMDI3MyxcIkJvcmRlclN0eWxlXCI6e1wiJGlkXCI6XCIxMFwiLFwiTGluZUNvbG9yXCI6e1wiJGlkXCI6XCIxMVwiLFwiJHR5cGVcIjpcIk5MUkUuQ29tbW9uLkRvbS5Tb2xpZENvbG9yQnJ1c2gsIE5MUkUuQ29tbW9uXCIsXCJDb2xvclwiOntcIiRpZFwiOlwiMTJcIixcIkFcIjoyNTUsXCJSXCI6MjU1LFwiR1wiOjAsXCJCXCI6MH19LFwiTGluZVdlaWdodFwiOjAuMCxcIkxpbmVUeXBlXCI6MH19LFwiTWlkZGxlVGllclNoYXBlU3R5bGVcIjp7XCIkaWRcIjpcIjEzXCIsXCJNYXJnaW5cIjp7XCIkaWRcIjpcIjE0XCIsXCJUb3BcIjowLjAsXCJMZWZ0XCI6MTAuMCxcIlJpZ2h0XCI6MTAuMCxcIkJvdHRvbVwiOjAuMH0sXCJQYWRkaW5nXCI6e1wiJGlkXCI6XCIxNVwiLFwiVG9wXCI6My4wLFwiTGVmdFwiOjAuMCxcIlJpZ2h0XCI6MC4wLFwiQm90dG9tXCI6My4wfSxcIkJhY2tncm91bmRcIjp7XCIkaWRcIjpcIjE2XCIsXCJDb2xvclwiOntcIiRpZFwiOlwiMTdcIixcIkFcIjoyNTUsXCJSXCI6NjgsXCJHXCI6ODQsXCJCXCI6MTA2fX0sXCJJc1Zpc2libGVcIjp0cnVlLFwiV2lkdGhcIjo4NTguMCxcIkhlaWdodFwiOjE0LjM5OTk5OTYxODUzMDI3MyxcIkJvcmRlclN0eWxlXCI6e1wiJGlkXCI6XCIxOFwiLFwiTGluZUNvbG9yXCI6e1wiJGlkXCI6XCIxOVwiLFwiJHR5cGVcIjpcIk5MUkUuQ29tbW9uLkRvbS5Tb2xpZENvbG9yQnJ1c2gsIE5MUkUuQ29tbW9uXCIsXCJDb2xvclwiOntcIiRpZFwiOlwiMjBcIixcIkFcIjoyNTUsXCJSXCI6MjU1LFwiR1wiOjAsXCJCXCI6MH19LFwiTGluZVdlaWdodFwiOjAuMCxcIkxpbmVUeXBlXCI6MH19LFwiQm90dG9tVGllclNoYXBlU3R5bGVcIjp7XCIkaWRcIjpcIjIxXCIsXCJNYXJnaW5cIjp7XCIkaWRcIjpcIjIyXCIsXCJUb3BcIjowLjAsXCJMZWZ0XCI6MTAuMCxcIlJpZ2h0XCI6MTAuMCxcIkJvdHRvbVwiOjAuMH0sXCJQYWRkaW5nXCI6e1wiJGlkXCI6XCIyM1wiLFwiVG9wXCI6My4wLFwiTGVmdFwiOjAuMCxcIlJpZ2h0XCI6MC4wLFwiQm90dG9tXCI6My4wfSxcIkJhY2tncm91bmRcIjp7XCIkaWRcIjpcIjI0XCIsXCJDb2xvclwiOntcIiRpZFwiOlwiMjVcIixcIkFcIjoyNTUsXCJSXCI6MTMyLFwiR1wiOjE1MSxcIkJcIjoxNzZ9fSxcIklzVmlzaWJsZVwiOnRydWUsXCJXaWR0aFwiOjg1OC4wLFwiSGVpZ2h0XCI6MTQuMzk5OTk5NjE4NTMwMjczLFwiQm9yZGVyU3R5bGVcIjp7XCIkaWRcIjpcIjI2XCIsXCJMaW5lQ29sb3JcIjp7XCIkcmVmXCI6XCIxMVwifSxcIkxpbmVXZWlnaHRcIjowLjAsXCJMaW5lVHlwZVwiOjB9fSxcIlJpZ2h0RW5kQ2Fwc1N0eWxlXCI6e1wiJGlkXCI6XCIyN1wiLFwiRm9udFNldHRpbmdzXCI6e1wiJGlkXCI6XCIyOFwiLFwiRm9udFNpemVcIjoxOCxcIkZvbnROYW1lXCI6XCJDYWxpYnJpXCIsXCJJc0JvbGRcIjp0cnVlLFwiSXNJdGFsaWNcIjpmYWxzZSxcIklzVW5kZXJsaW5lZFwiOmZhbHNlfSxcIkF1dG9TaXplXCI6MCxcIkZvcmVncm91bmRcIjp7XCIkaWRcIjpcIjI5XCIsXCJDb2xvclwiOntcIiRpZFwiOlwiMzBcIixcIkFcIjoyNTUsXCJSXCI6NjgsXCJHXCI6ODQsXCJCXCI6MTA2fX0sXCJCYWNrZ3JvdW5kRmlsbFR5cGVcIjowLFwiTWF4V2lkdGhcIjpcIkluZmluaXR5XCIsXCJNYXhIZWlnaHRcIjpcIkluZmluaXR5XCIsXCJTbWFydEZvcmVncm91bmRJc0FjdGl2ZVwiOmZhbHNlLFwiSG9yaXpvbnRhbEFsaWdubWVudFwiOjAsXCJWZXJ0aWNhbEFsaWdubWVudFwiOjAsXCJTbWFydEZvcmVncm91bmRcIjpudWxsLFwiTWFyZ2luXCI6e1wiJGlkXCI6XCIzMVwiLFwiVG9wXCI6MC4wLFwiTGVmdFwiOjAuMCxcIlJpZ2h0XCI6MjAuMCxcIkJvdHRvbVwiOjAuMH0sXCJQYWRkaW5nXCI6e1wiJGlkXCI6XCIzMlwiLFwiVG9wXCI6MC4wLFwiTGVmdFwiOjAuMCxcIlJpZ2h0XCI6MC4wLFwiQm90dG9tXCI6MC4wfSxcIkJhY2tncm91bmRcIjp7XCIkaWRcIjpcIjMzXCIsXCJDb2xvclwiOntcIiRpZFwiOlwiMzRcIixcIkFcIjowLFwiUlwiOjAsXCJHXCI6MCxcIkJcIjowfX0sXCJJc1Zpc2libGVcIjpmYWxzZSxcIldpZHRoXCI6MC4wLFwiSGVpZ2h0XCI6MC4wLFwiQm9yZGVyU3R5bGVcIjpudWxsfSxcIkxlZnRFbmRDYXBzU3R5bGVcIjp7XCIkaWRcIjpcIjM1XCIsXCJGb250U2V0dGluZ3NcIjp7XCIkaWRcIjpcIjM2XCIsXCJGb250U2l6ZVwiOjE4LFwiRm9udE5hbWVcIjpcIkNhbGlicmlcIixcIklzQm9sZFwiOnRydWUsXCJJc0l0YWxpY1wiOmZhbHNlLFwiSXNVbmRlcmxpbmVkXCI6ZmFsc2V9LFwiQXV0b1NpemVcIjowLFwiRm9yZWdyb3VuZFwiOntcIiRpZFwiOlwiMzdcIixcIkNvbG9yXCI6e1wiJGlkXCI6XCIzOFwiLFwiQVwiOjI1NSxcIlJcIjo2OCxcIkdcIjo4NCxcIkJcIjoxMDZ9fSxcIkJhY2tncm91bmRGaWxsVHlwZVwiOjAsXCJNYXhXaWR0aFwiOlwiSW5maW5pdHlcIixcIk1heEhlaWdodFwiOlwiSW5maW5pdHlcIixcIlNtYXJ0Rm9yZWdyb3VuZElzQWN0aXZlXCI6ZmFsc2UsXCJIb3Jpem9udGFsQWxpZ25tZW50XCI6MCxcIlZlcnRpY2FsQWxpZ25tZW50XCI6MCxcIlNtYXJ0Rm9yZWdyb3VuZFwiOm51bGwsXCJNYXJnaW5cIjp7XCIkaWRcIjpcIjM5XCIsXCJUb3BcIjowLjAsXCJMZWZ0XCI6MTAzLjMwMzk2NDc1NzcwOTIsXCJSaWdodFwiOjAuMCxcIkJvdHRvbVwiOjAuMH0sXCJQYWRkaW5nXCI6e1wiJGlkXCI6XCI0MFwiLFwiVG9wXCI6MC4wLFwiTGVmdFwiOjAuMCxcIlJpZ2h0XCI6MC4wLFwiQm90dG9tXCI6MC4wfSxcIkJhY2tncm91bmRcIjp7XCIkaWRcIjpcIjQxXCIsXCJDb2xvclwiOntcIiRyZWZcIjpcIjM0XCJ9fSxcIklzVmlzaWJsZVwiOmZhbHNlLFwiV2lkdGhcIjowLjAsXCJIZWlnaHRcIjowLjAsXCJCb3JkZXJTdHlsZVwiOm51bGx9LFwiVG9kYXlUZXh0U3R5bGVcIjp7XCIkaWRcIjpcIjQyXCIsXCJGb250U2V0dGluZ3NcIjp7XCIkaWRcIjpcIjQzXCIsXCJGb250U2l6ZVwiOjEyLFwiRm9udE5hbWVcIjpcIkNhbGlicmlcIixcIklzQm9sZFwiOmZhbHNlLFwiSXNJdGFsaWNcIjpmYWxzZSxcIklzVW5kZXJsaW5lZFwiOmZhbHNlfSxcIkF1dG9TaXplXCI6MCxcIkZvcmVncm91bmRcIjp7XCIkaWRcIjpcIjQ0XCIsXCJDb2xvclwiOntcIiRpZFwiOlwiNDVcIixcIkFcIjoyNTUsXCJSXCI6MCxcIkdcIjowLFwiQlwiOjB9fSxcIkJhY2tncm91bmRGaWxsVHlwZVwiOjAsXCJNYXhXaWR0aFwiOjIwMC4wLFwiTWF4SGVpZ2h0XCI6XCJJbmZpbml0eVwiLFwiU21hcnRGb3JlZ3JvdW5kSXNBY3RpdmVcIjpmYWxzZSxcIkhvcml6b250YWxBbGlnbm1lbnRcIjowLFwiVmVydGljYWxBbGlnbm1lbnRcIjowLFwiU21hcnRGb3JlZ3JvdW5kXCI6bnVsbCxcIk1hcmdpblwiOntcIiRpZFwiOlwiNDZcIixcIlRvcFwiOjAuMCxcIkxlZnRcIjowLjAsXCJSaWdodFwiOjAuMCxcIkJvdHRvbVwiOjAuMH0sXCJQYWRkaW5nXCI6e1wiJGlkXCI6XCI0N1wiLFwiVG9wXCI6MC4wLFwiTGVmdFwiOjAuMCxcIlJpZ2h0XCI6MC4wLFwiQm90dG9tXCI6MC4wfSxcIkJhY2tncm91bmRcIjp7XCIkaWRcIjpcIjQ4XCIsXCJDb2xvclwiOntcIiRyZWZcIjpcIjM0XCJ9fSxcIklzVmlzaWJsZVwiOnRydWUsXCJXaWR0aFwiOjAuMCxcIkhlaWdodFwiOjAuMCxcIkJvcmRlclN0eWxlXCI6bnVsbH0sXCJUb2RheU1hcmtlclN0eWxlXCI6e1wiJGlkXCI6XCI0OVwiLFwiTWFyZ2luXCI6e1wiJGlkXCI6XCI1MFwiLFwiVG9wXCI6MC4wLFwiTGVmdFwiOjAuMCxcIlJpZ2h0XCI6MC4wLFwiQm90dG9tXCI6MC4wfSxcIlBhZGRpbmdcIjp7XCIkaWRcIjpcIjUxXCIsXCJUb3BcIjowLjAsXCJMZWZ0XCI6MC4wLFwiUmlnaHRcIjowLjAsXCJCb3R0b21cIjowLjB9LFwiQmFja2dyb3VuZFwiOntcIiRpZFwiOlwiNTJcIixcIkNvbG9yXCI6e1wiJGlkXCI6XCI1M1wiLFwiQVwiOjI1NSxcIlJcIjoyNTUsXCJHXCI6MCxcIkJcIjowfX0sXCJJc1Zpc2libGVcIjp0cnVlLFwiV2lkdGhcIjowLjAsXCJIZWlnaHRcIjowLjAsXCJCb3JkZXJTdHlsZVwiOm51bGx9LFwiU2NhbGVTdHlsZVwiOntcIiRpZFwiOlwiNTRcIixcIlNob3dTZWdtZW50U2VwYXJhdG9yc1wiOnRydWUsXCJTZWdtZW50U2VwYXJhdG9yT3BhY2l0eVwiOjMwLFwiU2hhcGVcIjowLFwiSGFzQmVlblZpc2libGVCZWZvcmVcIjp0cnVlLFwiRm9udFNldHRpbmdzXCI6e1wiJGlkXCI6XCI1NVwiLFwiRm9udFNpemVcIjoxMixcIkZvbnROYW1lXCI6XCJDYWxpYnJpXCIsXCJJc0JvbGRcIjpmYWxzZSxcIklzSXRhbGljXCI6ZmFsc2UsXCJJc1VuZGVybGluZWRcIjpmYWxzZX0sXCJBdXRvU2l6ZVwiOjAsXCJGb3JlZ3JvdW5kXCI6e1wiJGlkXCI6XCI1NlwiLFwiQ29sb3JcIjp7XCIkaWRcIjpcIjU3XCIsXCJBXCI6MjU1LFwiUlwiOjIzMSxcIkdcIjoyMzAsXCJCXCI6MjMwfX0sXCJCYWNrZ3JvdW5kRmlsbFR5cGVcIjowLFwiTWF4V2lkdGhcIjoyMDAuMCxcIk1heEhlaWdodFwiOlwiSW5maW5pdHlcIixcIlNtYXJ0Rm9yZWdyb3VuZElzQWN0aXZlXCI6ZmFsc2UsXCJIb3Jpem9udGFsQWxpZ25tZW50XCI6MCxcIlZlcnRpY2FsQWxpZ25tZW50XCI6MSxcIlNtYXJ0Rm9yZWdyb3VuZFwiOm51bGwsXCJNYXJnaW5cIjp7XCIkaWRcIjpcIjU4XCIsXCJUb3BcIjowLjAsXCJMZWZ0XCI6NS4wLFwiUmlnaHRcIjowLjAsXCJCb3R0b21cIjowLjB9LFwiUGFkZGluZ1wiOntcIiRpZFwiOlwiNTlcIixcIlRvcFwiOjAuMCxcIkxlZnRcIjowLjAsXCJSaWdodFwiOjAuMCxcIkJvdHRvbVwiOjAuMH0sXCJCYWNrZ3JvdW5kXCI6e1wiJGlkXCI6XCI2MFwiLFwiQ29sb3JcIjp7XCIkcmVmXCI6XCIzNFwifX0sXCJJc1Zpc2libGVcIjp0cnVlLFwiV2lkdGhcIjowLjAsXCJIZWlnaHRcIjowLjAsXCJCb3JkZXJTdHlsZVwiOm51bGx9LFwiTWlkZGxlVGllclNjYWxlU3R5bGVcIjp7XCIkaWRcIjpcIjYxXCIsXCJTaG93U2VnbWVudFNlcGFyYXRvcnNcIjp0cnVlLFwiU2VnbWVudFNlcGFyYXRvck9wYWNpdHlcIjozMCxcIlNoYXBlXCI6MCxcIkhhc0JlZW5WaXNpYmxlQmVmb3JlXCI6dHJ1ZSxcIkZvbnRTZXR0aW5nc1wiOntcIiRpZFwiOlwiNjJcIixcIkZvbnRTaXplXCI6MTIsXCJGb250TmFtZVwiOlwiQ2FsaWJyaVwiLFwiSXNCb2xkXCI6ZmFsc2UsXCJJc0l0YWxpY1wiOmZhbHNlLFwiSXNVbmRlcmxpbmVkXCI6ZmFsc2V9LFwiQXV0b1NpemVcIjowLFwiRm9yZWdyb3VuZFwiOntcIiRpZFwiOlwiNjNcIixcIkNvbG9yXCI6e1wiJHJlZlwiOlwiNTdcIn19LFwiQmFja2dyb3VuZEZpbGxUeXBlXCI6MCxcIk1heFdpZHRoXCI6MjAwLjAsXCJNYXhIZWlnaHRcIjpcIkluZmluaXR5XCIsXCJTbWFydEZvcmVncm91bmRJc0FjdGl2ZVwiOmZhbHNlLFwiSG9yaXpvbnRhbEFsaWdubWVudFwiOjAsXCJWZXJ0aWNhbEFsaWdubWVudFwiOjEsXCJTbWFydEZvcmVncm91bmRcIjpudWxsLFwiTWFyZ2luXCI6e1wiJGlkXCI6XCI2NFwiLFwiVG9wXCI6MC4wLFwiTGVmdFwiOjUuMCxcIlJpZ2h0XCI6MC4wLFwiQm90dG9tXCI6MC4wfSxcIlBhZGRpbmdcIjp7XCIkaWRcIjpcIjY1XCIsXCJUb3BcIjowLjAsXCJMZWZ0XCI6MC4wLFwiUmlnaHRcIjowLjAsXCJCb3R0b21cIjowLjB9LFwiQmFja2dyb3VuZFwiOntcIiRpZFwiOlwiNjZcIixcIkNvbG9yXCI6e1wiJGlkXCI6XCI2N1wiLFwiQVwiOjAsXCJSXCI6MCxcIkdcIjowLFwiQlwiOjB9fSxcIklzVmlzaWJsZVwiOnRydWUsXCJXaWR0aFwiOjAuMCxcIkhlaWdodFwiOjAuMCxcIkJvcmRlclN0eWxlXCI6bnVsbH0sXCJCb3R0b21UaWVyU2NhbGVTdHlsZVwiOntcIiRpZFwiOlwiNjhcIixcIlNob3dTZWdtZW50U2VwYXJhdG9yc1wiOnRydWUsXCJTZWdtZW50U2VwYXJhdG9yT3BhY2l0eVwiOjMwLFwiU2hhcGVcIjowLFwiSGFzQmVlblZpc2libGVCZWZvcmVcIjp0cnVlLFwiRm9udFNldHRpbmdzXCI6e1wiJGlkXCI6XCI2OVwiLFwiRm9udFNpemVcIjoxMixcIkZvbnROYW1lXCI6XCJDYWxpYnJpXCIsXCJJc0JvbGRcIjpmYWxzZSxcIklzSXRhbGljXCI6ZmFsc2UsXCJJc1VuZGVybGluZWRcIjpmYWxzZX0sXCJBdXRvU2l6ZVwiOjAsXCJGb3JlZ3JvdW5kXCI6e1wiJGlkXCI6XCI3MFwiLFwiQ29sb3JcIjp7XCIkaWRcIjpcIjcxXCIsXCJBXCI6MjU1LFwiUlwiOjI1NSxcIkdcIjoyNTUsXCJCXCI6MjU1fX0sXCJCYWNrZ3JvdW5kRmlsbFR5cGVcIjowLFwiTWF4V2lkdGhcIjoyMDAuMCxcIk1heEhlaWdodFwiOlwiSW5maW5pdHlcIixcIlNtYXJ0Rm9yZWdyb3VuZElzQWN0aXZlXCI6ZmFsc2UsXCJIb3Jpem9udGFsQWxpZ25tZW50XCI6MCxcIlZlcnRpY2FsQWxpZ25tZW50XCI6MSxcIlNtYXJ0Rm9yZWdyb3VuZFwiOm51bGwsXCJNYXJnaW5cIjp7XCIkaWRcIjpcIjcyXCIsXCJUb3BcIjowLjAsXCJMZWZ0XCI6NS4wLFwiUmlnaHRcIjowLjAsXCJCb3R0b21cIjowLjB9LFwiUGFkZGluZ1wiOntcIiRpZFwiOlwiNzNcIixcIlRvcFwiOjAuMCxcIkxlZnRcIjowLjAsXCJSaWdodFwiOjAuMCxcIkJvdHRvbVwiOjAuMH0sXCJCYWNrZ3JvdW5kXCI6e1wiJGlkXCI6XCI3NFwiLFwiQ29sb3JcIjp7XCIkaWRcIjpcIjc1XCIsXCJBXCI6MCxcIlJcIjowLFwiR1wiOjAsXCJCXCI6MH19LFwiSXNWaXNpYmxlXCI6dHJ1ZSxcIldpZHRoXCI6MC4wLFwiSGVpZ2h0XCI6MC4wLFwiQm9yZGVyU3R5bGVcIjpudWxsfSxcIlNpbmdsZVNjYWxlU2hhcGVTdHlsZVwiOntcIiRpZFwiOlwiNzZcIixcIlNoYXBlXCI6MyxcIkhlaWdodFwiOjIwLjB9LFwiRWxhcHNlZFRpbWVCYWNrZ3JvdW5kXCI6e1wiJGlkXCI6XCI3N1wiLFwiQ29sb3JcIjp7XCIkaWRcIjpcIjc4XCIsXCJBXCI6MTkxLFwiUlwiOjI1NSxcIkdcIjowLFwiQlwiOjB9fSxcIkFwcGVuZFllYXJPblllYXJDaGFuZ2VcIjpmYWxzZSxcIkVsYXBzZWRUaW1lRm9ybWF0XCI6MixcIlRvZGF5TWFya2VyUG9zaXRpb25cIjozLFwiUXVpY2tQb3NpdGlvblwiOjMsXCJBYnNvbHV0ZVBvc2l0aW9uXCI6MTQ1LjgsXCJNYXJnaW5cIjp7XCIkaWRcIjpcIjc5XCIsXCJUb3BcIjowLjAsXCJMZWZ0XCI6MTAuMCxcIlJpZ2h0XCI6MTAuMCxcIkJvdHRvbVwiOjAuMH0sXCJQYWRkaW5nXCI6e1wiJGlkXCI6XCI4MFwiLFwiVG9wXCI6MC4wLFwiTGVmdFwiOjAuMCxcIlJpZ2h0XCI6MC4wLFwiQm90dG9tXCI6MC4wfSxcIkJhY2tncm91bmRcIjp7XCIkaWRcIjpcIjgxXCIsXCJDb2xvclwiOntcIiRpZFwiOlwiODJcIixcIkFcIjoyNTUsXCJSXCI6NDcsXCJHXCI6NTQsXCJCXCI6MTUzfX0sXCJJc1Zpc2libGVcIjp0cnVlLFwiV2lkdGhcIjowLjAsXCJIZWlnaHRcIjowLjAsXCJCb3JkZXJTdHlsZVwiOm51bGx9LFwiRGVmYXVsdE1pbGVzdG9uZVN0eWxlXCI6e1wiJGlkXCI6XCI4M1wiLFwiU2hhcGVcIjoxLFwiQ29ubmVjdG9yTWFyZ2luXCI6e1wiJGlkXCI6XCI4NFwiLFwiVG9wXCI6MC4wLFwiTGVmdFwiOjIuMCxcIlJpZ2h0XCI6Mi4wLFwiQm90dG9tXCI6MC4wfSxcIkNvbm5lY3RvclN0eWxlXCI6e1wiJGlkXCI6XCI4NVwiLFwiTGluZUNvbG9yXCI6e1wiJGlkXCI6XCI4NlwiLFwiJHR5cGVcIjpcIk5MUkUuQ29tbW9uLkRvbS5Tb2xpZENvbG9yQnJ1c2gsIE5MUkUuQ29tbW9uXCIsXCJDb2xvclwiOntcIiRpZFwiOlwiODdcIixcIkFcIjoxMjcsXCJSXCI6NzksXCJHXCI6MTI5LFwiQlwiOjE4OX19LFwiTGluZVdlaWdodFwiOjEuMCxcIkxpbmVUeXBlXCI6MH0sXCJJc0JlbG93VGltZWJhbmRcIjpmYWxzZSxcIkhpZGVEYXRlXCI6ZmFsc2UsXCJTaGFwZVNpemVcIjoxLFwiU3BhY2luZ1wiOjEuMCxcIlBhZGRpbmdcIjp7XCIkaWRcIjpcIjg4XCIsXCJUb3BcIjo3LjAsXCJMZWZ0XCI6My4wLFwiUmlnaHRcIjowLjAsXCJCb3R0b21cIjoyLjB9LFwiUG9zaXRpb25cIjpudWxsLFwiUG9zaXRpb25PblRhc2tcIjowLFwiU2hhcGVTdHlsZVwiOntcIiRpZFwiOlwiODlcIixcIk1hcmdpblwiOntcIiRpZFwiOlwiOTBcIixcIlRvcFwiOjAuMCxcIkxlZnRcIjowLjAsXCJSaWdodFwiOjAuMCxcIkJvdHRvbVwiOjAuMH0sXCJQYWRkaW5nXCI6e1wiJGlkXCI6XCI5MVwiLFwiVG9wXCI6MC4wLFwiTGVmdFwiOjAuMCxcIlJpZ2h0XCI6MC4wLFwiQm90dG9tXCI6MC4wfSxcIkJhY2tncm91bmRcIjp7XCIkaWRcIjpcIjkyXCIsXCJDb2xvclwiOntcIiRpZFwiOlwiOTNcIixcIkFcIjoyNTUsXCJSXCI6MCxcIkdcIjoxMTQsXCJCXCI6MTg4fX0sXCJJc1Zpc2libGVcIjp0cnVlLFwiV2lkdGhcIjoxOC4wLFwiSGVpZ2h0XCI6MjAuMCxcIkJvcmRlclN0eWxlXCI6e1wiJGlkXCI6XCI5NFwiLFwiTGluZUNvbG9yXCI6e1wiJGlkXCI6XCI5NVwiLFwiJHR5cGVcIjpcIk5MUkUuQ29tbW9uLkRvbS5Tb2xpZENvbG9yQnJ1c2gsIE5MUkUuQ29tbW9uXCIsXCJDb2xvclwiOntcIiRpZFwiOlwiOTZcIixcIkFcIjoyNTUsXCJSXCI6MjU1LFwiR1wiOjAsXCJCXCI6MH19LFwiTGluZVdlaWdodFwiOjAuMCxcIkxpbmVUeXBlXCI6MH19LFwiVGl0bGVTdHlsZVwiOntcIiRpZFwiOlwiOTdcIixcIkZvbnRTZXR0aW5nc1wiOntcIiRpZFwiOlwiOThcIixcIkZvbnRTaXplXCI6MTEsXCJGb250TmFtZVwiOlwiQ2FsaWJyaVwiLFwiSXNCb2xkXCI6dHJ1ZSxcIklzSXRhbGljXCI6ZmFsc2UsXCJJc1VuZGVybGluZWRcIjpmYWxzZX0sXCJBdXRvU2l6ZVwiOjAsXCJGb3JlZ3JvdW5kXCI6e1wiJGlkXCI6XCI5OVwiLFwiQ29sb3JcIjp7XCIkaWRcIjpcIjEwMFwiLFwiQVwiOjI1NSxcIlJcIjowLFwiR1wiOjAsXCJCXCI6MH19LFwiQmFja2dyb3VuZEZpbGxUeXBlXCI6MCxcIk1heFdpZHRoXCI6MjAwLjAsXCJNYXhIZWlnaHRcIjpcIkluZmluaXR5XCIsXCJTbWFydEZvcmVncm91bmRJc0FjdGl2ZVwiOmZhbHNlLFwiSG9yaXpvbnRhbEFsaWdubWVudFwiOjEsXCJWZXJ0aWNhbEFsaWdubWVudFwiOjAsXCJTbWFydEZvcmVncm91bmRcIjpudWxsLFwiTWFyZ2luXCI6e1wiJGlkXCI6XCIxMDFcIixcIlRvcFwiOjAuMCxcIkxlZnRcIjowLjAsXCJSaWdodFwiOjAuMCxcIkJvdHRvbVwiOjAuMH0sXCJQYWRkaW5nXCI6e1wiJGlkXCI6XCIxMDJcIixcIlRvcFwiOjAuMCxcIkxlZnRcIjowLjAsXCJSaWdodFwiOjAuMCxcIkJvdHRvbVwiOjAuMH0sXCJCYWNrZ3JvdW5kXCI6e1wiJGlkXCI6XCIxMDNcIixcIkNvbG9yXCI6e1wiJGlkXCI6XCIxMDRcIixcIkFcIjo4OSxcIlJcIjowLFwiR1wiOjAsXCJCXCI6MH19LFwiSXNWaXNpYmxlXCI6dHJ1ZSxcIldpZHRoXCI6MC4wLFwiSGVpZ2h0XCI6MC4wLFwiQm9yZGVyU3R5bGVcIjpudWxsfSxcIkRhdGVTdHlsZVwiOntcIiRpZFwiOlwiMTA1XCIsXCJGb250U2V0dGluZ3NcIjp7XCIkaWRcIjpcIjEwNlwiLFwiRm9udFNpemVcIjoxMCxcIkZvbnROYW1lXCI6XCJDYWxpYnJpXCIsXCJJc0JvbGRcIjpmYWxzZSxcIklzSXRhbGljXCI6ZmFsc2UsXCJJc1VuZGVybGluZWRcIjpmYWxzZX0sXCJBdXRvU2l6ZVwiOjAsXCJGb3JlZ3JvdW5kXCI6e1wiJGlkXCI6XCIxMDdcIixcIkNvbG9yXCI6e1wiJGlkXCI6XCIxMDh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EwOVwiLFwiVG9wXCI6MC4wLFwiTGVmdFwiOjAuMCxcIlJpZ2h0XCI6MC4wLFwiQm90dG9tXCI6MC4wfSxcIlBhZGRpbmdcIjp7XCIkaWRcIjpcIjExMFwiLFwiVG9wXCI6MC4wLFwiTGVmdFwiOjAuMCxcIlJpZ2h0XCI6MC4wLFwiQm90dG9tXCI6MC4wfSxcIkJhY2tncm91bmRcIjp7XCIkaWRcIjpcIjExMVwiLFwiQ29sb3JcIjp7XCIkcmVmXCI6XCIxMDRcIn19LFwiSXNWaXNpYmxlXCI6dHJ1ZSxcIldpZHRoXCI6MC4wLFwiSGVpZ2h0XCI6MC4wLFwiQm9yZGVyU3R5bGVcIjpudWxsfSxcIkRhdGVGb3JtYXRcIjp7XCIkaWRcIjpcIjExMlwiLFwiRm9ybWF0U3RyaW5nXCI6XCJNTU0gZCwgeXl5eVwiLFwiU2VwYXJhdG9yXCI6XCIvXCIsXCJVc2VJbnRlcm5hdGlvbmFsRGF0ZUZvcm1hdFwiOmZhbHNlLFwiRGF0ZUlzVmlzaWJsZVwiOnRydWUsXCJUaW1lSXNWaXNpYmxlXCI6ZmFsc2UsXCJIb3VyRGlnaXRzXCI6MSxcIkFtUG1EZXNpZ25hdG9yXCI6MixcIlRyaW0wME1pbnV0ZXNcIjpmYWxzZSxcIkxhc3RLbm93blZpc2liaWxpdHlTdGF0ZVwiOntcIiRpZFwiOlwiMTEzXCIsXCJEYXRlUGFydElzVmlzaWJsZVwiOnRydWUsXCJUaW1lUGFydElzVmlzaWJsZVwiOmZhbHNlfX0sXCJJc1Zpc2libGVcIjp0cnVlfSxcIkRlZmF1bHRUYXNrU3R5bGVcIjp7XCIkaWRcIjpcIjExNFwiLFwiU2hhcGVcIjoxLFwiU2hhcGVUaGlja25lc3NcIjowLFwiRHVyYXRpb25Gb3JtYXRcIjo1LFwiUGVyY2VudGFnZUNvbXBsZXRlU3R5bGVcIjp7XCIkaWRcIjpcIjExNVwiLFwiRm9udFNldHRpbmdzXCI6e1wiJGlkXCI6XCIxMTZcIixcIkZvbnRTaXplXCI6MTAsXCJGb250TmFtZVwiOlwiQ2FsaWJyaVwiLFwiSXNCb2xkXCI6ZmFsc2UsXCJJc0l0YWxpY1wiOmZhbHNlLFwiSXNVbmRlcmxpbmVkXCI6ZmFsc2V9LFwiQXV0b1NpemVcIjowLFwiRm9yZWdyb3VuZFwiOntcIiRpZFwiOlwiMTE3XCIsXCJDb2xvclwiOntcIiRpZFwiOlwiMTE4XCIsXCJBXCI6MjU1LFwiUlwiOjY4LFwiR1wiOjg0LFwiQlwiOjEwNn19LFwiQmFja2dyb3VuZEZpbGxUeXBlXCI6MCxcIk1heFdpZHRoXCI6MjAwLjAsXCJNYXhIZWlnaHRcIjpcIkluZmluaXR5XCIsXCJTbWFydEZvcmVncm91bmRJc0FjdGl2ZVwiOmZhbHNlLFwiSG9yaXpvbnRhbEFsaWdubWVudFwiOjEsXCJWZXJ0aWNhbEFsaWdubWVudFwiOjAsXCJTbWFydEZvcmVncm91bmRcIjpudWxsLFwiTWFyZ2luXCI6e1wiJGlkXCI6XCIxMTlcIixcIlRvcFwiOjAuMCxcIkxlZnRcIjowLjAsXCJSaWdodFwiOjAuMCxcIkJvdHRvbVwiOjAuMH0sXCJQYWRkaW5nXCI6e1wiJGlkXCI6XCIxMjBcIixcIlRvcFwiOjAuMCxcIkxlZnRcIjowLjAsXCJSaWdodFwiOjAuMCxcIkJvdHRvbVwiOjAuMH0sXCJCYWNrZ3JvdW5kXCI6e1wiJGlkXCI6XCIxMjFcIixcIkNvbG9yXCI6e1wiJGlkXCI6XCIxMjJcIixcIkFcIjo4OSxcIlJcIjoxMTUsXCJHXCI6MTE1LFwiQlwiOjExNX19LFwiSXNWaXNpYmxlXCI6dHJ1ZSxcIldpZHRoXCI6MC4wLFwiSGVpZ2h0XCI6MC4wLFwiQm9yZGVyU3R5bGVcIjpudWxsfSxcIkR1cmF0aW9uU3R5bGVcIjp7XCIkaWRcIjpcIjEyM1wiLFwiRm9udFNldHRpbmdzXCI6e1wiJGlkXCI6XCIxMjRcIixcIkZvbnRTaXplXCI6MTAsXCJGb250TmFtZVwiOlwiQ2FsaWJyaVwiLFwiSXNCb2xkXCI6ZmFsc2UsXCJJc0l0YWxpY1wiOmZhbHNlLFwiSXNVbmRlcmxpbmVkXCI6ZmFsc2V9LFwiQXV0b1NpemVcIjowLFwiRm9yZWdyb3VuZFwiOntcIiRpZFwiOlwiMTI1XCIsXCJDb2xvclwiOntcIiRpZFwiOlwiMTI2XCIsXCJBXCI6MjU1LFwiUlwiOjY4LFwiR1wiOjg0LFwiQlwiOjEwNn19LFwiQmFja2dyb3VuZEZpbGxUeXBlXCI6MCxcIk1heFdpZHRoXCI6MjAwLjAsXCJNYXhIZWlnaHRcIjpcIkluZmluaXR5XCIsXCJTbWFydEZvcmVncm91bmRJc0FjdGl2ZVwiOmZhbHNlLFwiSG9yaXpvbnRhbEFsaWdubWVudFwiOjIsXCJWZXJ0aWNhbEFsaWdubWVudFwiOjAsXCJTbWFydEZvcmVncm91bmRcIjpudWxsLFwiTWFyZ2luXCI6e1wiJGlkXCI6XCIxMjdcIixcIlRvcFwiOjAuMCxcIkxlZnRcIjowLjAsXCJSaWdodFwiOjAuMCxcIkJvdHRvbVwiOjAuMH0sXCJQYWRkaW5nXCI6e1wiJGlkXCI6XCIxMjhcIixcIlRvcFwiOjAuMCxcIkxlZnRcIjowLjAsXCJSaWdodFwiOjAuMCxcIkJvdHRvbVwiOjAuMH0sXCJCYWNrZ3JvdW5kXCI6e1wiJGlkXCI6XCIxMjlcIixcIkNvbG9yXCI6e1wiJHJlZlwiOlwiMTA0XCJ9fSxcIklzVmlzaWJsZVwiOnRydWUsXCJXaWR0aFwiOjAuMCxcIkhlaWdodFwiOjAuMCxcIkJvcmRlclN0eWxlXCI6bnVsbH0sXCJIb3Jpem9udGFsQ29ubmVjdG9yU3R5bGVcIjp7XCIkaWRcIjpcIjEzMFwiLFwiTGluZUNvbG9yXCI6e1wiJGlkXCI6XCIxMzFcIixcIiR0eXBlXCI6XCJOTFJFLkNvbW1vbi5Eb20uU29saWRDb2xvckJydXNoLCBOTFJFLkNvbW1vblwiLFwiQ29sb3JcIjp7XCIkaWRcIjpcIjEzMlwiLFwiQVwiOjI1NSxcIlJcIjoyMDQsXCJHXCI6MjA0LFwiQlwiOjIwNH19LFwiTGluZVdlaWdodFwiOjEuMCxcIkxpbmVUeXBlXCI6MH0sXCJWZXJ0aWNhbENvbm5lY3RvclN0eWxlXCI6e1wiJGlkXCI6XCIxMzNcIixcIkxpbmVDb2xvclwiOntcIiRpZFwiOlwiMTM0XCIsXCIkdHlwZVwiOlwiTkxSRS5Db21tb24uRG9tLlNvbGlkQ29sb3JCcnVzaCwgTkxSRS5Db21tb25cIixcIkNvbG9yXCI6e1wiJGlkXCI6XCIxMzVcIixcIkFcIjoyNTUsXCJSXCI6MjA0LFwiR1wiOjIwNCxcIkJcIjoyMDR9fSxcIkxpbmVXZWlnaHRcIjowLjAsXCJMaW5lVHlwZVwiOjB9LFwiTWFyZ2luXCI6bnVsbCxcIlN0YXJ0RGF0ZVBvc2l0aW9uXCI6NCxcIkVuZERhdGVQb3NpdGlvblwiOjQsXCJUaXRsZVBvc2l0aW9uXCI6MixcIkR1cmF0aW9uUG9zaXRpb25cIjozLFwiUGVyY2VudGFnZUNvbXBsZXRlZFBvc2l0aW9uXCI6MixcIlNwYWNpbmdcIjozLFwiSXNCZWxvd1RpbWViYW5kXCI6dHJ1ZSxcIlBlcmNlbnRhZ2VDb21wbGV0ZVNoYXBlT3BhY2l0eVwiOjM1LFwiR3JvdXBOYW1lXCI6bnVsbCxcIkF0dGFjaGVkTWlsZXN0b25lc1N0eWxlc1wiOm51bGwsXCJTaGFwZVN0eWxlXCI6e1wiJGlkXCI6XCIxMzZcIixcIk1hcmdpblwiOntcIiRpZFwiOlwiMTM3XCIsXCJUb3BcIjowLjAsXCJMZWZ0XCI6NC4wLFwiUmlnaHRcIjo0LjAsXCJCb3R0b21cIjowLjB9LFwiUGFkZGluZ1wiOntcIiRpZFwiOlwiMTM4XCIsXCJUb3BcIjowLjAsXCJMZWZ0XCI6MC4wLFwiUmlnaHRcIjowLjAsXCJCb3R0b21cIjowLjB9LFwiQmFja2dyb3VuZFwiOntcIiRpZFwiOlwiMTM5XCIsXCJDb2xvclwiOntcIiRpZFwiOlwiMTQwXCIsXCJBXCI6MjU1LFwiUlwiOjAsXCJHXCI6MTE0LFwiQlwiOjE4OH19LFwiSXNWaXNpYmxlXCI6dHJ1ZSxcIldpZHRoXCI6MC4wLFwiSGVpZ2h0XCI6MTAuMCxcIkJvcmRlclN0eWxlXCI6e1wiJGlkXCI6XCIxNDFcIixcIkxpbmVDb2xvclwiOntcIiRpZFwiOlwiMTQyXCIsXCIkdHlwZVwiOlwiTkxSRS5Db21tb24uRG9tLlNvbGlkQ29sb3JCcnVzaCwgTkxSRS5Db21tb25cIixcIkNvbG9yXCI6e1wiJGlkXCI6XCIxNDNcIixcIkFcIjoyNTUsXCJSXCI6MjU1LFwiR1wiOjAsXCJCXCI6MH19LFwiTGluZVdlaWdodFwiOjAuMCxcIkxpbmVUeXBlXCI6MH19LFwiVGl0bGVTdHlsZVwiOntcIiRpZFwiOlwiMTQ0XCIsXCJGb250U2V0dGluZ3NcIjp7XCIkaWRcIjpcIjE0NVwiLFwiRm9udFNpemVcIjoxMSxcIkZvbnROYW1lXCI6XCJDYWxpYnJpXCIsXCJJc0JvbGRcIjp0cnVlLFwiSXNJdGFsaWNcIjpmYWxzZSxcIklzVW5kZXJsaW5lZFwiOmZhbHNlfSxcIkF1dG9TaXplXCI6MCxcIkZvcmVncm91bmRcIjp7XCIkaWRcIjpcIjE0NlwiLFwiQ29sb3JcIjp7XCIkaWRcIjpcIjE0N1wiLFwiQVwiOjI1NSxcIlJcIjoyNTUsXCJHXCI6MjU1LFwiQlwiOjI1NX19LFwiQmFja2dyb3VuZEZpbGxUeXBlXCI6MCxcIk1heFdpZHRoXCI6OTYwLjAsXCJNYXhIZWlnaHRcIjpcIkluZmluaXR5XCIsXCJTbWFydEZvcmVncm91bmRJc0FjdGl2ZVwiOmZhbHNlLFwiSG9yaXpvbnRhbEFsaWdubWVudFwiOjEsXCJWZXJ0aWNhbEFsaWdubWVudFwiOjAsXCJTbWFydEZvcmVncm91bmRcIjpudWxsLFwiTWFyZ2luXCI6e1wiJGlkXCI6XCIxNDhcIixcIlRvcFwiOjAuMCxcIkxlZnRcIjowLjAsXCJSaWdodFwiOjAuMCxcIkJvdHRvbVwiOjAuMH0sXCJQYWRkaW5nXCI6e1wiJGlkXCI6XCIxNDlcIixcIlRvcFwiOjAuMCxcIkxlZnRcIjowLjAsXCJSaWdodFwiOjAuMCxcIkJvdHRvbVwiOjAuMH0sXCJCYWNrZ3JvdW5kXCI6e1wiJGlkXCI6XCIxNTBcIixcIkNvbG9yXCI6e1wiJHJlZlwiOlwiMTA0XCJ9fSxcIklzVmlzaWJsZVwiOnRydWUsXCJXaWR0aFwiOjAuMCxcIkhlaWdodFwiOjAuMCxcIkJvcmRlclN0eWxlXCI6bnVsbH0sXCJEYXRlU3R5bGVcIjp7XCIkaWRcIjpcIjE1MVwiLFwiRm9udFNldHRpbmdzXCI6e1wiJGlkXCI6XCIxNTJcIixcIkZvbnRTaXplXCI6MTAsXCJGb250TmFtZVwiOlwiQ2FsaWJyaVwiLFwiSXNCb2xkXCI6ZmFsc2UsXCJJc0l0YWxpY1wiOmZhbHNlLFwiSXNVbmRlcmxpbmVkXCI6ZmFsc2V9LFwiQXV0b1NpemVcIjowLFwiRm9yZWdyb3VuZFwiOntcIiRpZFwiOlwiMTUzXCIsXCJDb2xvclwiOntcIiRpZFwiOlwiMTU0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xNTVcIixcIlRvcFwiOjAuMCxcIkxlZnRcIjowLjAsXCJSaWdodFwiOjAuMCxcIkJvdHRvbVwiOjAuMH0sXCJQYWRkaW5nXCI6e1wiJGlkXCI6XCIxNTZcIixcIlRvcFwiOjAuMCxcIkxlZnRcIjowLjAsXCJSaWdodFwiOjAuMCxcIkJvdHRvbVwiOjAuMH0sXCJCYWNrZ3JvdW5kXCI6e1wiJGlkXCI6XCIxNTdcIixcIkNvbG9yXCI6e1wiJHJlZlwiOlwiMTA0XCJ9fSxcIklzVmlzaWJsZVwiOnRydWUsXCJXaWR0aFwiOjAuMCxcIkhlaWdodFwiOjAuMCxcIkJvcmRlclN0eWxlXCI6bnVsbH0sXCJEYXRlRm9ybWF0XCI6e1wiJGlkXCI6XCIxNTh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FwiU2hvd0VsYXBzZWRUaW1lR3JhZGllbnRTdHlsZVwiOmZhbHNlLFwiVGltZWJhbmRSZXNlcnZlZExlZnRBcmVhU3R5bGVcIjp7XCIkaWRcIjpcIjE1OVwiLFwiQWN0aXZpdHlIZWFkZXJXaWR0aFwiOjgyLjg2MTIwNDExMTYwMDU0MyxcIklzU2V0XCI6dHJ1ZX0sXCJEZWZhdWx0U3dpbWxhbmVTdHlsZVwiOm51bGwsXCJDdXN0b21NaWxlc3RvbmVTdHlsZUxpc3RcIjpbe1wiJGlkXCI6XCIxNjBcIixcIlNoYXBlXCI6MCxcIkNvbm5lY3Rvck1hcmdpblwiOntcIiRpZFwiOlwiMTYxXCIsXCJUb3BcIjowLjAsXCJMZWZ0XCI6Mi4wLFwiUmlnaHRcIjoyLjAsXCJCb3R0b21cIjowLjB9LFwiQ29ubmVjdG9yU3R5bGVcIjp7XCIkaWRcIjpcIjE2MlwiLFwiTGluZUNvbG9yXCI6e1wiJGlkXCI6XCIxNjNcIixcIiR0eXBlXCI6XCJOTFJFLkNvbW1vbi5Eb20uU29saWRDb2xvckJydXNoLCBOTFJFLkNvbW1vblwiLFwiQ29sb3JcIjp7XCIkaWRcIjpcIjE2NFwiLFwiQVwiOjEyNyxcIlJcIjo3OSxcIkdcIjoxMjksXCJCXCI6MTg5fX0sXCJMaW5lV2VpZ2h0XCI6MS4wLFwiTGluZVR5cGVcIjowfSxcIklzQmVsb3dUaW1lYmFuZFwiOmZhbHNlLFwiSGlkZURhdGVcIjpmYWxzZSxcIlNoYXBlU2l6ZVwiOjEsXCJTcGFjaW5nXCI6MS4wLFwiUGFkZGluZ1wiOntcIiRpZFwiOlwiMTY1XCIsXCJUb3BcIjo3LjAsXCJMZWZ0XCI6My4wLFwiUmlnaHRcIjowLjAsXCJCb3R0b21cIjoyLjB9LFwiUG9zaXRpb25cIjp7XCIkaWRcIjpcIjE2NlwiLFwiUmF0aW9cIjowLjAsXCJJc0N1c3RvbVwiOmZhbHNlfSxcIlBvc2l0aW9uT25UYXNrXCI6MCxcIlNoYXBlU3R5bGVcIjp7XCIkaWRcIjpcIjE2N1wiLFwiTWFyZ2luXCI6e1wiJGlkXCI6XCIxNjhcIixcIlRvcFwiOjAuMCxcIkxlZnRcIjowLjAsXCJSaWdodFwiOjAuMCxcIkJvdHRvbVwiOjAuMH0sXCJQYWRkaW5nXCI6e1wiJGlkXCI6XCIxNjlcIixcIlRvcFwiOjAuMCxcIkxlZnRcIjowLjAsXCJSaWdodFwiOjAuMCxcIkJvdHRvbVwiOjAuMH0sXCJCYWNrZ3JvdW5kXCI6e1wiJGlkXCI6XCIxNzBcIixcIkNvbG9yXCI6e1wiJGlkXCI6XCIxNzFcIixcIkFcIjoyNTUsXCJSXCI6MTc4LFwiR1wiOjE0LFwiQlwiOjE4fX0sXCJJc1Zpc2libGVcIjp0cnVlLFwiV2lkdGhcIjoxOC4wLFwiSGVpZ2h0XCI6MjAuMCxcIkJvcmRlclN0eWxlXCI6e1wiJGlkXCI6XCIxNzJcIixcIkxpbmVDb2xvclwiOntcIiRpZFwiOlwiMTczXCIsXCIkdHlwZVwiOlwiTkxSRS5Db21tb24uRG9tLlNvbGlkQ29sb3JCcnVzaCwgTkxSRS5Db21tb25cIixcIkNvbG9yXCI6e1wiJGlkXCI6XCIxNzRcIixcIkFcIjoyNTUsXCJSXCI6NDcsXCJHXCI6ODIsXCJCXCI6MTQzfX0sXCJMaW5lV2VpZ2h0XCI6MC4wLFwiTGluZVR5cGVcIjowfX0sXCJUaXRsZVN0eWxlXCI6e1wiJGlkXCI6XCIxNzVcIixcIkZvbnRTZXR0aW5nc1wiOntcIiRpZFwiOlwiMTc2XCIsXCJGb250U2l6ZVwiOjExLFwiRm9udE5hbWVcIjpcIkNhbGlicmlcIixcIklzQm9sZFwiOnRydWUsXCJJc0l0YWxpY1wiOmZhbHNlLFwiSXNVbmRlcmxpbmVkXCI6ZmFsc2V9LFwiQXV0b1NpemVcIjoyLFwiRm9yZWdyb3VuZFwiOntcIiRpZFwiOlwiMTc3XCIsXCJDb2xvclwiOntcIiRpZFwiOlwiMTc4XCIsXCJBXCI6MjU1LFwiUlwiOjAsXCJHXCI6MCxcIkJcIjowfX0sXCJCYWNrZ3JvdW5kRmlsbFR5cGVcIjowLFwiTWF4V2lkdGhcIjo3Ny4xODUwMzU3MDU1NjY0LFwiTWF4SGVpZ2h0XCI6XCJJbmZpbml0eVwiLFwiU21hcnRGb3JlZ3JvdW5kSXNBY3RpdmVcIjpmYWxzZSxcIkhvcml6b250YWxBbGlnbm1lbnRcIjoxLFwiVmVydGljYWxBbGlnbm1lbnRcIjowLFwiU21hcnRGb3JlZ3JvdW5kXCI6bnVsbCxcIk1hcmdpblwiOntcIiRpZFwiOlwiMTc5XCIsXCJUb3BcIjowLjAsXCJMZWZ0XCI6MC4wLFwiUmlnaHRcIjowLjAsXCJCb3R0b21cIjowLjB9LFwiUGFkZGluZ1wiOntcIiRpZFwiOlwiMTgwXCIsXCJUb3BcIjowLjAsXCJMZWZ0XCI6MC4wLFwiUmlnaHRcIjowLjAsXCJCb3R0b21cIjowLjB9LFwiQmFja2dyb3VuZFwiOntcIiRpZFwiOlwiMTgxXCIsXCJDb2xvclwiOntcIiRpZFwiOlwiMTgyXCIsXCJBXCI6MCxcIlJcIjoyNTUsXCJHXCI6MjU1LFwiQlwiOjI1NX19LFwiSXNWaXNpYmxlXCI6dHJ1ZSxcIldpZHRoXCI6MC4wLFwiSGVpZ2h0XCI6MC4wLFwiQm9yZGVyU3R5bGVcIjp7XCIkaWRcIjpcIjE4M1wiLFwiTGluZUNvbG9yXCI6bnVsbCxcIkxpbmVXZWlnaHRcIjowLjAsXCJMaW5lVHlwZVwiOjB9fSxcIkRhdGVTdHlsZVwiOntcIiRpZFwiOlwiMTg0XCIsXCJGb250U2V0dGluZ3NcIjp7XCIkaWRcIjpcIjE4NVwiLFwiRm9udFNpemVcIjoxMCxcIkZvbnROYW1lXCI6XCJDYWxpYnJpXCIsXCJJc0JvbGRcIjpmYWxzZSxcIklzSXRhbGljXCI6ZmFsc2UsXCJJc1VuZGVybGluZWRcIjpmYWxzZX0sXCJBdXRvU2l6ZVwiOjAsXCJGb3JlZ3JvdW5kXCI6e1wiJGlkXCI6XCIxODZcIixcIkNvbG9yXCI6e1wiJGlkXCI6XCIxODdcIixcIkFcIjoyNTUsXCJSXCI6NjgsXCJHXCI6ODQsXCJCXCI6MTA2fX0sXCJCYWNrZ3JvdW5kRmlsbFR5cGVcIjowLFwiTWF4V2lkdGhcIjoyMDAuMCxcIk1heEhlaWdodFwiOlwiSW5maW5pdHlcIixcIlNtYXJ0Rm9yZWdyb3VuZElzQWN0aXZlXCI6ZmFsc2UsXCJIb3Jpem9udGFsQWxpZ25tZW50XCI6MSxcIlZlcnRpY2FsQWxpZ25tZW50XCI6MCxcIlNtYXJ0Rm9yZWdyb3VuZFwiOm51bGwsXCJNYXJnaW5cIjp7XCIkaWRcIjpcIjE4OFwiLFwiVG9wXCI6MC4wLFwiTGVmdFwiOjAuMCxcIlJpZ2h0XCI6MC4wLFwiQm90dG9tXCI6MC4wfSxcIlBhZGRpbmdcIjp7XCIkaWRcIjpcIjE4OVwiLFwiVG9wXCI6MC4wLFwiTGVmdFwiOjAuMCxcIlJpZ2h0XCI6MC4wLFwiQm90dG9tXCI6MC4wfSxcIkJhY2tncm91bmRcIjp7XCIkaWRcIjpcIjE5MFwiLFwiQ29sb3JcIjp7XCIkaWRcIjpcIjE5MVwiLFwiQVwiOjAsXCJSXCI6MjU1LFwiR1wiOjI1NSxcIkJcIjoyNTV9fSxcIklzVmlzaWJsZVwiOnRydWUsXCJXaWR0aFwiOjAuMCxcIkhlaWdodFwiOjAuMCxcIkJvcmRlclN0eWxlXCI6e1wiJGlkXCI6XCIxOTJcIixcIkxpbmVDb2xvclwiOm51bGwsXCJMaW5lV2VpZ2h0XCI6MC4wLFwiTGluZVR5cGVcIjowfX0sXCJEYXRlRm9ybWF0XCI6e1wiJGlkXCI6XCIxOTNcIixcIkZvcm1hdFN0cmluZ1wiOlwiTU1NIGQsIHl5eXlcIixcIlNlcGFyYXRvclwiOlwiL1wiLFwiVXNlSW50ZXJuYXRpb25hbERhdGVGb3JtYXRcIjpmYWxzZSxcIkRhdGVJc1Zpc2libGVcIjp0cnVlLFwiVGltZUlzVmlzaWJsZVwiOmZhbHNlLFwiSG91ckRpZ2l0c1wiOjEsXCJBbVBtRGVzaWduYXRvclwiOjIsXCJUcmltMDBNaW51dGVzXCI6ZmFsc2UsXCJMYXN0S25vd25WaXNpYmlsaXR5U3RhdGVcIjp7XCIkaWRcIjpcIjE5NFwiLFwiRGF0ZVBhcnRJc1Zpc2libGVcIjp0cnVlLFwiVGltZVBhcnRJc1Zpc2libGVcIjpmYWxzZX19LFwiSXNWaXNpYmxlXCI6dHJ1ZX0se1wiJGlkXCI6XCIxOTVcIixcIlNoYXBlXCI6MCxcIkNvbm5lY3Rvck1hcmdpblwiOntcIiRpZFwiOlwiMTk2XCIsXCJUb3BcIjowLjAsXCJMZWZ0XCI6Mi4wLFwiUmlnaHRcIjoyLjAsXCJCb3R0b21cIjowLjB9LFwiQ29ubmVjdG9yU3R5bGVcIjp7XCIkaWRcIjpcIjE5N1wiLFwiTGluZUNvbG9yXCI6e1wiJGlkXCI6XCIxOThcIixcIiR0eXBlXCI6XCJOTFJFLkNvbW1vbi5Eb20uU29saWRDb2xvckJydXNoLCBOTFJFLkNvbW1vblwiLFwiQ29sb3JcIjp7XCIkaWRcIjpcIjE5OVwiLFwiQVwiOjEyNyxcIlJcIjo3OSxcIkdcIjoxMjksXCJCXCI6MTg5fX0sXCJMaW5lV2VpZ2h0XCI6MS4wLFwiTGluZVR5cGVcIjowfSxcIklzQmVsb3dUaW1lYmFuZFwiOmZhbHNlLFwiSGlkZURhdGVcIjpmYWxzZSxcIlNoYXBlU2l6ZVwiOjEsXCJTcGFjaW5nXCI6MS4wLFwiUGFkZGluZ1wiOntcIiRpZFwiOlwiMjAwXCIsXCJUb3BcIjo3LjAsXCJMZWZ0XCI6My4wLFwiUmlnaHRcIjowLjAsXCJCb3R0b21cIjoyLjB9LFwiUG9zaXRpb25cIjp7XCIkaWRcIjpcIjIwMVwiLFwiUmF0aW9cIjowLjAsXCJJc0N1c3RvbVwiOmZhbHNlfSxcIlBvc2l0aW9uT25UYXNrXCI6MCxcIlNoYXBlU3R5bGVcIjp7XCIkaWRcIjpcIjIwMlwiLFwiTWFyZ2luXCI6e1wiJGlkXCI6XCIyMDNcIixcIlRvcFwiOjAuMCxcIkxlZnRcIjowLjAsXCJSaWdodFwiOjAuMCxcIkJvdHRvbVwiOjAuMH0sXCJQYWRkaW5nXCI6e1wiJGlkXCI6XCIyMDRcIixcIlRvcFwiOjAuMCxcIkxlZnRcIjowLjAsXCJSaWdodFwiOjAuMCxcIkJvdHRvbVwiOjAuMH0sXCJCYWNrZ3JvdW5kXCI6e1wiJGlkXCI6XCIyMDVcIixcIkNvbG9yXCI6e1wiJGlkXCI6XCIyMDZcIixcIkFcIjoyNTUsXCJSXCI6MTc4LFwiR1wiOjE0LFwiQlwiOjE4fX0sXCJJc1Zpc2libGVcIjp0cnVlLFwiV2lkdGhcIjoxOC4wLFwiSGVpZ2h0XCI6MjAuMCxcIkJvcmRlclN0eWxlXCI6e1wiJGlkXCI6XCIyMDdcIixcIkxpbmVDb2xvclwiOntcIiRpZFwiOlwiMjA4XCIsXCIkdHlwZVwiOlwiTkxSRS5Db21tb24uRG9tLlNvbGlkQ29sb3JCcnVzaCwgTkxSRS5Db21tb25cIixcIkNvbG9yXCI6e1wiJGlkXCI6XCIyMDlcIixcIkFcIjoyNTUsXCJSXCI6MjU1LFwiR1wiOjI1NSxcIkJcIjoyNTV9fSxcIkxpbmVXZWlnaHRcIjowLjAsXCJMaW5lVHlwZVwiOjB9fSxcIlRpdGxlU3R5bGVcIjp7XCIkaWRcIjpcIjIxMFwiLFwiRm9udFNldHRpbmdzXCI6e1wiJGlkXCI6XCIyMTFcIixcIkZvbnRTaXplXCI6MTEsXCJGb250TmFtZVwiOlwiQ2FsaWJyaVwiLFwiSXNCb2xkXCI6dHJ1ZSxcIklzSXRhbGljXCI6ZmFsc2UsXCJJc1VuZGVybGluZWRcIjpmYWxzZX0sXCJBdXRvU2l6ZVwiOjIsXCJGb3JlZ3JvdW5kXCI6e1wiJGlkXCI6XCIyMTJcIixcIkNvbG9yXCI6e1wiJGlkXCI6XCIyMTNcIixcIkFcIjoyNTUsXCJSXCI6MCxcIkdcIjowLFwiQlwiOjB9fSxcIkJhY2tncm91bmRGaWxsVHlwZVwiOjAsXCJNYXhXaWR0aFwiOjgxLjYwOTg0MDM5MzA2NjQsXCJNYXhIZWlnaHRcIjpcIkluZmluaXR5XCIsXCJTbWFydEZvcmVncm91bmRJc0FjdGl2ZVwiOmZhbHNlLFwiSG9yaXpvbnRhbEFsaWdubWVudFwiOjEsXCJWZXJ0aWNhbEFsaWdubWVudFwiOjAsXCJTbWFydEZvcmVncm91bmRcIjpudWxsLFwiTWFyZ2luXCI6e1wiJGlkXCI6XCIyMTRcIixcIlRvcFwiOjAuMCxcIkxlZnRcIjowLjAsXCJSaWdodFwiOjAuMCxcIkJvdHRvbVwiOjAuMH0sXCJQYWRkaW5nXCI6e1wiJGlkXCI6XCIyMTVcIixcIlRvcFwiOjAuMCxcIkxlZnRcIjowLjAsXCJSaWdodFwiOjAuMCxcIkJvdHRvbVwiOjAuMH0sXCJCYWNrZ3JvdW5kXCI6e1wiJGlkXCI6XCIyMTZcIixcIkNvbG9yXCI6e1wiJGlkXCI6XCIyMTdcIixcIkFcIjowLFwiUlwiOjI1NSxcIkdcIjoyNTUsXCJCXCI6MjU1fX0sXCJJc1Zpc2libGVcIjp0cnVlLFwiV2lkdGhcIjowLjAsXCJIZWlnaHRcIjowLjAsXCJCb3JkZXJTdHlsZVwiOntcIiRpZFwiOlwiMjE4XCIsXCJMaW5lQ29sb3JcIjpudWxsLFwiTGluZVdlaWdodFwiOjAuMCxcIkxpbmVUeXBlXCI6MH19LFwiRGF0ZVN0eWxlXCI6e1wiJGlkXCI6XCIyMTlcIixcIkZvbnRTZXR0aW5nc1wiOntcIiRpZFwiOlwiMjIwXCIsXCJGb250U2l6ZVwiOjEwLFwiRm9udE5hbWVcIjpcIkNhbGlicmlcIixcIklzQm9sZFwiOmZhbHNlLFwiSXNJdGFsaWNcIjpmYWxzZSxcIklzVW5kZXJsaW5lZFwiOmZhbHNlfSxcIkF1dG9TaXplXCI6MCxcIkZvcmVncm91bmRcIjp7XCIkaWRcIjpcIjIyMVwiLFwiQ29sb3JcIjp7XCIkaWRcIjpcIjIyMlwiLFwiQVwiOjI1NSxcIlJcIjo2OCxcIkdcIjo4NCxcIkJcIjoxMDZ9fSxcIkJhY2tncm91bmRGaWxsVHlwZVwiOjAsXCJNYXhXaWR0aFwiOjIwMC4wLFwiTWF4SGVpZ2h0XCI6XCJJbmZpbml0eVwiLFwiU21hcnRGb3JlZ3JvdW5kSXNBY3RpdmVcIjpmYWxzZSxcIkhvcml6b250YWxBbGlnbm1lbnRcIjoxLFwiVmVydGljYWxBbGlnbm1lbnRcIjowLFwiU21hcnRGb3JlZ3JvdW5kXCI6bnVsbCxcIk1hcmdpblwiOntcIiRpZFwiOlwiMjIzXCIsXCJUb3BcIjowLjAsXCJMZWZ0XCI6MC4wLFwiUmlnaHRcIjowLjAsXCJCb3R0b21cIjowLjB9LFwiUGFkZGluZ1wiOntcIiRpZFwiOlwiMjI0XCIsXCJUb3BcIjowLjAsXCJMZWZ0XCI6MC4wLFwiUmlnaHRcIjowLjAsXCJCb3R0b21cIjowLjB9LFwiQmFja2dyb3VuZFwiOntcIiRpZFwiOlwiMjI1XCIsXCJDb2xvclwiOntcIiRpZFwiOlwiMjI2XCIsXCJBXCI6MCxcIlJcIjoyNTUsXCJHXCI6MjU1LFwiQlwiOjI1NX19LFwiSXNWaXNpYmxlXCI6dHJ1ZSxcIldpZHRoXCI6MC4wLFwiSGVpZ2h0XCI6MC4wLFwiQm9yZGVyU3R5bGVcIjp7XCIkaWRcIjpcIjIyN1wiLFwiTGluZUNvbG9yXCI6bnVsbCxcIkxpbmVXZWlnaHRcIjowLjAsXCJMaW5lVHlwZVwiOjB9fSxcIkRhdGVGb3JtYXRcIjp7XCIkaWRcIjpcIjIyOFwiLFwiRm9ybWF0U3RyaW5nXCI6XCJNTU0gZCwgeXl5eVwiLFwiU2VwYXJhdG9yXCI6XCIvXCIsXCJVc2VJbnRlcm5hdGlvbmFsRGF0ZUZvcm1hdFwiOmZhbHNlLFwiRGF0ZUlzVmlzaWJsZVwiOnRydWUsXCJUaW1lSXNWaXNpYmxlXCI6ZmFsc2UsXCJIb3VyRGlnaXRzXCI6MSxcIkFtUG1EZXNpZ25hdG9yXCI6MixcIlRyaW0wME1pbnV0ZXNcIjpmYWxzZSxcIkxhc3RLbm93blZpc2liaWxpdHlTdGF0ZVwiOntcIiRpZFwiOlwiMjI5XCIsXCJEYXRlUGFydElzVmlzaWJsZVwiOnRydWUsXCJUaW1lUGFydElzVmlzaWJsZVwiOmZhbHNlfX0sXCJJc1Zpc2libGVcIjp0cnVlfSx7XCIkaWRcIjpcIjIzMFwiLFwiU2hhcGVcIjowLFwiQ29ubmVjdG9yTWFyZ2luXCI6e1wiJGlkXCI6XCIyMzFcIixcIlRvcFwiOjAuMCxcIkxlZnRcIjoyLjAsXCJSaWdodFwiOjIuMCxcIkJvdHRvbVwiOjAuMH0sXCJDb25uZWN0b3JTdHlsZVwiOntcIiRpZFwiOlwiMjMyXCIsXCJMaW5lQ29sb3JcIjp7XCIkaWRcIjpcIjIzM1wiLFwiJHR5cGVcIjpcIk5MUkUuQ29tbW9uLkRvbS5Tb2xpZENvbG9yQnJ1c2gsIE5MUkUuQ29tbW9uXCIsXCJDb2xvclwiOntcIiRpZFwiOlwiMjM0XCIsXCJBXCI6MTI3LFwiUlwiOjc5LFwiR1wiOjEyOSxcIkJcIjoxODl9fSxcIkxpbmVXZWlnaHRcIjoxLjAsXCJMaW5lVHlwZVwiOjB9LFwiSXNCZWxvd1RpbWViYW5kXCI6ZmFsc2UsXCJIaWRlRGF0ZVwiOmZhbHNlLFwiU2hhcGVTaXplXCI6MSxcIlNwYWNpbmdcIjoxLjAsXCJQYWRkaW5nXCI6e1wiJGlkXCI6XCIyMzVcIixcIlRvcFwiOjcuMCxcIkxlZnRcIjozLjAsXCJSaWdodFwiOjAuMCxcIkJvdHRvbVwiOjIuMH0sXCJQb3NpdGlvblwiOntcIiRpZFwiOlwiMjM2XCIsXCJSYXRpb1wiOjAuMCxcIklzQ3VzdG9tXCI6ZmFsc2V9LFwiUG9zaXRpb25PblRhc2tcIjowLFwiU2hhcGVTdHlsZVwiOntcIiRpZFwiOlwiMjM3XCIsXCJNYXJnaW5cIjp7XCIkaWRcIjpcIjIzOFwiLFwiVG9wXCI6MC4wLFwiTGVmdFwiOjAuMCxcIlJpZ2h0XCI6MC4wLFwiQm90dG9tXCI6MC4wfSxcIlBhZGRpbmdcIjp7XCIkaWRcIjpcIjIzOVwiLFwiVG9wXCI6MC4wLFwiTGVmdFwiOjAuMCxcIlJpZ2h0XCI6MC4wLFwiQm90dG9tXCI6MC4wfSxcIkJhY2tncm91bmRcIjp7XCIkaWRcIjpcIjI0MFwiLFwiQ29sb3JcIjp7XCIkaWRcIjpcIjI0MVwiLFwiQVwiOjI1NSxcIlJcIjoxNzgsXCJHXCI6MTQsXCJCXCI6MTh9fSxcIklzVmlzaWJsZVwiOnRydWUsXCJXaWR0aFwiOjE4LjAsXCJIZWlnaHRcIjoyMC4wLFwiQm9yZGVyU3R5bGVcIjp7XCIkaWRcIjpcIjI0MlwiLFwiTGluZUNvbG9yXCI6e1wiJGlkXCI6XCIyNDNcIixcIiR0eXBlXCI6XCJOTFJFLkNvbW1vbi5Eb20uU29saWRDb2xvckJydXNoLCBOTFJFLkNvbW1vblwiLFwiQ29sb3JcIjp7XCIkaWRcIjpcIjI0NFwiLFwiQVwiOjI1NSxcIlJcIjoyNTUsXCJHXCI6MjU1LFwiQlwiOjI1NX19LFwiTGluZVdlaWdodFwiOjAuMCxcIkxpbmVUeXBlXCI6MH19LFwiVGl0bGVTdHlsZVwiOntcIiRpZFwiOlwiMjQ1XCIsXCJGb250U2V0dGluZ3NcIjp7XCIkaWRcIjpcIjI0NlwiLFwiRm9udFNpemVcIjoxMSxcIkZvbnROYW1lXCI6XCJDYWxpYnJpXCIsXCJJc0JvbGRcIjp0cnVlLFwiSXNJdGFsaWNcIjpmYWxzZSxcIklzVW5kZXJsaW5lZFwiOmZhbHNlfSxcIkF1dG9TaXplXCI6MixcIkZvcmVncm91bmRcIjp7XCIkaWRcIjpcIjI0N1wiLFwiQ29sb3JcIjp7XCIkaWRcIjpcIjI0OFwiLFwiQVwiOjI1NSxcIlJcIjowLFwiR1wiOjAsXCJCXCI6MH19LFwiQmFja2dyb3VuZEZpbGxUeXBlXCI6MCxcIk1heFdpZHRoXCI6MTE0Ljk0NTk4Mzg4NjcxODc1LFwiTWF4SGVpZ2h0XCI6XCJJbmZpbml0eVwiLFwiU21hcnRGb3JlZ3JvdW5kSXNBY3RpdmVcIjpmYWxzZSxcIkhvcml6b250YWxBbGlnbm1lbnRcIjoxLFwiVmVydGljYWxBbGlnbm1lbnRcIjowLFwiU21hcnRGb3JlZ3JvdW5kXCI6bnVsbCxcIk1hcmdpblwiOntcIiRpZFwiOlwiMjQ5XCIsXCJUb3BcIjowLjAsXCJMZWZ0XCI6MC4wLFwiUmlnaHRcIjowLjAsXCJCb3R0b21cIjowLjB9LFwiUGFkZGluZ1wiOntcIiRpZFwiOlwiMjUwXCIsXCJUb3BcIjowLjAsXCJMZWZ0XCI6MC4wLFwiUmlnaHRcIjowLjAsXCJCb3R0b21cIjowLjB9LFwiQmFja2dyb3VuZFwiOntcIiRpZFwiOlwiMjUxXCIsXCJDb2xvclwiOntcIiRpZFwiOlwiMjUyXCIsXCJBXCI6MCxcIlJcIjoyNTUsXCJHXCI6MjU1LFwiQlwiOjI1NX19LFwiSXNWaXNpYmxlXCI6dHJ1ZSxcIldpZHRoXCI6MC4wLFwiSGVpZ2h0XCI6MC4wLFwiQm9yZGVyU3R5bGVcIjp7XCIkaWRcIjpcIjI1M1wiLFwiTGluZUNvbG9yXCI6bnVsbCxcIkxpbmVXZWlnaHRcIjowLjAsXCJMaW5lVHlwZVwiOjB9fSxcIkRhdGVTdHlsZVwiOntcIiRpZFwiOlwiMjU0XCIsXCJGb250U2V0dGluZ3NcIjp7XCIkaWRcIjpcIjI1NVwiLFwiRm9udFNpemVcIjoxMCxcIkZvbnROYW1lXCI6XCJDYWxpYnJpXCIsXCJJc0JvbGRcIjpmYWxzZSxcIklzSXRhbGljXCI6ZmFsc2UsXCJJc1VuZGVybGluZWRcIjpmYWxzZX0sXCJBdXRvU2l6ZVwiOjAsXCJGb3JlZ3JvdW5kXCI6e1wiJGlkXCI6XCIyNTZcIixcIkNvbG9yXCI6e1wiJGlkXCI6XCIyNTdcIixcIkFcIjoyNTUsXCJSXCI6NjgsXCJHXCI6ODQsXCJCXCI6MTA2fX0sXCJCYWNrZ3JvdW5kRmlsbFR5cGVcIjowLFwiTWF4V2lkdGhcIjoyMDAuMCxcIk1heEhlaWdodFwiOlwiSW5maW5pdHlcIixcIlNtYXJ0Rm9yZWdyb3VuZElzQWN0aXZlXCI6ZmFsc2UsXCJIb3Jpem9udGFsQWxpZ25tZW50XCI6MSxcIlZlcnRpY2FsQWxpZ25tZW50XCI6MCxcIlNtYXJ0Rm9yZWdyb3VuZFwiOm51bGwsXCJNYXJnaW5cIjp7XCIkaWRcIjpcIjI1OFwiLFwiVG9wXCI6MC4wLFwiTGVmdFwiOjAuMCxcIlJpZ2h0XCI6MC4wLFwiQm90dG9tXCI6MC4wfSxcIlBhZGRpbmdcIjp7XCIkaWRcIjpcIjI1OVwiLFwiVG9wXCI6MC4wLFwiTGVmdFwiOjAuMCxcIlJpZ2h0XCI6MC4wLFwiQm90dG9tXCI6MC4wfSxcIkJhY2tncm91bmRcIjp7XCIkaWRcIjpcIjI2MFwiLFwiQ29sb3JcIjp7XCIkaWRcIjpcIjI2MVwiLFwiQVwiOjAsXCJSXCI6MjU1LFwiR1wiOjI1NSxcIkJcIjoyNTV9fSxcIklzVmlzaWJsZVwiOnRydWUsXCJXaWR0aFwiOjAuMCxcIkhlaWdodFwiOjAuMCxcIkJvcmRlclN0eWxlXCI6e1wiJGlkXCI6XCIyNjJcIixcIkxpbmVDb2xvclwiOm51bGwsXCJMaW5lV2VpZ2h0XCI6MC4wLFwiTGluZVR5cGVcIjowfX0sXCJEYXRlRm9ybWF0XCI6e1wiJGlkXCI6XCIyNjNcIixcIkZvcm1hdFN0cmluZ1wiOlwiTU1NIGQsIHl5eXlcIixcIlNlcGFyYXRvclwiOlwiL1wiLFwiVXNlSW50ZXJuYXRpb25hbERhdGVGb3JtYXRcIjpmYWxzZSxcIkRhdGVJc1Zpc2libGVcIjp0cnVlLFwiVGltZUlzVmlzaWJsZVwiOmZhbHNlLFwiSG91ckRpZ2l0c1wiOjEsXCJBbVBtRGVzaWduYXRvclwiOjIsXCJUcmltMDBNaW51dGVzXCI6ZmFsc2UsXCJMYXN0S25vd25WaXNpYmlsaXR5U3RhdGVcIjp7XCIkaWRcIjpcIjI2NFwiLFwiRGF0ZVBhcnRJc1Zpc2libGVcIjp0cnVlLFwiVGltZVBhcnRJc1Zpc2libGVcIjpmYWxzZX19LFwiSXNWaXNpYmxlXCI6dHJ1ZX0se1wiJGlkXCI6XCIyNjVcIixcIlNoYXBlXCI6MCxcIkNvbm5lY3Rvck1hcmdpblwiOntcIiRpZFwiOlwiMjY2XCIsXCJUb3BcIjowLjAsXCJMZWZ0XCI6Mi4wLFwiUmlnaHRcIjoyLjAsXCJCb3R0b21cIjowLjB9LFwiQ29ubmVjdG9yU3R5bGVcIjp7XCIkaWRcIjpcIjI2N1wiLFwiTGluZUNvbG9yXCI6e1wiJGlkXCI6XCIyNjhcIixcIiR0eXBlXCI6XCJOTFJFLkNvbW1vbi5Eb20uU29saWRDb2xvckJydXNoLCBOTFJFLkNvbW1vblwiLFwiQ29sb3JcIjp7XCIkaWRcIjpcIjI2OVwiLFwiQVwiOjEyNyxcIlJcIjo3OSxcIkdcIjoxMjksXCJCXCI6MTg5fX0sXCJMaW5lV2VpZ2h0XCI6MC42NjY2NjY3LFwiTGluZVR5cGVcIjowfSxcIklzQmVsb3dUaW1lYmFuZFwiOmZhbHNlLFwiSGlkZURhdGVcIjpmYWxzZSxcIlNoYXBlU2l6ZVwiOjEsXCJTcGFjaW5nXCI6MS4wLFwiUGFkZGluZ1wiOntcIiRpZFwiOlwiMjcwXCIsXCJUb3BcIjo3LjAsXCJMZWZ0XCI6My4wLFwiUmlnaHRcIjowLjAsXCJCb3R0b21cIjoyLjB9LFwiUG9zaXRpb25cIjp7XCIkaWRcIjpcIjI3MVwiLFwiUmF0aW9cIjowLjAsXCJJc0N1c3RvbVwiOmZhbHNlfSxcIlBvc2l0aW9uT25UYXNrXCI6MCxcIlNoYXBlU3R5bGVcIjp7XCIkaWRcIjpcIjI3MlwiLFwiTWFyZ2luXCI6e1wiJGlkXCI6XCIyNzNcIixcIlRvcFwiOjAuMCxcIkxlZnRcIjowLjAsXCJSaWdodFwiOjAuMCxcIkJvdHRvbVwiOjAuMH0sXCJQYWRkaW5nXCI6e1wiJGlkXCI6XCIyNzRcIixcIlRvcFwiOjAuMCxcIkxlZnRcIjowLjAsXCJSaWdodFwiOjAuMCxcIkJvdHRvbVwiOjAuMH0sXCJCYWNrZ3JvdW5kXCI6e1wiJGlkXCI6XCIyNzVcIixcIkNvbG9yXCI6e1wiJGlkXCI6XCIyNzZcIixcIkFcIjoyNTUsXCJSXCI6MTc4LFwiR1wiOjE0LFwiQlwiOjE4fX0sXCJJc1Zpc2libGVcIjp0cnVlLFwiV2lkdGhcIjoxOC4wLFwiSGVpZ2h0XCI6MjAuMCxcIkJvcmRlclN0eWxlXCI6e1wiJGlkXCI6XCIyNzdcIixcIkxpbmVDb2xvclwiOntcIiRpZFwiOlwiMjc4XCIsXCIkdHlwZVwiOlwiTkxSRS5Db21tb24uRG9tLlNvbGlkQ29sb3JCcnVzaCwgTkxSRS5Db21tb25cIixcIkNvbG9yXCI6e1wiJGlkXCI6XCIyNzlcIixcIkFcIjoyNTUsXCJSXCI6NDcsXCJHXCI6ODIsXCJCXCI6MTQzfX0sXCJMaW5lV2VpZ2h0XCI6MC4wLFwiTGluZVR5cGVcIjowfX0sXCJUaXRsZVN0eWxlXCI6e1wiJGlkXCI6XCIyODBcIixcIkZvbnRTZXR0aW5nc1wiOntcIiRpZFwiOlwiMjgxXCIsXCJGb250U2l6ZVwiOjExLFwiRm9udE5hbWVcIjpcIkNhbGlicmlcIixcIklzQm9sZFwiOnRydWUsXCJJc0l0YWxpY1wiOmZhbHNlLFwiSXNVbmRlcmxpbmVkXCI6ZmFsc2V9LFwiQXV0b1NpemVcIjowLFwiRm9yZWdyb3VuZFwiOntcIiRpZFwiOlwiMjgyXCIsXCJDb2xvclwiOntcIiRpZFwiOlwiMjgzXCIsXCJBXCI6MjU1LFwiUlwiOjAsXCJHXCI6MCxcIkJcIjowfX0sXCJCYWNrZ3JvdW5kRmlsbFR5cGVcIjowLFwiTWF4V2lkdGhcIjoyMDAuMCxcIk1heEhlaWdodFwiOlwiSW5maW5pdHlcIixcIlNtYXJ0Rm9yZWdyb3VuZElzQWN0aXZlXCI6ZmFsc2UsXCJIb3Jpem9udGFsQWxpZ25tZW50XCI6MSxcIlZlcnRpY2FsQWxpZ25tZW50XCI6MCxcIlNtYXJ0Rm9yZWdyb3VuZFwiOm51bGwsXCJNYXJnaW5cIjp7XCIkaWRcIjpcIjI4NFwiLFwiVG9wXCI6MC4wLFwiTGVmdFwiOjAuMCxcIlJpZ2h0XCI6MC4wLFwiQm90dG9tXCI6MC4wfSxcIlBhZGRpbmdcIjp7XCIkaWRcIjpcIjI4NVwiLFwiVG9wXCI6MC4wLFwiTGVmdFwiOjAuMCxcIlJpZ2h0XCI6MC4wLFwiQm90dG9tXCI6MC4wfSxcIkJhY2tncm91bmRcIjp7XCIkaWRcIjpcIjI4NlwiLFwiQ29sb3JcIjp7XCIkaWRcIjpcIjI4N1wiLFwiQVwiOjAsXCJSXCI6MjU1LFwiR1wiOjI1NSxcIkJcIjoyNTV9fSxcIklzVmlzaWJsZVwiOnRydWUsXCJXaWR0aFwiOjAuMCxcIkhlaWdodFwiOjAuMCxcIkJvcmRlclN0eWxlXCI6e1wiJGlkXCI6XCIyODhcIixcIkxpbmVDb2xvclwiOm51bGwsXCJMaW5lV2VpZ2h0XCI6MC4wLFwiTGluZVR5cGVcIjowfX0sXCJEYXRlU3R5bGVcIjp7XCIkaWRcIjpcIjI4OVwiLFwiRm9udFNldHRpbmdzXCI6e1wiJGlkXCI6XCIyOTBcIixcIkZvbnRTaXplXCI6MTAsXCJGb250TmFtZVwiOlwiQ2FsaWJyaVwiLFwiSXNCb2xkXCI6ZmFsc2UsXCJJc0l0YWxpY1wiOmZhbHNlLFwiSXNVbmRlcmxpbmVkXCI6ZmFsc2V9LFwiQXV0b1NpemVcIjowLFwiRm9yZWdyb3VuZFwiOntcIiRpZFwiOlwiMjkxXCIsXCJDb2xvclwiOntcIiRpZFwiOlwiMjkyXCIsXCJBXCI6MjU1LFwiUlwiOjY4LFwiR1wiOjg0LFwiQlwiOjEwNn19LFwiQmFja2dyb3VuZEZpbGxUeXBlXCI6MCxcIk1heFdpZHRoXCI6MjAwLjAsXCJNYXhIZWlnaHRcIjpcIkluZmluaXR5XCIsXCJTbWFydEZvcmVncm91bmRJc0FjdGl2ZVwiOmZhbHNlLFwiSG9yaXpvbnRhbEFsaWdubWVudFwiOjEsXCJWZXJ0aWNhbEFsaWdubWVudFwiOjAsXCJTbWFydEZvcmVncm91bmRcIjpudWxsLFwiTWFyZ2luXCI6e1wiJGlkXCI6XCIyOTNcIixcIlRvcFwiOjAuMCxcIkxlZnRcIjowLjAsXCJSaWdodFwiOjAuMCxcIkJvdHRvbVwiOjAuMH0sXCJQYWRkaW5nXCI6e1wiJGlkXCI6XCIyOTRcIixcIlRvcFwiOjAuMCxcIkxlZnRcIjowLjAsXCJSaWdodFwiOjAuMCxcIkJvdHRvbVwiOjAuMH0sXCJCYWNrZ3JvdW5kXCI6e1wiJGlkXCI6XCIyOTVcIixcIkNvbG9yXCI6e1wiJGlkXCI6XCIyOTZcIixcIkFcIjowLFwiUlwiOjI1NSxcIkdcIjoyNTUsXCJCXCI6MjU1fX0sXCJJc1Zpc2libGVcIjp0cnVlLFwiV2lkdGhcIjowLjAsXCJIZWlnaHRcIjowLjAsXCJCb3JkZXJTdHlsZVwiOntcIiRpZFwiOlwiMjk3XCIsXCJMaW5lQ29sb3JcIjpudWxsLFwiTGluZVdlaWdodFwiOjAuMCxcIkxpbmVUeXBlXCI6MH19LFwiRGF0ZUZvcm1hdFwiOntcIiRpZFwiOlwiMjk4XCIsXCJGb3JtYXRTdHJpbmdcIjpcIk1NTSBkLCB5eXl5XCIsXCJTZXBhcmF0b3JcIjpcIi9cIixcIlVzZUludGVybmF0aW9uYWxEYXRlRm9ybWF0XCI6ZmFsc2UsXCJEYXRlSXNWaXNpYmxlXCI6dHJ1ZSxcIlRpbWVJc1Zpc2libGVcIjpmYWxzZSxcIkhvdXJEaWdpdHNcIjoxLFwiQW1QbURlc2lnbmF0b3JcIjoyLFwiVHJpbTAwTWludXRlc1wiOmZhbHNlLFwiTGFzdEtub3duVmlzaWJpbGl0eVN0YXRlXCI6e1wiJGlkXCI6XCIyOTlcIixcIkRhdGVQYXJ0SXNWaXNpYmxlXCI6dHJ1ZSxcIlRpbWVQYXJ0SXNWaXNpYmxlXCI6ZmFsc2V9fSxcIklzVmlzaWJsZVwiOnRydWV9LHtcIiRpZFwiOlwiMzAwXCIsXCJTaGFwZVwiOjAsXCJDb25uZWN0b3JNYXJnaW5cIjp7XCIkaWRcIjpcIjMwMVwiLFwiVG9wXCI6MC4wLFwiTGVmdFwiOjIuMCxcIlJpZ2h0XCI6Mi4wLFwiQm90dG9tXCI6MC4wfSxcIkNvbm5lY3RvclN0eWxlXCI6e1wiJGlkXCI6XCIzMDJcIixcIkxpbmVDb2xvclwiOntcIiRpZFwiOlwiMzAzXCIsXCIkdHlwZVwiOlwiTkxSRS5Db21tb24uRG9tLlNvbGlkQ29sb3JCcnVzaCwgTkxSRS5Db21tb25cIixcIkNvbG9yXCI6e1wiJGlkXCI6XCIzMDRcIixcIkFcIjoxMjcsXCJSXCI6NzksXCJHXCI6MTI5LFwiQlwiOjE4OX19LFwiTGluZVdlaWdodFwiOjEuMCxcIkxpbmVUeXBlXCI6MH0sXCJJc0JlbG93VGltZWJhbmRcIjpmYWxzZSxcIkhpZGVEYXRlXCI6ZmFsc2UsXCJTaGFwZVNpemVcIjoxLFwiU3BhY2luZ1wiOjEuMCxcIlBhZGRpbmdcIjp7XCIkaWRcIjpcIjMwNVwiLFwiVG9wXCI6Ny4wLFwiTGVmdFwiOjMuMCxcIlJpZ2h0XCI6MC4wLFwiQm90dG9tXCI6Mi4wfSxcIlBvc2l0aW9uXCI6e1wiJGlkXCI6XCIzMDZcIixcIlJhdGlvXCI6MC4wLFwiSXNDdXN0b21cIjpmYWxzZX0sXCJQb3NpdGlvbk9uVGFza1wiOjAsXCJTaGFwZVN0eWxlXCI6e1wiJGlkXCI6XCIzMDdcIixcIk1hcmdpblwiOntcIiRpZFwiOlwiMzA4XCIsXCJUb3BcIjowLjAsXCJMZWZ0XCI6MC4wLFwiUmlnaHRcIjowLjAsXCJCb3R0b21cIjowLjB9LFwiUGFkZGluZ1wiOntcIiRpZFwiOlwiMzA5XCIsXCJUb3BcIjowLjAsXCJMZWZ0XCI6MC4wLFwiUmlnaHRcIjowLjAsXCJCb3R0b21cIjowLjB9LFwiQmFja2dyb3VuZFwiOntcIiRpZFwiOlwiMzEwXCIsXCJDb2xvclwiOntcIiRpZFwiOlwiMzExXCIsXCJBXCI6MjU1LFwiUlwiOjE3OCxcIkdcIjoxNCxcIkJcIjoxOH19LFwiSXNWaXNpYmxlXCI6dHJ1ZSxcIldpZHRoXCI6MTguMCxcIkhlaWdodFwiOjIwLjAsXCJCb3JkZXJTdHlsZVwiOntcIiRpZFwiOlwiMzEyXCIsXCJMaW5lQ29sb3JcIjp7XCIkaWRcIjpcIjMxM1wiLFwiJHR5cGVcIjpcIk5MUkUuQ29tbW9uLkRvbS5Tb2xpZENvbG9yQnJ1c2gsIE5MUkUuQ29tbW9uXCIsXCJDb2xvclwiOntcIiRpZFwiOlwiMzE0XCIsXCJBXCI6MjU1LFwiUlwiOjQ3LFwiR1wiOjgyLFwiQlwiOjE0M319LFwiTGluZVdlaWdodFwiOjAuMCxcIkxpbmVUeXBlXCI6MH19LFwiVGl0bGVTdHlsZVwiOntcIiRpZFwiOlwiMzE1XCIsXCJGb250U2V0dGluZ3NcIjp7XCIkaWRcIjpcIjMxNlwiLFwiRm9udFNpemVcIjoxMSxcIkZvbnROYW1lXCI6XCJDYWxpYnJpXCIsXCJJc0JvbGRcIjp0cnVlLFwiSXNJdGFsaWNcIjpmYWxzZSxcIklzVW5kZXJsaW5lZFwiOmZhbHNlfSxcIkF1dG9TaXplXCI6MCxcIkZvcmVncm91bmRcIjp7XCIkaWRcIjpcIjMxN1wiLFwiQ29sb3JcIjp7XCIkaWRcIjpcIjMxOFwiLFwiQVwiOjI1NSxcIlJcIjowLFwiR1wiOjAsXCJCXCI6MH19LFwiQmFja2dyb3VuZEZpbGxUeXBlXCI6MCxcIk1heFdpZHRoXCI6MjAwLjAsXCJNYXhIZWlnaHRcIjpcIkluZmluaXR5XCIsXCJTbWFydEZvcmVncm91bmRJc0FjdGl2ZVwiOmZhbHNlLFwiSG9yaXpvbnRhbEFsaWdubWVudFwiOjEsXCJWZXJ0aWNhbEFsaWdubWVudFwiOjAsXCJTbWFydEZvcmVncm91bmRcIjpudWxsLFwiTWFyZ2luXCI6e1wiJGlkXCI6XCIzMTlcIixcIlRvcFwiOjAuMCxcIkxlZnRcIjowLjAsXCJSaWdodFwiOjAuMCxcIkJvdHRvbVwiOjAuMH0sXCJQYWRkaW5nXCI6e1wiJGlkXCI6XCIzMjBcIixcIlRvcFwiOjAuMCxcIkxlZnRcIjowLjAsXCJSaWdodFwiOjAuMCxcIkJvdHRvbVwiOjAuMH0sXCJCYWNrZ3JvdW5kXCI6e1wiJGlkXCI6XCIzMjFcIixcIkNvbG9yXCI6e1wiJGlkXCI6XCIzMjJcIixcIkFcIjowLFwiUlwiOjI1NSxcIkdcIjoyNTUsXCJCXCI6MjU1fX0sXCJJc1Zpc2libGVcIjp0cnVlLFwiV2lkdGhcIjowLjAsXCJIZWlnaHRcIjowLjAsXCJCb3JkZXJTdHlsZVwiOntcIiRpZFwiOlwiMzIzXCIsXCJMaW5lQ29sb3JcIjpudWxsLFwiTGluZVdlaWdodFwiOjAuMCxcIkxpbmVUeXBlXCI6MH19LFwiRGF0ZVN0eWxlXCI6e1wiJGlkXCI6XCIzMjRcIixcIkZvbnRTZXR0aW5nc1wiOntcIiRpZFwiOlwiMzI1XCIsXCJGb250U2l6ZVwiOjEwLFwiRm9udE5hbWVcIjpcIkNhbGlicmlcIixcIklzQm9sZFwiOmZhbHNlLFwiSXNJdGFsaWNcIjpmYWxzZSxcIklzVW5kZXJsaW5lZFwiOmZhbHNlfSxcIkF1dG9TaXplXCI6MCxcIkZvcmVncm91bmRcIjp7XCIkaWRcIjpcIjMyNlwiLFwiQ29sb3JcIjp7XCIkaWRcIjpcIjMyN1wiLFwiQVwiOjI1NSxcIlJcIjo2OCxcIkdcIjo4NCxcIkJcIjoxMDZ9fSxcIkJhY2tncm91bmRGaWxsVHlwZVwiOjAsXCJNYXhXaWR0aFwiOjIwMC4wLFwiTWF4SGVpZ2h0XCI6XCJJbmZpbml0eVwiLFwiU21hcnRGb3JlZ3JvdW5kSXNBY3RpdmVcIjpmYWxzZSxcIkhvcml6b250YWxBbGlnbm1lbnRcIjoxLFwiVmVydGljYWxBbGlnbm1lbnRcIjowLFwiU21hcnRGb3JlZ3JvdW5kXCI6bnVsbCxcIk1hcmdpblwiOntcIiRpZFwiOlwiMzI4XCIsXCJUb3BcIjowLjAsXCJMZWZ0XCI6MC4wLFwiUmlnaHRcIjowLjAsXCJCb3R0b21cIjowLjB9LFwiUGFkZGluZ1wiOntcIiRpZFwiOlwiMzI5XCIsXCJUb3BcIjowLjAsXCJMZWZ0XCI6MC4wLFwiUmlnaHRcIjowLjAsXCJCb3R0b21cIjowLjB9LFwiQmFja2dyb3VuZFwiOntcIiRpZFwiOlwiMzMwXCIsXCJDb2xvclwiOntcIiRpZFwiOlwiMzMxXCIsXCJBXCI6MCxcIlJcIjoyNTUsXCJHXCI6MjU1LFwiQlwiOjI1NX19LFwiSXNWaXNpYmxlXCI6dHJ1ZSxcIldpZHRoXCI6MC4wLFwiSGVpZ2h0XCI6MC4wLFwiQm9yZGVyU3R5bGVcIjp7XCIkaWRcIjpcIjMzMlwiLFwiTGluZUNvbG9yXCI6bnVsbCxcIkxpbmVXZWlnaHRcIjowLjAsXCJMaW5lVHlwZVwiOjB9fSxcIkRhdGVGb3JtYXRcIjp7XCIkaWRcIjpcIjMzM1wiLFwiRm9ybWF0U3RyaW5nXCI6XCJNTU0gZCwgeXl5eVwiLFwiU2VwYXJhdG9yXCI6XCIvXCIsXCJVc2VJbnRlcm5hdGlvbmFsRGF0ZUZvcm1hdFwiOmZhbHNlLFwiRGF0ZUlzVmlzaWJsZVwiOnRydWUsXCJUaW1lSXNWaXNpYmxlXCI6ZmFsc2UsXCJIb3VyRGlnaXRzXCI6MSxcIkFtUG1EZXNpZ25hdG9yXCI6MixcIlRyaW0wME1pbnV0ZXNcIjpmYWxzZSxcIkxhc3RLbm93blZpc2liaWxpdHlTdGF0ZVwiOntcIiRpZFwiOlwiMzM0XCIsXCJEYXRlUGFydElzVmlzaWJsZVwiOnRydWUsXCJUaW1lUGFydElzVmlzaWJsZVwiOmZhbHNlfX0sXCJJc1Zpc2libGVcIjp0cnVlfV0sXCJDdXN0b21UYXNrU3R5bGVMaXN0XCI6W10sXCJDdXN0b21Td2ltbGFuZURlZmluaXRpb25TdHlsZUxpc3RcIjpudWxsLFwiQ3VzdG9tU3dpbWxhbmVWMlN0eWxlTGlzdFwiOlt7XCIkaWRcIjpcIjMzNVwiLFwiSGVhZGVyU3R5bGVcIjp7XCIkaWRcIjpcIjMzNlwiLFwiVGV4dFN0eWxlXCI6e1wiJGlkXCI6XCIzMzdcIixcIkZvbnRTZXR0aW5nc1wiOntcIiRpZFwiOlwiMzM4XCIsXCJGb250U2l6ZVwiOjEyLFwiRm9udE5hbWVcIjpcIkNhbGlicmlcIixcIklzQm9sZFwiOmZhbHNlLFwiSXNJdGFsaWNcIjpmYWxzZSxcIklzVW5kZXJsaW5lZFwiOmZhbHNlfSxcIkF1dG9TaXplXCI6MCxcIkZvcmVncm91bmRcIjp7XCIkaWRcIjpcIjMzOVwiLFwiQ29sb3JcIjp7XCIkaWRcIjpcIjM0MFwiLFwiQVwiOjI1NSxcIlJcIjoyNTUsXCJHXCI6MjU1LFwiQlwiOjI1NX19LFwiQmFja2dyb3VuZEZpbGxUeXBlXCI6MCxcIk1heFdpZHRoXCI6MC4wLFwiTWF4SGVpZ2h0XCI6MC4wLFwiU21hcnRGb3JlZ3JvdW5kSXNBY3RpdmVcIjpmYWxzZSxcIkhvcml6b250YWxBbGlnbm1lbnRcIjowLFwiVmVydGljYWxBbGlnbm1lbnRcIjowLFwiU21hcnRGb3JlZ3JvdW5kXCI6bnVsbCxcIk1hcmdpblwiOntcIiRpZFwiOlwiMzQxXCIsXCJUb3BcIjowLjAsXCJMZWZ0XCI6MC4wLFwiUmlnaHRcIjowLjAsXCJCb3R0b21cIjowLjB9LFwiUGFkZGluZ1wiOntcIiRpZFwiOlwiMzQyXCIsXCJUb3BcIjowLjAsXCJMZWZ0XCI6MC4wLFwiUmlnaHRcIjowLjAsXCJCb3R0b21cIjowLjB9LFwiQmFja2dyb3VuZFwiOm51bGwsXCJJc1Zpc2libGVcIjpmYWxzZSxcIldpZHRoXCI6MC4wLFwiSGVpZ2h0XCI6MC4wLFwiQm9yZGVyU3R5bGVcIjpudWxsfSxcIlJlY3RhbmdsZVN0eWxlXCI6e1wiJGlkXCI6XCIzNDNcIixcIk1hcmdpblwiOntcIiRpZFwiOlwiMzQ0XCIsXCJUb3BcIjowLjAsXCJMZWZ0XCI6MC4wLFwiUmlnaHRcIjowLjAsXCJCb3R0b21cIjowLjB9LFwiUGFkZGluZ1wiOntcIiRpZFwiOlwiMzQ1XCIsXCJUb3BcIjowLjAsXCJMZWZ0XCI6MC4wLFwiUmlnaHRcIjowLjAsXCJCb3R0b21cIjowLjB9LFwiQmFja2dyb3VuZFwiOntcIiRpZFwiOlwiMzQ2XCIsXCJDb2xvclwiOntcIiRpZFwiOlwiMzQ3XCIsXCJBXCI6MjU1LFwiUlwiOjY4LFwiR1wiOjExNCxcIkJcIjoxOTZ9fSxcIklzVmlzaWJsZVwiOmZhbHNlLFwiV2lkdGhcIjowLjAsXCJIZWlnaHRcIjowLjAsXCJCb3JkZXJTdHlsZVwiOntcIiRpZFwiOlwiMzQ4XCIsXCJMaW5lQ29sb3JcIjp7XCIkaWRcIjpcIjM0OVwiLFwiJHR5cGVcIjpcIk5MUkUuQ29tbW9uLkRvbS5Tb2xpZENvbG9yQnJ1c2gsIE5MUkUuQ29tbW9uXCIsXCJDb2xvclwiOntcIiRpZFwiOlwiMzUwXCIsXCJBXCI6MjU1LFwiUlwiOjI1NSxcIkdcIjoyNTUsXCJCXCI6MjU1fX0sXCJMaW5lV2VpZ2h0XCI6MC4wLFwiTGluZVR5cGVcIjowfX0sXCJUZXh0SXNWZXJ0aWNhbFwiOnRydWV9LFwiQmFja2dyb3VuZFN0eWxlXCI6e1wiJGlkXCI6XCIzNTFcIixcIk1hcmdpblwiOntcIiRpZFwiOlwiMzUyXCIsXCJUb3BcIjowLjAsXCJMZWZ0XCI6MC4wLFwiUmlnaHRcIjowLjAsXCJCb3R0b21cIjowLjB9LFwiUGFkZGluZ1wiOntcIiRpZFwiOlwiMzUzXCIsXCJUb3BcIjowLjAsXCJMZWZ0XCI6MC4wLFwiUmlnaHRcIjowLjAsXCJCb3R0b21cIjowLjB9LFwiQmFja2dyb3VuZFwiOntcIiRpZFwiOlwiMzU0XCIsXCJDb2xvclwiOntcIiRpZFwiOlwiMzU1XCIsXCJBXCI6MzgsXCJSXCI6MTY1LFwiR1wiOjE2NSxcIkJcIjoxNjV9fSxcIklzVmlzaWJsZVwiOnRydWUsXCJXaWR0aFwiOjAuMCxcIkhlaWdodFwiOjAuMCxcIkJvcmRlclN0eWxlXCI6e1wiJGlkXCI6XCIzNTZcIixcIkxpbmVDb2xvclwiOntcIiRpZFwiOlwiMzU3XCIsXCIkdHlwZVwiOlwiTkxSRS5Db21tb24uRG9tLlNvbGlkQ29sb3JCcnVzaCwgTkxSRS5Db21tb25cIixcIkNvbG9yXCI6e1wiJGlkXCI6XCIzNThcIixcIkFcIjoyNSxcIlJcIjo2OCxcIkdcIjoxMTQsXCJCXCI6MTk2fX0sXCJMaW5lV2VpZ2h0XCI6MC4wLFwiTGluZVR5cGVcIjowfX0sXCJJc0Fib3ZlVGltZWJhbmRcIjpmYWxzZSxcIlN3aW1sYW5lRGVmYXVsdEFjdGl2aXR5U3R5bGVcIjp7XCIkaWRcIjpcIjM1OVwiLFwiSGVhZGVyU3R5bGVcIjp7XCIkaWRcIjpcIjM2MFwiLFwiVGV4dFN0eWxlXCI6e1wiJGlkXCI6XCIzNjFcIixcIkZvbnRTZXR0aW5nc1wiOntcIiRpZFwiOlwiMzYyXCIsXCJGb250U2l6ZVwiOjExLFwiRm9udE5hbWVcIjpcIkNhbGlicmlcIixcIklzQm9sZFwiOmZhbHNlLFwiSXNJdGFsaWNcIjpmYWxzZSxcIklzVW5kZXJsaW5lZFwiOmZhbHNlfSxcIkF1dG9TaXplXCI6MCxcIkZvcmVncm91bmRcIjp7XCIkaWRcIjpcIjM2M1wiLFwiQ29sb3JcIjp7XCIkaWRcIjpcIjM2NFwiLFwiQVwiOjI1NSxcIlJcIjowLFwiR1wiOjAsXCJCXCI6MH19LFwiQmFja2dyb3VuZEZpbGxUeXBlXCI6MCxcIk1heFdpZHRoXCI6MC4wLFwiTWF4SGVpZ2h0XCI6MC4wLFwiU21hcnRGb3JlZ3JvdW5kSXNBY3RpdmVcIjpmYWxzZSxcIkhvcml6b250YWxBbGlnbm1lbnRcIjowLFwiVmVydGljYWxBbGlnbm1lbnRcIjowLFwiU21hcnRGb3JlZ3JvdW5kXCI6bnVsbCxcIk1hcmdpblwiOntcIiRpZFwiOlwiMzY1XCIsXCJUb3BcIjowLjAsXCJMZWZ0XCI6MC4wLFwiUmlnaHRcIjowLjAsXCJCb3R0b21cIjowLjB9LFwiUGFkZGluZ1wiOntcIiRpZFwiOlwiMzY2XCIsXCJUb3BcIjowLjAsXCJMZWZ0XCI6MC4wLFwiUmlnaHRcIjowLjAsXCJCb3R0b21cIjowLjB9LFwiQmFja2dyb3VuZFwiOm51bGwsXCJJc1Zpc2libGVcIjpmYWxzZSxcIldpZHRoXCI6MC4wLFwiSGVpZ2h0XCI6MC4wLFwiQm9yZGVyU3R5bGVcIjpudWxsfSxcIlJlY3RhbmdsZVN0eWxlXCI6e1wiJGlkXCI6XCIzNjdcIixcIk1hcmdpblwiOntcIiRpZFwiOlwiMzY4XCIsXCJUb3BcIjowLjAsXCJMZWZ0XCI6MC4wLFwiUmlnaHRcIjowLjAsXCJCb3R0b21cIjowLjB9LFwiUGFkZGluZ1wiOntcIiRpZFwiOlwiMzY5XCIsXCJUb3BcIjowLjAsXCJMZWZ0XCI6MC4wLFwiUmlnaHRcIjowLjAsXCJCb3R0b21cIjowLjB9LFwiQmFja2dyb3VuZFwiOntcIiRpZFwiOlwiMzcwXCIsXCJDb2xvclwiOntcIiRpZFwiOlwiMzcxXCIsXCJBXCI6NjMsXCJSXCI6MTY1LFwiR1wiOjE2NSxcIkJcIjoxNjV9fSxcIklzVmlzaWJsZVwiOmZhbHNlLFwiV2lkdGhcIjowLjAsXCJIZWlnaHRcIjowLjAsXCJCb3JkZXJTdHlsZVwiOntcIiRpZFwiOlwiMzcyXCIsXCJMaW5lQ29sb3JcIjp7XCIkaWRcIjpcIjM3M1wiLFwiJHR5cGVcIjpcIk5MUkUuQ29tbW9uLkRvbS5Tb2xpZENvbG9yQnJ1c2gsIE5MUkUuQ29tbW9uXCIsXCJDb2xvclwiOntcIiRpZFwiOlwiMzc0XCIsXCJBXCI6MjU1LFwiUlwiOjI1NSxcIkdcIjowLFwiQlwiOjB9fSxcIkxpbmVXZWlnaHRcIjowLjAsXCJMaW5lVHlwZVwiOjB9fX0sXCJCYWNrZ3JvdW5kU3R5bGVcIjp7XCIkaWRcIjpcIjM3NVwiLFwiTWFyZ2luXCI6e1wiJGlkXCI6XCIzNzZcIixcIlRvcFwiOjAuMCxcIkxlZnRcIjowLjAsXCJSaWdodFwiOjAuMCxcIkJvdHRvbVwiOjAuMH0sXCJQYWRkaW5nXCI6e1wiJGlkXCI6XCIzNzdcIixcIlRvcFwiOjAuMCxcIkxlZnRcIjowLjAsXCJSaWdodFwiOjAuMCxcIkJvdHRvbVwiOjAuMH0sXCJCYWNrZ3JvdW5kXCI6e1wiJGlkXCI6XCIzNzhcIixcIkNvbG9yXCI6e1wiJGlkXCI6XCIzNzlcIixcIkFcIjo1MSxcIlJcIjoxNjUsXCJHXCI6MTY1LFwiQlwiOjE2NX19LFwiSXNWaXNpYmxlXCI6dHJ1ZSxcIldpZHRoXCI6MC4wLFwiSGVpZ2h0XCI6MC4wLFwiQm9yZGVyU3R5bGVcIjp7XCIkaWRcIjpcIjM4MFwiLFwiTGluZUNvbG9yXCI6e1wiJGlkXCI6XCIzODFcIixcIiR0eXBlXCI6XCJOTFJFLkNvbW1vbi5Eb20uU29saWRDb2xvckJydXNoLCBOTFJFLkNvbW1vblwiLFwiQ29sb3JcIjp7XCIkaWRcIjpcIjM4MlwiLFwiQVwiOjI1NSxcIlJcIjoyNTUsXCJHXCI6MCxcIkJcIjowfX0sXCJMaW5lV2VpZ2h0XCI6MC4wLFwiTGluZVR5cGVcIjowfX0sXCJDdXN0b21Td2ltbGFuZU1pbGVzdG9uZVN0eWxlTGlzdFwiOltdLFwiQ3VzdG9tU3dpbWxhbmVUYXNrU3R5bGVMaXN0XCI6W10sXCJJc1Zpc2libGVcIjpmYWxzZX0sXCJDdXN0b21Td2ltbGFuZUFjdGl2aXRpZXNTdHlsZUxpc3RcIjpbe1wiJGlkXCI6XCIzODNcIixcIkhlYWRlclN0eWxlXCI6e1wiJGlkXCI6XCIzODRcIixcIlRleHRTdHlsZVwiOntcIiRpZFwiOlwiMzg1XCIsXCJGb250U2V0dGluZ3NcIjp7XCIkaWRcIjpcIjM4NlwiLFwiRm9udFNpemVcIjoxMSxcIkZvbnROYW1lXCI6XCJDYWxpYnJpXCIsXCJJc0JvbGRcIjpmYWxzZSxcIklzSXRhbGljXCI6ZmFsc2UsXCJJc1VuZGVybGluZWRcIjpmYWxzZX0sXCJBdXRvU2l6ZVwiOjAsXCJGb3JlZ3JvdW5kXCI6e1wiJGlkXCI6XCIzODdcIixcIkNvbG9yXCI6e1wiJGlkXCI6XCIzODhcIixcIkFcIjoyNTUsXCJSXCI6MCxcIkdcIjowLFwiQlwiOjB9fSxcIkJhY2tncm91bmRGaWxsVHlwZVwiOjAsXCJNYXhXaWR0aFwiOjAuMCxcIk1heEhlaWdodFwiOjAuMCxcIlNtYXJ0Rm9yZWdyb3VuZElzQWN0aXZlXCI6ZmFsc2UsXCJIb3Jpem9udGFsQWxpZ25tZW50XCI6MCxcIlZlcnRpY2FsQWxpZ25tZW50XCI6MCxcIlNtYXJ0Rm9yZWdyb3VuZFwiOm51bGwsXCJNYXJnaW5cIjp7XCIkaWRcIjpcIjM4OVwiLFwiVG9wXCI6MC4wLFwiTGVmdFwiOjAuMCxcIlJpZ2h0XCI6MC4wLFwiQm90dG9tXCI6MC4wfSxcIlBhZGRpbmdcIjp7XCIkaWRcIjpcIjM5MFwiLFwiVG9wXCI6MC4wLFwiTGVmdFwiOjAuMCxcIlJpZ2h0XCI6MC4wLFwiQm90dG9tXCI6MC4wfSxcIkJhY2tncm91bmRcIjpudWxsLFwiSXNWaXNpYmxlXCI6ZmFsc2UsXCJXaWR0aFwiOjAuMCxcIkhlaWdodFwiOjAuMCxcIkJvcmRlclN0eWxlXCI6bnVsbH0sXCJSZWN0YW5nbGVTdHlsZVwiOntcIiRpZFwiOlwiMzkxXCIsXCJNYXJnaW5cIjp7XCIkaWRcIjpcIjM5MlwiLFwiVG9wXCI6MC4wLFwiTGVmdFwiOjAuMCxcIlJpZ2h0XCI6MC4wLFwiQm90dG9tXCI6MC4wfSxcIlBhZGRpbmdcIjp7XCIkaWRcIjpcIjM5M1wiLFwiVG9wXCI6MC4wLFwiTGVmdFwiOjAuMCxcIlJpZ2h0XCI6MC4wLFwiQm90dG9tXCI6MC4wfSxcIkJhY2tncm91bmRcIjp7XCIkaWRcIjpcIjM5NFwiLFwiQ29sb3JcIjp7XCIkaWRcIjpcIjM5NVwiLFwiQVwiOjYzLFwiUlwiOjY4LFwiR1wiOjExNCxcIkJcIjoxOTZ9fSxcIklzVmlzaWJsZVwiOmZhbHNlLFwiV2lkdGhcIjowLjAsXCJIZWlnaHRcIjowLjAsXCJCb3JkZXJTdHlsZVwiOntcIiRpZFwiOlwiMzk2XCIsXCJMaW5lQ29sb3JcIjp7XCIkaWRcIjpcIjM5N1wiLFwiJHR5cGVcIjpcIk5MUkUuQ29tbW9uLkRvbS5Tb2xpZENvbG9yQnJ1c2gsIE5MUkUuQ29tbW9uXCIsXCJDb2xvclwiOntcIiRpZFwiOlwiMzk4XCIsXCJBXCI6MjU1LFwiUlwiOjI1NSxcIkdcIjowLFwiQlwiOjB9fSxcIkxpbmVXZWlnaHRcIjowLjAsXCJMaW5lVHlwZVwiOjB9fX0sXCJCYWNrZ3JvdW5kU3R5bGVcIjp7XCIkaWRcIjpcIjM5OVwiLFwiTWFyZ2luXCI6e1wiJGlkXCI6XCI0MDBcIixcIlRvcFwiOjAuMCxcIkxlZnRcIjowLjAsXCJSaWdodFwiOjAuMCxcIkJvdHRvbVwiOjAuMH0sXCJQYWRkaW5nXCI6e1wiJGlkXCI6XCI0MDFcIixcIlRvcFwiOjAuMCxcIkxlZnRcIjowLjAsXCJSaWdodFwiOjAuMCxcIkJvdHRvbVwiOjAuMH0sXCJCYWNrZ3JvdW5kXCI6e1wiJGlkXCI6XCI0MDJcIixcIkNvbG9yXCI6e1wiJGlkXCI6XCI0MDNcIixcIkFcIjo1MSxcIlJcIjoxNjUsXCJHXCI6MTY1LFwiQlwiOjE2NX19LFwiSXNWaXNpYmxlXCI6dHJ1ZSxcIldpZHRoXCI6MC4wLFwiSGVpZ2h0XCI6MC4wLFwiQm9yZGVyU3R5bGVcIjp7XCIkaWRcIjpcIjQwNFwiLFwiTGluZUNvbG9yXCI6e1wiJGlkXCI6XCI0MDVcIixcIiR0eXBlXCI6XCJOTFJFLkNvbW1vbi5Eb20uU29saWRDb2xvckJydXNoLCBOTFJFLkNvbW1vblwiLFwiQ29sb3JcIjp7XCIkaWRcIjpcIjQwNlwiLFwiQVwiOjI1NSxcIlJcIjoyNTUsXCJHXCI6MCxcIkJcIjowfX0sXCJMaW5lV2VpZ2h0XCI6MC4wLFwiTGluZVR5cGVcIjowfX0sXCJDdXN0b21Td2ltbGFuZU1pbGVzdG9uZVN0eWxlTGlzdFwiOlt7XCIkaWRcIjpcIjQwN1wiLFwiVGl0bGVTdHlsZVwiOntcIiRpZFwiOlwiNDA4XCIsXCJGb250U2V0dGluZ3NcIjp7XCIkaWRcIjpcIjQwOVwiLFwiRm9udFNpemVcIjoxMSxcIkZvbnROYW1lXCI6XCJDYWxpYnJpXCIsXCJJc0JvbGRcIjp0cnVlLFwiSXNJdGFsaWNcIjpmYWxzZSxcIklzVW5kZXJsaW5lZFwiOmZhbHNlfSxcIkF1dG9TaXplXCI6MixcIkZvcmVncm91bmRcIjp7XCIkaWRcIjpcIjQxMFwiLFwiQ29sb3JcIjp7XCIkaWRcIjpcIjQxMVwiLFwiQVwiOjI1NSxcIlJcIjowLFwiR1wiOjAsXCJCXCI6MH19LFwiQmFja2dyb3VuZEZpbGxUeXBlXCI6MCxcIk1heFdpZHRoXCI6MTAyLjAwNjUzODM5MTExMzI4LFwiTWF4SGVpZ2h0XCI6XCJJbmZpbml0eVwiLFwiU21hcnRGb3JlZ3JvdW5kSXNBY3RpdmVcIjpmYWxzZSxcIkhvcml6b250YWxBbGlnbm1lbnRcIjowLFwiVmVydGljYWxBbGlnbm1lbnRcIjowLFwiU21hcnRGb3JlZ3JvdW5kXCI6bnVsbCxcIk1hcmdpblwiOntcIiRpZFwiOlwiNDEyXCIsXCJUb3BcIjowLjAsXCJMZWZ0XCI6MC4wLFwiUmlnaHRcIjowLjAsXCJCb3R0b21cIjowLjB9LFwiUGFkZGluZ1wiOntcIiRpZFwiOlwiNDEzXCIsXCJUb3BcIjowLjAsXCJMZWZ0XCI6MC4wLFwiUmlnaHRcIjowLjAsXCJCb3R0b21cIjowLjB9LFwiQmFja2dyb3VuZFwiOntcIiRpZFwiOlwiNDE0XCIsXCJDb2xvclwiOntcIiRpZFwiOlwiNDE1XCIsXCJBXCI6MCxcIlJcIjoyNTUsXCJHXCI6MjU1LFwiQlwiOjI1NX19LFwiSXNWaXNpYmxlXCI6dHJ1ZSxcIldpZHRoXCI6MC4wLFwiSGVpZ2h0XCI6MC4wLFwiQm9yZGVyU3R5bGVcIjpudWxsfSxcIkRhdGVTdHlsZVwiOntcIiRpZFwiOlwiNDE2XCIsXCJGb250U2V0dGluZ3NcIjp7XCIkaWRcIjpcIjQxN1wiLFwiRm9udFNpemVcIjoxMCxcIkZvbnROYW1lXCI6XCJDYWxpYnJpXCIsXCJJc0JvbGRcIjpmYWxzZSxcIklzSXRhbGljXCI6ZmFsc2UsXCJJc1VuZGVybGluZWRcIjpmYWxzZX0sXCJBdXRvU2l6ZVwiOjAsXCJGb3JlZ3JvdW5kXCI6e1wiJGlkXCI6XCI0MThcIixcIkNvbG9yXCI6e1wiJGlkXCI6XCI0MTlcIixcIkFcIjoyNTUsXCJSXCI6NjgsXCJHXCI6ODQsXCJCXCI6MTA2fX0sXCJCYWNrZ3JvdW5kRmlsbFR5cGVcIjowLFwiTWF4V2lkdGhcIjoyMDAuMCxcIk1heEhlaWdodFwiOlwiSW5maW5pdHlcIixcIlNtYXJ0Rm9yZWdyb3VuZElzQWN0aXZlXCI6ZmFsc2UsXCJIb3Jpem9udGFsQWxpZ25tZW50XCI6MixcIlZlcnRpY2FsQWxpZ25tZW50XCI6MCxcIlNtYXJ0Rm9yZWdyb3VuZFwiOm51bGwsXCJNYXJnaW5cIjp7XCIkaWRcIjpcIjQyMFwiLFwiVG9wXCI6MC4wLFwiTGVmdFwiOjAuMCxcIlJpZ2h0XCI6MC4wLFwiQm90dG9tXCI6MC4wfSxcIlBhZGRpbmdcIjp7XCIkaWRcIjpcIjQyMVwiLFwiVG9wXCI6MC4wLFwiTGVmdFwiOjAuMCxcIlJpZ2h0XCI6MC4wLFwiQm90dG9tXCI6MC4wfSxcIkJhY2tncm91bmRcIjp7XCIkaWRcIjpcIjQyMlwiLFwiQ29sb3JcIjp7XCIkaWRcIjpcIjQyM1wiLFwiQVwiOjAsXCJSXCI6MjU1LFwiR1wiOjI1NSxcIkJcIjoyNTV9fSxcIklzVmlzaWJsZVwiOnRydWUsXCJXaWR0aFwiOjAuMCxcIkhlaWdodFwiOjAuMCxcIkJvcmRlclN0eWxlXCI6bnVsbH0sXCJUaXRsZVBvc2l0aW9uXCI6MixcIkRhdGVQb3NpdGlvblwiOlwiTGVmdFwiLFwiU2hhcGVUeXBlXCI6MSxcIlNoYXBlU2l6ZVwiOjEsXCJTaGFwZVN0eWxlXCI6e1wiJGlkXCI6XCI0MjRcIixcIk1hcmdpblwiOntcIiRpZFwiOlwiNDI1XCIsXCJUb3BcIjowLjAsXCJMZWZ0XCI6MC4wLFwiUmlnaHRcIjowLjAsXCJCb3R0b21cIjowLjB9LFwiUGFkZGluZ1wiOntcIiRpZFwiOlwiNDI2XCIsXCJUb3BcIjowLjAsXCJMZWZ0XCI6MC4wLFwiUmlnaHRcIjowLjAsXCJCb3R0b21cIjowLjB9LFwiQmFja2dyb3VuZFwiOntcIiRpZFwiOlwiNDI3XCIsXCJDb2xvclwiOntcIiRpZFwiOlwiNDI4XCIsXCJBXCI6MjU1LFwiUlwiOjY4LFwiR1wiOjExNCxcIkJcIjoxOTZ9fSxcIklzVmlzaWJsZVwiOnRydWUsXCJXaWR0aFwiOjE4LjAsXCJIZWlnaHRcIjoyMC4wLFwiQm9yZGVyU3R5bGVcIjp7XCIkaWRcIjpcIjQyOVwiLFwiTGluZUNvbG9yXCI6e1wiJGlkXCI6XCI0MzBcIixcIiR0eXBlXCI6XCJOTFJFLkNvbW1vbi5Eb20uU29saWRDb2xvckJydXNoLCBOTFJFLkNvbW1vblwiLFwiQ29sb3JcIjp7XCIkaWRcIjpcIjQzMVwiLFwiQVwiOjI1NSxcIlJcIjoyNTUsXCJHXCI6MCxcIkJcIjowfX0sXCJMaW5lV2VpZ2h0XCI6MC4wLFwiTGluZVR5cGVcIjowfX0sXCJEYXRlRm9ybWF0XCI6e1wiJGlkXCI6XCI0MzJcIixcIkZvcm1hdFN0cmluZ1wiOlwiTU1NIGQsIHl5eXlcIixcIlNlcGFyYXRvclwiOlwiL1wiLFwiVXNlSW50ZXJuYXRpb25hbERhdGVGb3JtYXRcIjpmYWxzZSxcIkRhdGVJc1Zpc2libGVcIjp0cnVlLFwiVGltZUlzVmlzaWJsZVwiOmZhbHNlLFwiSG91ckRpZ2l0c1wiOjEsXCJBbVBtRGVzaWduYXRvclwiOjIsXCJUcmltMDBNaW51dGVzXCI6ZmFsc2UsXCJMYXN0S25vd25WaXNpYmlsaXR5U3RhdGVcIjp7XCIkaWRcIjpcIjQzM1wiLFwiRGF0ZVBhcnRJc1Zpc2libGVcIjp0cnVlLFwiVGltZVBhcnRJc1Zpc2libGVcIjpmYWxzZX19LFwiSXNWaXNpYmxlXCI6dHJ1ZSxcIkdyb3VwSWRcIjpudWxsfV0sXCJDdXN0b21Td2ltbGFuZVRhc2tTdHlsZUxpc3RcIjpbe1wiJGlkXCI6XCI0MzRcIixcIlRhc2tTdHlsZVwiOntcIiRpZFwiOlwiNDM1XCIsXCJTaGFwZVwiOjEsXCJTaGFwZVRoaWNrbmVzc1wiOjAsXCJEdXJhdGlvbkZvcm1hdFwiOjUsXCJQZXJjZW50YWdlQ29tcGxldGVTdHlsZVwiOntcIiRpZFwiOlwiNDM2XCIsXCJGb250U2V0dGluZ3NcIjp7XCIkaWRcIjpcIjQzN1wiLFwiRm9udFNpemVcIjoxMCxcIkZvbnROYW1lXCI6XCJDYWxpYnJpXCIsXCJJc0JvbGRcIjpmYWxzZSxcIklzSXRhbGljXCI6ZmFsc2UsXCJJc1VuZGVybGluZWRcIjpmYWxzZX0sXCJBdXRvU2l6ZVwiOjAsXCJGb3JlZ3JvdW5kXCI6e1wiJGlkXCI6XCI0MzhcIixcIkNvbG9yXCI6e1wiJHJlZlwiOlwiMTE4XCJ9fSxcIkJhY2tncm91bmRGaWxsVHlwZVwiOjAsXCJNYXhXaWR0aFwiOjIwMC4wLFwiTWF4SGVpZ2h0XCI6XCJJbmZpbml0eVwiLFwiU21hcnRGb3JlZ3JvdW5kSXNBY3RpdmVcIjpmYWxzZSxcIkhvcml6b250YWxBbGlnbm1lbnRcIjowLFwiVmVydGljYWxBbGlnbm1lbnRcIjowLFwiU21hcnRGb3JlZ3JvdW5kXCI6bnVsbCxcIk1hcmdpblwiOntcIiRpZFwiOlwiNDM5XCIsXCJUb3BcIjowLjAsXCJMZWZ0XCI6MC4wLFwiUmlnaHRcIjowLjAsXCJCb3R0b21cIjowLjB9LFwiUGFkZGluZ1wiOntcIiRpZFwiOlwiNDQwXCIsXCJUb3BcIjowLjAsXCJMZWZ0XCI6MC4wLFwiUmlnaHRcIjowLjAsXCJCb3R0b21cIjowLjB9LFwiQmFja2dyb3VuZFwiOntcIiRyZWZcIjpcIjEyMVwifSxcIklzVmlzaWJsZVwiOnRydWUsXCJXaWR0aFwiOjAuMCxcIkhlaWdodFwiOjAuMCxcIkJvcmRlclN0eWxlXCI6e1wiJGlkXCI6XCI0NDFcIixcIkxpbmVDb2xvclwiOm51bGwsXCJMaW5lV2VpZ2h0XCI6MC4wLFwiTGluZVR5cGVcIjowfX0sXCJEdXJhdGlvblN0eWxlXCI6e1wiJGlkXCI6XCI0NDJcIixcIkZvbnRTZXR0aW5nc1wiOntcIiRpZFwiOlwiNDQzXCIsXCJGb250U2l6ZVwiOjEwLFwiRm9udE5hbWVcIjpcIkNhbGlicmlcIixcIklzQm9sZFwiOmZhbHNlLFwiSXNJdGFsaWNcIjpmYWxzZSxcIklzVW5kZXJsaW5lZFwiOmZhbHNlfSxcIkF1dG9TaXplXCI6MCxcIkZvcmVncm91bmRcIjp7XCIkaWRcIjpcIjQ0NFwiLFwiQ29sb3JcIjp7XCIkaWRcIjpcIjQ0NV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NDQ2XCIsXCJUb3BcIjowLjAsXCJMZWZ0XCI6MC4wLFwiUmlnaHRcIjowLjAsXCJCb3R0b21cIjowLjB9LFwiUGFkZGluZ1wiOntcIiRpZFwiOlwiNDQ3XCIsXCJUb3BcIjowLjAsXCJMZWZ0XCI6MC4wLFwiUmlnaHRcIjowLjAsXCJCb3R0b21cIjowLjB9LFwiQmFja2dyb3VuZFwiOntcIiRpZFwiOlwiNDQ4XCIsXCJDb2xvclwiOntcIiRpZFwiOlwiNDQ5XCIsXCJBXCI6MCxcIlJcIjoyNTUsXCJHXCI6MjU1LFwiQlwiOjI1NX19LFwiSXNWaXNpYmxlXCI6dHJ1ZSxcIldpZHRoXCI6MC4wLFwiSGVpZ2h0XCI6MC4wLFwiQm9yZGVyU3R5bGVcIjp7XCIkaWRcIjpcIjQ1MFwiLFwiTGluZUNvbG9yXCI6bnVsbCxcIkxpbmVXZWlnaHRcIjowLjAsXCJMaW5lVHlwZVwiOjB9fSxcIkhvcml6b250YWxDb25uZWN0b3JTdHlsZVwiOntcIiRpZFwiOlwiNDUxXCIsXCJMaW5lQ29sb3JcIjp7XCIkaWRcIjpcIjQ1MlwiLFwiJHR5cGVcIjpcIk5MUkUuQ29tbW9uLkRvbS5Tb2xpZENvbG9yQnJ1c2gsIE5MUkUuQ29tbW9uXCIsXCJDb2xvclwiOntcIiRpZFwiOlwiNDUzXCIsXCJBXCI6MjU1LFwiUlwiOjIwNCxcIkdcIjoyMDQsXCJCXCI6MjA0fX0sXCJMaW5lV2VpZ2h0XCI6MS4wLFwiTGluZVR5cGVcIjowfSxcIlZlcnRpY2FsQ29ubmVjdG9yU3R5bGVcIjp7XCIkaWRcIjpcIjQ1NFwiLFwiTGluZUNvbG9yXCI6e1wiJGlkXCI6XCI0NTVcIixcIiR0eXBlXCI6XCJOTFJFLkNvbW1vbi5Eb20uU29saWRDb2xvckJydXNoLCBOTFJFLkNvbW1vblwiLFwiQ29sb3JcIjp7XCIkaWRcIjpcIjQ1NlwiLFwiQVwiOjI1NSxcIlJcIjoyMDQsXCJHXCI6MjA0LFwiQlwiOjIwNH19LFwiTGluZVdlaWdodFwiOjAuMCxcIkxpbmVUeXBlXCI6MH0sXCJNYXJnaW5cIjpudWxsLFwiU3RhcnREYXRlUG9zaXRpb25cIjo2LFwiRW5kRGF0ZVBvc2l0aW9uXCI6NixcIlRpdGxlUG9zaXRpb25cIjoyLFwiRHVyYXRpb25Qb3NpdGlvblwiOjQsXCJQZXJjZW50YWdlQ29tcGxldGVkUG9zaXRpb25cIjoyLFwiU3BhY2luZ1wiOjMsXCJJc0JlbG93VGltZWJhbmRcIjp0cnVlLFwiUGVyY2VudGFnZUNvbXBsZXRlU2hhcGVPcGFjaXR5XCI6MzUsXCJHcm91cE5hbWVcIjpudWxsLFwiQXR0YWNoZWRNaWxlc3RvbmVzU3R5bGVzXCI6bnVsbCxcIlNoYXBlU3R5bGVcIjp7XCIkaWRcIjpcIjQ1N1wiLFwiTWFyZ2luXCI6e1wiJGlkXCI6XCI0NThcIixcIlRvcFwiOjAuMCxcIkxlZnRcIjo0LjAsXCJSaWdodFwiOjQuMCxcIkJvdHRvbVwiOjAuMH0sXCJQYWRkaW5nXCI6e1wiJGlkXCI6XCI0NTlcIixcIlRvcFwiOjAuMCxcIkxlZnRcIjowLjAsXCJSaWdodFwiOjAuMCxcIkJvdHRvbVwiOjAuMH0sXCJCYWNrZ3JvdW5kXCI6e1wiJGlkXCI6XCI0NjBcIixcIkNvbG9yXCI6e1wiJGlkXCI6XCI0NjFcIixcIkFcIjoyNTUsXCJSXCI6NjgsXCJHXCI6MTE0LFwiQlwiOjE5Nn19LFwiSXNWaXNpYmxlXCI6dHJ1ZSxcIldpZHRoXCI6MC4wLFwiSGVpZ2h0XCI6MTAuMCxcIkJvcmRlclN0eWxlXCI6e1wiJGlkXCI6XCI0NjJcIixcIkxpbmVDb2xvclwiOntcIiRpZFwiOlwiNDYzXCIsXCIkdHlwZVwiOlwiTkxSRS5Db21tb24uRG9tLlNvbGlkQ29sb3JCcnVzaCwgTkxSRS5Db21tb25cIixcIkNvbG9yXCI6e1wiJGlkXCI6XCI0NjRcIixcIkFcIjoyNTUsXCJSXCI6MjU1LFwiR1wiOjAsXCJCXCI6MH19LFwiTGluZVdlaWdodFwiOjAuMCxcIkxpbmVUeXBlXCI6MH19LFwiVGl0bGVTdHlsZVwiOntcIiRpZFwiOlwiNDY1XCIsXCJGb250U2V0dGluZ3NcIjp7XCIkaWRcIjpcIjQ2NlwiLFwiRm9udFNpemVcIjoxMSxcIkZvbnROYW1lXCI6XCJDYWxpYnJpXCIsXCJJc0JvbGRcIjp0cnVlLFwiSXNJdGFsaWNcIjpmYWxzZSxcIklzVW5kZXJsaW5lZFwiOmZhbHNlfSxcIkF1dG9TaXplXCI6MCxcIkZvcmVncm91bmRcIjp7XCIkaWRcIjpcIjQ2N1wiLFwiQ29sb3JcIjp7XCIkaWRcIjpcIjQ2OFwiLFwiQVwiOjI1NSxcIlJcIjoyNTUsXCJHXCI6MjU1LFwiQlwiOjI1NX19LFwiQmFja2dyb3VuZEZpbGxUeXBlXCI6MCxcIk1heFdpZHRoXCI6OTYwLjAsXCJNYXhIZWlnaHRcIjpcIkluZmluaXR5XCIsXCJTbWFydEZvcmVncm91bmRJc0FjdGl2ZVwiOmZhbHNlLFwiSG9yaXpvbnRhbEFsaWdubWVudFwiOjEsXCJWZXJ0aWNhbEFsaWdubWVudFwiOjAsXCJTbWFydEZvcmVncm91bmRcIjpudWxsLFwiTWFyZ2luXCI6e1wiJGlkXCI6XCI0NjlcIixcIlRvcFwiOjAuMCxcIkxlZnRcIjowLjAsXCJSaWdodFwiOjAuMCxcIkJvdHRvbVwiOjAuMH0sXCJQYWRkaW5nXCI6e1wiJGlkXCI6XCI0NzBcIixcIlRvcFwiOjAuMCxcIkxlZnRcIjowLjAsXCJSaWdodFwiOjAuMCxcIkJvdHRvbVwiOjAuMH0sXCJCYWNrZ3JvdW5kXCI6e1wiJGlkXCI6XCI0NzFcIixcIkNvbG9yXCI6e1wiJGlkXCI6XCI0NzJcIixcIkFcIjowLFwiUlwiOjI1NSxcIkdcIjoyNTUsXCJCXCI6MjU1fX0sXCJJc1Zpc2libGVcIjp0cnVlLFwiV2lkdGhcIjowLjAsXCJIZWlnaHRcIjowLjAsXCJCb3JkZXJTdHlsZVwiOntcIiRpZFwiOlwiNDczXCIsXCJMaW5lQ29sb3JcIjpudWxsLFwiTGluZVdlaWdodFwiOjAuMCxcIkxpbmVUeXBlXCI6MH19LFwiRGF0ZVN0eWxlXCI6e1wiJGlkXCI6XCI0NzRcIixcIkZvbnRTZXR0aW5nc1wiOntcIiRpZFwiOlwiNDc1XCIsXCJGb250U2l6ZVwiOjEwLFwiRm9udE5hbWVcIjpcIkNhbGlicmlcIixcIklzQm9sZFwiOmZhbHNlLFwiSXNJdGFsaWNcIjpmYWxzZSxcIklzVW5kZXJsaW5lZFwiOmZhbHNlfSxcIkF1dG9TaXplXCI6MCxcIkZvcmVncm91bmRcIjp7XCIkaWRcIjpcIjQ3NlwiLFwiQ29sb3JcIjp7XCIkaWRcIjpcIjQ3N1wiLFwiQVwiOjI1NSxcIlJcIjo2OCxcIkdcIjo4NCxcIkJcIjoxMDZ9fSxcIkJhY2tncm91bmRGaWxsVHlwZVwiOjAsXCJNYXhXaWR0aFwiOjIwMC4wLFwiTWF4SGVpZ2h0XCI6XCJJbmZpbml0eVwiLFwiU21hcnRGb3JlZ3JvdW5kSXNBY3RpdmVcIjpmYWxzZSxcIkhvcml6b250YWxBbGlnbm1lbnRcIjoxLFwiVmVydGljYWxBbGlnbm1lbnRcIjowLFwiU21hcnRGb3JlZ3JvdW5kXCI6bnVsbCxcIk1hcmdpblwiOntcIiRpZFwiOlwiNDc4XCIsXCJUb3BcIjowLjAsXCJMZWZ0XCI6MC4wLFwiUmlnaHRcIjowLjAsXCJCb3R0b21cIjowLjB9LFwiUGFkZGluZ1wiOntcIiRpZFwiOlwiNDc5XCIsXCJUb3BcIjowLjAsXCJMZWZ0XCI6MC4wLFwiUmlnaHRcIjowLjAsXCJCb3R0b21cIjowLjB9LFwiQmFja2dyb3VuZFwiOntcIiRpZFwiOlwiNDgwXCIsXCJDb2xvclwiOntcIiRpZFwiOlwiNDgxXCIsXCJBXCI6ODksXCJSXCI6MCxcIkdcIjowLFwiQlwiOjB9fSxcIklzVmlzaWJsZVwiOnRydWUsXCJXaWR0aFwiOjAuMCxcIkhlaWdodFwiOjAuMCxcIkJvcmRlclN0eWxlXCI6e1wiJGlkXCI6XCI0ODJcIixcIkxpbmVDb2xvclwiOm51bGwsXCJMaW5lV2VpZ2h0XCI6MC4wLFwiTGluZVR5cGVcIjowfX0sXCJEYXRlRm9ybWF0XCI6e1wiJGlkXCI6XCI0ODN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FwiQXR0YWNoZWRNaWxlc3RvbmVzU3R5bGVcIjpbXX0se1wiJGlkXCI6XCI0ODRcIixcIlRhc2tTdHlsZVwiOntcIiRpZFwiOlwiNDg1XCIsXCJTaGFwZVwiOjEsXCJTaGFwZVRoaWNrbmVzc1wiOjAsXCJEdXJhdGlvbkZvcm1hdFwiOjUsXCJQZXJjZW50YWdlQ29tcGxldGVTdHlsZVwiOntcIiRpZFwiOlwiNDg2XCIsXCJGb250U2V0dGluZ3NcIjp7XCIkaWRcIjpcIjQ4N1wiLFwiRm9udFNpemVcIjoxMCxcIkZvbnROYW1lXCI6XCJDYWxpYnJpXCIsXCJJc0JvbGRcIjpmYWxzZSxcIklzSXRhbGljXCI6ZmFsc2UsXCJJc1VuZGVybGluZWRcIjpmYWxzZX0sXCJBdXRvU2l6ZVwiOjAsXCJGb3JlZ3JvdW5kXCI6e1wiJGlkXCI6XCI0ODhcIixcIkNvbG9yXCI6e1wiJHJlZlwiOlwiMTE4XCJ9fSxcIkJhY2tncm91bmRGaWxsVHlwZVwiOjAsXCJNYXhXaWR0aFwiOjIwMC4wLFwiTWF4SGVpZ2h0XCI6XCJJbmZpbml0eVwiLFwiU21hcnRGb3JlZ3JvdW5kSXNBY3RpdmVcIjpmYWxzZSxcIkhvcml6b250YWxBbGlnbm1lbnRcIjowLFwiVmVydGljYWxBbGlnbm1lbnRcIjowLFwiU21hcnRGb3JlZ3JvdW5kXCI6bnVsbCxcIk1hcmdpblwiOntcIiRpZFwiOlwiNDg5XCIsXCJUb3BcIjowLjAsXCJMZWZ0XCI6MC4wLFwiUmlnaHRcIjowLjAsXCJCb3R0b21cIjowLjB9LFwiUGFkZGluZ1wiOntcIiRpZFwiOlwiNDkwXCIsXCJUb3BcIjowLjAsXCJMZWZ0XCI6MC4wLFwiUmlnaHRcIjowLjAsXCJCb3R0b21cIjowLjB9LFwiQmFja2dyb3VuZFwiOntcIiRyZWZcIjpcIjEyMVwifSxcIklzVmlzaWJsZVwiOnRydWUsXCJXaWR0aFwiOjAuMCxcIkhlaWdodFwiOjAuMCxcIkJvcmRlclN0eWxlXCI6e1wiJGlkXCI6XCI0OTFcIixcIkxpbmVDb2xvclwiOm51bGwsXCJMaW5lV2VpZ2h0XCI6MC4wLFwiTGluZVR5cGVcIjowfX0sXCJEdXJhdGlvblN0eWxlXCI6e1wiJGlkXCI6XCI0OTJcIixcIkZvbnRTZXR0aW5nc1wiOntcIiRpZFwiOlwiNDkzXCIsXCJGb250U2l6ZVwiOjEwLFwiRm9udE5hbWVcIjpcIkNhbGlicmlcIixcIklzQm9sZFwiOmZhbHNlLFwiSXNJdGFsaWNcIjpmYWxzZSxcIklzVW5kZXJsaW5lZFwiOmZhbHNlfSxcIkF1dG9TaXplXCI6MCxcIkZvcmVncm91bmRcIjp7XCIkaWRcIjpcIjQ5NFwiLFwiQ29sb3JcIjp7XCIkaWRcIjpcIjQ5NVwiLFwiQVwiOjI1NSxcIlJcIjo2OCxcIkdcIjo4NCxcIkJcIjoxMDZ9fSxcIkJhY2tncm91bmRGaWxsVHlwZVwiOjAsXCJNYXhXaWR0aFwiOjIwMC4wLFwiTWF4SGVpZ2h0XCI6XCJJbmZpbml0eVwiLFwiU21hcnRGb3JlZ3JvdW5kSXNBY3RpdmVcIjpmYWxzZSxcIkhvcml6b250YWxBbGlnbm1lbnRcIjoyLFwiVmVydGljYWxBbGlnbm1lbnRcIjowLFwiU21hcnRGb3JlZ3JvdW5kXCI6bnVsbCxcIk1hcmdpblwiOntcIiRpZFwiOlwiNDk2XCIsXCJUb3BcIjowLjAsXCJMZWZ0XCI6MC4wLFwiUmlnaHRcIjowLjAsXCJCb3R0b21cIjowLjB9LFwiUGFkZGluZ1wiOntcIiRpZFwiOlwiNDk3XCIsXCJUb3BcIjowLjAsXCJMZWZ0XCI6MC4wLFwiUmlnaHRcIjowLjAsXCJCb3R0b21cIjowLjB9LFwiQmFja2dyb3VuZFwiOntcIiRpZFwiOlwiNDk4XCIsXCJDb2xvclwiOntcIiRpZFwiOlwiNDk5XCIsXCJBXCI6MCxcIlJcIjoyNTUsXCJHXCI6MjU1LFwiQlwiOjI1NX19LFwiSXNWaXNpYmxlXCI6dHJ1ZSxcIldpZHRoXCI6MC4wLFwiSGVpZ2h0XCI6MC4wLFwiQm9yZGVyU3R5bGVcIjp7XCIkaWRcIjpcIjUwMFwiLFwiTGluZUNvbG9yXCI6bnVsbCxcIkxpbmVXZWlnaHRcIjowLjAsXCJMaW5lVHlwZVwiOjB9fSxcIkhvcml6b250YWxDb25uZWN0b3JTdHlsZVwiOntcIiRpZFwiOlwiNTAxXCIsXCJMaW5lQ29sb3JcIjp7XCIkaWRcIjpcIjUwMlwiLFwiJHR5cGVcIjpcIk5MUkUuQ29tbW9uLkRvbS5Tb2xpZENvbG9yQnJ1c2gsIE5MUkUuQ29tbW9uXCIsXCJDb2xvclwiOntcIiRpZFwiOlwiNTAzXCIsXCJBXCI6MjU1LFwiUlwiOjIwNCxcIkdcIjoyMDQsXCJCXCI6MjA0fX0sXCJMaW5lV2VpZ2h0XCI6MS4wLFwiTGluZVR5cGVcIjowfSxcIlZlcnRpY2FsQ29ubmVjdG9yU3R5bGVcIjp7XCIkaWRcIjpcIjUwNFwiLFwiTGluZUNvbG9yXCI6e1wiJGlkXCI6XCI1MDVcIixcIiR0eXBlXCI6XCJOTFJFLkNvbW1vbi5Eb20uU29saWRDb2xvckJydXNoLCBOTFJFLkNvbW1vblwiLFwiQ29sb3JcIjp7XCIkaWRcIjpcIjUwNlwiLFwiQVwiOjI1NSxcIlJcIjoyMDQsXCJHXCI6MjA0LFwiQlwiOjIwNH19LFwiTGluZVdlaWdodFwiOjAuMCxcIkxpbmVUeXBlXCI6MH0sXCJNYXJnaW5cIjpudWxsLFwiU3RhcnREYXRlUG9zaXRpb25cIjo2LFwiRW5kRGF0ZVBvc2l0aW9uXCI6NixcIlRpdGxlUG9zaXRpb25cIjo0LFwiRHVyYXRpb25Qb3NpdGlvblwiOjMsXCJQZXJjZW50YWdlQ29tcGxldGVkUG9zaXRpb25cIjoyLFwiU3BhY2luZ1wiOjMsXCJJc0JlbG93VGltZWJhbmRcIjp0cnVlLFwiUGVyY2VudGFnZUNvbXBsZXRlU2hhcGVPcGFjaXR5XCI6MzUsXCJHcm91cE5hbWVcIjpudWxsLFwiQXR0YWNoZWRNaWxlc3RvbmVzU3R5bGVzXCI6bnVsbCxcIlNoYXBlU3R5bGVcIjp7XCIkaWRcIjpcIjUwN1wiLFwiTWFyZ2luXCI6e1wiJGlkXCI6XCI1MDhcIixcIlRvcFwiOjAuMCxcIkxlZnRcIjo0LjAsXCJSaWdodFwiOjQuMCxcIkJvdHRvbVwiOjAuMH0sXCJQYWRkaW5nXCI6e1wiJGlkXCI6XCI1MDlcIixcIlRvcFwiOjAuMCxcIkxlZnRcIjowLjAsXCJSaWdodFwiOjAuMCxcIkJvdHRvbVwiOjAuMH0sXCJCYWNrZ3JvdW5kXCI6e1wiJGlkXCI6XCI1MTBcIixcIkNvbG9yXCI6e1wiJGlkXCI6XCI1MTFcIixcIkFcIjoyNTUsXCJSXCI6NjgsXCJHXCI6MTE0LFwiQlwiOjE5Nn19LFwiSXNWaXNpYmxlXCI6dHJ1ZSxcIldpZHRoXCI6MC4wLFwiSGVpZ2h0XCI6MTAuMCxcIkJvcmRlclN0eWxlXCI6e1wiJGlkXCI6XCI1MTJcIixcIkxpbmVDb2xvclwiOntcIiRpZFwiOlwiNTEzXCIsXCIkdHlwZVwiOlwiTkxSRS5Db21tb24uRG9tLlNvbGlkQ29sb3JCcnVzaCwgTkxSRS5Db21tb25cIixcIkNvbG9yXCI6e1wiJGlkXCI6XCI1MTRcIixcIkFcIjoyNTUsXCJSXCI6MjU1LFwiR1wiOjAsXCJCXCI6MH19LFwiTGluZVdlaWdodFwiOjAuMCxcIkxpbmVUeXBlXCI6MH19LFwiVGl0bGVTdHlsZVwiOntcIiRpZFwiOlwiNTE1XCIsXCJGb250U2V0dGluZ3NcIjp7XCIkaWRcIjpcIjUxNlwiLFwiRm9udFNpemVcIjoxMSxcIkZvbnROYW1lXCI6XCJDYWxpYnJpXCIsXCJJc0JvbGRcIjp0cnVlLFwiSXNJdGFsaWNcIjpmYWxzZSxcIklzVW5kZXJsaW5lZFwiOmZhbHNlfSxcIkF1dG9TaXplXCI6MixcIkZvcmVncm91bmRcIjp7XCIkaWRcIjpcIjUxN1wiLFwiQ29sb3JcIjp7XCIkaWRcIjpcIjUxOFwiLFwiQVwiOjI1NSxcIlJcIjowLFwiR1wiOjAsXCJCXCI6MH19LFwiQmFja2dyb3VuZEZpbGxUeXBlXCI6MCxcIk1heFdpZHRoXCI6MTQzLjkzNzAxMTcxODc1LFwiTWF4SGVpZ2h0XCI6XCJJbmZpbml0eVwiLFwiU21hcnRGb3JlZ3JvdW5kSXNBY3RpdmVcIjpmYWxzZSxcIkhvcml6b250YWxBbGlnbm1lbnRcIjowLFwiVmVydGljYWxBbGlnbm1lbnRcIjowLFwiU21hcnRGb3JlZ3JvdW5kXCI6bnVsbCxcIk1hcmdpblwiOntcIiRpZFwiOlwiNTE5XCIsXCJUb3BcIjowLjAsXCJMZWZ0XCI6MC4wLFwiUmlnaHRcIjowLjAsXCJCb3R0b21cIjowLjB9LFwiUGFkZGluZ1wiOntcIiRpZFwiOlwiNTIwXCIsXCJUb3BcIjowLjAsXCJMZWZ0XCI6MC4wLFwiUmlnaHRcIjowLjAsXCJCb3R0b21cIjowLjB9LFwiQmFja2dyb3VuZFwiOntcIiRpZFwiOlwiNTIxXCIsXCJDb2xvclwiOntcIiRpZFwiOlwiNTIyXCIsXCJBXCI6MCxcIlJcIjoyNTUsXCJHXCI6MjU1LFwiQlwiOjI1NX19LFwiSXNWaXNpYmxlXCI6dHJ1ZSxcIldpZHRoXCI6MC4wLFwiSGVpZ2h0XCI6MC4wLFwiQm9yZGVyU3R5bGVcIjp7XCIkaWRcIjpcIjUyM1wiLFwiTGluZUNvbG9yXCI6bnVsbCxcIkxpbmVXZWlnaHRcIjowLjAsXCJMaW5lVHlwZVwiOjB9fSxcIkRhdGVTdHlsZVwiOntcIiRpZFwiOlwiNTI0XCIsXCJGb250U2V0dGluZ3NcIjp7XCIkaWRcIjpcIjUyNVwiLFwiRm9udFNpemVcIjoxMCxcIkZvbnROYW1lXCI6XCJDYWxpYnJpXCIsXCJJc0JvbGRcIjpmYWxzZSxcIklzSXRhbGljXCI6ZmFsc2UsXCJJc1VuZGVybGluZWRcIjpmYWxzZX0sXCJBdXRvU2l6ZVwiOjAsXCJGb3JlZ3JvdW5kXCI6e1wiJGlkXCI6XCI1MjZcIixcIkNvbG9yXCI6e1wiJGlkXCI6XCI1MjdcIixcIkFcIjoyNTUsXCJSXCI6NjgsXCJHXCI6ODQsXCJCXCI6MTA2fX0sXCJCYWNrZ3JvdW5kRmlsbFR5cGVcIjowLFwiTWF4V2lkdGhcIjoyMDAuMCxcIk1heEhlaWdodFwiOlwiSW5maW5pdHlcIixcIlNtYXJ0Rm9yZWdyb3VuZElzQWN0aXZlXCI6ZmFsc2UsXCJIb3Jpem9udGFsQWxpZ25tZW50XCI6MSxcIlZlcnRpY2FsQWxpZ25tZW50XCI6MCxcIlNtYXJ0Rm9yZWdyb3VuZFwiOm51bGwsXCJNYXJnaW5cIjp7XCIkaWRcIjpcIjUyOFwiLFwiVG9wXCI6MC4wLFwiTGVmdFwiOjAuMCxcIlJpZ2h0XCI6MC4wLFwiQm90dG9tXCI6MC4wfSxcIlBhZGRpbmdcIjp7XCIkaWRcIjpcIjUyOVwiLFwiVG9wXCI6MC4wLFwiTGVmdFwiOjAuMCxcIlJpZ2h0XCI6MC4wLFwiQm90dG9tXCI6MC4wfSxcIkJhY2tncm91bmRcIjp7XCIkaWRcIjpcIjUzMFwiLFwiQ29sb3JcIjp7XCIkaWRcIjpcIjUzMVwiLFwiQVwiOjg5LFwiUlwiOjAsXCJHXCI6MCxcIkJcIjowfX0sXCJJc1Zpc2libGVcIjp0cnVlLFwiV2lkdGhcIjowLjAsXCJIZWlnaHRcIjowLjAsXCJCb3JkZXJTdHlsZVwiOntcIiRpZFwiOlwiNTMyXCIsXCJMaW5lQ29sb3JcIjpudWxsLFwiTGluZVdlaWdodFwiOjAuMCxcIkxpbmVUeXBlXCI6MH19LFwiRGF0ZUZvcm1hdFwiOntcIiRpZFwiOlwiNTMz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cIkF0dGFjaGVkTWlsZXN0b25lc1N0eWxlXCI6W119XSxcIklzVmlzaWJsZVwiOnRydWV9LHtcIiRpZFwiOlwiNTM0XCIsXCJIZWFkZXJTdHlsZVwiOntcIiRpZFwiOlwiNTM1XCIsXCJUZXh0U3R5bGVcIjp7XCIkaWRcIjpcIjUzNlwiLFwiRm9udFNldHRpbmdzXCI6e1wiJGlkXCI6XCI1MzdcIixcIkZvbnRTaXplXCI6MTEsXCJGb250TmFtZVwiOlwiQ2FsaWJyaVwiLFwiSXNCb2xkXCI6ZmFsc2UsXCJJc0l0YWxpY1wiOmZhbHNlLFwiSXNVbmRlcmxpbmVkXCI6ZmFsc2V9LFwiQXV0b1NpemVcIjowLFwiRm9yZWdyb3VuZFwiOntcIiRpZFwiOlwiNTM4XCIsXCJDb2xvclwiOntcIiRpZFwiOlwiNTM5XCIsXCJBXCI6MjU1LFwiUlwiOjAsXCJHXCI6MCxcIkJcIjowfX0sXCJCYWNrZ3JvdW5kRmlsbFR5cGVcIjowLFwiTWF4V2lkdGhcIjowLjAsXCJNYXhIZWlnaHRcIjowLjAsXCJTbWFydEZvcmVncm91bmRJc0FjdGl2ZVwiOmZhbHNlLFwiSG9yaXpvbnRhbEFsaWdubWVudFwiOjAsXCJWZXJ0aWNhbEFsaWdubWVudFwiOjAsXCJTbWFydEZvcmVncm91bmRcIjpudWxsLFwiTWFyZ2luXCI6e1wiJGlkXCI6XCI1NDBcIixcIlRvcFwiOjAuMCxcIkxlZnRcIjowLjAsXCJSaWdodFwiOjAuMCxcIkJvdHRvbVwiOjAuMH0sXCJQYWRkaW5nXCI6e1wiJGlkXCI6XCI1NDFcIixcIlRvcFwiOjAuMCxcIkxlZnRcIjowLjAsXCJSaWdodFwiOjAuMCxcIkJvdHRvbVwiOjAuMH0sXCJCYWNrZ3JvdW5kXCI6bnVsbCxcIklzVmlzaWJsZVwiOmZhbHNlLFwiV2lkdGhcIjowLjAsXCJIZWlnaHRcIjowLjAsXCJCb3JkZXJTdHlsZVwiOm51bGx9LFwiUmVjdGFuZ2xlU3R5bGVcIjp7XCIkaWRcIjpcIjU0MlwiLFwiTWFyZ2luXCI6e1wiJGlkXCI6XCI1NDNcIixcIlRvcFwiOjAuMCxcIkxlZnRcIjowLjAsXCJSaWdodFwiOjAuMCxcIkJvdHRvbVwiOjAuMH0sXCJQYWRkaW5nXCI6e1wiJGlkXCI6XCI1NDRcIixcIlRvcFwiOjAuMCxcIkxlZnRcIjowLjAsXCJSaWdodFwiOjAuMCxcIkJvdHRvbVwiOjAuMH0sXCJCYWNrZ3JvdW5kXCI6e1wiJGlkXCI6XCI1NDVcIixcIkNvbG9yXCI6e1wiJGlkXCI6XCI1NDZcIixcIkFcIjo2MyxcIlJcIjo2OCxcIkdcIjoxMTQsXCJCXCI6MTk2fX0sXCJJc1Zpc2libGVcIjpmYWxzZSxcIldpZHRoXCI6MC4wLFwiSGVpZ2h0XCI6MC4wLFwiQm9yZGVyU3R5bGVcIjp7XCIkaWRcIjpcIjU0N1wiLFwiTGluZUNvbG9yXCI6e1wiJGlkXCI6XCI1NDhcIixcIiR0eXBlXCI6XCJOTFJFLkNvbW1vbi5Eb20uU29saWRDb2xvckJydXNoLCBOTFJFLkNvbW1vblwiLFwiQ29sb3JcIjp7XCIkaWRcIjpcIjU0OVwiLFwiQVwiOjI1NSxcIlJcIjoyNTUsXCJHXCI6MCxcIkJcIjowfX0sXCJMaW5lV2VpZ2h0XCI6MC4wLFwiTGluZVR5cGVcIjowfX19LFwiQmFja2dyb3VuZFN0eWxlXCI6e1wiJGlkXCI6XCI1NTBcIixcIk1hcmdpblwiOntcIiRpZFwiOlwiNTUxXCIsXCJUb3BcIjowLjAsXCJMZWZ0XCI6MC4wLFwiUmlnaHRcIjowLjAsXCJCb3R0b21cIjowLjB9LFwiUGFkZGluZ1wiOntcIiRpZFwiOlwiNTUyXCIsXCJUb3BcIjowLjAsXCJMZWZ0XCI6MC4wLFwiUmlnaHRcIjowLjAsXCJCb3R0b21cIjowLjB9LFwiQmFja2dyb3VuZFwiOntcIiRpZFwiOlwiNTUzXCIsXCJDb2xvclwiOntcIiRpZFwiOlwiNTU0XCIsXCJBXCI6NTEsXCJSXCI6MTY1LFwiR1wiOjE2NSxcIkJcIjoxNjV9fSxcIklzVmlzaWJsZVwiOnRydWUsXCJXaWR0aFwiOjAuMCxcIkhlaWdodFwiOjAuMCxcIkJvcmRlclN0eWxlXCI6e1wiJGlkXCI6XCI1NTVcIixcIkxpbmVDb2xvclwiOntcIiRpZFwiOlwiNTU2XCIsXCIkdHlwZVwiOlwiTkxSRS5Db21tb24uRG9tLlNvbGlkQ29sb3JCcnVzaCwgTkxSRS5Db21tb25cIixcIkNvbG9yXCI6e1wiJGlkXCI6XCI1NTdcIixcIkFcIjoyNTUsXCJSXCI6MjU1LFwiR1wiOjAsXCJCXCI6MH19LFwiTGluZVdlaWdodFwiOjAuMCxcIkxpbmVUeXBlXCI6MH19LFwiQ3VzdG9tU3dpbWxhbmVNaWxlc3RvbmVTdHlsZUxpc3RcIjpbXSxcIkN1c3RvbVN3aW1sYW5lVGFza1N0eWxlTGlzdFwiOlt7XCIkaWRcIjpcIjU1OFwiLFwiVGFza1N0eWxlXCI6e1wiJGlkXCI6XCI1NTlcIixcIlNoYXBlXCI6MSxcIlNoYXBlVGhpY2tuZXNzXCI6MCxcIkR1cmF0aW9uRm9ybWF0XCI6NSxcIlBlcmNlbnRhZ2VDb21wbGV0ZVN0eWxlXCI6e1wiJGlkXCI6XCI1NjBcIixcIkZvbnRTZXR0aW5nc1wiOntcIiRpZFwiOlwiNTYxXCIsXCJGb250U2l6ZVwiOjEwLFwiRm9udE5hbWVcIjpcIkNhbGlicmlcIixcIklzQm9sZFwiOmZhbHNlLFwiSXNJdGFsaWNcIjpmYWxzZSxcIklzVW5kZXJsaW5lZFwiOmZhbHNlfSxcIkF1dG9TaXplXCI6MCxcIkZvcmVncm91bmRcIjp7XCIkaWRcIjpcIjU2MlwiLFwiQ29sb3JcIjp7XCIkaWRcIjpcIjU2M1wiLFwiQVwiOjI1NSxcIlJcIjo2OCxcIkdcIjo4NCxcIkJcIjoxMDZ9fSxcIkJhY2tncm91bmRGaWxsVHlwZVwiOjAsXCJNYXhXaWR0aFwiOjIwMC4wLFwiTWF4SGVpZ2h0XCI6XCJJbmZpbml0eVwiLFwiU21hcnRGb3JlZ3JvdW5kSXNBY3RpdmVcIjpmYWxzZSxcIkhvcml6b250YWxBbGlnbm1lbnRcIjoxLFwiVmVydGljYWxBbGlnbm1lbnRcIjowLFwiU21hcnRGb3JlZ3JvdW5kXCI6bnVsbCxcIk1hcmdpblwiOntcIiRpZFwiOlwiNTY0XCIsXCJUb3BcIjowLjAsXCJMZWZ0XCI6MC4wLFwiUmlnaHRcIjowLjAsXCJCb3R0b21cIjowLjB9LFwiUGFkZGluZ1wiOntcIiRpZFwiOlwiNTY1XCIsXCJUb3BcIjowLjAsXCJMZWZ0XCI6MC4wLFwiUmlnaHRcIjowLjAsXCJCb3R0b21cIjowLjB9LFwiQmFja2dyb3VuZFwiOntcIiRpZFwiOlwiNTY2XCIsXCJDb2xvclwiOntcIiRpZFwiOlwiNTY3XCIsXCJBXCI6ODksXCJSXCI6MTE1LFwiR1wiOjExNSxcIkJcIjoxMTV9fSxcIklzVmlzaWJsZVwiOnRydWUsXCJXaWR0aFwiOjAuMCxcIkhlaWdodFwiOjAuMCxcIkJvcmRlclN0eWxlXCI6e1wiJGlkXCI6XCI1NjhcIixcIkxpbmVDb2xvclwiOm51bGwsXCJMaW5lV2VpZ2h0XCI6MC4wLFwiTGluZVR5cGVcIjowfX0sXCJEdXJhdGlvblN0eWxlXCI6e1wiJGlkXCI6XCI1NjlcIixcIkZvbnRTZXR0aW5nc1wiOntcIiRpZFwiOlwiNTcwXCIsXCJGb250U2l6ZVwiOjEwLFwiRm9udE5hbWVcIjpcIkNhbGlicmlcIixcIklzQm9sZFwiOmZhbHNlLFwiSXNJdGFsaWNcIjpmYWxzZSxcIklzVW5kZXJsaW5lZFwiOmZhbHNlfSxcIkF1dG9TaXplXCI6MCxcIkZvcmVncm91bmRcIjp7XCIkaWRcIjpcIjU3MVwiLFwiQ29sb3JcIjp7XCIkaWRcIjpcIjU3MlwiLFwiQVwiOjI1NSxcIlJcIjo2OCxcIkdcIjo4NCxcIkJcIjoxMDZ9fSxcIkJhY2tncm91bmRGaWxsVHlwZVwiOjAsXCJNYXhXaWR0aFwiOjIwMC4wLFwiTWF4SGVpZ2h0XCI6XCJJbmZpbml0eVwiLFwiU21hcnRGb3JlZ3JvdW5kSXNBY3RpdmVcIjpmYWxzZSxcIkhvcml6b250YWxBbGlnbm1lbnRcIjoyLFwiVmVydGljYWxBbGlnbm1lbnRcIjowLFwiU21hcnRGb3JlZ3JvdW5kXCI6bnVsbCxcIk1hcmdpblwiOntcIiRpZFwiOlwiNTczXCIsXCJUb3BcIjowLjAsXCJMZWZ0XCI6MC4wLFwiUmlnaHRcIjowLjAsXCJCb3R0b21cIjowLjB9LFwiUGFkZGluZ1wiOntcIiRpZFwiOlwiNTc0XCIsXCJUb3BcIjowLjAsXCJMZWZ0XCI6MC4wLFwiUmlnaHRcIjowLjAsXCJCb3R0b21cIjowLjB9LFwiQmFja2dyb3VuZFwiOntcIiRpZFwiOlwiNTc1XCIsXCJDb2xvclwiOntcIiRpZFwiOlwiNTc2XCIsXCJBXCI6MCxcIlJcIjoyNTUsXCJHXCI6MjU1LFwiQlwiOjI1NX19LFwiSXNWaXNpYmxlXCI6dHJ1ZSxcIldpZHRoXCI6MC4wLFwiSGVpZ2h0XCI6MC4wLFwiQm9yZGVyU3R5bGVcIjp7XCIkaWRcIjpcIjU3N1wiLFwiTGluZUNvbG9yXCI6bnVsbCxcIkxpbmVXZWlnaHRcIjowLjAsXCJMaW5lVHlwZVwiOjB9fSxcIkhvcml6b250YWxDb25uZWN0b3JTdHlsZVwiOntcIiRpZFwiOlwiNTc4XCIsXCJMaW5lQ29sb3JcIjp7XCIkaWRcIjpcIjU3OVwiLFwiJHR5cGVcIjpcIk5MUkUuQ29tbW9uLkRvbS5Tb2xpZENvbG9yQnJ1c2gsIE5MUkUuQ29tbW9uXCIsXCJDb2xvclwiOntcIiRpZFwiOlwiNTgwXCIsXCJBXCI6MjU1LFwiUlwiOjIwNCxcIkdcIjoyMDQsXCJCXCI6MjA0fX0sXCJMaW5lV2VpZ2h0XCI6MS4wLFwiTGluZVR5cGVcIjowfSxcIlZlcnRpY2FsQ29ubmVjdG9yU3R5bGVcIjp7XCIkaWRcIjpcIjU4MVwiLFwiTGluZUNvbG9yXCI6e1wiJGlkXCI6XCI1ODJcIixcIiR0eXBlXCI6XCJOTFJFLkNvbW1vbi5Eb20uU29saWRDb2xvckJydXNoLCBOTFJFLkNvbW1vblwiLFwiQ29sb3JcIjp7XCIkaWRcIjpcIjU4M1wiLFwiQVwiOjI1NSxcIlJcIjoyMDQsXCJHXCI6MjA0LFwiQlwiOjIwNH19LFwiTGluZVdlaWdodFwiOjAuMCxcIkxpbmVUeXBlXCI6MH0sXCJNYXJnaW5cIjpudWxsLFwiU3RhcnREYXRlUG9zaXRpb25cIjo2LFwiRW5kRGF0ZVBvc2l0aW9uXCI6NixcIlRpdGxlUG9zaXRpb25cIjoyLFwiRHVyYXRpb25Qb3NpdGlvblwiOjMsXCJQZXJjZW50YWdlQ29tcGxldGVkUG9zaXRpb25cIjoyLFwiU3BhY2luZ1wiOjMsXCJJc0JlbG93VGltZWJhbmRcIjp0cnVlLFwiUGVyY2VudGFnZUNvbXBsZXRlU2hhcGVPcGFjaXR5XCI6MzUsXCJHcm91cE5hbWVcIjpudWxsLFwiQXR0YWNoZWRNaWxlc3RvbmVzU3R5bGVzXCI6bnVsbCxcIlNoYXBlU3R5bGVcIjp7XCIkaWRcIjpcIjU4NFwiLFwiTWFyZ2luXCI6e1wiJGlkXCI6XCI1ODVcIixcIlRvcFwiOjAuMCxcIkxlZnRcIjo0LjAsXCJSaWdodFwiOjQuMCxcIkJvdHRvbVwiOjAuMH0sXCJQYWRkaW5nXCI6e1wiJGlkXCI6XCI1ODZcIixcIlRvcFwiOjAuMCxcIkxlZnRcIjowLjAsXCJSaWdodFwiOjAuMCxcIkJvdHRvbVwiOjAuMH0sXCJCYWNrZ3JvdW5kXCI6e1wiJGlkXCI6XCI1ODdcIixcIkNvbG9yXCI6e1wiJGlkXCI6XCI1ODhcIixcIkFcIjoyNTUsXCJSXCI6NjgsXCJHXCI6MTE0LFwiQlwiOjE5Nn19LFwiSXNWaXNpYmxlXCI6dHJ1ZSxcIldpZHRoXCI6MC4wLFwiSGVpZ2h0XCI6MTAuMCxcIkJvcmRlclN0eWxlXCI6e1wiJGlkXCI6XCI1ODlcIixcIkxpbmVDb2xvclwiOntcIiRpZFwiOlwiNTkwXCIsXCIkdHlwZVwiOlwiTkxSRS5Db21tb24uRG9tLlNvbGlkQ29sb3JCcnVzaCwgTkxSRS5Db21tb25cIixcIkNvbG9yXCI6e1wiJGlkXCI6XCI1OTFcIixcIkFcIjoyNTUsXCJSXCI6MjU1LFwiR1wiOjAsXCJCXCI6MH19LFwiTGluZVdlaWdodFwiOjAuMCxcIkxpbmVUeXBlXCI6MH19LFwiVGl0bGVTdHlsZVwiOntcIiRpZFwiOlwiNTkyXCIsXCJGb250U2V0dGluZ3NcIjp7XCIkaWRcIjpcIjU5M1wiLFwiRm9udFNpemVcIjoxMSxcIkZvbnROYW1lXCI6XCJDYWxpYnJpXCIsXCJJc0JvbGRcIjp0cnVlLFwiSXNJdGFsaWNcIjpmYWxzZSxcIklzVW5kZXJsaW5lZFwiOmZhbHNlfSxcIkF1dG9TaXplXCI6MCxcIkZvcmVncm91bmRcIjp7XCIkaWRcIjpcIjU5NFwiLFwiQ29sb3JcIjp7XCIkaWRcIjpcIjU5NVwiLFwiQVwiOjI1NSxcIlJcIjoyNTUsXCJHXCI6MjU1LFwiQlwiOjI1NX19LFwiQmFja2dyb3VuZEZpbGxUeXBlXCI6MCxcIk1heFdpZHRoXCI6NzIwLjAsXCJNYXhIZWlnaHRcIjpcIkluZmluaXR5XCIsXCJTbWFydEZvcmVncm91bmRJc0FjdGl2ZVwiOmZhbHNlLFwiSG9yaXpvbnRhbEFsaWdubWVudFwiOjEsXCJWZXJ0aWNhbEFsaWdubWVudFwiOjAsXCJTbWFydEZvcmVncm91bmRcIjpudWxsLFwiTWFyZ2luXCI6e1wiJGlkXCI6XCI1OTZcIixcIlRvcFwiOjAuMCxcIkxlZnRcIjowLjAsXCJSaWdodFwiOjAuMCxcIkJvdHRvbVwiOjAuMH0sXCJQYWRkaW5nXCI6e1wiJGlkXCI6XCI1OTdcIixcIlRvcFwiOjAuMCxcIkxlZnRcIjowLjAsXCJSaWdodFwiOjAuMCxcIkJvdHRvbVwiOjAuMH0sXCJCYWNrZ3JvdW5kXCI6e1wiJGlkXCI6XCI1OThcIixcIkNvbG9yXCI6e1wiJGlkXCI6XCI1OTlcIixcIkFcIjowLFwiUlwiOjI1NSxcIkdcIjoyNTUsXCJCXCI6MjU1fX0sXCJJc1Zpc2libGVcIjp0cnVlLFwiV2lkdGhcIjowLjAsXCJIZWlnaHRcIjowLjAsXCJCb3JkZXJTdHlsZVwiOntcIiRpZFwiOlwiNjAwXCIsXCJMaW5lQ29sb3JcIjpudWxsLFwiTGluZVdlaWdodFwiOjAuMCxcIkxpbmVUeXBlXCI6MH19LFwiRGF0ZVN0eWxlXCI6e1wiJGlkXCI6XCI2MDFcIixcIkZvbnRTZXR0aW5nc1wiOntcIiRpZFwiOlwiNjAyXCIsXCJGb250U2l6ZVwiOjEwLFwiRm9udE5hbWVcIjpcIkNhbGlicmlcIixcIklzQm9sZFwiOmZhbHNlLFwiSXNJdGFsaWNcIjpmYWxzZSxcIklzVW5kZXJsaW5lZFwiOmZhbHNlfSxcIkF1dG9TaXplXCI6MCxcIkZvcmVncm91bmRcIjp7XCIkaWRcIjpcIjYwM1wiLFwiQ29sb3JcIjp7XCIkaWRcIjpcIjYwNF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NjA1XCIsXCJUb3BcIjowLjAsXCJMZWZ0XCI6MC4wLFwiUmlnaHRcIjowLjAsXCJCb3R0b21cIjowLjB9LFwiUGFkZGluZ1wiOntcIiRpZFwiOlwiNjA2XCIsXCJUb3BcIjowLjAsXCJMZWZ0XCI6MC4wLFwiUmlnaHRcIjowLjAsXCJCb3R0b21cIjowLjB9LFwiQmFja2dyb3VuZFwiOntcIiRpZFwiOlwiNjA3XCIsXCJDb2xvclwiOntcIiRpZFwiOlwiNjA4XCIsXCJBXCI6MCxcIlJcIjoyNTUsXCJHXCI6MjU1LFwiQlwiOjI1NX19LFwiSXNWaXNpYmxlXCI6dHJ1ZSxcIldpZHRoXCI6MC4wLFwiSGVpZ2h0XCI6MC4wLFwiQm9yZGVyU3R5bGVcIjp7XCIkaWRcIjpcIjYwOVwiLFwiTGluZUNvbG9yXCI6bnVsbCxcIkxpbmVXZWlnaHRcIjowLjAsXCJMaW5lVHlwZVwiOjB9fSxcIkRhdGVGb3JtYXRcIjp7XCIkaWRcIjpcIjYxMF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XCJBdHRhY2hlZE1pbGVzdG9uZXNTdHlsZVwiOltdfSx7XCIkaWRcIjpcIjYxMVwiLFwiVGFza1N0eWxlXCI6e1wiJGlkXCI6XCI2MTJcIixcIlNoYXBlXCI6MSxcIlNoYXBlVGhpY2tuZXNzXCI6MCxcIkR1cmF0aW9uRm9ybWF0XCI6NSxcIlBlcmNlbnRhZ2VDb21wbGV0ZVN0eWxlXCI6e1wiJGlkXCI6XCI2MTNcIixcIkZvbnRTZXR0aW5nc1wiOntcIiRpZFwiOlwiNjE0XCIsXCJGb250U2l6ZVwiOjEwLFwiRm9udE5hbWVcIjpcIkNhbGlicmlcIixcIklzQm9sZFwiOmZhbHNlLFwiSXNJdGFsaWNcIjpmYWxzZSxcIklzVW5kZXJsaW5lZFwiOmZhbHNlfSxcIkF1dG9TaXplXCI6MCxcIkZvcmVncm91bmRcIjp7XCIkaWRcIjpcIjYxNVwiLFwiQ29sb3JcIjp7XCIkaWRcIjpcIjYxNlwiLFwiQVwiOjI1NSxcIlJcIjoyMzgsXCJHXCI6MjM2LFwiQlwiOjIyNX19LFwiQmFja2dyb3VuZEZpbGxUeXBlXCI6MCxcIk1heFdpZHRoXCI6MjAwLjAsXCJNYXhIZWlnaHRcIjpcIkluZmluaXR5XCIsXCJTbWFydEZvcmVncm91bmRJc0FjdGl2ZVwiOmZhbHNlLFwiSG9yaXpvbnRhbEFsaWdubWVudFwiOjEsXCJWZXJ0aWNhbEFsaWdubWVudFwiOjAsXCJTbWFydEZvcmVncm91bmRcIjpudWxsLFwiTWFyZ2luXCI6e1wiJGlkXCI6XCI2MTdcIixcIlRvcFwiOjAuMCxcIkxlZnRcIjowLjAsXCJSaWdodFwiOjAuMCxcIkJvdHRvbVwiOjAuMH0sXCJQYWRkaW5nXCI6e1wiJGlkXCI6XCI2MThcIixcIlRvcFwiOjAuMCxcIkxlZnRcIjowLjAsXCJSaWdodFwiOjAuMCxcIkJvdHRvbVwiOjAuMH0sXCJCYWNrZ3JvdW5kXCI6e1wiJGlkXCI6XCI2MTlcIixcIkNvbG9yXCI6e1wiJHJlZlwiOlwiNTY3XCJ9fSxcIklzVmlzaWJsZVwiOnRydWUsXCJXaWR0aFwiOjAuMCxcIkhlaWdodFwiOjAuMCxcIkJvcmRlclN0eWxlXCI6e1wiJGlkXCI6XCI2MjBcIixcIkxpbmVDb2xvclwiOm51bGwsXCJMaW5lV2VpZ2h0XCI6MC4wLFwiTGluZVR5cGVcIjowfX0sXCJEdXJhdGlvblN0eWxlXCI6e1wiJGlkXCI6XCI2MjFcIixcIkZvbnRTZXR0aW5nc1wiOntcIiRpZFwiOlwiNjIyXCIsXCJGb250U2l6ZVwiOjEwLFwiRm9udE5hbWVcIjpcIkNhbGlicmlcIixcIklzQm9sZFwiOmZhbHNlLFwiSXNJdGFsaWNcIjpmYWxzZSxcIklzVW5kZXJsaW5lZFwiOmZhbHNlfSxcIkF1dG9TaXplXCI6MCxcIkZvcmVncm91bmRcIjp7XCIkaWRcIjpcIjYyM1wiLFwiQ29sb3JcIjp7XCIkaWRcIjpcIjYyNFwiLFwiQVwiOjI1NSxcIlJcIjo2OCxcIkdcIjo4NCxcIkJcIjoxMDZ9fSxcIkJhY2tncm91bmRGaWxsVHlwZVwiOjAsXCJNYXhXaWR0aFwiOjIwMC4wLFwiTWF4SGVpZ2h0XCI6XCJJbmZpbml0eVwiLFwiU21hcnRGb3JlZ3JvdW5kSXNBY3RpdmVcIjpmYWxzZSxcIkhvcml6b250YWxBbGlnbm1lbnRcIjoyLFwiVmVydGljYWxBbGlnbm1lbnRcIjowLFwiU21hcnRGb3JlZ3JvdW5kXCI6bnVsbCxcIk1hcmdpblwiOntcIiRpZFwiOlwiNjI1XCIsXCJUb3BcIjowLjAsXCJMZWZ0XCI6MC4wLFwiUmlnaHRcIjowLjAsXCJCb3R0b21cIjowLjB9LFwiUGFkZGluZ1wiOntcIiRpZFwiOlwiNjI2XCIsXCJUb3BcIjowLjAsXCJMZWZ0XCI6MC4wLFwiUmlnaHRcIjowLjAsXCJCb3R0b21cIjowLjB9LFwiQmFja2dyb3VuZFwiOntcIiRpZFwiOlwiNjI3XCIsXCJDb2xvclwiOntcIiRpZFwiOlwiNjI4XCIsXCJBXCI6MCxcIlJcIjoyNTUsXCJHXCI6MjU1LFwiQlwiOjI1NX19LFwiSXNWaXNpYmxlXCI6dHJ1ZSxcIldpZHRoXCI6MC4wLFwiSGVpZ2h0XCI6MC4wLFwiQm9yZGVyU3R5bGVcIjp7XCIkaWRcIjpcIjYyOVwiLFwiTGluZUNvbG9yXCI6bnVsbCxcIkxpbmVXZWlnaHRcIjowLjAsXCJMaW5lVHlwZVwiOjB9fSxcIkhvcml6b250YWxDb25uZWN0b3JTdHlsZVwiOntcIiRpZFwiOlwiNjMwXCIsXCJMaW5lQ29sb3JcIjp7XCIkaWRcIjpcIjYzMVwiLFwiJHR5cGVcIjpcIk5MUkUuQ29tbW9uLkRvbS5Tb2xpZENvbG9yQnJ1c2gsIE5MUkUuQ29tbW9uXCIsXCJDb2xvclwiOntcIiRpZFwiOlwiNjMyXCIsXCJBXCI6MjU1LFwiUlwiOjIwNCxcIkdcIjoyMDQsXCJCXCI6MjA0fX0sXCJMaW5lV2VpZ2h0XCI6MS4wLFwiTGluZVR5cGVcIjowfSxcIlZlcnRpY2FsQ29ubmVjdG9yU3R5bGVcIjp7XCIkaWRcIjpcIjYzM1wiLFwiTGluZUNvbG9yXCI6e1wiJGlkXCI6XCI2MzRcIixcIiR0eXBlXCI6XCJOTFJFLkNvbW1vbi5Eb20uU29saWRDb2xvckJydXNoLCBOTFJFLkNvbW1vblwiLFwiQ29sb3JcIjp7XCIkaWRcIjpcIjYzNVwiLFwiQVwiOjI1NSxcIlJcIjoyMDQsXCJHXCI6MjA0LFwiQlwiOjIwNH19LFwiTGluZVdlaWdodFwiOjAuMCxcIkxpbmVUeXBlXCI6MH0sXCJNYXJnaW5cIjpudWxsLFwiU3RhcnREYXRlUG9zaXRpb25cIjo2LFwiRW5kRGF0ZVBvc2l0aW9uXCI6NixcIlRpdGxlUG9zaXRpb25cIjoyLFwiRHVyYXRpb25Qb3NpdGlvblwiOjMsXCJQZXJjZW50YWdlQ29tcGxldGVkUG9zaXRpb25cIjoyLFwiU3BhY2luZ1wiOjMsXCJJc0JlbG93VGltZWJhbmRcIjp0cnVlLFwiUGVyY2VudGFnZUNvbXBsZXRlU2hhcGVPcGFjaXR5XCI6MzUsXCJHcm91cE5hbWVcIjpudWxsLFwiQXR0YWNoZWRNaWxlc3RvbmVzU3R5bGVzXCI6bnVsbCxcIlNoYXBlU3R5bGVcIjp7XCIkaWRcIjpcIjYzNlwiLFwiTWFyZ2luXCI6e1wiJGlkXCI6XCI2MzdcIixcIlRvcFwiOjAuMCxcIkxlZnRcIjo0LjAsXCJSaWdodFwiOjQuMCxcIkJvdHRvbVwiOjAuMH0sXCJQYWRkaW5nXCI6e1wiJGlkXCI6XCI2MzhcIixcIlRvcFwiOjAuMCxcIkxlZnRcIjowLjAsXCJSaWdodFwiOjAuMCxcIkJvdHRvbVwiOjAuMH0sXCJCYWNrZ3JvdW5kXCI6e1wiJGlkXCI6XCI2MzlcIixcIkNvbG9yXCI6e1wiJGlkXCI6XCI2NDBcIixcIkFcIjoyNTUsXCJSXCI6NjgsXCJHXCI6MTE0LFwiQlwiOjE5Nn19LFwiSXNWaXNpYmxlXCI6dHJ1ZSxcIldpZHRoXCI6MC4wLFwiSGVpZ2h0XCI6MTAuMCxcIkJvcmRlclN0eWxlXCI6e1wiJGlkXCI6XCI2NDFcIixcIkxpbmVDb2xvclwiOntcIiRpZFwiOlwiNjQyXCIsXCIkdHlwZVwiOlwiTkxSRS5Db21tb24uRG9tLlNvbGlkQ29sb3JCcnVzaCwgTkxSRS5Db21tb25cIixcIkNvbG9yXCI6e1wiJGlkXCI6XCI2NDNcIixcIkFcIjoyNTUsXCJSXCI6MjU1LFwiR1wiOjAsXCJCXCI6MH19LFwiTGluZVdlaWdodFwiOjAuMCxcIkxpbmVUeXBlXCI6MH19LFwiVGl0bGVTdHlsZVwiOntcIiRpZFwiOlwiNjQ0XCIsXCJGb250U2V0dGluZ3NcIjp7XCIkaWRcIjpcIjY0NVwiLFwiRm9udFNpemVcIjoxMSxcIkZvbnROYW1lXCI6XCJDYWxpYnJpXCIsXCJJc0JvbGRcIjp0cnVlLFwiSXNJdGFsaWNcIjpmYWxzZSxcIklzVW5kZXJsaW5lZFwiOmZhbHNlfSxcIkF1dG9TaXplXCI6MixcIkZvcmVncm91bmRcIjp7XCIkaWRcIjpcIjY0NlwiLFwiQ29sb3JcIjp7XCIkaWRcIjpcIjY0N1wiLFwiQVwiOjI1NSxcIlJcIjoyNTUsXCJHXCI6MjU1LFwiQlwiOjI1NX19LFwiQmFja2dyb3VuZEZpbGxUeXBlXCI6MCxcIk1heFdpZHRoXCI6NjIuMCxcIk1heEhlaWdodFwiOlwiSW5maW5pdHlcIixcIlNtYXJ0Rm9yZWdyb3VuZElzQWN0aXZlXCI6ZmFsc2UsXCJIb3Jpem9udGFsQWxpZ25tZW50XCI6MSxcIlZlcnRpY2FsQWxpZ25tZW50XCI6MCxcIlNtYXJ0Rm9yZWdyb3VuZFwiOm51bGwsXCJNYXJnaW5cIjp7XCIkaWRcIjpcIjY0OFwiLFwiVG9wXCI6MC4wLFwiTGVmdFwiOjAuMCxcIlJpZ2h0XCI6MC4wLFwiQm90dG9tXCI6MC4wfSxcIlBhZGRpbmdcIjp7XCIkaWRcIjpcIjY0OVwiLFwiVG9wXCI6MC4wLFwiTGVmdFwiOjAuMCxcIlJpZ2h0XCI6MC4wLFwiQm90dG9tXCI6MC4wfSxcIkJhY2tncm91bmRcIjp7XCIkaWRcIjpcIjY1MFwiLFwiQ29sb3JcIjp7XCIkaWRcIjpcIjY1MVwiLFwiQVwiOjAsXCJSXCI6MjU1LFwiR1wiOjI1NSxcIkJcIjoyNTV9fSxcIklzVmlzaWJsZVwiOnRydWUsXCJXaWR0aFwiOjAuMCxcIkhlaWdodFwiOjAuMCxcIkJvcmRlclN0eWxlXCI6e1wiJGlkXCI6XCI2NTJcIixcIkxpbmVDb2xvclwiOm51bGwsXCJMaW5lV2VpZ2h0XCI6MC4wLFwiTGluZVR5cGVcIjowfX0sXCJEYXRlU3R5bGVcIjp7XCIkaWRcIjpcIjY1M1wiLFwiRm9udFNldHRpbmdzXCI6e1wiJGlkXCI6XCI2NTRcIixcIkZvbnRTaXplXCI6MTAsXCJGb250TmFtZVwiOlwiQ2FsaWJyaVwiLFwiSXNCb2xkXCI6ZmFsc2UsXCJJc0l0YWxpY1wiOmZhbHNlLFwiSXNVbmRlcmxpbmVkXCI6ZmFsc2V9LFwiQXV0b1NpemVcIjowLFwiRm9yZWdyb3VuZFwiOntcIiRpZFwiOlwiNjU1XCIsXCJDb2xvclwiOntcIiRpZFwiOlwiNjU2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2NTdcIixcIlRvcFwiOjAuMCxcIkxlZnRcIjowLjAsXCJSaWdodFwiOjAuMCxcIkJvdHRvbVwiOjAuMH0sXCJQYWRkaW5nXCI6e1wiJGlkXCI6XCI2NThcIixcIlRvcFwiOjAuMCxcIkxlZnRcIjowLjAsXCJSaWdodFwiOjAuMCxcIkJvdHRvbVwiOjAuMH0sXCJCYWNrZ3JvdW5kXCI6e1wiJGlkXCI6XCI2NTlcIixcIkNvbG9yXCI6e1wiJGlkXCI6XCI2NjBcIixcIkFcIjowLFwiUlwiOjI1NSxcIkdcIjoyNTUsXCJCXCI6MjU1fX0sXCJJc1Zpc2libGVcIjp0cnVlLFwiV2lkdGhcIjowLjAsXCJIZWlnaHRcIjowLjAsXCJCb3JkZXJTdHlsZVwiOntcIiRpZFwiOlwiNjYxXCIsXCJMaW5lQ29sb3JcIjpudWxsLFwiTGluZVdlaWdodFwiOjAuMCxcIkxpbmVUeXBlXCI6MH19LFwiRGF0ZUZvcm1hdFwiOntcIiRpZFwiOlwiNjYy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cIkF0dGFjaGVkTWlsZXN0b25lc1N0eWxlXCI6W119XSxcIklzVmlzaWJsZVwiOnRydWV9XSxcIklzVmlzaWJsZVwiOnRydWV9LHtcIiRpZFwiOlwiNjYzXCIsXCJIZWFkZXJTdHlsZVwiOntcIiRpZFwiOlwiNjY0XCIsXCJUZXh0U3R5bGVcIjp7XCIkaWRcIjpcIjY2NVwiLFwiRm9udFNldHRpbmdzXCI6e1wiJGlkXCI6XCI2NjZcIixcIkZvbnRTaXplXCI6MTIsXCJGb250TmFtZVwiOlwiQ2FsaWJyaVwiLFwiSXNCb2xkXCI6ZmFsc2UsXCJJc0l0YWxpY1wiOmZhbHNlLFwiSXNVbmRlcmxpbmVkXCI6ZmFsc2V9LFwiQXV0b1NpemVcIjowLFwiRm9yZWdyb3VuZFwiOntcIiRpZFwiOlwiNjY3XCIsXCJDb2xvclwiOntcIiRpZFwiOlwiNjY4XCIsXCJBXCI6MjU1LFwiUlwiOjAsXCJHXCI6MCxcIkJcIjowfX0sXCJCYWNrZ3JvdW5kRmlsbFR5cGVcIjowLFwiTWF4V2lkdGhcIjowLjAsXCJNYXhIZWlnaHRcIjowLjAsXCJTbWFydEZvcmVncm91bmRJc0FjdGl2ZVwiOmZhbHNlLFwiSG9yaXpvbnRhbEFsaWdubWVudFwiOjAsXCJWZXJ0aWNhbEFsaWdubWVudFwiOjAsXCJTbWFydEZvcmVncm91bmRcIjpudWxsLFwiTWFyZ2luXCI6e1wiJGlkXCI6XCI2NjlcIixcIlRvcFwiOjAuMCxcIkxlZnRcIjowLjAsXCJSaWdodFwiOjAuMCxcIkJvdHRvbVwiOjAuMH0sXCJQYWRkaW5nXCI6e1wiJGlkXCI6XCI2NzBcIixcIlRvcFwiOjAuMCxcIkxlZnRcIjowLjAsXCJSaWdodFwiOjAuMCxcIkJvdHRvbVwiOjAuMH0sXCJCYWNrZ3JvdW5kXCI6bnVsbCxcIklzVmlzaWJsZVwiOmZhbHNlLFwiV2lkdGhcIjowLjAsXCJIZWlnaHRcIjowLjAsXCJCb3JkZXJTdHlsZVwiOm51bGx9LFwiUmVjdGFuZ2xlU3R5bGVcIjp7XCIkaWRcIjpcIjY3MVwiLFwiTWFyZ2luXCI6e1wiJGlkXCI6XCI2NzJcIixcIlRvcFwiOjAuMCxcIkxlZnRcIjowLjAsXCJSaWdodFwiOjAuMCxcIkJvdHRvbVwiOjAuMH0sXCJQYWRkaW5nXCI6e1wiJGlkXCI6XCI2NzNcIixcIlRvcFwiOjAuMCxcIkxlZnRcIjowLjAsXCJSaWdodFwiOjAuMCxcIkJvdHRvbVwiOjAuMH0sXCJCYWNrZ3JvdW5kXCI6e1wiJGlkXCI6XCI2NzRcIixcIkNvbG9yXCI6e1wiJGlkXCI6XCI2NzVcIixcIkFcIjoyNTUsXCJSXCI6MjU1LFwiR1wiOjE5MixcIkJcIjowfX0sXCJJc1Zpc2libGVcIjpmYWxzZSxcIldpZHRoXCI6MC4wLFwiSGVpZ2h0XCI6MC4wLFwiQm9yZGVyU3R5bGVcIjp7XCIkaWRcIjpcIjY3NlwiLFwiTGluZUNvbG9yXCI6e1wiJGlkXCI6XCI2NzdcIixcIiR0eXBlXCI6XCJOTFJFLkNvbW1vbi5Eb20uU29saWRDb2xvckJydXNoLCBOTFJFLkNvbW1vblwiLFwiQ29sb3JcIjp7XCIkaWRcIjpcIjY3OFwiLFwiQVwiOjI1NSxcIlJcIjoyNTUsXCJHXCI6MjU1LFwiQlwiOjI1NX19LFwiTGluZVdlaWdodFwiOjAuMCxcIkxpbmVUeXBlXCI6MH19LFwiVGV4dElzVmVydGljYWxcIjp0cnVlfSxcIkJhY2tncm91bmRTdHlsZVwiOntcIiRpZFwiOlwiNjc5XCIsXCJNYXJnaW5cIjp7XCIkaWRcIjpcIjY4MFwiLFwiVG9wXCI6MC4wLFwiTGVmdFwiOjAuMCxcIlJpZ2h0XCI6MC4wLFwiQm90dG9tXCI6MC4wfSxcIlBhZGRpbmdcIjp7XCIkaWRcIjpcIjY4MVwiLFwiVG9wXCI6MC4wLFwiTGVmdFwiOjAuMCxcIlJpZ2h0XCI6MC4wLFwiQm90dG9tXCI6MC4wfSxcIkJhY2tncm91bmRcIjp7XCIkaWRcIjpcIjY4MlwiLFwiQ29sb3JcIjp7XCIkaWRcIjpcIjY4M1wiLFwiQVwiOjM4LFwiUlwiOjE2NSxcIkdcIjoxNjUsXCJCXCI6MTY1fX0sXCJJc1Zpc2libGVcIjp0cnVlLFwiV2lkdGhcIjowLjAsXCJIZWlnaHRcIjowLjAsXCJCb3JkZXJTdHlsZVwiOntcIiRpZFwiOlwiNjg0XCIsXCJMaW5lQ29sb3JcIjp7XCIkaWRcIjpcIjY4NVwiLFwiJHR5cGVcIjpcIk5MUkUuQ29tbW9uLkRvbS5Tb2xpZENvbG9yQnJ1c2gsIE5MUkUuQ29tbW9uXCIsXCJDb2xvclwiOntcIiRpZFwiOlwiNjg2XCIsXCJBXCI6MjUsXCJSXCI6MjU1LFwiR1wiOjE5MixcIkJcIjowfX0sXCJMaW5lV2VpZ2h0XCI6MC4wLFwiTGluZVR5cGVcIjowfX0sXCJJc0Fib3ZlVGltZWJhbmRcIjpmYWxzZSxcIlN3aW1sYW5lRGVmYXVsdEFjdGl2aXR5U3R5bGVcIjp7XCIkaWRcIjpcIjY4N1wiLFwiSGVhZGVyU3R5bGVcIjp7XCIkaWRcIjpcIjY4OFwiLFwiVGV4dFN0eWxlXCI6e1wiJGlkXCI6XCI2ODlcIixcIkZvbnRTZXR0aW5nc1wiOntcIiRpZFwiOlwiNjkwXCIsXCJGb250U2l6ZVwiOjExLFwiRm9udE5hbWVcIjpcIkNhbGlicmlcIixcIklzQm9sZFwiOmZhbHNlLFwiSXNJdGFsaWNcIjpmYWxzZSxcIklzVW5kZXJsaW5lZFwiOmZhbHNlfSxcIkF1dG9TaXplXCI6MCxcIkZvcmVncm91bmRcIjp7XCIkaWRcIjpcIjY5MVwiLFwiQ29sb3JcIjp7XCIkaWRcIjpcIjY5MlwiLFwiQVwiOjI1NSxcIlJcIjowLFwiR1wiOjAsXCJCXCI6MH19LFwiQmFja2dyb3VuZEZpbGxUeXBlXCI6MCxcIk1heFdpZHRoXCI6MC4wLFwiTWF4SGVpZ2h0XCI6MC4wLFwiU21hcnRGb3JlZ3JvdW5kSXNBY3RpdmVcIjpmYWxzZSxcIkhvcml6b250YWxBbGlnbm1lbnRcIjowLFwiVmVydGljYWxBbGlnbm1lbnRcIjowLFwiU21hcnRGb3JlZ3JvdW5kXCI6bnVsbCxcIk1hcmdpblwiOntcIiRpZFwiOlwiNjkzXCIsXCJUb3BcIjowLjAsXCJMZWZ0XCI6MC4wLFwiUmlnaHRcIjowLjAsXCJCb3R0b21cIjowLjB9LFwiUGFkZGluZ1wiOntcIiRpZFwiOlwiNjk0XCIsXCJUb3BcIjowLjAsXCJMZWZ0XCI6MC4wLFwiUmlnaHRcIjowLjAsXCJCb3R0b21cIjowLjB9LFwiQmFja2dyb3VuZFwiOm51bGwsXCJJc1Zpc2libGVcIjpmYWxzZSxcIldpZHRoXCI6MC4wLFwiSGVpZ2h0XCI6MC4wLFwiQm9yZGVyU3R5bGVcIjpudWxsfSxcIlJlY3RhbmdsZVN0eWxlXCI6e1wiJGlkXCI6XCI2OTVcIixcIk1hcmdpblwiOntcIiRpZFwiOlwiNjk2XCIsXCJUb3BcIjowLjAsXCJMZWZ0XCI6MC4wLFwiUmlnaHRcIjowLjAsXCJCb3R0b21cIjowLjB9LFwiUGFkZGluZ1wiOntcIiRpZFwiOlwiNjk3XCIsXCJUb3BcIjowLjAsXCJMZWZ0XCI6MC4wLFwiUmlnaHRcIjowLjAsXCJCb3R0b21cIjowLjB9LFwiQmFja2dyb3VuZFwiOntcIiRpZFwiOlwiNjk4XCIsXCJDb2xvclwiOntcIiRpZFwiOlwiNjk5XCIsXCJBXCI6NjMsXCJSXCI6MTY1LFwiR1wiOjE2NSxcIkJcIjoxNjV9fSxcIklzVmlzaWJsZVwiOmZhbHNlLFwiV2lkdGhcIjowLjAsXCJIZWlnaHRcIjowLjAsXCJCb3JkZXJTdHlsZVwiOntcIiRpZFwiOlwiNzAwXCIsXCJMaW5lQ29sb3JcIjp7XCIkaWRcIjpcIjcwMVwiLFwiJHR5cGVcIjpcIk5MUkUuQ29tbW9uLkRvbS5Tb2xpZENvbG9yQnJ1c2gsIE5MUkUuQ29tbW9uXCIsXCJDb2xvclwiOntcIiRpZFwiOlwiNzAyXCIsXCJBXCI6MjU1LFwiUlwiOjI1NSxcIkdcIjowLFwiQlwiOjB9fSxcIkxpbmVXZWlnaHRcIjowLjAsXCJMaW5lVHlwZVwiOjB9fX0sXCJCYWNrZ3JvdW5kU3R5bGVcIjp7XCIkaWRcIjpcIjcwM1wiLFwiTWFyZ2luXCI6e1wiJGlkXCI6XCI3MDRcIixcIlRvcFwiOjAuMCxcIkxlZnRcIjowLjAsXCJSaWdodFwiOjAuMCxcIkJvdHRvbVwiOjAuMH0sXCJQYWRkaW5nXCI6e1wiJGlkXCI6XCI3MDVcIixcIlRvcFwiOjAuMCxcIkxlZnRcIjowLjAsXCJSaWdodFwiOjAuMCxcIkJvdHRvbVwiOjAuMH0sXCJCYWNrZ3JvdW5kXCI6e1wiJGlkXCI6XCI3MDZcIixcIkNvbG9yXCI6e1wiJGlkXCI6XCI3MDdcIixcIkFcIjo1MSxcIlJcIjoxNjUsXCJHXCI6MTY1LFwiQlwiOjE2NX19LFwiSXNWaXNpYmxlXCI6dHJ1ZSxcIldpZHRoXCI6MC4wLFwiSGVpZ2h0XCI6MC4wLFwiQm9yZGVyU3R5bGVcIjp7XCIkaWRcIjpcIjcwOFwiLFwiTGluZUNvbG9yXCI6e1wiJGlkXCI6XCI3MDlcIixcIiR0eXBlXCI6XCJOTFJFLkNvbW1vbi5Eb20uU29saWRDb2xvckJydXNoLCBOTFJFLkNvbW1vblwiLFwiQ29sb3JcIjp7XCIkaWRcIjpcIjcxMFwiLFwiQVwiOjI1NSxcIlJcIjoyNTUsXCJHXCI6MCxcIkJcIjowfX0sXCJMaW5lV2VpZ2h0XCI6MC4wLFwiTGluZVR5cGVcIjowfX0sXCJDdXN0b21Td2ltbGFuZU1pbGVzdG9uZVN0eWxlTGlzdFwiOltdLFwiQ3VzdG9tU3dpbWxhbmVUYXNrU3R5bGVMaXN0XCI6W10sXCJJc1Zpc2libGVcIjpmYWxzZX0sXCJDdXN0b21Td2ltbGFuZUFjdGl2aXRpZXNTdHlsZUxpc3RcIjpbe1wiJGlkXCI6XCI3MTFcIixcIkhlYWRlclN0eWxlXCI6e1wiJGlkXCI6XCI3MTJcIixcIlRleHRTdHlsZVwiOntcIiRpZFwiOlwiNzEzXCIsXCJGb250U2V0dGluZ3NcIjp7XCIkaWRcIjpcIjcxNFwiLFwiRm9udFNpemVcIjoxMSxcIkZvbnROYW1lXCI6XCJDYWxpYnJpXCIsXCJJc0JvbGRcIjpmYWxzZSxcIklzSXRhbGljXCI6ZmFsc2UsXCJJc1VuZGVybGluZWRcIjpmYWxzZX0sXCJBdXRvU2l6ZVwiOjAsXCJGb3JlZ3JvdW5kXCI6e1wiJGlkXCI6XCI3MTVcIixcIkNvbG9yXCI6e1wiJGlkXCI6XCI3MTZcIixcIkFcIjoyNTUsXCJSXCI6MCxcIkdcIjowLFwiQlwiOjB9fSxcIkJhY2tncm91bmRGaWxsVHlwZVwiOjAsXCJNYXhXaWR0aFwiOjAuMCxcIk1heEhlaWdodFwiOjAuMCxcIlNtYXJ0Rm9yZWdyb3VuZElzQWN0aXZlXCI6ZmFsc2UsXCJIb3Jpem9udGFsQWxpZ25tZW50XCI6MCxcIlZlcnRpY2FsQWxpZ25tZW50XCI6MCxcIlNtYXJ0Rm9yZWdyb3VuZFwiOm51bGwsXCJNYXJnaW5cIjp7XCIkaWRcIjpcIjcxN1wiLFwiVG9wXCI6MC4wLFwiTGVmdFwiOjAuMCxcIlJpZ2h0XCI6MC4wLFwiQm90dG9tXCI6MC4wfSxcIlBhZGRpbmdcIjp7XCIkaWRcIjpcIjcxOFwiLFwiVG9wXCI6MC4wLFwiTGVmdFwiOjAuMCxcIlJpZ2h0XCI6MC4wLFwiQm90dG9tXCI6MC4wfSxcIkJhY2tncm91bmRcIjpudWxsLFwiSXNWaXNpYmxlXCI6ZmFsc2UsXCJXaWR0aFwiOjAuMCxcIkhlaWdodFwiOjAuMCxcIkJvcmRlclN0eWxlXCI6bnVsbH0sXCJSZWN0YW5nbGVTdHlsZVwiOntcIiRpZFwiOlwiNzE5XCIsXCJNYXJnaW5cIjp7XCIkaWRcIjpcIjcyMFwiLFwiVG9wXCI6MC4wLFwiTGVmdFwiOjAuMCxcIlJpZ2h0XCI6MC4wLFwiQm90dG9tXCI6MC4wfSxcIlBhZGRpbmdcIjp7XCIkaWRcIjpcIjcyMVwiLFwiVG9wXCI6MC4wLFwiTGVmdFwiOjAuMCxcIlJpZ2h0XCI6MC4wLFwiQm90dG9tXCI6MC4wfSxcIkJhY2tncm91bmRcIjp7XCIkaWRcIjpcIjcyMlwiLFwiQ29sb3JcIjp7XCIkaWRcIjpcIjcyM1wiLFwiQVwiOjYzLFwiUlwiOjI1NSxcIkdcIjoxOTIsXCJCXCI6MH19LFwiSXNWaXNpYmxlXCI6ZmFsc2UsXCJXaWR0aFwiOjAuMCxcIkhlaWdodFwiOjAuMCxcIkJvcmRlclN0eWxlXCI6e1wiJGlkXCI6XCI3MjRcIixcIkxpbmVDb2xvclwiOntcIiRpZFwiOlwiNzI1XCIsXCIkdHlwZVwiOlwiTkxSRS5Db21tb24uRG9tLlNvbGlkQ29sb3JCcnVzaCwgTkxSRS5Db21tb25cIixcIkNvbG9yXCI6e1wiJGlkXCI6XCI3MjZcIixcIkFcIjoyNTUsXCJSXCI6MjU1LFwiR1wiOjAsXCJCXCI6MH19LFwiTGluZVdlaWdodFwiOjAuMCxcIkxpbmVUeXBlXCI6MH19fSxcIkJhY2tncm91bmRTdHlsZVwiOntcIiRpZFwiOlwiNzI3XCIsXCJNYXJnaW5cIjp7XCIkaWRcIjpcIjcyOFwiLFwiVG9wXCI6MC4wLFwiTGVmdFwiOjAuMCxcIlJpZ2h0XCI6MC4wLFwiQm90dG9tXCI6MC4wfSxcIlBhZGRpbmdcIjp7XCIkaWRcIjpcIjcyOVwiLFwiVG9wXCI6MC4wLFwiTGVmdFwiOjAuMCxcIlJpZ2h0XCI6MC4wLFwiQm90dG9tXCI6MC4wfSxcIkJhY2tncm91bmRcIjp7XCIkaWRcIjpcIjczMFwiLFwiQ29sb3JcIjp7XCIkaWRcIjpcIjczMVwiLFwiQVwiOjUxLFwiUlwiOjE2NSxcIkdcIjoxNjUsXCJCXCI6MTY1fX0sXCJJc1Zpc2libGVcIjp0cnVlLFwiV2lkdGhcIjowLjAsXCJIZWlnaHRcIjowLjAsXCJCb3JkZXJTdHlsZVwiOntcIiRpZFwiOlwiNzMyXCIsXCJMaW5lQ29sb3JcIjp7XCIkaWRcIjpcIjczM1wiLFwiJHR5cGVcIjpcIk5MUkUuQ29tbW9uLkRvbS5Tb2xpZENvbG9yQnJ1c2gsIE5MUkUuQ29tbW9uXCIsXCJDb2xvclwiOntcIiRpZFwiOlwiNzM0XCIsXCJBXCI6MjU1LFwiUlwiOjI1NSxcIkdcIjowLFwiQlwiOjB9fSxcIkxpbmVXZWlnaHRcIjowLjAsXCJMaW5lVHlwZVwiOjB9fSxcIkN1c3RvbVN3aW1sYW5lTWlsZXN0b25lU3R5bGVMaXN0XCI6W10sXCJDdXN0b21Td2ltbGFuZVRhc2tTdHlsZUxpc3RcIjpbe1wiJGlkXCI6XCI3MzVcIixcIlRhc2tTdHlsZVwiOntcIiRpZFwiOlwiNzM2XCIsXCJTaGFwZVwiOjEsXCJTaGFwZVRoaWNrbmVzc1wiOjAsXCJEdXJhdGlvbkZvcm1hdFwiOjUsXCJQZXJjZW50YWdlQ29tcGxldGVTdHlsZVwiOntcIiRpZFwiOlwiNzM3XCIsXCJGb250U2V0dGluZ3NcIjp7XCIkaWRcIjpcIjczOFwiLFwiRm9udFNpemVcIjoxMCxcIkZvbnROYW1lXCI6XCJDYWxpYnJpXCIsXCJJc0JvbGRcIjpmYWxzZSxcIklzSXRhbGljXCI6ZmFsc2UsXCJJc1VuZGVybGluZWRcIjpmYWxzZX0sXCJBdXRvU2l6ZVwiOjAsXCJGb3JlZ3JvdW5kXCI6e1wiJGlkXCI6XCI3MzlcIixcIkNvbG9yXCI6e1wiJGlkXCI6XCI3NDBcIixcIkFcIjoyNTUsXCJSXCI6NjgsXCJHXCI6ODQsXCJCXCI6MTA2fX0sXCJCYWNrZ3JvdW5kRmlsbFR5cGVcIjowLFwiTWF4V2lkdGhcIjoyMDAuMCxcIk1heEhlaWdodFwiOlwiSW5maW5pdHlcIixcIlNtYXJ0Rm9yZWdyb3VuZElzQWN0aXZlXCI6ZmFsc2UsXCJIb3Jpem9udGFsQWxpZ25tZW50XCI6MSxcIlZlcnRpY2FsQWxpZ25tZW50XCI6MCxcIlNtYXJ0Rm9yZWdyb3VuZFwiOm51bGwsXCJNYXJnaW5cIjp7XCIkaWRcIjpcIjc0MVwiLFwiVG9wXCI6MC4wLFwiTGVmdFwiOjAuMCxcIlJpZ2h0XCI6MC4wLFwiQm90dG9tXCI6MC4wfSxcIlBhZGRpbmdcIjp7XCIkaWRcIjpcIjc0MlwiLFwiVG9wXCI6MC4wLFwiTGVmdFwiOjAuMCxcIlJpZ2h0XCI6MC4wLFwiQm90dG9tXCI6MC4wfSxcIkJhY2tncm91bmRcIjp7XCIkaWRcIjpcIjc0M1wiLFwiQ29sb3JcIjp7XCIkcmVmXCI6XCI1NjdcIn19LFwiSXNWaXNpYmxlXCI6dHJ1ZSxcIldpZHRoXCI6MC4wLFwiSGVpZ2h0XCI6MC4wLFwiQm9yZGVyU3R5bGVcIjp7XCIkaWRcIjpcIjc0NFwiLFwiTGluZUNvbG9yXCI6bnVsbCxcIkxpbmVXZWlnaHRcIjowLjAsXCJMaW5lVHlwZVwiOjB9fSxcIkR1cmF0aW9uU3R5bGVcIjp7XCIkaWRcIjpcIjc0NVwiLFwiRm9udFNldHRpbmdzXCI6e1wiJGlkXCI6XCI3NDZcIixcIkZvbnRTaXplXCI6MTAsXCJGb250TmFtZVwiOlwiQ2FsaWJyaVwiLFwiSXNCb2xkXCI6ZmFsc2UsXCJJc0l0YWxpY1wiOmZhbHNlLFwiSXNVbmRlcmxpbmVkXCI6ZmFsc2V9LFwiQXV0b1NpemVcIjowLFwiRm9yZWdyb3VuZFwiOntcIiRpZFwiOlwiNzQ3XCIsXCJDb2xvclwiOntcIiRpZFwiOlwiNzQ4XCIsXCJBXCI6MjU1LFwiUlwiOjY4LFwiR1wiOjg0LFwiQlwiOjEwNn19LFwiQmFja2dyb3VuZEZpbGxUeXBlXCI6MCxcIk1heFdpZHRoXCI6MjAwLjAsXCJNYXhIZWlnaHRcIjpcIkluZmluaXR5XCIsXCJTbWFydEZvcmVncm91bmRJc0FjdGl2ZVwiOmZhbHNlLFwiSG9yaXpvbnRhbEFsaWdubWVudFwiOjIsXCJWZXJ0aWNhbEFsaWdubWVudFwiOjAsXCJTbWFydEZvcmVncm91bmRcIjpudWxsLFwiTWFyZ2luXCI6e1wiJGlkXCI6XCI3NDlcIixcIlRvcFwiOjAuMCxcIkxlZnRcIjowLjAsXCJSaWdodFwiOjAuMCxcIkJvdHRvbVwiOjAuMH0sXCJQYWRkaW5nXCI6e1wiJGlkXCI6XCI3NTBcIixcIlRvcFwiOjAuMCxcIkxlZnRcIjowLjAsXCJSaWdodFwiOjAuMCxcIkJvdHRvbVwiOjAuMH0sXCJCYWNrZ3JvdW5kXCI6e1wiJGlkXCI6XCI3NTFcIixcIkNvbG9yXCI6e1wiJGlkXCI6XCI3NTJcIixcIkFcIjowLFwiUlwiOjI1NSxcIkdcIjoyNTUsXCJCXCI6MjU1fX0sXCJJc1Zpc2libGVcIjp0cnVlLFwiV2lkdGhcIjowLjAsXCJIZWlnaHRcIjowLjAsXCJCb3JkZXJTdHlsZVwiOntcIiRpZFwiOlwiNzUzXCIsXCJMaW5lQ29sb3JcIjpudWxsLFwiTGluZVdlaWdodFwiOjAuMCxcIkxpbmVUeXBlXCI6MH19LFwiSG9yaXpvbnRhbENvbm5lY3RvclN0eWxlXCI6e1wiJGlkXCI6XCI3NTRcIixcIkxpbmVDb2xvclwiOntcIiRyZWZcIjpcIjEzMVwifSxcIkxpbmVXZWlnaHRcIjoxLjAsXCJMaW5lVHlwZVwiOjB9LFwiVmVydGljYWxDb25uZWN0b3JTdHlsZVwiOntcIiRpZFwiOlwiNzU1XCIsXCJMaW5lQ29sb3JcIjp7XCIkcmVmXCI6XCIxMzRcIn0sXCJMaW5lV2VpZ2h0XCI6MC4wLFwiTGluZVR5cGVcIjowfSxcIk1hcmdpblwiOm51bGwsXCJTdGFydERhdGVQb3NpdGlvblwiOjYsXCJFbmREYXRlUG9zaXRpb25cIjo2LFwiVGl0bGVQb3NpdGlvblwiOjIsXCJEdXJhdGlvblBvc2l0aW9uXCI6MyxcIlBlcmNlbnRhZ2VDb21wbGV0ZWRQb3NpdGlvblwiOjIsXCJTcGFjaW5nXCI6MyxcIklzQmVsb3dUaW1lYmFuZFwiOnRydWUsXCJQZXJjZW50YWdlQ29tcGxldGVTaGFwZU9wYWNpdHlcIjozNSxcIkdyb3VwTmFtZVwiOm51bGwsXCJBdHRhY2hlZE1pbGVzdG9uZXNTdHlsZXNcIjpudWxsLFwiU2hhcGVTdHlsZVwiOntcIiRpZFwiOlwiNzU2XCIsXCJNYXJnaW5cIjp7XCIkaWRcIjpcIjc1N1wiLFwiVG9wXCI6MC4wLFwiTGVmdFwiOjQuMCxcIlJpZ2h0XCI6NC4wLFwiQm90dG9tXCI6MC4wfSxcIlBhZGRpbmdcIjp7XCIkaWRcIjpcIjc1OFwiLFwiVG9wXCI6MC4wLFwiTGVmdFwiOjAuMCxcIlJpZ2h0XCI6MC4wLFwiQm90dG9tXCI6MC4wfSxcIkJhY2tncm91bmRcIjp7XCIkaWRcIjpcIjc1OVwiLFwiQ29sb3JcIjp7XCIkaWRcIjpcIjc2MFwiLFwiQVwiOjI1NSxcIlJcIjoyNTUsXCJHXCI6MTkyLFwiQlwiOjB9fSxcIklzVmlzaWJsZVwiOnRydWUsXCJXaWR0aFwiOjAuMCxcIkhlaWdodFwiOjEwLjAsXCJCb3JkZXJTdHlsZVwiOntcIiRpZFwiOlwiNzYxXCIsXCJMaW5lQ29sb3JcIjp7XCIkaWRcIjpcIjc2MlwiLFwiJHR5cGVcIjpcIk5MUkUuQ29tbW9uLkRvbS5Tb2xpZENvbG9yQnJ1c2gsIE5MUkUuQ29tbW9uXCIsXCJDb2xvclwiOntcIiRpZFwiOlwiNzYzXCIsXCJBXCI6MjU1LFwiUlwiOjI1NSxcIkdcIjowLFwiQlwiOjB9fSxcIkxpbmVXZWlnaHRcIjowLjAsXCJMaW5lVHlwZVwiOjB9fSxcIlRpdGxlU3R5bGVcIjp7XCIkaWRcIjpcIjc2NFwiLFwiRm9udFNldHRpbmdzXCI6e1wiJGlkXCI6XCI3NjVcIixcIkZvbnRTaXplXCI6MTEsXCJGb250TmFtZVwiOlwiQ2FsaWJyaVwiLFwiSXNCb2xkXCI6dHJ1ZSxcIklzSXRhbGljXCI6ZmFsc2UsXCJJc1VuZGVybGluZWRcIjpmYWxzZX0sXCJBdXRvU2l6ZVwiOjAsXCJGb3JlZ3JvdW5kXCI6e1wiJGlkXCI6XCI3NjZcIixcIkNvbG9yXCI6e1wiJGlkXCI6XCI3NjdcIixcIkFcIjoyNTUsXCJSXCI6MCxcIkdcIjowLFwiQlwiOjB9fSxcIkJhY2tncm91bmRGaWxsVHlwZVwiOjAsXCJNYXhXaWR0aFwiOjk2MC4wLFwiTWF4SGVpZ2h0XCI6XCJJbmZpbml0eVwiLFwiU21hcnRGb3JlZ3JvdW5kSXNBY3RpdmVcIjpmYWxzZSxcIkhvcml6b250YWxBbGlnbm1lbnRcIjoxLFwiVmVydGljYWxBbGlnbm1lbnRcIjowLFwiU21hcnRGb3JlZ3JvdW5kXCI6bnVsbCxcIk1hcmdpblwiOntcIiRpZFwiOlwiNzY4XCIsXCJUb3BcIjowLjAsXCJMZWZ0XCI6MC4wLFwiUmlnaHRcIjowLjAsXCJCb3R0b21cIjowLjB9LFwiUGFkZGluZ1wiOntcIiRpZFwiOlwiNzY5XCIsXCJUb3BcIjowLjAsXCJMZWZ0XCI6MC4wLFwiUmlnaHRcIjowLjAsXCJCb3R0b21cIjowLjB9LFwiQmFja2dyb3VuZFwiOntcIiRpZFwiOlwiNzcwXCIsXCJDb2xvclwiOntcIiRpZFwiOlwiNzcxXCIsXCJBXCI6MCxcIlJcIjoyNTUsXCJHXCI6MjU1LFwiQlwiOjI1NX19LFwiSXNWaXNpYmxlXCI6dHJ1ZSxcIldpZHRoXCI6MC4wLFwiSGVpZ2h0XCI6MC4wLFwiQm9yZGVyU3R5bGVcIjp7XCIkaWRcIjpcIjc3MlwiLFwiTGluZUNvbG9yXCI6bnVsbCxcIkxpbmVXZWlnaHRcIjowLjAsXCJMaW5lVHlwZVwiOjB9fSxcIkRhdGVTdHlsZVwiOntcIiRpZFwiOlwiNzczXCIsXCJGb250U2V0dGluZ3NcIjp7XCIkaWRcIjpcIjc3NFwiLFwiRm9udFNpemVcIjoxMCxcIkZvbnROYW1lXCI6XCJDYWxpYnJpXCIsXCJJc0JvbGRcIjpmYWxzZSxcIklzSXRhbGljXCI6ZmFsc2UsXCJJc1VuZGVybGluZWRcIjpmYWxzZX0sXCJBdXRvU2l6ZVwiOjAsXCJGb3JlZ3JvdW5kXCI6e1wiJGlkXCI6XCI3NzVcIixcIkNvbG9yXCI6e1wiJHJlZlwiOlwiMTU0XCJ9fSxcIkJhY2tncm91bmRGaWxsVHlwZVwiOjAsXCJNYXhXaWR0aFwiOjIwMC4wLFwiTWF4SGVpZ2h0XCI6XCJJbmZpbml0eVwiLFwiU21hcnRGb3JlZ3JvdW5kSXNBY3RpdmVcIjpmYWxzZSxcIkhvcml6b250YWxBbGlnbm1lbnRcIjoxLFwiVmVydGljYWxBbGlnbm1lbnRcIjowLFwiU21hcnRGb3JlZ3JvdW5kXCI6bnVsbCxcIk1hcmdpblwiOntcIiRpZFwiOlwiNzc2XCIsXCJUb3BcIjowLjAsXCJMZWZ0XCI6MC4wLFwiUmlnaHRcIjowLjAsXCJCb3R0b21cIjowLjB9LFwiUGFkZGluZ1wiOntcIiRpZFwiOlwiNzc3XCIsXCJUb3BcIjowLjAsXCJMZWZ0XCI6MC4wLFwiUmlnaHRcIjowLjAsXCJCb3R0b21cIjowLjB9LFwiQmFja2dyb3VuZFwiOntcIiRyZWZcIjpcIjE1N1wifSxcIklzVmlzaWJsZVwiOnRydWUsXCJXaWR0aFwiOjAuMCxcIkhlaWdodFwiOjAuMCxcIkJvcmRlclN0eWxlXCI6e1wiJGlkXCI6XCI3NzhcIixcIkxpbmVDb2xvclwiOm51bGwsXCJMaW5lV2VpZ2h0XCI6MC4wLFwiTGluZVR5cGVcIjowfX0sXCJEYXRlRm9ybWF0XCI6e1wiJGlkXCI6XCI3Nzl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FwiQXR0YWNoZWRNaWxlc3RvbmVzU3R5bGVcIjpbXX0se1wiJGlkXCI6XCI3ODBcIixcIlRhc2tTdHlsZVwiOntcIiRpZFwiOlwiNzgxXCIsXCJTaGFwZVwiOjEsXCJTaGFwZVRoaWNrbmVzc1wiOjAsXCJEdXJhdGlvbkZvcm1hdFwiOjUsXCJQZXJjZW50YWdlQ29tcGxldGVTdHlsZVwiOntcIiRpZFwiOlwiNzgyXCIsXCJGb250U2V0dGluZ3NcIjp7XCIkaWRcIjpcIjc4M1wiLFwiRm9udFNpemVcIjoxMCxcIkZvbnROYW1lXCI6XCJDYWxpYnJpXCIsXCJJc0JvbGRcIjpmYWxzZSxcIklzSXRhbGljXCI6ZmFsc2UsXCJJc1VuZGVybGluZWRcIjpmYWxzZX0sXCJBdXRvU2l6ZVwiOjAsXCJGb3JlZ3JvdW5kXCI6e1wiJGlkXCI6XCI3ODRcIixcIkNvbG9yXCI6e1wiJGlkXCI6XCI3ODVcIixcIkFcIjoyNTUsXCJSXCI6NjgsXCJHXCI6ODQsXCJCXCI6MTA2fX0sXCJCYWNrZ3JvdW5kRmlsbFR5cGVcIjowLFwiTWF4V2lkdGhcIjoyMDAuMCxcIk1heEhlaWdodFwiOlwiSW5maW5pdHlcIixcIlNtYXJ0Rm9yZWdyb3VuZElzQWN0aXZlXCI6ZmFsc2UsXCJIb3Jpem9udGFsQWxpZ25tZW50XCI6MSxcIlZlcnRpY2FsQWxpZ25tZW50XCI6MCxcIlNtYXJ0Rm9yZWdyb3VuZFwiOm51bGwsXCJNYXJnaW5cIjp7XCIkaWRcIjpcIjc4NlwiLFwiVG9wXCI6MC4wLFwiTGVmdFwiOjAuMCxcIlJpZ2h0XCI6MC4wLFwiQm90dG9tXCI6MC4wfSxcIlBhZGRpbmdcIjp7XCIkaWRcIjpcIjc4N1wiLFwiVG9wXCI6MC4wLFwiTGVmdFwiOjAuMCxcIlJpZ2h0XCI6MC4wLFwiQm90dG9tXCI6MC4wfSxcIkJhY2tncm91bmRcIjp7XCIkaWRcIjpcIjc4OFwiLFwiQ29sb3JcIjp7XCIkcmVmXCI6XCI1NjdcIn19LFwiSXNWaXNpYmxlXCI6dHJ1ZSxcIldpZHRoXCI6MC4wLFwiSGVpZ2h0XCI6MC4wLFwiQm9yZGVyU3R5bGVcIjp7XCIkaWRcIjpcIjc4OVwiLFwiTGluZUNvbG9yXCI6bnVsbCxcIkxpbmVXZWlnaHRcIjowLjAsXCJMaW5lVHlwZVwiOjB9fSxcIkR1cmF0aW9uU3R5bGVcIjp7XCIkaWRcIjpcIjc5MFwiLFwiRm9udFNldHRpbmdzXCI6e1wiJGlkXCI6XCI3OTFcIixcIkZvbnRTaXplXCI6MTAsXCJGb250TmFtZVwiOlwiQ2FsaWJyaVwiLFwiSXNCb2xkXCI6ZmFsc2UsXCJJc0l0YWxpY1wiOmZhbHNlLFwiSXNVbmRlcmxpbmVkXCI6ZmFsc2V9LFwiQXV0b1NpemVcIjowLFwiRm9yZWdyb3VuZFwiOntcIiRpZFwiOlwiNzkyXCIsXCJDb2xvclwiOntcIiRpZFwiOlwiNzkzXCIsXCJBXCI6MjU1LFwiUlwiOjY4LFwiR1wiOjg0LFwiQlwiOjEwNn19LFwiQmFja2dyb3VuZEZpbGxUeXBlXCI6MCxcIk1heFdpZHRoXCI6MjAwLjAsXCJNYXhIZWlnaHRcIjpcIkluZmluaXR5XCIsXCJTbWFydEZvcmVncm91bmRJc0FjdGl2ZVwiOmZhbHNlLFwiSG9yaXpvbnRhbEFsaWdubWVudFwiOjIsXCJWZXJ0aWNhbEFsaWdubWVudFwiOjAsXCJTbWFydEZvcmVncm91bmRcIjpudWxsLFwiTWFyZ2luXCI6e1wiJGlkXCI6XCI3OTRcIixcIlRvcFwiOjAuMCxcIkxlZnRcIjowLjAsXCJSaWdodFwiOjAuMCxcIkJvdHRvbVwiOjAuMH0sXCJQYWRkaW5nXCI6e1wiJGlkXCI6XCI3OTVcIixcIlRvcFwiOjAuMCxcIkxlZnRcIjowLjAsXCJSaWdodFwiOjAuMCxcIkJvdHRvbVwiOjAuMH0sXCJCYWNrZ3JvdW5kXCI6e1wiJGlkXCI6XCI3OTZcIixcIkNvbG9yXCI6e1wiJGlkXCI6XCI3OTdcIixcIkFcIjowLFwiUlwiOjI1NSxcIkdcIjoyNTUsXCJCXCI6MjU1fX0sXCJJc1Zpc2libGVcIjp0cnVlLFwiV2lkdGhcIjowLjAsXCJIZWlnaHRcIjowLjAsXCJCb3JkZXJTdHlsZVwiOntcIiRpZFwiOlwiNzk4XCIsXCJMaW5lQ29sb3JcIjpudWxsLFwiTGluZVdlaWdodFwiOjAuMCxcIkxpbmVUeXBlXCI6MH19LFwiSG9yaXpvbnRhbENvbm5lY3RvclN0eWxlXCI6e1wiJGlkXCI6XCI3OTlcIixcIkxpbmVDb2xvclwiOntcIiRpZFwiOlwiODAwXCIsXCIkdHlwZVwiOlwiTkxSRS5Db21tb24uRG9tLlNvbGlkQ29sb3JCcnVzaCwgTkxSRS5Db21tb25cIixcIkNvbG9yXCI6e1wiJGlkXCI6XCI4MDFcIixcIkFcIjoyNTUsXCJSXCI6MjA0LFwiR1wiOjIwNCxcIkJcIjoyMDR9fSxcIkxpbmVXZWlnaHRcIjoxLjAsXCJMaW5lVHlwZVwiOjB9LFwiVmVydGljYWxDb25uZWN0b3JTdHlsZVwiOntcIiRpZFwiOlwiODAyXCIsXCJMaW5lQ29sb3JcIjp7XCIkaWRcIjpcIjgwM1wiLFwiJHR5cGVcIjpcIk5MUkUuQ29tbW9uLkRvbS5Tb2xpZENvbG9yQnJ1c2gsIE5MUkUuQ29tbW9uXCIsXCJDb2xvclwiOntcIiRpZFwiOlwiODA0XCIsXCJBXCI6MjU1LFwiUlwiOjIwNCxcIkdcIjoyMDQsXCJCXCI6MjA0fX0sXCJMaW5lV2VpZ2h0XCI6MC4wLFwiTGluZVR5cGVcIjowfSxcIk1hcmdpblwiOm51bGwsXCJTdGFydERhdGVQb3NpdGlvblwiOjYsXCJFbmREYXRlUG9zaXRpb25cIjo2LFwiVGl0bGVQb3NpdGlvblwiOjIsXCJEdXJhdGlvblBvc2l0aW9uXCI6MyxcIlBlcmNlbnRhZ2VDb21wbGV0ZWRQb3NpdGlvblwiOjIsXCJTcGFjaW5nXCI6MyxcIklzQmVsb3dUaW1lYmFuZFwiOnRydWUsXCJQZXJjZW50YWdlQ29tcGxldGVTaGFwZU9wYWNpdHlcIjozNSxcIkdyb3VwTmFtZVwiOm51bGwsXCJBdHRhY2hlZE1pbGVzdG9uZXNTdHlsZXNcIjpudWxsLFwiU2hhcGVTdHlsZVwiOntcIiRpZFwiOlwiODA1XCIsXCJNYXJnaW5cIjp7XCIkaWRcIjpcIjgwNlwiLFwiVG9wXCI6MC4wLFwiTGVmdFwiOjQuMCxcIlJpZ2h0XCI6NC4wLFwiQm90dG9tXCI6MC4wfSxcIlBhZGRpbmdcIjp7XCIkaWRcIjpcIjgwN1wiLFwiVG9wXCI6MC4wLFwiTGVmdFwiOjAuMCxcIlJpZ2h0XCI6MC4wLFwiQm90dG9tXCI6MC4wfSxcIkJhY2tncm91bmRcIjp7XCIkaWRcIjpcIjgwOFwiLFwiQ29sb3JcIjp7XCIkaWRcIjpcIjgwOVwiLFwiQVwiOjI1NSxcIlJcIjoyNTUsXCJHXCI6MTkyLFwiQlwiOjB9fSxcIklzVmlzaWJsZVwiOnRydWUsXCJXaWR0aFwiOjAuMCxcIkhlaWdodFwiOjEwLjAsXCJCb3JkZXJTdHlsZVwiOntcIiRpZFwiOlwiODEwXCIsXCJMaW5lQ29sb3JcIjp7XCIkaWRcIjpcIjgxMVwiLFwiJHR5cGVcIjpcIk5MUkUuQ29tbW9uLkRvbS5Tb2xpZENvbG9yQnJ1c2gsIE5MUkUuQ29tbW9uXCIsXCJDb2xvclwiOntcIiRpZFwiOlwiODEyXCIsXCJBXCI6MjU1LFwiUlwiOjI1NSxcIkdcIjowLFwiQlwiOjB9fSxcIkxpbmVXZWlnaHRcIjowLjAsXCJMaW5lVHlwZVwiOjB9fSxcIlRpdGxlU3R5bGVcIjp7XCIkaWRcIjpcIjgxM1wiLFwiRm9udFNldHRpbmdzXCI6e1wiJGlkXCI6XCI4MTRcIixcIkZvbnRTaXplXCI6MTEsXCJGb250TmFtZVwiOlwiQ2FsaWJyaVwiLFwiSXNCb2xkXCI6dHJ1ZSxcIklzSXRhbGljXCI6ZmFsc2UsXCJJc1VuZGVybGluZWRcIjpmYWxzZX0sXCJBdXRvU2l6ZVwiOjAsXCJGb3JlZ3JvdW5kXCI6e1wiJGlkXCI6XCI4MTVcIixcIkNvbG9yXCI6e1wiJGlkXCI6XCI4MTZcIixcIkFcIjoyNTUsXCJSXCI6MCxcIkdcIjowLFwiQlwiOjB9fSxcIkJhY2tncm91bmRGaWxsVHlwZVwiOjAsXCJNYXhXaWR0aFwiOjk2MC4wLFwiTWF4SGVpZ2h0XCI6XCJJbmZpbml0eVwiLFwiU21hcnRGb3JlZ3JvdW5kSXNBY3RpdmVcIjpmYWxzZSxcIkhvcml6b250YWxBbGlnbm1lbnRcIjoxLFwiVmVydGljYWxBbGlnbm1lbnRcIjowLFwiU21hcnRGb3JlZ3JvdW5kXCI6bnVsbCxcIk1hcmdpblwiOntcIiRpZFwiOlwiODE3XCIsXCJUb3BcIjowLjAsXCJMZWZ0XCI6MC4wLFwiUmlnaHRcIjowLjAsXCJCb3R0b21cIjowLjB9LFwiUGFkZGluZ1wiOntcIiRpZFwiOlwiODE4XCIsXCJUb3BcIjowLjAsXCJMZWZ0XCI6MC4wLFwiUmlnaHRcIjowLjAsXCJCb3R0b21cIjowLjB9LFwiQmFja2dyb3VuZFwiOntcIiRpZFwiOlwiODE5XCIsXCJDb2xvclwiOntcIiRpZFwiOlwiODIwXCIsXCJBXCI6MCxcIlJcIjoyNTUsXCJHXCI6MjU1LFwiQlwiOjI1NX19LFwiSXNWaXNpYmxlXCI6dHJ1ZSxcIldpZHRoXCI6MC4wLFwiSGVpZ2h0XCI6MC4wLFwiQm9yZGVyU3R5bGVcIjp7XCIkaWRcIjpcIjgyMVwiLFwiTGluZUNvbG9yXCI6bnVsbCxcIkxpbmVXZWlnaHRcIjowLjAsXCJMaW5lVHlwZVwiOjB9fSxcIkRhdGVTdHlsZVwiOntcIiRpZFwiOlwiODIyXCIsXCJGb250U2V0dGluZ3NcIjp7XCIkaWRcIjpcIjgyM1wiLFwiRm9udFNpemVcIjoxMCxcIkZvbnROYW1lXCI6XCJDYWxpYnJpXCIsXCJJc0JvbGRcIjpmYWxzZSxcIklzSXRhbGljXCI6ZmFsc2UsXCJJc1VuZGVybGluZWRcIjpmYWxzZX0sXCJBdXRvU2l6ZVwiOjAsXCJGb3JlZ3JvdW5kXCI6e1wiJGlkXCI6XCI4MjRcIixcIkNvbG9yXCI6e1wiJGlkXCI6XCI4MjV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gyNlwiLFwiVG9wXCI6MC4wLFwiTGVmdFwiOjAuMCxcIlJpZ2h0XCI6MC4wLFwiQm90dG9tXCI6MC4wfSxcIlBhZGRpbmdcIjp7XCIkaWRcIjpcIjgyN1wiLFwiVG9wXCI6MC4wLFwiTGVmdFwiOjAuMCxcIlJpZ2h0XCI6MC4wLFwiQm90dG9tXCI6MC4wfSxcIkJhY2tncm91bmRcIjp7XCIkaWRcIjpcIjgyOFwiLFwiQ29sb3JcIjp7XCIkaWRcIjpcIjgyOVwiLFwiQVwiOjAsXCJSXCI6MjU1LFwiR1wiOjI1NSxcIkJcIjoyNTV9fSxcIklzVmlzaWJsZVwiOnRydWUsXCJXaWR0aFwiOjAuMCxcIkhlaWdodFwiOjAuMCxcIkJvcmRlclN0eWxlXCI6e1wiJGlkXCI6XCI4MzBcIixcIkxpbmVDb2xvclwiOm51bGwsXCJMaW5lV2VpZ2h0XCI6MC4wLFwiTGluZVR5cGVcIjowfX0sXCJEYXRlRm9ybWF0XCI6e1wiJGlkXCI6XCI4MzF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FwiQXR0YWNoZWRNaWxlc3RvbmVzU3R5bGVcIjpbXX1dLFwiSXNWaXNpYmxlXCI6dHJ1ZX0se1wiJGlkXCI6XCI4MzJcIixcIkhlYWRlclN0eWxlXCI6e1wiJGlkXCI6XCI4MzNcIixcIlRleHRTdHlsZVwiOntcIiRpZFwiOlwiODM0XCIsXCJGb250U2V0dGluZ3NcIjp7XCIkaWRcIjpcIjgzNVwiLFwiRm9udFNpemVcIjoxMSxcIkZvbnROYW1lXCI6XCJDYWxpYnJpXCIsXCJJc0JvbGRcIjpmYWxzZSxcIklzSXRhbGljXCI6ZmFsc2UsXCJJc1VuZGVybGluZWRcIjpmYWxzZX0sXCJBdXRvU2l6ZVwiOjAsXCJGb3JlZ3JvdW5kXCI6e1wiJGlkXCI6XCI4MzZcIixcIkNvbG9yXCI6e1wiJGlkXCI6XCI4MzdcIixcIkFcIjoyNTUsXCJSXCI6MCxcIkdcIjowLFwiQlwiOjB9fSxcIkJhY2tncm91bmRGaWxsVHlwZVwiOjAsXCJNYXhXaWR0aFwiOjAuMCxcIk1heEhlaWdodFwiOjAuMCxcIlNtYXJ0Rm9yZWdyb3VuZElzQWN0aXZlXCI6ZmFsc2UsXCJIb3Jpem9udGFsQWxpZ25tZW50XCI6MCxcIlZlcnRpY2FsQWxpZ25tZW50XCI6MCxcIlNtYXJ0Rm9yZWdyb3VuZFwiOm51bGwsXCJNYXJnaW5cIjp7XCIkaWRcIjpcIjgzOFwiLFwiVG9wXCI6MC4wLFwiTGVmdFwiOjAuMCxcIlJpZ2h0XCI6MC4wLFwiQm90dG9tXCI6MC4wfSxcIlBhZGRpbmdcIjp7XCIkaWRcIjpcIjgzOVwiLFwiVG9wXCI6MC4wLFwiTGVmdFwiOjAuMCxcIlJpZ2h0XCI6MC4wLFwiQm90dG9tXCI6MC4wfSxcIkJhY2tncm91bmRcIjpudWxsLFwiSXNWaXNpYmxlXCI6ZmFsc2UsXCJXaWR0aFwiOjAuMCxcIkhlaWdodFwiOjAuMCxcIkJvcmRlclN0eWxlXCI6bnVsbH0sXCJSZWN0YW5nbGVTdHlsZVwiOntcIiRpZFwiOlwiODQwXCIsXCJNYXJnaW5cIjp7XCIkaWRcIjpcIjg0MVwiLFwiVG9wXCI6MC4wLFwiTGVmdFwiOjAuMCxcIlJpZ2h0XCI6MC4wLFwiQm90dG9tXCI6MC4wfSxcIlBhZGRpbmdcIjp7XCIkaWRcIjpcIjg0MlwiLFwiVG9wXCI6MC4wLFwiTGVmdFwiOjAuMCxcIlJpZ2h0XCI6MC4wLFwiQm90dG9tXCI6MC4wfSxcIkJhY2tncm91bmRcIjp7XCIkaWRcIjpcIjg0M1wiLFwiQ29sb3JcIjp7XCIkaWRcIjpcIjg0NFwiLFwiQVwiOjYzLFwiUlwiOjI1NSxcIkdcIjoxOTIsXCJCXCI6MH19LFwiSXNWaXNpYmxlXCI6ZmFsc2UsXCJXaWR0aFwiOjAuMCxcIkhlaWdodFwiOjAuMCxcIkJvcmRlclN0eWxlXCI6e1wiJGlkXCI6XCI4NDVcIixcIkxpbmVDb2xvclwiOntcIiRpZFwiOlwiODQ2XCIsXCIkdHlwZVwiOlwiTkxSRS5Db21tb24uRG9tLlNvbGlkQ29sb3JCcnVzaCwgTkxSRS5Db21tb25cIixcIkNvbG9yXCI6e1wiJGlkXCI6XCI4NDdcIixcIkFcIjoyNTUsXCJSXCI6MjU1LFwiR1wiOjAsXCJCXCI6MH19LFwiTGluZVdlaWdodFwiOjAuMCxcIkxpbmVUeXBlXCI6MH19fSxcIkJhY2tncm91bmRTdHlsZVwiOntcIiRpZFwiOlwiODQ4XCIsXCJNYXJnaW5cIjp7XCIkaWRcIjpcIjg0OVwiLFwiVG9wXCI6MC4wLFwiTGVmdFwiOjAuMCxcIlJpZ2h0XCI6MC4wLFwiQm90dG9tXCI6MC4wfSxcIlBhZGRpbmdcIjp7XCIkaWRcIjpcIjg1MFwiLFwiVG9wXCI6MC4wLFwiTGVmdFwiOjAuMCxcIlJpZ2h0XCI6MC4wLFwiQm90dG9tXCI6MC4wfSxcIkJhY2tncm91bmRcIjp7XCIkaWRcIjpcIjg1MVwiLFwiQ29sb3JcIjp7XCIkaWRcIjpcIjg1MlwiLFwiQVwiOjUxLFwiUlwiOjE2NSxcIkdcIjoxNjUsXCJCXCI6MTY1fX0sXCJJc1Zpc2libGVcIjp0cnVlLFwiV2lkdGhcIjowLjAsXCJIZWlnaHRcIjowLjAsXCJCb3JkZXJTdHlsZVwiOntcIiRpZFwiOlwiODUzXCIsXCJMaW5lQ29sb3JcIjp7XCIkaWRcIjpcIjg1NFwiLFwiJHR5cGVcIjpcIk5MUkUuQ29tbW9uLkRvbS5Tb2xpZENvbG9yQnJ1c2gsIE5MUkUuQ29tbW9uXCIsXCJDb2xvclwiOntcIiRpZFwiOlwiODU1XCIsXCJBXCI6MjU1LFwiUlwiOjI1NSxcIkdcIjowLFwiQlwiOjB9fSxcIkxpbmVXZWlnaHRcIjowLjAsXCJMaW5lVHlwZVwiOjB9fSxcIkN1c3RvbVN3aW1sYW5lTWlsZXN0b25lU3R5bGVMaXN0XCI6W3tcIiRpZFwiOlwiODU2XCIsXCJUaXRsZVN0eWxlXCI6e1wiJGlkXCI6XCI4NTdcIixcIkZvbnRTZXR0aW5nc1wiOntcIiRpZFwiOlwiODU4XCIsXCJGb250U2l6ZVwiOjExLFwiRm9udE5hbWVcIjpcIkNhbGlicmlcIixcIklzQm9sZFwiOnRydWUsXCJJc0l0YWxpY1wiOmZhbHNlLFwiSXNVbmRlcmxpbmVkXCI6ZmFsc2V9LFwiQXV0b1NpemVcIjowLFwiRm9yZWdyb3VuZFwiOntcIiRpZFwiOlwiODU5XCIsXCJDb2xvclwiOntcIiRpZFwiOlwiODYwXCIsXCJBXCI6MjU1LFwiUlwiOjAsXCJHXCI6MCxcIkJcIjowfX0sXCJCYWNrZ3JvdW5kRmlsbFR5cGVcIjowLFwiTWF4V2lkdGhcIjoyMDAuMCxcIk1heEhlaWdodFwiOlwiSW5maW5pdHlcIixcIlNtYXJ0Rm9yZWdyb3VuZElzQWN0aXZlXCI6ZmFsc2UsXCJIb3Jpem9udGFsQWxpZ25tZW50XCI6MCxcIlZlcnRpY2FsQWxpZ25tZW50XCI6MCxcIlNtYXJ0Rm9yZWdyb3VuZFwiOm51bGwsXCJNYXJnaW5cIjp7XCIkaWRcIjpcIjg2MVwiLFwiVG9wXCI6MC4wLFwiTGVmdFwiOjAuMCxcIlJpZ2h0XCI6MC4wLFwiQm90dG9tXCI6MC4wfSxcIlBhZGRpbmdcIjp7XCIkaWRcIjpcIjg2MlwiLFwiVG9wXCI6MC4wLFwiTGVmdFwiOjAuMCxcIlJpZ2h0XCI6MC4wLFwiQm90dG9tXCI6MC4wfSxcIkJhY2tncm91bmRcIjp7XCIkaWRcIjpcIjg2M1wiLFwiQ29sb3JcIjp7XCIkaWRcIjpcIjg2NFwiLFwiQVwiOjAsXCJSXCI6MjU1LFwiR1wiOjI1NSxcIkJcIjoyNTV9fSxcIklzVmlzaWJsZVwiOnRydWUsXCJXaWR0aFwiOjAuMCxcIkhlaWdodFwiOjAuMCxcIkJvcmRlclN0eWxlXCI6bnVsbH0sXCJEYXRlU3R5bGVcIjp7XCIkaWRcIjpcIjg2NVwiLFwiRm9udFNldHRpbmdzXCI6e1wiJGlkXCI6XCI4NjZcIixcIkZvbnRTaXplXCI6MTAsXCJGb250TmFtZVwiOlwiQ2FsaWJyaVwiLFwiSXNCb2xkXCI6ZmFsc2UsXCJJc0l0YWxpY1wiOmZhbHNlLFwiSXNVbmRlcmxpbmVkXCI6ZmFsc2V9LFwiQXV0b1NpemVcIjowLFwiRm9yZWdyb3VuZFwiOntcIiRpZFwiOlwiODY3XCIsXCJDb2xvclwiOntcIiRpZFwiOlwiODY4XCIsXCJBXCI6MjU1LFwiUlwiOjY4LFwiR1wiOjg0LFwiQlwiOjEwNn19LFwiQmFja2dyb3VuZEZpbGxUeXBlXCI6MCxcIk1heFdpZHRoXCI6MjAwLjAsXCJNYXhIZWlnaHRcIjpcIkluZmluaXR5XCIsXCJTbWFydEZvcmVncm91bmRJc0FjdGl2ZVwiOmZhbHNlLFwiSG9yaXpvbnRhbEFsaWdubWVudFwiOjIsXCJWZXJ0aWNhbEFsaWdubWVudFwiOjAsXCJTbWFydEZvcmVncm91bmRcIjpudWxsLFwiTWFyZ2luXCI6e1wiJGlkXCI6XCI4NjlcIixcIlRvcFwiOjAuMCxcIkxlZnRcIjowLjAsXCJSaWdodFwiOjAuMCxcIkJvdHRvbVwiOjAuMH0sXCJQYWRkaW5nXCI6e1wiJGlkXCI6XCI4NzBcIixcIlRvcFwiOjAuMCxcIkxlZnRcIjowLjAsXCJSaWdodFwiOjAuMCxcIkJvdHRvbVwiOjAuMH0sXCJCYWNrZ3JvdW5kXCI6e1wiJGlkXCI6XCI4NzFcIixcIkNvbG9yXCI6e1wiJGlkXCI6XCI4NzJcIixcIkFcIjowLFwiUlwiOjI1NSxcIkdcIjoyNTUsXCJCXCI6MjU1fX0sXCJJc1Zpc2libGVcIjpmYWxzZSxcIldpZHRoXCI6MC4wLFwiSGVpZ2h0XCI6MC4wLFwiQm9yZGVyU3R5bGVcIjpudWxsfSxcIlRpdGxlUG9zaXRpb25cIjoyLFwiRGF0ZVBvc2l0aW9uXCI6XCJMZWZ0XCIsXCJTaGFwZVR5cGVcIjoxLFwiU2hhcGVTaXplXCI6MSxcIlNoYXBlU3R5bGVcIjp7XCIkaWRcIjpcIjg3M1wiLFwiTWFyZ2luXCI6e1wiJGlkXCI6XCI4NzRcIixcIlRvcFwiOjAuMCxcIkxlZnRcIjowLjAsXCJSaWdodFwiOjAuMCxcIkJvdHRvbVwiOjAuMH0sXCJQYWRkaW5nXCI6e1wiJGlkXCI6XCI4NzVcIixcIlRvcFwiOjAuMCxcIkxlZnRcIjowLjAsXCJSaWdodFwiOjAuMCxcIkJvdHRvbVwiOjAuMH0sXCJCYWNrZ3JvdW5kXCI6e1wiJGlkXCI6XCI4NzZcIixcIkNvbG9yXCI6e1wiJGlkXCI6XCI4NzdcIixcIkFcIjoyNTUsXCJSXCI6MjU1LFwiR1wiOjE5MixcIkJcIjowfX0sXCJJc1Zpc2libGVcIjp0cnVlLFwiV2lkdGhcIjoxOC4wLFwiSGVpZ2h0XCI6MjAuMCxcIkJvcmRlclN0eWxlXCI6e1wiJGlkXCI6XCI4NzhcIixcIkxpbmVDb2xvclwiOntcIiRyZWZcIjpcIjk1XCJ9LFwiTGluZVdlaWdodFwiOjAuMCxcIkxpbmVUeXBlXCI6MH19LFwiRGF0ZUZvcm1hdFwiOntcIiRpZFwiOlwiODc5XCIsXCJGb3JtYXRTdHJpbmdcIjpcIk1NTSBkLCB5eXl5XCIsXCJTZXBhcmF0b3JcIjpcIi9cIixcIlVzZUludGVybmF0aW9uYWxEYXRlRm9ybWF0XCI6ZmFsc2UsXCJEYXRlSXNWaXNpYmxlXCI6dHJ1ZSxcIlRpbWVJc1Zpc2libGVcIjpmYWxzZSxcIkhvdXJEaWdpdHNcIjoxLFwiQW1QbURlc2lnbmF0b3JcIjoyLFwiVHJpbTAwTWludXRlc1wiOmZhbHNlLFwiTGFzdEtub3duVmlzaWJpbGl0eVN0YXRlXCI6e1wiJGlkXCI6XCI4ODBcIixcIkRhdGVQYXJ0SXNWaXNpYmxlXCI6dHJ1ZSxcIlRpbWVQYXJ0SXNWaXNpYmxlXCI6ZmFsc2V9fSxcIklzVmlzaWJsZVwiOnRydWUsXCJHcm91cElkXCI6XCI4ODMwOThiYS00YThlLTRiMzYtYWQ1Zi02ZjdjNzdhY2VkMGJcIn0se1wiJGlkXCI6XCI4ODFcIixcIlRpdGxlU3R5bGVcIjp7XCIkaWRcIjpcIjg4MlwiLFwiRm9udFNldHRpbmdzXCI6e1wiJGlkXCI6XCI4ODNcIixcIkZvbnRTaXplXCI6MTEsXCJGb250TmFtZVwiOlwiQ2FsaWJyaVwiLFwiSXNCb2xkXCI6dHJ1ZSxcIklzSXRhbGljXCI6ZmFsc2UsXCJJc1VuZGVybGluZWRcIjpmYWxzZX0sXCJBdXRvU2l6ZVwiOjAsXCJGb3JlZ3JvdW5kXCI6e1wiJGlkXCI6XCI4ODRcIixcIkNvbG9yXCI6e1wiJGlkXCI6XCI4ODVcIixcIkFcIjoyNTUsXCJSXCI6MCxcIkdcIjowLFwiQlwiOjB9fSxcIkJhY2tncm91bmRGaWxsVHlwZVwiOjAsXCJNYXhXaWR0aFwiOjIwMC4wLFwiTWF4SGVpZ2h0XCI6XCJJbmZpbml0eVwiLFwiU21hcnRGb3JlZ3JvdW5kSXNBY3RpdmVcIjpmYWxzZSxcIkhvcml6b250YWxBbGlnbm1lbnRcIjowLFwiVmVydGljYWxBbGlnbm1lbnRcIjowLFwiU21hcnRGb3JlZ3JvdW5kXCI6bnVsbCxcIk1hcmdpblwiOntcIiRpZFwiOlwiODg2XCIsXCJUb3BcIjowLjAsXCJMZWZ0XCI6MC4wLFwiUmlnaHRcIjowLjAsXCJCb3R0b21cIjowLjB9LFwiUGFkZGluZ1wiOntcIiRpZFwiOlwiODg3XCIsXCJUb3BcIjowLjAsXCJMZWZ0XCI6MC4wLFwiUmlnaHRcIjowLjAsXCJCb3R0b21cIjowLjB9LFwiQmFja2dyb3VuZFwiOntcIiRpZFwiOlwiODg4XCIsXCJDb2xvclwiOntcIiRpZFwiOlwiODg5XCIsXCJBXCI6MCxcIlJcIjoyNTUsXCJHXCI6MjU1LFwiQlwiOjI1NX19LFwiSXNWaXNpYmxlXCI6dHJ1ZSxcIldpZHRoXCI6MC4wLFwiSGVpZ2h0XCI6MC4wLFwiQm9yZGVyU3R5bGVcIjpudWxsfSxcIkRhdGVTdHlsZVwiOntcIiRpZFwiOlwiODkwXCIsXCJGb250U2V0dGluZ3NcIjp7XCIkaWRcIjpcIjg5MVwiLFwiRm9udFNpemVcIjoxMCxcIkZvbnROYW1lXCI6XCJDYWxpYnJpXCIsXCJJc0JvbGRcIjpmYWxzZSxcIklzSXRhbGljXCI6ZmFsc2UsXCJJc1VuZGVybGluZWRcIjpmYWxzZX0sXCJBdXRvU2l6ZVwiOjAsXCJGb3JlZ3JvdW5kXCI6e1wiJGlkXCI6XCI4OTJcIixcIkNvbG9yXCI6e1wiJGlkXCI6XCI4OTNcIixcIkFcIjoyNTUsXCJSXCI6NjgsXCJHXCI6ODQsXCJCXCI6MTA2fX0sXCJCYWNrZ3JvdW5kRmlsbFR5cGVcIjowLFwiTWF4V2lkdGhcIjoyMDAuMCxcIk1heEhlaWdodFwiOlwiSW5maW5pdHlcIixcIlNtYXJ0Rm9yZWdyb3VuZElzQWN0aXZlXCI6ZmFsc2UsXCJIb3Jpem9udGFsQWxpZ25tZW50XCI6MixcIlZlcnRpY2FsQWxpZ25tZW50XCI6MCxcIlNtYXJ0Rm9yZWdyb3VuZFwiOm51bGwsXCJNYXJnaW5cIjp7XCIkaWRcIjpcIjg5NFwiLFwiVG9wXCI6MC4wLFwiTGVmdFwiOjAuMCxcIlJpZ2h0XCI6MC4wLFwiQm90dG9tXCI6MC4wfSxcIlBhZGRpbmdcIjp7XCIkaWRcIjpcIjg5NVwiLFwiVG9wXCI6MC4wLFwiTGVmdFwiOjAuMCxcIlJpZ2h0XCI6MC4wLFwiQm90dG9tXCI6MC4wfSxcIkJhY2tncm91bmRcIjp7XCIkaWRcIjpcIjg5NlwiLFwiQ29sb3JcIjp7XCIkaWRcIjpcIjg5N1wiLFwiQVwiOjAsXCJSXCI6MjU1LFwiR1wiOjI1NSxcIkJcIjoyNTV9fSxcIklzVmlzaWJsZVwiOmZhbHNlLFwiV2lkdGhcIjowLjAsXCJIZWlnaHRcIjowLjAsXCJCb3JkZXJTdHlsZVwiOm51bGx9LFwiVGl0bGVQb3NpdGlvblwiOjIsXCJEYXRlUG9zaXRpb25cIjpcIkxlZnRcIixcIlNoYXBlVHlwZVwiOjEsXCJTaGFwZVNpemVcIjoxLFwiU2hhcGVTdHlsZVwiOntcIiRpZFwiOlwiODk4XCIsXCJNYXJnaW5cIjp7XCIkaWRcIjpcIjg5OVwiLFwiVG9wXCI6MC4wLFwiTGVmdFwiOjAuMCxcIlJpZ2h0XCI6MC4wLFwiQm90dG9tXCI6MC4wfSxcIlBhZGRpbmdcIjp7XCIkaWRcIjpcIjkwMFwiLFwiVG9wXCI6MC4wLFwiTGVmdFwiOjAuMCxcIlJpZ2h0XCI6MC4wLFwiQm90dG9tXCI6MC4wfSxcIkJhY2tncm91bmRcIjp7XCIkaWRcIjpcIjkwMVwiLFwiQ29sb3JcIjp7XCIkaWRcIjpcIjkwMlwiLFwiQVwiOjI1NSxcIlJcIjoyNTUsXCJHXCI6MTkyLFwiQlwiOjB9fSxcIklzVmlzaWJsZVwiOnRydWUsXCJXaWR0aFwiOjE4LjAsXCJIZWlnaHRcIjoyMC4wLFwiQm9yZGVyU3R5bGVcIjp7XCIkaWRcIjpcIjkwM1wiLFwiTGluZUNvbG9yXCI6e1wiJGlkXCI6XCI5MDRcIixcIiR0eXBlXCI6XCJOTFJFLkNvbW1vbi5Eb20uU29saWRDb2xvckJydXNoLCBOTFJFLkNvbW1vblwiLFwiQ29sb3JcIjp7XCIkaWRcIjpcIjkwNVwiLFwiQVwiOjI1NSxcIlJcIjoyNTUsXCJHXCI6MCxcIkJcIjowfX0sXCJMaW5lV2VpZ2h0XCI6MC4wLFwiTGluZVR5cGVcIjowfX0sXCJEYXRlRm9ybWF0XCI6e1wiJGlkXCI6XCI5MDZcIixcIkZvcm1hdFN0cmluZ1wiOlwiTU1NIGQsIHl5eXlcIixcIlNlcGFyYXRvclwiOlwiL1wiLFwiVXNlSW50ZXJuYXRpb25hbERhdGVGb3JtYXRcIjpmYWxzZSxcIkRhdGVJc1Zpc2libGVcIjp0cnVlLFwiVGltZUlzVmlzaWJsZVwiOmZhbHNlLFwiSG91ckRpZ2l0c1wiOjEsXCJBbVBtRGVzaWduYXRvclwiOjIsXCJUcmltMDBNaW51dGVzXCI6ZmFsc2UsXCJMYXN0S25vd25WaXNpYmlsaXR5U3RhdGVcIjp7XCIkaWRcIjpcIjkwN1wiLFwiRGF0ZVBhcnRJc1Zpc2libGVcIjp0cnVlLFwiVGltZVBhcnRJc1Zpc2libGVcIjpmYWxzZX19LFwiSXNWaXNpYmxlXCI6dHJ1ZSxcIkdyb3VwSWRcIjpcIjg4MzA5OGJhLTRhOGUtNGIzNi1hZDVmLTZmN2M3N2FjZWQwYlwifSx7XCIkaWRcIjpcIjkwOFwiLFwiVGl0bGVTdHlsZVwiOntcIiRpZFwiOlwiOTA5XCIsXCJGb250U2V0dGluZ3NcIjp7XCIkaWRcIjpcIjkxMFwiLFwiRm9udFNpemVcIjoxMSxcIkZvbnROYW1lXCI6XCJDYWxpYnJpXCIsXCJJc0JvbGRcIjp0cnVlLFwiSXNJdGFsaWNcIjpmYWxzZSxcIklzVW5kZXJsaW5lZFwiOmZhbHNlfSxcIkF1dG9TaXplXCI6MixcIkZvcmVncm91bmRcIjp7XCIkaWRcIjpcIjkxMVwiLFwiQ29sb3JcIjp7XCIkaWRcIjpcIjkxMlwiLFwiQVwiOjI1NSxcIlJcIjowLFwiR1wiOjAsXCJCXCI6MH19LFwiQmFja2dyb3VuZEZpbGxUeXBlXCI6MCxcIk1heFdpZHRoXCI6NjUuMTQ3MzIzNjA4Mzk4NDM4LFwiTWF4SGVpZ2h0XCI6XCJJbmZpbml0eVwiLFwiU21hcnRGb3JlZ3JvdW5kSXNBY3RpdmVcIjpmYWxzZSxcIkhvcml6b250YWxBbGlnbm1lbnRcIjowLFwiVmVydGljYWxBbGlnbm1lbnRcIjowLFwiU21hcnRGb3JlZ3JvdW5kXCI6bnVsbCxcIk1hcmdpblwiOntcIiRpZFwiOlwiOTEzXCIsXCJUb3BcIjowLjAsXCJMZWZ0XCI6MC4wLFwiUmlnaHRcIjowLjAsXCJCb3R0b21cIjowLjB9LFwiUGFkZGluZ1wiOntcIiRpZFwiOlwiOTE0XCIsXCJUb3BcIjowLjAsXCJMZWZ0XCI6MC4wLFwiUmlnaHRcIjowLjAsXCJCb3R0b21cIjowLjB9LFwiQmFja2dyb3VuZFwiOntcIiRpZFwiOlwiOTE1XCIsXCJDb2xvclwiOntcIiRpZFwiOlwiOTE2XCIsXCJBXCI6MCxcIlJcIjoyNTUsXCJHXCI6MjU1LFwiQlwiOjI1NX19LFwiSXNWaXNpYmxlXCI6dHJ1ZSxcIldpZHRoXCI6MC4wLFwiSGVpZ2h0XCI6MC4wLFwiQm9yZGVyU3R5bGVcIjpudWxsfSxcIkRhdGVTdHlsZVwiOntcIiRpZFwiOlwiOTE3XCIsXCJGb250U2V0dGluZ3NcIjp7XCIkaWRcIjpcIjkxOFwiLFwiRm9udFNpemVcIjoxMCxcIkZvbnROYW1lXCI6XCJDYWxpYnJpXCIsXCJJc0JvbGRcIjpmYWxzZSxcIklzSXRhbGljXCI6ZmFsc2UsXCJJc1VuZGVybGluZWRcIjpmYWxzZX0sXCJBdXRvU2l6ZVwiOjAsXCJGb3JlZ3JvdW5kXCI6e1wiJGlkXCI6XCI5MTlcIixcIkNvbG9yXCI6e1wiJGlkXCI6XCI5MjBcIixcIkFcIjoyNTUsXCJSXCI6NjgsXCJHXCI6ODQsXCJCXCI6MTA2fX0sXCJCYWNrZ3JvdW5kRmlsbFR5cGVcIjowLFwiTWF4V2lkdGhcIjoyMDAuMCxcIk1heEhlaWdodFwiOlwiSW5maW5pdHlcIixcIlNtYXJ0Rm9yZWdyb3VuZElzQWN0aXZlXCI6ZmFsc2UsXCJIb3Jpem9udGFsQWxpZ25tZW50XCI6MixcIlZlcnRpY2FsQWxpZ25tZW50XCI6MCxcIlNtYXJ0Rm9yZWdyb3VuZFwiOm51bGwsXCJNYXJnaW5cIjp7XCIkaWRcIjpcIjkyMVwiLFwiVG9wXCI6MC4wLFwiTGVmdFwiOjAuMCxcIlJpZ2h0XCI6MC4wLFwiQm90dG9tXCI6MC4wfSxcIlBhZGRpbmdcIjp7XCIkaWRcIjpcIjkyMlwiLFwiVG9wXCI6MC4wLFwiTGVmdFwiOjAuMCxcIlJpZ2h0XCI6MC4wLFwiQm90dG9tXCI6MC4wfSxcIkJhY2tncm91bmRcIjp7XCIkaWRcIjpcIjkyM1wiLFwiQ29sb3JcIjp7XCIkaWRcIjpcIjkyNFwiLFwiQVwiOjAsXCJSXCI6MjU1LFwiR1wiOjI1NSxcIkJcIjoyNTV9fSxcIklzVmlzaWJsZVwiOmZhbHNlLFwiV2lkdGhcIjowLjAsXCJIZWlnaHRcIjowLjAsXCJCb3JkZXJTdHlsZVwiOm51bGx9LFwiVGl0bGVQb3NpdGlvblwiOjIsXCJEYXRlUG9zaXRpb25cIjpcIkxlZnRcIixcIlNoYXBlVHlwZVwiOjEsXCJTaGFwZVNpemVcIjoxLFwiU2hhcGVTdHlsZVwiOntcIiRpZFwiOlwiOTI1XCIsXCJNYXJnaW5cIjp7XCIkaWRcIjpcIjkyNlwiLFwiVG9wXCI6MC4wLFwiTGVmdFwiOjAuMCxcIlJpZ2h0XCI6MC4wLFwiQm90dG9tXCI6MC4wfSxcIlBhZGRpbmdcIjp7XCIkaWRcIjpcIjkyN1wiLFwiVG9wXCI6MC4wLFwiTGVmdFwiOjAuMCxcIlJpZ2h0XCI6MC4wLFwiQm90dG9tXCI6MC4wfSxcIkJhY2tncm91bmRcIjp7XCIkaWRcIjpcIjkyOFwiLFwiQ29sb3JcIjp7XCIkaWRcIjpcIjkyOVwiLFwiQVwiOjI1NSxcIlJcIjoyNTUsXCJHXCI6MTkyLFwiQlwiOjB9fSxcIklzVmlzaWJsZVwiOnRydWUsXCJXaWR0aFwiOjE4LjAsXCJIZWlnaHRcIjoyMC4wLFwiQm9yZGVyU3R5bGVcIjp7XCIkaWRcIjpcIjkzMFwiLFwiTGluZUNvbG9yXCI6e1wiJGlkXCI6XCI5MzFcIixcIiR0eXBlXCI6XCJOTFJFLkNvbW1vbi5Eb20uU29saWRDb2xvckJydXNoLCBOTFJFLkNvbW1vblwiLFwiQ29sb3JcIjp7XCIkaWRcIjpcIjkzMlwiLFwiQVwiOjI1NSxcIlJcIjoyNTUsXCJHXCI6MCxcIkJcIjowfX0sXCJMaW5lV2VpZ2h0XCI6MC4wLFwiTGluZVR5cGVcIjowfX0sXCJEYXRlRm9ybWF0XCI6e1wiJGlkXCI6XCI5MzNcIixcIkZvcm1hdFN0cmluZ1wiOlwiTU1NIGQsIHl5eXlcIixcIlNlcGFyYXRvclwiOlwiL1wiLFwiVXNlSW50ZXJuYXRpb25hbERhdGVGb3JtYXRcIjpmYWxzZSxcIkRhdGVJc1Zpc2libGVcIjp0cnVlLFwiVGltZUlzVmlzaWJsZVwiOmZhbHNlLFwiSG91ckRpZ2l0c1wiOjEsXCJBbVBtRGVzaWduYXRvclwiOjIsXCJUcmltMDBNaW51dGVzXCI6ZmFsc2UsXCJMYXN0S25vd25WaXNpYmlsaXR5U3RhdGVcIjp7XCIkaWRcIjpcIjkzNFwiLFwiRGF0ZVBhcnRJc1Zpc2libGVcIjp0cnVlLFwiVGltZVBhcnRJc1Zpc2libGVcIjpmYWxzZX19LFwiSXNWaXNpYmxlXCI6dHJ1ZSxcIkdyb3VwSWRcIjpcIjg4MzA5OGJhLTRhOGUtNGIzNi1hZDVmLTZmN2M3N2FjZWQwYlwifSx7XCIkaWRcIjpcIjkzNVwiLFwiVGl0bGVTdHlsZVwiOntcIiRpZFwiOlwiOTM2XCIsXCJGb250U2V0dGluZ3NcIjp7XCIkaWRcIjpcIjkzN1wiLFwiRm9udFNpemVcIjoxMSxcIkZvbnROYW1lXCI6XCJDYWxpYnJpXCIsXCJJc0JvbGRcIjp0cnVlLFwiSXNJdGFsaWNcIjpmYWxzZSxcIklzVW5kZXJsaW5lZFwiOmZhbHNlfSxcIkF1dG9TaXplXCI6MCxcIkZvcmVncm91bmRcIjp7XCIkaWRcIjpcIjkzOFwiLFwiQ29sb3JcIjp7XCIkaWRcIjpcIjkzOV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5NDBcIixcIlRvcFwiOjAuMCxcIkxlZnRcIjowLjAsXCJSaWdodFwiOjAuMCxcIkJvdHRvbVwiOjAuMH0sXCJQYWRkaW5nXCI6e1wiJGlkXCI6XCI5NDFcIixcIlRvcFwiOjAuMCxcIkxlZnRcIjowLjAsXCJSaWdodFwiOjAuMCxcIkJvdHRvbVwiOjAuMH0sXCJCYWNrZ3JvdW5kXCI6e1wiJGlkXCI6XCI5NDJcIixcIkNvbG9yXCI6e1wiJGlkXCI6XCI5NDNcIixcIkFcIjowLFwiUlwiOjI1NSxcIkdcIjoyNTUsXCJCXCI6MjU1fX0sXCJJc1Zpc2libGVcIjp0cnVlLFwiV2lkdGhcIjowLjAsXCJIZWlnaHRcIjowLjAsXCJCb3JkZXJTdHlsZVwiOm51bGx9LFwiRGF0ZVN0eWxlXCI6e1wiJGlkXCI6XCI5NDRcIixcIkZvbnRTZXR0aW5nc1wiOntcIiRpZFwiOlwiOTQ1XCIsXCJGb250U2l6ZVwiOjEwLFwiRm9udE5hbWVcIjpcIkNhbGlicmlcIixcIklzQm9sZFwiOmZhbHNlLFwiSXNJdGFsaWNcIjpmYWxzZSxcIklzVW5kZXJsaW5lZFwiOmZhbHNlfSxcIkF1dG9TaXplXCI6MCxcIkZvcmVncm91bmRcIjp7XCIkaWRcIjpcIjk0NlwiLFwiQ29sb3JcIjp7XCIkaWRcIjpcIjk0N1wiLFwiQVwiOjI1NSxcIlJcIjo2OCxcIkdcIjo4NCxcIkJcIjoxMDZ9fSxcIkJhY2tncm91bmRGaWxsVHlwZVwiOjAsXCJNYXhXaWR0aFwiOjIwMC4wLFwiTWF4SGVpZ2h0XCI6XCJJbmZpbml0eVwiLFwiU21hcnRGb3JlZ3JvdW5kSXNBY3RpdmVcIjpmYWxzZSxcIkhvcml6b250YWxBbGlnbm1lbnRcIjoyLFwiVmVydGljYWxBbGlnbm1lbnRcIjowLFwiU21hcnRGb3JlZ3JvdW5kXCI6bnVsbCxcIk1hcmdpblwiOntcIiRpZFwiOlwiOTQ4XCIsXCJUb3BcIjowLjAsXCJMZWZ0XCI6MC4wLFwiUmlnaHRcIjowLjAsXCJCb3R0b21cIjowLjB9LFwiUGFkZGluZ1wiOntcIiRpZFwiOlwiOTQ5XCIsXCJUb3BcIjowLjAsXCJMZWZ0XCI6MC4wLFwiUmlnaHRcIjowLjAsXCJCb3R0b21cIjowLjB9LFwiQmFja2dyb3VuZFwiOntcIiRpZFwiOlwiOTUwXCIsXCJDb2xvclwiOntcIiRpZFwiOlwiOTUxXCIsXCJBXCI6MCxcIlJcIjoyNTUsXCJHXCI6MjU1LFwiQlwiOjI1NX19LFwiSXNWaXNpYmxlXCI6ZmFsc2UsXCJXaWR0aFwiOjAuMCxcIkhlaWdodFwiOjAuMCxcIkJvcmRlclN0eWxlXCI6bnVsbH0sXCJUaXRsZVBvc2l0aW9uXCI6MixcIkRhdGVQb3NpdGlvblwiOlwiTGVmdFwiLFwiU2hhcGVUeXBlXCI6MSxcIlNoYXBlU2l6ZVwiOjEsXCJTaGFwZVN0eWxlXCI6e1wiJGlkXCI6XCI5NTJcIixcIk1hcmdpblwiOntcIiRpZFwiOlwiOTUzXCIsXCJUb3BcIjowLjAsXCJMZWZ0XCI6MC4wLFwiUmlnaHRcIjowLjAsXCJCb3R0b21cIjowLjB9LFwiUGFkZGluZ1wiOntcIiRpZFwiOlwiOTU0XCIsXCJUb3BcIjowLjAsXCJMZWZ0XCI6MC4wLFwiUmlnaHRcIjowLjAsXCJCb3R0b21cIjowLjB9LFwiQmFja2dyb3VuZFwiOntcIiRpZFwiOlwiOTU1XCIsXCJDb2xvclwiOntcIiRpZFwiOlwiOTU2XCIsXCJBXCI6MjU1LFwiUlwiOjI1NSxcIkdcIjoxOTIsXCJCXCI6MH19LFwiSXNWaXNpYmxlXCI6dHJ1ZSxcIldpZHRoXCI6MTguMCxcIkhlaWdodFwiOjIwLjAsXCJCb3JkZXJTdHlsZVwiOntcIiRpZFwiOlwiOTU3XCIsXCJMaW5lQ29sb3JcIjp7XCIkcmVmXCI6XCI5NVwifSxcIkxpbmVXZWlnaHRcIjowLjAsXCJMaW5lVHlwZVwiOjB9fSxcIkRhdGVGb3JtYXRcIjp7XCIkaWRcIjpcIjk1OFwiLFwiRm9ybWF0U3RyaW5nXCI6XCJNTU0gZCwgeXl5eVwiLFwiU2VwYXJhdG9yXCI6XCIvXCIsXCJVc2VJbnRlcm5hdGlvbmFsRGF0ZUZvcm1hdFwiOmZhbHNlLFwiRGF0ZUlzVmlzaWJsZVwiOnRydWUsXCJUaW1lSXNWaXNpYmxlXCI6ZmFsc2UsXCJIb3VyRGlnaXRzXCI6MSxcIkFtUG1EZXNpZ25hdG9yXCI6MixcIlRyaW0wME1pbnV0ZXNcIjpmYWxzZSxcIkxhc3RLbm93blZpc2liaWxpdHlTdGF0ZVwiOntcIiRyZWZcIjpcIjQzM1wifX0sXCJJc1Zpc2libGVcIjp0cnVlLFwiR3JvdXBJZFwiOlwiODgzMDk4YmEtNGE4ZS00YjM2LWFkNWYtNmY3Yzc3YWNlZDBiXCJ9XSxcIkN1c3RvbVN3aW1sYW5lVGFza1N0eWxlTGlzdFwiOltdLFwiSXNWaXNpYmxlXCI6dHJ1ZX1dLFwiSXNWaXNpYmxlXCI6dHJ1ZX0se1wiJGlkXCI6XCI5NTlcIixcIkhlYWRlclN0eWxlXCI6e1wiJGlkXCI6XCI5NjBcIixcIlRleHRTdHlsZVwiOntcIiRpZFwiOlwiOTYxXCIsXCJGb250U2V0dGluZ3NcIjp7XCIkaWRcIjpcIjk2MlwiLFwiRm9udFNpemVcIjoxMixcIkZvbnROYW1lXCI6XCJDYWxpYnJpXCIsXCJJc0JvbGRcIjpmYWxzZSxcIklzSXRhbGljXCI6ZmFsc2UsXCJJc1VuZGVybGluZWRcIjpmYWxzZX0sXCJBdXRvU2l6ZVwiOjAsXCJGb3JlZ3JvdW5kXCI6e1wiJGlkXCI6XCI5NjNcIixcIkNvbG9yXCI6e1wiJGlkXCI6XCI5NjRcIixcIkFcIjoyNTUsXCJSXCI6MjU1LFwiR1wiOjI1NSxcIkJcIjoyNTV9fSxcIkJhY2tncm91bmRGaWxsVHlwZVwiOjAsXCJNYXhXaWR0aFwiOjAuMCxcIk1heEhlaWdodFwiOjAuMCxcIlNtYXJ0Rm9yZWdyb3VuZElzQWN0aXZlXCI6ZmFsc2UsXCJIb3Jpem9udGFsQWxpZ25tZW50XCI6MCxcIlZlcnRpY2FsQWxpZ25tZW50XCI6MCxcIlNtYXJ0Rm9yZWdyb3VuZFwiOm51bGwsXCJNYXJnaW5cIjp7XCIkaWRcIjpcIjk2NVwiLFwiVG9wXCI6MC4wLFwiTGVmdFwiOjAuMCxcIlJpZ2h0XCI6MC4wLFwiQm90dG9tXCI6MC4wfSxcIlBhZGRpbmdcIjp7XCIkaWRcIjpcIjk2NlwiLFwiVG9wXCI6MC4wLFwiTGVmdFwiOjAuMCxcIlJpZ2h0XCI6MC4wLFwiQm90dG9tXCI6MC4wfSxcIkJhY2tncm91bmRcIjpudWxsLFwiSXNWaXNpYmxlXCI6ZmFsc2UsXCJXaWR0aFwiOjAuMCxcIkhlaWdodFwiOjAuMCxcIkJvcmRlclN0eWxlXCI6bnVsbH0sXCJSZWN0YW5nbGVTdHlsZVwiOntcIiRpZFwiOlwiOTY3XCIsXCJNYXJnaW5cIjp7XCIkaWRcIjpcIjk2OFwiLFwiVG9wXCI6MC4wLFwiTGVmdFwiOjAuMCxcIlJpZ2h0XCI6MC4wLFwiQm90dG9tXCI6MC4wfSxcIlBhZGRpbmdcIjp7XCIkaWRcIjpcIjk2OVwiLFwiVG9wXCI6MC4wLFwiTGVmdFwiOjAuMCxcIlJpZ2h0XCI6MC4wLFwiQm90dG9tXCI6MC4wfSxcIkJhY2tncm91bmRcIjp7XCIkaWRcIjpcIjk3MFwiLFwiQ29sb3JcIjp7XCIkaWRcIjpcIjk3MVwiLFwiQVwiOjI1NSxcIlJcIjoxMTIsXCJHXCI6MTczLFwiQlwiOjcxfX0sXCJJc1Zpc2libGVcIjpmYWxzZSxcIldpZHRoXCI6MC4wLFwiSGVpZ2h0XCI6MC4wLFwiQm9yZGVyU3R5bGVcIjp7XCIkaWRcIjpcIjk3MlwiLFwiTGluZUNvbG9yXCI6e1wiJGlkXCI6XCI5NzNcIixcIiR0eXBlXCI6XCJOTFJFLkNvbW1vbi5Eb20uU29saWRDb2xvckJydXNoLCBOTFJFLkNvbW1vblwiLFwiQ29sb3JcIjp7XCIkaWRcIjpcIjk3NFwiLFwiQVwiOjI1NSxcIlJcIjoyNTUsXCJHXCI6MjU1LFwiQlwiOjI1NX19LFwiTGluZVdlaWdodFwiOjAuMCxcIkxpbmVUeXBlXCI6MH19LFwiVGV4dElzVmVydGljYWxcIjp0cnVlfSxcIkJhY2tncm91bmRTdHlsZVwiOntcIiRpZFwiOlwiOTc1XCIsXCJNYXJnaW5cIjp7XCIkaWRcIjpcIjk3NlwiLFwiVG9wXCI6MC4wLFwiTGVmdFwiOjAuMCxcIlJpZ2h0XCI6MC4wLFwiQm90dG9tXCI6MC4wfSxcIlBhZGRpbmdcIjp7XCIkaWRcIjpcIjk3N1wiLFwiVG9wXCI6MC4wLFwiTGVmdFwiOjAuMCxcIlJpZ2h0XCI6MC4wLFwiQm90dG9tXCI6MC4wfSxcIkJhY2tncm91bmRcIjp7XCIkaWRcIjpcIjk3OFwiLFwiQ29sb3JcIjp7XCIkaWRcIjpcIjk3OVwiLFwiQVwiOjM4LFwiUlwiOjE2NSxcIkdcIjoxNjUsXCJCXCI6MTY1fX0sXCJJc1Zpc2libGVcIjp0cnVlLFwiV2lkdGhcIjowLjAsXCJIZWlnaHRcIjowLjAsXCJCb3JkZXJTdHlsZVwiOntcIiRpZFwiOlwiOTgwXCIsXCJMaW5lQ29sb3JcIjp7XCIkaWRcIjpcIjk4MVwiLFwiJHR5cGVcIjpcIk5MUkUuQ29tbW9uLkRvbS5Tb2xpZENvbG9yQnJ1c2gsIE5MUkUuQ29tbW9uXCIsXCJDb2xvclwiOntcIiRpZFwiOlwiOTgyXCIsXCJBXCI6MjUsXCJSXCI6MTEyLFwiR1wiOjE3MyxcIkJcIjo3MX19LFwiTGluZVdlaWdodFwiOjAuMCxcIkxpbmVUeXBlXCI6MH19LFwiSXNBYm92ZVRpbWViYW5kXCI6ZmFsc2UsXCJTd2ltbGFuZURlZmF1bHRBY3Rpdml0eVN0eWxlXCI6e1wiJGlkXCI6XCI5ODNcIixcIkhlYWRlclN0eWxlXCI6e1wiJGlkXCI6XCI5ODRcIixcIlRleHRTdHlsZVwiOntcIiRpZFwiOlwiOTg1XCIsXCJGb250U2V0dGluZ3NcIjp7XCIkaWRcIjpcIjk4NlwiLFwiRm9udFNpemVcIjoxMSxcIkZvbnROYW1lXCI6XCJDYWxpYnJpXCIsXCJJc0JvbGRcIjpmYWxzZSxcIklzSXRhbGljXCI6ZmFsc2UsXCJJc1VuZGVybGluZWRcIjpmYWxzZX0sXCJBdXRvU2l6ZVwiOjAsXCJGb3JlZ3JvdW5kXCI6e1wiJGlkXCI6XCI5ODdcIixcIkNvbG9yXCI6e1wiJGlkXCI6XCI5ODhcIixcIkFcIjoyNTUsXCJSXCI6MCxcIkdcIjowLFwiQlwiOjB9fSxcIkJhY2tncm91bmRGaWxsVHlwZVwiOjAsXCJNYXhXaWR0aFwiOjAuMCxcIk1heEhlaWdodFwiOjAuMCxcIlNtYXJ0Rm9yZWdyb3VuZElzQWN0aXZlXCI6ZmFsc2UsXCJIb3Jpem9udGFsQWxpZ25tZW50XCI6MCxcIlZlcnRpY2FsQWxpZ25tZW50XCI6MCxcIlNtYXJ0Rm9yZWdyb3VuZFwiOm51bGwsXCJNYXJnaW5cIjp7XCIkaWRcIjpcIjk4OVwiLFwiVG9wXCI6MC4wLFwiTGVmdFwiOjAuMCxcIlJpZ2h0XCI6MC4wLFwiQm90dG9tXCI6MC4wfSxcIlBhZGRpbmdcIjp7XCIkaWRcIjpcIjk5MFwiLFwiVG9wXCI6MC4wLFwiTGVmdFwiOjAuMCxcIlJpZ2h0XCI6MC4wLFwiQm90dG9tXCI6MC4wfSxcIkJhY2tncm91bmRcIjpudWxsLFwiSXNWaXNpYmxlXCI6ZmFsc2UsXCJXaWR0aFwiOjAuMCxcIkhlaWdodFwiOjAuMCxcIkJvcmRlclN0eWxlXCI6bnVsbH0sXCJSZWN0YW5nbGVTdHlsZVwiOntcIiRpZFwiOlwiOTkxXCIsXCJNYXJnaW5cIjp7XCIkaWRcIjpcIjk5MlwiLFwiVG9wXCI6MC4wLFwiTGVmdFwiOjAuMCxcIlJpZ2h0XCI6MC4wLFwiQm90dG9tXCI6MC4wfSxcIlBhZGRpbmdcIjp7XCIkaWRcIjpcIjk5M1wiLFwiVG9wXCI6MC4wLFwiTGVmdFwiOjAuMCxcIlJpZ2h0XCI6MC4wLFwiQm90dG9tXCI6MC4wfSxcIkJhY2tncm91bmRcIjp7XCIkaWRcIjpcIjk5NFwiLFwiQ29sb3JcIjp7XCIkaWRcIjpcIjk5NVwiLFwiQVwiOjYzLFwiUlwiOjE2NSxcIkdcIjoxNjUsXCJCXCI6MTY1fX0sXCJJc1Zpc2libGVcIjpmYWxzZSxcIldpZHRoXCI6MC4wLFwiSGVpZ2h0XCI6MC4wLFwiQm9yZGVyU3R5bGVcIjp7XCIkaWRcIjpcIjk5NlwiLFwiTGluZUNvbG9yXCI6e1wiJGlkXCI6XCI5OTdcIixcIiR0eXBlXCI6XCJOTFJFLkNvbW1vbi5Eb20uU29saWRDb2xvckJydXNoLCBOTFJFLkNvbW1vblwiLFwiQ29sb3JcIjp7XCIkaWRcIjpcIjk5OFwiLFwiQVwiOjI1NSxcIlJcIjoyNTUsXCJHXCI6MCxcIkJcIjowfX0sXCJMaW5lV2VpZ2h0XCI6MC4wLFwiTGluZVR5cGVcIjowfX19LFwiQmFja2dyb3VuZFN0eWxlXCI6e1wiJGlkXCI6XCI5OTlcIixcIk1hcmdpblwiOntcIiRpZFwiOlwiMTAwMFwiLFwiVG9wXCI6MC4wLFwiTGVmdFwiOjAuMCxcIlJpZ2h0XCI6MC4wLFwiQm90dG9tXCI6MC4wfSxcIlBhZGRpbmdcIjp7XCIkaWRcIjpcIjEwMDFcIixcIlRvcFwiOjAuMCxcIkxlZnRcIjowLjAsXCJSaWdodFwiOjAuMCxcIkJvdHRvbVwiOjAuMH0sXCJCYWNrZ3JvdW5kXCI6e1wiJGlkXCI6XCIxMDAyXCIsXCJDb2xvclwiOntcIiRpZFwiOlwiMTAwM1wiLFwiQVwiOjUxLFwiUlwiOjE2NSxcIkdcIjoxNjUsXCJCXCI6MTY1fX0sXCJJc1Zpc2libGVcIjp0cnVlLFwiV2lkdGhcIjowLjAsXCJIZWlnaHRcIjowLjAsXCJCb3JkZXJTdHlsZVwiOntcIiRpZFwiOlwiMTAwNFwiLFwiTGluZUNvbG9yXCI6e1wiJGlkXCI6XCIxMDA1XCIsXCIkdHlwZVwiOlwiTkxSRS5Db21tb24uRG9tLlNvbGlkQ29sb3JCcnVzaCwgTkxSRS5Db21tb25cIixcIkNvbG9yXCI6e1wiJGlkXCI6XCIxMDA2XCIsXCJBXCI6MjU1LFwiUlwiOjI1NSxcIkdcIjowLFwiQlwiOjB9fSxcIkxpbmVXZWlnaHRcIjowLjAsXCJMaW5lVHlwZVwiOjB9fSxcIkN1c3RvbVN3aW1sYW5lTWlsZXN0b25lU3R5bGVMaXN0XCI6W10sXCJDdXN0b21Td2ltbGFuZVRhc2tTdHlsZUxpc3RcIjpbXSxcIklzVmlzaWJsZVwiOmZhbHNlfSxcIkN1c3RvbVN3aW1sYW5lQWN0aXZpdGllc1N0eWxlTGlzdFwiOlt7XCIkaWRcIjpcIjEwMDdcIixcIkhlYWRlclN0eWxlXCI6e1wiJGlkXCI6XCIxMDA4XCIsXCJUZXh0U3R5bGVcIjp7XCIkaWRcIjpcIjEwMDlcIixcIkZvbnRTZXR0aW5nc1wiOntcIiRpZFwiOlwiMTAxMFwiLFwiRm9udFNpemVcIjoxMSxcIkZvbnROYW1lXCI6XCJDYWxpYnJpXCIsXCJJc0JvbGRcIjpmYWxzZSxcIklzSXRhbGljXCI6ZmFsc2UsXCJJc1VuZGVybGluZWRcIjpmYWxzZX0sXCJBdXRvU2l6ZVwiOjAsXCJGb3JlZ3JvdW5kXCI6e1wiJGlkXCI6XCIxMDExXCIsXCJDb2xvclwiOntcIiRpZFwiOlwiMTAxMlwiLFwiQVwiOjI1NSxcIlJcIjowLFwiR1wiOjAsXCJCXCI6MH19LFwiQmFja2dyb3VuZEZpbGxUeXBlXCI6MCxcIk1heFdpZHRoXCI6MC4wLFwiTWF4SGVpZ2h0XCI6MC4wLFwiU21hcnRGb3JlZ3JvdW5kSXNBY3RpdmVcIjpmYWxzZSxcIkhvcml6b250YWxBbGlnbm1lbnRcIjowLFwiVmVydGljYWxBbGlnbm1lbnRcIjowLFwiU21hcnRGb3JlZ3JvdW5kXCI6bnVsbCxcIk1hcmdpblwiOntcIiRpZFwiOlwiMTAxM1wiLFwiVG9wXCI6MC4wLFwiTGVmdFwiOjAuMCxcIlJpZ2h0XCI6MC4wLFwiQm90dG9tXCI6MC4wfSxcIlBhZGRpbmdcIjp7XCIkaWRcIjpcIjEwMTRcIixcIlRvcFwiOjAuMCxcIkxlZnRcIjowLjAsXCJSaWdodFwiOjAuMCxcIkJvdHRvbVwiOjAuMH0sXCJCYWNrZ3JvdW5kXCI6bnVsbCxcIklzVmlzaWJsZVwiOmZhbHNlLFwiV2lkdGhcIjowLjAsXCJIZWlnaHRcIjowLjAsXCJCb3JkZXJTdHlsZVwiOm51bGx9LFwiUmVjdGFuZ2xlU3R5bGVcIjp7XCIkaWRcIjpcIjEwMTVcIixcIk1hcmdpblwiOntcIiRpZFwiOlwiMTAxNlwiLFwiVG9wXCI6MC4wLFwiTGVmdFwiOjAuMCxcIlJpZ2h0XCI6MC4wLFwiQm90dG9tXCI6MC4wfSxcIlBhZGRpbmdcIjp7XCIkaWRcIjpcIjEwMTdcIixcIlRvcFwiOjAuMCxcIkxlZnRcIjowLjAsXCJSaWdodFwiOjAuMCxcIkJvdHRvbVwiOjAuMH0sXCJCYWNrZ3JvdW5kXCI6e1wiJGlkXCI6XCIxMDE4XCIsXCJDb2xvclwiOntcIiRpZFwiOlwiMTAxOVwiLFwiQVwiOjYzLFwiUlwiOjExMixcIkdcIjoxNzMsXCJCXCI6NzF9fSxcIklzVmlzaWJsZVwiOmZhbHNlLFwiV2lkdGhcIjowLjAsXCJIZWlnaHRcIjowLjAsXCJCb3JkZXJTdHlsZVwiOntcIiRpZFwiOlwiMTAyMFwiLFwiTGluZUNvbG9yXCI6e1wiJGlkXCI6XCIxMDIxXCIsXCIkdHlwZVwiOlwiTkxSRS5Db21tb24uRG9tLlNvbGlkQ29sb3JCcnVzaCwgTkxSRS5Db21tb25cIixcIkNvbG9yXCI6e1wiJGlkXCI6XCIxMDIyXCIsXCJBXCI6MjU1LFwiUlwiOjI1NSxcIkdcIjowLFwiQlwiOjB9fSxcIkxpbmVXZWlnaHRcIjowLjAsXCJMaW5lVHlwZVwiOjB9fX0sXCJCYWNrZ3JvdW5kU3R5bGVcIjp7XCIkaWRcIjpcIjEwMjNcIixcIk1hcmdpblwiOntcIiRpZFwiOlwiMTAyNFwiLFwiVG9wXCI6MC4wLFwiTGVmdFwiOjAuMCxcIlJpZ2h0XCI6MC4wLFwiQm90dG9tXCI6MC4wfSxcIlBhZGRpbmdcIjp7XCIkaWRcIjpcIjEwMjVcIixcIlRvcFwiOjAuMCxcIkxlZnRcIjowLjAsXCJSaWdodFwiOjAuMCxcIkJvdHRvbVwiOjAuMH0sXCJCYWNrZ3JvdW5kXCI6e1wiJGlkXCI6XCIxMDI2XCIsXCJDb2xvclwiOntcIiRpZFwiOlwiMTAyN1wiLFwiQVwiOjUxLFwiUlwiOjE2NSxcIkdcIjoxNjUsXCJCXCI6MTY1fX0sXCJJc1Zpc2libGVcIjp0cnVlLFwiV2lkdGhcIjowLjAsXCJIZWlnaHRcIjowLjAsXCJCb3JkZXJTdHlsZVwiOntcIiRpZFwiOlwiMTAyOFwiLFwiTGluZUNvbG9yXCI6e1wiJGlkXCI6XCIxMDI5XCIsXCIkdHlwZVwiOlwiTkxSRS5Db21tb24uRG9tLlNvbGlkQ29sb3JCcnVzaCwgTkxSRS5Db21tb25cIixcIkNvbG9yXCI6e1wiJGlkXCI6XCIxMDMwXCIsXCJBXCI6MjU1LFwiUlwiOjI1NSxcIkdcIjowLFwiQlwiOjB9fSxcIkxpbmVXZWlnaHRcIjowLjAsXCJMaW5lVHlwZVwiOjB9fSxcIkN1c3RvbVN3aW1sYW5lTWlsZXN0b25lU3R5bGVMaXN0XCI6W10sXCJDdXN0b21Td2ltbGFuZVRhc2tTdHlsZUxpc3RcIjpbe1wiJGlkXCI6XCIxMDMxXCIsXCJUYXNrU3R5bGVcIjp7XCIkaWRcIjpcIjEwMzJcIixcIlNoYXBlXCI6MSxcIlNoYXBlVGhpY2tuZXNzXCI6MCxcIkR1cmF0aW9uRm9ybWF0XCI6NSxcIlBlcmNlbnRhZ2VDb21wbGV0ZVN0eWxlXCI6e1wiJGlkXCI6XCIxMDMzXCIsXCJGb250U2V0dGluZ3NcIjp7XCIkaWRcIjpcIjEwMzRcIixcIkZvbnRTaXplXCI6MTAsXCJGb250TmFtZVwiOlwiQ2FsaWJyaVwiLFwiSXNCb2xkXCI6ZmFsc2UsXCJJc0l0YWxpY1wiOmZhbHNlLFwiSXNVbmRlcmxpbmVkXCI6ZmFsc2V9LFwiQXV0b1NpemVcIjowLFwiRm9yZWdyb3VuZFwiOntcIiRpZFwiOlwiMTAzNVwiLFwiQ29sb3JcIjp7XCIkaWRcIjpcIjEwMzZcIixcIkFcIjoyNTUsXCJSXCI6NjgsXCJHXCI6ODQsXCJCXCI6MTA2fX0sXCJCYWNrZ3JvdW5kRmlsbFR5cGVcIjowLFwiTWF4V2lkdGhcIjoyMDAuMCxcIk1heEhlaWdodFwiOlwiSW5maW5pdHlcIixcIlNtYXJ0Rm9yZWdyb3VuZElzQWN0aXZlXCI6ZmFsc2UsXCJIb3Jpem9udGFsQWxpZ25tZW50XCI6MSxcIlZlcnRpY2FsQWxpZ25tZW50XCI6MCxcIlNtYXJ0Rm9yZWdyb3VuZFwiOm51bGwsXCJNYXJnaW5cIjp7XCIkaWRcIjpcIjEwMzdcIixcIlRvcFwiOjAuMCxcIkxlZnRcIjowLjAsXCJSaWdodFwiOjAuMCxcIkJvdHRvbVwiOjAuMH0sXCJQYWRkaW5nXCI6e1wiJGlkXCI6XCIxMDM4XCIsXCJUb3BcIjowLjAsXCJMZWZ0XCI6MC4wLFwiUmlnaHRcIjowLjAsXCJCb3R0b21cIjowLjB9LFwiQmFja2dyb3VuZFwiOntcIiRpZFwiOlwiMTAzOVwiLFwiQ29sb3JcIjp7XCIkcmVmXCI6XCI1NjdcIn19LFwiSXNWaXNpYmxlXCI6dHJ1ZSxcIldpZHRoXCI6MC4wLFwiSGVpZ2h0XCI6MC4wLFwiQm9yZGVyU3R5bGVcIjp7XCIkaWRcIjpcIjEwNDBcIixcIkxpbmVDb2xvclwiOm51bGwsXCJMaW5lV2VpZ2h0XCI6MC4wLFwiTGluZVR5cGVcIjowfX0sXCJEdXJhdGlvblN0eWxlXCI6e1wiJGlkXCI6XCIxMDQxXCIsXCJGb250U2V0dGluZ3NcIjp7XCIkaWRcIjpcIjEwNDJcIixcIkZvbnRTaXplXCI6MTAsXCJGb250TmFtZVwiOlwiQ2FsaWJyaVwiLFwiSXNCb2xkXCI6ZmFsc2UsXCJJc0l0YWxpY1wiOmZhbHNlLFwiSXNVbmRlcmxpbmVkXCI6ZmFsc2V9LFwiQXV0b1NpemVcIjowLFwiRm9yZWdyb3VuZFwiOntcIiRpZFwiOlwiMTA0M1wiLFwiQ29sb3JcIjp7XCIkaWRcIjpcIjEwNDRcIixcIkFcIjoyNTUsXCJSXCI6NjgsXCJHXCI6ODQsXCJCXCI6MTA2fX0sXCJCYWNrZ3JvdW5kRmlsbFR5cGVcIjowLFwiTWF4V2lkdGhcIjoyMDAuMCxcIk1heEhlaWdodFwiOlwiSW5maW5pdHlcIixcIlNtYXJ0Rm9yZWdyb3VuZElzQWN0aXZlXCI6ZmFsc2UsXCJIb3Jpem9udGFsQWxpZ25tZW50XCI6MixcIlZlcnRpY2FsQWxpZ25tZW50XCI6MCxcIlNtYXJ0Rm9yZWdyb3VuZFwiOm51bGwsXCJNYXJnaW5cIjp7XCIkaWRcIjpcIjEwNDVcIixcIlRvcFwiOjAuMCxcIkxlZnRcIjowLjAsXCJSaWdodFwiOjAuMCxcIkJvdHRvbVwiOjAuMH0sXCJQYWRkaW5nXCI6e1wiJGlkXCI6XCIxMDQ2XCIsXCJUb3BcIjowLjAsXCJMZWZ0XCI6MC4wLFwiUmlnaHRcIjowLjAsXCJCb3R0b21cIjowLjB9LFwiQmFja2dyb3VuZFwiOntcIiRpZFwiOlwiMTA0N1wiLFwiQ29sb3JcIjp7XCIkaWRcIjpcIjEwNDhcIixcIkFcIjowLFwiUlwiOjI1NSxcIkdcIjoyNTUsXCJCXCI6MjU1fX0sXCJJc1Zpc2libGVcIjp0cnVlLFwiV2lkdGhcIjowLjAsXCJIZWlnaHRcIjowLjAsXCJCb3JkZXJTdHlsZVwiOntcIiRpZFwiOlwiMTA0OVwiLFwiTGluZUNvbG9yXCI6bnVsbCxcIkxpbmVXZWlnaHRcIjowLjAsXCJMaW5lVHlwZVwiOjB9fSxcIkhvcml6b250YWxDb25uZWN0b3JTdHlsZVwiOntcIiRpZFwiOlwiMTA1MFwiLFwiTGluZUNvbG9yXCI6e1wiJGlkXCI6XCIxMDUxXCIsXCIkdHlwZVwiOlwiTkxSRS5Db21tb24uRG9tLlNvbGlkQ29sb3JCcnVzaCwgTkxSRS5Db21tb25cIixcIkNvbG9yXCI6e1wiJGlkXCI6XCIxMDUyXCIsXCJBXCI6MjU1LFwiUlwiOjIwNCxcIkdcIjoyMDQsXCJCXCI6MjA0fX0sXCJMaW5lV2VpZ2h0XCI6MS4wLFwiTGluZVR5cGVcIjowfSxcIlZlcnRpY2FsQ29ubmVjdG9yU3R5bGVcIjp7XCIkaWRcIjpcIjEwNTNcIixcIkxpbmVDb2xvclwiOntcIiRpZFwiOlwiMTA1NFwiLFwiJHR5cGVcIjpcIk5MUkUuQ29tbW9uLkRvbS5Tb2xpZENvbG9yQnJ1c2gsIE5MUkUuQ29tbW9uXCIsXCJDb2xvclwiOntcIiRpZFwiOlwiMTA1NVwiLFwiQVwiOjI1NSxcIlJcIjoyMDQsXCJHXCI6MjA0LFwiQlwiOjIwNH19LFwiTGluZVdlaWdodFwiOjAuMCxcIkxpbmVUeXBlXCI6MH0sXCJNYXJnaW5cIjpudWxsLFwiU3RhcnREYXRlUG9zaXRpb25cIjo2LFwiRW5kRGF0ZVBvc2l0aW9uXCI6NixcIlRpdGxlUG9zaXRpb25cIjoyLFwiRHVyYXRpb25Qb3NpdGlvblwiOjMsXCJQZXJjZW50YWdlQ29tcGxldGVkUG9zaXRpb25cIjoyLFwiU3BhY2luZ1wiOjMsXCJJc0JlbG93VGltZWJhbmRcIjp0cnVlLFwiUGVyY2VudGFnZUNvbXBsZXRlU2hhcGVPcGFjaXR5XCI6MzUsXCJHcm91cE5hbWVcIjpudWxsLFwiQXR0YWNoZWRNaWxlc3RvbmVzU3R5bGVzXCI6bnVsbCxcIlNoYXBlU3R5bGVcIjp7XCIkaWRcIjpcIjEwNTZcIixcIk1hcmdpblwiOntcIiRpZFwiOlwiMTA1N1wiLFwiVG9wXCI6MC4wLFwiTGVmdFwiOjQuMCxcIlJpZ2h0XCI6NC4wLFwiQm90dG9tXCI6MC4wfSxcIlBhZGRpbmdcIjp7XCIkaWRcIjpcIjEwNThcIixcIlRvcFwiOjAuMCxcIkxlZnRcIjowLjAsXCJSaWdodFwiOjAuMCxcIkJvdHRvbVwiOjAuMH0sXCJCYWNrZ3JvdW5kXCI6e1wiJGlkXCI6XCIxMDU5XCIsXCJDb2xvclwiOntcIiRpZFwiOlwiMTA2MFwiLFwiQVwiOjI1NSxcIlJcIjoxMTIsXCJHXCI6MTczLFwiQlwiOjcxfX0sXCJJc1Zpc2libGVcIjp0cnVlLFwiV2lkdGhcIjowLjAsXCJIZWlnaHRcIjoxMC4wLFwiQm9yZGVyU3R5bGVcIjp7XCIkaWRcIjpcIjEwNjFcIixcIkxpbmVDb2xvclwiOntcIiRpZFwiOlwiMTA2MlwiLFwiJHR5cGVcIjpcIk5MUkUuQ29tbW9uLkRvbS5Tb2xpZENvbG9yQnJ1c2gsIE5MUkUuQ29tbW9uXCIsXCJDb2xvclwiOntcIiRpZFwiOlwiMTA2M1wiLFwiQVwiOjI1NSxcIlJcIjoyNTUsXCJHXCI6MCxcIkJcIjowfX0sXCJMaW5lV2VpZ2h0XCI6MC4wLFwiTGluZVR5cGVcIjowfX0sXCJUaXRsZVN0eWxlXCI6e1wiJGlkXCI6XCIxMDY0XCIsXCJGb250U2V0dGluZ3NcIjp7XCIkaWRcIjpcIjEwNjVcIixcIkZvbnRTaXplXCI6MTEsXCJGb250TmFtZVwiOlwiQ2FsaWJyaVwiLFwiSXNCb2xkXCI6dHJ1ZSxcIklzSXRhbGljXCI6ZmFsc2UsXCJJc1VuZGVybGluZWRcIjpmYWxzZX0sXCJBdXRvU2l6ZVwiOjAsXCJGb3JlZ3JvdW5kXCI6e1wiJGlkXCI6XCIxMDY2XCIsXCJDb2xvclwiOntcIiRpZFwiOlwiMTA2N1wiLFwiQVwiOjI1NSxcIlJcIjoyNTUsXCJHXCI6MjU1LFwiQlwiOjI1NX19LFwiQmFja2dyb3VuZEZpbGxUeXBlXCI6MCxcIk1heFdpZHRoXCI6OTYwLjAsXCJNYXhIZWlnaHRcIjpcIkluZmluaXR5XCIsXCJTbWFydEZvcmVncm91bmRJc0FjdGl2ZVwiOmZhbHNlLFwiSG9yaXpvbnRhbEFsaWdubWVudFwiOjEsXCJWZXJ0aWNhbEFsaWdubWVudFwiOjAsXCJTbWFydEZvcmVncm91bmRcIjpudWxsLFwiTWFyZ2luXCI6e1wiJGlkXCI6XCIxMDY4XCIsXCJUb3BcIjowLjAsXCJMZWZ0XCI6MC4wLFwiUmlnaHRcIjowLjAsXCJCb3R0b21cIjowLjB9LFwiUGFkZGluZ1wiOntcIiRpZFwiOlwiMTA2OVwiLFwiVG9wXCI6MC4wLFwiTGVmdFwiOjAuMCxcIlJpZ2h0XCI6MC4wLFwiQm90dG9tXCI6MC4wfSxcIkJhY2tncm91bmRcIjp7XCIkaWRcIjpcIjEwNzBcIixcIkNvbG9yXCI6e1wiJGlkXCI6XCIxMDcxXCIsXCJBXCI6MCxcIlJcIjoyNTUsXCJHXCI6MjU1LFwiQlwiOjI1NX19LFwiSXNWaXNpYmxlXCI6dHJ1ZSxcIldpZHRoXCI6MC4wLFwiSGVpZ2h0XCI6MC4wLFwiQm9yZGVyU3R5bGVcIjp7XCIkaWRcIjpcIjEwNzJcIixcIkxpbmVDb2xvclwiOm51bGwsXCJMaW5lV2VpZ2h0XCI6MC4wLFwiTGluZVR5cGVcIjowfX0sXCJEYXRlU3R5bGVcIjp7XCIkaWRcIjpcIjEwNzNcIixcIkZvbnRTZXR0aW5nc1wiOntcIiRpZFwiOlwiMTA3NFwiLFwiRm9udFNpemVcIjoxMCxcIkZvbnROYW1lXCI6XCJDYWxpYnJpXCIsXCJJc0JvbGRcIjpmYWxzZSxcIklzSXRhbGljXCI6ZmFsc2UsXCJJc1VuZGVybGluZWRcIjpmYWxzZX0sXCJBdXRvU2l6ZVwiOjAsXCJGb3JlZ3JvdW5kXCI6e1wiJGlkXCI6XCIxMDc1XCIsXCJDb2xvclwiOntcIiRpZFwiOlwiMTA3Nl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MTA3N1wiLFwiVG9wXCI6MC4wLFwiTGVmdFwiOjAuMCxcIlJpZ2h0XCI6MC4wLFwiQm90dG9tXCI6MC4wfSxcIlBhZGRpbmdcIjp7XCIkaWRcIjpcIjEwNzhcIixcIlRvcFwiOjAuMCxcIkxlZnRcIjowLjAsXCJSaWdodFwiOjAuMCxcIkJvdHRvbVwiOjAuMH0sXCJCYWNrZ3JvdW5kXCI6e1wiJGlkXCI6XCIxMDc5XCIsXCJDb2xvclwiOntcIiRpZFwiOlwiMTA4MFwiLFwiQVwiOjAsXCJSXCI6MjU1LFwiR1wiOjI1NSxcIkJcIjoyNTV9fSxcIklzVmlzaWJsZVwiOnRydWUsXCJXaWR0aFwiOjAuMCxcIkhlaWdodFwiOjAuMCxcIkJvcmRlclN0eWxlXCI6e1wiJGlkXCI6XCIxMDgxXCIsXCJMaW5lQ29sb3JcIjpudWxsLFwiTGluZVdlaWdodFwiOjAuMCxcIkxpbmVUeXBlXCI6MH19LFwiRGF0ZUZvcm1hdFwiOntcIiRpZFwiOlwiMTA4Ml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XCJBdHRhY2hlZE1pbGVzdG9uZXNTdHlsZVwiOlt7XCIkaWRcIjpcIjEwODNcIixcIlNoYXBlXCI6MSxcIkNvbm5lY3Rvck1hcmdpblwiOntcIiRpZFwiOlwiMTA4NFwiLFwiVG9wXCI6MC4wLFwiTGVmdFwiOjIuMCxcIlJpZ2h0XCI6Mi4wLFwiQm90dG9tXCI6MC4wfSxcIkNvbm5lY3RvclN0eWxlXCI6e1wiJGlkXCI6XCIxMDg1XCIsXCJMaW5lQ29sb3JcIjp7XCIkaWRcIjpcIjEwODZcIixcIiR0eXBlXCI6XCJOTFJFLkNvbW1vbi5Eb20uU29saWRDb2xvckJydXNoLCBOTFJFLkNvbW1vblwiLFwiQ29sb3JcIjp7XCIkaWRcIjpcIjEwODdcIixcIkFcIjoxMjcsXCJSXCI6NzksXCJHXCI6MTI5LFwiQlwiOjE4OX19LFwiTGluZVdlaWdodFwiOjEuMCxcIkxpbmVUeXBlXCI6MH0sXCJJc0JlbG93VGltZWJhbmRcIjp0cnVlLFwiSGlkZURhdGVcIjpmYWxzZSxcIlNoYXBlU2l6ZVwiOjAsXCJTcGFjaW5nXCI6MS4wLFwiUGFkZGluZ1wiOntcIiRpZFwiOlwiMTA4OFwiLFwiVG9wXCI6Ny4wLFwiTGVmdFwiOjMuMCxcIlJpZ2h0XCI6MC4wLFwiQm90dG9tXCI6Mi4wfSxcIlBvc2l0aW9uXCI6bnVsbCxcIlBvc2l0aW9uT25UYXNrXCI6MyxcIlNoYXBlU3R5bGVcIjp7XCIkaWRcIjpcIjEwODlcIixcIk1hcmdpblwiOntcIiRpZFwiOlwiMTA5MFwiLFwiVG9wXCI6MC4wLFwiTGVmdFwiOjAuMCxcIlJpZ2h0XCI6MC4wLFwiQm90dG9tXCI6MC4wfSxcIlBhZGRpbmdcIjp7XCIkaWRcIjpcIjEwOTFcIixcIlRvcFwiOjAuMCxcIkxlZnRcIjowLjAsXCJSaWdodFwiOjAuMCxcIkJvdHRvbVwiOjAuMH0sXCJCYWNrZ3JvdW5kXCI6e1wiJGlkXCI6XCIxMDkyXCIsXCJDb2xvclwiOntcIiRpZFwiOlwiMTA5M1wiLFwiQVwiOjI1NSxcIlJcIjo1NixcIkdcIjo4NyxcIkJcIjozNX19LFwiSXNWaXNpYmxlXCI6dHJ1ZSxcIldpZHRoXCI6MTIuMCxcIkhlaWdodFwiOjE0LjAsXCJCb3JkZXJTdHlsZVwiOntcIiRpZFwiOlwiMTA5NFwiLFwiTGluZUNvbG9yXCI6e1wiJGlkXCI6XCIxMDk1XCIsXCIkdHlwZVwiOlwiTkxSRS5Db21tb24uRG9tLlNvbGlkQ29sb3JCcnVzaCwgTkxSRS5Db21tb25cIixcIkNvbG9yXCI6e1wiJGlkXCI6XCIxMDk2XCIsXCJBXCI6MjU1LFwiUlwiOjI1NSxcIkdcIjoyNTUsXCJCXCI6MjU1fX0sXCJMaW5lV2VpZ2h0XCI6MC4wLFwiTGluZVR5cGVcIjowfX0sXCJUaXRsZVN0eWxlXCI6e1wiJGlkXCI6XCIxMDk3XCIsXCJGb250U2V0dGluZ3NcIjp7XCIkaWRcIjpcIjEwOThcIixcIkZvbnRTaXplXCI6MTEsXCJGb250TmFtZVwiOlwiQ2FsaWJyaVwiLFwiSXNCb2xkXCI6ZmFsc2UsXCJJc0l0YWxpY1wiOmZhbHNlLFwiSXNVbmRlcmxpbmVkXCI6ZmFsc2V9LFwiQXV0b1NpemVcIjowLFwiRm9yZWdyb3VuZFwiOntcIiRpZFwiOlwiMTA5OVwiLFwiQ29sb3JcIjp7XCIkaWRcIjpcIjExMDBcIixcIkFcIjoyNTUsXCJSXCI6MCxcIkdcIjowLFwiQlwiOjB9fSxcIkJhY2tncm91bmRGaWxsVHlwZVwiOjAsXCJNYXhXaWR0aFwiOjIwMC4wLFwiTWF4SGVpZ2h0XCI6XCJJbmZpbml0eVwiLFwiU21hcnRGb3JlZ3JvdW5kSXNBY3RpdmVcIjpmYWxzZSxcIkhvcml6b250YWxBbGlnbm1lbnRcIjoxLFwiVmVydGljYWxBbGlnbm1lbnRcIjowLFwiU21hcnRGb3JlZ3JvdW5kXCI6bnVsbCxcIk1hcmdpblwiOntcIiRpZFwiOlwiMTEwMVwiLFwiVG9wXCI6MC4wLFwiTGVmdFwiOjAuMCxcIlJpZ2h0XCI6MC4wLFwiQm90dG9tXCI6MC4wfSxcIlBhZGRpbmdcIjp7XCIkaWRcIjpcIjExMDJcIixcIlRvcFwiOjAuMCxcIkxlZnRcIjowLjAsXCJSaWdodFwiOjAuMCxcIkJvdHRvbVwiOjAuMH0sXCJCYWNrZ3JvdW5kXCI6e1wiJGlkXCI6XCIxMTAzXCIsXCJDb2xvclwiOntcIiRpZFwiOlwiMTEwNFwiLFwiQVwiOjAsXCJSXCI6MjU1LFwiR1wiOjI1NSxcIkJcIjoyNTV9fSxcIklzVmlzaWJsZVwiOmZhbHNlLFwiV2lkdGhcIjowLjAsXCJIZWlnaHRcIjowLjAsXCJCb3JkZXJTdHlsZVwiOntcIiRpZFwiOlwiMTEwNVwiLFwiTGluZUNvbG9yXCI6bnVsbCxcIkxpbmVXZWlnaHRcIjowLjAsXCJMaW5lVHlwZVwiOjB9fSxcIkRhdGVTdHlsZVwiOntcIiRpZFwiOlwiMTEwNlwiLFwiRm9udFNldHRpbmdzXCI6e1wiJGlkXCI6XCIxMTA3XCIsXCJGb250U2l6ZVwiOjEwLFwiRm9udE5hbWVcIjpcIkNhbGlicmlcIixcIklzQm9sZFwiOmZhbHNlLFwiSXNJdGFsaWNcIjpmYWxzZSxcIklzVW5kZXJsaW5lZFwiOmZhbHNlfSxcIkF1dG9TaXplXCI6MCxcIkZvcmVncm91bmRcIjp7XCIkaWRcIjpcIjExMDhcIixcIkNvbG9yXCI6e1wiJGlkXCI6XCIxMTA5XCIsXCJBXCI6MjU1LFwiUlwiOjY4LFwiR1wiOjg0LFwiQlwiOjEwNn19LFwiQmFja2dyb3VuZEZpbGxUeXBlXCI6MCxcIk1heFdpZHRoXCI6MjAwLjAsXCJNYXhIZWlnaHRcIjpcIkluZmluaXR5XCIsXCJTbWFydEZvcmVncm91bmRJc0FjdGl2ZVwiOmZhbHNlLFwiSG9yaXpvbnRhbEFsaWdubWVudFwiOjEsXCJWZXJ0aWNhbEFsaWdubWVudFwiOjAsXCJTbWFydEZvcmVncm91bmRcIjpudWxsLFwiTWFyZ2luXCI6e1wiJGlkXCI6XCIxMTEwXCIsXCJUb3BcIjowLjAsXCJMZWZ0XCI6MC4wLFwiUmlnaHRcIjowLjAsXCJCb3R0b21cIjowLjB9LFwiUGFkZGluZ1wiOntcIiRpZFwiOlwiMTExMVwiLFwiVG9wXCI6MC4wLFwiTGVmdFwiOjAuMCxcIlJpZ2h0XCI6MC4wLFwiQm90dG9tXCI6MC4wfSxcIkJhY2tncm91bmRcIjp7XCIkaWRcIjpcIjExMTJcIixcIkNvbG9yXCI6e1wiJGlkXCI6XCIxMTEzXCIsXCJBXCI6MCxcIlJcIjoyNTUsXCJHXCI6MjU1LFwiQlwiOjI1NX19LFwiSXNWaXNpYmxlXCI6ZmFsc2UsXCJXaWR0aFwiOjAuMCxcIkhlaWdodFwiOjAuMCxcIkJvcmRlclN0eWxlXCI6e1wiJGlkXCI6XCIxMTE0XCIsXCJMaW5lQ29sb3JcIjpudWxsLFwiTGluZVdlaWdodFwiOjAuMCxcIkxpbmVUeXBlXCI6MH19LFwiRGF0ZUZvcm1hdFwiOntcIiRpZFwiOlwiMTExNVwiLFwiRm9ybWF0U3RyaW5nXCI6XCJNTU0gZCwgeXl5eVwiLFwiU2VwYXJhdG9yXCI6XCIvXCIsXCJVc2VJbnRlcm5hdGlvbmFsRGF0ZUZvcm1hdFwiOmZhbHNlLFwiRGF0ZUlzVmlzaWJsZVwiOnRydWUsXCJUaW1lSXNWaXNpYmxlXCI6ZmFsc2UsXCJIb3VyRGlnaXRzXCI6MSxcIkFtUG1EZXNpZ25hdG9yXCI6MixcIlRyaW0wME1pbnV0ZXNcIjpmYWxzZSxcIkxhc3RLbm93blZpc2liaWxpdHlTdGF0ZVwiOntcIiRyZWZcIjpcIjIyOVwifX0sXCJJc1Zpc2libGVcIjp0cnVlfSx7XCIkaWRcIjpcIjExMTZcIixcIlNoYXBlXCI6MSxcIkNvbm5lY3Rvck1hcmdpblwiOntcIiRpZFwiOlwiMTExN1wiLFwiVG9wXCI6MC4wLFwiTGVmdFwiOjIuMCxcIlJpZ2h0XCI6Mi4wLFwiQm90dG9tXCI6MC4wfSxcIkNvbm5lY3RvclN0eWxlXCI6e1wiJGlkXCI6XCIxMTE4XCIsXCJMaW5lQ29sb3JcIjp7XCIkaWRcIjpcIjExMTlcIixcIiR0eXBlXCI6XCJOTFJFLkNvbW1vbi5Eb20uU29saWRDb2xvckJydXNoLCBOTFJFLkNvbW1vblwiLFwiQ29sb3JcIjp7XCIkaWRcIjpcIjExMjBcIixcIkFcIjoxMjcsXCJSXCI6MjU1LFwiR1wiOjE5MixcIkJcIjowfX0sXCJMaW5lV2VpZ2h0XCI6MS4wLFwiTGluZVR5cGVcIjowfSxcIklzQmVsb3dUaW1lYmFuZFwiOnRydWUsXCJIaWRlRGF0ZVwiOmZhbHNlLFwiU2hhcGVTaXplXCI6MCxcIlNwYWNpbmdcIjoxLjAsXCJQYWRkaW5nXCI6e1wiJGlkXCI6XCIxMTIxXCIsXCJUb3BcIjo3LjAsXCJMZWZ0XCI6My4wLFwiUmlnaHRcIjowLjAsXCJCb3R0b21cIjoyLjB9LFwiUG9zaXRpb25cIjpudWxsLFwiUG9zaXRpb25PblRhc2tcIjozLFwiU2hhcGVTdHlsZVwiOntcIiRpZFwiOlwiMTEyMlwiLFwiTWFyZ2luXCI6e1wiJGlkXCI6XCIxMTIzXCIsXCJUb3BcIjowLjAsXCJMZWZ0XCI6MC4wLFwiUmlnaHRcIjowLjAsXCJCb3R0b21cIjowLjB9LFwiUGFkZGluZ1wiOntcIiRpZFwiOlwiMTEyNFwiLFwiVG9wXCI6MC4wLFwiTGVmdFwiOjAuMCxcIlJpZ2h0XCI6MC4wLFwiQm90dG9tXCI6MC4wfSxcIkJhY2tncm91bmRcIjp7XCIkaWRcIjpcIjExMjVcIixcIkNvbG9yXCI6e1wiJGlkXCI6XCIxMTI2XCIsXCJBXCI6MjU1LFwiUlwiOjU2LFwiR1wiOjg3LFwiQlwiOjM1fX0sXCJJc1Zpc2libGVcIjp0cnVlLFwiV2lkdGhcIjoxMi4wLFwiSGVpZ2h0XCI6MTQuMCxcIkJvcmRlclN0eWxlXCI6e1wiJGlkXCI6XCIxMTI3XCIsXCJMaW5lQ29sb3JcIjpudWxsLFwiTGluZVdlaWdodFwiOjAuMCxcIkxpbmVUeXBlXCI6MH19LFwiVGl0bGVTdHlsZVwiOntcIiRpZFwiOlwiMTEyOFwiLFwiRm9udFNldHRpbmdzXCI6e1wiJGlkXCI6XCIxMTI5XCIsXCJGb250U2l6ZVwiOjExLFwiRm9udE5hbWVcIjpcIkNhbGlicmlcIixcIklzQm9sZFwiOmZhbHNlLFwiSXNJdGFsaWNcIjpmYWxzZSxcIklzVW5kZXJsaW5lZFwiOmZhbHNlfSxcIkF1dG9TaXplXCI6MCxcIkZvcmVncm91bmRcIjp7XCIkaWRcIjpcIjExMzBcIixcIkNvbG9yXCI6e1wiJGlkXCI6XCIxMTMxXCIsXCJBXCI6MjU1LFwiUlwiOjAsXCJHXCI6MCxcIkJcIjowfX0sXCJCYWNrZ3JvdW5kRmlsbFR5cGVcIjowLFwiTWF4V2lkdGhcIjoyMDAuMCxcIk1heEhlaWdodFwiOlwiSW5maW5pdHlcIixcIlNtYXJ0Rm9yZWdyb3VuZElzQWN0aXZlXCI6ZmFsc2UsXCJIb3Jpem9udGFsQWxpZ25tZW50XCI6MixcIlZlcnRpY2FsQWxpZ25tZW50XCI6MCxcIlNtYXJ0Rm9yZWdyb3VuZFwiOm51bGwsXCJNYXJnaW5cIjp7XCIkaWRcIjpcIjExMzJcIixcIlRvcFwiOjAuMCxcIkxlZnRcIjowLjAsXCJSaWdodFwiOjAuMCxcIkJvdHRvbVwiOjAuMH0sXCJQYWRkaW5nXCI6e1wiJGlkXCI6XCIxMTMzXCIsXCJUb3BcIjowLjAsXCJMZWZ0XCI6MC4wLFwiUmlnaHRcIjowLjAsXCJCb3R0b21cIjowLjB9LFwiQmFja2dyb3VuZFwiOntcIiRpZFwiOlwiMTEzNFwiLFwiQ29sb3JcIjp7XCIkaWRcIjpcIjExMzVcIixcIkFcIjowLFwiUlwiOjI1NSxcIkdcIjoyNTUsXCJCXCI6MjU1fX0sXCJJc1Zpc2libGVcIjpmYWxzZSxcIldpZHRoXCI6MC4wLFwiSGVpZ2h0XCI6MC4wLFwiQm9yZGVyU3R5bGVcIjp7XCIkaWRcIjpcIjExMzZcIixcIkxpbmVDb2xvclwiOm51bGwsXCJMaW5lV2VpZ2h0XCI6MC4wLFwiTGluZVR5cGVcIjowfX0sXCJEYXRlU3R5bGVcIjp7XCIkaWRcIjpcIjExMzdcIixcIkZvbnRTZXR0aW5nc1wiOntcIiRpZFwiOlwiMTEzOFwiLFwiRm9udFNpemVcIjoxMCxcIkZvbnROYW1lXCI6XCJDYWxpYnJpXCIsXCJJc0JvbGRcIjpmYWxzZSxcIklzSXRhbGljXCI6ZmFsc2UsXCJJc1VuZGVybGluZWRcIjpmYWxzZX0sXCJBdXRvU2l6ZVwiOjAsXCJGb3JlZ3JvdW5kXCI6e1wiJGlkXCI6XCIxMTM5XCIsXCJDb2xvclwiOntcIiRpZFwiOlwiMTE0MFwiLFwiQVwiOjI1NSxcIlJcIjo2OCxcIkdcIjo4NCxcIkJcIjoxMDZ9fSxcIkJhY2tncm91bmRGaWxsVHlwZVwiOjAsXCJNYXhXaWR0aFwiOjIwMC4wLFwiTWF4SGVpZ2h0XCI6XCJJbmZpbml0eVwiLFwiU21hcnRGb3JlZ3JvdW5kSXNBY3RpdmVcIjpmYWxzZSxcIkhvcml6b250YWxBbGlnbm1lbnRcIjoyLFwiVmVydGljYWxBbGlnbm1lbnRcIjowLFwiU21hcnRGb3JlZ3JvdW5kXCI6bnVsbCxcIk1hcmdpblwiOntcIiRpZFwiOlwiMTE0MVwiLFwiVG9wXCI6MC4wLFwiTGVmdFwiOjAuMCxcIlJpZ2h0XCI6MC4wLFwiQm90dG9tXCI6MC4wfSxcIlBhZGRpbmdcIjp7XCIkaWRcIjpcIjExNDJcIixcIlRvcFwiOjAuMCxcIkxlZnRcIjowLjAsXCJSaWdodFwiOjAuMCxcIkJvdHRvbVwiOjAuMH0sXCJCYWNrZ3JvdW5kXCI6e1wiJGlkXCI6XCIxMTQzXCIsXCJDb2xvclwiOntcIiRpZFwiOlwiMTE0NFwiLFwiQVwiOjAsXCJSXCI6MjU1LFwiR1wiOjI1NSxcIkJcIjoyNTV9fSxcIklzVmlzaWJsZVwiOmZhbHNlLFwiV2lkdGhcIjowLjAsXCJIZWlnaHRcIjowLjAsXCJCb3JkZXJTdHlsZVwiOntcIiRpZFwiOlwiMTE0NVwiLFwiTGluZUNvbG9yXCI6bnVsbCxcIkxpbmVXZWlnaHRcIjowLjAsXCJMaW5lVHlwZVwiOjB9fSxcIkRhdGVGb3JtYXRcIjp7XCIkaWRcIjpcIjExNDZcIixcIkZvcm1hdFN0cmluZ1wiOlwiTU1NIGQsIHl5eXlcIixcIlNlcGFyYXRvclwiOlwiL1wiLFwiVXNlSW50ZXJuYXRpb25hbERhdGVGb3JtYXRcIjpmYWxzZSxcIkRhdGVJc1Zpc2libGVcIjp0cnVlLFwiVGltZUlzVmlzaWJsZVwiOmZhbHNlLFwiSG91ckRpZ2l0c1wiOjEsXCJBbVBtRGVzaWduYXRvclwiOjIsXCJUcmltMDBNaW51dGVzXCI6ZmFsc2UsXCJMYXN0S25vd25WaXNpYmlsaXR5U3RhdGVcIjp7XCIkcmVmXCI6XCIyMjlcIn19LFwiSXNWaXNpYmxlXCI6dHJ1ZX1dfSx7XCIkaWRcIjpcIjExNDdcIixcIlRhc2tTdHlsZVwiOntcIiRpZFwiOlwiMTE0OFwiLFwiU2hhcGVcIjoxLFwiU2hhcGVUaGlja25lc3NcIjowLFwiRHVyYXRpb25Gb3JtYXRcIjo1LFwiUGVyY2VudGFnZUNvbXBsZXRlU3R5bGVcIjp7XCIkaWRcIjpcIjExNDlcIixcIkZvbnRTZXR0aW5nc1wiOntcIiRpZFwiOlwiMTE1MFwiLFwiRm9udFNpemVcIjoxMCxcIkZvbnROYW1lXCI6XCJDYWxpYnJpXCIsXCJJc0JvbGRcIjpmYWxzZSxcIklzSXRhbGljXCI6ZmFsc2UsXCJJc1VuZGVybGluZWRcIjpmYWxzZX0sXCJBdXRvU2l6ZVwiOjAsXCJGb3JlZ3JvdW5kXCI6e1wiJGlkXCI6XCIxMTUxXCIsXCJDb2xvclwiOntcIiRpZFwiOlwiMTE1MlwiLFwiQVwiOjI1NSxcIlJcIjo2OCxcIkdcIjo4NCxcIkJcIjoxMDZ9fSxcIkJhY2tncm91bmRGaWxsVHlwZVwiOjAsXCJNYXhXaWR0aFwiOjIwMC4wLFwiTWF4SGVpZ2h0XCI6XCJJbmZpbml0eVwiLFwiU21hcnRGb3JlZ3JvdW5kSXNBY3RpdmVcIjpmYWxzZSxcIkhvcml6b250YWxBbGlnbm1lbnRcIjoxLFwiVmVydGljYWxBbGlnbm1lbnRcIjowLFwiU21hcnRGb3JlZ3JvdW5kXCI6bnVsbCxcIk1hcmdpblwiOntcIiRpZFwiOlwiMTE1M1wiLFwiVG9wXCI6MC4wLFwiTGVmdFwiOjAuMCxcIlJpZ2h0XCI6MC4wLFwiQm90dG9tXCI6MC4wfSxcIlBhZGRpbmdcIjp7XCIkaWRcIjpcIjExNTRcIixcIlRvcFwiOjAuMCxcIkxlZnRcIjowLjAsXCJSaWdodFwiOjAuMCxcIkJvdHRvbVwiOjAuMH0sXCJCYWNrZ3JvdW5kXCI6e1wiJGlkXCI6XCIxMTU1XCIsXCJDb2xvclwiOntcIiRyZWZcIjpcIjU2N1wifX0sXCJJc1Zpc2libGVcIjp0cnVlLFwiV2lkdGhcIjowLjAsXCJIZWlnaHRcIjowLjAsXCJCb3JkZXJTdHlsZVwiOntcIiRpZFwiOlwiMTE1NlwiLFwiTGluZUNvbG9yXCI6bnVsbCxcIkxpbmVXZWlnaHRcIjowLjAsXCJMaW5lVHlwZVwiOjB9fSxcIkR1cmF0aW9uU3R5bGVcIjp7XCIkaWRcIjpcIjExNTdcIixcIkZvbnRTZXR0aW5nc1wiOntcIiRpZFwiOlwiMTE1OFwiLFwiRm9udFNpemVcIjoxMCxcIkZvbnROYW1lXCI6XCJDYWxpYnJpXCIsXCJJc0JvbGRcIjpmYWxzZSxcIklzSXRhbGljXCI6ZmFsc2UsXCJJc1VuZGVybGluZWRcIjpmYWxzZX0sXCJBdXRvU2l6ZVwiOjAsXCJGb3JlZ3JvdW5kXCI6e1wiJGlkXCI6XCIxMTU5XCIsXCJDb2xvclwiOntcIiRpZFwiOlwiMTE2MFwiLFwiQVwiOjI1NSxcIlJcIjo2OCxcIkdcIjo4NCxcIkJcIjoxMDZ9fSxcIkJhY2tncm91bmRGaWxsVHlwZVwiOjAsXCJNYXhXaWR0aFwiOjIwMC4wLFwiTWF4SGVpZ2h0XCI6XCJJbmZpbml0eVwiLFwiU21hcnRGb3JlZ3JvdW5kSXNBY3RpdmVcIjpmYWxzZSxcIkhvcml6b250YWxBbGlnbm1lbnRcIjoyLFwiVmVydGljYWxBbGlnbm1lbnRcIjowLFwiU21hcnRGb3JlZ3JvdW5kXCI6bnVsbCxcIk1hcmdpblwiOntcIiRpZFwiOlwiMTE2MVwiLFwiVG9wXCI6MC4wLFwiTGVmdFwiOjAuMCxcIlJpZ2h0XCI6MC4wLFwiQm90dG9tXCI6MC4wfSxcIlBhZGRpbmdcIjp7XCIkaWRcIjpcIjExNjJcIixcIlRvcFwiOjAuMCxcIkxlZnRcIjowLjAsXCJSaWdodFwiOjAuMCxcIkJvdHRvbVwiOjAuMH0sXCJCYWNrZ3JvdW5kXCI6e1wiJGlkXCI6XCIxMTYzXCIsXCJDb2xvclwiOntcIiRpZFwiOlwiMTE2NFwiLFwiQVwiOjAsXCJSXCI6MjU1LFwiR1wiOjI1NSxcIkJcIjoyNTV9fSxcIklzVmlzaWJsZVwiOnRydWUsXCJXaWR0aFwiOjAuMCxcIkhlaWdodFwiOjAuMCxcIkJvcmRlclN0eWxlXCI6e1wiJGlkXCI6XCIxMTY1XCIsXCJMaW5lQ29sb3JcIjpudWxsLFwiTGluZVdlaWdodFwiOjAuMCxcIkxpbmVUeXBlXCI6MH19LFwiSG9yaXpvbnRhbENvbm5lY3RvclN0eWxlXCI6e1wiJGlkXCI6XCIxMTY2XCIsXCJMaW5lQ29sb3JcIjp7XCIkaWRcIjpcIjExNjdcIixcIiR0eXBlXCI6XCJOTFJFLkNvbW1vbi5Eb20uU29saWRDb2xvckJydXNoLCBOTFJFLkNvbW1vblwiLFwiQ29sb3JcIjp7XCIkaWRcIjpcIjExNjhcIixcIkFcIjoyNTUsXCJSXCI6MjA0LFwiR1wiOjIwNCxcIkJcIjoyMDR9fSxcIkxpbmVXZWlnaHRcIjoxLjAsXCJMaW5lVHlwZVwiOjB9LFwiVmVydGljYWxDb25uZWN0b3JTdHlsZVwiOntcIiRpZFwiOlwiMTE2OVwiLFwiTGluZUNvbG9yXCI6e1wiJGlkXCI6XCIxMTcwXCIsXCIkdHlwZVwiOlwiTkxSRS5Db21tb24uRG9tLlNvbGlkQ29sb3JCcnVzaCwgTkxSRS5Db21tb25cIixcIkNvbG9yXCI6e1wiJGlkXCI6XCIxMTcxXCIsXCJBXCI6MjU1LFwiUlwiOjIwNCxcIkdcIjoyMDQsXCJCXCI6MjA0fX0sXCJMaW5lV2VpZ2h0XCI6MC4wLFwiTGluZVR5cGVcIjowfSxcIk1hcmdpblwiOm51bGwsXCJTdGFydERhdGVQb3NpdGlvblwiOjYsXCJFbmREYXRlUG9zaXRpb25cIjo2LFwiVGl0bGVQb3NpdGlvblwiOjIsXCJEdXJhdGlvblBvc2l0aW9uXCI6MyxcIlBlcmNlbnRhZ2VDb21wbGV0ZWRQb3NpdGlvblwiOjIsXCJTcGFjaW5nXCI6MyxcIklzQmVsb3dUaW1lYmFuZFwiOnRydWUsXCJQZXJjZW50YWdlQ29tcGxldGVTaGFwZU9wYWNpdHlcIjozNSxcIkdyb3VwTmFtZVwiOm51bGwsXCJBdHRhY2hlZE1pbGVzdG9uZXNTdHlsZXNcIjpudWxsLFwiU2hhcGVTdHlsZVwiOntcIiRpZFwiOlwiMTE3MlwiLFwiTWFyZ2luXCI6e1wiJGlkXCI6XCIxMTczXCIsXCJUb3BcIjowLjAsXCJMZWZ0XCI6NC4wLFwiUmlnaHRcIjo0LjAsXCJCb3R0b21cIjowLjB9LFwiUGFkZGluZ1wiOntcIiRpZFwiOlwiMTE3NFwiLFwiVG9wXCI6MC4wLFwiTGVmdFwiOjAuMCxcIlJpZ2h0XCI6MC4wLFwiQm90dG9tXCI6MC4wfSxcIkJhY2tncm91bmRcIjp7XCIkaWRcIjpcIjExNzVcIixcIkNvbG9yXCI6e1wiJGlkXCI6XCIxMTc2XCIsXCJBXCI6MjU1LFwiUlwiOjExMixcIkdcIjoxNzMsXCJCXCI6NzF9fSxcIklzVmlzaWJsZVwiOnRydWUsXCJXaWR0aFwiOjAuMCxcIkhlaWdodFwiOjEwLjAsXCJCb3JkZXJTdHlsZVwiOntcIiRpZFwiOlwiMTE3N1wiLFwiTGluZUNvbG9yXCI6e1wiJGlkXCI6XCIxMTc4XCIsXCIkdHlwZVwiOlwiTkxSRS5Db21tb24uRG9tLlNvbGlkQ29sb3JCcnVzaCwgTkxSRS5Db21tb25cIixcIkNvbG9yXCI6e1wiJGlkXCI6XCIxMTc5XCIsXCJBXCI6MjU1LFwiUlwiOjI1NSxcIkdcIjowLFwiQlwiOjB9fSxcIkxpbmVXZWlnaHRcIjowLjAsXCJMaW5lVHlwZVwiOjB9fSxcIlRpdGxlU3R5bGVcIjp7XCIkaWRcIjpcIjExODBcIixcIkZvbnRTZXR0aW5nc1wiOntcIiRpZFwiOlwiMTE4MVwiLFwiRm9udFNpemVcIjoxMSxcIkZvbnROYW1lXCI6XCJDYWxpYnJpXCIsXCJJc0JvbGRcIjp0cnVlLFwiSXNJdGFsaWNcIjpmYWxzZSxcIklzVW5kZXJsaW5lZFwiOmZhbHNlfSxcIkF1dG9TaXplXCI6MCxcIkZvcmVncm91bmRcIjp7XCIkaWRcIjpcIjExODJcIixcIkNvbG9yXCI6e1wiJGlkXCI6XCIxMTgzXCIsXCJBXCI6MjU1LFwiUlwiOjI1NSxcIkdcIjoyNTUsXCJCXCI6MjU1fX0sXCJCYWNrZ3JvdW5kRmlsbFR5cGVcIjowLFwiTWF4V2lkdGhcIjo5NjAuMCxcIk1heEhlaWdodFwiOlwiSW5maW5pdHlcIixcIlNtYXJ0Rm9yZWdyb3VuZElzQWN0aXZlXCI6ZmFsc2UsXCJIb3Jpem9udGFsQWxpZ25tZW50XCI6MSxcIlZlcnRpY2FsQWxpZ25tZW50XCI6MCxcIlNtYXJ0Rm9yZWdyb3VuZFwiOm51bGwsXCJNYXJnaW5cIjp7XCIkaWRcIjpcIjExODRcIixcIlRvcFwiOjAuMCxcIkxlZnRcIjowLjAsXCJSaWdodFwiOjAuMCxcIkJvdHRvbVwiOjAuMH0sXCJQYWRkaW5nXCI6e1wiJGlkXCI6XCIxMTg1XCIsXCJUb3BcIjowLjAsXCJMZWZ0XCI6MC4wLFwiUmlnaHRcIjowLjAsXCJCb3R0b21cIjowLjB9LFwiQmFja2dyb3VuZFwiOntcIiRpZFwiOlwiMTE4NlwiLFwiQ29sb3JcIjp7XCIkaWRcIjpcIjExODdcIixcIkFcIjowLFwiUlwiOjI1NSxcIkdcIjoyNTUsXCJCXCI6MjU1fX0sXCJJc1Zpc2libGVcIjp0cnVlLFwiV2lkdGhcIjowLjAsXCJIZWlnaHRcIjowLjAsXCJCb3JkZXJTdHlsZVwiOntcIiRpZFwiOlwiMTE4OFwiLFwiTGluZUNvbG9yXCI6bnVsbCxcIkxpbmVXZWlnaHRcIjowLjAsXCJMaW5lVHlwZVwiOjB9fSxcIkRhdGVTdHlsZVwiOntcIiRpZFwiOlwiMTE4OVwiLFwiRm9udFNldHRpbmdzXCI6e1wiJGlkXCI6XCIxMTkwXCIsXCJGb250U2l6ZVwiOjEwLFwiRm9udE5hbWVcIjpcIkNhbGlicmlcIixcIklzQm9sZFwiOmZhbHNlLFwiSXNJdGFsaWNcIjpmYWxzZSxcIklzVW5kZXJsaW5lZFwiOmZhbHNlfSxcIkF1dG9TaXplXCI6MCxcIkZvcmVncm91bmRcIjp7XCIkaWRcIjpcIjExOTFcIixcIkNvbG9yXCI6e1wiJGlkXCI6XCIxMTkyXCIsXCJBXCI6MjU1LFwiUlwiOjY4LFwiR1wiOjg0LFwiQlwiOjEwNn19LFwiQmFja2dyb3VuZEZpbGxUeXBlXCI6MCxcIk1heFdpZHRoXCI6MjAwLjAsXCJNYXhIZWlnaHRcIjpcIkluZmluaXR5XCIsXCJTbWFydEZvcmVncm91bmRJc0FjdGl2ZVwiOmZhbHNlLFwiSG9yaXpvbnRhbEFsaWdubWVudFwiOjEsXCJWZXJ0aWNhbEFsaWdubWVudFwiOjAsXCJTbWFydEZvcmVncm91bmRcIjpudWxsLFwiTWFyZ2luXCI6e1wiJGlkXCI6XCIxMTkzXCIsXCJUb3BcIjowLjAsXCJMZWZ0XCI6MC4wLFwiUmlnaHRcIjowLjAsXCJCb3R0b21cIjowLjB9LFwiUGFkZGluZ1wiOntcIiRpZFwiOlwiMTE5NFwiLFwiVG9wXCI6MC4wLFwiTGVmdFwiOjAuMCxcIlJpZ2h0XCI6MC4wLFwiQm90dG9tXCI6MC4wfSxcIkJhY2tncm91bmRcIjp7XCIkaWRcIjpcIjExOTVcIixcIkNvbG9yXCI6e1wiJGlkXCI6XCIxMTk2XCIsXCJBXCI6MCxcIlJcIjoyNTUsXCJHXCI6MjU1LFwiQlwiOjI1NX19LFwiSXNWaXNpYmxlXCI6dHJ1ZSxcIldpZHRoXCI6MC4wLFwiSGVpZ2h0XCI6MC4wLFwiQm9yZGVyU3R5bGVcIjp7XCIkaWRcIjpcIjExOTdcIixcIkxpbmVDb2xvclwiOm51bGwsXCJMaW5lV2VpZ2h0XCI6MC4wLFwiTGluZVR5cGVcIjowfX0sXCJEYXRlRm9ybWF0XCI6e1wiJGlkXCI6XCIxMTk4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cIkF0dGFjaGVkTWlsZXN0b25lc1N0eWxlXCI6W119XSxcIklzVmlzaWJsZVwiOnRydWV9LHtcIiRpZFwiOlwiMTE5OVwiLFwiSGVhZGVyU3R5bGVcIjp7XCIkaWRcIjpcIjEyMDBcIixcIlRleHRTdHlsZVwiOntcIiRpZFwiOlwiMTIwMVwiLFwiRm9udFNldHRpbmdzXCI6e1wiJGlkXCI6XCIxMjAyXCIsXCJGb250U2l6ZVwiOjExLFwiRm9udE5hbWVcIjpcIkNhbGlicmlcIixcIklzQm9sZFwiOmZhbHNlLFwiSXNJdGFsaWNcIjpmYWxzZSxcIklzVW5kZXJsaW5lZFwiOmZhbHNlfSxcIkF1dG9TaXplXCI6MCxcIkZvcmVncm91bmRcIjp7XCIkaWRcIjpcIjEyMDNcIixcIkNvbG9yXCI6e1wiJGlkXCI6XCIxMjA0XCIsXCJBXCI6MjU1LFwiUlwiOjAsXCJHXCI6MCxcIkJcIjowfX0sXCJCYWNrZ3JvdW5kRmlsbFR5cGVcIjowLFwiTWF4V2lkdGhcIjowLjAsXCJNYXhIZWlnaHRcIjowLjAsXCJTbWFydEZvcmVncm91bmRJc0FjdGl2ZVwiOmZhbHNlLFwiSG9yaXpvbnRhbEFsaWdubWVudFwiOjAsXCJWZXJ0aWNhbEFsaWdubWVudFwiOjAsXCJTbWFydEZvcmVncm91bmRcIjpudWxsLFwiTWFyZ2luXCI6e1wiJGlkXCI6XCIxMjA1XCIsXCJUb3BcIjowLjAsXCJMZWZ0XCI6MC4wLFwiUmlnaHRcIjowLjAsXCJCb3R0b21cIjowLjB9LFwiUGFkZGluZ1wiOntcIiRpZFwiOlwiMTIwNlwiLFwiVG9wXCI6MC4wLFwiTGVmdFwiOjAuMCxcIlJpZ2h0XCI6MC4wLFwiQm90dG9tXCI6MC4wfSxcIkJhY2tncm91bmRcIjpudWxsLFwiSXNWaXNpYmxlXCI6ZmFsc2UsXCJXaWR0aFwiOjAuMCxcIkhlaWdodFwiOjAuMCxcIkJvcmRlclN0eWxlXCI6bnVsbH0sXCJSZWN0YW5nbGVTdHlsZVwiOntcIiRpZFwiOlwiMTIwN1wiLFwiTWFyZ2luXCI6e1wiJGlkXCI6XCIxMjA4XCIsXCJUb3BcIjowLjAsXCJMZWZ0XCI6MC4wLFwiUmlnaHRcIjowLjAsXCJCb3R0b21cIjowLjB9LFwiUGFkZGluZ1wiOntcIiRpZFwiOlwiMTIwOVwiLFwiVG9wXCI6MC4wLFwiTGVmdFwiOjAuMCxcIlJpZ2h0XCI6MC4wLFwiQm90dG9tXCI6MC4wfSxcIkJhY2tncm91bmRcIjp7XCIkaWRcIjpcIjEyMTBcIixcIkNvbG9yXCI6e1wiJGlkXCI6XCIxMjExXCIsXCJBXCI6NjMsXCJSXCI6MTEyLFwiR1wiOjE3MyxcIkJcIjo3MX19LFwiSXNWaXNpYmxlXCI6ZmFsc2UsXCJXaWR0aFwiOjAuMCxcIkhlaWdodFwiOjAuMCxcIkJvcmRlclN0eWxlXCI6e1wiJGlkXCI6XCIxMjEyXCIsXCJMaW5lQ29sb3JcIjp7XCIkaWRcIjpcIjEyMTNcIixcIiR0eXBlXCI6XCJOTFJFLkNvbW1vbi5Eb20uU29saWRDb2xvckJydXNoLCBOTFJFLkNvbW1vblwiLFwiQ29sb3JcIjp7XCIkaWRcIjpcIjEyMTRcIixcIkFcIjoyNTUsXCJSXCI6MjU1LFwiR1wiOjAsXCJCXCI6MH19LFwiTGluZVdlaWdodFwiOjAuMCxcIkxpbmVUeXBlXCI6MH19fSxcIkJhY2tncm91bmRTdHlsZVwiOntcIiRpZFwiOlwiMTIxNVwiLFwiTWFyZ2luXCI6e1wiJGlkXCI6XCIxMjE2XCIsXCJUb3BcIjowLjAsXCJMZWZ0XCI6MC4wLFwiUmlnaHRcIjowLjAsXCJCb3R0b21cIjowLjB9LFwiUGFkZGluZ1wiOntcIiRpZFwiOlwiMTIxN1wiLFwiVG9wXCI6MC4wLFwiTGVmdFwiOjAuMCxcIlJpZ2h0XCI6MC4wLFwiQm90dG9tXCI6MC4wfSxcIkJhY2tncm91bmRcIjp7XCIkaWRcIjpcIjEyMThcIixcIkNvbG9yXCI6e1wiJGlkXCI6XCIxMjE5XCIsXCJBXCI6NTEsXCJSXCI6MTY1LFwiR1wiOjE2NSxcIkJcIjoxNjV9fSxcIklzVmlzaWJsZVwiOnRydWUsXCJXaWR0aFwiOjAuMCxcIkhlaWdodFwiOjAuMCxcIkJvcmRlclN0eWxlXCI6e1wiJGlkXCI6XCIxMjIwXCIsXCJMaW5lQ29sb3JcIjp7XCIkaWRcIjpcIjEyMjFcIixcIiR0eXBlXCI6XCJOTFJFLkNvbW1vbi5Eb20uU29saWRDb2xvckJydXNoLCBOTFJFLkNvbW1vblwiLFwiQ29sb3JcIjp7XCIkaWRcIjpcIjEyMjJcIixcIkFcIjoyNTUsXCJSXCI6MjU1LFwiR1wiOjAsXCJCXCI6MH19LFwiTGluZVdlaWdodFwiOjAuMCxcIkxpbmVUeXBlXCI6MH19LFwiQ3VzdG9tU3dpbWxhbmVNaWxlc3RvbmVTdHlsZUxpc3RcIjpbe1wiJGlkXCI6XCIxMjIzXCIsXCJUaXRsZVN0eWxlXCI6e1wiJGlkXCI6XCIxMjI0XCIsXCJGb250U2V0dGluZ3NcIjp7XCIkaWRcIjpcIjEyMjVcIixcIkZvbnRTaXplXCI6MTEsXCJGb250TmFtZVwiOlwiQ2FsaWJyaVwiLFwiSXNCb2xkXCI6ZmFsc2UsXCJJc0l0YWxpY1wiOmZhbHNlLFwiSXNVbmRlcmxpbmVkXCI6ZmFsc2V9LFwiQXV0b1NpemVcIjoyLFwiRm9yZWdyb3VuZFwiOntcIiRpZFwiOlwiMTIyNlwiLFwiQ29sb3JcIjp7XCIkaWRcIjpcIjEyMjdcIixcIkFcIjoyNTUsXCJSXCI6MCxcIkdcIjowLFwiQlwiOjB9fSxcIkJhY2tncm91bmRGaWxsVHlwZVwiOjAsXCJNYXhXaWR0aFwiOjkwLjgwMjU5NzA0NTg5ODQzOCxcIk1heEhlaWdodFwiOlwiSW5maW5pdHlcIixcIlNtYXJ0Rm9yZWdyb3VuZElzQWN0aXZlXCI6ZmFsc2UsXCJIb3Jpem9udGFsQWxpZ25tZW50XCI6MixcIlZlcnRpY2FsQWxpZ25tZW50XCI6MCxcIlNtYXJ0Rm9yZWdyb3VuZFwiOm51bGwsXCJNYXJnaW5cIjp7XCIkaWRcIjpcIjEyMjhcIixcIlRvcFwiOjAuMCxcIkxlZnRcIjowLjAsXCJSaWdodFwiOjAuMCxcIkJvdHRvbVwiOjAuMH0sXCJQYWRkaW5nXCI6e1wiJGlkXCI6XCIxMjI5XCIsXCJUb3BcIjowLjAsXCJMZWZ0XCI6MC4wLFwiUmlnaHRcIjowLjAsXCJCb3R0b21cIjowLjB9LFwiQmFja2dyb3VuZFwiOntcIiRpZFwiOlwiMTIzMFwiLFwiQ29sb3JcIjp7XCIkaWRcIjpcIjEyMzFcIixcIkFcIjowLFwiUlwiOjI1NSxcIkdcIjoyNTUsXCJCXCI6MjU1fX0sXCJJc1Zpc2libGVcIjp0cnVlLFwiV2lkdGhcIjowLjAsXCJIZWlnaHRcIjowLjAsXCJCb3JkZXJTdHlsZVwiOm51bGx9LFwiRGF0ZVN0eWxlXCI6e1wiJGlkXCI6XCIxMjMyXCIsXCJGb250U2V0dGluZ3NcIjp7XCIkaWRcIjpcIjEyMzNcIixcIkZvbnRTaXplXCI6MTAsXCJGb250TmFtZVwiOlwiQ2FsaWJyaVwiLFwiSXNCb2xkXCI6ZmFsc2UsXCJJc0l0YWxpY1wiOmZhbHNlLFwiSXNVbmRlcmxpbmVkXCI6ZmFsc2V9LFwiQXV0b1NpemVcIjowLFwiRm9yZWdyb3VuZFwiOntcIiRpZFwiOlwiMTIzNFwiLFwiQ29sb3JcIjp7XCIkaWRcIjpcIjEyMzVcIixcIkFcIjoyNTUsXCJSXCI6NjgsXCJHXCI6ODQsXCJCXCI6MTA2fX0sXCJCYWNrZ3JvdW5kRmlsbFR5cGVcIjowLFwiTWF4V2lkdGhcIjoyMDAuMCxcIk1heEhlaWdodFwiOlwiSW5maW5pdHlcIixcIlNtYXJ0Rm9yZWdyb3VuZElzQWN0aXZlXCI6ZmFsc2UsXCJIb3Jpem9udGFsQWxpZ25tZW50XCI6MixcIlZlcnRpY2FsQWxpZ25tZW50XCI6MCxcIlNtYXJ0Rm9yZWdyb3VuZFwiOm51bGwsXCJNYXJnaW5cIjp7XCIkaWRcIjpcIjEyMzZcIixcIlRvcFwiOjAuMCxcIkxlZnRcIjowLjAsXCJSaWdodFwiOjAuMCxcIkJvdHRvbVwiOjAuMH0sXCJQYWRkaW5nXCI6e1wiJGlkXCI6XCIxMjM3XCIsXCJUb3BcIjowLjAsXCJMZWZ0XCI6MC4wLFwiUmlnaHRcIjowLjAsXCJCb3R0b21cIjowLjB9LFwiQmFja2dyb3VuZFwiOntcIiRpZFwiOlwiMTIzOFwiLFwiQ29sb3JcIjp7XCIkaWRcIjpcIjEyMzlcIixcIkFcIjowLFwiUlwiOjI1NSxcIkdcIjoyNTUsXCJCXCI6MjU1fX0sXCJJc1Zpc2libGVcIjpmYWxzZSxcIldpZHRoXCI6MC4wLFwiSGVpZ2h0XCI6MC4wLFwiQm9yZGVyU3R5bGVcIjpudWxsfSxcIlRpdGxlUG9zaXRpb25cIjowLFwiRGF0ZVBvc2l0aW9uXCI6XCJMZWZ0XCIsXCJTaGFwZVR5cGVcIjoxLFwiU2hhcGVTaXplXCI6MSxcIlNoYXBlU3R5bGVcIjp7XCIkaWRcIjpcIjEyNDBcIixcIk1hcmdpblwiOntcIiRpZFwiOlwiMTI0MVwiLFwiVG9wXCI6MC4wLFwiTGVmdFwiOjAuMCxcIlJpZ2h0XCI6MC4wLFwiQm90dG9tXCI6MC4wfSxcIlBhZGRpbmdcIjp7XCIkaWRcIjpcIjEyNDJcIixcIlRvcFwiOjAuMCxcIkxlZnRcIjowLjAsXCJSaWdodFwiOjAuMCxcIkJvdHRvbVwiOjAuMH0sXCJCYWNrZ3JvdW5kXCI6e1wiJGlkXCI6XCIxMjQzXCIsXCJDb2xvclwiOntcIiRpZFwiOlwiMTI0NFwiLFwiQVwiOjI1NSxcIlJcIjo1NixcIkdcIjo4NyxcIkJcIjozNX19LFwiSXNWaXNpYmxlXCI6dHJ1ZSxcIldpZHRoXCI6MTguMCxcIkhlaWdodFwiOjIwLjAsXCJCb3JkZXJTdHlsZVwiOntcIiRpZFwiOlwiMTI0NVwiLFwiTGluZUNvbG9yXCI6e1wiJGlkXCI6XCIxMjQ2XCIsXCIkdHlwZVwiOlwiTkxSRS5Db21tb24uRG9tLlNvbGlkQ29sb3JCcnVzaCwgTkxSRS5Db21tb25cIixcIkNvbG9yXCI6e1wiJGlkXCI6XCIxMjQ3XCIsXCJBXCI6MjU1LFwiUlwiOjQ3LFwiR1wiOjgyLFwiQlwiOjE0M319LFwiTGluZVdlaWdodFwiOjAuMCxcIkxpbmVUeXBlXCI6MH19LFwiRGF0ZUZvcm1hdFwiOntcIiRpZFwiOlwiMTI0OFwiLFwiRm9ybWF0U3RyaW5nXCI6XCJNTU0gZCwgeXl5eVwiLFwiU2VwYXJhdG9yXCI6XCIvXCIsXCJVc2VJbnRlcm5hdGlvbmFsRGF0ZUZvcm1hdFwiOmZhbHNlLFwiRGF0ZUlzVmlzaWJsZVwiOnRydWUsXCJUaW1lSXNWaXNpYmxlXCI6ZmFsc2UsXCJIb3VyRGlnaXRzXCI6MSxcIkFtUG1EZXNpZ25hdG9yXCI6MixcIlRyaW0wME1pbnV0ZXNcIjpmYWxzZSxcIkxhc3RLbm93blZpc2liaWxpdHlTdGF0ZVwiOntcIiRyZWZcIjpcIjIyOVwifX0sXCJJc1Zpc2libGVcIjp0cnVlLFwiR3JvdXBJZFwiOlwiNzgyNzEwMGQtNzQ0ZC00OTRhLWI3ZDktY2M0OGVmNDZlZjM0XCJ9XSxcIkN1c3RvbVN3aW1sYW5lVGFza1N0eWxlTGlzdFwiOlt7XCIkaWRcIjpcIjEyNDlcIixcIlRhc2tTdHlsZVwiOntcIiRpZFwiOlwiMTI1MFwiLFwiU2hhcGVcIjoxLFwiU2hhcGVUaGlja25lc3NcIjowLFwiRHVyYXRpb25Gb3JtYXRcIjo1LFwiUGVyY2VudGFnZUNvbXBsZXRlU3R5bGVcIjp7XCIkaWRcIjpcIjEyNTFcIixcIkZvbnRTZXR0aW5nc1wiOntcIiRpZFwiOlwiMTI1MlwiLFwiRm9udFNpemVcIjoxMCxcIkZvbnROYW1lXCI6XCJDYWxpYnJpXCIsXCJJc0JvbGRcIjpmYWxzZSxcIklzSXRhbGljXCI6ZmFsc2UsXCJJc1VuZGVybGluZWRcIjpmYWxzZX0sXCJBdXRvU2l6ZVwiOjAsXCJGb3JlZ3JvdW5kXCI6e1wiJGlkXCI6XCIxMjUzXCIsXCJDb2xvclwiOntcIiRpZFwiOlwiMTI1NFwiLFwiQVwiOjI1NSxcIlJcIjo2OCxcIkdcIjo4NCxcIkJcIjoxMDZ9fSxcIkJhY2tncm91bmRGaWxsVHlwZVwiOjAsXCJNYXhXaWR0aFwiOjIwMC4wLFwiTWF4SGVpZ2h0XCI6XCJJbmZpbml0eVwiLFwiU21hcnRGb3JlZ3JvdW5kSXNBY3RpdmVcIjpmYWxzZSxcIkhvcml6b250YWxBbGlnbm1lbnRcIjoxLFwiVmVydGljYWxBbGlnbm1lbnRcIjowLFwiU21hcnRGb3JlZ3JvdW5kXCI6bnVsbCxcIk1hcmdpblwiOntcIiRpZFwiOlwiMTI1NVwiLFwiVG9wXCI6MC4wLFwiTGVmdFwiOjAuMCxcIlJpZ2h0XCI6MC4wLFwiQm90dG9tXCI6MC4wfSxcIlBhZGRpbmdcIjp7XCIkaWRcIjpcIjEyNTZcIixcIlRvcFwiOjAuMCxcIkxlZnRcIjowLjAsXCJSaWdodFwiOjAuMCxcIkJvdHRvbVwiOjAuMH0sXCJCYWNrZ3JvdW5kXCI6e1wiJGlkXCI6XCIxMjU3XCIsXCJDb2xvclwiOntcIiRyZWZcIjpcIjU2N1wifX0sXCJJc1Zpc2libGVcIjp0cnVlLFwiV2lkdGhcIjowLjAsXCJIZWlnaHRcIjowLjAsXCJCb3JkZXJTdHlsZVwiOntcIiRpZFwiOlwiMTI1OFwiLFwiTGluZUNvbG9yXCI6bnVsbCxcIkxpbmVXZWlnaHRcIjowLjAsXCJMaW5lVHlwZVwiOjB9fSxcIkR1cmF0aW9uU3R5bGVcIjp7XCIkaWRcIjpcIjEyNTlcIixcIkZvbnRTZXR0aW5nc1wiOntcIiRpZFwiOlwiMTI2MFwiLFwiRm9udFNpemVcIjoxMCxcIkZvbnROYW1lXCI6XCJDYWxpYnJpXCIsXCJJc0JvbGRcIjpmYWxzZSxcIklzSXRhbGljXCI6ZmFsc2UsXCJJc1VuZGVybGluZWRcIjpmYWxzZX0sXCJBdXRvU2l6ZVwiOjAsXCJGb3JlZ3JvdW5kXCI6e1wiJGlkXCI6XCIxMjYxXCIsXCJDb2xvclwiOntcIiRpZFwiOlwiMTI2MlwiLFwiQVwiOjI1NSxcIlJcIjo2OCxcIkdcIjo4NCxcIkJcIjoxMDZ9fSxcIkJhY2tncm91bmRGaWxsVHlwZVwiOjAsXCJNYXhXaWR0aFwiOjIwMC4wLFwiTWF4SGVpZ2h0XCI6XCJJbmZpbml0eVwiLFwiU21hcnRGb3JlZ3JvdW5kSXNBY3RpdmVcIjpmYWxzZSxcIkhvcml6b250YWxBbGlnbm1lbnRcIjoyLFwiVmVydGljYWxBbGlnbm1lbnRcIjowLFwiU21hcnRGb3JlZ3JvdW5kXCI6bnVsbCxcIk1hcmdpblwiOntcIiRpZFwiOlwiMTI2M1wiLFwiVG9wXCI6MC4wLFwiTGVmdFwiOjAuMCxcIlJpZ2h0XCI6MC4wLFwiQm90dG9tXCI6MC4wfSxcIlBhZGRpbmdcIjp7XCIkaWRcIjpcIjEyNjRcIixcIlRvcFwiOjAuMCxcIkxlZnRcIjowLjAsXCJSaWdodFwiOjAuMCxcIkJvdHRvbVwiOjAuMH0sXCJCYWNrZ3JvdW5kXCI6e1wiJGlkXCI6XCIxMjY1XCIsXCJDb2xvclwiOntcIiRpZFwiOlwiMTI2NlwiLFwiQVwiOjAsXCJSXCI6MjU1LFwiR1wiOjI1NSxcIkJcIjoyNTV9fSxcIklzVmlzaWJsZVwiOnRydWUsXCJXaWR0aFwiOjAuMCxcIkhlaWdodFwiOjAuMCxcIkJvcmRlclN0eWxlXCI6e1wiJGlkXCI6XCIxMjY3XCIsXCJMaW5lQ29sb3JcIjpudWxsLFwiTGluZVdlaWdodFwiOjAuMCxcIkxpbmVUeXBlXCI6MH19LFwiSG9yaXpvbnRhbENvbm5lY3RvclN0eWxlXCI6e1wiJGlkXCI6XCIxMjY4XCIsXCJMaW5lQ29sb3JcIjp7XCIkaWRcIjpcIjEyNjlcIixcIiR0eXBlXCI6XCJOTFJFLkNvbW1vbi5Eb20uU29saWRDb2xvckJydXNoLCBOTFJFLkNvbW1vblwiLFwiQ29sb3JcIjp7XCIkaWRcIjpcIjEyNzBcIixcIkFcIjoyNTUsXCJSXCI6MjA0LFwiR1wiOjIwNCxcIkJcIjoyMDR9fSxcIkxpbmVXZWlnaHRcIjoxLjAsXCJMaW5lVHlwZVwiOjB9LFwiVmVydGljYWxDb25uZWN0b3JTdHlsZVwiOntcIiRpZFwiOlwiMTI3MVwiLFwiTGluZUNvbG9yXCI6e1wiJGlkXCI6XCIxMjcyXCIsXCIkdHlwZVwiOlwiTkxSRS5Db21tb24uRG9tLlNvbGlkQ29sb3JCcnVzaCwgTkxSRS5Db21tb25cIixcIkNvbG9yXCI6e1wiJGlkXCI6XCIxMjczXCIsXCJBXCI6MjU1LFwiUlwiOjIwNCxcIkdcIjoyMDQsXCJCXCI6MjA0fX0sXCJMaW5lV2VpZ2h0XCI6MC4wLFwiTGluZVR5cGVcIjowfSxcIk1hcmdpblwiOm51bGwsXCJTdGFydERhdGVQb3NpdGlvblwiOjYsXCJFbmREYXRlUG9zaXRpb25cIjo2LFwiVGl0bGVQb3NpdGlvblwiOjIsXCJEdXJhdGlvblBvc2l0aW9uXCI6MyxcIlBlcmNlbnRhZ2VDb21wbGV0ZWRQb3NpdGlvblwiOjIsXCJTcGFjaW5nXCI6MyxcIklzQmVsb3dUaW1lYmFuZFwiOnRydWUsXCJQZXJjZW50YWdlQ29tcGxldGVTaGFwZU9wYWNpdHlcIjozNSxcIkdyb3VwTmFtZVwiOlwiNzgyNzEwMGQtNzQ0ZC00OTRhLWI3ZDktY2M0OGVmNDZlZjM0XCIsXCJBdHRhY2hlZE1pbGVzdG9uZXNTdHlsZXNcIjpudWxsLFwiU2hhcGVTdHlsZVwiOntcIiRpZFwiOlwiMTI3NFwiLFwiTWFyZ2luXCI6e1wiJGlkXCI6XCIxMjc1XCIsXCJUb3BcIjowLjAsXCJMZWZ0XCI6NC4wLFwiUmlnaHRcIjo0LjAsXCJCb3R0b21cIjowLjB9LFwiUGFkZGluZ1wiOntcIiRpZFwiOlwiMTI3NlwiLFwiVG9wXCI6MC4wLFwiTGVmdFwiOjAuMCxcIlJpZ2h0XCI6MC4wLFwiQm90dG9tXCI6MC4wfSxcIkJhY2tncm91bmRcIjp7XCIkaWRcIjpcIjEyNzdcIixcIkNvbG9yXCI6e1wiJGlkXCI6XCIxMjc4XCIsXCJBXCI6MjU1LFwiUlwiOjExMixcIkdcIjoxNzMsXCJCXCI6NzF9fSxcIklzVmlzaWJsZVwiOnRydWUsXCJXaWR0aFwiOjAuMCxcIkhlaWdodFwiOjEwLjAsXCJCb3JkZXJTdHlsZVwiOntcIiRpZFwiOlwiMTI3OVwiLFwiTGluZUNvbG9yXCI6e1wiJGlkXCI6XCIxMjgwXCIsXCIkdHlwZVwiOlwiTkxSRS5Db21tb24uRG9tLlNvbGlkQ29sb3JCcnVzaCwgTkxSRS5Db21tb25cIixcIkNvbG9yXCI6e1wiJGlkXCI6XCIxMjgxXCIsXCJBXCI6MjU1LFwiUlwiOjI1NSxcIkdcIjowLFwiQlwiOjB9fSxcIkxpbmVXZWlnaHRcIjowLjAsXCJMaW5lVHlwZVwiOjB9fSxcIlRpdGxlU3R5bGVcIjp7XCIkaWRcIjpcIjEyODJcIixcIkZvbnRTZXR0aW5nc1wiOntcIiRpZFwiOlwiMTI4M1wiLFwiRm9udFNpemVcIjoxMSxcIkZvbnROYW1lXCI6XCJDYWxpYnJpXCIsXCJJc0JvbGRcIjp0cnVlLFwiSXNJdGFsaWNcIjpmYWxzZSxcIklzVW5kZXJsaW5lZFwiOmZhbHNlfSxcIkF1dG9TaXplXCI6MCxcIkZvcmVncm91bmRcIjp7XCIkaWRcIjpcIjEyODRcIixcIkNvbG9yXCI6e1wiJGlkXCI6XCIxMjg1XCIsXCJBXCI6MjU1LFwiUlwiOjI1NSxcIkdcIjoyNTUsXCJCXCI6MjU1fX0sXCJCYWNrZ3JvdW5kRmlsbFR5cGVcIjowLFwiTWF4V2lkdGhcIjo5NjAuMCxcIk1heEhlaWdodFwiOlwiSW5maW5pdHlcIixcIlNtYXJ0Rm9yZWdyb3VuZElzQWN0aXZlXCI6ZmFsc2UsXCJIb3Jpem9udGFsQWxpZ25tZW50XCI6MSxcIlZlcnRpY2FsQWxpZ25tZW50XCI6MCxcIlNtYXJ0Rm9yZWdyb3VuZFwiOm51bGwsXCJNYXJnaW5cIjp7XCIkaWRcIjpcIjEyODZcIixcIlRvcFwiOjAuMCxcIkxlZnRcIjowLjAsXCJSaWdodFwiOjAuMCxcIkJvdHRvbVwiOjAuMH0sXCJQYWRkaW5nXCI6e1wiJGlkXCI6XCIxMjg3XCIsXCJUb3BcIjowLjAsXCJMZWZ0XCI6MC4wLFwiUmlnaHRcIjowLjAsXCJCb3R0b21cIjowLjB9LFwiQmFja2dyb3VuZFwiOntcIiRpZFwiOlwiMTI4OFwiLFwiQ29sb3JcIjp7XCIkaWRcIjpcIjEyODlcIixcIkFcIjowLFwiUlwiOjI1NSxcIkdcIjoyNTUsXCJCXCI6MjU1fX0sXCJJc1Zpc2libGVcIjp0cnVlLFwiV2lkdGhcIjowLjAsXCJIZWlnaHRcIjowLjAsXCJCb3JkZXJTdHlsZVwiOntcIiRpZFwiOlwiMTI5MFwiLFwiTGluZUNvbG9yXCI6bnVsbCxcIkxpbmVXZWlnaHRcIjowLjAsXCJMaW5lVHlwZVwiOjB9fSxcIkRhdGVTdHlsZVwiOntcIiRpZFwiOlwiMTI5MVwiLFwiRm9udFNldHRpbmdzXCI6e1wiJGlkXCI6XCIxMjkyXCIsXCJGb250U2l6ZVwiOjEwLFwiRm9udE5hbWVcIjpcIkNhbGlicmlcIixcIklzQm9sZFwiOmZhbHNlLFwiSXNJdGFsaWNcIjpmYWxzZSxcIklzVW5kZXJsaW5lZFwiOmZhbHNlfSxcIkF1dG9TaXplXCI6MCxcIkZvcmVncm91bmRcIjp7XCIkaWRcIjpcIjEyOTNcIixcIkNvbG9yXCI6e1wiJGlkXCI6XCIxMjk0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xMjk1XCIsXCJUb3BcIjowLjAsXCJMZWZ0XCI6MC4wLFwiUmlnaHRcIjowLjAsXCJCb3R0b21cIjowLjB9LFwiUGFkZGluZ1wiOntcIiRpZFwiOlwiMTI5NlwiLFwiVG9wXCI6MC4wLFwiTGVmdFwiOjAuMCxcIlJpZ2h0XCI6MC4wLFwiQm90dG9tXCI6MC4wfSxcIkJhY2tncm91bmRcIjp7XCIkaWRcIjpcIjEyOTdcIixcIkNvbG9yXCI6e1wiJGlkXCI6XCIxMjk4XCIsXCJBXCI6MCxcIlJcIjoyNTUsXCJHXCI6MjU1LFwiQlwiOjI1NX19LFwiSXNWaXNpYmxlXCI6dHJ1ZSxcIldpZHRoXCI6MC4wLFwiSGVpZ2h0XCI6MC4wLFwiQm9yZGVyU3R5bGVcIjp7XCIkaWRcIjpcIjEyOTlcIixcIkxpbmVDb2xvclwiOm51bGwsXCJMaW5lV2VpZ2h0XCI6MC4wLFwiTGluZVR5cGVcIjowfX0sXCJEYXRlRm9ybWF0XCI6e1wiJGlkXCI6XCIxMzAw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cIkF0dGFjaGVkTWlsZXN0b25lc1N0eWxlXCI6W119XSxcIklzVmlzaWJsZVwiOnRydWV9LHtcIiRpZFwiOlwiMTMwMVwiLFwiSGVhZGVyU3R5bGVcIjp7XCIkaWRcIjpcIjEzMDJcIixcIlRleHRTdHlsZVwiOntcIiRpZFwiOlwiMTMwM1wiLFwiRm9udFNldHRpbmdzXCI6e1wiJGlkXCI6XCIxMzA0XCIsXCJGb250U2l6ZVwiOjExLFwiRm9udE5hbWVcIjpcIkNhbGlicmlcIixcIklzQm9sZFwiOmZhbHNlLFwiSXNJdGFsaWNcIjpmYWxzZSxcIklzVW5kZXJsaW5lZFwiOmZhbHNlfSxcIkF1dG9TaXplXCI6MCxcIkZvcmVncm91bmRcIjp7XCIkaWRcIjpcIjEzMDVcIixcIkNvbG9yXCI6e1wiJGlkXCI6XCIxMzA2XCIsXCJBXCI6MjU1LFwiUlwiOjAsXCJHXCI6MCxcIkJcIjowfX0sXCJCYWNrZ3JvdW5kRmlsbFR5cGVcIjowLFwiTWF4V2lkdGhcIjowLjAsXCJNYXhIZWlnaHRcIjowLjAsXCJTbWFydEZvcmVncm91bmRJc0FjdGl2ZVwiOmZhbHNlLFwiSG9yaXpvbnRhbEFsaWdubWVudFwiOjAsXCJWZXJ0aWNhbEFsaWdubWVudFwiOjAsXCJTbWFydEZvcmVncm91bmRcIjpudWxsLFwiTWFyZ2luXCI6e1wiJGlkXCI6XCIxMzA3XCIsXCJUb3BcIjowLjAsXCJMZWZ0XCI6MC4wLFwiUmlnaHRcIjowLjAsXCJCb3R0b21cIjowLjB9LFwiUGFkZGluZ1wiOntcIiRpZFwiOlwiMTMwOFwiLFwiVG9wXCI6MC4wLFwiTGVmdFwiOjAuMCxcIlJpZ2h0XCI6MC4wLFwiQm90dG9tXCI6MC4wfSxcIkJhY2tncm91bmRcIjpudWxsLFwiSXNWaXNpYmxlXCI6ZmFsc2UsXCJXaWR0aFwiOjAuMCxcIkhlaWdodFwiOjAuMCxcIkJvcmRlclN0eWxlXCI6bnVsbH0sXCJSZWN0YW5nbGVTdHlsZVwiOntcIiRpZFwiOlwiMTMwOVwiLFwiTWFyZ2luXCI6e1wiJGlkXCI6XCIxMzEwXCIsXCJUb3BcIjowLjAsXCJMZWZ0XCI6MC4wLFwiUmlnaHRcIjowLjAsXCJCb3R0b21cIjowLjB9LFwiUGFkZGluZ1wiOntcIiRpZFwiOlwiMTMxMVwiLFwiVG9wXCI6MC4wLFwiTGVmdFwiOjAuMCxcIlJpZ2h0XCI6MC4wLFwiQm90dG9tXCI6MC4wfSxcIkJhY2tncm91bmRcIjp7XCIkaWRcIjpcIjEzMTJcIixcIkNvbG9yXCI6e1wiJGlkXCI6XCIxMzEzXCIsXCJBXCI6NjMsXCJSXCI6MTEyLFwiR1wiOjE3MyxcIkJcIjo3MX19LFwiSXNWaXNpYmxlXCI6ZmFsc2UsXCJXaWR0aFwiOjAuMCxcIkhlaWdodFwiOjAuMCxcIkJvcmRlclN0eWxlXCI6e1wiJGlkXCI6XCIxMzE0XCIsXCJMaW5lQ29sb3JcIjp7XCIkaWRcIjpcIjEzMTVcIixcIiR0eXBlXCI6XCJOTFJFLkNvbW1vbi5Eb20uU29saWRDb2xvckJydXNoLCBOTFJFLkNvbW1vblwiLFwiQ29sb3JcIjp7XCIkaWRcIjpcIjEzMTZcIixcIkFcIjoyNTUsXCJSXCI6MjU1LFwiR1wiOjAsXCJCXCI6MH19LFwiTGluZVdlaWdodFwiOjAuMCxcIkxpbmVUeXBlXCI6MH19fSxcIkJhY2tncm91bmRTdHlsZVwiOntcIiRpZFwiOlwiMTMxN1wiLFwiTWFyZ2luXCI6e1wiJGlkXCI6XCIxMzE4XCIsXCJUb3BcIjowLjAsXCJMZWZ0XCI6MC4wLFwiUmlnaHRcIjowLjAsXCJCb3R0b21cIjowLjB9LFwiUGFkZGluZ1wiOntcIiRpZFwiOlwiMTMxOVwiLFwiVG9wXCI6MC4wLFwiTGVmdFwiOjAuMCxcIlJpZ2h0XCI6MC4wLFwiQm90dG9tXCI6MC4wfSxcIkJhY2tncm91bmRcIjp7XCIkaWRcIjpcIjEzMjBcIixcIkNvbG9yXCI6e1wiJGlkXCI6XCIxMzIxXCIsXCJBXCI6NTEsXCJSXCI6MTY1LFwiR1wiOjE2NSxcIkJcIjoxNjV9fSxcIklzVmlzaWJsZVwiOnRydWUsXCJXaWR0aFwiOjAuMCxcIkhlaWdodFwiOjAuMCxcIkJvcmRlclN0eWxlXCI6e1wiJGlkXCI6XCIxMzIyXCIsXCJMaW5lQ29sb3JcIjp7XCIkaWRcIjpcIjEzMjNcIixcIiR0eXBlXCI6XCJOTFJFLkNvbW1vbi5Eb20uU29saWRDb2xvckJydXNoLCBOTFJFLkNvbW1vblwiLFwiQ29sb3JcIjp7XCIkaWRcIjpcIjEzMjRcIixcIkFcIjoyNTUsXCJSXCI6MjU1LFwiR1wiOjAsXCJCXCI6MH19LFwiTGluZVdlaWdodFwiOjAuMCxcIkxpbmVUeXBlXCI6MH19LFwiQ3VzdG9tU3dpbWxhbmVNaWxlc3RvbmVTdHlsZUxpc3RcIjpbXSxcIkN1c3RvbVN3aW1sYW5lVGFza1N0eWxlTGlzdFwiOlt7XCIkaWRcIjpcIjEzMjVcIixcIlRhc2tTdHlsZVwiOntcIiRpZFwiOlwiMTMyNlwiLFwiU2hhcGVcIjoxLFwiU2hhcGVUaGlja25lc3NcIjowLFwiRHVyYXRpb25Gb3JtYXRcIjo1LFwiUGVyY2VudGFnZUNvbXBsZXRlU3R5bGVcIjp7XCIkaWRcIjpcIjEzMjdcIixcIkZvbnRTZXR0aW5nc1wiOntcIiRpZFwiOlwiMTMyOFwiLFwiRm9udFNpemVcIjoxMCxcIkZvbnROYW1lXCI6XCJDYWxpYnJpXCIsXCJJc0JvbGRcIjpmYWxzZSxcIklzSXRhbGljXCI6ZmFsc2UsXCJJc1VuZGVybGluZWRcIjpmYWxzZX0sXCJBdXRvU2l6ZVwiOjAsXCJGb3JlZ3JvdW5kXCI6e1wiJGlkXCI6XCIxMzI5XCIsXCJDb2xvclwiOntcIiRpZFwiOlwiMTMzMFwiLFwiQVwiOjI1NSxcIlJcIjo2OCxcIkdcIjo4NCxcIkJcIjoxMDZ9fSxcIkJhY2tncm91bmRGaWxsVHlwZVwiOjAsXCJNYXhXaWR0aFwiOjIwMC4wLFwiTWF4SGVpZ2h0XCI6XCJJbmZpbml0eVwiLFwiU21hcnRGb3JlZ3JvdW5kSXNBY3RpdmVcIjpmYWxzZSxcIkhvcml6b250YWxBbGlnbm1lbnRcIjoxLFwiVmVydGljYWxBbGlnbm1lbnRcIjowLFwiU21hcnRGb3JlZ3JvdW5kXCI6bnVsbCxcIk1hcmdpblwiOntcIiRpZFwiOlwiMTMzMVwiLFwiVG9wXCI6MC4wLFwiTGVmdFwiOjAuMCxcIlJpZ2h0XCI6MC4wLFwiQm90dG9tXCI6MC4wfSxcIlBhZGRpbmdcIjp7XCIkaWRcIjpcIjEzMzJcIixcIlRvcFwiOjAuMCxcIkxlZnRcIjowLjAsXCJSaWdodFwiOjAuMCxcIkJvdHRvbVwiOjAuMH0sXCJCYWNrZ3JvdW5kXCI6e1wiJGlkXCI6XCIxMzMzXCIsXCJDb2xvclwiOntcIiRyZWZcIjpcIjU2N1wifX0sXCJJc1Zpc2libGVcIjp0cnVlLFwiV2lkdGhcIjowLjAsXCJIZWlnaHRcIjowLjAsXCJCb3JkZXJTdHlsZVwiOntcIiRpZFwiOlwiMTMzNFwiLFwiTGluZUNvbG9yXCI6bnVsbCxcIkxpbmVXZWlnaHRcIjowLjAsXCJMaW5lVHlwZVwiOjB9fSxcIkR1cmF0aW9uU3R5bGVcIjp7XCIkaWRcIjpcIjEzMzVcIixcIkZvbnRTZXR0aW5nc1wiOntcIiRpZFwiOlwiMTMzNlwiLFwiRm9udFNpemVcIjoxMCxcIkZvbnROYW1lXCI6XCJDYWxpYnJpXCIsXCJJc0JvbGRcIjpmYWxzZSxcIklzSXRhbGljXCI6ZmFsc2UsXCJJc1VuZGVybGluZWRcIjpmYWxzZX0sXCJBdXRvU2l6ZVwiOjAsXCJGb3JlZ3JvdW5kXCI6e1wiJGlkXCI6XCIxMzM3XCIsXCJDb2xvclwiOntcIiRpZFwiOlwiMTMzOFwiLFwiQVwiOjI1NSxcIlJcIjo2OCxcIkdcIjo4NCxcIkJcIjoxMDZ9fSxcIkJhY2tncm91bmRGaWxsVHlwZVwiOjAsXCJNYXhXaWR0aFwiOjIwMC4wLFwiTWF4SGVpZ2h0XCI6XCJJbmZpbml0eVwiLFwiU21hcnRGb3JlZ3JvdW5kSXNBY3RpdmVcIjpmYWxzZSxcIkhvcml6b250YWxBbGlnbm1lbnRcIjoyLFwiVmVydGljYWxBbGlnbm1lbnRcIjowLFwiU21hcnRGb3JlZ3JvdW5kXCI6bnVsbCxcIk1hcmdpblwiOntcIiRpZFwiOlwiMTMzOVwiLFwiVG9wXCI6MC4wLFwiTGVmdFwiOjAuMCxcIlJpZ2h0XCI6MC4wLFwiQm90dG9tXCI6MC4wfSxcIlBhZGRpbmdcIjp7XCIkaWRcIjpcIjEzNDBcIixcIlRvcFwiOjAuMCxcIkxlZnRcIjowLjAsXCJSaWdodFwiOjAuMCxcIkJvdHRvbVwiOjAuMH0sXCJCYWNrZ3JvdW5kXCI6e1wiJGlkXCI6XCIxMzQxXCIsXCJDb2xvclwiOntcIiRpZFwiOlwiMTM0MlwiLFwiQVwiOjAsXCJSXCI6MjU1LFwiR1wiOjI1NSxcIkJcIjoyNTV9fSxcIklzVmlzaWJsZVwiOnRydWUsXCJXaWR0aFwiOjAuMCxcIkhlaWdodFwiOjAuMCxcIkJvcmRlclN0eWxlXCI6e1wiJGlkXCI6XCIxMzQzXCIsXCJMaW5lQ29sb3JcIjpudWxsLFwiTGluZVdlaWdodFwiOjAuMCxcIkxpbmVUeXBlXCI6MH19LFwiSG9yaXpvbnRhbENvbm5lY3RvclN0eWxlXCI6e1wiJGlkXCI6XCIxMzQ0XCIsXCJMaW5lQ29sb3JcIjp7XCIkaWRcIjpcIjEzNDVcIixcIiR0eXBlXCI6XCJOTFJFLkNvbW1vbi5Eb20uU29saWRDb2xvckJydXNoLCBOTFJFLkNvbW1vblwiLFwiQ29sb3JcIjp7XCIkaWRcIjpcIjEzNDZcIixcIkFcIjoyNTUsXCJSXCI6MjA0LFwiR1wiOjIwNCxcIkJcIjoyMDR9fSxcIkxpbmVXZWlnaHRcIjoxLjAsXCJMaW5lVHlwZVwiOjB9LFwiVmVydGljYWxDb25uZWN0b3JTdHlsZVwiOntcIiRpZFwiOlwiMTM0N1wiLFwiTGluZUNvbG9yXCI6e1wiJGlkXCI6XCIxMzQ4XCIsXCIkdHlwZVwiOlwiTkxSRS5Db21tb24uRG9tLlNvbGlkQ29sb3JCcnVzaCwgTkxSRS5Db21tb25cIixcIkNvbG9yXCI6e1wiJGlkXCI6XCIxMzQ5XCIsXCJBXCI6MjU1LFwiUlwiOjIwNCxcIkdcIjoyMDQsXCJCXCI6MjA0fX0sXCJMaW5lV2VpZ2h0XCI6MC4wLFwiTGluZVR5cGVcIjowfSxcIk1hcmdpblwiOm51bGwsXCJTdGFydERhdGVQb3NpdGlvblwiOjYsXCJFbmREYXRlUG9zaXRpb25cIjo2LFwiVGl0bGVQb3NpdGlvblwiOjQsXCJEdXJhdGlvblBvc2l0aW9uXCI6MyxcIlBlcmNlbnRhZ2VDb21wbGV0ZWRQb3NpdGlvblwiOjIsXCJTcGFjaW5nXCI6MyxcIklzQmVsb3dUaW1lYmFuZFwiOnRydWUsXCJQZXJjZW50YWdlQ29tcGxldGVTaGFwZU9wYWNpdHlcIjozNSxcIkdyb3VwTmFtZVwiOm51bGwsXCJBdHRhY2hlZE1pbGVzdG9uZXNTdHlsZXNcIjpudWxsLFwiU2hhcGVTdHlsZVwiOntcIiRpZFwiOlwiMTM1MFwiLFwiTWFyZ2luXCI6e1wiJGlkXCI6XCIxMzUxXCIsXCJUb3BcIjowLjAsXCJMZWZ0XCI6NC4wLFwiUmlnaHRcIjo0LjAsXCJCb3R0b21cIjowLjB9LFwiUGFkZGluZ1wiOntcIiRpZFwiOlwiMTM1MlwiLFwiVG9wXCI6MC4wLFwiTGVmdFwiOjAuMCxcIlJpZ2h0XCI6MC4wLFwiQm90dG9tXCI6MC4wfSxcIkJhY2tncm91bmRcIjp7XCIkaWRcIjpcIjEzNTNcIixcIkNvbG9yXCI6e1wiJGlkXCI6XCIxMzU0XCIsXCJBXCI6MjU1LFwiUlwiOjExMixcIkdcIjoxNzMsXCJCXCI6NzF9fSxcIklzVmlzaWJsZVwiOnRydWUsXCJXaWR0aFwiOjAuMCxcIkhlaWdodFwiOjEwLjAsXCJCb3JkZXJTdHlsZVwiOntcIiRpZFwiOlwiMTM1NVwiLFwiTGluZUNvbG9yXCI6e1wiJGlkXCI6XCIxMzU2XCIsXCIkdHlwZVwiOlwiTkxSRS5Db21tb24uRG9tLlNvbGlkQ29sb3JCcnVzaCwgTkxSRS5Db21tb25cIixcIkNvbG9yXCI6e1wiJGlkXCI6XCIxMzU3XCIsXCJBXCI6MjU1LFwiUlwiOjI1NSxcIkdcIjowLFwiQlwiOjB9fSxcIkxpbmVXZWlnaHRcIjowLjAsXCJMaW5lVHlwZVwiOjB9fSxcIlRpdGxlU3R5bGVcIjp7XCIkaWRcIjpcIjEzNThcIixcIkZvbnRTZXR0aW5nc1wiOntcIiRpZFwiOlwiMTM1OVwiLFwiRm9udFNpemVcIjoxMSxcIkZvbnROYW1lXCI6XCJDYWxpYnJpXCIsXCJJc0JvbGRcIjp0cnVlLFwiSXNJdGFsaWNcIjpmYWxzZSxcIklzVW5kZXJsaW5lZFwiOmZhbHNlfSxcIkF1dG9TaXplXCI6MCxcIkZvcmVncm91bmRcIjp7XCIkaWRcIjpcIjEzNjBcIixcIkNvbG9yXCI6e1wiJGlkXCI6XCIxMzYxXCIsXCJBXCI6MjU1LFwiUlwiOjAsXCJHXCI6MCxcIkJcIjowfX0sXCJCYWNrZ3JvdW5kRmlsbFR5cGVcIjowLFwiTWF4V2lkdGhcIjo5NjAuMCxcIk1heEhlaWdodFwiOlwiSW5maW5pdHlcIixcIlNtYXJ0Rm9yZWdyb3VuZElzQWN0aXZlXCI6ZmFsc2UsXCJIb3Jpem9udGFsQWxpZ25tZW50XCI6MCxcIlZlcnRpY2FsQWxpZ25tZW50XCI6MCxcIlNtYXJ0Rm9yZWdyb3VuZFwiOm51bGwsXCJNYXJnaW5cIjp7XCIkaWRcIjpcIjEzNjJcIixcIlRvcFwiOjAuMCxcIkxlZnRcIjowLjAsXCJSaWdodFwiOjAuMCxcIkJvdHRvbVwiOjAuMH0sXCJQYWRkaW5nXCI6e1wiJGlkXCI6XCIxMzYzXCIsXCJUb3BcIjowLjAsXCJMZWZ0XCI6MC4wLFwiUmlnaHRcIjowLjAsXCJCb3R0b21cIjowLjB9LFwiQmFja2dyb3VuZFwiOntcIiRpZFwiOlwiMTM2NFwiLFwiQ29sb3JcIjp7XCIkaWRcIjpcIjEzNjVcIixcIkFcIjowLFwiUlwiOjI1NSxcIkdcIjoyNTUsXCJCXCI6MjU1fX0sXCJJc1Zpc2libGVcIjp0cnVlLFwiV2lkdGhcIjowLjAsXCJIZWlnaHRcIjowLjAsXCJCb3JkZXJTdHlsZVwiOntcIiRpZFwiOlwiMTM2NlwiLFwiTGluZUNvbG9yXCI6bnVsbCxcIkxpbmVXZWlnaHRcIjowLjAsXCJMaW5lVHlwZVwiOjB9fSxcIkRhdGVTdHlsZVwiOntcIiRpZFwiOlwiMTM2N1wiLFwiRm9udFNldHRpbmdzXCI6e1wiJGlkXCI6XCIxMzY4XCIsXCJGb250U2l6ZVwiOjEwLFwiRm9udE5hbWVcIjpcIkNhbGlicmlcIixcIklzQm9sZFwiOmZhbHNlLFwiSXNJdGFsaWNcIjpmYWxzZSxcIklzVW5kZXJsaW5lZFwiOmZhbHNlfSxcIkF1dG9TaXplXCI6MCxcIkZvcmVncm91bmRcIjp7XCIkaWRcIjpcIjEzNjlcIixcIkNvbG9yXCI6e1wiJGlkXCI6XCIxMzcw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xMzcxXCIsXCJUb3BcIjowLjAsXCJMZWZ0XCI6MC4wLFwiUmlnaHRcIjowLjAsXCJCb3R0b21cIjowLjB9LFwiUGFkZGluZ1wiOntcIiRpZFwiOlwiMTM3MlwiLFwiVG9wXCI6MC4wLFwiTGVmdFwiOjAuMCxcIlJpZ2h0XCI6MC4wLFwiQm90dG9tXCI6MC4wfSxcIkJhY2tncm91bmRcIjp7XCIkaWRcIjpcIjEzNzNcIixcIkNvbG9yXCI6e1wiJGlkXCI6XCIxMzc0XCIsXCJBXCI6MCxcIlJcIjoyNTUsXCJHXCI6MjU1LFwiQlwiOjI1NX19LFwiSXNWaXNpYmxlXCI6dHJ1ZSxcIldpZHRoXCI6MC4wLFwiSGVpZ2h0XCI6MC4wLFwiQm9yZGVyU3R5bGVcIjp7XCIkaWRcIjpcIjEzNzVcIixcIkxpbmVDb2xvclwiOm51bGwsXCJMaW5lV2VpZ2h0XCI6MC4wLFwiTGluZVR5cGVcIjowfX0sXCJEYXRlRm9ybWF0XCI6e1wiJGlkXCI6XCIxMzc2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cIkF0dGFjaGVkTWlsZXN0b25lc1N0eWxlXCI6W119XSxcIklzVmlzaWJsZVwiOnRydWV9XSxcIklzVmlzaWJsZVwiOnRydWV9XSxcIkdyaWRsaW5lUGFuZWxTdHlsZVwiOntcIiRpZFwiOlwiMTM3N1wiLFwiR3JpZGxpbmVTdHlsZVwiOntcIiRpZFwiOlwiMTM3OFwiLFwiTGluZUNvbG9yXCI6e1wiJGlkXCI6XCIxMzc5XCIsXCIkdHlwZVwiOlwiTkxSRS5Db21tb24uRG9tLlNvbGlkQ29sb3JCcnVzaCwgTkxSRS5Db21tb25cIixcIkNvbG9yXCI6e1wiJGlkXCI6XCIxMzgwXCIsXCJBXCI6NTEsXCJSXCI6MTc1LFwiR1wiOjE3MSxcIkJcIjoxNzF9fSxcIkxpbmVXZWlnaHRcIjoxLjMzMzMzMzM3LFwiTGluZVR5cGVcIjowfSxcIklzVmlzaWJsZVwiOnRydWV9LFwiQWN0aXZpdHlMaW5lUGFuZWxTdHlsZVwiOntcIiRpZFwiOlwiMTM4MVwiLFwiQWN0aXZpdHlMaW5lU3R5bGVcIjp7XCIkaWRcIjpcIjEzODJcIixcIkxpbmVDb2xvclwiOntcIiRpZFwiOlwiMTM4M1wiLFwiJHR5cGVcIjpcIk5MUkUuQ29tbW9uLkRvbS5Tb2xpZENvbG9yQnJ1c2gsIE5MUkUuQ29tbW9uXCIsXCJDb2xvclwiOntcIiRpZFwiOlwiMTM4NFwiLFwiQVwiOjM4LFwiUlwiOjY4LFwiR1wiOjExNCxcIkJcIjoxOTZ9fSxcIkxpbmVXZWlnaHRcIjowLjY2NjY2NjcsXCJMaW5lVHlwZVwiOjB9LFwiSXNWaXNpYmxlXCI6dHJ1ZX0sXCJEZWZhdWx0RGVwZW5kZW5jeVN0eWxlXCI6e1wiJGlkXCI6XCIxMzg1XCIsXCJMaW5lU3R5bGVcIjp7XCIkaWRcIjpcIjEzODZcIixcIkxpbmVDb2xvclwiOntcIiRpZFwiOlwiMTM4N1wiLFwiJHR5cGVcIjpcIk5MUkUuQ29tbW9uLkRvbS5Tb2xpZENvbG9yQnJ1c2gsIE5MUkUuQ29tbW9uXCIsXCJDb2xvclwiOntcIiRpZFwiOlwiMTM4OFwiLFwiQVwiOjI1NSxcIlJcIjowLFwiR1wiOjAsXCJCXCI6MH19LFwiTGluZVdlaWdodFwiOjEuMCxcIkxpbmVUeXBlXCI6MH0sXCJFbmRBcnJvd2hlYWRMaW5lU3R5bGVcIjp7XCIkaWRcIjpcIjEzODlcIixcIktpbmRcIjoxLFwiV2lkdGhcIjoxLFwiTGVuZ3RoXCI6MCxcIlBhcmVudFN0eWxlXCI6bnVsbH0sXCJCcmluZ1RvRnJvbnRcIjp0cnVlLFwiSXNWaXNpYmxlXCI6dHJ1ZX0sXCJDcml0aWNhbFBhdGhTdHlsZVwiOntcIiRpZFwiOlwiMTM5MFwiLFwiQ3JpdGljYWxQYXRoU3R5bGVPcHRpb25zXCI6MjcsXCJMaW5lU3R5bGVcIjp7XCIkaWRcIjpcIjEzOTFcIixcIkxpbmVDb2xvclwiOntcIiRpZFwiOlwiMTM5MlwiLFwiJHR5cGVcIjpcIk5MUkUuQ29tbW9uLkRvbS5Tb2xpZENvbG9yQnJ1c2gsIE5MUkUuQ29tbW9uXCIsXCJDb2xvclwiOntcIiRpZFwiOlwiMTM5M1wiLFwiQVwiOjI1NSxcIlJcIjoyNTUsXCJHXCI6NzQsXCJCXCI6NzR9fSxcIkxpbmVXZWlnaHRcIjoxLjAsXCJMaW5lVHlwZVwiOjB9LFwiVGl0bGVGb3JlZ3JvdW5kXCI6e1wiJGlkXCI6XCIxMzk0XCIsXCJDb2xvclwiOntcIiRpZFwiOlwiMTM5NVwiLFwiQVwiOjI1NSxcIlJcIjoyNTUsXCJHXCI6NzQsXCJCXCI6NzR9fSxcIlNoYXBlc0JhY2tncm91bmRcIjp7XCIkaWRcIjpcIjEzOTZcIixcIkNvbG9yXCI6e1wiJGlkXCI6XCIxMzk3XCIsXCJBXCI6MjU1LFwiUlwiOjI1NSxcIkdcIjoxOTUsXCJCXCI6MTk1fX0sXCJTaGFwZXNCb3JkZXJTdHlsZVwiOntcIiRpZFwiOlwiMTM5OFwiLFwiTGluZUNvbG9yXCI6e1wiJGlkXCI6XCIxMzk5XCIsXCIkdHlwZVwiOlwiTkxSRS5Db21tb24uRG9tLlNvbGlkQ29sb3JCcnVzaCwgTkxSRS5Db21tb25cIixcIkNvbG9yXCI6e1wiJGlkXCI6XCIxNDAwXCIsXCJBXCI6MjU1LFwiUlwiOjI1NSxcIkdcIjo3NCxcIkJcIjo3NH19LFwiTGluZVdlaWdodFwiOjEuNSxcIkxpbmVUeXBlXCI6MH0sXCJJc1Zpc2libGVcIjpmYWxzZX19LFwiU2NhbGVcIjpudWxsLFwiU2NhbGVWMlwiOntcIiRpZFwiOlwiMTQwMVwiLFwiU3RhcnREYXRlXCI6XCIyMDIxLTEwLTE5VDA4OjAwOjAwXCIsXCJFbmREYXRlXCI6XCIyMDIyLTAyLTI1VDE3OjAwOjAwXCIsXCJBdXRvRGF0ZVJhbmdlXCI6dHJ1ZSxcIldvcmtpbmdEYXlzXCI6MTI3LFwiVG9kYXlNYXJrZXJUZXh0XCI6XCJUb2RheVwiLFwiQXV0b1NjYWxlVHlwZVwiOmZhbHNlLFwiVGltZWJhbmRTY2FsZXNcIjp7XCIkaWRcIjpcIjE0MDJcIixcIlRvcFNjYWxlTGF5ZXJcIjp7XCIkaWRcIjpcIjE0MDNcIixcIkZvcm1hdFwiOlwiTU1NXCIsXCJUeXBlXCI6M30sXCJNaWRkbGVTY2FsZUxheWVyXCI6e1wiJGlkXCI6XCIxNDA0XCIsXCJGb3JtYXRcIjpcIk1NTVwiLFwiVHlwZVwiOjJ9LFwiQm90dG9tU2NhbGVMYXllclwiOntcIiRpZFwiOlwiMTQwNVwiLFwiRm9ybWF0XCI6XCJ3XCIsXCJUeXBlXCI6MX19fSxcIk1pbGVzdG9uZXNcIjpbXSxcIlRhc2tzXCI6W10sXCJTd2ltbGFuZXNcIjpudWxsLFwiU3dpbWxhbmVzVjJcIjpbXSxcIkRlcGVuZGVuY2llc1wiOltdLFwiRGVwZW5kZW5jeVNldHRpbmdzXCI6e1wiJGlkXCI6XCIxNDA2XCIsXCJEZXBlbmRlbmN5TW9kdWxlRW5hYmxlZFwiOmZhbHNlLFwiU2NoZWR1bGluZ1NldHRpbmdzXCI6e1wiJGlkXCI6XCIxNDA3XCIsXCJEZXBlbmRlbmNpZXNTY2hlZHVsaW5nTW9kZVNldHRpbmdcIjoxLFwiRGVwZW5kZW5jaWVzUHJldmlvdXNTY2hlZHVsaW5nTW9kZVwiOjEsXCJPbkJyZWFraW5nRmxleGlibGVTY2hlZHVsaW5nTW9kZVNldHRpbmdcIjowLFwiT25CcmVha2luZ1N0cmljdFNjaGVkdWxpbmdNb2RlU2V0dGluZ1wiOjB9fSxcIlNldHRpbmdzXCI6e1wiJGlkXCI6XCIxNDA4XCIsXCJJbXBhT3B0aW9uc1wiOntcIiRpZFwiOlwiMTQwOVwiLFwiTGVmdFRvUmlnaHRcIjpmYWxzZSxcIlBheWxvYWRPcHRpb25zXCI6Mn19LFwiVGltZUNvbmZpZ3VyYXRpb25cIjp7XCIkaWRcIjpcIjE0MTBcIixcIlVzZVRpbWVcIjpmYWxzZSxcIldvcmtEYXlTdGFydFwiOlwiMDA6MDA6MDBcIixcIldvcmtEYXlFbmRcIjpcIjIzOjU5OjAwXCJ9fSIsIlNvdXJjZVRoZW1lIjoie1wiJGlkXCI6XCIxXCIsXCJJZFwiOlwiMGNiM2M5YjctZGI2NC00NzYyLWI5ZGEtYjA5ODk1YjgyNmVkXCIsXCJDYXRlZ29yeVwiOjIsXCJDdWx0dXJlSW5mb05hbWVcIjpcImVuLVVTXCIsXCJWZXJzaW9uXCI6e1wiJGlkXCI6XCIyXCIsXCJUaGVtZURvbVZlcnNpb25cIjpcIjEuMS4wXCJ9LFwiU3R5bGVcIjp7XCIkaWRcIjpcIjNcIixcIlRpbWViYW5kU3R5bGVcIjp7XCIkaWRcIjpcIjRcIixcIlJpZ2h0RW5kQ2Fwc1N0eWxlXCI6e1wiJGlkXCI6XCI1XCIsXCJGb250U2V0dGluZ3NcIjp7XCIkaWRcIjpcIjZcIixcIkZvbnRTaXplXCI6MTgsXCJGb250TmFtZVwiOlwiQ2FsaWJyaVwiLFwiSXNCb2xkXCI6dHJ1ZSxcIklzSXRhbGljXCI6ZmFsc2UsXCJJc1VuZGVybGluZWRcIjpmYWxzZX0sXCJGb3JlZ3JvdW5kXCI6e1wiJGlkXCI6XCI3XCIsXCJDb2xvclwiOntcIiRpZFwiOlwiOFwiLFwiQVwiOjI1NSxcIlJcIjo2OCxcIkdcIjo4NCxcIkJcIjoxMDZ9fSxcIkhvcml6b250YWxBbGlnbm1lbnRcIjowLFwiSXNWaXNpYmxlXCI6ZmFsc2V9LFwiTGVmdEVuZENhcHNTdHlsZVwiOntcIiRpZFwiOlwiOVwiLFwiRm9udFNldHRpbmdzXCI6e1wiJGlkXCI6XCIxMFwiLFwiRm9udFNpemVcIjoxOCxcIkZvbnROYW1lXCI6XCJDYWxpYnJpXCIsXCJJc0JvbGRcIjp0cnVlLFwiSXNJdGFsaWNcIjpmYWxzZSxcIklzVW5kZXJsaW5lZFwiOmZhbHNlfSxcIkZvcmVncm91bmRcIjp7XCIkaWRcIjpcIjExXCIsXCJDb2xvclwiOntcIiRpZFwiOlwiMTJcIixcIkFcIjoyNTUsXCJSXCI6NjgsXCJHXCI6ODQsXCJCXCI6MTA2fX0sXCJIb3Jpem9udGFsQWxpZ25tZW50XCI6MCxcIklzVmlzaWJsZVwiOmZhbHNlfSxcIlRvZGF5TWFya2VyU3R5bGVcIjp7XCIkaWRcIjpcIjEzXCIsXCJUb2RheVRleHRTdHlsZVwiOntcIiRpZFwiOlwiMTRcIixcIkZvbnRTZXR0aW5nc1wiOntcIiRpZFwiOlwiMTVcIixcIkZvbnRTaXplXCI6MTIsXCJGb250TmFtZVwiOlwiQ2FsaWJyaVwiLFwiSXNCb2xkXCI6ZmFsc2UsXCJJc0l0YWxpY1wiOmZhbHNlLFwiSXNVbmRlcmxpbmVkXCI6ZmFsc2V9LFwiRm9yZWdyb3VuZFwiOntcIiRpZFwiOlwiMTZcIixcIkNvbG9yXCI6e1wiJGlkXCI6XCIxN1wiLFwiQVwiOjI1NSxcIlJcIjowLFwiR1wiOjAsXCJCXCI6MH19LFwiSG9yaXpvbnRhbEFsaWdubWVudFwiOjAsXCJJc1Zpc2libGVcIjp0cnVlfSxcIlRvZGF5TWFya2VyU2hhcGVTdHlsZVwiOntcIiRpZFwiOlwiMThcIixcIk1hcmdpblwiOntcIiRpZFwiOlwiMTlcIixcIlRvcFwiOjAuMCxcIkxlZnRcIjowLjAsXCJSaWdodFwiOjAuMCxcIkJvdHRvbVwiOjAuMH0sXCJQYWRkaW5nXCI6e1wiJGlkXCI6XCIyMFwiLFwiVG9wXCI6MC4wLFwiTGVmdFwiOjAuMCxcIlJpZ2h0XCI6MC4wLFwiQm90dG9tXCI6MC4wfSxcIkJhY2tncm91bmRcIjp7XCIkaWRcIjpcIjIxXCIsXCJDb2xvclwiOntcIiRpZFwiOlwiMjJcIixcIkFcIjoyNTUsXCJSXCI6MjU1LFwiR1wiOjAsXCJCXCI6MH19LFwiSXNWaXNpYmxlXCI6dHJ1ZSxcIldpZHRoXCI6MC4wLFwiSGVpZ2h0XCI6MC4wLFwiQm9yZGVyU3R5bGVcIjpudWxsfSxcIlRvZGF5TWFya2VyUG9zaXRpb25cIjozLFwiSXNWaXNpYmxlXCI6dHJ1ZX0sXCJTY2FsZVN0eWxlXCI6e1wiJGlkXCI6XCIyM1wiLFwiU2hvd1NlZ21lbnRTZXBhcmF0b3JzXCI6dHJ1ZSxcIlNlZ21lbnRTZXBhcmF0b3JPcGFjaXR5XCI6MzAsXCJTaGFwZVwiOjMsXCJTZWdtZW50VGV4dFN0eWxlXCI6e1wiJGlkXCI6XCIyNFwiLFwiRm9udFNldHRpbmdzXCI6e1wiJGlkXCI6XCIyNVwiLFwiRm9udFNpemVcIjoxMixcIkZvbnROYW1lXCI6XCJDYWxpYnJpXCIsXCJJc0JvbGRcIjpmYWxzZSxcIklzSXRhbGljXCI6ZmFsc2UsXCJJc1VuZGVybGluZWRcIjpmYWxzZX0sXCJGb3JlZ3JvdW5kXCI6e1wiJGlkXCI6XCIyNlwiLFwiQ29sb3JcIjp7XCIkaWRcIjpcIjI3XCIsXCJBXCI6MjU1LFwiUlwiOjIzMSxcIkdcIjoyMzAsXCJCXCI6MjMwfX0sXCJIb3Jpem9udGFsQWxpZ25tZW50XCI6MCxcIklzVmlzaWJsZVwiOnRydWV9LFwiU2hhcGVTdHlsZVwiOntcIiRpZFwiOlwiMjhcIixcIk1hcmdpblwiOntcIiRpZFwiOlwiMjlcIixcIlRvcFwiOjAuMCxcIkxlZnRcIjoxMC4wLFwiUmlnaHRcIjoxMC4wLFwiQm90dG9tXCI6MC4wfSxcIlBhZGRpbmdcIjp7XCIkaWRcIjpcIjMwXCIsXCJUb3BcIjowLjAsXCJMZWZ0XCI6MC4wLFwiUmlnaHRcIjowLjAsXCJCb3R0b21cIjowLjB9LFwiQmFja2dyb3VuZFwiOntcIiRpZFwiOlwiMzFcIixcIkNvbG9yXCI6e1wiJGlkXCI6XCIzMlwiLFwiQVwiOjI1NSxcIlJcIjo2OCxcIkdcIjo4NCxcIkJcIjoxMDZ9fSxcIklzVmlzaWJsZVwiOnRydWUsXCJXaWR0aFwiOjg1OC4wLFwiSGVpZ2h0XCI6MjAuMCxcIkJvcmRlclN0eWxlXCI6e1wiJGlkXCI6XCIzM1wiLFwiTGluZVN0eWxlXCI6e1wiJGlkXCI6XCIzNFwiLFwiTGluZUNvbG9yXCI6e1wiJGlkXCI6XCIzNVwiLFwiQ29sb3JcIjp7XCIkaWRcIjpcIjM2XCIsXCJBXCI6MjU1LFwiUlwiOjI1NSxcIkdcIjowLFwiQlwiOjB9fSxcIkxpbmVXZWlnaHRcIjowLjAsXCJMaW5lVHlwZVwiOjB9LFwiSXNWaXNpYmxlXCI6ZmFsc2V9fX0sXCJFbGFwc2VkVGltZVN0eWxlXCI6e1wiJGlkXCI6XCIzN1wiLFwiRWxhcHNlZFRpbWVCYWNrZ3JvdW5kXCI6e1wiJGlkXCI6XCIzOFwiLFwiQ29sb3JcIjp7XCIkaWRcIjpcIjM5XCIsXCJBXCI6MTkxLFwiUlwiOjI1NSxcIkdcIjowLFwiQlwiOjB9fSxcIkVsYXBzZWRUaW1lRm9ybWF0XCI6MSxcIklzVmlzaWJsZVwiOnRydWV9LFwiTWFyZ2luXCI6e1wiJGlkXCI6XCI0MFwiLFwiVG9wXCI6MC4wLFwiTGVmdFwiOjEwLjAsXCJSaWdodFwiOjEwLjAsXCJCb3R0b21cIjowLjB9LFwiUGFkZGluZ1wiOntcIiRpZFwiOlwiNDFcIixcIlRvcFwiOjAuMCxcIkxlZnRcIjowLjAsXCJSaWdodFwiOjAuMCxcIkJvdHRvbVwiOjAuMH0sXCJCYWNrZ3JvdW5kXCI6e1wiJGlkXCI6XCI0MlwiLFwiQ29sb3JcIjp7XCIkaWRcIjpcIjQzXCIsXCJBXCI6MjU1LFwiUlwiOjQ3LFwiR1wiOjU0LFwiQlwiOjE1M319LFwiSXNWaXNpYmxlXCI6ZmFsc2UsXCJXaWR0aFwiOjAuMCxcIkhlaWdodFwiOjAuMCxcIkJvcmRlclN0eWxlXCI6bnVsbH0sXCJUYXNrU3R5bGVcIjp7XCIkaWRcIjpcIjQ0XCIsXCJTaGFwZVwiOjEsXCJTaGFwZVRoaWNrbmVzc1wiOjAsXCJEdXJhdGlvbkZvcm1hdFwiOjUsXCJQZXJjZW50YWdlQ29tcGxldGVUZXh0U3R5bGVcIjp7XCIkaWRcIjpcIjQ1XCIsXCJGb250U2V0dGluZ3NcIjp7XCIkaWRcIjpcIjQ2XCIsXCJGb250U2l6ZVwiOjEwLFwiRm9udE5hbWVcIjpcIkNhbGlicmlcIixcIklzQm9sZFwiOmZhbHNlLFwiSXNJdGFsaWNcIjpmYWxzZSxcIklzVW5kZXJsaW5lZFwiOmZhbHNlfSxcIkZvcmVncm91bmRcIjp7XCIkaWRcIjpcIjQ3XCIsXCJDb2xvclwiOntcIiRpZFwiOlwiNDhcIixcIkFcIjoyNTUsXCJSXCI6NjgsXCJHXCI6ODQsXCJCXCI6MTA2fX0sXCJIb3Jpem9udGFsQWxpZ25tZW50XCI6MSxcIklzVmlzaWJsZVwiOnRydWV9LFwiUGVyY2VudGFnZUNvbXBsZXRlSGlnaGxpZ2h0U3R5bGVcIjp7XCIkaWRcIjpcIjQ5XCIsXCJCYWNrZ3JvdW5kXCI6e1wiJGlkXCI6XCI1MFwiLFwiQ29sb3JcIjp7XCIkaWRcIjpcIjUxXCIsXCJBXCI6ODksXCJSXCI6MTE1LFwiR1wiOjExNSxcIkJcIjoxMTV9fX0sXCJEdXJhdGlvblN0eWxlXCI6e1wiJGlkXCI6XCI1MlwiLFwiRm9udFNldHRpbmdzXCI6e1wiJGlkXCI6XCI1M1wiLFwiRm9udFNpemVcIjoxMCxcIkZvbnROYW1lXCI6XCJDYWxpYnJpXCIsXCJJc0JvbGRcIjpmYWxzZSxcIklzSXRhbGljXCI6ZmFsc2UsXCJJc1VuZGVybGluZWRcIjpmYWxzZX0sXCJGb3JlZ3JvdW5kXCI6e1wiJGlkXCI6XCI1NFwiLFwiQ29sb3JcIjp7XCIkaWRcIjpcIjU1XCIsXCJBXCI6MjU1LFwiUlwiOjY4LFwiR1wiOjg0LFwiQlwiOjEwNn19LFwiSG9yaXpvbnRhbEFsaWdubWVudFwiOjIsXCJJc1Zpc2libGVcIjp0cnVlfSxcIkhvcml6b250YWxDb25uZWN0b3JTdHlsZVwiOntcIiRpZFwiOlwiNTZcIixcIkxpbmVTdHlsZVwiOntcIiRpZFwiOlwiNTdcIixcIkxpbmVDb2xvclwiOntcIiRpZFwiOlwiNThcIixcIkNvbG9yXCI6e1wiJGlkXCI6XCI1OVwiLFwiQVwiOjI1NSxcIlJcIjoyMDQsXCJHXCI6MjA0LFwiQlwiOjIwNH19LFwiTGluZVdlaWdodFwiOjEuMCxcIkxpbmVUeXBlXCI6MH0sXCJJc1Zpc2libGVcIjp0cnVlfSxcIlZlcnRpY2FsQ29ubmVjdG9yU3R5bGVcIjp7XCIkaWRcIjpcIjYwXCIsXCJMaW5lU3R5bGVcIjp7XCIkaWRcIjpcIjYxXCIsXCJMaW5lQ29sb3JcIjp7XCIkaWRcIjpcIjYyXCIsXCJDb2xvclwiOntcIiRpZFwiOlwiNjNcIixcIkFcIjoyNTUsXCJSXCI6MjA0LFwiR1wiOjIwNCxcIkJcIjoyMDR9fSxcIkxpbmVXZWlnaHRcIjowLjAsXCJMaW5lVHlwZVwiOjB9LFwiSXNWaXNpYmxlXCI6ZmFsc2V9LFwiTWFyZ2luXCI6e1wiJGlkXCI6XCI2NFwiLFwiVG9wXCI6MC4wLFwiTGVmdFwiOjAuMCxcIlJpZ2h0XCI6MC4wLFwiQm90dG9tXCI6MC4wfSxcIlN0YXJ0RGF0ZVBvc2l0aW9uXCI6NCxcIkVuZERhdGVQb3NpdGlvblwiOjQsXCJUaXRsZVBvc2l0aW9uXCI6MixcIkR1cmF0aW9uUG9zaXRpb25cIjozLFwiUGVyY2VudGFnZUNvbXBsZXRlZFBvc2l0aW9uXCI6MixcIlNwYWNpbmdcIjozLFwiSXNCZWxvd1RpbWViYW5kXCI6dHJ1ZSxcIlNoYXBlU3R5bGVcIjp7XCIkaWRcIjpcIjY1XCIsXCJNYXJnaW5cIjp7XCIkaWRcIjpcIjY2XCIsXCJUb3BcIjowLjAsXCJMZWZ0XCI6NC4wLFwiUmlnaHRcIjo0LjAsXCJCb3R0b21cIjowLjB9LFwiUGFkZGluZ1wiOntcIiRpZFwiOlwiNjdcIixcIlRvcFwiOjAuMCxcIkxlZnRcIjowLjAsXCJSaWdodFwiOjAuMCxcIkJvdHRvbVwiOjAuMH0sXCJCYWNrZ3JvdW5kXCI6e1wiJGlkXCI6XCI2OFwiLFwiQ29sb3JcIjp7XCIkaWRcIjpcIjY5XCIsXCJBXCI6MjU1LFwiUlwiOjY4LFwiR1wiOjExNCxcIkJcIjoxOTZ9fSxcIklzVmlzaWJsZVwiOnRydWUsXCJXaWR0aFwiOjAuMCxcIkhlaWdodFwiOjEwLjAsXCJCb3JkZXJTdHlsZVwiOntcIiRpZFwiOlwiNzBcIixcIkxpbmVTdHlsZVwiOntcIiRpZFwiOlwiNzFcIixcIkxpbmVDb2xvclwiOntcIiRpZFwiOlwiNzJcIixcIkNvbG9yXCI6e1wiJGlkXCI6XCI3M1wiLFwiQVwiOjI1NSxcIlJcIjoyMzQsXCJHXCI6MjIsXCJCXCI6MzB9fSxcIkxpbmVXZWlnaHRcIjoyLjAsXCJMaW5lVHlwZVwiOjB9LFwiSXNWaXNpYmxlXCI6ZmFsc2V9fSxcIlRpdGxlU3R5bGVcIjp7XCIkaWRcIjpcIjc0XCIsXCJGb250U2V0dGluZ3NcIjp7XCIkaWRcIjpcIjc1XCIsXCJGb250U2l6ZVwiOjExLFwiRm9udE5hbWVcIjpcIkNhbGlicmlcIixcIklzQm9sZFwiOnRydWUsXCJJc0l0YWxpY1wiOmZhbHNlLFwiSXNVbmRlcmxpbmVkXCI6ZmFsc2V9LFwiRm9yZWdyb3VuZFwiOntcIiRpZFwiOlwiNzZcIixcIkNvbG9yXCI6e1wiJGlkXCI6XCI3N1wiLFwiQVwiOjI1NSxcIlJcIjoyNTUsXCJHXCI6MjU1LFwiQlwiOjI1NX19LFwiSG9yaXpvbnRhbEFsaWdubWVudFwiOjEsXCJJc1Zpc2libGVcIjp0cnVlfSxcIkRhdGVTdHlsZVwiOntcIiRpZFwiOlwiNzhcIixcIkZvbnRTZXR0aW5nc1wiOntcIiRpZFwiOlwiNzlcIixcIkZvbnRTaXplXCI6MTAsXCJGb250TmFtZVwiOlwiQ2FsaWJyaVwiLFwiSXNCb2xkXCI6ZmFsc2UsXCJJc0l0YWxpY1wiOmZhbHNlLFwiSXNVbmRlcmxpbmVkXCI6ZmFsc2V9LFwiRm9yZWdyb3VuZFwiOntcIiRpZFwiOlwiODBcIixcIkNvbG9yXCI6e1wiJGlkXCI6XCI4MVwiLFwiQVwiOjI1NSxcIlJcIjo2OCxcIkdcIjo4NCxcIkJcIjoxMDZ9fSxcIkhvcml6b250YWxBbGlnbm1lbnRcIjowLFwiSXNWaXNpYmxlXCI6dHJ1ZX0sXCJEYXRlRm9ybWF0XCI6e1wiJGlkXCI6XCI4Ml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4M1wiLFwiRm9ybWF0XCI6MCxcIklzVmlzaWJsZVwiOmZhbHNlLFwiTGFzdEtub3duVmlzaWJpbGl0eVN0YXRlXCI6ZmFsc2V9fSxcIk1pbGVzdG9uZVN0eWxlXCI6e1wiJGlkXCI6XCI4NFwiLFwiU2hhcGVcIjowLFwiSXNCZWxvd1RpbWViYW5kXCI6ZmFsc2UsXCJTaGFwZVNpemVcIjoxLFwiUGFkZGluZ1wiOntcIiRpZFwiOlwiODVcIixcIlRvcFwiOjcuMCxcIkxlZnRcIjozLjAsXCJSaWdodFwiOjAuMCxcIkJvdHRvbVwiOjIuMH0sXCJTaGFwZVN0eWxlXCI6e1wiJGlkXCI6XCI4NlwiLFwiTWFyZ2luXCI6e1wiJGlkXCI6XCI4N1wiLFwiVG9wXCI6MC4wLFwiTGVmdFwiOjAuMCxcIlJpZ2h0XCI6MC4wLFwiQm90dG9tXCI6MC4wfSxcIlBhZGRpbmdcIjp7XCIkaWRcIjpcIjg4XCIsXCJUb3BcIjowLjAsXCJMZWZ0XCI6MC4wLFwiUmlnaHRcIjowLjAsXCJCb3R0b21cIjowLjB9LFwiQmFja2dyb3VuZFwiOntcIiRpZFwiOlwiODlcIixcIkNvbG9yXCI6e1wiJGlkXCI6XCI5MFwiLFwiQVwiOjI1NSxcIlJcIjoxNzgsXCJHXCI6MTQsXCJCXCI6MTh9fSxcIklzVmlzaWJsZVwiOnRydWUsXCJXaWR0aFwiOjE4LjAsXCJIZWlnaHRcIjoyMC4wLFwiQm9yZGVyU3R5bGVcIjp7XCIkaWRcIjpcIjkxXCIsXCJMaW5lU3R5bGVcIjp7XCIkaWRcIjpcIjkyXCIsXCJMaW5lQ29sb3JcIjp7XCIkaWRcIjpcIjkzXCIsXCJDb2xvclwiOntcIiRpZFwiOlwiOTRcIixcIkFcIjoyNTUsXCJSXCI6MjM0LFwiR1wiOjIyLFwiQlwiOjMwfX0sXCJMaW5lV2VpZ2h0XCI6Mi4wLFwiTGluZVR5cGVcIjowfSxcIklzVmlzaWJsZVwiOmZhbHNlfX0sXCJUaXRsZVN0eWxlXCI6e1wiJGlkXCI6XCI5NVwiLFwiRm9udFNldHRpbmdzXCI6e1wiJGlkXCI6XCI5NlwiLFwiRm9udFNpemVcIjoxMSxcIkZvbnROYW1lXCI6XCJDYWxpYnJpXCIsXCJJc0JvbGRcIjp0cnVlLFwiSXNJdGFsaWNcIjpmYWxzZSxcIklzVW5kZXJsaW5lZFwiOmZhbHNlfSxcIkZvcmVncm91bmRcIjp7XCIkaWRcIjpcIjk3XCIsXCJDb2xvclwiOntcIiRpZFwiOlwiOThcIixcIkFcIjoyNTUsXCJSXCI6MCxcIkdcIjowLFwiQlwiOjB9fSxcIkhvcml6b250YWxBbGlnbm1lbnRcIjoxLFwiSXNWaXNpYmxlXCI6dHJ1ZX0sXCJEYXRlU3R5bGVcIjp7XCIkaWRcIjpcIjk5XCIsXCJGb250U2V0dGluZ3NcIjp7XCIkaWRcIjpcIjEwMFwiLFwiRm9udFNpemVcIjoxMCxcIkZvbnROYW1lXCI6XCJDYWxpYnJpXCIsXCJJc0JvbGRcIjpmYWxzZSxcIklzSXRhbGljXCI6ZmFsc2UsXCJJc1VuZGVybGluZWRcIjpmYWxzZX0sXCJGb3JlZ3JvdW5kXCI6e1wiJGlkXCI6XCIxMDFcIixcIkNvbG9yXCI6e1wiJGlkXCI6XCIxMDJcIixcIkFcIjoyNTUsXCJSXCI6NjgsXCJHXCI6ODQsXCJCXCI6MTA2fX0sXCJIb3Jpem9udGFsQWxpZ25tZW50XCI6MSxcIklzVmlzaWJsZVwiOnRydWV9LFwiRGF0ZUZvcm1hdFwiOntcIiRpZFwiOlwiMTAzXCIsXCJGb3JtYXRTdHJpbmdcIjpcIk1NTSBkLCB5eXl5XCIsXCJTZXBhcmF0b3JcIjpcIi9cIixcIlVzZUludGVybmF0aW9uYWxEYXRlRm9ybWF0XCI6ZmFsc2UsXCJEYXRlSXNWaXNpYmxlXCI6dHJ1ZSxcIlRpbWVJc1Zpc2libGVcIjpmYWxzZSxcIkhvdXJEaWdpdHNcIjoxLFwiQW1QbURlc2lnbmF0b3JcIjoyLFwiVHJpbTAwTWludXRlc1wiOmZhbHNlfSxcIldlZWtOdW1iZXJpbmdcIjp7XCIkaWRcIjpcIjEwNFwiLFwiRm9ybWF0XCI6MCxcIklzVmlzaWJsZVwiOmZhbHNlLFwiTGFzdEtub3duVmlzaWJpbGl0eVN0YXRlXCI6ZmFsc2V9fSxcIk1vdFN0eWxlXCI6e1wiJGlkXCI6XCIxMDVcIixcIlNoYXBlXCI6MCxcIlNoYXBlU2l6ZVwiOjEsXCJEZXRhaWxzU3BhY2luZ1wiOjEuMCxcIlBhZGRpbmdcIjp7XCIkaWRcIjpcIjEwNlwiLFwiVG9wXCI6Ny4wLFwiTGVmdFwiOjMuMCxcIlJpZ2h0XCI6MC4wLFwiQm90dG9tXCI6Mi4wfSxcIlBvc2l0aW9uT25UYXNrXCI6MSxcIlNoYXBlU3R5bGVcIjp7XCIkaWRcIjpcIjEwN1wiLFwiTWFyZ2luXCI6e1wiJGlkXCI6XCIxMDhcIixcIlRvcFwiOjAuMCxcIkxlZnRcIjowLjAsXCJSaWdodFwiOjAuMCxcIkJvdHRvbVwiOjAuMH0sXCJQYWRkaW5nXCI6e1wiJGlkXCI6XCIxMDlcIixcIlRvcFwiOjAuMCxcIkxlZnRcIjowLjAsXCJSaWdodFwiOjAuMCxcIkJvdHRvbVwiOjAuMH0sXCJCYWNrZ3JvdW5kXCI6e1wiJGlkXCI6XCIxMTBcIixcIkNvbG9yXCI6e1wiJGlkXCI6XCIxMTFcIixcIkFcIjoyNTUsXCJSXCI6MTc4LFwiR1wiOjE0LFwiQlwiOjE4fX0sXCJJc1Zpc2libGVcIjp0cnVlLFwiV2lkdGhcIjoxOC4wLFwiSGVpZ2h0XCI6MjAuMCxcIkJvcmRlclN0eWxlXCI6e1wiJGlkXCI6XCIxMTJcIixcIkxpbmVTdHlsZVwiOntcIiRpZFwiOlwiMTEzXCIsXCJMaW5lQ29sb3JcIjp7XCIkaWRcIjpcIjExNFwiLFwiQ29sb3JcIjp7XCIkaWRcIjpcIjExNVwiLFwiQVwiOjI1NSxcIlJcIjoyMzQsXCJHXCI6MjIsXCJCXCI6MzB9fSxcIkxpbmVXZWlnaHRcIjowLjAsXCJMaW5lVHlwZVwiOjB9LFwiSXNWaXNpYmxlXCI6ZmFsc2V9fSxcIlRpdGxlU3R5bGVcIjp7XCIkaWRcIjpcIjExNlwiLFwiRm9udFNldHRpbmdzXCI6e1wiJGlkXCI6XCIxMTdcIixcIkZvbnRTaXplXCI6MTEsXCJGb250TmFtZVwiOlwiQ2FsaWJyaVwiLFwiSXNCb2xkXCI6dHJ1ZSxcIklzSXRhbGljXCI6ZmFsc2UsXCJJc1VuZGVybGluZWRcIjpmYWxzZX0sXCJGb3JlZ3JvdW5kXCI6e1wiJGlkXCI6XCIxMThcIixcIkNvbG9yXCI6e1wiJGlkXCI6XCIxMTlcIixcIkFcIjoyNTUsXCJSXCI6MCxcIkdcIjowLFwiQlwiOjB9fSxcIkhvcml6b250YWxBbGlnbm1lbnRcIjoxLFwiSXNWaXNpYmxlXCI6dHJ1ZX0sXCJEYXRlU3R5bGVcIjp7XCIkaWRcIjpcIjEyMFwiLFwiRm9udFNldHRpbmdzXCI6e1wiJGlkXCI6XCIxMjFcIixcIkZvbnRTaXplXCI6MTAsXCJGb250TmFtZVwiOlwiQ2FsaWJyaVwiLFwiSXNCb2xkXCI6ZmFsc2UsXCJJc0l0YWxpY1wiOmZhbHNlLFwiSXNVbmRlcmxpbmVkXCI6ZmFsc2V9LFwiRm9yZWdyb3VuZFwiOntcIiRpZFwiOlwiMTIyXCIsXCJDb2xvclwiOntcIiRpZFwiOlwiMTIzXCIsXCJBXCI6MjU1LFwiUlwiOjY4LFwiR1wiOjg0LFwiQlwiOjEwNn19LFwiSG9yaXpvbnRhbEFsaWdubWVudFwiOjEsXCJJc1Zpc2libGVcIjp0cnVlfSxcIkRhdGVGb3JtYXRcIjp7XCIkaWRcIjpcIjEyNFwiLFwiRm9ybWF0U3RyaW5nXCI6XCJNTU0gZCwgeXl5eVwiLFwiU2VwYXJhdG9yXCI6XCIvXCIsXCJVc2VJbnRlcm5hdGlvbmFsRGF0ZUZvcm1hdFwiOmZhbHNlLFwiRGF0ZUlzVmlzaWJsZVwiOnRydWUsXCJUaW1lSXNWaXNpYmxlXCI6ZmFsc2UsXCJIb3VyRGlnaXRzXCI6MSxcIkFtUG1EZXNpZ25hdG9yXCI6MixcIlRyaW0wME1pbnV0ZXNcIjpmYWxzZX0sXCJXZWVrTnVtYmVyaW5nXCI6e1wiJGlkXCI6XCIxMjVcIixcIkZvcm1hdFwiOjAsXCJJc1Zpc2libGVcIjpmYWxzZSxcIkxhc3RLbm93blZpc2liaWxpdHlTdGF0ZVwiOmZhbHNlfX0sXCJTd2ltbGFuZVYyU3R5bGVcIjp7XCIkaWRcIjpcIjEyNlwiLFwiU3R5bGVJZFwiOlwiMGEwMmMwYjgtMWM2ZC00OWM5LTgxZTAtMzBlYWI3MGEyM2QzXCIsXCJOYW1lXCI6XCJTd2ltbGFuZSBTdHlsZSAxXCIsXCJIZWFkZXJTdHlsZVwiOntcIiRpZFwiOlwiMTI3XCIsXCJUZXh0U3R5bGVcIjp7XCIkaWRcIjpcIjEyOFwiLFwiRm9udFNldHRpbmdzXCI6e1wiJGlkXCI6XCIxMjlcIixcIkZvbnRTaXplXCI6MTIsXCJGb250TmFtZVwiOlwiQ2FsaWJyaVwiLFwiSXNCb2xkXCI6ZmFsc2UsXCJJc0l0YWxpY1wiOmZhbHNlLFwiSXNVbmRlcmxpbmVkXCI6ZmFsc2V9LFwiRm9yZWdyb3VuZFwiOntcIiRpZFwiOlwiMTMwXCIsXCJDb2xvclwiOntcIiRpZFwiOlwiMTMxXCIsXCJBXCI6MjU1LFwiUlwiOjI1NSxcIkdcIjoyNTUsXCJCXCI6MjU1fX0sXCJIb3Jpem9udGFsQWxpZ25tZW50XCI6MCxcIklzVmlzaWJsZVwiOmZhbHNlfSxcIlJlY3RhbmdsZVN0eWxlXCI6e1wiJGlkXCI6XCIxMzJcIixcIk1hcmdpblwiOntcIiRpZFwiOlwiMTMzXCIsXCJUb3BcIjowLjAsXCJMZWZ0XCI6MC4wLFwiUmlnaHRcIjowLjAsXCJCb3R0b21cIjowLjB9LFwiUGFkZGluZ1wiOntcIiRpZFwiOlwiMTM0XCIsXCJUb3BcIjowLjAsXCJMZWZ0XCI6MC4wLFwiUmlnaHRcIjowLjAsXCJCb3R0b21cIjowLjB9LFwiQmFja2dyb3VuZFwiOntcIiRpZFwiOlwiMTM1XCIsXCJDb2xvclwiOntcIiRpZFwiOlwiMTM2XCIsXCJBXCI6MjU1LFwiUlwiOjY4LFwiR1wiOjExNCxcIkJcIjoxOTZ9fSxcIklzVmlzaWJsZVwiOnRydWUsXCJXaWR0aFwiOjAuMCxcIkhlaWdodFwiOjAuMCxcIkJvcmRlclN0eWxlXCI6e1wiJGlkXCI6XCIxMzdcIixcIkxpbmVTdHlsZVwiOntcIiRpZFwiOlwiMTM4XCIsXCJMaW5lQ29sb3JcIjp7XCIkaWRcIjpcIjEzOVwiLFwiQ29sb3JcIjp7XCIkaWRcIjpcIjE0MFwiLFwiQVwiOjI1NSxcIlJcIjoyNTUsXCJHXCI6MjU1LFwiQlwiOjI1NX19LFwiTGluZVdlaWdodFwiOjAuMCxcIkxpbmVUeXBlXCI6MH0sXCJJc1Zpc2libGVcIjpmYWxzZX19fSxcIkJhY2tncm91bmRTdHlsZVwiOntcIiRpZFwiOlwiMTQxXCIsXCJNYXJnaW5cIjp7XCIkaWRcIjpcIjE0MlwiLFwiVG9wXCI6MC4wLFwiTGVmdFwiOjAuMCxcIlJpZ2h0XCI6MC4wLFwiQm90dG9tXCI6MC4wfSxcIlBhZGRpbmdcIjp7XCIkaWRcIjpcIjE0M1wiLFwiVG9wXCI6MC4wLFwiTGVmdFwiOjAuMCxcIlJpZ2h0XCI6MC4wLFwiQm90dG9tXCI6MC4wfSxcIkJhY2tncm91bmRcIjp7XCIkaWRcIjpcIjE0NFwiLFwiQ29sb3JcIjp7XCIkaWRcIjpcIjE0NVwiLFwiQVwiOjUxLFwiUlwiOjE2NSxcIkdcIjoxNjUsXCJCXCI6MTY1fX0sXCJJc1Zpc2libGVcIjp0cnVlLFwiV2lkdGhcIjowLjAsXCJIZWlnaHRcIjowLjAsXCJCb3JkZXJTdHlsZVwiOntcIiRpZFwiOlwiMTQ2XCIsXCJMaW5lU3R5bGVcIjp7XCIkaWRcIjpcIjE0N1wiLFwiTGluZUNvbG9yXCI6e1wiJGlkXCI6XCIxNDhcIixcIkNvbG9yXCI6e1wiJGlkXCI6XCIxNDlcIixcIkFcIjoyNTUsXCJSXCI6MjM0LFwiR1wiOjIyLFwiQlwiOjMwfX0sXCJMaW5lV2VpZ2h0XCI6MC4wLFwiTGluZVR5cGVcIjowfSxcIklzVmlzaWJsZVwiOmZhbHNlfX0sXCJJc0Fib3ZlVGltZWJhbmRcIjpmYWxzZSxcIlNwYWNpbmdcIjo1LFwiRGVmYXVsdFN3aW1sYW5lQWN0aXZpdHlTdHlsZVwiOntcIiRpZFwiOlwiMTUwXCIsXCJIZWFkZXJTdHlsZVwiOntcIiRpZFwiOlwiMTUxXCIsXCJUZXh0U3R5bGVcIjp7XCIkaWRcIjpcIjE1MlwiLFwiRm9udFNldHRpbmdzXCI6e1wiJGlkXCI6XCIxNTNcIixcIkZvbnRTaXplXCI6MTEsXCJGb250TmFtZVwiOlwiQ2FsaWJyaVwiLFwiSXNCb2xkXCI6ZmFsc2UsXCJJc0l0YWxpY1wiOmZhbHNlLFwiSXNVbmRlcmxpbmVkXCI6ZmFsc2V9LFwiRm9yZWdyb3VuZFwiOntcIiRpZFwiOlwiMTU0XCIsXCJDb2xvclwiOntcIiRpZFwiOlwiMTU1XCIsXCJBXCI6MjU1LFwiUlwiOjAsXCJHXCI6MCxcIkJcIjowfX0sXCJIb3Jpem9udGFsQWxpZ25tZW50XCI6MCxcIklzVmlzaWJsZVwiOmZhbHNlfSxcIlJlY3RhbmdsZVN0eWxlXCI6e1wiJGlkXCI6XCIxNTZcIixcIk1hcmdpblwiOntcIiRpZFwiOlwiMTU3XCIsXCJUb3BcIjowLjAsXCJMZWZ0XCI6MC4wLFwiUmlnaHRcIjowLjAsXCJCb3R0b21cIjowLjB9LFwiUGFkZGluZ1wiOntcIiRpZFwiOlwiMTU4XCIsXCJUb3BcIjowLjAsXCJMZWZ0XCI6MC4wLFwiUmlnaHRcIjowLjAsXCJCb3R0b21cIjowLjB9LFwiQmFja2dyb3VuZFwiOntcIiRpZFwiOlwiMTU5XCIsXCJDb2xvclwiOntcIiRpZFwiOlwiMTYwXCIsXCJBXCI6NjMsXCJSXCI6NjgsXCJHXCI6MTE0LFwiQlwiOjE5Nn19LFwiSXNWaXNpYmxlXCI6ZmFsc2UsXCJXaWR0aFwiOjAuMCxcIkhlaWdodFwiOjAuMCxcIkJvcmRlclN0eWxlXCI6e1wiJGlkXCI6XCIxNjFcIixcIkxpbmVTdHlsZVwiOntcIiRpZFwiOlwiMTYyXCIsXCJMaW5lQ29sb3JcIjp7XCIkaWRcIjpcIjE2M1wiLFwiQ29sb3JcIjp7XCIkaWRcIjpcIjE2NFwiLFwiQVwiOjI1NSxcIlJcIjoyNTUsXCJHXCI6MCxcIkJcIjowfX0sXCJMaW5lV2VpZ2h0XCI6MC4wLFwiTGluZVR5cGVcIjowfSxcIklzVmlzaWJsZVwiOmZhbHNlfX19LFwiQmFja2dyb3VuZFN0eWxlXCI6e1wiJGlkXCI6XCIxNjVcIixcIk1hcmdpblwiOntcIiRpZFwiOlwiMTY2XCIsXCJUb3BcIjowLjAsXCJMZWZ0XCI6MC4wLFwiUmlnaHRcIjowLjAsXCJCb3R0b21cIjowLjB9LFwiUGFkZGluZ1wiOntcIiRpZFwiOlwiMTY3XCIsXCJUb3BcIjowLjAsXCJMZWZ0XCI6MC4wLFwiUmlnaHRcIjowLjAsXCJCb3R0b21cIjowLjB9LFwiQmFja2dyb3VuZFwiOntcIiRpZFwiOlwiMTY4XCIsXCJDb2xvclwiOntcIiRpZFwiOlwiMTY5XCIsXCJBXCI6NTEsXCJSXCI6MTY1LFwiR1wiOjE2NSxcIkJcIjoxNjV9fSxcIklzVmlzaWJsZVwiOnRydWUsXCJXaWR0aFwiOjAuMCxcIkhlaWdodFwiOjAuMCxcIkJvcmRlclN0eWxlXCI6e1wiJGlkXCI6XCIxNzBcIixcIkxpbmVTdHlsZVwiOntcIiRpZFwiOlwiMTcxXCIsXCJMaW5lQ29sb3JcIjp7XCIkaWRcIjpcIjE3MlwiLFwiQ29sb3JcIjp7XCIkaWRcIjpcIjE3M1wiLFwiQVwiOjI1NSxcIlJcIjoyMzQsXCJHXCI6MjIsXCJCXCI6MzB9fSxcIkxpbmVXZWlnaHRcIjowLjAsXCJMaW5lVHlwZVwiOjB9LFwiSXNWaXNpYmxlXCI6ZmFsc2V9fX0sXCJEZWZhdWx0U3dpbWxhbmVNaWxlc3RvbmVTdHlsZVwiOntcIiRpZFwiOlwiMTc0XCIsXCJUaXRsZVBvc2l0aW9uXCI6MixcIkRhdGVQb3NpdGlvblwiOjAsXCJTaGFwZVR5cGVcIjoxLFwiU2hhcGVTaXplXCI6MSxcIlNwYWNpbmdcIjo1LFwiU2hhcGVTdHlsZVwiOntcIiRpZFwiOlwiMTc1XCIsXCJNYXJnaW5cIjp7XCIkaWRcIjpcIjE3NlwiLFwiVG9wXCI6MC4wLFwiTGVmdFwiOjAuMCxcIlJpZ2h0XCI6MC4wLFwiQm90dG9tXCI6MC4wfSxcIlBhZGRpbmdcIjp7XCIkaWRcIjpcIjE3N1wiLFwiVG9wXCI6MC4wLFwiTGVmdFwiOjAuMCxcIlJpZ2h0XCI6MC4wLFwiQm90dG9tXCI6MC4wfSxcIkJhY2tncm91bmRcIjp7XCIkaWRcIjpcIjE3OFwiLFwiQ29sb3JcIjp7XCIkaWRcIjpcIjE3OVwiLFwiQVwiOjI1NSxcIlJcIjo2OCxcIkdcIjoxMTQsXCJCXCI6MTk2fX0sXCJJc1Zpc2libGVcIjp0cnVlLFwiV2lkdGhcIjoxOC4wLFwiSGVpZ2h0XCI6MjAuMCxcIkJvcmRlclN0eWxlXCI6e1wiJGlkXCI6XCIxODBcIixcIkxpbmVTdHlsZVwiOntcIiRpZFwiOlwiMTgxXCIsXCJMaW5lQ29sb3JcIjp7XCIkaWRcIjpcIjE4MlwiLFwiQ29sb3JcIjp7XCIkaWRcIjpcIjE4M1wiLFwiQVwiOjI1NSxcIlJcIjoyMzQsXCJHXCI6MjIsXCJCXCI6MzB9fSxcIkxpbmVXZWlnaHRcIjoyLjAsXCJMaW5lVHlwZVwiOjB9LFwiSXNWaXNpYmxlXCI6ZmFsc2V9fSxcIlRpdGxlU3R5bGVcIjp7XCIkaWRcIjpcIjE4NFwiLFwiRm9udFNldHRpbmdzXCI6e1wiJGlkXCI6XCIxODVcIixcIkZvbnRTaXplXCI6MTEsXCJGb250TmFtZVwiOlwiQ2FsaWJyaVwiLFwiSXNCb2xkXCI6dHJ1ZSxcIklzSXRhbGljXCI6ZmFsc2UsXCJJc1VuZGVybGluZWRcIjpmYWxzZX0sXCJGb3JlZ3JvdW5kXCI6e1wiJGlkXCI6XCIxODZcIixcIkNvbG9yXCI6e1wiJGlkXCI6XCIxODdcIixcIkFcIjoyNTUsXCJSXCI6MCxcIkdcIjowLFwiQlwiOjB9fSxcIkhvcml6b250YWxBbGlnbm1lbnRcIjowLFwiSXNWaXNpYmxlXCI6dHJ1ZX0sXCJEYXRlU3R5bGVcIjp7XCIkaWRcIjpcIjE4OFwiLFwiRm9udFNldHRpbmdzXCI6e1wiJGlkXCI6XCIxODlcIixcIkZvbnRTaXplXCI6MTAsXCJGb250TmFtZVwiOlwiQ2FsaWJyaVwiLFwiSXNCb2xkXCI6ZmFsc2UsXCJJc0l0YWxpY1wiOmZhbHNlLFwiSXNVbmRlcmxpbmVkXCI6ZmFsc2V9LFwiRm9yZWdyb3VuZFwiOntcIiRpZFwiOlwiMTkwXCIsXCJDb2xvclwiOntcIiRpZFwiOlwiMTkxXCIsXCJBXCI6MjU1LFwiUlwiOjY4LFwiR1wiOjg0LFwiQlwiOjEwNn19LFwiSG9yaXpvbnRhbEFsaWdubWVudFwiOjIsXCJJc1Zpc2libGVcIjp0cnVlfSxcIkRhdGVGb3JtYXRcIjp7XCIkaWRcIjpcIjE5MlwiLFwiRm9ybWF0U3RyaW5nXCI6XCJNTU0gZCwgeXl5eVwiLFwiU2VwYXJhdG9yXCI6XCIvXCIsXCJVc2VJbnRlcm5hdGlvbmFsRGF0ZUZvcm1hdFwiOmZhbHNlLFwiRGF0ZUlzVmlzaWJsZVwiOnRydWUsXCJUaW1lSXNWaXNpYmxlXCI6ZmFsc2UsXCJIb3VyRGlnaXRzXCI6MSxcIkFtUG1EZXNpZ25hdG9yXCI6MixcIlRyaW0wME1pbnV0ZXNcIjpmYWxzZX0sXCJXZWVrTnVtYmVyaW5nXCI6e1wiJGlkXCI6XCIxOTNcIixcIkZvcm1hdFwiOjAsXCJJc1Zpc2libGVcIjpmYWxzZSxcIkxhc3RLbm93blZpc2liaWxpdHlTdGF0ZVwiOmZhbHNlfX0sXCJEZWZhdWx0U3dpbWxhbmVUYXNrU3R5bGVcIjp7XCIkaWRcIjpcIjE5NFwiLFwiU2hhcGVcIjoxLFwiU2hhcGVUaGlja25lc3NcIjowLFwiRHVyYXRpb25Gb3JtYXRcIjo1LFwiUGVyY2VudGFnZUNvbXBsZXRlVGV4dFN0eWxlXCI6e1wiJGlkXCI6XCIxOTVcIixcIkZvbnRTZXR0aW5nc1wiOntcIiRpZFwiOlwiMTk2XCIsXCJGb250U2l6ZVwiOjEwLFwiRm9udE5hbWVcIjpcIkNhbGlicmlcIixcIklzQm9sZFwiOmZhbHNlLFwiSXNJdGFsaWNcIjpmYWxzZSxcIklzVW5kZXJsaW5lZFwiOmZhbHNlfSxcIkZvcmVncm91bmRcIjp7XCIkaWRcIjpcIjE5N1wiLFwiQ29sb3JcIjp7XCIkaWRcIjpcIjE5OFwiLFwiQVwiOjI1NSxcIlJcIjoyNTUsXCJHXCI6MjU1LFwiQlwiOjI1NX19LFwiSG9yaXpvbnRhbEFsaWdubWVudFwiOjEsXCJJc1Zpc2libGVcIjp0cnVlfSxcIlBlcmNlbnRhZ2VDb21wbGV0ZUhpZ2hsaWdodFN0eWxlXCI6e1wiJGlkXCI6XCIxOTlcIixcIkJhY2tncm91bmRcIjp7XCIkaWRcIjpcIjIwMFwiLFwiQ29sb3JcIjp7XCIkaWRcIjpcIjIwMVwiLFwiQVwiOjg5LFwiUlwiOjExNSxcIkdcIjoxMTUsXCJCXCI6MTE1fX19LFwiRHVyYXRpb25TdHlsZVwiOntcIiRpZFwiOlwiMjAyXCIsXCJGb250U2V0dGluZ3NcIjp7XCIkaWRcIjpcIjIwM1wiLFwiRm9udFNpemVcIjoxMCxcIkZvbnROYW1lXCI6XCJDYWxpYnJpXCIsXCJJc0JvbGRcIjpmYWxzZSxcIklzSXRhbGljXCI6ZmFsc2UsXCJJc1VuZGVybGluZWRcIjpmYWxzZX0sXCJGb3JlZ3JvdW5kXCI6e1wiJGlkXCI6XCIyMDRcIixcIkNvbG9yXCI6e1wiJGlkXCI6XCIyMDVcIixcIkFcIjoyNTUsXCJSXCI6NjgsXCJHXCI6ODQsXCJCXCI6MTA2fX0sXCJIb3Jpem9udGFsQWxpZ25tZW50XCI6MixcIklzVmlzaWJsZVwiOnRydWV9LFwiTWFyZ2luXCI6e1wiJGlkXCI6XCIyMDZcIixcIlRvcFwiOjAuMCxcIkxlZnRcIjowLjAsXCJSaWdodFwiOjAuMCxcIkJvdHRvbVwiOjAuMH0sXCJTdGFydERhdGVQb3NpdGlvblwiOjAsXCJFbmREYXRlUG9zaXRpb25cIjowLFwiVGl0bGVQb3NpdGlvblwiOjQsXCJEdXJhdGlvblBvc2l0aW9uXCI6MyxcIlBlcmNlbnRhZ2VDb21wbGV0ZWRQb3NpdGlvblwiOjIsXCJTcGFjaW5nXCI6MyxcIlNoYXBlU3R5bGVcIjp7XCIkaWRcIjpcIjIwN1wiLFwiTWFyZ2luXCI6e1wiJGlkXCI6XCIyMDhcIixcIlRvcFwiOjAuMCxcIkxlZnRcIjo0LjAsXCJSaWdodFwiOjQuMCxcIkJvdHRvbVwiOjAuMH0sXCJQYWRkaW5nXCI6e1wiJGlkXCI6XCIyMDlcIixcIlRvcFwiOjAuMCxcIkxlZnRcIjowLjAsXCJSaWdodFwiOjAuMCxcIkJvdHRvbVwiOjAuMH0sXCJCYWNrZ3JvdW5kXCI6e1wiJGlkXCI6XCIyMTBcIixcIkNvbG9yXCI6e1wiJGlkXCI6XCIyMTFcIixcIkFcIjoyNTUsXCJSXCI6NjgsXCJHXCI6MTE0LFwiQlwiOjE5Nn19LFwiSXNWaXNpYmxlXCI6dHJ1ZSxcIldpZHRoXCI6MC4wLFwiSGVpZ2h0XCI6MTAuMCxcIkJvcmRlclN0eWxlXCI6e1wiJGlkXCI6XCIyMTJcIixcIkxpbmVTdHlsZVwiOntcIiRpZFwiOlwiMjEzXCIsXCJMaW5lQ29sb3JcIjp7XCIkaWRcIjpcIjIxNFwiLFwiQ29sb3JcIjp7XCIkaWRcIjpcIjIxNVwiLFwiQVwiOjI1NSxcIlJcIjoyMzQsXCJHXCI6MjIsXCJCXCI6MzB9fSxcIkxpbmVXZWlnaHRcIjoyLjAsXCJMaW5lVHlwZVwiOjB9LFwiSXNWaXNpYmxlXCI6ZmFsc2V9fSxcIlRpdGxlU3R5bGVcIjp7XCIkaWRcIjpcIjIxNlwiLFwiRm9udFNldHRpbmdzXCI6e1wiJGlkXCI6XCIyMTdcIixcIkZvbnRTaXplXCI6MTEsXCJGb250TmFtZVwiOlwiQ2FsaWJyaVwiLFwiSXNCb2xkXCI6dHJ1ZSxcIklzSXRhbGljXCI6ZmFsc2UsXCJJc1VuZGVybGluZWRcIjpmYWxzZX0sXCJGb3JlZ3JvdW5kXCI6e1wiJGlkXCI6XCIyMThcIixcIkNvbG9yXCI6e1wiJGlkXCI6XCIyMTlcIixcIkFcIjoyNTUsXCJSXCI6MCxcIkdcIjowLFwiQlwiOjB9fSxcIkhvcml6b250YWxBbGlnbm1lbnRcIjowLFwiSXNWaXNpYmxlXCI6dHJ1ZX0sXCJEYXRlU3R5bGVcIjp7XCIkaWRcIjpcIjIyMFwiLFwiRm9udFNldHRpbmdzXCI6e1wiJGlkXCI6XCIyMjFcIixcIkZvbnRTaXplXCI6MTAsXCJGb250TmFtZVwiOlwiQ2FsaWJyaVwiLFwiSXNCb2xkXCI6ZmFsc2UsXCJJc0l0YWxpY1wiOmZhbHNlLFwiSXNVbmRlcmxpbmVkXCI6ZmFsc2V9LFwiRm9yZWdyb3VuZFwiOntcIiRpZFwiOlwiMjIyXCIsXCJDb2xvclwiOntcIiRpZFwiOlwiMjIzXCIsXCJBXCI6MjU1LFwiUlwiOjY4LFwiR1wiOjg0LFwiQlwiOjEwNn19LFwiSG9yaXpvbnRhbEFsaWdubWVudFwiOjEsXCJJc1Zpc2libGVcIjpmYWxzZX0sXCJEYXRlRm9ybWF0XCI6e1wiJGlkXCI6XCIyMjR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MjI1XCIsXCJGb3JtYXRcIjowLFwiSXNWaXNpYmxlXCI6ZmFsc2UsXCJMYXN0S25vd25WaXNpYmlsaXR5U3RhdGVcIjpmYWxzZX19LFwiRGVmYXVsdFN3aW1sYW5lTW90U3R5bGVcIjp7XCIkaWRcIjpcIjIyNlwiLFwiU2hhcGVcIjoxLFwiU2hhcGVTaXplXCI6MSxcIkRldGFpbHNTcGFjaW5nXCI6MS4wLFwiUGFkZGluZ1wiOntcIiRpZFwiOlwiMjI3XCIsXCJUb3BcIjo3LjAsXCJMZWZ0XCI6My4wLFwiUmlnaHRcIjowLjAsXCJCb3R0b21cIjoyLjB9LFwiUG9zaXRpb25PblRhc2tcIjoxLFwiU2hhcGVTdHlsZVwiOntcIiRpZFwiOlwiMjI4XCIsXCJNYXJnaW5cIjp7XCIkaWRcIjpcIjIyOVwiLFwiVG9wXCI6MC4wLFwiTGVmdFwiOjAuMCxcIlJpZ2h0XCI6MC4wLFwiQm90dG9tXCI6MC4wfSxcIlBhZGRpbmdcIjp7XCIkaWRcIjpcIjIzMFwiLFwiVG9wXCI6MC4wLFwiTGVmdFwiOjAuMCxcIlJpZ2h0XCI6MC4wLFwiQm90dG9tXCI6MC4wfSxcIkJhY2tncm91bmRcIjp7XCIkaWRcIjpcIjIzMVwiLFwiQ29sb3JcIjp7XCIkaWRcIjpcIjIzMlwiLFwiQVwiOjI1NSxcIlJcIjo2OCxcIkdcIjoxMTQsXCJCXCI6MTk2fX0sXCJJc1Zpc2libGVcIjp0cnVlLFwiV2lkdGhcIjoxOC4wLFwiSGVpZ2h0XCI6MjAuMCxcIkJvcmRlclN0eWxlXCI6e1wiJGlkXCI6XCIyMzNcIixcIkxpbmVTdHlsZVwiOntcIiRpZFwiOlwiMjM0XCIsXCJMaW5lQ29sb3JcIjp7XCIkaWRcIjpcIjIzNVwiLFwiQ29sb3JcIjp7XCIkaWRcIjpcIjIzNlwiLFwiQVwiOjI1NSxcIlJcIjoyMzQsXCJHXCI6MjIsXCJCXCI6MzB9fSxcIkxpbmVXZWlnaHRcIjowLjAsXCJMaW5lVHlwZVwiOjB9LFwiSXNWaXNpYmxlXCI6ZmFsc2V9fSxcIlRpdGxlU3R5bGVcIjp7XCIkaWRcIjpcIjIzN1wiLFwiRm9udFNldHRpbmdzXCI6e1wiJGlkXCI6XCIyMzhcIixcIkZvbnRTaXplXCI6MTEsXCJGb250TmFtZVwiOlwiQ2FsaWJyaVwiLFwiSXNCb2xkXCI6dHJ1ZSxcIklzSXRhbGljXCI6ZmFsc2UsXCJJc1VuZGVybGluZWRcIjpmYWxzZX0sXCJGb3JlZ3JvdW5kXCI6e1wiJGlkXCI6XCIyMzlcIixcIkNvbG9yXCI6e1wiJGlkXCI6XCIyNDBcIixcIkFcIjoyNTUsXCJSXCI6MCxcIkdcIjowLFwiQlwiOjB9fSxcIkhvcml6b250YWxBbGlnbm1lbnRcIjoxLFwiSXNWaXNpYmxlXCI6dHJ1ZX0sXCJEYXRlU3R5bGVcIjp7XCIkaWRcIjpcIjI0MVwiLFwiRm9udFNldHRpbmdzXCI6e1wiJGlkXCI6XCIyNDJcIixcIkZvbnRTaXplXCI6MTAsXCJGb250TmFtZVwiOlwiQ2FsaWJyaVwiLFwiSXNCb2xkXCI6ZmFsc2UsXCJJc0l0YWxpY1wiOmZhbHNlLFwiSXNVbmRlcmxpbmVkXCI6ZmFsc2V9LFwiRm9yZWdyb3VuZFwiOntcIiRpZFwiOlwiMjQzXCIsXCJDb2xvclwiOntcIiRpZFwiOlwiMjQ0XCIsXCJBXCI6MjU1LFwiUlwiOjY4LFwiR1wiOjg0LFwiQlwiOjEwNn19LFwiSG9yaXpvbnRhbEFsaWdubWVudFwiOjAsXCJJc1Zpc2libGVcIjp0cnVlfSxcIkRhdGVGb3JtYXRcIjp7XCIkaWRcIjpcIjI0NVwiLFwiRm9ybWF0U3RyaW5nXCI6XCJNTU0gZCwgeXl5eVwiLFwiU2VwYXJhdG9yXCI6XCIvXCIsXCJVc2VJbnRlcm5hdGlvbmFsRGF0ZUZvcm1hdFwiOmZhbHNlLFwiRGF0ZUlzVmlzaWJsZVwiOnRydWUsXCJUaW1lSXNWaXNpYmxlXCI6ZmFsc2UsXCJIb3VyRGlnaXRzXCI6MSxcIkFtUG1EZXNpZ25hdG9yXCI6MixcIlRyaW0wME1pbnV0ZXNcIjpmYWxzZX0sXCJXZWVrTnVtYmVyaW5nXCI6e1wiJGlkXCI6XCIyNDZcIixcIkZvcm1hdFwiOjAsXCJJc1Zpc2libGVcIjpmYWxzZSxcIkxhc3RLbm93blZpc2liaWxpdHlTdGF0ZVwiOmZhbHNlfX19LFwiX2FkZGl0aW9uYWxTd2ltbGFuZVYyU3R5bGVzXCI6W3tcIiRpZFwiOlwiMjQ3XCIsXCJTdHlsZUlkXCI6XCJjZGExOTZjOS05YWE4LTQ5ZjItODAzOC03Y2VhYWM3NTg4ZjNcIixcIk5hbWVcIjpcIlN3aW1sYW5lIFN0eWxlIDJcIixcIkhlYWRlclN0eWxlXCI6e1wiJGlkXCI6XCIyNDhcIixcIlRleHRTdHlsZVwiOntcIiRpZFwiOlwiMjQ5XCIsXCJGb250U2V0dGluZ3NcIjp7XCIkaWRcIjpcIjI1MFwiLFwiRm9udFNpemVcIjoxMixcIkZvbnROYW1lXCI6XCJDYWxpYnJpXCIsXCJJc0JvbGRcIjpmYWxzZSxcIklzSXRhbGljXCI6ZmFsc2UsXCJJc1VuZGVybGluZWRcIjpmYWxzZX0sXCJGb3JlZ3JvdW5kXCI6e1wiJGlkXCI6XCIyNTFcIixcIkNvbG9yXCI6e1wiJGlkXCI6XCIyNTJcIixcIkFcIjoyNTUsXCJSXCI6MCxcIkdcIjowLFwiQlwiOjB9fSxcIkhvcml6b250YWxBbGlnbm1lbnRcIjowLFwiSXNWaXNpYmxlXCI6ZmFsc2V9LFwiUmVjdGFuZ2xlU3R5bGVcIjp7XCIkaWRcIjpcIjI1M1wiLFwiTWFyZ2luXCI6e1wiJGlkXCI6XCIyNTRcIixcIlRvcFwiOjAuMCxcIkxlZnRcIjowLjAsXCJSaWdodFwiOjAuMCxcIkJvdHRvbVwiOjAuMH0sXCJQYWRkaW5nXCI6e1wiJGlkXCI6XCIyNTVcIixcIlRvcFwiOjAuMCxcIkxlZnRcIjowLjAsXCJSaWdodFwiOjAuMCxcIkJvdHRvbVwiOjAuMH0sXCJCYWNrZ3JvdW5kXCI6e1wiJGlkXCI6XCIyNTZcIixcIkNvbG9yXCI6e1wiJGlkXCI6XCIyNTdcIixcIkFcIjoyNTUsXCJSXCI6MjU1LFwiR1wiOjE5MixcIkJcIjowfX0sXCJJc1Zpc2libGVcIjpmYWxzZSxcIldpZHRoXCI6MC4wLFwiSGVpZ2h0XCI6MC4wLFwiQm9yZGVyU3R5bGVcIjp7XCIkaWRcIjpcIjI1OFwiLFwiTGluZVN0eWxlXCI6e1wiJGlkXCI6XCIyNTlcIixcIkxpbmVDb2xvclwiOntcIiRpZFwiOlwiMjYwXCIsXCJDb2xvclwiOntcIiRpZFwiOlwiMjYxXCIsXCJBXCI6MjU1LFwiUlwiOjI1NSxcIkdcIjoyNTUsXCJCXCI6MjU1fX0sXCJMaW5lV2VpZ2h0XCI6MC4wLFwiTGluZVR5cGVcIjowfSxcIklzVmlzaWJsZVwiOmZhbHNlfX19LFwiQmFja2dyb3VuZFN0eWxlXCI6e1wiJGlkXCI6XCIyNjJcIixcIk1hcmdpblwiOntcIiRpZFwiOlwiMjYzXCIsXCJUb3BcIjowLjAsXCJMZWZ0XCI6MC4wLFwiUmlnaHRcIjowLjAsXCJCb3R0b21cIjowLjB9LFwiUGFkZGluZ1wiOntcIiRpZFwiOlwiMjY0XCIsXCJUb3BcIjowLjAsXCJMZWZ0XCI6MC4wLFwiUmlnaHRcIjowLjAsXCJCb3R0b21cIjowLjB9LFwiQmFja2dyb3VuZFwiOntcIiRpZFwiOlwiMjY1XCIsXCJDb2xvclwiOntcIiRpZFwiOlwiMjY2XCIsXCJBXCI6NTEsXCJSXCI6MTY1LFwiR1wiOjE2NSxcIkJcIjoxNjV9fSxcIklzVmlzaWJsZVwiOnRydWUsXCJXaWR0aFwiOjAuMCxcIkhlaWdodFwiOjAuMCxcIkJvcmRlclN0eWxlXCI6e1wiJGlkXCI6XCIyNjdcIixcIkxpbmVTdHlsZVwiOntcIiRpZFwiOlwiMjY4XCIsXCJMaW5lQ29sb3JcIjp7XCIkaWRcIjpcIjI2OVwiLFwiQ29sb3JcIjp7XCIkaWRcIjpcIjI3MFwiLFwiQVwiOjI1NSxcIlJcIjoyMzQsXCJHXCI6MjIsXCJCXCI6MzB9fSxcIkxpbmVXZWlnaHRcIjowLjAsXCJMaW5lVHlwZVwiOjB9LFwiSXNWaXNpYmxlXCI6ZmFsc2V9fSxcIklzQWJvdmVUaW1lYmFuZFwiOmZhbHNlLFwiU3BhY2luZ1wiOjUsXCJEZWZhdWx0U3dpbWxhbmVBY3Rpdml0eVN0eWxlXCI6e1wiJGlkXCI6XCIyNzFcIixcIkhlYWRlclN0eWxlXCI6e1wiJGlkXCI6XCIyNzJcIixcIlRleHRTdHlsZVwiOntcIiRpZFwiOlwiMjczXCIsXCJGb250U2V0dGluZ3NcIjp7XCIkaWRcIjpcIjI3NFwiLFwiRm9udFNpemVcIjoxMSxcIkZvbnROYW1lXCI6XCJDYWxpYnJpXCIsXCJJc0JvbGRcIjpmYWxzZSxcIklzSXRhbGljXCI6ZmFsc2UsXCJJc1VuZGVybGluZWRcIjpmYWxzZX0sXCJGb3JlZ3JvdW5kXCI6e1wiJGlkXCI6XCIyNzVcIixcIkNvbG9yXCI6e1wiJGlkXCI6XCIyNzZcIixcIkFcIjoyNTUsXCJSXCI6MCxcIkdcIjowLFwiQlwiOjB9fSxcIkhvcml6b250YWxBbGlnbm1lbnRcIjowLFwiSXNWaXNpYmxlXCI6ZmFsc2V9LFwiUmVjdGFuZ2xlU3R5bGVcIjp7XCIkaWRcIjpcIjI3N1wiLFwiTWFyZ2luXCI6e1wiJGlkXCI6XCIyNzhcIixcIlRvcFwiOjAuMCxcIkxlZnRcIjowLjAsXCJSaWdodFwiOjAuMCxcIkJvdHRvbVwiOjAuMH0sXCJQYWRkaW5nXCI6e1wiJGlkXCI6XCIyNzlcIixcIlRvcFwiOjAuMCxcIkxlZnRcIjowLjAsXCJSaWdodFwiOjAuMCxcIkJvdHRvbVwiOjAuMH0sXCJCYWNrZ3JvdW5kXCI6e1wiJGlkXCI6XCIyODBcIixcIkNvbG9yXCI6e1wiJGlkXCI6XCIyODFcIixcIkFcIjo2MyxcIlJcIjoyNTUsXCJHXCI6MTkyLFwiQlwiOjB9fSxcIklzVmlzaWJsZVwiOmZhbHNlLFwiV2lkdGhcIjowLjAsXCJIZWlnaHRcIjowLjAsXCJCb3JkZXJTdHlsZVwiOntcIiRpZFwiOlwiMjgyXCIsXCJMaW5lU3R5bGVcIjp7XCIkaWRcIjpcIjI4M1wiLFwiTGluZUNvbG9yXCI6e1wiJGlkXCI6XCIyODRcIixcIkNvbG9yXCI6e1wiJGlkXCI6XCIyODVcIixcIkFcIjoyNTUsXCJSXCI6MjU1LFwiR1wiOjAsXCJCXCI6MH19LFwiTGluZVdlaWdodFwiOjAuMCxcIkxpbmVUeXBlXCI6MH0sXCJJc1Zpc2libGVcIjpmYWxzZX19fSxcIkJhY2tncm91bmRTdHlsZVwiOntcIiRpZFwiOlwiMjg2XCIsXCJNYXJnaW5cIjp7XCIkaWRcIjpcIjI4N1wiLFwiVG9wXCI6MC4wLFwiTGVmdFwiOjAuMCxcIlJpZ2h0XCI6MC4wLFwiQm90dG9tXCI6MC4wfSxcIlBhZGRpbmdcIjp7XCIkaWRcIjpcIjI4OFwiLFwiVG9wXCI6MC4wLFwiTGVmdFwiOjAuMCxcIlJpZ2h0XCI6MC4wLFwiQm90dG9tXCI6MC4wfSxcIkJhY2tncm91bmRcIjp7XCIkaWRcIjpcIjI4OVwiLFwiQ29sb3JcIjp7XCIkaWRcIjpcIjI5MFwiLFwiQVwiOjUxLFwiUlwiOjE2NSxcIkdcIjoxNjUsXCJCXCI6MTY1fX0sXCJJc1Zpc2libGVcIjp0cnVlLFwiV2lkdGhcIjowLjAsXCJIZWlnaHRcIjowLjAsXCJCb3JkZXJTdHlsZVwiOntcIiRpZFwiOlwiMjkxXCIsXCJMaW5lU3R5bGVcIjp7XCIkaWRcIjpcIjI5MlwiLFwiTGluZUNvbG9yXCI6e1wiJGlkXCI6XCIyOTNcIixcIkNvbG9yXCI6e1wiJGlkXCI6XCIyOTRcIixcIkFcIjoyNTUsXCJSXCI6MjM0LFwiR1wiOjIyLFwiQlwiOjMwfX0sXCJMaW5lV2VpZ2h0XCI6MC4wLFwiTGluZVR5cGVcIjowfSxcIklzVmlzaWJsZVwiOmZhbHNlfX19LFwiRGVmYXVsdFN3aW1sYW5lTWlsZXN0b25lU3R5bGVcIjp7XCIkaWRcIjpcIjI5NVwiLFwiVGl0bGVQb3NpdGlvblwiOjIsXCJEYXRlUG9zaXRpb25cIjowLFwiU2hhcGVUeXBlXCI6MSxcIlNoYXBlU2l6ZVwiOjEsXCJTcGFjaW5nXCI6NSxcIlNoYXBlU3R5bGVcIjp7XCIkaWRcIjpcIjI5NlwiLFwiTWFyZ2luXCI6e1wiJGlkXCI6XCIyOTdcIixcIlRvcFwiOjAuMCxcIkxlZnRcIjowLjAsXCJSaWdodFwiOjAuMCxcIkJvdHRvbVwiOjAuMH0sXCJQYWRkaW5nXCI6e1wiJGlkXCI6XCIyOThcIixcIlRvcFwiOjAuMCxcIkxlZnRcIjowLjAsXCJSaWdodFwiOjAuMCxcIkJvdHRvbVwiOjAuMH0sXCJCYWNrZ3JvdW5kXCI6e1wiJGlkXCI6XCIyOTlcIixcIkNvbG9yXCI6e1wiJGlkXCI6XCIzMDBcIixcIkFcIjoyNTUsXCJSXCI6MjU1LFwiR1wiOjE5MixcIkJcIjowfX0sXCJJc1Zpc2libGVcIjp0cnVlLFwiV2lkdGhcIjoxOC4wLFwiSGVpZ2h0XCI6MjAuMCxcIkJvcmRlclN0eWxlXCI6e1wiJGlkXCI6XCIzMDFcIixcIkxpbmVTdHlsZVwiOntcIiRpZFwiOlwiMzAyXCIsXCJMaW5lQ29sb3JcIjp7XCIkaWRcIjpcIjMwM1wiLFwiQ29sb3JcIjp7XCIkaWRcIjpcIjMwNFwiLFwiQVwiOjI1NSxcIlJcIjoyMzQsXCJHXCI6MjIsXCJCXCI6MzB9fSxcIkxpbmVXZWlnaHRcIjoyLjAsXCJMaW5lVHlwZVwiOjB9LFwiSXNWaXNpYmxlXCI6ZmFsc2V9fSxcIlRpdGxlU3R5bGVcIjp7XCIkaWRcIjpcIjMwNVwiLFwiRm9udFNldHRpbmdzXCI6e1wiJGlkXCI6XCIzMDZcIixcIkZvbnRTaXplXCI6MTEsXCJGb250TmFtZVwiOlwiQ2FsaWJyaVwiLFwiSXNCb2xkXCI6dHJ1ZSxcIklzSXRhbGljXCI6ZmFsc2UsXCJJc1VuZGVybGluZWRcIjpmYWxzZX0sXCJGb3JlZ3JvdW5kXCI6e1wiJGlkXCI6XCIzMDdcIixcIkNvbG9yXCI6e1wiJGlkXCI6XCIzMDhcIixcIkFcIjoyNTUsXCJSXCI6MCxcIkdcIjowLFwiQlwiOjB9fSxcIkhvcml6b250YWxBbGlnbm1lbnRcIjowLFwiSXNWaXNpYmxlXCI6dHJ1ZX0sXCJEYXRlU3R5bGVcIjp7XCIkaWRcIjpcIjMwOVwiLFwiRm9udFNldHRpbmdzXCI6e1wiJGlkXCI6XCIzMTBcIixcIkZvbnRTaXplXCI6MTAsXCJGb250TmFtZVwiOlwiQ2FsaWJyaVwiLFwiSXNCb2xkXCI6ZmFsc2UsXCJJc0l0YWxpY1wiOmZhbHNlLFwiSXNVbmRlcmxpbmVkXCI6ZmFsc2V9LFwiRm9yZWdyb3VuZFwiOntcIiRpZFwiOlwiMzExXCIsXCJDb2xvclwiOntcIiRpZFwiOlwiMzEyXCIsXCJBXCI6MjU1LFwiUlwiOjY4LFwiR1wiOjg0LFwiQlwiOjEwNn19LFwiSG9yaXpvbnRhbEFsaWdubWVudFwiOjIsXCJJc1Zpc2libGVcIjpmYWxzZX0sXCJEYXRlRm9ybWF0XCI6e1wiJGlkXCI6XCIzMTNcIixcIkZvcm1hdFN0cmluZ1wiOlwiTU1NIGQsIHl5eXlcIixcIlNlcGFyYXRvclwiOlwiL1wiLFwiVXNlSW50ZXJuYXRpb25hbERhdGVGb3JtYXRcIjpmYWxzZSxcIkRhdGVJc1Zpc2libGVcIjp0cnVlLFwiVGltZUlzVmlzaWJsZVwiOmZhbHNlLFwiSG91ckRpZ2l0c1wiOjEsXCJBbVBtRGVzaWduYXRvclwiOjIsXCJUcmltMDBNaW51dGVzXCI6ZmFsc2V9LFwiV2Vla051bWJlcmluZ1wiOntcIiRpZFwiOlwiMzE0XCIsXCJGb3JtYXRcIjowLFwiSXNWaXNpYmxlXCI6ZmFsc2UsXCJMYXN0S25vd25WaXNpYmlsaXR5U3RhdGVcIjpmYWxzZX19LFwiRGVmYXVsdFN3aW1sYW5lVGFza1N0eWxlXCI6e1wiJGlkXCI6XCIzMTVcIixcIlNoYXBlXCI6MSxcIlNoYXBlVGhpY2tuZXNzXCI6MCxcIkR1cmF0aW9uRm9ybWF0XCI6NSxcIlBlcmNlbnRhZ2VDb21wbGV0ZVRleHRTdHlsZVwiOntcIiRpZFwiOlwiMzE2XCIsXCJGb250U2V0dGluZ3NcIjp7XCIkaWRcIjpcIjMxN1wiLFwiRm9udFNpemVcIjoxMCxcIkZvbnROYW1lXCI6XCJDYWxpYnJpXCIsXCJJc0JvbGRcIjpmYWxzZSxcIklzSXRhbGljXCI6ZmFsc2UsXCJJc1VuZGVybGluZWRcIjpmYWxzZX0sXCJGb3JlZ3JvdW5kXCI6e1wiJGlkXCI6XCIzMThcIixcIkNvbG9yXCI6e1wiJGlkXCI6XCIzMTlcIixcIkFcIjoyNTUsXCJSXCI6NjgsXCJHXCI6ODQsXCJCXCI6MTA2fX0sXCJIb3Jpem9udGFsQWxpZ25tZW50XCI6MSxcIklzVmlzaWJsZVwiOnRydWV9LFwiUGVyY2VudGFnZUNvbXBsZXRlSGlnaGxpZ2h0U3R5bGVcIjp7XCIkaWRcIjpcIjMyMFwiLFwiQmFja2dyb3VuZFwiOntcIiRpZFwiOlwiMzIxXCIsXCJDb2xvclwiOntcIiRpZFwiOlwiMzIyXCIsXCJBXCI6ODksXCJSXCI6MTE1LFwiR1wiOjExNSxcIkJcIjoxMTV9fX0sXCJEdXJhdGlvblN0eWxlXCI6e1wiJGlkXCI6XCIzMjNcIixcIkZvbnRTZXR0aW5nc1wiOntcIiRpZFwiOlwiMzI0XCIsXCJGb250U2l6ZVwiOjEwLFwiRm9udE5hbWVcIjpcIkNhbGlicmlcIixcIklzQm9sZFwiOmZhbHNlLFwiSXNJdGFsaWNcIjpmYWxzZSxcIklzVW5kZXJsaW5lZFwiOmZhbHNlfSxcIkZvcmVncm91bmRcIjp7XCIkaWRcIjpcIjMyNVwiLFwiQ29sb3JcIjp7XCIkaWRcIjpcIjMyNlwiLFwiQVwiOjI1NSxcIlJcIjo2OCxcIkdcIjo4NCxcIkJcIjoxMDZ9fSxcIkhvcml6b250YWxBbGlnbm1lbnRcIjoyLFwiSXNWaXNpYmxlXCI6dHJ1ZX0sXCJNYXJnaW5cIjp7XCIkaWRcIjpcIjMyN1wiLFwiVG9wXCI6MC4wLFwiTGVmdFwiOjAuMCxcIlJpZ2h0XCI6MC4wLFwiQm90dG9tXCI6MC4wfSxcIlN0YXJ0RGF0ZVBvc2l0aW9uXCI6MCxcIkVuZERhdGVQb3NpdGlvblwiOjAsXCJUaXRsZVBvc2l0aW9uXCI6MixcIkR1cmF0aW9uUG9zaXRpb25cIjozLFwiUGVyY2VudGFnZUNvbXBsZXRlZFBvc2l0aW9uXCI6MixcIlNwYWNpbmdcIjozLFwiU2hhcGVTdHlsZVwiOntcIiRpZFwiOlwiMzI4XCIsXCJNYXJnaW5cIjp7XCIkaWRcIjpcIjMyOVwiLFwiVG9wXCI6MC4wLFwiTGVmdFwiOjQuMCxcIlJpZ2h0XCI6NC4wLFwiQm90dG9tXCI6MC4wfSxcIlBhZGRpbmdcIjp7XCIkaWRcIjpcIjMzMFwiLFwiVG9wXCI6MC4wLFwiTGVmdFwiOjAuMCxcIlJpZ2h0XCI6MC4wLFwiQm90dG9tXCI6MC4wfSxcIkJhY2tncm91bmRcIjp7XCIkaWRcIjpcIjMzMVwiLFwiQ29sb3JcIjp7XCIkaWRcIjpcIjMzMlwiLFwiQVwiOjI1NSxcIlJcIjoyNTUsXCJHXCI6MTkyLFwiQlwiOjB9fSxcIklzVmlzaWJsZVwiOnRydWUsXCJXaWR0aFwiOjAuMCxcIkhlaWdodFwiOjEwLjAsXCJCb3JkZXJTdHlsZVwiOntcIiRpZFwiOlwiMzMzXCIsXCJMaW5lU3R5bGVcIjp7XCIkaWRcIjpcIjMzNFwiLFwiTGluZUNvbG9yXCI6e1wiJGlkXCI6XCIzMzVcIixcIkNvbG9yXCI6e1wiJGlkXCI6XCIzMzZcIixcIkFcIjoyNTUsXCJSXCI6MjM0LFwiR1wiOjIyLFwiQlwiOjMwfX0sXCJMaW5lV2VpZ2h0XCI6Mi4wLFwiTGluZVR5cGVcIjowfSxcIklzVmlzaWJsZVwiOmZhbHNlfX0sXCJUaXRsZVN0eWxlXCI6e1wiJGlkXCI6XCIzMzdcIixcIkZvbnRTZXR0aW5nc1wiOntcIiRpZFwiOlwiMzM4XCIsXCJGb250U2l6ZVwiOjExLFwiRm9udE5hbWVcIjpcIkNhbGlicmlcIixcIklzQm9sZFwiOnRydWUsXCJJc0l0YWxpY1wiOmZhbHNlLFwiSXNVbmRlcmxpbmVkXCI6ZmFsc2V9LFwiRm9yZWdyb3VuZFwiOntcIiRpZFwiOlwiMzM5XCIsXCJDb2xvclwiOntcIiRpZFwiOlwiMzQwXCIsXCJBXCI6MjU1LFwiUlwiOjAsXCJHXCI6MCxcIkJcIjowfX0sXCJIb3Jpem9udGFsQWxpZ25tZW50XCI6MSxcIklzVmlzaWJsZVwiOnRydWV9LFwiRGF0ZVN0eWxlXCI6e1wiJGlkXCI6XCIzNDFcIixcIkZvbnRTZXR0aW5nc1wiOntcIiRpZFwiOlwiMzQyXCIsXCJGb250U2l6ZVwiOjEwLFwiRm9udE5hbWVcIjpcIkNhbGlicmlcIixcIklzQm9sZFwiOmZhbHNlLFwiSXNJdGFsaWNcIjpmYWxzZSxcIklzVW5kZXJsaW5lZFwiOmZhbHNlfSxcIkZvcmVncm91bmRcIjp7XCIkaWRcIjpcIjM0M1wiLFwiQ29sb3JcIjp7XCIkaWRcIjpcIjM0NFwiLFwiQVwiOjI1NSxcIlJcIjo2OCxcIkdcIjo4NCxcIkJcIjoxMDZ9fSxcIkhvcml6b250YWxBbGlnbm1lbnRcIjoxLFwiSXNWaXNpYmxlXCI6ZmFsc2V9LFwiRGF0ZUZvcm1hdFwiOntcIiRpZFwiOlwiMzQ1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M0NlwiLFwiRm9ybWF0XCI6MCxcIklzVmlzaWJsZVwiOmZhbHNlLFwiTGFzdEtub3duVmlzaWJpbGl0eVN0YXRlXCI6ZmFsc2V9fSxcIkRlZmF1bHRTd2ltbGFuZU1vdFN0eWxlXCI6e1wiJGlkXCI6XCIzNDdcIixcIlNoYXBlXCI6MSxcIlNoYXBlU2l6ZVwiOjEsXCJEZXRhaWxzU3BhY2luZ1wiOjEuMCxcIlBhZGRpbmdcIjp7XCIkaWRcIjpcIjM0OFwiLFwiVG9wXCI6Ny4wLFwiTGVmdFwiOjMuMCxcIlJpZ2h0XCI6MC4wLFwiQm90dG9tXCI6Mi4wfSxcIlBvc2l0aW9uT25UYXNrXCI6MSxcIlNoYXBlU3R5bGVcIjp7XCIkaWRcIjpcIjM0OVwiLFwiTWFyZ2luXCI6e1wiJGlkXCI6XCIzNTBcIixcIlRvcFwiOjAuMCxcIkxlZnRcIjowLjAsXCJSaWdodFwiOjAuMCxcIkJvdHRvbVwiOjAuMH0sXCJQYWRkaW5nXCI6e1wiJGlkXCI6XCIzNTFcIixcIlRvcFwiOjAuMCxcIkxlZnRcIjowLjAsXCJSaWdodFwiOjAuMCxcIkJvdHRvbVwiOjAuMH0sXCJCYWNrZ3JvdW5kXCI6e1wiJGlkXCI6XCIzNTJcIixcIkNvbG9yXCI6e1wiJGlkXCI6XCIzNTNcIixcIkFcIjoyNTUsXCJSXCI6MjU1LFwiR1wiOjE5MixcIkJcIjowfX0sXCJJc1Zpc2libGVcIjp0cnVlLFwiV2lkdGhcIjoxOC4wLFwiSGVpZ2h0XCI6MjAuMCxcIkJvcmRlclN0eWxlXCI6e1wiJGlkXCI6XCIzNTRcIixcIkxpbmVTdHlsZVwiOntcIiRpZFwiOlwiMzU1XCIsXCJMaW5lQ29sb3JcIjp7XCIkaWRcIjpcIjM1NlwiLFwiQ29sb3JcIjp7XCIkaWRcIjpcIjM1N1wiLFwiQVwiOjI1NSxcIlJcIjoyMzQsXCJHXCI6MjIsXCJCXCI6MzB9fSxcIkxpbmVXZWlnaHRcIjowLjAsXCJMaW5lVHlwZVwiOjB9LFwiSXNWaXNpYmxlXCI6ZmFsc2V9fSxcIlRpdGxlU3R5bGVcIjp7XCIkaWRcIjpcIjM1OFwiLFwiRm9udFNldHRpbmdzXCI6e1wiJGlkXCI6XCIzNTlcIixcIkZvbnRTaXplXCI6MTEsXCJGb250TmFtZVwiOlwiQ2FsaWJyaVwiLFwiSXNCb2xkXCI6dHJ1ZSxcIklzSXRhbGljXCI6ZmFsc2UsXCJJc1VuZGVybGluZWRcIjpmYWxzZX0sXCJGb3JlZ3JvdW5kXCI6e1wiJGlkXCI6XCIzNjBcIixcIkNvbG9yXCI6e1wiJGlkXCI6XCIzNjFcIixcIkFcIjoyNTUsXCJSXCI6MCxcIkdcIjowLFwiQlwiOjB9fSxcIkhvcml6b250YWxBbGlnbm1lbnRcIjoxLFwiSXNWaXNpYmxlXCI6dHJ1ZX0sXCJEYXRlU3R5bGVcIjp7XCIkaWRcIjpcIjM2MlwiLFwiRm9udFNldHRpbmdzXCI6e1wiJGlkXCI6XCIzNjNcIixcIkZvbnRTaXplXCI6MTAsXCJGb250TmFtZVwiOlwiQ2FsaWJyaVwiLFwiSXNCb2xkXCI6ZmFsc2UsXCJJc0l0YWxpY1wiOmZhbHNlLFwiSXNVbmRlcmxpbmVkXCI6ZmFsc2V9LFwiRm9yZWdyb3VuZFwiOntcIiRpZFwiOlwiMzY0XCIsXCJDb2xvclwiOntcIiRpZFwiOlwiMzY1XCIsXCJBXCI6MjU1LFwiUlwiOjY4LFwiR1wiOjg0LFwiQlwiOjEwNn19LFwiSG9yaXpvbnRhbEFsaWdubWVudFwiOjAsXCJJc1Zpc2libGVcIjp0cnVlfSxcIkRhdGVGb3JtYXRcIjp7XCIkaWRcIjpcIjM2NlwiLFwiRm9ybWF0U3RyaW5nXCI6XCJNTU0gZCwgeXl5eVwiLFwiU2VwYXJhdG9yXCI6XCIvXCIsXCJVc2VJbnRlcm5hdGlvbmFsRGF0ZUZvcm1hdFwiOmZhbHNlLFwiRGF0ZUlzVmlzaWJsZVwiOnRydWUsXCJUaW1lSXNWaXNpYmxlXCI6ZmFsc2UsXCJIb3VyRGlnaXRzXCI6MSxcIkFtUG1EZXNpZ25hdG9yXCI6MixcIlRyaW0wME1pbnV0ZXNcIjpmYWxzZX0sXCJXZWVrTnVtYmVyaW5nXCI6e1wiJGlkXCI6XCIzNjdcIixcIkZvcm1hdFwiOjAsXCJJc1Zpc2libGVcIjpmYWxzZSxcIkxhc3RLbm93blZpc2liaWxpdHlTdGF0ZVwiOmZhbHNlfX19LHtcIiRpZFwiOlwiMzY4XCIsXCJTdHlsZUlkXCI6XCIwYzIwNWE4Ni1hMGQ5LTQ4YTktYmJjMS01ZGUxOGNlODQ0MGFcIixcIk5hbWVcIjpcIlN3aW1sYW5lIFN0eWxlIDNcIixcIkhlYWRlclN0eWxlXCI6e1wiJGlkXCI6XCIzNjlcIixcIlRleHRTdHlsZVwiOntcIiRpZFwiOlwiMzcwXCIsXCJGb250U2V0dGluZ3NcIjp7XCIkaWRcIjpcIjM3MVwiLFwiRm9udFNpemVcIjoxMixcIkZvbnROYW1lXCI6XCJDYWxpYnJpXCIsXCJJc0JvbGRcIjpmYWxzZSxcIklzSXRhbGljXCI6ZmFsc2UsXCJJc1VuZGVybGluZWRcIjpmYWxzZX0sXCJGb3JlZ3JvdW5kXCI6e1wiJGlkXCI6XCIzNzJcIixcIkNvbG9yXCI6e1wiJGlkXCI6XCIzNzNcIixcIkFcIjoyNTUsXCJSXCI6MjU1LFwiR1wiOjI1NSxcIkJcIjoyNTV9fSxcIkhvcml6b250YWxBbGlnbm1lbnRcIjowLFwiSXNWaXNpYmxlXCI6ZmFsc2V9LFwiUmVjdGFuZ2xlU3R5bGVcIjp7XCIkaWRcIjpcIjM3NFwiLFwiTWFyZ2luXCI6e1wiJGlkXCI6XCIzNzVcIixcIlRvcFwiOjAuMCxcIkxlZnRcIjowLjAsXCJSaWdodFwiOjAuMCxcIkJvdHRvbVwiOjAuMH0sXCJQYWRkaW5nXCI6e1wiJGlkXCI6XCIzNzZcIixcIlRvcFwiOjAuMCxcIkxlZnRcIjowLjAsXCJSaWdodFwiOjAuMCxcIkJvdHRvbVwiOjAuMH0sXCJCYWNrZ3JvdW5kXCI6e1wiJGlkXCI6XCIzNzdcIixcIkNvbG9yXCI6e1wiJGlkXCI6XCIzNzhcIixcIkFcIjoyNTUsXCJSXCI6MTEyLFwiR1wiOjE3MyxcIkJcIjo3MX19LFwiSXNWaXNpYmxlXCI6ZmFsc2UsXCJXaWR0aFwiOjAuMCxcIkhlaWdodFwiOjAuMCxcIkJvcmRlclN0eWxlXCI6e1wiJGlkXCI6XCIzNzlcIixcIkxpbmVTdHlsZVwiOntcIiRpZFwiOlwiMzgwXCIsXCJMaW5lQ29sb3JcIjp7XCIkaWRcIjpcIjM4MVwiLFwiQ29sb3JcIjp7XCIkaWRcIjpcIjM4MlwiLFwiQVwiOjI1NSxcIlJcIjoyNTUsXCJHXCI6MjU1LFwiQlwiOjI1NX19LFwiTGluZVdlaWdodFwiOjAuMCxcIkxpbmVUeXBlXCI6MH0sXCJJc1Zpc2libGVcIjpmYWxzZX19fSxcIkJhY2tncm91bmRTdHlsZVwiOntcIiRpZFwiOlwiMzgzXCIsXCJNYXJnaW5cIjp7XCIkaWRcIjpcIjM4NFwiLFwiVG9wXCI6MC4wLFwiTGVmdFwiOjAuMCxcIlJpZ2h0XCI6MC4wLFwiQm90dG9tXCI6MC4wfSxcIlBhZGRpbmdcIjp7XCIkaWRcIjpcIjM4NVwiLFwiVG9wXCI6MC4wLFwiTGVmdFwiOjAuMCxcIlJpZ2h0XCI6MC4wLFwiQm90dG9tXCI6MC4wfSxcIkJhY2tncm91bmRcIjp7XCIkaWRcIjpcIjM4NlwiLFwiQ29sb3JcIjp7XCIkaWRcIjpcIjM4N1wiLFwiQVwiOjUxLFwiUlwiOjE2NSxcIkdcIjoxNjUsXCJCXCI6MTY1fX0sXCJJc1Zpc2libGVcIjp0cnVlLFwiV2lkdGhcIjowLjAsXCJIZWlnaHRcIjowLjAsXCJCb3JkZXJTdHlsZVwiOntcIiRpZFwiOlwiMzg4XCIsXCJMaW5lU3R5bGVcIjp7XCIkaWRcIjpcIjM4OVwiLFwiTGluZUNvbG9yXCI6e1wiJGlkXCI6XCIzOTBcIixcIkNvbG9yXCI6e1wiJGlkXCI6XCIzOTFcIixcIkFcIjoyNTUsXCJSXCI6MjM0LFwiR1wiOjIyLFwiQlwiOjMwfX0sXCJMaW5lV2VpZ2h0XCI6MC4wLFwiTGluZVR5cGVcIjowfSxcIklzVmlzaWJsZVwiOmZhbHNlfX0sXCJJc0Fib3ZlVGltZWJhbmRcIjpmYWxzZSxcIlNwYWNpbmdcIjo1LFwiRGVmYXVsdFN3aW1sYW5lQWN0aXZpdHlTdHlsZVwiOntcIiRpZFwiOlwiMzkyXCIsXCJIZWFkZXJTdHlsZVwiOntcIiRpZFwiOlwiMzkzXCIsXCJUZXh0U3R5bGVcIjp7XCIkaWRcIjpcIjM5NFwiLFwiRm9udFNldHRpbmdzXCI6e1wiJGlkXCI6XCIzOTVcIixcIkZvbnRTaXplXCI6MTEsXCJGb250TmFtZVwiOlwiQ2FsaWJyaVwiLFwiSXNCb2xkXCI6ZmFsc2UsXCJJc0l0YWxpY1wiOmZhbHNlLFwiSXNVbmRlcmxpbmVkXCI6ZmFsc2V9LFwiRm9yZWdyb3VuZFwiOntcIiRpZFwiOlwiMzk2XCIsXCJDb2xvclwiOntcIiRpZFwiOlwiMzk3XCIsXCJBXCI6MjU1LFwiUlwiOjAsXCJHXCI6MCxcIkJcIjowfX0sXCJIb3Jpem9udGFsQWxpZ25tZW50XCI6MCxcIklzVmlzaWJsZVwiOmZhbHNlfSxcIlJlY3RhbmdsZVN0eWxlXCI6e1wiJGlkXCI6XCIzOThcIixcIk1hcmdpblwiOntcIiRpZFwiOlwiMzk5XCIsXCJUb3BcIjowLjAsXCJMZWZ0XCI6MC4wLFwiUmlnaHRcIjowLjAsXCJCb3R0b21cIjowLjB9LFwiUGFkZGluZ1wiOntcIiRpZFwiOlwiNDAwXCIsXCJUb3BcIjowLjAsXCJMZWZ0XCI6MC4wLFwiUmlnaHRcIjowLjAsXCJCb3R0b21cIjowLjB9LFwiQmFja2dyb3VuZFwiOntcIiRpZFwiOlwiNDAxXCIsXCJDb2xvclwiOntcIiRpZFwiOlwiNDAyXCIsXCJBXCI6NjMsXCJSXCI6MTEyLFwiR1wiOjE3MyxcIkJcIjo3MX19LFwiSXNWaXNpYmxlXCI6ZmFsc2UsXCJXaWR0aFwiOjAuMCxcIkhlaWdodFwiOjAuMCxcIkJvcmRlclN0eWxlXCI6e1wiJGlkXCI6XCI0MDNcIixcIkxpbmVTdHlsZVwiOntcIiRpZFwiOlwiNDA0XCIsXCJMaW5lQ29sb3JcIjp7XCIkaWRcIjpcIjQwNVwiLFwiQ29sb3JcIjp7XCIkaWRcIjpcIjQwNlwiLFwiQVwiOjI1NSxcIlJcIjoyNTUsXCJHXCI6MCxcIkJcIjowfX0sXCJMaW5lV2VpZ2h0XCI6MC4wLFwiTGluZVR5cGVcIjowfSxcIklzVmlzaWJsZVwiOmZhbHNlfX19LFwiQmFja2dyb3VuZFN0eWxlXCI6e1wiJGlkXCI6XCI0MDdcIixcIk1hcmdpblwiOntcIiRpZFwiOlwiNDA4XCIsXCJUb3BcIjowLjAsXCJMZWZ0XCI6MC4wLFwiUmlnaHRcIjowLjAsXCJCb3R0b21cIjowLjB9LFwiUGFkZGluZ1wiOntcIiRpZFwiOlwiNDA5XCIsXCJUb3BcIjowLjAsXCJMZWZ0XCI6MC4wLFwiUmlnaHRcIjowLjAsXCJCb3R0b21cIjowLjB9LFwiQmFja2dyb3VuZFwiOntcIiRpZFwiOlwiNDEwXCIsXCJDb2xvclwiOntcIiRpZFwiOlwiNDExXCIsXCJBXCI6NTEsXCJSXCI6MTY1LFwiR1wiOjE2NSxcIkJcIjoxNjV9fSxcIklzVmlzaWJsZVwiOnRydWUsXCJXaWR0aFwiOjAuMCxcIkhlaWdodFwiOjAuMCxcIkJvcmRlclN0eWxlXCI6e1wiJGlkXCI6XCI0MTJcIixcIkxpbmVTdHlsZVwiOntcIiRpZFwiOlwiNDEzXCIsXCJMaW5lQ29sb3JcIjp7XCIkaWRcIjpcIjQxNFwiLFwiQ29sb3JcIjp7XCIkaWRcIjpcIjQxNVwiLFwiQVwiOjI1NSxcIlJcIjoyMzQsXCJHXCI6MjIsXCJCXCI6MzB9fSxcIkxpbmVXZWlnaHRcIjowLjAsXCJMaW5lVHlwZVwiOjB9LFwiSXNWaXNpYmxlXCI6ZmFsc2V9fX0sXCJEZWZhdWx0U3dpbWxhbmVNaWxlc3RvbmVTdHlsZVwiOntcIiRpZFwiOlwiNDE2XCIsXCJUaXRsZVBvc2l0aW9uXCI6MCxcIkRhdGVQb3NpdGlvblwiOjAsXCJTaGFwZVR5cGVcIjoxLFwiU2hhcGVTaXplXCI6MSxcIlNwYWNpbmdcIjo1LFwiU2hhcGVTdHlsZVwiOntcIiRpZFwiOlwiNDE3XCIsXCJNYXJnaW5cIjp7XCIkaWRcIjpcIjQxOFwiLFwiVG9wXCI6MC4wLFwiTGVmdFwiOjAuMCxcIlJpZ2h0XCI6MC4wLFwiQm90dG9tXCI6MC4wfSxcIlBhZGRpbmdcIjp7XCIkaWRcIjpcIjQxOVwiLFwiVG9wXCI6MC4wLFwiTGVmdFwiOjAuMCxcIlJpZ2h0XCI6MC4wLFwiQm90dG9tXCI6MC4wfSxcIkJhY2tncm91bmRcIjp7XCIkaWRcIjpcIjQyMFwiLFwiQ29sb3JcIjp7XCIkaWRcIjpcIjQyMVwiLFwiQVwiOjI1NSxcIlJcIjo1NixcIkdcIjo4NyxcIkJcIjozNX19LFwiSXNWaXNpYmxlXCI6dHJ1ZSxcIldpZHRoXCI6MTguMCxcIkhlaWdodFwiOjIwLjAsXCJCb3JkZXJTdHlsZVwiOntcIiRpZFwiOlwiNDIyXCIsXCJMaW5lU3R5bGVcIjp7XCIkaWRcIjpcIjQyM1wiLFwiTGluZUNvbG9yXCI6e1wiJGlkXCI6XCI0MjRcIixcIkNvbG9yXCI6e1wiJGlkXCI6XCI0MjVcIixcIkFcIjoyNTUsXCJSXCI6MjM0LFwiR1wiOjIyLFwiQlwiOjMwfX0sXCJMaW5lV2VpZ2h0XCI6Mi4wLFwiTGluZVR5cGVcIjowfSxcIklzVmlzaWJsZVwiOmZhbHNlfX0sXCJUaXRsZVN0eWxlXCI6e1wiJGlkXCI6XCI0MjZcIixcIkZvbnRTZXR0aW5nc1wiOntcIiRpZFwiOlwiNDI3XCIsXCJGb250U2l6ZVwiOjExLFwiRm9udE5hbWVcIjpcIkNhbGlicmlcIixcIklzQm9sZFwiOmZhbHNlLFwiSXNJdGFsaWNcIjpmYWxzZSxcIklzVW5kZXJsaW5lZFwiOmZhbHNlfSxcIkZvcmVncm91bmRcIjp7XCIkaWRcIjpcIjQyOFwiLFwiQ29sb3JcIjp7XCIkaWRcIjpcIjQyOVwiLFwiQVwiOjI1NSxcIlJcIjowLFwiR1wiOjAsXCJCXCI6MH19LFwiSG9yaXpvbnRhbEFsaWdubWVudFwiOjIsXCJJc1Zpc2libGVcIjp0cnVlfSxcIkRhdGVTdHlsZVwiOntcIiRpZFwiOlwiNDMwXCIsXCJGb250U2V0dGluZ3NcIjp7XCIkaWRcIjpcIjQzMVwiLFwiRm9udFNpemVcIjoxMCxcIkZvbnROYW1lXCI6XCJDYWxpYnJpXCIsXCJJc0JvbGRcIjpmYWxzZSxcIklzSXRhbGljXCI6ZmFsc2UsXCJJc1VuZGVybGluZWRcIjpmYWxzZX0sXCJGb3JlZ3JvdW5kXCI6e1wiJGlkXCI6XCI0MzJcIixcIkNvbG9yXCI6e1wiJGlkXCI6XCI0MzNcIixcIkFcIjoyNTUsXCJSXCI6NjgsXCJHXCI6ODQsXCJCXCI6MTA2fX0sXCJIb3Jpem9udGFsQWxpZ25tZW50XCI6MixcIklzVmlzaWJsZVwiOmZhbHNlfSxcIkRhdGVGb3JtYXRcIjp7XCIkaWRcIjpcIjQzNFwiLFwiRm9ybWF0U3RyaW5nXCI6XCJNTU0gZCwgeXl5eVwiLFwiU2VwYXJhdG9yXCI6XCIvXCIsXCJVc2VJbnRlcm5hdGlvbmFsRGF0ZUZvcm1hdFwiOmZhbHNlLFwiRGF0ZUlzVmlzaWJsZVwiOnRydWUsXCJUaW1lSXNWaXNpYmxlXCI6ZmFsc2UsXCJIb3VyRGlnaXRzXCI6MSxcIkFtUG1EZXNpZ25hdG9yXCI6MixcIlRyaW0wME1pbnV0ZXNcIjpmYWxzZX0sXCJXZWVrTnVtYmVyaW5nXCI6e1wiJGlkXCI6XCI0MzVcIixcIkZvcm1hdFwiOjAsXCJJc1Zpc2libGVcIjpmYWxzZSxcIkxhc3RLbm93blZpc2liaWxpdHlTdGF0ZVwiOmZhbHNlfX0sXCJEZWZhdWx0U3dpbWxhbmVUYXNrU3R5bGVcIjp7XCIkaWRcIjpcIjQzNlwiLFwiU2hhcGVcIjoxLFwiU2hhcGVUaGlja25lc3NcIjowLFwiRHVyYXRpb25Gb3JtYXRcIjo1LFwiUGVyY2VudGFnZUNvbXBsZXRlVGV4dFN0eWxlXCI6e1wiJGlkXCI6XCI0MzdcIixcIkZvbnRTZXR0aW5nc1wiOntcIiRpZFwiOlwiNDM4XCIsXCJGb250U2l6ZVwiOjEwLFwiRm9udE5hbWVcIjpcIkNhbGlicmlcIixcIklzQm9sZFwiOmZhbHNlLFwiSXNJdGFsaWNcIjpmYWxzZSxcIklzVW5kZXJsaW5lZFwiOmZhbHNlfSxcIkZvcmVncm91bmRcIjp7XCIkaWRcIjpcIjQzOVwiLFwiQ29sb3JcIjp7XCIkaWRcIjpcIjQ0MFwiLFwiQVwiOjI1NSxcIlJcIjo2OCxcIkdcIjo4NCxcIkJcIjoxMDZ9fSxcIkhvcml6b250YWxBbGlnbm1lbnRcIjoxLFwiSXNWaXNpYmxlXCI6dHJ1ZX0sXCJQZXJjZW50YWdlQ29tcGxldGVIaWdobGlnaHRTdHlsZVwiOntcIiRpZFwiOlwiNDQxXCIsXCJCYWNrZ3JvdW5kXCI6e1wiJGlkXCI6XCI0NDJcIixcIkNvbG9yXCI6e1wiJGlkXCI6XCI0NDNcIixcIkFcIjo4OSxcIlJcIjoxMTUsXCJHXCI6MTE1LFwiQlwiOjExNX19fSxcIkR1cmF0aW9uU3R5bGVcIjp7XCIkaWRcIjpcIjQ0NFwiLFwiRm9udFNldHRpbmdzXCI6e1wiJGlkXCI6XCI0NDVcIixcIkZvbnRTaXplXCI6MTAsXCJGb250TmFtZVwiOlwiQ2FsaWJyaVwiLFwiSXNCb2xkXCI6ZmFsc2UsXCJJc0l0YWxpY1wiOmZhbHNlLFwiSXNVbmRlcmxpbmVkXCI6ZmFsc2V9LFwiRm9yZWdyb3VuZFwiOntcIiRpZFwiOlwiNDQ2XCIsXCJDb2xvclwiOntcIiRpZFwiOlwiNDQ3XCIsXCJBXCI6MjU1LFwiUlwiOjY4LFwiR1wiOjg0LFwiQlwiOjEwNn19LFwiSG9yaXpvbnRhbEFsaWdubWVudFwiOjIsXCJJc1Zpc2libGVcIjp0cnVlfSxcIk1hcmdpblwiOntcIiRpZFwiOlwiNDQ4XCIsXCJUb3BcIjowLjAsXCJMZWZ0XCI6MC4wLFwiUmlnaHRcIjowLjAsXCJCb3R0b21cIjowLjB9LFwiU3RhcnREYXRlUG9zaXRpb25cIjowLFwiRW5kRGF0ZVBvc2l0aW9uXCI6MCxcIlRpdGxlUG9zaXRpb25cIjoyLFwiRHVyYXRpb25Qb3NpdGlvblwiOjMsXCJQZXJjZW50YWdlQ29tcGxldGVkUG9zaXRpb25cIjoyLFwiU3BhY2luZ1wiOjMsXCJTaGFwZVN0eWxlXCI6e1wiJGlkXCI6XCI0NDlcIixcIk1hcmdpblwiOntcIiRpZFwiOlwiNDUwXCIsXCJUb3BcIjowLjAsXCJMZWZ0XCI6NC4wLFwiUmlnaHRcIjo0LjAsXCJCb3R0b21cIjowLjB9LFwiUGFkZGluZ1wiOntcIiRpZFwiOlwiNDUxXCIsXCJUb3BcIjowLjAsXCJMZWZ0XCI6MC4wLFwiUmlnaHRcIjowLjAsXCJCb3R0b21cIjowLjB9LFwiQmFja2dyb3VuZFwiOntcIiRpZFwiOlwiNDUyXCIsXCJDb2xvclwiOntcIiRpZFwiOlwiNDUzXCIsXCJBXCI6MjU1LFwiUlwiOjExMixcIkdcIjoxNzMsXCJCXCI6NzF9fSxcIklzVmlzaWJsZVwiOnRydWUsXCJXaWR0aFwiOjAuMCxcIkhlaWdodFwiOjEwLjAsXCJCb3JkZXJTdHlsZVwiOntcIiRpZFwiOlwiNDU0XCIsXCJMaW5lU3R5bGVcIjp7XCIkaWRcIjpcIjQ1NVwiLFwiTGluZUNvbG9yXCI6e1wiJGlkXCI6XCI0NTZcIixcIkNvbG9yXCI6e1wiJGlkXCI6XCI0NTdcIixcIkFcIjoyNTUsXCJSXCI6MjM0LFwiR1wiOjIyLFwiQlwiOjMwfX0sXCJMaW5lV2VpZ2h0XCI6Mi4wLFwiTGluZVR5cGVcIjowfSxcIklzVmlzaWJsZVwiOmZhbHNlfX0sXCJUaXRsZVN0eWxlXCI6e1wiJGlkXCI6XCI0NThcIixcIkZvbnRTZXR0aW5nc1wiOntcIiRpZFwiOlwiNDU5XCIsXCJGb250U2l6ZVwiOjExLFwiRm9udE5hbWVcIjpcIkNhbGlicmlcIixcIklzQm9sZFwiOnRydWUsXCJJc0l0YWxpY1wiOmZhbHNlLFwiSXNVbmRlcmxpbmVkXCI6ZmFsc2V9LFwiRm9yZWdyb3VuZFwiOntcIiRpZFwiOlwiNDYwXCIsXCJDb2xvclwiOntcIiRpZFwiOlwiNDYxXCIsXCJBXCI6MjU1LFwiUlwiOjI1NSxcIkdcIjoyNTUsXCJCXCI6MjU1fX0sXCJIb3Jpem9udGFsQWxpZ25tZW50XCI6MSxcIklzVmlzaWJsZVwiOnRydWV9LFwiRGF0ZVN0eWxlXCI6e1wiJGlkXCI6XCI0NjJcIixcIkZvbnRTZXR0aW5nc1wiOntcIiRpZFwiOlwiNDYzXCIsXCJGb250U2l6ZVwiOjEwLFwiRm9udE5hbWVcIjpcIkNhbGlicmlcIixcIklzQm9sZFwiOmZhbHNlLFwiSXNJdGFsaWNcIjpmYWxzZSxcIklzVW5kZXJsaW5lZFwiOmZhbHNlfSxcIkZvcmVncm91bmRcIjp7XCIkaWRcIjpcIjQ2NFwiLFwiQ29sb3JcIjp7XCIkaWRcIjpcIjQ2NVwiLFwiQVwiOjI1NSxcIlJcIjo2OCxcIkdcIjo4NCxcIkJcIjoxMDZ9fSxcIkhvcml6b250YWxBbGlnbm1lbnRcIjowLFwiSXNWaXNpYmxlXCI6ZmFsc2V9LFwiRGF0ZUZvcm1hdFwiOntcIiRpZFwiOlwiNDY2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Q2N1wiLFwiRm9ybWF0XCI6MCxcIklzVmlzaWJsZVwiOmZhbHNlLFwiTGFzdEtub3duVmlzaWJpbGl0eVN0YXRlXCI6ZmFsc2V9fSxcIkRlZmF1bHRTd2ltbGFuZU1vdFN0eWxlXCI6e1wiJGlkXCI6XCI0NjhcIixcIlNoYXBlXCI6MSxcIlNoYXBlU2l6ZVwiOjAsXCJEZXRhaWxzU3BhY2luZ1wiOjEuMCxcIlBhZGRpbmdcIjp7XCIkaWRcIjpcIjQ2OVwiLFwiVG9wXCI6Ny4wLFwiTGVmdFwiOjMuMCxcIlJpZ2h0XCI6MC4wLFwiQm90dG9tXCI6Mi4wfSxcIlBvc2l0aW9uT25UYXNrXCI6MyxcIlNoYXBlU3R5bGVcIjp7XCIkaWRcIjpcIjQ3MFwiLFwiTWFyZ2luXCI6e1wiJGlkXCI6XCI0NzFcIixcIlRvcFwiOjAuMCxcIkxlZnRcIjowLjAsXCJSaWdodFwiOjAuMCxcIkJvdHRvbVwiOjAuMH0sXCJQYWRkaW5nXCI6e1wiJGlkXCI6XCI0NzJcIixcIlRvcFwiOjAuMCxcIkxlZnRcIjowLjAsXCJSaWdodFwiOjAuMCxcIkJvdHRvbVwiOjAuMH0sXCJCYWNrZ3JvdW5kXCI6e1wiJGlkXCI6XCI0NzNcIixcIkNvbG9yXCI6e1wiJGlkXCI6XCI0NzRcIixcIkFcIjoyNTUsXCJSXCI6NTYsXCJHXCI6ODcsXCJCXCI6MzV9fSxcIklzVmlzaWJsZVwiOnRydWUsXCJXaWR0aFwiOjEyLjAsXCJIZWlnaHRcIjoxNC4wLFwiQm9yZGVyU3R5bGVcIjp7XCIkaWRcIjpcIjQ3NVwiLFwiTGluZVN0eWxlXCI6e1wiJGlkXCI6XCI0NzZcIixcIkxpbmVDb2xvclwiOntcIiRpZFwiOlwiNDc3XCIsXCJDb2xvclwiOntcIiRpZFwiOlwiNDc4XCIsXCJBXCI6MjU1LFwiUlwiOjIzNCxcIkdcIjoyMixcIkJcIjozMH19LFwiTGluZVdlaWdodFwiOjAuMCxcIkxpbmVUeXBlXCI6MH0sXCJJc1Zpc2libGVcIjpmYWxzZX19LFwiVGl0bGVTdHlsZVwiOntcIiRpZFwiOlwiNDc5XCIsXCJGb250U2V0dGluZ3NcIjp7XCIkaWRcIjpcIjQ4MFwiLFwiRm9udFNpemVcIjoxMSxcIkZvbnROYW1lXCI6XCJDYWxpYnJpXCIsXCJJc0JvbGRcIjpmYWxzZSxcIklzSXRhbGljXCI6ZmFsc2UsXCJJc1VuZGVybGluZWRcIjpmYWxzZX0sXCJGb3JlZ3JvdW5kXCI6e1wiJGlkXCI6XCI0ODFcIixcIkNvbG9yXCI6e1wiJGlkXCI6XCI0ODJcIixcIkFcIjoyNTUsXCJSXCI6MCxcIkdcIjowLFwiQlwiOjB9fSxcIkhvcml6b250YWxBbGlnbm1lbnRcIjoxLFwiSXNWaXNpYmxlXCI6ZmFsc2V9LFwiRGF0ZVN0eWxlXCI6e1wiJGlkXCI6XCI0ODNcIixcIkZvbnRTZXR0aW5nc1wiOntcIiRpZFwiOlwiNDg0XCIsXCJGb250U2l6ZVwiOjEwLFwiRm9udE5hbWVcIjpcIkNhbGlicmlcIixcIklzQm9sZFwiOmZhbHNlLFwiSXNJdGFsaWNcIjpmYWxzZSxcIklzVW5kZXJsaW5lZFwiOmZhbHNlfSxcIkZvcmVncm91bmRcIjp7XCIkaWRcIjpcIjQ4NVwiLFwiQ29sb3JcIjp7XCIkaWRcIjpcIjQ4NlwiLFwiQVwiOjI1NSxcIlJcIjo2OCxcIkdcIjo4NCxcIkJcIjoxMDZ9fSxcIkhvcml6b250YWxBbGlnbm1lbnRcIjoxLFwiSXNWaXNpYmxlXCI6ZmFsc2V9LFwiRGF0ZUZvcm1hdFwiOntcIiRpZFwiOlwiNDg3XCIsXCJGb3JtYXRTdHJpbmdcIjpcIk1NTSBkLCB5eXl5XCIsXCJTZXBhcmF0b3JcIjpcIi9cIixcIlVzZUludGVybmF0aW9uYWxEYXRlRm9ybWF0XCI6ZmFsc2UsXCJEYXRlSXNWaXNpYmxlXCI6dHJ1ZSxcIlRpbWVJc1Zpc2libGVcIjpmYWxzZSxcIkhvdXJEaWdpdHNcIjoxLFwiQW1QbURlc2lnbmF0b3JcIjoyLFwiVHJpbTAwTWludXRlc1wiOmZhbHNlfSxcIldlZWtOdW1iZXJpbmdcIjp7XCIkaWRcIjpcIjQ4OFwiLFwiRm9ybWF0XCI6MCxcIklzVmlzaWJsZVwiOmZhbHNlLFwiTGFzdEtub3duVmlzaWJpbGl0eVN0YXRlXCI6ZmFsc2V9fX1dLFwiR3JpZGxpbmVQYW5lbFN0eWxlXCI6e1wiJGlkXCI6XCI0ODlcIixcIkdyaWRsaW5lU3R5bGVcIjp7XCIkaWRcIjpcIjQ5MFwiLFwiTGluZUNvbG9yXCI6e1wiJGlkXCI6XCI0OTFcIixcIkNvbG9yXCI6e1wiJGlkXCI6XCI0OTJcIixcIkFcIjo1MSxcIlJcIjoxNzUsXCJHXCI6MTcxLFwiQlwiOjE3MX19LFwiTGluZVdlaWdodFwiOjEuMCxcIkxpbmVUeXBlXCI6MH0sXCJJc1Zpc2libGVcIjp0cnVlfSxcIkFjdGl2aXR5TGluZVBhbmVsU3R5bGVcIjp7XCIkaWRcIjpcIjQ5M1wiLFwiQWN0aXZpdHlMaW5lU3R5bGVcIjp7XCIkaWRcIjpcIjQ5NFwiLFwiTGluZUNvbG9yXCI6e1wiJGlkXCI6XCI0OTVcIixcIkNvbG9yXCI6e1wiJGlkXCI6XCI0OTZcIixcIkFcIjozOCxcIlJcIjo2OCxcIkdcIjoxMTQsXCJCXCI6MTk2fX0sXCJMaW5lV2VpZ2h0XCI6MC42NjY2NjY3LFwiTGluZVR5cGVcIjowfSxcIklzVmlzaWJsZVwiOnRydWV9LFwiRGVmYXVsdERlcGVuZGVuY3lTdHlsZVwiOntcIiRpZFwiOlwiNDk3XCIsXCJMaW5lU3R5bGVcIjp7XCIkaWRcIjpcIjQ5OFwiLFwiTGluZUNvbG9yXCI6e1wiJGlkXCI6XCI0OTlcIixcIkNvbG9yXCI6e1wiJGlkXCI6XCI1MDBcIixcIkFcIjoyNTUsXCJSXCI6MCxcIkdcIjowLFwiQlwiOjB9fSxcIkxpbmVXZWlnaHRcIjoxLjAsXCJMaW5lVHlwZVwiOjB9LFwiRW5kQXJyb3doZWFkTGluZVN0eWxlXCI6e1wiJGlkXCI6XCI1MDFcIixcIktpbmRcIjoxLFwiV2lkdGhcIjoxLFwiTGVuZ3RoXCI6MH0sXCJCcmluZ1RvRnJvbnRcIjp0cnVlLFwiUmFkaXVzXCI6MC4wfSxcIkNyaXRpY2FsUGF0aFN0eWxlXCI6e1wiJGlkXCI6XCI1MDJcIixcIkNyaXRpY2FsUGF0aFN0eWxlT3B0aW9uc1wiOjI3LFwiTGluZVN0eWxlXCI6e1wiJGlkXCI6XCI1MDNcIixcIkxpbmVDb2xvclwiOntcIiRpZFwiOlwiNTA0XCIsXCJDb2xvclwiOntcIiRpZFwiOlwiNTA1XCIsXCJBXCI6MjU1LFwiUlwiOjI1NSxcIkdcIjo3NCxcIkJcIjo3NH19LFwiTGluZVdlaWdodFwiOjEuMCxcIkxpbmVUeXBlXCI6MH0sXCJUaXRsZUZvcmVncm91bmRcIjp7XCIkaWRcIjpcIjUwNlwiLFwiQ29sb3JcIjp7XCIkaWRcIjpcIjUwN1wiLFwiQVwiOjI1NSxcIlJcIjoyNTUsXCJHXCI6NzQsXCJCXCI6NzR9fSxcIlNoYXBlc0JhY2tncm91bmRcIjp7XCIkaWRcIjpcIjUwOFwiLFwiQ29sb3JcIjp7XCIkaWRcIjpcIjUwOVwiLFwiQVwiOjI1NSxcIlJcIjoyNTUsXCJHXCI6MTk1LFwiQlwiOjE5NX19LFwiU2hhcGVzQm9yZGVyU3R5bGVcIjp7XCIkaWRcIjpcIjUxMFwiLFwiTGluZUNvbG9yXCI6e1wiJGlkXCI6XCI1MTFcIixcIkNvbG9yXCI6e1wiJGlkXCI6XCI1MTJcIixcIkFcIjoyNTUsXCJSXCI6MjU1LFwiR1wiOjc0LFwiQlwiOjc0fX0sXCJMaW5lV2VpZ2h0XCI6Mi4wLFwiTGluZVR5cGVcIjowfX0sXCJQYW5lbHNTcGFjaW5nRGVmaW5pdGlvblwiOntcIiRpZFwiOlwiNTEzXCIsXCJTcGFjaW5nQWJvdmVUaW1lYmFuZFwiOjE2LFwiU3BhY2luZ0JlbG93VGltZWJhbmRcIjoxNixcIlNwYWNpbmdBYm92ZUJldHdlZW5Td2ltbGFuZXNBbmRUYXNrc1wiOjE2LFwiU3BhY2luZ0JlbG93QmV0d2VlblN3aW1sYW5lc0FuZFRhc2tzXCI6MTZ9LFwiX3NlbGVjdGVkVGhlbWVQcmVzZXRDb2xvcnNcIjp7XCIkaWRcIjpcIjUxNFwiLFwiVGV4dExpZ2h0XCI6e1wiJGlkXCI6XCI1MTVcIixcIkFcIjoyNTUsXCJSXCI6MjU1LFwiR1wiOjI1NSxcIkJcIjoyNTV9LFwiVGV4dERhcmtcIjp7XCIkaWRcIjpcIjUxNlwiLFwiQVwiOjI1NSxcIlJcIjowLFwiR1wiOjAsXCJCXCI6MH0sXCJBY2NlbnQxXCI6e1wiJGlkXCI6XCI1MTdcIixcIkFcIjoyNTUsXCJSXCI6MjMxLFwiR1wiOjIzMCxcIkJcIjoyMzB9LFwiQWNjZW50MlwiOntcIiRpZFwiOlwiNTE4XCIsXCJBXCI6MjU1LFwiUlwiOjY4LFwiR1wiOjg0LFwiQlwiOjEwNn0sXCJBY2NlbnQzXCI6e1wiJGlkXCI6XCI1MTlcIixcIkFcIjoyNTUsXCJSXCI6NjgsXCJHXCI6MTE0LFwiQlwiOjE5Nn0sXCJBY2NlbnQ0XCI6e1wiJGlkXCI6XCI1MjBcIixcIkFcIjoyNTUsXCJSXCI6MjU1LFwiR1wiOjE5MixcIkJcIjowfSxcIkFjY2VudDVcIjp7XCIkaWRcIjpcIjUyMVwiLFwiQVwiOjI1NSxcIlJcIjoxMTIsXCJHXCI6MTczLFwiQlwiOjcxfSxcIkFjY2VudDZcIjp7XCIkaWRcIjpcIjUyMlwiLFwiQVwiOjI1NSxcIlJcIjoxNSxcIkdcIjoxNTgsXCJCXCI6MjEzfSxcIkFjY2VudDdcIjp7XCIkaWRcIjpcIjUyM1wiLFwiQVwiOjI1NSxcIlJcIjoxNjAsXCJHXCI6NDMsXCJCXCI6MTQ3fSxcIkFjY2VudDhcIjp7XCIkaWRcIjpcIjUyNFwiLFwiQVwiOjI1NSxcIlJcIjo3OCxcIkdcIjoxNjcsXCJCXCI6NDZ9fSxcIl9jdXN0b21QcmVzZXRDb2xvcnNcIjp7XCIkaWRcIjpcIjUyNVwifX19In0sIlNldHRpbmdzIjp7IiRpZCI6IjI3MTkiLCJJbXBhT3B0aW9ucyI6eyIkaWQiOiIyNzIwIiwiTGVmdFRvUmlnaHQiOmZhbHNlLCJQYXlsb2FkT3B0aW9ucyI6Mn0sIlVzZUNvbXByZXNzaW9uIjpmYWxzZSwiQ29tcHJlc2lvblBlcmNlbnRhZ2UiOjUwLjAsIkluYWN0aXZlSW50ZXJ2YWxXaWR0aFRocmVzaG9sZCI6MzAuMCwiSW5hY3RpdmVJbnRlcnZhbFdpZHRoIjoxLjAsIlNwbGl0VGFza3MiOmZhbHNlLCJVc2VDbHVzdGVyIjpmYWxzZSwiRXBzaWxvbiI6NS4wLCJNaW5Qb2ludHNUb0Zvcm1BQ2x1c3RlciI6MiwiR2VuZXJhdGVJbnZpc2libGVTaGFwZXMiOmZhbHNlLCJTbWFydFRpbWVsaW5lVGFza1BlcmNlbnRhZ2VGaXQiOmZhbHNlfSwiSXNOZXciOmZhbHNlLCJJbXBvcnRUeXBlIjowLCJGaWxlUGF0aCI6bnVsbCwiVGltZUNvbmZpZ3VyYXRpb24iOnsiJGlkIjoiMjcyMSIsIlVzZVRpbWUiOmZhbHNlLCJXb3JrRGF5U3RhcnQiOiIwMDowMDowMCIsIldvcmtEYXlFbmQiOiIyMzo1OTowMCJ9LCJMYXN0VXNlZFRlbXBsYXRlSWQiOiJmNzMxZjc2Mi0zZjBlLTRlN2EtYTNlOC1mMGFhMjgzZjAzOGQiLCJMYXN0VXNlZFRoZW1lRGV0YWlscyI6eyIkaWQiOiIyNzIyIiwiSWQiOiIwY2IzYzliNy1kYjY0LTQ3NjItYjlkYS1iMDk4OTViODI2ZWQiLCJUaXRsZSI6IlVudGl0bGVkIHRoZW1lIiwiQ2F0ZWdvcnkiOjJ9LCJGaXJzdFdlZWtPZlllYXIiOjAsIlBsYWNlTWlsZXN0b25lQXRUaGVCZWdpbm5pbmdPZlRoZURheSI6ZmFsc2UsIkRlcGVuZGVuY3lTY2hlZHVsaW5nU2V0dGluZ3MiOnsiJGlkIjoiMjcyMyIsIkRlcGVuZGVuY2llc1NjaGVkdWxpbmdNb2RlU2V0dGluZyI6IkZsZXhpYmxlIiwiRGVwZW5kZW5jaWVzUHJldmlvdXNTY2hlZHVsaW5nTW9kZSI6IkZsZXhpYmxlIiwiT25CcmVha2luZ0ZsZXhpYmxlU2NoZWR1bGluZ01vZGVTZXR0aW5nIjoiQXNrRXZlcnl0aW1lIiwiT25CcmVha2luZ1N0cmljdFNjaGVkdWxpbmdNb2RlU2V0dGluZyI6IkFza0V2ZXJ5dGltZSJ9LCJEZXBlbmRlbmN5TW9kdWxlRW5hYmxlZCI6dHJ1ZSwiRGVwZW5kZW5jaWVzIjp7Il9kZXBlbmRlbmNpZXMiOlt7IiRpZCI6IjI3MjQiLCJJZCI6IjlkMDdiZTU3LTUyM2YtNGY0ZS1iMmY3LThkMGI2YjNjYTYzMSIsIkZyb20iOnsiJHJlZiI6IjIxMyJ9LCJLaW5kIjowLCJDbnhTdGFydEtpbmQiOjAsIkNueEVuZEtpbmQiOjAsIkxhZyI6bnVsbCwiVG8iOnsiJHJlZiI6IjMwMiJ9LCJTdHlsZSI6eyIkaWQiOiIyNzI1IiwiTGluZVN0eWxlIjp7IiRpZCI6IjI3MjYiLCJMaW5lQ29sb3IiOnsiJGlkIjoiMjcyNyIsIiR0eXBlIjoiTkxSRS5Db21tb24uRG9tLlNvbGlkQ29sb3JCcnVzaCwgTkxSRS5Db21tb24iLCJDb2xvciI6eyIkaWQiOiIyNzI4IiwiQSI6MjU1LCJSIjowLCJHIjowLCJCIjowfX0sIkxpbmVXZWlnaHQiOjEuMCwiTGluZVR5cGUiOjAsIlBhcmVudFN0eWxlIjpudWxsfSwiRW5kQXJyb3doZWFkTGluZVN0eWxlIjp7IiRpZCI6IjI3MjkiLCJLaW5kIjoxLCJXaWR0aCI6MSwiTGVuZ3RoIjowLCJQYXJlbnRTdHlsZSI6bnVsbH0sIkJyaW5nVG9Gcm9udCI6dHJ1ZSwiRWxib3dSYWRpdXMiOjAuMCwiTWFyZ2luIjp7IiRpZCI6IjI3MzAiLCJUb3AiOjAuMCwiTGVmdCI6MC4wLCJSaWdodCI6MC4wLCJCb3R0b20iOjAuMH0sIlBhZGRpbmciOnsiJGlkIjoiMjczMSIsIlRvcCI6MC4wLCJMZWZ0IjowLjAsIlJpZ2h0IjowLjAsIkJvdHRvbSI6MC4wfSwiQmFja2dyb3VuZCI6bnVsbCwiSXNWaXNpYmxlIjp0cnVlLCJXaWR0aCI6MC4wLCJIZWlnaHQiOjAuMCwiQm9yZGVyU3R5bGUiOm51bGwsIlBhcmVudFN0eWxlIjpudWxsfSwiSXNBdXRvTW9kZSI6dHJ1ZX0seyIkaWQiOiIyNzMyIiwiSWQiOiI0M2JkYmQzYi02OWVhLTRmNmUtYjFiNC04MjBjNzg2NTZiM2QiLCJGcm9tIjp7IiRyZWYiOiIzMDIifSwiS2luZCI6MiwiQ254U3RhcnRLaW5kIjowLCJDbnhFbmRLaW5kIjowLCJMYWciOm51bGwsIlRvIjp7IiRyZWYiOiI2NTUifSwiU3R5bGUiOnsiJGlkIjoiMjczMyIsIkxpbmVTdHlsZSI6eyIkaWQiOiIyNzM0IiwiTGluZUNvbG9yIjp7IiRpZCI6IjI3MzUiLCIkdHlwZSI6Ik5MUkUuQ29tbW9uLkRvbS5Tb2xpZENvbG9yQnJ1c2gsIE5MUkUuQ29tbW9uIiwiQ29sb3IiOnsiJGlkIjoiMjczNiIsIkEiOjI1NSwiUiI6MCwiRyI6MCwiQiI6MH19LCJMaW5lV2VpZ2h0IjoxLjAsIkxpbmVUeXBlIjowLCJQYXJlbnRTdHlsZSI6bnVsbH0sIkVuZEFycm93aGVhZExpbmVTdHlsZSI6eyIkaWQiOiIyNzM3IiwiS2luZCI6MSwiV2lkdGgiOjEsIkxlbmd0aCI6MCwiUGFyZW50U3R5bGUiOm51bGx9LCJCcmluZ1RvRnJvbnQiOnRydWUsIkVsYm93UmFkaXVzIjowLjAsIk1hcmdpbiI6eyIkaWQiOiIyNzM4IiwiVG9wIjowLjAsIkxlZnQiOjAuMCwiUmlnaHQiOjAuMCwiQm90dG9tIjowLjB9LCJQYWRkaW5nIjp7IiRpZCI6IjI3MzkiLCJUb3AiOjAuMCwiTGVmdCI6MC4wLCJSaWdodCI6MC4wLCJCb3R0b20iOjAuMH0sIkJhY2tncm91bmQiOm51bGwsIklzVmlzaWJsZSI6dHJ1ZSwiV2lkdGgiOjAuMCwiSGVpZ2h0IjowLjAsIkJvcmRlclN0eWxlIjpudWxsLCJQYXJlbnRTdHlsZSI6bnVsbH0sIklzQXV0b01vZGUiOnRydWV9LHsiJGlkIjoiMjc0MCIsIklkIjoiOWU4NTg5NzMtZDFmMi00ZjA0LTk4OTUtODhjZWI4ODQwNWZhIiwiRnJvbSI6eyIkcmVmIjoiMzAyIn0sIktpbmQiOjIsIkNueFN0YXJ0S2luZCI6MCwiQ254RW5kS2luZCI6MCwiTGFnIjpudWxsLCJUbyI6eyIkcmVmIjoiNzEzIn0sIlN0eWxlIjp7IiRpZCI6IjI3NDEiLCJMaW5lU3R5bGUiOnsiJGlkIjoiMjc0MiIsIkxpbmVDb2xvciI6eyIkaWQiOiIyNzQzIiwiJHR5cGUiOiJOTFJFLkNvbW1vbi5Eb20uU29saWRDb2xvckJydXNoLCBOTFJFLkNvbW1vbiIsIkNvbG9yIjp7IiRpZCI6IjI3NDQiLCJBIjoyNTUsIlIiOjAsIkciOjAsIkIiOjB9fSwiTGluZVdlaWdodCI6MS4wLCJMaW5lVHlwZSI6MCwiUGFyZW50U3R5bGUiOm51bGx9LCJFbmRBcnJvd2hlYWRMaW5lU3R5bGUiOnsiJGlkIjoiMjc0NSIsIktpbmQiOjEsIldpZHRoIjoxLCJMZW5ndGgiOjAsIlBhcmVudFN0eWxlIjpudWxsfSwiQnJpbmdUb0Zyb250Ijp0cnVlLCJFbGJvd1JhZGl1cyI6MC4wLCJNYXJnaW4iOnsiJGlkIjoiMjc0NiIsIlRvcCI6MC4wLCJMZWZ0IjowLjAsIlJpZ2h0IjowLjAsIkJvdHRvbSI6MC4wfSwiUGFkZGluZyI6eyIkaWQiOiIyNzQ3IiwiVG9wIjowLjAsIkxlZnQiOjAuMCwiUmlnaHQiOjAuMCwiQm90dG9tIjowLjB9LCJCYWNrZ3JvdW5kIjpudWxsLCJJc1Zpc2libGUiOnRydWUsIldpZHRoIjowLjAsIkhlaWdodCI6MC4wLCJCb3JkZXJTdHlsZSI6bnVsbCwiUGFyZW50U3R5bGUiOm51bGx9LCJJc0F1dG9Nb2RlIjp0cnVlfSx7IiRpZCI6IjI3NDgiLCJJZCI6Ijc5NGFjZmY0LTcwZTItNGVkMC1iNjkzLTQ4Y2E3Y2NmNTQ3YiIsIkZyb20iOnsiJHJlZiI6IjcxMyJ9LCJLaW5kIjowLCJDbnhTdGFydEtpbmQiOjAsIkNueEVuZEtpbmQiOjAsIkxhZyI6bnVsbCwiVG8iOnsiJHJlZiI6IjEzNjAifSwiU3R5bGUiOnsiJGlkIjoiMjc0OSIsIkxpbmVTdHlsZSI6eyIkaWQiOiIyNzUwIiwiTGluZUNvbG9yIjp7IiRpZCI6IjI3NTEiLCIkdHlwZSI6Ik5MUkUuQ29tbW9uLkRvbS5Tb2xpZENvbG9yQnJ1c2gsIE5MUkUuQ29tbW9uIiwiQ29sb3IiOnsiJGlkIjoiMjc1MiIsIkEiOjI1NSwiUiI6MCwiRyI6MCwiQiI6MH19LCJMaW5lV2VpZ2h0IjoxLjAsIkxpbmVUeXBlIjowLCJQYXJlbnRTdHlsZSI6bnVsbH0sIkVuZEFycm93aGVhZExpbmVTdHlsZSI6eyIkaWQiOiIyNzUzIiwiS2luZCI6MSwiV2lkdGgiOjEsIkxlbmd0aCI6MCwiUGFyZW50U3R5bGUiOm51bGx9LCJCcmluZ1RvRnJvbnQiOnRydWUsIkVsYm93UmFkaXVzIjowLjAsIk1hcmdpbiI6eyIkaWQiOiIyNzU0IiwiVG9wIjowLjAsIkxlZnQiOjAuMCwiUmlnaHQiOjAuMCwiQm90dG9tIjowLjB9LCJQYWRkaW5nIjp7IiRpZCI6IjI3NTUiLCJUb3AiOjAuMCwiTGVmdCI6MC4wLCJSaWdodCI6MC4wLCJCb3R0b20iOjAuMH0sIkJhY2tncm91bmQiOm51bGwsIklzVmlzaWJsZSI6dHJ1ZSwiV2lkdGgiOjAuMCwiSGVpZ2h0IjowLjAsIkJvcmRlclN0eWxlIjpudWxsLCJQYXJlbnRTdHlsZSI6bnVsbH0sIklzQXV0b01vZGUiOnRydWV9LHsiJGlkIjoiMjc1NiIsIklkIjoiMGZiZjIxMWMtYmI1Ny00ODQwLThhMGQtYzc0MTUzNDRkYjgxIiwiRnJvbSI6eyIkcmVmIjoiMTM2MCJ9LCJLaW5kIjowLCJDbnhTdGFydEtpbmQiOjAsIkNueEVuZEtpbmQiOjAsIkxhZyI6bnVsbCwiVG8iOnsiJHJlZiI6IjE0NzkifSwiU3R5bGUiOnsiJGlkIjoiMjc1NyIsIkxpbmVTdHlsZSI6eyIkaWQiOiIyNzU4IiwiTGluZUNvbG9yIjp7IiRpZCI6IjI3NTkiLCIkdHlwZSI6Ik5MUkUuQ29tbW9uLkRvbS5Tb2xpZENvbG9yQnJ1c2gsIE5MUkUuQ29tbW9uIiwiQ29sb3IiOnsiJGlkIjoiMjc2MCIsIkEiOjI1NSwiUiI6MCwiRyI6MCwiQiI6MH19LCJMaW5lV2VpZ2h0IjoxLjAsIkxpbmVUeXBlIjowLCJQYXJlbnRTdHlsZSI6bnVsbH0sIkVuZEFycm93aGVhZExpbmVTdHlsZSI6eyIkaWQiOiIyNzYxIiwiS2luZCI6MSwiV2lkdGgiOjEsIkxlbmd0aCI6MCwiUGFyZW50U3R5bGUiOm51bGx9LCJCcmluZ1RvRnJvbnQiOnRydWUsIkVsYm93UmFkaXVzIjowLjAsIk1hcmdpbiI6eyIkaWQiOiIyNzYyIiwiVG9wIjowLjAsIkxlZnQiOjAuMCwiUmlnaHQiOjAuMCwiQm90dG9tIjowLjB9LCJQYWRkaW5nIjp7IiRpZCI6IjI3NjMiLCJUb3AiOjAuMCwiTGVmdCI6MC4wLCJSaWdodCI6MC4wLCJCb3R0b20iOjAuMH0sIkJhY2tncm91bmQiOm51bGwsIklzVmlzaWJsZSI6dHJ1ZSwiV2lkdGgiOjAuMCwiSGVpZ2h0IjowLjAsIkJvcmRlclN0eWxlIjpudWxsLCJQYXJlbnRTdHlsZSI6bnVsbH0sIklzQXV0b01vZGUiOnRydWV9XX19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Release 1"/>
  <p:tag name="OTLDATE" val="2018-04-10T23:59:00.0000000Z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Release 2"/>
  <p:tag name="OTLDATE" val="2018-07-13T23:59:00.0000000Z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Release 3"/>
  <p:tag name="OTLDATE" val="2018-10-17T23:59:00.0000000Z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Scope Complete"/>
  <p:tag name="OTLPOSITIONONTASK" val="None"/>
  <p:tag name="OTLRELATEDTASKID" val="00000000-0000-0000-0000-000000000000"/>
  <p:tag name="OTLDATE" val="2023-10-22T12:00:00.0000000"/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Design Complete"/>
  <p:tag name="OTLPOSITIONONTASK" val="None"/>
  <p:tag name="OTLRELATEDTASKID" val="00000000-0000-0000-0000-000000000000"/>
  <p:tag name="OTLDATE" val="2023-12-01T17:00:00.0000000"/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Development Complete"/>
  <p:tag name="OTLPOSITIONONTASK" val="None"/>
  <p:tag name="OTLRELATEDTASKID" val="00000000-0000-0000-0000-000000000000"/>
  <p:tag name="OTLDATE" val="2023-12-31T15:00:00.0000000"/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Pilot "/>
  <p:tag name="OTLPOSITIONONTASK" val="None"/>
  <p:tag name="OTLRELATEDTASKID" val="00000000-0000-0000-0000-000000000000"/>
  <p:tag name="OTLMARKERSHAPE" val="OTL"/>
  <p:tag name="OTLDATE" val="2024-02-17T15:00:00.000000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Deployment Complete"/>
  <p:tag name="OTLPOSITIONONTASK" val="None"/>
  <p:tag name="OTLRELATEDTASKID" val="00000000-0000-0000-0000-000000000000"/>
  <p:tag name="OTLMARKERSHAPE" val="OTL"/>
  <p:tag name="OTLDATE" val="2024-02-24T15:00:00.000000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RELATEDTASKID" val="8b251318-e70c-4dc6-a34f-2f106821d671"/>
  <p:tag name="OTLMARKERSHAPE" val="OTL"/>
  <p:tag name="OTLDATE" val="2024-02-28T17:00:00.0000000"/>
  <p:tag name="OTLMTITLE" val="Training review"/>
  <p:tag name="OTLPOSITIONONTASK" val="Abov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RELATEDTASKID" val="8b251318-e70c-4dc6-a34f-2f106821d671"/>
  <p:tag name="OTLDATE" val="2024-03-29T17:00:00.0000000"/>
  <p:tag name="OTLMARKERSHAPE" val="OTL"/>
  <p:tag name="OTLMTITLE" val="Training final"/>
  <p:tag name="OTLPOSITIONONTASK" val="Abov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Training outline"/>
  <p:tag name="OTLDATE" val="2024-01-30T17:00:00.0000000"/>
  <p:tag name="OTLPOSITIONONTASK" val="Above"/>
  <p:tag name="OTLRELATEDTASKID" val="8b251318-e70c-4dc6-a34f-2f106821d67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EPENDENCYKIND" val="FS"/>
  <p:tag name="OTLDEPSOURCEKIND" val="Side"/>
  <p:tag name="OTLDEPDESTINATIONKIND" val="Side"/>
  <p:tag name="OTLDEPSOURCEID" val="4926b2a0-4f7a-459a-adf6-76fecc89abd6"/>
  <p:tag name="OTLDEPDESTINATIONID" val="de74bed6-873c-4707-9ed3-9ef7aa7e365e"/>
  <p:tag name="OTLDEPENDENCYLAGUNIT" val="Undefined"/>
  <p:tag name="OTLDEPENDENCYLAGVALUE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EPENDENCYKIND" val="SS"/>
  <p:tag name="OTLDEPSOURCEKIND" val="Side"/>
  <p:tag name="OTLDEPDESTINATIONKIND" val="Side"/>
  <p:tag name="OTLDEPSOURCEID" val="de74bed6-873c-4707-9ed3-9ef7aa7e365e"/>
  <p:tag name="OTLDEPDESTINATIONID" val="c46cf3f0-fb90-4a25-816b-8537c60c6103"/>
  <p:tag name="OTLDEPENDENCYLAGUNIT" val="Undefined"/>
  <p:tag name="OTLDEPENDENCYLAGVALUE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EPENDENCYKIND" val="SS"/>
  <p:tag name="OTLDEPSOURCEKIND" val="Side"/>
  <p:tag name="OTLDEPDESTINATIONKIND" val="Side"/>
  <p:tag name="OTLDEPSOURCEID" val="de74bed6-873c-4707-9ed3-9ef7aa7e365e"/>
  <p:tag name="OTLDEPDESTINATIONID" val="140e4fb7-d64c-49cd-b3c1-52c462003da9"/>
  <p:tag name="OTLDEPENDENCYLAGUNIT" val="Undefined"/>
  <p:tag name="OTLDEPENDENCYLAGVALUE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EPENDENCYKIND" val="FS"/>
  <p:tag name="OTLDEPSOURCEKIND" val="Side"/>
  <p:tag name="OTLDEPDESTINATIONKIND" val="Side"/>
  <p:tag name="OTLDEPSOURCEID" val="140e4fb7-d64c-49cd-b3c1-52c462003da9"/>
  <p:tag name="OTLDEPDESTINATIONID" val="7273b6a0-c6fc-4028-8329-df913d0ea481"/>
  <p:tag name="OTLDEPENDENCYLAGUNIT" val="Undefined"/>
  <p:tag name="OTLDEPENDENCYLAGVALUE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EPENDENCYKIND" val="FS"/>
  <p:tag name="OTLDEPSOURCEKIND" val="Side"/>
  <p:tag name="OTLDEPDESTINATIONKIND" val="Side"/>
  <p:tag name="OTLDEPSOURCEID" val="7273b6a0-c6fc-4028-8329-df913d0ea481"/>
  <p:tag name="OTLDEPDESTINATIONID" val="8b6cb48e-676f-4f40-a348-bb3da908eeaa"/>
  <p:tag name="OTLDEPENDENCYLAGUNIT" val="Undefined"/>
  <p:tag name="OTLDEPENDENCYLAGVALUE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SCALEFORMAT" val="MMM"/>
  <p:tag name="OTLTIMEBANDSHAPETYPE" val="RectangleTimeband"/>
  <p:tag name="OTLTIMEBANDSHAPEHEIGHT" val="14.3999996185303"/>
  <p:tag name="OTLTIMEBANDSHAPEPADDINGLEFT" val="0"/>
  <p:tag name="OTLTIMEBANDCULTUREINFO" val="en-US"/>
  <p:tag name="OTLTIMEBANDQUICKPOSITION" val="Custom"/>
  <p:tag name="OTLTIMEBANDAUTODATERANGE" val="True"/>
  <p:tag name="OTLTIMEBANDSTARTDATE" val="2021-10-19T08:00:00.0000000"/>
  <p:tag name="OTLTIMEBANDWORKINGDAYS" val="Standard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False"/>
  <p:tag name="OTLTIMEBANDSCALEMARKING" val="Years"/>
  <p:tag name="OTLRIGHTENDCAPSMARGINRIGHT" val="20"/>
  <p:tag name="OTLLEFTENDCAPSMARGINLEFT" val="103.303964757709"/>
  <p:tag name="OTLTIMEBANDFYSTARTMONTH" val="January"/>
  <p:tag name="OTLTIMEBANDSHOWFYLABEL" val="True"/>
  <p:tag name="OTLTIMEBANDUSESTARTINGOFTHEYEARFORFYNUMBERING" val="True"/>
  <p:tag name="OTLTIMEBANDRESERVEDLEFTAREAWIDTH" val="82.8612041116005"/>
  <p:tag name="OTLTIMEBANDRESERVEDLEFTAREAISSET" val="True"/>
  <p:tag name="OTLTIMEBANDDEPENABLED" val="True"/>
  <p:tag name="OTLTIMEBANDDEPONBREAKINGSTRICTSCHEDULINGMODE" val="AskEverytime"/>
  <p:tag name="OTLTIMEBANDDEPONBREAKINGFLEXIBLESCHEDULINGMODE" val="AskEverytime"/>
  <p:tag name="OTLTIMEBANDENDDATE" val="2024-04-12T23:59:00.0000000"/>
  <p:tag name="OTLTIMEBANDDEPSCHEDULINGMODE" val="Flexible"/>
  <p:tag name="OTLTIMEBANDDEPPREVIOUSSCHEDULINGMODE" val="Flexible"/>
  <p:tag name="OTLMARKERSHAPE" val="OTL"/>
  <p:tag name="OTLTIMEBANDTHREEDEFFECTS" val="None"/>
  <p:tag name="OTLTIMEBANDSPACINGABOVE" val="16"/>
  <p:tag name="OTLTIMEBANDSPACINGBELOW" val="16"/>
  <p:tag name="OTLTIMEBANDSPACINGABOVEFORSWLANDTASKS" val="16"/>
  <p:tag name="OTLTIMEBANDSPACINGBELOWFORSWLANDTASKS" val="16"/>
  <p:tag name="OTLTIMEBANDSCALETYPE" val="Years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X3N3aW1sYW5lc1YyIjpbeyIkaWQiOiIyIiwiX2FjdGl2aXRpZXMiOlt7IiRpZCI6IjMiLCJfcm93cyI6W10sIkluZGV4Ijo1LCJJZCI6IjIxYWE1NjZjLWVhNzQtNGVmNS04YTBhLWUyZjJjMzJhYTM1NSIsIkhlYWRlclRleHQiOm51bGwsIklzRGVmYXVsdCI6dHJ1ZSwiU3R5bGUiOnsiJGlkIjoiNCIsIkhlYWRlclN0eWxlIjp7IiRpZCI6IjUiLCJUZXh0U3R5bGUiOnsiJGlkIjoiNiIsIkZvbnRTZXR0aW5ncyI6eyIkaWQiOiI3IiwiRm9udFNpemUiOjExLCJGb250TmFtZSI6IkNhbGlicmkiLCJJc0JvbGQiOmZhbHNlLCJJc0l0YWxpYyI6ZmFsc2UsIklzVW5kZXJsaW5lZCI6ZmFsc2UsIlBhcmVudFN0eWxlIjpudWxsfSwiQXV0b1NpemUiOjIsIkZvcmVncm91bmQiOnsiJGlkIjoiOCIsIkNvbG9yIjp7IiRpZCI6IjkiLCJBIjoyNTUsIlIiOjAsIkciOjAsIkIiOjB9fSwiTWF4V2lkdGgiOjYzLjUxNjgwNTY2MDg1NDc0MywiTWF4SGVpZ2h0IjowLjAsIlNtYXJ0Rm9yZWdyb3VuZElzQWN0aXZlIjpmYWxzZSwiSG9yaXpvbnRhbEFsaWdubWVudCI6MCwiVmVydGljYWxBbGlnbm1lbnQiOjAsIlNtYXJ0Rm9yZWdyb3VuZCI6bnVsbCwiQmFja2dyb3VuZEZpbGxUeXBlIjowLCJNYXJnaW4iOnsiJGlkIjoiMTAiLCJUb3AiOjAuMCwiTGVmdCI6MC4wLCJSaWdodCI6MC4wLCJCb3R0b20iOjAuMH0sIlBhZGRpbmciOnsiJGlkIjoiMTEiLCJUb3AiOjAuMCwiTGVmdCI6MC4wLCJSaWdodCI6MC4wLCJCb3R0b20iOjAuMH0sIkJhY2tncm91bmQiOm51bGwsIklzVmlzaWJsZSI6dHJ1ZSwiV2lkdGgiOjAuMCwiSGVpZ2h0IjowLjAsIkJvcmRlclN0eWxlIjpudWxsLCJQYXJlbnRTdHlsZSI6bnVsbH0sIlJlY3RhbmdsZVN0eWxlIjp7IiRpZCI6IjEyIiwiTWFyZ2luIjp7IiRpZCI6IjEzIiwiVG9wIjowLjAsIkxlZnQiOjAuMCwiUmlnaHQiOjAuMCwiQm90dG9tIjowLjB9LCJQYWRkaW5nIjp7IiRpZCI6IjE0IiwiVG9wIjowLjAsIkxlZnQiOjAuMCwiUmlnaHQiOjAuMCwiQm90dG9tIjowLjB9LCJCYWNrZ3JvdW5kIjp7IiRpZCI6IjE1IiwiQ29sb3IiOnsiJGlkIjoiMTYiLCJBIjo2MywiUiI6MjQyLCJHIjoxNTgsIkIiOjc2fX0sIklzVmlzaWJsZSI6dHJ1ZSwiV2lkdGgiOjAuMCwiSGVpZ2h0IjowLjAsIkJvcmRlclN0eWxlIjp7IiRpZCI6IjE3IiwiTGluZUNvbG9yIjp7IiRpZCI6IjE4IiwiJHR5cGUiOiJOTFJFLkNvbW1vbi5Eb20uU29saWRDb2xvckJydXNoLCBOTFJFLkNvbW1vbiIsIkNvbG9yIjp7IiRpZCI6IjE5IiwiQSI6MjU1LCJSIjoyNTUsIkciOjI1NSwiQiI6MjU1fX0sIkxpbmVXZWlnaHQiOjAuMCwiTGluZVR5cGUiOjAsIlBhcmVudFN0eWxlIjpudWxsfSwiUGFyZW50U3R5bGUiOm51bGx9LCJNYXJnaW4iOnsiJGlkIjoiMjAiLCJUb3AiOjAuMCwiTGVmdCI6MC4wLCJSaWdodCI6MC4wLCJCb3R0b20iOjAuMH0sIlBhZGRpbmciOnsiJGlkIjoiMjEiLCJUb3AiOjAuMCwiTGVmdCI6MC4wLCJSaWdodCI6MC4wLCJCb3R0b20iOjAuMH0sIkJhY2tncm91bmQiOm51bGwsIklzVmlzaWJsZSI6dHJ1ZSwiV2lkdGgiOjAuMCwiSGVpZ2h0IjowLjAsIkJvcmRlclN0eWxlIjpudWxsLCJQYXJlbnRTdHlsZSI6bnVsbH0sIkJhY2tncm91bmRTdHlsZSI6eyIkaWQiOiIyMiIsIk1hcmdpbiI6eyIkaWQiOiIyMyIsIlRvcCI6MC4wLCJMZWZ0IjowLjAsIlJpZ2h0IjowLjAsIkJvdHRvbSI6MC4wfSwiUGFkZGluZyI6eyIkaWQiOiIyNCIsIlRvcCI6MC4wLCJMZWZ0IjowLjAsIlJpZ2h0IjowLjAsIkJvdHRvbSI6MC4wfSwiQmFja2dyb3VuZCI6eyIkaWQiOiIyNSIsIkNvbG9yIjp7IiRpZCI6IjI2IiwiQSI6NTEsIlIiOjIxNywiRyI6MjE3LCJCIjoyMTd9fSwiSXNWaXNpYmxlIjp0cnVlLCJXaWR0aCI6MC4wLCJIZWlnaHQiOjAuMCwiQm9yZGVyU3R5bGUiOnsiJGlkIjoiMjciLCJMaW5lQ29sb3IiOnsiJGlkIjoiMjgiLCIkdHlwZSI6Ik5MUkUuQ29tbW9uLkRvbS5Tb2xpZENvbG9yQnJ1c2gsIE5MUkUuQ29tbW9uIiwiQ29sb3IiOnsiJGlkIjoiMjkiLCJBIjoyNTUsIlIiOjIzNCwiRyI6MjIsIkIiOjMwfX0sIkxpbmVXZWlnaHQiOjAuMCwiTGluZVR5cGUiOjAsIlBhcmVudFN0eWxlIjpudWxsfSwiUGFyZW50U3R5bGUiOm51bGx9LCJNYXJnaW4iOnsiJGlkIjoiMzAiLCJUb3AiOjAuMCwiTGVmdCI6MC4wLCJSaWdodCI6MC4wLCJCb3R0b20iOjAuMH0sIlBhZGRpbmciOnsiJGlkIjoiMzEiLCJUb3AiOjAuMCwiTGVmdCI6MC4wLCJSaWdodCI6MC4wLCJCb3R0b20iOjAuMH0sIklzVmlzaWJsZSI6dHJ1ZSwiV2lkdGgiOjAuMCwiSGVpZ2h0IjowLjAsIkJvcmRlclN0eWxlIjp7IiRpZCI6IjMyIiwiTGluZUNvbG9yIjpudWxsLCJMaW5lV2VpZ2h0IjowLjAsIkxpbmVUeXBlIjowLCJQYXJlbnRTdHlsZSI6bnVsbH0sIlBhcmVudFN0eWxlIjpudWxsfX0seyIkaWQiOiIzMyIsIl9yb3dzIjpbeyIkaWQiOiIzNCIsIl90YXNrcyI6W10sIl9taWxlc3RvbmVzIjpbeyIkaWQiOiIzNSIsIklkIjoiNDlhZWQ5YTEtZTFiMS00ZDVkLThjZjYtZWJmNjIwZDQ1MGFkIiwiSW5kZXgiOjYsIkdyb3VwSWQiOm51bGwsIlRpdGxlIjoiRGVsaXZlcnkgYXNzdXJhbmNlIG92ZXJ2aWV3IiwiRGF0ZVRpbWUiOiIyMDIyLTEwLTIyVDA4OjAwOjAwIiwiUGVyY2VudGFnZUNvbXBsZXRlIjpudWxsLCJOb3RlIjpudWxsLCJTdHlsZSI6eyIkaWQiOiIzNiIsIlRpdGxlUG9zaXRpb24iOiJSaWdodCIsIkRhdGVQb3NpdGlvbiI6IkxlZnQiLCJTaGFwZVR5cGUiOjEsIlNoYXBlU2l6ZSI6MCwiU3BhY2luZyI6NSwiU2hhcGVTdHlsZSI6eyIkaWQiOiIzNyIsIk1hcmdpbiI6eyIkaWQiOiIzOCIsIlRvcCI6MC4wLCJMZWZ0IjowLjAsIlJpZ2h0IjowLjAsIkJvdHRvbSI6MC4wfSwiUGFkZGluZyI6eyIkaWQiOiIzOSIsIlRvcCI6MC4wLCJMZWZ0IjowLjAsIlJpZ2h0IjowLjAsIkJvdHRvbSI6MC4wfSwiQmFja2dyb3VuZCI6eyIkaWQiOiI0MCIsIkNvbG9yIjp7IiRpZCI6IjQxIiwiQSI6MjU1LCJSIjoyNDIsIkciOjE1OCwiQiI6NzZ9fSwiSXNWaXNpYmxlIjp0cnVlLCJXaWR0aCI6MTIuMCwiSGVpZ2h0IjoxNC4wLCJCb3JkZXJTdHlsZSI6eyIkaWQiOiI0MiIsIkxpbmVDb2xvciI6eyIkaWQiOiI0MyIsIiR0eXBlIjoiTkxSRS5Db21tb24uRG9tLlNvbGlkQ29sb3JCcnVzaCwgTkxSRS5Db21tb24iLCJDb2xvciI6eyIkaWQiOiI0NCIsIkEiOjI1NSwiUiI6MjU1LCJHIjoyNTUsIkIiOjI1NX19LCJMaW5lV2VpZ2h0IjowLjAsIkxpbmVUeXBlIjowLCJQYXJlbnRTdHlsZSI6bnVsbH0sIlBhcmVudFN0eWxlIjpudWxsfSwiVGl0bGVTdHlsZSI6eyIkaWQiOiI0NSIsIkZvbnRTZXR0aW5ncyI6eyIkaWQiOiI0NiIsIkZvbnRTaXplIjoxMSwiRm9udE5hbWUiOiJDYWxpYnJpIiwiSXNCb2xkIjpmYWxzZSwiSXNJdGFsaWMiOmZhbHNlLCJJc1VuZGVybGluZWQiOmZhbHNlLCJQYXJlbnRTdHlsZSI6bnVsbH0sIkF1dG9TaXplIjowLCJGb3JlZ3JvdW5kIjp7IiRpZCI6IjQ3IiwiQ29sb3IiOnsiJGlkIjoiNDg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NDkiLCJUb3AiOjAuMCwiTGVmdCI6MC4wLCJSaWdodCI6MC4wLCJCb3R0b20iOjAuMH0sIlBhZGRpbmciOnsiJGlkIjoiNTAiLCJUb3AiOjAuMCwiTGVmdCI6MC4wLCJSaWdodCI6MC4wLCJCb3R0b20iOjAuMH0sIkJhY2tncm91bmQiOnsiJGlkIjoiNTEiLCJDb2xvciI6eyIkaWQiOiI1MiIsIkEiOjAsIlIiOjI1NSwiRyI6MjU1LCJCIjoyNTV9fSwiSXNWaXNpYmxlIjp0cnVlLCJXaWR0aCI6MC4wLCJIZWlnaHQiOjAuMCwiQm9yZGVyU3R5bGUiOnsiJGlkIjoiNTMiLCJMaW5lQ29sb3IiOm51bGwsIkxpbmVXZWlnaHQiOjAuMCwiTGluZVR5cGUiOjAsIlBhcmVudFN0eWxlIjpudWxsfSwiUGFyZW50U3R5bGUiOm51bGx9LCJEYXRlU3R5bGUiOnsiJGlkIjoiNTQiLCJGb250U2V0dGluZ3MiOnsiJGlkIjoiNTUiLCJGb250U2l6ZSI6MTAsIkZvbnROYW1lIjoiQ2FsaWJyaSIsIklzQm9sZCI6ZmFsc2UsIklzSXRhbGljIjpmYWxzZSwiSXNVbmRlcmxpbmVkIjpmYWxzZSwiUGFyZW50U3R5bGUiOm51bGx9LCJBdXRvU2l6ZSI6MCwiRm9yZWdyb3VuZCI6eyIkaWQiOiI1NiIsIkNvbG9yIjp7IiRpZCI6IjU3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1OCIsIlRvcCI6MC4wLCJMZWZ0IjowLjAsIlJpZ2h0IjowLjAsIkJvdHRvbSI6MC4wfSwiUGFkZGluZyI6eyIkaWQiOiI1OSIsIlRvcCI6MC4wLCJMZWZ0IjowLjAsIlJpZ2h0IjowLjAsIkJvdHRvbSI6MC4wfSwiQmFja2dyb3VuZCI6eyIkaWQiOiI2MCIsIkNvbG9yIjp7IiRpZCI6IjYxIiwiQSI6MCwiUiI6MjU1LCJHIjoyNTUsIkIiOjI1NX19LCJJc1Zpc2libGUiOnRydWUsIldpZHRoIjowLjAsIkhlaWdodCI6MC4wLCJCb3JkZXJTdHlsZSI6eyIkaWQiOiI2MiIsIkxpbmVDb2xvciI6bnVsbCwiTGluZVdlaWdodCI6MC4wLCJMaW5lVHlwZSI6MCwiUGFyZW50U3R5bGUiOm51bGx9LCJQYXJlbnRTdHlsZSI6bnVsbH0sIkRhdGVGb3JtYXQiOnsiJGlkIjoiNjM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QiLCJGb3JtYXQiOjAsIklzVmlzaWJsZSI6ZmFsc2UsIkxhc3RLbm93blZpc2liaWxpdHlTdGF0ZSI6ZmFsc2V9LCJJc1Zpc2libGUiOnRydWUsIlBhcmVudFN0eWxlIjpudWxsfSwiSHlwZXJsaW5rIjpudWxsLCJJbXBvcnRJZCI6IiJ9XSwiSWQiOiIwMDAwMDAwMC0wMDAwLTAwMDAtMDAwMC0wMDAwMDAwMDAwMDAiLCJJc1NpbmdsZUl0ZW1Sb3ciOnRydWV9LHsiJGlkIjoiNjUiLCJfdGFza3MiOltdLCJfbWlsZXN0b25lcyI6W3siJGlkIjoiNjYiLCJJZCI6IjdlZTI1MjQ4LWE4N2MtNDFlYi04ZGNhLWY0MTUwZTg5Y2VjNSIsIkluZGV4Ijo3LCJHcm91cElkIjpudWxsLCJUaXRsZSI6IlBsYW4gY29tcGxldGUgJiB2YWxpZGF0ZWQiLCJEYXRlVGltZSI6IjIwMjItMTEtMThUMDg6MDA6MDAiLCJQZXJjZW50YWdlQ29tcGxldGUiOm51bGwsIk5vdGUiOm51bGwsIlN0eWxlIjp7IiRpZCI6IjY3IiwiVGl0bGVQb3NpdGlvbiI6IlJpZ2h0IiwiRGF0ZVBvc2l0aW9uIjoiTGVmdCIsIlNoYXBlVHlwZSI6MSwiU2hhcGVTaXplIjowLCJTcGFjaW5nIjo1LCJTaGFwZVN0eWxlIjp7IiRpZCI6IjY4IiwiTWFyZ2luIjp7IiRpZCI6IjY5IiwiVG9wIjowLjAsIkxlZnQiOjAuMCwiUmlnaHQiOjAuMCwiQm90dG9tIjowLjB9LCJQYWRkaW5nIjp7IiRpZCI6IjcwIiwiVG9wIjowLjAsIkxlZnQiOjAuMCwiUmlnaHQiOjAuMCwiQm90dG9tIjowLjB9LCJCYWNrZ3JvdW5kIjp7IiRpZCI6IjcxIiwiQ29sb3IiOnsiJGlkIjoiNzIiLCJBIjoyNTUsIlIiOjI0MiwiRyI6MTU4LCJCIjo3Nn19LCJJc1Zpc2libGUiOnRydWUsIldpZHRoIjoxMi4wLCJIZWlnaHQiOjE0LjAsIkJvcmRlclN0eWxlIjp7IiRpZCI6IjczIiwiTGluZUNvbG9yIjp7IiRpZCI6Ijc0IiwiJHR5cGUiOiJOTFJFLkNvbW1vbi5Eb20uU29saWRDb2xvckJydXNoLCBOTFJFLkNvbW1vbiIsIkNvbG9yIjp7IiRpZCI6Ijc1IiwiQSI6MjU1LCJSIjoyNTUsIkciOjAsIkIiOjB9fSwiTGluZVdlaWdodCI6MC4wLCJMaW5lVHlwZSI6MCwiUGFyZW50U3R5bGUiOm51bGx9LCJQYXJlbnRTdHlsZSI6bnVsbH0sIlRpdGxlU3R5bGUiOnsiJGlkIjoiNzYiLCJGb250U2V0dGluZ3MiOnsiJGlkIjoiNzciLCJGb250U2l6ZSI6MTEsIkZvbnROYW1lIjoiQ2FsaWJyaSIsIklzQm9sZCI6ZmFsc2UsIklzSXRhbGljIjpmYWxzZSwiSXNVbmRlcmxpbmVkIjpmYWxzZSwiUGFyZW50U3R5bGUiOm51bGx9LCJBdXRvU2l6ZSI6MCwiRm9yZWdyb3VuZCI6eyIkaWQiOiI3OCIsIkNvbG9yIjp7IiRpZCI6Ijc5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gwIiwiVG9wIjowLjAsIkxlZnQiOjAuMCwiUmlnaHQiOjAuMCwiQm90dG9tIjowLjB9LCJQYWRkaW5nIjp7IiRpZCI6IjgxIiwiVG9wIjowLjAsIkxlZnQiOjAuMCwiUmlnaHQiOjAuMCwiQm90dG9tIjowLjB9LCJCYWNrZ3JvdW5kIjp7IiRpZCI6IjgyIiwiQ29sb3IiOnsiJGlkIjoiODMiLCJBIjowLCJSIjoyNTUsIkciOjI1NSwiQiI6MjU1fX0sIklzVmlzaWJsZSI6dHJ1ZSwiV2lkdGgiOjAuMCwiSGVpZ2h0IjowLjAsIkJvcmRlclN0eWxlIjp7IiRpZCI6Ijg0IiwiTGluZUNvbG9yIjpudWxsLCJMaW5lV2VpZ2h0IjowLjAsIkxpbmVUeXBlIjowLCJQYXJlbnRTdHlsZSI6bnVsbH0sIlBhcmVudFN0eWxlIjpudWxsfSwiRGF0ZVN0eWxlIjp7IiRpZCI6Ijg1IiwiRm9udFNldHRpbmdzIjp7IiRpZCI6Ijg2IiwiRm9udFNpemUiOjEwLCJGb250TmFtZSI6IkNhbGlicmkiLCJJc0JvbGQiOmZhbHNlLCJJc0l0YWxpYyI6ZmFsc2UsIklzVW5kZXJsaW5lZCI6ZmFsc2UsIlBhcmVudFN0eWxlIjpudWxsfSwiQXV0b1NpemUiOjAsIkZvcmVncm91bmQiOnsiJGlkIjoiODciLCJDb2xvciI6eyIkaWQiOiI4OC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ODkiLCJUb3AiOjAuMCwiTGVmdCI6MC4wLCJSaWdodCI6MC4wLCJCb3R0b20iOjAuMH0sIlBhZGRpbmciOnsiJGlkIjoiOTAiLCJUb3AiOjAuMCwiTGVmdCI6MC4wLCJSaWdodCI6MC4wLCJCb3R0b20iOjAuMH0sIkJhY2tncm91bmQiOnsiJGlkIjoiOTEiLCJDb2xvciI6eyIkaWQiOiI5MiIsIkEiOjAsIlIiOjI1NSwiRyI6MjU1LCJCIjoyNTV9fSwiSXNWaXNpYmxlIjp0cnVlLCJXaWR0aCI6MC4wLCJIZWlnaHQiOjAuMCwiQm9yZGVyU3R5bGUiOnsiJGlkIjoiOTMiLCJMaW5lQ29sb3IiOm51bGwsIkxpbmVXZWlnaHQiOjAuMCwiTGluZVR5cGUiOjAsIlBhcmVudFN0eWxlIjpudWxsfSwiUGFyZW50U3R5bGUiOm51bGx9LCJEYXRlRm9ybWF0Ijp7IiRpZCI6Ijk0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k1IiwiRm9ybWF0IjowLCJJc1Zpc2libGUiOmZhbHNlLCJMYXN0S25vd25WaXNpYmlsaXR5U3RhdGUiOmZhbHNlfSwiSXNWaXNpYmxlIjp0cnVlLCJQYXJlbnRTdHlsZSI6bnVsbH0sIkh5cGVybGluayI6bnVsbCwiSW1wb3J0SWQiOiIifV0sIklkIjoiMDAwMDAwMDAtMDAwMC0wMDAwLTAwMDAtMDAwMDAwMDAwMDAwIiwiSXNTaW5nbGVJdGVtUm93Ijp0cnVlfSx7IiRpZCI6Ijk2IiwiX3Rhc2tzIjpbXSwiX21pbGVzdG9uZXMiOlt7IiRpZCI6Ijk3IiwiSWQiOiIzYzhjODlkMy0zNWY1LTQ4YjAtYTAwYy04YmY2ODNhNDM2ZGYiLCJJbmRleCI6OCwiR3JvdXBJZCI6bnVsbCwiVGl0bGUiOiJGaXJzdCBjdXQiLCJEYXRlVGltZSI6IjIwMjMtMDItMTRUMDg6MDA6MDAiLCJQZXJjZW50YWdlQ29tcGxldGUiOm51bGwsIk5vdGUiOm51bGwsIlN0eWxlIjp7IiRpZCI6Ijk4IiwiVGl0bGVQb3NpdGlvbiI6IkxlZnQiLCJEYXRlUG9zaXRpb24iOiJSaWdodCIsIlNoYXBlVHlwZSI6MSwiU2hhcGVTaXplIjowLCJTcGFjaW5nIjo1LCJTaGFwZVN0eWxlIjp7IiRpZCI6Ijk5IiwiTWFyZ2luIjp7IiRpZCI6IjEwMCIsIlRvcCI6MC4wLCJMZWZ0IjowLjAsIlJpZ2h0IjowLjAsIkJvdHRvbSI6MC4wfSwiUGFkZGluZyI6eyIkaWQiOiIxMDEiLCJUb3AiOjAuMCwiTGVmdCI6MC4wLCJSaWdodCI6MC4wLCJCb3R0b20iOjAuMH0sIkJhY2tncm91bmQiOnsiJGlkIjoiMTAyIiwiQ29sb3IiOnsiJGlkIjoiMTAzIiwiQSI6MjU1LCJSIjoyNDIsIkciOjE1OCwiQiI6NzZ9fSwiSXNWaXNpYmxlIjp0cnVlLCJXaWR0aCI6MTIuMCwiSGVpZ2h0IjoxNC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MjAwLjAsIk1heEhlaWdodCI6IkluZmluaXR5IiwiU21hcnRGb3JlZ3JvdW5kSXNBY3RpdmUiOmZhbHNlLCJIb3Jpem9udGFsQWxpZ25tZW50IjoyLCJWZXJ0aWNhbEFsaWdubWVudCI6MCwiU21hcnRGb3JlZ3JvdW5kIjpudWxsLCJCYWNrZ3JvdW5kRmlsbFR5cGUiOjAsIk1hcmdpbiI6eyIkaWQiOiIxMTEiLCJUb3AiOjAuMCwiTGVmdCI6MC4wLCJSaWdodCI6MC4wLCJCb3R0b20iOjAuMH0sIlBhZGRpbmciOnsiJGlkIjoiMTEyIiwiVG9wIjowLjAsIkxlZnQiOjAuMCwiUmlnaHQiOjAuMCwiQm90dG9tIjowLjB9LCJCYWNrZ3JvdW5kIjp7IiRpZCI6IjExMyIsIkNvbG9yIjp7IiRpZCI6IjExNCIsIkEiOjAsIlIiOjI1NSwiRyI6MjU1LCJCIjoyNTV9fSwiSXNWaXNpYmxlIjp0cnVlLCJXaWR0aCI6MC4wLCJIZWlnaHQiOjAuMCwiQm9yZGVyU3R5bGUiOnsiJGlkIjoiMTE1IiwiTGluZUNvbG9yIjpudWxsLCJMaW5lV2VpZ2h0IjowLjAsIkxpbmVUeXBlIjowLCJQYXJlbnRTdHlsZSI6bnVsbH0sIlBhcmVudFN0eWxlIjpudWxsfSwiRGF0ZVN0eWxlIjp7IiRpZCI6IjExNiIsIkZvbnRTZXR0aW5ncyI6eyIkaWQiOiIxMTciLCJGb250U2l6ZSI6MTAsIkZvbnROYW1lIjoiQ2FsaWJyaSIsIklzQm9sZCI6ZmFsc2UsIklzSXRhbGljIjpmYWxzZSwiSXNVbmRlcmxpbmVkIjpmYWxzZSwiUGFyZW50U3R5bGUiOm51bGx9LCJBdXRvU2l6ZSI6MCwiRm9yZWdyb3VuZCI6eyIkaWQiOiIxMTgiLCJDb2xvciI6eyIkaWQiOiIxMTk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yMCIsIlRvcCI6MC4wLCJMZWZ0IjowLjAsIlJpZ2h0IjowLjAsIkJvdHRvbSI6MC4wfSwiUGFkZGluZyI6eyIkaWQiOiIxMjEiLCJUb3AiOjAuMCwiTGVmdCI6MC4wLCJSaWdodCI6MC4wLCJCb3R0b20iOjAuMH0sIkJhY2tncm91bmQiOnsiJGlkIjoiMTIyIiwiQ29sb3IiOnsiJGlkIjoiMTIzIiwiQSI6MCwiUiI6MjU1LCJHIjoyNTUsIkIiOjI1NX19LCJJc1Zpc2libGUiOnRydWUsIldpZHRoIjowLjAsIkhlaWdodCI6MC4wLCJCb3JkZXJTdHlsZSI6eyIkaWQiOiIxMjQiLCJMaW5lQ29sb3IiOm51bGwsIkxpbmVXZWlnaHQiOjAuMCwiTGluZVR5cGUiOjAsIlBhcmVudFN0eWxlIjpudWxsfSwiUGFyZW50U3R5bGUiOm51bGx9LCJEYXRlRm9ybWF0Ijp7IiRpZCI6IjEy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jYiLCJGb3JtYXQiOjAsIklzVmlzaWJsZSI6ZmFsc2UsIkxhc3RLbm93blZpc2liaWxpdHlTdGF0ZSI6ZmFsc2V9LCJJc1Zpc2libGUiOnRydWUsIlBhcmVudFN0eWxlIjpudWxsfSwiSHlwZXJsaW5rIjpudWxsLCJJbXBvcnRJZCI6IiJ9XSwiSWQiOiIwMDAwMDAwMC0wMDAwLTAwMDAtMDAwMC0wMDAwMDAwMDAwMDAiLCJJc1NpbmdsZUl0ZW1Sb3ciOnRydWV9XSwiSW5kZXgiOjYsIklkIjoiMGI0MTQ1NzktMjYwYS00MTI2LWIyNTktYjQ2YmE5MWIzODk3IiwiSGVhZGVyVGV4dCI6IlBoYXNlIDEiLCJJc0RlZmF1bHQiOmZhbHNlLCJTdHlsZSI6eyIkaWQiOiIxMjciLCJIZWFkZXJTdHlsZSI6eyIkaWQiOiIxMjgiLCJUZXh0U3R5bGUiOnsiJGlkIjoiMTI5IiwiRm9udFNldHRpbmdzIjp7IiRpZCI6IjEzMCIsIkZvbnRTaXplIjoxMSwiRm9udE5hbWUiOiJDYWxpYnJpIiwiSXNCb2xkIjpmYWxzZSwiSXNJdGFsaWMiOmZhbHNlLCJJc1VuZGVybGluZWQiOmZhbHNlLCJQYXJlbnRTdHlsZSI6bnVsbH0sIkF1dG9TaXplIjoyLCJGb3JlZ3JvdW5kIjp7IiRpZCI6IjEzMSIsIkNvbG9yIjp7IiRpZCI6IjEzMiIsIkEiOjI1NSwiUiI6MCwiRyI6MCwiQiI6MH19LCJNYXhXaWR0aCI6NjMuNTE2ODA1NjYwODU0NzQzLCJNYXhIZWlnaHQiOjAuMCwiU21hcnRGb3JlZ3JvdW5kSXNBY3RpdmUiOmZhbHNlLCJIb3Jpem9udGFsQWxpZ25tZW50IjowLCJWZXJ0aWNhbEFsaWdubWVudCI6MCwiU21hcnRGb3JlZ3JvdW5kIjpudWxsLCJCYWNrZ3JvdW5kRmlsbFR5cGUiOjAsIk1hcmdpbiI6eyIkaWQiOiIxMzMiLCJUb3AiOjAuMCwiTGVmdCI6MC4wLCJSaWdodCI6MC4wLCJCb3R0b20iOjAuMH0sIlBhZGRpbmciOnsiJGlkIjoiMTM0IiwiVG9wIjowLjAsIkxlZnQiOjAuMCwiUmlnaHQiOjAuMCwiQm90dG9tIjowLjB9LCJCYWNrZ3JvdW5kIjpudWxsLCJJc1Zpc2libGUiOnRydWUsIldpZHRoIjowLjAsIkhlaWdodCI6MC4wLCJCb3JkZXJTdHlsZSI6bnVsbCwiUGFyZW50U3R5bGUiOm51bGx9LCJSZWN0YW5nbGVTdHlsZSI6eyIkaWQiOiIxMzUiLCJNYXJnaW4iOnsiJGlkIjoiMTM2IiwiVG9wIjowLjAsIkxlZnQiOjAuMCwiUmlnaHQiOjAuMCwiQm90dG9tIjowLjB9LCJQYWRkaW5nIjp7IiRpZCI6IjEzNyIsIlRvcCI6MC4wLCJMZWZ0IjowLjAsIlJpZ2h0IjowLjAsIkJvdHRvbSI6MC4wfSwiQmFja2dyb3VuZCI6eyIkaWQiOiIxMzgiLCJDb2xvciI6eyIkaWQiOiIxMzkiLCJBIjo2MywiUiI6MjQyLCJHIjoxNTgsIkIiOjc2fX0sIklzVmlzaWJsZSI6dHJ1ZSwiV2lkdGgiOjAuMCwiSGVpZ2h0IjowLjAsIkJvcmRlclN0eWxlIjp7IiRpZCI6IjE0MCIsIkxpbmVDb2xvciI6eyIkaWQiOiIxNDEiLCIkdHlwZSI6Ik5MUkUuQ29tbW9uLkRvbS5Tb2xpZENvbG9yQnJ1c2gsIE5MUkUuQ29tbW9uIiwiQ29sb3IiOnsiJGlkIjoiMTQyIiwiQSI6MjU1LCJSIjoyNTUsIkciOjI1NSwiQiI6MjU1fX0sIkxpbmVXZWlnaHQiOjAuMCwiTGluZVR5cGUiOjAsIlBhcmVudFN0eWxlIjpudWxsfSwiUGFyZW50U3R5bGUiOm51bGx9LCJNYXJnaW4iOnsiJGlkIjoiMTQzIiwiVG9wIjowLjAsIkxlZnQiOjAuMCwiUmlnaHQiOjAuMCwiQm90dG9tIjowLjB9LCJQYWRkaW5nIjp7IiRpZCI6IjE0NCIsIlRvcCI6MC4wLCJMZWZ0IjowLjAsIlJpZ2h0IjowLjAsIkJvdHRvbSI6MC4wfSwiQmFja2dyb3VuZCI6bnVsbCwiSXNWaXNpYmxlIjp0cnVlLCJXaWR0aCI6MC4wLCJIZWlnaHQiOjAuMCwiQm9yZGVyU3R5bGUiOm51bGwsIlBhcmVudFN0eWxlIjpudWxsfSwiQmFja2dyb3VuZFN0eWxlIjp7IiRpZCI6IjE0NSIsIk1hcmdpbiI6eyIkaWQiOiIxNDYiLCJUb3AiOjAuMCwiTGVmdCI6MC4wLCJSaWdodCI6MC4wLCJCb3R0b20iOjAuMH0sIlBhZGRpbmciOnsiJGlkIjoiMTQ3IiwiVG9wIjowLjAsIkxlZnQiOjAuMCwiUmlnaHQiOjAuMCwiQm90dG9tIjowLjB9LCJCYWNrZ3JvdW5kIjp7IiRpZCI6IjE0OCIsIkNvbG9yIjp7IiRpZCI6IjE0OSIsIkEiOjUxLCJSIjoyMTcsIkciOjIxNywiQiI6MjE3fX0sIklzVmlzaWJsZSI6dHJ1ZSwiV2lkdGgiOjAuMCwiSGVpZ2h0IjowLjAsIkJvcmRlclN0eWxlIjp7IiRpZCI6IjE1MCIsIkxpbmVDb2xvciI6eyIkaWQiOiIxNTEiLCIkdHlwZSI6Ik5MUkUuQ29tbW9uLkRvbS5Tb2xpZENvbG9yQnJ1c2gsIE5MUkUuQ29tbW9uIiwiQ29sb3IiOnsiJGlkIjoiMTUyIiwiQSI6MjU1LCJSIjoyNTUsIkciOjI1NSwiQiI6MjU1fX0sIkxpbmVXZWlnaHQiOjAuMCwiTGluZVR5cGUiOjAsIlBhcmVudFN0eWxlIjpudWxsfSwiUGFyZW50U3R5bGUiOm51bGx9LCJNYXJnaW4iOnsiJGlkIjoiMTUzIiwiVG9wIjowLjAsIkxlZnQiOjAuMCwiUmlnaHQiOjAuMCwiQm90dG9tIjowLjB9LCJQYWRkaW5nIjp7IiRpZCI6IjE1NCIsIlRvcCI6MC4wLCJMZWZ0IjowLjAsIlJpZ2h0IjowLjAsIkJvdHRvbSI6MC4wfSwiSXNWaXNpYmxlIjp0cnVlLCJXaWR0aCI6MC4wLCJIZWlnaHQiOjAuMCwiQm9yZGVyU3R5bGUiOnsiJGlkIjoiMTU1IiwiTGluZUNvbG9yIjpudWxsLCJMaW5lV2VpZ2h0IjowLjAsIkxpbmVUeXBlIjowLCJQYXJlbnRTdHlsZSI6bnVsbH0sIlBhcmVudFN0eWxlIjpudWxsfX0seyIkaWQiOiIxNTYiLCJfcm93cyI6W3siJGlkIjoiMTU3IiwiX3Rhc2tzIjpbXSwiX21pbGVzdG9uZXMiOlt7IiRpZCI6IjE1OCIsIklkIjoiOGFmNDE1NGItNjUyNy00NDI4LWE2ZGUtOTA5NzI4OTkyMGUyIiwiSW5kZXgiOjYsIkdyb3VwSWQiOm51bGwsIlRpdGxlIjoiVGVzdCIsIkRhdGVUaW1lIjoiMjAyMy0wNi0zMFQwODowMDowMCIsIlBlcmNlbnRhZ2VDb21wbGV0ZSI6bnVsbCwiTm90ZSI6bnVsbCwiU3R5bGUiOnsiJGlkIjoiMTU5IiwiVGl0bGVQb3NpdGlvbiI6IkFib3ZlIiwiRGF0ZVBvc2l0aW9uIjoiQmVsb3ciLCJTaGFwZVR5cGUiOjEsIlNoYXBlU2l6ZSI6MCwiU3BhY2luZyI6NSwiU2hhcGVTdHlsZSI6eyIkaWQiOiIxNjAiLCJNYXJnaW4iOnsiJGlkIjoiMTYxIiwiVG9wIjowLjAsIkxlZnQiOjAuMCwiUmlnaHQiOjAuMCwiQm90dG9tIjowLjB9LCJQYWRkaW5nIjp7IiRpZCI6IjE2MiIsIlRvcCI6MC4wLCJMZWZ0IjowLjAsIlJpZ2h0IjowLjAsIkJvdHRvbSI6MC4wfSwiQmFja2dyb3VuZCI6eyIkaWQiOiIxNjMiLCJDb2xvciI6eyIkaWQiOiIxNjQiLCJBIjoyNTUsIlIiOjI0MiwiRyI6MTU4LCJCIjo3Nn19LCJJc1Zpc2libGUiOnRydWUsIldpZHRoIjoxMi4wLCJIZWlnaHQiOjE0LjAsIkJvcmRlclN0eWxlIjp7IiRpZCI6IjE2NSIsIkxpbmVDb2xvciI6eyIkaWQiOiIxNjYiLCIkdHlwZSI6Ik5MUkUuQ29tbW9uLkRvbS5Tb2xpZENvbG9yQnJ1c2gsIE5MUkUuQ29tbW9uIiwiQ29sb3IiOnsiJGlkIjoiMTY3IiwiQSI6MjU1LCJSIjoyNTUsIkciOjAsIkIiOjB9fSwiTGluZVdlaWdodCI6MC4wLCJMaW5lVHlwZSI6MCwiUGFyZW50U3R5bGUiOm51bGx9LCJQYXJlbnRTdHlsZSI6bnVsbH0sIlRpdGxlU3R5bGUiOnsiJGlkIjoiMTY4IiwiRm9udFNldHRpbmdzIjp7IiRpZCI6IjE2OSIsIkZvbnRTaXplIjoxMSwiRm9udE5hbWUiOiJDYWxpYnJpIiwiSXNCb2xkIjp0cnVlLCJJc0l0YWxpYyI6ZmFsc2UsIklzVW5kZXJsaW5lZCI6ZmFsc2UsIlBhcmVudFN0eWxlIjpudWxsfSwiQXV0b1NpemUiOjAsIkZvcmVncm91bmQiOnsiJGlkIjoiMTcwIiwiQ29sb3IiOnsiJGlkIjoiMTcx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E3MiIsIlRvcCI6MC4wLCJMZWZ0IjowLjAsIlJpZ2h0IjowLjAsIkJvdHRvbSI6MC4wfSwiUGFkZGluZyI6eyIkaWQiOiIxNzMiLCJUb3AiOjAuMCwiTGVmdCI6MC4wLCJSaWdodCI6MC4wLCJCb3R0b20iOjAuMH0sIkJhY2tncm91bmQiOnsiJGlkIjoiMTc0IiwiQ29sb3IiOnsiJGlkIjoiMTc1IiwiQSI6MCwiUiI6MjU1LCJHIjoyNTUsIkIiOjI1NX19LCJJc1Zpc2libGUiOnRydWUsIldpZHRoIjowLjAsIkhlaWdodCI6MC4wLCJCb3JkZXJTdHlsZSI6eyIkaWQiOiIxNzYiLCJMaW5lQ29sb3IiOm51bGwsIkxpbmVXZWlnaHQiOjAuMCwiTGluZVR5cGUiOjAsIlBhcmVudFN0eWxlIjpudWxsfSwiUGFyZW50U3R5bGUiOm51bGx9LCJEYXRlU3R5bGUiOnsiJGlkIjoiMTc3IiwiRm9udFNldHRpbmdzIjp7IiRpZCI6IjE3OCIsIkZvbnRTaXplIjoxMCwiRm9udE5hbWUiOiJDYWxpYnJpIiwiSXNCb2xkIjpmYWxzZSwiSXNJdGFsaWMiOmZhbHNlLCJJc1VuZGVybGluZWQiOmZhbHNlLCJQYXJlbnRTdHlsZSI6bnVsbH0sIkF1dG9TaXplIjowLCJGb3JlZ3JvdW5kIjp7IiRpZCI6IjE3OSIsIkNvbG9yIjp7IiRpZCI6IjE4MCIsIkEiOjI1NSwiUiI6NjgsIkciOjg0LCJCIjoxMDZ9fSwiTWF4V2lkdGgiOjIwMC4wLCJNYXhIZWlnaHQiOiJJbmZpbml0eSIsIlNtYXJ0Rm9yZWdyb3VuZElzQWN0aXZlIjpmYWxzZSwiSG9yaXpvbnRhbEFsaWdubWVudCI6MSwiVmVydGljYWxBbGlnbm1lbnQiOjAsIlNtYXJ0Rm9yZWdyb3VuZCI6bnVsbCwiQmFja2dyb3VuZEZpbGxUeXBlIjowLCJNYXJnaW4iOnsiJGlkIjoiMTgxIiwiVG9wIjowLjAsIkxlZnQiOjAuMCwiUmlnaHQiOjAuMCwiQm90dG9tIjowLjB9LCJQYWRkaW5nIjp7IiRpZCI6IjE4MiIsIlRvcCI6MC4wLCJMZWZ0IjowLjAsIlJpZ2h0IjowLjAsIkJvdHRvbSI6MC4wfSwiQmFja2dyb3VuZCI6eyIkaWQiOiIxODMiLCJDb2xvciI6eyIkaWQiOiIxODQiLCJBIjowLCJSIjoyNTUsIkciOjI1NSwiQiI6MjU1fX0sIklzVmlzaWJsZSI6dHJ1ZSwiV2lkdGgiOjAuMCwiSGVpZ2h0IjowLjAsIkJvcmRlclN0eWxlIjp7IiRpZCI6IjE4NSIsIkxpbmVDb2xvciI6bnVsbCwiTGluZVdlaWdodCI6MC4wLCJMaW5lVHlwZSI6MCwiUGFyZW50U3R5bGUiOm51bGx9LCJQYXJlbnRTdHlsZSI6bnVsbH0sIkRhdGVGb3JtYXQiOnsiJGlkIjoiMTg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4NyIsIkZvcm1hdCI6MCwiSXNWaXNpYmxlIjpmYWxzZSwiTGFzdEtub3duVmlzaWJpbGl0eVN0YXRlIjpmYWxzZX0sIklzVmlzaWJsZSI6dHJ1ZSwiUGFyZW50U3R5bGUiOm51bGx9LCJIeXBlcmxpbmsiOm51bGwsIkltcG9ydElkIjoiIn0seyIkaWQiOiIxODgiLCJJZCI6ImNjNjNlZjc1LThlMzgtNGRmMS05YmQ2LWVmMzYxMDQyZDMzYiIsIkluZGV4Ijo3LCJHcm91cElkIjpudWxsLCJUaXRsZSI6IlNlY29uZCBjdXQiLCJEYXRlVGltZSI6IjIwMjMtMDQtMjRUMDg6MDA6MDAiLCJQZXJjZW50YWdlQ29tcGxldGUiOm51bGwsIk5vdGUiOm51bGwsIlN0eWxlIjp7IiRpZCI6IjE4OSIsIlRpdGxlUG9zaXRpb24iOiJMZWZ0IiwiRGF0ZVBvc2l0aW9uIjoiTGVmdCIsIlNoYXBlVHlwZSI6MSwiU2hhcGVTaXplIjowLCJTcGFjaW5nIjo1LCJTaGFwZVN0eWxlIjp7IiRpZCI6IjE5MCIsIk1hcmdpbiI6eyIkaWQiOiIxOTEiLCJUb3AiOjAuMCwiTGVmdCI6MC4wLCJSaWdodCI6MC4wLCJCb3R0b20iOjAuMH0sIlBhZGRpbmciOnsiJGlkIjoiMTkyIiwiVG9wIjowLjAsIkxlZnQiOjAuMCwiUmlnaHQiOjAuMCwiQm90dG9tIjowLjB9LCJCYWNrZ3JvdW5kIjp7IiRpZCI6IjE5MyIsIkNvbG9yIjp7IiRpZCI6IjE5NCIsIkEiOjI1NSwiUiI6MjQyLCJHIjoxNTgsIkIiOjc2fX0sIklzVmlzaWJsZSI6dHJ1ZSwiV2lkdGgiOjEyLjAsIkhlaWdodCI6MTQuMCwiQm9yZGVyU3R5bGUiOnsiJGlkIjoiMTk1IiwiTGluZUNvbG9yIjp7IiRpZCI6IjE5NiIsIiR0eXBlIjoiTkxSRS5Db21tb24uRG9tLlNvbGlkQ29sb3JCcnVzaCwgTkxSRS5Db21tb24iLCJDb2xvciI6eyIkaWQiOiIxOTciLCJBIjoyNTUsIlIiOjI1NSwiRyI6MCwiQiI6MH19LCJMaW5lV2VpZ2h0IjowLjAsIkxpbmVUeXBlIjowLCJQYXJlbnRTdHlsZSI6bnVsbH0sIlBhcmVudFN0eWxlIjpudWxsfSwiVGl0bGVTdHlsZSI6eyIkaWQiOiIxOTgiLCJGb250U2V0dGluZ3MiOnsiJGlkIjoiMTk5IiwiRm9udFNpemUiOjExLCJGb250TmFtZSI6IkNhbGlicmkiLCJJc0JvbGQiOnRydWUsIklzSXRhbGljIjpmYWxzZSwiSXNVbmRlcmxpbmVkIjpmYWxzZSwiUGFyZW50U3R5bGUiOm51bGx9LCJBdXRvU2l6ZSI6MiwiRm9yZWdyb3VuZCI6eyIkaWQiOiIyMDAiLCJDb2xvciI6eyIkaWQiOiIyMDEiLCJBIjoyNTUsIlIiOjAsIkciOjAsIkIiOjB9fSwiTWF4V2lkdGgiOjg3LjA3MjYwMTMxODM1OTM3NSwiTWF4SGVpZ2h0IjoiSW5maW5pdHkiLCJTbWFydEZvcmVncm91bmRJc0FjdGl2ZSI6ZmFsc2UsIkhvcml6b250YWxBbGlnbm1lbnQiOjIsIlZlcnRpY2FsQWxpZ25tZW50IjowLCJTbWFydEZvcmVncm91bmQiOm51bGwsIkJhY2tncm91bmRGaWxsVHlwZSI6MCwiTWFyZ2luIjp7IiRpZCI6IjIwMiIsIlRvcCI6MC4wLCJMZWZ0IjowLjAsIlJpZ2h0IjowLjAsIkJvdHRvbSI6MC4wfSwiUGFkZGluZyI6eyIkaWQiOiIyMDMiLCJUb3AiOjAuMCwiTGVmdCI6MC4wLCJSaWdodCI6MC4wLCJCb3R0b20iOjAuMH0sIkJhY2tncm91bmQiOnsiJGlkIjoiMjA0IiwiQ29sb3IiOnsiJGlkIjoiMjA1IiwiQSI6MCwiUiI6MjU1LCJHIjoyNTUsIkIiOjI1NX19LCJJc1Zpc2libGUiOnRydWUsIldpZHRoIjowLjAsIkhlaWdodCI6MC4wLCJCb3JkZXJTdHlsZSI6eyIkaWQiOiIyMDYiLCJMaW5lQ29sb3IiOm51bGwsIkxpbmVXZWlnaHQiOjAuMCwiTGluZVR5cGUiOjAsIlBhcmVudFN0eWxlIjpudWxsfSwiUGFyZW50U3R5bGUiOm51bGx9LCJEYXRlU3R5bGUiOnsiJGlkIjoiMjA3IiwiRm9udFNldHRpbmdzIjp7IiRpZCI6IjIwOCIsIkZvbnRTaXplIjoxMCwiRm9udE5hbWUiOiJDYWxpYnJpIiwiSXNCb2xkIjpmYWxzZSwiSXNJdGFsaWMiOmZhbHNlLCJJc1VuZGVybGluZWQiOmZhbHNlLCJQYXJlbnRTdHlsZSI6bnVsbH0sIkF1dG9TaXplIjowLCJGb3JlZ3JvdW5kIjp7IiRpZCI6IjIwOSIsIkNvbG9yIjp7IiRpZCI6IjIxMC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MjExIiwiVG9wIjowLjAsIkxlZnQiOjAuMCwiUmlnaHQiOjAuMCwiQm90dG9tIjowLjB9LCJQYWRkaW5nIjp7IiRpZCI6IjIxMiIsIlRvcCI6MC4wLCJMZWZ0IjowLjAsIlJpZ2h0IjowLjAsIkJvdHRvbSI6MC4wfSwiQmFja2dyb3VuZCI6eyIkaWQiOiIyMTMiLCJDb2xvciI6eyIkaWQiOiIyMTQiLCJBIjowLCJSIjoyNTUsIkciOjI1NSwiQiI6MjU1fX0sIklzVmlzaWJsZSI6dHJ1ZSwiV2lkdGgiOjAuMCwiSGVpZ2h0IjowLjAsIkJvcmRlclN0eWxlIjp7IiRpZCI6IjIxNSIsIkxpbmVDb2xvciI6bnVsbCwiTGluZVdlaWdodCI6MC4wLCJMaW5lVHlwZSI6MCwiUGFyZW50U3R5bGUiOm51bGx9LCJQYXJlbnRTdHlsZSI6bnVsbH0sIkRhdGVGb3JtYXQiOnsiJGlkIjoiMjE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xNyIsIkZvcm1hdCI6MCwiSXNWaXNpYmxlIjpmYWxzZSwiTGFzdEtub3duVmlzaWJpbGl0eVN0YXRlIjpmYWxzZX0sIklzVmlzaWJsZSI6dHJ1ZSwiUGFyZW50U3R5bGUiOm51bGx9LCJIeXBlcmxpbmsiOm51bGwsIkltcG9ydElkIjoiIn0seyIkaWQiOiIyMTgiLCJJZCI6ImRjMjBjNjI5LTUzOTgtNDM3Ny05ZGI1LTRiYWU5OTRlNWY0YiIsIkluZGV4Ijo4LCJHcm91cElkIjpudWxsLCJUaXRsZSI6IkRlcGxveSIsIkRhdGVUaW1lIjoiMjAyMy0wOC0xOVQwODowMDowMCIsIlBlcmNlbnRhZ2VDb21wbGV0ZSI6bnVsbCwiTm90ZSI6bnVsbCwiU3R5bGUiOnsiJGlkIjoiMjE5IiwiVGl0bGVQb3NpdGlvbiI6IlJpZ2h0IiwiRGF0ZVBvc2l0aW9uIjoiUmlnaHQiLCJTaGFwZVR5cGUiOjEsIlNoYXBlU2l6ZSI6MCwiU3BhY2luZyI6NSwiU2hhcGVTdHlsZSI6eyIkaWQiOiIyMjAiLCJNYXJnaW4iOnsiJGlkIjoiMjIxIiwiVG9wIjowLjAsIkxlZnQiOjAuMCwiUmlnaHQiOjAuMCwiQm90dG9tIjowLjB9LCJQYWRkaW5nIjp7IiRpZCI6IjIyMiIsIlRvcCI6MC4wLCJMZWZ0IjowLjAsIlJpZ2h0IjowLjAsIkJvdHRvbSI6MC4wfSwiQmFja2dyb3VuZCI6eyIkaWQiOiIyMjMiLCJDb2xvciI6eyIkaWQiOiIyMjQiLCJBIjoyNTUsIlIiOjI0MiwiRyI6MTU4LCJCIjo3Nn19LCJJc1Zpc2libGUiOnRydWUsIldpZHRoIjoxMi4wLCJIZWlnaHQiOjE0LjAsIkJvcmRlclN0eWxlIjp7IiRpZCI6IjIyNSIsIkxpbmVDb2xvciI6eyIkaWQiOiIyMjYiLCIkdHlwZSI6Ik5MUkUuQ29tbW9uLkRvbS5Tb2xpZENvbG9yQnJ1c2gsIE5MUkUuQ29tbW9uIiwiQ29sb3IiOnsiJGlkIjoiMjI3IiwiQSI6MjU1LCJSIjoyNTUsIkciOjAsIkIiOjB9fSwiTGluZVdlaWdodCI6MC4wLCJMaW5lVHlwZSI6MCwiUGFyZW50U3R5bGUiOm51bGx9LCJQYXJlbnRTdHlsZSI6bnVsbH0sIlRpdGxlU3R5bGUiOnsiJGlkIjoiMjI4IiwiRm9udFNldHRpbmdzIjp7IiRpZCI6IjIyOSIsIkZvbnRTaXplIjoxMSwiRm9udE5hbWUiOiJDYWxpYnJpIiwiSXNCb2xkIjp0cnVlLCJJc0l0YWxpYyI6ZmFsc2UsIklzVW5kZXJsaW5lZCI6ZmFsc2UsIlBhcmVudFN0eWxlIjpudWxsfSwiQXV0b1NpemUiOjAsIkZvcmVncm91bmQiOnsiJGlkIjoiMjMwIiwiQ29sb3IiOnsiJGlkIjoiMjMx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IzMiIsIlRvcCI6MC4wLCJMZWZ0IjowLjAsIlJpZ2h0IjowLjAsIkJvdHRvbSI6MC4wfSwiUGFkZGluZyI6eyIkaWQiOiIyMzMiLCJUb3AiOjAuMCwiTGVmdCI6MC4wLCJSaWdodCI6MC4wLCJCb3R0b20iOjAuMH0sIkJhY2tncm91bmQiOnsiJGlkIjoiMjM0IiwiQ29sb3IiOnsiJGlkIjoiMjM1IiwiQSI6MCwiUiI6MjU1LCJHIjoyNTUsIkIiOjI1NX19LCJJc1Zpc2libGUiOnRydWUsIldpZHRoIjowLjAsIkhlaWdodCI6MC4wLCJCb3JkZXJTdHlsZSI6eyIkaWQiOiIyMzYiLCJMaW5lQ29sb3IiOm51bGwsIkxpbmVXZWlnaHQiOjAuMCwiTGluZVR5cGUiOjAsIlBhcmVudFN0eWxlIjpudWxsfSwiUGFyZW50U3R5bGUiOm51bGx9LCJEYXRlU3R5bGUiOnsiJGlkIjoiMjM3IiwiRm9udFNldHRpbmdzIjp7IiRpZCI6IjIzOCIsIkZvbnRTaXplIjoxMCwiRm9udE5hbWUiOiJDYWxpYnJpIiwiSXNCb2xkIjpmYWxzZSwiSXNJdGFsaWMiOmZhbHNlLCJJc1VuZGVybGluZWQiOmZhbHNlLCJQYXJlbnRTdHlsZSI6bnVsbH0sIkF1dG9TaXplIjowLCJGb3JlZ3JvdW5kIjp7IiRpZCI6IjIzOSIsIkNvbG9yIjp7IiRpZCI6IjI0M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jQxIiwiVG9wIjowLjAsIkxlZnQiOjAuMCwiUmlnaHQiOjAuMCwiQm90dG9tIjowLjB9LCJQYWRkaW5nIjp7IiRpZCI6IjI0MiIsIlRvcCI6MC4wLCJMZWZ0IjowLjAsIlJpZ2h0IjowLjAsIkJvdHRvbSI6MC4wfSwiQmFja2dyb3VuZCI6eyIkaWQiOiIyNDMiLCJDb2xvciI6eyIkaWQiOiIyNDQiLCJBIjowLCJSIjoyNTUsIkciOjI1NSwiQiI6MjU1fX0sIklzVmlzaWJsZSI6dHJ1ZSwiV2lkdGgiOjAuMCwiSGVpZ2h0IjowLjAsIkJvcmRlclN0eWxlIjp7IiRpZCI6IjI0NSIsIkxpbmVDb2xvciI6bnVsbCwiTGluZVdlaWdodCI6MC4wLCJMaW5lVHlwZSI6MCwiUGFyZW50U3R5bGUiOm51bGx9LCJQYXJlbnRTdHlsZSI6bnVsbH0sIkRhdGVGb3JtYXQiOnsiJGlkIjoiMjQ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0NyIsIkZvcm1hdCI6MCwiSXNWaXNpYmxlIjpmYWxzZSwiTGFzdEtub3duVmlzaWJpbGl0eVN0YXRlIjpmYWxzZX0sIklzVmlzaWJsZSI6dHJ1ZSwiUGFyZW50U3R5bGUiOm51bGx9LCJIeXBlcmxpbmsiOm51bGwsIkltcG9ydElkIjoiIn1dLCJJZCI6IjEwMTI3ZTNhLWNjYzYtNGU4NS05ZmI5LWE0ZjNjYWM2Y2JmZSIsIklzU2luZ2xlSXRlbVJvdyI6ZmFsc2V9XSwiSW5kZXgiOjEwLCJJZCI6ImQ5MWU1OWYwLWI0MzMtNGZlNS05YmQyLWUxMmY3YmQ2MjU1ZiIsIkhlYWRlclRleHQiOiJQaGFzZSAyIiwiSXNEZWZhdWx0IjpmYWxzZSwiU3R5bGUiOnsiJGlkIjoiMjQ4IiwiSGVhZGVyU3R5bGUiOnsiJGlkIjoiMjQ5IiwiVGV4dFN0eWxlIjp7IiRpZCI6IjI1MCIsIkZvbnRTZXR0aW5ncyI6eyIkaWQiOiIyNTEiLCJGb250U2l6ZSI6MTEsIkZvbnROYW1lIjoiQ2FsaWJyaSIsIklzQm9sZCI6ZmFsc2UsIklzSXRhbGljIjpmYWxzZSwiSXNVbmRlcmxpbmVkIjpmYWxzZSwiUGFyZW50U3R5bGUiOm51bGx9LCJBdXRvU2l6ZSI6MiwiRm9yZWdyb3VuZCI6eyIkaWQiOiIyNTIiLCJDb2xvciI6eyIkaWQiOiIyNTMiLCJBIjoyNTUsIlIiOjAsIkciOjAsIkIiOjB9fSwiTWF4V2lkdGgiOjYzLjUxNjgwNTY2MDg1NDc0MywiTWF4SGVpZ2h0IjowLjAsIlNtYXJ0Rm9yZWdyb3VuZElzQWN0aXZlIjpmYWxzZSwiSG9yaXpvbnRhbEFsaWdubWVudCI6MCwiVmVydGljYWxBbGlnbm1lbnQiOjAsIlNtYXJ0Rm9yZWdyb3VuZCI6bnVsbCwiQmFja2dyb3VuZEZpbGxUeXBlIjowLCJNYXJnaW4iOnsiJGlkIjoiMjU0IiwiVG9wIjowLjAsIkxlZnQiOjAuMCwiUmlnaHQiOjAuMCwiQm90dG9tIjowLjB9LCJQYWRkaW5nIjp7IiRpZCI6IjI1NSIsIlRvcCI6MC4wLCJMZWZ0IjowLjAsIlJpZ2h0IjowLjAsIkJvdHRvbSI6MC4wfSwiQmFja2dyb3VuZCI6bnVsbCwiSXNWaXNpYmxlIjp0cnVlLCJXaWR0aCI6MC4wLCJIZWlnaHQiOjAuMCwiQm9yZGVyU3R5bGUiOm51bGwsIlBhcmVudFN0eWxlIjpudWxsfSwiUmVjdGFuZ2xlU3R5bGUiOnsiJGlkIjoiMjU2IiwiTWFyZ2luIjp7IiRpZCI6IjI1NyIsIlRvcCI6MC4wLCJMZWZ0IjowLjAsIlJpZ2h0IjowLjAsIkJvdHRvbSI6MC4wfSwiUGFkZGluZyI6eyIkaWQiOiIyNTgiLCJUb3AiOjAuMCwiTGVmdCI6MC4wLCJSaWdodCI6MC4wLCJCb3R0b20iOjAuMH0sIkJhY2tncm91bmQiOnsiJGlkIjoiMjU5IiwiQ29sb3IiOnsiJGlkIjoiMjYwIiwiQSI6NjMsIlIiOjI0MiwiRyI6MTU4LCJCIjo3Nn19LCJJc1Zpc2libGUiOnRydWUsIldpZHRoIjowLjAsIkhlaWdodCI6MC4wLCJCb3JkZXJTdHlsZSI6eyIkaWQiOiIyNjEiLCJMaW5lQ29sb3IiOnsiJGlkIjoiMjYyIiwiJHR5cGUiOiJOTFJFLkNvbW1vbi5Eb20uU29saWRDb2xvckJydXNoLCBOTFJFLkNvbW1vbiIsIkNvbG9yIjp7IiRpZCI6IjI2MyIsIkEiOjI1NSwiUiI6MjU1LCJHIjoyNTUsIkIiOjI1NX19LCJMaW5lV2VpZ2h0IjowLjAsIkxpbmVUeXBlIjowLCJQYXJlbnRTdHlsZSI6bnVsbH0sIlBhcmVudFN0eWxlIjpudWxsfSwiTWFyZ2luIjp7IiRpZCI6IjI2NCIsIlRvcCI6MC4wLCJMZWZ0IjowLjAsIlJpZ2h0IjowLjAsIkJvdHRvbSI6MC4wfSwiUGFkZGluZyI6eyIkaWQiOiIyNjUiLCJUb3AiOjAuMCwiTGVmdCI6MC4wLCJSaWdodCI6MC4wLCJCb3R0b20iOjAuMH0sIkJhY2tncm91bmQiOm51bGwsIklzVmlzaWJsZSI6dHJ1ZSwiV2lkdGgiOjAuMCwiSGVpZ2h0IjowLjAsIkJvcmRlclN0eWxlIjpudWxsLCJQYXJlbnRTdHlsZSI6bnVsbH0sIkJhY2tncm91bmRTdHlsZSI6eyIkaWQiOiIyNjYiLCJNYXJnaW4iOnsiJGlkIjoiMjY3IiwiVG9wIjowLjAsIkxlZnQiOjAuMCwiUmlnaHQiOjAuMCwiQm90dG9tIjowLjB9LCJQYWRkaW5nIjp7IiRpZCI6IjI2OCIsIlRvcCI6MC4wLCJMZWZ0IjowLjAsIlJpZ2h0IjowLjAsIkJvdHRvbSI6MC4wfSwiQmFja2dyb3VuZCI6eyIkaWQiOiIyNjkiLCJDb2xvciI6eyIkaWQiOiIyNzAiLCJBIjo1MSwiUiI6MjE3LCJHIjoyMTcsIkIiOjIxN319LCJJc1Zpc2libGUiOnRydWUsIldpZHRoIjowLjAsIkhlaWdodCI6MC4wLCJCb3JkZXJTdHlsZSI6eyIkaWQiOiIyNzEiLCJMaW5lQ29sb3IiOnsiJGlkIjoiMjcyIiwiJHR5cGUiOiJOTFJFLkNvbW1vbi5Eb20uU29saWRDb2xvckJydXNoLCBOTFJFLkNvbW1vbiIsIkNvbG9yIjp7IiRpZCI6IjI3MyIsIkEiOjI1NSwiUiI6MjU1LCJHIjoyNTUsIkIiOjI1NX19LCJMaW5lV2VpZ2h0IjowLjAsIkxpbmVUeXBlIjowLCJQYXJlbnRTdHlsZSI6bnVsbH0sIlBhcmVudFN0eWxlIjpudWxsfSwiTWFyZ2luIjp7IiRpZCI6IjI3NCIsIlRvcCI6MC4wLCJMZWZ0IjowLjAsIlJpZ2h0IjowLjAsIkJvdHRvbSI6MC4wfSwiUGFkZGluZyI6eyIkaWQiOiIyNzUiLCJUb3AiOjAuMCwiTGVmdCI6MC4wLCJSaWdodCI6MC4wLCJCb3R0b20iOjAuMH0sIklzVmlzaWJsZSI6dHJ1ZSwiV2lkdGgiOjAuMCwiSGVpZ2h0IjowLjAsIkJvcmRlclN0eWxlIjp7IiRpZCI6IjI3NiIsIkxpbmVDb2xvciI6bnVsbCwiTGluZVdlaWdodCI6MC4wLCJMaW5lVHlwZSI6MCwiUGFyZW50U3R5bGUiOm51bGx9LCJQYXJlbnRTdHlsZSI6bnVsbH19XSwiSWQiOiJkZTU5MjI3Yy03OWU5LTRhZmYtYmYzZi01YThjOWRmMGQ5ZjIiLCJJbmRleCI6NSwiSGVhZGVyVGV4dCI6IkRlbGl2ZXJ5XHJcbkFzc3VyYW5jZSIsIlN0eWxlIjp7IiRpZCI6IjI3NyIsIlN0eWxlSWQiOiIwMDAwMDAwMC0wMDAwLTAwMDAtMDAwMC0wMDAwMDAwMDAwMDAiLCJIZWFkZXJTdHlsZSI6eyIkaWQiOiIyNzgiLCJUZXh0SXNWZXJ0aWNhbCI6dHJ1ZSwiVGV4dFN0eWxlIjp7IiRpZCI6IjI3OSIsIkZvbnRTZXR0aW5ncyI6eyIkaWQiOiIyODAiLCJGb250U2l6ZSI6MTIsIkZvbnROYW1lIjoiQ2FsaWJyaSIsIklzQm9sZCI6ZmFsc2UsIklzSXRhbGljIjpmYWxzZSwiSXNVbmRlcmxpbmVkIjpmYWxzZSwiUGFyZW50U3R5bGUiOm51bGx9LCJBdXRvU2l6ZSI6MiwiRm9yZWdyb3VuZCI6eyIkaWQiOiIyODEiLCJDb2xvciI6eyIkaWQiOiIyODI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yODMiLCJUb3AiOjAuMCwiTGVmdCI6MC4wLCJSaWdodCI6MC4wLCJCb3R0b20iOjAuMH0sIlBhZGRpbmciOnsiJGlkIjoiMjg0IiwiVG9wIjowLjAsIkxlZnQiOjAuMCwiUmlnaHQiOjAuMCwiQm90dG9tIjowLjB9LCJCYWNrZ3JvdW5kIjpudWxsLCJJc1Zpc2libGUiOnRydWUsIldpZHRoIjowLjAsIkhlaWdodCI6MC4wLCJCb3JkZXJTdHlsZSI6bnVsbCwiUGFyZW50U3R5bGUiOm51bGx9LCJSZWN0YW5nbGVTdHlsZSI6eyIkaWQiOiIyODUiLCJNYXJnaW4iOnsiJGlkIjoiMjg2IiwiVG9wIjowLjAsIkxlZnQiOjAuMCwiUmlnaHQiOjAuMCwiQm90dG9tIjowLjB9LCJQYWRkaW5nIjp7IiRpZCI6IjI4NyIsIlRvcCI6MC4wLCJMZWZ0IjowLjAsIlJpZ2h0IjowLjAsIkJvdHRvbSI6MC4wfSwiQmFja2dyb3VuZCI6eyIkaWQiOiIyODgiLCJDb2xvciI6eyIkaWQiOiIyODkiLCJBIjoyNTUsIlIiOjI0MiwiRyI6MTU4LCJCIjo3Nn19LCJJc1Zpc2libGUiOnRydWUsIldpZHRoIjowLjAsIkhlaWdodCI6MC4wLCJCb3JkZXJTdHlsZSI6eyIkaWQiOiIyOTAiLCJMaW5lQ29sb3IiOnsiJGlkIjoiMjkxIiwiJHR5cGUiOiJOTFJFLkNvbW1vbi5Eb20uU29saWRDb2xvckJydXNoLCBOTFJFLkNvbW1vbiIsIkNvbG9yIjp7IiRpZCI6IjI5MiIsIkEiOjI1NSwiUiI6MjU1LCJHIjoyNTUsIkIiOjI1NX19LCJMaW5lV2VpZ2h0IjowLjAsIkxpbmVUeXBlIjowLCJQYXJlbnRTdHlsZSI6bnVsbH0sIlBhcmVudFN0eWxlIjpudWxsfSwiTWFyZ2luIjp7IiRpZCI6IjI5MyIsIlRvcCI6MC4wLCJMZWZ0IjowLjAsIlJpZ2h0IjowLjAsIkJvdHRvbSI6MC4wfSwiUGFkZGluZyI6eyIkaWQiOiIyOTQiLCJUb3AiOjAuMCwiTGVmdCI6MC4wLCJSaWdodCI6MC4wLCJCb3R0b20iOjAuMH0sIkJhY2tncm91bmQiOm51bGwsIklzVmlzaWJsZSI6dHJ1ZSwiV2lkdGgiOjAuMCwiSGVpZ2h0IjowLjAsIkJvcmRlclN0eWxlIjpudWxsLCJQYXJlbnRTdHlsZSI6bnVsbH0sIkJhY2tncm91bmRTdHlsZSI6eyIkaWQiOiIyOTUiLCJNYXJnaW4iOnsiJGlkIjoiMjk2IiwiVG9wIjowLjAsIkxlZnQiOjAuMCwiUmlnaHQiOjAuMCwiQm90dG9tIjowLjB9LCJQYWRkaW5nIjp7IiRpZCI6IjI5NyIsIlRvcCI6MC4wLCJMZWZ0IjowLjAsIlJpZ2h0IjowLjAsIkJvdHRvbSI6MC4wfSwiQmFja2dyb3VuZCI6eyIkaWQiOiIyOTgiLCJDb2xvciI6eyIkaWQiOiIyOTkiLCJBIjowLCJSIjoyNTUsIkciOjI1NSwiQiI6MjU1fX0sIklzVmlzaWJsZSI6dHJ1ZSwiV2lkdGgiOjAuMCwiSGVpZ2h0IjowLjAsIkJvcmRlclN0eWxlIjp7IiRpZCI6IjMwMCIsIkxpbmVDb2xvciI6eyIkaWQiOiIzMDEiLCIkdHlwZSI6Ik5MUkUuQ29tbW9uLkRvbS5Tb2xpZENvbG9yQnJ1c2gsIE5MUkUuQ29tbW9uIiwiQ29sb3IiOnsiJGlkIjoiMzAyIiwiQSI6MjU1LCJSIjoxODgsIkciOjE3OCwiQiI6MH19LCJMaW5lV2VpZ2h0IjowLjAsIkxpbmVUeXBlIjowLCJQYXJlbnRTdHlsZSI6bnVsbH0sIlBhcmVudFN0eWxlIjpudWxsfSwiSXNBYm92ZVRpbWViYW5kIjpmYWxzZSwiU3BhY2luZyI6NSwiRGVmYXVsdFN3aW1sYW5lVGFza1N0eWxlIjp7IiRpZCI6IjMwMyIsIiR0eXBlIjoiTkxSRS5Db21tb24uRG9tLlN0eWxlcy5FeHBsaWNpdFNldGFibGVUYXNrU3R5bGUsIE5MUkUuQ29tbW9uIiwiU2hhcGUiOjAsIlNoYXBlVGhpY2tuZXNzIjowLCJEdXJhdGlvbkZvcm1hdCI6MCwiSW5jbHVkZU5vbldvcmtpbmdEYXlzSW5EdXJhdGlvbiI6ZmFsc2UsIlBlcmNlbnRhZ2VDb21wbGV0ZVN0eWxlIjp7IiRpZCI6IjMwNCIsIkZvbnRTZXR0aW5ncyI6eyIkaWQiOiIzMDUiLCJGb250U2l6ZSI6MTAsIkZvbnROYW1lIjoiQ2FsaWJyaSIsIklzQm9sZCI6ZmFsc2UsIklzSXRhbGljIjpmYWxzZSwiSXNVbmRlcmxpbmVkIjpmYWxzZSwiUGFyZW50U3R5bGUiOm51bGx9LCJBdXRvU2l6ZSI6MCwiRm9yZWdyb3VuZCI6eyIkaWQiOiIzMDYiLCJDb2xvciI6eyIkaWQiOiIzMDc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zMDgiLCJUb3AiOjAuMCwiTGVmdCI6MC4wLCJSaWdodCI6MC4wLCJCb3R0b20iOjAuMH0sIlBhZGRpbmciOnsiJGlkIjoiMzA5IiwiVG9wIjowLjAsIkxlZnQiOjAuMCwiUmlnaHQiOjAuMCwiQm90dG9tIjowLjB9LCJCYWNrZ3JvdW5kIjp7IiRpZCI6IjMxMCIsIkNvbG9yIjp7IiRpZCI6IjMxMSIsIkEiOjg5LCJSIjowLCJHIjowLCJCIjowfX0sIklzVmlzaWJsZSI6dHJ1ZSwiV2lkdGgiOjAuMCwiSGVpZ2h0IjowLjAsIkJvcmRlclN0eWxlIjp7IiRpZCI6IjMxMiIsIkxpbmVDb2xvciI6bnVsbCwiTGluZVdlaWdodCI6MC4wLCJMaW5lVHlwZSI6MCwiUGFyZW50U3R5bGUiOm51bGx9LCJQYXJlbnRTdHlsZSI6bnVsbH0sIkR1cmF0aW9uU3R5bGUiOnsiJGlkIjoiMzEzIiwiRm9udFNldHRpbmdzIjp7IiRpZCI6IjMxNCIsIkZvbnRTaXplIjoxMCwiRm9udE5hbWUiOiJDYWxpYnJpIiwiSXNCb2xkIjpmYWxzZSwiSXNJdGFsaWMiOmZhbHNlLCJJc1VuZGVybGluZWQiOmZhbHNlLCJQYXJlbnRTdHlsZSI6bnVsbH0sIkF1dG9TaXplIjowLCJGb3JlZ3JvdW5kIjp7IiRpZCI6IjMxNSIsIkNvbG9yIjp7IiRpZCI6IjMxNi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MxNyIsIlRvcCI6MC4wLCJMZWZ0IjowLjAsIlJpZ2h0IjowLjAsIkJvdHRvbSI6MC4wfSwiUGFkZGluZyI6eyIkaWQiOiIzMTgiLCJUb3AiOjAuMCwiTGVmdCI6MC4wLCJSaWdodCI6MC4wLCJCb3R0b20iOjAuMH0sIkJhY2tncm91bmQiOnsiJGlkIjoiMzE5IiwiQ29sb3IiOnsiJGlkIjoiMzIwIiwiQSI6MCwiUiI6MCwiRyI6MCwiQiI6MH19LCJJc1Zpc2libGUiOnRydWUsIldpZHRoIjowLjAsIkhlaWdodCI6MC4wLCJCb3JkZXJTdHlsZSI6eyIkaWQiOiIzMjEiLCJMaW5lQ29sb3IiOm51bGwsIkxpbmVXZWlnaHQiOjAuMCwiTGluZVR5cGUiOjAsIlBhcmVudFN0eWxlIjpudWxsfSwiUGFyZW50U3R5bGUiOm51bGx9LCJIb3Jpem9udGFsQ29ubmVjdG9yU3R5bGUiOnsiJGlkIjoiMzIyIiwiTGluZUNvbG9yIjp7IiRpZCI6IjMyMyIsIiR0eXBlIjoiTkxSRS5Db21tb24uRG9tLlNvbGlkQ29sb3JCcnVzaCwgTkxSRS5Db21tb24iLCJDb2xvciI6eyIkaWQiOiIzMjQiLCJBIjoyNTUsIlIiOjIwNCwiRyI6MjA0LCJCIjoyMDR9fSwiTGluZVdlaWdodCI6MS4wLCJMaW5lVHlwZSI6MCwiUGFyZW50U3R5bGUiOm51bGx9LCJWZXJ0aWNhbENvbm5lY3RvclN0eWxlIjp7IiRpZCI6IjMyNSIsIkxpbmVDb2xvciI6eyIkaWQiOiIzMjYiLCIkdHlwZSI6Ik5MUkUuQ29tbW9uLkRvbS5Tb2xpZENvbG9yQnJ1c2gsIE5MUkUuQ29tbW9uIiwiQ29sb3IiOnsiJGlkIjoiMzI3IiwiQSI6MjU1LCJSIjoyMDQsIkciOjIwNCwiQiI6MjA0fX0sIkxpbmVXZWlnaHQiOjAuMCwiTGluZVR5cGUiOjAsIlBhcmVudFN0eWxlIjpudWxsfSwiTWFyZ2luIjpudWxsLCJTdGFydERhdGVQb3NpdGlvbiI6NCwiRW5kRGF0ZVBvc2l0aW9uIjo0LCJEYXRlSXNWaXNpYmxlIjp0cnVlLCJUaXRsZVBvc2l0aW9uIjozLCJEdXJhdGlvblBvc2l0aW9uIjo2LCJQZXJjZW50YWdlQ29tcGxldGVkUG9zaXRpb24iOjYsIlNwYWNpbmciOjMsIklzQmVsb3dUaW1lYmFuZCI6dHJ1ZSwiUGVyY2VudGFnZUNvbXBsZXRlU2hhcGVPcGFjaXR5IjozNSwiU2hhcGVTdHlsZSI6eyIkaWQiOiIzMjgiLCJNYXJnaW4iOnsiJGlkIjoiMzI5IiwiVG9wIjowLjAsIkxlZnQiOjQuMCwiUmlnaHQiOjQuMCwiQm90dG9tIjowLjB9LCJQYWRkaW5nIjp7IiRpZCI6IjMzMCIsIlRvcCI6MC4wLCJMZWZ0IjowLjAsIlJpZ2h0IjowLjAsIkJvdHRvbSI6MC4wfSwiQmFja2dyb3VuZCI6eyIkaWQiOiIzMzEiLCJDb2xvciI6eyIkaWQiOiIzMzIiLCJBIjoyNTUsIlIiOjI0MiwiRyI6MTU4LCJCIjo3Nn19LCJJc1Zpc2libGUiOnRydWUsIldpZHRoIjowLjAsIkhlaWdodCI6MTAuMCwiQm9yZGVyU3R5bGUiOnsiJGlkIjoiMzMzIiwiTGluZUNvbG9yIjp7IiRpZCI6IjMzNCIsIiR0eXBlIjoiTkxSRS5Db21tb24uRG9tLlNvbGlkQ29sb3JCcnVzaCwgTkxSRS5Db21tb24iLCJDb2xvciI6eyIkaWQiOiIzMzUiLCJBIjoyNTUsIlIiOjIzNCwiRyI6MjIsIkIiOjMwfX0sIkxpbmVXZWlnaHQiOjAuMCwiTGluZVR5cGUiOjAsIlBhcmVudFN0eWxlIjpudWxsfSwiUGFyZW50U3R5bGUiOm51bGx9LCJUaXRsZVN0eWxlIjp7IiRpZCI6IjMzNiIsIkZvbnRTZXR0aW5ncyI6eyIkaWQiOiIzMzciLCJGb250U2l6ZSI6MTEsIkZvbnROYW1lIjoiQ2FsaWJyaSIsIklzQm9sZCI6ZmFsc2UsIklzSXRhbGljIjpmYWxzZSwiSXNVbmRlcmxpbmVkIjpmYWxzZSwiUGFyZW50U3R5bGUiOm51bGx9LCJBdXRvU2l6ZSI6MCwiRm9yZWdyb3VuZCI6eyIkaWQiOiIzMzgiLCJDb2xvciI6eyIkaWQiOiIzMzkiLCJBIjoyNTUsIlIiOjAsIkciOjAsIkIiOjB9fSwiTWF4V2lkdGgiOjk2MC4wLCJNYXhIZWlnaHQiOiJJbmZpbml0eSIsIlNtYXJ0Rm9yZWdyb3VuZElzQWN0aXZlIjpmYWxzZSwiSG9yaXpvbnRhbEFsaWdubWVudCI6MiwiVmVydGljYWxBbGlnbm1lbnQiOjAsIlNtYXJ0Rm9yZWdyb3VuZCI6bnVsbCwiQmFja2dyb3VuZEZpbGxUeXBlIjowLCJNYXJnaW4iOnsiJGlkIjoiMzQwIiwiVG9wIjowLjAsIkxlZnQiOjAuMCwiUmlnaHQiOjAuMCwiQm90dG9tIjowLjB9LCJQYWRkaW5nIjp7IiRpZCI6IjM0MSIsIlRvcCI6MC4wLCJMZWZ0IjowLjAsIlJpZ2h0IjowLjAsIkJvdHRvbSI6MC4wfSwiQmFja2dyb3VuZCI6eyIkaWQiOiIzNDIiLCJDb2xvciI6eyIkaWQiOiIzNDMiLCJBIjowLCJSIjowLCJHIjowLCJCIjowfX0sIklzVmlzaWJsZSI6dHJ1ZSwiV2lkdGgiOjAuMCwiSGVpZ2h0IjowLjAsIkJvcmRlclN0eWxlIjp7IiRpZCI6IjM0NCIsIkxpbmVDb2xvciI6bnVsbCwiTGluZVdlaWdodCI6MC4wLCJMaW5lVHlwZSI6MCwiUGFyZW50U3R5bGUiOm51bGx9LCJQYXJlbnRTdHlsZSI6bnVsbH0sIkRhdGVTdHlsZSI6eyIkaWQiOiIzNDUiLCJGb250U2V0dGluZ3MiOnsiJGlkIjoiMzQ2IiwiRm9udFNpemUiOjEwLCJGb250TmFtZSI6IkNhbGlicmkiLCJJc0JvbGQiOmZhbHNlLCJJc0l0YWxpYyI6ZmFsc2UsIklzVW5kZXJsaW5lZCI6ZmFsc2UsIlBhcmVudFN0eWxlIjpudWxsfSwiQXV0b1NpemUiOjAsIkZvcmVncm91bmQiOnsiJGlkIjoiMzQ3IiwiQ29sb3IiOnsiJGlkIjoiMzQ4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zNDkiLCJUb3AiOjAuMCwiTGVmdCI6MC4wLCJSaWdodCI6MC4wLCJCb3R0b20iOjAuMH0sIlBhZGRpbmciOnsiJGlkIjoiMzUwIiwiVG9wIjowLjAsIkxlZnQiOjAuMCwiUmlnaHQiOjAuMCwiQm90dG9tIjowLjB9LCJCYWNrZ3JvdW5kIjp7IiRpZCI6IjM1MSIsIkNvbG9yIjp7IiRpZCI6IjM1MiIsIkEiOjAsIlIiOjAsIkciOjAsIkIiOjB9fSwiSXNWaXNpYmxlIjp0cnVlLCJXaWR0aCI6MC4wLCJIZWlnaHQiOjAuMCwiQm9yZGVyU3R5bGUiOnsiJGlkIjoiMzUzIiwiTGluZUNvbG9yIjpudWxsLCJMaW5lV2VpZ2h0IjowLjAsIkxpbmVUeXBlIjowLCJQYXJlbnRTdHlsZSI6bnVsbH0sIlBhcmVudFN0eWxlIjpudWxsfSwiRGF0ZUZvcm1hdCI6eyIkaWQiOiIzNTQ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U1IiwiRm9ybWF0IjowLCJJc1Zpc2libGUiOmZhbHNlLCJMYXN0S25vd25WaXNpYmlsaXR5U3RhdGUiOmZhbHNlfSwiSXNWaXNpYmxlIjp0cnVlLCJQYXJlbnRTdHlsZSI6bnVsbCwiX2V4cGxpY2l0bHlTZXQiOnsiJGlkIjoiMzU2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RlZmF1bHRTd2ltbGFuZU1vdFN0eWxlIjp7IiRpZCI6IjM1NyIsIlNoYXBlIjowLCJDb25uZWN0b3JNYXJnaW4iOnsiJGlkIjoiMzU4IiwiVG9wIjowLjAsIkxlZnQiOjIuMCwiUmlnaHQiOjIuMCwiQm90dG9tIjowLjB9LCJDb25uZWN0b3JTdHlsZSI6eyIkaWQiOiIzNTkiLCJMaW5lQ29sb3IiOnsiJGlkIjoiMzYwIiwiJHR5cGUiOiJOTFJFLkNvbW1vbi5Eb20uU29saWRDb2xvckJydXNoLCBOTFJFLkNvbW1vbiIsIkNvbG9yIjp7IiRpZCI6IjM2MSIsIkEiOjI1NSwiUiI6MTI3LCJHIjoxMjcsIkIiOjEyN319LCJMaW5lV2VpZ2h0IjoyLjAsIkxpbmVUeXBlIjowLCJQYXJlbnRTdHlsZSI6bnVsbH0sIklzQmVsb3dUaW1lYmFuZCI6ZmFsc2UsIlBvc2l0aW9uT25UYXNrIjoxLCJIaWRlRGF0ZSI6ZmFsc2UsIlNoYXBlU2l6ZSI6MCwiU3BhY2luZyI6MS4wLCJQYWRkaW5nIjp7IiRpZCI6IjM2MiIsIlRvcCI6Ny4wLCJMZWZ0IjozLjAsIlJpZ2h0IjowLjAsIkJvdHRvbSI6Mi4wfSwiU2hhcGVTdHlsZSI6eyIkaWQiOiIzNjMiLCJNYXJnaW4iOnsiJGlkIjoiMzY0IiwiVG9wIjowLjAsIkxlZnQiOjAuMCwiUmlnaHQiOjAuMCwiQm90dG9tIjowLjB9LCJQYWRkaW5nIjp7IiRpZCI6IjM2NSIsIlRvcCI6MC4wLCJMZWZ0IjowLjAsIlJpZ2h0IjowLjAsIkJvdHRvbSI6MC4wfSwiQmFja2dyb3VuZCI6eyIkaWQiOiIzNjYiLCJDb2xvciI6eyIkaWQiOiIzNjciLCJBIjoyNTUsIlIiOjI0MiwiRyI6MTU4LCJCIjo3Nn19LCJJc1Zpc2libGUiOnRydWUsIldpZHRoIjoxMi4wLCJIZWlnaHQiOjE0LjAsIkJvcmRlclN0eWxlIjp7IiRpZCI6IjM2OCIsIkxpbmVDb2xvciI6eyIkaWQiOiIzNjkiLCIkdHlwZSI6Ik5MUkUuQ29tbW9uLkRvbS5Tb2xpZENvbG9yQnJ1c2gsIE5MUkUuQ29tbW9uIiwiQ29sb3IiOnsiJGlkIjoiMzcwIiwiQSI6MjU1LCJSIjoyMzQsIkciOjIyLCJCIjozMH19LCJMaW5lV2VpZ2h0IjowLjAsIkxpbmVUeXBlIjowLCJQYXJlbnRTdHlsZSI6bnVsbH0sIlBhcmVudFN0eWxlIjpudWxsfSwiVGl0bGVTdHlsZSI6eyIkaWQiOiIzNzEiLCJGb250U2V0dGluZ3MiOnsiJGlkIjoiMzcyIiwiRm9udFNpemUiOjExLCJGb250TmFtZSI6IkNhbGlicmkiLCJJc0JvbGQiOnRydWUsIklzSXRhbGljIjpmYWxzZSwiSXNVbmRlcmxpbmVkIjpmYWxzZSwiUGFyZW50U3R5bGUiOm51bGx9LCJBdXRvU2l6ZSI6MCwiRm9yZWdyb3VuZCI6eyIkaWQiOiIzNzMiLCJDb2xvciI6eyIkaWQiOiIzNzQ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Mzc1IiwiVG9wIjowLjAsIkxlZnQiOjAuMCwiUmlnaHQiOjAuMCwiQm90dG9tIjowLjB9LCJQYWRkaW5nIjp7IiRpZCI6IjM3NiIsIlRvcCI6MC4wLCJMZWZ0IjowLjAsIlJpZ2h0IjowLjAsIkJvdHRvbSI6MC4wfSwiQmFja2dyb3VuZCI6eyIkaWQiOiIzNzciLCJDb2xvciI6eyIkaWQiOiIzNzgiLCJBIjowLCJSIjowLCJHIjowLCJCIjowfX0sIklzVmlzaWJsZSI6dHJ1ZSwiV2lkdGgiOjAuMCwiSGVpZ2h0IjowLjAsIkJvcmRlclN0eWxlIjp7IiRpZCI6IjM3OSIsIkxpbmVDb2xvciI6bnVsbCwiTGluZVdlaWdodCI6MC4wLCJMaW5lVHlwZSI6MCwiUGFyZW50U3R5bGUiOm51bGx9LCJQYXJlbnRTdHlsZSI6bnVsbH0sIkRhdGVTdHlsZSI6eyIkaWQiOiIzODAiLCJGb250U2V0dGluZ3MiOnsiJGlkIjoiMzgxIiwiRm9udFNpemUiOjEwLCJGb250TmFtZSI6IkNhbGlicmkiLCJJc0JvbGQiOmZhbHNlLCJJc0l0YWxpYyI6ZmFsc2UsIklzVW5kZXJsaW5lZCI6ZmFsc2UsIlBhcmVudFN0eWxlIjpudWxsfSwiQXV0b1NpemUiOjAsIkZvcmVncm91bmQiOnsiJGlkIjoiMzgyIiwiQ29sb3IiOnsiJGlkIjoiMzgz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zODQiLCJUb3AiOjAuMCwiTGVmdCI6MC4wLCJSaWdodCI6MC4wLCJCb3R0b20iOjAuMH0sIlBhZGRpbmciOnsiJGlkIjoiMzg1IiwiVG9wIjowLjAsIkxlZnQiOjAuMCwiUmlnaHQiOjAuMCwiQm90dG9tIjowLjB9LCJCYWNrZ3JvdW5kIjp7IiRpZCI6IjM4NiIsIkNvbG9yIjp7IiRpZCI6IjM4NyIsIkEiOjAsIlIiOjAsIkciOjAsIkIiOjB9fSwiSXNWaXNpYmxlIjp0cnVlLCJXaWR0aCI6MC4wLCJIZWlnaHQiOjAuMCwiQm9yZGVyU3R5bGUiOnsiJGlkIjoiMzg4IiwiTGluZUNvbG9yIjpudWxsLCJMaW5lV2VpZ2h0IjowLjAsIkxpbmVUeXBlIjowLCJQYXJlbnRTdHlsZSI6bnVsbH0sIlBhcmVudFN0eWxlIjpudWxsfSwiRGF0ZUZvcm1hdCI6eyIkaWQiOiIzODk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kwIiwiRm9ybWF0IjowLCJJc1Zpc2libGUiOmZhbHNlLCJMYXN0S25vd25WaXNpYmlsaXR5U3RhdGUiOmZhbHNlfSwiSXNWaXNpYmxlIjp0cnVlLCJQYXJlbnRTdHlsZSI6bnVsbH0sIkRlZmF1bHRTd2ltbGFuZU1pbGVzdG9uZVN0eWxlIjp7IiRpZCI6IjM5MSIsIlRpdGxlUG9zaXRpb24iOiJSaWdodCIsIkRhdGVQb3NpdGlvbiI6IkxlZnQiLCJTaGFwZVR5cGUiOjEsIlNoYXBlU2l6ZSI6MCwiU3BhY2luZyI6NSwiU2hhcGVTdHlsZSI6eyIkaWQiOiIzOTIiLCJNYXJnaW4iOnsiJGlkIjoiMzkzIiwiVG9wIjowLjAsIkxlZnQiOjAuMCwiUmlnaHQiOjAuMCwiQm90dG9tIjowLjB9LCJQYWRkaW5nIjp7IiRpZCI6IjM5NCIsIlRvcCI6MC4wLCJMZWZ0IjowLjAsIlJpZ2h0IjowLjAsIkJvdHRvbSI6MC4wfSwiQmFja2dyb3VuZCI6eyIkaWQiOiIzOTUiLCJDb2xvciI6eyIkaWQiOiIzOTYiLCJBIjoyNTUsIlIiOjI0MiwiRyI6MTU4LCJCIjo3Nn19LCJJc1Zpc2libGUiOnRydWUsIldpZHRoIjoxMi4wLCJIZWlnaHQiOjE0LjAsIkJvcmRlclN0eWxlIjp7IiRpZCI6IjM5NyIsIkxpbmVDb2xvciI6eyIkaWQiOiIzOTgiLCIkdHlwZSI6Ik5MUkUuQ29tbW9uLkRvbS5Tb2xpZENvbG9yQnJ1c2gsIE5MUkUuQ29tbW9uIiwiQ29sb3IiOnsiJGlkIjoiMzk5IiwiQSI6MjU1LCJSIjoyMzQsIkciOjIyLCJCIjozMH19LCJMaW5lV2VpZ2h0IjowLjAsIkxpbmVUeXBlIjowLCJQYXJlbnRTdHlsZSI6bnVsbH0sIlBhcmVudFN0eWxlIjpudWxsfSwiVGl0bGVTdHlsZSI6eyIkaWQiOiI0MDAiLCJGb250U2V0dGluZ3MiOnsiJGlkIjoiNDAxIiwiRm9udFNpemUiOjExLCJGb250TmFtZSI6IkNhbGlicmkiLCJJc0JvbGQiOmZhbHNlLCJJc0l0YWxpYyI6ZmFsc2UsIklzVW5kZXJsaW5lZCI6ZmFsc2UsIlBhcmVudFN0eWxlIjpudWxsfSwiQXV0b1NpemUiOjAsIkZvcmVncm91bmQiOnsiJGlkIjoiNDAyIiwiQ29sb3IiOnsiJGlkIjoiNDAz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QwNCIsIlRvcCI6MC4wLCJMZWZ0IjowLjAsIlJpZ2h0IjowLjAsIkJvdHRvbSI6MC4wfSwiUGFkZGluZyI6eyIkaWQiOiI0MDUiLCJUb3AiOjAuMCwiTGVmdCI6MC4wLCJSaWdodCI6MC4wLCJCb3R0b20iOjAuMH0sIkJhY2tncm91bmQiOnsiJGlkIjoiNDA2IiwiQ29sb3IiOnsiJGlkIjoiNDA3IiwiQSI6MCwiUiI6MjU1LCJHIjoyNTUsIkIiOjI1NX19LCJJc1Zpc2libGUiOnRydWUsIldpZHRoIjowLjAsIkhlaWdodCI6MC4wLCJCb3JkZXJTdHlsZSI6eyIkaWQiOiI0MDgiLCJMaW5lQ29sb3IiOm51bGwsIkxpbmVXZWlnaHQiOjAuMCwiTGluZVR5cGUiOjAsIlBhcmVudFN0eWxlIjpudWxsfSwiUGFyZW50U3R5bGUiOm51bGx9LCJEYXRlU3R5bGUiOnsiJGlkIjoiNDA5IiwiRm9udFNldHRpbmdzIjp7IiRpZCI6IjQxMCIsIkZvbnRTaXplIjoxMCwiRm9udE5hbWUiOiJDYWxpYnJpIiwiSXNCb2xkIjpmYWxzZSwiSXNJdGFsaWMiOmZhbHNlLCJJc1VuZGVybGluZWQiOmZhbHNlLCJQYXJlbnRTdHlsZSI6bnVsbH0sIkF1dG9TaXplIjowLCJGb3JlZ3JvdW5kIjp7IiRpZCI6IjQxMSIsIkNvbG9yIjp7IiRpZCI6IjQxMi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NDEzIiwiVG9wIjowLjAsIkxlZnQiOjAuMCwiUmlnaHQiOjAuMCwiQm90dG9tIjowLjB9LCJQYWRkaW5nIjp7IiRpZCI6IjQxNCIsIlRvcCI6MC4wLCJMZWZ0IjowLjAsIlJpZ2h0IjowLjAsIkJvdHRvbSI6MC4wfSwiQmFja2dyb3VuZCI6eyIkaWQiOiI0MTUiLCJDb2xvciI6eyIkaWQiOiI0MTYiLCJBIjowLCJSIjoyNTUsIkciOjI1NSwiQiI6MjU1fX0sIklzVmlzaWJsZSI6dHJ1ZSwiV2lkdGgiOjAuMCwiSGVpZ2h0IjowLjAsIkJvcmRlclN0eWxlIjp7IiRpZCI6IjQxNyIsIkxpbmVDb2xvciI6bnVsbCwiTGluZVdlaWdodCI6MC4wLCJMaW5lVHlwZSI6MCwiUGFyZW50U3R5bGUiOm51bGx9LCJQYXJlbnRTdHlsZSI6bnVsbH0sIkRhdGVGb3JtYXQiOnsiJGlkIjoiNDE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xOSIsIkZvcm1hdCI6MCwiSXNWaXNpYmxlIjpmYWxzZSwiTGFzdEtub3duVmlzaWJpbGl0eVN0YXRlIjpmYWxzZX0sIklzVmlzaWJsZSI6dHJ1ZSwiUGFyZW50U3R5bGUiOm51bGx9LCJEZWZhdWx0U3dpbWxhbmVBY3Rpdml0eVN0eWxlIjp7IiRpZCI6IjQyMCIsIkhlYWRlclN0eWxlIjp7IiRpZCI6IjQyMSIsIlRleHRTdHlsZSI6eyIkaWQiOiI0MjIiLCJGb250U2V0dGluZ3MiOnsiJGlkIjoiNDIzIiwiRm9udFNpemUiOjExLCJGb250TmFtZSI6IkNhbGlicmkiLCJJc0JvbGQiOmZhbHNlLCJJc0l0YWxpYyI6ZmFsc2UsIklzVW5kZXJsaW5lZCI6ZmFsc2UsIlBhcmVudFN0eWxlIjpudWxsfSwiQXV0b1NpemUiOjIsIkZvcmVncm91bmQiOnsiJGlkIjoiNDI0IiwiQ29sb3IiOnsiJGlkIjoiNDI1IiwiQSI6MjU1LCJSIjowLCJHIjowLCJCIjowfX0sIk1heFdpZHRoIjo2My41MTY4MDU2NjA4NTQ3NDMsIk1heEhlaWdodCI6MC4wLCJTbWFydEZvcmVncm91bmRJc0FjdGl2ZSI6ZmFsc2UsIkhvcml6b250YWxBbGlnbm1lbnQiOjAsIlZlcnRpY2FsQWxpZ25tZW50IjowLCJTbWFydEZvcmVncm91bmQiOm51bGwsIkJhY2tncm91bmRGaWxsVHlwZSI6MCwiTWFyZ2luIjp7IiRpZCI6IjQyNiIsIlRvcCI6MC4wLCJMZWZ0IjowLjAsIlJpZ2h0IjowLjAsIkJvdHRvbSI6MC4wfSwiUGFkZGluZyI6eyIkaWQiOiI0MjciLCJUb3AiOjAuMCwiTGVmdCI6MC4wLCJSaWdodCI6MC4wLCJCb3R0b20iOjAuMH0sIkJhY2tncm91bmQiOm51bGwsIklzVmlzaWJsZSI6dHJ1ZSwiV2lkdGgiOjAuMCwiSGVpZ2h0IjowLjAsIkJvcmRlclN0eWxlIjpudWxsLCJQYXJlbnRTdHlsZSI6bnVsbH0sIlJlY3RhbmdsZVN0eWxlIjp7IiRpZCI6IjQyOCIsIk1hcmdpbiI6eyIkaWQiOiI0MjkiLCJUb3AiOjAuMCwiTGVmdCI6MC4wLCJSaWdodCI6MC4wLCJCb3R0b20iOjAuMH0sIlBhZGRpbmciOnsiJGlkIjoiNDMwIiwiVG9wIjowLjAsIkxlZnQiOjAuMCwiUmlnaHQiOjAuMCwiQm90dG9tIjowLjB9LCJCYWNrZ3JvdW5kIjp7IiRpZCI6IjQzMSIsIkNvbG9yIjp7IiRpZCI6IjQzMiIsIkEiOjYzLCJSIjoyNDIsIkciOjE1OCwiQiI6NzZ9fSwiSXNWaXNpYmxlIjp0cnVlLCJXaWR0aCI6MC4wLCJIZWlnaHQiOjAuMCwiQm9yZGVyU3R5bGUiOnsiJGlkIjoiNDMzIiwiTGluZUNvbG9yIjp7IiRpZCI6IjQzNCIsIiR0eXBlIjoiTkxSRS5Db21tb24uRG9tLlNvbGlkQ29sb3JCcnVzaCwgTkxSRS5Db21tb24iLCJDb2xvciI6eyIkaWQiOiI0MzUiLCJBIjoyNTUsIlIiOjI1NSwiRyI6MjU1LCJCIjoyNTV9fSwiTGluZVdlaWdodCI6MC4wLCJMaW5lVHlwZSI6MCwiUGFyZW50U3R5bGUiOm51bGx9LCJQYXJlbnRTdHlsZSI6bnVsbH0sIk1hcmdpbiI6eyIkaWQiOiI0MzYiLCJUb3AiOjAuMCwiTGVmdCI6MC4wLCJSaWdodCI6MC4wLCJCb3R0b20iOjAuMH0sIlBhZGRpbmciOnsiJGlkIjoiNDM3IiwiVG9wIjowLjAsIkxlZnQiOjAuMCwiUmlnaHQiOjAuMCwiQm90dG9tIjowLjB9LCJCYWNrZ3JvdW5kIjpudWxsLCJJc1Zpc2libGUiOnRydWUsIldpZHRoIjowLjAsIkhlaWdodCI6MC4wLCJCb3JkZXJTdHlsZSI6bnVsbCwiUGFyZW50U3R5bGUiOm51bGx9LCJCYWNrZ3JvdW5kU3R5bGUiOnsiJGlkIjoiNDM4IiwiTWFyZ2luIjp7IiRpZCI6IjQzOSIsIlRvcCI6MC4wLCJMZWZ0IjowLjAsIlJpZ2h0IjowLjAsIkJvdHRvbSI6MC4wfSwiUGFkZGluZyI6eyIkaWQiOiI0NDAiLCJUb3AiOjAuMCwiTGVmdCI6MC4wLCJSaWdodCI6MC4wLCJCb3R0b20iOjAuMH0sIkJhY2tncm91bmQiOnsiJGlkIjoiNDQxIiwiQ29sb3IiOnsiJGlkIjoiNDQyIiwiQSI6NTEsIlIiOjIxNywiRyI6MjE3LCJCIjoyMTd9fSwiSXNWaXNpYmxlIjp0cnVlLCJXaWR0aCI6MC4wLCJIZWlnaHQiOjAuMCwiQm9yZGVyU3R5bGUiOnsiJGlkIjoiNDQzIiwiTGluZUNvbG9yIjp7IiRpZCI6IjQ0NCIsIiR0eXBlIjoiTkxSRS5Db21tb24uRG9tLlNvbGlkQ29sb3JCcnVzaCwgTkxSRS5Db21tb24iLCJDb2xvciI6eyIkaWQiOiI0NDUiLCJBIjoyNTUsIlIiOjIzNCwiRyI6MjIsIkIiOjMwfX0sIkxpbmVXZWlnaHQiOjAuMCwiTGluZVR5cGUiOjAsIlBhcmVudFN0eWxlIjpudWxsfSwiUGFyZW50U3R5bGUiOm51bGx9LCJNYXJnaW4iOnsiJGlkIjoiNDQ2IiwiVG9wIjowLjAsIkxlZnQiOjAuMCwiUmlnaHQiOjAuMCwiQm90dG9tIjowLjB9LCJQYWRkaW5nIjp7IiRpZCI6IjQ0NyIsIlRvcCI6MC4wLCJMZWZ0IjowLjAsIlJpZ2h0IjowLjAsIkJvdHRvbSI6MC4wfSwiSXNWaXNpYmxlIjp0cnVlLCJXaWR0aCI6MC4wLCJIZWlnaHQiOjAuMCwiQm9yZGVyU3R5bGUiOnsiJGlkIjoiNDQ4IiwiTGluZUNvbG9yIjpudWxsLCJMaW5lV2VpZ2h0IjowLjAsIkxpbmVUeXBlIjowLCJQYXJlbnRTdHlsZSI6bnVsbH0sIlBhcmVudFN0eWxlIjpudWxsfSwiTWFyZ2luIjp7IiRpZCI6IjQ0OSIsIlRvcCI6MC4wLCJMZWZ0IjowLjAsIlJpZ2h0IjowLjAsIkJvdHRvbSI6MC4wfSwiUGFkZGluZyI6eyIkaWQiOiI0NTAiLCJUb3AiOjAuMCwiTGVmdCI6MC4wLCJSaWdodCI6MC4wLCJCb3R0b20iOjAuMH0sIklzVmlzaWJsZSI6dHJ1ZSwiV2lkdGgiOjAuMCwiSGVpZ2h0IjowLjAsIkJvcmRlclN0eWxlIjp7IiRpZCI6IjQ1MSIsIkxpbmVDb2xvciI6bnVsbCwiTGluZVdlaWdodCI6MC4wLCJMaW5lVHlwZSI6MCwiUGFyZW50U3R5bGUiOm51bGx9LCJQYXJlbnRTdHlsZSI6bnVsbH19LHsiJGlkIjoiNDUyIiwiX2FjdGl2aXRpZXMiOlt7IiRpZCI6IjQ1MyIsIl9yb3dzIjpbeyIkaWQiOiI0NTQiLCJfdGFza3MiOlt7IiRpZCI6IjQ1NSIsIl9hdHRhY2hlZE1pbGVzdG9uZXMiOltdLCJUYXNrRGVmaW5pdGlvbiI6eyIkaWQiOiI0NTYiLCJHcm91cE5hbWUiOm51bGwsIlN0YXJ0RGF0ZSI6IjIwMjMtMDItMDRUMDg6MDA6MDAiLCJFbmREYXRlIjoiMjAyMy0wMy0xMFQxNjo1OTowMCIsIlBlcmNlbnRhZ2VDb21wbGV0ZSI6bnVsbCwiU3R5bGUiOnsiJGlkIjoiNDU3IiwiU2hhcGUiOjYsIlNoYXBlVGhpY2tuZXNzIjowLCJEdXJhdGlvbkZvcm1hdCI6MCwiSW5jbHVkZU5vbldvcmtpbmdEYXlzSW5EdXJhdGlvbiI6ZmFsc2UsIlBlcmNlbnRhZ2VDb21wbGV0ZVN0eWxlIjp7IiRpZCI6IjQ1OCIsIkZvbnRTZXR0aW5ncyI6eyIkaWQiOiI0NTkiLCJGb250U2l6ZSI6MTAsIkZvbnROYW1lIjoiQ2FsaWJyaSIsIklzQm9sZCI6ZmFsc2UsIklzSXRhbGljIjpmYWxzZSwiSXNVbmRlcmxpbmVkIjpmYWxzZSwiUGFyZW50U3R5bGUiOm51bGx9LCJBdXRvU2l6ZSI6MCwiRm9yZWdyb3VuZCI6eyIkaWQiOiI0NjAiLCJDb2xvciI6eyIkaWQiOiI0NjE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0NjIiLCJUb3AiOjAuMCwiTGVmdCI6MC4wLCJSaWdodCI6MC4wLCJCb3R0b20iOjAuMH0sIlBhZGRpbmciOnsiJGlkIjoiNDYzIiwiVG9wIjowLjAsIkxlZnQiOjAuMCwiUmlnaHQiOjAuMCwiQm90dG9tIjowLjB9LCJCYWNrZ3JvdW5kIjp7IiRpZCI6IjQ2NCIsIkNvbG9yIjp7IiRpZCI6IjQ2NSIsIkEiOjg5LCJSIjowLCJHIjowLCJCIjowfX0sIklzVmlzaWJsZSI6dHJ1ZSwiV2lkdGgiOjAuMCwiSGVpZ2h0IjowLjAsIkJvcmRlclN0eWxlIjp7IiRpZCI6IjQ2NiIsIkxpbmVDb2xvciI6bnVsbCwiTGluZVdlaWdodCI6MC4wLCJMaW5lVHlwZSI6MCwiUGFyZW50U3R5bGUiOm51bGx9LCJQYXJlbnRTdHlsZSI6bnVsbH0sIkR1cmF0aW9uU3R5bGUiOnsiJGlkIjoiNDY3IiwiRm9udFNldHRpbmdzIjp7IiRpZCI6IjQ2OCIsIkZvbnRTaXplIjoxMCwiRm9udE5hbWUiOiJDYWxpYnJpIiwiSXNCb2xkIjpmYWxzZSwiSXNJdGFsaWMiOmZhbHNlLCJJc1VuZGVybGluZWQiOmZhbHNlLCJQYXJlbnRTdHlsZSI6bnVsbH0sIkF1dG9TaXplIjowLCJGb3JlZ3JvdW5kIjp7IiRpZCI6IjQ2OSIsIkNvbG9yIjp7IiRpZCI6IjQ3M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Q3MSIsIlRvcCI6MC4wLCJMZWZ0IjowLjAsIlJpZ2h0IjowLjAsIkJvdHRvbSI6MC4wfSwiUGFkZGluZyI6eyIkaWQiOiI0NzIiLCJUb3AiOjAuMCwiTGVmdCI6MC4wLCJSaWdodCI6MC4wLCJCb3R0b20iOjAuMH0sIkJhY2tncm91bmQiOnsiJGlkIjoiNDczIiwiQ29sb3IiOnsiJGlkIjoiNDc0IiwiQSI6MCwiUiI6MCwiRyI6MCwiQiI6MH19LCJJc1Zpc2libGUiOnRydWUsIldpZHRoIjowLjAsIkhlaWdodCI6MC4wLCJCb3JkZXJTdHlsZSI6eyIkaWQiOiI0NzUiLCJMaW5lQ29sb3IiOm51bGwsIkxpbmVXZWlnaHQiOjAuMCwiTGluZVR5cGUiOjAsIlBhcmVudFN0eWxlIjpudWxsfSwiUGFyZW50U3R5bGUiOm51bGx9LCJIb3Jpem9udGFsQ29ubmVjdG9yU3R5bGUiOnsiJGlkIjoiNDc2IiwiTGluZUNvbG9yIjp7IiRpZCI6IjQ3NyIsIiR0eXBlIjoiTkxSRS5Db21tb24uRG9tLlNvbGlkQ29sb3JCcnVzaCwgTkxSRS5Db21tb24iLCJDb2xvciI6eyIkaWQiOiI0NzgiLCJBIjoyNTUsIlIiOjIwNCwiRyI6MjA0LCJCIjoyMDR9fSwiTGluZVdlaWdodCI6MS4wLCJMaW5lVHlwZSI6MCwiUGFyZW50U3R5bGUiOm51bGx9LCJWZXJ0aWNhbENvbm5lY3RvclN0eWxlIjp7IiRpZCI6IjQ3OSIsIkxpbmVDb2xvciI6eyIkaWQiOiI0ODAiLCIkdHlwZSI6Ik5MUkUuQ29tbW9uLkRvbS5Tb2xpZENvbG9yQnJ1c2gsIE5MUkUuQ29tbW9uIiwiQ29sb3IiOnsiJGlkIjoiNDgxIiwiQSI6MjU1LCJSIjoyMDQsIkciOjIwNCwiQiI6MjA0fX0sIkxpbmVXZWlnaHQiOjAuMCwiTGluZVR5cGUiOjAsIlBhcmVudFN0eWxlIjpudWxsfSwiTWFyZ2luIjpudWxsLCJTdGFydERhdGVQb3NpdGlvbiI6NiwiRW5kRGF0ZVBvc2l0aW9uIjo2LCJEYXRlSXNWaXNpYmxlIjpmYWxzZSwiVGl0bGVQb3NpdGlvbiI6MywiRHVyYXRpb25Qb3NpdGlvbiI6NiwiUGVyY2VudGFnZUNvbXBsZXRlZFBvc2l0aW9uIjo2LCJTcGFjaW5nIjozLCJJc0JlbG93VGltZWJhbmQiOnRydWUsIlBlcmNlbnRhZ2VDb21wbGV0ZVNoYXBlT3BhY2l0eSI6MzUsIlNoYXBlU3R5bGUiOnsiJGlkIjoiNDgyIiwiTWFyZ2luIjp7IiRpZCI6IjQ4MyIsIlRvcCI6MC4wLCJMZWZ0Ijo0LjAsIlJpZ2h0Ijo0LjAsIkJvdHRvbSI6MC4wfSwiUGFkZGluZyI6eyIkaWQiOiI0ODQiLCJUb3AiOjAuMCwiTGVmdCI6MC4wLCJSaWdodCI6MC4wLCJCb3R0b20iOjAuMH0sIkJhY2tncm91bmQiOnsiJGlkIjoiNDg1IiwiQ29sb3IiOnsiJGlkIjoiNDg2IiwiQSI6MjU1LCJSIjoxMTIsIkciOjE3OSwiQiI6MjQwfX0sIklzVmlzaWJsZSI6dHJ1ZSwiV2lkdGgiOjAuMCwiSGVpZ2h0IjoxMC4wLCJCb3JkZXJTdHlsZSI6eyIkaWQiOiI0ODciLCJMaW5lQ29sb3IiOnsiJGlkIjoiNDg4IiwiJHR5cGUiOiJOTFJFLkNvbW1vbi5Eb20uU29saWRDb2xvckJydXNoLCBOTFJFLkNvbW1vbiIsIkNvbG9yIjp7IiRpZCI6IjQ4OSIsIkEiOjI1NSwiUiI6MTk1LCJHIjoxOTEsIkIiOjE5fX0sIkxpbmVXZWlnaHQiOjAuMCwiTGluZVR5cGUiOjAsIlBhcmVudFN0eWxlIjpudWxsfSwiUGFyZW50U3R5bGUiOm51bGx9LCJUaXRsZVN0eWxlIjp7IiRpZCI6IjQ5MCIsIkZvbnRTZXR0aW5ncyI6eyIkaWQiOiI0OTEiLCJGb250U2l6ZSI6MTEsIkZvbnROYW1lIjoiQ2FsaWJyaSIsIklzQm9sZCI6ZmFsc2UsIklzSXRhbGljIjpmYWxzZSwiSXNVbmRlcmxpbmVkIjpmYWxzZSwiUGFyZW50U3R5bGUiOm51bGx9LCJBdXRvU2l6ZSI6MCwiRm9yZWdyb3VuZCI6eyIkaWQiOiI0OTIiLCJDb2xvciI6eyIkaWQiOiI0OTMiLCJBIjoyNTUsIlIiOjAsIkciOjAsIkIiOjB9fSwiTWF4V2lkdGgiOjk2MC4wLCJNYXhIZWlnaHQiOiJJbmZpbml0eSIsIlNtYXJ0Rm9yZWdyb3VuZElzQWN0aXZlIjpmYWxzZSwiSG9yaXpvbnRhbEFsaWdubWVudCI6MiwiVmVydGljYWxBbGlnbm1lbnQiOjAsIlNtYXJ0Rm9yZWdyb3VuZCI6bnVsbCwiQmFja2dyb3VuZEZpbGxUeXBlIjowLCJNYXJnaW4iOnsiJGlkIjoiNDk0IiwiVG9wIjowLjAsIkxlZnQiOjAuMCwiUmlnaHQiOjAuMCwiQm90dG9tIjowLjB9LCJQYWRkaW5nIjp7IiRpZCI6IjQ5NSIsIlRvcCI6MC4wLCJMZWZ0IjowLjAsIlJpZ2h0IjowLjAsIkJvdHRvbSI6MC4wfSwiQmFja2dyb3VuZCI6eyIkaWQiOiI0OTYiLCJDb2xvciI6eyIkaWQiOiI0OTciLCJBIjowLCJSIjoyNTUsIkciOjI1NSwiQiI6MjU1fX0sIklzVmlzaWJsZSI6dHJ1ZSwiV2lkdGgiOjAuMCwiSGVpZ2h0IjowLjAsIkJvcmRlclN0eWxlIjp7IiRpZCI6IjQ5OCIsIkxpbmVDb2xvciI6bnVsbCwiTGluZVdlaWdodCI6MC4wLCJMaW5lVHlwZSI6MCwiUGFyZW50U3R5bGUiOm51bGx9LCJQYXJlbnRTdHlsZSI6bnVsbH0sIkRhdGVTdHlsZSI6eyIkaWQiOiI0OTkiLCJGb250U2V0dGluZ3MiOnsiJGlkIjoiNTAwIiwiRm9udFNpemUiOjEwLCJGb250TmFtZSI6IkNhbGlicmkiLCJJc0JvbGQiOmZhbHNlLCJJc0l0YWxpYyI6ZmFsc2UsIklzVW5kZXJsaW5lZCI6ZmFsc2UsIlBhcmVudFN0eWxlIjpudWxsfSwiQXV0b1NpemUiOjAsIkZvcmVncm91bmQiOnsiJGlkIjoiNTAxIiwiQ29sb3IiOnsiJGlkIjoiNTAyIiwiQSI6MjU1LCJSIjoxMCwiRyI6MzIsIkIiOjQxfX0sIk1heFdpZHRoIjoyMDAuMCwiTWF4SGVpZ2h0IjoiSW5maW5pdHkiLCJTbWFydEZvcmVncm91bmRJc0FjdGl2ZSI6ZmFsc2UsIkhvcml6b250YWxBbGlnbm1lbnQiOjAsIlZlcnRpY2FsQWxpZ25tZW50IjowLCJTbWFydEZvcmVncm91bmQiOm51bGwsIkJhY2tncm91bmRGaWxsVHlwZSI6MCwiTWFyZ2luIjp7IiRpZCI6IjUwMyIsIlRvcCI6MC4wLCJMZWZ0IjowLjAsIlJpZ2h0IjowLjAsIkJvdHRvbSI6MC4wfSwiUGFkZGluZyI6eyIkaWQiOiI1MDQiLCJUb3AiOjAuMCwiTGVmdCI6MC4wLCJSaWdodCI6MC4wLCJCb3R0b20iOjAuMH0sIkJhY2tncm91bmQiOnsiJGlkIjoiNTA1IiwiQ29sb3IiOnsiJGlkIjoiNTA2IiwiQSI6MCwiUiI6MjU1LCJHIjoyNTUsIkIiOjI1NX19LCJJc1Zpc2libGUiOnRydWUsIldpZHRoIjowLjAsIkhlaWdodCI6MC4wLCJCb3JkZXJTdHlsZSI6eyIkaWQiOiI1MDciLCJMaW5lQ29sb3IiOm51bGwsIkxpbmVXZWlnaHQiOjAuMCwiTGluZVR5cGUiOjAsIlBhcmVudFN0eWxlIjpudWxsfSwiUGFyZW50U3R5bGUiOm51bGx9LCJEYXRlRm9ybWF0Ijp7IiRpZCI6IjUwO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MDkiLCJGb3JtYXQiOjAsIklzVmlzaWJsZSI6ZmFsc2UsIkxhc3RLbm93blZpc2liaWxpdHlTdGF0ZSI6ZmFsc2V9LCJJc1Zpc2libGUiOnRydWUsIlBhcmVudFN0eWxlIjpudWxsfSwiSW5kZXgiOjE1LCJTbWFydER1cmF0aW9uQWN0aXZhdGVkIjpmYWxzZSwiRGF0ZUZvcm1hdCI6eyIkcmVmIjoiNTA4In0sIldlZWtOdW1iZXJpbmciOnsiJGlkIjoiNTEwIiwiRm9ybWF0IjowLCJJc1Zpc2libGUiOmZhbHNlLCJMYXN0S25vd25WaXNpYmlsaXR5U3RhdGUiOmZhbHNlfSwiSWQiOiIxNTY5M2IzMC1kYzc4LTRjZjAtYmJhNC05OGUzNzczNjU2NTgiLCJJbXBvcnRJZCI6bnVsbCwiVGl0bGUiOiIyMDIzIFJlbGVhc2Ugd2luZG93IDEiLCJOb3RlIjpudWxsLCJIeXBlcmxpbmsiOnsiJGlkIjoiNTExIiwiQWRkcmVzcyI6IiIsIlN1YkFkZHJlc3MiOiIifSwiSXNDaGFuZ2VkIjpmYWxzZSwiSXNOZXciOmZhbHNlfX0seyIkaWQiOiI1MTIiLCJfYXR0YWNoZWRNaWxlc3RvbmVzIjpbXSwiVGFza0RlZmluaXRpb24iOnsiJGlkIjoiNTEzIiwiR3JvdXBOYW1lIjpudWxsLCJTdGFydERhdGUiOiIyMDIzLTA4LTEwVDA4OjAwOjAwIiwiRW5kRGF0ZSI6IjIwMjMtMDktMTNUMTY6NTk6MDAiLCJQZXJjZW50YWdlQ29tcGxldGUiOm51bGwsIlN0eWxlIjp7IiRpZCI6IjUxNCIsIlNoYXBlIjo2LCJTaGFwZVRoaWNrbmVzcyI6MCwiRHVyYXRpb25Gb3JtYXQiOjAsIkluY2x1ZGVOb25Xb3JraW5nRGF5c0luRHVyYXRpb24iOmZhbHNlLCJQZXJjZW50YWdlQ29tcGxldGVTdHlsZSI6eyIkaWQiOiI1MTUiLCJGb250U2V0dGluZ3MiOnsiJGlkIjoiNTE2IiwiRm9udFNpemUiOjEwLCJGb250TmFtZSI6IkNhbGlicmkiLCJJc0JvbGQiOmZhbHNlLCJJc0l0YWxpYyI6ZmFsc2UsIklzVW5kZXJsaW5lZCI6ZmFsc2UsIlBhcmVudFN0eWxlIjpudWxsfSwiQXV0b1NpemUiOjAsIkZvcmVncm91bmQiOnsiJGlkIjoiNTE3IiwiQ29sb3IiOnsiJGlkIjoiNTE4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NTE5IiwiVG9wIjowLjAsIkxlZnQiOjAuMCwiUmlnaHQiOjAuMCwiQm90dG9tIjowLjB9LCJQYWRkaW5nIjp7IiRpZCI6IjUyMCIsIlRvcCI6MC4wLCJMZWZ0IjowLjAsIlJpZ2h0IjowLjAsIkJvdHRvbSI6MC4wfSwiQmFja2dyb3VuZCI6eyIkaWQiOiI1MjEiLCJDb2xvciI6eyIkaWQiOiI1MjIiLCJBIjo4OSwiUiI6MCwiRyI6MCwiQiI6MH19LCJJc1Zpc2libGUiOnRydWUsIldpZHRoIjowLjAsIkhlaWdodCI6MC4wLCJCb3JkZXJTdHlsZSI6eyIkaWQiOiI1MjMiLCJMaW5lQ29sb3IiOm51bGwsIkxpbmVXZWlnaHQiOjAuMCwiTGluZVR5cGUiOjAsIlBhcmVudFN0eWxlIjpudWxsfSwiUGFyZW50U3R5bGUiOm51bGx9LCJEdXJhdGlvblN0eWxlIjp7IiRpZCI6IjUyNCIsIkZvbnRTZXR0aW5ncyI6eyIkaWQiOiI1MjUiLCJGb250U2l6ZSI6MTAsIkZvbnROYW1lIjoiQ2FsaWJyaSIsIklzQm9sZCI6ZmFsc2UsIklzSXRhbGljIjpmYWxzZSwiSXNVbmRlcmxpbmVkIjpmYWxzZSwiUGFyZW50U3R5bGUiOm51bGx9LCJBdXRvU2l6ZSI6MCwiRm9yZWdyb3VuZCI6eyIkaWQiOiI1MjYiLCJDb2xvciI6eyIkaWQiOiI1Mjc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1MjgiLCJUb3AiOjAuMCwiTGVmdCI6MC4wLCJSaWdodCI6MC4wLCJCb3R0b20iOjAuMH0sIlBhZGRpbmciOnsiJGlkIjoiNTI5IiwiVG9wIjowLjAsIkxlZnQiOjAuMCwiUmlnaHQiOjAuMCwiQm90dG9tIjowLjB9LCJCYWNrZ3JvdW5kIjp7IiRpZCI6IjUzMCIsIkNvbG9yIjp7IiRpZCI6IjUzMSIsIkEiOjAsIlIiOjAsIkciOjAsIkIiOjB9fSwiSXNWaXNpYmxlIjp0cnVlLCJXaWR0aCI6MC4wLCJIZWlnaHQiOjAuMCwiQm9yZGVyU3R5bGUiOnsiJGlkIjoiNTMyIiwiTGluZUNvbG9yIjpudWxsLCJMaW5lV2VpZ2h0IjowLjAsIkxpbmVUeXBlIjowLCJQYXJlbnRTdHlsZSI6bnVsbH0sIlBhcmVudFN0eWxlIjpudWxsfSwiSG9yaXpvbnRhbENvbm5lY3RvclN0eWxlIjp7IiRpZCI6IjUzMyIsIkxpbmVDb2xvciI6eyIkaWQiOiI1MzQiLCIkdHlwZSI6Ik5MUkUuQ29tbW9uLkRvbS5Tb2xpZENvbG9yQnJ1c2gsIE5MUkUuQ29tbW9uIiwiQ29sb3IiOnsiJGlkIjoiNTM1IiwiQSI6MjU1LCJSIjoyMDQsIkciOjIwNCwiQiI6MjA0fX0sIkxpbmVXZWlnaHQiOjEuMCwiTGluZVR5cGUiOjAsIlBhcmVudFN0eWxlIjpudWxsfSwiVmVydGljYWxDb25uZWN0b3JTdHlsZSI6eyIkaWQiOiI1MzYiLCJMaW5lQ29sb3IiOnsiJGlkIjoiNTM3IiwiJHR5cGUiOiJOTFJFLkNvbW1vbi5Eb20uU29saWRDb2xvckJydXNoLCBOTFJFLkNvbW1vbiIsIkNvbG9yIjp7IiRpZCI6IjUzOCIsIkEiOjI1NSwiUiI6MjA0LCJHIjoyMDQsIkIiOjIwNH19LCJMaW5lV2VpZ2h0IjowLjAsIkxpbmVUeXBlIjowLCJQYXJlbnRTdHlsZSI6bnVsbH0sIk1hcmdpbiI6bnVsbCwiU3RhcnREYXRlUG9zaXRpb24iOjYsIkVuZERhdGVQb3NpdGlvbiI6NiwiRGF0ZUlzVmlzaWJsZSI6ZmFsc2UsIlRpdGxlUG9zaXRpb24iOjQsIkR1cmF0aW9uUG9zaXRpb24iOjYsIlBlcmNlbnRhZ2VDb21wbGV0ZWRQb3NpdGlvbiI6NiwiU3BhY2luZyI6MywiSXNCZWxvd1RpbWViYW5kIjp0cnVlLCJQZXJjZW50YWdlQ29tcGxldGVTaGFwZU9wYWNpdHkiOjM1LCJTaGFwZVN0eWxlIjp7IiRpZCI6IjUzOSIsIk1hcmdpbiI6eyIkaWQiOiI1NDAiLCJUb3AiOjAuMCwiTGVmdCI6NC4wLCJSaWdodCI6NC4wLCJCb3R0b20iOjAuMH0sIlBhZGRpbmciOnsiJGlkIjoiNTQxIiwiVG9wIjowLjAsIkxlZnQiOjAuMCwiUmlnaHQiOjAuMCwiQm90dG9tIjowLjB9LCJCYWNrZ3JvdW5kIjp7IiRpZCI6IjU0MiIsIkNvbG9yIjp7IiRpZCI6IjU0MyIsIkEiOjI1NSwiUiI6MTEyLCJHIjoxNzksIkIiOjI0MH19LCJJc1Zpc2libGUiOnRydWUsIldpZHRoIjowLjAsIkhlaWdodCI6MTAuMCwiQm9yZGVyU3R5bGUiOnsiJGlkIjoiNTQ0IiwiTGluZUNvbG9yIjp7IiRpZCI6IjU0NSIsIiR0eXBlIjoiTkxSRS5Db21tb24uRG9tLlNvbGlkQ29sb3JCcnVzaCwgTkxSRS5Db21tb24iLCJDb2xvciI6eyIkaWQiOiI1NDYiLCJBIjoyNTUsIlIiOjE5NSwiRyI6MTkxLCJCIjoxOX19LCJMaW5lV2VpZ2h0IjowLjAsIkxpbmVUeXBlIjowLCJQYXJlbnRTdHlsZSI6bnVsbH0sIlBhcmVudFN0eWxlIjpudWxsfSwiVGl0bGVTdHlsZSI6eyIkaWQiOiI1NDciLCJGb250U2V0dGluZ3MiOnsiJGlkIjoiNTQ4IiwiRm9udFNpemUiOjExLCJGb250TmFtZSI6IkNhbGlicmkiLCJJc0JvbGQiOmZhbHNlLCJJc0l0YWxpYyI6ZmFsc2UsIklzVW5kZXJsaW5lZCI6ZmFsc2UsIlBhcmVudFN0eWxlIjpudWxsfSwiQXV0b1NpemUiOjAsIkZvcmVncm91bmQiOnsiJGlkIjoiNTQ5IiwiQ29sb3IiOnsiJGlkIjoiNTUwIiwiQSI6MjU1LCJSIjowLCJHIjowLCJCIjowfX0sIk1heFdpZHRoIjo5NjAuMCwiTWF4SGVpZ2h0IjoiSW5maW5pdHkiLCJTbWFydEZvcmVncm91bmRJc0FjdGl2ZSI6ZmFsc2UsIkhvcml6b250YWxBbGlnbm1lbnQiOjAsIlZlcnRpY2FsQWxpZ25tZW50IjowLCJTbWFydEZvcmVncm91bmQiOm51bGwsIkJhY2tncm91bmRGaWxsVHlwZSI6MCwiTWFyZ2luIjp7IiRpZCI6IjU1MSIsIlRvcCI6MC4wLCJMZWZ0IjowLjAsIlJpZ2h0IjowLjAsIkJvdHRvbSI6MC4wfSwiUGFkZGluZyI6eyIkaWQiOiI1NTIiLCJUb3AiOjAuMCwiTGVmdCI6MC4wLCJSaWdodCI6MC4wLCJCb3R0b20iOjAuMH0sIkJhY2tncm91bmQiOnsiJGlkIjoiNTUzIiwiQ29sb3IiOnsiJGlkIjoiNTU0IiwiQSI6MCwiUiI6MjU1LCJHIjoyNTUsIkIiOjI1NX19LCJJc1Zpc2libGUiOnRydWUsIldpZHRoIjowLjAsIkhlaWdodCI6MC4wLCJCb3JkZXJTdHlsZSI6eyIkaWQiOiI1NTUiLCJMaW5lQ29sb3IiOm51bGwsIkxpbmVXZWlnaHQiOjAuMCwiTGluZVR5cGUiOjAsIlBhcmVudFN0eWxlIjpudWxsfSwiUGFyZW50U3R5bGUiOm51bGx9LCJEYXRlU3R5bGUiOnsiJGlkIjoiNTU2IiwiRm9udFNldHRpbmdzIjp7IiRpZCI6IjU1NyIsIkZvbnRTaXplIjoxMCwiRm9udE5hbWUiOiJDYWxpYnJpIiwiSXNCb2xkIjpmYWxzZSwiSXNJdGFsaWMiOmZhbHNlLCJJc1VuZGVybGluZWQiOmZhbHNlLCJQYXJlbnRTdHlsZSI6bnVsbH0sIkF1dG9TaXplIjowLCJGb3JlZ3JvdW5kIjp7IiRpZCI6IjU1OCIsIkNvbG9yIjp7IiRpZCI6IjU1OSIsIkEiOjI1NSwiUiI6MTAsIkciOjMyLCJCIjo0MX19LCJNYXhXaWR0aCI6MjAwLjAsIk1heEhlaWdodCI6IkluZmluaXR5IiwiU21hcnRGb3JlZ3JvdW5kSXNBY3RpdmUiOmZhbHNlLCJIb3Jpem9udGFsQWxpZ25tZW50IjowLCJWZXJ0aWNhbEFsaWdubWVudCI6MCwiU21hcnRGb3JlZ3JvdW5kIjpudWxsLCJCYWNrZ3JvdW5kRmlsbFR5cGUiOjAsIk1hcmdpbiI6eyIkaWQiOiI1NjAiLCJUb3AiOjAuMCwiTGVmdCI6MC4wLCJSaWdodCI6MC4wLCJCb3R0b20iOjAuMH0sIlBhZGRpbmciOnsiJGlkIjoiNTYxIiwiVG9wIjowLjAsIkxlZnQiOjAuMCwiUmlnaHQiOjAuMCwiQm90dG9tIjowLjB9LCJCYWNrZ3JvdW5kIjp7IiRpZCI6IjU2MiIsIkNvbG9yIjp7IiRpZCI6IjU2MyIsIkEiOjAsIlIiOjI1NSwiRyI6MjU1LCJCIjoyNTV9fSwiSXNWaXNpYmxlIjp0cnVlLCJXaWR0aCI6MC4wLCJIZWlnaHQiOjAuMCwiQm9yZGVyU3R5bGUiOnsiJGlkIjoiNTY0IiwiTGluZUNvbG9yIjpudWxsLCJMaW5lV2VpZ2h0IjowLjAsIkxpbmVUeXBlIjowLCJQYXJlbnRTdHlsZSI6bnVsbH0sIlBhcmVudFN0eWxlIjpudWxsfSwiRGF0ZUZvcm1hdCI6eyIkaWQiOiI1NjU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Y2IiwiRm9ybWF0IjowLCJJc1Zpc2libGUiOmZhbHNlLCJMYXN0S25vd25WaXNpYmlsaXR5U3RhdGUiOmZhbHNlfSwiSXNWaXNpYmxlIjp0cnVlLCJQYXJlbnRTdHlsZSI6bnVsbH0sIkluZGV4IjoxNiwiU21hcnREdXJhdGlvbkFjdGl2YXRlZCI6ZmFsc2UsIkRhdGVGb3JtYXQiOnsiJHJlZiI6IjU2NSJ9LCJXZWVrTnVtYmVyaW5nIjp7IiRpZCI6IjU2NyIsIkZvcm1hdCI6MCwiSXNWaXNpYmxlIjpmYWxzZSwiTGFzdEtub3duVmlzaWJpbGl0eVN0YXRlIjpmYWxzZX0sIklkIjoiNzJjYzMzNDgtYTEwNi00Njg3LWFjZmMtNjVhODFiYmQ2MzIyIiwiSW1wb3J0SWQiOm51bGwsIlRpdGxlIjoiMjAyMyBSZWxlYXNlIHdpbmRvdyAyIiwiTm90ZSI6bnVsbCwiSHlwZXJsaW5rIjp7IiRpZCI6IjU2OCIsIkFkZHJlc3MiOiIiLCJTdWJBZGRyZXNzIjoiIn0sIklzQ2hhbmdlZCI6ZmFsc2UsIklzTmV3IjpmYWxzZX19XSwiX21pbGVzdG9uZXMiOltdLCJJZCI6IjllODAxNGFhLWZhODYtNGE0My1iMjk5LWFjZWE5ZTAxMzYwOSIsIklzU2luZ2xlSXRlbVJvdyI6ZmFsc2V9LHsiJGlkIjoiNTY5IiwiX3Rhc2tzIjpbXSwiX21pbGVzdG9uZXMiOlt7IiRpZCI6IjU3MCIsIklkIjoiOTFhMzE5NWEtZDc0MC00OGY3LTk5MmYtMmUyNTIzOTYwYjU5IiwiSW5kZXgiOjE3LCJHcm91cElkIjpudWxsLCJUaXRsZSI6IjIwMjMtUjIiLCJEYXRlVGltZSI6IjIwMjMtMDktMDhUMDg6MDA6MDAiLCJQZXJjZW50YWdlQ29tcGxldGUiOm51bGwsIk5vdGUiOm51bGwsIlN0eWxlIjp7IiRpZCI6IjU3MSIsIlRpdGxlUG9zaXRpb24iOiJSaWdodCIsIkRhdGVQb3NpdGlvbiI6IkxlZnQiLCJTaGFwZVR5cGUiOjEsIlNoYXBlU2l6ZSI6MCwiU3BhY2luZyI6NSwiU2hhcGVTdHlsZSI6eyIkaWQiOiI1NzIiLCJNYXJnaW4iOnsiJGlkIjoiNTczIiwiVG9wIjowLjAsIkxlZnQiOjAuMCwiUmlnaHQiOjAuMCwiQm90dG9tIjowLjB9LCJQYWRkaW5nIjp7IiRpZCI6IjU3NCIsIlRvcCI6MC4wLCJMZWZ0IjowLjAsIlJpZ2h0IjowLjAsIkJvdHRvbSI6MC4wfSwiQmFja2dyb3VuZCI6eyIkaWQiOiI1NzUiLCJDb2xvciI6eyIkaWQiOiI1NzYiLCJBIjoyNTUsIlIiOjExMiwiRyI6MTc5LCJCIjoyNDB9fSwiSXNWaXNpYmxlIjp0cnVlLCJXaWR0aCI6MTIuMCwiSGVpZ2h0IjoxNC4wLCJCb3JkZXJTdHlsZSI6eyIkaWQiOiI1NzciLCJMaW5lQ29sb3IiOnsiJGlkIjoiNTc4IiwiJHR5cGUiOiJOTFJFLkNvbW1vbi5Eb20uU29saWRDb2xvckJydXNoLCBOTFJFLkNvbW1vbiIsIkNvbG9yIjp7IiRpZCI6IjU3OSIsIkEiOjI1NSwiUiI6MTk1LCJHIjoxOTEsIkIiOjE5fX0sIkxpbmVXZWlnaHQiOjAuMCwiTGluZVR5cGUiOjAsIlBhcmVudFN0eWxlIjpudWxsfSwiUGFyZW50U3R5bGUiOm51bGx9LCJUaXRsZVN0eWxlIjp7IiRpZCI6IjU4MCIsIkZvbnRTZXR0aW5ncyI6eyIkaWQiOiI1ODEiLCJGb250U2l6ZSI6MTEsIkZvbnROYW1lIjoiQ2FsaWJyaSIsIklzQm9sZCI6dHJ1ZSwiSXNJdGFsaWMiOmZhbHNlLCJJc1VuZGVybGluZWQiOmZhbHNlLCJQYXJlbnRTdHlsZSI6bnVsbH0sIkF1dG9TaXplIjowLCJGb3JlZ3JvdW5kIjp7IiRpZCI6IjU4MiIsIkNvbG9yIjp7IiRpZCI6IjU4My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1ODQiLCJUb3AiOjAuMCwiTGVmdCI6MC4wLCJSaWdodCI6MC4wLCJCb3R0b20iOjAuMH0sIlBhZGRpbmciOnsiJGlkIjoiNTg1IiwiVG9wIjowLjAsIkxlZnQiOjAuMCwiUmlnaHQiOjAuMCwiQm90dG9tIjowLjB9LCJCYWNrZ3JvdW5kIjp7IiRpZCI6IjU4NiIsIkNvbG9yIjp7IiRpZCI6IjU4NyIsIkEiOjAsIlIiOjI1NSwiRyI6MjU1LCJCIjoyNTV9fSwiSXNWaXNpYmxlIjp0cnVlLCJXaWR0aCI6MC4wLCJIZWlnaHQiOjAuMCwiQm9yZGVyU3R5bGUiOnsiJGlkIjoiNTg4IiwiTGluZUNvbG9yIjpudWxsLCJMaW5lV2VpZ2h0IjowLjAsIkxpbmVUeXBlIjowLCJQYXJlbnRTdHlsZSI6bnVsbH0sIlBhcmVudFN0eWxlIjpudWxsfSwiRGF0ZVN0eWxlIjp7IiRpZCI6IjU4OSIsIkZvbnRTZXR0aW5ncyI6eyIkaWQiOiI1OTAiLCJGb250U2l6ZSI6MTAsIkZvbnROYW1lIjoiQ2FsaWJyaSIsIklzQm9sZCI6ZmFsc2UsIklzSXRhbGljIjpmYWxzZSwiSXNVbmRlcmxpbmVkIjpmYWxzZSwiUGFyZW50U3R5bGUiOm51bGx9LCJBdXRvU2l6ZSI6MCwiRm9yZWdyb3VuZCI6eyIkaWQiOiI1OTEiLCJDb2xvciI6eyIkaWQiOiI1OTIiLCJBIjoyNTUsIlIiOjEwLCJHIjozMiwiQiI6NDF9fSwiTWF4V2lkdGgiOjIwMC4wLCJNYXhIZWlnaHQiOiJJbmZpbml0eSIsIlNtYXJ0Rm9yZWdyb3VuZElzQWN0aXZlIjpmYWxzZSwiSG9yaXpvbnRhbEFsaWdubWVudCI6MiwiVmVydGljYWxBbGlnbm1lbnQiOjAsIlNtYXJ0Rm9yZWdyb3VuZCI6bnVsbCwiQmFja2dyb3VuZEZpbGxUeXBlIjowLCJNYXJnaW4iOnsiJGlkIjoiNTkzIiwiVG9wIjowLjAsIkxlZnQiOjAuMCwiUmlnaHQiOjAuMCwiQm90dG9tIjowLjB9LCJQYWRkaW5nIjp7IiRpZCI6IjU5NCIsIlRvcCI6MC4wLCJMZWZ0IjowLjAsIlJpZ2h0IjowLjAsIkJvdHRvbSI6MC4wfSwiQmFja2dyb3VuZCI6eyIkaWQiOiI1OTUiLCJDb2xvciI6eyIkaWQiOiI1OTYiLCJBIjowLCJSIjoyNTUsIkciOjI1NSwiQiI6MjU1fX0sIklzVmlzaWJsZSI6dHJ1ZSwiV2lkdGgiOjAuMCwiSGVpZ2h0IjowLjAsIkJvcmRlclN0eWxlIjp7IiRpZCI6IjU5NyIsIkxpbmVDb2xvciI6bnVsbCwiTGluZVdlaWdodCI6MC4wLCJMaW5lVHlwZSI6MCwiUGFyZW50U3R5bGUiOm51bGx9LCJQYXJlbnRTdHlsZSI6bnVsbH0sIkRhdGVGb3JtYXQiOnsiJGlkIjoiNTk4IiwiRm9ybWF0U3RyaW5nIjoiTU1NIGQsIHl5eXkiLCJTZXBhcmF0b3IiOiIvIiwiVXNlSW50ZXJuYXRpb25hbERhdGVGb3JtYXQiOmZhbHNlLCJEYXRlSXNWaXNpYmxlIjp0cnVlLCJUaW1lSXNWaXNpYmxlIjpmYWxzZSwiSG91ckRpZ2l0cyI6MSwiQW1QbURlc2lnbmF0b3IiOjIsIlRyaW0wME1pbnV0ZXMiOmZhbHNlLCJMYXN0S25vd25WaXNpYmlsaXR5U3RhdGUiOnsiJGlkIjoiNTk5IiwiRGF0ZVBhcnRJc1Zpc2libGUiOnRydWUsIlRpbWVQYXJ0SXNWaXNpYmxlIjpmYWxzZX19LCJXZWVrTnVtYmVyaW5nIjp7IiRpZCI6IjYwMCIsIkZvcm1hdCI6MCwiSXNWaXNpYmxlIjpmYWxzZSwiTGFzdEtub3duVmlzaWJpbGl0eVN0YXRlIjpmYWxzZX0sIklzVmlzaWJsZSI6dHJ1ZSwiUGFyZW50U3R5bGUiOm51bGx9LCJIeXBlcmxpbmsiOm51bGwsIkltcG9ydElkIjoiIn0seyIkaWQiOiI2MDEiLCJJZCI6ImEyMmNlNzVhLWM4M2ItNDhiMS1iM2Q2LTc4MjFhMmMyZmUwZCIsIkluZGV4IjoxOCwiR3JvdXBJZCI6bnVsbCwiVGl0bGUiOiIyMDIzLVIxIiwiRGF0ZVRpbWUiOiIyMDIzLTAzLTEwVDA4OjAwOjAwIiwiUGVyY2VudGFnZUNvbXBsZXRlIjpudWxsLCJOb3RlIjpudWxsLCJTdHlsZSI6eyIkaWQiOiI2MDIiLCJUaXRsZVBvc2l0aW9uIjoiTGVmdCIsIkRhdGVQb3NpdGlvbiI6IlJpZ2h0IiwiU2hhcGVUeXBlIjoxLCJTaGFwZVNpemUiOjAsIlNwYWNpbmciOjUsIlNoYXBlU3R5bGUiOnsiJGlkIjoiNjAzIiwiTWFyZ2luIjp7IiRpZCI6IjYwNCIsIlRvcCI6MC4wLCJMZWZ0IjowLjAsIlJpZ2h0IjowLjAsIkJvdHRvbSI6MC4wfSwiUGFkZGluZyI6eyIkaWQiOiI2MDUiLCJUb3AiOjAuMCwiTGVmdCI6MC4wLCJSaWdodCI6MC4wLCJCb3R0b20iOjAuMH0sIkJhY2tncm91bmQiOnsiJGlkIjoiNjA2IiwiQ29sb3IiOnsiJGlkIjoiNjA3IiwiQSI6MjU1LCJSIjoxMTIsIkciOjE3OSwiQiI6MjQwfX0sIklzVmlzaWJsZSI6dHJ1ZSwiV2lkdGgiOjEyLjAsIkhlaWdodCI6MTQuMCwiQm9yZGVyU3R5bGUiOnsiJGlkIjoiNjA4IiwiTGluZUNvbG9yIjp7IiRpZCI6IjYwOSIsIiR0eXBlIjoiTkxSRS5Db21tb24uRG9tLlNvbGlkQ29sb3JCcnVzaCwgTkxSRS5Db21tb24iLCJDb2xvciI6eyIkaWQiOiI2MTAiLCJBIjoyNTUsIlIiOjE5NSwiRyI6MTkxLCJCIjoxOX19LCJMaW5lV2VpZ2h0IjowLjAsIkxpbmVUeXBlIjowLCJQYXJlbnRTdHlsZSI6bnVsbH0sIlBhcmVudFN0eWxlIjpudWxsfSwiVGl0bGVTdHlsZSI6eyIkaWQiOiI2MTEiLCJGb250U2V0dGluZ3MiOnsiJGlkIjoiNjEyIiwiRm9udFNpemUiOjExLCJGb250TmFtZSI6IkNhbGlicmkiLCJJc0JvbGQiOnRydWUsIklzSXRhbGljIjpmYWxzZSwiSXNVbmRlcmxpbmVkIjpmYWxzZSwiUGFyZW50U3R5bGUiOm51bGx9LCJBdXRvU2l6ZSI6MCwiRm9yZWdyb3VuZCI6eyIkaWQiOiI2MTMiLCJDb2xvciI6eyIkaWQiOiI2MTQiLCJBIjoyNTUsIlIiOjAsIkciOjAsIkIiOjB9fSwiTWF4V2lkdGgiOjIwMC4wLCJNYXhIZWlnaHQiOiJJbmZpbml0eSIsIlNtYXJ0Rm9yZWdyb3VuZElzQWN0aXZlIjpmYWxzZSwiSG9yaXpvbnRhbEFsaWdubWVudCI6MiwiVmVydGljYWxBbGlnbm1lbnQiOjAsIlNtYXJ0Rm9yZWdyb3VuZCI6bnVsbCwiQmFja2dyb3VuZEZpbGxUeXBlIjowLCJNYXJnaW4iOnsiJGlkIjoiNjE1IiwiVG9wIjowLjAsIkxlZnQiOjAuMCwiUmlnaHQiOjAuMCwiQm90dG9tIjowLjB9LCJQYWRkaW5nIjp7IiRpZCI6IjYxNiIsIlRvcCI6MC4wLCJMZWZ0IjowLjAsIlJpZ2h0IjowLjAsIkJvdHRvbSI6MC4wfSwiQmFja2dyb3VuZCI6eyIkaWQiOiI2MTciLCJDb2xvciI6eyIkaWQiOiI2MTgiLCJBIjowLCJSIjoyNTUsIkciOjI1NSwiQiI6MjU1fX0sIklzVmlzaWJsZSI6dHJ1ZSwiV2lkdGgiOjAuMCwiSGVpZ2h0IjowLjAsIkJvcmRlclN0eWxlIjp7IiRpZCI6IjYxOSIsIkxpbmVDb2xvciI6bnVsbCwiTGluZVdlaWdodCI6MC4wLCJMaW5lVHlwZSI6MCwiUGFyZW50U3R5bGUiOm51bGx9LCJQYXJlbnRTdHlsZSI6bnVsbH0sIkRhdGVTdHlsZSI6eyIkaWQiOiI2MjAiLCJGb250U2V0dGluZ3MiOnsiJGlkIjoiNjIxIiwiRm9udFNpemUiOjEwLCJGb250TmFtZSI6IkNhbGlicmkiLCJJc0JvbGQiOmZhbHNlLCJJc0l0YWxpYyI6ZmFsc2UsIklzVW5kZXJsaW5lZCI6ZmFsc2UsIlBhcmVudFN0eWxlIjpudWxsfSwiQXV0b1NpemUiOjAsIkZvcmVncm91bmQiOnsiJGlkIjoiNjIyIiwiQ29sb3IiOnsiJGlkIjoiNjIzIiwiQSI6MjU1LCJSIjoxMCwiRyI6MzIsIkIiOjQxfX0sIk1heFdpZHRoIjoyMDAuMCwiTWF4SGVpZ2h0IjoiSW5maW5pdHkiLCJTbWFydEZvcmVncm91bmRJc0FjdGl2ZSI6ZmFsc2UsIkhvcml6b250YWxBbGlnbm1lbnQiOjAsIlZlcnRpY2FsQWxpZ25tZW50IjowLCJTbWFydEZvcmVncm91bmQiOm51bGwsIkJhY2tncm91bmRGaWxsVHlwZSI6MCwiTWFyZ2luIjp7IiRpZCI6IjYyNCIsIlRvcCI6MC4wLCJMZWZ0IjowLjAsIlJpZ2h0IjowLjAsIkJvdHRvbSI6MC4wfSwiUGFkZGluZyI6eyIkaWQiOiI2MjUiLCJUb3AiOjAuMCwiTGVmdCI6MC4wLCJSaWdodCI6MC4wLCJCb3R0b20iOjAuMH0sIkJhY2tncm91bmQiOnsiJGlkIjoiNjI2IiwiQ29sb3IiOnsiJGlkIjoiNjI3IiwiQSI6MCwiUiI6MjU1LCJHIjoyNTUsIkIiOjI1NX19LCJJc1Zpc2libGUiOnRydWUsIldpZHRoIjowLjAsIkhlaWdodCI6MC4wLCJCb3JkZXJTdHlsZSI6eyIkaWQiOiI2MjgiLCJMaW5lQ29sb3IiOm51bGwsIkxpbmVXZWlnaHQiOjAuMCwiTGluZVR5cGUiOjAsIlBhcmVudFN0eWxlIjpudWxsfSwiUGFyZW50U3R5bGUiOm51bGx9LCJEYXRlRm9ybWF0Ijp7IiRpZCI6IjYyOSIsIkZvcm1hdFN0cmluZyI6Ik1NTSBkLCB5eXl5IiwiU2VwYXJhdG9yIjoiLyIsIlVzZUludGVybmF0aW9uYWxEYXRlRm9ybWF0IjpmYWxzZSwiRGF0ZUlzVmlzaWJsZSI6dHJ1ZSwiVGltZUlzVmlzaWJsZSI6ZmFsc2UsIkhvdXJEaWdpdHMiOjEsIkFtUG1EZXNpZ25hdG9yIjoyLCJUcmltMDBNaW51dGVzIjpmYWxzZSwiTGFzdEtub3duVmlzaWJpbGl0eVN0YXRlIjp7IiRpZCI6IjYzMCIsIkRhdGVQYXJ0SXNWaXNpYmxlIjp0cnVlLCJUaW1lUGFydElzVmlzaWJsZSI6ZmFsc2V9fSwiV2Vla051bWJlcmluZyI6eyIkaWQiOiI2MzEiLCJGb3JtYXQiOjAsIklzVmlzaWJsZSI6ZmFsc2UsIkxhc3RLbm93blZpc2liaWxpdHlTdGF0ZSI6ZmFsc2V9LCJJc1Zpc2libGUiOnRydWUsIlBhcmVudFN0eWxlIjpudWxsfSwiSHlwZXJsaW5rIjpudWxsLCJJbXBvcnRJZCI6IiJ9XSwiSWQiOiI2ZjVhNzZiZi1mMWM5LTRlNDItOTI4Yi03ZWI2MjdiNjUwYTAiLCJJc1NpbmdsZUl0ZW1Sb3ciOmZhbHNlfV0sIkluZGV4IjoxNCwiSWQiOiJkMGE3NTAyMy1kODc4LTRmZWYtODE5NC1mM2UwNjg5ZTZmZDEiLCJIZWFkZXJUZXh0IjpudWxsLCJJc0RlZmF1bHQiOnRydWUsIlN0eWxlIjp7IiRpZCI6IjYzMiIsIkhlYWRlclN0eWxlIjp7IiRpZCI6IjYzMyIsIlRleHRTdHlsZSI6eyIkaWQiOiI2MzQiLCJGb250U2V0dGluZ3MiOnsiJGlkIjoiNjM1IiwiRm9udFNpemUiOjExLCJGb250TmFtZSI6IkNhbGlicmkiLCJJc0JvbGQiOmZhbHNlLCJJc0l0YWxpYyI6ZmFsc2UsIklzVW5kZXJsaW5lZCI6ZmFsc2UsIlBhcmVudFN0eWxlIjpudWxsfSwiQXV0b1NpemUiOjIsIkZvcmVncm91bmQiOnsiJGlkIjoiNjM2IiwiQ29sb3IiOnsiJGlkIjoiNjM3IiwiQSI6MjU1LCJSIjowLCJHIjowLCJCIjowfX0sIk1heFdpZHRoIjowLjAsIk1heEhlaWdodCI6MC4wLCJTbWFydEZvcmVncm91bmRJc0FjdGl2ZSI6ZmFsc2UsIkhvcml6b250YWxBbGlnbm1lbnQiOjAsIlZlcnRpY2FsQWxpZ25tZW50IjowLCJTbWFydEZvcmVncm91bmQiOm51bGwsIkJhY2tncm91bmRGaWxsVHlwZSI6MCwiTWFyZ2luIjp7IiRpZCI6IjYzOCIsIlRvcCI6MC4wLCJMZWZ0IjowLjAsIlJpZ2h0IjowLjAsIkJvdHRvbSI6MC4wfSwiUGFkZGluZyI6eyIkaWQiOiI2MzkiLCJUb3AiOjAuMCwiTGVmdCI6MC4wLCJSaWdodCI6MC4wLCJCb3R0b20iOjAuMH0sIkJhY2tncm91bmQiOm51bGwsIklzVmlzaWJsZSI6dHJ1ZSwiV2lkdGgiOjAuMCwiSGVpZ2h0IjowLjAsIkJvcmRlclN0eWxlIjpudWxsLCJQYXJlbnRTdHlsZSI6bnVsbH0sIlJlY3RhbmdsZVN0eWxlIjp7IiRpZCI6IjY0MCIsIk1hcmdpbiI6eyIkaWQiOiI2NDEiLCJUb3AiOjAuMCwiTGVmdCI6MC4wLCJSaWdodCI6MC4wLCJCb3R0b20iOjAuMH0sIlBhZGRpbmciOnsiJGlkIjoiNjQyIiwiVG9wIjowLjAsIkxlZnQiOjAuMCwiUmlnaHQiOjAuMCwiQm90dG9tIjowLjB9LCJCYWNrZ3JvdW5kIjp7IiRpZCI6IjY0MyIsIkNvbG9yIjp7IiRpZCI6IjY0NCIsIkEiOjYzLCJSIjoxNDgsIkciOjE5OSwiQiI6MjQ0fX0sIklzVmlzaWJsZSI6dHJ1ZSwiV2lkdGgiOjAuMCwiSGVpZ2h0IjowLjAsIkJvcmRlclN0eWxlIjp7IiRpZCI6IjY0NSIsIkxpbmVDb2xvciI6eyIkaWQiOiI2NDYiLCIkdHlwZSI6Ik5MUkUuQ29tbW9uLkRvbS5Tb2xpZENvbG9yQnJ1c2gsIE5MUkUuQ29tbW9uIiwiQ29sb3IiOnsiJGlkIjoiNjQ3IiwiQSI6MjU1LCJSIjoxODgsIkciOjE3OCwiQiI6MH19LCJMaW5lV2VpZ2h0IjowLjAsIkxpbmVUeXBlIjowLCJQYXJlbnRTdHlsZSI6bnVsbH0sIlBhcmVudFN0eWxlIjpudWxsfSwiTWFyZ2luIjp7IiRpZCI6IjY0OCIsIlRvcCI6MC4wLCJMZWZ0IjowLjAsIlJpZ2h0IjowLjAsIkJvdHRvbSI6MC4wfSwiUGFkZGluZyI6eyIkaWQiOiI2NDkiLCJUb3AiOjAuMCwiTGVmdCI6MC4wLCJSaWdodCI6MC4wLCJCb3R0b20iOjAuMH0sIkJhY2tncm91bmQiOm51bGwsIklzVmlzaWJsZSI6dHJ1ZSwiV2lkdGgiOjAuMCwiSGVpZ2h0IjowLjAsIkJvcmRlclN0eWxlIjpudWxsLCJQYXJlbnRTdHlsZSI6bnVsbH0sIkJhY2tncm91bmRTdHlsZSI6eyIkaWQiOiI2NTAiLCJNYXJnaW4iOnsiJGlkIjoiNjUxIiwiVG9wIjowLjAsIkxlZnQiOjAuMCwiUmlnaHQiOjAuMCwiQm90dG9tIjowLjB9LCJQYWRkaW5nIjp7IiRpZCI6IjY1MiIsIlRvcCI6MC4wLCJMZWZ0IjowLjAsIlJpZ2h0IjowLjAsIkJvdHRvbSI6MC4wfSwiQmFja2dyb3VuZCI6eyIkaWQiOiI2NTMiLCJDb2xvciI6eyIkaWQiOiI2NTQiLCJBIjo1MSwiUiI6MjE3LCJHIjoyMTcsIkIiOjIxN319LCJJc1Zpc2libGUiOnRydWUsIldpZHRoIjowLjAsIkhlaWdodCI6MC4wLCJCb3JkZXJTdHlsZSI6eyIkaWQiOiI2NTUiLCJMaW5lQ29sb3IiOnsiJGlkIjoiNjU2IiwiJHR5cGUiOiJOTFJFLkNvbW1vbi5Eb20uU29saWRDb2xvckJydXNoLCBOTFJFLkNvbW1vbiIsIkNvbG9yIjp7IiRpZCI6IjY1NyIsIkEiOjI1NSwiUiI6MjM0LCJHIjoyMiwiQiI6MzB9fSwiTGluZVdlaWdodCI6MC4wLCJMaW5lVHlwZSI6MCwiUGFyZW50U3R5bGUiOm51bGx9LCJQYXJlbnRTdHlsZSI6bnVsbH0sIk1hcmdpbiI6eyIkaWQiOiI2NTgiLCJUb3AiOjAuMCwiTGVmdCI6MC4wLCJSaWdodCI6MC4wLCJCb3R0b20iOjAuMH0sIlBhZGRpbmciOnsiJGlkIjoiNjU5IiwiVG9wIjowLjAsIkxlZnQiOjAuMCwiUmlnaHQiOjAuMCwiQm90dG9tIjowLjB9LCJJc1Zpc2libGUiOnRydWUsIldpZHRoIjowLjAsIkhlaWdodCI6MC4wLCJCb3JkZXJTdHlsZSI6eyIkaWQiOiI2NjAiLCJMaW5lQ29sb3IiOm51bGwsIkxpbmVXZWlnaHQiOjAuMCwiTGluZVR5cGUiOjAsIlBhcmVudFN0eWxlIjpudWxsfSwiUGFyZW50U3R5bGUiOm51bGx9fV0sIklkIjoiZmJhYjEwOTItNzU5OS00M2E2LTkwYjItYzc5M2U1N2Y1Mjk5IiwiSW5kZXgiOjE0LCJIZWFkZXJUZXh0IjoiV29ya3BsYW4gUmVsZWFzZXMiLCJTdHlsZSI6eyIkaWQiOiI2NjEiLCJTdHlsZUlkIjoiMDAwMDAwMDAtMDAwMC0wMDAwLTAwMDAtMDAwMDAwMDAwMDAwIiwiSGVhZGVyU3R5bGUiOnsiJGlkIjoiNjYyIiwiVGV4dElzVmVydGljYWwiOmZhbHNlLCJUZXh0U3R5bGUiOnsiJGlkIjoiNjYzIiwiRm9udFNldHRpbmdzIjp7IiRpZCI6IjY2NCIsIkZvbnRTaXplIjoxMiwiRm9udE5hbWUiOiJDYWxpYnJpIiwiSXNCb2xkIjpmYWxzZSwiSXNJdGFsaWMiOmZhbHNlLCJJc1VuZGVybGluZWQiOmZhbHNlLCJQYXJlbnRTdHlsZSI6bnVsbH0sIkF1dG9TaXplIjoyLCJGb3JlZ3JvdW5kIjp7IiRpZCI6IjY2NSIsIkNvbG9yIjp7IiRpZCI6IjY2Ni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Y2NyIsIlRvcCI6MC4wLCJMZWZ0IjowLjAsIlJpZ2h0IjowLjAsIkJvdHRvbSI6MC4wfSwiUGFkZGluZyI6eyIkaWQiOiI2NjgiLCJUb3AiOjAuMCwiTGVmdCI6MC4wLCJSaWdodCI6MC4wLCJCb3R0b20iOjAuMH0sIkJhY2tncm91bmQiOm51bGwsIklzVmlzaWJsZSI6dHJ1ZSwiV2lkdGgiOjAuMCwiSGVpZ2h0IjowLjAsIkJvcmRlclN0eWxlIjpudWxsLCJQYXJlbnRTdHlsZSI6bnVsbH0sIlJlY3RhbmdsZVN0eWxlIjp7IiRpZCI6IjY2OSIsIk1hcmdpbiI6eyIkaWQiOiI2NzAiLCJUb3AiOjAuMCwiTGVmdCI6MC4wLCJSaWdodCI6MC4wLCJCb3R0b20iOjAuMH0sIlBhZGRpbmciOnsiJGlkIjoiNjcxIiwiVG9wIjowLjAsIkxlZnQiOjAuMCwiUmlnaHQiOjAuMCwiQm90dG9tIjowLjB9LCJCYWNrZ3JvdW5kIjp7IiRpZCI6IjY3MiIsIkNvbG9yIjp7IiRpZCI6IjY3MyIsIkEiOjI1NSwiUiI6MTQ4LCJHIjoxOTksIkIiOjI0NH19LCJJc1Zpc2libGUiOnRydWUsIldpZHRoIjowLjAsIkhlaWdodCI6MC4wLCJCb3JkZXJTdHlsZSI6eyIkaWQiOiI2NzQiLCJMaW5lQ29sb3IiOnsiJGlkIjoiNjc1IiwiJHR5cGUiOiJOTFJFLkNvbW1vbi5Eb20uU29saWRDb2xvckJydXNoLCBOTFJFLkNvbW1vbiIsIkNvbG9yIjp7IiRpZCI6IjY3NiIsIkEiOjI1NSwiUiI6MjU1LCJHIjoyNTUsIkIiOjI1NX19LCJMaW5lV2VpZ2h0IjowLjAsIkxpbmVUeXBlIjowLCJQYXJlbnRTdHlsZSI6bnVsbH0sIlBhcmVudFN0eWxlIjpudWxsfSwiTWFyZ2luIjp7IiRpZCI6IjY3NyIsIlRvcCI6MC4wLCJMZWZ0IjowLjAsIlJpZ2h0IjowLjAsIkJvdHRvbSI6MC4wfSwiUGFkZGluZyI6eyIkaWQiOiI2NzgiLCJUb3AiOjAuMCwiTGVmdCI6MC4wLCJSaWdodCI6MC4wLCJCb3R0b20iOjAuMH0sIkJhY2tncm91bmQiOm51bGwsIklzVmlzaWJsZSI6dHJ1ZSwiV2lkdGgiOjAuMCwiSGVpZ2h0IjowLjAsIkJvcmRlclN0eWxlIjpudWxsLCJQYXJlbnRTdHlsZSI6bnVsbH0sIkJhY2tncm91bmRTdHlsZSI6eyIkaWQiOiI2NzkiLCJNYXJnaW4iOnsiJGlkIjoiNjgwIiwiVG9wIjowLjAsIkxlZnQiOjAuMCwiUmlnaHQiOjAuMCwiQm90dG9tIjowLjB9LCJQYWRkaW5nIjp7IiRpZCI6IjY4MSIsIlRvcCI6MC4wLCJMZWZ0IjowLjAsIlJpZ2h0IjowLjAsIkJvdHRvbSI6MC4wfSwiQmFja2dyb3VuZCI6eyIkaWQiOiI2ODIiLCJDb2xvciI6eyIkaWQiOiI2ODMiLCJBIjo1MSwiUiI6MjE3LCJHIjoyMTcsIkIiOjIxN319LCJJc1Zpc2libGUiOnRydWUsIldpZHRoIjowLjAsIkhlaWdodCI6MC4wLCJCb3JkZXJTdHlsZSI6eyIkaWQiOiI2ODQiLCJMaW5lQ29sb3IiOnsiJGlkIjoiNjg1IiwiJHR5cGUiOiJOTFJFLkNvbW1vbi5Eb20uU29saWRDb2xvckJydXNoLCBOTFJFLkNvbW1vbiIsIkNvbG9yIjp7IiRpZCI6IjY4NiIsIkEiOjI1NSwiUiI6MjU1LCJHIjoyNTUsIkIiOjI1NX19LCJMaW5lV2VpZ2h0IjowLjAsIkxpbmVUeXBlIjowLCJQYXJlbnRTdHlsZSI6bnVsbH0sIlBhcmVudFN0eWxlIjpudWxsfSwiSXNBYm92ZVRpbWViYW5kIjpmYWxzZSwiU3BhY2luZyI6NSwiRGVmYXVsdFN3aW1sYW5lVGFza1N0eWxlIjp7IiRpZCI6IjY4NyIsIiR0eXBlIjoiTkxSRS5Db21tb24uRG9tLlN0eWxlcy5FeHBsaWNpdFNldGFibGVUYXNrU3R5bGUsIE5MUkUuQ29tbW9uIiwiU2hhcGUiOjYsIlNoYXBlVGhpY2tuZXNzIjowLCJEdXJhdGlvbkZvcm1hdCI6MCwiSW5jbHVkZU5vbldvcmtpbmdEYXlzSW5EdXJhdGlvbiI6ZmFsc2UsIlBlcmNlbnRhZ2VDb21wbGV0ZVN0eWxlIjp7IiRpZCI6IjY4OCIsIkZvbnRTZXR0aW5ncyI6eyIkaWQiOiI2ODkiLCJGb250U2l6ZSI6MTAsIkZvbnROYW1lIjoiQ2FsaWJyaSIsIklzQm9sZCI6ZmFsc2UsIklzSXRhbGljIjpmYWxzZSwiSXNVbmRlcmxpbmVkIjpmYWxzZSwiUGFyZW50U3R5bGUiOm51bGx9LCJBdXRvU2l6ZSI6MCwiRm9yZWdyb3VuZCI6eyIkaWQiOiI2OTAiLCJDb2xvciI6eyIkaWQiOiI2OTE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2OTIiLCJUb3AiOjAuMCwiTGVmdCI6MC4wLCJSaWdodCI6MC4wLCJCb3R0b20iOjAuMH0sIlBhZGRpbmciOnsiJGlkIjoiNjkzIiwiVG9wIjowLjAsIkxlZnQiOjAuMCwiUmlnaHQiOjAuMCwiQm90dG9tIjowLjB9LCJCYWNrZ3JvdW5kIjp7IiRpZCI6IjY5NCIsIkNvbG9yIjp7IiRpZCI6IjY5NSIsIkEiOjg5LCJSIjowLCJHIjowLCJCIjowfX0sIklzVmlzaWJsZSI6dHJ1ZSwiV2lkdGgiOjAuMCwiSGVpZ2h0IjowLjAsIkJvcmRlclN0eWxlIjp7IiRpZCI6IjY5NiIsIkxpbmVDb2xvciI6bnVsbCwiTGluZVdlaWdodCI6MC4wLCJMaW5lVHlwZSI6MCwiUGFyZW50U3R5bGUiOm51bGx9LCJQYXJlbnRTdHlsZSI6bnVsbH0sIkR1cmF0aW9uU3R5bGUiOnsiJGlkIjoiNjk3IiwiRm9udFNldHRpbmdzIjp7IiRpZCI6IjY5OCIsIkZvbnRTaXplIjoxMCwiRm9udE5hbWUiOiJDYWxpYnJpIiwiSXNCb2xkIjpmYWxzZSwiSXNJdGFsaWMiOmZhbHNlLCJJc1VuZGVybGluZWQiOmZhbHNlLCJQYXJlbnRTdHlsZSI6bnVsbH0sIkF1dG9TaXplIjowLCJGb3JlZ3JvdW5kIjp7IiRpZCI6IjY5OSIsIkNvbG9yIjp7IiRpZCI6IjcwM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cwMSIsIlRvcCI6MC4wLCJMZWZ0IjowLjAsIlJpZ2h0IjowLjAsIkJvdHRvbSI6MC4wfSwiUGFkZGluZyI6eyIkaWQiOiI3MDIiLCJUb3AiOjAuMCwiTGVmdCI6MC4wLCJSaWdodCI6MC4wLCJCb3R0b20iOjAuMH0sIkJhY2tncm91bmQiOnsiJGlkIjoiNzAzIiwiQ29sb3IiOnsiJGlkIjoiNzA0IiwiQSI6MCwiUiI6MCwiRyI6MCwiQiI6MH19LCJJc1Zpc2libGUiOnRydWUsIldpZHRoIjowLjAsIkhlaWdodCI6MC4wLCJCb3JkZXJTdHlsZSI6eyIkaWQiOiI3MDUiLCJMaW5lQ29sb3IiOm51bGwsIkxpbmVXZWlnaHQiOjAuMCwiTGluZVR5cGUiOjAsIlBhcmVudFN0eWxlIjpudWxsfSwiUGFyZW50U3R5bGUiOm51bGx9LCJIb3Jpem9udGFsQ29ubmVjdG9yU3R5bGUiOnsiJGlkIjoiNzA2IiwiTGluZUNvbG9yIjp7IiRpZCI6IjcwNyIsIiR0eXBlIjoiTkxSRS5Db21tb24uRG9tLlNvbGlkQ29sb3JCcnVzaCwgTkxSRS5Db21tb24iLCJDb2xvciI6eyIkaWQiOiI3MDgiLCJBIjoyNTUsIlIiOjIwNCwiRyI6MjA0LCJCIjoyMDR9fSwiTGluZVdlaWdodCI6MS4wLCJMaW5lVHlwZSI6MCwiUGFyZW50U3R5bGUiOm51bGx9LCJWZXJ0aWNhbENvbm5lY3RvclN0eWxlIjp7IiRpZCI6IjcwOSIsIkxpbmVDb2xvciI6eyIkaWQiOiI3MTAiLCIkdHlwZSI6Ik5MUkUuQ29tbW9uLkRvbS5Tb2xpZENvbG9yQnJ1c2gsIE5MUkUuQ29tbW9uIiwiQ29sb3IiOnsiJGlkIjoiNzExIiwiQSI6MjU1LCJSIjoyMDQsIkciOjIwNCwiQiI6MjA0fX0sIkxpbmVXZWlnaHQiOjAuMCwiTGluZVR5cGUiOjAsIlBhcmVudFN0eWxlIjpudWxsfSwiTWFyZ2luIjpudWxsLCJTdGFydERhdGVQb3NpdGlvbiI6NiwiRW5kRGF0ZVBvc2l0aW9uIjo2LCJEYXRlSXNWaXNpYmxlIjpmYWxzZSwiVGl0bGVQb3NpdGlvbiI6MywiRHVyYXRpb25Qb3NpdGlvbiI6NiwiUGVyY2VudGFnZUNvbXBsZXRlZFBvc2l0aW9uIjo2LCJTcGFjaW5nIjozLCJJc0JlbG93VGltZWJhbmQiOnRydWUsIlBlcmNlbnRhZ2VDb21wbGV0ZVNoYXBlT3BhY2l0eSI6MzUsIlNoYXBlU3R5bGUiOnsiJGlkIjoiNzEyIiwiTWFyZ2luIjp7IiRpZCI6IjcxMyIsIlRvcCI6MC4wLCJMZWZ0Ijo0LjAsIlJpZ2h0Ijo0LjAsIkJvdHRvbSI6MC4wfSwiUGFkZGluZyI6eyIkaWQiOiI3MTQiLCJUb3AiOjAuMCwiTGVmdCI6MC4wLCJSaWdodCI6MC4wLCJCb3R0b20iOjAuMH0sIkJhY2tncm91bmQiOnsiJGlkIjoiNzE1IiwiQ29sb3IiOnsiJGlkIjoiNzE2IiwiQSI6MjU1LCJSIjoxMTIsIkciOjE3OSwiQiI6MjQwfX0sIklzVmlzaWJsZSI6dHJ1ZSwiV2lkdGgiOjAuMCwiSGVpZ2h0IjoxMC4wLCJCb3JkZXJTdHlsZSI6eyIkaWQiOiI3MTciLCJMaW5lQ29sb3IiOnsiJGlkIjoiNzE4IiwiJHR5cGUiOiJOTFJFLkNvbW1vbi5Eb20uU29saWRDb2xvckJydXNoLCBOTFJFLkNvbW1vbiIsIkNvbG9yIjp7IiRpZCI6IjcxOSIsIkEiOjI1NSwiUiI6MjM0LCJHIjoyMiwiQiI6MzB9fSwiTGluZVdlaWdodCI6MC4wLCJMaW5lVHlwZSI6MCwiUGFyZW50U3R5bGUiOm51bGx9LCJQYXJlbnRTdHlsZSI6bnVsbH0sIlRpdGxlU3R5bGUiOnsiJGlkIjoiNzIwIiwiRm9udFNldHRpbmdzIjp7IiRpZCI6IjcyMSIsIkZvbnRTaXplIjoxMSwiRm9udE5hbWUiOiJDYWxpYnJpIiwiSXNCb2xkIjpmYWxzZSwiSXNJdGFsaWMiOmZhbHNlLCJJc1VuZGVybGluZWQiOmZhbHNlLCJQYXJlbnRTdHlsZSI6bnVsbH0sIkF1dG9TaXplIjowLCJGb3JlZ3JvdW5kIjp7IiRpZCI6IjcyMiIsIkNvbG9yIjp7IiRpZCI6IjcyMyIsIkEiOjI1NSwiUiI6MCwiRyI6MCwiQiI6MH19LCJNYXhXaWR0aCI6MjAwLjAsIk1heEhlaWdodCI6IkluZmluaXR5IiwiU21hcnRGb3JlZ3JvdW5kSXNBY3RpdmUiOmZhbHNlLCJIb3Jpem9udGFsQWxpZ25tZW50IjoyLCJWZXJ0aWNhbEFsaWdubWVudCI6MCwiU21hcnRGb3JlZ3JvdW5kIjpudWxsLCJCYWNrZ3JvdW5kRmlsbFR5cGUiOjAsIk1hcmdpbiI6eyIkaWQiOiI3MjQiLCJUb3AiOjAuMCwiTGVmdCI6MC4wLCJSaWdodCI6MC4wLCJCb3R0b20iOjAuMH0sIlBhZGRpbmciOnsiJGlkIjoiNzI1IiwiVG9wIjowLjAsIkxlZnQiOjAuMCwiUmlnaHQiOjAuMCwiQm90dG9tIjowLjB9LCJCYWNrZ3JvdW5kIjp7IiRpZCI6IjcyNiIsIkNvbG9yIjp7IiRpZCI6IjcyNyIsIkEiOjAsIlIiOjI1NSwiRyI6MjU1LCJCIjoyNTV9fSwiSXNWaXNpYmxlIjp0cnVlLCJXaWR0aCI6MC4wLCJIZWlnaHQiOjAuMCwiQm9yZGVyU3R5bGUiOnsiJGlkIjoiNzI4IiwiTGluZUNvbG9yIjpudWxsLCJMaW5lV2VpZ2h0IjowLjAsIkxpbmVUeXBlIjowLCJQYXJlbnRTdHlsZSI6bnVsbH0sIlBhcmVudFN0eWxlIjpudWxsfSwiRGF0ZVN0eWxlIjp7IiRpZCI6IjcyOSIsIkZvbnRTZXR0aW5ncyI6eyIkaWQiOiI3MzAiLCJGb250U2l6ZSI6MTAsIkZvbnROYW1lIjoiQ2FsaWJyaSIsIklzQm9sZCI6ZmFsc2UsIklzSXRhbGljIjpmYWxzZSwiSXNVbmRlcmxpbmVkIjpmYWxzZSwiUGFyZW50U3R5bGUiOm51bGx9LCJBdXRvU2l6ZSI6MCwiRm9yZWdyb3VuZCI6eyIkaWQiOiI3MzEiLCJDb2xvciI6eyIkaWQiOiI3MzIiLCJBIjoyNTUsIlIiOjEwLCJHIjozMiwiQiI6NDF9fSwiTWF4V2lkdGgiOjIwMC4wLCJNYXhIZWlnaHQiOiJJbmZpbml0eSIsIlNtYXJ0Rm9yZWdyb3VuZElzQWN0aXZlIjpmYWxzZSwiSG9yaXpvbnRhbEFsaWdubWVudCI6MCwiVmVydGljYWxBbGlnbm1lbnQiOjAsIlNtYXJ0Rm9yZWdyb3VuZCI6bnVsbCwiQmFja2dyb3VuZEZpbGxUeXBlIjowLCJNYXJnaW4iOnsiJGlkIjoiNzMzIiwiVG9wIjowLjAsIkxlZnQiOjAuMCwiUmlnaHQiOjAuMCwiQm90dG9tIjowLjB9LCJQYWRkaW5nIjp7IiRpZCI6IjczNCIsIlRvcCI6MC4wLCJMZWZ0IjowLjAsIlJpZ2h0IjowLjAsIkJvdHRvbSI6MC4wfSwiQmFja2dyb3VuZCI6eyIkaWQiOiI3MzUiLCJDb2xvciI6eyIkaWQiOiI3MzYiLCJBIjowLCJSIjoyNTUsIkciOjI1NSwiQiI6MjU1fX0sIklzVmlzaWJsZSI6dHJ1ZSwiV2lkdGgiOjAuMCwiSGVpZ2h0IjowLjAsIkJvcmRlclN0eWxlIjp7IiRpZCI6IjczNyIsIkxpbmVDb2xvciI6bnVsbCwiTGluZVdlaWdodCI6MC4wLCJMaW5lVHlwZSI6MCwiUGFyZW50U3R5bGUiOm51bGx9LCJQYXJlbnRTdHlsZSI6bnVsbH0sIkRhdGVGb3JtYXQiOnsiJGlkIjoiNzM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czOSIsIkZvcm1hdCI6MCwiSXNWaXNpYmxlIjpmYWxzZSwiTGFzdEtub3duVmlzaWJpbGl0eVN0YXRlIjpmYWxzZX0sIklzVmlzaWJsZSI6dHJ1ZSwiUGFyZW50U3R5bGUiOm51bGwsIl9leHBsaWNpdGx5U2V0Ijp7IiRpZCI6Ijc0MC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EZWZhdWx0U3dpbWxhbmVNb3RTdHlsZSI6eyIkaWQiOiI3NDEiLCJTaGFwZSI6MCwiQ29ubmVjdG9yTWFyZ2luIjp7IiRpZCI6Ijc0MiIsIlRvcCI6MC4wLCJMZWZ0IjoyLjAsIlJpZ2h0IjoyLjAsIkJvdHRvbSI6MC4wfSwiQ29ubmVjdG9yU3R5bGUiOnsiJGlkIjoiNzQzIiwiTGluZUNvbG9yIjp7IiRpZCI6Ijc0NCIsIiR0eXBlIjoiTkxSRS5Db21tb24uRG9tLlNvbGlkQ29sb3JCcnVzaCwgTkxSRS5Db21tb24iLCJDb2xvciI6eyIkaWQiOiI3NDUiLCJBIjoyNTUsIlIiOjEyNywiRyI6MTI3LCJCIjoxMjd9fSwiTGluZVdlaWdodCI6Mi4wLCJMaW5lVHlwZSI6MCwiUGFyZW50U3R5bGUiOm51bGx9LCJJc0JlbG93VGltZWJhbmQiOmZhbHNlLCJQb3NpdGlvbk9uVGFzayI6MSwiSGlkZURhdGUiOmZhbHNlLCJTaGFwZVNpemUiOjAsIlNwYWNpbmciOjEuMCwiUGFkZGluZyI6eyIkaWQiOiI3NDYiLCJUb3AiOjcuMCwiTGVmdCI6My4wLCJSaWdodCI6MC4wLCJCb3R0b20iOjIuMH0sIlNoYXBlU3R5bGUiOnsiJGlkIjoiNzQ3IiwiTWFyZ2luIjp7IiRpZCI6Ijc0OCIsIlRvcCI6MC4wLCJMZWZ0IjowLjAsIlJpZ2h0IjowLjAsIkJvdHRvbSI6MC4wfSwiUGFkZGluZyI6eyIkaWQiOiI3NDkiLCJUb3AiOjAuMCwiTGVmdCI6MC4wLCJSaWdodCI6MC4wLCJCb3R0b20iOjAuMH0sIkJhY2tncm91bmQiOnsiJGlkIjoiNzUwIiwiQ29sb3IiOnsiJGlkIjoiNzUxIiwiQSI6MjU1LCJSIjoxNDgsIkciOjE5OSwiQiI6MjQ0fX0sIklzVmlzaWJsZSI6dHJ1ZSwiV2lkdGgiOjEyLjAsIkhlaWdodCI6MTQuMCwiQm9yZGVyU3R5bGUiOnsiJGlkIjoiNzUyIiwiTGluZUNvbG9yIjp7IiRpZCI6Ijc1MyIsIiR0eXBlIjoiTkxSRS5Db21tb24uRG9tLlNvbGlkQ29sb3JCcnVzaCwgTkxSRS5Db21tb24iLCJDb2xvciI6eyIkaWQiOiI3NTQiLCJBIjoyNTUsIlIiOjIzNCwiRyI6MjIsIkIiOjMwfX0sIkxpbmVXZWlnaHQiOjAuMCwiTGluZVR5cGUiOjAsIlBhcmVudFN0eWxlIjpudWxsfSwiUGFyZW50U3R5bGUiOm51bGx9LCJUaXRsZVN0eWxlIjp7IiRpZCI6Ijc1NSIsIkZvbnRTZXR0aW5ncyI6eyIkaWQiOiI3NTYiLCJGb250U2l6ZSI6MTEsIkZvbnROYW1lIjoiQ2FsaWJyaSIsIklzQm9sZCI6dHJ1ZSwiSXNJdGFsaWMiOmZhbHNlLCJJc1VuZGVybGluZWQiOmZhbHNlLCJQYXJlbnRTdHlsZSI6bnVsbH0sIkF1dG9TaXplIjowLCJGb3JlZ3JvdW5kIjp7IiRpZCI6Ijc1NyIsIkNvbG9yIjp7IiRpZCI6Ijc1OCIsIkEiOjI1NSwiUiI6MCwiRyI6MCwiQiI6MH19LCJNYXhXaWR0aCI6MjAwLjAsIk1heEhlaWdodCI6IkluZmluaXR5IiwiU21hcnRGb3JlZ3JvdW5kSXNBY3RpdmUiOmZhbHNlLCJIb3Jpem9udGFsQWxpZ25tZW50IjoxLCJWZXJ0aWNhbEFsaWdubWVudCI6MCwiU21hcnRGb3JlZ3JvdW5kIjpudWxsLCJCYWNrZ3JvdW5kRmlsbFR5cGUiOjAsIk1hcmdpbiI6eyIkaWQiOiI3NTkiLCJUb3AiOjAuMCwiTGVmdCI6MC4wLCJSaWdodCI6MC4wLCJCb3R0b20iOjAuMH0sIlBhZGRpbmciOnsiJGlkIjoiNzYwIiwiVG9wIjowLjAsIkxlZnQiOjAuMCwiUmlnaHQiOjAuMCwiQm90dG9tIjowLjB9LCJCYWNrZ3JvdW5kIjp7IiRpZCI6Ijc2MSIsIkNvbG9yIjp7IiRpZCI6Ijc2MiIsIkEiOjAsIlIiOjAsIkciOjAsIkIiOjB9fSwiSXNWaXNpYmxlIjp0cnVlLCJXaWR0aCI6MC4wLCJIZWlnaHQiOjAuMCwiQm9yZGVyU3R5bGUiOnsiJGlkIjoiNzYzIiwiTGluZUNvbG9yIjpudWxsLCJMaW5lV2VpZ2h0IjowLjAsIkxpbmVUeXBlIjowLCJQYXJlbnRTdHlsZSI6bnVsbH0sIlBhcmVudFN0eWxlIjpudWxsfSwiRGF0ZVN0eWxlIjp7IiRpZCI6Ijc2NCIsIkZvbnRTZXR0aW5ncyI6eyIkaWQiOiI3NjUiLCJGb250U2l6ZSI6MTAsIkZvbnROYW1lIjoiQ2FsaWJyaSIsIklzQm9sZCI6ZmFsc2UsIklzSXRhbGljIjpmYWxzZSwiSXNVbmRlcmxpbmVkIjpmYWxzZSwiUGFyZW50U3R5bGUiOm51bGx9LCJBdXRvU2l6ZSI6MCwiRm9yZWdyb3VuZCI6eyIkaWQiOiI3NjYiLCJDb2xvciI6eyIkaWQiOiI3Njc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c2OCIsIlRvcCI6MC4wLCJMZWZ0IjowLjAsIlJpZ2h0IjowLjAsIkJvdHRvbSI6MC4wfSwiUGFkZGluZyI6eyIkaWQiOiI3NjkiLCJUb3AiOjAuMCwiTGVmdCI6MC4wLCJSaWdodCI6MC4wLCJCb3R0b20iOjAuMH0sIkJhY2tncm91bmQiOnsiJGlkIjoiNzcwIiwiQ29sb3IiOnsiJGlkIjoiNzcxIiwiQSI6MCwiUiI6MCwiRyI6MCwiQiI6MH19LCJJc1Zpc2libGUiOnRydWUsIldpZHRoIjowLjAsIkhlaWdodCI6MC4wLCJCb3JkZXJTdHlsZSI6eyIkaWQiOiI3NzIiLCJMaW5lQ29sb3IiOm51bGwsIkxpbmVXZWlnaHQiOjAuMCwiTGluZVR5cGUiOjAsIlBhcmVudFN0eWxlIjpudWxsfSwiUGFyZW50U3R5bGUiOm51bGx9LCJEYXRlRm9ybWF0Ijp7IiRpZCI6Ijc3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NzQiLCJGb3JtYXQiOjAsIklzVmlzaWJsZSI6ZmFsc2UsIkxhc3RLbm93blZpc2liaWxpdHlTdGF0ZSI6ZmFsc2V9LCJJc1Zpc2libGUiOnRydWUsIlBhcmVudFN0eWxlIjpudWxsfSwiRGVmYXVsdFN3aW1sYW5lTWlsZXN0b25lU3R5bGUiOnsiJGlkIjoiNzc1IiwiVGl0bGVQb3NpdGlvbiI6IlJpZ2h0IiwiRGF0ZVBvc2l0aW9uIjoiTGVmdCIsIlNoYXBlVHlwZSI6MSwiU2hhcGVTaXplIjowLCJTcGFjaW5nIjo1LCJTaGFwZVN0eWxlIjp7IiRpZCI6Ijc3NiIsIk1hcmdpbiI6eyIkaWQiOiI3NzciLCJUb3AiOjAuMCwiTGVmdCI6MC4wLCJSaWdodCI6MC4wLCJCb3R0b20iOjAuMH0sIlBhZGRpbmciOnsiJGlkIjoiNzc4IiwiVG9wIjowLjAsIkxlZnQiOjAuMCwiUmlnaHQiOjAuMCwiQm90dG9tIjowLjB9LCJCYWNrZ3JvdW5kIjp7IiRpZCI6Ijc3OSIsIkNvbG9yIjp7IiRpZCI6Ijc4MCIsIkEiOjI1NSwiUiI6MTEyLCJHIjoxNzksIkIiOjI0MH19LCJJc1Zpc2libGUiOnRydWUsIldpZHRoIjoxMi4wLCJIZWlnaHQiOjE0LjAsIkJvcmRlclN0eWxlIjp7IiRpZCI6Ijc4MSIsIkxpbmVDb2xvciI6eyIkaWQiOiI3ODIiLCIkdHlwZSI6Ik5MUkUuQ29tbW9uLkRvbS5Tb2xpZENvbG9yQnJ1c2gsIE5MUkUuQ29tbW9uIiwiQ29sb3IiOnsiJGlkIjoiNzgzIiwiQSI6MjU1LCJSIjoyMzQsIkciOjIyLCJCIjozMH19LCJMaW5lV2VpZ2h0IjowLjAsIkxpbmVUeXBlIjowLCJQYXJlbnRTdHlsZSI6bnVsbH0sIlBhcmVudFN0eWxlIjpudWxsfSwiVGl0bGVTdHlsZSI6eyIkaWQiOiI3ODQiLCJGb250U2V0dGluZ3MiOnsiJGlkIjoiNzg1IiwiRm9udFNpemUiOjExLCJGb250TmFtZSI6IkNhbGlicmkiLCJJc0JvbGQiOnRydWUsIklzSXRhbGljIjpmYWxzZSwiSXNVbmRlcmxpbmVkIjpmYWxzZSwiUGFyZW50U3R5bGUiOm51bGx9LCJBdXRvU2l6ZSI6MCwiRm9yZWdyb3VuZCI6eyIkaWQiOiI3ODYiLCJDb2xvciI6eyIkaWQiOiI3ODc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Nzg4IiwiVG9wIjowLjAsIkxlZnQiOjAuMCwiUmlnaHQiOjAuMCwiQm90dG9tIjowLjB9LCJQYWRkaW5nIjp7IiRpZCI6Ijc4OSIsIlRvcCI6MC4wLCJMZWZ0IjowLjAsIlJpZ2h0IjowLjAsIkJvdHRvbSI6MC4wfSwiQmFja2dyb3VuZCI6eyIkaWQiOiI3OTAiLCJDb2xvciI6eyIkaWQiOiI3OTEiLCJBIjowLCJSIjoyNTUsIkciOjI1NSwiQiI6MjU1fX0sIklzVmlzaWJsZSI6dHJ1ZSwiV2lkdGgiOjAuMCwiSGVpZ2h0IjowLjAsIkJvcmRlclN0eWxlIjp7IiRpZCI6Ijc5MiIsIkxpbmVDb2xvciI6bnVsbCwiTGluZVdlaWdodCI6MC4wLCJMaW5lVHlwZSI6MCwiUGFyZW50U3R5bGUiOm51bGx9LCJQYXJlbnRTdHlsZSI6bnVsbH0sIkRhdGVTdHlsZSI6eyIkaWQiOiI3OTMiLCJGb250U2V0dGluZ3MiOnsiJGlkIjoiNzk0IiwiRm9udFNpemUiOjEwLCJGb250TmFtZSI6IkNhbGlicmkiLCJJc0JvbGQiOmZhbHNlLCJJc0l0YWxpYyI6ZmFsc2UsIklzVW5kZXJsaW5lZCI6ZmFsc2UsIlBhcmVudFN0eWxlIjpudWxsfSwiQXV0b1NpemUiOjAsIkZvcmVncm91bmQiOnsiJGlkIjoiNzk1IiwiQ29sb3IiOnsiJGlkIjoiNzk2IiwiQSI6MjU1LCJSIjoxMCwiRyI6MzIsIkIiOjQxfX0sIk1heFdpZHRoIjoyMDAuMCwiTWF4SGVpZ2h0IjoiSW5maW5pdHkiLCJTbWFydEZvcmVncm91bmRJc0FjdGl2ZSI6ZmFsc2UsIkhvcml6b250YWxBbGlnbm1lbnQiOjIsIlZlcnRpY2FsQWxpZ25tZW50IjowLCJTbWFydEZvcmVncm91bmQiOm51bGwsIkJhY2tncm91bmRGaWxsVHlwZSI6MCwiTWFyZ2luIjp7IiRpZCI6Ijc5NyIsIlRvcCI6MC4wLCJMZWZ0IjowLjAsIlJpZ2h0IjowLjAsIkJvdHRvbSI6MC4wfSwiUGFkZGluZyI6eyIkaWQiOiI3OTgiLCJUb3AiOjAuMCwiTGVmdCI6MC4wLCJSaWdodCI6MC4wLCJCb3R0b20iOjAuMH0sIkJhY2tncm91bmQiOnsiJGlkIjoiNzk5IiwiQ29sb3IiOnsiJGlkIjoiODAwIiwiQSI6MCwiUiI6MjU1LCJHIjoyNTUsIkIiOjI1NX19LCJJc1Zpc2libGUiOnRydWUsIldpZHRoIjowLjAsIkhlaWdodCI6MC4wLCJCb3JkZXJTdHlsZSI6eyIkaWQiOiI4MDEiLCJMaW5lQ29sb3IiOm51bGwsIkxpbmVXZWlnaHQiOjAuMCwiTGluZVR5cGUiOjAsIlBhcmVudFN0eWxlIjpudWxsfSwiUGFyZW50U3R5bGUiOm51bGx9LCJEYXRlRm9ybWF0Ijp7IiRpZCI6IjgwMiIsIkZvcm1hdFN0cmluZyI6Ik1NTSBkLCB5eXl5IiwiU2VwYXJhdG9yIjoiLyIsIlVzZUludGVybmF0aW9uYWxEYXRlRm9ybWF0IjpmYWxzZSwiRGF0ZUlzVmlzaWJsZSI6dHJ1ZSwiVGltZUlzVmlzaWJsZSI6ZmFsc2UsIkhvdXJEaWdpdHMiOjEsIkFtUG1EZXNpZ25hdG9yIjoyLCJUcmltMDBNaW51dGVzIjpmYWxzZSwiTGFzdEtub3duVmlzaWJpbGl0eVN0YXRlIjp7IiRpZCI6IjgwMyIsIkRhdGVQYXJ0SXNWaXNpYmxlIjp0cnVlLCJUaW1lUGFydElzVmlzaWJsZSI6ZmFsc2V9fSwiV2Vla051bWJlcmluZyI6eyIkaWQiOiI4MDQiLCJGb3JtYXQiOjAsIklzVmlzaWJsZSI6ZmFsc2UsIkxhc3RLbm93blZpc2liaWxpdHlTdGF0ZSI6ZmFsc2V9LCJJc1Zpc2libGUiOnRydWUsIlBhcmVudFN0eWxlIjpudWxsfSwiRGVmYXVsdFN3aW1sYW5lQWN0aXZpdHlTdHlsZSI6eyIkaWQiOiI4MDUiLCJIZWFkZXJTdHlsZSI6eyIkaWQiOiI4MDYiLCJUZXh0U3R5bGUiOnsiJGlkIjoiODA3IiwiRm9udFNldHRpbmdzIjp7IiRpZCI6IjgwOCIsIkZvbnRTaXplIjoxMSwiRm9udE5hbWUiOiJDYWxpYnJpIiwiSXNCb2xkIjpmYWxzZSwiSXNJdGFsaWMiOmZhbHNlLCJJc1VuZGVybGluZWQiOmZhbHNlLCJQYXJlbnRTdHlsZSI6bnVsbH0sIkF1dG9TaXplIjoyLCJGb3JlZ3JvdW5kIjp7IiRpZCI6IjgwOSIsIkNvbG9yIjp7IiRpZCI6IjgxMCIsIkEiOjI1NSwiUiI6MCwiRyI6MCwiQiI6MH19LCJNYXhXaWR0aCI6MC4wLCJNYXhIZWlnaHQiOjAuMCwiU21hcnRGb3JlZ3JvdW5kSXNBY3RpdmUiOmZhbHNlLCJIb3Jpem9udGFsQWxpZ25tZW50IjowLCJWZXJ0aWNhbEFsaWdubWVudCI6MCwiU21hcnRGb3JlZ3JvdW5kIjpudWxsLCJCYWNrZ3JvdW5kRmlsbFR5cGUiOjAsIk1hcmdpbiI6eyIkaWQiOiI4MTEiLCJUb3AiOjAuMCwiTGVmdCI6MC4wLCJSaWdodCI6MC4wLCJCb3R0b20iOjAuMH0sIlBhZGRpbmciOnsiJGlkIjoiODEyIiwiVG9wIjowLjAsIkxlZnQiOjAuMCwiUmlnaHQiOjAuMCwiQm90dG9tIjowLjB9LCJCYWNrZ3JvdW5kIjpudWxsLCJJc1Zpc2libGUiOnRydWUsIldpZHRoIjowLjAsIkhlaWdodCI6MC4wLCJCb3JkZXJTdHlsZSI6bnVsbCwiUGFyZW50U3R5bGUiOm51bGx9LCJSZWN0YW5nbGVTdHlsZSI6eyIkaWQiOiI4MTMiLCJNYXJnaW4iOnsiJGlkIjoiODE0IiwiVG9wIjowLjAsIkxlZnQiOjAuMCwiUmlnaHQiOjAuMCwiQm90dG9tIjowLjB9LCJQYWRkaW5nIjp7IiRpZCI6IjgxNSIsIlRvcCI6MC4wLCJMZWZ0IjowLjAsIlJpZ2h0IjowLjAsIkJvdHRvbSI6MC4wfSwiQmFja2dyb3VuZCI6eyIkaWQiOiI4MTYiLCJDb2xvciI6eyIkaWQiOiI4MTciLCJBIjo2MywiUiI6MTQ4LCJHIjoxOTksIkIiOjI0NH19LCJJc1Zpc2libGUiOnRydWUsIldpZHRoIjowLjAsIkhlaWdodCI6MC4wLCJCb3JkZXJTdHlsZSI6eyIkaWQiOiI4MTgiLCJMaW5lQ29sb3IiOnsiJGlkIjoiODE5IiwiJHR5cGUiOiJOTFJFLkNvbW1vbi5Eb20uU29saWRDb2xvckJydXNoLCBOTFJFLkNvbW1vbiIsIkNvbG9yIjp7IiRpZCI6IjgyMCIsIkEiOjI1NSwiUiI6MTg4LCJHIjoxNzgsIkIiOjB9fSwiTGluZVdlaWdodCI6MC4wLCJMaW5lVHlwZSI6MCwiUGFyZW50U3R5bGUiOm51bGx9LCJQYXJlbnRTdHlsZSI6bnVsbH0sIk1hcmdpbiI6eyIkaWQiOiI4MjEiLCJUb3AiOjAuMCwiTGVmdCI6MC4wLCJSaWdodCI6MC4wLCJCb3R0b20iOjAuMH0sIlBhZGRpbmciOnsiJGlkIjoiODIyIiwiVG9wIjowLjAsIkxlZnQiOjAuMCwiUmlnaHQiOjAuMCwiQm90dG9tIjowLjB9LCJCYWNrZ3JvdW5kIjpudWxsLCJJc1Zpc2libGUiOnRydWUsIldpZHRoIjowLjAsIkhlaWdodCI6MC4wLCJCb3JkZXJTdHlsZSI6bnVsbCwiUGFyZW50U3R5bGUiOm51bGx9LCJCYWNrZ3JvdW5kU3R5bGUiOnsiJGlkIjoiODIzIiwiTWFyZ2luIjp7IiRpZCI6IjgyNCIsIlRvcCI6MC4wLCJMZWZ0IjowLjAsIlJpZ2h0IjowLjAsIkJvdHRvbSI6MC4wfSwiUGFkZGluZyI6eyIkaWQiOiI4MjUiLCJUb3AiOjAuMCwiTGVmdCI6MC4wLCJSaWdodCI6MC4wLCJCb3R0b20iOjAuMH0sIkJhY2tncm91bmQiOnsiJGlkIjoiODI2IiwiQ29sb3IiOnsiJGlkIjoiODI3IiwiQSI6NTEsIlIiOjIxNywiRyI6MjE3LCJCIjoyMTd9fSwiSXNWaXNpYmxlIjp0cnVlLCJXaWR0aCI6MC4wLCJIZWlnaHQiOjAuMCwiQm9yZGVyU3R5bGUiOnsiJGlkIjoiODI4IiwiTGluZUNvbG9yIjp7IiRpZCI6IjgyOSIsIiR0eXBlIjoiTkxSRS5Db21tb24uRG9tLlNvbGlkQ29sb3JCcnVzaCwgTkxSRS5Db21tb24iLCJDb2xvciI6eyIkaWQiOiI4MzAiLCJBIjoyNTUsIlIiOjIzNCwiRyI6MjIsIkIiOjMwfX0sIkxpbmVXZWlnaHQiOjAuMCwiTGluZVR5cGUiOjAsIlBhcmVudFN0eWxlIjpudWxsfSwiUGFyZW50U3R5bGUiOm51bGx9LCJNYXJnaW4iOnsiJGlkIjoiODMxIiwiVG9wIjowLjAsIkxlZnQiOjAuMCwiUmlnaHQiOjAuMCwiQm90dG9tIjowLjB9LCJQYWRkaW5nIjp7IiRpZCI6IjgzMiIsIlRvcCI6MC4wLCJMZWZ0IjowLjAsIlJpZ2h0IjowLjAsIkJvdHRvbSI6MC4wfSwiSXNWaXNpYmxlIjp0cnVlLCJXaWR0aCI6MC4wLCJIZWlnaHQiOjAuMCwiQm9yZGVyU3R5bGUiOnsiJGlkIjoiODMzIiwiTGluZUNvbG9yIjpudWxsLCJMaW5lV2VpZ2h0IjowLjAsIkxpbmVUeXBlIjowLCJQYXJlbnRTdHlsZSI6bnVsbH0sIlBhcmVudFN0eWxlIjpudWxsfSwiTWFyZ2luIjp7IiRpZCI6IjgzNCIsIlRvcCI6MC4wLCJMZWZ0IjowLjAsIlJpZ2h0IjowLjAsIkJvdHRvbSI6MC4wfSwiUGFkZGluZyI6eyIkaWQiOiI4MzUiLCJUb3AiOjAuMCwiTGVmdCI6MC4wLCJSaWdodCI6MC4wLCJCb3R0b20iOjAuMH0sIklzVmlzaWJsZSI6dHJ1ZSwiV2lkdGgiOjAuMCwiSGVpZ2h0IjowLjAsIkJvcmRlclN0eWxlIjp7IiRpZCI6IjgzNiIsIkxpbmVDb2xvciI6bnVsbCwiTGluZVdlaWdodCI6MC4wLCJMaW5lVHlwZSI6MCwiUGFyZW50U3R5bGUiOm51bGx9LCJQYXJlbnRTdHlsZSI6bnVsbH19LHsiJGlkIjoiODM3IiwiX2FjdGl2aXRpZXMiOlt7IiRpZCI6IjgzOCIsIl9yb3dzIjpbXSwiSW5kZXgiOjE5LCJJZCI6ImUzNTVhODAwLWVhMmUtNDRhOS05MzI5LTliMTQ3NzgwMjg1OCIsIkhlYWRlclRleHQiOm51bGwsIklzRGVmYXVsdCI6dHJ1ZSwiU3R5bGUiOnsiJGlkIjoiODM5IiwiSGVhZGVyU3R5bGUiOnsiJGlkIjoiODQwIiwiVGV4dFN0eWxlIjp7IiRpZCI6Ijg0MSIsIkZvbnRTZXR0aW5ncyI6eyIkaWQiOiI4NDIiLCJGb250U2l6ZSI6MTEsIkZvbnROYW1lIjoiQ2FsaWJyaSIsIklzQm9sZCI6ZmFsc2UsIklzSXRhbGljIjpmYWxzZSwiSXNVbmRlcmxpbmVkIjpmYWxzZSwiUGFyZW50U3R5bGUiOm51bGx9LCJBdXRvU2l6ZSI6MiwiRm9yZWdyb3VuZCI6eyIkaWQiOiI4NDMiLCJDb2xvciI6eyIkaWQiOiI4NDQiLCJBIjoyNTUsIlIiOjAsIkciOjAsIkIiOjB9fSwiTWF4V2lkdGgiOjYzLjUxNjgwNTY2MDg1NDc0MywiTWF4SGVpZ2h0IjoiSW5maW5pdHkiLCJTbWFydEZvcmVncm91bmRJc0FjdGl2ZSI6ZmFsc2UsIkhvcml6b250YWxBbGlnbm1lbnQiOjAsIlZlcnRpY2FsQWxpZ25tZW50IjowLCJTbWFydEZvcmVncm91bmQiOm51bGwsIkJhY2tncm91bmRGaWxsVHlwZSI6MCwiTWFyZ2luIjp7IiRpZCI6Ijg0NSIsIlRvcCI6MC4wLCJMZWZ0IjowLjAsIlJpZ2h0IjowLjAsIkJvdHRvbSI6MC4wfSwiUGFkZGluZyI6eyIkaWQiOiI4NDYiLCJUb3AiOjAuMCwiTGVmdCI6MC4wLCJSaWdodCI6MC4wLCJCb3R0b20iOjAuMH0sIkJhY2tncm91bmQiOnsiJGlkIjoiODQ3IiwiQ29sb3IiOnsiJGlkIjoiODQ4IiwiQSI6MCwiUiI6MjU1LCJHIjoyNTUsIkIiOjI1NX19LCJJc1Zpc2libGUiOnRydWUsIldpZHRoIjowLjAsIkhlaWdodCI6MC4wLCJCb3JkZXJTdHlsZSI6bnVsbCwiUGFyZW50U3R5bGUiOm51bGx9LCJSZWN0YW5nbGVTdHlsZSI6eyIkaWQiOiI4NDkiLCJNYXJnaW4iOnsiJGlkIjoiODUwIiwiVG9wIjowLjAsIkxlZnQiOjAuMCwiUmlnaHQiOjAuMCwiQm90dG9tIjowLjB9LCJQYWRkaW5nIjp7IiRpZCI6Ijg1MSIsIlRvcCI6MC4wLCJMZWZ0IjowLjAsIlJpZ2h0IjowLjAsIkJvdHRvbSI6MC4wfSwiQmFja2dyb3VuZCI6eyIkaWQiOiI4NTIiLCJDb2xvciI6eyIkaWQiOiI4NTMiLCJBIjo2MywiUiI6MjIsIkciOjIxOSwiQiI6MTQ3fX0sIklzVmlzaWJsZSI6dHJ1ZSwiV2lkdGgiOjAuMCwiSGVpZ2h0IjowLjAsIkJvcmRlclN0eWxlIjp7IiRpZCI6Ijg1NCIsIkxpbmVDb2xvciI6eyIkaWQiOiI4NTUiLCIkdHlwZSI6Ik5MUkUuQ29tbW9uLkRvbS5Tb2xpZENvbG9yQnJ1c2gsIE5MUkUuQ29tbW9uIiwiQ29sb3IiOnsiJGlkIjoiODU2IiwiQSI6MjU1LCJSIjoyNTUsIkciOjI1NSwiQiI6MjU1fX0sIkxpbmVXZWlnaHQiOjAuMCwiTGluZVR5cGUiOjAsIlBhcmVudFN0eWxlIjpudWxsfSwiUGFyZW50U3R5bGUiOm51bGx9LCJNYXJnaW4iOnsiJGlkIjoiODU3IiwiVG9wIjowLjAsIkxlZnQiOjAuMCwiUmlnaHQiOjAuMCwiQm90dG9tIjowLjB9LCJQYWRkaW5nIjp7IiRpZCI6Ijg1OCIsIlRvcCI6MC4wLCJMZWZ0IjowLjAsIlJpZ2h0IjowLjAsIkJvdHRvbSI6MC4wfSwiQmFja2dyb3VuZCI6bnVsbCwiSXNWaXNpYmxlIjp0cnVlLCJXaWR0aCI6MC4wLCJIZWlnaHQiOjAuMCwiQm9yZGVyU3R5bGUiOm51bGwsIlBhcmVudFN0eWxlIjpudWxsfSwiQmFja2dyb3VuZFN0eWxlIjp7IiRpZCI6Ijg1OSIsIk1hcmdpbiI6eyIkaWQiOiI4NjAiLCJUb3AiOjAuMCwiTGVmdCI6MC4wLCJSaWdodCI6MC4wLCJCb3R0b20iOjAuMH0sIlBhZGRpbmciOnsiJGlkIjoiODYxIiwiVG9wIjowLjAsIkxlZnQiOjAuMCwiUmlnaHQiOjAuMCwiQm90dG9tIjowLjB9LCJCYWNrZ3JvdW5kIjp7IiRpZCI6Ijg2MiIsIkNvbG9yIjp7IiRpZCI6Ijg2MyIsIkEiOjUxLCJSIjoyMTcsIkciOjIxNywiQiI6MjE3fX0sIklzVmlzaWJsZSI6dHJ1ZSwiV2lkdGgiOjAuMCwiSGVpZ2h0IjowLjAsIkJvcmRlclN0eWxlIjp7IiRpZCI6Ijg2NCIsIkxpbmVDb2xvciI6eyIkaWQiOiI4NjUiLCIkdHlwZSI6Ik5MUkUuQ29tbW9uLkRvbS5Tb2xpZENvbG9yQnJ1c2gsIE5MUkUuQ29tbW9uIiwiQ29sb3IiOnsiJGlkIjoiODY2IiwiQSI6MjU1LCJSIjoyMzQsIkciOjIyLCJCIjozMH19LCJMaW5lV2VpZ2h0IjowLjAsIkxpbmVUeXBlIjowLCJQYXJlbnRTdHlsZSI6bnVsbH0sIlBhcmVudFN0eWxlIjpudWxsfSwiTWFyZ2luIjp7IiRpZCI6Ijg2NyIsIlRvcCI6MC4wLCJMZWZ0IjowLjAsIlJpZ2h0IjowLjAsIkJvdHRvbSI6MC4wfSwiUGFkZGluZyI6eyIkaWQiOiI4NjgiLCJUb3AiOjAuMCwiTGVmdCI6MC4wLCJSaWdodCI6MC4wLCJCb3R0b20iOjAuMH0sIklzVmlzaWJsZSI6dHJ1ZSwiV2lkdGgiOjAuMCwiSGVpZ2h0IjowLjAsIkJvcmRlclN0eWxlIjp7IiRpZCI6Ijg2OSIsIkxpbmVDb2xvciI6bnVsbCwiTGluZVdlaWdodCI6MC4wLCJMaW5lVHlwZSI6MCwiUGFyZW50U3R5bGUiOm51bGx9LCJQYXJlbnRTdHlsZSI6bnVsbH19LHsiJGlkIjoiODcwIiwiX3Jvd3MiOlt7IiRpZCI6Ijg3MSIsIl90YXNrcyI6W10sIl9taWxlc3RvbmVzIjpbeyIkaWQiOiI4NzIiLCJJZCI6IjdhMDMzNTBhLWQyY2ItNDQ4Zi1iYjMyLTExOWZkY2Q4MjA0NSIsIkluZGV4IjoyMCwiR3JvdXBJZCI6bnVsbCwiVGl0bGUiOiJQcm9qZWN0IGtpY2stb2ZmIiwiRGF0ZVRpbWUiOiIyMDIyLTExLTAyVDA4OjAwOjAwIiwiUGVyY2VudGFnZUNvbXBsZXRlIjpudWxsLCJOb3RlIjpudWxsLCJTdHlsZSI6eyIkaWQiOiI4NzMiLCJUaXRsZVBvc2l0aW9uIjoiUmlnaHQiLCJEYXRlUG9zaXRpb24iOiJMZWZ0IiwiU2hhcGVUeXBlIjoxLCJTaGFwZVNpemUiOjAsIlNwYWNpbmciOjUsIlNoYXBlU3R5bGUiOnsiJGlkIjoiODc0IiwiTWFyZ2luIjp7IiRpZCI6Ijg3NSIsIlRvcCI6MC4wLCJMZWZ0IjowLjAsIlJpZ2h0IjowLjAsIkJvdHRvbSI6MC4wfSwiUGFkZGluZyI6eyIkaWQiOiI4NzYiLCJUb3AiOjAuMCwiTGVmdCI6MC4wLCJSaWdodCI6MC4wLCJCb3R0b20iOjAuMH0sIkJhY2tncm91bmQiOnsiJGlkIjoiODc3IiwiQ29sb3IiOnsiJGlkIjoiODc4IiwiQSI6MjU1LCJSIjoyMiwiRyI6MjE5LCJCIjoxNDd9fSwiSXNWaXNpYmxlIjp0cnVlLCJXaWR0aCI6MTIuMCwiSGVpZ2h0IjoxNC4wLCJCb3JkZXJTdHlsZSI6eyIkaWQiOiI4NzkiLCJMaW5lQ29sb3IiOnsiJGlkIjoiODgwIiwiJHR5cGUiOiJOTFJFLkNvbW1vbi5Eb20uU29saWRDb2xvckJydXNoLCBOTFJFLkNvbW1vbiIsIkNvbG9yIjp7IiRpZCI6Ijg4MSIsIkEiOjI1NSwiUiI6MjU1LCJHIjoyNTUsIkIiOjI1NX19LCJMaW5lV2VpZ2h0IjowLjAsIkxpbmVUeXBlIjowLCJQYXJlbnRTdHlsZSI6bnVsbH0sIlBhcmVudFN0eWxlIjpudWxsfSwiVGl0bGVTdHlsZSI6eyIkaWQiOiI4ODIiLCJGb250U2V0dGluZ3MiOnsiJGlkIjoiODgzIiwiRm9udFNpemUiOjExLCJGb250TmFtZSI6IkNhbGlicmkiLCJJc0JvbGQiOnRydWUsIklzSXRhbGljIjpmYWxzZSwiSXNVbmRlcmxpbmVkIjpmYWxzZSwiUGFyZW50U3R5bGUiOm51bGx9LCJBdXRvU2l6ZSI6MCwiRm9yZWdyb3VuZCI6eyIkaWQiOiI4ODQiLCJDb2xvciI6eyIkaWQiOiI4ODU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ODg2IiwiVG9wIjowLjAsIkxlZnQiOjAuMCwiUmlnaHQiOjAuMCwiQm90dG9tIjowLjB9LCJQYWRkaW5nIjp7IiRpZCI6Ijg4NyIsIlRvcCI6MC4wLCJMZWZ0IjowLjAsIlJpZ2h0IjowLjAsIkJvdHRvbSI6MC4wfSwiQmFja2dyb3VuZCI6eyIkaWQiOiI4ODgiLCJDb2xvciI6eyIkaWQiOiI4ODkiLCJBIjowLCJSIjoyNTUsIkciOjI1NSwiQiI6MjU1fX0sIklzVmlzaWJsZSI6dHJ1ZSwiV2lkdGgiOjAuMCwiSGVpZ2h0IjowLjAsIkJvcmRlclN0eWxlIjp7IiRpZCI6Ijg5MCIsIkxpbmVDb2xvciI6bnVsbCwiTGluZVdlaWdodCI6MC4wLCJMaW5lVHlwZSI6MCwiUGFyZW50U3R5bGUiOm51bGx9LCJQYXJlbnRTdHlsZSI6bnVsbH0sIkRhdGVTdHlsZSI6eyIkaWQiOiI4OTEiLCJGb250U2V0dGluZ3MiOnsiJGlkIjoiODkyIiwiRm9udFNpemUiOjEwLCJGb250TmFtZSI6IkNhbGlicmkiLCJJc0JvbGQiOmZhbHNlLCJJc0l0YWxpYyI6ZmFsc2UsIklzVW5kZXJsaW5lZCI6ZmFsc2UsIlBhcmVudFN0eWxlIjpudWxsfSwiQXV0b1NpemUiOjAsIkZvcmVncm91bmQiOnsiJGlkIjoiODkzIiwiQ29sb3IiOnsiJGlkIjoiODk0IiwiQSI6MjU1LCJSIjoxMCwiRyI6MzIsIkIiOjQxfX0sIk1heFdpZHRoIjoyMDAuMCwiTWF4SGVpZ2h0IjoiSW5maW5pdHkiLCJTbWFydEZvcmVncm91bmRJc0FjdGl2ZSI6ZmFsc2UsIkhvcml6b250YWxBbGlnbm1lbnQiOjIsIlZlcnRpY2FsQWxpZ25tZW50IjowLCJTbWFydEZvcmVncm91bmQiOm51bGwsIkJhY2tncm91bmRGaWxsVHlwZSI6MCwiTWFyZ2luIjp7IiRpZCI6Ijg5NSIsIlRvcCI6MC4wLCJMZWZ0IjowLjAsIlJpZ2h0IjowLjAsIkJvdHRvbSI6MC4wfSwiUGFkZGluZyI6eyIkaWQiOiI4OTYiLCJUb3AiOjAuMCwiTGVmdCI6MC4wLCJSaWdodCI6MC4wLCJCb3R0b20iOjAuMH0sIkJhY2tncm91bmQiOnsiJGlkIjoiODk3IiwiQ29sb3IiOnsiJGlkIjoiODk4IiwiQSI6MCwiUiI6MjU1LCJHIjoyNTUsIkIiOjI1NX19LCJJc1Zpc2libGUiOnRydWUsIldpZHRoIjowLjAsIkhlaWdodCI6MC4wLCJCb3JkZXJTdHlsZSI6eyIkaWQiOiI4OTkiLCJMaW5lQ29sb3IiOm51bGwsIkxpbmVXZWlnaHQiOjAuMCwiTGluZVR5cGUiOjAsIlBhcmVudFN0eWxlIjpudWxsfSwiUGFyZW50U3R5bGUiOm51bGx9LCJEYXRlRm9ybWF0Ijp7IiRpZCI6IjkwMCIsIkZvcm1hdFN0cmluZyI6Ik1NTSBkLCB5eXl5IiwiU2VwYXJhdG9yIjoiLyIsIlVzZUludGVybmF0aW9uYWxEYXRlRm9ybWF0IjpmYWxzZSwiRGF0ZUlzVmlzaWJsZSI6dHJ1ZSwiVGltZUlzVmlzaWJsZSI6ZmFsc2UsIkhvdXJEaWdpdHMiOjEsIkFtUG1EZXNpZ25hdG9yIjoyLCJUcmltMDBNaW51dGVzIjpmYWxzZSwiTGFzdEtub3duVmlzaWJpbGl0eVN0YXRlIjp7IiRpZCI6IjkwMSIsIkRhdGVQYXJ0SXNWaXNpYmxlIjp0cnVlLCJUaW1lUGFydElzVmlzaWJsZSI6ZmFsc2V9fSwiV2Vla051bWJlcmluZyI6eyIkaWQiOiI5MDIiLCJGb3JtYXQiOjAsIklzVmlzaWJsZSI6ZmFsc2UsIkxhc3RLbm93blZpc2liaWxpdHlTdGF0ZSI6ZmFsc2V9LCJJc1Zpc2libGUiOnRydWUsIlBhcmVudFN0eWxlIjpudWxsfSwiSHlwZXJsaW5rIjpudWxsLCJJbXBvcnRJZCI6IiJ9LHsiJGlkIjoiOTAzIiwiSWQiOiJhMTZmYTEzZC04NzdlLTQ4YmMtODYwZi0xNTI3Mjc1ODg2N2IiLCJJbmRleCI6MjEsIkdyb3VwSWQiOm51bGwsIlRpdGxlIjoiTW92ZSB0byBwcm9kdWN0aW9uIiwiRGF0ZVRpbWUiOiIyMDIzLTA5LTIyVDA4OjAwOjAwIiwiUGVyY2VudGFnZUNvbXBsZXRlIjpudWxsLCJOb3RlIjpudWxsLCJTdHlsZSI6eyIkaWQiOiI5MDQiLCJUaXRsZVBvc2l0aW9uIjoiUmlnaHQiLCJEYXRlUG9zaXRpb24iOiJMZWZ0IiwiU2hhcGVUeXBlIjoxMywiU2hhcGVTaXplIjowLCJTcGFjaW5nIjo1LCJTaGFwZVN0eWxlIjp7IiRpZCI6IjkwNSIsIk1hcmdpbiI6eyIkaWQiOiI5MDYiLCJUb3AiOjAuMCwiTGVmdCI6MC4wLCJSaWdodCI6MC4wLCJCb3R0b20iOjAuMH0sIlBhZGRpbmciOnsiJGlkIjoiOTA3IiwiVG9wIjowLjAsIkxlZnQiOjAuMCwiUmlnaHQiOjAuMCwiQm90dG9tIjowLjB9LCJCYWNrZ3JvdW5kIjp7IiRpZCI6IjkwOCIsIkNvbG9yIjp7IiRpZCI6IjkwOSIsIkEiOjI1NSwiUiI6MjIsIkciOjIxOSwiQiI6MTQ3fX0sIklzVmlzaWJsZSI6dHJ1ZSwiV2lkdGgiOjEyLjAsIkhlaWdodCI6MTQuMCwiQm9yZGVyU3R5bGUiOnsiJGlkIjoiOTEwIiwiTGluZUNvbG9yIjp7IiRpZCI6IjkxMSIsIiR0eXBlIjoiTkxSRS5Db21tb24uRG9tLlNvbGlkQ29sb3JCcnVzaCwgTkxSRS5Db21tb24iLCJDb2xvciI6eyIkaWQiOiI5MTIiLCJBIjoyNTUsIlIiOjI1NSwiRyI6MjU1LCJCIjoyNTV9fSwiTGluZVdlaWdodCI6MC4wLCJMaW5lVHlwZSI6MCwiUGFyZW50U3R5bGUiOm51bGx9LCJQYXJlbnRTdHlsZSI6bnVsbH0sIlRpdGxlU3R5bGUiOnsiJGlkIjoiOTEzIiwiRm9udFNldHRpbmdzIjp7IiRpZCI6IjkxNCIsIkZvbnRTaXplIjoxMSwiRm9udE5hbWUiOiJDYWxpYnJpIiwiSXNCb2xkIjp0cnVlLCJJc0l0YWxpYyI6ZmFsc2UsIklzVW5kZXJsaW5lZCI6ZmFsc2UsIlBhcmVudFN0eWxlIjpudWxsfSwiQXV0b1NpemUiOjAsIkZvcmVncm91bmQiOnsiJGlkIjoiOTE1IiwiQ29sb3IiOnsiJGlkIjoiOTE2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kxNyIsIlRvcCI6MC4wLCJMZWZ0IjowLjAsIlJpZ2h0IjowLjAsIkJvdHRvbSI6MC4wfSwiUGFkZGluZyI6eyIkaWQiOiI5MTgiLCJUb3AiOjAuMCwiTGVmdCI6MC4wLCJSaWdodCI6MC4wLCJCb3R0b20iOjAuMH0sIkJhY2tncm91bmQiOnsiJGlkIjoiOTE5IiwiQ29sb3IiOnsiJGlkIjoiOTIwIiwiQSI6MCwiUiI6MjU1LCJHIjoyNTUsIkIiOjI1NX19LCJJc1Zpc2libGUiOnRydWUsIldpZHRoIjowLjAsIkhlaWdodCI6MC4wLCJCb3JkZXJTdHlsZSI6eyIkaWQiOiI5MjEiLCJMaW5lQ29sb3IiOm51bGwsIkxpbmVXZWlnaHQiOjAuMCwiTGluZVR5cGUiOjAsIlBhcmVudFN0eWxlIjpudWxsfSwiUGFyZW50U3R5bGUiOm51bGx9LCJEYXRlU3R5bGUiOnsiJGlkIjoiOTIyIiwiRm9udFNldHRpbmdzIjp7IiRpZCI6IjkyMyIsIkZvbnRTaXplIjoxMCwiRm9udE5hbWUiOiJDYWxpYnJpIiwiSXNCb2xkIjpmYWxzZSwiSXNJdGFsaWMiOmZhbHNlLCJJc1VuZGVybGluZWQiOmZhbHNlLCJQYXJlbnRTdHlsZSI6bnVsbH0sIkF1dG9TaXplIjowLCJGb3JlZ3JvdW5kIjp7IiRpZCI6IjkyNCIsIkNvbG9yIjp7IiRpZCI6IjkyNSIsIkEiOjI1NSwiUiI6MTAsIkciOjMyLCJCIjo0MX19LCJNYXhXaWR0aCI6MjAwLjAsIk1heEhlaWdodCI6IkluZmluaXR5IiwiU21hcnRGb3JlZ3JvdW5kSXNBY3RpdmUiOmZhbHNlLCJIb3Jpem9udGFsQWxpZ25tZW50IjoyLCJWZXJ0aWNhbEFsaWdubWVudCI6MCwiU21hcnRGb3JlZ3JvdW5kIjpudWxsLCJCYWNrZ3JvdW5kRmlsbFR5cGUiOjAsIk1hcmdpbiI6eyIkaWQiOiI5MjYiLCJUb3AiOjAuMCwiTGVmdCI6MC4wLCJSaWdodCI6MC4wLCJCb3R0b20iOjAuMH0sIlBhZGRpbmciOnsiJGlkIjoiOTI3IiwiVG9wIjowLjAsIkxlZnQiOjAuMCwiUmlnaHQiOjAuMCwiQm90dG9tIjowLjB9LCJCYWNrZ3JvdW5kIjp7IiRpZCI6IjkyOCIsIkNvbG9yIjp7IiRpZCI6IjkyOSIsIkEiOjAsIlIiOjI1NSwiRyI6MjU1LCJCIjoyNTV9fSwiSXNWaXNpYmxlIjp0cnVlLCJXaWR0aCI6MC4wLCJIZWlnaHQiOjAuMCwiQm9yZGVyU3R5bGUiOnsiJGlkIjoiOTMwIiwiTGluZUNvbG9yIjpudWxsLCJMaW5lV2VpZ2h0IjowLjAsIkxpbmVUeXBlIjowLCJQYXJlbnRTdHlsZSI6bnVsbH0sIlBhcmVudFN0eWxlIjpudWxsfSwiRGF0ZUZvcm1hdCI6eyIkaWQiOiI5MzEiLCJGb3JtYXRTdHJpbmciOiJNTU0gZCwgeXl5eSIsIlNlcGFyYXRvciI6Ii8iLCJVc2VJbnRlcm5hdGlvbmFsRGF0ZUZvcm1hdCI6ZmFsc2UsIkRhdGVJc1Zpc2libGUiOnRydWUsIlRpbWVJc1Zpc2libGUiOmZhbHNlLCJIb3VyRGlnaXRzIjoxLCJBbVBtRGVzaWduYXRvciI6MiwiVHJpbTAwTWludXRlcyI6ZmFsc2UsIkxhc3RLbm93blZpc2liaWxpdHlTdGF0ZSI6eyIkaWQiOiI5MzIiLCJEYXRlUGFydElzVmlzaWJsZSI6dHJ1ZSwiVGltZVBhcnRJc1Zpc2libGUiOmZhbHNlfX0sIldlZWtOdW1iZXJpbmciOnsiJGlkIjoiOTMzIiwiRm9ybWF0IjowLCJJc1Zpc2libGUiOmZhbHNlLCJMYXN0S25vd25WaXNpYmlsaXR5U3RhdGUiOmZhbHNlfSwiSXNWaXNpYmxlIjp0cnVlLCJQYXJlbnRTdHlsZSI6bnVsbH0sIkh5cGVybGluayI6bnVsbCwiSW1wb3J0SWQiOiIifV0sIklkIjoiMzM4OTJkNzEtMTZkOC00ZDBiLTlmOWMtNGE4Y2Q4ZTVlZGQ2IiwiSXNTaW5nbGVJdGVtUm93IjpmYWxzZX0seyIkaWQiOiI5MzQiLCJfdGFza3MiOlt7IiRpZCI6IjkzNSIsIl9hdHRhY2hlZE1pbGVzdG9uZXMiOltdLCJUYXNrRGVmaW5pdGlvbiI6eyIkaWQiOiI5MzYiLCJHcm91cE5hbWUiOm51bGwsIlN0YXJ0RGF0ZSI6IjIwMjMtMDktMDRUMDg6MDA6MDAiLCJFbmREYXRlIjoiMjAyMy0xMS0wM1QxNjo1OTowMCIsIlBlcmNlbnRhZ2VDb21wbGV0ZSI6bnVsbCwiU3R5bGUiOnsiJGlkIjoiOTM3IiwiU2hhcGUiOjEsIlNoYXBlVGhpY2tuZXNzIjowLCJEdXJhdGlvbkZvcm1hdCI6MCwiSW5jbHVkZU5vbldvcmtpbmdEYXlzSW5EdXJhdGlvbiI6ZmFsc2UsIlBlcmNlbnRhZ2VDb21wbGV0ZVN0eWxlIjp7IiRpZCI6IjkzOCIsIkZvbnRTZXR0aW5ncyI6eyIkaWQiOiI5MzkiLCJGb250U2l6ZSI6MTAsIkZvbnROYW1lIjoiQ2FsaWJyaSIsIklzQm9sZCI6ZmFsc2UsIklzSXRhbGljIjpmYWxzZSwiSXNVbmRlcmxpbmVkIjpmYWxzZSwiUGFyZW50U3R5bGUiOm51bGx9LCJBdXRvU2l6ZSI6MCwiRm9yZWdyb3VuZCI6eyIkaWQiOiI5NDAiLCJDb2xvciI6eyIkaWQiOiI5NDE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5NDIiLCJUb3AiOjAuMCwiTGVmdCI6MC4wLCJSaWdodCI6MC4wLCJCb3R0b20iOjAuMH0sIlBhZGRpbmciOnsiJGlkIjoiOTQzIiwiVG9wIjowLjAsIkxlZnQiOjAuMCwiUmlnaHQiOjAuMCwiQm90dG9tIjowLjB9LCJCYWNrZ3JvdW5kIjp7IiRpZCI6Ijk0NCIsIkNvbG9yIjp7IiRpZCI6Ijk0NSIsIkEiOjg5LCJSIjowLCJHIjowLCJCIjowfX0sIklzVmlzaWJsZSI6dHJ1ZSwiV2lkdGgiOjAuMCwiSGVpZ2h0IjowLjAsIkJvcmRlclN0eWxlIjp7IiRpZCI6Ijk0NiIsIkxpbmVDb2xvciI6bnVsbCwiTGluZVdlaWdodCI6MC4wLCJMaW5lVHlwZSI6MCwiUGFyZW50U3R5bGUiOm51bGx9LCJQYXJlbnRTdHlsZSI6bnVsbH0sIkR1cmF0aW9uU3R5bGUiOnsiJGlkIjoiOTQ3IiwiRm9udFNldHRpbmdzIjp7IiRpZCI6Ijk0OCIsIkZvbnRTaXplIjoxMCwiRm9udE5hbWUiOiJDYWxpYnJpIiwiSXNCb2xkIjpmYWxzZSwiSXNJdGFsaWMiOmZhbHNlLCJJc1VuZGVybGluZWQiOmZhbHNlLCJQYXJlbnRTdHlsZSI6bnVsbH0sIkF1dG9TaXplIjowLCJGb3JlZ3JvdW5kIjp7IiRpZCI6Ijk0OSIsIkNvbG9yIjp7IiRpZCI6Ijk1M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1MSIsIlRvcCI6MC4wLCJMZWZ0IjowLjAsIlJpZ2h0IjowLjAsIkJvdHRvbSI6MC4wfSwiUGFkZGluZyI6eyIkaWQiOiI5NTIiLCJUb3AiOjAuMCwiTGVmdCI6MC4wLCJSaWdodCI6MC4wLCJCb3R0b20iOjAuMH0sIkJhY2tncm91bmQiOnsiJGlkIjoiOTUzIiwiQ29sb3IiOnsiJGlkIjoiOTU0IiwiQSI6MCwiUiI6MCwiRyI6MCwiQiI6MH19LCJJc1Zpc2libGUiOnRydWUsIldpZHRoIjowLjAsIkhlaWdodCI6MC4wLCJCb3JkZXJTdHlsZSI6eyIkaWQiOiI5NTUiLCJMaW5lQ29sb3IiOm51bGwsIkxpbmVXZWlnaHQiOjAuMCwiTGluZVR5cGUiOjAsIlBhcmVudFN0eWxlIjpudWxsfSwiUGFyZW50U3R5bGUiOm51bGx9LCJIb3Jpem9udGFsQ29ubmVjdG9yU3R5bGUiOnsiJGlkIjoiOTU2IiwiTGluZUNvbG9yIjp7IiRpZCI6Ijk1NyIsIiR0eXBlIjoiTkxSRS5Db21tb24uRG9tLlNvbGlkQ29sb3JCcnVzaCwgTkxSRS5Db21tb24iLCJDb2xvciI6eyIkaWQiOiI5NTgiLCJBIjoyNTUsIlIiOjIwNCwiRyI6MjA0LCJCIjoyMDR9fSwiTGluZVdlaWdodCI6MS4wLCJMaW5lVHlwZSI6MCwiUGFyZW50U3R5bGUiOm51bGx9LCJWZXJ0aWNhbENvbm5lY3RvclN0eWxlIjp7IiRpZCI6Ijk1OSIsIkxpbmVDb2xvciI6eyIkaWQiOiI5NjAiLCIkdHlwZSI6Ik5MUkUuQ29tbW9uLkRvbS5Tb2xpZENvbG9yQnJ1c2gsIE5MUkUuQ29tbW9uIiwiQ29sb3IiOnsiJGlkIjoiOTYxIiwiQSI6MjU1LCJSIjoyMDQsIkciOjIwNCwiQiI6MjA0fX0sIkxpbmVXZWlnaHQiOjAuMCwiTGluZVR5cGUiOjAsIlBhcmVudFN0eWxlIjpudWxsfSwiTWFyZ2luIjpudWxsLCJTdGFydERhdGVQb3NpdGlvbiI6NiwiRW5kRGF0ZVBvc2l0aW9uIjo2LCJEYXRlSXNWaXNpYmxlIjpmYWxzZSwiVGl0bGVQb3NpdGlvbiI6MiwiRHVyYXRpb25Qb3NpdGlvbiI6NiwiUGVyY2VudGFnZUNvbXBsZXRlZFBvc2l0aW9uIjo2LCJTcGFjaW5nIjozLCJJc0JlbG93VGltZWJhbmQiOnRydWUsIlBlcmNlbnRhZ2VDb21wbGV0ZVNoYXBlT3BhY2l0eSI6MzUsIlNoYXBlU3R5bGUiOnsiJGlkIjoiOTYyIiwiTWFyZ2luIjp7IiRpZCI6Ijk2MyIsIlRvcCI6MC4wLCJMZWZ0Ijo0LjAsIlJpZ2h0Ijo0LjAsIkJvdHRvbSI6MC4wfSwiUGFkZGluZyI6eyIkaWQiOiI5NjQiLCJUb3AiOjAuMCwiTGVmdCI6MC4wLCJSaWdodCI6MC4wLCJCb3R0b20iOjAuMH0sIkJhY2tncm91bmQiOnsiJGlkIjoiOTY1IiwiQ29sb3IiOnsiJGlkIjoiOTY2IiwiQSI6MjU1LCJSIjoxOCwiRyI6MTc4LCJCIjoxMjF9fSwiSXNWaXNpYmxlIjp0cnVlLCJXaWR0aCI6MC4wLCJIZWlnaHQiOjEwLjAsIkJvcmRlclN0eWxlIjp7IiRpZCI6Ijk2NyIsIkxpbmVDb2xvciI6eyIkaWQiOiI5NjgiLCIkdHlwZSI6Ik5MUkUuQ29tbW9uLkRvbS5Tb2xpZENvbG9yQnJ1c2gsIE5MUkUuQ29tbW9uIiwiQ29sb3IiOnsiJGlkIjoiOTY5IiwiQSI6MjU1LCJSIjoyNTUsIkciOjI1NSwiQiI6MjU1fX0sIkxpbmVXZWlnaHQiOjAuMCwiTGluZVR5cGUiOjAsIlBhcmVudFN0eWxlIjpudWxsfSwiUGFyZW50U3R5bGUiOm51bGx9LCJUaXRsZVN0eWxlIjp7IiRpZCI6Ijk3MCIsIkZvbnRTZXR0aW5ncyI6eyIkaWQiOiI5NzEiLCJGb250U2l6ZSI6MTEsIkZvbnROYW1lIjoiQ2FsaWJyaSIsIklzQm9sZCI6ZmFsc2UsIklzSXRhbGljIjpmYWxzZSwiSXNVbmRlcmxpbmVkIjpmYWxzZSwiUGFyZW50U3R5bGUiOm51bGx9LCJBdXRvU2l6ZSI6MCwiRm9yZWdyb3VuZCI6eyIkaWQiOiI5NzIiLCJDb2xvciI6eyIkaWQiOiI5NzMiLCJBIjoyNTUsIlIiOjI1NSwiRyI6MjU1LCJCIjoyNTV9fSwiTWF4V2lkdGgiOjk2MC4wLCJNYXhIZWlnaHQiOiJJbmZpbml0eSIsIlNtYXJ0Rm9yZWdyb3VuZElzQWN0aXZlIjpmYWxzZSwiSG9yaXpvbnRhbEFsaWdubWVudCI6MSwiVmVydGljYWxBbGlnbm1lbnQiOjAsIlNtYXJ0Rm9yZWdyb3VuZCI6bnVsbCwiQmFja2dyb3VuZEZpbGxUeXBlIjowLCJNYXJnaW4iOnsiJGlkIjoiOTc0IiwiVG9wIjowLjAsIkxlZnQiOjAuMCwiUmlnaHQiOjAuMCwiQm90dG9tIjowLjB9LCJQYWRkaW5nIjp7IiRpZCI6Ijk3NSIsIlRvcCI6MC4wLCJMZWZ0IjowLjAsIlJpZ2h0IjowLjAsIkJvdHRvbSI6MC4wfSwiQmFja2dyb3VuZCI6eyIkaWQiOiI5NzYiLCJDb2xvciI6eyIkaWQiOiI5NzciLCJBIjowLCJSIjoyNTUsIkciOjI1NSwiQiI6MjU1fX0sIklzVmlzaWJsZSI6dHJ1ZSwiV2lkdGgiOjAuMCwiSGVpZ2h0IjowLjAsIkJvcmRlclN0eWxlIjp7IiRpZCI6Ijk3OCIsIkxpbmVDb2xvciI6bnVsbCwiTGluZVdlaWdodCI6MC4wLCJMaW5lVHlwZSI6MCwiUGFyZW50U3R5bGUiOm51bGx9LCJQYXJlbnRTdHlsZSI6bnVsbH0sIkRhdGVTdHlsZSI6eyIkaWQiOiI5NzkiLCJGb250U2V0dGluZ3MiOnsiJGlkIjoiOTgwIiwiRm9udFNpemUiOjEwLCJGb250TmFtZSI6IkNhbGlicmkiLCJJc0JvbGQiOmZhbHNlLCJJc0l0YWxpYyI6ZmFsc2UsIklzVW5kZXJsaW5lZCI6ZmFsc2UsIlBhcmVudFN0eWxlIjpudWxsfSwiQXV0b1NpemUiOjAsIkZvcmVncm91bmQiOnsiJGlkIjoiOTgxIiwiQ29sb3IiOnsiJGlkIjoiOTgy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5ODMiLCJUb3AiOjAuMCwiTGVmdCI6MC4wLCJSaWdodCI6MC4wLCJCb3R0b20iOjAuMH0sIlBhZGRpbmciOnsiJGlkIjoiOTg0IiwiVG9wIjowLjAsIkxlZnQiOjAuMCwiUmlnaHQiOjAuMCwiQm90dG9tIjowLjB9LCJCYWNrZ3JvdW5kIjp7IiRpZCI6Ijk4NSIsIkNvbG9yIjp7IiRpZCI6Ijk4NiIsIkEiOjAsIlIiOjI1NSwiRyI6MjU1LCJCIjoyNTV9fSwiSXNWaXNpYmxlIjp0cnVlLCJXaWR0aCI6MC4wLCJIZWlnaHQiOjAuMCwiQm9yZGVyU3R5bGUiOnsiJGlkIjoiOTg3IiwiTGluZUNvbG9yIjpudWxsLCJMaW5lV2VpZ2h0IjowLjAsIkxpbmVUeXBlIjowLCJQYXJlbnRTdHlsZSI6bnVsbH0sIlBhcmVudFN0eWxlIjpudWxsfSwiRGF0ZUZvcm1hdCI6eyIkaWQiOiI5ODg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OTg5IiwiRm9ybWF0IjowLCJJc1Zpc2libGUiOmZhbHNlLCJMYXN0S25vd25WaXNpYmlsaXR5U3RhdGUiOmZhbHNlfSwiSXNWaXNpYmxlIjp0cnVlLCJQYXJlbnRTdHlsZSI6bnVsbH0sIkluZGV4IjoyMiwiU21hcnREdXJhdGlvbkFjdGl2YXRlZCI6ZmFsc2UsIkRhdGVGb3JtYXQiOnsiJHJlZiI6Ijk4OCJ9LCJXZWVrTnVtYmVyaW5nIjp7IiRpZCI6Ijk5MCIsIkZvcm1hdCI6MCwiSXNWaXNpYmxlIjpmYWxzZSwiTGFzdEtub3duVmlzaWJpbGl0eVN0YXRlIjpmYWxzZX0sIklkIjoiNTdlMDc0NDYtNzBiYy00OWIxLWIzNjctZTc0NzMxNTQ0YjUwIiwiSW1wb3J0SWQiOm51bGwsIlRpdGxlIjoiRGVwbG95IiwiTm90ZSI6bnVsbCwiSHlwZXJsaW5rIjp7IiRpZCI6Ijk5MSIsIkFkZHJlc3MiOiIiLCJTdWJBZGRyZXNzIjoiIn0sIklzQ2hhbmdlZCI6ZmFsc2UsIklzTmV3IjpmYWxzZX19LHsiJGlkIjoiOTkyIiwiX2F0dGFjaGVkTWlsZXN0b25lcyI6W10sIlRhc2tEZWZpbml0aW9uIjp7IiRpZCI6Ijk5MyIsIkdyb3VwTmFtZSI6bnVsbCwiU3RhcnREYXRlIjoiMjAyMi0wOS0yNlQwODowMDowMCIsIkVuZERhdGUiOiIyMDIyLTEwLTA3VDE2OjU5OjAwIiwiUGVyY2VudGFnZUNvbXBsZXRlIjpudWxsLCJTdHlsZSI6eyIkaWQiOiI5OTQiLCJTaGFwZSI6MSwiU2hhcGVUaGlja25lc3MiOjAsIkR1cmF0aW9uRm9ybWF0IjowLCJJbmNsdWRlTm9uV29ya2luZ0RheXNJbkR1cmF0aW9uIjpmYWxzZSwiUGVyY2VudGFnZUNvbXBsZXRlU3R5bGUiOnsiJGlkIjoiOTk1IiwiRm9udFNldHRpbmdzIjp7IiRpZCI6Ijk5NiIsIkZvbnRTaXplIjoxMCwiRm9udE5hbWUiOiJDYWxpYnJpIiwiSXNCb2xkIjpmYWxzZSwiSXNJdGFsaWMiOmZhbHNlLCJJc1VuZGVybGluZWQiOmZhbHNlLCJQYXJlbnRTdHlsZSI6bnVsbH0sIkF1dG9TaXplIjowLCJGb3JlZ3JvdW5kIjp7IiRpZCI6Ijk5NyIsIkNvbG9yIjp7IiRpZCI6Ijk5O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5OSIsIlRvcCI6MC4wLCJMZWZ0IjowLjAsIlJpZ2h0IjowLjAsIkJvdHRvbSI6MC4wfSwiUGFkZGluZyI6eyIkaWQiOiIxMDAwIiwiVG9wIjowLjAsIkxlZnQiOjAuMCwiUmlnaHQiOjAuMCwiQm90dG9tIjowLjB9LCJCYWNrZ3JvdW5kIjp7IiRpZCI6IjEwMDEiLCJDb2xvciI6eyIkaWQiOiIxMDAyIiwiQSI6ODksIlIiOjAsIkciOjAsIkIiOjB9fSwiSXNWaXNpYmxlIjp0cnVlLCJXaWR0aCI6MC4wLCJIZWlnaHQiOjAuMCwiQm9yZGVyU3R5bGUiOnsiJGlkIjoiMTAwMyIsIkxpbmVDb2xvciI6bnVsbCwiTGluZVdlaWdodCI6MC4wLCJMaW5lVHlwZSI6MCwiUGFyZW50U3R5bGUiOm51bGx9LCJQYXJlbnRTdHlsZSI6bnVsbH0sIkR1cmF0aW9uU3R5bGUiOnsiJGlkIjoiMTAwNCIsIkZvbnRTZXR0aW5ncyI6eyIkaWQiOiIxMDA1IiwiRm9udFNpemUiOjEwLCJGb250TmFtZSI6IkNhbGlicmkiLCJJc0JvbGQiOmZhbHNlLCJJc0l0YWxpYyI6ZmFsc2UsIklzVW5kZXJsaW5lZCI6ZmFsc2UsIlBhcmVudFN0eWxlIjpudWxsfSwiQXV0b1NpemUiOjAsIkZvcmVncm91bmQiOnsiJGlkIjoiMTAwNiIsIkNvbG9yIjp7IiRpZCI6IjEwMDc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MDA4IiwiVG9wIjowLjAsIkxlZnQiOjAuMCwiUmlnaHQiOjAuMCwiQm90dG9tIjowLjB9LCJQYWRkaW5nIjp7IiRpZCI6IjEwMDkiLCJUb3AiOjAuMCwiTGVmdCI6MC4wLCJSaWdodCI6MC4wLCJCb3R0b20iOjAuMH0sIkJhY2tncm91bmQiOnsiJGlkIjoiMTAxMCIsIkNvbG9yIjp7IiRpZCI6IjEwMTEiLCJBIjowLCJSIjowLCJHIjowLCJCIjowfX0sIklzVmlzaWJsZSI6dHJ1ZSwiV2lkdGgiOjAuMCwiSGVpZ2h0IjowLjAsIkJvcmRlclN0eWxlIjp7IiRpZCI6IjEwMTIiLCJMaW5lQ29sb3IiOm51bGwsIkxpbmVXZWlnaHQiOjAuMCwiTGluZVR5cGUiOjAsIlBhcmVudFN0eWxlIjpudWxsfSwiUGFyZW50U3R5bGUiOm51bGx9LCJIb3Jpem9udGFsQ29ubmVjdG9yU3R5bGUiOnsiJGlkIjoiMTAxMyIsIkxpbmVDb2xvciI6eyIkaWQiOiIxMDE0IiwiJHR5cGUiOiJOTFJFLkNvbW1vbi5Eb20uU29saWRDb2xvckJydXNoLCBOTFJFLkNvbW1vbiIsIkNvbG9yIjp7IiRpZCI6IjEwMTUiLCJBIjoyNTUsIlIiOjIwNCwiRyI6MjA0LCJCIjoyMDR9fSwiTGluZVdlaWdodCI6MS4wLCJMaW5lVHlwZSI6MCwiUGFyZW50U3R5bGUiOm51bGx9LCJWZXJ0aWNhbENvbm5lY3RvclN0eWxlIjp7IiRpZCI6IjEwMTYiLCJMaW5lQ29sb3IiOnsiJGlkIjoiMTAxNyIsIiR0eXBlIjoiTkxSRS5Db21tb24uRG9tLlNvbGlkQ29sb3JCcnVzaCwgTkxSRS5Db21tb24iLCJDb2xvciI6eyIkaWQiOiIxMDE4IiwiQSI6MjU1LCJSIjoyMDQsIkciOjIwNCwiQiI6MjA0fX0sIkxpbmVXZWlnaHQiOjAuMCwiTGluZVR5cGUiOjAsIlBhcmVudFN0eWxlIjpudWxsfSwiTWFyZ2luIjpudWxsLCJTdGFydERhdGVQb3NpdGlvbiI6NiwiRW5kRGF0ZVBvc2l0aW9uIjo2LCJEYXRlSXNWaXNpYmxlIjpmYWxzZSwiVGl0bGVQb3NpdGlvbiI6MSwiRHVyYXRpb25Qb3NpdGlvbiI6NiwiUGVyY2VudGFnZUNvbXBsZXRlZFBvc2l0aW9uIjo2LCJTcGFjaW5nIjozLCJJc0JlbG93VGltZWJhbmQiOnRydWUsIlBlcmNlbnRhZ2VDb21wbGV0ZVNoYXBlT3BhY2l0eSI6MzUsIlNoYXBlU3R5bGUiOnsiJGlkIjoiMTAxOSIsIk1hcmdpbiI6eyIkaWQiOiIxMDIwIiwiVG9wIjowLjAsIkxlZnQiOjQuMCwiUmlnaHQiOjQuMCwiQm90dG9tIjowLjB9LCJQYWRkaW5nIjp7IiRpZCI6IjEwMjEiLCJUb3AiOjAuMCwiTGVmdCI6MC4wLCJSaWdodCI6MC4wLCJCb3R0b20iOjAuMH0sIkJhY2tncm91bmQiOnsiJGlkIjoiMTAyMiIsIkNvbG9yIjp7IiRpZCI6IjEwMjMiLCJBIjoyNTUsIlIiOjE4LCJHIjoxNzgsIkIiOjEyMX19LCJJc1Zpc2libGUiOnRydWUsIldpZHRoIjowLjAsIkhlaWdodCI6MTAuMCwiQm9yZGVyU3R5bGUiOnsiJGlkIjoiMTAyNCIsIkxpbmVDb2xvciI6eyIkaWQiOiIxMDI1IiwiJHR5cGUiOiJOTFJFLkNvbW1vbi5Eb20uU29saWRDb2xvckJydXNoLCBOTFJFLkNvbW1vbiIsIkNvbG9yIjp7IiRpZCI6IjEwMjYiLCJBIjoyNTUsIlIiOjI1NSwiRyI6MjU1LCJCIjoyNTV9fSwiTGluZVdlaWdodCI6MC4wLCJMaW5lVHlwZSI6MCwiUGFyZW50U3R5bGUiOm51bGx9LCJQYXJlbnRTdHlsZSI6bnVsbH0sIlRpdGxlU3R5bGUiOnsiJGlkIjoiMTAyNyIsIkZvbnRTZXR0aW5ncyI6eyIkaWQiOiIxMDI4IiwiRm9udFNpemUiOjExLCJGb250TmFtZSI6IkNhbGlicmkiLCJJc0JvbGQiOmZhbHNlLCJJc0l0YWxpYyI6ZmFsc2UsIklzVW5kZXJsaW5lZCI6ZmFsc2UsIlBhcmVudFN0eWxlIjpudWxsfSwiQXV0b1NpemUiOjIsIkZvcmVncm91bmQiOnsiJGlkIjoiMTAyOSIsIkNvbG9yIjp7IiRpZCI6IjEwMzAiLCJBIjoyNTUsIlIiOjAsIkciOjAsIkIiOjB9fSwiTWF4V2lkdGgiOjk2LjEyNDQxMjUzNjYyMTEsIk1heEhlaWdodCI6IkluZmluaXR5IiwiU21hcnRGb3JlZ3JvdW5kSXNBY3RpdmUiOmZhbHNlLCJIb3Jpem9udGFsQWxpZ25tZW50IjowLCJWZXJ0aWNhbEFsaWdubWVudCI6MCwiU21hcnRGb3JlZ3JvdW5kIjpudWxsLCJCYWNrZ3JvdW5kRmlsbFR5cGUiOjAsIk1hcmdpbiI6eyIkaWQiOiIxMDMxIiwiVG9wIjowLjAsIkxlZnQiOjAuMCwiUmlnaHQiOjAuMCwiQm90dG9tIjowLjB9LCJQYWRkaW5nIjp7IiRpZCI6IjEwMzIiLCJUb3AiOjAuMCwiTGVmdCI6MC4wLCJSaWdodCI6MC4wLCJCb3R0b20iOjAuMH0sIkJhY2tncm91bmQiOnsiJGlkIjoiMTAzMyIsIkNvbG9yIjp7IiRpZCI6IjEwMzQiLCJBIjowLCJSIjoyNTUsIkciOjI1NSwiQiI6MjU1fX0sIklzVmlzaWJsZSI6dHJ1ZSwiV2lkdGgiOjAuMCwiSGVpZ2h0IjowLjAsIkJvcmRlclN0eWxlIjp7IiRpZCI6IjEwMzUiLCJMaW5lQ29sb3IiOm51bGwsIkxpbmVXZWlnaHQiOjAuMCwiTGluZVR5cGUiOjAsIlBhcmVudFN0eWxlIjpudWxsfSwiUGFyZW50U3R5bGUiOm51bGx9LCJEYXRlU3R5bGUiOnsiJGlkIjoiMTAzNiIsIkZvbnRTZXR0aW5ncyI6eyIkaWQiOiIxMDM3IiwiRm9udFNpemUiOjEwLCJGb250TmFtZSI6IkNhbGlicmkiLCJJc0JvbGQiOmZhbHNlLCJJc0l0YWxpYyI6ZmFsc2UsIklzVW5kZXJsaW5lZCI6ZmFsc2UsIlBhcmVudFN0eWxlIjpudWxsfSwiQXV0b1NpemUiOjAsIkZvcmVncm91bmQiOnsiJGlkIjoiMTAzOCIsIkNvbG9yIjp7IiRpZCI6IjEwMzk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wNDAiLCJUb3AiOjAuMCwiTGVmdCI6MC4wLCJSaWdodCI6MC4wLCJCb3R0b20iOjAuMH0sIlBhZGRpbmciOnsiJGlkIjoiMTA0MSIsIlRvcCI6MC4wLCJMZWZ0IjowLjAsIlJpZ2h0IjowLjAsIkJvdHRvbSI6MC4wfSwiQmFja2dyb3VuZCI6eyIkaWQiOiIxMDQyIiwiQ29sb3IiOnsiJGlkIjoiMTA0MyIsIkEiOjAsIlIiOjI1NSwiRyI6MjU1LCJCIjoyNTV9fSwiSXNWaXNpYmxlIjp0cnVlLCJXaWR0aCI6MC4wLCJIZWlnaHQiOjAuMCwiQm9yZGVyU3R5bGUiOnsiJGlkIjoiMTA0NCIsIkxpbmVDb2xvciI6bnVsbCwiTGluZVdlaWdodCI6MC4wLCJMaW5lVHlwZSI6MCwiUGFyZW50U3R5bGUiOm51bGx9LCJQYXJlbnRTdHlsZSI6bnVsbH0sIkRhdGVGb3JtYXQiOnsiJGlkIjoiMTA0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DQ2IiwiRm9ybWF0IjowLCJJc1Zpc2libGUiOmZhbHNlLCJMYXN0S25vd25WaXNpYmlsaXR5U3RhdGUiOmZhbHNlfSwiSXNWaXNpYmxlIjp0cnVlLCJQYXJlbnRTdHlsZSI6bnVsbH0sIkluZGV4IjoyMywiU21hcnREdXJhdGlvbkFjdGl2YXRlZCI6ZmFsc2UsIkRhdGVGb3JtYXQiOnsiJHJlZiI6IjEwNDUifSwiV2Vla051bWJlcmluZyI6eyIkaWQiOiIxMDQ3IiwiRm9ybWF0IjowLCJJc1Zpc2libGUiOmZhbHNlLCJMYXN0S25vd25WaXNpYmlsaXR5U3RhdGUiOmZhbHNlfSwiSWQiOiI5ZjJiMDZiMC04OTU5LTQyMDUtODlkOS1kNDc1NDlkMDA0NGIiLCJJbXBvcnRJZCI6bnVsbCwiVGl0bGUiOiJXb3JrcGxhbiBHMCIsIk5vdGUiOm51bGwsIkh5cGVybGluayI6eyIkaWQiOiIxMDQ4IiwiQWRkcmVzcyI6IiIsIlN1YkFkZHJlc3MiOiIifSwiSXNDaGFuZ2VkIjpmYWxzZSwiSXNOZXciOmZhbHNlfX0seyIkaWQiOiIxMDQ5IiwiX2F0dGFjaGVkTWlsZXN0b25lcyI6W10sIlRhc2tEZWZpbml0aW9uIjp7IiRpZCI6IjEwNTAiLCJHcm91cE5hbWUiOm51bGwsIlN0YXJ0RGF0ZSI6IjIwMjItMTAtMTBUMDg6MDA6MDAiLCJFbmREYXRlIjoiMjAyMi0xMS0yNVQxNjo1OTowMCIsIlBlcmNlbnRhZ2VDb21wbGV0ZSI6bnVsbCwiU3R5bGUiOnsiJGlkIjoiMTA1MSIsIlNoYXBlIjoxLCJTaGFwZVRoaWNrbmVzcyI6MCwiRHVyYXRpb25Gb3JtYXQiOjAsIkluY2x1ZGVOb25Xb3JraW5nRGF5c0luRHVyYXRpb24iOmZhbHNlLCJQZXJjZW50YWdlQ29tcGxldGVTdHlsZSI6eyIkaWQiOiIxMDUyIiwiRm9udFNldHRpbmdzIjp7IiRpZCI6IjEwNTMiLCJGb250U2l6ZSI6MTAsIkZvbnROYW1lIjoiQ2FsaWJyaSIsIklzQm9sZCI6ZmFsc2UsIklzSXRhbGljIjpmYWxzZSwiSXNVbmRlcmxpbmVkIjpmYWxzZSwiUGFyZW50U3R5bGUiOm51bGx9LCJBdXRvU2l6ZSI6MCwiRm9yZWdyb3VuZCI6eyIkaWQiOiIxMDU0IiwiQ29sb3IiOnsiJGlkIjoiMTA1NS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EwNTYiLCJUb3AiOjAuMCwiTGVmdCI6MC4wLCJSaWdodCI6MC4wLCJCb3R0b20iOjAuMH0sIlBhZGRpbmciOnsiJGlkIjoiMTA1NyIsIlRvcCI6MC4wLCJMZWZ0IjowLjAsIlJpZ2h0IjowLjAsIkJvdHRvbSI6MC4wfSwiQmFja2dyb3VuZCI6eyIkaWQiOiIxMDU4IiwiQ29sb3IiOnsiJGlkIjoiMTA1OSIsIkEiOjg5LCJSIjowLCJHIjowLCJCIjowfX0sIklzVmlzaWJsZSI6dHJ1ZSwiV2lkdGgiOjAuMCwiSGVpZ2h0IjowLjAsIkJvcmRlclN0eWxlIjp7IiRpZCI6IjEwNjAiLCJMaW5lQ29sb3IiOm51bGwsIkxpbmVXZWlnaHQiOjAuMCwiTGluZVR5cGUiOjAsIlBhcmVudFN0eWxlIjpudWxsfSwiUGFyZW50U3R5bGUiOm51bGx9LCJEdXJhdGlvblN0eWxlIjp7IiRpZCI6IjEwNjEiLCJGb250U2V0dGluZ3MiOnsiJGlkIjoiMTA2MiIsIkZvbnRTaXplIjoxMCwiRm9udE5hbWUiOiJDYWxpYnJpIiwiSXNCb2xkIjpmYWxzZSwiSXNJdGFsaWMiOmZhbHNlLCJJc1VuZGVybGluZWQiOmZhbHNlLCJQYXJlbnRTdHlsZSI6bnVsbH0sIkF1dG9TaXplIjowLCJGb3JlZ3JvdW5kIjp7IiRpZCI6IjEwNjMiLCJDb2xvciI6eyIkaWQiOiIxMDY0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TA2NSIsIlRvcCI6MC4wLCJMZWZ0IjowLjAsIlJpZ2h0IjowLjAsIkJvdHRvbSI6MC4wfSwiUGFkZGluZyI6eyIkaWQiOiIxMDY2IiwiVG9wIjowLjAsIkxlZnQiOjAuMCwiUmlnaHQiOjAuMCwiQm90dG9tIjowLjB9LCJCYWNrZ3JvdW5kIjp7IiRpZCI6IjEwNjciLCJDb2xvciI6eyIkaWQiOiIxMDY4IiwiQSI6MCwiUiI6MCwiRyI6MCwiQiI6MH19LCJJc1Zpc2libGUiOnRydWUsIldpZHRoIjowLjAsIkhlaWdodCI6MC4wLCJCb3JkZXJTdHlsZSI6eyIkaWQiOiIxMDY5IiwiTGluZUNvbG9yIjpudWxsLCJMaW5lV2VpZ2h0IjowLjAsIkxpbmVUeXBlIjowLCJQYXJlbnRTdHlsZSI6bnVsbH0sIlBhcmVudFN0eWxlIjpudWxsfSwiSG9yaXpvbnRhbENvbm5lY3RvclN0eWxlIjp7IiRpZCI6IjEwNzAiLCJMaW5lQ29sb3IiOnsiJGlkIjoiMTA3MSIsIiR0eXBlIjoiTkxSRS5Db21tb24uRG9tLlNvbGlkQ29sb3JCcnVzaCwgTkxSRS5Db21tb24iLCJDb2xvciI6eyIkaWQiOiIxMDcyIiwiQSI6MjU1LCJSIjoyMDQsIkciOjIwNCwiQiI6MjA0fX0sIkxpbmVXZWlnaHQiOjEuMCwiTGluZVR5cGUiOjAsIlBhcmVudFN0eWxlIjpudWxsfSwiVmVydGljYWxDb25uZWN0b3JTdHlsZSI6eyIkaWQiOiIxMDczIiwiTGluZUNvbG9yIjp7IiRpZCI6IjEwNzQiLCIkdHlwZSI6Ik5MUkUuQ29tbW9uLkRvbS5Tb2xpZENvbG9yQnJ1c2gsIE5MUkUuQ29tbW9uIiwiQ29sb3IiOnsiJGlkIjoiMTA3NSIsIkEiOjI1NSwiUiI6MjA0LCJHIjoyMDQsIkIiOjIwNH19LCJMaW5lV2VpZ2h0IjowLjAsIkxpbmVUeXBlIjowLCJQYXJlbnRTdHlsZSI6bnVsbH0sIk1hcmdpbiI6bnVsbCwiU3RhcnREYXRlUG9zaXRpb24iOjYsIkVuZERhdGVQb3NpdGlvbiI6NiwiRGF0ZUlzVmlzaWJsZSI6ZmFsc2UsIlRpdGxlUG9zaXRpb24iOjIsIkR1cmF0aW9uUG9zaXRpb24iOjYsIlBlcmNlbnRhZ2VDb21wbGV0ZWRQb3NpdGlvbiI6NiwiU3BhY2luZyI6MywiSXNCZWxvd1RpbWViYW5kIjp0cnVlLCJQZXJjZW50YWdlQ29tcGxldGVTaGFwZU9wYWNpdHkiOjM1LCJTaGFwZVN0eWxlIjp7IiRpZCI6IjEwNzYiLCJNYXJnaW4iOnsiJGlkIjoiMTA3NyIsIlRvcCI6MC4wLCJMZWZ0Ijo0LjAsIlJpZ2h0Ijo0LjAsIkJvdHRvbSI6MC4wfSwiUGFkZGluZyI6eyIkaWQiOiIxMDc4IiwiVG9wIjowLjAsIkxlZnQiOjAuMCwiUmlnaHQiOjAuMCwiQm90dG9tIjowLjB9LCJCYWNrZ3JvdW5kIjp7IiRpZCI6IjEwNzkiLCJDb2xvciI6eyIkaWQiOiIxMDgwIiwiQSI6MjU1LCJSIjoxOCwiRyI6MTc4LCJCIjoxMjF9fSwiSXNWaXNpYmxlIjp0cnVlLCJXaWR0aCI6MC4wLCJIZWlnaHQiOjEwLjAsIkJvcmRlclN0eWxlIjp7IiRpZCI6IjEwODEiLCJMaW5lQ29sb3IiOnsiJGlkIjoiMTA4MiIsIiR0eXBlIjoiTkxSRS5Db21tb24uRG9tLlNvbGlkQ29sb3JCcnVzaCwgTkxSRS5Db21tb24iLCJDb2xvciI6eyIkaWQiOiIxMDgzIiwiQSI6MjU1LCJSIjoyNTUsIkciOjI1NSwiQiI6MjU1fX0sIkxpbmVXZWlnaHQiOjAuMCwiTGluZVR5cGUiOjAsIlBhcmVudFN0eWxlIjpudWxsfSwiUGFyZW50U3R5bGUiOm51bGx9LCJUaXRsZVN0eWxlIjp7IiRpZCI6IjEwODQiLCJGb250U2V0dGluZ3MiOnsiJGlkIjoiMTA4NSIsIkZvbnRTaXplIjoxMSwiRm9udE5hbWUiOiJDYWxpYnJpIiwiSXNCb2xkIjpmYWxzZSwiSXNJdGFsaWMiOmZhbHNlLCJJc1VuZGVybGluZWQiOmZhbHNlLCJQYXJlbnRTdHlsZSI6bnVsbH0sIkF1dG9TaXplIjowLCJGb3JlZ3JvdW5kIjp7IiRpZCI6IjEwODYiLCJDb2xvciI6eyIkaWQiOiIxMDg3IiwiQSI6MjU1LCJSIjoyNTUsIkciOjI1NSwiQiI6MjU1fX0sIk1heFdpZHRoIjo5NjAuMCwiTWF4SGVpZ2h0IjoiSW5maW5pdHkiLCJTbWFydEZvcmVncm91bmRJc0FjdGl2ZSI6ZmFsc2UsIkhvcml6b250YWxBbGlnbm1lbnQiOjEsIlZlcnRpY2FsQWxpZ25tZW50IjowLCJTbWFydEZvcmVncm91bmQiOm51bGwsIkJhY2tncm91bmRGaWxsVHlwZSI6MCwiTWFyZ2luIjp7IiRpZCI6IjEwODgiLCJUb3AiOjAuMCwiTGVmdCI6MC4wLCJSaWdodCI6MC4wLCJCb3R0b20iOjAuMH0sIlBhZGRpbmciOnsiJGlkIjoiMTA4OSIsIlRvcCI6MC4wLCJMZWZ0IjowLjAsIlJpZ2h0IjowLjAsIkJvdHRvbSI6MC4wfSwiQmFja2dyb3VuZCI6eyIkaWQiOiIxMDkwIiwiQ29sb3IiOnsiJGlkIjoiMTA5MSIsIkEiOjAsIlIiOjI1NSwiRyI6MjU1LCJCIjoyNTV9fSwiSXNWaXNpYmxlIjp0cnVlLCJXaWR0aCI6MC4wLCJIZWlnaHQiOjAuMCwiQm9yZGVyU3R5bGUiOnsiJGlkIjoiMTA5MiIsIkxpbmVDb2xvciI6bnVsbCwiTGluZVdlaWdodCI6MC4wLCJMaW5lVHlwZSI6MCwiUGFyZW50U3R5bGUiOm51bGx9LCJQYXJlbnRTdHlsZSI6bnVsbH0sIkRhdGVTdHlsZSI6eyIkaWQiOiIxMDkzIiwiRm9udFNldHRpbmdzIjp7IiRpZCI6IjEwOTQiLCJGb250U2l6ZSI6MTAsIkZvbnROYW1lIjoiQ2FsaWJyaSIsIklzQm9sZCI6ZmFsc2UsIklzSXRhbGljIjpmYWxzZSwiSXNVbmRlcmxpbmVkIjpmYWxzZSwiUGFyZW50U3R5bGUiOm51bGx9LCJBdXRvU2l6ZSI6MCwiRm9yZWdyb3VuZCI6eyIkaWQiOiIxMDk1IiwiQ29sb3IiOnsiJGlkIjoiMTA5N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A5NyIsIlRvcCI6MC4wLCJMZWZ0IjowLjAsIlJpZ2h0IjowLjAsIkJvdHRvbSI6MC4wfSwiUGFkZGluZyI6eyIkaWQiOiIxMDk4IiwiVG9wIjowLjAsIkxlZnQiOjAuMCwiUmlnaHQiOjAuMCwiQm90dG9tIjowLjB9LCJCYWNrZ3JvdW5kIjp7IiRpZCI6IjEwOTkiLCJDb2xvciI6eyIkaWQiOiIxMTAwIiwiQSI6MCwiUiI6MjU1LCJHIjoyNTUsIkIiOjI1NX19LCJJc1Zpc2libGUiOnRydWUsIldpZHRoIjowLjAsIkhlaWdodCI6MC4wLCJCb3JkZXJTdHlsZSI6eyIkaWQiOiIxMTAxIiwiTGluZUNvbG9yIjpudWxsLCJMaW5lV2VpZ2h0IjowLjAsIkxpbmVUeXBlIjowLCJQYXJlbnRTdHlsZSI6bnVsbH0sIlBhcmVudFN0eWxlIjpudWxsfSwiRGF0ZUZvcm1hdCI6eyIkaWQiOiIxMTA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xMDMiLCJGb3JtYXQiOjAsIklzVmlzaWJsZSI6ZmFsc2UsIkxhc3RLbm93blZpc2liaWxpdHlTdGF0ZSI6ZmFsc2V9LCJJc1Zpc2libGUiOnRydWUsIlBhcmVudFN0eWxlIjpudWxsfSwiSW5kZXgiOjI0LCJTbWFydER1cmF0aW9uQWN0aXZhdGVkIjpmYWxzZSwiRGF0ZUZvcm1hdCI6eyIkcmVmIjoiMTEwMiJ9LCJXZWVrTnVtYmVyaW5nIjp7IiRpZCI6IjExMDQiLCJGb3JtYXQiOjAsIklzVmlzaWJsZSI6ZmFsc2UsIkxhc3RLbm93blZpc2liaWxpdHlTdGF0ZSI6ZmFsc2V9LCJJZCI6ImM1OWMwOTZiLWUyYmYtNDA3OS05Y2JkLTUxNzM2NmM3NmEwOSIsIkltcG9ydElkIjpudWxsLCJUaXRsZSI6IlBsYW4iLCJOb3RlIjpudWxsLCJIeXBlcmxpbmsiOnsiJGlkIjoiMTEwNSIsIkFkZHJlc3MiOiIiLCJTdWJBZGRyZXNzIjoiIn0sIklzQ2hhbmdlZCI6ZmFsc2UsIklzTmV3IjpmYWxzZX19LHsiJGlkIjoiMTEwNiIsIl9hdHRhY2hlZE1pbGVzdG9uZXMiOltdLCJUYXNrRGVmaW5pdGlvbiI6eyIkaWQiOiIxMTA3IiwiR3JvdXBOYW1lIjpudWxsLCJTdGFydERhdGUiOiIyMDIyLTExLTI4VDA4OjAwOjAwIiwiRW5kRGF0ZSI6IjIwMjMtMDUtMDVUMTY6NTk6MDAiLCJQZXJjZW50YWdlQ29tcGxldGUiOm51bGwsIlN0eWxlIjp7IiRpZCI6IjExMDgiLCJTaGFwZSI6MSwiU2hhcGVUaGlja25lc3MiOjAsIkR1cmF0aW9uRm9ybWF0IjowLCJJbmNsdWRlTm9uV29ya2luZ0RheXNJbkR1cmF0aW9uIjpmYWxzZSwiUGVyY2VudGFnZUNvbXBsZXRlU3R5bGUiOnsiJGlkIjoiMTEwOSIsIkZvbnRTZXR0aW5ncyI6eyIkaWQiOiIxMTEwIiwiRm9udFNpemUiOjEwLCJGb250TmFtZSI6IkNhbGlicmkiLCJJc0JvbGQiOmZhbHNlLCJJc0l0YWxpYyI6ZmFsc2UsIklzVW5kZXJsaW5lZCI6ZmFsc2UsIlBhcmVudFN0eWxlIjpudWxsfSwiQXV0b1NpemUiOjAsIkZvcmVncm91bmQiOnsiJGlkIjoiMTExMSIsIkNvbG9yIjp7IiRpZCI6IjExMTI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MTEzIiwiVG9wIjowLjAsIkxlZnQiOjAuMCwiUmlnaHQiOjAuMCwiQm90dG9tIjowLjB9LCJQYWRkaW5nIjp7IiRpZCI6IjExMTQiLCJUb3AiOjAuMCwiTGVmdCI6MC4wLCJSaWdodCI6MC4wLCJCb3R0b20iOjAuMH0sIkJhY2tncm91bmQiOnsiJGlkIjoiMTExNSIsIkNvbG9yIjp7IiRpZCI6IjExMTYiLCJBIjo4OSwiUiI6MCwiRyI6MCwiQiI6MH19LCJJc1Zpc2libGUiOnRydWUsIldpZHRoIjowLjAsIkhlaWdodCI6MC4wLCJCb3JkZXJTdHlsZSI6eyIkaWQiOiIxMTE3IiwiTGluZUNvbG9yIjpudWxsLCJMaW5lV2VpZ2h0IjowLjAsIkxpbmVUeXBlIjowLCJQYXJlbnRTdHlsZSI6bnVsbH0sIlBhcmVudFN0eWxlIjpudWxsfSwiRHVyYXRpb25TdHlsZSI6eyIkaWQiOiIxMTE4IiwiRm9udFNldHRpbmdzIjp7IiRpZCI6IjExMTkiLCJGb250U2l6ZSI6MTAsIkZvbnROYW1lIjoiQ2FsaWJyaSIsIklzQm9sZCI6ZmFsc2UsIklzSXRhbGljIjpmYWxzZSwiSXNVbmRlcmxpbmVkIjpmYWxzZSwiUGFyZW50U3R5bGUiOm51bGx9LCJBdXRvU2l6ZSI6MCwiRm9yZWdyb3VuZCI6eyIkaWQiOiIxMTIwIiwiQ29sb3IiOnsiJGlkIjoiMTEyMS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ExMjIiLCJUb3AiOjAuMCwiTGVmdCI6MC4wLCJSaWdodCI6MC4wLCJCb3R0b20iOjAuMH0sIlBhZGRpbmciOnsiJGlkIjoiMTEyMyIsIlRvcCI6MC4wLCJMZWZ0IjowLjAsIlJpZ2h0IjowLjAsIkJvdHRvbSI6MC4wfSwiQmFja2dyb3VuZCI6eyIkaWQiOiIxMTI0IiwiQ29sb3IiOnsiJGlkIjoiMTEyNSIsIkEiOjAsIlIiOjAsIkciOjAsIkIiOjB9fSwiSXNWaXNpYmxlIjp0cnVlLCJXaWR0aCI6MC4wLCJIZWlnaHQiOjAuMCwiQm9yZGVyU3R5bGUiOnsiJGlkIjoiMTEyNiIsIkxpbmVDb2xvciI6bnVsbCwiTGluZVdlaWdodCI6MC4wLCJMaW5lVHlwZSI6MCwiUGFyZW50U3R5bGUiOm51bGx9LCJQYXJlbnRTdHlsZSI6bnVsbH0sIkhvcml6b250YWxDb25uZWN0b3JTdHlsZSI6eyIkaWQiOiIxMTI3IiwiTGluZUNvbG9yIjp7IiRpZCI6IjExMjgiLCIkdHlwZSI6Ik5MUkUuQ29tbW9uLkRvbS5Tb2xpZENvbG9yQnJ1c2gsIE5MUkUuQ29tbW9uIiwiQ29sb3IiOnsiJGlkIjoiMTEyOSIsIkEiOjI1NSwiUiI6MjA0LCJHIjoyMDQsIkIiOjIwNH19LCJMaW5lV2VpZ2h0IjoxLjAsIkxpbmVUeXBlIjowLCJQYXJlbnRTdHlsZSI6bnVsbH0sIlZlcnRpY2FsQ29ubmVjdG9yU3R5bGUiOnsiJGlkIjoiMTEzMCIsIkxpbmVDb2xvciI6eyIkaWQiOiIxMTMxIiwiJHR5cGUiOiJOTFJFLkNvbW1vbi5Eb20uU29saWRDb2xvckJydXNoLCBOTFJFLkNvbW1vbiIsIkNvbG9yIjp7IiRpZCI6IjExMzIiLCJBIjoyNTUsIlIiOjIwNCwiRyI6MjA0LCJCIjoyMDR9fSwiTGluZVdlaWdodCI6MC4wLCJMaW5lVHlwZSI6MCwiUGFyZW50U3R5bGUiOm51bGx9LCJNYXJnaW4iOm51bGwsIlN0YXJ0RGF0ZVBvc2l0aW9uIjo2LCJFbmREYXRlUG9zaXRpb24iOjYsIkRhdGVJc1Zpc2libGUiOmZhbHNlLCJUaXRsZVBvc2l0aW9uIjoyLCJEdXJhdGlvblBvc2l0aW9uIjo2LCJQZXJjZW50YWdlQ29tcGxldGVkUG9zaXRpb24iOjYsIlNwYWNpbmciOjMsIklzQmVsb3dUaW1lYmFuZCI6dHJ1ZSwiUGVyY2VudGFnZUNvbXBsZXRlU2hhcGVPcGFjaXR5IjozNSwiU2hhcGVTdHlsZSI6eyIkaWQiOiIxMTMzIiwiTWFyZ2luIjp7IiRpZCI6IjExMzQiLCJUb3AiOjAuMCwiTGVmdCI6NC4wLCJSaWdodCI6NC4wLCJCb3R0b20iOjAuMH0sIlBhZGRpbmciOnsiJGlkIjoiMTEzNSIsIlRvcCI6MC4wLCJMZWZ0IjowLjAsIlJpZ2h0IjowLjAsIkJvdHRvbSI6MC4wfSwiQmFja2dyb3VuZCI6eyIkaWQiOiIxMTM2IiwiQ29sb3IiOnsiJGlkIjoiMTEzNyIsIkEiOjI1NSwiUiI6MTgsIkciOjE3OCwiQiI6MTIxfX0sIklzVmlzaWJsZSI6dHJ1ZSwiV2lkdGgiOjAuMCwiSGVpZ2h0IjoxMC4wLCJCb3JkZXJTdHlsZSI6eyIkaWQiOiIxMTM4IiwiTGluZUNvbG9yIjp7IiRpZCI6IjExMzkiLCIkdHlwZSI6Ik5MUkUuQ29tbW9uLkRvbS5Tb2xpZENvbG9yQnJ1c2gsIE5MUkUuQ29tbW9uIiwiQ29sb3IiOnsiJGlkIjoiMTE0MCIsIkEiOjI1NSwiUiI6MjU1LCJHIjoyNTUsIkIiOjI1NX19LCJMaW5lV2VpZ2h0IjowLjAsIkxpbmVUeXBlIjowLCJQYXJlbnRTdHlsZSI6bnVsbH0sIlBhcmVudFN0eWxlIjpudWxsfSwiVGl0bGVTdHlsZSI6eyIkaWQiOiIxMTQxIiwiRm9udFNldHRpbmdzIjp7IiRpZCI6IjExNDIiLCJGb250U2l6ZSI6MTEsIkZvbnROYW1lIjoiQ2FsaWJyaSIsIklzQm9sZCI6ZmFsc2UsIklzSXRhbGljIjpmYWxzZSwiSXNVbmRlcmxpbmVkIjpmYWxzZSwiUGFyZW50U3R5bGUiOm51bGx9LCJBdXRvU2l6ZSI6MCwiRm9yZWdyb3VuZCI6eyIkaWQiOiIxMTQzIiwiQ29sb3IiOnsiJGlkIjoiMTE0NCIsIkEiOjI1NSwiUiI6MjU1LCJHIjoyNTUsIkIiOjI1NX19LCJNYXhXaWR0aCI6OTYwLjAsIk1heEhlaWdodCI6IkluZmluaXR5IiwiU21hcnRGb3JlZ3JvdW5kSXNBY3RpdmUiOmZhbHNlLCJIb3Jpem9udGFsQWxpZ25tZW50IjoxLCJWZXJ0aWNhbEFsaWdubWVudCI6MCwiU21hcnRGb3JlZ3JvdW5kIjpudWxsLCJCYWNrZ3JvdW5kRmlsbFR5cGUiOjAsIk1hcmdpbiI6eyIkaWQiOiIxMTQ1IiwiVG9wIjowLjAsIkxlZnQiOjAuMCwiUmlnaHQiOjAuMCwiQm90dG9tIjowLjB9LCJQYWRkaW5nIjp7IiRpZCI6IjExNDYiLCJUb3AiOjAuMCwiTGVmdCI6MC4wLCJSaWdodCI6MC4wLCJCb3R0b20iOjAuMH0sIkJhY2tncm91bmQiOnsiJGlkIjoiMTE0NyIsIkNvbG9yIjp7IiRpZCI6IjExNDgiLCJBIjowLCJSIjoyNTUsIkciOjI1NSwiQiI6MjU1fX0sIklzVmlzaWJsZSI6dHJ1ZSwiV2lkdGgiOjAuMCwiSGVpZ2h0IjowLjAsIkJvcmRlclN0eWxlIjp7IiRpZCI6IjExNDkiLCJMaW5lQ29sb3IiOm51bGwsIkxpbmVXZWlnaHQiOjAuMCwiTGluZVR5cGUiOjAsIlBhcmVudFN0eWxlIjpudWxsfSwiUGFyZW50U3R5bGUiOm51bGx9LCJEYXRlU3R5bGUiOnsiJGlkIjoiMTE1MCIsIkZvbnRTZXR0aW5ncyI6eyIkaWQiOiIxMTUxIiwiRm9udFNpemUiOjEwLCJGb250TmFtZSI6IkNhbGlicmkiLCJJc0JvbGQiOmZhbHNlLCJJc0l0YWxpYyI6ZmFsc2UsIklzVW5kZXJsaW5lZCI6ZmFsc2UsIlBhcmVudFN0eWxlIjpudWxsfSwiQXV0b1NpemUiOjAsIkZvcmVncm91bmQiOnsiJGlkIjoiMTE1MiIsIkNvbG9yIjp7IiRpZCI6IjExNTM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xNTQiLCJUb3AiOjAuMCwiTGVmdCI6MC4wLCJSaWdodCI6MC4wLCJCb3R0b20iOjAuMH0sIlBhZGRpbmciOnsiJGlkIjoiMTE1NSIsIlRvcCI6MC4wLCJMZWZ0IjowLjAsIlJpZ2h0IjowLjAsIkJvdHRvbSI6MC4wfSwiQmFja2dyb3VuZCI6eyIkaWQiOiIxMTU2IiwiQ29sb3IiOnsiJGlkIjoiMTE1NyIsIkEiOjAsIlIiOjI1NSwiRyI6MjU1LCJCIjoyNTV9fSwiSXNWaXNpYmxlIjp0cnVlLCJXaWR0aCI6MC4wLCJIZWlnaHQiOjAuMCwiQm9yZGVyU3R5bGUiOnsiJGlkIjoiMTE1OCIsIkxpbmVDb2xvciI6bnVsbCwiTGluZVdlaWdodCI6MC4wLCJMaW5lVHlwZSI6MCwiUGFyZW50U3R5bGUiOm51bGx9LCJQYXJlbnRTdHlsZSI6bnVsbH0sIkRhdGVGb3JtYXQiOnsiJGlkIjoiMTE1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TYwIiwiRm9ybWF0IjowLCJJc1Zpc2libGUiOmZhbHNlLCJMYXN0S25vd25WaXNpYmlsaXR5U3RhdGUiOmZhbHNlfSwiSXNWaXNpYmxlIjp0cnVlLCJQYXJlbnRTdHlsZSI6bnVsbH0sIkluZGV4IjoyNSwiU21hcnREdXJhdGlvbkFjdGl2YXRlZCI6ZmFsc2UsIkRhdGVGb3JtYXQiOnsiJHJlZiI6IjExNTkifSwiV2Vla051bWJlcmluZyI6eyIkaWQiOiIxMTYxIiwiRm9ybWF0IjowLCJJc1Zpc2libGUiOmZhbHNlLCJMYXN0S25vd25WaXNpYmlsaXR5U3RhdGUiOmZhbHNlfSwiSWQiOiJjOTVjZDQyNS00Mjk2LTRiNzktYWI5ZS00MTI1OWU0M2ViNzQiLCJJbXBvcnRJZCI6bnVsbCwiVGl0bGUiOiJBcmNoaXRlY3QiLCJOb3RlIjpudWxsLCJIeXBlcmxpbmsiOnsiJGlkIjoiMTE2MiIsIkFkZHJlc3MiOiIiLCJTdWJBZGRyZXNzIjoiIn0sIklzQ2hhbmdlZCI6ZmFsc2UsIklzTmV3IjpmYWxzZX19LHsiJGlkIjoiMTE2MyIsIl9hdHRhY2hlZE1pbGVzdG9uZXMiOltdLCJUYXNrRGVmaW5pdGlvbiI6eyIkaWQiOiIxMTY0IiwiR3JvdXBOYW1lIjpudWxsLCJTdGFydERhdGUiOiIyMDIzLTA1LTA4VDA4OjAwOjAwIiwiRW5kRGF0ZSI6IjIwMjMtMDktMDFUMTY6NTk6MDAiLCJQZXJjZW50YWdlQ29tcGxldGUiOm51bGwsIlN0eWxlIjp7IiRpZCI6IjExNjUiLCJTaGFwZSI6MSwiU2hhcGVUaGlja25lc3MiOjAsIkR1cmF0aW9uRm9ybWF0IjowLCJJbmNsdWRlTm9uV29ya2luZ0RheXNJbkR1cmF0aW9uIjpmYWxzZSwiUGVyY2VudGFnZUNvbXBsZXRlU3R5bGUiOnsiJGlkIjoiMTE2NiIsIkZvbnRTZXR0aW5ncyI6eyIkaWQiOiIxMTY3IiwiRm9udFNpemUiOjEwLCJGb250TmFtZSI6IkNhbGlicmkiLCJJc0JvbGQiOmZhbHNlLCJJc0l0YWxpYyI6ZmFsc2UsIklzVW5kZXJsaW5lZCI6ZmFsc2UsIlBhcmVudFN0eWxlIjpudWxsfSwiQXV0b1NpemUiOjAsIkZvcmVncm91bmQiOnsiJGlkIjoiMTE2OCIsIkNvbG9yIjp7IiRpZCI6IjExNjk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MTcwIiwiVG9wIjowLjAsIkxlZnQiOjAuMCwiUmlnaHQiOjAuMCwiQm90dG9tIjowLjB9LCJQYWRkaW5nIjp7IiRpZCI6IjExNzEiLCJUb3AiOjAuMCwiTGVmdCI6MC4wLCJSaWdodCI6MC4wLCJCb3R0b20iOjAuMH0sIkJhY2tncm91bmQiOnsiJGlkIjoiMTE3MiIsIkNvbG9yIjp7IiRpZCI6IjExNzMiLCJBIjo4OSwiUiI6MCwiRyI6MCwiQiI6MH19LCJJc1Zpc2libGUiOnRydWUsIldpZHRoIjowLjAsIkhlaWdodCI6MC4wLCJCb3JkZXJTdHlsZSI6eyIkaWQiOiIxMTc0IiwiTGluZUNvbG9yIjpudWxsLCJMaW5lV2VpZ2h0IjowLjAsIkxpbmVUeXBlIjowLCJQYXJlbnRTdHlsZSI6bnVsbH0sIlBhcmVudFN0eWxlIjpudWxsfSwiRHVyYXRpb25TdHlsZSI6eyIkaWQiOiIxMTc1IiwiRm9udFNldHRpbmdzIjp7IiRpZCI6IjExNzYiLCJGb250U2l6ZSI6MTAsIkZvbnROYW1lIjoiQ2FsaWJyaSIsIklzQm9sZCI6ZmFsc2UsIklzSXRhbGljIjpmYWxzZSwiSXNVbmRlcmxpbmVkIjpmYWxzZSwiUGFyZW50U3R5bGUiOm51bGx9LCJBdXRvU2l6ZSI6MCwiRm9yZWdyb3VuZCI6eyIkaWQiOiIxMTc3IiwiQ29sb3IiOnsiJGlkIjoiMTE3O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ExNzkiLCJUb3AiOjAuMCwiTGVmdCI6MC4wLCJSaWdodCI6MC4wLCJCb3R0b20iOjAuMH0sIlBhZGRpbmciOnsiJGlkIjoiMTE4MCIsIlRvcCI6MC4wLCJMZWZ0IjowLjAsIlJpZ2h0IjowLjAsIkJvdHRvbSI6MC4wfSwiQmFja2dyb3VuZCI6eyIkaWQiOiIxMTgxIiwiQ29sb3IiOnsiJGlkIjoiMTE4MiIsIkEiOjAsIlIiOjAsIkciOjAsIkIiOjB9fSwiSXNWaXNpYmxlIjp0cnVlLCJXaWR0aCI6MC4wLCJIZWlnaHQiOjAuMCwiQm9yZGVyU3R5bGUiOnsiJGlkIjoiMTE4MyIsIkxpbmVDb2xvciI6bnVsbCwiTGluZVdlaWdodCI6MC4wLCJMaW5lVHlwZSI6MCwiUGFyZW50U3R5bGUiOm51bGx9LCJQYXJlbnRTdHlsZSI6bnVsbH0sIkhvcml6b250YWxDb25uZWN0b3JTdHlsZSI6eyIkaWQiOiIxMTg0IiwiTGluZUNvbG9yIjp7IiRpZCI6IjExODUiLCIkdHlwZSI6Ik5MUkUuQ29tbW9uLkRvbS5Tb2xpZENvbG9yQnJ1c2gsIE5MUkUuQ29tbW9uIiwiQ29sb3IiOnsiJGlkIjoiMTE4NiIsIkEiOjI1NSwiUiI6MjA0LCJHIjoyMDQsIkIiOjIwNH19LCJMaW5lV2VpZ2h0IjoxLjAsIkxpbmVUeXBlIjowLCJQYXJlbnRTdHlsZSI6bnVsbH0sIlZlcnRpY2FsQ29ubmVjdG9yU3R5bGUiOnsiJGlkIjoiMTE4NyIsIkxpbmVDb2xvciI6eyIkaWQiOiIxMTg4IiwiJHR5cGUiOiJOTFJFLkNvbW1vbi5Eb20uU29saWRDb2xvckJydXNoLCBOTFJFLkNvbW1vbiIsIkNvbG9yIjp7IiRpZCI6IjExODkiLCJBIjoyNTUsIlIiOjIwNCwiRyI6MjA0LCJCIjoyMDR9fSwiTGluZVdlaWdodCI6MC4wLCJMaW5lVHlwZSI6MCwiUGFyZW50U3R5bGUiOm51bGx9LCJNYXJnaW4iOm51bGwsIlN0YXJ0RGF0ZVBvc2l0aW9uIjo2LCJFbmREYXRlUG9zaXRpb24iOjYsIkRhdGVJc1Zpc2libGUiOmZhbHNlLCJUaXRsZVBvc2l0aW9uIjoyLCJEdXJhdGlvblBvc2l0aW9uIjo2LCJQZXJjZW50YWdlQ29tcGxldGVkUG9zaXRpb24iOjYsIlNwYWNpbmciOjMsIklzQmVsb3dUaW1lYmFuZCI6dHJ1ZSwiUGVyY2VudGFnZUNvbXBsZXRlU2hhcGVPcGFjaXR5IjozNSwiU2hhcGVTdHlsZSI6eyIkaWQiOiIxMTkwIiwiTWFyZ2luIjp7IiRpZCI6IjExOTEiLCJUb3AiOjAuMCwiTGVmdCI6NC4wLCJSaWdodCI6NC4wLCJCb3R0b20iOjAuMH0sIlBhZGRpbmciOnsiJGlkIjoiMTE5MiIsIlRvcCI6MC4wLCJMZWZ0IjowLjAsIlJpZ2h0IjowLjAsIkJvdHRvbSI6MC4wfSwiQmFja2dyb3VuZCI6eyIkaWQiOiIxMTkzIiwiQ29sb3IiOnsiJGlkIjoiMTE5NCIsIkEiOjI1NSwiUiI6MTgsIkciOjE3OCwiQiI6MTIxfX0sIklzVmlzaWJsZSI6dHJ1ZSwiV2lkdGgiOjAuMCwiSGVpZ2h0IjoxMC4wLCJCb3JkZXJTdHlsZSI6eyIkaWQiOiIxMTk1IiwiTGluZUNvbG9yIjp7IiRpZCI6IjExOTYiLCIkdHlwZSI6Ik5MUkUuQ29tbW9uLkRvbS5Tb2xpZENvbG9yQnJ1c2gsIE5MUkUuQ29tbW9uIiwiQ29sb3IiOnsiJGlkIjoiMTE5NyIsIkEiOjI1NSwiUiI6MjU1LCJHIjoyNTUsIkIiOjI1NX19LCJMaW5lV2VpZ2h0IjowLjAsIkxpbmVUeXBlIjowLCJQYXJlbnRTdHlsZSI6bnVsbH0sIlBhcmVudFN0eWxlIjpudWxsfSwiVGl0bGVTdHlsZSI6eyIkaWQiOiIxMTk4IiwiRm9udFNldHRpbmdzIjp7IiRpZCI6IjExOTkiLCJGb250U2l6ZSI6MTEsIkZvbnROYW1lIjoiQ2FsaWJyaSIsIklzQm9sZCI6ZmFsc2UsIklzSXRhbGljIjpmYWxzZSwiSXNVbmRlcmxpbmVkIjpmYWxzZSwiUGFyZW50U3R5bGUiOm51bGx9LCJBdXRvU2l6ZSI6MCwiRm9yZWdyb3VuZCI6eyIkaWQiOiIxMjAwIiwiQ29sb3IiOnsiJGlkIjoiMTIwMSIsIkEiOjI1NSwiUiI6MjU1LCJHIjoyNTUsIkIiOjI1NX19LCJNYXhXaWR0aCI6OTYwLjAsIk1heEhlaWdodCI6IkluZmluaXR5IiwiU21hcnRGb3JlZ3JvdW5kSXNBY3RpdmUiOmZhbHNlLCJIb3Jpem9udGFsQWxpZ25tZW50IjoxLCJWZXJ0aWNhbEFsaWdubWVudCI6MCwiU21hcnRGb3JlZ3JvdW5kIjpudWxsLCJCYWNrZ3JvdW5kRmlsbFR5cGUiOjAsIk1hcmdpbiI6eyIkaWQiOiIxMjAyIiwiVG9wIjowLjAsIkxlZnQiOjAuMCwiUmlnaHQiOjAuMCwiQm90dG9tIjowLjB9LCJQYWRkaW5nIjp7IiRpZCI6IjEyMDMiLCJUb3AiOjAuMCwiTGVmdCI6MC4wLCJSaWdodCI6MC4wLCJCb3R0b20iOjAuMH0sIkJhY2tncm91bmQiOnsiJGlkIjoiMTIwNCIsIkNvbG9yIjp7IiRpZCI6IjEyMDUiLCJBIjowLCJSIjoyNTUsIkciOjI1NSwiQiI6MjU1fX0sIklzVmlzaWJsZSI6dHJ1ZSwiV2lkdGgiOjAuMCwiSGVpZ2h0IjowLjAsIkJvcmRlclN0eWxlIjp7IiRpZCI6IjEyMDYiLCJMaW5lQ29sb3IiOm51bGwsIkxpbmVXZWlnaHQiOjAuMCwiTGluZVR5cGUiOjAsIlBhcmVudFN0eWxlIjpudWxsfSwiUGFyZW50U3R5bGUiOm51bGx9LCJEYXRlU3R5bGUiOnsiJGlkIjoiMTIwNyIsIkZvbnRTZXR0aW5ncyI6eyIkaWQiOiIxMjA4IiwiRm9udFNpemUiOjEwLCJGb250TmFtZSI6IkNhbGlicmkiLCJJc0JvbGQiOmZhbHNlLCJJc0l0YWxpYyI6ZmFsc2UsIklzVW5kZXJsaW5lZCI6ZmFsc2UsIlBhcmVudFN0eWxlIjpudWxsfSwiQXV0b1NpemUiOjAsIkZvcmVncm91bmQiOnsiJGlkIjoiMTIwOSIsIkNvbG9yIjp7IiRpZCI6IjEyMTA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yMTEiLCJUb3AiOjAuMCwiTGVmdCI6MC4wLCJSaWdodCI6MC4wLCJCb3R0b20iOjAuMH0sIlBhZGRpbmciOnsiJGlkIjoiMTIxMiIsIlRvcCI6MC4wLCJMZWZ0IjowLjAsIlJpZ2h0IjowLjAsIkJvdHRvbSI6MC4wfSwiQmFja2dyb3VuZCI6eyIkaWQiOiIxMjEzIiwiQ29sb3IiOnsiJGlkIjoiMTIxNCIsIkEiOjAsIlIiOjI1NSwiRyI6MjU1LCJCIjoyNTV9fSwiSXNWaXNpYmxlIjp0cnVlLCJXaWR0aCI6MC4wLCJIZWlnaHQiOjAuMCwiQm9yZGVyU3R5bGUiOnsiJGlkIjoiMTIxNSIsIkxpbmVDb2xvciI6bnVsbCwiTGluZVdlaWdodCI6MC4wLCJMaW5lVHlwZSI6MCwiUGFyZW50U3R5bGUiOm51bGx9LCJQYXJlbnRTdHlsZSI6bnVsbH0sIkRhdGVGb3JtYXQiOnsiJGlkIjoiMTIx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jE3IiwiRm9ybWF0IjowLCJJc1Zpc2libGUiOmZhbHNlLCJMYXN0S25vd25WaXNpYmlsaXR5U3RhdGUiOmZhbHNlfSwiSXNWaXNpYmxlIjp0cnVlLCJQYXJlbnRTdHlsZSI6bnVsbH0sIkluZGV4IjoyNiwiU21hcnREdXJhdGlvbkFjdGl2YXRlZCI6ZmFsc2UsIkRhdGVGb3JtYXQiOnsiJHJlZiI6IjEyMTYifSwiV2Vla051bWJlcmluZyI6eyIkaWQiOiIxMjE4IiwiRm9ybWF0IjowLCJJc1Zpc2libGUiOmZhbHNlLCJMYXN0S25vd25WaXNpYmlsaXR5U3RhdGUiOmZhbHNlfSwiSWQiOiJlMWUzMWFkNC0yODk0LTQ4ZWEtOWFhZS1jYzg2MWJjNjcyMzIiLCJJbXBvcnRJZCI6bnVsbCwiVGl0bGUiOiJUZXN0IiwiTm90ZSI6bnVsbCwiSHlwZXJsaW5rIjp7IiRpZCI6IjEyMTkiLCJBZGRyZXNzIjoiIiwiU3ViQWRkcmVzcyI6IiJ9LCJJc0NoYW5nZWQiOmZhbHNlLCJJc05ldyI6ZmFsc2V9fV0sIl9taWxlc3RvbmVzIjpbXSwiSWQiOiIyYzNiOTVmMy05N2JkLTQxNTMtODZiZi0xNmIzYTYwZTgxYzgiLCJJc1NpbmdsZUl0ZW1Sb3ciOmZhbHNlfV0sIkluZGV4IjoyMCwiSWQiOiI2N2UwNTlkOS1iMDc1LTQ2OTctOTY4OS1lODU4NjE3ZmQxNGEiLCJIZWFkZXJUZXh0IjoiT3V0bGluZSIsIklzRGVmYXVsdCI6ZmFsc2UsIlN0eWxlIjp7IiRpZCI6IjEyMjAiLCJIZWFkZXJTdHlsZSI6eyIkaWQiOiIxMjIxIiwiVGV4dFN0eWxlIjp7IiRpZCI6IjEyMjIiLCJGb250U2V0dGluZ3MiOnsiJGlkIjoiMTIyMyIsIkZvbnRTaXplIjoxMSwiRm9udE5hbWUiOiJDYWxpYnJpIiwiSXNCb2xkIjpmYWxzZSwiSXNJdGFsaWMiOmZhbHNlLCJJc1VuZGVybGluZWQiOmZhbHNlLCJQYXJlbnRTdHlsZSI6bnVsbH0sIkF1dG9TaXplIjoyLCJGb3JlZ3JvdW5kIjp7IiRpZCI6IjEyMjQiLCJDb2xvciI6eyIkaWQiOiIxMjI1IiwiQSI6MjU1LCJSIjowLCJHIjowLCJCIjowfX0sIk1heFdpZHRoIjo2My41MTY4MDU2NjA4NTQ3NDMsIk1heEhlaWdodCI6IkluZmluaXR5IiwiU21hcnRGb3JlZ3JvdW5kSXNBY3RpdmUiOmZhbHNlLCJIb3Jpem9udGFsQWxpZ25tZW50IjowLCJWZXJ0aWNhbEFsaWdubWVudCI6MCwiU21hcnRGb3JlZ3JvdW5kIjpudWxsLCJCYWNrZ3JvdW5kRmlsbFR5cGUiOjAsIk1hcmdpbiI6eyIkaWQiOiIxMjI2IiwiVG9wIjowLjAsIkxlZnQiOjAuMCwiUmlnaHQiOjAuMCwiQm90dG9tIjowLjB9LCJQYWRkaW5nIjp7IiRpZCI6IjEyMjciLCJUb3AiOjAuMCwiTGVmdCI6MC4wLCJSaWdodCI6MC4wLCJCb3R0b20iOjAuMH0sIkJhY2tncm91bmQiOnsiJGlkIjoiMTIyOCIsIkNvbG9yIjp7IiRpZCI6IjEyMjkiLCJBIjowLCJSIjoyNTUsIkciOjI1NSwiQiI6MjU1fX0sIklzVmlzaWJsZSI6dHJ1ZSwiV2lkdGgiOjAuMCwiSGVpZ2h0IjowLjAsIkJvcmRlclN0eWxlIjpudWxsLCJQYXJlbnRTdHlsZSI6bnVsbH0sIlJlY3RhbmdsZVN0eWxlIjp7IiRpZCI6IjEyMzAiLCJNYXJnaW4iOnsiJGlkIjoiMTIzMSIsIlRvcCI6MC4wLCJMZWZ0IjowLjAsIlJpZ2h0IjowLjAsIkJvdHRvbSI6MC4wfSwiUGFkZGluZyI6eyIkaWQiOiIxMjMyIiwiVG9wIjowLjAsIkxlZnQiOjAuMCwiUmlnaHQiOjAuMCwiQm90dG9tIjowLjB9LCJCYWNrZ3JvdW5kIjp7IiRpZCI6IjEyMzMiLCJDb2xvciI6eyIkaWQiOiIxMjM0IiwiQSI6NjMsIlIiOjIyLCJHIjoyMTksIkIiOjE0N319LCJJc1Zpc2libGUiOnRydWUsIldpZHRoIjowLjAsIkhlaWdodCI6MC4wLCJCb3JkZXJTdHlsZSI6eyIkaWQiOiIxMjM1IiwiTGluZUNvbG9yIjp7IiRpZCI6IjEyMzYiLCIkdHlwZSI6Ik5MUkUuQ29tbW9uLkRvbS5Tb2xpZENvbG9yQnJ1c2gsIE5MUkUuQ29tbW9uIiwiQ29sb3IiOnsiJGlkIjoiMTIzNyIsIkEiOjI1NSwiUiI6MjU1LCJHIjoyNTUsIkIiOjI1NX19LCJMaW5lV2VpZ2h0IjowLjAsIkxpbmVUeXBlIjowLCJQYXJlbnRTdHlsZSI6bnVsbH0sIlBhcmVudFN0eWxlIjpudWxsfSwiTWFyZ2luIjp7IiRpZCI6IjEyMzgiLCJUb3AiOjAuMCwiTGVmdCI6MC4wLCJSaWdodCI6MC4wLCJCb3R0b20iOjAuMH0sIlBhZGRpbmciOnsiJGlkIjoiMTIzOSIsIlRvcCI6MC4wLCJMZWZ0IjowLjAsIlJpZ2h0IjowLjAsIkJvdHRvbSI6MC4wfSwiQmFja2dyb3VuZCI6bnVsbCwiSXNWaXNpYmxlIjp0cnVlLCJXaWR0aCI6MC4wLCJIZWlnaHQiOjAuMCwiQm9yZGVyU3R5bGUiOm51bGwsIlBhcmVudFN0eWxlIjpudWxsfSwiQmFja2dyb3VuZFN0eWxlIjp7IiRpZCI6IjEyNDAiLCJNYXJnaW4iOnsiJGlkIjoiMTI0MSIsIlRvcCI6MC4wLCJMZWZ0IjowLjAsIlJpZ2h0IjowLjAsIkJvdHRvbSI6MC4wfSwiUGFkZGluZyI6eyIkaWQiOiIxMjQyIiwiVG9wIjowLjAsIkxlZnQiOjAuMCwiUmlnaHQiOjAuMCwiQm90dG9tIjowLjB9LCJCYWNrZ3JvdW5kIjp7IiRpZCI6IjEyNDMiLCJDb2xvciI6eyIkaWQiOiIxMjQ0IiwiQSI6NTEsIlIiOjIxNywiRyI6MjE3LCJCIjoyMTd9fSwiSXNWaXNpYmxlIjp0cnVlLCJXaWR0aCI6MC4wLCJIZWlnaHQiOjAuMCwiQm9yZGVyU3R5bGUiOnsiJGlkIjoiMTI0NSIsIkxpbmVDb2xvciI6eyIkaWQiOiIxMjQ2IiwiJHR5cGUiOiJOTFJFLkNvbW1vbi5Eb20uU29saWRDb2xvckJydXNoLCBOTFJFLkNvbW1vbiIsIkNvbG9yIjp7IiRpZCI6IjEyNDciLCJBIjoyNTUsIlIiOjI1NSwiRyI6MjU1LCJCIjoyNTV9fSwiTGluZVdlaWdodCI6MC4wLCJMaW5lVHlwZSI6MCwiUGFyZW50U3R5bGUiOm51bGx9LCJQYXJlbnRTdHlsZSI6bnVsbH0sIk1hcmdpbiI6eyIkaWQiOiIxMjQ4IiwiVG9wIjowLjAsIkxlZnQiOjAuMCwiUmlnaHQiOjAuMCwiQm90dG9tIjowLjB9LCJQYWRkaW5nIjp7IiRpZCI6IjEyNDkiLCJUb3AiOjAuMCwiTGVmdCI6MC4wLCJSaWdodCI6MC4wLCJCb3R0b20iOjAuMH0sIklzVmlzaWJsZSI6dHJ1ZSwiV2lkdGgiOjAuMCwiSGVpZ2h0IjowLjAsIkJvcmRlclN0eWxlIjp7IiRpZCI6IjEyNTAiLCJMaW5lQ29sb3IiOm51bGwsIkxpbmVXZWlnaHQiOjAuMCwiTGluZVR5cGUiOjAsIlBhcmVudFN0eWxlIjpudWxsfSwiUGFyZW50U3R5bGUiOm51bGx9fSx7IiRpZCI6IjEyNTEiLCJfcm93cyI6W3siJGlkIjoiMTI1MiIsIl90YXNrcyI6W3siJGlkIjoiMTI1MyIsIl9hdHRhY2hlZE1pbGVzdG9uZXMiOltdLCJUYXNrRGVmaW5pdGlvbiI6eyIkaWQiOiIxMjU0IiwiR3JvdXBOYW1lIjpudWxsLCJTdGFydERhdGUiOiIyMDIzLTExLTEwVDAwOjAwOjAwIiwiRW5kRGF0ZSI6IjIwMjQtMDMtMDNUMjM6NTk6MDBaIiwiUGVyY2VudGFnZUNvbXBsZXRlIjpudWxsLCJTdHlsZSI6eyIkaWQiOiIxMjU1IiwiU2hhcGUiOjEsIlNoYXBlVGhpY2tuZXNzIjowLCJEdXJhdGlvbkZvcm1hdCI6MCwiSW5jbHVkZU5vbldvcmtpbmdEYXlzSW5EdXJhdGlvbiI6ZmFsc2UsIlBlcmNlbnRhZ2VDb21wbGV0ZVN0eWxlIjp7IiRpZCI6IjEyNTYiLCJGb250U2V0dGluZ3MiOnsiJGlkIjoiMTI1NyIsIkZvbnRTaXplIjoxMCwiRm9udE5hbWUiOiJDYWxpYnJpIiwiSXNCb2xkIjpmYWxzZSwiSXNJdGFsaWMiOmZhbHNlLCJJc1VuZGVybGluZWQiOmZhbHNlLCJQYXJlbnRTdHlsZSI6bnVsbH0sIkF1dG9TaXplIjowLCJGb3JlZ3JvdW5kIjp7IiRpZCI6IjEyNTgiLCJDb2xvciI6eyIkaWQiOiIxMjU5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TI2MCIsIlRvcCI6MC4wLCJMZWZ0IjowLjAsIlJpZ2h0IjowLjAsIkJvdHRvbSI6MC4wfSwiUGFkZGluZyI6eyIkaWQiOiIxMjYxIiwiVG9wIjowLjAsIkxlZnQiOjAuMCwiUmlnaHQiOjAuMCwiQm90dG9tIjowLjB9LCJCYWNrZ3JvdW5kIjp7IiRpZCI6IjEyNjIiLCJDb2xvciI6eyIkaWQiOiIxMjYzIiwiQSI6ODksIlIiOjAsIkciOjAsIkIiOjB9fSwiSXNWaXNpYmxlIjp0cnVlLCJXaWR0aCI6MC4wLCJIZWlnaHQiOjAuMCwiQm9yZGVyU3R5bGUiOnsiJGlkIjoiMTI2NCIsIkxpbmVDb2xvciI6bnVsbCwiTGluZVdlaWdodCI6MC4wLCJMaW5lVHlwZSI6MCwiUGFyZW50U3R5bGUiOm51bGx9LCJQYXJlbnRTdHlsZSI6bnVsbH0sIkR1cmF0aW9uU3R5bGUiOnsiJGlkIjoiMTI2NSIsIkZvbnRTZXR0aW5ncyI6eyIkaWQiOiIxMjY2IiwiRm9udFNpemUiOjEwLCJGb250TmFtZSI6IkNhbGlicmkiLCJJc0JvbGQiOmZhbHNlLCJJc0l0YWxpYyI6ZmFsc2UsIklzVW5kZXJsaW5lZCI6ZmFsc2UsIlBhcmVudFN0eWxlIjpudWxsfSwiQXV0b1NpemUiOjAsIkZvcmVncm91bmQiOnsiJGlkIjoiMTI2NyIsIkNvbG9yIjp7IiRpZCI6IjEyNjg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MjY5IiwiVG9wIjowLjAsIkxlZnQiOjAuMCwiUmlnaHQiOjAuMCwiQm90dG9tIjowLjB9LCJQYWRkaW5nIjp7IiRpZCI6IjEyNzAiLCJUb3AiOjAuMCwiTGVmdCI6MC4wLCJSaWdodCI6MC4wLCJCb3R0b20iOjAuMH0sIkJhY2tncm91bmQiOnsiJGlkIjoiMTI3MSIsIkNvbG9yIjp7IiRpZCI6IjEyNzIiLCJBIjowLCJSIjowLCJHIjowLCJCIjowfX0sIklzVmlzaWJsZSI6dHJ1ZSwiV2lkdGgiOjAuMCwiSGVpZ2h0IjowLjAsIkJvcmRlclN0eWxlIjp7IiRpZCI6IjEyNzMiLCJMaW5lQ29sb3IiOm51bGwsIkxpbmVXZWlnaHQiOjAuMCwiTGluZVR5cGUiOjAsIlBhcmVudFN0eWxlIjpudWxsfSwiUGFyZW50U3R5bGUiOm51bGx9LCJIb3Jpem9udGFsQ29ubmVjdG9yU3R5bGUiOnsiJGlkIjoiMTI3NCIsIkxpbmVDb2xvciI6eyIkaWQiOiIxMjc1IiwiJHR5cGUiOiJOTFJFLkNvbW1vbi5Eb20uU29saWRDb2xvckJydXNoLCBOTFJFLkNvbW1vbiIsIkNvbG9yIjp7IiRpZCI6IjEyNzYiLCJBIjoyNTUsIlIiOjIwNCwiRyI6MjA0LCJCIjoyMDR9fSwiTGluZVdlaWdodCI6MS4wLCJMaW5lVHlwZSI6MCwiUGFyZW50U3R5bGUiOm51bGx9LCJWZXJ0aWNhbENvbm5lY3RvclN0eWxlIjp7IiRpZCI6IjEyNzciLCJMaW5lQ29sb3IiOnsiJGlkIjoiMTI3OCIsIiR0eXBlIjoiTkxSRS5Db21tb24uRG9tLlNvbGlkQ29sb3JCcnVzaCwgTkxSRS5Db21tb24iLCJDb2xvciI6eyIkaWQiOiIxMjc5IiwiQSI6MjU1LCJSIjoyMDQsIkciOjIwNCwiQiI6MjA0fX0sIkxpbmVXZWlnaHQiOjAuMCwiTGluZVR5cGUiOjAsIlBhcmVudFN0eWxlIjpudWxsfSwiTWFyZ2luIjpudWxsLCJTdGFydERhdGVQb3NpdGlvbiI6NCwiRW5kRGF0ZVBvc2l0aW9uIjo0LCJEYXRlSXNWaXNpYmxlIjp0cnVlLCJUaXRsZVBvc2l0aW9uIjozLCJEdXJhdGlvblBvc2l0aW9uIjo2LCJQZXJjZW50YWdlQ29tcGxldGVkUG9zaXRpb24iOjYsIlNwYWNpbmciOjMsIklzQmVsb3dUaW1lYmFuZCI6dHJ1ZSwiUGVyY2VudGFnZUNvbXBsZXRlU2hhcGVPcGFjaXR5IjozNSwiU2hhcGVTdHlsZSI6eyIkaWQiOiIxMjgwIiwiTWFyZ2luIjp7IiRpZCI6IjEyODEiLCJUb3AiOjAuMCwiTGVmdCI6NC4wLCJSaWdodCI6NC4wLCJCb3R0b20iOjAuMH0sIlBhZGRpbmciOnsiJGlkIjoiMTI4MiIsIlRvcCI6MC4wLCJMZWZ0IjowLjAsIlJpZ2h0IjowLjAsIkJvdHRvbSI6MC4wfSwiQmFja2dyb3VuZCI6eyIkaWQiOiIxMjgzIiwiQ29sb3IiOnsiJGlkIjoiMTI4NCIsIkEiOjI1NSwiUiI6MjIsIkciOjIxOSwiQiI6MTQ3fX0sIklzVmlzaWJsZSI6dHJ1ZSwiV2lkdGgiOjAuMCwiSGVpZ2h0IjoxMC4wLCJCb3JkZXJTdHlsZSI6eyIkaWQiOiIxMjg1IiwiTGluZUNvbG9yIjp7IiRpZCI6IjEyODYiLCIkdHlwZSI6Ik5MUkUuQ29tbW9uLkRvbS5Tb2xpZENvbG9yQnJ1c2gsIE5MUkUuQ29tbW9uIiwiQ29sb3IiOnsiJGlkIjoiMTI4NyIsIkEiOjI1NSwiUiI6MjU1LCJHIjowLCJCIjowfX0sIkxpbmVXZWlnaHQiOjAuMCwiTGluZVR5cGUiOjAsIlBhcmVudFN0eWxlIjpudWxsfSwiUGFyZW50U3R5bGUiOm51bGx9LCJUaXRsZVN0eWxlIjp7IiRpZCI6IjEyODgiLCJGb250U2V0dGluZ3MiOnsiJGlkIjoiMTI4OSIsIkZvbnRTaXplIjoxMSwiRm9udE5hbWUiOiJDYWxpYnJpIiwiSXNCb2xkIjpmYWxzZSwiSXNJdGFsaWMiOmZhbHNlLCJJc1VuZGVybGluZWQiOmZhbHNlLCJQYXJlbnRTdHlsZSI6bnVsbH0sIkF1dG9TaXplIjoyLCJGb3JlZ3JvdW5kIjp7IiRpZCI6IjEyOTAiLCJDb2xvciI6eyIkaWQiOiIxMjkxIiwiQSI6MjU1LCJSIjowLCJHIjowLCJCIjowfX0sIk1heFdpZHRoIjoxMzYuODI4NTgyNzYzNjcxODgsIk1heEhlaWdodCI6IkluZmluaXR5IiwiU21hcnRGb3JlZ3JvdW5kSXNBY3RpdmUiOmZhbHNlLCJIb3Jpem9udGFsQWxpZ25tZW50IjoyLCJWZXJ0aWNhbEFsaWdubWVudCI6MCwiU21hcnRGb3JlZ3JvdW5kIjpudWxsLCJCYWNrZ3JvdW5kRmlsbFR5cGUiOjAsIk1hcmdpbiI6eyIkaWQiOiIxMjkyIiwiVG9wIjowLjAsIkxlZnQiOjAuMCwiUmlnaHQiOjAuMCwiQm90dG9tIjowLjB9LCJQYWRkaW5nIjp7IiRpZCI6IjEyOTMiLCJUb3AiOjAuMCwiTGVmdCI6MC4wLCJSaWdodCI6MC4wLCJCb3R0b20iOjAuMH0sIkJhY2tncm91bmQiOnsiJGlkIjoiMTI5NCIsIkNvbG9yIjp7IiRpZCI6IjEyOTUiLCJBIjowLCJSIjoyNTUsIkciOjI1NSwiQiI6MjU1fX0sIklzVmlzaWJsZSI6dHJ1ZSwiV2lkdGgiOjAuMCwiSGVpZ2h0IjowLjAsIkJvcmRlclN0eWxlIjp7IiRpZCI6IjEyOTYiLCJMaW5lQ29sb3IiOm51bGwsIkxpbmVXZWlnaHQiOjAuMCwiTGluZVR5cGUiOjAsIlBhcmVudFN0eWxlIjpudWxsfSwiUGFyZW50U3R5bGUiOm51bGx9LCJEYXRlU3R5bGUiOnsiJGlkIjoiMTI5NyIsIkZvbnRTZXR0aW5ncyI6eyIkaWQiOiIxMjk4IiwiRm9udFNpemUiOjEwLCJGb250TmFtZSI6IkNhbGlicmkiLCJJc0JvbGQiOmZhbHNlLCJJc0l0YWxpYyI6ZmFsc2UsIklzVW5kZXJsaW5lZCI6ZmFsc2UsIlBhcmVudFN0eWxlIjpudWxsfSwiQXV0b1NpemUiOjAsIkZvcmVncm91bmQiOnsiJGlkIjoiMTI5OSIsIkNvbG9yIjp7IiRpZCI6IjEzMDA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zMDEiLCJUb3AiOjAuMCwiTGVmdCI6MC4wLCJSaWdodCI6MC4wLCJCb3R0b20iOjAuMH0sIlBhZGRpbmciOnsiJGlkIjoiMTMwMiIsIlRvcCI6MC4wLCJMZWZ0IjowLjAsIlJpZ2h0IjowLjAsIkJvdHRvbSI6MC4wfSwiQmFja2dyb3VuZCI6eyIkaWQiOiIxMzAzIiwiQ29sb3IiOnsiJGlkIjoiMTMwNCIsIkEiOjAsIlIiOjI1NSwiRyI6MjU1LCJCIjoyNTV9fSwiSXNWaXNpYmxlIjp0cnVlLCJXaWR0aCI6MC4wLCJIZWlnaHQiOjAuMCwiQm9yZGVyU3R5bGUiOnsiJGlkIjoiMTMwNSIsIkxpbmVDb2xvciI6bnVsbCwiTGluZVdlaWdodCI6MC4wLCJMaW5lVHlwZSI6MCwiUGFyZW50U3R5bGUiOm51bGx9LCJQYXJlbnRTdHlsZSI6bnVsbH0sIkRhdGVGb3JtYXQiOnsiJGlkIjoiMTMw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zA3IiwiRm9ybWF0IjowLCJJc1Zpc2libGUiOmZhbHNlLCJMYXN0S25vd25WaXNpYmlsaXR5U3RhdGUiOmZhbHNlfSwiSXNWaXNpYmxlIjp0cnVlLCJQYXJlbnRTdHlsZSI6bnVsbH0sIkluZGV4IjoyMCwiU21hcnREdXJhdGlvbkFjdGl2YXRlZCI6ZmFsc2UsIkRhdGVGb3JtYXQiOnsiJHJlZiI6IjEzMDYifSwiV2Vla051bWJlcmluZyI6eyIkaWQiOiIxMzA4IiwiRm9ybWF0IjowLCJJc1Zpc2libGUiOmZhbHNlLCJMYXN0S25vd25WaXNpYmlsaXR5U3RhdGUiOmZhbHNlfSwiSWQiOiJlZTFiNDAwOC0zZjliLTQzMGItODQ4My02NjNkMTVhMjk2MjciLCJJbXBvcnRJZCI6bnVsbCwiVGl0bGUiOiJDaGFuZ2Ugc3RyYXRlZ3kgJiBhbmFseXNpcyIsIk5vdGUiOm51bGwsIkh5cGVybGluayI6eyIkaWQiOiIxMzA5IiwiQWRkcmVzcyI6IiIsIlN1YkFkZHJlc3MiOiIifSwiSXNDaGFuZ2VkIjpmYWxzZSwiSXNOZXciOmZhbHNlfX1dLCJfbWlsZXN0b25lcyI6W10sIklkIjoiMDAwMDAwMDAtMDAwMC0wMDAwLTAwMDAtMDAwMDAwMDAwMDAwIiwiSXNTaW5nbGVJdGVtUm93Ijp0cnVlfSx7IiRpZCI6IjEzMTAiLCJfdGFza3MiOlt7IiRpZCI6IjEzMTEiLCJfYXR0YWNoZWRNaWxlc3RvbmVzIjpbXSwiVGFza0RlZmluaXRpb24iOnsiJGlkIjoiMTMxMiIsIkdyb3VwTmFtZSI6bnVsbCwiU3RhcnREYXRlIjoiMjAyNC0wMy0wNFQwMDowMDowMFoiLCJFbmREYXRlIjoiMjAyNC0wMy0yNlQyMzo1OTowMFoiLCJQZXJjZW50YWdlQ29tcGxldGUiOm51bGwsIlN0eWxlIjp7IiRpZCI6IjEzMTMiLCJTaGFwZSI6MSwiU2hhcGVUaGlja25lc3MiOjAsIkR1cmF0aW9uRm9ybWF0IjowLCJJbmNsdWRlTm9uV29ya2luZ0RheXNJbkR1cmF0aW9uIjpmYWxzZSwiUGVyY2VudGFnZUNvbXBsZXRlU3R5bGUiOnsiJGlkIjoiMTMxNCIsIkZvbnRTZXR0aW5ncyI6eyIkaWQiOiIxMzE1IiwiRm9udFNpemUiOjEwLCJGb250TmFtZSI6IkNhbGlicmkiLCJJc0JvbGQiOmZhbHNlLCJJc0l0YWxpYyI6ZmFsc2UsIklzVW5kZXJsaW5lZCI6ZmFsc2UsIlBhcmVudFN0eWxlIjpudWxsfSwiQXV0b1NpemUiOjAsIkZvcmVncm91bmQiOnsiJGlkIjoiMTMxNiIsIkNvbG9yIjp7IiRpZCI6IjEzMTc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MzE4IiwiVG9wIjowLjAsIkxlZnQiOjAuMCwiUmlnaHQiOjAuMCwiQm90dG9tIjowLjB9LCJQYWRkaW5nIjp7IiRpZCI6IjEzMTkiLCJUb3AiOjAuMCwiTGVmdCI6MC4wLCJSaWdodCI6MC4wLCJCb3R0b20iOjAuMH0sIkJhY2tncm91bmQiOnsiJGlkIjoiMTMyMCIsIkNvbG9yIjp7IiRpZCI6IjEzMjEiLCJBIjo4OSwiUiI6MCwiRyI6MCwiQiI6MH19LCJJc1Zpc2libGUiOnRydWUsIldpZHRoIjowLjAsIkhlaWdodCI6MC4wLCJCb3JkZXJTdHlsZSI6eyIkaWQiOiIxMzIyIiwiTGluZUNvbG9yIjpudWxsLCJMaW5lV2VpZ2h0IjowLjAsIkxpbmVUeXBlIjowLCJQYXJlbnRTdHlsZSI6bnVsbH0sIlBhcmVudFN0eWxlIjpudWxsfSwiRHVyYXRpb25TdHlsZSI6eyIkaWQiOiIxMzIzIiwiRm9udFNldHRpbmdzIjp7IiRpZCI6IjEzMjQiLCJGb250U2l6ZSI6MTAsIkZvbnROYW1lIjoiQ2FsaWJyaSIsIklzQm9sZCI6ZmFsc2UsIklzSXRhbGljIjpmYWxzZSwiSXNVbmRlcmxpbmVkIjpmYWxzZSwiUGFyZW50U3R5bGUiOm51bGx9LCJBdXRvU2l6ZSI6MCwiRm9yZWdyb3VuZCI6eyIkaWQiOiIxMzI1IiwiQ29sb3IiOnsiJGlkIjoiMTMyNi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EzMjciLCJUb3AiOjAuMCwiTGVmdCI6MC4wLCJSaWdodCI6MC4wLCJCb3R0b20iOjAuMH0sIlBhZGRpbmciOnsiJGlkIjoiMTMyOCIsIlRvcCI6MC4wLCJMZWZ0IjowLjAsIlJpZ2h0IjowLjAsIkJvdHRvbSI6MC4wfSwiQmFja2dyb3VuZCI6eyIkaWQiOiIxMzI5IiwiQ29sb3IiOnsiJGlkIjoiMTMzMCIsIkEiOjAsIlIiOjAsIkciOjAsIkIiOjB9fSwiSXNWaXNpYmxlIjp0cnVlLCJXaWR0aCI6MC4wLCJIZWlnaHQiOjAuMCwiQm9yZGVyU3R5bGUiOnsiJGlkIjoiMTMzMSIsIkxpbmVDb2xvciI6bnVsbCwiTGluZVdlaWdodCI6MC4wLCJMaW5lVHlwZSI6MCwiUGFyZW50U3R5bGUiOm51bGx9LCJQYXJlbnRTdHlsZSI6bnVsbH0sIkhvcml6b250YWxDb25uZWN0b3JTdHlsZSI6eyIkaWQiOiIxMzMyIiwiTGluZUNvbG9yIjp7IiRpZCI6IjEzMzMiLCIkdHlwZSI6Ik5MUkUuQ29tbW9uLkRvbS5Tb2xpZENvbG9yQnJ1c2gsIE5MUkUuQ29tbW9uIiwiQ29sb3IiOnsiJGlkIjoiMTMzNCIsIkEiOjI1NSwiUiI6MjA0LCJHIjoyMDQsIkIiOjIwNH19LCJMaW5lV2VpZ2h0IjoxLjAsIkxpbmVUeXBlIjowLCJQYXJlbnRTdHlsZSI6bnVsbH0sIlZlcnRpY2FsQ29ubmVjdG9yU3R5bGUiOnsiJGlkIjoiMTMzNSIsIkxpbmVDb2xvciI6eyIkaWQiOiIxMzM2IiwiJHR5cGUiOiJOTFJFLkNvbW1vbi5Eb20uU29saWRDb2xvckJydXNoLCBOTFJFLkNvbW1vbiIsIkNvbG9yIjp7IiRpZCI6IjEzMzciLCJBIjoyNTUsIlIiOjIwNCwiRyI6MjA0LCJCIjoyMDR9fSwiTGluZVdlaWdodCI6MC4wLCJMaW5lVHlwZSI6MCwiUGFyZW50U3R5bGUiOm51bGx9LCJNYXJnaW4iOm51bGwsIlN0YXJ0RGF0ZVBvc2l0aW9uIjo2LCJFbmREYXRlUG9zaXRpb24iOjYsIkRhdGVJc1Zpc2libGUiOmZhbHNlLCJUaXRsZVBvc2l0aW9uIjozLCJEdXJhdGlvblBvc2l0aW9uIjo2LCJQZXJjZW50YWdlQ29tcGxldGVkUG9zaXRpb24iOjYsIlNwYWNpbmciOjMsIklzQmVsb3dUaW1lYmFuZCI6dHJ1ZSwiUGVyY2VudGFnZUNvbXBsZXRlU2hhcGVPcGFjaXR5IjozNSwiU2hhcGVTdHlsZSI6eyIkaWQiOiIxMzM4IiwiTWFyZ2luIjp7IiRpZCI6IjEzMzkiLCJUb3AiOjAuMCwiTGVmdCI6NC4wLCJSaWdodCI6NC4wLCJCb3R0b20iOjAuMH0sIlBhZGRpbmciOnsiJGlkIjoiMTM0MCIsIlRvcCI6MC4wLCJMZWZ0IjowLjAsIlJpZ2h0IjowLjAsIkJvdHRvbSI6MC4wfSwiQmFja2dyb3VuZCI6eyIkaWQiOiIxMzQxIiwiQ29sb3IiOnsiJGlkIjoiMTM0MiIsIkEiOjI1NSwiUiI6MjIsIkciOjIxOSwiQiI6MTQ3fX0sIklzVmlzaWJsZSI6dHJ1ZSwiV2lkdGgiOjAuMCwiSGVpZ2h0IjoxMC4wLCJCb3JkZXJTdHlsZSI6eyIkaWQiOiIxMzQzIiwiTGluZUNvbG9yIjp7IiRpZCI6IjEzNDQiLCIkdHlwZSI6Ik5MUkUuQ29tbW9uLkRvbS5Tb2xpZENvbG9yQnJ1c2gsIE5MUkUuQ29tbW9uIiwiQ29sb3IiOnsiJGlkIjoiMTM0NSIsIkEiOjI1NSwiUiI6MjU1LCJHIjowLCJCIjowfX0sIkxpbmVXZWlnaHQiOjAuMCwiTGluZVR5cGUiOjAsIlBhcmVudFN0eWxlIjpudWxsfSwiUGFyZW50U3R5bGUiOm51bGx9LCJUaXRsZVN0eWxlIjp7IiRpZCI6IjEzNDYiLCJGb250U2V0dGluZ3MiOnsiJGlkIjoiMTM0NyIsIkZvbnRTaXplIjoxMSwiRm9udE5hbWUiOiJDYWxpYnJpIiwiSXNCb2xkIjpmYWxzZSwiSXNJdGFsaWMiOmZhbHNlLCJJc1VuZGVybGluZWQiOmZhbHNlLCJQYXJlbnRTdHlsZSI6bnVsbH0sIkF1dG9TaXplIjowLCJGb3JlZ3JvdW5kIjp7IiRpZCI6IjEzNDgiLCJDb2xvciI6eyIkaWQiOiIxMzQ5IiwiQSI6MjU1LCJSIjowLCJHIjowLCJCIjowfX0sIk1heFdpZHRoIjo3MjAuMCwiTWF4SGVpZ2h0IjoiSW5maW5pdHkiLCJTbWFydEZvcmVncm91bmRJc0FjdGl2ZSI6ZmFsc2UsIkhvcml6b250YWxBbGlnbm1lbnQiOjIsIlZlcnRpY2FsQWxpZ25tZW50IjowLCJTbWFydEZvcmVncm91bmQiOm51bGwsIkJhY2tncm91bmRGaWxsVHlwZSI6MCwiTWFyZ2luIjp7IiRpZCI6IjEzNTAiLCJUb3AiOjAuMCwiTGVmdCI6MC4wLCJSaWdodCI6MC4wLCJCb3R0b20iOjAuMH0sIlBhZGRpbmciOnsiJGlkIjoiMTM1MSIsIlRvcCI6MC4wLCJMZWZ0IjowLjAsIlJpZ2h0IjowLjAsIkJvdHRvbSI6MC4wfSwiQmFja2dyb3VuZCI6eyIkaWQiOiIxMzUyIiwiQ29sb3IiOnsiJGlkIjoiMTM1MyIsIkEiOjAsIlIiOjI1NSwiRyI6MjU1LCJCIjoyNTV9fSwiSXNWaXNpYmxlIjp0cnVlLCJXaWR0aCI6MC4wLCJIZWlnaHQiOjAuMCwiQm9yZGVyU3R5bGUiOnsiJGlkIjoiMTM1NCIsIkxpbmVDb2xvciI6bnVsbCwiTGluZVdlaWdodCI6MC4wLCJMaW5lVHlwZSI6MCwiUGFyZW50U3R5bGUiOm51bGx9LCJQYXJlbnRTdHlsZSI6bnVsbH0sIkRhdGVTdHlsZSI6eyIkaWQiOiIxMzU1IiwiRm9udFNldHRpbmdzIjp7IiRpZCI6IjEzNTYiLCJGb250U2l6ZSI6MTAsIkZvbnROYW1lIjoiQ2FsaWJyaSIsIklzQm9sZCI6ZmFsc2UsIklzSXRhbGljIjpmYWxzZSwiSXNVbmRlcmxpbmVkIjpmYWxzZSwiUGFyZW50U3R5bGUiOm51bGx9LCJBdXRvU2l6ZSI6MCwiRm9yZWdyb3VuZCI6eyIkaWQiOiIxMzU3IiwiQ29sb3IiOnsiJGlkIjoiMTM1O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M1OSIsIlRvcCI6MC4wLCJMZWZ0IjowLjAsIlJpZ2h0IjowLjAsIkJvdHRvbSI6MC4wfSwiUGFkZGluZyI6eyIkaWQiOiIxMzYwIiwiVG9wIjowLjAsIkxlZnQiOjAuMCwiUmlnaHQiOjAuMCwiQm90dG9tIjowLjB9LCJCYWNrZ3JvdW5kIjp7IiRpZCI6IjEzNjEiLCJDb2xvciI6eyIkaWQiOiIxMzYyIiwiQSI6MCwiUiI6MjU1LCJHIjoyNTUsIkIiOjI1NX19LCJJc1Zpc2libGUiOnRydWUsIldpZHRoIjowLjAsIkhlaWdodCI6MC4wLCJCb3JkZXJTdHlsZSI6eyIkaWQiOiIxMzYzIiwiTGluZUNvbG9yIjpudWxsLCJMaW5lV2VpZ2h0IjowLjAsIkxpbmVUeXBlIjowLCJQYXJlbnRTdHlsZSI6bnVsbH0sIlBhcmVudFN0eWxlIjpudWxsfSwiRGF0ZUZvcm1hdCI6eyIkaWQiOiIxMzY0IiwiRm9ybWF0U3RyaW5nIjoieXkvTSIsIlNlcGFyYXRvciI6Ii8iLCJVc2VJbnRlcm5hdGlvbmFsRGF0ZUZvcm1hdCI6dHJ1ZSwiRGF0ZUlzVmlzaWJsZSI6ZmFsc2UsIlRpbWVJc1Zpc2libGUiOmZhbHNlLCJIb3VyRGlnaXRzIjoxLCJBbVBtRGVzaWduYXRvciI6MiwiVHJpbTAwTWludXRlcyI6ZmFsc2UsIkxhc3RLbm93blZpc2liaWxpdHlTdGF0ZSI6eyIkaWQiOiIxMzY1IiwiRGF0ZVBhcnRJc1Zpc2libGUiOnRydWUsIlRpbWVQYXJ0SXNWaXNpYmxlIjpmYWxzZX19LCJXZWVrTnVtYmVyaW5nIjp7IiRpZCI6IjEzNjYiLCJGb3JtYXQiOjAsIklzVmlzaWJsZSI6ZmFsc2UsIkxhc3RLbm93blZpc2liaWxpdHlTdGF0ZSI6ZmFsc2V9LCJJc1Zpc2libGUiOnRydWUsIlBhcmVudFN0eWxlIjpudWxsfSwiSW5kZXgiOjIxLCJTbWFydER1cmF0aW9uQWN0aXZhdGVkIjpmYWxzZSwiRGF0ZUZvcm1hdCI6eyIkcmVmIjoiMTM2NCJ9LCJXZWVrTnVtYmVyaW5nIjp7IiRpZCI6IjEzNjciLCJGb3JtYXQiOjAsIklzVmlzaWJsZSI6ZmFsc2UsIkxhc3RLbm93blZpc2liaWxpdHlTdGF0ZSI6ZmFsc2V9LCJJZCI6ImY3MmYxNmY1LTUzMzMtNDFjYS1iZDIzLWJjYmY4ZmQ1ODFjMSIsIkltcG9ydElkIjpudWxsLCJUaXRsZSI6IkNoYW5nZSBpbXBhY3QgYW5hbHlzaXMiLCJOb3RlIjpudWxsLCJIeXBlcmxpbmsiOnsiJGlkIjoiMTM2OCIsIkFkZHJlc3MiOiIiLCJTdWJBZGRyZXNzIjoiIn0sIklzQ2hhbmdlZCI6ZmFsc2UsIklzTmV3IjpmYWxzZX19XSwiX21pbGVzdG9uZXMiOltdLCJJZCI6IjAwMDAwMDAwLTAwMDAtMDAwMC0wMDAwLTAwMDAwMDAwMDAwMCIsIklzU2luZ2xlSXRlbVJvdyI6dHJ1ZX0seyIkaWQiOiIxMzY5IiwiX3Rhc2tzIjpbeyIkaWQiOiIxMzcwIiwiX2F0dGFjaGVkTWlsZXN0b25lcyI6W10sIlRhc2tEZWZpbml0aW9uIjp7IiRpZCI6IjEzNzEiLCJHcm91cE5hbWUiOm51bGwsIlN0YXJ0RGF0ZSI6IjIwMjQtMDMtMjdUMDA6MDA6MDBaIiwiRW5kRGF0ZSI6IjIwMjQtMDUtMDFUMjM6NTk6MDBaIiwiUGVyY2VudGFnZUNvbXBsZXRlIjpudWxsLCJTdHlsZSI6eyIkaWQiOiIxMzcyIiwiU2hhcGUiOjEsIlNoYXBlVGhpY2tuZXNzIjowLCJEdXJhdGlvbkZvcm1hdCI6MCwiSW5jbHVkZU5vbldvcmtpbmdEYXlzSW5EdXJhdGlvbiI6ZmFsc2UsIlBlcmNlbnRhZ2VDb21wbGV0ZVN0eWxlIjp7IiRpZCI6IjEzNzMiLCJGb250U2V0dGluZ3MiOnsiJGlkIjoiMTM3NCIsIkZvbnRTaXplIjoxMCwiRm9udE5hbWUiOiJDYWxpYnJpIiwiSXNCb2xkIjpmYWxzZSwiSXNJdGFsaWMiOmZhbHNlLCJJc1VuZGVybGluZWQiOmZhbHNlLCJQYXJlbnRTdHlsZSI6bnVsbH0sIkF1dG9TaXplIjowLCJGb3JlZ3JvdW5kIjp7IiRpZCI6IjEzNzUiLCJDb2xvciI6eyIkaWQiOiIxMzc2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TM3NyIsIlRvcCI6MC4wLCJMZWZ0IjowLjAsIlJpZ2h0IjowLjAsIkJvdHRvbSI6MC4wfSwiUGFkZGluZyI6eyIkaWQiOiIxMzc4IiwiVG9wIjowLjAsIkxlZnQiOjAuMCwiUmlnaHQiOjAuMCwiQm90dG9tIjowLjB9LCJCYWNrZ3JvdW5kIjp7IiRpZCI6IjEzNzkiLCJDb2xvciI6eyIkaWQiOiIxMzgwIiwiQSI6ODksIlIiOjAsIkciOjAsIkIiOjB9fSwiSXNWaXNpYmxlIjp0cnVlLCJXaWR0aCI6MC4wLCJIZWlnaHQiOjAuMCwiQm9yZGVyU3R5bGUiOnsiJGlkIjoiMTM4MSIsIkxpbmVDb2xvciI6bnVsbCwiTGluZVdlaWdodCI6MC4wLCJMaW5lVHlwZSI6MCwiUGFyZW50U3R5bGUiOm51bGx9LCJQYXJlbnRTdHlsZSI6bnVsbH0sIkR1cmF0aW9uU3R5bGUiOnsiJGlkIjoiMTM4MiIsIkZvbnRTZXR0aW5ncyI6eyIkaWQiOiIxMzgzIiwiRm9udFNpemUiOjEwLCJGb250TmFtZSI6IkNhbGlicmkiLCJJc0JvbGQiOmZhbHNlLCJJc0l0YWxpYyI6ZmFsc2UsIklzVW5kZXJsaW5lZCI6ZmFsc2UsIlBhcmVudFN0eWxlIjpudWxsfSwiQXV0b1NpemUiOjAsIkZvcmVncm91bmQiOnsiJGlkIjoiMTM4NCIsIkNvbG9yIjp7IiRpZCI6IjEzODU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Mzg2IiwiVG9wIjowLjAsIkxlZnQiOjAuMCwiUmlnaHQiOjAuMCwiQm90dG9tIjowLjB9LCJQYWRkaW5nIjp7IiRpZCI6IjEzODciLCJUb3AiOjAuMCwiTGVmdCI6MC4wLCJSaWdodCI6MC4wLCJCb3R0b20iOjAuMH0sIkJhY2tncm91bmQiOnsiJGlkIjoiMTM4OCIsIkNvbG9yIjp7IiRpZCI6IjEzODkiLCJBIjowLCJSIjowLCJHIjowLCJCIjowfX0sIklzVmlzaWJsZSI6dHJ1ZSwiV2lkdGgiOjAuMCwiSGVpZ2h0IjowLjAsIkJvcmRlclN0eWxlIjp7IiRpZCI6IjEzOTAiLCJMaW5lQ29sb3IiOm51bGwsIkxpbmVXZWlnaHQiOjAuMCwiTGluZVR5cGUiOjAsIlBhcmVudFN0eWxlIjpudWxsfSwiUGFyZW50U3R5bGUiOm51bGx9LCJIb3Jpem9udGFsQ29ubmVjdG9yU3R5bGUiOnsiJGlkIjoiMTM5MSIsIkxpbmVDb2xvciI6eyIkaWQiOiIxMzkyIiwiJHR5cGUiOiJOTFJFLkNvbW1vbi5Eb20uU29saWRDb2xvckJydXNoLCBOTFJFLkNvbW1vbiIsIkNvbG9yIjp7IiRpZCI6IjEzOTMiLCJBIjoyNTUsIlIiOjIwNCwiRyI6MjA0LCJCIjoyMDR9fSwiTGluZVdlaWdodCI6MS4wLCJMaW5lVHlwZSI6MCwiUGFyZW50U3R5bGUiOm51bGx9LCJWZXJ0aWNhbENvbm5lY3RvclN0eWxlIjp7IiRpZCI6IjEzOTQiLCJMaW5lQ29sb3IiOnsiJGlkIjoiMTM5NSIsIiR0eXBlIjoiTkxSRS5Db21tb24uRG9tLlNvbGlkQ29sb3JCcnVzaCwgTkxSRS5Db21tb24iLCJDb2xvciI6eyIkaWQiOiIxMzk2IiwiQSI6MjU1LCJSIjoyMDQsIkciOjIwNCwiQiI6MjA0fX0sIkxpbmVXZWlnaHQiOjAuMCwiTGluZVR5cGUiOjAsIlBhcmVudFN0eWxlIjpudWxsfSwiTWFyZ2luIjpudWxsLCJTdGFydERhdGVQb3NpdGlvbiI6NiwiRW5kRGF0ZVBvc2l0aW9uIjo2LCJEYXRlSXNWaXNpYmxlIjpmYWxzZSwiVGl0bGVQb3NpdGlvbiI6MywiRHVyYXRpb25Qb3NpdGlvbiI6NiwiUGVyY2VudGFnZUNvbXBsZXRlZFBvc2l0aW9uIjo2LCJTcGFjaW5nIjozLCJJc0JlbG93VGltZWJhbmQiOnRydWUsIlBlcmNlbnRhZ2VDb21wbGV0ZVNoYXBlT3BhY2l0eSI6MzUsIlNoYXBlU3R5bGUiOnsiJGlkIjoiMTM5NyIsIk1hcmdpbiI6eyIkaWQiOiIxMzk4IiwiVG9wIjowLjAsIkxlZnQiOjQuMCwiUmlnaHQiOjQuMCwiQm90dG9tIjowLjB9LCJQYWRkaW5nIjp7IiRpZCI6IjEzOTkiLCJUb3AiOjAuMCwiTGVmdCI6MC4wLCJSaWdodCI6MC4wLCJCb3R0b20iOjAuMH0sIkJhY2tncm91bmQiOnsiJGlkIjoiMTQwMCIsIkNvbG9yIjp7IiRpZCI6IjE0MDEiLCJBIjoyNTUsIlIiOjIyLCJHIjoyMTksIkIiOjE0N319LCJJc1Zpc2libGUiOnRydWUsIldpZHRoIjowLjAsIkhlaWdodCI6MTAuMCwiQm9yZGVyU3R5bGUiOnsiJGlkIjoiMTQwMiIsIkxpbmVDb2xvciI6eyIkaWQiOiIxNDAzIiwiJHR5cGUiOiJOTFJFLkNvbW1vbi5Eb20uU29saWRDb2xvckJydXNoLCBOTFJFLkNvbW1vbiIsIkNvbG9yIjp7IiRpZCI6IjE0MDQiLCJBIjoyNTUsIlIiOjI1NSwiRyI6MCwiQiI6MH19LCJMaW5lV2VpZ2h0IjowLjAsIkxpbmVUeXBlIjowLCJQYXJlbnRTdHlsZSI6bnVsbH0sIlBhcmVudFN0eWxlIjpudWxsfSwiVGl0bGVTdHlsZSI6eyIkaWQiOiIxNDA1IiwiRm9udFNldHRpbmdzIjp7IiRpZCI6IjE0MDYiLCJGb250U2l6ZSI6MTEsIkZvbnROYW1lIjoiQ2FsaWJyaSIsIklzQm9sZCI6ZmFsc2UsIklzSXRhbGljIjpmYWxzZSwiSXNVbmRlcmxpbmVkIjpmYWxzZSwiUGFyZW50U3R5bGUiOm51bGx9LCJBdXRvU2l6ZSI6MCwiRm9yZWdyb3VuZCI6eyIkaWQiOiIxNDA3IiwiQ29sb3IiOnsiJGlkIjoiMTQwOCIsIkEiOjI1NSwiUiI6MCwiRyI6MCwiQiI6MH19LCJNYXhXaWR0aCI6NzIwLjAsIk1heEhlaWdodCI6IkluZmluaXR5IiwiU21hcnRGb3JlZ3JvdW5kSXNBY3RpdmUiOmZhbHNlLCJIb3Jpem9udGFsQWxpZ25tZW50IjoyLCJWZXJ0aWNhbEFsaWdubWVudCI6MCwiU21hcnRGb3JlZ3JvdW5kIjpudWxsLCJCYWNrZ3JvdW5kRmlsbFR5cGUiOjAsIk1hcmdpbiI6eyIkaWQiOiIxNDA5IiwiVG9wIjowLjAsIkxlZnQiOjAuMCwiUmlnaHQiOjAuMCwiQm90dG9tIjowLjB9LCJQYWRkaW5nIjp7IiRpZCI6IjE0MTAiLCJUb3AiOjAuMCwiTGVmdCI6MC4wLCJSaWdodCI6MC4wLCJCb3R0b20iOjAuMH0sIkJhY2tncm91bmQiOnsiJGlkIjoiMTQxMSIsIkNvbG9yIjp7IiRpZCI6IjE0MTIiLCJBIjowLCJSIjoyNTUsIkciOjI1NSwiQiI6MjU1fX0sIklzVmlzaWJsZSI6dHJ1ZSwiV2lkdGgiOjAuMCwiSGVpZ2h0IjowLjAsIkJvcmRlclN0eWxlIjp7IiRpZCI6IjE0MTMiLCJMaW5lQ29sb3IiOm51bGwsIkxpbmVXZWlnaHQiOjAuMCwiTGluZVR5cGUiOjAsIlBhcmVudFN0eWxlIjpudWxsfSwiUGFyZW50U3R5bGUiOm51bGx9LCJEYXRlU3R5bGUiOnsiJGlkIjoiMTQxNCIsIkZvbnRTZXR0aW5ncyI6eyIkaWQiOiIxNDE1IiwiRm9udFNpemUiOjEwLCJGb250TmFtZSI6IkNhbGlicmkiLCJJc0JvbGQiOmZhbHNlLCJJc0l0YWxpYyI6ZmFsc2UsIklzVW5kZXJsaW5lZCI6ZmFsc2UsIlBhcmVudFN0eWxlIjpudWxsfSwiQXV0b1NpemUiOjAsIkZvcmVncm91bmQiOnsiJGlkIjoiMTQxNiIsIkNvbG9yIjp7IiRpZCI6IjE0MTc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0MTgiLCJUb3AiOjAuMCwiTGVmdCI6MC4wLCJSaWdodCI6MC4wLCJCb3R0b20iOjAuMH0sIlBhZGRpbmciOnsiJGlkIjoiMTQxOSIsIlRvcCI6MC4wLCJMZWZ0IjowLjAsIlJpZ2h0IjowLjAsIkJvdHRvbSI6MC4wfSwiQmFja2dyb3VuZCI6eyIkaWQiOiIxNDIwIiwiQ29sb3IiOnsiJGlkIjoiMTQyMSIsIkEiOjAsIlIiOjI1NSwiRyI6MjU1LCJCIjoyNTV9fSwiSXNWaXNpYmxlIjp0cnVlLCJXaWR0aCI6MC4wLCJIZWlnaHQiOjAuMCwiQm9yZGVyU3R5bGUiOnsiJGlkIjoiMTQyMiIsIkxpbmVDb2xvciI6bnVsbCwiTGluZVdlaWdodCI6MC4wLCJMaW5lVHlwZSI6MCwiUGFyZW50U3R5bGUiOm51bGx9LCJQYXJlbnRTdHlsZSI6bnVsbH0sIkRhdGVGb3JtYXQiOnsiJGlkIjoiMTQyMyIsIkZvcm1hdFN0cmluZyI6Inl5L00iLCJTZXBhcmF0b3IiOiIvIiwiVXNlSW50ZXJuYXRpb25hbERhdGVGb3JtYXQiOnRydWUsIkRhdGVJc1Zpc2libGUiOmZhbHNlLCJUaW1lSXNWaXNpYmxlIjpmYWxzZSwiSG91ckRpZ2l0cyI6MSwiQW1QbURlc2lnbmF0b3IiOjIsIlRyaW0wME1pbnV0ZXMiOmZhbHNlLCJMYXN0S25vd25WaXNpYmlsaXR5U3RhdGUiOnsiJGlkIjoiMTQyNCIsIkRhdGVQYXJ0SXNWaXNpYmxlIjp0cnVlLCJUaW1lUGFydElzVmlzaWJsZSI6ZmFsc2V9fSwiV2Vla051bWJlcmluZyI6eyIkaWQiOiIxNDI1IiwiRm9ybWF0IjowLCJJc1Zpc2libGUiOmZhbHNlLCJMYXN0S25vd25WaXNpYmlsaXR5U3RhdGUiOmZhbHNlfSwiSXNWaXNpYmxlIjp0cnVlLCJQYXJlbnRTdHlsZSI6bnVsbH0sIkluZGV4IjoyMiwiU21hcnREdXJhdGlvbkFjdGl2YXRlZCI6ZmFsc2UsIkRhdGVGb3JtYXQiOnsiJHJlZiI6IjE0MjMifSwiV2Vla051bWJlcmluZyI6eyIkaWQiOiIxNDI2IiwiRm9ybWF0IjowLCJJc1Zpc2libGUiOmZhbHNlLCJMYXN0S25vd25WaXNpYmlsaXR5U3RhdGUiOmZhbHNlfSwiSWQiOiJlZjlmYTdkMC00MzEyLTQzMzgtOGExMy0xMWYzYmQzNmM2OWMiLCJJbXBvcnRJZCI6bnVsbCwiVGl0bGUiOiJUcmFpbmluZyBQbGFuIiwiTm90ZSI6bnVsbCwiSHlwZXJsaW5rIjp7IiRpZCI6IjE0MjciLCJBZGRyZXNzIjoiIiwiU3ViQWRkcmVzcyI6IiJ9LCJJc0NoYW5nZWQiOmZhbHNlLCJJc05ldyI6ZmFsc2V9fV0sIl9taWxlc3RvbmVzIjpbXSwiSWQiOiIwMDAwMDAwMC0wMDAwLTAwMDAtMDAwMC0wMDAwMDAwMDAwMDAiLCJJc1NpbmdsZUl0ZW1Sb3ciOnRydWV9LHsiJGlkIjoiMTQyOCIsIl90YXNrcyI6W3siJGlkIjoiMTQyOSIsIl9hdHRhY2hlZE1pbGVzdG9uZXMiOltdLCJUYXNrRGVmaW5pdGlvbiI6eyIkaWQiOiIxNDMwIiwiR3JvdXBOYW1lIjpudWxsLCJTdGFydERhdGUiOiIyMDI0LTA1LTAyVDAwOjAwOjAwWiIsIkVuZERhdGUiOiIyMDI0LTA4LTA4VDIzOjU5OjAwWiIsIlBlcmNlbnRhZ2VDb21wbGV0ZSI6bnVsbCwiU3R5bGUiOnsiJGlkIjoiMTQzMSIsIlNoYXBlIjoxLCJTaGFwZVRoaWNrbmVzcyI6MCwiRHVyYXRpb25Gb3JtYXQiOjAsIkluY2x1ZGVOb25Xb3JraW5nRGF5c0luRHVyYXRpb24iOmZhbHNlLCJQZXJjZW50YWdlQ29tcGxldGVTdHlsZSI6eyIkaWQiOiIxNDMyIiwiRm9udFNldHRpbmdzIjp7IiRpZCI6IjE0MzMiLCJGb250U2l6ZSI6MTAsIkZvbnROYW1lIjoiQ2FsaWJyaSIsIklzQm9sZCI6ZmFsc2UsIklzSXRhbGljIjpmYWxzZSwiSXNVbmRlcmxpbmVkIjpmYWxzZSwiUGFyZW50U3R5bGUiOm51bGx9LCJBdXRvU2l6ZSI6MCwiRm9yZWdyb3VuZCI6eyIkaWQiOiIxNDM0IiwiQ29sb3IiOnsiJGlkIjoiMTQzNS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E0MzYiLCJUb3AiOjAuMCwiTGVmdCI6MC4wLCJSaWdodCI6MC4wLCJCb3R0b20iOjAuMH0sIlBhZGRpbmciOnsiJGlkIjoiMTQzNyIsIlRvcCI6MC4wLCJMZWZ0IjowLjAsIlJpZ2h0IjowLjAsIkJvdHRvbSI6MC4wfSwiQmFja2dyb3VuZCI6eyIkaWQiOiIxNDM4IiwiQ29sb3IiOnsiJGlkIjoiMTQzOSIsIkEiOjg5LCJSIjowLCJHIjowLCJCIjowfX0sIklzVmlzaWJsZSI6dHJ1ZSwiV2lkdGgiOjAuMCwiSGVpZ2h0IjowLjAsIkJvcmRlclN0eWxlIjp7IiRpZCI6IjE0NDAiLCJMaW5lQ29sb3IiOm51bGwsIkxpbmVXZWlnaHQiOjAuMCwiTGluZVR5cGUiOjAsIlBhcmVudFN0eWxlIjpudWxsfSwiUGFyZW50U3R5bGUiOm51bGx9LCJEdXJhdGlvblN0eWxlIjp7IiRpZCI6IjE0NDEiLCJGb250U2V0dGluZ3MiOnsiJGlkIjoiMTQ0MiIsIkZvbnRTaXplIjoxMCwiRm9udE5hbWUiOiJDYWxpYnJpIiwiSXNCb2xkIjpmYWxzZSwiSXNJdGFsaWMiOmZhbHNlLCJJc1VuZGVybGluZWQiOmZhbHNlLCJQYXJlbnRTdHlsZSI6bnVsbH0sIkF1dG9TaXplIjowLCJGb3JlZ3JvdW5kIjp7IiRpZCI6IjE0NDMiLCJDb2xvciI6eyIkaWQiOiIxNDQ0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TQ0NSIsIlRvcCI6MC4wLCJMZWZ0IjowLjAsIlJpZ2h0IjowLjAsIkJvdHRvbSI6MC4wfSwiUGFkZGluZyI6eyIkaWQiOiIxNDQ2IiwiVG9wIjowLjAsIkxlZnQiOjAuMCwiUmlnaHQiOjAuMCwiQm90dG9tIjowLjB9LCJCYWNrZ3JvdW5kIjp7IiRpZCI6IjE0NDciLCJDb2xvciI6eyIkaWQiOiIxNDQ4IiwiQSI6MCwiUiI6MCwiRyI6MCwiQiI6MH19LCJJc1Zpc2libGUiOnRydWUsIldpZHRoIjowLjAsIkhlaWdodCI6MC4wLCJCb3JkZXJTdHlsZSI6eyIkaWQiOiIxNDQ5IiwiTGluZUNvbG9yIjpudWxsLCJMaW5lV2VpZ2h0IjowLjAsIkxpbmVUeXBlIjowLCJQYXJlbnRTdHlsZSI6bnVsbH0sIlBhcmVudFN0eWxlIjpudWxsfSwiSG9yaXpvbnRhbENvbm5lY3RvclN0eWxlIjp7IiRpZCI6IjE0NTAiLCJMaW5lQ29sb3IiOnsiJGlkIjoiMTQ1MSIsIiR0eXBlIjoiTkxSRS5Db21tb24uRG9tLlNvbGlkQ29sb3JCcnVzaCwgTkxSRS5Db21tb24iLCJDb2xvciI6eyIkaWQiOiIxNDUyIiwiQSI6MjU1LCJSIjoyMDQsIkciOjIwNCwiQiI6MjA0fX0sIkxpbmVXZWlnaHQiOjEuMCwiTGluZVR5cGUiOjAsIlBhcmVudFN0eWxlIjpudWxsfSwiVmVydGljYWxDb25uZWN0b3JTdHlsZSI6eyIkaWQiOiIxNDUzIiwiTGluZUNvbG9yIjp7IiRpZCI6IjE0NTQiLCIkdHlwZSI6Ik5MUkUuQ29tbW9uLkRvbS5Tb2xpZENvbG9yQnJ1c2gsIE5MUkUuQ29tbW9uIiwiQ29sb3IiOnsiJGlkIjoiMTQ1NSIsIkEiOjI1NSwiUiI6MjA0LCJHIjoyMDQsIkIiOjIwNH19LCJMaW5lV2VpZ2h0IjowLjAsIkxpbmVUeXBlIjowLCJQYXJlbnRTdHlsZSI6bnVsbH0sIk1hcmdpbiI6bnVsbCwiU3RhcnREYXRlUG9zaXRpb24iOjYsIkVuZERhdGVQb3NpdGlvbiI6NiwiRGF0ZUlzVmlzaWJsZSI6ZmFsc2UsIlRpdGxlUG9zaXRpb24iOjMsIkR1cmF0aW9uUG9zaXRpb24iOjYsIlBlcmNlbnRhZ2VDb21wbGV0ZWRQb3NpdGlvbiI6NiwiU3BhY2luZyI6MywiSXNCZWxvd1RpbWViYW5kIjp0cnVlLCJQZXJjZW50YWdlQ29tcGxldGVTaGFwZU9wYWNpdHkiOjM1LCJTaGFwZVN0eWxlIjp7IiRpZCI6IjE0NTYiLCJNYXJnaW4iOnsiJGlkIjoiMTQ1NyIsIlRvcCI6MC4wLCJMZWZ0Ijo0LjAsIlJpZ2h0Ijo0LjAsIkJvdHRvbSI6MC4wfSwiUGFkZGluZyI6eyIkaWQiOiIxNDU4IiwiVG9wIjowLjAsIkxlZnQiOjAuMCwiUmlnaHQiOjAuMCwiQm90dG9tIjowLjB9LCJCYWNrZ3JvdW5kIjp7IiRpZCI6IjE0NTkiLCJDb2xvciI6eyIkaWQiOiIxNDYwIiwiQSI6MjU1LCJSIjoyMiwiRyI6MjE5LCJCIjoxNDd9fSwiSXNWaXNpYmxlIjp0cnVlLCJXaWR0aCI6MC4wLCJIZWlnaHQiOjEwLjAsIkJvcmRlclN0eWxlIjp7IiRpZCI6IjE0NjEiLCJMaW5lQ29sb3IiOnsiJGlkIjoiMTQ2MiIsIiR0eXBlIjoiTkxSRS5Db21tb24uRG9tLlNvbGlkQ29sb3JCcnVzaCwgTkxSRS5Db21tb24iLCJDb2xvciI6eyIkaWQiOiIxNDYzIiwiQSI6MjU1LCJSIjoyNTUsIkciOjAsIkIiOjB9fSwiTGluZVdlaWdodCI6MC4wLCJMaW5lVHlwZSI6MCwiUGFyZW50U3R5bGUiOm51bGx9LCJQYXJlbnRTdHlsZSI6bnVsbH0sIlRpdGxlU3R5bGUiOnsiJGlkIjoiMTQ2NCIsIkZvbnRTZXR0aW5ncyI6eyIkaWQiOiIxNDY1IiwiRm9udFNpemUiOjExLCJGb250TmFtZSI6IkNhbGlicmkiLCJJc0JvbGQiOmZhbHNlLCJJc0l0YWxpYyI6ZmFsc2UsIklzVW5kZXJsaW5lZCI6ZmFsc2UsIlBhcmVudFN0eWxlIjpudWxsfSwiQXV0b1NpemUiOjAsIkZvcmVncm91bmQiOnsiJGlkIjoiMTQ2NiIsIkNvbG9yIjp7IiRpZCI6IjE0NjciLCJBIjoyNTUsIlIiOjAsIkciOjAsIkIiOjB9fSwiTWF4V2lkdGgiOjcyMC4wLCJNYXhIZWlnaHQiOiJJbmZpbml0eSIsIlNtYXJ0Rm9yZWdyb3VuZElzQWN0aXZlIjpmYWxzZSwiSG9yaXpvbnRhbEFsaWdubWVudCI6MiwiVmVydGljYWxBbGlnbm1lbnQiOjAsIlNtYXJ0Rm9yZWdyb3VuZCI6bnVsbCwiQmFja2dyb3VuZEZpbGxUeXBlIjowLCJNYXJnaW4iOnsiJGlkIjoiMTQ2OCIsIlRvcCI6MC4wLCJMZWZ0IjowLjAsIlJpZ2h0IjowLjAsIkJvdHRvbSI6MC4wfSwiUGFkZGluZyI6eyIkaWQiOiIxNDY5IiwiVG9wIjowLjAsIkxlZnQiOjAuMCwiUmlnaHQiOjAuMCwiQm90dG9tIjowLjB9LCJCYWNrZ3JvdW5kIjp7IiRpZCI6IjE0NzAiLCJDb2xvciI6eyIkaWQiOiIxNDcxIiwiQSI6MCwiUiI6MjU1LCJHIjoyNTUsIkIiOjI1NX19LCJJc1Zpc2libGUiOnRydWUsIldpZHRoIjowLjAsIkhlaWdodCI6MC4wLCJCb3JkZXJTdHlsZSI6eyIkaWQiOiIxNDcyIiwiTGluZUNvbG9yIjpudWxsLCJMaW5lV2VpZ2h0IjowLjAsIkxpbmVUeXBlIjowLCJQYXJlbnRTdHlsZSI6bnVsbH0sIlBhcmVudFN0eWxlIjpudWxsfSwiRGF0ZVN0eWxlIjp7IiRpZCI6IjE0NzMiLCJGb250U2V0dGluZ3MiOnsiJGlkIjoiMTQ3NCIsIkZvbnRTaXplIjoxMCwiRm9udE5hbWUiOiJDYWxpYnJpIiwiSXNCb2xkIjpmYWxzZSwiSXNJdGFsaWMiOmZhbHNlLCJJc1VuZGVybGluZWQiOmZhbHNlLCJQYXJlbnRTdHlsZSI6bnVsbH0sIkF1dG9TaXplIjowLCJGb3JlZ3JvdW5kIjp7IiRpZCI6IjE0NzUiLCJDb2xvciI6eyIkaWQiOiIxNDc2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NDc3IiwiVG9wIjowLjAsIkxlZnQiOjAuMCwiUmlnaHQiOjAuMCwiQm90dG9tIjowLjB9LCJQYWRkaW5nIjp7IiRpZCI6IjE0NzgiLCJUb3AiOjAuMCwiTGVmdCI6MC4wLCJSaWdodCI6MC4wLCJCb3R0b20iOjAuMH0sIkJhY2tncm91bmQiOnsiJGlkIjoiMTQ3OSIsIkNvbG9yIjp7IiRpZCI6IjE0ODAiLCJBIjowLCJSIjoyNTUsIkciOjI1NSwiQiI6MjU1fX0sIklzVmlzaWJsZSI6dHJ1ZSwiV2lkdGgiOjAuMCwiSGVpZ2h0IjowLjAsIkJvcmRlclN0eWxlIjp7IiRpZCI6IjE0ODEiLCJMaW5lQ29sb3IiOm51bGwsIkxpbmVXZWlnaHQiOjAuMCwiTGluZVR5cGUiOjAsIlBhcmVudFN0eWxlIjpudWxsfSwiUGFyZW50U3R5bGUiOm51bGx9LCJEYXRlRm9ybWF0Ijp7IiRpZCI6IjE0ODIiLCJGb3JtYXRTdHJpbmciOiJ5eS9NIiwiU2VwYXJhdG9yIjoiLyIsIlVzZUludGVybmF0aW9uYWxEYXRlRm9ybWF0Ijp0cnVlLCJEYXRlSXNWaXNpYmxlIjpmYWxzZSwiVGltZUlzVmlzaWJsZSI6ZmFsc2UsIkhvdXJEaWdpdHMiOjEsIkFtUG1EZXNpZ25hdG9yIjoyLCJUcmltMDBNaW51dGVzIjpmYWxzZSwiTGFzdEtub3duVmlzaWJpbGl0eVN0YXRlIjp7IiRpZCI6IjE0ODMiLCJEYXRlUGFydElzVmlzaWJsZSI6dHJ1ZSwiVGltZVBhcnRJc1Zpc2libGUiOmZhbHNlfX0sIldlZWtOdW1iZXJpbmciOnsiJGlkIjoiMTQ4NCIsIkZvcm1hdCI6MCwiSXNWaXNpYmxlIjpmYWxzZSwiTGFzdEtub3duVmlzaWJpbGl0eVN0YXRlIjpmYWxzZX0sIklzVmlzaWJsZSI6dHJ1ZSwiUGFyZW50U3R5bGUiOm51bGx9LCJJbmRleCI6MjMsIlNtYXJ0RHVyYXRpb25BY3RpdmF0ZWQiOmZhbHNlLCJEYXRlRm9ybWF0Ijp7IiRyZWYiOiIxNDgyIn0sIldlZWtOdW1iZXJpbmciOnsiJGlkIjoiMTQ4NSIsIkZvcm1hdCI6MCwiSXNWaXNpYmxlIjpmYWxzZSwiTGFzdEtub3duVmlzaWJpbGl0eVN0YXRlIjpmYWxzZX0sIklkIjoiYWMzOTJlMTUtMTdmNy00NTE5LTgwMjYtMTE3NjYyMzY1YjQ3IiwiSW1wb3J0SWQiOm51bGwsIlRpdGxlIjoiVHJhaW5pbmcgZGV2ZWxvcG1lbnQiLCJOb3RlIjpudWxsLCJIeXBlcmxpbmsiOnsiJGlkIjoiMTQ4NiIsIkFkZHJlc3MiOiIiLCJTdWJBZGRyZXNzIjoiIn0sIklzQ2hhbmdlZCI6ZmFsc2UsIklzTmV3IjpmYWxzZX19XSwiX21pbGVzdG9uZXMiOltdLCJJZCI6IjAwMDAwMDAwLTAwMDAtMDAwMC0wMDAwLTAwMDAwMDAwMDAwMCIsIklzU2luZ2xlSXRlbVJvdyI6dHJ1ZX0seyIkaWQiOiIxNDg3IiwiX3Rhc2tzIjpbeyIkaWQiOiIxNDg4IiwiX2F0dGFjaGVkTWlsZXN0b25lcyI6W10sIlRhc2tEZWZpbml0aW9uIjp7IiRpZCI6IjE0ODkiLCJHcm91cE5hbWUiOm51bGwsIlN0YXJ0RGF0ZSI6IjIwMjQtMDgtMDlUMDA6MDA6MDBaIiwiRW5kRGF0ZSI6IjIwMjQtMDktMjZUMjM6NTk6MDBaIiwiUGVyY2VudGFnZUNvbXBsZXRlIjpudWxsLCJTdHlsZSI6eyIkaWQiOiIxNDkwIiwiU2hhcGUiOjEsIlNoYXBlVGhpY2tuZXNzIjowLCJEdXJhdGlvbkZvcm1hdCI6MCwiSW5jbHVkZU5vbldvcmtpbmdEYXlzSW5EdXJhdGlvbiI6ZmFsc2UsIlBlcmNlbnRhZ2VDb21wbGV0ZVN0eWxlIjp7IiRpZCI6IjE0OTEiLCJGb250U2V0dGluZ3MiOnsiJGlkIjoiMTQ5MiIsIkZvbnRTaXplIjoxMCwiRm9udE5hbWUiOiJDYWxpYnJpIiwiSXNCb2xkIjpmYWxzZSwiSXNJdGFsaWMiOmZhbHNlLCJJc1VuZGVybGluZWQiOmZhbHNlLCJQYXJlbnRTdHlsZSI6bnVsbH0sIkF1dG9TaXplIjowLCJGb3JlZ3JvdW5kIjp7IiRpZCI6IjE0OTMiLCJDb2xvciI6eyIkaWQiOiIxNDk0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TQ5NSIsIlRvcCI6MC4wLCJMZWZ0IjowLjAsIlJpZ2h0IjowLjAsIkJvdHRvbSI6MC4wfSwiUGFkZGluZyI6eyIkaWQiOiIxNDk2IiwiVG9wIjowLjAsIkxlZnQiOjAuMCwiUmlnaHQiOjAuMCwiQm90dG9tIjowLjB9LCJCYWNrZ3JvdW5kIjp7IiRpZCI6IjE0OTciLCJDb2xvciI6eyIkaWQiOiIxNDk4IiwiQSI6ODksIlIiOjAsIkciOjAsIkIiOjB9fSwiSXNWaXNpYmxlIjp0cnVlLCJXaWR0aCI6MC4wLCJIZWlnaHQiOjAuMCwiQm9yZGVyU3R5bGUiOnsiJGlkIjoiMTQ5OSIsIkxpbmVDb2xvciI6bnVsbCwiTGluZVdlaWdodCI6MC4wLCJMaW5lVHlwZSI6MCwiUGFyZW50U3R5bGUiOm51bGx9LCJQYXJlbnRTdHlsZSI6bnVsbH0sIkR1cmF0aW9uU3R5bGUiOnsiJGlkIjoiMTUwMCIsIkZvbnRTZXR0aW5ncyI6eyIkaWQiOiIxNTAxIiwiRm9udFNpemUiOjEwLCJGb250TmFtZSI6IkNhbGlicmkiLCJJc0JvbGQiOmZhbHNlLCJJc0l0YWxpYyI6ZmFsc2UsIklzVW5kZXJsaW5lZCI6ZmFsc2UsIlBhcmVudFN0eWxlIjpudWxsfSwiQXV0b1NpemUiOjAsIkZvcmVncm91bmQiOnsiJGlkIjoiMTUwMiIsIkNvbG9yIjp7IiRpZCI6IjE1MDM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NTA0IiwiVG9wIjowLjAsIkxlZnQiOjAuMCwiUmlnaHQiOjAuMCwiQm90dG9tIjowLjB9LCJQYWRkaW5nIjp7IiRpZCI6IjE1MDUiLCJUb3AiOjAuMCwiTGVmdCI6MC4wLCJSaWdodCI6MC4wLCJCb3R0b20iOjAuMH0sIkJhY2tncm91bmQiOnsiJGlkIjoiMTUwNiIsIkNvbG9yIjp7IiRpZCI6IjE1MDciLCJBIjowLCJSIjowLCJHIjowLCJCIjowfX0sIklzVmlzaWJsZSI6dHJ1ZSwiV2lkdGgiOjAuMCwiSGVpZ2h0IjowLjAsIkJvcmRlclN0eWxlIjp7IiRpZCI6IjE1MDgiLCJMaW5lQ29sb3IiOm51bGwsIkxpbmVXZWlnaHQiOjAuMCwiTGluZVR5cGUiOjAsIlBhcmVudFN0eWxlIjpudWxsfSwiUGFyZW50U3R5bGUiOm51bGx9LCJIb3Jpem9udGFsQ29ubmVjdG9yU3R5bGUiOnsiJGlkIjoiMTUwOSIsIkxpbmVDb2xvciI6eyIkaWQiOiIxNTEwIiwiJHR5cGUiOiJOTFJFLkNvbW1vbi5Eb20uU29saWRDb2xvckJydXNoLCBOTFJFLkNvbW1vbiIsIkNvbG9yIjp7IiRpZCI6IjE1MTEiLCJBIjoyNTUsIlIiOjIwNCwiRyI6MjA0LCJCIjoyMDR9fSwiTGluZVdlaWdodCI6MS4wLCJMaW5lVHlwZSI6MCwiUGFyZW50U3R5bGUiOm51bGx9LCJWZXJ0aWNhbENvbm5lY3RvclN0eWxlIjp7IiRpZCI6IjE1MTIiLCJMaW5lQ29sb3IiOnsiJGlkIjoiMTUxMyIsIiR0eXBlIjoiTkxSRS5Db21tb24uRG9tLlNvbGlkQ29sb3JCcnVzaCwgTkxSRS5Db21tb24iLCJDb2xvciI6eyIkaWQiOiIxNTE0IiwiQSI6MjU1LCJSIjoyMDQsIkciOjIwNCwiQiI6MjA0fX0sIkxpbmVXZWlnaHQiOjAuMCwiTGluZVR5cGUiOjAsIlBhcmVudFN0eWxlIjpudWxsfSwiTWFyZ2luIjpudWxsLCJTdGFydERhdGVQb3NpdGlvbiI6MSwiRW5kRGF0ZVBvc2l0aW9uIjoxLCJEYXRlSXNWaXNpYmxlIjp0cnVlLCJUaXRsZVBvc2l0aW9uIjozLCJEdXJhdGlvblBvc2l0aW9uIjo2LCJQZXJjZW50YWdlQ29tcGxldGVkUG9zaXRpb24iOjYsIlNwYWNpbmciOjMsIklzQmVsb3dUaW1lYmFuZCI6dHJ1ZSwiUGVyY2VudGFnZUNvbXBsZXRlU2hhcGVPcGFjaXR5IjozNSwiU2hhcGVTdHlsZSI6eyIkaWQiOiIxNTE1IiwiTWFyZ2luIjp7IiRpZCI6IjE1MTYiLCJUb3AiOjAuMCwiTGVmdCI6NC4wLCJSaWdodCI6NC4wLCJCb3R0b20iOjAuMH0sIlBhZGRpbmciOnsiJGlkIjoiMTUxNyIsIlRvcCI6MC4wLCJMZWZ0IjowLjAsIlJpZ2h0IjowLjAsIkJvdHRvbSI6MC4wfSwiQmFja2dyb3VuZCI6eyIkaWQiOiIxNTE4IiwiQ29sb3IiOnsiJGlkIjoiMTUxOSIsIkEiOjI1NSwiUiI6MjIsIkciOjIxOSwiQiI6MTQ3fX0sIklzVmlzaWJsZSI6dHJ1ZSwiV2lkdGgiOjAuMCwiSGVpZ2h0IjoxMC4wLCJCb3JkZXJTdHlsZSI6eyIkaWQiOiIxNTIwIiwiTGluZUNvbG9yIjp7IiRpZCI6IjE1MjEiLCIkdHlwZSI6Ik5MUkUuQ29tbW9uLkRvbS5Tb2xpZENvbG9yQnJ1c2gsIE5MUkUuQ29tbW9uIiwiQ29sb3IiOnsiJGlkIjoiMTUyMiIsIkEiOjI1NSwiUiI6MjU1LCJHIjowLCJCIjowfX0sIkxpbmVXZWlnaHQiOjAuMCwiTGluZVR5cGUiOjAsIlBhcmVudFN0eWxlIjpudWxsfSwiUGFyZW50U3R5bGUiOm51bGx9LCJUaXRsZVN0eWxlIjp7IiRpZCI6IjE1MjMiLCJGb250U2V0dGluZ3MiOnsiJGlkIjoiMTUyNCIsIkZvbnRTaXplIjoxMSwiRm9udE5hbWUiOiJDYWxpYnJpIiwiSXNCb2xkIjpmYWxzZSwiSXNJdGFsaWMiOmZhbHNlLCJJc1VuZGVybGluZWQiOmZhbHNlLCJQYXJlbnRTdHlsZSI6bnVsbH0sIkF1dG9TaXplIjowLCJGb3JlZ3JvdW5kIjp7IiRpZCI6IjE1MjUiLCJDb2xvciI6eyIkaWQiOiIxNTI2IiwiQSI6MjU1LCJSIjowLCJHIjowLCJCIjowfX0sIk1heFdpZHRoIjo3MjAuMCwiTWF4SGVpZ2h0IjoiSW5maW5pdHkiLCJTbWFydEZvcmVncm91bmRJc0FjdGl2ZSI6ZmFsc2UsIkhvcml6b250YWxBbGlnbm1lbnQiOjIsIlZlcnRpY2FsQWxpZ25tZW50IjowLCJTbWFydEZvcmVncm91bmQiOm51bGwsIkJhY2tncm91bmRGaWxsVHlwZSI6MCwiTWFyZ2luIjp7IiRpZCI6IjE1MjciLCJUb3AiOjAuMCwiTGVmdCI6MC4wLCJSaWdodCI6MC4wLCJCb3R0b20iOjAuMH0sIlBhZGRpbmciOnsiJGlkIjoiMTUyOCIsIlRvcCI6MC4wLCJMZWZ0IjowLjAsIlJpZ2h0IjowLjAsIkJvdHRvbSI6MC4wfSwiQmFja2dyb3VuZCI6eyIkaWQiOiIxNTI5IiwiQ29sb3IiOnsiJGlkIjoiMTUzMCIsIkEiOjAsIlIiOjI1NSwiRyI6MjU1LCJCIjoyNTV9fSwiSXNWaXNpYmxlIjp0cnVlLCJXaWR0aCI6MC4wLCJIZWlnaHQiOjAuMCwiQm9yZGVyU3R5bGUiOnsiJGlkIjoiMTUzMSIsIkxpbmVDb2xvciI6bnVsbCwiTGluZVdlaWdodCI6MC4wLCJMaW5lVHlwZSI6MCwiUGFyZW50U3R5bGUiOm51bGx9LCJQYXJlbnRTdHlsZSI6bnVsbH0sIkRhdGVTdHlsZSI6eyIkaWQiOiIxNTMyIiwiRm9udFNldHRpbmdzIjp7IiRpZCI6IjE1MzMiLCJGb250U2l6ZSI6MTAsIkZvbnROYW1lIjoiQ2FsaWJyaSIsIklzQm9sZCI6ZmFsc2UsIklzSXRhbGljIjpmYWxzZSwiSXNVbmRlcmxpbmVkIjpmYWxzZSwiUGFyZW50U3R5bGUiOm51bGx9LCJBdXRvU2l6ZSI6MCwiRm9yZWdyb3VuZCI6eyIkaWQiOiIxNTM0IiwiQ29sb3IiOnsiJGlkIjoiMTUzN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UzNiIsIlRvcCI6MC4wLCJMZWZ0IjowLjAsIlJpZ2h0IjowLjAsIkJvdHRvbSI6MC4wfSwiUGFkZGluZyI6eyIkaWQiOiIxNTM3IiwiVG9wIjowLjAsIkxlZnQiOjAuMCwiUmlnaHQiOjAuMCwiQm90dG9tIjowLjB9LCJCYWNrZ3JvdW5kIjp7IiRpZCI6IjE1MzgiLCJDb2xvciI6eyIkaWQiOiIxNTM5IiwiQSI6MCwiUiI6MjU1LCJHIjoyNTUsIkIiOjI1NX19LCJJc1Zpc2libGUiOnRydWUsIldpZHRoIjowLjAsIkhlaWdodCI6MC4wLCJCb3JkZXJTdHlsZSI6eyIkaWQiOiIxNTQwIiwiTGluZUNvbG9yIjpudWxsLCJMaW5lV2VpZ2h0IjowLjAsIkxpbmVUeXBlIjowLCJQYXJlbnRTdHlsZSI6bnVsbH0sIlBhcmVudFN0eWxlIjpudWxsfSwiRGF0ZUZvcm1hdCI6eyIkaWQiOiIxNTQ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1NDIiLCJGb3JtYXQiOjAsIklzVmlzaWJsZSI6ZmFsc2UsIkxhc3RLbm93blZpc2liaWxpdHlTdGF0ZSI6ZmFsc2V9LCJJc1Zpc2libGUiOnRydWUsIlBhcmVudFN0eWxlIjpudWxsfSwiSW5kZXgiOjI0LCJTbWFydER1cmF0aW9uQWN0aXZhdGVkIjpmYWxzZSwiRGF0ZUZvcm1hdCI6eyIkcmVmIjoiMTU0MSJ9LCJXZWVrTnVtYmVyaW5nIjp7IiRpZCI6IjE1NDMiLCJGb3JtYXQiOjAsIklzVmlzaWJsZSI6ZmFsc2UsIkxhc3RLbm93blZpc2liaWxpdHlTdGF0ZSI6ZmFsc2V9LCJJZCI6ImQyNDYxYTIyLWE4N2EtNGJkZC1iYjJkLTY1MGVjZjFhMTgxZiIsIkltcG9ydElkIjpudWxsLCJUaXRsZSI6IlRyYWluaW5nIGRlbGl2ZXJ5IiwiTm90ZSI6bnVsbCwiSHlwZXJsaW5rIjp7IiRpZCI6IjE1NDQiLCJBZGRyZXNzIjoiIiwiU3ViQWRkcmVzcyI6IiJ9LCJJc0NoYW5nZWQiOmZhbHNlLCJJc05ldyI6ZmFsc2V9fV0sIl9taWxlc3RvbmVzIjpbXSwiSWQiOiIwMDAwMDAwMC0wMDAwLTAwMDAtMDAwMC0wMDAwMDAwMDAwMDAiLCJJc1NpbmdsZUl0ZW1Sb3ciOnRydWV9LHsiJGlkIjoiMTU0NSIsIl90YXNrcyI6W10sIl9taWxlc3RvbmVzIjpbeyIkaWQiOiIxNTQ2IiwiSWQiOiIxN2I1MWMxOC1lYmZmLTQ4YmEtOTA0Zi05ZTg3OTg4NThhODIiLCJJbmRleCI6MjUsIkdyb3VwSWQiOm51bGwsIlRpdGxlIjoiVHJhaW5pbmcgbWF0ZXJpYWwgc2lnbiBvZmYiLCJEYXRlVGltZSI6IjIwMjQtMDktMDFUMjM6NTk6MDAiLCJQZXJjZW50YWdlQ29tcGxldGUiOm51bGwsIk5vdGUiOm51bGwsIlN0eWxlIjp7IiRpZCI6IjE1NDciLCJUaXRsZVBvc2l0aW9uIjoiTGVmdCIsIkRhdGVQb3NpdGlvbiI6IkxlZnQiLCJTaGFwZVR5cGUiOjEzLCJTaGFwZVNpemUiOjAsIlNwYWNpbmciOjUsIlNoYXBlU3R5bGUiOnsiJGlkIjoiMTU0OCIsIk1hcmdpbiI6eyIkaWQiOiIxNTQ5IiwiVG9wIjowLjAsIkxlZnQiOjAuMCwiUmlnaHQiOjAuMCwiQm90dG9tIjowLjB9LCJQYWRkaW5nIjp7IiRpZCI6IjE1NTAiLCJUb3AiOjAuMCwiTGVmdCI6MC4wLCJSaWdodCI6MC4wLCJCb3R0b20iOjAuMH0sIkJhY2tncm91bmQiOnsiJGlkIjoiMTU1MSIsIkNvbG9yIjp7IiRpZCI6IjE1NTIiLCJBIjoyNTUsIlIiOjIyLCJHIjoyMTksIkIiOjE0N319LCJJc1Zpc2libGUiOnRydWUsIldpZHRoIjoxMi4wLCJIZWlnaHQiOjE0LjAsIkJvcmRlclN0eWxlIjp7IiRpZCI6IjE1NTMiLCJMaW5lQ29sb3IiOnsiJGlkIjoiMTU1NCIsIiR0eXBlIjoiTkxSRS5Db21tb24uRG9tLlNvbGlkQ29sb3JCcnVzaCwgTkxSRS5Db21tb24iLCJDb2xvciI6eyIkaWQiOiIxNTU1IiwiQSI6MjU1LCJSIjoyNTUsIkciOjI1NSwiQiI6MjU1fX0sIkxpbmVXZWlnaHQiOjAuMCwiTGluZVR5cGUiOjAsIlBhcmVudFN0eWxlIjpudWxsfSwiUGFyZW50U3R5bGUiOm51bGx9LCJUaXRsZVN0eWxlIjp7IiRpZCI6IjE1NTYiLCJGb250U2V0dGluZ3MiOnsiJGlkIjoiMTU1NyIsIkZvbnRTaXplIjoxMSwiRm9udE5hbWUiOiJDYWxpYnJpIiwiSXNCb2xkIjp0cnVlLCJJc0l0YWxpYyI6ZmFsc2UsIklzVW5kZXJsaW5lZCI6ZmFsc2UsIlBhcmVudFN0eWxlIjpudWxsfSwiQXV0b1NpemUiOjAsIkZvcmVncm91bmQiOnsiJGlkIjoiMTU1OCIsIkNvbG9yIjp7IiRpZCI6IjE1NTkiLCJBIjoyNTUsIlIiOjAsIkciOjAsIkIiOjB9fSwiTWF4V2lkdGgiOjIwMC4wLCJNYXhIZWlnaHQiOiJJbmZpbml0eSIsIlNtYXJ0Rm9yZWdyb3VuZElzQWN0aXZlIjpmYWxzZSwiSG9yaXpvbnRhbEFsaWdubWVudCI6MiwiVmVydGljYWxBbGlnbm1lbnQiOjAsIlNtYXJ0Rm9yZWdyb3VuZCI6bnVsbCwiQmFja2dyb3VuZEZpbGxUeXBlIjowLCJNYXJnaW4iOnsiJGlkIjoiMTU2MCIsIlRvcCI6MC4wLCJMZWZ0IjowLjAsIlJpZ2h0IjowLjAsIkJvdHRvbSI6MC4wfSwiUGFkZGluZyI6eyIkaWQiOiIxNTYxIiwiVG9wIjowLjAsIkxlZnQiOjAuMCwiUmlnaHQiOjAuMCwiQm90dG9tIjowLjB9LCJCYWNrZ3JvdW5kIjp7IiRpZCI6IjE1NjIiLCJDb2xvciI6eyIkaWQiOiIxNTYzIiwiQSI6MCwiUiI6MjU1LCJHIjoyNTUsIkIiOjI1NX19LCJJc1Zpc2libGUiOnRydWUsIldpZHRoIjowLjAsIkhlaWdodCI6MC4wLCJCb3JkZXJTdHlsZSI6eyIkaWQiOiIxNTY0IiwiTGluZUNvbG9yIjpudWxsLCJMaW5lV2VpZ2h0IjowLjAsIkxpbmVUeXBlIjowLCJQYXJlbnRTdHlsZSI6bnVsbH0sIlBhcmVudFN0eWxlIjpudWxsfSwiRGF0ZVN0eWxlIjp7IiRpZCI6IjE1NjUiLCJGb250U2V0dGluZ3MiOnsiJGlkIjoiMTU2NiIsIkZvbnRTaXplIjoxMCwiRm9udE5hbWUiOiJDYWxpYnJpIiwiSXNCb2xkIjpmYWxzZSwiSXNJdGFsaWMiOmZhbHNlLCJJc1VuZGVybGluZWQiOmZhbHNlLCJQYXJlbnRTdHlsZSI6bnVsbH0sIkF1dG9TaXplIjowLCJGb3JlZ3JvdW5kIjp7IiRpZCI6IjE1NjciLCJDb2xvciI6eyIkaWQiOiIxNTY4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xNTY5IiwiVG9wIjowLjAsIkxlZnQiOjAuMCwiUmlnaHQiOjAuMCwiQm90dG9tIjowLjB9LCJQYWRkaW5nIjp7IiRpZCI6IjE1NzAiLCJUb3AiOjAuMCwiTGVmdCI6MC4wLCJSaWdodCI6MC4wLCJCb3R0b20iOjAuMH0sIkJhY2tncm91bmQiOnsiJGlkIjoiMTU3MSIsIkNvbG9yIjp7IiRpZCI6IjE1NzIiLCJBIjowLCJSIjoyNTUsIkciOjI1NSwiQiI6MjU1fX0sIklzVmlzaWJsZSI6dHJ1ZSwiV2lkdGgiOjAuMCwiSGVpZ2h0IjowLjAsIkJvcmRlclN0eWxlIjp7IiRpZCI6IjE1NzMiLCJMaW5lQ29sb3IiOm51bGwsIkxpbmVXZWlnaHQiOjAuMCwiTGluZVR5cGUiOjAsIlBhcmVudFN0eWxlIjpudWxsfSwiUGFyZW50U3R5bGUiOm51bGx9LCJEYXRlRm9ybWF0Ijp7IiRpZCI6IjE1NzQiLCJGb3JtYXRTdHJpbmciOiJNTU0gZCwgeXl5eSIsIlNlcGFyYXRvciI6Ii8iLCJVc2VJbnRlcm5hdGlvbmFsRGF0ZUZvcm1hdCI6ZmFsc2UsIkRhdGVJc1Zpc2libGUiOnRydWUsIlRpbWVJc1Zpc2libGUiOmZhbHNlLCJIb3VyRGlnaXRzIjoxLCJBbVBtRGVzaWduYXRvciI6MiwiVHJpbTAwTWludXRlcyI6ZmFsc2UsIkxhc3RLbm93blZpc2liaWxpdHlTdGF0ZSI6eyIkaWQiOiIxNTc1IiwiRGF0ZVBhcnRJc1Zpc2libGUiOnRydWUsIlRpbWVQYXJ0SXNWaXNpYmxlIjpmYWxzZX19LCJXZWVrTnVtYmVyaW5nIjp7IiRpZCI6IjE1NzYiLCJGb3JtYXQiOjAsIklzVmlzaWJsZSI6ZmFsc2UsIkxhc3RLbm93blZpc2liaWxpdHlTdGF0ZSI6ZmFsc2V9LCJJc1Zpc2libGUiOnRydWUsIlBhcmVudFN0eWxlIjpudWxsfSwiSHlwZXJsaW5rIjpudWxsLCJJbXBvcnRJZCI6IiJ9XSwiSWQiOiIwMDAwMDAwMC0wMDAwLTAwMDAtMDAwMC0wMDAwMDAwMDAwMDAiLCJJc1NpbmdsZUl0ZW1Sb3ciOnRydWV9XSwiSW5kZXgiOjI4LCJJZCI6IjU5ZTQyNGUxLTgzZmYtNDQ2MS1iNDBiLWQ0NWExNTAxYTM0OCIsIkhlYWRlclRleHQiOiJDaGFuZ2VcdTAwMGJNYW5hZ2VtZW50IiwiSXNEZWZhdWx0IjpmYWxzZSwiU3R5bGUiOnsiJGlkIjoiMTU3NyIsIkhlYWRlclN0eWxlIjp7IiRpZCI6IjE1NzgiLCJUZXh0U3R5bGUiOnsiJGlkIjoiMTU3OSIsIkZvbnRTZXR0aW5ncyI6eyIkaWQiOiIxNTgwIiwiRm9udFNpemUiOjExLCJGb250TmFtZSI6IkNhbGlicmkiLCJJc0JvbGQiOmZhbHNlLCJJc0l0YWxpYyI6ZmFsc2UsIklzVW5kZXJsaW5lZCI6ZmFsc2UsIlBhcmVudFN0eWxlIjpudWxsfSwiQXV0b1NpemUiOjIsIkZvcmVncm91bmQiOnsiJGlkIjoiMTU4MSIsIkNvbG9yIjp7IiRpZCI6IjE1ODIiLCJBIjoyNTUsIlIiOjAsIkciOjAsIkIiOjB9fSwiTWF4V2lkdGgiOjYzLjUxNjgwNTY2MDg1NDc0MywiTWF4SGVpZ2h0IjoiSW5maW5pdHkiLCJTbWFydEZvcmVncm91bmRJc0FjdGl2ZSI6ZmFsc2UsIkhvcml6b250YWxBbGlnbm1lbnQiOjAsIlZlcnRpY2FsQWxpZ25tZW50IjowLCJTbWFydEZvcmVncm91bmQiOm51bGwsIkJhY2tncm91bmRGaWxsVHlwZSI6MCwiTWFyZ2luIjp7IiRpZCI6IjE1ODMiLCJUb3AiOjAuMCwiTGVmdCI6MC4wLCJSaWdodCI6MC4wLCJCb3R0b20iOjAuMH0sIlBhZGRpbmciOnsiJGlkIjoiMTU4NCIsIlRvcCI6MC4wLCJMZWZ0IjowLjAsIlJpZ2h0IjowLjAsIkJvdHRvbSI6MC4wfSwiQmFja2dyb3VuZCI6eyIkaWQiOiIxNTg1IiwiQ29sb3IiOnsiJGlkIjoiMTU4NiIsIkEiOjAsIlIiOjI1NSwiRyI6MjU1LCJCIjoyNTV9fSwiSXNWaXNpYmxlIjp0cnVlLCJXaWR0aCI6MC4wLCJIZWlnaHQiOjAuMCwiQm9yZGVyU3R5bGUiOm51bGwsIlBhcmVudFN0eWxlIjpudWxsfSwiUmVjdGFuZ2xlU3R5bGUiOnsiJGlkIjoiMTU4NyIsIk1hcmdpbiI6eyIkaWQiOiIxNTg4IiwiVG9wIjowLjAsIkxlZnQiOjAuMCwiUmlnaHQiOjAuMCwiQm90dG9tIjowLjB9LCJQYWRkaW5nIjp7IiRpZCI6IjE1ODkiLCJUb3AiOjAuMCwiTGVmdCI6MC4wLCJSaWdodCI6MC4wLCJCb3R0b20iOjAuMH0sIkJhY2tncm91bmQiOnsiJGlkIjoiMTU5MCIsIkNvbG9yIjp7IiRpZCI6IjE1OTEiLCJBIjo2MywiUiI6MjIsIkciOjIxOSwiQiI6MTQ3fX0sIklzVmlzaWJsZSI6dHJ1ZSwiV2lkdGgiOjAuMCwiSGVpZ2h0IjowLjAsIkJvcmRlclN0eWxlIjp7IiRpZCI6IjE1OTIiLCJMaW5lQ29sb3IiOnsiJGlkIjoiMTU5MyIsIiR0eXBlIjoiTkxSRS5Db21tb24uRG9tLlNvbGlkQ29sb3JCcnVzaCwgTkxSRS5Db21tb24iLCJDb2xvciI6eyIkaWQiOiIxNTk0IiwiQSI6MjU1LCJSIjoyNTUsIkciOjI1NSwiQiI6MjU1fX0sIkxpbmVXZWlnaHQiOjAuMCwiTGluZVR5cGUiOjAsIlBhcmVudFN0eWxlIjpudWxsfSwiUGFyZW50U3R5bGUiOm51bGx9LCJNYXJnaW4iOnsiJGlkIjoiMTU5NSIsIlRvcCI6MC4wLCJMZWZ0IjowLjAsIlJpZ2h0IjowLjAsIkJvdHRvbSI6MC4wfSwiUGFkZGluZyI6eyIkaWQiOiIxNTk2IiwiVG9wIjowLjAsIkxlZnQiOjAuMCwiUmlnaHQiOjAuMCwiQm90dG9tIjowLjB9LCJCYWNrZ3JvdW5kIjpudWxsLCJJc1Zpc2libGUiOnRydWUsIldpZHRoIjowLjAsIkhlaWdodCI6MC4wLCJCb3JkZXJTdHlsZSI6bnVsbCwiUGFyZW50U3R5bGUiOm51bGx9LCJCYWNrZ3JvdW5kU3R5bGUiOnsiJGlkIjoiMTU5NyIsIk1hcmdpbiI6eyIkaWQiOiIxNTk4IiwiVG9wIjowLjAsIkxlZnQiOjAuMCwiUmlnaHQiOjAuMCwiQm90dG9tIjowLjB9LCJQYWRkaW5nIjp7IiRpZCI6IjE1OTkiLCJUb3AiOjAuMCwiTGVmdCI6MC4wLCJSaWdodCI6MC4wLCJCb3R0b20iOjAuMH0sIkJhY2tncm91bmQiOnsiJGlkIjoiMTYwMCIsIkNvbG9yIjp7IiRpZCI6IjE2MDEiLCJBIjo1MSwiUiI6MjE3LCJHIjoyMTcsIkIiOjIxN319LCJJc1Zpc2libGUiOnRydWUsIldpZHRoIjowLjAsIkhlaWdodCI6MC4wLCJCb3JkZXJTdHlsZSI6eyIkaWQiOiIxNjAyIiwiTGluZUNvbG9yIjp7IiRpZCI6IjE2MDMiLCIkdHlwZSI6Ik5MUkUuQ29tbW9uLkRvbS5Tb2xpZENvbG9yQnJ1c2gsIE5MUkUuQ29tbW9uIiwiQ29sb3IiOnsiJGlkIjoiMTYwNCIsIkEiOjI1NSwiUiI6MjU1LCJHIjoyNTUsIkIiOjI1NX19LCJMaW5lV2VpZ2h0IjowLjAsIkxpbmVUeXBlIjowLCJQYXJlbnRTdHlsZSI6bnVsbH0sIlBhcmVudFN0eWxlIjpudWxsfSwiTWFyZ2luIjp7IiRpZCI6IjE2MDUiLCJUb3AiOjAuMCwiTGVmdCI6MC4wLCJSaWdodCI6MC4wLCJCb3R0b20iOjAuMH0sIlBhZGRpbmciOnsiJGlkIjoiMTYwNiIsIlRvcCI6MC4wLCJMZWZ0IjowLjAsIlJpZ2h0IjowLjAsIkJvdHRvbSI6MC4wfSwiSXNWaXNpYmxlIjp0cnVlLCJXaWR0aCI6MC4wLCJIZWlnaHQiOjAuMCwiQm9yZGVyU3R5bGUiOnsiJGlkIjoiMTYwNyIsIkxpbmVDb2xvciI6bnVsbCwiTGluZVdlaWdodCI6MC4wLCJMaW5lVHlwZSI6MCwiUGFyZW50U3R5bGUiOm51bGx9LCJQYXJlbnRTdHlsZSI6bnVsbH19XSwiSWQiOiIzODhlYjdkZC03ODY0LTQ5MjctOTUyOC1kN2RkNmFmYjU3N2QiLCJJbmRleCI6MTksIkhlYWRlclRleHQiOiJTdGFnZSBJIiwiU3R5bGUiOnsiJGlkIjoiMTYwOCIsIlN0eWxlSWQiOiIwMDAwMDAwMC0wMDAwLTAwMDAtMDAwMC0wMDAwMDAwMDAwMDAiLCJIZWFkZXJTdHlsZSI6eyIkaWQiOiIxNjA5IiwiVGV4dElzVmVydGljYWwiOnRydWUsIlRleHRTdHlsZSI6eyIkaWQiOiIxNjEwIiwiRm9udFNldHRpbmdzIjp7IiRpZCI6IjE2MTEiLCJGb250U2l6ZSI6MTIsIkZvbnROYW1lIjoiQ2FsaWJyaSIsIklzQm9sZCI6ZmFsc2UsIklzSXRhbGljIjpmYWxzZSwiSXNVbmRlcmxpbmVkIjpmYWxzZSwiUGFyZW50U3R5bGUiOm51bGx9LCJBdXRvU2l6ZSI6MiwiRm9yZWdyb3VuZCI6eyIkaWQiOiIxNjEyIiwiQ29sb3IiOnsiJGlkIjoiMTYxMy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E2MTQiLCJUb3AiOjAuMCwiTGVmdCI6MC4wLCJSaWdodCI6MC4wLCJCb3R0b20iOjAuMH0sIlBhZGRpbmciOnsiJGlkIjoiMTYxNSIsIlRvcCI6MC4wLCJMZWZ0IjowLjAsIlJpZ2h0IjowLjAsIkJvdHRvbSI6MC4wfSwiQmFja2dyb3VuZCI6bnVsbCwiSXNWaXNpYmxlIjp0cnVlLCJXaWR0aCI6MC4wLCJIZWlnaHQiOjAuMCwiQm9yZGVyU3R5bGUiOm51bGwsIlBhcmVudFN0eWxlIjpudWxsfSwiUmVjdGFuZ2xlU3R5bGUiOnsiJGlkIjoiMTYxNiIsIk1hcmdpbiI6eyIkaWQiOiIxNjE3IiwiVG9wIjowLjAsIkxlZnQiOjAuMCwiUmlnaHQiOjAuMCwiQm90dG9tIjowLjB9LCJQYWRkaW5nIjp7IiRpZCI6IjE2MTgiLCJUb3AiOjAuMCwiTGVmdCI6MC4wLCJSaWdodCI6MC4wLCJCb3R0b20iOjAuMH0sIkJhY2tncm91bmQiOnsiJGlkIjoiMTYxOSIsIkNvbG9yIjp7IiRpZCI6IjE2MjAiLCJBIjoyNTUsIlIiOjIyLCJHIjoyMTksIkIiOjE0N319LCJJc1Zpc2libGUiOnRydWUsIldpZHRoIjowLjAsIkhlaWdodCI6MC4wLCJCb3JkZXJTdHlsZSI6eyIkaWQiOiIxNjIxIiwiTGluZUNvbG9yIjp7IiRpZCI6IjE2MjIiLCIkdHlwZSI6Ik5MUkUuQ29tbW9uLkRvbS5Tb2xpZENvbG9yQnJ1c2gsIE5MUkUuQ29tbW9uIiwiQ29sb3IiOnsiJGlkIjoiMTYyMyIsIkEiOjI1NSwiUiI6MjU1LCJHIjoyNTUsIkIiOjI1NX19LCJMaW5lV2VpZ2h0IjowLjAsIkxpbmVUeXBlIjowLCJQYXJlbnRTdHlsZSI6bnVsbH0sIlBhcmVudFN0eWxlIjpudWxsfSwiTWFyZ2luIjp7IiRpZCI6IjE2MjQiLCJUb3AiOjAuMCwiTGVmdCI6MC4wLCJSaWdodCI6MC4wLCJCb3R0b20iOjAuMH0sIlBhZGRpbmciOnsiJGlkIjoiMTYyNSIsIlRvcCI6MC4wLCJMZWZ0IjowLjAsIlJpZ2h0IjowLjAsIkJvdHRvbSI6MC4wfSwiQmFja2dyb3VuZCI6bnVsbCwiSXNWaXNpYmxlIjp0cnVlLCJXaWR0aCI6MC4wLCJIZWlnaHQiOjAuMCwiQm9yZGVyU3R5bGUiOm51bGwsIlBhcmVudFN0eWxlIjpudWxsfSwiQmFja2dyb3VuZFN0eWxlIjp7IiRpZCI6IjE2MjYiLCJNYXJnaW4iOnsiJGlkIjoiMTYyNyIsIlRvcCI6MC4wLCJMZWZ0IjowLjAsIlJpZ2h0IjowLjAsIkJvdHRvbSI6MC4wfSwiUGFkZGluZyI6eyIkaWQiOiIxNjI4IiwiVG9wIjowLjAsIkxlZnQiOjAuMCwiUmlnaHQiOjAuMCwiQm90dG9tIjowLjB9LCJCYWNrZ3JvdW5kIjp7IiRpZCI6IjE2MjkiLCJDb2xvciI6eyIkaWQiOiIxNjMwIiwiQSI6MCwiUiI6MjU1LCJHIjoyNTUsIkIiOjI1NX19LCJJc1Zpc2libGUiOnRydWUsIldpZHRoIjowLjAsIkhlaWdodCI6MC4wLCJCb3JkZXJTdHlsZSI6eyIkaWQiOiIxNjMxIiwiTGluZUNvbG9yIjp7IiRpZCI6IjE2MzIiLCIkdHlwZSI6Ik5MUkUuQ29tbW9uLkRvbS5Tb2xpZENvbG9yQnJ1c2gsIE5MUkUuQ29tbW9uIiwiQ29sb3IiOnsiJGlkIjoiMTYzMyIsIkEiOjI1NSwiUiI6MTg4LCJHIjoxNzgsIkIiOjB9fSwiTGluZVdlaWdodCI6MC4wLCJMaW5lVHlwZSI6MCwiUGFyZW50U3R5bGUiOm51bGx9LCJQYXJlbnRTdHlsZSI6bnVsbH0sIklzQWJvdmVUaW1lYmFuZCI6ZmFsc2UsIlNwYWNpbmciOjUsIkRlZmF1bHRTd2ltbGFuZVRhc2tTdHlsZSI6eyIkaWQiOiIxNjM0IiwiJHR5cGUiOiJOTFJFLkNvbW1vbi5Eb20uU3R5bGVzLkV4cGxpY2l0U2V0YWJsZVRhc2tTdHlsZSwgTkxSRS5Db21tb24iLCJTaGFwZSI6MSwiU2hhcGVUaGlja25lc3MiOjAsIkR1cmF0aW9uRm9ybWF0IjowLCJJbmNsdWRlTm9uV29ya2luZ0RheXNJbkR1cmF0aW9uIjpmYWxzZSwiUGVyY2VudGFnZUNvbXBsZXRlU3R5bGUiOnsiJGlkIjoiMTYzNSIsIkZvbnRTZXR0aW5ncyI6eyIkaWQiOiIxNjM2IiwiRm9udFNpemUiOjEwLCJGb250TmFtZSI6IkNhbGlicmkiLCJJc0JvbGQiOmZhbHNlLCJJc0l0YWxpYyI6ZmFsc2UsIklzVW5kZXJsaW5lZCI6ZmFsc2UsIlBhcmVudFN0eWxlIjpudWxsfSwiQXV0b1NpemUiOjAsIkZvcmVncm91bmQiOnsiJGlkIjoiMTYzNyIsIkNvbG9yIjp7IiRpZCI6IjE2Mzg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NjM5IiwiVG9wIjowLjAsIkxlZnQiOjAuMCwiUmlnaHQiOjAuMCwiQm90dG9tIjowLjB9LCJQYWRkaW5nIjp7IiRpZCI6IjE2NDAiLCJUb3AiOjAuMCwiTGVmdCI6MC4wLCJSaWdodCI6MC4wLCJCb3R0b20iOjAuMH0sIkJhY2tncm91bmQiOnsiJGlkIjoiMTY0MSIsIkNvbG9yIjp7IiRpZCI6IjE2NDIiLCJBIjo4OSwiUiI6MCwiRyI6MCwiQiI6MH19LCJJc1Zpc2libGUiOnRydWUsIldpZHRoIjowLjAsIkhlaWdodCI6MC4wLCJCb3JkZXJTdHlsZSI6eyIkaWQiOiIxNjQzIiwiTGluZUNvbG9yIjpudWxsLCJMaW5lV2VpZ2h0IjowLjAsIkxpbmVUeXBlIjowLCJQYXJlbnRTdHlsZSI6bnVsbH0sIlBhcmVudFN0eWxlIjpudWxsfSwiRHVyYXRpb25TdHlsZSI6eyIkaWQiOiIxNjQ0IiwiRm9udFNldHRpbmdzIjp7IiRpZCI6IjE2NDUiLCJGb250U2l6ZSI6MTAsIkZvbnROYW1lIjoiQ2FsaWJyaSIsIklzQm9sZCI6ZmFsc2UsIklzSXRhbGljIjpmYWxzZSwiSXNVbmRlcmxpbmVkIjpmYWxzZSwiUGFyZW50U3R5bGUiOm51bGx9LCJBdXRvU2l6ZSI6MCwiRm9yZWdyb3VuZCI6eyIkaWQiOiIxNjQ2IiwiQ29sb3IiOnsiJGlkIjoiMTY0N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E2NDgiLCJUb3AiOjAuMCwiTGVmdCI6MC4wLCJSaWdodCI6MC4wLCJCb3R0b20iOjAuMH0sIlBhZGRpbmciOnsiJGlkIjoiMTY0OSIsIlRvcCI6MC4wLCJMZWZ0IjowLjAsIlJpZ2h0IjowLjAsIkJvdHRvbSI6MC4wfSwiQmFja2dyb3VuZCI6eyIkaWQiOiIxNjUwIiwiQ29sb3IiOnsiJGlkIjoiMTY1MSIsIkEiOjAsIlIiOjAsIkciOjAsIkIiOjB9fSwiSXNWaXNpYmxlIjp0cnVlLCJXaWR0aCI6MC4wLCJIZWlnaHQiOjAuMCwiQm9yZGVyU3R5bGUiOnsiJGlkIjoiMTY1MiIsIkxpbmVDb2xvciI6bnVsbCwiTGluZVdlaWdodCI6MC4wLCJMaW5lVHlwZSI6MCwiUGFyZW50U3R5bGUiOm51bGx9LCJQYXJlbnRTdHlsZSI6bnVsbH0sIkhvcml6b250YWxDb25uZWN0b3JTdHlsZSI6eyIkaWQiOiIxNjUzIiwiTGluZUNvbG9yIjp7IiRpZCI6IjE2NTQiLCIkdHlwZSI6Ik5MUkUuQ29tbW9uLkRvbS5Tb2xpZENvbG9yQnJ1c2gsIE5MUkUuQ29tbW9uIiwiQ29sb3IiOnsiJGlkIjoiMTY1NSIsIkEiOjI1NSwiUiI6MjA0LCJHIjoyMDQsIkIiOjIwNH19LCJMaW5lV2VpZ2h0IjoxLjAsIkxpbmVUeXBlIjowLCJQYXJlbnRTdHlsZSI6bnVsbH0sIlZlcnRpY2FsQ29ubmVjdG9yU3R5bGUiOnsiJGlkIjoiMTY1NiIsIkxpbmVDb2xvciI6eyIkaWQiOiIxNjU3IiwiJHR5cGUiOiJOTFJFLkNvbW1vbi5Eb20uU29saWRDb2xvckJydXNoLCBOTFJFLkNvbW1vbiIsIkNvbG9yIjp7IiRpZCI6IjE2NTgiLCJBIjoyNTUsIlIiOjIwNCwiRyI6MjA0LCJCIjoyMDR9fSwiTGluZVdlaWdodCI6MC4wLCJMaW5lVHlwZSI6MCwiUGFyZW50U3R5bGUiOm51bGx9LCJNYXJnaW4iOm51bGwsIlN0YXJ0RGF0ZVBvc2l0aW9uIjo2LCJFbmREYXRlUG9zaXRpb24iOjYsIkRhdGVJc1Zpc2libGUiOmZhbHNlLCJUaXRsZVBvc2l0aW9uIjoyLCJEdXJhdGlvblBvc2l0aW9uIjo2LCJQZXJjZW50YWdlQ29tcGxldGVkUG9zaXRpb24iOjYsIlNwYWNpbmciOjMsIklzQmVsb3dUaW1lYmFuZCI6dHJ1ZSwiUGVyY2VudGFnZUNvbXBsZXRlU2hhcGVPcGFjaXR5IjozNSwiU2hhcGVTdHlsZSI6eyIkaWQiOiIxNjU5IiwiTWFyZ2luIjp7IiRpZCI6IjE2NjAiLCJUb3AiOjAuMCwiTGVmdCI6NC4wLCJSaWdodCI6NC4wLCJCb3R0b20iOjAuMH0sIlBhZGRpbmciOnsiJGlkIjoiMTY2MSIsIlRvcCI6MC4wLCJMZWZ0IjowLjAsIlJpZ2h0IjowLjAsIkJvdHRvbSI6MC4wfSwiQmFja2dyb3VuZCI6eyIkaWQiOiIxNjYyIiwiQ29sb3IiOnsiJGlkIjoiMTY2MyIsIkEiOjI1NSwiUiI6MTgsIkciOjE3OCwiQiI6MTIxfX0sIklzVmlzaWJsZSI6dHJ1ZSwiV2lkdGgiOjAuMCwiSGVpZ2h0IjoxMC4wLCJCb3JkZXJTdHlsZSI6eyIkaWQiOiIxNjY0IiwiTGluZUNvbG9yIjp7IiRpZCI6IjE2NjUiLCIkdHlwZSI6Ik5MUkUuQ29tbW9uLkRvbS5Tb2xpZENvbG9yQnJ1c2gsIE5MUkUuQ29tbW9uIiwiQ29sb3IiOnsiJGlkIjoiMTY2NiIsIkEiOjI1NSwiUiI6MjM0LCJHIjoyMiwiQiI6MzB9fSwiTGluZVdlaWdodCI6MC4wLCJMaW5lVHlwZSI6MCwiUGFyZW50U3R5bGUiOm51bGx9LCJQYXJlbnRTdHlsZSI6bnVsbH0sIlRpdGxlU3R5bGUiOnsiJGlkIjoiMTY2NyIsIkZvbnRTZXR0aW5ncyI6eyIkaWQiOiIxNjY4IiwiRm9udFNpemUiOjExLCJGb250TmFtZSI6IkNhbGlicmkiLCJJc0JvbGQiOmZhbHNlLCJJc0l0YWxpYyI6ZmFsc2UsIklzVW5kZXJsaW5lZCI6ZmFsc2UsIlBhcmVudFN0eWxlIjpudWxsfSwiQXV0b1NpemUiOjAsIkZvcmVncm91bmQiOnsiJGlkIjoiMTY2OSIsIkNvbG9yIjp7IiRpZCI6IjE2NzAiLCJBIjoyNTUsIlIiOjI1NSwiRyI6MjU1LCJCIjoyNTV9fSwiTWF4V2lkdGgiOjIwMC4wLCJNYXhIZWlnaHQiOiJJbmZpbml0eSIsIlNtYXJ0Rm9yZWdyb3VuZElzQWN0aXZlIjpmYWxzZSwiSG9yaXpvbnRhbEFsaWdubWVudCI6MSwiVmVydGljYWxBbGlnbm1lbnQiOjAsIlNtYXJ0Rm9yZWdyb3VuZCI6bnVsbCwiQmFja2dyb3VuZEZpbGxUeXBlIjowLCJNYXJnaW4iOnsiJGlkIjoiMTY3MSIsIlRvcCI6MC4wLCJMZWZ0IjowLjAsIlJpZ2h0IjowLjAsIkJvdHRvbSI6MC4wfSwiUGFkZGluZyI6eyIkaWQiOiIxNjcyIiwiVG9wIjowLjAsIkxlZnQiOjAuMCwiUmlnaHQiOjAuMCwiQm90dG9tIjowLjB9LCJCYWNrZ3JvdW5kIjp7IiRpZCI6IjE2NzMiLCJDb2xvciI6eyIkaWQiOiIxNjc0IiwiQSI6MCwiUiI6MjU1LCJHIjoyNTUsIkIiOjI1NX19LCJJc1Zpc2libGUiOnRydWUsIldpZHRoIjowLjAsIkhlaWdodCI6MC4wLCJCb3JkZXJTdHlsZSI6eyIkaWQiOiIxNjc1IiwiTGluZUNvbG9yIjpudWxsLCJMaW5lV2VpZ2h0IjowLjAsIkxpbmVUeXBlIjowLCJQYXJlbnRTdHlsZSI6bnVsbH0sIlBhcmVudFN0eWxlIjpudWxsfSwiRGF0ZVN0eWxlIjp7IiRpZCI6IjE2NzYiLCJGb250U2V0dGluZ3MiOnsiJGlkIjoiMTY3NyIsIkZvbnRTaXplIjoxMCwiRm9udE5hbWUiOiJDYWxpYnJpIiwiSXNCb2xkIjpmYWxzZSwiSXNJdGFsaWMiOmZhbHNlLCJJc1VuZGVybGluZWQiOmZhbHNlLCJQYXJlbnRTdHlsZSI6bnVsbH0sIkF1dG9TaXplIjowLCJGb3JlZ3JvdW5kIjp7IiRpZCI6IjE2NzgiLCJDb2xvciI6eyIkaWQiOiIxNjc5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NjgwIiwiVG9wIjowLjAsIkxlZnQiOjAuMCwiUmlnaHQiOjAuMCwiQm90dG9tIjowLjB9LCJQYWRkaW5nIjp7IiRpZCI6IjE2ODEiLCJUb3AiOjAuMCwiTGVmdCI6MC4wLCJSaWdodCI6MC4wLCJCb3R0b20iOjAuMH0sIkJhY2tncm91bmQiOnsiJGlkIjoiMTY4MiIsIkNvbG9yIjp7IiRpZCI6IjE2ODMiLCJBIjowLCJSIjoyNTUsIkciOjI1NSwiQiI6MjU1fX0sIklzVmlzaWJsZSI6dHJ1ZSwiV2lkdGgiOjAuMCwiSGVpZ2h0IjowLjAsIkJvcmRlclN0eWxlIjp7IiRpZCI6IjE2ODQiLCJMaW5lQ29sb3IiOm51bGwsIkxpbmVXZWlnaHQiOjAuMCwiTGluZVR5cGUiOjAsIlBhcmVudFN0eWxlIjpudWxsfSwiUGFyZW50U3R5bGUiOm51bGx9LCJEYXRlRm9ybWF0Ijp7IiRpZCI6IjE2ODU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Y4NiIsIkZvcm1hdCI6MCwiSXNWaXNpYmxlIjpmYWxzZSwiTGFzdEtub3duVmlzaWJpbGl0eVN0YXRlIjpmYWxzZX0sIklzVmlzaWJsZSI6dHJ1ZSwiUGFyZW50U3R5bGUiOm51bGwsIl9leHBsaWNpdGx5U2V0Ijp7IiRpZCI6IjE2ODc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90U3R5bGUiOnsiJGlkIjoiMTY4OCIsIlNoYXBlIjowLCJDb25uZWN0b3JNYXJnaW4iOnsiJGlkIjoiMTY4OSIsIlRvcCI6MC4wLCJMZWZ0IjoyLjAsIlJpZ2h0IjoyLjAsIkJvdHRvbSI6MC4wfSwiQ29ubmVjdG9yU3R5bGUiOnsiJGlkIjoiMTY5MCIsIkxpbmVDb2xvciI6eyIkaWQiOiIxNjkxIiwiJHR5cGUiOiJOTFJFLkNvbW1vbi5Eb20uU29saWRDb2xvckJydXNoLCBOTFJFLkNvbW1vbiIsIkNvbG9yIjp7IiRpZCI6IjE2OTIiLCJBIjoyNTUsIlIiOjEyNywiRyI6MTI3LCJCIjoxMjd9fSwiTGluZVdlaWdodCI6Mi4wLCJMaW5lVHlwZSI6MCwiUGFyZW50U3R5bGUiOm51bGx9LCJJc0JlbG93VGltZWJhbmQiOmZhbHNlLCJQb3NpdGlvbk9uVGFzayI6MSwiSGlkZURhdGUiOmZhbHNlLCJTaGFwZVNpemUiOjAsIlNwYWNpbmciOjEuMCwiUGFkZGluZyI6eyIkaWQiOiIxNjkzIiwiVG9wIjo3LjAsIkxlZnQiOjMuMCwiUmlnaHQiOjAuMCwiQm90dG9tIjoyLjB9LCJTaGFwZVN0eWxlIjp7IiRpZCI6IjE2OTQiLCJNYXJnaW4iOnsiJGlkIjoiMTY5NSIsIlRvcCI6MC4wLCJMZWZ0IjowLjAsIlJpZ2h0IjowLjAsIkJvdHRvbSI6MC4wfSwiUGFkZGluZyI6eyIkaWQiOiIxNjk2IiwiVG9wIjowLjAsIkxlZnQiOjAuMCwiUmlnaHQiOjAuMCwiQm90dG9tIjowLjB9LCJCYWNrZ3JvdW5kIjp7IiRpZCI6IjE2OTciLCJDb2xvciI6eyIkaWQiOiIxNjk4IiwiQSI6MjU1LCJSIjoyMiwiRyI6MjE5LCJCIjoxNDd9fSwiSXNWaXNpYmxlIjp0cnVlLCJXaWR0aCI6MTIuMCwiSGVpZ2h0IjoxNC4wLCJCb3JkZXJTdHlsZSI6eyIkaWQiOiIxNjk5IiwiTGluZUNvbG9yIjp7IiRpZCI6IjE3MDAiLCIkdHlwZSI6Ik5MUkUuQ29tbW9uLkRvbS5Tb2xpZENvbG9yQnJ1c2gsIE5MUkUuQ29tbW9uIiwiQ29sb3IiOnsiJGlkIjoiMTcwMSIsIkEiOjI1NSwiUiI6MjM0LCJHIjoyMiwiQiI6MzB9fSwiTGluZVdlaWdodCI6MC4wLCJMaW5lVHlwZSI6MCwiUGFyZW50U3R5bGUiOm51bGx9LCJQYXJlbnRTdHlsZSI6bnVsbH0sIlRpdGxlU3R5bGUiOnsiJGlkIjoiMTcwMiIsIkZvbnRTZXR0aW5ncyI6eyIkaWQiOiIxNzAzIiwiRm9udFNpemUiOjExLCJGb250TmFtZSI6IkNhbGlicmkiLCJJc0JvbGQiOnRydWUsIklzSXRhbGljIjpmYWxzZSwiSXNVbmRlcmxpbmVkIjpmYWxzZSwiUGFyZW50U3R5bGUiOm51bGx9LCJBdXRvU2l6ZSI6MCwiRm9yZWdyb3VuZCI6eyIkaWQiOiIxNzA0IiwiQ29sb3IiOnsiJGlkIjoiMTcwNSIsIkEiOjI1NSwiUiI6MCwiRyI6MCwiQiI6MH19LCJNYXhXaWR0aCI6MjAwLjAsIk1heEhlaWdodCI6IkluZmluaXR5IiwiU21hcnRGb3JlZ3JvdW5kSXNBY3RpdmUiOmZhbHNlLCJIb3Jpem9udGFsQWxpZ25tZW50IjoxLCJWZXJ0aWNhbEFsaWdubWVudCI6MCwiU21hcnRGb3JlZ3JvdW5kIjpudWxsLCJCYWNrZ3JvdW5kRmlsbFR5cGUiOjAsIk1hcmdpbiI6eyIkaWQiOiIxNzA2IiwiVG9wIjowLjAsIkxlZnQiOjAuMCwiUmlnaHQiOjAuMCwiQm90dG9tIjowLjB9LCJQYWRkaW5nIjp7IiRpZCI6IjE3MDciLCJUb3AiOjAuMCwiTGVmdCI6MC4wLCJSaWdodCI6MC4wLCJCb3R0b20iOjAuMH0sIkJhY2tncm91bmQiOnsiJGlkIjoiMTcwOCIsIkNvbG9yIjp7IiRpZCI6IjE3MDkiLCJBIjowLCJSIjowLCJHIjowLCJCIjowfX0sIklzVmlzaWJsZSI6dHJ1ZSwiV2lkdGgiOjAuMCwiSGVpZ2h0IjowLjAsIkJvcmRlclN0eWxlIjp7IiRpZCI6IjE3MTAiLCJMaW5lQ29sb3IiOm51bGwsIkxpbmVXZWlnaHQiOjAuMCwiTGluZVR5cGUiOjAsIlBhcmVudFN0eWxlIjpudWxsfSwiUGFyZW50U3R5bGUiOm51bGx9LCJEYXRlU3R5bGUiOnsiJGlkIjoiMTcxMSIsIkZvbnRTZXR0aW5ncyI6eyIkaWQiOiIxNzEyIiwiRm9udFNpemUiOjEwLCJGb250TmFtZSI6IkNhbGlicmkiLCJJc0JvbGQiOmZhbHNlLCJJc0l0YWxpYyI6ZmFsc2UsIklzVW5kZXJsaW5lZCI6ZmFsc2UsIlBhcmVudFN0eWxlIjpudWxsfSwiQXV0b1NpemUiOjAsIkZvcmVncm91bmQiOnsiJGlkIjoiMTcxMyIsIkNvbG9yIjp7IiRpZCI6IjE3MTQ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3MTUiLCJUb3AiOjAuMCwiTGVmdCI6MC4wLCJSaWdodCI6MC4wLCJCb3R0b20iOjAuMH0sIlBhZGRpbmciOnsiJGlkIjoiMTcxNiIsIlRvcCI6MC4wLCJMZWZ0IjowLjAsIlJpZ2h0IjowLjAsIkJvdHRvbSI6MC4wfSwiQmFja2dyb3VuZCI6eyIkaWQiOiIxNzE3IiwiQ29sb3IiOnsiJGlkIjoiMTcxOCIsIkEiOjAsIlIiOjAsIkciOjAsIkIiOjB9fSwiSXNWaXNpYmxlIjp0cnVlLCJXaWR0aCI6MC4wLCJIZWlnaHQiOjAuMCwiQm9yZGVyU3R5bGUiOnsiJGlkIjoiMTcxOSIsIkxpbmVDb2xvciI6bnVsbCwiTGluZVdlaWdodCI6MC4wLCJMaW5lVHlwZSI6MCwiUGFyZW50U3R5bGUiOm51bGx9LCJQYXJlbnRTdHlsZSI6bnVsbH0sIkRhdGVGb3JtYXQiOnsiJGlkIjoiMTcy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zIxIiwiRm9ybWF0IjowLCJJc1Zpc2libGUiOmZhbHNlLCJMYXN0S25vd25WaXNpYmlsaXR5U3RhdGUiOmZhbHNlfSwiSXNWaXNpYmxlIjp0cnVlLCJQYXJlbnRTdHlsZSI6bnVsbH0sIkRlZmF1bHRTd2ltbGFuZU1pbGVzdG9uZVN0eWxlIjp7IiRpZCI6IjE3MjIiLCJUaXRsZVBvc2l0aW9uIjoiUmlnaHQiLCJEYXRlUG9zaXRpb24iOiJMZWZ0IiwiU2hhcGVUeXBlIjoxLCJTaGFwZVNpemUiOjAsIlNwYWNpbmciOjAsIlNoYXBlU3R5bGUiOnsiJGlkIjoiMTcyMyIsIk1hcmdpbiI6eyIkaWQiOiIxNzI0IiwiVG9wIjowLjAsIkxlZnQiOjAuMCwiUmlnaHQiOjAuMCwiQm90dG9tIjowLjB9LCJQYWRkaW5nIjp7IiRpZCI6IjE3MjUiLCJUb3AiOjAuMCwiTGVmdCI6MC4wLCJSaWdodCI6MC4wLCJCb3R0b20iOjAuMH0sIkJhY2tncm91bmQiOnsiJGlkIjoiMTcyNiIsIkNvbG9yIjp7IiRpZCI6IjE3MjciLCJBIjoyNTUsIlIiOjE0MywiRyI6MjI4LCJCIjoyMjJ9fSwiSXNWaXNpYmxlIjp0cnVlLCJXaWR0aCI6MTIuMCwiSGVpZ2h0IjoxNC4wLCJCb3JkZXJTdHlsZSI6eyIkaWQiOiIxNzI4IiwiTGluZUNvbG9yIjp7IiRpZCI6IjE3MjkiLCIkdHlwZSI6Ik5MUkUuQ29tbW9uLkRvbS5Tb2xpZENvbG9yQnJ1c2gsIE5MUkUuQ29tbW9uIiwiQ29sb3IiOnsiJGlkIjoiMTczMCIsIkEiOjI1NSwiUiI6MjM0LCJHIjoyMiwiQiI6MzB9fSwiTGluZVdlaWdodCI6MC4wLCJMaW5lVHlwZSI6MCwiUGFyZW50U3R5bGUiOm51bGx9LCJQYXJlbnRTdHlsZSI6bnVsbH0sIlRpdGxlU3R5bGUiOnsiJGlkIjoiMTczMSIsIkZvbnRTZXR0aW5ncyI6eyIkaWQiOiIxNzMyIiwiRm9udFNpemUiOjExLCJGb250TmFtZSI6IkNhbGlicmkiLCJJc0JvbGQiOnRydWUsIklzSXRhbGljIjpmYWxzZSwiSXNVbmRlcmxpbmVkIjpmYWxzZSwiUGFyZW50U3R5bGUiOm51bGx9LCJBdXRvU2l6ZSI6MCwiRm9yZWdyb3VuZCI6eyIkaWQiOiIxNzMzIiwiQ29sb3IiOnsiJGlkIjoiMTczNC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xNzM1IiwiVG9wIjowLjAsIkxlZnQiOjAuMCwiUmlnaHQiOjAuMCwiQm90dG9tIjowLjB9LCJQYWRkaW5nIjp7IiRpZCI6IjE3MzYiLCJUb3AiOjAuMCwiTGVmdCI6MC4wLCJSaWdodCI6MC4wLCJCb3R0b20iOjAuMH0sIkJhY2tncm91bmQiOnsiJGlkIjoiMTczNyIsIkNvbG9yIjp7IiRpZCI6IjE3MzgiLCJBIjowLCJSIjoyNTUsIkciOjI1NSwiQiI6MjU1fX0sIklzVmlzaWJsZSI6dHJ1ZSwiV2lkdGgiOjAuMCwiSGVpZ2h0IjowLjAsIkJvcmRlclN0eWxlIjp7IiRpZCI6IjE3MzkiLCJMaW5lQ29sb3IiOm51bGwsIkxpbmVXZWlnaHQiOjAuMCwiTGluZVR5cGUiOjAsIlBhcmVudFN0eWxlIjpudWxsfSwiUGFyZW50U3R5bGUiOm51bGx9LCJEYXRlU3R5bGUiOnsiJGlkIjoiMTc0MCIsIkZvbnRTZXR0aW5ncyI6eyIkaWQiOiIxNzQxIiwiRm9udFNpemUiOjEwLCJGb250TmFtZSI6IkNhbGlicmkiLCJJc0JvbGQiOmZhbHNlLCJJc0l0YWxpYyI6ZmFsc2UsIklzVW5kZXJsaW5lZCI6ZmFsc2UsIlBhcmVudFN0eWxlIjpudWxsfSwiQXV0b1NpemUiOjAsIkZvcmVncm91bmQiOnsiJGlkIjoiMTc0MiIsIkNvbG9yIjp7IiRpZCI6IjE3NDMiLCJBIjoyNTUsIlIiOjEwLCJHIjozMiwiQiI6NDF9fSwiTWF4V2lkdGgiOjIwMC4wLCJNYXhIZWlnaHQiOiJJbmZpbml0eSIsIlNtYXJ0Rm9yZWdyb3VuZElzQWN0aXZlIjpmYWxzZSwiSG9yaXpvbnRhbEFsaWdubWVudCI6MiwiVmVydGljYWxBbGlnbm1lbnQiOjAsIlNtYXJ0Rm9yZWdyb3VuZCI6bnVsbCwiQmFja2dyb3VuZEZpbGxUeXBlIjowLCJNYXJnaW4iOnsiJGlkIjoiMTc0NCIsIlRvcCI6MC4wLCJMZWZ0IjowLjAsIlJpZ2h0IjowLjAsIkJvdHRvbSI6MC4wfSwiUGFkZGluZyI6eyIkaWQiOiIxNzQ1IiwiVG9wIjowLjAsIkxlZnQiOjAuMCwiUmlnaHQiOjAuMCwiQm90dG9tIjowLjB9LCJCYWNrZ3JvdW5kIjp7IiRpZCI6IjE3NDYiLCJDb2xvciI6eyIkaWQiOiIxNzQ3IiwiQSI6MCwiUiI6MjU1LCJHIjoyNTUsIkIiOjI1NX19LCJJc1Zpc2libGUiOnRydWUsIldpZHRoIjowLjAsIkhlaWdodCI6MC4wLCJCb3JkZXJTdHlsZSI6eyIkaWQiOiIxNzQ4IiwiTGluZUNvbG9yIjpudWxsLCJMaW5lV2VpZ2h0IjowLjAsIkxpbmVUeXBlIjowLCJQYXJlbnRTdHlsZSI6bnVsbH0sIlBhcmVudFN0eWxlIjpudWxsfSwiRGF0ZUZvcm1hdCI6eyIkaWQiOiIxNzQ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3NTAiLCJGb3JtYXQiOjAsIklzVmlzaWJsZSI6ZmFsc2UsIkxhc3RLbm93blZpc2liaWxpdHlTdGF0ZSI6ZmFsc2V9LCJJc1Zpc2libGUiOmZhbHNlLCJQYXJlbnRTdHlsZSI6bnVsbH0sIkRlZmF1bHRTd2ltbGFuZUFjdGl2aXR5U3R5bGUiOnsiJGlkIjoiMTc1MSIsIkhlYWRlclN0eWxlIjp7IiRpZCI6IjE3NTIiLCJUZXh0U3R5bGUiOnsiJGlkIjoiMTc1MyIsIkZvbnRTZXR0aW5ncyI6eyIkaWQiOiIxNzU0IiwiRm9udFNpemUiOjExLCJGb250TmFtZSI6IkNhbGlicmkiLCJJc0JvbGQiOmZhbHNlLCJJc0l0YWxpYyI6ZmFsc2UsIklzVW5kZXJsaW5lZCI6ZmFsc2UsIlBhcmVudFN0eWxlIjpudWxsfSwiQXV0b1NpemUiOjIsIkZvcmVncm91bmQiOnsiJGlkIjoiMTc1NSIsIkNvbG9yIjp7IiRpZCI6IjE3NTYiLCJBIjoyNTUsIlIiOjAsIkciOjAsIkIiOjB9fSwiTWF4V2lkdGgiOjYzLjUxNjgwNTY2MDg1NDc0MywiTWF4SGVpZ2h0IjoiSW5maW5pdHkiLCJTbWFydEZvcmVncm91bmRJc0FjdGl2ZSI6ZmFsc2UsIkhvcml6b250YWxBbGlnbm1lbnQiOjAsIlZlcnRpY2FsQWxpZ25tZW50IjowLCJTbWFydEZvcmVncm91bmQiOm51bGwsIkJhY2tncm91bmRGaWxsVHlwZSI6MCwiTWFyZ2luIjp7IiRpZCI6IjE3NTciLCJUb3AiOjAuMCwiTGVmdCI6MC4wLCJSaWdodCI6MC4wLCJCb3R0b20iOjAuMH0sIlBhZGRpbmciOnsiJGlkIjoiMTc1OCIsIlRvcCI6MC4wLCJMZWZ0IjowLjAsIlJpZ2h0IjowLjAsIkJvdHRvbSI6MC4wfSwiQmFja2dyb3VuZCI6eyIkaWQiOiIxNzU5IiwiQ29sb3IiOnsiJGlkIjoiMTc2MCIsIkEiOjAsIlIiOjI1NSwiRyI6MjU1LCJCIjoyNTV9fSwiSXNWaXNpYmxlIjp0cnVlLCJXaWR0aCI6MC4wLCJIZWlnaHQiOjAuMCwiQm9yZGVyU3R5bGUiOm51bGwsIlBhcmVudFN0eWxlIjpudWxsfSwiUmVjdGFuZ2xlU3R5bGUiOnsiJGlkIjoiMTc2MSIsIk1hcmdpbiI6eyIkaWQiOiIxNzYyIiwiVG9wIjowLjAsIkxlZnQiOjAuMCwiUmlnaHQiOjAuMCwiQm90dG9tIjowLjB9LCJQYWRkaW5nIjp7IiRpZCI6IjE3NjMiLCJUb3AiOjAuMCwiTGVmdCI6MC4wLCJSaWdodCI6MC4wLCJCb3R0b20iOjAuMH0sIkJhY2tncm91bmQiOnsiJGlkIjoiMTc2NCIsIkNvbG9yIjp7IiRpZCI6IjE3NjUiLCJBIjo2MywiUiI6MjIsIkciOjIxOSwiQiI6MTQ3fX0sIklzVmlzaWJsZSI6dHJ1ZSwiV2lkdGgiOjAuMCwiSGVpZ2h0IjowLjAsIkJvcmRlclN0eWxlIjp7IiRpZCI6IjE3NjYiLCJMaW5lQ29sb3IiOnsiJGlkIjoiMTc2NyIsIiR0eXBlIjoiTkxSRS5Db21tb24uRG9tLlNvbGlkQ29sb3JCcnVzaCwgTkxSRS5Db21tb24iLCJDb2xvciI6eyIkaWQiOiIxNzY4IiwiQSI6MjU1LCJSIjoyNTUsIkciOjI1NSwiQiI6MjU1fX0sIkxpbmVXZWlnaHQiOjAuMCwiTGluZVR5cGUiOjAsIlBhcmVudFN0eWxlIjpudWxsfSwiUGFyZW50U3R5bGUiOm51bGx9LCJNYXJnaW4iOnsiJGlkIjoiMTc2OSIsIlRvcCI6MC4wLCJMZWZ0IjowLjAsIlJpZ2h0IjowLjAsIkJvdHRvbSI6MC4wfSwiUGFkZGluZyI6eyIkaWQiOiIxNzcwIiwiVG9wIjowLjAsIkxlZnQiOjAuMCwiUmlnaHQiOjAuMCwiQm90dG9tIjowLjB9LCJCYWNrZ3JvdW5kIjpudWxsLCJJc1Zpc2libGUiOnRydWUsIldpZHRoIjowLjAsIkhlaWdodCI6MC4wLCJCb3JkZXJTdHlsZSI6bnVsbCwiUGFyZW50U3R5bGUiOm51bGx9LCJCYWNrZ3JvdW5kU3R5bGUiOnsiJGlkIjoiMTc3MSIsIk1hcmdpbiI6eyIkaWQiOiIxNzcyIiwiVG9wIjowLjAsIkxlZnQiOjAuMCwiUmlnaHQiOjAuMCwiQm90dG9tIjowLjB9LCJQYWRkaW5nIjp7IiRpZCI6IjE3NzMiLCJUb3AiOjAuMCwiTGVmdCI6MC4wLCJSaWdodCI6MC4wLCJCb3R0b20iOjAuMH0sIkJhY2tncm91bmQiOnsiJGlkIjoiMTc3NCIsIkNvbG9yIjp7IiRpZCI6IjE3NzUiLCJBIjo1MSwiUiI6MjE3LCJHIjoyMTcsIkIiOjIxN319LCJJc1Zpc2libGUiOnRydWUsIldpZHRoIjowLjAsIkhlaWdodCI6MC4wLCJCb3JkZXJTdHlsZSI6eyIkaWQiOiIxNzc2IiwiTGluZUNvbG9yIjp7IiRpZCI6IjE3NzciLCIkdHlwZSI6Ik5MUkUuQ29tbW9uLkRvbS5Tb2xpZENvbG9yQnJ1c2gsIE5MUkUuQ29tbW9uIiwiQ29sb3IiOnsiJGlkIjoiMTc3OCIsIkEiOjI1NSwiUiI6MjM0LCJHIjoyMiwiQiI6MzB9fSwiTGluZVdlaWdodCI6MC4wLCJMaW5lVHlwZSI6MCwiUGFyZW50U3R5bGUiOm51bGx9LCJQYXJlbnRTdHlsZSI6bnVsbH0sIk1hcmdpbiI6eyIkaWQiOiIxNzc5IiwiVG9wIjowLjAsIkxlZnQiOjAuMCwiUmlnaHQiOjAuMCwiQm90dG9tIjowLjB9LCJQYWRkaW5nIjp7IiRpZCI6IjE3ODAiLCJUb3AiOjAuMCwiTGVmdCI6MC4wLCJSaWdodCI6MC4wLCJCb3R0b20iOjAuMH0sIklzVmlzaWJsZSI6dHJ1ZSwiV2lkdGgiOjAuMCwiSGVpZ2h0IjowLjAsIkJvcmRlclN0eWxlIjp7IiRpZCI6IjE3ODEiLCJMaW5lQ29sb3IiOm51bGwsIkxpbmVXZWlnaHQiOjAuMCwiTGluZVR5cGUiOjAsIlBhcmVudFN0eWxlIjpudWxsfSwiUGFyZW50U3R5bGUiOm51bGx9LCJNYXJnaW4iOnsiJGlkIjoiMTc4MiIsIlRvcCI6MC4wLCJMZWZ0IjowLjAsIlJpZ2h0IjowLjAsIkJvdHRvbSI6MC4wfSwiUGFkZGluZyI6eyIkaWQiOiIxNzgzIiwiVG9wIjowLjAsIkxlZnQiOjAuMCwiUmlnaHQiOjAuMCwiQm90dG9tIjowLjB9LCJJc1Zpc2libGUiOnRydWUsIldpZHRoIjowLjAsIkhlaWdodCI6MC4wLCJCb3JkZXJTdHlsZSI6eyIkaWQiOiIxNzg0IiwiTGluZUNvbG9yIjpudWxsLCJMaW5lV2VpZ2h0IjowLjAsIkxpbmVUeXBlIjowLCJQYXJlbnRTdHlsZSI6bnVsbH0sIlBhcmVudFN0eWxlIjpudWxsfX1dLCJDdWx0dXJlSW5mb05hbWUiOiJlbi1VUyIsIlN0eWxlTmFtZSI6bnVsbCwiVmVyc2lvbiI6eyIkaWQiOiIxNzg1IiwiVmVyc2lvbiI6IjQuMS4wIiwiT3JpZ2luYWxBc3NlbWJseVZlcnNpb24iOiI3LjAwLjAwLjAwIiwiRWRpdGlvbiI6bnVsbCwiTGFzdFNhdmVkRWRpdGlvbiI6NCwiSXNQbHVzRWRpdGlvbiI6ZmFsc2UsIklzUHJvRWRpdGlvbiI6ZmFsc2V9LCJFZmZlY3QiOjAsIlN0eWxlIjp7IiRpZCI6IjE3ODYiLCJEZWZhdWx0RGVwZW5kZW5jeVN0eWxlIjp7IiRpZCI6IjE3ODciLCJMaW5lU3R5bGUiOnsiJGlkIjoiMTc4OCIsIkxpbmVDb2xvciI6eyIkaWQiOiIxNzg5IiwiJHR5cGUiOiJOTFJFLkNvbW1vbi5Eb20uU29saWRDb2xvckJydXNoLCBOTFJFLkNvbW1vbiIsIkNvbG9yIjp7IiRpZCI6IjE3OTAiLCJBIjoyNTUsIlIiOjE2LCJHIjoxNDUsIkIiOjEwMn19LCJMaW5lV2VpZ2h0IjoxLjAsIkxpbmVUeXBlIjowLCJQYXJlbnRTdHlsZSI6bnVsbH0sIkVuZEFycm93aGVhZExpbmVTdHlsZSI6eyIkaWQiOiIxNzkxIiwiS2luZCI6MSwiV2lkdGgiOjEsIkxlbmd0aCI6MCwiUGFyZW50U3R5bGUiOm51bGx9LCJCcmluZ1RvRnJvbnQiOnRydWUsIkVsYm93UmFkaXVzIjozLjAsIk1hcmdpbiI6eyIkaWQiOiIxNzkyIiwiVG9wIjowLjAsIkxlZnQiOjAuMCwiUmlnaHQiOjAuMCwiQm90dG9tIjowLjB9LCJQYWRkaW5nIjp7IiRpZCI6IjE3OTMiLCJUb3AiOjAuMCwiTGVmdCI6MC4wLCJSaWdodCI6MC4wLCJCb3R0b20iOjAuMH0sIkJhY2tncm91bmQiOm51bGwsIklzVmlzaWJsZSI6dHJ1ZSwiV2lkdGgiOjAuMCwiSGVpZ2h0IjowLjAsIkJvcmRlclN0eWxlIjpudWxsLCJQYXJlbnRTdHlsZSI6bnVsbH0sIkNyaXRpY2FsUGF0aFN0eWxlIjp7IiRpZCI6IjE3OTQiLCJDcml0aWNhbFBhdGhTdHlsZU9wdGlvbnMiOjE1LCJMaW5lU3R5bGUiOnsiJGlkIjoiMTc5NSIsIkxpbmVDb2xvciI6eyIkaWQiOiIxNzk2IiwiJHR5cGUiOiJOTFJFLkNvbW1vbi5Eb20uU29saWRDb2xvckJydXNoLCBOTFJFLkNvbW1vbiIsIkNvbG9yIjp7IiRpZCI6IjE3OTciLCJBIjoyNTUsIlIiOjIyMiwiRyI6NTAsIkIiOjUwfX0sIkxpbmVXZWlnaHQiOjEuMCwiTGluZVR5cGUiOjAsIlBhcmVudFN0eWxlIjpudWxsfSwiVGl0bGVGb3JlZ3JvdW5kIjp7IiRpZCI6IjE3OTgiLCJDb2xvciI6eyIkaWQiOiIxNzk5IiwiQSI6MjU1LCJSIjoxNzYsIkciOjE5LCJCIjoyNX19LCJTaGFwZXNCYWNrZ3JvdW5kIjp7IiRpZCI6IjE4MDAiLCJDb2xvciI6eyIkaWQiOiIxODAxIiwiQSI6MjU1LCJSIjoyNTMsIkciOjIwMywiQiI6MjA4fX0sIlNoYXBlc0JvcmRlclN0eWxlIjp7IiRpZCI6IjE4MDIiLCJMaW5lQ29sb3IiOnsiJGlkIjoiMTgwMyIsIiR0eXBlIjoiTkxSRS5Db21tb24uRG9tLlNvbGlkQ29sb3JCcnVzaCwgTkxSRS5Db21tb24iLCJDb2xvciI6eyIkaWQiOiIxODA0IiwiQSI6MjU1LCJSIjoyMjIsIkciOjUwLCJCIjo1MH19LCJMaW5lV2VpZ2h0IjoxLjUsIkxpbmVUeXBlIjowLCJQYXJlbnRTdHlsZSI6bnVsbH0sIk1hcmdpbiI6eyIkaWQiOiIxODA1IiwiVG9wIjowLjAsIkxlZnQiOjAuMCwiUmlnaHQiOjAuMCwiQm90dG9tIjowLjB9LCJQYWRkaW5nIjp7IiRpZCI6IjE4MDYiLCJUb3AiOjAuMCwiTGVmdCI6MC4wLCJSaWdodCI6MC4wLCJCb3R0b20iOjAuMH0sIkJhY2tncm91bmQiOm51bGwsIklzVmlzaWJsZSI6ZmFsc2UsIldpZHRoIjowLjAsIkhlaWdodCI6MC4wLCJCb3JkZXJTdHlsZSI6bnVsbCwiUGFyZW50U3R5bGUiOm51bGx9LCJQYW5lbHNTcGFjaW5nRGVmaW5pdGlvbiI6eyIkaWQiOiIxODA3IiwiU3BhY2luZ0Fib3ZlVGltZWJhbmQiOjE2LCJTcGFjaW5nQmVsb3dUaW1lYmFuZCI6MTYsIlNwYWNpbmdBYm92ZUJldHdlZW5Td2ltbGFuZXNBbmRUYXNrcyI6MTYsIlNwYWNpbmdCZWxvd0JldHdlZW5Td2ltbGFuZXNBbmRUYXNrcyI6MTZ9LCJUaW1lYmFuZFN0eWxlIjp7IiRpZCI6IjE4MDgiLCJTY2FsZU1hcmtpbmciOjEsIlNoYXBlIjowLCJTaGFwZVN0eWxlIjp7IiRpZCI6IjE4MDkiLCJNYXJnaW4iOnsiJGlkIjoiMTgxMCIsIlRvcCI6MC4wLCJMZWZ0IjoxMC4wLCJSaWdodCI6MTAuMCwiQm90dG9tIjowLjB9LCJQYWRkaW5nIjp7IiRpZCI6IjE4MTEiLCJUb3AiOjMuMCwiTGVmdCI6MC4wLCJSaWdodCI6MC4wLCJCb3R0b20iOjMuMH0sIkJhY2tncm91bmQiOnsiJGlkIjoiMTgxMiIsIkNvbG9yIjp7IiRpZCI6IjE4MTMiLCJBIjoyNTUsIlIiOjAsIkciOjAsIkIiOjB9fSwiSXNWaXNpYmxlIjp0cnVlLCJXaWR0aCI6ODU4LjAsIkhlaWdodCI6MTQuMzk5OTk5NjE4NTMwMjczLCJCb3JkZXJTdHlsZSI6eyIkaWQiOiIxODE0IiwiTGluZUNvbG9yIjp7IiRpZCI6IjE4MTUiLCIkdHlwZSI6Ik5MUkUuQ29tbW9uLkRvbS5Tb2xpZENvbG9yQnJ1c2gsIE5MUkUuQ29tbW9uIiwiQ29sb3IiOnsiJGlkIjoiMTgxNiIsIkEiOjI1NSwiUiI6MjU1LCJHIjowLCJCIjowfX0sIkxpbmVXZWlnaHQiOjAuMCwiTGluZVR5cGUiOjAsIlBhcmVudFN0eWxlIjpudWxsfSwiUGFyZW50U3R5bGUiOm51bGx9LCJNaWRkbGVUaWVyU2hhcGVTdHlsZSI6eyIkaWQiOiIxODE3IiwiTWFyZ2luIjp7IiRpZCI6IjE4MTgiLCJUb3AiOjAuMCwiTGVmdCI6MTAuMCwiUmlnaHQiOjEwLjAsIkJvdHRvbSI6MC4wfSwiUGFkZGluZyI6eyIkaWQiOiIxODE5IiwiVG9wIjozLjAsIkxlZnQiOjAuMCwiUmlnaHQiOjAuMCwiQm90dG9tIjozLjB9LCJCYWNrZ3JvdW5kIjp7IiRpZCI6IjE4MjAiLCJDb2xvciI6eyIkaWQiOiIxODIxIiwiQSI6MjU1LCJSIjowLCJHIjowLCJCIjowfX0sIklzVmlzaWJsZSI6dHJ1ZSwiV2lkdGgiOjg1OC4wLCJIZWlnaHQiOjE0LjM5OTk5OTYxODUzMDI3MywiQm9yZGVyU3R5bGUiOnsiJGlkIjoiMTgyMiIsIkxpbmVDb2xvciI6eyIkaWQiOiIxODIzIiwiJHR5cGUiOiJOTFJFLkNvbW1vbi5Eb20uU29saWRDb2xvckJydXNoLCBOTFJFLkNvbW1vbiIsIkNvbG9yIjp7IiRpZCI6IjE4MjQiLCJBIjoyNTUsIlIiOjI1NSwiRyI6MCwiQiI6MH19LCJMaW5lV2VpZ2h0IjowLjAsIkxpbmVUeXBlIjowLCJQYXJlbnRTdHlsZSI6bnVsbH0sIlBhcmVudFN0eWxlIjpudWxsfSwiQm90dG9tVGllclNoYXBlU3R5bGUiOnsiJGlkIjoiMTgyNSIsIk1hcmdpbiI6eyIkaWQiOiIxODI2IiwiVG9wIjowLjAsIkxlZnQiOjEwLjAsIlJpZ2h0IjoxMC4wLCJCb3R0b20iOjAuMH0sIlBhZGRpbmciOnsiJGlkIjoiMTgyNyIsIlRvcCI6My4wLCJMZWZ0IjowLjAsIlJpZ2h0IjowLjAsIkJvdHRvbSI6My4wfSwiQmFja2dyb3VuZCI6eyIkaWQiOiIxODI4IiwiQ29sb3IiOnsiJGlkIjoiMTgyOSIsIkEiOjI1NSwiUiI6MCwiRyI6MCwiQiI6MH19LCJJc1Zpc2libGUiOnRydWUsIldpZHRoIjo4NTguMCwiSGVpZ2h0IjoxNC4zOTk5OTk2MTg1MzAyNzMsIkJvcmRlclN0eWxlIjp7IiRpZCI6IjE4MzAiLCJMaW5lQ29sb3IiOnsiJGlkIjoiMTgzMSIsIiR0eXBlIjoiTkxSRS5Db21tb24uRG9tLlNvbGlkQ29sb3JCcnVzaCwgTkxSRS5Db21tb24iLCJDb2xvciI6eyIkaWQiOiIxODMyIiwiQSI6MjU1LCJSIjoyNTUsIkciOjAsIkIiOjB9fSwiTGluZVdlaWdodCI6MC4wLCJMaW5lVHlwZSI6MCwiUGFyZW50U3R5bGUiOm51bGx9LCJQYXJlbnRTdHlsZSI6bnVsbH0sIlJpZ2h0RW5kQ2Fwc1N0eWxlIjp7IiRpZCI6IjE4MzMiLCJGb250U2V0dGluZ3MiOnsiJGlkIjoiMTgzNCIsIkZvbnRTaXplIjoxOCwiRm9udE5hbWUiOiJDYWxpYnJpIiwiSXNCb2xkIjp0cnVlLCJJc0l0YWxpYyI6ZmFsc2UsIklzVW5kZXJsaW5lZCI6ZmFsc2UsIlBhcmVudFN0eWxlIjpudWxsfSwiQXV0b1NpemUiOjAsIkZvcmVncm91bmQiOnsiJGlkIjoiMTgzNSIsIkNvbG9yIjp7IiRpZCI6IjE4MzY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E4MzciLCJUb3AiOjAuMCwiTGVmdCI6MC4wLCJSaWdodCI6MjAuMCwiQm90dG9tIjowLjB9LCJQYWRkaW5nIjp7IiRpZCI6IjE4MzgiLCJUb3AiOjAuMCwiTGVmdCI6MC4wLCJSaWdodCI6MC4wLCJCb3R0b20iOjAuMH0sIkJhY2tncm91bmQiOnsiJGlkIjoiMTgzOSIsIkNvbG9yIjp7IiRpZCI6IjE4NDAiLCJBIjowLCJSIjowLCJHIjowLCJCIjowfX0sIklzVmlzaWJsZSI6dHJ1ZSwiV2lkdGgiOjAuMCwiSGVpZ2h0IjowLjAsIkJvcmRlclN0eWxlIjpudWxsLCJQYXJlbnRTdHlsZSI6bnVsbH0sIkxlZnRFbmRDYXBzU3R5bGUiOnsiJGlkIjoiMTg0MSIsIkZvbnRTZXR0aW5ncyI6eyIkaWQiOiIxODQyIiwiRm9udFNpemUiOjE4LCJGb250TmFtZSI6IkNhbGlicmkiLCJJc0JvbGQiOnRydWUsIklzSXRhbGljIjpmYWxzZSwiSXNVbmRlcmxpbmVkIjpmYWxzZSwiUGFyZW50U3R5bGUiOm51bGx9LCJBdXRvU2l6ZSI6MCwiRm9yZWdyb3VuZCI6eyIkaWQiOiIxODQzIiwiQ29sb3IiOnsiJGlkIjoiMTg0NC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Tg0NSIsIlRvcCI6MC4wLCJMZWZ0Ijo5MS4wOTI3NDcwMzA1Nzg1NSwiUmlnaHQiOjAuMCwiQm90dG9tIjowLjB9LCJQYWRkaW5nIjp7IiRpZCI6IjE4NDYiLCJUb3AiOjAuMCwiTGVmdCI6MC4wLCJSaWdodCI6MC4wLCJCb3R0b20iOjAuMH0sIkJhY2tncm91bmQiOnsiJGlkIjoiMTg0NyIsIkNvbG9yIjp7IiRpZCI6IjE4NDgiLCJBIjowLCJSIjowLCJHIjowLCJCIjowfX0sIklzVmlzaWJsZSI6dHJ1ZSwiV2lkdGgiOjAuMCwiSGVpZ2h0IjowLjAsIkJvcmRlclN0eWxlIjpudWxsLCJQYXJlbnRTdHlsZSI6bnVsbH0sIlRvZGF5VGV4dFN0eWxlIjp7IiRpZCI6IjE4NDkiLCJGb250U2V0dGluZ3MiOnsiJGlkIjoiMTg1MCIsIkZvbnRTaXplIjoxMiwiRm9udE5hbWUiOiJDYWxpYnJpIiwiSXNCb2xkIjpmYWxzZSwiSXNJdGFsaWMiOmZhbHNlLCJJc1VuZGVybGluZWQiOmZhbHNlLCJQYXJlbnRTdHlsZSI6bnVsbH0sIkF1dG9TaXplIjowLCJGb3JlZ3JvdW5kIjp7IiRpZCI6IjE4NTEiLCJDb2xvciI6eyIkaWQiOiIxODUy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E4NTMiLCJUb3AiOjAuMCwiTGVmdCI6MC4wLCJSaWdodCI6MC4wLCJCb3R0b20iOjAuMH0sIlBhZGRpbmciOnsiJGlkIjoiMTg1NCIsIlRvcCI6MC4wLCJMZWZ0IjowLjAsIlJpZ2h0IjowLjAsIkJvdHRvbSI6MC4wfSwiQmFja2dyb3VuZCI6eyIkaWQiOiIxODU1IiwiQ29sb3IiOnsiJGlkIjoiMTg1NiIsIkEiOjAsIlIiOjAsIkciOjAsIkIiOjB9fSwiSXNWaXNpYmxlIjp0cnVlLCJXaWR0aCI6MC4wLCJIZWlnaHQiOjAuMCwiQm9yZGVyU3R5bGUiOm51bGwsIlBhcmVudFN0eWxlIjpudWxsfSwiVG9kYXlNYXJrZXJTdHlsZSI6eyIkaWQiOiIxODU3IiwiTWFyZ2luIjp7IiRpZCI6IjE4NTgiLCJUb3AiOjAuMCwiTGVmdCI6MC4wLCJSaWdodCI6MC4wLCJCb3R0b20iOjAuMH0sIlBhZGRpbmciOnsiJGlkIjoiMTg1OSIsIlRvcCI6MC4wLCJMZWZ0IjowLjAsIlJpZ2h0IjowLjAsIkJvdHRvbSI6MC4wfSwiQmFja2dyb3VuZCI6eyIkaWQiOiIxODYwIiwiQ29sb3IiOnsiJGlkIjoiMTg2MSIsIkEiOjI1NSwiUiI6MjU1LCJHIjowLCJCIjowfX0sIklzVmlzaWJsZSI6dHJ1ZSwiV2lkdGgiOjAuMCwiSGVpZ2h0IjowLjAsIkJvcmRlclN0eWxlIjpudWxsLCJQYXJlbnRTdHlsZSI6bnVsbH0sIlNjYWxlU3R5bGUiOnsiJGlkIjoiMTg2MiIsIlNoYXBlIjowLCJTaG93U2VnbWVudFNlcGFyYXRvcnMiOnRydWUsIlNlZ21lbnRTZXBhcmF0b3JPcGFjaXR5IjozMCwiSGFzQmVlblZpc2libGVCZWZvcmUiOnRydWUsIkZvbnRTZXR0aW5ncyI6eyIkaWQiOiIxODYzIiwiRm9udFNpemUiOjEyLCJGb250TmFtZSI6IkNhbGlicmkiLCJJc0JvbGQiOmZhbHNlLCJJc0l0YWxpYyI6ZmFsc2UsIklzVW5kZXJsaW5lZCI6ZmFsc2UsIlBhcmVudFN0eWxlIjpudWxsfSwiQXV0b1NpemUiOjAsIkZvcmVncm91bmQiOnsiJGlkIjoiMTg2NCIsIkNvbG9yIjp7IiRpZCI6IjE4NjU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MTg2NiIsIlRvcCI6MC4wLCJMZWZ0Ijo1LjAsIlJpZ2h0IjowLjAsIkJvdHRvbSI6MC4wfSwiUGFkZGluZyI6eyIkaWQiOiIxODY3IiwiVG9wIjowLjAsIkxlZnQiOjAuMCwiUmlnaHQiOjAuMCwiQm90dG9tIjowLjB9LCJCYWNrZ3JvdW5kIjp7IiRpZCI6IjE4NjgiLCJDb2xvciI6eyIkaWQiOiIxODY5IiwiQSI6MCwiUiI6MCwiRyI6MCwiQiI6MH19LCJJc1Zpc2libGUiOnRydWUsIldpZHRoIjowLjAsIkhlaWdodCI6MC4wLCJCb3JkZXJTdHlsZSI6bnVsbCwiUGFyZW50U3R5bGUiOm51bGx9LCJTaW5nbGVTY2FsZVNoYXBlU3R5bGUiOnsiJGlkIjoiMTg3MCIsIlNoYXBlIjozLCJIZWlnaHQiOjIwLjB9LCJNaWRkbGVUaWVyU2NhbGVTdHlsZSI6eyIkaWQiOiIxODcxIiwiU2hhcGUiOjAsIlNob3dTZWdtZW50U2VwYXJhdG9ycyI6dHJ1ZSwiU2VnbWVudFNlcGFyYXRvck9wYWNpdHkiOjMwLCJIYXNCZWVuVmlzaWJsZUJlZm9yZSI6dHJ1ZSwiRm9udFNldHRpbmdzIjp7IiRpZCI6IjE4NzIiLCJGb250U2l6ZSI6MTIsIkZvbnROYW1lIjoiQ2FsaWJyaSIsIklzQm9sZCI6ZmFsc2UsIklzSXRhbGljIjpmYWxzZSwiSXNVbmRlcmxpbmVkIjpmYWxzZSwiUGFyZW50U3R5bGUiOm51bGx9LCJBdXRvU2l6ZSI6MCwiRm9yZWdyb3VuZCI6eyIkaWQiOiIxODczIiwiQ29sb3IiOnsiJGlkIjoiMTg3NC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xODc1IiwiVG9wIjowLjAsIkxlZnQiOjUuMCwiUmlnaHQiOjAuMCwiQm90dG9tIjowLjB9LCJQYWRkaW5nIjp7IiRpZCI6IjE4NzYiLCJUb3AiOjAuMCwiTGVmdCI6MC4wLCJSaWdodCI6MC4wLCJCb3R0b20iOjAuMH0sIkJhY2tncm91bmQiOnsiJGlkIjoiMTg3NyIsIkNvbG9yIjp7IiRpZCI6IjE4NzgiLCJBIjowLCJSIjowLCJHIjowLCJCIjowfX0sIklzVmlzaWJsZSI6dHJ1ZSwiV2lkdGgiOjAuMCwiSGVpZ2h0IjowLjAsIkJvcmRlclN0eWxlIjpudWxsLCJQYXJlbnRTdHlsZSI6bnVsbH0sIkJvdHRvbVRpZXJTY2FsZVN0eWxlIjp7IiRpZCI6IjE4NzkiLCJTaGFwZSI6MCwiU2hvd1NlZ21lbnRTZXBhcmF0b3JzIjp0cnVlLCJTZWdtZW50U2VwYXJhdG9yT3BhY2l0eSI6MzAsIkhhc0JlZW5WaXNpYmxlQmVmb3JlIjp0cnVlLCJGb250U2V0dGluZ3MiOnsiJGlkIjoiMTg4MCIsIkZvbnRTaXplIjoxMiwiRm9udE5hbWUiOiJDYWxpYnJpIiwiSXNCb2xkIjpmYWxzZSwiSXNJdGFsaWMiOmZhbHNlLCJJc1VuZGVybGluZWQiOmZhbHNlLCJQYXJlbnRTdHlsZSI6bnVsbH0sIkF1dG9TaXplIjowLCJGb3JlZ3JvdW5kIjp7IiRyZWYiOiIxODczIn0sIk1heFdpZHRoIjoyMDAuMCwiTWF4SGVpZ2h0IjoiSW5maW5pdHkiLCJTbWFydEZvcmVncm91bmRJc0FjdGl2ZSI6ZmFsc2UsIkhvcml6b250YWxBbGlnbm1lbnQiOjAsIlZlcnRpY2FsQWxpZ25tZW50IjoxLCJTbWFydEZvcmVncm91bmQiOm51bGwsIkJhY2tncm91bmRGaWxsVHlwZSI6MCwiTWFyZ2luIjp7IiRpZCI6IjE4ODEiLCJUb3AiOjAuMCwiTGVmdCI6NS4wLCJSaWdodCI6MC4wLCJCb3R0b20iOjAuMH0sIlBhZGRpbmciOnsiJGlkIjoiMTg4MiIsIlRvcCI6MC4wLCJMZWZ0IjowLjAsIlJpZ2h0IjowLjAsIkJvdHRvbSI6MC4wfSwiQmFja2dyb3VuZCI6eyIkaWQiOiIxODgzIiwiQ29sb3IiOnsiJGlkIjoiMTg4NCIsIkEiOjAsIlIiOjAsIkciOjAsIkIiOjB9fSwiSXNWaXNpYmxlIjpmYWxzZSwiV2lkdGgiOjAuMCwiSGVpZ2h0IjowLjAsIkJvcmRlclN0eWxlIjpudWxsLCJQYXJlbnRTdHlsZSI6bnVsbH0sIkVsYXBzZWRUaW1lQmFja2dyb3VuZCI6eyIkaWQiOiIxODg1IiwiQ29sb3IiOnsiJGlkIjoiMTg4NiIsIkEiOjc3LCJSIjoyNTUsIkciOjAsIkIiOjB9fSwiQXBwZW5kWWVhck9uWWVhckNoYW5nZSI6ZmFsc2UsIkVsYXBzZWRUaW1lRm9ybWF0IjoxLCJUb2RheU1hcmtlclBvc2l0aW9uIjoxLCJRdWlja1Bvc2l0aW9uIjozLCJBYnNvbHV0ZVBvc2l0aW9uIjoxNDkuOCwiTWFyZ2luIjp7IiRpZCI6IjE4ODciLCJUb3AiOjAuMCwiTGVmdCI6MTAuMCwiUmlnaHQiOjEwLjAsIkJvdHRvbSI6MC4wfSwiUGFkZGluZyI6eyIkaWQiOiIxODg4IiwiVG9wIjowLjAsIkxlZnQiOjAuMCwiUmlnaHQiOjAuMCwiQm90dG9tIjowLjB9LCJCYWNrZ3JvdW5kIjp7IiRpZCI6IjE4ODkiLCJDb2xvciI6eyIkaWQiOiIxODkwIiwiQSI6MjU1LCJSIjo0NywiRyI6NTQsIkIiOjE1M319LCJJc1Zpc2libGUiOnRydWUsIldpZHRoIjowLjAsIkhlaWdodCI6MC4wLCJCb3JkZXJTdHlsZSI6bnVsbCwiUGFyZW50U3R5bGUiOm51bGx9LCJEZWZhdWx0TWlsZXN0b25lU3R5bGUiOnsiJGlkIjoiMTg5MSIsIlNoYXBlIjoyLCJDb25uZWN0b3JNYXJnaW4iOnsiJGlkIjoiMTg5MiIsIlRvcCI6MC4wLCJMZWZ0IjoyLjAsIlJpZ2h0IjoyLjAsIkJvdHRvbSI6MC4wfSwiQ29ubmVjdG9yU3R5bGUiOnsiJGlkIjoiMTg5MyIsIkxpbmVDb2xvciI6eyIkaWQiOiIxODk0IiwiJHR5cGUiOiJOTFJFLkNvbW1vbi5Eb20uU29saWRDb2xvckJydXNoLCBOTFJFLkNvbW1vbiIsIkNvbG9yIjp7IiRpZCI6IjE4OTUiLCJBIjoyNTUsIlIiOjEyNywiRyI6MTI3LCJCIjoxMjd9fSwiTGluZVdlaWdodCI6Mi4wLCJMaW5lVHlwZSI6MCwiUGFyZW50U3R5bGUiOm51bGx9LCJJc0JlbG93VGltZWJhbmQiOmZhbHNlLCJQb3NpdGlvbk9uVGFzayI6MCwiSGlkZURhdGUiOmZhbHNlLCJTaGFwZVNpemUiOjEsIlNwYWNpbmciOjEuMCwiUGFkZGluZyI6eyIkaWQiOiIxODk2IiwiVG9wIjo3LjAsIkxlZnQiOjMuMCwiUmlnaHQiOjAuMCwiQm90dG9tIjoyLjB9LCJTaGFwZVN0eWxlIjp7IiRpZCI6IjE4OTciLCJNYXJnaW4iOnsiJGlkIjoiMTg5OCIsIlRvcCI6MC4wLCJMZWZ0IjowLjAsIlJpZ2h0IjowLjAsIkJvdHRvbSI6MC4wfSwiUGFkZGluZyI6eyIkaWQiOiIxODk5IiwiVG9wIjowLjAsIkxlZnQiOjAuMCwiUmlnaHQiOjAuMCwiQm90dG9tIjowLjB9LCJCYWNrZ3JvdW5kIjp7IiRpZCI6IjE5MDAiLCJDb2xvciI6eyIkaWQiOiIxOTAxIiwiQSI6MjU1LCJSIjoxNjQsIkciOjMsIkIiOjExMX19LCJJc1Zpc2libGUiOnRydWUsIldpZHRoIjoxMy4wLCJIZWlnaHQiOjEzLjAsIkJvcmRlclN0eWxlIjp7IiRpZCI6IjE5MDIiLCJMaW5lQ29sb3IiOnsiJGlkIjoiMTkwMyIsIiR0eXBlIjoiTkxSRS5Db21tb24uRG9tLlNvbGlkQ29sb3JCcnVzaCwgTkxSRS5Db21tb24iLCJDb2xvciI6eyIkaWQiOiIxOTA0IiwiQSI6MjU1LCJSIjoyMzQsIkciOjIyLCJCIjozMH19LCJMaW5lV2VpZ2h0IjowLjAsIkxpbmVUeXBlIjowLCJQYXJlbnRTdHlsZSI6bnVsbH0sIlBhcmVudFN0eWxlIjpudWxsfSwiVGl0bGVTdHlsZSI6eyIkaWQiOiIxOTA1IiwiRm9udFNldHRpbmdzIjp7IiRpZCI6IjE5MDYiLCJGb250U2l6ZSI6MTEsIkZvbnROYW1lIjoiQ2FsaWJyaSIsIklzQm9sZCI6ZmFsc2UsIklzSXRhbGljIjpmYWxzZSwiSXNVbmRlcmxpbmVkIjpmYWxzZSwiUGFyZW50U3R5bGUiOm51bGx9LCJBdXRvU2l6ZSI6MCwiRm9yZWdyb3VuZCI6eyIkaWQiOiIxOTA3IiwiQ29sb3IiOnsiJGlkIjoiMTkwOC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xOTA5IiwiVG9wIjowLjAsIkxlZnQiOjAuMCwiUmlnaHQiOjAuMCwiQm90dG9tIjowLjB9LCJQYWRkaW5nIjp7IiRpZCI6IjE5MTAiLCJUb3AiOjAuMCwiTGVmdCI6MC4wLCJSaWdodCI6MC4wLCJCb3R0b20iOjAuMH0sIkJhY2tncm91bmQiOnsiJGlkIjoiMTkxMSIsIkNvbG9yIjp7IiRpZCI6IjE5MTIiLCJBIjowLCJSIjoyNTUsIkciOjI1NSwiQiI6MjU1fX0sIklzVmlzaWJsZSI6dHJ1ZSwiV2lkdGgiOjAuMCwiSGVpZ2h0IjowLjAsIkJvcmRlclN0eWxlIjpudWxsLCJQYXJlbnRTdHlsZSI6bnVsbH0sIkRhdGVTdHlsZSI6eyIkaWQiOiIxOTEzIiwiRm9udFNldHRpbmdzIjp7IiRpZCI6IjE5MTQiLCJGb250U2l6ZSI6MTAsIkZvbnROYW1lIjoiQ2FsaWJyaSIsIklzQm9sZCI6ZmFsc2UsIklzSXRhbGljIjpmYWxzZSwiSXNVbmRlcmxpbmVkIjpmYWxzZSwiUGFyZW50U3R5bGUiOm51bGx9LCJBdXRvU2l6ZSI6MCwiRm9yZWdyb3VuZCI6eyIkaWQiOiIxOTE1IiwiQ29sb3IiOnsiJGlkIjoiMTkxNiIsIkEiOjI1NSwiUiI6MTAsIkciOjMyLCJCIjo0MX19LCJNYXhXaWR0aCI6MjAwLjAsIk1heEhlaWdodCI6IkluZmluaXR5IiwiU21hcnRGb3JlZ3JvdW5kSXNBY3RpdmUiOmZhbHNlLCJIb3Jpem9udGFsQWxpZ25tZW50IjowLCJWZXJ0aWNhbEFsaWdubWVudCI6MCwiU21hcnRGb3JlZ3JvdW5kIjpudWxsLCJCYWNrZ3JvdW5kRmlsbFR5cGUiOjAsIk1hcmdpbiI6eyIkaWQiOiIxOTE3IiwiVG9wIjowLjAsIkxlZnQiOjAuMCwiUmlnaHQiOjAuMCwiQm90dG9tIjowLjB9LCJQYWRkaW5nIjp7IiRpZCI6IjE5MTgiLCJUb3AiOjAuMCwiTGVmdCI6MC4wLCJSaWdodCI6MC4wLCJCb3R0b20iOjAuMH0sIkJhY2tncm91bmQiOnsiJGlkIjoiMTkxOSIsIkNvbG9yIjp7IiRpZCI6IjE5MjAiLCJBIjowLCJSIjoyNTUsIkciOjI1NSwiQiI6MjU1fX0sIklzVmlzaWJsZSI6dHJ1ZSwiV2lkdGgiOjAuMCwiSGVpZ2h0IjowLjAsIkJvcmRlclN0eWxlIjpudWxsLCJQYXJlbnRTdHlsZSI6bnVsbH0sIkRhdGVGb3JtYXQiOnsiJGlkIjoiMTkyMSIsIkZvcm1hdFN0cmluZyI6Inl5eXkvTU1NIiwiU2VwYXJhdG9yIjoiLyIsIlVzZUludGVybmF0aW9uYWxEYXRlRm9ybWF0IjpmYWxzZSwiRGF0ZUlzVmlzaWJsZSI6dHJ1ZSwiVGltZUlzVmlzaWJsZSI6ZmFsc2UsIkhvdXJEaWdpdHMiOjEsIkFtUG1EZXNpZ25hdG9yIjoyLCJUcmltMDBNaW51dGVzIjpmYWxzZSwiTGFzdEtub3duVmlzaWJpbGl0eVN0YXRlIjp7IiRpZCI6IjE5MjIiLCJEYXRlUGFydElzVmlzaWJsZSI6dHJ1ZSwiVGltZVBhcnRJc1Zpc2libGUiOmZhbHNlfX0sIldlZWtOdW1iZXJpbmciOnsiJGlkIjoiMTkyMyIsIkZvcm1hdCI6MCwiSXNWaXNpYmxlIjpmYWxzZSwiTGFzdEtub3duVmlzaWJpbGl0eVN0YXRlIjpmYWxzZX0sIklzVmlzaWJsZSI6dHJ1ZSwiUGFyZW50U3R5bGUiOm51bGx9LCJEZWZhdWx0TW90U3R5bGUiOnsiJGlkIjoiMTkyNCIsIlNoYXBlIjoyLCJDb25uZWN0b3JNYXJnaW4iOnsiJGlkIjoiMTkyNSIsIlRvcCI6MC4wLCJMZWZ0IjoyLjAsIlJpZ2h0IjoyLjAsIkJvdHRvbSI6MC4wfSwiQ29ubmVjdG9yU3R5bGUiOnsiJGlkIjoiMTkyNiIsIkxpbmVDb2xvciI6eyIkaWQiOiIxOTI3IiwiJHR5cGUiOiJOTFJFLkNvbW1vbi5Eb20uU29saWRDb2xvckJydXNoLCBOTFJFLkNvbW1vbiIsIkNvbG9yIjp7IiRpZCI6IjE5MjgiLCJBIjoyNTUsIlIiOjEyNywiRyI6MTI3LCJCIjoxMjd9fSwiTGluZVdlaWdodCI6Mi4wLCJMaW5lVHlwZSI6MCwiUGFyZW50U3R5bGUiOm51bGx9LCJJc0JlbG93VGltZWJhbmQiOmZhbHNlLCJQb3NpdGlvbk9uVGFzayI6MSwiSGlkZURhdGUiOmZhbHNlLCJTaGFwZVNpemUiOjEsIlNwYWNpbmciOjEuMCwiUGFkZGluZyI6eyIkaWQiOiIxOTI5IiwiVG9wIjo3LjAsIkxlZnQiOjMuMCwiUmlnaHQiOjAuMCwiQm90dG9tIjoyLjB9LCJTaGFwZVN0eWxlIjp7IiRpZCI6IjE5MzAiLCJNYXJnaW4iOnsiJGlkIjoiMTkzMSIsIlRvcCI6MC4wLCJMZWZ0IjowLjAsIlJpZ2h0IjowLjAsIkJvdHRvbSI6MC4wfSwiUGFkZGluZyI6eyIkaWQiOiIxOTMyIiwiVG9wIjowLjAsIkxlZnQiOjAuMCwiUmlnaHQiOjAuMCwiQm90dG9tIjowLjB9LCJCYWNrZ3JvdW5kIjp7IiRpZCI6IjE5MzMiLCJDb2xvciI6eyIkaWQiOiIxOTM0IiwiQSI6MjU1LCJSIjoxNjQsIkciOjMsIkIiOjExMX19LCJJc1Zpc2libGUiOnRydWUsIldpZHRoIjoxMy4wLCJIZWlnaHQiOjEzLjAsIkJvcmRlclN0eWxlIjp7IiRpZCI6IjE5MzUiLCJMaW5lQ29sb3IiOnsiJGlkIjoiMTkzNiIsIiR0eXBlIjoiTkxSRS5Db21tb24uRG9tLlNvbGlkQ29sb3JCcnVzaCwgTkxSRS5Db21tb24iLCJDb2xvciI6eyIkaWQiOiIxOTM3IiwiQSI6MjU1LCJSIjoyMzQsIkciOjIyLCJCIjozMH19LCJMaW5lV2VpZ2h0IjowLjAsIkxpbmVUeXBlIjowLCJQYXJlbnRTdHlsZSI6bnVsbH0sIlBhcmVudFN0eWxlIjpudWxsfSwiVGl0bGVTdHlsZSI6eyIkaWQiOiIxOTM4IiwiRm9udFNldHRpbmdzIjp7IiRpZCI6IjE5MzkiLCJGb250U2l6ZSI6MTEsIkZvbnROYW1lIjoiQ2FsaWJyaSIsIklzQm9sZCI6ZmFsc2UsIklzSXRhbGljIjpmYWxzZSwiSXNVbmRlcmxpbmVkIjpmYWxzZSwiUGFyZW50U3R5bGUiOm51bGx9LCJBdXRvU2l6ZSI6MCwiRm9yZWdyb3VuZCI6eyIkaWQiOiIxOTQwIiwiQ29sb3IiOnsiJGlkIjoiMTk0MS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xOTQyIiwiVG9wIjowLjAsIkxlZnQiOjAuMCwiUmlnaHQiOjAuMCwiQm90dG9tIjowLjB9LCJQYWRkaW5nIjp7IiRpZCI6IjE5NDMiLCJUb3AiOjAuMCwiTGVmdCI6MC4wLCJSaWdodCI6MC4wLCJCb3R0b20iOjAuMH0sIkJhY2tncm91bmQiOnsiJGlkIjoiMTk0NCIsIkNvbG9yIjp7IiRpZCI6IjE5NDUiLCJBIjowLCJSIjoyNTUsIkciOjI1NSwiQiI6MjU1fX0sIklzVmlzaWJsZSI6dHJ1ZSwiV2lkdGgiOjAuMCwiSGVpZ2h0IjowLjAsIkJvcmRlclN0eWxlIjpudWxsLCJQYXJlbnRTdHlsZSI6bnVsbH0sIkRhdGVTdHlsZSI6eyIkaWQiOiIxOTQ2IiwiRm9udFNldHRpbmdzIjp7IiRpZCI6IjE5NDciLCJGb250U2l6ZSI6MTAsIkZvbnROYW1lIjoiQ2FsaWJyaSIsIklzQm9sZCI6ZmFsc2UsIklzSXRhbGljIjpmYWxzZSwiSXNVbmRlcmxpbmVkIjpmYWxzZSwiUGFyZW50U3R5bGUiOm51bGx9LCJBdXRvU2l6ZSI6MCwiRm9yZWdyb3VuZCI6eyIkaWQiOiIxOTQ4IiwiQ29sb3IiOnsiJGlkIjoiMTk0OSIsIkEiOjI1NSwiUiI6MTAsIkciOjMyLCJCIjo0MX19LCJNYXhXaWR0aCI6MjAwLjAsIk1heEhlaWdodCI6IkluZmluaXR5IiwiU21hcnRGb3JlZ3JvdW5kSXNBY3RpdmUiOmZhbHNlLCJIb3Jpem9udGFsQWxpZ25tZW50IjowLCJWZXJ0aWNhbEFsaWdubWVudCI6MCwiU21hcnRGb3JlZ3JvdW5kIjpudWxsLCJCYWNrZ3JvdW5kRmlsbFR5cGUiOjAsIk1hcmdpbiI6eyIkaWQiOiIxOTUwIiwiVG9wIjowLjAsIkxlZnQiOjAuMCwiUmlnaHQiOjAuMCwiQm90dG9tIjowLjB9LCJQYWRkaW5nIjp7IiRpZCI6IjE5NTEiLCJUb3AiOjAuMCwiTGVmdCI6MC4wLCJSaWdodCI6MC4wLCJCb3R0b20iOjAuMH0sIkJhY2tncm91bmQiOnsiJGlkIjoiMTk1MiIsIkNvbG9yIjp7IiRpZCI6IjE5NTMiLCJBIjowLCJSIjoyNTUsIkciOjI1NSwiQiI6MjU1fX0sIklzVmlzaWJsZSI6dHJ1ZSwiV2lkdGgiOjAuMCwiSGVpZ2h0IjowLjAsIkJvcmRlclN0eWxlIjpudWxsLCJQYXJlbnRTdHlsZSI6bnVsbH0sIkRhdGVGb3JtYXQiOnsiJGlkIjoiMTk1NCIsIkZvcm1hdFN0cmluZyI6Inl5eXkvTU1NIiwiU2VwYXJhdG9yIjoiLyIsIlVzZUludGVybmF0aW9uYWxEYXRlRm9ybWF0IjpmYWxzZSwiRGF0ZUlzVmlzaWJsZSI6dHJ1ZSwiVGltZUlzVmlzaWJsZSI6ZmFsc2UsIkhvdXJEaWdpdHMiOjEsIkFtUG1EZXNpZ25hdG9yIjoyLCJUcmltMDBNaW51dGVzIjpmYWxzZSwiTGFzdEtub3duVmlzaWJpbGl0eVN0YXRlIjp7IiRpZCI6IjE5NTUiLCJEYXRlUGFydElzVmlzaWJsZSI6dHJ1ZSwiVGltZVBhcnRJc1Zpc2libGUiOmZhbHNlfX0sIldlZWtOdW1iZXJpbmciOnsiJGlkIjoiMTk1NiIsIkZvcm1hdCI6MCwiSXNWaXNpYmxlIjpmYWxzZSwiTGFzdEtub3duVmlzaWJpbGl0eVN0YXRlIjpmYWxzZX0sIklzVmlzaWJsZSI6dHJ1ZSwiUGFyZW50U3R5bGUiOm51bGx9LCJEZWZhdWx0VGFza1N0eWxlIjp7IiRpZCI6IjE5NTciLCJTaGFwZSI6MCwiU2hhcGVUaGlja25lc3MiOjAsIkR1cmF0aW9uRm9ybWF0IjowLCJJbmNsdWRlTm9uV29ya2luZ0RheXNJbkR1cmF0aW9uIjpmYWxzZSwiUGVyY2VudGFnZUNvbXBsZXRlU3R5bGUiOnsiJGlkIjoiMTk1OCIsIkZvbnRTZXR0aW5ncyI6eyIkaWQiOiIxOTU5IiwiRm9udFNpemUiOjEwLCJGb250TmFtZSI6IkNhbGlicmkiLCJJc0JvbGQiOmZhbHNlLCJJc0l0YWxpYyI6ZmFsc2UsIklzVW5kZXJsaW5lZCI6ZmFsc2UsIlBhcmVudFN0eWxlIjpudWxsfSwiQXV0b1NpemUiOjAsIkZvcmVncm91bmQiOnsiJGlkIjoiMTk2MCIsIkNvbG9yIjp7IiRpZCI6IjE5NjE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OTYyIiwiVG9wIjowLjAsIkxlZnQiOjAuMCwiUmlnaHQiOjAuMCwiQm90dG9tIjowLjB9LCJQYWRkaW5nIjp7IiRpZCI6IjE5NjMiLCJUb3AiOjAuMCwiTGVmdCI6MC4wLCJSaWdodCI6MC4wLCJCb3R0b20iOjAuMH0sIkJhY2tncm91bmQiOnsiJGlkIjoiMTk2NCIsIkNvbG9yIjp7IiRpZCI6IjE5NjUiLCJBIjo4OSwiUiI6MCwiRyI6MCwiQiI6MH19LCJJc1Zpc2libGUiOnRydWUsIldpZHRoIjowLjAsIkhlaWdodCI6MC4wLCJCb3JkZXJTdHlsZSI6bnVsbCwiUGFyZW50U3R5bGUiOm51bGx9LCJEdXJhdGlvblN0eWxlIjp7IiRpZCI6IjE5NjYiLCJGb250U2V0dGluZ3MiOnsiJGlkIjoiMTk2NyIsIkZvbnRTaXplIjoxMCwiRm9udE5hbWUiOiJDYWxpYnJpIiwiSXNCb2xkIjpmYWxzZSwiSXNJdGFsaWMiOmZhbHNlLCJJc1VuZGVybGluZWQiOmZhbHNlLCJQYXJlbnRTdHlsZSI6bnVsbH0sIkF1dG9TaXplIjowLCJGb3JlZ3JvdW5kIjp7IiRpZCI6IjE5NjgiLCJDb2xvciI6eyIkaWQiOiIxOTY5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Tk3MCIsIlRvcCI6MC4wLCJMZWZ0IjowLjAsIlJpZ2h0IjowLjAsIkJvdHRvbSI6MC4wfSwiUGFkZGluZyI6eyIkaWQiOiIxOTcxIiwiVG9wIjowLjAsIkxlZnQiOjAuMCwiUmlnaHQiOjAuMCwiQm90dG9tIjowLjB9LCJCYWNrZ3JvdW5kIjp7IiRpZCI6IjE5NzIiLCJDb2xvciI6eyIkaWQiOiIxOTczIiwiQSI6MCwiUiI6MCwiRyI6MCwiQiI6MH19LCJJc1Zpc2libGUiOnRydWUsIldpZHRoIjowLjAsIkhlaWdodCI6MC4wLCJCb3JkZXJTdHlsZSI6bnVsbCwiUGFyZW50U3R5bGUiOm51bGx9LCJIb3Jpem9udGFsQ29ubmVjdG9yU3R5bGUiOnsiJGlkIjoiMTk3NCIsIkxpbmVDb2xvciI6eyIkaWQiOiIxOTc1IiwiJHR5cGUiOiJOTFJFLkNvbW1vbi5Eb20uU29saWRDb2xvckJydXNoLCBOTFJFLkNvbW1vbiIsIkNvbG9yIjp7IiRpZCI6IjE5NzYiLCJBIjoyNTUsIlIiOjIwNCwiRyI6MjA0LCJCIjoyMDR9fSwiTGluZVdlaWdodCI6MS4wLCJMaW5lVHlwZSI6MCwiUGFyZW50U3R5bGUiOm51bGx9LCJWZXJ0aWNhbENvbm5lY3RvclN0eWxlIjp7IiRpZCI6IjE5NzciLCJMaW5lQ29sb3IiOnsiJGlkIjoiMTk3OCIsIiR0eXBlIjoiTkxSRS5Db21tb24uRG9tLlNvbGlkQ29sb3JCcnVzaCwgTkxSRS5Db21tb24iLCJDb2xvciI6eyIkaWQiOiIxOTc5IiwiQSI6MjU1LCJSIjoyMDQsIkciOjIwNCwiQiI6MjA0fX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MsIklzQmVsb3dUaW1lYmFuZCI6dHJ1ZSwiUGVyY2VudGFnZUNvbXBsZXRlU2hhcGVPcGFjaXR5IjozNSwiU2hhcGVTdHlsZSI6eyIkaWQiOiIxOTgwIiwiTWFyZ2luIjp7IiRpZCI6IjE5ODEiLCJUb3AiOjAuMCwiTGVmdCI6NC4wLCJSaWdodCI6NC4wLCJCb3R0b20iOjAuMH0sIlBhZGRpbmciOnsiJGlkIjoiMTk4MiIsIlRvcCI6MC4wLCJMZWZ0IjowLjAsIlJpZ2h0IjowLjAsIkJvdHRvbSI6MC4wfSwiQmFja2dyb3VuZCI6eyIkaWQiOiIxOTgzIiwiQ29sb3IiOnsiJGlkIjoiMTk4NCIsIkEiOjI1NSwiUiI6MjQyLCJHIjoxNTgsIkIiOjc2fX0sIklzVmlzaWJsZSI6dHJ1ZSwiV2lkdGgiOjAuMCwiSGVpZ2h0IjoxMC4wLCJCb3JkZXJTdHlsZSI6eyIkaWQiOiIxOTg1IiwiTGluZUNvbG9yIjp7IiRpZCI6IjE5ODYiLCIkdHlwZSI6Ik5MUkUuQ29tbW9uLkRvbS5Tb2xpZENvbG9yQnJ1c2gsIE5MUkUuQ29tbW9uIiwiQ29sb3IiOnsiJGlkIjoiMTk4NyIsIkEiOjI1NSwiUiI6MjM0LCJHIjoyMiwiQiI6MzB9fSwiTGluZVdlaWdodCI6MC4wLCJMaW5lVHlwZSI6MCwiUGFyZW50U3R5bGUiOm51bGx9LCJQYXJlbnRTdHlsZSI6bnVsbH0sIlRpdGxlU3R5bGUiOnsiJGlkIjoiMTk4OCIsIkZvbnRTZXR0aW5ncyI6eyIkaWQiOiIxOTg5IiwiRm9udFNpemUiOjExLCJGb250TmFtZSI6IkNhbGlicmkiLCJJc0JvbGQiOmZhbHNlLCJJc0l0YWxpYyI6ZmFsc2UsIklzVW5kZXJsaW5lZCI6ZmFsc2UsIlBhcmVudFN0eWxlIjpudWxsfSwiQXV0b1NpemUiOjAsIkZvcmVncm91bmQiOnsiJGlkIjoiMTk5MCIsIkNvbG9yIjp7IiRpZCI6IjE5OTE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Tk5MiIsIlRvcCI6MC4wLCJMZWZ0IjowLjAsIlJpZ2h0IjowLjAsIkJvdHRvbSI6MC4wfSwiUGFkZGluZyI6eyIkaWQiOiIxOTkzIiwiVG9wIjowLjAsIkxlZnQiOjAuMCwiUmlnaHQiOjAuMCwiQm90dG9tIjowLjB9LCJCYWNrZ3JvdW5kIjp7IiRpZCI6IjE5OTQiLCJDb2xvciI6eyIkaWQiOiIxOTk1IiwiQSI6MCwiUiI6MCwiRyI6MCwiQiI6MH19LCJJc1Zpc2libGUiOnRydWUsIldpZHRoIjowLjAsIkhlaWdodCI6MC4wLCJCb3JkZXJTdHlsZSI6bnVsbCwiUGFyZW50U3R5bGUiOm51bGx9LCJEYXRlU3R5bGUiOnsiJGlkIjoiMTk5NiIsIkZvbnRTZXR0aW5ncyI6eyIkaWQiOiIxOTk3IiwiRm9udFNpemUiOjEwLCJGb250TmFtZSI6IkNhbGlicmkiLCJJc0JvbGQiOmZhbHNlLCJJc0l0YWxpYyI6ZmFsc2UsIklzVW5kZXJsaW5lZCI6ZmFsc2UsIlBhcmVudFN0eWxlIjpudWxsfSwiQXV0b1NpemUiOjAsIkZvcmVncm91bmQiOnsiJGlkIjoiMTk5OCIsIkNvbG9yIjp7IiRpZCI6IjE5OTk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IwMDAiLCJUb3AiOjAuMCwiTGVmdCI6MC4wLCJSaWdodCI6MC4wLCJCb3R0b20iOjAuMH0sIlBhZGRpbmciOnsiJGlkIjoiMjAwMSIsIlRvcCI6MC4wLCJMZWZ0IjowLjAsIlJpZ2h0IjowLjAsIkJvdHRvbSI6MC4wfSwiQmFja2dyb3VuZCI6eyIkaWQiOiIyMDAyIiwiQ29sb3IiOnsiJGlkIjoiMjAwMyIsIkEiOjAsIlIiOjAsIkciOjAsIkIiOjB9fSwiSXNWaXNpYmxlIjp0cnVlLCJXaWR0aCI6MC4wLCJIZWlnaHQiOjAuMCwiQm9yZGVyU3R5bGUiOm51bGwsIlBhcmVudFN0eWxlIjpudWxsfSwiRGF0ZUZvcm1hdCI6eyIkaWQiOiIyMDA0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wMDUiLCJGb3JtYXQiOjAsIklzVmlzaWJsZSI6ZmFsc2UsIkxhc3RLbm93blZpc2liaWxpdHlTdGF0ZSI6ZmFsc2V9LCJJc1Zpc2libGUiOnRydWUsIlBhcmVudFN0eWxlIjpudWxsLCJfZXhwbGljaXRseVNldCI6eyIkaWQiOiIyMDA2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RlZmF1bHRTd2ltbGFuZU1pbGVzdG9uZVN0eWxlIjp7IiRpZCI6IjIwMDciLCJUaXRsZVBvc2l0aW9uIjoiUmlnaHQiLCJEYXRlUG9zaXRpb24iOiJMZWZ0IiwiU2hhcGVUeXBlIjowLCJTaGFwZVNpemUiOjAsIlNwYWNpbmciOjUsIlNoYXBlU3R5bGUiOnsiJGlkIjoiMjAwOCIsIk1hcmdpbiI6eyIkaWQiOiIyMDA5IiwiVG9wIjowLjAsIkxlZnQiOjAuMCwiUmlnaHQiOjAuMCwiQm90dG9tIjowLjB9LCJQYWRkaW5nIjp7IiRpZCI6IjIwMTAiLCJUb3AiOjAuMCwiTGVmdCI6MC4wLCJSaWdodCI6MC4wLCJCb3R0b20iOjAuMH0sIkJhY2tncm91bmQiOnsiJGlkIjoiMjAxMSIsIkNvbG9yIjp7IiRpZCI6IjIwMTIiLCJBIjoyNTUsIlIiOjAsIkciOjExNCwiQiI6MTg4fX0sIklzVmlzaWJsZSI6dHJ1ZSwiV2lkdGgiOjEyLjAsIkhlaWdodCI6MTQuMCwiQm9yZGVyU3R5bGUiOnsiJGlkIjoiMjAxMyIsIkxpbmVDb2xvciI6eyIkaWQiOiIyMDE0IiwiJHR5cGUiOiJOTFJFLkNvbW1vbi5Eb20uU29saWRDb2xvckJydXNoLCBOTFJFLkNvbW1vbiIsIkNvbG9yIjp7IiRpZCI6IjIwMTUiLCJBIjoyNTUsIlIiOjI1NSwiRyI6MCwiQiI6MH19LCJMaW5lV2VpZ2h0IjowLjAsIkxpbmVUeXBlIjowLCJQYXJlbnRTdHlsZSI6bnVsbH0sIlBhcmVudFN0eWxlIjpudWxsfSwiVGl0bGVTdHlsZSI6eyIkaWQiOiIyMDE2IiwiRm9udFNldHRpbmdzIjp7IiRpZCI6IjIwMTciLCJGb250U2l6ZSI6MTEsIkZvbnROYW1lIjoiQ2FsaWJyaSIsIklzQm9sZCI6dHJ1ZSwiSXNJdGFsaWMiOmZhbHNlLCJJc1VuZGVybGluZWQiOmZhbHNlLCJQYXJlbnRTdHlsZSI6bnVsbH0sIkF1dG9TaXplIjowLCJGb3JlZ3JvdW5kIjp7IiRpZCI6IjIwMTgiLCJDb2xvciI6eyIkaWQiOiIyMDE5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IwMjAiLCJUb3AiOjAuMCwiTGVmdCI6MC4wLCJSaWdodCI6MC4wLCJCb3R0b20iOjAuMH0sIlBhZGRpbmciOnsiJGlkIjoiMjAyMSIsIlRvcCI6MC4wLCJMZWZ0IjowLjAsIlJpZ2h0IjowLjAsIkJvdHRvbSI6MC4wfSwiQmFja2dyb3VuZCI6eyIkaWQiOiIyMDIyIiwiQ29sb3IiOnsiJGlkIjoiMjAyMyIsIkEiOjAsIlIiOjAsIkciOjAsIkIiOjB9fSwiSXNWaXNpYmxlIjp0cnVlLCJXaWR0aCI6MC4wLCJIZWlnaHQiOjAuMCwiQm9yZGVyU3R5bGUiOm51bGwsIlBhcmVudFN0eWxlIjpudWxsfSwiRGF0ZVN0eWxlIjp7IiRpZCI6IjIwMjQiLCJGb250U2V0dGluZ3MiOnsiJGlkIjoiMjAyNSIsIkZvbnRTaXplIjoxMCwiRm9udE5hbWUiOiJDYWxpYnJpIiwiSXNCb2xkIjpmYWxzZSwiSXNJdGFsaWMiOmZhbHNlLCJJc1VuZGVybGluZWQiOmZhbHNlLCJQYXJlbnRTdHlsZSI6bnVsbH0sIkF1dG9TaXplIjowLCJGb3JlZ3JvdW5kIjp7IiRpZCI6IjIwMjYiLCJDb2xvciI6eyIkaWQiOiIyMDI3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yMDI4IiwiVG9wIjowLjAsIkxlZnQiOjAuMCwiUmlnaHQiOjAuMCwiQm90dG9tIjowLjB9LCJQYWRkaW5nIjp7IiRpZCI6IjIwMjkiLCJUb3AiOjAuMCwiTGVmdCI6MC4wLCJSaWdodCI6MC4wLCJCb3R0b20iOjAuMH0sIkJhY2tncm91bmQiOnsiJGlkIjoiMjAzMCIsIkNvbG9yIjp7IiRpZCI6IjIwMzEiLCJBIjowLCJSIjowLCJHIjowLCJCIjowfX0sIklzVmlzaWJsZSI6dHJ1ZSwiV2lkdGgiOjAuMCwiSGVpZ2h0IjowLjAsIkJvcmRlclN0eWxlIjpudWxsLCJQYXJlbnRTdHlsZSI6bnVsbH0sIkRhdGVGb3JtYXQiOnsiJGlkIjoiMjAz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DMzIiwiRm9ybWF0IjowLCJJc1Zpc2libGUiOmZhbHNlLCJMYXN0S25vd25WaXNpYmlsaXR5U3RhdGUiOmZhbHNlfSwiSXNWaXNpYmxlIjp0cnVlLCJQYXJlbnRTdHlsZSI6bnVsbH0sIkdyaWRsaW5lUGFuZWxTdHlsZSI6eyIkaWQiOiIyMDM0IiwiR3JpZGxpbmVTdHlsZSI6eyIkaWQiOiIyMDM1IiwiTGluZUNvbG9yIjp7IiRpZCI6IjIwMzYiLCIkdHlwZSI6Ik5MUkUuQ29tbW9uLkRvbS5Tb2xpZENvbG9yQnJ1c2gsIE5MUkUuQ29tbW9uIiwiQ29sb3IiOnsiJGlkIjoiMjAzNyIsIkEiOjM4LCJSIjoxOTYsIkciOjE3MSwiQiI6MjE4fX0sIkxpbmVXZWlnaHQiOjEuMCwiTGluZVR5cGUiOjAsIlBhcmVudFN0eWxlIjpudWxsfSwiTWFyZ2luIjp7IiRpZCI6IjIwMzgiLCJUb3AiOjAuMCwiTGVmdCI6MC4wLCJSaWdodCI6MC4wLCJCb3R0b20iOjAuMH0sIlBhZGRpbmciOnsiJGlkIjoiMjAzOSIsIlRvcCI6MC4wLCJMZWZ0IjowLjAsIlJpZ2h0IjowLjAsIkJvdHRvbSI6MC4wfSwiQmFja2dyb3VuZCI6bnVsbCwiSXNWaXNpYmxlIjp0cnVlLCJXaWR0aCI6MC4wLCJIZWlnaHQiOjAuMCwiQm9yZGVyU3R5bGUiOnsiJGlkIjoiMjA0MCIsIkxpbmVDb2xvciI6bnVsbCwiTGluZVdlaWdodCI6MC4wLCJMaW5lVHlwZSI6MCwiUGFyZW50U3R5bGUiOm51bGx9LCJQYXJlbnRTdHlsZSI6bnVsbH0sIkFjdGl2aXR5TGluZVBhbmVsU3R5bGUiOnsiJGlkIjoiMjA0MSIsIkFjdGl2aXR5TGluZVN0eWxlIjp7IiRpZCI6IjIwNDIiLCJMaW5lQ29sb3IiOnsiJGlkIjoiMjA0MyIsIiR0eXBlIjoiTkxSRS5Db21tb24uRG9tLlNvbGlkQ29sb3JCcnVzaCwgTkxSRS5Db21tb24iLCJDb2xvciI6eyIkaWQiOiIyMDQ0IiwiQSI6MzgsIlIiOjY4LCJHIjoxMTQsIkIiOjE5Nn19LCJMaW5lV2VpZ2h0IjoxLjAsIkxpbmVUeXBlIjowLCJQYXJlbnRTdHlsZSI6bnVsbH0sIk1hcmdpbiI6eyIkaWQiOiIyMDQ1IiwiVG9wIjowLjAsIkxlZnQiOjAuMCwiUmlnaHQiOjAuMCwiQm90dG9tIjowLjB9LCJQYWRkaW5nIjp7IiRpZCI6IjIwNDYiLCJUb3AiOjAuMCwiTGVmdCI6MC4wLCJSaWdodCI6MC4wLCJCb3R0b20iOjAuMH0sIkJhY2tncm91bmQiOm51bGwsIklzVmlzaWJsZSI6dHJ1ZSwiV2lkdGgiOjAuMCwiSGVpZ2h0IjowLjAsIkJvcmRlclN0eWxlIjp7IiRpZCI6IjIwNDciLCJMaW5lQ29sb3IiOm51bGwsIkxpbmVXZWlnaHQiOjAuMCwiTGluZVR5cGUiOjAsIlBhcmVudFN0eWxlIjpudWxsfSwiUGFyZW50U3R5bGUiOm51bGx9LCJfc2VsZWN0ZWRUaGVtZVByZXNldENvbG9ycyI6eyIkaWQiOiIyMDQ4IiwiVGV4dExpZ2h0Ijp7IiRpZCI6IjIwNDkiLCJBIjoyNTUsIlIiOjI1NSwiRyI6MjU1LCJCIjoyNTV9LCJUZXh0RGFyayI6eyIkaWQiOiIyMDUwIiwiQSI6MjU1LCJSIjowLCJHIjowLCJCIjowfSwiQWNjZW50MSI6eyIkcmVmIjoiMTg2NSJ9LCJBY2NlbnQyIjp7IiRyZWYiOiIxODEzIn0sIkFjY2VudDMiOnsiJGlkIjoiMjA1MSIsIkEiOjI1NSwiUiI6MjQyLCJHIjoxNTgsIkIiOjc2fSwiQWNjZW50NCI6eyIkaWQiOiIyMDUyIiwiQSI6MjU1LCJSIjoxNDgsIkciOjE5OSwiQiI6MjQ0fSwiQWNjZW50NSI6eyIkaWQiOiIyMDUzIiwiQSI6MjU1LCJSIjoyMiwiRyI6MjE5LCJCIjoxNDd9LCJBY2NlbnQ2Ijp7IiRpZCI6IjIwNTQiLCJBIjoyNTUsIlIiOjE1LCJHIjoxNTgsIkIiOjIxM30sIkFjY2VudDciOnsiJGlkIjoiMjA1NSIsIkEiOjI1NSwiUiI6MTYwLCJHIjo0MywiQiI6MTQ3fSwiQWNjZW50OCI6eyIkaWQiOiIyMDU2IiwiQSI6MjU1LCJSIjo3OCwiRyI6MTY3LCJCIjo0Nn19LCJTaG93RWxhcHNlZFRpbWVHcmFkaWVudFN0eWxlIjpmYWxzZSwiVGltZWJhbmRSZXNlcnZlZExlZnRBcmVhU3R5bGUiOnsiJGlkIjoiMjA1NyIsIkFjdGl2aXR5SGVhZGVyV2lkdGgiOjczLjUxNjgwNTY2MDg1NDc0MywiSXNTZXQiOnRydWV9LCJEZWZhdWx0U3dpbWxhbmVTdHlsZSI6bnVsbCwiRGVmYXVsdFN3aW1sYW5lVjJTdHlsZSI6eyIkaWQiOiIyMDU4IiwiU3R5bGVJZCI6IjAwMDAwMDAwLTAwMDAtMDAwMC0wMDAwLTAwMDAwMDAwMDAwMCIsIkhlYWRlclN0eWxlIjp7IiRpZCI6IjIwNTkiLCJUZXh0SXNWZXJ0aWNhbCI6dHJ1ZSwiVGV4dFN0eWxlIjp7IiRpZCI6IjIwNjAiLCJGb250U2V0dGluZ3MiOnsiJGlkIjoiMjA2MSIsIkZvbnRTaXplIjoxMiwiRm9udE5hbWUiOiJDYWxpYnJpIiwiSXNCb2xkIjpmYWxzZSwiSXNJdGFsaWMiOmZhbHNlLCJJc1VuZGVybGluZWQiOmZhbHNlLCJQYXJlbnRTdHlsZSI6bnVsbH0sIkF1dG9TaXplIjoyLCJGb3JlZ3JvdW5kIjp7IiRpZCI6IjIwNjIiLCJDb2xvciI6eyIkaWQiOiIyMDYz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jA2NCIsIlRvcCI6MC4wLCJMZWZ0IjowLjAsIlJpZ2h0IjowLjAsIkJvdHRvbSI6MC4wfSwiUGFkZGluZyI6eyIkaWQiOiIyMDY1IiwiVG9wIjowLjAsIkxlZnQiOjAuMCwiUmlnaHQiOjAuMCwiQm90dG9tIjowLjB9LCJCYWNrZ3JvdW5kIjpudWxsLCJJc1Zpc2libGUiOnRydWUsIldpZHRoIjowLjAsIkhlaWdodCI6MC4wLCJCb3JkZXJTdHlsZSI6bnVsbCwiUGFyZW50U3R5bGUiOm51bGx9LCJSZWN0YW5nbGVTdHlsZSI6eyIkaWQiOiIyMDY2IiwiTWFyZ2luIjp7IiRpZCI6IjIwNjciLCJUb3AiOjAuMCwiTGVmdCI6MC4wLCJSaWdodCI6MC4wLCJCb3R0b20iOjAuMH0sIlBhZGRpbmciOnsiJGlkIjoiMjA2OCIsIlRvcCI6MC4wLCJMZWZ0IjowLjAsIlJpZ2h0IjowLjAsIkJvdHRvbSI6MC4wfSwiQmFja2dyb3VuZCI6eyIkaWQiOiIyMDY5IiwiQ29sb3IiOnsiJGlkIjoiMjA3MCIsIkEiOjI1NSwiUiI6MjQyLCJHIjoxNTgsIkIiOjc2fX0sIklzVmlzaWJsZSI6dHJ1ZSwiV2lkdGgiOjAuMCwiSGVpZ2h0IjowLjAsIkJvcmRlclN0eWxlIjp7IiRpZCI6IjIwNzEiLCJMaW5lQ29sb3IiOnsiJGlkIjoiMjA3MiIsIiR0eXBlIjoiTkxSRS5Db21tb24uRG9tLlNvbGlkQ29sb3JCcnVzaCwgTkxSRS5Db21tb24iLCJDb2xvciI6eyIkaWQiOiIyMDczIiwiQSI6MjU1LCJSIjoyNTUsIkciOjI1NSwiQiI6MjU1fX0sIkxpbmVXZWlnaHQiOjAuMCwiTGluZVR5cGUiOjAsIlBhcmVudFN0eWxlIjpudWxsfSwiUGFyZW50U3R5bGUiOm51bGx9LCJNYXJnaW4iOnsiJGlkIjoiMjA3NCIsIlRvcCI6MC4wLCJMZWZ0IjowLjAsIlJpZ2h0IjowLjAsIkJvdHRvbSI6MC4wfSwiUGFkZGluZyI6eyIkaWQiOiIyMDc1IiwiVG9wIjowLjAsIkxlZnQiOjAuMCwiUmlnaHQiOjAuMCwiQm90dG9tIjowLjB9LCJCYWNrZ3JvdW5kIjpudWxsLCJJc1Zpc2libGUiOnRydWUsIldpZHRoIjowLjAsIkhlaWdodCI6MC4wLCJCb3JkZXJTdHlsZSI6bnVsbCwiUGFyZW50U3R5bGUiOm51bGx9LCJCYWNrZ3JvdW5kU3R5bGUiOnsiJGlkIjoiMjA3NiIsIk1hcmdpbiI6eyIkaWQiOiIyMDc3IiwiVG9wIjowLjAsIkxlZnQiOjAuMCwiUmlnaHQiOjAuMCwiQm90dG9tIjowLjB9LCJQYWRkaW5nIjp7IiRpZCI6IjIwNzgiLCJUb3AiOjAuMCwiTGVmdCI6MC4wLCJSaWdodCI6MC4wLCJCb3R0b20iOjAuMH0sIkJhY2tncm91bmQiOnsiJGlkIjoiMjA3OSIsIkNvbG9yIjp7IiRpZCI6IjIwODAiLCJBIjo1MSwiUiI6MjE3LCJHIjoyMTcsIkIiOjIxN319LCJJc1Zpc2libGUiOnRydWUsIldpZHRoIjowLjAsIkhlaWdodCI6MC4wLCJCb3JkZXJTdHlsZSI6eyIkaWQiOiIyMDgxIiwiTGluZUNvbG9yIjp7IiRpZCI6IjIwODIiLCIkdHlwZSI6Ik5MUkUuQ29tbW9uLkRvbS5Tb2xpZENvbG9yQnJ1c2gsIE5MUkUuQ29tbW9uIiwiQ29sb3IiOnsiJGlkIjoiMjA4MyIsIkEiOjI1NSwiUiI6MjM0LCJHIjoyMiwiQiI6MzB9fSwiTGluZVdlaWdodCI6MC4wLCJMaW5lVHlwZSI6MCwiUGFyZW50U3R5bGUiOm51bGx9LCJQYXJlbnRTdHlsZSI6bnVsbH0sIklzQWJvdmVUaW1lYmFuZCI6ZmFsc2UsIlNwYWNpbmciOjUsIkRlZmF1bHRTd2ltbGFuZVRhc2tTdHlsZSI6eyIkaWQiOiIyMDg0IiwiJHR5cGUiOiJOTFJFLkNvbW1vbi5Eb20uU3R5bGVzLkV4cGxpY2l0U2V0YWJsZVRhc2tTdHlsZSwgTkxSRS5Db21tb24iLCJTaGFwZSI6MCwiU2hhcGVUaGlja25lc3MiOjAsIkR1cmF0aW9uRm9ybWF0IjowLCJJbmNsdWRlTm9uV29ya2luZ0RheXNJbkR1cmF0aW9uIjpmYWxzZSwiUGVyY2VudGFnZUNvbXBsZXRlU3R5bGUiOnsiJGlkIjoiMjA4NSIsIkZvbnRTZXR0aW5ncyI6eyIkaWQiOiIyMDg2IiwiRm9udFNpemUiOjEwLCJGb250TmFtZSI6IkNhbGlicmkiLCJJc0JvbGQiOmZhbHNlLCJJc0l0YWxpYyI6ZmFsc2UsIklzVW5kZXJsaW5lZCI6ZmFsc2UsIlBhcmVudFN0eWxlIjpudWxsfSwiQXV0b1NpemUiOjAsIkZvcmVncm91bmQiOnsiJGlkIjoiMjA4NyIsIkNvbG9yIjp7IiRpZCI6IjIwODg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yMDg5IiwiVG9wIjowLjAsIkxlZnQiOjAuMCwiUmlnaHQiOjAuMCwiQm90dG9tIjowLjB9LCJQYWRkaW5nIjp7IiRpZCI6IjIwOTAiLCJUb3AiOjAuMCwiTGVmdCI6MC4wLCJSaWdodCI6MC4wLCJCb3R0b20iOjAuMH0sIkJhY2tncm91bmQiOnsiJGlkIjoiMjA5MSIsIkNvbG9yIjp7IiRpZCI6IjIwOTIiLCJBIjo4OSwiUiI6MCwiRyI6MCwiQiI6MH19LCJJc1Zpc2libGUiOnRydWUsIldpZHRoIjowLjAsIkhlaWdodCI6MC4wLCJCb3JkZXJTdHlsZSI6bnVsbCwiUGFyZW50U3R5bGUiOm51bGx9LCJEdXJhdGlvblN0eWxlIjp7IiRpZCI6IjIwOTMiLCJGb250U2V0dGluZ3MiOnsiJGlkIjoiMjA5NCIsIkZvbnRTaXplIjoxMCwiRm9udE5hbWUiOiJDYWxpYnJpIiwiSXNCb2xkIjpmYWxzZSwiSXNJdGFsaWMiOmZhbHNlLCJJc1VuZGVybGluZWQiOmZhbHNlLCJQYXJlbnRTdHlsZSI6bnVsbH0sIkF1dG9TaXplIjowLCJGb3JlZ3JvdW5kIjp7IiRpZCI6IjIwOTUiLCJDb2xvciI6eyIkaWQiOiIyMDk2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jA5NyIsIlRvcCI6MC4wLCJMZWZ0IjowLjAsIlJpZ2h0IjowLjAsIkJvdHRvbSI6MC4wfSwiUGFkZGluZyI6eyIkaWQiOiIyMDk4IiwiVG9wIjowLjAsIkxlZnQiOjAuMCwiUmlnaHQiOjAuMCwiQm90dG9tIjowLjB9LCJCYWNrZ3JvdW5kIjp7IiRpZCI6IjIwOTkiLCJDb2xvciI6eyIkaWQiOiIyMTAwIiwiQSI6MCwiUiI6MCwiRyI6MCwiQiI6MH19LCJJc1Zpc2libGUiOnRydWUsIldpZHRoIjowLjAsIkhlaWdodCI6MC4wLCJCb3JkZXJTdHlsZSI6bnVsbCwiUGFyZW50U3R5bGUiOm51bGx9LCJIb3Jpem9udGFsQ29ubmVjdG9yU3R5bGUiOnsiJGlkIjoiMjEwMSIsIkxpbmVDb2xvciI6eyIkaWQiOiIyMTAyIiwiJHR5cGUiOiJOTFJFLkNvbW1vbi5Eb20uU29saWRDb2xvckJydXNoLCBOTFJFLkNvbW1vbiIsIkNvbG9yIjp7IiRpZCI6IjIxMDMiLCJBIjoyNTUsIlIiOjIwNCwiRyI6MjA0LCJCIjoyMDR9fSwiTGluZVdlaWdodCI6MS4wLCJMaW5lVHlwZSI6MCwiUGFyZW50U3R5bGUiOm51bGx9LCJWZXJ0aWNhbENvbm5lY3RvclN0eWxlIjp7IiRpZCI6IjIxMDQiLCJMaW5lQ29sb3IiOnsiJGlkIjoiMjEwNSIsIiR0eXBlIjoiTkxSRS5Db21tb24uRG9tLlNvbGlkQ29sb3JCcnVzaCwgTkxSRS5Db21tb24iLCJDb2xvciI6eyIkaWQiOiIyMTA2IiwiQSI6MjU1LCJSIjoyMDQsIkciOjIwNCwiQiI6MjA0fX0sIkxpbmVXZWlnaHQiOjAuMCwiTGluZVR5cGUiOjAsIlBhcmVudFN0eWxlIjpudWxsfSwiTWFyZ2luIjpudWxsLCJTdGFydERhdGVQb3NpdGlvbiI6NCwiRW5kRGF0ZVBvc2l0aW9uIjo0LCJEYXRlSXNWaXNpYmxlIjp0cnVlLCJUaXRsZVBvc2l0aW9uIjozLCJEdXJhdGlvblBvc2l0aW9uIjo2LCJQZXJjZW50YWdlQ29tcGxldGVkUG9zaXRpb24iOjYsIlNwYWNpbmciOjMsIklzQmVsb3dUaW1lYmFuZCI6dHJ1ZSwiUGVyY2VudGFnZUNvbXBsZXRlU2hhcGVPcGFjaXR5IjozNSwiU2hhcGVTdHlsZSI6eyIkaWQiOiIyMTA3IiwiTWFyZ2luIjp7IiRpZCI6IjIxMDgiLCJUb3AiOjAuMCwiTGVmdCI6NC4wLCJSaWdodCI6NC4wLCJCb3R0b20iOjAuMH0sIlBhZGRpbmciOnsiJGlkIjoiMjEwOSIsIlRvcCI6MC4wLCJMZWZ0IjowLjAsIlJpZ2h0IjowLjAsIkJvdHRvbSI6MC4wfSwiQmFja2dyb3VuZCI6eyIkaWQiOiIyMTEwIiwiQ29sb3IiOnsiJGlkIjoiMjExMSIsIkEiOjI1NSwiUiI6MjQyLCJHIjoxNTgsIkIiOjc2fX0sIklzVmlzaWJsZSI6dHJ1ZSwiV2lkdGgiOjAuMCwiSGVpZ2h0IjoxMC4wLCJCb3JkZXJTdHlsZSI6eyIkaWQiOiIyMTEyIiwiTGluZUNvbG9yIjp7IiRpZCI6IjIxMTMiLCIkdHlwZSI6Ik5MUkUuQ29tbW9uLkRvbS5Tb2xpZENvbG9yQnJ1c2gsIE5MUkUuQ29tbW9uIiwiQ29sb3IiOnsiJGlkIjoiMjExNCIsIkEiOjI1NSwiUiI6MjM0LCJHIjoyMiwiQiI6MzB9fSwiTGluZVdlaWdodCI6MC4wLCJMaW5lVHlwZSI6MCwiUGFyZW50U3R5bGUiOm51bGx9LCJQYXJlbnRTdHlsZSI6bnVsbH0sIlRpdGxlU3R5bGUiOnsiJGlkIjoiMjExNSIsIkZvbnRTZXR0aW5ncyI6eyIkaWQiOiIyMTE2IiwiRm9udFNpemUiOjExLCJGb250TmFtZSI6IkNhbGlicmkiLCJJc0JvbGQiOmZhbHNlLCJJc0l0YWxpYyI6ZmFsc2UsIklzVW5kZXJsaW5lZCI6ZmFsc2UsIlBhcmVudFN0eWxlIjpudWxsfSwiQXV0b1NpemUiOjAsIkZvcmVncm91bmQiOnsiJGlkIjoiMjExNyIsIkNvbG9yIjp7IiRpZCI6IjIxMTgiLCJBIjoyNTUsIlIiOjAsIkciOjAsIkIiOjB9fSwiTWF4V2lkdGgiOjk2MC4wLCJNYXhIZWlnaHQiOiJJbmZpbml0eSIsIlNtYXJ0Rm9yZWdyb3VuZElzQWN0aXZlIjpmYWxzZSwiSG9yaXpvbnRhbEFsaWdubWVudCI6MiwiVmVydGljYWxBbGlnbm1lbnQiOjAsIlNtYXJ0Rm9yZWdyb3VuZCI6bnVsbCwiQmFja2dyb3VuZEZpbGxUeXBlIjowLCJNYXJnaW4iOnsiJGlkIjoiMjExOSIsIlRvcCI6MC4wLCJMZWZ0IjowLjAsIlJpZ2h0IjowLjAsIkJvdHRvbSI6MC4wfSwiUGFkZGluZyI6eyIkaWQiOiIyMTIwIiwiVG9wIjowLjAsIkxlZnQiOjAuMCwiUmlnaHQiOjAuMCwiQm90dG9tIjowLjB9LCJCYWNrZ3JvdW5kIjp7IiRpZCI6IjIxMjEiLCJDb2xvciI6eyIkaWQiOiIyMTIyIiwiQSI6MCwiUiI6MCwiRyI6MCwiQiI6MH19LCJJc1Zpc2libGUiOnRydWUsIldpZHRoIjowLjAsIkhlaWdodCI6MC4wLCJCb3JkZXJTdHlsZSI6bnVsbCwiUGFyZW50U3R5bGUiOm51bGx9LCJEYXRlU3R5bGUiOnsiJGlkIjoiMjEyMyIsIkZvbnRTZXR0aW5ncyI6eyIkaWQiOiIyMTI0IiwiRm9udFNpemUiOjEwLCJGb250TmFtZSI6IkNhbGlicmkiLCJJc0JvbGQiOmZhbHNlLCJJc0l0YWxpYyI6ZmFsc2UsIklzVW5kZXJsaW5lZCI6ZmFsc2UsIlBhcmVudFN0eWxlIjpudWxsfSwiQXV0b1NpemUiOjAsIkZvcmVncm91bmQiOnsiJGlkIjoiMjEyNSIsIkNvbG9yIjp7IiRpZCI6IjIxMjY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IxMjciLCJUb3AiOjAuMCwiTGVmdCI6MC4wLCJSaWdodCI6MC4wLCJCb3R0b20iOjAuMH0sIlBhZGRpbmciOnsiJGlkIjoiMjEyOCIsIlRvcCI6MC4wLCJMZWZ0IjowLjAsIlJpZ2h0IjowLjAsIkJvdHRvbSI6MC4wfSwiQmFja2dyb3VuZCI6eyIkaWQiOiIyMTI5IiwiQ29sb3IiOnsiJGlkIjoiMjEzMCIsIkEiOjAsIlIiOjAsIkciOjAsIkIiOjB9fSwiSXNWaXNpYmxlIjp0cnVlLCJXaWR0aCI6MC4wLCJIZWlnaHQiOjAuMCwiQm9yZGVyU3R5bGUiOm51bGwsIlBhcmVudFN0eWxlIjpudWxsfSwiRGF0ZUZvcm1hdCI6eyIkaWQiOiIyMTM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xMzIiLCJGb3JtYXQiOjAsIklzVmlzaWJsZSI6ZmFsc2UsIkxhc3RLbm93blZpc2liaWxpdHlTdGF0ZSI6ZmFsc2V9LCJJc1Zpc2libGUiOnRydWUsIlBhcmVudFN0eWxlIjpudWxsLCJfZXhwbGljaXRseVNldCI6eyIkaWQiOiIyMTMz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RlZmF1bHRTd2ltbGFuZU1vdFN0eWxlIjp7IiRpZCI6IjIxMzQiLCJTaGFwZSI6MCwiQ29ubmVjdG9yTWFyZ2luIjp7IiRpZCI6IjIxMzUiLCJUb3AiOjAuMCwiTGVmdCI6Mi4wLCJSaWdodCI6Mi4wLCJCb3R0b20iOjAuMH0sIkNvbm5lY3RvclN0eWxlIjp7IiRpZCI6IjIxMzYiLCJMaW5lQ29sb3IiOnsiJGlkIjoiMjEzNyIsIiR0eXBlIjoiTkxSRS5Db21tb24uRG9tLlNvbGlkQ29sb3JCcnVzaCwgTkxSRS5Db21tb24iLCJDb2xvciI6eyIkaWQiOiIyMTM4IiwiQSI6MjU1LCJSIjoxMjcsIkciOjEyNywiQiI6MTI3fX0sIkxpbmVXZWlnaHQiOjIuMCwiTGluZVR5cGUiOjAsIlBhcmVudFN0eWxlIjpudWxsfSwiSXNCZWxvd1RpbWViYW5kIjpmYWxzZSwiUG9zaXRpb25PblRhc2siOjEsIkhpZGVEYXRlIjpmYWxzZSwiU2hhcGVTaXplIjowLCJTcGFjaW5nIjoxLjAsIlBhZGRpbmciOnsiJGlkIjoiMjEzOSIsIlRvcCI6Ny4wLCJMZWZ0IjozLjAsIlJpZ2h0IjowLjAsIkJvdHRvbSI6Mi4wfSwiU2hhcGVTdHlsZSI6eyIkaWQiOiIyMTQwIiwiTWFyZ2luIjp7IiRpZCI6IjIxNDEiLCJUb3AiOjAuMCwiTGVmdCI6MC4wLCJSaWdodCI6MC4wLCJCb3R0b20iOjAuMH0sIlBhZGRpbmciOnsiJGlkIjoiMjE0MiIsIlRvcCI6MC4wLCJMZWZ0IjowLjAsIlJpZ2h0IjowLjAsIkJvdHRvbSI6MC4wfSwiQmFja2dyb3VuZCI6eyIkaWQiOiIyMTQzIiwiQ29sb3IiOnsiJGlkIjoiMjE0NCIsIkEiOjI1NSwiUiI6MjQyLCJHIjoxNTgsIkIiOjc2fX0sIklzVmlzaWJsZSI6dHJ1ZSwiV2lkdGgiOjEyLjAsIkhlaWdodCI6MTQuMCwiQm9yZGVyU3R5bGUiOnsiJGlkIjoiMjE0NSIsIkxpbmVDb2xvciI6eyIkaWQiOiIyMTQ2IiwiJHR5cGUiOiJOTFJFLkNvbW1vbi5Eb20uU29saWRDb2xvckJydXNoLCBOTFJFLkNvbW1vbiIsIkNvbG9yIjp7IiRpZCI6IjIxNDciLCJBIjoyNTUsIlIiOjIzNCwiRyI6MjIsIkIiOjMwfX0sIkxpbmVXZWlnaHQiOjAuMCwiTGluZVR5cGUiOjAsIlBhcmVudFN0eWxlIjpudWxsfSwiUGFyZW50U3R5bGUiOm51bGx9LCJUaXRsZVN0eWxlIjp7IiRpZCI6IjIxNDgiLCJGb250U2V0dGluZ3MiOnsiJGlkIjoiMjE0OSIsIkZvbnRTaXplIjoxMSwiRm9udE5hbWUiOiJDYWxpYnJpIiwiSXNCb2xkIjp0cnVlLCJJc0l0YWxpYyI6ZmFsc2UsIklzVW5kZXJsaW5lZCI6ZmFsc2UsIlBhcmVudFN0eWxlIjpudWxsfSwiQXV0b1NpemUiOjAsIkZvcmVncm91bmQiOnsiJGlkIjoiMjE1MCIsIkNvbG9yIjp7IiRpZCI6IjIxNTE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MjE1MiIsIlRvcCI6MC4wLCJMZWZ0IjowLjAsIlJpZ2h0IjowLjAsIkJvdHRvbSI6MC4wfSwiUGFkZGluZyI6eyIkaWQiOiIyMTUzIiwiVG9wIjowLjAsIkxlZnQiOjAuMCwiUmlnaHQiOjAuMCwiQm90dG9tIjowLjB9LCJCYWNrZ3JvdW5kIjp7IiRpZCI6IjIxNTQiLCJDb2xvciI6eyIkaWQiOiIyMTU1IiwiQSI6MCwiUiI6MCwiRyI6MCwiQiI6MH19LCJJc1Zpc2libGUiOnRydWUsIldpZHRoIjowLjAsIkhlaWdodCI6MC4wLCJCb3JkZXJTdHlsZSI6bnVsbCwiUGFyZW50U3R5bGUiOm51bGx9LCJEYXRlU3R5bGUiOnsiJGlkIjoiMjE1NiIsIkZvbnRTZXR0aW5ncyI6eyIkaWQiOiIyMTU3IiwiRm9udFNpemUiOjEwLCJGb250TmFtZSI6IkNhbGlicmkiLCJJc0JvbGQiOmZhbHNlLCJJc0l0YWxpYyI6ZmFsc2UsIklzVW5kZXJsaW5lZCI6ZmFsc2UsIlBhcmVudFN0eWxlIjpudWxsfSwiQXV0b1NpemUiOjAsIkZvcmVncm91bmQiOnsiJGlkIjoiMjE1OCIsIkNvbG9yIjp7IiRpZCI6IjIxNTk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IxNjAiLCJUb3AiOjAuMCwiTGVmdCI6MC4wLCJSaWdodCI6MC4wLCJCb3R0b20iOjAuMH0sIlBhZGRpbmciOnsiJGlkIjoiMjE2MSIsIlRvcCI6MC4wLCJMZWZ0IjowLjAsIlJpZ2h0IjowLjAsIkJvdHRvbSI6MC4wfSwiQmFja2dyb3VuZCI6eyIkaWQiOiIyMTYyIiwiQ29sb3IiOnsiJGlkIjoiMjE2MyIsIkEiOjAsIlIiOjAsIkciOjAsIkIiOjB9fSwiSXNWaXNpYmxlIjp0cnVlLCJXaWR0aCI6MC4wLCJIZWlnaHQiOjAuMCwiQm9yZGVyU3R5bGUiOm51bGwsIlBhcmVudFN0eWxlIjpudWxsfSwiRGF0ZUZvcm1hdCI6eyIkaWQiOiIyMTY0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xNjUiLCJGb3JtYXQiOjAsIklzVmlzaWJsZSI6ZmFsc2UsIkxhc3RLbm93blZpc2liaWxpdHlTdGF0ZSI6ZmFsc2V9LCJJc1Zpc2libGUiOnRydWUsIlBhcmVudFN0eWxlIjpudWxsfSwiRGVmYXVsdFN3aW1sYW5lTWlsZXN0b25lU3R5bGUiOnsiJGlkIjoiMjE2NiIsIlRpdGxlUG9zaXRpb24iOiJSaWdodCIsIkRhdGVQb3NpdGlvbiI6IkxlZnQiLCJTaGFwZVR5cGUiOjEsIlNoYXBlU2l6ZSI6MCwiU3BhY2luZyI6NSwiU2hhcGVTdHlsZSI6eyIkaWQiOiIyMTY3IiwiTWFyZ2luIjp7IiRpZCI6IjIxNjgiLCJUb3AiOjAuMCwiTGVmdCI6MC4wLCJSaWdodCI6MC4wLCJCb3R0b20iOjAuMH0sIlBhZGRpbmciOnsiJGlkIjoiMjE2OSIsIlRvcCI6MC4wLCJMZWZ0IjowLjAsIlJpZ2h0IjowLjAsIkJvdHRvbSI6MC4wfSwiQmFja2dyb3VuZCI6eyIkaWQiOiIyMTcwIiwiQ29sb3IiOnsiJGlkIjoiMjE3MSIsIkEiOjI1NSwiUiI6MjQyLCJHIjoxNTgsIkIiOjc2fX0sIklzVmlzaWJsZSI6dHJ1ZSwiV2lkdGgiOjEyLjAsIkhlaWdodCI6MTQuMCwiQm9yZGVyU3R5bGUiOnsiJGlkIjoiMjE3MiIsIkxpbmVDb2xvciI6eyIkaWQiOiIyMTczIiwiJHR5cGUiOiJOTFJFLkNvbW1vbi5Eb20uU29saWRDb2xvckJydXNoLCBOTFJFLkNvbW1vbiIsIkNvbG9yIjp7IiRpZCI6IjIxNzQiLCJBIjoyNTUsIlIiOjIzNCwiRyI6MjIsIkIiOjMwfX0sIkxpbmVXZWlnaHQiOjAuMCwiTGluZVR5cGUiOjAsIlBhcmVudFN0eWxlIjpudWxsfSwiUGFyZW50U3R5bGUiOm51bGx9LCJUaXRsZVN0eWxlIjp7IiRpZCI6IjIxNzUiLCJGb250U2V0dGluZ3MiOnsiJGlkIjoiMjE3NiIsIkZvbnRTaXplIjoxMSwiRm9udE5hbWUiOiJDYWxpYnJpIiwiSXNCb2xkIjpmYWxzZSwiSXNJdGFsaWMiOmZhbHNlLCJJc1VuZGVybGluZWQiOmZhbHNlLCJQYXJlbnRTdHlsZSI6bnVsbH0sIkF1dG9TaXplIjowLCJGb3JlZ3JvdW5kIjp7IiRpZCI6IjIxNzciLCJDb2xvciI6eyIkaWQiOiIyMTc4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IxNzkiLCJUb3AiOjAuMCwiTGVmdCI6MC4wLCJSaWdodCI6MC4wLCJCb3R0b20iOjAuMH0sIlBhZGRpbmciOnsiJGlkIjoiMjE4MCIsIlRvcCI6MC4wLCJMZWZ0IjowLjAsIlJpZ2h0IjowLjAsIkJvdHRvbSI6MC4wfSwiQmFja2dyb3VuZCI6eyIkaWQiOiIyMTgxIiwiQ29sb3IiOnsiJGlkIjoiMjE4MiIsIkEiOjAsIlIiOjI1NSwiRyI6MjU1LCJCIjoyNTV9fSwiSXNWaXNpYmxlIjp0cnVlLCJXaWR0aCI6MC4wLCJIZWlnaHQiOjAuMCwiQm9yZGVyU3R5bGUiOm51bGwsIlBhcmVudFN0eWxlIjpudWxsfSwiRGF0ZVN0eWxlIjp7IiRpZCI6IjIxODMiLCJGb250U2V0dGluZ3MiOnsiJGlkIjoiMjE4NCIsIkZvbnRTaXplIjoxMCwiRm9udE5hbWUiOiJDYWxpYnJpIiwiSXNCb2xkIjpmYWxzZSwiSXNJdGFsaWMiOmZhbHNlLCJJc1VuZGVybGluZWQiOmZhbHNlLCJQYXJlbnRTdHlsZSI6bnVsbH0sIkF1dG9TaXplIjowLCJGb3JlZ3JvdW5kIjp7IiRpZCI6IjIxODUiLCJDb2xvciI6eyIkaWQiOiIyMTg2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yMTg3IiwiVG9wIjowLjAsIkxlZnQiOjAuMCwiUmlnaHQiOjAuMCwiQm90dG9tIjowLjB9LCJQYWRkaW5nIjp7IiRpZCI6IjIxODgiLCJUb3AiOjAuMCwiTGVmdCI6MC4wLCJSaWdodCI6MC4wLCJCb3R0b20iOjAuMH0sIkJhY2tncm91bmQiOnsiJGlkIjoiMjE4OSIsIkNvbG9yIjp7IiRpZCI6IjIxOTAiLCJBIjowLCJSIjoyNTUsIkciOjI1NSwiQiI6MjU1fX0sIklzVmlzaWJsZSI6dHJ1ZSwiV2lkdGgiOjAuMCwiSGVpZ2h0IjowLjAsIkJvcmRlclN0eWxlIjpudWxsLCJQYXJlbnRTdHlsZSI6bnVsbH0sIkRhdGVGb3JtYXQiOnsiJGlkIjoiMjE5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TkyIiwiRm9ybWF0IjowLCJJc1Zpc2libGUiOmZhbHNlLCJMYXN0S25vd25WaXNpYmlsaXR5U3RhdGUiOmZhbHNlfSwiSXNWaXNpYmxlIjp0cnVlLCJQYXJlbnRTdHlsZSI6bnVsbH0sIkRlZmF1bHRTd2ltbGFuZUFjdGl2aXR5U3R5bGUiOnsiJGlkIjoiMjE5MyIsIkhlYWRlclN0eWxlIjp7IiRpZCI6IjIxOTQiLCJUZXh0U3R5bGUiOnsiJGlkIjoiMjE5NSIsIkZvbnRTZXR0aW5ncyI6eyIkaWQiOiIyMTk2IiwiRm9udFNpemUiOjExLCJGb250TmFtZSI6IkNhbGlicmkiLCJJc0JvbGQiOmZhbHNlLCJJc0l0YWxpYyI6ZmFsc2UsIklzVW5kZXJsaW5lZCI6ZmFsc2UsIlBhcmVudFN0eWxlIjpudWxsfSwiQXV0b1NpemUiOjIsIkZvcmVncm91bmQiOnsiJGlkIjoiMjE5NyIsIkNvbG9yIjp7IiRpZCI6IjIxOTgiLCJBIjoyNTUsIlIiOjAsIkciOjAsIkIiOjB9fSwiTWF4V2lkdGgiOjYzLjUxNjgwNTY2MDg1NDc0MywiTWF4SGVpZ2h0IjowLjAsIlNtYXJ0Rm9yZWdyb3VuZElzQWN0aXZlIjpmYWxzZSwiSG9yaXpvbnRhbEFsaWdubWVudCI6MCwiVmVydGljYWxBbGlnbm1lbnQiOjAsIlNtYXJ0Rm9yZWdyb3VuZCI6bnVsbCwiQmFja2dyb3VuZEZpbGxUeXBlIjowLCJNYXJnaW4iOnsiJGlkIjoiMjE5OSIsIlRvcCI6MC4wLCJMZWZ0IjowLjAsIlJpZ2h0IjowLjAsIkJvdHRvbSI6MC4wfSwiUGFkZGluZyI6eyIkaWQiOiIyMjAwIiwiVG9wIjowLjAsIkxlZnQiOjAuMCwiUmlnaHQiOjAuMCwiQm90dG9tIjowLjB9LCJCYWNrZ3JvdW5kIjpudWxsLCJJc1Zpc2libGUiOnRydWUsIldpZHRoIjowLjAsIkhlaWdodCI6MC4wLCJCb3JkZXJTdHlsZSI6bnVsbCwiUGFyZW50U3R5bGUiOm51bGx9LCJSZWN0YW5nbGVTdHlsZSI6eyIkaWQiOiIyMjAxIiwiTWFyZ2luIjp7IiRpZCI6IjIyMDIiLCJUb3AiOjAuMCwiTGVmdCI6MC4wLCJSaWdodCI6MC4wLCJCb3R0b20iOjAuMH0sIlBhZGRpbmciOnsiJGlkIjoiMjIwMyIsIlRvcCI6MC4wLCJMZWZ0IjowLjAsIlJpZ2h0IjowLjAsIkJvdHRvbSI6MC4wfSwiQmFja2dyb3VuZCI6eyIkaWQiOiIyMjA0IiwiQ29sb3IiOnsiJGlkIjoiMjIwNSIsIkEiOjYzLCJSIjoyNDIsIkciOjE1OCwiQiI6NzZ9fSwiSXNWaXNpYmxlIjp0cnVlLCJXaWR0aCI6MC4wLCJIZWlnaHQiOjAuMCwiQm9yZGVyU3R5bGUiOnsiJGlkIjoiMjIwNiIsIkxpbmVDb2xvciI6eyIkaWQiOiIyMjA3IiwiJHR5cGUiOiJOTFJFLkNvbW1vbi5Eb20uU29saWRDb2xvckJydXNoLCBOTFJFLkNvbW1vbiIsIkNvbG9yIjp7IiRpZCI6IjIyMDgiLCJBIjoyNTUsIlIiOjI1NSwiRyI6MjU1LCJCIjoyNTV9fSwiTGluZVdlaWdodCI6MC4wLCJMaW5lVHlwZSI6MCwiUGFyZW50U3R5bGUiOm51bGx9LCJQYXJlbnRTdHlsZSI6bnVsbH0sIk1hcmdpbiI6eyIkaWQiOiIyMjA5IiwiVG9wIjowLjAsIkxlZnQiOjAuMCwiUmlnaHQiOjAuMCwiQm90dG9tIjowLjB9LCJQYWRkaW5nIjp7IiRpZCI6IjIyMTAiLCJUb3AiOjAuMCwiTGVmdCI6MC4wLCJSaWdodCI6MC4wLCJCb3R0b20iOjAuMH0sIkJhY2tncm91bmQiOm51bGwsIklzVmlzaWJsZSI6dHJ1ZSwiV2lkdGgiOjAuMCwiSGVpZ2h0IjowLjAsIkJvcmRlclN0eWxlIjpudWxsLCJQYXJlbnRTdHlsZSI6bnVsbH0sIkJhY2tncm91bmRTdHlsZSI6eyIkaWQiOiIyMjExIiwiTWFyZ2luIjp7IiRpZCI6IjIyMTIiLCJUb3AiOjAuMCwiTGVmdCI6MC4wLCJSaWdodCI6MC4wLCJCb3R0b20iOjAuMH0sIlBhZGRpbmciOnsiJGlkIjoiMjIxMyIsIlRvcCI6MC4wLCJMZWZ0IjowLjAsIlJpZ2h0IjowLjAsIkJvdHRvbSI6MC4wfSwiQmFja2dyb3VuZCI6eyIkaWQiOiIyMjE0IiwiQ29sb3IiOnsiJGlkIjoiMjIxNSIsIkEiOjUxLCJSIjoyMTcsIkciOjIxNywiQiI6MjE3fX0sIklzVmlzaWJsZSI6dHJ1ZSwiV2lkdGgiOjAuMCwiSGVpZ2h0IjowLjAsIkJvcmRlclN0eWxlIjp7IiRpZCI6IjIyMTYiLCJMaW5lQ29sb3IiOnsiJGlkIjoiMjIxNyIsIiR0eXBlIjoiTkxSRS5Db21tb24uRG9tLlNvbGlkQ29sb3JCcnVzaCwgTkxSRS5Db21tb24iLCJDb2xvciI6eyIkaWQiOiIyMjE4IiwiQSI6MjU1LCJSIjoyMzQsIkciOjIyLCJCIjozMH19LCJMaW5lV2VpZ2h0IjowLjAsIkxpbmVUeXBlIjowLCJQYXJlbnRTdHlsZSI6bnVsbH0sIlBhcmVudFN0eWxlIjpudWxsfSwiTWFyZ2luIjp7IiRpZCI6IjIyMTkiLCJUb3AiOjAuMCwiTGVmdCI6MC4wLCJSaWdodCI6MC4wLCJCb3R0b20iOjAuMH0sIlBhZGRpbmciOnsiJGlkIjoiMjIyMCIsIlRvcCI6MC4wLCJMZWZ0IjowLjAsIlJpZ2h0IjowLjAsIkJvdHRvbSI6MC4wfSwiSXNWaXNpYmxlIjp0cnVlLCJXaWR0aCI6MC4wLCJIZWlnaHQiOjAuMCwiQm9yZGVyU3R5bGUiOm51bGwsIlBhcmVudFN0eWxlIjpudWxsfSwiTWFyZ2luIjp7IiRpZCI6IjIyMjEiLCJUb3AiOjAuMCwiTGVmdCI6MC4wLCJSaWdodCI6MC4wLCJCb3R0b20iOjAuMH0sIlBhZGRpbmciOnsiJGlkIjoiMjIyMiIsIlRvcCI6MC4wLCJMZWZ0IjowLjAsIlJpZ2h0IjowLjAsIkJvdHRvbSI6MC4wfSwiSXNWaXNpYmxlIjp0cnVlLCJXaWR0aCI6MC4wLCJIZWlnaHQiOjAuMCwiQm9yZGVyU3R5bGUiOnsiJGlkIjoiMjIyMyIsIkxpbmVDb2xvciI6bnVsbCwiTGluZVdlaWdodCI6MC4wLCJMaW5lVHlwZSI6MCwiUGFyZW50U3R5bGUiOm51bGx9LCJQYXJlbnRTdHlsZSI6bnVsbH0sIl9hZGRpdGlvbmFsU3dpbWxhbmVWMlN0eWxlcyI6W3siJGlkIjoiMjIyNCIsIlN0eWxlSWQiOiIwMDAwMDAwMC0wMDAwLTAwMDAtMDAwMC0wMDAwMDAwMDAwMDAiLCJIZWFkZXJTdHlsZSI6eyIkaWQiOiIyMjI1IiwiVGV4dElzVmVydGljYWwiOmZhbHNlLCJUZXh0U3R5bGUiOnsiJGlkIjoiMjIyNiIsIkZvbnRTZXR0aW5ncyI6eyIkaWQiOiIyMjI3IiwiRm9udFNpemUiOjEyLCJGb250TmFtZSI6IkNhbGlicmkiLCJJc0JvbGQiOmZhbHNlLCJJc0l0YWxpYyI6ZmFsc2UsIklzVW5kZXJsaW5lZCI6ZmFsc2UsIlBhcmVudFN0eWxlIjpudWxsfSwiQXV0b1NpemUiOjIsIkZvcmVncm91bmQiOnsiJGlkIjoiMjIyOCIsIkNvbG9yIjp7IiRpZCI6IjIyMjkiLCJBIjoyNTUsIlIiOjAsIkciOjAsIkIiOjB9fSwiTWF4V2lkdGgiOjEyMi41ODYwODAzNjM5MTE4OSwiTWF4SGVpZ2h0IjowLjAsIlNtYXJ0Rm9yZWdyb3VuZElzQWN0aXZlIjpmYWxzZSwiSG9yaXpvbnRhbEFsaWdubWVudCI6MCwiVmVydGljYWxBbGlnbm1lbnQiOjAsIlNtYXJ0Rm9yZWdyb3VuZCI6bnVsbCwiQmFja2dyb3VuZEZpbGxUeXBlIjowLCJNYXJnaW4iOnsiJGlkIjoiMjIzMCIsIlRvcCI6MC4wLCJMZWZ0IjowLjAsIlJpZ2h0IjowLjAsIkJvdHRvbSI6MC4wfSwiUGFkZGluZyI6eyIkaWQiOiIyMjMxIiwiVG9wIjowLjAsIkxlZnQiOjAuMCwiUmlnaHQiOjAuMCwiQm90dG9tIjowLjB9LCJCYWNrZ3JvdW5kIjpudWxsLCJJc1Zpc2libGUiOnRydWUsIldpZHRoIjowLjAsIkhlaWdodCI6MC4wLCJCb3JkZXJTdHlsZSI6bnVsbCwiUGFyZW50U3R5bGUiOm51bGx9LCJSZWN0YW5nbGVTdHlsZSI6eyIkaWQiOiIyMjMyIiwiTWFyZ2luIjp7IiRpZCI6IjIyMzMiLCJUb3AiOjAuMCwiTGVmdCI6MC4wLCJSaWdodCI6MC4wLCJCb3R0b20iOjAuMH0sIlBhZGRpbmciOnsiJGlkIjoiMjIzNCIsIlRvcCI6MC4wLCJMZWZ0IjowLjAsIlJpZ2h0IjowLjAsIkJvdHRvbSI6MC4wfSwiQmFja2dyb3VuZCI6eyIkaWQiOiIyMjM1IiwiQ29sb3IiOnsiJGlkIjoiMjIzNiIsIkEiOjI1NSwiUiI6MTQ4LCJHIjoxOTksIkIiOjI0NH19LCJJc1Zpc2libGUiOnRydWUsIldpZHRoIjowLjAsIkhlaWdodCI6MC4wLCJCb3JkZXJTdHlsZSI6eyIkaWQiOiIyMjM3IiwiTGluZUNvbG9yIjp7IiRpZCI6IjIyMzgiLCIkdHlwZSI6Ik5MUkUuQ29tbW9uLkRvbS5Tb2xpZENvbG9yQnJ1c2gsIE5MUkUuQ29tbW9uIiwiQ29sb3IiOnsiJGlkIjoiMjIzOSIsIkEiOjI1NSwiUiI6MjU1LCJHIjoyNTUsIkIiOjI1NX19LCJMaW5lV2VpZ2h0IjowLjAsIkxpbmVUeXBlIjowLCJQYXJlbnRTdHlsZSI6bnVsbH0sIlBhcmVudFN0eWxlIjpudWxsfSwiTWFyZ2luIjp7IiRpZCI6IjIyNDAiLCJUb3AiOjAuMCwiTGVmdCI6MC4wLCJSaWdodCI6MC4wLCJCb3R0b20iOjAuMH0sIlBhZGRpbmciOnsiJGlkIjoiMjI0MSIsIlRvcCI6MC4wLCJMZWZ0IjowLjAsIlJpZ2h0IjowLjAsIkJvdHRvbSI6MC4wfSwiQmFja2dyb3VuZCI6bnVsbCwiSXNWaXNpYmxlIjp0cnVlLCJXaWR0aCI6MC4wLCJIZWlnaHQiOjAuMCwiQm9yZGVyU3R5bGUiOm51bGwsIlBhcmVudFN0eWxlIjpudWxsfSwiQmFja2dyb3VuZFN0eWxlIjp7IiRpZCI6IjIyNDIiLCJNYXJnaW4iOnsiJGlkIjoiMjI0MyIsIlRvcCI6MC4wLCJMZWZ0IjowLjAsIlJpZ2h0IjowLjAsIkJvdHRvbSI6MC4wfSwiUGFkZGluZyI6eyIkaWQiOiIyMjQ0IiwiVG9wIjowLjAsIkxlZnQiOjAuMCwiUmlnaHQiOjAuMCwiQm90dG9tIjowLjB9LCJCYWNrZ3JvdW5kIjp7IiRpZCI6IjIyNDUiLCJDb2xvciI6eyIkaWQiOiIyMjQ2IiwiQSI6NTEsIlIiOjIxNywiRyI6MjE3LCJCIjoyMTd9fSwiSXNWaXNpYmxlIjp0cnVlLCJXaWR0aCI6MC4wLCJIZWlnaHQiOjAuMCwiQm9yZGVyU3R5bGUiOnsiJGlkIjoiMjI0NyIsIkxpbmVDb2xvciI6eyIkaWQiOiIyMjQ4IiwiJHR5cGUiOiJOTFJFLkNvbW1vbi5Eb20uU29saWRDb2xvckJydXNoLCBOTFJFLkNvbW1vbiIsIkNvbG9yIjp7IiRpZCI6IjIyNDkiLCJBIjoyNTUsIlIiOjIzNCwiRyI6MjIsIkIiOjMwfX0sIkxpbmVXZWlnaHQiOjAuMCwiTGluZVR5cGUiOjAsIlBhcmVudFN0eWxlIjpudWxsfSwiUGFyZW50U3R5bGUiOm51bGx9LCJJc0Fib3ZlVGltZWJhbmQiOmZhbHNlLCJTcGFjaW5nIjo1LCJEZWZhdWx0U3dpbWxhbmVUYXNrU3R5bGUiOnsiJGlkIjoiMjI1MCIsIiR0eXBlIjoiTkxSRS5Db21tb24uRG9tLlN0eWxlcy5FeHBsaWNpdFNldGFibGVUYXNrU3R5bGUsIE5MUkUuQ29tbW9uIiwiU2hhcGUiOjYsIlNoYXBlVGhpY2tuZXNzIjowLCJEdXJhdGlvbkZvcm1hdCI6MCwiSW5jbHVkZU5vbldvcmtpbmdEYXlzSW5EdXJhdGlvbiI6ZmFsc2UsIlBlcmNlbnRhZ2VDb21wbGV0ZVN0eWxlIjp7IiRpZCI6IjIyNTEiLCJGb250U2V0dGluZ3MiOnsiJGlkIjoiMjI1MiIsIkZvbnRTaXplIjoxMCwiRm9udE5hbWUiOiJDYWxpYnJpIiwiSXNCb2xkIjpmYWxzZSwiSXNJdGFsaWMiOmZhbHNlLCJJc1VuZGVybGluZWQiOmZhbHNlLCJQYXJlbnRTdHlsZSI6bnVsbH0sIkF1dG9TaXplIjowLCJGb3JlZ3JvdW5kIjp7IiRpZCI6IjIyNTMiLCJDb2xvciI6eyIkaWQiOiIyMjU0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jI1NSIsIlRvcCI6MC4wLCJMZWZ0IjowLjAsIlJpZ2h0IjowLjAsIkJvdHRvbSI6MC4wfSwiUGFkZGluZyI6eyIkaWQiOiIyMjU2IiwiVG9wIjowLjAsIkxlZnQiOjAuMCwiUmlnaHQiOjAuMCwiQm90dG9tIjowLjB9LCJCYWNrZ3JvdW5kIjp7IiRpZCI6IjIyNTciLCJDb2xvciI6eyIkaWQiOiIyMjU4IiwiQSI6ODksIlIiOjAsIkciOjAsIkIiOjB9fSwiSXNWaXNpYmxlIjp0cnVlLCJXaWR0aCI6MC4wLCJIZWlnaHQiOjAuMCwiQm9yZGVyU3R5bGUiOm51bGwsIlBhcmVudFN0eWxlIjpudWxsfSwiRHVyYXRpb25TdHlsZSI6eyIkaWQiOiIyMjU5IiwiRm9udFNldHRpbmdzIjp7IiRpZCI6IjIyNjAiLCJGb250U2l6ZSI6MTAsIkZvbnROYW1lIjoiQ2FsaWJyaSIsIklzQm9sZCI6ZmFsc2UsIklzSXRhbGljIjpmYWxzZSwiSXNVbmRlcmxpbmVkIjpmYWxzZSwiUGFyZW50U3R5bGUiOm51bGx9LCJBdXRvU2l6ZSI6MCwiRm9yZWdyb3VuZCI6eyIkaWQiOiIyMjYxIiwiQ29sb3IiOnsiJGlkIjoiMjI2Mi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IyNjMiLCJUb3AiOjAuMCwiTGVmdCI6MC4wLCJSaWdodCI6MC4wLCJCb3R0b20iOjAuMH0sIlBhZGRpbmciOnsiJGlkIjoiMjI2NCIsIlRvcCI6MC4wLCJMZWZ0IjowLjAsIlJpZ2h0IjowLjAsIkJvdHRvbSI6MC4wfSwiQmFja2dyb3VuZCI6eyIkaWQiOiIyMjY1IiwiQ29sb3IiOnsiJGlkIjoiMjI2NiIsIkEiOjAsIlIiOjAsIkciOjAsIkIiOjB9fSwiSXNWaXNpYmxlIjp0cnVlLCJXaWR0aCI6MC4wLCJIZWlnaHQiOjAuMCwiQm9yZGVyU3R5bGUiOm51bGwsIlBhcmVudFN0eWxlIjpudWxsfSwiSG9yaXpvbnRhbENvbm5lY3RvclN0eWxlIjp7IiRpZCI6IjIyNjciLCJMaW5lQ29sb3IiOnsiJGlkIjoiMjI2OCIsIiR0eXBlIjoiTkxSRS5Db21tb24uRG9tLlNvbGlkQ29sb3JCcnVzaCwgTkxSRS5Db21tb24iLCJDb2xvciI6eyIkaWQiOiIyMjY5IiwiQSI6MjU1LCJSIjoyMDQsIkciOjIwNCwiQiI6MjA0fX0sIkxpbmVXZWlnaHQiOjEuMCwiTGluZVR5cGUiOjAsIlBhcmVudFN0eWxlIjpudWxsfSwiVmVydGljYWxDb25uZWN0b3JTdHlsZSI6eyIkaWQiOiIyMjcwIiwiTGluZUNvbG9yIjp7IiRpZCI6IjIyNzEiLCIkdHlwZSI6Ik5MUkUuQ29tbW9uLkRvbS5Tb2xpZENvbG9yQnJ1c2gsIE5MUkUuQ29tbW9uIiwiQ29sb3IiOnsiJGlkIjoiMjI3MiIsIkEiOjI1NSwiUiI6MjA0LCJHIjoyMDQsIkIiOjIwNH19LCJMaW5lV2VpZ2h0IjowLjAsIkxpbmVUeXBlIjowLCJQYXJlbnRTdHlsZSI6bnVsbH0sIk1hcmdpbiI6bnVsbCwiU3RhcnREYXRlUG9zaXRpb24iOjYsIkVuZERhdGVQb3NpdGlvbiI6NiwiRGF0ZUlzVmlzaWJsZSI6ZmFsc2UsIlRpdGxlUG9zaXRpb24iOjMsIkR1cmF0aW9uUG9zaXRpb24iOjYsIlBlcmNlbnRhZ2VDb21wbGV0ZWRQb3NpdGlvbiI6NiwiU3BhY2luZyI6MywiSXNCZWxvd1RpbWViYW5kIjp0cnVlLCJQZXJjZW50YWdlQ29tcGxldGVTaGFwZU9wYWNpdHkiOjM1LCJTaGFwZVN0eWxlIjp7IiRpZCI6IjIyNzMiLCJNYXJnaW4iOnsiJGlkIjoiMjI3NCIsIlRvcCI6MC4wLCJMZWZ0Ijo0LjAsIlJpZ2h0Ijo0LjAsIkJvdHRvbSI6MC4wfSwiUGFkZGluZyI6eyIkaWQiOiIyMjc1IiwiVG9wIjowLjAsIkxlZnQiOjAuMCwiUmlnaHQiOjAuMCwiQm90dG9tIjowLjB9LCJCYWNrZ3JvdW5kIjp7IiRpZCI6IjIyNzYiLCJDb2xvciI6eyIkaWQiOiIyMjc3IiwiQSI6MjU1LCJSIjoxMTIsIkciOjE3OSwiQiI6MjQwfX0sIklzVmlzaWJsZSI6dHJ1ZSwiV2lkdGgiOjAuMCwiSGVpZ2h0IjoxMC4wLCJCb3JkZXJTdHlsZSI6eyIkaWQiOiIyMjc4IiwiTGluZUNvbG9yIjp7IiRpZCI6IjIyNzkiLCIkdHlwZSI6Ik5MUkUuQ29tbW9uLkRvbS5Tb2xpZENvbG9yQnJ1c2gsIE5MUkUuQ29tbW9uIiwiQ29sb3IiOnsiJGlkIjoiMjI4MCIsIkEiOjI1NSwiUiI6MjM0LCJHIjoyMiwiQiI6MzB9fSwiTGluZVdlaWdodCI6MC4wLCJMaW5lVHlwZSI6MCwiUGFyZW50U3R5bGUiOm51bGx9LCJQYXJlbnRTdHlsZSI6bnVsbH0sIlRpdGxlU3R5bGUiOnsiJGlkIjoiMjI4MSIsIkZvbnRTZXR0aW5ncyI6eyIkaWQiOiIyMjgyIiwiRm9udFNpemUiOjExLCJGb250TmFtZSI6IkNhbGlicmkiLCJJc0JvbGQiOmZhbHNlLCJJc0l0YWxpYyI6ZmFsc2UsIklzVW5kZXJsaW5lZCI6ZmFsc2UsIlBhcmVudFN0eWxlIjpudWxsfSwiQXV0b1NpemUiOjAsIkZvcmVncm91bmQiOnsiJGlkIjoiMjI4MyIsIkNvbG9yIjp7IiRpZCI6IjIyODQiLCJBIjoyNTUsIlIiOjAsIkciOjAsIkIiOjB9fSwiTWF4V2lkdGgiOjIwMC4wLCJNYXhIZWlnaHQiOiJJbmZpbml0eSIsIlNtYXJ0Rm9yZWdyb3VuZElzQWN0aXZlIjpmYWxzZSwiSG9yaXpvbnRhbEFsaWdubWVudCI6MiwiVmVydGljYWxBbGlnbm1lbnQiOjAsIlNtYXJ0Rm9yZWdyb3VuZCI6bnVsbCwiQmFja2dyb3VuZEZpbGxUeXBlIjowLCJNYXJnaW4iOnsiJGlkIjoiMjI4NSIsIlRvcCI6MC4wLCJMZWZ0IjowLjAsIlJpZ2h0IjowLjAsIkJvdHRvbSI6MC4wfSwiUGFkZGluZyI6eyIkaWQiOiIyMjg2IiwiVG9wIjowLjAsIkxlZnQiOjAuMCwiUmlnaHQiOjAuMCwiQm90dG9tIjowLjB9LCJCYWNrZ3JvdW5kIjp7IiRpZCI6IjIyODciLCJDb2xvciI6eyIkaWQiOiIyMjg4IiwiQSI6MCwiUiI6MjU1LCJHIjoyNTUsIkIiOjI1NX19LCJJc1Zpc2libGUiOnRydWUsIldpZHRoIjowLjAsIkhlaWdodCI6MC4wLCJCb3JkZXJTdHlsZSI6bnVsbCwiUGFyZW50U3R5bGUiOm51bGx9LCJEYXRlU3R5bGUiOnsiJGlkIjoiMjI4OSIsIkZvbnRTZXR0aW5ncyI6eyIkaWQiOiIyMjkwIiwiRm9udFNpemUiOjEwLCJGb250TmFtZSI6IkNhbGlicmkiLCJJc0JvbGQiOmZhbHNlLCJJc0l0YWxpYyI6ZmFsc2UsIklzVW5kZXJsaW5lZCI6ZmFsc2UsIlBhcmVudFN0eWxlIjpudWxsfSwiQXV0b1NpemUiOjAsIkZvcmVncm91bmQiOnsiJGlkIjoiMjI5MSIsIkNvbG9yIjp7IiRpZCI6IjIyOTIiLCJBIjoyNTUsIlIiOjEwLCJHIjozMiwiQiI6NDF9fSwiTWF4V2lkdGgiOjIwMC4wLCJNYXhIZWlnaHQiOiJJbmZpbml0eSIsIlNtYXJ0Rm9yZWdyb3VuZElzQWN0aXZlIjpmYWxzZSwiSG9yaXpvbnRhbEFsaWdubWVudCI6MCwiVmVydGljYWxBbGlnbm1lbnQiOjAsIlNtYXJ0Rm9yZWdyb3VuZCI6bnVsbCwiQmFja2dyb3VuZEZpbGxUeXBlIjowLCJNYXJnaW4iOnsiJGlkIjoiMjI5MyIsIlRvcCI6MC4wLCJMZWZ0IjowLjAsIlJpZ2h0IjowLjAsIkJvdHRvbSI6MC4wfSwiUGFkZGluZyI6eyIkaWQiOiIyMjk0IiwiVG9wIjowLjAsIkxlZnQiOjAuMCwiUmlnaHQiOjAuMCwiQm90dG9tIjowLjB9LCJCYWNrZ3JvdW5kIjp7IiRpZCI6IjIyOTUiLCJDb2xvciI6eyIkaWQiOiIyMjk2IiwiQSI6MCwiUiI6MjU1LCJHIjoyNTUsIkIiOjI1NX19LCJJc1Zpc2libGUiOnRydWUsIldpZHRoIjowLjAsIkhlaWdodCI6MC4wLCJCb3JkZXJTdHlsZSI6bnVsbCwiUGFyZW50U3R5bGUiOm51bGx9LCJEYXRlRm9ybWF0Ijp7IiRpZCI6IjIyOT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I5OCIsIkZvcm1hdCI6MCwiSXNWaXNpYmxlIjpmYWxzZSwiTGFzdEtub3duVmlzaWJpbGl0eVN0YXRlIjpmYWxzZX0sIklzVmlzaWJsZSI6dHJ1ZSwiUGFyZW50U3R5bGUiOm51bGwsIl9leHBsaWNpdGx5U2V0Ijp7IiRpZCI6IjIyOTk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90U3R5bGUiOnsiJGlkIjoiMjMwMCIsIlNoYXBlIjowLCJDb25uZWN0b3JNYXJnaW4iOnsiJGlkIjoiMjMwMSIsIlRvcCI6MC4wLCJMZWZ0IjoyLjAsIlJpZ2h0IjoyLjAsIkJvdHRvbSI6MC4wfSwiQ29ubmVjdG9yU3R5bGUiOnsiJGlkIjoiMjMwMiIsIkxpbmVDb2xvciI6eyIkaWQiOiIyMzAzIiwiJHR5cGUiOiJOTFJFLkNvbW1vbi5Eb20uU29saWRDb2xvckJydXNoLCBOTFJFLkNvbW1vbiIsIkNvbG9yIjp7IiRpZCI6IjIzMDQiLCJBIjoyNTUsIlIiOjEyNywiRyI6MTI3LCJCIjoxMjd9fSwiTGluZVdlaWdodCI6Mi4wLCJMaW5lVHlwZSI6MCwiUGFyZW50U3R5bGUiOm51bGx9LCJJc0JlbG93VGltZWJhbmQiOmZhbHNlLCJQb3NpdGlvbk9uVGFzayI6MSwiSGlkZURhdGUiOmZhbHNlLCJTaGFwZVNpemUiOjAsIlNwYWNpbmciOjEuMCwiUGFkZGluZyI6eyIkaWQiOiIyMzA1IiwiVG9wIjo3LjAsIkxlZnQiOjMuMCwiUmlnaHQiOjAuMCwiQm90dG9tIjoyLjB9LCJTaGFwZVN0eWxlIjp7IiRpZCI6IjIzMDYiLCJNYXJnaW4iOnsiJGlkIjoiMjMwNyIsIlRvcCI6MC4wLCJMZWZ0IjowLjAsIlJpZ2h0IjowLjAsIkJvdHRvbSI6MC4wfSwiUGFkZGluZyI6eyIkaWQiOiIyMzA4IiwiVG9wIjowLjAsIkxlZnQiOjAuMCwiUmlnaHQiOjAuMCwiQm90dG9tIjowLjB9LCJCYWNrZ3JvdW5kIjp7IiRpZCI6IjIzMDkiLCJDb2xvciI6eyIkaWQiOiIyMzEwIiwiQSI6MjU1LCJSIjoxNDgsIkciOjE5OSwiQiI6MjQ0fX0sIklzVmlzaWJsZSI6dHJ1ZSwiV2lkdGgiOjEyLjAsIkhlaWdodCI6MTQuMCwiQm9yZGVyU3R5bGUiOnsiJGlkIjoiMjMxMSIsIkxpbmVDb2xvciI6eyIkaWQiOiIyMzEyIiwiJHR5cGUiOiJOTFJFLkNvbW1vbi5Eb20uU29saWRDb2xvckJydXNoLCBOTFJFLkNvbW1vbiIsIkNvbG9yIjp7IiRpZCI6IjIzMTMiLCJBIjoyNTUsIlIiOjIzNCwiRyI6MjIsIkIiOjMwfX0sIkxpbmVXZWlnaHQiOjAuMCwiTGluZVR5cGUiOjAsIlBhcmVudFN0eWxlIjpudWxsfSwiUGFyZW50U3R5bGUiOm51bGx9LCJUaXRsZVN0eWxlIjp7IiRpZCI6IjIzMTQiLCJGb250U2V0dGluZ3MiOnsiJGlkIjoiMjMxNSIsIkZvbnRTaXplIjoxMSwiRm9udE5hbWUiOiJDYWxpYnJpIiwiSXNCb2xkIjp0cnVlLCJJc0l0YWxpYyI6ZmFsc2UsIklzVW5kZXJsaW5lZCI6ZmFsc2UsIlBhcmVudFN0eWxlIjpudWxsfSwiQXV0b1NpemUiOjAsIkZvcmVncm91bmQiOnsiJGlkIjoiMjMxNiIsIkNvbG9yIjp7IiRpZCI6IjIzMTc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MjMxOCIsIlRvcCI6MC4wLCJMZWZ0IjowLjAsIlJpZ2h0IjowLjAsIkJvdHRvbSI6MC4wfSwiUGFkZGluZyI6eyIkaWQiOiIyMzE5IiwiVG9wIjowLjAsIkxlZnQiOjAuMCwiUmlnaHQiOjAuMCwiQm90dG9tIjowLjB9LCJCYWNrZ3JvdW5kIjp7IiRpZCI6IjIzMjAiLCJDb2xvciI6eyIkaWQiOiIyMzIxIiwiQSI6MCwiUiI6MCwiRyI6MCwiQiI6MH19LCJJc1Zpc2libGUiOnRydWUsIldpZHRoIjowLjAsIkhlaWdodCI6MC4wLCJCb3JkZXJTdHlsZSI6bnVsbCwiUGFyZW50U3R5bGUiOm51bGx9LCJEYXRlU3R5bGUiOnsiJGlkIjoiMjMyMiIsIkZvbnRTZXR0aW5ncyI6eyIkaWQiOiIyMzIzIiwiRm9udFNpemUiOjEwLCJGb250TmFtZSI6IkNhbGlicmkiLCJJc0JvbGQiOmZhbHNlLCJJc0l0YWxpYyI6ZmFsc2UsIklzVW5kZXJsaW5lZCI6ZmFsc2UsIlBhcmVudFN0eWxlIjpudWxsfSwiQXV0b1NpemUiOjAsIkZvcmVncm91bmQiOnsiJGlkIjoiMjMyNCIsIkNvbG9yIjp7IiRpZCI6IjIzMjU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IzMjYiLCJUb3AiOjAuMCwiTGVmdCI6MC4wLCJSaWdodCI6MC4wLCJCb3R0b20iOjAuMH0sIlBhZGRpbmciOnsiJGlkIjoiMjMyNyIsIlRvcCI6MC4wLCJMZWZ0IjowLjAsIlJpZ2h0IjowLjAsIkJvdHRvbSI6MC4wfSwiQmFja2dyb3VuZCI6eyIkaWQiOiIyMzI4IiwiQ29sb3IiOnsiJGlkIjoiMjMyOSIsIkEiOjAsIlIiOjAsIkciOjAsIkIiOjB9fSwiSXNWaXNpYmxlIjp0cnVlLCJXaWR0aCI6MC4wLCJIZWlnaHQiOjAuMCwiQm9yZGVyU3R5bGUiOm51bGwsIlBhcmVudFN0eWxlIjpudWxsfSwiRGF0ZUZvcm1hdCI6eyIkaWQiOiIyMzM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zMzEiLCJGb3JtYXQiOjAsIklzVmlzaWJsZSI6ZmFsc2UsIkxhc3RLbm93blZpc2liaWxpdHlTdGF0ZSI6ZmFsc2V9LCJJc1Zpc2libGUiOnRydWUsIlBhcmVudFN0eWxlIjpudWxsfSwiRGVmYXVsdFN3aW1sYW5lTWlsZXN0b25lU3R5bGUiOnsiJGlkIjoiMjMzMiIsIlRpdGxlUG9zaXRpb24iOiJSaWdodCIsIkRhdGVQb3NpdGlvbiI6IkxlZnQiLCJTaGFwZVR5cGUiOjEsIlNoYXBlU2l6ZSI6MCwiU3BhY2luZyI6NSwiU2hhcGVTdHlsZSI6eyIkaWQiOiIyMzMzIiwiTWFyZ2luIjp7IiRpZCI6IjIzMzQiLCJUb3AiOjAuMCwiTGVmdCI6MC4wLCJSaWdodCI6MC4wLCJCb3R0b20iOjAuMH0sIlBhZGRpbmciOnsiJGlkIjoiMjMzNSIsIlRvcCI6MC4wLCJMZWZ0IjowLjAsIlJpZ2h0IjowLjAsIkJvdHRvbSI6MC4wfSwiQmFja2dyb3VuZCI6eyIkaWQiOiIyMzM2IiwiQ29sb3IiOnsiJGlkIjoiMjMzNyIsIkEiOjI1NSwiUiI6MTEyLCJHIjoxNzksIkIiOjI0MH19LCJJc1Zpc2libGUiOnRydWUsIldpZHRoIjoxMi4wLCJIZWlnaHQiOjE0LjAsIkJvcmRlclN0eWxlIjp7IiRpZCI6IjIzMzgiLCJMaW5lQ29sb3IiOnsiJGlkIjoiMjMzOSIsIiR0eXBlIjoiTkxSRS5Db21tb24uRG9tLlNvbGlkQ29sb3JCcnVzaCwgTkxSRS5Db21tb24iLCJDb2xvciI6eyIkaWQiOiIyMzQwIiwiQSI6MjU1LCJSIjoyMzQsIkciOjIyLCJCIjozMH19LCJMaW5lV2VpZ2h0IjowLjAsIkxpbmVUeXBlIjowLCJQYXJlbnRTdHlsZSI6bnVsbH0sIlBhcmVudFN0eWxlIjpudWxsfSwiVGl0bGVTdHlsZSI6eyIkaWQiOiIyMzQxIiwiRm9udFNldHRpbmdzIjp7IiRpZCI6IjIzNDIiLCJGb250U2l6ZSI6MTEsIkZvbnROYW1lIjoiQ2FsaWJyaSIsIklzQm9sZCI6dHJ1ZSwiSXNJdGFsaWMiOmZhbHNlLCJJc1VuZGVybGluZWQiOmZhbHNlLCJQYXJlbnRTdHlsZSI6bnVsbH0sIkF1dG9TaXplIjowLCJGb3JlZ3JvdW5kIjp7IiRpZCI6IjIzNDMiLCJDb2xvciI6eyIkaWQiOiIyMzQ0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IzNDUiLCJUb3AiOjAuMCwiTGVmdCI6MC4wLCJSaWdodCI6MC4wLCJCb3R0b20iOjAuMH0sIlBhZGRpbmciOnsiJGlkIjoiMjM0NiIsIlRvcCI6MC4wLCJMZWZ0IjowLjAsIlJpZ2h0IjowLjAsIkJvdHRvbSI6MC4wfSwiQmFja2dyb3VuZCI6eyIkaWQiOiIyMzQ3IiwiQ29sb3IiOnsiJGlkIjoiMjM0OCIsIkEiOjAsIlIiOjI1NSwiRyI6MjU1LCJCIjoyNTV9fSwiSXNWaXNpYmxlIjp0cnVlLCJXaWR0aCI6MC4wLCJIZWlnaHQiOjAuMCwiQm9yZGVyU3R5bGUiOm51bGwsIlBhcmVudFN0eWxlIjpudWxsfSwiRGF0ZVN0eWxlIjp7IiRpZCI6IjIzNDkiLCJGb250U2V0dGluZ3MiOnsiJGlkIjoiMjM1MCIsIkZvbnRTaXplIjoxMCwiRm9udE5hbWUiOiJDYWxpYnJpIiwiSXNCb2xkIjpmYWxzZSwiSXNJdGFsaWMiOmZhbHNlLCJJc1VuZGVybGluZWQiOmZhbHNlLCJQYXJlbnRTdHlsZSI6bnVsbH0sIkF1dG9TaXplIjowLCJGb3JlZ3JvdW5kIjp7IiRpZCI6IjIzNTEiLCJDb2xvciI6eyIkaWQiOiIyMzUyIiwiQSI6MjU1LCJSIjoxMCwiRyI6MzIsIkIiOjQxfX0sIk1heFdpZHRoIjoyMDAuMCwiTWF4SGVpZ2h0IjoiSW5maW5pdHkiLCJTbWFydEZvcmVncm91bmRJc0FjdGl2ZSI6ZmFsc2UsIkhvcml6b250YWxBbGlnbm1lbnQiOjIsIlZlcnRpY2FsQWxpZ25tZW50IjowLCJTbWFydEZvcmVncm91bmQiOm51bGwsIkJhY2tncm91bmRGaWxsVHlwZSI6MCwiTWFyZ2luIjp7IiRpZCI6IjIzNTMiLCJUb3AiOjAuMCwiTGVmdCI6MC4wLCJSaWdodCI6MC4wLCJCb3R0b20iOjAuMH0sIlBhZGRpbmciOnsiJGlkIjoiMjM1NCIsIlRvcCI6MC4wLCJMZWZ0IjowLjAsIlJpZ2h0IjowLjAsIkJvdHRvbSI6MC4wfSwiQmFja2dyb3VuZCI6eyIkaWQiOiIyMzU1IiwiQ29sb3IiOnsiJGlkIjoiMjM1NiIsIkEiOjAsIlIiOjI1NSwiRyI6MjU1LCJCIjoyNTV9fSwiSXNWaXNpYmxlIjp0cnVlLCJXaWR0aCI6MC4wLCJIZWlnaHQiOjAuMCwiQm9yZGVyU3R5bGUiOm51bGwsIlBhcmVudFN0eWxlIjpudWxsfSwiRGF0ZUZvcm1hdCI6eyIkaWQiOiIyMzU3IiwiRm9ybWF0U3RyaW5nIjoiTU1NIGQsIHl5eXkiLCJTZXBhcmF0b3IiOiIvIiwiVXNlSW50ZXJuYXRpb25hbERhdGVGb3JtYXQiOmZhbHNlLCJEYXRlSXNWaXNpYmxlIjp0cnVlLCJUaW1lSXNWaXNpYmxlIjpmYWxzZSwiSG91ckRpZ2l0cyI6MSwiQW1QbURlc2lnbmF0b3IiOjIsIlRyaW0wME1pbnV0ZXMiOmZhbHNlLCJMYXN0S25vd25WaXNpYmlsaXR5U3RhdGUiOnsiJGlkIjoiMjM1OCIsIkRhdGVQYXJ0SXNWaXNpYmxlIjp0cnVlLCJUaW1lUGFydElzVmlzaWJsZSI6ZmFsc2V9fSwiV2Vla051bWJlcmluZyI6eyIkaWQiOiIyMzU5IiwiRm9ybWF0IjowLCJJc1Zpc2libGUiOmZhbHNlLCJMYXN0S25vd25WaXNpYmlsaXR5U3RhdGUiOmZhbHNlfSwiSXNWaXNpYmxlIjp0cnVlLCJQYXJlbnRTdHlsZSI6bnVsbH0sIkRlZmF1bHRTd2ltbGFuZUFjdGl2aXR5U3R5bGUiOnsiJGlkIjoiMjM2MCIsIkhlYWRlclN0eWxlIjp7IiRpZCI6IjIzNjEiLCJUZXh0U3R5bGUiOnsiJGlkIjoiMjM2MiIsIkZvbnRTZXR0aW5ncyI6eyIkaWQiOiIyMzYzIiwiRm9udFNpemUiOjExLCJGb250TmFtZSI6IkNhbGlicmkiLCJJc0JvbGQiOmZhbHNlLCJJc0l0YWxpYyI6ZmFsc2UsIklzVW5kZXJsaW5lZCI6ZmFsc2UsIlBhcmVudFN0eWxlIjpudWxsfSwiQXV0b1NpemUiOjIsIkZvcmVncm91bmQiOnsiJGlkIjoiMjM2NCIsIkNvbG9yIjp7IiRpZCI6IjIzNjUiLCJBIjoyNTUsIlIiOjAsIkciOjAsIkIiOjB9fSwiTWF4V2lkdGgiOjAuMCwiTWF4SGVpZ2h0IjowLjAsIlNtYXJ0Rm9yZWdyb3VuZElzQWN0aXZlIjpmYWxzZSwiSG9yaXpvbnRhbEFsaWdubWVudCI6MCwiVmVydGljYWxBbGlnbm1lbnQiOjAsIlNtYXJ0Rm9yZWdyb3VuZCI6bnVsbCwiQmFja2dyb3VuZEZpbGxUeXBlIjowLCJNYXJnaW4iOnsiJGlkIjoiMjM2NiIsIlRvcCI6MC4wLCJMZWZ0IjowLjAsIlJpZ2h0IjowLjAsIkJvdHRvbSI6MC4wfSwiUGFkZGluZyI6eyIkaWQiOiIyMzY3IiwiVG9wIjowLjAsIkxlZnQiOjAuMCwiUmlnaHQiOjAuMCwiQm90dG9tIjowLjB9LCJCYWNrZ3JvdW5kIjpudWxsLCJJc1Zpc2libGUiOnRydWUsIldpZHRoIjowLjAsIkhlaWdodCI6MC4wLCJCb3JkZXJTdHlsZSI6bnVsbCwiUGFyZW50U3R5bGUiOm51bGx9LCJSZWN0YW5nbGVTdHlsZSI6eyIkaWQiOiIyMzY4IiwiTWFyZ2luIjp7IiRpZCI6IjIzNjkiLCJUb3AiOjAuMCwiTGVmdCI6MC4wLCJSaWdodCI6MC4wLCJCb3R0b20iOjAuMH0sIlBhZGRpbmciOnsiJGlkIjoiMjM3MCIsIlRvcCI6MC4wLCJMZWZ0IjowLjAsIlJpZ2h0IjowLjAsIkJvdHRvbSI6MC4wfSwiQmFja2dyb3VuZCI6eyIkaWQiOiIyMzcxIiwiQ29sb3IiOnsiJGlkIjoiMjM3MiIsIkEiOjYzLCJSIjoxNDgsIkciOjE5OSwiQiI6MjQ0fX0sIklzVmlzaWJsZSI6dHJ1ZSwiV2lkdGgiOjAuMCwiSGVpZ2h0IjowLjAsIkJvcmRlclN0eWxlIjp7IiRpZCI6IjIzNzMiLCJMaW5lQ29sb3IiOnsiJGlkIjoiMjM3NCIsIiR0eXBlIjoiTkxSRS5Db21tb24uRG9tLlNvbGlkQ29sb3JCcnVzaCwgTkxSRS5Db21tb24iLCJDb2xvciI6eyIkaWQiOiIyMzc1IiwiQSI6MjU1LCJSIjoxODgsIkciOjE3OCwiQiI6MH19LCJMaW5lV2VpZ2h0IjowLjAsIkxpbmVUeXBlIjowLCJQYXJlbnRTdHlsZSI6bnVsbH0sIlBhcmVudFN0eWxlIjpudWxsfSwiTWFyZ2luIjp7IiRpZCI6IjIzNzYiLCJUb3AiOjAuMCwiTGVmdCI6MC4wLCJSaWdodCI6MC4wLCJCb3R0b20iOjAuMH0sIlBhZGRpbmciOnsiJGlkIjoiMjM3NyIsIlRvcCI6MC4wLCJMZWZ0IjowLjAsIlJpZ2h0IjowLjAsIkJvdHRvbSI6MC4wfSwiQmFja2dyb3VuZCI6bnVsbCwiSXNWaXNpYmxlIjp0cnVlLCJXaWR0aCI6MC4wLCJIZWlnaHQiOjAuMCwiQm9yZGVyU3R5bGUiOm51bGwsIlBhcmVudFN0eWxlIjpudWxsfSwiQmFja2dyb3VuZFN0eWxlIjp7IiRpZCI6IjIzNzgiLCJNYXJnaW4iOnsiJGlkIjoiMjM3OSIsIlRvcCI6MC4wLCJMZWZ0IjowLjAsIlJpZ2h0IjowLjAsIkJvdHRvbSI6MC4wfSwiUGFkZGluZyI6eyIkaWQiOiIyMzgwIiwiVG9wIjowLjAsIkxlZnQiOjAuMCwiUmlnaHQiOjAuMCwiQm90dG9tIjowLjB9LCJCYWNrZ3JvdW5kIjp7IiRpZCI6IjIzODEiLCJDb2xvciI6eyIkaWQiOiIyMzgyIiwiQSI6NTEsIlIiOjIxNywiRyI6MjE3LCJCIjoyMTd9fSwiSXNWaXNpYmxlIjp0cnVlLCJXaWR0aCI6MC4wLCJIZWlnaHQiOjAuMCwiQm9yZGVyU3R5bGUiOnsiJGlkIjoiMjM4MyIsIkxpbmVDb2xvciI6eyIkaWQiOiIyMzg0IiwiJHR5cGUiOiJOTFJFLkNvbW1vbi5Eb20uU29saWRDb2xvckJydXNoLCBOTFJFLkNvbW1vbiIsIkNvbG9yIjp7IiRpZCI6IjIzODUiLCJBIjoyNTUsIlIiOjIzNCwiRyI6MjIsIkIiOjMwfX0sIkxpbmVXZWlnaHQiOjAuMCwiTGluZVR5cGUiOjAsIlBhcmVudFN0eWxlIjpudWxsfSwiUGFyZW50U3R5bGUiOm51bGx9LCJNYXJnaW4iOnsiJGlkIjoiMjM4NiIsIlRvcCI6MC4wLCJMZWZ0IjowLjAsIlJpZ2h0IjowLjAsIkJvdHRvbSI6MC4wfSwiUGFkZGluZyI6eyIkaWQiOiIyMzg3IiwiVG9wIjowLjAsIkxlZnQiOjAuMCwiUmlnaHQiOjAuMCwiQm90dG9tIjowLjB9LCJJc1Zpc2libGUiOnRydWUsIldpZHRoIjowLjAsIkhlaWdodCI6MC4wLCJCb3JkZXJTdHlsZSI6bnVsbCwiUGFyZW50U3R5bGUiOm51bGx9LCJNYXJnaW4iOnsiJGlkIjoiMjM4OCIsIlRvcCI6MC4wLCJMZWZ0IjowLjAsIlJpZ2h0IjowLjAsIkJvdHRvbSI6MC4wfSwiUGFkZGluZyI6eyIkaWQiOiIyMzg5IiwiVG9wIjowLjAsIkxlZnQiOjAuMCwiUmlnaHQiOjAuMCwiQm90dG9tIjowLjB9LCJJc1Zpc2libGUiOnRydWUsIldpZHRoIjowLjAsIkhlaWdodCI6MC4wLCJCb3JkZXJTdHlsZSI6eyIkaWQiOiIyMzkwIiwiTGluZUNvbG9yIjpudWxsLCJMaW5lV2VpZ2h0IjowLjAsIkxpbmVUeXBlIjowLCJQYXJlbnRTdHlsZSI6bnVsbH0sIlBhcmVudFN0eWxlIjpudWxsfSx7IiRpZCI6IjIzOTEiLCJTdHlsZUlkIjoiMDAwMDAwMDAtMDAwMC0wMDAwLTAwMDAtMDAwMDAwMDAwMDAwIiwiSGVhZGVyU3R5bGUiOnsiJGlkIjoiMjM5MiIsIlRleHRJc1ZlcnRpY2FsIjp0cnVlLCJUZXh0U3R5bGUiOnsiJGlkIjoiMjM5MyIsIkZvbnRTZXR0aW5ncyI6eyIkaWQiOiIyMzk0IiwiRm9udFNpemUiOjEyLCJGb250TmFtZSI6IkNhbGlicmkiLCJJc0JvbGQiOmZhbHNlLCJJc0l0YWxpYyI6ZmFsc2UsIklzVW5kZXJsaW5lZCI6ZmFsc2UsIlBhcmVudFN0eWxlIjpudWxsfSwiQXV0b1NpemUiOjIsIkZvcmVncm91bmQiOnsiJGlkIjoiMjM5NSIsIkNvbG9yIjp7IiRpZCI6IjIzOTYiLCJBIjoyNTUsIlIiOjAsIkciOjAsIkIiOjB9fSwiTWF4V2lkdGgiOjE3Ny44MjY2NjY2NjY2NjY3MSwiTWF4SGVpZ2h0IjowLjAsIlNtYXJ0Rm9yZWdyb3VuZElzQWN0aXZlIjpmYWxzZSwiSG9yaXpvbnRhbEFsaWdubWVudCI6MCwiVmVydGljYWxBbGlnbm1lbnQiOjAsIlNtYXJ0Rm9yZWdyb3VuZCI6bnVsbCwiQmFja2dyb3VuZEZpbGxUeXBlIjowLCJNYXJnaW4iOnsiJGlkIjoiMjM5NyIsIlRvcCI6MC4wLCJMZWZ0IjowLjAsIlJpZ2h0IjowLjAsIkJvdHRvbSI6MC4wfSwiUGFkZGluZyI6eyIkaWQiOiIyMzk4IiwiVG9wIjowLjAsIkxlZnQiOjAuMCwiUmlnaHQiOjAuMCwiQm90dG9tIjowLjB9LCJCYWNrZ3JvdW5kIjpudWxsLCJJc1Zpc2libGUiOnRydWUsIldpZHRoIjowLjAsIkhlaWdodCI6MC4wLCJCb3JkZXJTdHlsZSI6bnVsbCwiUGFyZW50U3R5bGUiOm51bGx9LCJSZWN0YW5nbGVTdHlsZSI6eyIkaWQiOiIyMzk5IiwiTWFyZ2luIjp7IiRpZCI6IjI0MDAiLCJUb3AiOjAuMCwiTGVmdCI6MC4wLCJSaWdodCI6MC4wLCJCb3R0b20iOjAuMH0sIlBhZGRpbmciOnsiJGlkIjoiMjQwMSIsIlRvcCI6MC4wLCJMZWZ0IjowLjAsIlJpZ2h0IjowLjAsIkJvdHRvbSI6MC4wfSwiQmFja2dyb3VuZCI6eyIkaWQiOiIyNDAyIiwiQ29sb3IiOnsiJGlkIjoiMjQwMyIsIkEiOjI1NSwiUiI6MjIsIkciOjIxOSwiQiI6MTQ3fX0sIklzVmlzaWJsZSI6dHJ1ZSwiV2lkdGgiOjAuMCwiSGVpZ2h0IjowLjAsIkJvcmRlclN0eWxlIjp7IiRpZCI6IjI0MDQiLCJMaW5lQ29sb3IiOnsiJGlkIjoiMjQwNSIsIiR0eXBlIjoiTkxSRS5Db21tb24uRG9tLlNvbGlkQ29sb3JCcnVzaCwgTkxSRS5Db21tb24iLCJDb2xvciI6eyIkaWQiOiIyNDA2IiwiQSI6MjU1LCJSIjoyNTUsIkciOjI1NSwiQiI6MjU1fX0sIkxpbmVXZWlnaHQiOjAuMCwiTGluZVR5cGUiOjAsIlBhcmVudFN0eWxlIjpudWxsfSwiUGFyZW50U3R5bGUiOm51bGx9LCJNYXJnaW4iOnsiJGlkIjoiMjQwNyIsIlRvcCI6MC4wLCJMZWZ0IjowLjAsIlJpZ2h0IjowLjAsIkJvdHRvbSI6MC4wfSwiUGFkZGluZyI6eyIkaWQiOiIyNDA4IiwiVG9wIjowLjAsIkxlZnQiOjAuMCwiUmlnaHQiOjAuMCwiQm90dG9tIjowLjB9LCJCYWNrZ3JvdW5kIjpudWxsLCJJc1Zpc2libGUiOnRydWUsIldpZHRoIjowLjAsIkhlaWdodCI6MC4wLCJCb3JkZXJTdHlsZSI6bnVsbCwiUGFyZW50U3R5bGUiOm51bGx9LCJCYWNrZ3JvdW5kU3R5bGUiOnsiJGlkIjoiMjQwOSIsIk1hcmdpbiI6eyIkaWQiOiIyNDEwIiwiVG9wIjowLjAsIkxlZnQiOjAuMCwiUmlnaHQiOjAuMCwiQm90dG9tIjowLjB9LCJQYWRkaW5nIjp7IiRpZCI6IjI0MTEiLCJUb3AiOjAuMCwiTGVmdCI6MC4wLCJSaWdodCI6MC4wLCJCb3R0b20iOjAuMH0sIkJhY2tncm91bmQiOnsiJGlkIjoiMjQxMiIsIkNvbG9yIjp7IiRpZCI6IjI0MTMiLCJBIjo1MSwiUiI6MjE3LCJHIjoyMTcsIkIiOjIxN319LCJJc1Zpc2libGUiOnRydWUsIldpZHRoIjowLjAsIkhlaWdodCI6MC4wLCJCb3JkZXJTdHlsZSI6eyIkaWQiOiIyNDE0IiwiTGluZUNvbG9yIjp7IiRpZCI6IjI0MTUiLCIkdHlwZSI6Ik5MUkUuQ29tbW9uLkRvbS5Tb2xpZENvbG9yQnJ1c2gsIE5MUkUuQ29tbW9uIiwiQ29sb3IiOnsiJGlkIjoiMjQxNiIsIkEiOjI1NSwiUiI6MjM0LCJHIjoyMiwiQiI6MzB9fSwiTGluZVdlaWdodCI6MC4wLCJMaW5lVHlwZSI6MCwiUGFyZW50U3R5bGUiOm51bGx9LCJQYXJlbnRTdHlsZSI6bnVsbH0sIklzQWJvdmVUaW1lYmFuZCI6ZmFsc2UsIlNwYWNpbmciOjUsIkRlZmF1bHRTd2ltbGFuZVRhc2tTdHlsZSI6eyIkaWQiOiIyNDE3IiwiJHR5cGUiOiJOTFJFLkNvbW1vbi5Eb20uU3R5bGVzLkV4cGxpY2l0U2V0YWJsZVRhc2tTdHlsZSwgTkxSRS5Db21tb24iLCJTaGFwZSI6MSwiU2hhcGVUaGlja25lc3MiOjAsIkR1cmF0aW9uRm9ybWF0IjowLCJJbmNsdWRlTm9uV29ya2luZ0RheXNJbkR1cmF0aW9uIjpmYWxzZSwiUGVyY2VudGFnZUNvbXBsZXRlU3R5bGUiOnsiJGlkIjoiMjQxOCIsIkZvbnRTZXR0aW5ncyI6eyIkaWQiOiIyNDE5IiwiRm9udFNpemUiOjEwLCJGb250TmFtZSI6IkNhbGlicmkiLCJJc0JvbGQiOmZhbHNlLCJJc0l0YWxpYyI6ZmFsc2UsIklzVW5kZXJsaW5lZCI6ZmFsc2UsIlBhcmVudFN0eWxlIjpudWxsfSwiQXV0b1NpemUiOjAsIkZvcmVncm91bmQiOnsiJGlkIjoiMjQyMCIsIkNvbG9yIjp7IiRpZCI6IjI0MjE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yNDIyIiwiVG9wIjowLjAsIkxlZnQiOjAuMCwiUmlnaHQiOjAuMCwiQm90dG9tIjowLjB9LCJQYWRkaW5nIjp7IiRpZCI6IjI0MjMiLCJUb3AiOjAuMCwiTGVmdCI6MC4wLCJSaWdodCI6MC4wLCJCb3R0b20iOjAuMH0sIkJhY2tncm91bmQiOnsiJGlkIjoiMjQyNCIsIkNvbG9yIjp7IiRpZCI6IjI0MjUiLCJBIjo4OSwiUiI6MCwiRyI6MCwiQiI6MH19LCJJc1Zpc2libGUiOnRydWUsIldpZHRoIjowLjAsIkhlaWdodCI6MC4wLCJCb3JkZXJTdHlsZSI6bnVsbCwiUGFyZW50U3R5bGUiOm51bGx9LCJEdXJhdGlvblN0eWxlIjp7IiRpZCI6IjI0MjYiLCJGb250U2V0dGluZ3MiOnsiJGlkIjoiMjQyNyIsIkZvbnRTaXplIjoxMCwiRm9udE5hbWUiOiJDYWxpYnJpIiwiSXNCb2xkIjpmYWxzZSwiSXNJdGFsaWMiOmZhbHNlLCJJc1VuZGVybGluZWQiOmZhbHNlLCJQYXJlbnRTdHlsZSI6bnVsbH0sIkF1dG9TaXplIjowLCJGb3JlZ3JvdW5kIjp7IiRpZCI6IjI0MjgiLCJDb2xvciI6eyIkaWQiOiIyNDI5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jQzMCIsIlRvcCI6MC4wLCJMZWZ0IjowLjAsIlJpZ2h0IjowLjAsIkJvdHRvbSI6MC4wfSwiUGFkZGluZyI6eyIkaWQiOiIyNDMxIiwiVG9wIjowLjAsIkxlZnQiOjAuMCwiUmlnaHQiOjAuMCwiQm90dG9tIjowLjB9LCJCYWNrZ3JvdW5kIjp7IiRpZCI6IjI0MzIiLCJDb2xvciI6eyIkaWQiOiIyNDMzIiwiQSI6MCwiUiI6MCwiRyI6MCwiQiI6MH19LCJJc1Zpc2libGUiOnRydWUsIldpZHRoIjowLjAsIkhlaWdodCI6MC4wLCJCb3JkZXJTdHlsZSI6bnVsbCwiUGFyZW50U3R5bGUiOm51bGx9LCJIb3Jpem9udGFsQ29ubmVjdG9yU3R5bGUiOnsiJGlkIjoiMjQzNCIsIkxpbmVDb2xvciI6eyIkaWQiOiIyNDM1IiwiJHR5cGUiOiJOTFJFLkNvbW1vbi5Eb20uU29saWRDb2xvckJydXNoLCBOTFJFLkNvbW1vbiIsIkNvbG9yIjp7IiRpZCI6IjI0MzYiLCJBIjoyNTUsIlIiOjIwNCwiRyI6MjA0LCJCIjoyMDR9fSwiTGluZVdlaWdodCI6MS4wLCJMaW5lVHlwZSI6MCwiUGFyZW50U3R5bGUiOm51bGx9LCJWZXJ0aWNhbENvbm5lY3RvclN0eWxlIjp7IiRpZCI6IjI0MzciLCJMaW5lQ29sb3IiOnsiJGlkIjoiMjQzOCIsIiR0eXBlIjoiTkxSRS5Db21tb24uRG9tLlNvbGlkQ29sb3JCcnVzaCwgTkxSRS5Db21tb24iLCJDb2xvciI6eyIkaWQiOiIyNDM5IiwiQSI6MjU1LCJSIjoyMDQsIkciOjIwNCwiQiI6MjA0fX0sIkxpbmVXZWlnaHQiOjAuMCwiTGluZVR5cGUiOjAsIlBhcmVudFN0eWxlIjpudWxsfSwiTWFyZ2luIjpudWxsLCJTdGFydERhdGVQb3NpdGlvbiI6NiwiRW5kRGF0ZVBvc2l0aW9uIjo2LCJEYXRlSXNWaXNpYmxlIjpmYWxzZSwiVGl0bGVQb3NpdGlvbiI6MiwiRHVyYXRpb25Qb3NpdGlvbiI6NiwiUGVyY2VudGFnZUNvbXBsZXRlZFBvc2l0aW9uIjo2LCJTcGFjaW5nIjozLCJJc0JlbG93VGltZWJhbmQiOnRydWUsIlBlcmNlbnRhZ2VDb21wbGV0ZVNoYXBlT3BhY2l0eSI6MzUsIlNoYXBlU3R5bGUiOnsiJGlkIjoiMjQ0MCIsIk1hcmdpbiI6eyIkaWQiOiIyNDQxIiwiVG9wIjowLjAsIkxlZnQiOjQuMCwiUmlnaHQiOjQuMCwiQm90dG9tIjowLjB9LCJQYWRkaW5nIjp7IiRpZCI6IjI0NDIiLCJUb3AiOjAuMCwiTGVmdCI6MC4wLCJSaWdodCI6MC4wLCJCb3R0b20iOjAuMH0sIkJhY2tncm91bmQiOnsiJGlkIjoiMjQ0MyIsIkNvbG9yIjp7IiRpZCI6IjI0NDQiLCJBIjoyNTUsIlIiOjE4LCJHIjoxNzgsIkIiOjEyMX19LCJJc1Zpc2libGUiOnRydWUsIldpZHRoIjowLjAsIkhlaWdodCI6MTAuMCwiQm9yZGVyU3R5bGUiOnsiJGlkIjoiMjQ0NSIsIkxpbmVDb2xvciI6eyIkaWQiOiIyNDQ2IiwiJHR5cGUiOiJOTFJFLkNvbW1vbi5Eb20uU29saWRDb2xvckJydXNoLCBOTFJFLkNvbW1vbiIsIkNvbG9yIjp7IiRpZCI6IjI0NDciLCJBIjoyNTUsIlIiOjIzNCwiRyI6MjIsIkIiOjMwfX0sIkxpbmVXZWlnaHQiOjAuMCwiTGluZVR5cGUiOjAsIlBhcmVudFN0eWxlIjpudWxsfSwiUGFyZW50U3R5bGUiOm51bGx9LCJUaXRsZVN0eWxlIjp7IiRpZCI6IjI0NDgiLCJGb250U2V0dGluZ3MiOnsiJGlkIjoiMjQ0OSIsIkZvbnRTaXplIjoxMSwiRm9udE5hbWUiOiJDYWxpYnJpIiwiSXNCb2xkIjpmYWxzZSwiSXNJdGFsaWMiOmZhbHNlLCJJc1VuZGVybGluZWQiOmZhbHNlLCJQYXJlbnRTdHlsZSI6bnVsbH0sIkF1dG9TaXplIjowLCJGb3JlZ3JvdW5kIjp7IiRpZCI6IjI0NTAiLCJDb2xvciI6eyIkaWQiOiIyNDUxIiwiQSI6MjU1LCJSIjoyNTUsIkciOjI1NSwiQiI6MjU1fX0sIk1heFdpZHRoIjoyMDAuMCwiTWF4SGVpZ2h0IjoiSW5maW5pdHkiLCJTbWFydEZvcmVncm91bmRJc0FjdGl2ZSI6ZmFsc2UsIkhvcml6b250YWxBbGlnbm1lbnQiOjEsIlZlcnRpY2FsQWxpZ25tZW50IjowLCJTbWFydEZvcmVncm91bmQiOm51bGwsIkJhY2tncm91bmRGaWxsVHlwZSI6MCwiTWFyZ2luIjp7IiRpZCI6IjI0NTIiLCJUb3AiOjAuMCwiTGVmdCI6MC4wLCJSaWdodCI6MC4wLCJCb3R0b20iOjAuMH0sIlBhZGRpbmciOnsiJGlkIjoiMjQ1MyIsIlRvcCI6MC4wLCJMZWZ0IjowLjAsIlJpZ2h0IjowLjAsIkJvdHRvbSI6MC4wfSwiQmFja2dyb3VuZCI6eyIkaWQiOiIyNDU0IiwiQ29sb3IiOnsiJGlkIjoiMjQ1NSIsIkEiOjAsIlIiOjI1NSwiRyI6MjU1LCJCIjoyNTV9fSwiSXNWaXNpYmxlIjp0cnVlLCJXaWR0aCI6MC4wLCJIZWlnaHQiOjAuMCwiQm9yZGVyU3R5bGUiOm51bGwsIlBhcmVudFN0eWxlIjpudWxsfSwiRGF0ZVN0eWxlIjp7IiRpZCI6IjI0NTYiLCJGb250U2V0dGluZ3MiOnsiJGlkIjoiMjQ1NyIsIkZvbnRTaXplIjoxMCwiRm9udE5hbWUiOiJDYWxpYnJpIiwiSXNCb2xkIjpmYWxzZSwiSXNJdGFsaWMiOmZhbHNlLCJJc1VuZGVybGluZWQiOmZhbHNlLCJQYXJlbnRTdHlsZSI6bnVsbH0sIkF1dG9TaXplIjowLCJGb3JlZ3JvdW5kIjp7IiRpZCI6IjI0NTgiLCJDb2xvciI6eyIkaWQiOiIyNDU5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yNDYwIiwiVG9wIjowLjAsIkxlZnQiOjAuMCwiUmlnaHQiOjAuMCwiQm90dG9tIjowLjB9LCJQYWRkaW5nIjp7IiRpZCI6IjI0NjEiLCJUb3AiOjAuMCwiTGVmdCI6MC4wLCJSaWdodCI6MC4wLCJCb3R0b20iOjAuMH0sIkJhY2tncm91bmQiOnsiJGlkIjoiMjQ2MiIsIkNvbG9yIjp7IiRpZCI6IjI0NjMiLCJBIjowLCJSIjoyNTUsIkciOjI1NSwiQiI6MjU1fX0sIklzVmlzaWJsZSI6dHJ1ZSwiV2lkdGgiOjAuMCwiSGVpZ2h0IjowLjAsIkJvcmRlclN0eWxlIjpudWxsLCJQYXJlbnRTdHlsZSI6bnVsbH0sIkRhdGVGb3JtYXQiOnsiJGlkIjoiMjQ2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DY1IiwiRm9ybWF0IjowLCJJc1Zpc2libGUiOmZhbHNlLCJMYXN0S25vd25WaXNpYmlsaXR5U3RhdGUiOmZhbHNlfSwiSXNWaXNpYmxlIjp0cnVlLCJQYXJlbnRTdHlsZSI6bnVsbCwiX2V4cGxpY2l0bHlTZXQiOnsiJGlkIjoiMjQ2Ni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EZWZhdWx0U3dpbWxhbmVNb3RTdHlsZSI6eyIkaWQiOiIyNDY3IiwiU2hhcGUiOjAsIkNvbm5lY3Rvck1hcmdpbiI6eyIkaWQiOiIyNDY4IiwiVG9wIjowLjAsIkxlZnQiOjIuMCwiUmlnaHQiOjIuMCwiQm90dG9tIjowLjB9LCJDb25uZWN0b3JTdHlsZSI6eyIkaWQiOiIyNDY5IiwiTGluZUNvbG9yIjp7IiRpZCI6IjI0NzAiLCIkdHlwZSI6Ik5MUkUuQ29tbW9uLkRvbS5Tb2xpZENvbG9yQnJ1c2gsIE5MUkUuQ29tbW9uIiwiQ29sb3IiOnsiJGlkIjoiMjQ3MSIsIkEiOjI1NSwiUiI6MTI3LCJHIjoxMjcsIkIiOjEyN319LCJMaW5lV2VpZ2h0IjoyLjAsIkxpbmVUeXBlIjowLCJQYXJlbnRTdHlsZSI6bnVsbH0sIklzQmVsb3dUaW1lYmFuZCI6ZmFsc2UsIlBvc2l0aW9uT25UYXNrIjoxLCJIaWRlRGF0ZSI6ZmFsc2UsIlNoYXBlU2l6ZSI6MCwiU3BhY2luZyI6MS4wLCJQYWRkaW5nIjp7IiRpZCI6IjI0NzIiLCJUb3AiOjcuMCwiTGVmdCI6My4wLCJSaWdodCI6MC4wLCJCb3R0b20iOjIuMH0sIlNoYXBlU3R5bGUiOnsiJGlkIjoiMjQ3MyIsIk1hcmdpbiI6eyIkaWQiOiIyNDc0IiwiVG9wIjowLjAsIkxlZnQiOjAuMCwiUmlnaHQiOjAuMCwiQm90dG9tIjowLjB9LCJQYWRkaW5nIjp7IiRpZCI6IjI0NzUiLCJUb3AiOjAuMCwiTGVmdCI6MC4wLCJSaWdodCI6MC4wLCJCb3R0b20iOjAuMH0sIkJhY2tncm91bmQiOnsiJGlkIjoiMjQ3NiIsIkNvbG9yIjp7IiRpZCI6IjI0NzciLCJBIjoyNTUsIlIiOjIyLCJHIjoyMTksIkIiOjE0N319LCJJc1Zpc2libGUiOnRydWUsIldpZHRoIjoxMi4wLCJIZWlnaHQiOjE0LjAsIkJvcmRlclN0eWxlIjp7IiRpZCI6IjI0NzgiLCJMaW5lQ29sb3IiOnsiJGlkIjoiMjQ3OSIsIiR0eXBlIjoiTkxSRS5Db21tb24uRG9tLlNvbGlkQ29sb3JCcnVzaCwgTkxSRS5Db21tb24iLCJDb2xvciI6eyIkaWQiOiIyNDgwIiwiQSI6MjU1LCJSIjoyMzQsIkciOjIyLCJCIjozMH19LCJMaW5lV2VpZ2h0IjowLjAsIkxpbmVUeXBlIjowLCJQYXJlbnRTdHlsZSI6bnVsbH0sIlBhcmVudFN0eWxlIjpudWxsfSwiVGl0bGVTdHlsZSI6eyIkaWQiOiIyNDgxIiwiRm9udFNldHRpbmdzIjp7IiRpZCI6IjI0ODIiLCJGb250U2l6ZSI6MTEsIkZvbnROYW1lIjoiQ2FsaWJyaSIsIklzQm9sZCI6dHJ1ZSwiSXNJdGFsaWMiOmZhbHNlLCJJc1VuZGVybGluZWQiOmZhbHNlLCJQYXJlbnRTdHlsZSI6bnVsbH0sIkF1dG9TaXplIjowLCJGb3JlZ3JvdW5kIjp7IiRpZCI6IjI0ODMiLCJDb2xvciI6eyIkaWQiOiIyNDg0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I0ODUiLCJUb3AiOjAuMCwiTGVmdCI6MC4wLCJSaWdodCI6MC4wLCJCb3R0b20iOjAuMH0sIlBhZGRpbmciOnsiJGlkIjoiMjQ4NiIsIlRvcCI6MC4wLCJMZWZ0IjowLjAsIlJpZ2h0IjowLjAsIkJvdHRvbSI6MC4wfSwiQmFja2dyb3VuZCI6eyIkaWQiOiIyNDg3IiwiQ29sb3IiOnsiJGlkIjoiMjQ4OCIsIkEiOjAsIlIiOjAsIkciOjAsIkIiOjB9fSwiSXNWaXNpYmxlIjp0cnVlLCJXaWR0aCI6MC4wLCJIZWlnaHQiOjAuMCwiQm9yZGVyU3R5bGUiOm51bGwsIlBhcmVudFN0eWxlIjpudWxsfSwiRGF0ZVN0eWxlIjp7IiRpZCI6IjI0ODkiLCJGb250U2V0dGluZ3MiOnsiJGlkIjoiMjQ5MCIsIkZvbnRTaXplIjoxMCwiRm9udE5hbWUiOiJDYWxpYnJpIiwiSXNCb2xkIjpmYWxzZSwiSXNJdGFsaWMiOmZhbHNlLCJJc1VuZGVybGluZWQiOmZhbHNlLCJQYXJlbnRTdHlsZSI6bnVsbH0sIkF1dG9TaXplIjowLCJGb3JlZ3JvdW5kIjp7IiRpZCI6IjI0OTEiLCJDb2xvciI6eyIkaWQiOiIyNDky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yNDkzIiwiVG9wIjowLjAsIkxlZnQiOjAuMCwiUmlnaHQiOjAuMCwiQm90dG9tIjowLjB9LCJQYWRkaW5nIjp7IiRpZCI6IjI0OTQiLCJUb3AiOjAuMCwiTGVmdCI6MC4wLCJSaWdodCI6MC4wLCJCb3R0b20iOjAuMH0sIkJhY2tncm91bmQiOnsiJGlkIjoiMjQ5NSIsIkNvbG9yIjp7IiRpZCI6IjI0OTYiLCJBIjowLCJSIjowLCJHIjowLCJCIjowfX0sIklzVmlzaWJsZSI6dHJ1ZSwiV2lkdGgiOjAuMCwiSGVpZ2h0IjowLjAsIkJvcmRlclN0eWxlIjpudWxsLCJQYXJlbnRTdHlsZSI6bnVsbH0sIkRhdGVGb3JtYXQiOnsiJGlkIjoiMjQ5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Dk4IiwiRm9ybWF0IjowLCJJc1Zpc2libGUiOmZhbHNlLCJMYXN0S25vd25WaXNpYmlsaXR5U3RhdGUiOmZhbHNlfSwiSXNWaXNpYmxlIjp0cnVlLCJQYXJlbnRTdHlsZSI6bnVsbH0sIkRlZmF1bHRTd2ltbGFuZU1pbGVzdG9uZVN0eWxlIjp7IiRpZCI6IjI0OTkiLCJUaXRsZVBvc2l0aW9uIjoiUmlnaHQiLCJEYXRlUG9zaXRpb24iOiJMZWZ0IiwiU2hhcGVUeXBlIjoxLCJTaGFwZVNpemUiOjAsIlNwYWNpbmciOjAsIlNoYXBlU3R5bGUiOnsiJGlkIjoiMjUwMCIsIk1hcmdpbiI6eyIkaWQiOiIyNTAxIiwiVG9wIjowLjAsIkxlZnQiOjAuMCwiUmlnaHQiOjAuMCwiQm90dG9tIjowLjB9LCJQYWRkaW5nIjp7IiRpZCI6IjI1MDIiLCJUb3AiOjAuMCwiTGVmdCI6MC4wLCJSaWdodCI6MC4wLCJCb3R0b20iOjAuMH0sIkJhY2tncm91bmQiOnsiJGlkIjoiMjUwMyIsIkNvbG9yIjp7IiRpZCI6IjI1MDQiLCJBIjoyNTUsIlIiOjE0MywiRyI6MjI4LCJCIjoyMjJ9fSwiSXNWaXNpYmxlIjp0cnVlLCJXaWR0aCI6MTIuMCwiSGVpZ2h0IjoxNC4wLCJCb3JkZXJTdHlsZSI6eyIkaWQiOiIyNTA1IiwiTGluZUNvbG9yIjp7IiRpZCI6IjI1MDYiLCIkdHlwZSI6Ik5MUkUuQ29tbW9uLkRvbS5Tb2xpZENvbG9yQnJ1c2gsIE5MUkUuQ29tbW9uIiwiQ29sb3IiOnsiJGlkIjoiMjUwNyIsIkEiOjI1NSwiUiI6MjM0LCJHIjoyMiwiQiI6MzB9fSwiTGluZVdlaWdodCI6MC4wLCJMaW5lVHlwZSI6MCwiUGFyZW50U3R5bGUiOm51bGx9LCJQYXJlbnRTdHlsZSI6bnVsbH0sIlRpdGxlU3R5bGUiOnsiJGlkIjoiMjUwOCIsIkZvbnRTZXR0aW5ncyI6eyIkaWQiOiIyNTA5IiwiRm9udFNpemUiOjExLCJGb250TmFtZSI6IkNhbGlicmkiLCJJc0JvbGQiOnRydWUsIklzSXRhbGljIjpmYWxzZSwiSXNVbmRlcmxpbmVkIjpmYWxzZSwiUGFyZW50U3R5bGUiOm51bGx9LCJBdXRvU2l6ZSI6MCwiRm9yZWdyb3VuZCI6eyIkaWQiOiIyNTEwIiwiQ29sb3IiOnsiJGlkIjoiMjUxMS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yNTEyIiwiVG9wIjowLjAsIkxlZnQiOjAuMCwiUmlnaHQiOjAuMCwiQm90dG9tIjowLjB9LCJQYWRkaW5nIjp7IiRpZCI6IjI1MTMiLCJUb3AiOjAuMCwiTGVmdCI6MC4wLCJSaWdodCI6MC4wLCJCb3R0b20iOjAuMH0sIkJhY2tncm91bmQiOnsiJGlkIjoiMjUxNCIsIkNvbG9yIjp7IiRpZCI6IjI1MTUiLCJBIjowLCJSIjoyNTUsIkciOjI1NSwiQiI6MjU1fX0sIklzVmlzaWJsZSI6dHJ1ZSwiV2lkdGgiOjAuMCwiSGVpZ2h0IjowLjAsIkJvcmRlclN0eWxlIjpudWxsLCJQYXJlbnRTdHlsZSI6bnVsbH0sIkRhdGVTdHlsZSI6eyIkaWQiOiIyNTE2IiwiRm9udFNldHRpbmdzIjp7IiRpZCI6IjI1MTciLCJGb250U2l6ZSI6MTAsIkZvbnROYW1lIjoiQ2FsaWJyaSIsIklzQm9sZCI6ZmFsc2UsIklzSXRhbGljIjpmYWxzZSwiSXNVbmRlcmxpbmVkIjpmYWxzZSwiUGFyZW50U3R5bGUiOm51bGx9LCJBdXRvU2l6ZSI6MCwiRm9yZWdyb3VuZCI6eyIkaWQiOiIyNTE4IiwiQ29sb3IiOnsiJGlkIjoiMjUxOSIsIkEiOjI1NSwiUiI6MTAsIkciOjMyLCJCIjo0MX19LCJNYXhXaWR0aCI6MjAwLjAsIk1heEhlaWdodCI6IkluZmluaXR5IiwiU21hcnRGb3JlZ3JvdW5kSXNBY3RpdmUiOmZhbHNlLCJIb3Jpem9udGFsQWxpZ25tZW50IjoyLCJWZXJ0aWNhbEFsaWdubWVudCI6MCwiU21hcnRGb3JlZ3JvdW5kIjpudWxsLCJCYWNrZ3JvdW5kRmlsbFR5cGUiOjAsIk1hcmdpbiI6eyIkaWQiOiIyNTIwIiwiVG9wIjowLjAsIkxlZnQiOjAuMCwiUmlnaHQiOjAuMCwiQm90dG9tIjowLjB9LCJQYWRkaW5nIjp7IiRpZCI6IjI1MjEiLCJUb3AiOjAuMCwiTGVmdCI6MC4wLCJSaWdodCI6MC4wLCJCb3R0b20iOjAuMH0sIkJhY2tncm91bmQiOnsiJGlkIjoiMjUyMiIsIkNvbG9yIjp7IiRpZCI6IjI1MjMiLCJBIjowLCJSIjoyNTUsIkciOjI1NSwiQiI6MjU1fX0sIklzVmlzaWJsZSI6dHJ1ZSwiV2lkdGgiOjAuMCwiSGVpZ2h0IjowLjAsIkJvcmRlclN0eWxlIjpudWxsLCJQYXJlbnRTdHlsZSI6bnVsbH0sIkRhdGVGb3JtYXQiOnsiJGlkIjoiMjUy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TI1IiwiRm9ybWF0IjowLCJJc1Zpc2libGUiOmZhbHNlLCJMYXN0S25vd25WaXNpYmlsaXR5U3RhdGUiOmZhbHNlfSwiSXNWaXNpYmxlIjpmYWxzZSwiUGFyZW50U3R5bGUiOm51bGx9LCJEZWZhdWx0U3dpbWxhbmVBY3Rpdml0eVN0eWxlIjp7IiRpZCI6IjI1MjYiLCJIZWFkZXJTdHlsZSI6eyIkaWQiOiIyNTI3IiwiVGV4dFN0eWxlIjp7IiRpZCI6IjI1MjgiLCJGb250U2V0dGluZ3MiOnsiJGlkIjoiMjUyOSIsIkZvbnRTaXplIjoxMSwiRm9udE5hbWUiOiJDYWxpYnJpIiwiSXNCb2xkIjpmYWxzZSwiSXNJdGFsaWMiOmZhbHNlLCJJc1VuZGVybGluZWQiOmZhbHNlLCJQYXJlbnRTdHlsZSI6bnVsbH0sIkF1dG9TaXplIjoyLCJGb3JlZ3JvdW5kIjp7IiRpZCI6IjI1MzAiLCJDb2xvciI6eyIkaWQiOiIyNTMxIiwiQSI6MjU1LCJSIjowLCJHIjowLCJCIjowfX0sIk1heFdpZHRoIjo2My41MTY4MDU2NjA4NTQ3NDMsIk1heEhlaWdodCI6IkluZmluaXR5IiwiU21hcnRGb3JlZ3JvdW5kSXNBY3RpdmUiOmZhbHNlLCJIb3Jpem9udGFsQWxpZ25tZW50IjowLCJWZXJ0aWNhbEFsaWdubWVudCI6MCwiU21hcnRGb3JlZ3JvdW5kIjpudWxsLCJCYWNrZ3JvdW5kRmlsbFR5cGUiOjAsIk1hcmdpbiI6eyIkaWQiOiIyNTMyIiwiVG9wIjowLjAsIkxlZnQiOjAuMCwiUmlnaHQiOjAuMCwiQm90dG9tIjowLjB9LCJQYWRkaW5nIjp7IiRpZCI6IjI1MzMiLCJUb3AiOjAuMCwiTGVmdCI6MC4wLCJSaWdodCI6MC4wLCJCb3R0b20iOjAuMH0sIkJhY2tncm91bmQiOnsiJGlkIjoiMjUzNCIsIkNvbG9yIjp7IiRpZCI6IjI1MzUiLCJBIjowLCJSIjoyNTUsIkciOjI1NSwiQiI6MjU1fX0sIklzVmlzaWJsZSI6dHJ1ZSwiV2lkdGgiOjAuMCwiSGVpZ2h0IjowLjAsIkJvcmRlclN0eWxlIjpudWxsLCJQYXJlbnRTdHlsZSI6bnVsbH0sIlJlY3RhbmdsZVN0eWxlIjp7IiRpZCI6IjI1MzYiLCJNYXJnaW4iOnsiJGlkIjoiMjUzNyIsIlRvcCI6MC4wLCJMZWZ0IjowLjAsIlJpZ2h0IjowLjAsIkJvdHRvbSI6MC4wfSwiUGFkZGluZyI6eyIkaWQiOiIyNTM4IiwiVG9wIjowLjAsIkxlZnQiOjAuMCwiUmlnaHQiOjAuMCwiQm90dG9tIjowLjB9LCJCYWNrZ3JvdW5kIjp7IiRpZCI6IjI1MzkiLCJDb2xvciI6eyIkaWQiOiIyNTQwIiwiQSI6NjMsIlIiOjIyLCJHIjoyMTksIkIiOjE0N319LCJJc1Zpc2libGUiOnRydWUsIldpZHRoIjowLjAsIkhlaWdodCI6MC4wLCJCb3JkZXJTdHlsZSI6eyIkaWQiOiIyNTQxIiwiTGluZUNvbG9yIjp7IiRpZCI6IjI1NDIiLCIkdHlwZSI6Ik5MUkUuQ29tbW9uLkRvbS5Tb2xpZENvbG9yQnJ1c2gsIE5MUkUuQ29tbW9uIiwiQ29sb3IiOnsiJGlkIjoiMjU0MyIsIkEiOjI1NSwiUiI6MjU1LCJHIjoyNTUsIkIiOjI1NX19LCJMaW5lV2VpZ2h0IjowLjAsIkxpbmVUeXBlIjowLCJQYXJlbnRTdHlsZSI6bnVsbH0sIlBhcmVudFN0eWxlIjpudWxsfSwiTWFyZ2luIjp7IiRpZCI6IjI1NDQiLCJUb3AiOjAuMCwiTGVmdCI6MC4wLCJSaWdodCI6MC4wLCJCb3R0b20iOjAuMH0sIlBhZGRpbmciOnsiJGlkIjoiMjU0NSIsIlRvcCI6MC4wLCJMZWZ0IjowLjAsIlJpZ2h0IjowLjAsIkJvdHRvbSI6MC4wfSwiQmFja2dyb3VuZCI6bnVsbCwiSXNWaXNpYmxlIjp0cnVlLCJXaWR0aCI6MC4wLCJIZWlnaHQiOjAuMCwiQm9yZGVyU3R5bGUiOm51bGwsIlBhcmVudFN0eWxlIjpudWxsfSwiQmFja2dyb3VuZFN0eWxlIjp7IiRpZCI6IjI1NDYiLCJNYXJnaW4iOnsiJGlkIjoiMjU0NyIsIlRvcCI6MC4wLCJMZWZ0IjowLjAsIlJpZ2h0IjowLjAsIkJvdHRvbSI6MC4wfSwiUGFkZGluZyI6eyIkaWQiOiIyNTQ4IiwiVG9wIjowLjAsIkxlZnQiOjAuMCwiUmlnaHQiOjAuMCwiQm90dG9tIjowLjB9LCJCYWNrZ3JvdW5kIjp7IiRpZCI6IjI1NDkiLCJDb2xvciI6eyIkaWQiOiIyNTUwIiwiQSI6NTEsIlIiOjIxNywiRyI6MjE3LCJCIjoyMTd9fSwiSXNWaXNpYmxlIjp0cnVlLCJXaWR0aCI6MC4wLCJIZWlnaHQiOjAuMCwiQm9yZGVyU3R5bGUiOnsiJGlkIjoiMjU1MSIsIkxpbmVDb2xvciI6eyIkaWQiOiIyNTUyIiwiJHR5cGUiOiJOTFJFLkNvbW1vbi5Eb20uU29saWRDb2xvckJydXNoLCBOTFJFLkNvbW1vbiIsIkNvbG9yIjp7IiRpZCI6IjI1NTMiLCJBIjoyNTUsIlIiOjIzNCwiRyI6MjIsIkIiOjMwfX0sIkxpbmVXZWlnaHQiOjAuMCwiTGluZVR5cGUiOjAsIlBhcmVudFN0eWxlIjpudWxsfSwiUGFyZW50U3R5bGUiOm51bGx9LCJNYXJnaW4iOnsiJGlkIjoiMjU1NCIsIlRvcCI6MC4wLCJMZWZ0IjowLjAsIlJpZ2h0IjowLjAsIkJvdHRvbSI6MC4wfSwiUGFkZGluZyI6eyIkaWQiOiIyNTU1IiwiVG9wIjowLjAsIkxlZnQiOjAuMCwiUmlnaHQiOjAuMCwiQm90dG9tIjowLjB9LCJJc1Zpc2libGUiOnRydWUsIldpZHRoIjowLjAsIkhlaWdodCI6MC4wLCJCb3JkZXJTdHlsZSI6bnVsbCwiUGFyZW50U3R5bGUiOm51bGx9LCJNYXJnaW4iOnsiJGlkIjoiMjU1NiIsIlRvcCI6MC4wLCJMZWZ0IjowLjAsIlJpZ2h0IjowLjAsIkJvdHRvbSI6MC4wfSwiUGFkZGluZyI6eyIkaWQiOiIyNTU3IiwiVG9wIjowLjAsIkxlZnQiOjAuMCwiUmlnaHQiOjAuMCwiQm90dG9tIjowLjB9LCJJc1Zpc2libGUiOnRydWUsIldpZHRoIjowLjAsIkhlaWdodCI6MC4wLCJCb3JkZXJTdHlsZSI6eyIkaWQiOiIyNTU4IiwiTGluZUNvbG9yIjpudWxsLCJMaW5lV2VpZ2h0IjowLjAsIkxpbmVUeXBlIjowLCJQYXJlbnRTdHlsZSI6bnVsbH0sIlBhcmVudFN0eWxlIjpudWxsfSx7IiRpZCI6IjI1NTkiLCJTdHlsZUlkIjoiMDAwMDAwMDAtMDAwMC0wMDAwLTAwMDAtMDAwMDAwMDAwMDAwIiwiSGVhZGVyU3R5bGUiOnsiJGlkIjoiMjU2MCIsIlRleHRJc1ZlcnRpY2FsIjpmYWxzZSwiVGV4dFN0eWxlIjp7IiRpZCI6IjI1NjEiLCJGb250U2V0dGluZ3MiOnsiJGlkIjoiMjU2MiIsIkZvbnRTaXplIjoxMiwiRm9udE5hbWUiOiJDYWxpYnJpIiwiSXNCb2xkIjpmYWxzZSwiSXNJdGFsaWMiOmZhbHNlLCJJc1VuZGVybGluZWQiOmZhbHNlLCJQYXJlbnRTdHlsZSI6bnVsbH0sIkF1dG9TaXplIjoyLCJGb3JlZ3JvdW5kIjp7IiRpZCI6IjI1NjMiLCJDb2xvciI6eyIkaWQiOiIyNTY0IiwiQSI6MjU1LCJSIjowLCJHIjowLCJCIjowfX0sIk1heFdpZHRoIjoxNjIuMDA5MzgwODQ0MDczNDEsIk1heEhlaWdodCI6MC4wLCJTbWFydEZvcmVncm91bmRJc0FjdGl2ZSI6ZmFsc2UsIkhvcml6b250YWxBbGlnbm1lbnQiOjAsIlZlcnRpY2FsQWxpZ25tZW50IjowLCJTbWFydEZvcmVncm91bmQiOm51bGwsIkJhY2tncm91bmRGaWxsVHlwZSI6MCwiTWFyZ2luIjp7IiRpZCI6IjI1NjUiLCJUb3AiOjAuMCwiTGVmdCI6MC4wLCJSaWdodCI6MC4wLCJCb3R0b20iOjAuMH0sIlBhZGRpbmciOnsiJGlkIjoiMjU2NiIsIlRvcCI6MC4wLCJMZWZ0IjowLjAsIlJpZ2h0IjowLjAsIkJvdHRvbSI6MC4wfSwiQmFja2dyb3VuZCI6bnVsbCwiSXNWaXNpYmxlIjp0cnVlLCJXaWR0aCI6MC4wLCJIZWlnaHQiOjAuMCwiQm9yZGVyU3R5bGUiOm51bGwsIlBhcmVudFN0eWxlIjpudWxsfSwiUmVjdGFuZ2xlU3R5bGUiOnsiJGlkIjoiMjU2NyIsIk1hcmdpbiI6eyIkaWQiOiIyNTY4IiwiVG9wIjowLjAsIkxlZnQiOjAuMCwiUmlnaHQiOjAuMCwiQm90dG9tIjowLjB9LCJQYWRkaW5nIjp7IiRpZCI6IjI1NjkiLCJUb3AiOjAuMCwiTGVmdCI6MC4wLCJSaWdodCI6MC4wLCJCb3R0b20iOjAuMH0sIkJhY2tncm91bmQiOnsiJGlkIjoiMjU3MCIsIkNvbG9yIjp7IiRpZCI6IjI1NzEiLCJBIjoyNTUsIlIiOjE0MywiRyI6MjI4LCJCIjoyMjJ9fSwiSXNWaXNpYmxlIjp0cnVlLCJXaWR0aCI6MC4wLCJIZWlnaHQiOjAuMCwiQm9yZGVyU3R5bGUiOnsiJGlkIjoiMjU3MiIsIkxpbmVDb2xvciI6eyIkaWQiOiIyNTczIiwiJHR5cGUiOiJOTFJFLkNvbW1vbi5Eb20uU29saWRDb2xvckJydXNoLCBOTFJFLkNvbW1vbiIsIkNvbG9yIjp7IiRpZCI6IjI1NzQiLCJBIjoyNTUsIlIiOjE4OCwiRyI6MTc4LCJCIjowfX0sIkxpbmVXZWlnaHQiOjAuMCwiTGluZVR5cGUiOjAsIlBhcmVudFN0eWxlIjpudWxsfSwiUGFyZW50U3R5bGUiOm51bGx9LCJNYXJnaW4iOnsiJGlkIjoiMjU3NSIsIlRvcCI6MC4wLCJMZWZ0IjowLjAsIlJpZ2h0IjowLjAsIkJvdHRvbSI6MC4wfSwiUGFkZGluZyI6eyIkaWQiOiIyNTc2IiwiVG9wIjowLjAsIkxlZnQiOjAuMCwiUmlnaHQiOjAuMCwiQm90dG9tIjowLjB9LCJCYWNrZ3JvdW5kIjpudWxsLCJJc1Zpc2libGUiOnRydWUsIldpZHRoIjowLjAsIkhlaWdodCI6MC4wLCJCb3JkZXJTdHlsZSI6bnVsbCwiUGFyZW50U3R5bGUiOm51bGx9LCJCYWNrZ3JvdW5kU3R5bGUiOnsiJGlkIjoiMjU3NyIsIk1hcmdpbiI6eyIkaWQiOiIyNTc4IiwiVG9wIjowLjAsIkxlZnQiOjAuMCwiUmlnaHQiOjAuMCwiQm90dG9tIjowLjB9LCJQYWRkaW5nIjp7IiRpZCI6IjI1NzkiLCJUb3AiOjAuMCwiTGVmdCI6MC4wLCJSaWdodCI6MC4wLCJCb3R0b20iOjAuMH0sIkJhY2tncm91bmQiOnsiJGlkIjoiMjU4MCIsIkNvbG9yIjp7IiRpZCI6IjI1ODEiLCJBIjo1MSwiUiI6MTY1LCJHIjoxNjUsIkIiOjE2NX19LCJJc1Zpc2libGUiOnRydWUsIldpZHRoIjowLjAsIkhlaWdodCI6MC4wLCJCb3JkZXJTdHlsZSI6eyIkaWQiOiIyNTgyIiwiTGluZUNvbG9yIjp7IiRpZCI6IjI1ODMiLCIkdHlwZSI6Ik5MUkUuQ29tbW9uLkRvbS5Tb2xpZENvbG9yQnJ1c2gsIE5MUkUuQ29tbW9uIiwiQ29sb3IiOnsiJGlkIjoiMjU4NCIsIkEiOjI1NSwiUiI6MjM0LCJHIjoyMiwiQiI6MzB9fSwiTGluZVdlaWdodCI6MC4wLCJMaW5lVHlwZSI6MCwiUGFyZW50U3R5bGUiOm51bGx9LCJQYXJlbnRTdHlsZSI6bnVsbH0sIklzQWJvdmVUaW1lYmFuZCI6ZmFsc2UsIlNwYWNpbmciOjUsIkRlZmF1bHRTd2ltbGFuZVRhc2tTdHlsZSI6eyIkaWQiOiIyNTg1IiwiJHR5cGUiOiJOTFJFLkNvbW1vbi5Eb20uU3R5bGVzLkV4cGxpY2l0U2V0YWJsZVRhc2tTdHlsZSwgTkxSRS5Db21tb24iLCJTaGFwZSI6MSwiU2hhcGVUaGlja25lc3MiOjAsIkR1cmF0aW9uRm9ybWF0IjowLCJJbmNsdWRlTm9uV29ya2luZ0RheXNJbkR1cmF0aW9uIjpmYWxzZSwiUGVyY2VudGFnZUNvbXBsZXRlU3R5bGUiOnsiJGlkIjoiMjU4NiIsIkZvbnRTZXR0aW5ncyI6eyIkaWQiOiIyNTg3IiwiRm9udFNpemUiOjEwLCJGb250TmFtZSI6IkNhbGlicmkiLCJJc0JvbGQiOmZhbHNlLCJJc0l0YWxpYyI6ZmFsc2UsIklzVW5kZXJsaW5lZCI6ZmFsc2UsIlBhcmVudFN0eWxlIjpudWxsfSwiQXV0b1NpemUiOjAsIkZvcmVncm91bmQiOnsiJGlkIjoiMjU4OCIsIkNvbG9yIjp7IiRpZCI6IjI1ODk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yNTkwIiwiVG9wIjowLjAsIkxlZnQiOjAuMCwiUmlnaHQiOjAuMCwiQm90dG9tIjowLjB9LCJQYWRkaW5nIjp7IiRpZCI6IjI1OTEiLCJUb3AiOjAuMCwiTGVmdCI6MC4wLCJSaWdodCI6MC4wLCJCb3R0b20iOjAuMH0sIkJhY2tncm91bmQiOnsiJGlkIjoiMjU5MiIsIkNvbG9yIjp7IiRpZCI6IjI1OTMiLCJBIjo4OSwiUiI6MCwiRyI6MCwiQiI6MH19LCJJc1Zpc2libGUiOnRydWUsIldpZHRoIjowLjAsIkhlaWdodCI6MC4wLCJCb3JkZXJTdHlsZSI6bnVsbCwiUGFyZW50U3R5bGUiOm51bGx9LCJEdXJhdGlvblN0eWxlIjp7IiRpZCI6IjI1OTQiLCJGb250U2V0dGluZ3MiOnsiJGlkIjoiMjU5NSIsIkZvbnRTaXplIjoxMCwiRm9udE5hbWUiOiJDYWxpYnJpIiwiSXNCb2xkIjpmYWxzZSwiSXNJdGFsaWMiOmZhbHNlLCJJc1VuZGVybGluZWQiOmZhbHNlLCJQYXJlbnRTdHlsZSI6bnVsbH0sIkF1dG9TaXplIjowLCJGb3JlZ3JvdW5kIjp7IiRpZCI6IjI1OTYiLCJDb2xvciI6eyIkaWQiOiIyNTk3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jU5OCIsIlRvcCI6MC4wLCJMZWZ0IjowLjAsIlJpZ2h0IjowLjAsIkJvdHRvbSI6MC4wfSwiUGFkZGluZyI6eyIkaWQiOiIyNTk5IiwiVG9wIjowLjAsIkxlZnQiOjAuMCwiUmlnaHQiOjAuMCwiQm90dG9tIjowLjB9LCJCYWNrZ3JvdW5kIjp7IiRpZCI6IjI2MDAiLCJDb2xvciI6eyIkaWQiOiIyNjAxIiwiQSI6MCwiUiI6MCwiRyI6MCwiQiI6MH19LCJJc1Zpc2libGUiOnRydWUsIldpZHRoIjowLjAsIkhlaWdodCI6MC4wLCJCb3JkZXJTdHlsZSI6bnVsbCwiUGFyZW50U3R5bGUiOm51bGx9LCJIb3Jpem9udGFsQ29ubmVjdG9yU3R5bGUiOnsiJGlkIjoiMjYwMiIsIkxpbmVDb2xvciI6eyIkaWQiOiIyNjAzIiwiJHR5cGUiOiJOTFJFLkNvbW1vbi5Eb20uU29saWRDb2xvckJydXNoLCBOTFJFLkNvbW1vbiIsIkNvbG9yIjp7IiRpZCI6IjI2MDQiLCJBIjoyNTUsIlIiOjIwNCwiRyI6MjA0LCJCIjoyMDR9fSwiTGluZVdlaWdodCI6MS4wLCJMaW5lVHlwZSI6MCwiUGFyZW50U3R5bGUiOm51bGx9LCJWZXJ0aWNhbENvbm5lY3RvclN0eWxlIjp7IiRpZCI6IjI2MDUiLCJMaW5lQ29sb3IiOnsiJGlkIjoiMjYwNiIsIiR0eXBlIjoiTkxSRS5Db21tb24uRG9tLlNvbGlkQ29sb3JCcnVzaCwgTkxSRS5Db21tb24iLCJDb2xvciI6eyIkaWQiOiIyNjA3IiwiQSI6MjU1LCJSIjoyMDQsIkciOjIwNCwiQiI6MjA0fX0sIkxpbmVXZWlnaHQiOjAuMCwiTGluZVR5cGUiOjAsIlBhcmVudFN0eWxlIjpudWxsfSwiTWFyZ2luIjpudWxsLCJTdGFydERhdGVQb3NpdGlvbiI6NCwiRW5kRGF0ZVBvc2l0aW9uIjo0LCJEYXRlSXNWaXNpYmxlIjp0cnVlLCJUaXRsZVBvc2l0aW9uIjozLCJEdXJhdGlvblBvc2l0aW9uIjo2LCJQZXJjZW50YWdlQ29tcGxldGVkUG9zaXRpb24iOjYsIlNwYWNpbmciOjMsIklzQmVsb3dUaW1lYmFuZCI6dHJ1ZSwiUGVyY2VudGFnZUNvbXBsZXRlU2hhcGVPcGFjaXR5IjozNSwiU2hhcGVTdHlsZSI6eyIkaWQiOiIyNjA4IiwiTWFyZ2luIjp7IiRpZCI6IjI2MDkiLCJUb3AiOjAuMCwiTGVmdCI6NC4wLCJSaWdodCI6NC4wLCJCb3R0b20iOjAuMH0sIlBhZGRpbmciOnsiJGlkIjoiMjYxMCIsIlRvcCI6MC4wLCJMZWZ0IjowLjAsIlJpZ2h0IjowLjAsIkJvdHRvbSI6MC4wfSwiQmFja2dyb3VuZCI6eyIkaWQiOiIyNjExIiwiQ29sb3IiOnsiJGlkIjoiMjYxMiIsIkEiOjI1NSwiUiI6MTQzLCJHIjoyMjgsIkIiOjIyMn19LCJJc1Zpc2libGUiOnRydWUsIldpZHRoIjowLjAsIkhlaWdodCI6MTAuMCwiQm9yZGVyU3R5bGUiOnsiJGlkIjoiMjYxMyIsIkxpbmVDb2xvciI6eyIkaWQiOiIyNjE0IiwiJHR5cGUiOiJOTFJFLkNvbW1vbi5Eb20uU29saWRDb2xvckJydXNoLCBOTFJFLkNvbW1vbiIsIkNvbG9yIjp7IiRpZCI6IjI2MTUiLCJBIjoyNTUsIlIiOjIzNCwiRyI6MjIsIkIiOjMwfX0sIkxpbmVXZWlnaHQiOjAuMCwiTGluZVR5cGUiOjAsIlBhcmVudFN0eWxlIjpudWxsfSwiUGFyZW50U3R5bGUiOm51bGx9LCJUaXRsZVN0eWxlIjp7IiRpZCI6IjI2MTYiLCJGb250U2V0dGluZ3MiOnsiJGlkIjoiMjYxNyIsIkZvbnRTaXplIjoxMSwiRm9udE5hbWUiOiJDYWxpYnJpIiwiSXNCb2xkIjpmYWxzZSwiSXNJdGFsaWMiOmZhbHNlLCJJc1VuZGVybGluZWQiOmZhbHNlLCJQYXJlbnRTdHlsZSI6bnVsbH0sIkF1dG9TaXplIjowLCJGb3JlZ3JvdW5kIjp7IiRpZCI6IjI2MTgiLCJDb2xvciI6eyIkaWQiOiIyNjE5IiwiQSI6MjU1LCJSIjowLCJHIjowLCJCIjowfX0sIk1heFdpZHRoIjoyMDAuMCwiTWF4SGVpZ2h0IjoiSW5maW5pdHkiLCJTbWFydEZvcmVncm91bmRJc0FjdGl2ZSI6ZmFsc2UsIkhvcml6b250YWxBbGlnbm1lbnQiOjIsIlZlcnRpY2FsQWxpZ25tZW50IjowLCJTbWFydEZvcmVncm91bmQiOm51bGwsIkJhY2tncm91bmRGaWxsVHlwZSI6MCwiTWFyZ2luIjp7IiRpZCI6IjI2MjAiLCJUb3AiOjAuMCwiTGVmdCI6MC4wLCJSaWdodCI6MC4wLCJCb3R0b20iOjAuMH0sIlBhZGRpbmciOnsiJGlkIjoiMjYyMSIsIlRvcCI6MC4wLCJMZWZ0IjowLjAsIlJpZ2h0IjowLjAsIkJvdHRvbSI6MC4wfSwiQmFja2dyb3VuZCI6eyIkaWQiOiIyNjIyIiwiQ29sb3IiOnsiJGlkIjoiMjYyMyIsIkEiOjAsIlIiOjI1NSwiRyI6MjU1LCJCIjoyNTV9fSwiSXNWaXNpYmxlIjp0cnVlLCJXaWR0aCI6MC4wLCJIZWlnaHQiOjAuMCwiQm9yZGVyU3R5bGUiOm51bGwsIlBhcmVudFN0eWxlIjpudWxsfSwiRGF0ZVN0eWxlIjp7IiRpZCI6IjI2MjQiLCJGb250U2V0dGluZ3MiOnsiJGlkIjoiMjYyNSIsIkZvbnRTaXplIjoxMCwiRm9udE5hbWUiOiJDYWxpYnJpIiwiSXNCb2xkIjpmYWxzZSwiSXNJdGFsaWMiOmZhbHNlLCJJc1VuZGVybGluZWQiOmZhbHNlLCJQYXJlbnRTdHlsZSI6bnVsbH0sIkF1dG9TaXplIjowLCJGb3JlZ3JvdW5kIjp7IiRpZCI6IjI2MjYiLCJDb2xvciI6eyIkaWQiOiIyNjI3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yNjI4IiwiVG9wIjowLjAsIkxlZnQiOjAuMCwiUmlnaHQiOjAuMCwiQm90dG9tIjowLjB9LCJQYWRkaW5nIjp7IiRpZCI6IjI2MjkiLCJUb3AiOjAuMCwiTGVmdCI6MC4wLCJSaWdodCI6MC4wLCJCb3R0b20iOjAuMH0sIkJhY2tncm91bmQiOnsiJGlkIjoiMjYzMCIsIkNvbG9yIjp7IiRpZCI6IjI2MzEiLCJBIjowLCJSIjoyNTUsIkciOjI1NSwiQiI6MjU1fX0sIklzVmlzaWJsZSI6dHJ1ZSwiV2lkdGgiOjAuMCwiSGVpZ2h0IjowLjAsIkJvcmRlclN0eWxlIjpudWxsLCJQYXJlbnRTdHlsZSI6bnVsbH0sIkRhdGVGb3JtYXQiOnsiJGlkIjoiMjYz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jMzIiwiRm9ybWF0IjowLCJJc1Zpc2libGUiOmZhbHNlLCJMYXN0S25vd25WaXNpYmlsaXR5U3RhdGUiOmZhbHNlfSwiSXNWaXNpYmxlIjpmYWxzZSwiUGFyZW50U3R5bGUiOm51bGwsIl9leHBsaWNpdGx5U2V0Ijp7IiRpZCI6IjI2MzQ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90U3R5bGUiOnsiJGlkIjoiMjYzNSIsIlNoYXBlIjowLCJDb25uZWN0b3JNYXJnaW4iOnsiJGlkIjoiMjYzNiIsIlRvcCI6MC4wLCJMZWZ0IjoyLjAsIlJpZ2h0IjoyLjAsIkJvdHRvbSI6MC4wfSwiQ29ubmVjdG9yU3R5bGUiOnsiJGlkIjoiMjYzNyIsIkxpbmVDb2xvciI6eyIkaWQiOiIyNjM4IiwiJHR5cGUiOiJOTFJFLkNvbW1vbi5Eb20uU29saWRDb2xvckJydXNoLCBOTFJFLkNvbW1vbiIsIkNvbG9yIjp7IiRpZCI6IjI2MzkiLCJBIjoyNTUsIlIiOjEyNywiRyI6MTI3LCJCIjoxMjd9fSwiTGluZVdlaWdodCI6Mi4wLCJMaW5lVHlwZSI6MCwiUGFyZW50U3R5bGUiOm51bGx9LCJJc0JlbG93VGltZWJhbmQiOmZhbHNlLCJQb3NpdGlvbk9uVGFzayI6MSwiSGlkZURhdGUiOmZhbHNlLCJTaGFwZVNpemUiOjAsIlNwYWNpbmciOjEuMCwiUGFkZGluZyI6eyIkaWQiOiIyNjQwIiwiVG9wIjo3LjAsIkxlZnQiOjMuMCwiUmlnaHQiOjAuMCwiQm90dG9tIjoyLjB9LCJTaGFwZVN0eWxlIjp7IiRpZCI6IjI2NDEiLCJNYXJnaW4iOnsiJGlkIjoiMjY0MiIsIlRvcCI6MC4wLCJMZWZ0IjowLjAsIlJpZ2h0IjowLjAsIkJvdHRvbSI6MC4wfSwiUGFkZGluZyI6eyIkaWQiOiIyNjQzIiwiVG9wIjowLjAsIkxlZnQiOjAuMCwiUmlnaHQiOjAuMCwiQm90dG9tIjowLjB9LCJCYWNrZ3JvdW5kIjp7IiRpZCI6IjI2NDQiLCJDb2xvciI6eyIkaWQiOiIyNjQ1IiwiQSI6MjU1LCJSIjoxNDMsIkciOjIyOCwiQiI6MjIyfX0sIklzVmlzaWJsZSI6dHJ1ZSwiV2lkdGgiOjEyLjAsIkhlaWdodCI6MTQuMCwiQm9yZGVyU3R5bGUiOnsiJGlkIjoiMjY0NiIsIkxpbmVDb2xvciI6eyIkaWQiOiIyNjQ3IiwiJHR5cGUiOiJOTFJFLkNvbW1vbi5Eb20uU29saWRDb2xvckJydXNoLCBOTFJFLkNvbW1vbiIsIkNvbG9yIjp7IiRpZCI6IjI2NDgiLCJBIjoyNTUsIlIiOjIzNCwiRyI6MjIsIkIiOjMwfX0sIkxpbmVXZWlnaHQiOjAuMCwiTGluZVR5cGUiOjAsIlBhcmVudFN0eWxlIjpudWxsfSwiUGFyZW50U3R5bGUiOm51bGx9LCJUaXRsZVN0eWxlIjp7IiRpZCI6IjI2NDkiLCJGb250U2V0dGluZ3MiOnsiJGlkIjoiMjY1MCIsIkZvbnRTaXplIjoxMSwiRm9udE5hbWUiOiJDYWxpYnJpIiwiSXNCb2xkIjp0cnVlLCJJc0l0YWxpYyI6ZmFsc2UsIklzVW5kZXJsaW5lZCI6ZmFsc2UsIlBhcmVudFN0eWxlIjpudWxsfSwiQXV0b1NpemUiOjAsIkZvcmVncm91bmQiOnsiJGlkIjoiMjY1MSIsIkNvbG9yIjp7IiRpZCI6IjI2NTI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MjY1MyIsIlRvcCI6MC4wLCJMZWZ0IjowLjAsIlJpZ2h0IjowLjAsIkJvdHRvbSI6MC4wfSwiUGFkZGluZyI6eyIkaWQiOiIyNjU0IiwiVG9wIjowLjAsIkxlZnQiOjAuMCwiUmlnaHQiOjAuMCwiQm90dG9tIjowLjB9LCJCYWNrZ3JvdW5kIjp7IiRpZCI6IjI2NTUiLCJDb2xvciI6eyIkaWQiOiIyNjU2IiwiQSI6MCwiUiI6MCwiRyI6MCwiQiI6MH19LCJJc1Zpc2libGUiOnRydWUsIldpZHRoIjowLjAsIkhlaWdodCI6MC4wLCJCb3JkZXJTdHlsZSI6bnVsbCwiUGFyZW50U3R5bGUiOm51bGx9LCJEYXRlU3R5bGUiOnsiJGlkIjoiMjY1NyIsIkZvbnRTZXR0aW5ncyI6eyIkaWQiOiIyNjU4IiwiRm9udFNpemUiOjEwLCJGb250TmFtZSI6IkNhbGlicmkiLCJJc0JvbGQiOmZhbHNlLCJJc0l0YWxpYyI6ZmFsc2UsIklzVW5kZXJsaW5lZCI6ZmFsc2UsIlBhcmVudFN0eWxlIjpudWxsfSwiQXV0b1NpemUiOjAsIkZvcmVncm91bmQiOnsiJGlkIjoiMjY1OSIsIkNvbG9yIjp7IiRpZCI6IjI2NjA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I2NjEiLCJUb3AiOjAuMCwiTGVmdCI6MC4wLCJSaWdodCI6MC4wLCJCb3R0b20iOjAuMH0sIlBhZGRpbmciOnsiJGlkIjoiMjY2MiIsIlRvcCI6MC4wLCJMZWZ0IjowLjAsIlJpZ2h0IjowLjAsIkJvdHRvbSI6MC4wfSwiQmFja2dyb3VuZCI6eyIkaWQiOiIyNjYzIiwiQ29sb3IiOnsiJGlkIjoiMjY2NCIsIkEiOjAsIlIiOjAsIkciOjAsIkIiOjB9fSwiSXNWaXNpYmxlIjp0cnVlLCJXaWR0aCI6MC4wLCJIZWlnaHQiOjAuMCwiQm9yZGVyU3R5bGUiOm51bGwsIlBhcmVudFN0eWxlIjpudWxsfSwiRGF0ZUZvcm1hdCI6eyIkaWQiOiIyNjY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2NjYiLCJGb3JtYXQiOjAsIklzVmlzaWJsZSI6ZmFsc2UsIkxhc3RLbm93blZpc2liaWxpdHlTdGF0ZSI6ZmFsc2V9LCJJc1Zpc2libGUiOnRydWUsIlBhcmVudFN0eWxlIjpudWxsfSwiRGVmYXVsdFN3aW1sYW5lTWlsZXN0b25lU3R5bGUiOnsiJGlkIjoiMjY2NyIsIlRpdGxlUG9zaXRpb24iOiJSaWdodCIsIkRhdGVQb3NpdGlvbiI6IkxlZnQiLCJTaGFwZVR5cGUiOjAsIlNoYXBlU2l6ZSI6MCwiU3BhY2luZyI6NSwiU2hhcGVTdHlsZSI6eyIkaWQiOiIyNjY4IiwiTWFyZ2luIjp7IiRpZCI6IjI2NjkiLCJUb3AiOjAuMCwiTGVmdCI6MC4wLCJSaWdodCI6MC4wLCJCb3R0b20iOjAuMH0sIlBhZGRpbmciOnsiJGlkIjoiMjY3MCIsIlRvcCI6MC4wLCJMZWZ0IjowLjAsIlJpZ2h0IjowLjAsIkJvdHRvbSI6MC4wfSwiQmFja2dyb3VuZCI6eyIkaWQiOiIyNjcxIiwiQ29sb3IiOnsiJGlkIjoiMjY3MiIsIkEiOjI1NSwiUiI6MTQzLCJHIjoyMjgsIkIiOjIyMn19LCJJc1Zpc2libGUiOnRydWUsIldpZHRoIjoxMi4wLCJIZWlnaHQiOjE0LjAsIkJvcmRlclN0eWxlIjp7IiRpZCI6IjI2NzMiLCJMaW5lQ29sb3IiOnsiJGlkIjoiMjY3NCIsIiR0eXBlIjoiTkxSRS5Db21tb24uRG9tLlNvbGlkQ29sb3JCcnVzaCwgTkxSRS5Db21tb24iLCJDb2xvciI6eyIkaWQiOiIyNjc1IiwiQSI6MjU1LCJSIjoyMzQsIkciOjIyLCJCIjozMH19LCJMaW5lV2VpZ2h0IjowLjAsIkxpbmVUeXBlIjowLCJQYXJlbnRTdHlsZSI6bnVsbH0sIlBhcmVudFN0eWxlIjpudWxsfSwiVGl0bGVTdHlsZSI6eyIkaWQiOiIyNjc2IiwiRm9udFNldHRpbmdzIjp7IiRpZCI6IjI2NzciLCJGb250U2l6ZSI6MTEsIkZvbnROYW1lIjoiQ2FsaWJyaSIsIklzQm9sZCI6dHJ1ZSwiSXNJdGFsaWMiOmZhbHNlLCJJc1VuZGVybGluZWQiOmZhbHNlLCJQYXJlbnRTdHlsZSI6bnVsbH0sIkF1dG9TaXplIjowLCJGb3JlZ3JvdW5kIjp7IiRpZCI6IjI2NzgiLCJDb2xvciI6eyIkaWQiOiIyNjc5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I2ODAiLCJUb3AiOjAuMCwiTGVmdCI6MC4wLCJSaWdodCI6MC4wLCJCb3R0b20iOjAuMH0sIlBhZGRpbmciOnsiJGlkIjoiMjY4MSIsIlRvcCI6MC4wLCJMZWZ0IjowLjAsIlJpZ2h0IjowLjAsIkJvdHRvbSI6MC4wfSwiQmFja2dyb3VuZCI6eyIkaWQiOiIyNjgyIiwiQ29sb3IiOnsiJGlkIjoiMjY4MyIsIkEiOjAsIlIiOjAsIkciOjAsIkIiOjB9fSwiSXNWaXNpYmxlIjp0cnVlLCJXaWR0aCI6MC4wLCJIZWlnaHQiOjAuMCwiQm9yZGVyU3R5bGUiOm51bGwsIlBhcmVudFN0eWxlIjpudWxsfSwiRGF0ZVN0eWxlIjp7IiRpZCI6IjI2ODQiLCJGb250U2V0dGluZ3MiOnsiJGlkIjoiMjY4NSIsIkZvbnRTaXplIjoxMCwiRm9udE5hbWUiOiJDYWxpYnJpIiwiSXNCb2xkIjpmYWxzZSwiSXNJdGFsaWMiOmZhbHNlLCJJc1VuZGVybGluZWQiOmZhbHNlLCJQYXJlbnRTdHlsZSI6bnVsbH0sIkF1dG9TaXplIjowLCJGb3JlZ3JvdW5kIjp7IiRpZCI6IjI2ODYiLCJDb2xvciI6eyIkaWQiOiIyNjg3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yNjg4IiwiVG9wIjowLjAsIkxlZnQiOjAuMCwiUmlnaHQiOjAuMCwiQm90dG9tIjowLjB9LCJQYWRkaW5nIjp7IiRpZCI6IjI2ODkiLCJUb3AiOjAuMCwiTGVmdCI6MC4wLCJSaWdodCI6MC4wLCJCb3R0b20iOjAuMH0sIkJhY2tncm91bmQiOnsiJGlkIjoiMjY5MCIsIkNvbG9yIjp7IiRpZCI6IjI2OTEiLCJBIjowLCJSIjowLCJHIjowLCJCIjowfX0sIklzVmlzaWJsZSI6dHJ1ZSwiV2lkdGgiOjAuMCwiSGVpZ2h0IjowLjAsIkJvcmRlclN0eWxlIjpudWxsLCJQYXJlbnRTdHlsZSI6bnVsbH0sIkRhdGVGb3JtYXQiOnsiJGlkIjoiMjY5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jkzIiwiRm9ybWF0IjowLCJJc1Zpc2libGUiOmZhbHNlLCJMYXN0S25vd25WaXNpYmlsaXR5U3RhdGUiOmZhbHNlfSwiSXNWaXNpYmxlIjp0cnVlLCJQYXJlbnRTdHlsZSI6bnVsbH0sIkRlZmF1bHRTd2ltbGFuZUFjdGl2aXR5U3R5bGUiOnsiJGlkIjoiMjY5NCIsIkhlYWRlclN0eWxlIjp7IiRpZCI6IjI2OTUiLCJUZXh0U3R5bGUiOnsiJGlkIjoiMjY5NiIsIkZvbnRTZXR0aW5ncyI6eyIkaWQiOiIyNjk3IiwiRm9udFNpemUiOjExLCJGb250TmFtZSI6IkNhbGlicmkiLCJJc0JvbGQiOmZhbHNlLCJJc0l0YWxpYyI6ZmFsc2UsIklzVW5kZXJsaW5lZCI6ZmFsc2UsIlBhcmVudFN0eWxlIjpudWxsfSwiQXV0b1NpemUiOjIsIkZvcmVncm91bmQiOnsiJGlkIjoiMjY5OCIsIkNvbG9yIjp7IiRpZCI6IjI2OTkiLCJBIjoyNTUsIlIiOjAsIkciOjAsIkIiOjB9fSwiTWF4V2lkdGgiOjAuMCwiTWF4SGVpZ2h0IjoiSW5maW5pdHkiLCJTbWFydEZvcmVncm91bmRJc0FjdGl2ZSI6ZmFsc2UsIkhvcml6b250YWxBbGlnbm1lbnQiOjAsIlZlcnRpY2FsQWxpZ25tZW50IjowLCJTbWFydEZvcmVncm91bmQiOm51bGwsIkJhY2tncm91bmRGaWxsVHlwZSI6MCwiTWFyZ2luIjp7IiRpZCI6IjI3MDAiLCJUb3AiOjAuMCwiTGVmdCI6MC4wLCJSaWdodCI6MC4wLCJCb3R0b20iOjAuMH0sIlBhZGRpbmciOnsiJGlkIjoiMjcwMSIsIlRvcCI6MC4wLCJMZWZ0IjowLjAsIlJpZ2h0IjowLjAsIkJvdHRvbSI6MC4wfSwiQmFja2dyb3VuZCI6bnVsbCwiSXNWaXNpYmxlIjp0cnVlLCJXaWR0aCI6MC4wLCJIZWlnaHQiOjAuMCwiQm9yZGVyU3R5bGUiOm51bGwsIlBhcmVudFN0eWxlIjpudWxsfSwiUmVjdGFuZ2xlU3R5bGUiOnsiJGlkIjoiMjcwMiIsIk1hcmdpbiI6eyIkaWQiOiIyNzAzIiwiVG9wIjowLjAsIkxlZnQiOjAuMCwiUmlnaHQiOjAuMCwiQm90dG9tIjowLjB9LCJQYWRkaW5nIjp7IiRpZCI6IjI3MDQiLCJUb3AiOjAuMCwiTGVmdCI6MC4wLCJSaWdodCI6MC4wLCJCb3R0b20iOjAuMH0sIkJhY2tncm91bmQiOnsiJGlkIjoiMjcwNSIsIkNvbG9yIjp7IiRpZCI6IjI3MDYiLCJBIjo2MywiUiI6MTQzLCJHIjoyMjgsIkIiOjIyMn19LCJJc1Zpc2libGUiOnRydWUsIldpZHRoIjowLjAsIkhlaWdodCI6MC4wLCJCb3JkZXJTdHlsZSI6eyIkaWQiOiIyNzA3IiwiTGluZUNvbG9yIjp7IiRpZCI6IjI3MDgiLCIkdHlwZSI6Ik5MUkUuQ29tbW9uLkRvbS5Tb2xpZENvbG9yQnJ1c2gsIE5MUkUuQ29tbW9uIiwiQ29sb3IiOnsiJGlkIjoiMjcwOSIsIkEiOjI1NSwiUiI6MjU1LCJHIjowLCJCIjowfX0sIkxpbmVXZWlnaHQiOjAuMCwiTGluZVR5cGUiOjAsIlBhcmVudFN0eWxlIjpudWxsfSwiUGFyZW50U3R5bGUiOm51bGx9LCJNYXJnaW4iOnsiJGlkIjoiMjcxMCIsIlRvcCI6MC4wLCJMZWZ0IjowLjAsIlJpZ2h0IjowLjAsIkJvdHRvbSI6MC4wfSwiUGFkZGluZyI6eyIkaWQiOiIyNzExIiwiVG9wIjowLjAsIkxlZnQiOjAuMCwiUmlnaHQiOjAuMCwiQm90dG9tIjowLjB9LCJCYWNrZ3JvdW5kIjpudWxsLCJJc1Zpc2libGUiOnRydWUsIldpZHRoIjowLjAsIkhlaWdodCI6MC4wLCJCb3JkZXJTdHlsZSI6bnVsbCwiUGFyZW50U3R5bGUiOm51bGx9LCJCYWNrZ3JvdW5kU3R5bGUiOnsiJGlkIjoiMjcxMiIsIk1hcmdpbiI6eyIkaWQiOiIyNzEzIiwiVG9wIjowLjAsIkxlZnQiOjAuMCwiUmlnaHQiOjAuMCwiQm90dG9tIjowLjB9LCJQYWRkaW5nIjp7IiRpZCI6IjI3MTQiLCJUb3AiOjAuMCwiTGVmdCI6MC4wLCJSaWdodCI6MC4wLCJCb3R0b20iOjAuMH0sIkJhY2tncm91bmQiOnsiJGlkIjoiMjcxNSIsIkNvbG9yIjp7IiRpZCI6IjI3MTYiLCJBIjo1MSwiUiI6MTY1LCJHIjoxNjUsIkIiOjE2NX19LCJJc1Zpc2libGUiOnRydWUsIldpZHRoIjowLjAsIkhlaWdodCI6MC4wLCJCb3JkZXJTdHlsZSI6eyIkaWQiOiIyNzE3IiwiTGluZUNvbG9yIjp7IiRpZCI6IjI3MTgiLCIkdHlwZSI6Ik5MUkUuQ29tbW9uLkRvbS5Tb2xpZENvbG9yQnJ1c2gsIE5MUkUuQ29tbW9uIiwiQ29sb3IiOnsiJGlkIjoiMjcxOSIsIkEiOjI1NSwiUiI6MjM0LCJHIjoyMiwiQiI6MzB9fSwiTGluZVdlaWdodCI6MC4wLCJMaW5lVHlwZSI6MCwiUGFyZW50U3R5bGUiOm51bGx9LCJQYXJlbnRTdHlsZSI6bnVsbH0sIk1hcmdpbiI6eyIkaWQiOiIyNzIwIiwiVG9wIjowLjAsIkxlZnQiOjAuMCwiUmlnaHQiOjAuMCwiQm90dG9tIjowLjB9LCJQYWRkaW5nIjp7IiRpZCI6IjI3MjEiLCJUb3AiOjAuMCwiTGVmdCI6MC4wLCJSaWdodCI6MC4wLCJCb3R0b20iOjAuMH0sIklzVmlzaWJsZSI6dHJ1ZSwiV2lkdGgiOjAuMCwiSGVpZ2h0IjowLjAsIkJvcmRlclN0eWxlIjpudWxsLCJQYXJlbnRTdHlsZSI6bnVsbH0sIk1hcmdpbiI6eyIkaWQiOiIyNzIyIiwiVG9wIjowLjAsIkxlZnQiOjAuMCwiUmlnaHQiOjAuMCwiQm90dG9tIjowLjB9LCJQYWRkaW5nIjp7IiRpZCI6IjI3MjMiLCJUb3AiOjAuMCwiTGVmdCI6MC4wLCJSaWdodCI6MC4wLCJCb3R0b20iOjAuMH0sIklzVmlzaWJsZSI6ZmFsc2UsIldpZHRoIjowLjAsIkhlaWdodCI6MC4wLCJCb3JkZXJTdHlsZSI6eyIkaWQiOiIyNzI0IiwiTGluZUNvbG9yIjpudWxsLCJMaW5lV2VpZ2h0IjowLjAsIkxpbmVUeXBlIjowLCJQYXJlbnRTdHlsZSI6bnVsbH0sIlBhcmVudFN0eWxlIjpudWxsfSx7IiRpZCI6IjI3MjUiLCJTdHlsZUlkIjoiMDAwMDAwMDAtMDAwMC0wMDAwLTAwMDAtMDAwMDAwMDAwMDAwIiwiSGVhZGVyU3R5bGUiOnsiJGlkIjoiMjcyNiIsIlRleHRJc1ZlcnRpY2FsIjp0cnVlLCJUZXh0U3R5bGUiOnsiJGlkIjoiMjcyNyIsIkZvbnRTZXR0aW5ncyI6eyIkaWQiOiIyNzI4IiwiRm9udFNpemUiOjEyLCJGb250TmFtZSI6IkNhbGlicmkiLCJJc0JvbGQiOmZhbHNlLCJJc0l0YWxpYyI6ZmFsc2UsIklzVW5kZXJsaW5lZCI6ZmFsc2UsIlBhcmVudFN0eWxlIjpudWxsfSwiQXV0b1NpemUiOjIsIkZvcmVncm91bmQiOnsiJGlkIjoiMjcyOSIsIkNvbG9yIjp7IiRpZCI6IjI3MzAiLCJBIjoyNTUsIlIiOjAsIkciOjAsIkIiOjB9fSwiTWF4V2lkdGgiOjE5MS40NiwiTWF4SGVpZ2h0IjowLjAsIlNtYXJ0Rm9yZWdyb3VuZElzQWN0aXZlIjpmYWxzZSwiSG9yaXpvbnRhbEFsaWdubWVudCI6MCwiVmVydGljYWxBbGlnbm1lbnQiOjAsIlNtYXJ0Rm9yZWdyb3VuZCI6bnVsbCwiQmFja2dyb3VuZEZpbGxUeXBlIjowLCJNYXJnaW4iOnsiJGlkIjoiMjczMSIsIlRvcCI6MC4wLCJMZWZ0IjowLjAsIlJpZ2h0IjowLjAsIkJvdHRvbSI6MC4wfSwiUGFkZGluZyI6eyIkaWQiOiIyNzMyIiwiVG9wIjowLjAsIkxlZnQiOjAuMCwiUmlnaHQiOjAuMCwiQm90dG9tIjowLjB9LCJCYWNrZ3JvdW5kIjpudWxsLCJJc1Zpc2libGUiOnRydWUsIldpZHRoIjowLjAsIkhlaWdodCI6MC4wLCJCb3JkZXJTdHlsZSI6bnVsbCwiUGFyZW50U3R5bGUiOm51bGx9LCJSZWN0YW5nbGVTdHlsZSI6eyIkaWQiOiIyNzMzIiwiTWFyZ2luIjp7IiRpZCI6IjI3MzQiLCJUb3AiOjAuMCwiTGVmdCI6MC4wLCJSaWdodCI6MC4wLCJCb3R0b20iOjAuMH0sIlBhZGRpbmciOnsiJGlkIjoiMjczNSIsIlRvcCI6MC4wLCJMZWZ0IjowLjAsIlJpZ2h0IjowLjAsIkJvdHRvbSI6MC4wfSwiQmFja2dyb3VuZCI6eyIkaWQiOiIyNzM2IiwiQ29sb3IiOnsiJGlkIjoiMjczNyIsIkEiOjI1NSwiUiI6MjU1LCJHIjoyNDIsIkIiOjB9fSwiSXNWaXNpYmxlIjp0cnVlLCJXaWR0aCI6MC4wLCJIZWlnaHQiOjAuMCwiQm9yZGVyU3R5bGUiOnsiJGlkIjoiMjczOCIsIkxpbmVDb2xvciI6eyIkaWQiOiIyNzM5IiwiJHR5cGUiOiJOTFJFLkNvbW1vbi5Eb20uU29saWRDb2xvckJydXNoLCBOTFJFLkNvbW1vbiIsIkNvbG9yIjp7IiRpZCI6IjI3NDAiLCJBIjoyNTUsIlIiOjE4OCwiRyI6MTc4LCJCIjowfX0sIkxpbmVXZWlnaHQiOjAuMCwiTGluZVR5cGUiOjAsIlBhcmVudFN0eWxlIjpudWxsfSwiUGFyZW50U3R5bGUiOm51bGx9LCJNYXJnaW4iOnsiJGlkIjoiMjc0MSIsIlRvcCI6MC4wLCJMZWZ0IjowLjAsIlJpZ2h0IjowLjAsIkJvdHRvbSI6MC4wfSwiUGFkZGluZyI6eyIkaWQiOiIyNzQyIiwiVG9wIjowLjAsIkxlZnQiOjAuMCwiUmlnaHQiOjAuMCwiQm90dG9tIjowLjB9LCJCYWNrZ3JvdW5kIjpudWxsLCJJc1Zpc2libGUiOnRydWUsIldpZHRoIjowLjAsIkhlaWdodCI6MC4wLCJCb3JkZXJTdHlsZSI6bnVsbCwiUGFyZW50U3R5bGUiOm51bGx9LCJCYWNrZ3JvdW5kU3R5bGUiOnsiJGlkIjoiMjc0MyIsIk1hcmdpbiI6eyIkaWQiOiIyNzQ0IiwiVG9wIjowLjAsIkxlZnQiOjAuMCwiUmlnaHQiOjAuMCwiQm90dG9tIjowLjB9LCJQYWRkaW5nIjp7IiRpZCI6IjI3NDUiLCJUb3AiOjAuMCwiTGVmdCI6MC4wLCJSaWdodCI6MC4wLCJCb3R0b20iOjAuMH0sIkJhY2tncm91bmQiOnsiJGlkIjoiMjc0NiIsIkNvbG9yIjp7IiRpZCI6IjI3NDciLCJBIjo1MSwiUiI6MTY1LCJHIjoxNjUsIkIiOjE2NX19LCJJc1Zpc2libGUiOnRydWUsIldpZHRoIjowLjAsIkhlaWdodCI6MC4wLCJCb3JkZXJTdHlsZSI6eyIkaWQiOiIyNzQ4IiwiTGluZUNvbG9yIjp7IiRpZCI6IjI3NDkiLCIkdHlwZSI6Ik5MUkUuQ29tbW9uLkRvbS5Tb2xpZENvbG9yQnJ1c2gsIE5MUkUuQ29tbW9uIiwiQ29sb3IiOnsiJGlkIjoiMjc1MCIsIkEiOjI1NSwiUiI6MjM0LCJHIjoyMiwiQiI6MzB9fSwiTGluZVdlaWdodCI6MC4wLCJMaW5lVHlwZSI6MCwiUGFyZW50U3R5bGUiOm51bGx9LCJQYXJlbnRTdHlsZSI6bnVsbH0sIklzQWJvdmVUaW1lYmFuZCI6ZmFsc2UsIlNwYWNpbmciOjUsIkRlZmF1bHRTd2ltbGFuZVRhc2tTdHlsZSI6eyIkaWQiOiIyNzUxIiwiJHR5cGUiOiJOTFJFLkNvbW1vbi5Eb20uU3R5bGVzLkV4cGxpY2l0U2V0YWJsZVRhc2tTdHlsZSwgTkxSRS5Db21tb24iLCJTaGFwZSI6MSwiU2hhcGVUaGlja25lc3MiOjAsIkR1cmF0aW9uRm9ybWF0IjowLCJJbmNsdWRlTm9uV29ya2luZ0RheXNJbkR1cmF0aW9uIjpmYWxzZSwiUGVyY2VudGFnZUNvbXBsZXRlU3R5bGUiOnsiJGlkIjoiMjc1MiIsIkZvbnRTZXR0aW5ncyI6eyIkaWQiOiIyNzUzIiwiRm9udFNpemUiOjEwLCJGb250TmFtZSI6IkNhbGlicmkiLCJJc0JvbGQiOmZhbHNlLCJJc0l0YWxpYyI6ZmFsc2UsIklzVW5kZXJsaW5lZCI6ZmFsc2UsIlBhcmVudFN0eWxlIjpudWxsfSwiQXV0b1NpemUiOjAsIkZvcmVncm91bmQiOnsiJGlkIjoiMjc1NCIsIkNvbG9yIjp7IiRpZCI6IjI3NTU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yNzU2IiwiVG9wIjowLjAsIkxlZnQiOjAuMCwiUmlnaHQiOjAuMCwiQm90dG9tIjowLjB9LCJQYWRkaW5nIjp7IiRpZCI6IjI3NTciLCJUb3AiOjAuMCwiTGVmdCI6MC4wLCJSaWdodCI6MC4wLCJCb3R0b20iOjAuMH0sIkJhY2tncm91bmQiOnsiJGlkIjoiMjc1OCIsIkNvbG9yIjp7IiRpZCI6IjI3NTkiLCJBIjo4OSwiUiI6MCwiRyI6MCwiQiI6MH19LCJJc1Zpc2libGUiOnRydWUsIldpZHRoIjowLjAsIkhlaWdodCI6MC4wLCJCb3JkZXJTdHlsZSI6bnVsbCwiUGFyZW50U3R5bGUiOm51bGx9LCJEdXJhdGlvblN0eWxlIjp7IiRpZCI6IjI3NjAiLCJGb250U2V0dGluZ3MiOnsiJGlkIjoiMjc2MSIsIkZvbnRTaXplIjoxMCwiRm9udE5hbWUiOiJDYWxpYnJpIiwiSXNCb2xkIjpmYWxzZSwiSXNJdGFsaWMiOmZhbHNlLCJJc1VuZGVybGluZWQiOmZhbHNlLCJQYXJlbnRTdHlsZSI6bnVsbH0sIkF1dG9TaXplIjowLCJGb3JlZ3JvdW5kIjp7IiRpZCI6IjI3NjIiLCJDb2xvciI6eyIkaWQiOiIyNzYz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jc2NCIsIlRvcCI6MC4wLCJMZWZ0IjowLjAsIlJpZ2h0IjowLjAsIkJvdHRvbSI6MC4wfSwiUGFkZGluZyI6eyIkaWQiOiIyNzY1IiwiVG9wIjowLjAsIkxlZnQiOjAuMCwiUmlnaHQiOjAuMCwiQm90dG9tIjowLjB9LCJCYWNrZ3JvdW5kIjp7IiRpZCI6IjI3NjYiLCJDb2xvciI6eyIkaWQiOiIyNzY3IiwiQSI6MCwiUiI6MCwiRyI6MCwiQiI6MH19LCJJc1Zpc2libGUiOnRydWUsIldpZHRoIjowLjAsIkhlaWdodCI6MC4wLCJCb3JkZXJTdHlsZSI6bnVsbCwiUGFyZW50U3R5bGUiOm51bGx9LCJIb3Jpem9udGFsQ29ubmVjdG9yU3R5bGUiOnsiJGlkIjoiMjc2OCIsIkxpbmVDb2xvciI6eyIkaWQiOiIyNzY5IiwiJHR5cGUiOiJOTFJFLkNvbW1vbi5Eb20uU29saWRDb2xvckJydXNoLCBOTFJFLkNvbW1vbiIsIkNvbG9yIjp7IiRpZCI6IjI3NzAiLCJBIjoyNTUsIlIiOjIwNCwiRyI6MjA0LCJCIjoyMDR9fSwiTGluZVdlaWdodCI6MS4wLCJMaW5lVHlwZSI6MCwiUGFyZW50U3R5bGUiOm51bGx9LCJWZXJ0aWNhbENvbm5lY3RvclN0eWxlIjp7IiRpZCI6IjI3NzEiLCJMaW5lQ29sb3IiOnsiJGlkIjoiMjc3MiIsIiR0eXBlIjoiTkxSRS5Db21tb24uRG9tLlNvbGlkQ29sb3JCcnVzaCwgTkxSRS5Db21tb24iLCJDb2xvciI6eyIkaWQiOiIyNzczIiwiQSI6MjU1LCJSIjoyMDQsIkciOjIwNCwiQiI6MjA0fX0sIkxpbmVXZWlnaHQiOjAuMCwiTGluZVR5cGUiOjAsIlBhcmVudFN0eWxlIjpudWxsfSwiTWFyZ2luIjpudWxsLCJTdGFydERhdGVQb3NpdGlvbiI6NCwiRW5kRGF0ZVBvc2l0aW9uIjo0LCJEYXRlSXNWaXNpYmxlIjp0cnVlLCJUaXRsZVBvc2l0aW9uIjozLCJEdXJhdGlvblBvc2l0aW9uIjo2LCJQZXJjZW50YWdlQ29tcGxldGVkUG9zaXRpb24iOjYsIlNwYWNpbmciOjMsIklzQmVsb3dUaW1lYmFuZCI6dHJ1ZSwiUGVyY2VudGFnZUNvbXBsZXRlU2hhcGVPcGFjaXR5IjozNSwiU2hhcGVTdHlsZSI6eyIkaWQiOiIyNzc0IiwiTWFyZ2luIjp7IiRpZCI6IjI3NzUiLCJUb3AiOjAuMCwiTGVmdCI6NC4wLCJSaWdodCI6NC4wLCJCb3R0b20iOjAuMH0sIlBhZGRpbmciOnsiJGlkIjoiMjc3NiIsIlRvcCI6MC4wLCJMZWZ0IjowLjAsIlJpZ2h0IjowLjAsIkJvdHRvbSI6MC4wfSwiQmFja2dyb3VuZCI6eyIkaWQiOiIyNzc3IiwiQ29sb3IiOnsiJGlkIjoiMjc3OCIsIkEiOjI1NSwiUiI6MTQzLCJHIjoyMjgsIkIiOjIyMn19LCJJc1Zpc2libGUiOnRydWUsIldpZHRoIjowLjAsIkhlaWdodCI6MTAuMCwiQm9yZGVyU3R5bGUiOnsiJGlkIjoiMjc3OSIsIkxpbmVDb2xvciI6eyIkaWQiOiIyNzgwIiwiJHR5cGUiOiJOTFJFLkNvbW1vbi5Eb20uU29saWRDb2xvckJydXNoLCBOTFJFLkNvbW1vbiIsIkNvbG9yIjp7IiRpZCI6IjI3ODEiLCJBIjoyNTUsIlIiOjIzNCwiRyI6MjIsIkIiOjMwfX0sIkxpbmVXZWlnaHQiOjAuMCwiTGluZVR5cGUiOjAsIlBhcmVudFN0eWxlIjpudWxsfSwiUGFyZW50U3R5bGUiOm51bGx9LCJUaXRsZVN0eWxlIjp7IiRpZCI6IjI3ODIiLCJGb250U2V0dGluZ3MiOnsiJGlkIjoiMjc4MyIsIkZvbnRTaXplIjoxMSwiRm9udE5hbWUiOiJDYWxpYnJpIiwiSXNCb2xkIjpmYWxzZSwiSXNJdGFsaWMiOmZhbHNlLCJJc1VuZGVybGluZWQiOmZhbHNlLCJQYXJlbnRTdHlsZSI6bnVsbH0sIkF1dG9TaXplIjowLCJGb3JlZ3JvdW5kIjp7IiRpZCI6IjI3ODQiLCJDb2xvciI6eyIkaWQiOiIyNzg1IiwiQSI6MjU1LCJSIjowLCJHIjowLCJCIjowfX0sIk1heFdpZHRoIjoyMDAuMCwiTWF4SGVpZ2h0IjoiSW5maW5pdHkiLCJTbWFydEZvcmVncm91bmRJc0FjdGl2ZSI6ZmFsc2UsIkhvcml6b250YWxBbGlnbm1lbnQiOjIsIlZlcnRpY2FsQWxpZ25tZW50IjowLCJTbWFydEZvcmVncm91bmQiOm51bGwsIkJhY2tncm91bmRGaWxsVHlwZSI6MCwiTWFyZ2luIjp7IiRpZCI6IjI3ODYiLCJUb3AiOjAuMCwiTGVmdCI6MC4wLCJSaWdodCI6MC4wLCJCb3R0b20iOjAuMH0sIlBhZGRpbmciOnsiJGlkIjoiMjc4NyIsIlRvcCI6MC4wLCJMZWZ0IjowLjAsIlJpZ2h0IjowLjAsIkJvdHRvbSI6MC4wfSwiQmFja2dyb3VuZCI6eyIkaWQiOiIyNzg4IiwiQ29sb3IiOnsiJGlkIjoiMjc4OSIsIkEiOjAsIlIiOjI1NSwiRyI6MjU1LCJCIjoyNTV9fSwiSXNWaXNpYmxlIjp0cnVlLCJXaWR0aCI6MC4wLCJIZWlnaHQiOjAuMCwiQm9yZGVyU3R5bGUiOm51bGwsIlBhcmVudFN0eWxlIjpudWxsfSwiRGF0ZVN0eWxlIjp7IiRpZCI6IjI3OTAiLCJGb250U2V0dGluZ3MiOnsiJGlkIjoiMjc5MSIsIkZvbnRTaXplIjoxMCwiRm9udE5hbWUiOiJDYWxpYnJpIiwiSXNCb2xkIjpmYWxzZSwiSXNJdGFsaWMiOmZhbHNlLCJJc1VuZGVybGluZWQiOmZhbHNlLCJQYXJlbnRTdHlsZSI6bnVsbH0sIkF1dG9TaXplIjowLCJGb3JlZ3JvdW5kIjp7IiRpZCI6IjI3OTIiLCJDb2xvciI6eyIkaWQiOiIyNzkz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yNzk0IiwiVG9wIjowLjAsIkxlZnQiOjAuMCwiUmlnaHQiOjAuMCwiQm90dG9tIjowLjB9LCJQYWRkaW5nIjp7IiRpZCI6IjI3OTUiLCJUb3AiOjAuMCwiTGVmdCI6MC4wLCJSaWdodCI6MC4wLCJCb3R0b20iOjAuMH0sIkJhY2tncm91bmQiOnsiJGlkIjoiMjc5NiIsIkNvbG9yIjp7IiRpZCI6IjI3OTciLCJBIjowLCJSIjoyNTUsIkciOjI1NSwiQiI6MjU1fX0sIklzVmlzaWJsZSI6dHJ1ZSwiV2lkdGgiOjAuMCwiSGVpZ2h0IjowLjAsIkJvcmRlclN0eWxlIjpudWxsLCJQYXJlbnRTdHlsZSI6bnVsbH0sIkRhdGVGb3JtYXQiOnsiJGlkIjoiMjc5O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zk5IiwiRm9ybWF0IjowLCJJc1Zpc2libGUiOmZhbHNlLCJMYXN0S25vd25WaXNpYmlsaXR5U3RhdGUiOmZhbHNlfSwiSXNWaXNpYmxlIjp0cnVlLCJQYXJlbnRTdHlsZSI6bnVsbCwiX2V4cGxpY2l0bHlTZXQiOnsiJGlkIjoiMjgwMC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EZWZhdWx0U3dpbWxhbmVNb3RTdHlsZSI6eyIkaWQiOiIyODAxIiwiU2hhcGUiOjAsIkNvbm5lY3Rvck1hcmdpbiI6eyIkaWQiOiIyODAyIiwiVG9wIjowLjAsIkxlZnQiOjIuMCwiUmlnaHQiOjIuMCwiQm90dG9tIjowLjB9LCJDb25uZWN0b3JTdHlsZSI6eyIkaWQiOiIyODAzIiwiTGluZUNvbG9yIjp7IiRpZCI6IjI4MDQiLCIkdHlwZSI6Ik5MUkUuQ29tbW9uLkRvbS5Tb2xpZENvbG9yQnJ1c2gsIE5MUkUuQ29tbW9uIiwiQ29sb3IiOnsiJGlkIjoiMjgwNSIsIkEiOjI1NSwiUiI6MTI3LCJHIjoxMjcsIkIiOjEyN319LCJMaW5lV2VpZ2h0IjoyLjAsIkxpbmVUeXBlIjowLCJQYXJlbnRTdHlsZSI6bnVsbH0sIklzQmVsb3dUaW1lYmFuZCI6ZmFsc2UsIlBvc2l0aW9uT25UYXNrIjoxLCJIaWRlRGF0ZSI6ZmFsc2UsIlNoYXBlU2l6ZSI6MCwiU3BhY2luZyI6MS4wLCJQYWRkaW5nIjp7IiRpZCI6IjI4MDYiLCJUb3AiOjcuMCwiTGVmdCI6My4wLCJSaWdodCI6MC4wLCJCb3R0b20iOjIuMH0sIlNoYXBlU3R5bGUiOnsiJGlkIjoiMjgwNyIsIk1hcmdpbiI6eyIkaWQiOiIyODA4IiwiVG9wIjowLjAsIkxlZnQiOjAuMCwiUmlnaHQiOjAuMCwiQm90dG9tIjowLjB9LCJQYWRkaW5nIjp7IiRpZCI6IjI4MDkiLCJUb3AiOjAuMCwiTGVmdCI6MC4wLCJSaWdodCI6MC4wLCJCb3R0b20iOjAuMH0sIkJhY2tncm91bmQiOnsiJGlkIjoiMjgxMCIsIkNvbG9yIjp7IiRpZCI6IjI4MTEiLCJBIjoyNTUsIlIiOjI1NSwiRyI6MjQyLCJCIjowfX0sIklzVmlzaWJsZSI6dHJ1ZSwiV2lkdGgiOjEyLjAsIkhlaWdodCI6MTQuMCwiQm9yZGVyU3R5bGUiOnsiJGlkIjoiMjgxMiIsIkxpbmVDb2xvciI6eyIkaWQiOiIyODEzIiwiJHR5cGUiOiJOTFJFLkNvbW1vbi5Eb20uU29saWRDb2xvckJydXNoLCBOTFJFLkNvbW1vbiIsIkNvbG9yIjp7IiRpZCI6IjI4MTQiLCJBIjoyNTUsIlIiOjIzNCwiRyI6MjIsIkIiOjMwfX0sIkxpbmVXZWlnaHQiOjAuMCwiTGluZVR5cGUiOjAsIlBhcmVudFN0eWxlIjpudWxsfSwiUGFyZW50U3R5bGUiOm51bGx9LCJUaXRsZVN0eWxlIjp7IiRpZCI6IjI4MTUiLCJGb250U2V0dGluZ3MiOnsiJGlkIjoiMjgxNiIsIkZvbnRTaXplIjoxMSwiRm9udE5hbWUiOiJDYWxpYnJpIiwiSXNCb2xkIjp0cnVlLCJJc0l0YWxpYyI6ZmFsc2UsIklzVW5kZXJsaW5lZCI6ZmFsc2UsIlBhcmVudFN0eWxlIjpudWxsfSwiQXV0b1NpemUiOjAsIkZvcmVncm91bmQiOnsiJGlkIjoiMjgxNyIsIkNvbG9yIjp7IiRpZCI6IjI4MTg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MjgxOSIsIlRvcCI6MC4wLCJMZWZ0IjowLjAsIlJpZ2h0IjowLjAsIkJvdHRvbSI6MC4wfSwiUGFkZGluZyI6eyIkaWQiOiIyODIwIiwiVG9wIjowLjAsIkxlZnQiOjAuMCwiUmlnaHQiOjAuMCwiQm90dG9tIjowLjB9LCJCYWNrZ3JvdW5kIjp7IiRpZCI6IjI4MjEiLCJDb2xvciI6eyIkaWQiOiIyODIyIiwiQSI6MCwiUiI6MCwiRyI6MCwiQiI6MH19LCJJc1Zpc2libGUiOnRydWUsIldpZHRoIjowLjAsIkhlaWdodCI6MC4wLCJCb3JkZXJTdHlsZSI6bnVsbCwiUGFyZW50U3R5bGUiOm51bGx9LCJEYXRlU3R5bGUiOnsiJGlkIjoiMjgyMyIsIkZvbnRTZXR0aW5ncyI6eyIkaWQiOiIyODI0IiwiRm9udFNpemUiOjEwLCJGb250TmFtZSI6IkNhbGlicmkiLCJJc0JvbGQiOmZhbHNlLCJJc0l0YWxpYyI6ZmFsc2UsIklzVW5kZXJsaW5lZCI6ZmFsc2UsIlBhcmVudFN0eWxlIjpudWxsfSwiQXV0b1NpemUiOjAsIkZvcmVncm91bmQiOnsiJGlkIjoiMjgyNSIsIkNvbG9yIjp7IiRpZCI6IjI4MjY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I4MjciLCJUb3AiOjAuMCwiTGVmdCI6MC4wLCJSaWdodCI6MC4wLCJCb3R0b20iOjAuMH0sIlBhZGRpbmciOnsiJGlkIjoiMjgyOCIsIlRvcCI6MC4wLCJMZWZ0IjowLjAsIlJpZ2h0IjowLjAsIkJvdHRvbSI6MC4wfSwiQmFja2dyb3VuZCI6eyIkaWQiOiIyODI5IiwiQ29sb3IiOnsiJGlkIjoiMjgzMCIsIkEiOjAsIlIiOjAsIkciOjAsIkIiOjB9fSwiSXNWaXNpYmxlIjp0cnVlLCJXaWR0aCI6MC4wLCJIZWlnaHQiOjAuMCwiQm9yZGVyU3R5bGUiOm51bGwsIlBhcmVudFN0eWxlIjpudWxsfSwiRGF0ZUZvcm1hdCI6eyIkaWQiOiIyODM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4MzIiLCJGb3JtYXQiOjAsIklzVmlzaWJsZSI6ZmFsc2UsIkxhc3RLbm93blZpc2liaWxpdHlTdGF0ZSI6ZmFsc2V9LCJJc1Zpc2libGUiOnRydWUsIlBhcmVudFN0eWxlIjpudWxsfSwiRGVmYXVsdFN3aW1sYW5lTWlsZXN0b25lU3R5bGUiOnsiJGlkIjoiMjgzMyIsIlRpdGxlUG9zaXRpb24iOiJMZWZ0IiwiRGF0ZVBvc2l0aW9uIjoiTGVmdCIsIlNoYXBlVHlwZSI6MTMsIlNoYXBlU2l6ZSI6MCwiU3BhY2luZyI6MCwiU2hhcGVTdHlsZSI6eyIkaWQiOiIyODM0IiwiTWFyZ2luIjp7IiRpZCI6IjI4MzUiLCJUb3AiOjAuMCwiTGVmdCI6MC4wLCJSaWdodCI6MC4wLCJCb3R0b20iOjAuMH0sIlBhZGRpbmciOnsiJGlkIjoiMjgzNiIsIlRvcCI6MC4wLCJMZWZ0IjowLjAsIlJpZ2h0IjowLjAsIkJvdHRvbSI6MC4wfSwiQmFja2dyb3VuZCI6eyIkaWQiOiIyODM3IiwiQ29sb3IiOnsiJGlkIjoiMjgzOCIsIkEiOjI1NSwiUiI6MTQzLCJHIjoyMjgsIkIiOjIyMn19LCJJc1Zpc2libGUiOnRydWUsIldpZHRoIjoxMi4wLCJIZWlnaHQiOjE0LjAsIkJvcmRlclN0eWxlIjp7IiRpZCI6IjI4MzkiLCJMaW5lQ29sb3IiOnsiJGlkIjoiMjg0MCIsIiR0eXBlIjoiTkxSRS5Db21tb24uRG9tLlNvbGlkQ29sb3JCcnVzaCwgTkxSRS5Db21tb24iLCJDb2xvciI6eyIkaWQiOiIyODQxIiwiQSI6MjU1LCJSIjoyMzQsIkciOjIyLCJCIjozMH19LCJMaW5lV2VpZ2h0IjowLjAsIkxpbmVUeXBlIjowLCJQYXJlbnRTdHlsZSI6bnVsbH0sIlBhcmVudFN0eWxlIjpudWxsfSwiVGl0bGVTdHlsZSI6eyIkaWQiOiIyODQyIiwiRm9udFNldHRpbmdzIjp7IiRpZCI6IjI4NDMiLCJGb250U2l6ZSI6MTEsIkZvbnROYW1lIjoiQ2FsaWJyaSIsIklzQm9sZCI6dHJ1ZSwiSXNJdGFsaWMiOmZhbHNlLCJJc1VuZGVybGluZWQiOmZhbHNlLCJQYXJlbnRTdHlsZSI6bnVsbH0sIkF1dG9TaXplIjowLCJGb3JlZ3JvdW5kIjp7IiRpZCI6IjI4NDQiLCJDb2xvciI6eyIkaWQiOiIyODQ1IiwiQSI6MjU1LCJSIjowLCJHIjowLCJCIjowfX0sIk1heFdpZHRoIjoyMDAuMCwiTWF4SGVpZ2h0IjoiSW5maW5pdHkiLCJTbWFydEZvcmVncm91bmRJc0FjdGl2ZSI6ZmFsc2UsIkhvcml6b250YWxBbGlnbm1lbnQiOjIsIlZlcnRpY2FsQWxpZ25tZW50IjowLCJTbWFydEZvcmVncm91bmQiOm51bGwsIkJhY2tncm91bmRGaWxsVHlwZSI6MCwiTWFyZ2luIjp7IiRpZCI6IjI4NDYiLCJUb3AiOjAuMCwiTGVmdCI6MC4wLCJSaWdodCI6MC4wLCJCb3R0b20iOjAuMH0sIlBhZGRpbmciOnsiJGlkIjoiMjg0NyIsIlRvcCI6MC4wLCJMZWZ0IjowLjAsIlJpZ2h0IjowLjAsIkJvdHRvbSI6MC4wfSwiQmFja2dyb3VuZCI6eyIkaWQiOiIyODQ4IiwiQ29sb3IiOnsiJGlkIjoiMjg0OSIsIkEiOjAsIlIiOjI1NSwiRyI6MjU1LCJCIjoyNTV9fSwiSXNWaXNpYmxlIjp0cnVlLCJXaWR0aCI6MC4wLCJIZWlnaHQiOjAuMCwiQm9yZGVyU3R5bGUiOm51bGwsIlBhcmVudFN0eWxlIjpudWxsfSwiRGF0ZVN0eWxlIjp7IiRpZCI6IjI4NTAiLCJGb250U2V0dGluZ3MiOnsiJGlkIjoiMjg1MSIsIkZvbnRTaXplIjoxMCwiRm9udE5hbWUiOiJDYWxpYnJpIiwiSXNCb2xkIjpmYWxzZSwiSXNJdGFsaWMiOmZhbHNlLCJJc1VuZGVybGluZWQiOmZhbHNlLCJQYXJlbnRTdHlsZSI6bnVsbH0sIkF1dG9TaXplIjowLCJGb3JlZ3JvdW5kIjp7IiRpZCI6IjI4NTIiLCJDb2xvciI6eyIkaWQiOiIyODUz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yODU0IiwiVG9wIjowLjAsIkxlZnQiOjAuMCwiUmlnaHQiOjAuMCwiQm90dG9tIjowLjB9LCJQYWRkaW5nIjp7IiRpZCI6IjI4NTUiLCJUb3AiOjAuMCwiTGVmdCI6MC4wLCJSaWdodCI6MC4wLCJCb3R0b20iOjAuMH0sIkJhY2tncm91bmQiOnsiJGlkIjoiMjg1NiIsIkNvbG9yIjp7IiRpZCI6IjI4NTciLCJBIjowLCJSIjoyNTUsIkciOjI1NSwiQiI6MjU1fX0sIklzVmlzaWJsZSI6dHJ1ZSwiV2lkdGgiOjAuMCwiSGVpZ2h0IjowLjAsIkJvcmRlclN0eWxlIjpudWxsLCJQYXJlbnRTdHlsZSI6bnVsbH0sIkRhdGVGb3JtYXQiOnsiJGlkIjoiMjg1O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ODU5IiwiRm9ybWF0IjowLCJJc1Zpc2libGUiOmZhbHNlLCJMYXN0S25vd25WaXNpYmlsaXR5U3RhdGUiOmZhbHNlfSwiSXNWaXNpYmxlIjp0cnVlLCJQYXJlbnRTdHlsZSI6bnVsbH0sIkRlZmF1bHRTd2ltbGFuZUFjdGl2aXR5U3R5bGUiOnsiJGlkIjoiMjg2MCIsIkhlYWRlclN0eWxlIjp7IiRpZCI6IjI4NjEiLCJUZXh0U3R5bGUiOnsiJGlkIjoiMjg2MiIsIkZvbnRTZXR0aW5ncyI6eyIkaWQiOiIyODYzIiwiRm9udFNpemUiOjExLCJGb250TmFtZSI6IkNhbGlicmkiLCJJc0JvbGQiOmZhbHNlLCJJc0l0YWxpYyI6ZmFsc2UsIklzVW5kZXJsaW5lZCI6ZmFsc2UsIlBhcmVudFN0eWxlIjpudWxsfSwiQXV0b1NpemUiOjIsIkZvcmVncm91bmQiOnsiJGlkIjoiMjg2NCIsIkNvbG9yIjp7IiRpZCI6IjI4NjUiLCJBIjoyNTUsIlIiOjAsIkciOjAsIkIiOjB9fSwiTWF4V2lkdGgiOjAuMCwiTWF4SGVpZ2h0IjowLjAsIlNtYXJ0Rm9yZWdyb3VuZElzQWN0aXZlIjpmYWxzZSwiSG9yaXpvbnRhbEFsaWdubWVudCI6MCwiVmVydGljYWxBbGlnbm1lbnQiOjAsIlNtYXJ0Rm9yZWdyb3VuZCI6bnVsbCwiQmFja2dyb3VuZEZpbGxUeXBlIjowLCJNYXJnaW4iOnsiJGlkIjoiMjg2NiIsIlRvcCI6MC4wLCJMZWZ0IjowLjAsIlJpZ2h0IjowLjAsIkJvdHRvbSI6MC4wfSwiUGFkZGluZyI6eyIkaWQiOiIyODY3IiwiVG9wIjowLjAsIkxlZnQiOjAuMCwiUmlnaHQiOjAuMCwiQm90dG9tIjowLjB9LCJCYWNrZ3JvdW5kIjpudWxsLCJJc1Zpc2libGUiOnRydWUsIldpZHRoIjowLjAsIkhlaWdodCI6MC4wLCJCb3JkZXJTdHlsZSI6bnVsbCwiUGFyZW50U3R5bGUiOm51bGx9LCJSZWN0YW5nbGVTdHlsZSI6eyIkaWQiOiIyODY4IiwiTWFyZ2luIjp7IiRpZCI6IjI4NjkiLCJUb3AiOjAuMCwiTGVmdCI6MC4wLCJSaWdodCI6MC4wLCJCb3R0b20iOjAuMH0sIlBhZGRpbmciOnsiJGlkIjoiMjg3MCIsIlRvcCI6MC4wLCJMZWZ0IjowLjAsIlJpZ2h0IjowLjAsIkJvdHRvbSI6MC4wfSwiQmFja2dyb3VuZCI6eyIkaWQiOiIyODcxIiwiQ29sb3IiOnsiJGlkIjoiMjg3MiIsIkEiOjYzLCJSIjoyNTUsIkciOjI0MiwiQiI6MH19LCJJc1Zpc2libGUiOnRydWUsIldpZHRoIjowLjAsIkhlaWdodCI6MC4wLCJCb3JkZXJTdHlsZSI6eyIkaWQiOiIyODczIiwiTGluZUNvbG9yIjp7IiRpZCI6IjI4NzQiLCIkdHlwZSI6Ik5MUkUuQ29tbW9uLkRvbS5Tb2xpZENvbG9yQnJ1c2gsIE5MUkUuQ29tbW9uIiwiQ29sb3IiOnsiJGlkIjoiMjg3NSIsIkEiOjI1NSwiUiI6MjU1LCJHIjowLCJCIjowfX0sIkxpbmVXZWlnaHQiOjAuMCwiTGluZVR5cGUiOjAsIlBhcmVudFN0eWxlIjpudWxsfSwiUGFyZW50U3R5bGUiOm51bGx9LCJNYXJnaW4iOnsiJGlkIjoiMjg3NiIsIlRvcCI6MC4wLCJMZWZ0IjowLjAsIlJpZ2h0IjowLjAsIkJvdHRvbSI6MC4wfSwiUGFkZGluZyI6eyIkaWQiOiIyODc3IiwiVG9wIjowLjAsIkxlZnQiOjAuMCwiUmlnaHQiOjAuMCwiQm90dG9tIjowLjB9LCJCYWNrZ3JvdW5kIjpudWxsLCJJc1Zpc2libGUiOnRydWUsIldpZHRoIjowLjAsIkhlaWdodCI6MC4wLCJCb3JkZXJTdHlsZSI6bnVsbCwiUGFyZW50U3R5bGUiOm51bGx9LCJCYWNrZ3JvdW5kU3R5bGUiOnsiJGlkIjoiMjg3OCIsIk1hcmdpbiI6eyIkaWQiOiIyODc5IiwiVG9wIjowLjAsIkxlZnQiOjAuMCwiUmlnaHQiOjAuMCwiQm90dG9tIjowLjB9LCJQYWRkaW5nIjp7IiRpZCI6IjI4ODAiLCJUb3AiOjAuMCwiTGVmdCI6MC4wLCJSaWdodCI6MC4wLCJCb3R0b20iOjAuMH0sIkJhY2tncm91bmQiOnsiJGlkIjoiMjg4MSIsIkNvbG9yIjp7IiRpZCI6IjI4ODIiLCJBIjo1MSwiUiI6MTY1LCJHIjoxNjUsIkIiOjE2NX19LCJJc1Zpc2libGUiOnRydWUsIldpZHRoIjowLjAsIkhlaWdodCI6MC4wLCJCb3JkZXJTdHlsZSI6eyIkaWQiOiIyODgzIiwiTGluZUNvbG9yIjp7IiRpZCI6IjI4ODQiLCIkdHlwZSI6Ik5MUkUuQ29tbW9uLkRvbS5Tb2xpZENvbG9yQnJ1c2gsIE5MUkUuQ29tbW9uIiwiQ29sb3IiOnsiJGlkIjoiMjg4NSIsIkEiOjI1NSwiUiI6MjM0LCJHIjoyMiwiQiI6MzB9fSwiTGluZVdlaWdodCI6MC4wLCJMaW5lVHlwZSI6MCwiUGFyZW50U3R5bGUiOm51bGx9LCJQYXJlbnRTdHlsZSI6bnVsbH0sIk1hcmdpbiI6eyIkaWQiOiIyODg2IiwiVG9wIjowLjAsIkxlZnQiOjAuMCwiUmlnaHQiOjAuMCwiQm90dG9tIjowLjB9LCJQYWRkaW5nIjp7IiRpZCI6IjI4ODciLCJUb3AiOjAuMCwiTGVmdCI6MC4wLCJSaWdodCI6MC4wLCJCb3R0b20iOjAuMH0sIklzVmlzaWJsZSI6dHJ1ZSwiV2lkdGgiOjAuMCwiSGVpZ2h0IjowLjAsIkJvcmRlclN0eWxlIjpudWxsLCJQYXJlbnRTdHlsZSI6bnVsbH0sIk1hcmdpbiI6eyIkaWQiOiIyODg4IiwiVG9wIjowLjAsIkxlZnQiOjAuMCwiUmlnaHQiOjAuMCwiQm90dG9tIjowLjB9LCJQYWRkaW5nIjp7IiRpZCI6IjI4ODkiLCJUb3AiOjAuMCwiTGVmdCI6MC4wLCJSaWdodCI6MC4wLCJCb3R0b20iOjAuMH0sIklzVmlzaWJsZSI6ZmFsc2UsIldpZHRoIjowLjAsIkhlaWdodCI6MC4wLCJCb3JkZXJTdHlsZSI6eyIkaWQiOiIyODkwIiwiTGluZUNvbG9yIjpudWxsLCJMaW5lV2VpZ2h0IjowLjAsIkxpbmVUeXBlIjowLCJQYXJlbnRTdHlsZSI6bnVsbH0sIlBhcmVudFN0eWxlIjpudWxsfV19LCJTY2FsZSI6bnVsbCwiU2NhbGVWMiI6eyIkaWQiOiIyODkxIiwiU3RhcnREYXRlIjoiMDAwMS0wMS0wMVQwMDowMDowMCIsIkVuZERhdGUiOiIyMDI0LTEyLTE5VDIzOjU5OjAwIiwiQXV0b0RhdGVSYW5nZSI6dHJ1ZSwiV29ya2luZ0RheXMiOjMxLCJGaXNjYWxZZWFyIjp7IiRpZCI6IjI4OTIiLCJTdGFydE1vbnRoIjoxLCJVc2VTdGFydGluZ1llYXJGb3JOdW1iZXJpbmciOnRydWUsIlNob3dGaXNjYWxZZWFyTGFiZWwiOnRydWV9LCJUb2RheU1hcmtlclRleHQiOiJUb2RheSIsIkF1dG9TY2FsZVR5cGUiOmZhbHNlLCJUaW1lYmFuZFNjYWxlcyI6eyIkaWQiOiIyODkzIiwiVG9wU2NhbGVMYXllciI6eyIkaWQiOiIyODk0IiwiRm9ybWF0IjoiTU1NIiwiVHlwZSI6NH0sIk1pZGRsZVNjYWxlTGF5ZXIiOnsiJGlkIjoiMjg5NSIsIkZvcm1hdCI6Ik1NTSIsIlR5cGUiOjN9LCJCb3R0b21TY2FsZUxheWVyIjp7IiRpZCI6IjI4OTYiLCJGb3JtYXQiOiJNTU0iLCJUeXBlIjoyfX19LCJNaWxlc3RvbmVzIjpbeyIkaWQiOiIyODk3IiwiRGF0ZSI6IjIwMjItMTEtMTFUMDg6MDA6MDAiLCJTdHlsZSI6eyIkaWQiOiIyODk4IiwiU2hhcGUiOjIsIkNvbm5lY3Rvck1hcmdpbiI6eyIkaWQiOiIyODk5IiwiVG9wIjowLjAsIkxlZnQiOjIuMCwiUmlnaHQiOjIuMCwiQm90dG9tIjowLjB9LCJDb25uZWN0b3JTdHlsZSI6eyIkaWQiOiIyOTAwIiwiTGluZUNvbG9yIjp7IiRpZCI6IjI5MDEiLCIkdHlwZSI6Ik5MUkUuQ29tbW9uLkRvbS5Tb2xpZENvbG9yQnJ1c2gsIE5MUkUuQ29tbW9uIiwiQ29sb3IiOnsiJGlkIjoiMjkwMiIsIkEiOjI1NSwiUiI6MTI3LCJHIjoxMjcsIkIiOjEyN319LCJMaW5lV2VpZ2h0IjoyLjAsIkxpbmVUeXBlIjowLCJQYXJlbnRTdHlsZSI6bnVsbH0sIklzQmVsb3dUaW1lYmFuZCI6ZmFsc2UsIlBvc2l0aW9uT25UYXNrIjowLCJIaWRlRGF0ZSI6ZmFsc2UsIlNoYXBlU2l6ZSI6MSwiU3BhY2luZyI6MS4wLCJQYWRkaW5nIjp7IiRpZCI6IjI5MDMiLCJUb3AiOjcuMCwiTGVmdCI6My4wLCJSaWdodCI6MC4wLCJCb3R0b20iOjIuMH0sIlNoYXBlU3R5bGUiOnsiJGlkIjoiMjkwNCIsIk1hcmdpbiI6eyIkaWQiOiIyOTA1IiwiVG9wIjowLjAsIkxlZnQiOjAuMCwiUmlnaHQiOjAuMCwiQm90dG9tIjowLjB9LCJQYWRkaW5nIjp7IiRpZCI6IjI5MDYiLCJUb3AiOjAuMCwiTGVmdCI6MC4wLCJSaWdodCI6MC4wLCJCb3R0b20iOjAuMH0sIkJhY2tncm91bmQiOnsiJGlkIjoiMjkwNyIsIkNvbG9yIjp7IiRpZCI6IjI5MDgiLCJBIjoyNTUsIlIiOjE2NCwiRyI6MywiQiI6MTExfX0sIklzVmlzaWJsZSI6dHJ1ZSwiV2lkdGgiOjEzLjAsIkhlaWdodCI6MTMuMCwiQm9yZGVyU3R5bGUiOnsiJGlkIjoiMjkwOSIsIkxpbmVDb2xvciI6eyIkaWQiOiIyOTEwIiwiJHR5cGUiOiJOTFJFLkNvbW1vbi5Eb20uU29saWRDb2xvckJydXNoLCBOTFJFLkNvbW1vbiIsIkNvbG9yIjp7IiRpZCI6IjI5MTEiLCJBIjoyNTUsIlIiOjI1NSwiRyI6MjU1LCJCIjoyNTV9fSwiTGluZVdlaWdodCI6MC4wLCJMaW5lVHlwZSI6MCwiUGFyZW50U3R5bGUiOm51bGx9LCJQYXJlbnRTdHlsZSI6bnVsbH0sIlRpdGxlU3R5bGUiOnsiJGlkIjoiMjkxMiIsIkZvbnRTZXR0aW5ncyI6eyIkaWQiOiIyOTEzIiwiRm9udFNpemUiOjExLCJGb250TmFtZSI6IkNhbGlicmkiLCJJc0JvbGQiOmZhbHNlLCJJc0l0YWxpYyI6ZmFsc2UsIklzVW5kZXJsaW5lZCI6ZmFsc2UsIlBhcmVudFN0eWxlIjpudWxsfSwiQXV0b1NpemUiOjAsIkZvcmVncm91bmQiOnsiJGlkIjoiMjkxNCIsIkNvbG9yIjp7IiRpZCI6IjI5MTU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jkxNiIsIlRvcCI6MC4wLCJMZWZ0IjowLjAsIlJpZ2h0IjowLjAsIkJvdHRvbSI6MC4wfSwiUGFkZGluZyI6eyIkaWQiOiIyOTE3IiwiVG9wIjowLjAsIkxlZnQiOjAuMCwiUmlnaHQiOjAuMCwiQm90dG9tIjowLjB9LCJCYWNrZ3JvdW5kIjp7IiRpZCI6IjI5MTgiLCJDb2xvciI6eyIkaWQiOiIyOTE5IiwiQSI6MCwiUiI6MjU1LCJHIjoyNTUsIkIiOjI1NX19LCJJc1Zpc2libGUiOnRydWUsIldpZHRoIjowLjAsIkhlaWdodCI6MC4wLCJCb3JkZXJTdHlsZSI6eyIkaWQiOiIyOTIwIiwiTGluZUNvbG9yIjpudWxsLCJMaW5lV2VpZ2h0IjowLjAsIkxpbmVUeXBlIjowLCJQYXJlbnRTdHlsZSI6bnVsbH0sIlBhcmVudFN0eWxlIjpudWxsfSwiRGF0ZVN0eWxlIjp7IiRpZCI6IjI5MjEiLCJGb250U2V0dGluZ3MiOnsiJGlkIjoiMjkyMiIsIkZvbnRTaXplIjoxMCwiRm9udE5hbWUiOiJDYWxpYnJpIiwiSXNCb2xkIjpmYWxzZSwiSXNJdGFsaWMiOmZhbHNlLCJJc1VuZGVybGluZWQiOmZhbHNlLCJQYXJlbnRTdHlsZSI6bnVsbH0sIkF1dG9TaXplIjowLCJGb3JlZ3JvdW5kIjp7IiRpZCI6IjI5MjMiLCJDb2xvciI6eyIkaWQiOiIyOTI0IiwiQSI6MjU1LCJSIjoxMCwiRyI6MzIsIkIiOjQxfX0sIk1heFdpZHRoIjoyMDAuMCwiTWF4SGVpZ2h0IjoiSW5maW5pdHkiLCJTbWFydEZvcmVncm91bmRJc0FjdGl2ZSI6ZmFsc2UsIkhvcml6b250YWxBbGlnbm1lbnQiOjAsIlZlcnRpY2FsQWxpZ25tZW50IjowLCJTbWFydEZvcmVncm91bmQiOm51bGwsIkJhY2tncm91bmRGaWxsVHlwZSI6MCwiTWFyZ2luIjp7IiRpZCI6IjI5MjUiLCJUb3AiOjAuMCwiTGVmdCI6MC4wLCJSaWdodCI6MC4wLCJCb3R0b20iOjAuMH0sIlBhZGRpbmciOnsiJGlkIjoiMjkyNiIsIlRvcCI6MC4wLCJMZWZ0IjowLjAsIlJpZ2h0IjowLjAsIkJvdHRvbSI6MC4wfSwiQmFja2dyb3VuZCI6eyIkaWQiOiIyOTI3IiwiQ29sb3IiOnsiJGlkIjoiMjkyOCIsIkEiOjAsIlIiOjI1NSwiRyI6MjU1LCJCIjoyNTV9fSwiSXNWaXNpYmxlIjp0cnVlLCJXaWR0aCI6MC4wLCJIZWlnaHQiOjAuMCwiQm9yZGVyU3R5bGUiOnsiJGlkIjoiMjkyOSIsIkxpbmVDb2xvciI6bnVsbCwiTGluZVdlaWdodCI6MC4wLCJMaW5lVHlwZSI6MCwiUGFyZW50U3R5bGUiOm51bGx9LCJQYXJlbnRTdHlsZSI6bnVsbH0sIkRhdGVGb3JtYXQiOnsiJGlkIjoiMjkzMCIsIkZvcm1hdFN0cmluZyI6Inl5eXkvTU1NIiwiU2VwYXJhdG9yIjoiLyIsIlVzZUludGVybmF0aW9uYWxEYXRlRm9ybWF0IjpmYWxzZSwiRGF0ZUlzVmlzaWJsZSI6dHJ1ZSwiVGltZUlzVmlzaWJsZSI6ZmFsc2UsIkhvdXJEaWdpdHMiOjEsIkFtUG1EZXNpZ25hdG9yIjoyLCJUcmltMDBNaW51dGVzIjpmYWxzZSwiTGFzdEtub3duVmlzaWJpbGl0eVN0YXRlIjp7IiRpZCI6IjI5MzEiLCJEYXRlUGFydElzVmlzaWJsZSI6dHJ1ZSwiVGltZVBhcnRJc1Zpc2libGUiOmZhbHNlfX0sIldlZWtOdW1iZXJpbmciOnsiJGlkIjoiMjkzMiIsIkZvcm1hdCI6MCwiSXNWaXNpYmxlIjpmYWxzZSwiTGFzdEtub3duVmlzaWJpbGl0eVN0YXRlIjpmYWxzZX0sIklzVmlzaWJsZSI6dHJ1ZSwiUGFyZW50U3R5bGUiOm51bGx9LCJJbmRleCI6MCwiUGVyY2VudGFnZUNvbXBsZXRlIjpudWxsLCJQb3NpdGlvbiI6eyJSYXRpbyI6MC4wLCJJc0N1c3RvbSI6ZmFsc2V9LCJEYXRlRm9ybWF0Ijp7IiRyZWYiOiIyOTMwIn0sIldlZWtOdW1iZXJpbmciOnsiJGlkIjoiMjkzMyIsIkZvcm1hdCI6MCwiSXNWaXNpYmxlIjpmYWxzZSwiTGFzdEtub3duVmlzaWJpbGl0eVN0YXRlIjpmYWxzZX0sIlJlbGF0ZWRUYXNrSWQiOiIwMDAwMDAwMC0wMDAwLTAwMDAtMDAwMC0wMDAwMDAwMDAwMDAiLCJJZCI6ImEzNGRmM2Y0LTNiMmMtNDRhNy04ZDVmLTNlZGUzMjc3ZGI4NyIsIkltcG9ydElkIjpudWxsLCJUaXRsZSI6IlByb2plY3QgSW5pdGlhdGlvbiIsIk5vdGUiOm51bGwsIkh5cGVybGluayI6eyIkaWQiOiIyOTM0IiwiQWRkcmVzcyI6IiIsIlN1YkFkZHJlc3MiOiIifSwiSXNDaGFuZ2VkIjpmYWxzZSwiSXNOZXciOmZhbHNlfSx7IiRpZCI6IjI5MzUiLCJEYXRlIjoiMjAyMy0wNC0yMFQwODowMDowMCIsIlN0eWxlIjp7IiRpZCI6IjI5MzYiLCJTaGFwZSI6MiwiQ29ubmVjdG9yTWFyZ2luIjp7IiRpZCI6IjI5MzciLCJUb3AiOjAuMCwiTGVmdCI6Mi4wLCJSaWdodCI6Mi4wLCJCb3R0b20iOjAuMH0sIkNvbm5lY3RvclN0eWxlIjp7IiRpZCI6IjI5MzgiLCJMaW5lQ29sb3IiOnsiJGlkIjoiMjkzOSIsIiR0eXBlIjoiTkxSRS5Db21tb24uRG9tLlNvbGlkQ29sb3JCcnVzaCwgTkxSRS5Db21tb24iLCJDb2xvciI6eyIkaWQiOiIyOTQwIiwiQSI6MjU1LCJSIjoxMjcsIkciOjEyNywiQiI6MTI3fX0sIkxpbmVXZWlnaHQiOjIuMCwiTGluZVR5cGUiOjAsIlBhcmVudFN0eWxlIjpudWxsfSwiSXNCZWxvd1RpbWViYW5kIjpmYWxzZSwiUG9zaXRpb25PblRhc2siOjAsIkhpZGVEYXRlIjpmYWxzZSwiU2hhcGVTaXplIjoxLCJTcGFjaW5nIjoxLjAsIlBhZGRpbmciOnsiJGlkIjoiMjk0MSIsIlRvcCI6Ny4wLCJMZWZ0IjozLjAsIlJpZ2h0IjowLjAsIkJvdHRvbSI6Mi4wfSwiU2hhcGVTdHlsZSI6eyIkaWQiOiIyOTQyIiwiTWFyZ2luIjp7IiRpZCI6IjI5NDMiLCJUb3AiOjAuMCwiTGVmdCI6MC4wLCJSaWdodCI6MC4wLCJCb3R0b20iOjAuMH0sIlBhZGRpbmciOnsiJGlkIjoiMjk0NCIsIlRvcCI6MC4wLCJMZWZ0IjowLjAsIlJpZ2h0IjowLjAsIkJvdHRvbSI6MC4wfSwiQmFja2dyb3VuZCI6eyIkaWQiOiIyOTQ1IiwiQ29sb3IiOnsiJGlkIjoiMjk0NiIsIkEiOjI1NSwiUiI6MTY0LCJHIjozLCJCIjoxMTF9fSwiSXNWaXNpYmxlIjp0cnVlLCJXaWR0aCI6MTMuMCwiSGVpZ2h0IjoxMy4wLCJCb3JkZXJTdHlsZSI6eyIkaWQiOiIyOTQ3IiwiTGluZUNvbG9yIjp7IiRpZCI6IjI5NDgiLCIkdHlwZSI6Ik5MUkUuQ29tbW9uLkRvbS5Tb2xpZENvbG9yQnJ1c2gsIE5MUkUuQ29tbW9uIiwiQ29sb3IiOnsiJGlkIjoiMjk0OSIsIkEiOjI1NSwiUiI6MjU1LCJHIjoyNTUsIkIiOjI1NX19LCJMaW5lV2VpZ2h0IjowLjAsIkxpbmVUeXBlIjowLCJQYXJlbnRTdHlsZSI6bnVsbH0sIlBhcmVudFN0eWxlIjpudWxsfSwiVGl0bGVTdHlsZSI6eyIkaWQiOiIyOTUwIiwiRm9udFNldHRpbmdzIjp7IiRpZCI6IjI5NTEiLCJGb250U2l6ZSI6MTEsIkZvbnROYW1lIjoiQ2FsaWJyaSIsIklzQm9sZCI6ZmFsc2UsIklzSXRhbGljIjpmYWxzZSwiSXNVbmRlcmxpbmVkIjpmYWxzZSwiUGFyZW50U3R5bGUiOm51bGx9LCJBdXRvU2l6ZSI6MCwiRm9yZWdyb3VuZCI6eyIkaWQiOiIyOTUyIiwiQ29sb3IiOnsiJGlkIjoiMjk1My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yOTU0IiwiVG9wIjowLjAsIkxlZnQiOjAuMCwiUmlnaHQiOjAuMCwiQm90dG9tIjowLjB9LCJQYWRkaW5nIjp7IiRpZCI6IjI5NTUiLCJUb3AiOjAuMCwiTGVmdCI6MC4wLCJSaWdodCI6MC4wLCJCb3R0b20iOjAuMH0sIkJhY2tncm91bmQiOnsiJGlkIjoiMjk1NiIsIkNvbG9yIjp7IiRpZCI6IjI5NTciLCJBIjowLCJSIjoyNTUsIkciOjI1NSwiQiI6MjU1fX0sIklzVmlzaWJsZSI6dHJ1ZSwiV2lkdGgiOjAuMCwiSGVpZ2h0IjowLjAsIkJvcmRlclN0eWxlIjp7IiRpZCI6IjI5NTgiLCJMaW5lQ29sb3IiOm51bGwsIkxpbmVXZWlnaHQiOjAuMCwiTGluZVR5cGUiOjAsIlBhcmVudFN0eWxlIjpudWxsfSwiUGFyZW50U3R5bGUiOm51bGx9LCJEYXRlU3R5bGUiOnsiJGlkIjoiMjk1OSIsIkZvbnRTZXR0aW5ncyI6eyIkaWQiOiIyOTYwIiwiRm9udFNpemUiOjEwLCJGb250TmFtZSI6IkNhbGlicmkiLCJJc0JvbGQiOmZhbHNlLCJJc0l0YWxpYyI6ZmFsc2UsIklzVW5kZXJsaW5lZCI6ZmFsc2UsIlBhcmVudFN0eWxlIjpudWxsfSwiQXV0b1NpemUiOjAsIkZvcmVncm91bmQiOnsiJGlkIjoiMjk2MSIsIkNvbG9yIjp7IiRpZCI6IjI5NjIiLCJBIjoyNTUsIlIiOjEwLCJHIjozMiwiQiI6NDF9fSwiTWF4V2lkdGgiOjIwMC4wLCJNYXhIZWlnaHQiOiJJbmZpbml0eSIsIlNtYXJ0Rm9yZWdyb3VuZElzQWN0aXZlIjpmYWxzZSwiSG9yaXpvbnRhbEFsaWdubWVudCI6MCwiVmVydGljYWxBbGlnbm1lbnQiOjAsIlNtYXJ0Rm9yZWdyb3VuZCI6bnVsbCwiQmFja2dyb3VuZEZpbGxUeXBlIjowLCJNYXJnaW4iOnsiJGlkIjoiMjk2MyIsIlRvcCI6MC4wLCJMZWZ0IjowLjAsIlJpZ2h0IjowLjAsIkJvdHRvbSI6MC4wfSwiUGFkZGluZyI6eyIkaWQiOiIyOTY0IiwiVG9wIjowLjAsIkxlZnQiOjAuMCwiUmlnaHQiOjAuMCwiQm90dG9tIjowLjB9LCJCYWNrZ3JvdW5kIjp7IiRpZCI6IjI5NjUiLCJDb2xvciI6eyIkaWQiOiIyOTY2IiwiQSI6MCwiUiI6MjU1LCJHIjoyNTUsIkIiOjI1NX19LCJJc1Zpc2libGUiOnRydWUsIldpZHRoIjowLjAsIkhlaWdodCI6MC4wLCJCb3JkZXJTdHlsZSI6eyIkaWQiOiIyOTY3IiwiTGluZUNvbG9yIjpudWxsLCJMaW5lV2VpZ2h0IjowLjAsIkxpbmVUeXBlIjowLCJQYXJlbnRTdHlsZSI6bnVsbH0sIlBhcmVudFN0eWxlIjpudWxsfSwiRGF0ZUZvcm1hdCI6eyIkaWQiOiIyOTY4IiwiRm9ybWF0U3RyaW5nIjoieXl5eS9NTU0iLCJTZXBhcmF0b3IiOiIvIiwiVXNlSW50ZXJuYXRpb25hbERhdGVGb3JtYXQiOmZhbHNlLCJEYXRlSXNWaXNpYmxlIjp0cnVlLCJUaW1lSXNWaXNpYmxlIjpmYWxzZSwiSG91ckRpZ2l0cyI6MSwiQW1QbURlc2lnbmF0b3IiOjIsIlRyaW0wME1pbnV0ZXMiOmZhbHNlLCJMYXN0S25vd25WaXNpYmlsaXR5U3RhdGUiOnsiJGlkIjoiMjk2OSIsIkRhdGVQYXJ0SXNWaXNpYmxlIjp0cnVlLCJUaW1lUGFydElzVmlzaWJsZSI6ZmFsc2V9fSwiV2Vla051bWJlcmluZyI6eyIkaWQiOiIyOTcwIiwiRm9ybWF0IjowLCJJc1Zpc2libGUiOmZhbHNlLCJMYXN0S25vd25WaXNpYmlsaXR5U3RhdGUiOmZhbHNlfSwiSXNWaXNpYmxlIjp0cnVlLCJQYXJlbnRTdHlsZSI6bnVsbH0sIkluZGV4IjoxLCJQZXJjZW50YWdlQ29tcGxldGUiOm51bGwsIlBvc2l0aW9uIjp7IlJhdGlvIjowLjAsIklzQ3VzdG9tIjpmYWxzZX0sIkRhdGVGb3JtYXQiOnsiJHJlZiI6IjI5NjgifSwiV2Vla051bWJlcmluZyI6eyIkaWQiOiIyOTcxIiwiRm9ybWF0IjowLCJJc1Zpc2libGUiOmZhbHNlLCJMYXN0S25vd25WaXNpYmlsaXR5U3RhdGUiOmZhbHNlfSwiUmVsYXRlZFRhc2tJZCI6IjAwMDAwMDAwLTAwMDAtMDAwMC0wMDAwLTAwMDAwMDAwMDAwMCIsIklkIjoiODU2NThiOGQtZjdkOS00ODkzLWExNWQtMDI5MzlkYjVhODRhIiwiSW1wb3J0SWQiOm51bGwsIlRpdGxlIjoiUHJvdG90eXBlIiwiTm90ZSI6bnVsbCwiSHlwZXJsaW5rIjp7IiRpZCI6IjI5NzIiLCJBZGRyZXNzIjoiIiwiU3ViQWRkcmVzcyI6IiJ9LCJJc0NoYW5nZWQiOmZhbHNlLCJJc05ldyI6ZmFsc2V9LHsiJGlkIjoiMjk3MyIsIkRhdGUiOiIyMDIzLTA5LTA4VDA4OjAwOjAwIiwiU3R5bGUiOnsiJGlkIjoiMjk3NCIsIlNoYXBlIjoyLCJDb25uZWN0b3JNYXJnaW4iOnsiJGlkIjoiMjk3NSIsIlRvcCI6MC4wLCJMZWZ0IjoyLjAsIlJpZ2h0IjoyLjAsIkJvdHRvbSI6MC4wfSwiQ29ubmVjdG9yU3R5bGUiOnsiJGlkIjoiMjk3NiIsIkxpbmVDb2xvciI6eyIkaWQiOiIyOTc3IiwiJHR5cGUiOiJOTFJFLkNvbW1vbi5Eb20uU29saWRDb2xvckJydXNoLCBOTFJFLkNvbW1vbiIsIkNvbG9yIjp7IiRpZCI6IjI5NzgiLCJBIjoyNTUsIlIiOjEyNywiRyI6MTI3LCJCIjoxMjd9fSwiTGluZVdlaWdodCI6Mi4wLCJMaW5lVHlwZSI6MCwiUGFyZW50U3R5bGUiOm51bGx9LCJJc0JlbG93VGltZWJhbmQiOmZhbHNlLCJQb3NpdGlvbk9uVGFzayI6MCwiSGlkZURhdGUiOmZhbHNlLCJTaGFwZVNpemUiOjEsIlNwYWNpbmciOjEuMCwiUGFkZGluZyI6eyIkaWQiOiIyOTc5IiwiVG9wIjo3LjAsIkxlZnQiOjMuMCwiUmlnaHQiOjAuMCwiQm90dG9tIjoyLjB9LCJTaGFwZVN0eWxlIjp7IiRpZCI6IjI5ODAiLCJNYXJnaW4iOnsiJGlkIjoiMjk4MSIsIlRvcCI6MC4wLCJMZWZ0IjowLjAsIlJpZ2h0IjowLjAsIkJvdHRvbSI6MC4wfSwiUGFkZGluZyI6eyIkaWQiOiIyOTgyIiwiVG9wIjowLjAsIkxlZnQiOjAuMCwiUmlnaHQiOjAuMCwiQm90dG9tIjowLjB9LCJCYWNrZ3JvdW5kIjp7IiRpZCI6IjI5ODMiLCJDb2xvciI6eyIkaWQiOiIyOTg0IiwiQSI6MjU1LCJSIjoxNjQsIkciOjMsIkIiOjExMX19LCJJc1Zpc2libGUiOnRydWUsIldpZHRoIjoxMy4wLCJIZWlnaHQiOjEzLjAsIkJvcmRlclN0eWxlIjp7IiRpZCI6IjI5ODUiLCJMaW5lQ29sb3IiOnsiJGlkIjoiMjk4NiIsIiR0eXBlIjoiTkxSRS5Db21tb24uRG9tLlNvbGlkQ29sb3JCcnVzaCwgTkxSRS5Db21tb24iLCJDb2xvciI6eyIkaWQiOiIyOTg3IiwiQSI6MjU1LCJSIjoyNTUsIkciOjI1NSwiQiI6MjU1fX0sIkxpbmVXZWlnaHQiOjAuMCwiTGluZVR5cGUiOjAsIlBhcmVudFN0eWxlIjpudWxsfSwiUGFyZW50U3R5bGUiOm51bGx9LCJUaXRsZVN0eWxlIjp7IiRpZCI6IjI5ODgiLCJGb250U2V0dGluZ3MiOnsiJGlkIjoiMjk4OSIsIkZvbnRTaXplIjoxMSwiRm9udE5hbWUiOiJDYWxpYnJpIiwiSXNCb2xkIjpmYWxzZSwiSXNJdGFsaWMiOmZhbHNlLCJJc1VuZGVybGluZWQiOmZhbHNlLCJQYXJlbnRTdHlsZSI6bnVsbH0sIkF1dG9TaXplIjowLCJGb3JlZ3JvdW5kIjp7IiRpZCI6IjI5OTAiLCJDb2xvciI6eyIkaWQiOiIyOTkx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I5OTIiLCJUb3AiOjAuMCwiTGVmdCI6MC4wLCJSaWdodCI6MC4wLCJCb3R0b20iOjAuMH0sIlBhZGRpbmciOnsiJGlkIjoiMjk5MyIsIlRvcCI6MC4wLCJMZWZ0IjowLjAsIlJpZ2h0IjowLjAsIkJvdHRvbSI6MC4wfSwiQmFja2dyb3VuZCI6eyIkaWQiOiIyOTk0IiwiQ29sb3IiOnsiJGlkIjoiMjk5NSIsIkEiOjAsIlIiOjI1NSwiRyI6MjU1LCJCIjoyNTV9fSwiSXNWaXNpYmxlIjp0cnVlLCJXaWR0aCI6MC4wLCJIZWlnaHQiOjAuMCwiQm9yZGVyU3R5bGUiOnsiJGlkIjoiMjk5NiIsIkxpbmVDb2xvciI6bnVsbCwiTGluZVdlaWdodCI6MC4wLCJMaW5lVHlwZSI6MCwiUGFyZW50U3R5bGUiOm51bGx9LCJQYXJlbnRTdHlsZSI6bnVsbH0sIkRhdGVTdHlsZSI6eyIkaWQiOiIyOTk3IiwiRm9udFNldHRpbmdzIjp7IiRpZCI6IjI5OTgiLCJGb250U2l6ZSI6MTAsIkZvbnROYW1lIjoiQ2FsaWJyaSIsIklzQm9sZCI6ZmFsc2UsIklzSXRhbGljIjpmYWxzZSwiSXNVbmRlcmxpbmVkIjpmYWxzZSwiUGFyZW50U3R5bGUiOm51bGx9LCJBdXRvU2l6ZSI6MCwiRm9yZWdyb3VuZCI6eyIkaWQiOiIyOTk5IiwiQ29sb3IiOnsiJGlkIjoiMzAwMCIsIkEiOjI1NSwiUiI6MTAsIkciOjMyLCJCIjo0MX19LCJNYXhXaWR0aCI6MjAwLjAsIk1heEhlaWdodCI6IkluZmluaXR5IiwiU21hcnRGb3JlZ3JvdW5kSXNBY3RpdmUiOmZhbHNlLCJIb3Jpem9udGFsQWxpZ25tZW50IjowLCJWZXJ0aWNhbEFsaWdubWVudCI6MCwiU21hcnRGb3JlZ3JvdW5kIjpudWxsLCJCYWNrZ3JvdW5kRmlsbFR5cGUiOjAsIk1hcmdpbiI6eyIkaWQiOiIzMDAxIiwiVG9wIjowLjAsIkxlZnQiOjAuMCwiUmlnaHQiOjAuMCwiQm90dG9tIjowLjB9LCJQYWRkaW5nIjp7IiRpZCI6IjMwMDIiLCJUb3AiOjAuMCwiTGVmdCI6MC4wLCJSaWdodCI6MC4wLCJCb3R0b20iOjAuMH0sIkJhY2tncm91bmQiOnsiJGlkIjoiMzAwMyIsIkNvbG9yIjp7IiRpZCI6IjMwMDQiLCJBIjowLCJSIjoyNTUsIkciOjI1NSwiQiI6MjU1fX0sIklzVmlzaWJsZSI6dHJ1ZSwiV2lkdGgiOjAuMCwiSGVpZ2h0IjowLjAsIkJvcmRlclN0eWxlIjp7IiRpZCI6IjMwMDUiLCJMaW5lQ29sb3IiOm51bGwsIkxpbmVXZWlnaHQiOjAuMCwiTGluZVR5cGUiOjAsIlBhcmVudFN0eWxlIjpudWxsfSwiUGFyZW50U3R5bGUiOm51bGx9LCJEYXRlRm9ybWF0Ijp7IiRpZCI6IjMwMDYiLCJGb3JtYXRTdHJpbmciOiJ5eXl5L01NTSIsIlNlcGFyYXRvciI6Ii8iLCJVc2VJbnRlcm5hdGlvbmFsRGF0ZUZvcm1hdCI6ZmFsc2UsIkRhdGVJc1Zpc2libGUiOnRydWUsIlRpbWVJc1Zpc2libGUiOmZhbHNlLCJIb3VyRGlnaXRzIjoxLCJBbVBtRGVzaWduYXRvciI6MiwiVHJpbTAwTWludXRlcyI6ZmFsc2UsIkxhc3RLbm93blZpc2liaWxpdHlTdGF0ZSI6eyIkaWQiOiIzMDA3IiwiRGF0ZVBhcnRJc1Zpc2libGUiOnRydWUsIlRpbWVQYXJ0SXNWaXNpYmxlIjpmYWxzZX19LCJXZWVrTnVtYmVyaW5nIjp7IiRpZCI6IjMwMDgiLCJGb3JtYXQiOjAsIklzVmlzaWJsZSI6ZmFsc2UsIkxhc3RLbm93blZpc2liaWxpdHlTdGF0ZSI6ZmFsc2V9LCJJc1Zpc2libGUiOnRydWUsIlBhcmVudFN0eWxlIjpudWxsfSwiSW5kZXgiOjIsIlBlcmNlbnRhZ2VDb21wbGV0ZSI6bnVsbCwiUG9zaXRpb24iOnsiUmF0aW8iOjAuMCwiSXNDdXN0b20iOmZhbHNlfSwiRGF0ZUZvcm1hdCI6eyIkcmVmIjoiMzAwNiJ9LCJXZWVrTnVtYmVyaW5nIjp7IiRpZCI6IjMwMDkiLCJGb3JtYXQiOjAsIklzVmlzaWJsZSI6ZmFsc2UsIkxhc3RLbm93blZpc2liaWxpdHlTdGF0ZSI6ZmFsc2V9LCJSZWxhdGVkVGFza0lkIjoiMDAwMDAwMDAtMDAwMC0wMDAwLTAwMDAtMDAwMDAwMDAwMDAwIiwiSWQiOiIwZjViOTJjMi1kN2EzLTRkOGQtYTEyMS0xM2NlNzQwZDA0ZTciLCJJbXBvcnRJZCI6bnVsbCwiVGl0bGUiOiJGaW5hbCBQcm9kdWN0IiwiTm90ZSI6bnVsbCwiSHlwZXJsaW5rIjp7IiRpZCI6IjMwMTAiLCJBZGRyZXNzIjoiIiwiU3ViQWRkcmVzcyI6IiJ9LCJJc0NoYW5nZWQiOmZhbHNlLCJJc05ldyI6ZmFsc2V9LHsiJGlkIjoiMzAxMSIsIkRhdGUiOiIyMDI0LTA0LTIwVDIzOjU5OjAwIiwiU3R5bGUiOnsiJGlkIjoiMzAxMiIsIlNoYXBlIjoyLCJDb25uZWN0b3JNYXJnaW4iOnsiJGlkIjoiMzAxMyIsIlRvcCI6MC4wLCJMZWZ0IjoyLjAsIlJpZ2h0IjoyLjAsIkJvdHRvbSI6MC4wfSwiQ29ubmVjdG9yU3R5bGUiOnsiJGlkIjoiMzAxNCIsIkxpbmVDb2xvciI6eyIkaWQiOiIzMDE1IiwiJHR5cGUiOiJOTFJFLkNvbW1vbi5Eb20uU29saWRDb2xvckJydXNoLCBOTFJFLkNvbW1vbiIsIkNvbG9yIjp7IiRpZCI6IjMwMTYiLCJBIjoyNTUsIlIiOjEyNywiRyI6MTI3LCJCIjoxMjd9fSwiTGluZVdlaWdodCI6Mi4wLCJMaW5lVHlwZSI6MCwiUGFyZW50U3R5bGUiOm51bGx9LCJJc0JlbG93VGltZWJhbmQiOmZhbHNlLCJQb3NpdGlvbk9uVGFzayI6MCwiSGlkZURhdGUiOmZhbHNlLCJTaGFwZVNpemUiOjEsIlNwYWNpbmciOjEuMCwiUGFkZGluZyI6eyIkaWQiOiIzMDE3IiwiVG9wIjo3LjAsIkxlZnQiOjMuMCwiUmlnaHQiOjAuMCwiQm90dG9tIjoyLjB9LCJTaGFwZVN0eWxlIjp7IiRpZCI6IjMwMTgiLCJNYXJnaW4iOnsiJGlkIjoiMzAxOSIsIlRvcCI6MC4wLCJMZWZ0IjowLjAsIlJpZ2h0IjowLjAsIkJvdHRvbSI6MC4wfSwiUGFkZGluZyI6eyIkaWQiOiIzMDIwIiwiVG9wIjowLjAsIkxlZnQiOjAuMCwiUmlnaHQiOjAuMCwiQm90dG9tIjowLjB9LCJCYWNrZ3JvdW5kIjp7IiRpZCI6IjMwMjEiLCJDb2xvciI6eyIkaWQiOiIzMDIyIiwiQSI6MjU1LCJSIjoxNjQsIkciOjMsIkIiOjExMX19LCJJc1Zpc2libGUiOnRydWUsIldpZHRoIjoxMy4wLCJIZWlnaHQiOjEzLjAsIkJvcmRlclN0eWxlIjp7IiRpZCI6IjMwMjMiLCJMaW5lQ29sb3IiOnsiJGlkIjoiMzAyNCIsIiR0eXBlIjoiTkxSRS5Db21tb24uRG9tLlNvbGlkQ29sb3JCcnVzaCwgTkxSRS5Db21tb24iLCJDb2xvciI6eyIkaWQiOiIzMDI1IiwiQSI6MjU1LCJSIjoyNTUsIkciOjI1NSwiQiI6MjU1fX0sIkxpbmVXZWlnaHQiOjAuMCwiTGluZVR5cGUiOjAsIlBhcmVudFN0eWxlIjpudWxsfSwiUGFyZW50U3R5bGUiOm51bGx9LCJUaXRsZVN0eWxlIjp7IiRpZCI6IjMwMjYiLCJGb250U2V0dGluZ3MiOnsiJGlkIjoiMzAyNyIsIkZvbnRTaXplIjoxMSwiRm9udE5hbWUiOiJDYWxpYnJpIiwiSXNCb2xkIjpmYWxzZSwiSXNJdGFsaWMiOmZhbHNlLCJJc1VuZGVybGluZWQiOmZhbHNlLCJQYXJlbnRTdHlsZSI6bnVsbH0sIkF1dG9TaXplIjowLCJGb3JlZ3JvdW5kIjp7IiRpZCI6IjMwMjgiLCJDb2xvciI6eyIkaWQiOiIzMDI5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MwMzAiLCJUb3AiOjAuMCwiTGVmdCI6MC4wLCJSaWdodCI6MC4wLCJCb3R0b20iOjAuMH0sIlBhZGRpbmciOnsiJGlkIjoiMzAzMSIsIlRvcCI6MC4wLCJMZWZ0IjowLjAsIlJpZ2h0IjowLjAsIkJvdHRvbSI6MC4wfSwiQmFja2dyb3VuZCI6eyIkaWQiOiIzMDMyIiwiQ29sb3IiOnsiJGlkIjoiMzAzMyIsIkEiOjAsIlIiOjI1NSwiRyI6MjU1LCJCIjoyNTV9fSwiSXNWaXNpYmxlIjp0cnVlLCJXaWR0aCI6MC4wLCJIZWlnaHQiOjAuMCwiQm9yZGVyU3R5bGUiOnsiJGlkIjoiMzAzNCIsIkxpbmVDb2xvciI6bnVsbCwiTGluZVdlaWdodCI6MC4wLCJMaW5lVHlwZSI6MCwiUGFyZW50U3R5bGUiOm51bGx9LCJQYXJlbnRTdHlsZSI6bnVsbH0sIkRhdGVTdHlsZSI6eyIkaWQiOiIzMDM1IiwiRm9udFNldHRpbmdzIjp7IiRpZCI6IjMwMzYiLCJGb250U2l6ZSI6MTAsIkZvbnROYW1lIjoiQ2FsaWJyaSIsIklzQm9sZCI6ZmFsc2UsIklzSXRhbGljIjpmYWxzZSwiSXNVbmRlcmxpbmVkIjpmYWxzZSwiUGFyZW50U3R5bGUiOm51bGx9LCJBdXRvU2l6ZSI6MCwiRm9yZWdyb3VuZCI6eyIkaWQiOiIzMDM3IiwiQ29sb3IiOnsiJGlkIjoiMzAzO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zAzOSIsIlRvcCI6MC4wLCJMZWZ0IjowLjAsIlJpZ2h0IjowLjAsIkJvdHRvbSI6MC4wfSwiUGFkZGluZyI6eyIkaWQiOiIzMDQwIiwiVG9wIjowLjAsIkxlZnQiOjAuMCwiUmlnaHQiOjAuMCwiQm90dG9tIjowLjB9LCJCYWNrZ3JvdW5kIjp7IiRpZCI6IjMwNDEiLCJDb2xvciI6eyIkaWQiOiIzMDQyIiwiQSI6MCwiUiI6MjU1LCJHIjoyNTUsIkIiOjI1NX19LCJJc1Zpc2libGUiOnRydWUsIldpZHRoIjowLjAsIkhlaWdodCI6MC4wLCJCb3JkZXJTdHlsZSI6eyIkaWQiOiIzMDQzIiwiTGluZUNvbG9yIjpudWxsLCJMaW5lV2VpZ2h0IjowLjAsIkxpbmVUeXBlIjowLCJQYXJlbnRTdHlsZSI6bnVsbH0sIlBhcmVudFN0eWxlIjpudWxsfSwiRGF0ZUZvcm1hdCI6eyIkaWQiOiIzMDQ0IiwiRm9ybWF0U3RyaW5nIjoieXl5eS9NTU0iLCJTZXBhcmF0b3IiOiIvIiwiVXNlSW50ZXJuYXRpb25hbERhdGVGb3JtYXQiOmZhbHNlLCJEYXRlSXNWaXNpYmxlIjp0cnVlLCJUaW1lSXNWaXNpYmxlIjpmYWxzZSwiSG91ckRpZ2l0cyI6MSwiQW1QbURlc2lnbmF0b3IiOjIsIlRyaW0wME1pbnV0ZXMiOmZhbHNlLCJMYXN0S25vd25WaXNpYmlsaXR5U3RhdGUiOnsiJGlkIjoiMzA0NSIsIkRhdGVQYXJ0SXNWaXNpYmxlIjp0cnVlLCJUaW1lUGFydElzVmlzaWJsZSI6ZmFsc2V9fSwiV2Vla051bWJlcmluZyI6eyIkaWQiOiIzMDQ2IiwiRm9ybWF0IjowLCJJc1Zpc2libGUiOmZhbHNlLCJMYXN0S25vd25WaXNpYmlsaXR5U3RhdGUiOmZhbHNlfSwiSXNWaXNpYmxlIjp0cnVlLCJQYXJlbnRTdHlsZSI6bnVsbH0sIkluZGV4IjozLCJQZXJjZW50YWdlQ29tcGxldGUiOm51bGwsIlBvc2l0aW9uIjp7IlJhdGlvIjowLjAsIklzQ3VzdG9tIjpmYWxzZX0sIkRhdGVGb3JtYXQiOnsiJHJlZiI6IjMwNDQifSwiV2Vla051bWJlcmluZyI6eyIkaWQiOiIzMDQ3IiwiRm9ybWF0IjowLCJJc1Zpc2libGUiOmZhbHNlLCJMYXN0S25vd25WaXNpYmlsaXR5U3RhdGUiOmZhbHNlfSwiUmVsYXRlZFRhc2tJZCI6IjAwMDAwMDAwLTAwMDAtMDAwMC0wMDAwLTAwMDAwMDAwMDAwMCIsIklkIjoiOWRjNWIwNWYtYWNiZi00NjMxLWI2YTctMjFhNzc4ODljYzMxIiwiSW1wb3J0SWQiOm51bGwsIlRpdGxlIjoiVHJhaW5pbmcgUHJvdG90eXBlIiwiTm90ZSI6bnVsbCwiSHlwZXJsaW5rIjp7IiRpZCI6IjMwNDgiLCJBZGRyZXNzIjoiIiwiU3ViQWRkcmVzcyI6IiJ9LCJJc0NoYW5nZWQiOmZhbHNlLCJJc05ldyI6ZmFsc2V9LHsiJGlkIjoiMzA0OSIsIkRhdGUiOiIyMDI0LTA5LTA4VDIzOjU5OjAwIiwiU3R5bGUiOnsiJGlkIjoiMzA1MCIsIlNoYXBlIjoyLCJDb25uZWN0b3JNYXJnaW4iOnsiJGlkIjoiMzA1MSIsIlRvcCI6MC4wLCJMZWZ0IjoyLjAsIlJpZ2h0IjoyLjAsIkJvdHRvbSI6MC4wfSwiQ29ubmVjdG9yU3R5bGUiOnsiJGlkIjoiMzA1MiIsIkxpbmVDb2xvciI6eyIkaWQiOiIzMDUzIiwiJHR5cGUiOiJOTFJFLkNvbW1vbi5Eb20uU29saWRDb2xvckJydXNoLCBOTFJFLkNvbW1vbiIsIkNvbG9yIjp7IiRpZCI6IjMwNTQiLCJBIjoyNTUsIlIiOjEyNywiRyI6MTI3LCJCIjoxMjd9fSwiTGluZVdlaWdodCI6Mi4wLCJMaW5lVHlwZSI6MCwiUGFyZW50U3R5bGUiOm51bGx9LCJJc0JlbG93VGltZWJhbmQiOmZhbHNlLCJQb3NpdGlvbk9uVGFzayI6MCwiSGlkZURhdGUiOmZhbHNlLCJTaGFwZVNpemUiOjEsIlNwYWNpbmciOjEuMCwiUGFkZGluZyI6eyIkaWQiOiIzMDU1IiwiVG9wIjo3LjAsIkxlZnQiOjMuMCwiUmlnaHQiOjAuMCwiQm90dG9tIjoyLjB9LCJTaGFwZVN0eWxlIjp7IiRpZCI6IjMwNTYiLCJNYXJnaW4iOnsiJGlkIjoiMzA1NyIsIlRvcCI6MC4wLCJMZWZ0IjowLjAsIlJpZ2h0IjowLjAsIkJvdHRvbSI6MC4wfSwiUGFkZGluZyI6eyIkaWQiOiIzMDU4IiwiVG9wIjowLjAsIkxlZnQiOjAuMCwiUmlnaHQiOjAuMCwiQm90dG9tIjowLjB9LCJCYWNrZ3JvdW5kIjp7IiRpZCI6IjMwNTkiLCJDb2xvciI6eyIkaWQiOiIzMDYwIiwiQSI6MjU1LCJSIjoxNjQsIkciOjMsIkIiOjExMX19LCJJc1Zpc2libGUiOnRydWUsIldpZHRoIjoxMy4wLCJIZWlnaHQiOjEzLjAsIkJvcmRlclN0eWxlIjp7IiRpZCI6IjMwNjEiLCJMaW5lQ29sb3IiOnsiJGlkIjoiMzA2MiIsIiR0eXBlIjoiTkxSRS5Db21tb24uRG9tLlNvbGlkQ29sb3JCcnVzaCwgTkxSRS5Db21tb24iLCJDb2xvciI6eyIkaWQiOiIzMDYzIiwiQSI6MjU1LCJSIjoyNTUsIkciOjI1NSwiQiI6MjU1fX0sIkxpbmVXZWlnaHQiOjAuMCwiTGluZVR5cGUiOjAsIlBhcmVudFN0eWxlIjpudWxsfSwiUGFyZW50U3R5bGUiOm51bGx9LCJUaXRsZVN0eWxlIjp7IiRpZCI6IjMwNjQiLCJGb250U2V0dGluZ3MiOnsiJGlkIjoiMzA2NSIsIkZvbnRTaXplIjoxMSwiRm9udE5hbWUiOiJDYWxpYnJpIiwiSXNCb2xkIjpmYWxzZSwiSXNJdGFsaWMiOmZhbHNlLCJJc1VuZGVybGluZWQiOmZhbHNlLCJQYXJlbnRTdHlsZSI6bnVsbH0sIkF1dG9TaXplIjowLCJGb3JlZ3JvdW5kIjp7IiRpZCI6IjMwNjYiLCJDb2xvciI6eyIkaWQiOiIzMDY3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MwNjgiLCJUb3AiOjAuMCwiTGVmdCI6MC4wLCJSaWdodCI6MC4wLCJCb3R0b20iOjAuMH0sIlBhZGRpbmciOnsiJGlkIjoiMzA2OSIsIlRvcCI6MC4wLCJMZWZ0IjowLjAsIlJpZ2h0IjowLjAsIkJvdHRvbSI6MC4wfSwiQmFja2dyb3VuZCI6eyIkaWQiOiIzMDcwIiwiQ29sb3IiOnsiJGlkIjoiMzA3MSIsIkEiOjAsIlIiOjI1NSwiRyI6MjU1LCJCIjoyNTV9fSwiSXNWaXNpYmxlIjp0cnVlLCJXaWR0aCI6MC4wLCJIZWlnaHQiOjAuMCwiQm9yZGVyU3R5bGUiOnsiJGlkIjoiMzA3MiIsIkxpbmVDb2xvciI6bnVsbCwiTGluZVdlaWdodCI6MC4wLCJMaW5lVHlwZSI6MCwiUGFyZW50U3R5bGUiOm51bGx9LCJQYXJlbnRTdHlsZSI6bnVsbH0sIkRhdGVTdHlsZSI6eyIkaWQiOiIzMDczIiwiRm9udFNldHRpbmdzIjp7IiRpZCI6IjMwNzQiLCJGb250U2l6ZSI6MTAsIkZvbnROYW1lIjoiQ2FsaWJyaSIsIklzQm9sZCI6ZmFsc2UsIklzSXRhbGljIjpmYWxzZSwiSXNVbmRlcmxpbmVkIjpmYWxzZSwiUGFyZW50U3R5bGUiOm51bGx9LCJBdXRvU2l6ZSI6MCwiRm9yZWdyb3VuZCI6eyIkaWQiOiIzMDc1IiwiQ29sb3IiOnsiJGlkIjoiMzA3N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zA3NyIsIlRvcCI6MC4wLCJMZWZ0IjowLjAsIlJpZ2h0IjowLjAsIkJvdHRvbSI6MC4wfSwiUGFkZGluZyI6eyIkaWQiOiIzMDc4IiwiVG9wIjowLjAsIkxlZnQiOjAuMCwiUmlnaHQiOjAuMCwiQm90dG9tIjowLjB9LCJCYWNrZ3JvdW5kIjp7IiRpZCI6IjMwNzkiLCJDb2xvciI6eyIkaWQiOiIzMDgwIiwiQSI6MCwiUiI6MjU1LCJHIjoyNTUsIkIiOjI1NX19LCJJc1Zpc2libGUiOnRydWUsIldpZHRoIjowLjAsIkhlaWdodCI6MC4wLCJCb3JkZXJTdHlsZSI6eyIkaWQiOiIzMDgxIiwiTGluZUNvbG9yIjpudWxsLCJMaW5lV2VpZ2h0IjowLjAsIkxpbmVUeXBlIjowLCJQYXJlbnRTdHlsZSI6bnVsbH0sIlBhcmVudFN0eWxlIjpudWxsfSwiRGF0ZUZvcm1hdCI6eyIkaWQiOiIzMDgyIiwiRm9ybWF0U3RyaW5nIjoieXl5eS9NTU0iLCJTZXBhcmF0b3IiOiIvIiwiVXNlSW50ZXJuYXRpb25hbERhdGVGb3JtYXQiOmZhbHNlLCJEYXRlSXNWaXNpYmxlIjp0cnVlLCJUaW1lSXNWaXNpYmxlIjpmYWxzZSwiSG91ckRpZ2l0cyI6MSwiQW1QbURlc2lnbmF0b3IiOjIsIlRyaW0wME1pbnV0ZXMiOmZhbHNlLCJMYXN0S25vd25WaXNpYmlsaXR5U3RhdGUiOnsiJGlkIjoiMzA4MyIsIkRhdGVQYXJ0SXNWaXNpYmxlIjp0cnVlLCJUaW1lUGFydElzVmlzaWJsZSI6ZmFsc2V9fSwiV2Vla051bWJlcmluZyI6eyIkaWQiOiIzMDg0IiwiRm9ybWF0IjowLCJJc1Zpc2libGUiOmZhbHNlLCJMYXN0S25vd25WaXNpYmlsaXR5U3RhdGUiOmZhbHNlfSwiSXNWaXNpYmxlIjp0cnVlLCJQYXJlbnRTdHlsZSI6bnVsbH0sIkluZGV4Ijo0LCJQZXJjZW50YWdlQ29tcGxldGUiOm51bGwsIlBvc2l0aW9uIjp7IlJhdGlvIjowLjA4OTk3MTExODUwMzE0NjcwOCwiSXNDdXN0b20iOmZhbHNlfSwiRGF0ZUZvcm1hdCI6eyIkcmVmIjoiMzA4MiJ9LCJXZWVrTnVtYmVyaW5nIjp7IiRpZCI6IjMwODUiLCJGb3JtYXQiOjAsIklzVmlzaWJsZSI6ZmFsc2UsIkxhc3RLbm93blZpc2liaWxpdHlTdGF0ZSI6ZmFsc2V9LCJSZWxhdGVkVGFza0lkIjoiMDAwMDAwMDAtMDAwMC0wMDAwLTAwMDAtMDAwMDAwMDAwMDAwIiwiSWQiOiJkNTI2MTgyYi1kZDUwLTQwMDktYTRiMy0zNjE5MGU1ZjdjMTQiLCJJbXBvcnRJZCI6bnVsbCwiVGl0bGUiOiJUcmFpbmluZyBGaW5hbCIsIk5vdGUiOm51bGwsIkh5cGVybGluayI6eyIkaWQiOiIzMDg2IiwiQWRkcmVzcyI6IiIsIlN1YkFkZHJlc3MiOiIifSwiSXNDaGFuZ2VkIjpmYWxzZSwiSXNOZXciOmZhbHNlfV0sIlRhc2tzIjpbXSwiU3dpbWxhbmVzIjpbXSwiTXNQcm9qZWN0SXRlbXNUcmVlIjp7IiRpZCI6IjMwODciLCJSb290Ijp7IkltcG9ydElkIjpudWxsLCJJc0ltcG9ydGVkIjpmYWxzZSwiQ2hpbGRyZW4iOltdfX0sIk1ldGFkYXRhIjp7IiRpZCI6IjMwODgiLCJSZWNlbnRDb2xvcnNDb2xsZWN0aW9uIjoiW1wiI0ZGOEZFNERFXCIsXCIjRkZBMUM0RkRcIixcIiNGRkZGRjIwMFwiXSIsIlNvdXJjZVRlbXBsYXRlIjoie1wiJGlkXCI6XCIxXCIsXCJJZFwiOlwiNzRkNzhlOTctYTNmYS00NzU2LWI2YWYtMjMzZjQ0OGQ3OTMyXCIsXCJDdWx0dXJlSW5mb05hbWVcIjpcImVuLVVTXCIsXCJWZXJzaW9uXCI6e1wiJGlkXCI6XCIyXCIsXCJUZW1wbGF0ZURvbVZlcnNpb25cIjpcIjEuMy4xXCJ9LFwiRWZmZWN0XCI6MSxcIlN0eWxlXCI6e1wiJGlkXCI6XCIzXCIsXCJUaW1lYmFuZFN0eWxlXCI6e1wiJGlkXCI6XCI0XCIsXCJTY2FsZU1hcmtpbmdcIjoxLFwiU2hhcGVcIjowLFwiU2hhcGVTdHlsZVwiOntcIiRpZFwiOlwiNVwiLFwiTWFyZ2luXCI6e1wiJGlkXCI6XCI2XCIsXCJUb3BcIjowLjAsXCJMZWZ0XCI6MTAuMCxcIlJpZ2h0XCI6MTAuMCxcIkJvdHRvbVwiOjAuMH0sXCJQYWRkaW5nXCI6e1wiJGlkXCI6XCI3XCIsXCJUb3BcIjozLjAsXCJMZWZ0XCI6MC4wLFwiUmlnaHRcIjowLjAsXCJCb3R0b21cIjozLjB9LFwiQmFja2dyb3VuZFwiOntcIiRpZFwiOlwiOFwiLFwiQ29sb3JcIjp7XCIkaWRcIjpcIjlcIixcIkFcIjoyNTUsXCJSXCI6MCxcIkdcIjowLFwiQlwiOjB9fSxcIklzVmlzaWJsZVwiOnRydWUsXCJXaWR0aFwiOjg1OC4wLFwiSGVpZ2h0XCI6MTQuMzk5OTk5NjE4NTMwMjczLFwiQm9yZGVyU3R5bGVcIjp7XCIkaWRcIjpcIjEwXCIsXCJMaW5lQ29sb3JcIjp7XCIkaWRcIjpcIjExXCIsXCIkdHlwZVwiOlwiTkxSRS5Db21tb24uRG9tLlNvbGlkQ29sb3JCcnVzaCwgTkxSRS5Db21tb25cIixcIkNvbG9yXCI6e1wiJGlkXCI6XCIxMlwiLFwiQVwiOjI1NSxcIlJcIjoyNTUsXCJHXCI6MCxcIkJcIjowfX0sXCJMaW5lV2VpZ2h0XCI6MC4wLFwiTGluZVR5cGVcIjowfX0sXCJNaWRkbGVUaWVyU2hhcGVTdHlsZVwiOntcIiRpZFwiOlwiMTNcIixcIk1hcmdpblwiOntcIiRpZFwiOlwiMTRcIixcIlRvcFwiOjAuMCxcIkxlZnRcIjoxMC4wLFwiUmlnaHRcIjoxMC4wLFwiQm90dG9tXCI6MC4wfSxcIlBhZGRpbmdcIjp7XCIkaWRcIjpcIjE1XCIsXCJUb3BcIjozLjAsXCJMZWZ0XCI6MC4wLFwiUmlnaHRcIjowLjAsXCJCb3R0b21cIjozLjB9LFwiQmFja2dyb3VuZFwiOntcIiRpZFwiOlwiMTZcIixcIkNvbG9yXCI6e1wiJGlkXCI6XCIxN1wiLFwiQVwiOjI1NSxcIlJcIjowLFwiR1wiOjAsXCJCXCI6MH19LFwiSXNWaXNpYmxlXCI6dHJ1ZSxcIldpZHRoXCI6ODU4LjAsXCJIZWlnaHRcIjoxNC4zOTk5OTk2MTg1MzAyNzMsXCJCb3JkZXJTdHlsZVwiOntcIiRpZFwiOlwiMThcIixcIkxpbmVDb2xvclwiOntcIiRpZFwiOlwiMTlcIixcIiR0eXBlXCI6XCJOTFJFLkNvbW1vbi5Eb20uU29saWRDb2xvckJydXNoLCBOTFJFLkNvbW1vblwiLFwiQ29sb3JcIjp7XCIkaWRcIjpcIjIwXCIsXCJBXCI6MjU1LFwiUlwiOjI1NSxcIkdcIjowLFwiQlwiOjB9fSxcIkxpbmVXZWlnaHRcIjowLjAsXCJMaW5lVHlwZVwiOjB9fSxcIkJvdHRvbVRpZXJTaGFwZVN0eWxlXCI6e1wiJGlkXCI6XCIyMVwiLFwiTWFyZ2luXCI6e1wiJGlkXCI6XCIyMlwiLFwiVG9wXCI6MC4wLFwiTGVmdFwiOjEwLjAsXCJSaWdodFwiOjEwLjAsXCJCb3R0b21cIjowLjB9LFwiUGFkZGluZ1wiOntcIiRpZFwiOlwiMjNcIixcIlRvcFwiOjMuMCxcIkxlZnRcIjowLjAsXCJSaWdodFwiOjAuMCxcIkJvdHRvbVwiOjMuMH0sXCJCYWNrZ3JvdW5kXCI6e1wiJGlkXCI6XCIyNFwiLFwiQ29sb3JcIjp7XCIkaWRcIjpcIjI1XCIsXCJBXCI6MjU1LFwiUlwiOjY4LFwiR1wiOjg0LFwiQlwiOjEwNn19LFwiSXNWaXNpYmxlXCI6dHJ1ZSxcIldpZHRoXCI6ODU4LjAsXCJIZWlnaHRcIjoxNC4zOTk5OTk2MTg1MzAyNzMsXCJCb3JkZXJTdHlsZVwiOntcIiRpZFwiOlwiMjZcIixcIkxpbmVDb2xvclwiOntcIiRpZFwiOlwiMjdcIixcIiR0eXBlXCI6XCJOTFJFLkNvbW1vbi5Eb20uU29saWRDb2xvckJydXNoLCBOTFJFLkNvbW1vblwiLFwiQ29sb3JcIjp7XCIkaWRcIjpcIjI4XCIsXCJBXCI6MjU1LFwiUlwiOjI1NSxcIkdcIjowLFwiQlwiOjB9fSxcIkxpbmVXZWlnaHRcIjowLjAsXCJMaW5lVHlwZVwiOjB9fSxcIlJpZ2h0RW5kQ2Fwc1N0eWxlXCI6e1wiJGlkXCI6XCIyOVwiLFwiRm9udFNldHRpbmdzXCI6e1wiJGlkXCI6XCIzMFwiLFwiRm9udFNpemVcIjoxOCxcIkZvbnROYW1lXCI6XCJDYWxpYnJpXCIsXCJJc0JvbGRcIjp0cnVlLFwiSXNJdGFsaWNcIjpmYWxzZSxcIklzVW5kZXJsaW5lZFwiOmZhbHNlfSxcIkF1dG9TaXplXCI6MCxcIkZvcmVncm91bmRcIjp7XCIkaWRcIjpcIjMxXCIsXCJDb2xvclwiOntcIiRpZFwiOlwiMzJcIixcIkFcIjoyNTUsXCJSXCI6MjM3LFwiR1wiOjEyNSxcIkJcIjo0OX19LFwiQmFja2dyb3VuZEZpbGxUeXBlXCI6MCxcIk1heFdpZHRoXCI6XCJJbmZpbml0eVwiLFwiTWF4SGVpZ2h0XCI6XCJJbmZpbml0eVwiLFwiU21hcnRGb3JlZ3JvdW5kSXNBY3RpdmVcIjpmYWxzZSxcIkhvcml6b250YWxBbGlnbm1lbnRcIjowLFwiVmVydGljYWxBbGlnbm1lbnRcIjowLFwiU21hcnRGb3JlZ3JvdW5kXCI6bnVsbCxcIk1hcmdpblwiOntcIiRpZFwiOlwiMzNcIixcIlRvcFwiOjAuMCxcIkxlZnRcIjowLjAsXCJSaWdodFwiOjIwLjAsXCJCb3R0b21cIjowLjB9LFwiUGFkZGluZ1wiOntcIiRpZFwiOlwiMzRcIixcIlRvcFwiOjAuMCxcIkxlZnRcIjowLjAsXCJSaWdodFwiOjAuMCxcIkJvdHRvbVwiOjAuMH0sXCJCYWNrZ3JvdW5kXCI6e1wiJGlkXCI6XCIzNVwiLFwiQ29sb3JcIjp7XCIkaWRcIjpcIjM2XCIsXCJBXCI6MCxcIlJcIjowLFwiR1wiOjAsXCJCXCI6MH19LFwiSXNWaXNpYmxlXCI6dHJ1ZSxcIldpZHRoXCI6MC4wLFwiSGVpZ2h0XCI6MC4wLFwiQm9yZGVyU3R5bGVcIjpudWxsfSxcIkxlZnRFbmRDYXBzU3R5bGVcIjp7XCIkaWRcIjpcIjM3XCIsXCJGb250U2V0dGluZ3NcIjp7XCIkaWRcIjpcIjM4XCIsXCJGb250U2l6ZVwiOjE4LFwiRm9udE5hbWVcIjpcIkNhbGlicmlcIixcIklzQm9sZFwiOnRydWUsXCJJc0l0YWxpY1wiOmZhbHNlLFwiSXNVbmRlcmxpbmVkXCI6ZmFsc2V9LFwiQXV0b1NpemVcIjowLFwiRm9yZWdyb3VuZFwiOntcIiRpZFwiOlwiMzlcIixcIkNvbG9yXCI6e1wiJGlkXCI6XCI0MFwiLFwiQVwiOjI1NSxcIlJcIjoyMzcsXCJHXCI6MTI1LFwiQlwiOjQ5fX0sXCJCYWNrZ3JvdW5kRmlsbFR5cGVcIjowLFwiTWF4V2lkdGhcIjpcIkluZmluaXR5XCIsXCJNYXhIZWlnaHRcIjpcIkluZmluaXR5XCIsXCJTbWFydEZvcmVncm91bmRJc0FjdGl2ZVwiOmZhbHNlLFwiSG9yaXpvbnRhbEFsaWdubWVudFwiOjAsXCJWZXJ0aWNhbEFsaWdubWVudFwiOjAsXCJTbWFydEZvcmVncm91bmRcIjpudWxsLFwiTWFyZ2luXCI6e1wiJGlkXCI6XCI0MVwiLFwiVG9wXCI6MC4wLFwiTGVmdFwiOjk2LjAsXCJSaWdodFwiOjAuMCxcIkJvdHRvbVwiOjAuMH0sXCJQYWRkaW5nXCI6e1wiJGlkXCI6XCI0MlwiLFwiVG9wXCI6MC4wLFwiTGVmdFwiOjAuMCxcIlJpZ2h0XCI6MC4wLFwiQm90dG9tXCI6MC4wfSxcIkJhY2tncm91bmRcIjp7XCIkaWRcIjpcIjQzXCIsXCJDb2xvclwiOntcIiRpZFwiOlwiNDRcIixcIkFcIjowLFwiUlwiOjAsXCJHXCI6MCxcIkJcIjowfX0sXCJJc1Zpc2libGVcIjpmYWxzZSxcIldpZHRoXCI6MC4wLFwiSGVpZ2h0XCI6MC4wLFwiQm9yZGVyU3R5bGVcIjpudWxsfSxcIlRvZGF5VGV4dFN0eWxlXCI6e1wiJGlkXCI6XCI0NVwiLFwiRm9udFNldHRpbmdzXCI6e1wiJGlkXCI6XCI0NlwiLFwiRm9udFNpemVcIjoxMixcIkZvbnROYW1lXCI6XCJDYWxpYnJpXCIsXCJJc0JvbGRcIjpmYWxzZSxcIklzSXRhbGljXCI6ZmFsc2UsXCJJc1VuZGVybGluZWRcIjpmYWxzZX0sXCJBdXRvU2l6ZVwiOjAsXCJGb3JlZ3JvdW5kXCI6e1wiJGlkXCI6XCI0N1wiLFwiQ29sb3JcIjp7XCIkaWRcIjpcIjQ4XCIsXCJBXCI6MjU1LFwiUlwiOjAsXCJHXCI6MCxcIkJcIjowfX0sXCJCYWNrZ3JvdW5kRmlsbFR5cGVcIjowLFwiTWF4V2lkdGhcIjoyMDAuMCxcIk1heEhlaWdodFwiOlwiSW5maW5pdHlcIixcIlNtYXJ0Rm9yZWdyb3VuZElzQWN0aXZlXCI6ZmFsc2UsXCJIb3Jpem9udGFsQWxpZ25tZW50XCI6MCxcIlZlcnRpY2FsQWxpZ25tZW50XCI6MCxcIlNtYXJ0Rm9yZWdyb3VuZFwiOm51bGwsXCJNYXJnaW5cIjp7XCIkaWRcIjpcIjQ5XCIsXCJUb3BcIjowLjAsXCJMZWZ0XCI6MC4wLFwiUmlnaHRcIjowLjAsXCJCb3R0b21cIjowLjB9LFwiUGFkZGluZ1wiOntcIiRpZFwiOlwiNTBcIixcIlRvcFwiOjAuMCxcIkxlZnRcIjowLjAsXCJSaWdodFwiOjAuMCxcIkJvdHRvbVwiOjAuMH0sXCJCYWNrZ3JvdW5kXCI6e1wiJGlkXCI6XCI1MVwiLFwiQ29sb3JcIjp7XCIkaWRcIjpcIjUyXCIsXCJBXCI6MCxcIlJcIjowLFwiR1wiOjAsXCJCXCI6MH19LFwiSXNWaXNpYmxlXCI6dHJ1ZSxcIldpZHRoXCI6MC4wLFwiSGVpZ2h0XCI6MC4wLFwiQm9yZGVyU3R5bGVcIjpudWxsfSxcIlRvZGF5TWFya2VyU3R5bGVcIjp7XCIkaWRcIjpcIjUzXCIsXCJNYXJnaW5cIjp7XCIkaWRcIjpcIjU0XCIsXCJUb3BcIjowLjAsXCJMZWZ0XCI6MC4wLFwiUmlnaHRcIjowLjAsXCJCb3R0b21cIjowLjB9LFwiUGFkZGluZ1wiOntcIiRpZFwiOlwiNTVcIixcIlRvcFwiOjAuMCxcIkxlZnRcIjowLjAsXCJSaWdodFwiOjAuMCxcIkJvdHRvbVwiOjAuMH0sXCJCYWNrZ3JvdW5kXCI6e1wiJGlkXCI6XCI1NlwiLFwiQ29sb3JcIjp7XCIkaWRcIjpcIjU3XCIsXCJBXCI6MjU1LFwiUlwiOjI1NSxcIkdcIjowLFwiQlwiOjB9fSxcIklzVmlzaWJsZVwiOnRydWUsXCJXaWR0aFwiOjAuMCxcIkhlaWdodFwiOjAuMCxcIkJvcmRlclN0eWxlXCI6bnVsbH0sXCJTY2FsZVN0eWxlXCI6e1wiJGlkXCI6XCI1OFwiLFwiU2hvd1NlZ21lbnRTZXBhcmF0b3JzXCI6dHJ1ZSxcIlNlZ21lbnRTZXBhcmF0b3JPcGFjaXR5XCI6MzAsXCJTaGFwZVwiOjAsXCJIYXNCZWVuVmlzaWJsZUJlZm9yZVwiOnRydWUsXCJGb250U2V0dGluZ3NcIjp7XCIkaWRcIjpcIjU5XCIsXCJGb250U2l6ZVwiOjEyLFwiRm9udE5hbWVcIjpcIkNhbGlicmlcIixcIklzQm9sZFwiOmZhbHNlLFwiSXNJdGFsaWNcIjpmYWxzZSxcIklzVW5kZXJsaW5lZFwiOmZhbHNlfSxcIkF1dG9TaXplXCI6MCxcIkZvcmVncm91bmRcIjp7XCIkaWRcIjpcIjYwXCIsXCJDb2xvclwiOntcIiRpZFwiOlwiNjFcIixcIkFcIjoyNTUsXCJSXCI6MjU1LFwiR1wiOjI1NSxcIkJcIjoyNTV9fSxcIkJhY2tncm91bmRGaWxsVHlwZVwiOjAsXCJNYXhXaWR0aFwiOjIwMC4wLFwiTWF4SGVpZ2h0XCI6XCJJbmZpbml0eVwiLFwiU21hcnRGb3JlZ3JvdW5kSXNBY3RpdmVcIjpmYWxzZSxcIkhvcml6b250YWxBbGlnbm1lbnRcIjowLFwiVmVydGljYWxBbGlnbm1lbnRcIjoxLFwiU21hcnRGb3JlZ3JvdW5kXCI6bnVsbCxcIk1hcmdpblwiOntcIiRpZFwiOlwiNjJcIixcIlRvcFwiOjAuMCxcIkxlZnRcIjo1LjAsXCJSaWdodFwiOjAuMCxcIkJvdHRvbVwiOjAuMH0sXCJQYWRkaW5nXCI6e1wiJGlkXCI6XCI2M1wiLFwiVG9wXCI6MC4wLFwiTGVmdFwiOjAuMCxcIlJpZ2h0XCI6MC4wLFwiQm90dG9tXCI6MC4wfSxcIkJhY2tncm91bmRcIjp7XCIkaWRcIjpcIjY0XCIsXCJDb2xvclwiOntcIiRpZFwiOlwiNjVcIixcIkFcIjowLFwiUlwiOjAsXCJHXCI6MCxcIkJcIjowfX0sXCJJc1Zpc2libGVcIjp0cnVlLFwiV2lkdGhcIjowLjAsXCJIZWlnaHRcIjowLjAsXCJCb3JkZXJTdHlsZVwiOm51bGx9LFwiTWlkZGxlVGllclNjYWxlU3R5bGVcIjp7XCIkaWRcIjpcIjY2XCIsXCJTaG93U2VnbWVudFNlcGFyYXRvcnNcIjp0cnVlLFwiU2VnbWVudFNlcGFyYXRvck9wYWNpdHlcIjozMCxcIlNoYXBlXCI6MCxcIkhhc0JlZW5WaXNpYmxlQmVmb3JlXCI6dHJ1ZSxcIkZvbnRTZXR0aW5nc1wiOntcIiRpZFwiOlwiNjdcIixcIkZvbnRTaXplXCI6MTIsXCJGb250TmFtZVwiOlwiQ2FsaWJyaVwiLFwiSXNCb2xkXCI6ZmFsc2UsXCJJc0l0YWxpY1wiOmZhbHNlLFwiSXNVbmRlcmxpbmVkXCI6ZmFsc2V9LFwiQXV0b1NpemVcIjowLFwiRm9yZWdyb3VuZFwiOntcIiRpZFwiOlwiNjhcIixcIkNvbG9yXCI6e1wiJHJlZlwiOlwiNjFcIn19LFwiQmFja2dyb3VuZEZpbGxUeXBlXCI6MCxcIk1heFdpZHRoXCI6MjAwLjAsXCJNYXhIZWlnaHRcIjpcIkluZmluaXR5XCIsXCJTbWFydEZvcmVncm91bmRJc0FjdGl2ZVwiOmZhbHNlLFwiSG9yaXpvbnRhbEFsaWdubWVudFwiOjAsXCJWZXJ0aWNhbEFsaWdubWVudFwiOjEsXCJTbWFydEZvcmVncm91bmRcIjpudWxsLFwiTWFyZ2luXCI6e1wiJGlkXCI6XCI2OVwiLFwiVG9wXCI6MC4wLFwiTGVmdFwiOjUuMCxcIlJpZ2h0XCI6MC4wLFwiQm90dG9tXCI6MC4wfSxcIlBhZGRpbmdcIjp7XCIkaWRcIjpcIjcwXCIsXCJUb3BcIjowLjAsXCJMZWZ0XCI6MC4wLFwiUmlnaHRcIjowLjAsXCJCb3R0b21cIjowLjB9LFwiQmFja2dyb3VuZFwiOntcIiRpZFwiOlwiNzFcIixcIkNvbG9yXCI6e1wiJGlkXCI6XCI3MlwiLFwiQVwiOjAsXCJSXCI6MCxcIkdcIjowLFwiQlwiOjB9fSxcIklzVmlzaWJsZVwiOnRydWUsXCJXaWR0aFwiOjAuMCxcIkhlaWdodFwiOjAuMCxcIkJvcmRlclN0eWxlXCI6bnVsbH0sXCJCb3R0b21UaWVyU2NhbGVTdHlsZVwiOntcIiRpZFwiOlwiNzNcIixcIlNob3dTZWdtZW50U2VwYXJhdG9yc1wiOmZhbHNlLFwiU2VnbWVudFNlcGFyYXRvck9wYWNpdHlcIjozMCxcIlNoYXBlXCI6MCxcIkhhc0JlZW5WaXNpYmxlQmVmb3JlXCI6ZmFsc2UsXCJGb250U2V0dGluZ3NcIjp7XCIkaWRcIjpcIjc0XCIsXCJGb250U2l6ZVwiOjEyLFwiRm9udE5hbWVcIjpcIkNhbGlicmlcIixcIklzQm9sZFwiOmZhbHNlLFwiSXNJdGFsaWNcIjpmYWxzZSxcIklzVW5kZXJsaW5lZFwiOmZhbHNlfSxcIkF1dG9TaXplXCI6MCxcIkZvcmVncm91bmRcIjp7XCIkaWRcIjpcIjc1XCIsXCJDb2xvclwiOntcIiRpZFwiOlwiNzZcIixcIkFcIjoyNTUsXCJSXCI6MjU1LFwiR1wiOjI1NSxcIkJcIjoyNTV9fSxcIkJhY2tncm91bmRGaWxsVHlwZVwiOjAsXCJNYXhXaWR0aFwiOjIwMC4wLFwiTWF4SGVpZ2h0XCI6XCJJbmZpbml0eVwiLFwiU21hcnRGb3JlZ3JvdW5kSXNBY3RpdmVcIjpmYWxzZSxcIkhvcml6b250YWxBbGlnbm1lbnRcIjowLFwiVmVydGljYWxBbGlnbm1lbnRcIjoxLFwiU21hcnRGb3JlZ3JvdW5kXCI6bnVsbCxcIk1hcmdpblwiOntcIiRpZFwiOlwiNzdcIixcIlRvcFwiOjAuMCxcIkxlZnRcIjo1LjAsXCJSaWdodFwiOjAuMCxcIkJvdHRvbVwiOjAuMH0sXCJQYWRkaW5nXCI6e1wiJGlkXCI6XCI3OFwiLFwiVG9wXCI6MC4wLFwiTGVmdFwiOjAuMCxcIlJpZ2h0XCI6MC4wLFwiQm90dG9tXCI6MC4wfSxcIkJhY2tncm91bmRcIjp7XCIkaWRcIjpcIjc5XCIsXCJDb2xvclwiOntcIiRpZFwiOlwiODBcIixcIkFcIjowLFwiUlwiOjAsXCJHXCI6MCxcIkJcIjowfX0sXCJJc1Zpc2libGVcIjpmYWxzZSxcIldpZHRoXCI6MC4wLFwiSGVpZ2h0XCI6MC4wLFwiQm9yZGVyU3R5bGVcIjpudWxsfSxcIlNpbmdsZVNjYWxlU2hhcGVTdHlsZVwiOntcIiRpZFwiOlwiODFcIixcIlNoYXBlXCI6MyxcIkhlaWdodFwiOjIwLjB9LFwiRWxhcHNlZFRpbWVCYWNrZ3JvdW5kXCI6e1wiJGlkXCI6XCI4MlwiLFwiQ29sb3JcIjp7XCIkaWRcIjpcIjgzXCIsXCJBXCI6MTkxLFwiUlwiOjI1NSxcIkdcIjowLFwiQlwiOjB9fSxcIkFwcGVuZFllYXJPblllYXJDaGFuZ2VcIjpmYWxzZSxcIkVsYXBzZWRUaW1lRm9ybWF0XCI6MixcIlRvZGF5TWFya2VyUG9zaXRpb25cIjoxLFwiUXVpY2tQb3NpdGlvblwiOjMsXCJBYnNvbHV0ZVBvc2l0aW9uXCI6MTQ3LjkwMTQyOCxcIk1hcmdpblwiOntcIiRpZFwiOlwiODRcIixcIlRvcFwiOjAuMCxcIkxlZnRcIjoxMC4wLFwiUmlnaHRcIjoxMC4wLFwiQm90dG9tXCI6MC4wfSxcIlBhZGRpbmdcIjp7XCIkaWRcIjpcIjg1XCIsXCJUb3BcIjowLjAsXCJMZWZ0XCI6MC4wLFwiUmlnaHRcIjowLjAsXCJCb3R0b21cIjowLjB9LFwiQmFja2dyb3VuZFwiOntcIiRpZFwiOlwiODZcIixcIkNvbG9yXCI6e1wiJGlkXCI6XCI4N1wiLFwiQVwiOjI1NSxcIlJcIjo0NyxcIkdcIjo1NCxcIkJcIjoxNTN9fSxcIklzVmlzaWJsZVwiOnRydWUsXCJXaWR0aFwiOjAuMCxcIkhlaWdodFwiOjAuMCxcIkJvcmRlclN0eWxlXCI6bnVsbH0sXCJEZWZhdWx0TWlsZXN0b25lU3R5bGVcIjp7XCIkaWRcIjpcIjg4XCIsXCJTaGFwZVwiOjAsXCJDb25uZWN0b3JNYXJnaW5cIjp7XCIkaWRcIjpcIjg5XCIsXCJUb3BcIjowLjAsXCJMZWZ0XCI6Mi4wLFwiUmlnaHRcIjoyLjAsXCJCb3R0b21cIjowLjB9LFwiQ29ubmVjdG9yU3R5bGVcIjp7XCIkaWRcIjpcIjkwXCIsXCJMaW5lQ29sb3JcIjp7XCIkaWRcIjpcIjkxXCIsXCIkdHlwZVwiOlwiTkxSRS5Db21tb24uRG9tLlNvbGlkQ29sb3JCcnVzaCwgTkxSRS5Db21tb25cIixcIkNvbG9yXCI6e1wiJGlkXCI6XCI5MlwiLFwiQVwiOjEyNyxcIlJcIjo3OSxcIkdcIjoxMjksXCJCXCI6MTg5fX0sXCJMaW5lV2VpZ2h0XCI6MS4wLFwiTGluZVR5cGVcIjowfSxcIklzQmVsb3dUaW1lYmFuZFwiOmZhbHNlLFwiSGlkZURhdGVcIjpmYWxzZSxcIlNoYXBlU2l6ZVwiOjEsXCJTcGFjaW5nXCI6MS4wLFwiUGFkZGluZ1wiOntcIiRpZFwiOlwiOTNcIixcIlRvcFwiOjcuMCxcIkxlZnRcIjozLjAsXCJSaWdodFwiOjAuMCxcIkJvdHRvbVwiOjIuMH0sXCJQb3NpdGlvblwiOm51bGwsXCJQb3NpdGlvbk9uVGFza1wiOjAsXCJTaGFwZVN0eWxlXCI6e1wiJGlkXCI6XCI5NFwiLFwiTWFyZ2luXCI6e1wiJGlkXCI6XCI5NVwiLFwiVG9wXCI6MC4wLFwiTGVmdFwiOjAuMCxcIlJpZ2h0XCI6MC4wLFwiQm90dG9tXCI6MC4wfSxcIlBhZGRpbmdcIjp7XCIkaWRcIjpcIjk2XCIsXCJUb3BcIjowLjAsXCJMZWZ0XCI6MC4wLFwiUmlnaHRcIjowLjAsXCJCb3R0b21cIjowLjB9LFwiQmFja2dyb3VuZFwiOntcIiRpZFwiOlwiOTdcIixcIkNvbG9yXCI6e1wiJGlkXCI6XCI5OFwiLFwiQVwiOjI1NSxcIlJcIjowLFwiR1wiOjExNCxcIkJcIjoxODh9fSxcIklzVmlzaWJsZVwiOnRydWUsXCJXaWR0aFwiOjE4LjAsXCJIZWlnaHRcIjoyMC4wLFwiQm9yZGVyU3R5bGVcIjp7XCIkaWRcIjpcIjk5XCIsXCJMaW5lQ29sb3JcIjp7XCIkaWRcIjpcIjEwMFwiLFwiJHR5cGVcIjpcIk5MUkUuQ29tbW9uLkRvbS5Tb2xpZENvbG9yQnJ1c2gsIE5MUkUuQ29tbW9uXCIsXCJDb2xvclwiOntcIiRpZFwiOlwiMTAxXCIsXCJBXCI6MjU1LFwiUlwiOjI1NSxcIkdcIjowLFwiQlwiOjB9fSxcIkxpbmVXZWlnaHRcIjowLjAsXCJMaW5lVHlwZVwiOjB9fSxcIlRpdGxlU3R5bGVcIjp7XCIkaWRcIjpcIjEwMlwiLFwiRm9udFNldHRpbmdzXCI6e1wiJGlkXCI6XCIxMDNcIixcIkZvbnRTaXplXCI6MTEsXCJGb250TmFtZVwiOlwiQ2FsaWJyaVwiLFwiSXNCb2xkXCI6dHJ1ZSxcIklzSXRhbGljXCI6ZmFsc2UsXCJJc1VuZGVybGluZWRcIjpmYWxzZX0sXCJBdXRvU2l6ZVwiOjAsXCJGb3JlZ3JvdW5kXCI6e1wiJGlkXCI6XCIxMDRcIixcIkNvbG9yXCI6e1wiJGlkXCI6XCIxMDVcIixcIkFcIjoyNTUsXCJSXCI6MCxcIkdcIjowLFwiQlwiOjB9fSxcIkJhY2tncm91bmRGaWxsVHlwZVwiOjAsXCJNYXhXaWR0aFwiOjIwMC4wLFwiTWF4SGVpZ2h0XCI6XCJJbmZpbml0eVwiLFwiU21hcnRGb3JlZ3JvdW5kSXNBY3RpdmVcIjpmYWxzZSxcIkhvcml6b250YWxBbGlnbm1lbnRcIjoxLFwiVmVydGljYWxBbGlnbm1lbnRcIjowLFwiU21hcnRGb3JlZ3JvdW5kXCI6bnVsbCxcIk1hcmdpblwiOntcIiRpZFwiOlwiMTA2XCIsXCJUb3BcIjowLjAsXCJMZWZ0XCI6MC4wLFwiUmlnaHRcIjowLjAsXCJCb3R0b21cIjowLjB9LFwiUGFkZGluZ1wiOntcIiRpZFwiOlwiMTA3XCIsXCJUb3BcIjowLjAsXCJMZWZ0XCI6MC4wLFwiUmlnaHRcIjowLjAsXCJCb3R0b21cIjowLjB9LFwiQmFja2dyb3VuZFwiOntcIiRpZFwiOlwiMTA4XCIsXCJDb2xvclwiOntcIiRpZFwiOlwiMTA5XCIsXCJBXCI6MCxcIlJcIjowLFwiR1wiOjAsXCJCXCI6MH19LFwiSXNWaXNpYmxlXCI6dHJ1ZSxcIldpZHRoXCI6MC4wLFwiSGVpZ2h0XCI6MC4wLFwiQm9yZGVyU3R5bGVcIjpudWxsfSxcIkRhdGVTdHlsZVwiOntcIiRpZFwiOlwiMTEwXCIsXCJGb250U2V0dGluZ3NcIjp7XCIkaWRcIjpcIjExMVwiLFwiRm9udFNpemVcIjoxMCxcIkZvbnROYW1lXCI6XCJDYWxpYnJpXCIsXCJJc0JvbGRcIjpmYWxzZSxcIklzSXRhbGljXCI6ZmFsc2UsXCJJc1VuZGVybGluZWRcIjpmYWxzZX0sXCJBdXRvU2l6ZVwiOjAsXCJGb3JlZ3JvdW5kXCI6e1wiJGlkXCI6XCIxMTJcIixcIkNvbG9yXCI6e1wiJGlkXCI6XCIxMTN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ExNFwiLFwiVG9wXCI6MC4wLFwiTGVmdFwiOjAuMCxcIlJpZ2h0XCI6MC4wLFwiQm90dG9tXCI6MC4wfSxcIlBhZGRpbmdcIjp7XCIkaWRcIjpcIjExNVwiLFwiVG9wXCI6MC4wLFwiTGVmdFwiOjAuMCxcIlJpZ2h0XCI6MC4wLFwiQm90dG9tXCI6MC4wfSxcIkJhY2tncm91bmRcIjp7XCIkaWRcIjpcIjExNlwiLFwiQ29sb3JcIjp7XCIkaWRcIjpcIjExN1wiLFwiQVwiOjAsXCJSXCI6MCxcIkdcIjowLFwiQlwiOjB9fSxcIklzVmlzaWJsZVwiOnRydWUsXCJXaWR0aFwiOjAuMCxcIkhlaWdodFwiOjAuMCxcIkJvcmRlclN0eWxlXCI6bnVsbH0sXCJEYXRlRm9ybWF0XCI6e1wiJGlkXCI6XCIxMTh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FwiRGVmYXVsdFRhc2tTdHlsZVwiOntcIiRpZFwiOlwiMTE5XCIsXCJTaGFwZVwiOjAsXCJTaGFwZVRoaWNrbmVzc1wiOjAsXCJEdXJhdGlvbkZvcm1hdFwiOjAsXCJQZXJjZW50YWdlQ29tcGxldGVTdHlsZVwiOntcIiRpZFwiOlwiMTIwXCIsXCJGb250U2V0dGluZ3NcIjp7XCIkaWRcIjpcIjEyMVwiLFwiRm9udFNpemVcIjoxMCxcIkZvbnROYW1lXCI6XCJDYWxpYnJpXCIsXCJJc0JvbGRcIjpmYWxzZSxcIklzSXRhbGljXCI6ZmFsc2UsXCJJc1VuZGVybGluZWRcIjpmYWxzZX0sXCJBdXRvU2l6ZVwiOjAsXCJGb3JlZ3JvdW5kXCI6e1wiJGlkXCI6XCIxMjJcIixcIkNvbG9yXCI6e1wiJGlkXCI6XCIxMjNcIixcIkFcIjoyNTUsXCJSXCI6MjM3LFwiR1wiOjEyNSxcIkJcIjo0OX19LFwiQmFja2dyb3VuZEZpbGxUeXBlXCI6MCxcIk1heFdpZHRoXCI6MjAwLjAsXCJNYXhIZWlnaHRcIjpcIkluZmluaXR5XCIsXCJTbWFydEZvcmVncm91bmRJc0FjdGl2ZVwiOmZhbHNlLFwiSG9yaXpvbnRhbEFsaWdubWVudFwiOjAsXCJWZXJ0aWNhbEFsaWdubWVudFwiOjAsXCJTbWFydEZvcmVncm91bmRcIjpudWxsLFwiTWFyZ2luXCI6e1wiJGlkXCI6XCIxMjRcIixcIlRvcFwiOjAuMCxcIkxlZnRcIjowLjAsXCJSaWdodFwiOjAuMCxcIkJvdHRvbVwiOjAuMH0sXCJQYWRkaW5nXCI6e1wiJGlkXCI6XCIxMjVcIixcIlRvcFwiOjAuMCxcIkxlZnRcIjowLjAsXCJSaWdodFwiOjAuMCxcIkJvdHRvbVwiOjAuMH0sXCJCYWNrZ3JvdW5kXCI6e1wiJGlkXCI6XCIxMjZcIixcIkNvbG9yXCI6e1wiJGlkXCI6XCIxMjdcIixcIkFcIjowLFwiUlwiOjAsXCJHXCI6MCxcIkJcIjowfX0sXCJJc1Zpc2libGVcIjp0cnVlLFwiV2lkdGhcIjowLjAsXCJIZWlnaHRcIjowLjAsXCJCb3JkZXJTdHlsZVwiOm51bGx9LFwiRHVyYXRpb25TdHlsZVwiOntcIiRpZFwiOlwiMTI4XCIsXCJGb250U2V0dGluZ3NcIjp7XCIkaWRcIjpcIjEyOVwiLFwiRm9udFNpemVcIjoxMCxcIkZvbnROYW1lXCI6XCJDYWxpYnJpXCIsXCJJc0JvbGRcIjpmYWxzZSxcIklzSXRhbGljXCI6ZmFsc2UsXCJJc1VuZGVybGluZWRcIjpmYWxzZX0sXCJBdXRvU2l6ZVwiOjAsXCJGb3JlZ3JvdW5kXCI6e1wiJGlkXCI6XCIxMzBcIixcIkNvbG9yXCI6e1wiJGlkXCI6XCIxMzFcIixcIkFcIjoyNTUsXCJSXCI6MjM3LFwiR1wiOjEyNSxcIkJcIjo0OX19LFwiQmFja2dyb3VuZEZpbGxUeXBlXCI6MCxcIk1heFdpZHRoXCI6MjAwLjAsXCJNYXhIZWlnaHRcIjpcIkluZmluaXR5XCIsXCJTbWFydEZvcmVncm91bmRJc0FjdGl2ZVwiOmZhbHNlLFwiSG9yaXpvbnRhbEFsaWdubWVudFwiOjAsXCJWZXJ0aWNhbEFsaWdubWVudFwiOjAsXCJTbWFydEZvcmVncm91bmRcIjpudWxsLFwiTWFyZ2luXCI6e1wiJGlkXCI6XCIxMzJcIixcIlRvcFwiOjAuMCxcIkxlZnRcIjowLjAsXCJSaWdodFwiOjAuMCxcIkJvdHRvbVwiOjAuMH0sXCJQYWRkaW5nXCI6e1wiJGlkXCI6XCIxMzNcIixcIlRvcFwiOjAuMCxcIkxlZnRcIjowLjAsXCJSaWdodFwiOjAuMCxcIkJvdHRvbVwiOjAuMH0sXCJCYWNrZ3JvdW5kXCI6e1wiJGlkXCI6XCIxMzRcIixcIkNvbG9yXCI6e1wiJGlkXCI6XCIxMzVcIixcIkFcIjowLFwiUlwiOjAsXCJHXCI6MCxcIkJcIjowfX0sXCJJc1Zpc2libGVcIjp0cnVlLFwiV2lkdGhcIjowLjAsXCJIZWlnaHRcIjowLjAsXCJCb3JkZXJTdHlsZVwiOm51bGx9LFwiSG9yaXpvbnRhbENvbm5lY3RvclN0eWxlXCI6e1wiJGlkXCI6XCIxMzZcIixcIkxpbmVDb2xvclwiOntcIiRpZFwiOlwiMTM3XCIsXCIkdHlwZVwiOlwiTkxSRS5Db21tb24uRG9tLlNvbGlkQ29sb3JCcnVzaCwgTkxSRS5Db21tb25cIixcIkNvbG9yXCI6e1wiJGlkXCI6XCIxMzhcIixcIkFcIjoyNTUsXCJSXCI6MjA0LFwiR1wiOjIwNCxcIkJcIjoyMDR9fSxcIkxpbmVXZWlnaHRcIjoxLjAsXCJMaW5lVHlwZVwiOjB9LFwiVmVydGljYWxDb25uZWN0b3JTdHlsZVwiOntcIiRpZFwiOlwiMTM5XCIsXCJMaW5lQ29sb3JcIjp7XCIkaWRcIjpcIjE0MFwiLFwiJHR5cGVcIjpcIk5MUkUuQ29tbW9uLkRvbS5Tb2xpZENvbG9yQnJ1c2gsIE5MUkUuQ29tbW9uXCIsXCJDb2xvclwiOntcIiRpZFwiOlwiMTQxXCIsXCJBXCI6MjU1LFwiUlwiOjIwNCxcIkdcIjoyMDQsXCJCXCI6MjA0fX0sXCJMaW5lV2VpZ2h0XCI6MC4wLFwiTGluZVR5cGVcIjowfSxcIk1hcmdpblwiOm51bGwsXCJTdGFydERhdGVQb3NpdGlvblwiOjQsXCJFbmREYXRlUG9zaXRpb25cIjo0LFwiVGl0bGVQb3NpdGlvblwiOjUsXCJEdXJhdGlvblBvc2l0aW9uXCI6NixcIlBlcmNlbnRhZ2VDb21wbGV0ZWRQb3NpdGlvblwiOjYsXCJTcGFjaW5nXCI6MyxcIklzQmVsb3dUaW1lYmFuZFwiOnRydWUsXCJQZXJjZW50YWdlQ29tcGxldGVTaGFwZU9wYWNpdHlcIjozNSxcIkdyb3VwTmFtZVwiOm51bGwsXCJBdHRhY2hlZE1pbGVzdG9uZXNTdHlsZXNcIjpudWxsLFwiU2hhcGVTdHlsZVwiOntcIiRpZFwiOlwiMTQyXCIsXCJNYXJnaW5cIjp7XCIkaWRcIjpcIjE0M1wiLFwiVG9wXCI6MC4wLFwiTGVmdFwiOjQuMCxcIlJpZ2h0XCI6NC4wLFwiQm90dG9tXCI6MC4wfSxcIlBhZGRpbmdcIjp7XCIkaWRcIjpcIjE0NFwiLFwiVG9wXCI6MC4wLFwiTGVmdFwiOjAuMCxcIlJpZ2h0XCI6MC4wLFwiQm90dG9tXCI6MC4wfSxcIkJhY2tncm91bmRcIjp7XCIkaWRcIjpcIjE0NVwiLFwiQ29sb3JcIjp7XCIkaWRcIjpcIjE0NlwiLFwiQVwiOjI1NSxcIlJcIjowLFwiR1wiOjExNCxcIkJcIjoxODh9fSxcIklzVmlzaWJsZVwiOnRydWUsXCJXaWR0aFwiOjAuMCxcIkhlaWdodFwiOjEwLjAsXCJCb3JkZXJTdHlsZVwiOntcIiRpZFwiOlwiMTQ3XCIsXCJMaW5lQ29sb3JcIjp7XCIkaWRcIjpcIjE0OFwiLFwiJHR5cGVcIjpcIk5MUkUuQ29tbW9uLkRvbS5Tb2xpZENvbG9yQnJ1c2gsIE5MUkUuQ29tbW9uXCIsXCJDb2xvclwiOntcIiRpZFwiOlwiMTQ5XCIsXCJBXCI6MjU1LFwiUlwiOjI1NSxcIkdcIjowLFwiQlwiOjB9fSxcIkxpbmVXZWlnaHRcIjowLjAsXCJMaW5lVHlwZVwiOjB9fSxcIlRpdGxlU3R5bGVcIjp7XCIkaWRcIjpcIjE1MFwiLFwiRm9udFNldHRpbmdzXCI6e1wiJGlkXCI6XCIxNTFcIixcIkZvbnRTaXplXCI6MTEsXCJGb250TmFtZVwiOlwiQ2FsaWJyaVwiLFwiSXNCb2xkXCI6dHJ1ZSxcIklzSXRhbGljXCI6ZmFsc2UsXCJJc1VuZGVybGluZWRcIjpmYWxzZX0sXCJBdXRvU2l6ZVwiOjAsXCJGb3JlZ3JvdW5kXCI6e1wiJGlkXCI6XCIxNTJcIixcIkNvbG9yXCI6e1wiJGlkXCI6XCIxNTNcIixcIkFcIjoyNTUsXCJSXCI6MCxcIkdcIjowLFwiQlwiOjB9fSxcIkJhY2tncm91bmRGaWxsVHlwZVwiOjAsXCJNYXhXaWR0aFwiOjk2MC4wLFwiTWF4SGVpZ2h0XCI6XCJJbmZpbml0eVwiLFwiU21hcnRGb3JlZ3JvdW5kSXNBY3RpdmVcIjpmYWxzZSxcIkhvcml6b250YWxBbGlnbm1lbnRcIjowLFwiVmVydGljYWxBbGlnbm1lbnRcIjowLFwiU21hcnRGb3JlZ3JvdW5kXCI6bnVsbCxcIk1hcmdpblwiOntcIiRpZFwiOlwiMTU0XCIsXCJUb3BcIjowLjAsXCJMZWZ0XCI6MC4wLFwiUmlnaHRcIjowLjAsXCJCb3R0b21cIjowLjB9LFwiUGFkZGluZ1wiOntcIiRpZFwiOlwiMTU1XCIsXCJUb3BcIjowLjAsXCJMZWZ0XCI6MC4wLFwiUmlnaHRcIjowLjAsXCJCb3R0b21cIjowLjB9LFwiQmFja2dyb3VuZFwiOntcIiRpZFwiOlwiMTU2XCIsXCJDb2xvclwiOntcIiRpZFwiOlwiMTU3XCIsXCJBXCI6MCxcIlJcIjowLFwiR1wiOjAsXCJCXCI6MH19LFwiSXNWaXNpYmxlXCI6dHJ1ZSxcIldpZHRoXCI6MC4wLFwiSGVpZ2h0XCI6MC4wLFwiQm9yZGVyU3R5bGVcIjpudWxsfSxcIkRhdGVTdHlsZVwiOntcIiRpZFwiOlwiMTU4XCIsXCJGb250U2V0dGluZ3NcIjp7XCIkaWRcIjpcIjE1OVwiLFwiRm9udFNpemVcIjoxMCxcIkZvbnROYW1lXCI6XCJDYWxpYnJpXCIsXCJJc0JvbGRcIjpmYWxzZSxcIklzSXRhbGljXCI6ZmFsc2UsXCJJc1VuZGVybGluZWRcIjpmYWxzZX0sXCJBdXRvU2l6ZVwiOjAsXCJGb3JlZ3JvdW5kXCI6e1wiJGlkXCI6XCIxNjBcIixcIkNvbG9yXCI6e1wiJGlkXCI6XCIxNjF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E2MlwiLFwiVG9wXCI6MC4wLFwiTGVmdFwiOjAuMCxcIlJpZ2h0XCI6MC4wLFwiQm90dG9tXCI6MC4wfSxcIlBhZGRpbmdcIjp7XCIkaWRcIjpcIjE2M1wiLFwiVG9wXCI6MC4wLFwiTGVmdFwiOjAuMCxcIlJpZ2h0XCI6MC4wLFwiQm90dG9tXCI6MC4wfSxcIkJhY2tncm91bmRcIjp7XCIkaWRcIjpcIjE2NFwiLFwiQ29sb3JcIjp7XCIkaWRcIjpcIjE2NVwiLFwiQVwiOjAsXCJSXCI6MCxcIkdcIjowLFwiQlwiOjB9fSxcIklzVmlzaWJsZVwiOnRydWUsXCJXaWR0aFwiOjAuMCxcIkhlaWdodFwiOjAuMCxcIkJvcmRlclN0eWxlXCI6bnVsbH0sXCJEYXRlRm9ybWF0XCI6e1wiJGlkXCI6XCIxNjZ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FwiU2hvd0VsYXBzZWRUaW1lR3JhZGllbnRTdHlsZVwiOmZhbHNlLFwiVGltZWJhbmRSZXNlcnZlZExlZnRBcmVhU3R5bGVcIjp7XCIkaWRcIjpcIjE2N1wiLFwiQWN0aXZpdHlIZWFkZXJXaWR0aFwiOjc2LjAsXCJJc1NldFwiOnRydWV9LFwiRGVmYXVsdFN3aW1sYW5lU3R5bGVcIjpudWxsLFwiQ3VzdG9tTWlsZXN0b25lU3R5bGVMaXN0XCI6W3tcIiRpZFwiOlwiMTY4XCIsXCJTaGFwZVwiOjAsXCJDb25uZWN0b3JNYXJnaW5cIjp7XCIkaWRcIjpcIjE2OVwiLFwiVG9wXCI6MC4wLFwiTGVmdFwiOjIuMCxcIlJpZ2h0XCI6Mi4wLFwiQm90dG9tXCI6MC4wfSxcIkNvbm5lY3RvclN0eWxlXCI6e1wiJGlkXCI6XCIxNzBcIixcIkxpbmVDb2xvclwiOntcIiRpZFwiOlwiMTcxXCIsXCIkdHlwZVwiOlwiTkxSRS5Db21tb24uRG9tLlNvbGlkQ29sb3JCcnVzaCwgTkxSRS5Db21tb25cIixcIkNvbG9yXCI6e1wiJGlkXCI6XCIxNzJcIixcIkFcIjoxMjcsXCJSXCI6NzksXCJHXCI6MTI5LFwiQlwiOjE4OX19LFwiTGluZVdlaWdodFwiOjEuMCxcIkxpbmVUeXBlXCI6MH0sXCJJc0JlbG93VGltZWJhbmRcIjpmYWxzZSxcIkhpZGVEYXRlXCI6ZmFsc2UsXCJTaGFwZVNpemVcIjoxLFwiU3BhY2luZ1wiOjEuMCxcIlBhZGRpbmdcIjp7XCIkaWRcIjpcIjE3M1wiLFwiVG9wXCI6Ny4wLFwiTGVmdFwiOjMuMCxcIlJpZ2h0XCI6MC4wLFwiQm90dG9tXCI6Mi4wfSxcIlBvc2l0aW9uXCI6e1wiJGlkXCI6XCIxNzRcIixcIlJhdGlvXCI6MC4wLFwiSXNDdXN0b21cIjpmYWxzZX0sXCJQb3NpdGlvbk9uVGFza1wiOjAsXCJTaGFwZVN0eWxlXCI6e1wiJGlkXCI6XCIxNzVcIixcIk1hcmdpblwiOntcIiRpZFwiOlwiMTc2XCIsXCJUb3BcIjowLjAsXCJMZWZ0XCI6MC4wLFwiUmlnaHRcIjowLjAsXCJCb3R0b21cIjowLjB9LFwiUGFkZGluZ1wiOntcIiRpZFwiOlwiMTc3XCIsXCJUb3BcIjowLjAsXCJMZWZ0XCI6MC4wLFwiUmlnaHRcIjowLjAsXCJCb3R0b21cIjowLjB9LFwiQmFja2dyb3VuZFwiOntcIiRpZFwiOlwiMTc4XCIsXCJDb2xvclwiOntcIiRpZFwiOlwiMTc5XCIsXCJBXCI6MjU1LFwiUlwiOjE2MSxcIkdcIjoxOTYsXCJCXCI6MjUzfX0sXCJJc1Zpc2libGVcIjp0cnVlLFwiV2lkdGhcIjoxOC4wLFwiSGVpZ2h0XCI6MjAuMCxcIkJvcmRlclN0eWxlXCI6e1wiJGlkXCI6XCIxODBcIixcIkxpbmVDb2xvclwiOntcIiRpZFwiOlwiMTgxXCIsXCIkdHlwZVwiOlwiTkxSRS5Db21tb24uRG9tLlNvbGlkQ29sb3JCcnVzaCwgTkxSRS5Db21tb25cIixcIkNvbG9yXCI6e1wiJGlkXCI6XCIxODJcIixcIkFcIjoyNTUsXCJSXCI6MTg4LFwiR1wiOjE3OCxcIkJcIjowfX0sXCJMaW5lV2VpZ2h0XCI6MC4wLFwiTGluZVR5cGVcIjowfX0sXCJUaXRsZVN0eWxlXCI6e1wiJGlkXCI6XCIxODNcIixcIkZvbnRTZXR0aW5nc1wiOntcIiRpZFwiOlwiMTg0XCIsXCJGb250U2l6ZVwiOjExLFwiRm9udE5hbWVcIjpcIkNhbGlicmlcIixcIklzQm9sZFwiOnRydWUsXCJJc0l0YWxpY1wiOmZhbHNlLFwiSXNVbmRlcmxpbmVkXCI6ZmFsc2V9LFwiQXV0b1NpemVcIjowLFwiRm9yZWdyb3VuZFwiOntcIiRpZFwiOlwiMTg1XCIsXCJDb2xvclwiOntcIiRpZFwiOlwiMTg2XCIsXCJBXCI6MjU1LFwiUlwiOjAsXCJHXCI6MCxcIkJcIjowfX0sXCJCYWNrZ3JvdW5kRmlsbFR5cGVcIjowLFwiTWF4V2lkdGhcIjoyMDAuMCxcIk1heEhlaWdodFwiOlwiSW5maW5pdHlcIixcIlNtYXJ0Rm9yZWdyb3VuZElzQWN0aXZlXCI6ZmFsc2UsXCJIb3Jpem9udGFsQWxpZ25tZW50XCI6MSxcIlZlcnRpY2FsQWxpZ25tZW50XCI6MCxcIlNtYXJ0Rm9yZWdyb3VuZFwiOm51bGwsXCJNYXJnaW5cIjp7XCIkaWRcIjpcIjE4N1wiLFwiVG9wXCI6MC4wLFwiTGVmdFwiOjAuMCxcIlJpZ2h0XCI6MC4wLFwiQm90dG9tXCI6MC4wfSxcIlBhZGRpbmdcIjp7XCIkaWRcIjpcIjE4OFwiLFwiVG9wXCI6MC4wLFwiTGVmdFwiOjAuMCxcIlJpZ2h0XCI6MC4wLFwiQm90dG9tXCI6MC4wfSxcIkJhY2tncm91bmRcIjp7XCIkaWRcIjpcIjE4OVwiLFwiQ29sb3JcIjp7XCIkaWRcIjpcIjE5MFwiLFwiQVwiOjAsXCJSXCI6MjU1LFwiR1wiOjI1NSxcIkJcIjoyNTV9fSxcIklzVmlzaWJsZVwiOnRydWUsXCJXaWR0aFwiOjAuMCxcIkhlaWdodFwiOjAuMCxcIkJvcmRlclN0eWxlXCI6e1wiJGlkXCI6XCIxOTFcIixcIkxpbmVDb2xvclwiOm51bGwsXCJMaW5lV2VpZ2h0XCI6MC4wLFwiTGluZVR5cGVcIjowfX0sXCJEYXRlU3R5bGVcIjp7XCIkaWRcIjpcIjE5MlwiLFwiRm9udFNldHRpbmdzXCI6e1wiJGlkXCI6XCIxOTNcIixcIkZvbnRTaXplXCI6MTAsXCJGb250TmFtZVwiOlwiQ2FsaWJyaVwiLFwiSXNCb2xkXCI6ZmFsc2UsXCJJc0l0YWxpY1wiOmZhbHNlLFwiSXNVbmRlcmxpbmVkXCI6ZmFsc2V9LFwiQXV0b1NpemVcIjowLFwiRm9yZWdyb3VuZFwiOntcIiRpZFwiOlwiMTk0XCIsXCJDb2xvclwiOntcIiRpZFwiOlwiMTk1XCIsXCJBXCI6MjU1LFwiUlwiOjEwLFwiR1wiOjMyLFwiQlwiOjQxfX0sXCJCYWNrZ3JvdW5kRmlsbFR5cGVcIjowLFwiTWF4V2lkdGhcIjoyMDAuMCxcIk1heEhlaWdodFwiOlwiSW5maW5pdHlcIixcIlNtYXJ0Rm9yZWdyb3VuZElzQWN0aXZlXCI6ZmFsc2UsXCJIb3Jpem9udGFsQWxpZ25tZW50XCI6MSxcIlZlcnRpY2FsQWxpZ25tZW50XCI6MCxcIlNtYXJ0Rm9yZWdyb3VuZFwiOm51bGwsXCJNYXJnaW5cIjp7XCIkaWRcIjpcIjE5NlwiLFwiVG9wXCI6MC4wLFwiTGVmdFwiOjAuMCxcIlJpZ2h0XCI6MC4wLFwiQm90dG9tXCI6MC4wfSxcIlBhZGRpbmdcIjp7XCIkaWRcIjpcIjE5N1wiLFwiVG9wXCI6MC4wLFwiTGVmdFwiOjAuMCxcIlJpZ2h0XCI6MC4wLFwiQm90dG9tXCI6MC4wfSxcIkJhY2tncm91bmRcIjp7XCIkaWRcIjpcIjE5OFwiLFwiQ29sb3JcIjp7XCIkaWRcIjpcIjE5OVwiLFwiQVwiOjAsXCJSXCI6MjU1LFwiR1wiOjI1NSxcIkJcIjoyNTV9fSxcIklzVmlzaWJsZVwiOnRydWUsXCJXaWR0aFwiOjAuMCxcIkhlaWdodFwiOjAuMCxcIkJvcmRlclN0eWxlXCI6e1wiJGlkXCI6XCIyMDBcIixcIkxpbmVDb2xvclwiOm51bGwsXCJMaW5lV2VpZ2h0XCI6MC4wLFwiTGluZVR5cGVcIjowfX0sXCJEYXRlRm9ybWF0XCI6e1wiJGlkXCI6XCIyMDF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HtcIiRpZFwiOlwiMjAyXCIsXCJTaGFwZVwiOjAsXCJDb25uZWN0b3JNYXJnaW5cIjp7XCIkaWRcIjpcIjIwM1wiLFwiVG9wXCI6MC4wLFwiTGVmdFwiOjIuMCxcIlJpZ2h0XCI6Mi4wLFwiQm90dG9tXCI6MC4wfSxcIkNvbm5lY3RvclN0eWxlXCI6e1wiJGlkXCI6XCIyMDRcIixcIkxpbmVDb2xvclwiOntcIiRpZFwiOlwiMjA1XCIsXCIkdHlwZVwiOlwiTkxSRS5Db21tb24uRG9tLlNvbGlkQ29sb3JCcnVzaCwgTkxSRS5Db21tb25cIixcIkNvbG9yXCI6e1wiJGlkXCI6XCIyMDZcIixcIkFcIjoxMjcsXCJSXCI6NzksXCJHXCI6MTI5LFwiQlwiOjE4OX19LFwiTGluZVdlaWdodFwiOjEuMCxcIkxpbmVUeXBlXCI6MH0sXCJJc0JlbG93VGltZWJhbmRcIjpmYWxzZSxcIkhpZGVEYXRlXCI6ZmFsc2UsXCJTaGFwZVNpemVcIjoxLFwiU3BhY2luZ1wiOjEuMCxcIlBhZGRpbmdcIjp7XCIkaWRcIjpcIjIwN1wiLFwiVG9wXCI6Ny4wLFwiTGVmdFwiOjMuMCxcIlJpZ2h0XCI6MC4wLFwiQm90dG9tXCI6Mi4wfSxcIlBvc2l0aW9uXCI6e1wiJGlkXCI6XCIyMDhcIixcIlJhdGlvXCI6MC4wLFwiSXNDdXN0b21cIjpmYWxzZX0sXCJQb3NpdGlvbk9uVGFza1wiOjAsXCJTaGFwZVN0eWxlXCI6e1wiJGlkXCI6XCIyMDlcIixcIk1hcmdpblwiOntcIiRpZFwiOlwiMjEwXCIsXCJUb3BcIjowLjAsXCJMZWZ0XCI6MC4wLFwiUmlnaHRcIjowLjAsXCJCb3R0b21cIjowLjB9LFwiUGFkZGluZ1wiOntcIiRpZFwiOlwiMjExXCIsXCJUb3BcIjowLjAsXCJMZWZ0XCI6MC4wLFwiUmlnaHRcIjowLjAsXCJCb3R0b21cIjowLjB9LFwiQmFja2dyb3VuZFwiOntcIiRpZFwiOlwiMjEyXCIsXCJDb2xvclwiOntcIiRpZFwiOlwiMjEzXCIsXCJBXCI6MjU1LFwiUlwiOjE2MSxcIkdcIjoxOTYsXCJCXCI6MjUzfX0sXCJJc1Zpc2libGVcIjp0cnVlLFwiV2lkdGhcIjoxOC4wLFwiSGVpZ2h0XCI6MjAuMCxcIkJvcmRlclN0eWxlXCI6e1wiJGlkXCI6XCIyMTRcIixcIkxpbmVDb2xvclwiOntcIiRpZFwiOlwiMjE1XCIsXCIkdHlwZVwiOlwiTkxSRS5Db21tb24uRG9tLlNvbGlkQ29sb3JCcnVzaCwgTkxSRS5Db21tb25cIixcIkNvbG9yXCI6e1wiJGlkXCI6XCIyMTZcIixcIkFcIjoyNTUsXCJSXCI6MTg4LFwiR1wiOjE3OCxcIkJcIjowfX0sXCJMaW5lV2VpZ2h0XCI6MC4wLFwiTGluZVR5cGVcIjowfX0sXCJUaXRsZVN0eWxlXCI6e1wiJGlkXCI6XCIyMTdcIixcIkZvbnRTZXR0aW5nc1wiOntcIiRpZFwiOlwiMjE4XCIsXCJGb250U2l6ZVwiOjExLFwiRm9udE5hbWVcIjpcIkNhbGlicmlcIixcIklzQm9sZFwiOnRydWUsXCJJc0l0YWxpY1wiOmZhbHNlLFwiSXNVbmRlcmxpbmVkXCI6ZmFsc2V9LFwiQXV0b1NpemVcIjowLFwiRm9yZWdyb3VuZFwiOntcIiRpZFwiOlwiMjE5XCIsXCJDb2xvclwiOntcIiRpZFwiOlwiMjIwXCIsXCJBXCI6MjU1LFwiUlwiOjAsXCJHXCI6MCxcIkJcIjowfX0sXCJCYWNrZ3JvdW5kRmlsbFR5cGVcIjowLFwiTWF4V2lkdGhcIjoyMDAuMCxcIk1heEhlaWdodFwiOlwiSW5maW5pdHlcIixcIlNtYXJ0Rm9yZWdyb3VuZElzQWN0aXZlXCI6ZmFsc2UsXCJIb3Jpem9udGFsQWxpZ25tZW50XCI6MSxcIlZlcnRpY2FsQWxpZ25tZW50XCI6MCxcIlNtYXJ0Rm9yZWdyb3VuZFwiOm51bGwsXCJNYXJnaW5cIjp7XCIkaWRcIjpcIjIyMVwiLFwiVG9wXCI6MC4wLFwiTGVmdFwiOjAuMCxcIlJpZ2h0XCI6MC4wLFwiQm90dG9tXCI6MC4wfSxcIlBhZGRpbmdcIjp7XCIkaWRcIjpcIjIyMlwiLFwiVG9wXCI6MC4wLFwiTGVmdFwiOjAuMCxcIlJpZ2h0XCI6MC4wLFwiQm90dG9tXCI6MC4wfSxcIkJhY2tncm91bmRcIjp7XCIkaWRcIjpcIjIyM1wiLFwiQ29sb3JcIjp7XCIkaWRcIjpcIjIyNFwiLFwiQVwiOjAsXCJSXCI6MjU1LFwiR1wiOjI1NSxcIkJcIjoyNTV9fSxcIklzVmlzaWJsZVwiOnRydWUsXCJXaWR0aFwiOjAuMCxcIkhlaWdodFwiOjAuMCxcIkJvcmRlclN0eWxlXCI6e1wiJGlkXCI6XCIyMjVcIixcIkxpbmVDb2xvclwiOm51bGwsXCJMaW5lV2VpZ2h0XCI6MC4wLFwiTGluZVR5cGVcIjowfX0sXCJEYXRlU3R5bGVcIjp7XCIkaWRcIjpcIjIyNlwiLFwiRm9udFNldHRpbmdzXCI6e1wiJGlkXCI6XCIyMjdcIixcIkZvbnRTaXplXCI6MTAsXCJGb250TmFtZVwiOlwiQ2FsaWJyaVwiLFwiSXNCb2xkXCI6ZmFsc2UsXCJJc0l0YWxpY1wiOmZhbHNlLFwiSXNVbmRlcmxpbmVkXCI6ZmFsc2V9LFwiQXV0b1NpemVcIjowLFwiRm9yZWdyb3VuZFwiOntcIiRpZFwiOlwiMjI4XCIsXCJDb2xvclwiOntcIiRpZFwiOlwiMjI5XCIsXCJBXCI6MjU1LFwiUlwiOjEwLFwiR1wiOjMyLFwiQlwiOjQxfX0sXCJCYWNrZ3JvdW5kRmlsbFR5cGVcIjowLFwiTWF4V2lkdGhcIjoyMDAuMCxcIk1heEhlaWdodFwiOlwiSW5maW5pdHlcIixcIlNtYXJ0Rm9yZWdyb3VuZElzQWN0aXZlXCI6ZmFsc2UsXCJIb3Jpem9udGFsQWxpZ25tZW50XCI6MSxcIlZlcnRpY2FsQWxpZ25tZW50XCI6MCxcIlNtYXJ0Rm9yZWdyb3VuZFwiOm51bGwsXCJNYXJnaW5cIjp7XCIkaWRcIjpcIjIzMFwiLFwiVG9wXCI6MC4wLFwiTGVmdFwiOjAuMCxcIlJpZ2h0XCI6MC4wLFwiQm90dG9tXCI6MC4wfSxcIlBhZGRpbmdcIjp7XCIkaWRcIjpcIjIzMVwiLFwiVG9wXCI6MC4wLFwiTGVmdFwiOjAuMCxcIlJpZ2h0XCI6MC4wLFwiQm90dG9tXCI6MC4wfSxcIkJhY2tncm91bmRcIjp7XCIkaWRcIjpcIjIzMlwiLFwiQ29sb3JcIjp7XCIkaWRcIjpcIjIzM1wiLFwiQVwiOjAsXCJSXCI6MjU1LFwiR1wiOjI1NSxcIkJcIjoyNTV9fSxcIklzVmlzaWJsZVwiOnRydWUsXCJXaWR0aFwiOjAuMCxcIkhlaWdodFwiOjAuMCxcIkJvcmRlclN0eWxlXCI6e1wiJGlkXCI6XCIyMzRcIixcIkxpbmVDb2xvclwiOm51bGwsXCJMaW5lV2VpZ2h0XCI6MC4wLFwiTGluZVR5cGVcIjowfX0sXCJEYXRlRm9ybWF0XCI6e1wiJGlkXCI6XCIyMzV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HtcIiRpZFwiOlwiMjM2XCIsXCJTaGFwZVwiOjAsXCJDb25uZWN0b3JNYXJnaW5cIjp7XCIkaWRcIjpcIjIzN1wiLFwiVG9wXCI6MC4wLFwiTGVmdFwiOjIuMCxcIlJpZ2h0XCI6Mi4wLFwiQm90dG9tXCI6MC4wfSxcIkNvbm5lY3RvclN0eWxlXCI6e1wiJGlkXCI6XCIyMzhcIixcIkxpbmVDb2xvclwiOntcIiRpZFwiOlwiMjM5XCIsXCIkdHlwZVwiOlwiTkxSRS5Db21tb24uRG9tLlNvbGlkQ29sb3JCcnVzaCwgTkxSRS5Db21tb25cIixcIkNvbG9yXCI6e1wiJGlkXCI6XCIyNDBcIixcIkFcIjoxMjcsXCJSXCI6NzksXCJHXCI6MTI5LFwiQlwiOjE4OX19LFwiTGluZVdlaWdodFwiOjEuMCxcIkxpbmVUeXBlXCI6MH0sXCJJc0JlbG93VGltZWJhbmRcIjpmYWxzZSxcIkhpZGVEYXRlXCI6ZmFsc2UsXCJTaGFwZVNpemVcIjoxLFwiU3BhY2luZ1wiOjEuMCxcIlBhZGRpbmdcIjp7XCIkaWRcIjpcIjI0MVwiLFwiVG9wXCI6Ny4wLFwiTGVmdFwiOjMuMCxcIlJpZ2h0XCI6MC4wLFwiQm90dG9tXCI6Mi4wfSxcIlBvc2l0aW9uXCI6e1wiJGlkXCI6XCIyNDJcIixcIlJhdGlvXCI6MC4wLFwiSXNDdXN0b21cIjpmYWxzZX0sXCJQb3NpdGlvbk9uVGFza1wiOjAsXCJTaGFwZVN0eWxlXCI6e1wiJGlkXCI6XCIyNDNcIixcIk1hcmdpblwiOntcIiRpZFwiOlwiMjQ0XCIsXCJUb3BcIjowLjAsXCJMZWZ0XCI6MC4wLFwiUmlnaHRcIjowLjAsXCJCb3R0b21cIjowLjB9LFwiUGFkZGluZ1wiOntcIiRpZFwiOlwiMjQ1XCIsXCJUb3BcIjowLjAsXCJMZWZ0XCI6MC4wLFwiUmlnaHRcIjowLjAsXCJCb3R0b21cIjowLjB9LFwiQmFja2dyb3VuZFwiOntcIiRpZFwiOlwiMjQ2XCIsXCJDb2xvclwiOntcIiRpZFwiOlwiMjQ3XCIsXCJBXCI6MjU1LFwiUlwiOjE2MSxcIkdcIjoxOTYsXCJCXCI6MjUzfX0sXCJJc1Zpc2libGVcIjp0cnVlLFwiV2lkdGhcIjoxOC4wLFwiSGVpZ2h0XCI6MjAuMCxcIkJvcmRlclN0eWxlXCI6e1wiJGlkXCI6XCIyNDhcIixcIkxpbmVDb2xvclwiOntcIiRpZFwiOlwiMjQ5XCIsXCIkdHlwZVwiOlwiTkxSRS5Db21tb24uRG9tLlNvbGlkQ29sb3JCcnVzaCwgTkxSRS5Db21tb25cIixcIkNvbG9yXCI6e1wiJGlkXCI6XCIyNTBcIixcIkFcIjoyNTUsXCJSXCI6MTg4LFwiR1wiOjE3OCxcIkJcIjowfX0sXCJMaW5lV2VpZ2h0XCI6MC4wLFwiTGluZVR5cGVcIjowfX0sXCJUaXRsZVN0eWxlXCI6e1wiJGlkXCI6XCIyNTFcIixcIkZvbnRTZXR0aW5nc1wiOntcIiRpZFwiOlwiMjUyXCIsXCJGb250U2l6ZVwiOjExLFwiRm9udE5hbWVcIjpcIkNhbGlicmlcIixcIklzQm9sZFwiOnRydWUsXCJJc0l0YWxpY1wiOmZhbHNlLFwiSXNVbmRlcmxpbmVkXCI6ZmFsc2V9LFwiQXV0b1NpemVcIjowLFwiRm9yZWdyb3VuZFwiOntcIiRpZFwiOlwiMjUzXCIsXCJDb2xvclwiOntcIiRpZFwiOlwiMjU0XCIsXCJBXCI6MjU1LFwiUlwiOjAsXCJHXCI6MCxcIkJcIjowfX0sXCJCYWNrZ3JvdW5kRmlsbFR5cGVcIjowLFwiTWF4V2lkdGhcIjoyMDAuMCxcIk1heEhlaWdodFwiOlwiSW5maW5pdHlcIixcIlNtYXJ0Rm9yZWdyb3VuZElzQWN0aXZlXCI6ZmFsc2UsXCJIb3Jpem9udGFsQWxpZ25tZW50XCI6MSxcIlZlcnRpY2FsQWxpZ25tZW50XCI6MCxcIlNtYXJ0Rm9yZWdyb3VuZFwiOm51bGwsXCJNYXJnaW5cIjp7XCIkaWRcIjpcIjI1NVwiLFwiVG9wXCI6MC4wLFwiTGVmdFwiOjAuMCxcIlJpZ2h0XCI6MC4wLFwiQm90dG9tXCI6MC4wfSxcIlBhZGRpbmdcIjp7XCIkaWRcIjpcIjI1NlwiLFwiVG9wXCI6MC4wLFwiTGVmdFwiOjAuMCxcIlJpZ2h0XCI6MC4wLFwiQm90dG9tXCI6MC4wfSxcIkJhY2tncm91bmRcIjp7XCIkaWRcIjpcIjI1N1wiLFwiQ29sb3JcIjp7XCIkaWRcIjpcIjI1OFwiLFwiQVwiOjAsXCJSXCI6MjU1LFwiR1wiOjI1NSxcIkJcIjoyNTV9fSxcIklzVmlzaWJsZVwiOnRydWUsXCJXaWR0aFwiOjAuMCxcIkhlaWdodFwiOjAuMCxcIkJvcmRlclN0eWxlXCI6e1wiJGlkXCI6XCIyNTlcIixcIkxpbmVDb2xvclwiOm51bGwsXCJMaW5lV2VpZ2h0XCI6MC4wLFwiTGluZVR5cGVcIjowfX0sXCJEYXRlU3R5bGVcIjp7XCIkaWRcIjpcIjI2MFwiLFwiRm9udFNldHRpbmdzXCI6e1wiJGlkXCI6XCIyNjFcIixcIkZvbnRTaXplXCI6MTAsXCJGb250TmFtZVwiOlwiQ2FsaWJyaVwiLFwiSXNCb2xkXCI6ZmFsc2UsXCJJc0l0YWxpY1wiOmZhbHNlLFwiSXNVbmRlcmxpbmVkXCI6ZmFsc2V9LFwiQXV0b1NpemVcIjowLFwiRm9yZWdyb3VuZFwiOntcIiRpZFwiOlwiMjYyXCIsXCJDb2xvclwiOntcIiRpZFwiOlwiMjYzXCIsXCJBXCI6MjU1LFwiUlwiOjEwLFwiR1wiOjMyLFwiQlwiOjQxfX0sXCJCYWNrZ3JvdW5kRmlsbFR5cGVcIjowLFwiTWF4V2lkdGhcIjoyMDAuMCxcIk1heEhlaWdodFwiOlwiSW5maW5pdHlcIixcIlNtYXJ0Rm9yZWdyb3VuZElzQWN0aXZlXCI6ZmFsc2UsXCJIb3Jpem9udGFsQWxpZ25tZW50XCI6MSxcIlZlcnRpY2FsQWxpZ25tZW50XCI6MCxcIlNtYXJ0Rm9yZWdyb3VuZFwiOm51bGwsXCJNYXJnaW5cIjp7XCIkaWRcIjpcIjI2NFwiLFwiVG9wXCI6MC4wLFwiTGVmdFwiOjAuMCxcIlJpZ2h0XCI6MC4wLFwiQm90dG9tXCI6MC4wfSxcIlBhZGRpbmdcIjp7XCIkaWRcIjpcIjI2NVwiLFwiVG9wXCI6MC4wLFwiTGVmdFwiOjAuMCxcIlJpZ2h0XCI6MC4wLFwiQm90dG9tXCI6MC4wfSxcIkJhY2tncm91bmRcIjp7XCIkaWRcIjpcIjI2NlwiLFwiQ29sb3JcIjp7XCIkaWRcIjpcIjI2N1wiLFwiQVwiOjAsXCJSXCI6MjU1LFwiR1wiOjI1NSxcIkJcIjoyNTV9fSxcIklzVmlzaWJsZVwiOnRydWUsXCJXaWR0aFwiOjAuMCxcIkhlaWdodFwiOjAuMCxcIkJvcmRlclN0eWxlXCI6e1wiJGlkXCI6XCIyNjhcIixcIkxpbmVDb2xvclwiOm51bGwsXCJMaW5lV2VpZ2h0XCI6MC4wLFwiTGluZVR5cGVcIjowfX0sXCJEYXRlRm9ybWF0XCI6e1wiJGlkXCI6XCIyNjl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XSxcIkN1c3RvbVRhc2tTdHlsZUxpc3RcIjpbXSxcIkN1c3RvbVN3aW1sYW5lRGVmaW5pdGlvblN0eWxlTGlzdFwiOm51bGwsXCJDdXN0b21Td2ltbGFuZVYyU3R5bGVMaXN0XCI6W3tcIiRpZFwiOlwiMjcwXCIsXCJIZWFkZXJTdHlsZVwiOntcIiRpZFwiOlwiMjcxXCIsXCJUZXh0U3R5bGVcIjp7XCIkaWRcIjpcIjI3MlwiLFwiRm9udFNldHRpbmdzXCI6e1wiJGlkXCI6XCIyNzNcIixcIkZvbnRTaXplXCI6MTIsXCJGb250TmFtZVwiOlwiQ2FsaWJyaVwiLFwiSXNCb2xkXCI6ZmFsc2UsXCJJc0l0YWxpY1wiOmZhbHNlLFwiSXNVbmRlcmxpbmVkXCI6ZmFsc2V9LFwiQXV0b1NpemVcIjoyLFwiRm9yZWdyb3VuZFwiOntcIiRpZFwiOlwiMjc0XCIsXCJDb2xvclwiOntcIiRpZFwiOlwiMjc1XCIsXCJBXCI6MjU1LFwiUlwiOjAsXCJHXCI6MCxcIkJcIjowfX0sXCJCYWNrZ3JvdW5kRmlsbFR5cGVcIjowLFwiTWF4V2lkdGhcIjoxMDcuNjMzMzMzMzMzMzMzMzMsXCJNYXhIZWlnaHRcIjowLjAsXCJTbWFydEZvcmVncm91bmRJc0FjdGl2ZVwiOmZhbHNlLFwiSG9yaXpvbnRhbEFsaWdubWVudFwiOjAsXCJWZXJ0aWNhbEFsaWdubWVudFwiOjAsXCJTbWFydEZvcmVncm91bmRcIjpudWxsLFwiTWFyZ2luXCI6e1wiJGlkXCI6XCIyNzZcIixcIlRvcFwiOjAuMCxcIkxlZnRcIjowLjAsXCJSaWdodFwiOjAuMCxcIkJvdHRvbVwiOjAuMH0sXCJQYWRkaW5nXCI6e1wiJGlkXCI6XCIyNzdcIixcIlRvcFwiOjAuMCxcIkxlZnRcIjowLjAsXCJSaWdodFwiOjAuMCxcIkJvdHRvbVwiOjAuMH0sXCJCYWNrZ3JvdW5kXCI6bnVsbCxcIklzVmlzaWJsZVwiOnRydWUsXCJXaWR0aFwiOjAuMCxcIkhlaWdodFwiOjAuMCxcIkJvcmRlclN0eWxlXCI6bnVsbH0sXCJSZWN0YW5nbGVTdHlsZVwiOntcIiRpZFwiOlwiMjc4XCIsXCJNYXJnaW5cIjp7XCIkaWRcIjpcIjI3OVwiLFwiVG9wXCI6MC4wLFwiTGVmdFwiOjAuMCxcIlJpZ2h0XCI6MC4wLFwiQm90dG9tXCI6MC4wfSxcIlBhZGRpbmdcIjp7XCIkaWRcIjpcIjI4MFwiLFwiVG9wXCI6MC4wLFwiTGVmdFwiOjAuMCxcIlJpZ2h0XCI6MC4wLFwiQm90dG9tXCI6MC4wfSxcIkJhY2tncm91bmRcIjp7XCIkaWRcIjpcIjI4MVwiLFwiQ29sb3JcIjp7XCIkaWRcIjpcIjI4MlwiLFwiQVwiOjI1NSxcIlJcIjoyNTUsXCJHXCI6MjQyLFwiQlwiOjB9fSxcIklzVmlzaWJsZVwiOnRydWUsXCJXaWR0aFwiOjAuMCxcIkhlaWdodFwiOjAuMCxcIkJvcmRlclN0eWxlXCI6e1wiJGlkXCI6XCIyODNcIixcIkxpbmVDb2xvclwiOntcIiRpZFwiOlwiMjg0XCIsXCIkdHlwZVwiOlwiTkxSRS5Db21tb24uRG9tLlNvbGlkQ29sb3JCcnVzaCwgTkxSRS5Db21tb25cIixcIkNvbG9yXCI6e1wiJGlkXCI6XCIyODVcIixcIkFcIjoyNTUsXCJSXCI6MTg4LFwiR1wiOjE3OCxcIkJcIjowfX0sXCJMaW5lV2VpZ2h0XCI6MC4wLFwiTGluZVR5cGVcIjowfX0sXCJUZXh0SXNWZXJ0aWNhbFwiOnRydWV9LFwiQmFja2dyb3VuZFN0eWxlXCI6e1wiJGlkXCI6XCIyODZcIixcIk1hcmdpblwiOntcIiRpZFwiOlwiMjg3XCIsXCJUb3BcIjowLjAsXCJMZWZ0XCI6MC4wLFwiUmlnaHRcIjowLjAsXCJCb3R0b21cIjowLjB9LFwiUGFkZGluZ1wiOntcIiRpZFwiOlwiMjg4XCIsXCJUb3BcIjowLjAsXCJMZWZ0XCI6MC4wLFwiUmlnaHRcIjowLjAsXCJCb3R0b21cIjowLjB9LFwiQmFja2dyb3VuZFwiOntcIiRpZFwiOlwiMjg5XCIsXCJDb2xvclwiOntcIiRpZFwiOlwiMjkwXCIsXCJBXCI6NTEsXCJSXCI6MTY1LFwiR1wiOjE2NSxcIkJcIjoxNjV9fSxcIklzVmlzaWJsZVwiOnRydWUsXCJXaWR0aFwiOjAuMCxcIkhlaWdodFwiOjAuMCxcIkJvcmRlclN0eWxlXCI6e1wiJGlkXCI6XCIyOTFcIixcIkxpbmVDb2xvclwiOntcIiRpZFwiOlwiMjkyXCIsXCIkdHlwZVwiOlwiTkxSRS5Db21tb24uRG9tLlNvbGlkQ29sb3JCcnVzaCwgTkxSRS5Db21tb25cIixcIkNvbG9yXCI6e1wiJGlkXCI6XCIyOTNcIixcIkFcIjoyNTUsXCJSXCI6MTg4LFwiR1wiOjE3OCxcIkJcIjowfX0sXCJMaW5lV2VpZ2h0XCI6MC4wLFwiTGluZVR5cGVcIjowfX0sXCJJc0Fib3ZlVGltZWJhbmRcIjpmYWxzZSxcIlN3aW1sYW5lRGVmYXVsdEFjdGl2aXR5U3R5bGVcIjp7XCIkaWRcIjpcIjI5NFwiLFwiSGVhZGVyU3R5bGVcIjp7XCIkaWRcIjpcIjI5NVwiLFwiVGV4dFN0eWxlXCI6e1wiJGlkXCI6XCIyOTZcIixcIkZvbnRTZXR0aW5nc1wiOntcIiRpZFwiOlwiMjk3XCIsXCJGb250U2l6ZVwiOjExLFwiRm9udE5hbWVcIjpcIkNhbGlicmlcIixcIklzQm9sZFwiOmZhbHNlLFwiSXNJdGFsaWNcIjpmYWxzZSxcIklzVW5kZXJsaW5lZFwiOmZhbHNlfSxcIkF1dG9TaXplXCI6MixcIkZvcmVncm91bmRcIjp7XCIkaWRcIjpcIjI5OFwiLFwiQ29sb3JcIjp7XCIkaWRcIjpcIjI5OVwiLFwiQVwiOjI1NSxcIlJcIjowLFwiR1wiOjAsXCJCXCI6MH19LFwiQmFja2dyb3VuZEZpbGxUeXBlXCI6MCxcIk1heFdpZHRoXCI6MC4wLFwiTWF4SGVpZ2h0XCI6MC4wLFwiU21hcnRGb3JlZ3JvdW5kSXNBY3RpdmVcIjpmYWxzZSxcIkhvcml6b250YWxBbGlnbm1lbnRcIjowLFwiVmVydGljYWxBbGlnbm1lbnRcIjowLFwiU21hcnRGb3JlZ3JvdW5kXCI6bnVsbCxcIk1hcmdpblwiOntcIiRpZFwiOlwiMzAwXCIsXCJUb3BcIjowLjAsXCJMZWZ0XCI6MC4wLFwiUmlnaHRcIjowLjAsXCJCb3R0b21cIjowLjB9LFwiUGFkZGluZ1wiOntcIiRpZFwiOlwiMzAxXCIsXCJUb3BcIjowLjAsXCJMZWZ0XCI6MC4wLFwiUmlnaHRcIjowLjAsXCJCb3R0b21cIjowLjB9LFwiQmFja2dyb3VuZFwiOm51bGwsXCJJc1Zpc2libGVcIjp0cnVlLFwiV2lkdGhcIjowLjAsXCJIZWlnaHRcIjowLjAsXCJCb3JkZXJTdHlsZVwiOm51bGx9LFwiUmVjdGFuZ2xlU3R5bGVcIjp7XCIkaWRcIjpcIjMwMlwiLFwiTWFyZ2luXCI6e1wiJGlkXCI6XCIzMDNcIixcIlRvcFwiOjAuMCxcIkxlZnRcIjowLjAsXCJSaWdodFwiOjAuMCxcIkJvdHRvbVwiOjAuMH0sXCJQYWRkaW5nXCI6e1wiJGlkXCI6XCIzMDRcIixcIlRvcFwiOjAuMCxcIkxlZnRcIjowLjAsXCJSaWdodFwiOjAuMCxcIkJvdHRvbVwiOjAuMH0sXCJCYWNrZ3JvdW5kXCI6e1wiJGlkXCI6XCIzMDVcIixcIkNvbG9yXCI6e1wiJGlkXCI6XCIzMDZcIixcIkFcIjo2MyxcIlJcIjoyNTUsXCJHXCI6MjQyLFwiQlwiOjB9fSxcIklzVmlzaWJsZVwiOnRydWUsXCJXaWR0aFwiOjAuMCxcIkhlaWdodFwiOjAuMCxcIkJvcmRlclN0eWxlXCI6e1wiJGlkXCI6XCIzMDdcIixcIkxpbmVDb2xvclwiOntcIiRpZFwiOlwiMzA4XCIsXCIkdHlwZVwiOlwiTkxSRS5Db21tb24uRG9tLlNvbGlkQ29sb3JCcnVzaCwgTkxSRS5Db21tb25cIixcIkNvbG9yXCI6e1wiJGlkXCI6XCIzMDlcIixcIkFcIjoyNTUsXCJSXCI6MTg4LFwiR1wiOjE3OCxcIkJcIjowfX0sXCJMaW5lV2VpZ2h0XCI6MC4wLFwiTGluZVR5cGVcIjowfX19LFwiQmFja2dyb3VuZFN0eWxlXCI6e1wiJGlkXCI6XCIzMTBcIixcIk1hcmdpblwiOntcIiRpZFwiOlwiMzExXCIsXCJUb3BcIjowLjAsXCJMZWZ0XCI6MC4wLFwiUmlnaHRcIjowLjAsXCJCb3R0b21cIjowLjB9LFwiUGFkZGluZ1wiOntcIiRpZFwiOlwiMzEyXCIsXCJUb3BcIjowLjAsXCJMZWZ0XCI6MC4wLFwiUmlnaHRcIjowLjAsXCJCb3R0b21cIjowLjB9LFwiQmFja2dyb3VuZFwiOntcIiRpZFwiOlwiMzEzXCIsXCJDb2xvclwiOntcIiRpZFwiOlwiMzE0XCIsXCJBXCI6NTEsXCJSXCI6MTY1LFwiR1wiOjE2NSxcIkJcIjoxNjV9fSxcIklzVmlzaWJsZVwiOnRydWUsXCJXaWR0aFwiOjAuMCxcIkhlaWdodFwiOjAuMCxcIkJvcmRlclN0eWxlXCI6e1wiJGlkXCI6XCIzMTVcIixcIkxpbmVDb2xvclwiOntcIiRpZFwiOlwiMzE2XCIsXCIkdHlwZVwiOlwiTkxSRS5Db21tb24uRG9tLlNvbGlkQ29sb3JCcnVzaCwgTkxSRS5Db21tb25cIixcIkNvbG9yXCI6e1wiJGlkXCI6XCIzMTdcIixcIkFcIjoyNTUsXCJSXCI6MTg4LFwiR1wiOjE3OCxcIkJcIjowfX0sXCJMaW5lV2VpZ2h0XCI6MC4wLFwiTGluZVR5cGVcIjowfX0sXCJDdXN0b21Td2ltbGFuZU1pbGVzdG9uZVN0eWxlTGlzdFwiOltdLFwiQ3VzdG9tU3dpbWxhbmVUYXNrU3R5bGVMaXN0XCI6W10sXCJJc1Zpc2libGVcIjp0cnVlfSxcIkN1c3RvbVN3aW1sYW5lQWN0aXZpdGllc1N0eWxlTGlzdFwiOlt7XCIkaWRcIjpcIjMxOFwiLFwiSGVhZGVyU3R5bGVcIjp7XCIkaWRcIjpcIjMxOVwiLFwiVGV4dFN0eWxlXCI6e1wiJGlkXCI6XCIzMjBcIixcIkZvbnRTZXR0aW5nc1wiOntcIiRpZFwiOlwiMzIxXCIsXCJGb250U2l6ZVwiOjExLFwiRm9udE5hbWVcIjpcIkNhbGlicmlcIixcIklzQm9sZFwiOmZhbHNlLFwiSXNJdGFsaWNcIjpmYWxzZSxcIklzVW5kZXJsaW5lZFwiOmZhbHNlfSxcIkF1dG9TaXplXCI6MixcIkZvcmVncm91bmRcIjp7XCIkaWRcIjpcIjMyMlwiLFwiQ29sb3JcIjp7XCIkaWRcIjpcIjMyM1wiLFwiQVwiOjI1NSxcIlJcIjowLFwiR1wiOjAsXCJCXCI6MH19LFwiQmFja2dyb3VuZEZpbGxUeXBlXCI6MCxcIk1heFdpZHRoXCI6NjYuMCxcIk1heEhlaWdodFwiOjAuMCxcIlNtYXJ0Rm9yZWdyb3VuZElzQWN0aXZlXCI6ZmFsc2UsXCJIb3Jpem9udGFsQWxpZ25tZW50XCI6MCxcIlZlcnRpY2FsQWxpZ25tZW50XCI6MCxcIlNtYXJ0Rm9yZWdyb3VuZFwiOm51bGwsXCJNYXJnaW5cIjp7XCIkaWRcIjpcIjMyNFwiLFwiVG9wXCI6MC4wLFwiTGVmdFwiOjAuMCxcIlJpZ2h0XCI6MC4wLFwiQm90dG9tXCI6MC4wfSxcIlBhZGRpbmdcIjp7XCIkaWRcIjpcIjMyNVwiLFwiVG9wXCI6MC4wLFwiTGVmdFwiOjAuMCxcIlJpZ2h0XCI6MC4wLFwiQm90dG9tXCI6MC4wfSxcIkJhY2tncm91bmRcIjpudWxsLFwiSXNWaXNpYmxlXCI6dHJ1ZSxcIldpZHRoXCI6MC4wLFwiSGVpZ2h0XCI6MC4wLFwiQm9yZGVyU3R5bGVcIjpudWxsfSxcIlJlY3RhbmdsZVN0eWxlXCI6e1wiJGlkXCI6XCIzMjZcIixcIk1hcmdpblwiOntcIiRpZFwiOlwiMzI3XCIsXCJUb3BcIjowLjAsXCJMZWZ0XCI6MC4wLFwiUmlnaHRcIjowLjAsXCJCb3R0b21cIjowLjB9LFwiUGFkZGluZ1wiOntcIiRpZFwiOlwiMzI4XCIsXCJUb3BcIjowLjAsXCJMZWZ0XCI6MC4wLFwiUmlnaHRcIjowLjAsXCJCb3R0b21cIjowLjB9LFwiQmFja2dyb3VuZFwiOntcIiRpZFwiOlwiMzI5XCIsXCJDb2xvclwiOntcIiRpZFwiOlwiMzMwXCIsXCJBXCI6NjMsXCJSXCI6MjU1LFwiR1wiOjI0MixcIkJcIjowfX0sXCJJc1Zpc2libGVcIjp0cnVlLFwiV2lkdGhcIjowLjAsXCJIZWlnaHRcIjowLjAsXCJCb3JkZXJTdHlsZVwiOntcIiRpZFwiOlwiMzMxXCIsXCJMaW5lQ29sb3JcIjp7XCIkaWRcIjpcIjMzMlwiLFwiJHR5cGVcIjpcIk5MUkUuQ29tbW9uLkRvbS5Tb2xpZENvbG9yQnJ1c2gsIE5MUkUuQ29tbW9uXCIsXCJDb2xvclwiOntcIiRpZFwiOlwiMzMzXCIsXCJBXCI6MjU1LFwiUlwiOjI1NSxcIkdcIjowLFwiQlwiOjB9fSxcIkxpbmVXZWlnaHRcIjowLjAsXCJMaW5lVHlwZVwiOjB9fX0sXCJCYWNrZ3JvdW5kU3R5bGVcIjp7XCIkaWRcIjpcIjMzNFwiLFwiTWFyZ2luXCI6e1wiJGlkXCI6XCIzMzVcIixcIlRvcFwiOjAuMCxcIkxlZnRcIjowLjAsXCJSaWdodFwiOjAuMCxcIkJvdHRvbVwiOjAuMH0sXCJQYWRkaW5nXCI6e1wiJGlkXCI6XCIzMzZcIixcIlRvcFwiOjAuMCxcIkxlZnRcIjowLjAsXCJSaWdodFwiOjAuMCxcIkJvdHRvbVwiOjAuMH0sXCJCYWNrZ3JvdW5kXCI6e1wiJGlkXCI6XCIzMzdcIixcIkNvbG9yXCI6e1wiJGlkXCI6XCIzMzhcIixcIkFcIjo1MSxcIlJcIjoxNjUsXCJHXCI6MTY1LFwiQlwiOjE2NX19LFwiSXNWaXNpYmxlXCI6dHJ1ZSxcIldpZHRoXCI6MC4wLFwiSGVpZ2h0XCI6MC4wLFwiQm9yZGVyU3R5bGVcIjp7XCIkaWRcIjpcIjMzOVwiLFwiTGluZUNvbG9yXCI6e1wiJGlkXCI6XCIzNDBcIixcIiR0eXBlXCI6XCJOTFJFLkNvbW1vbi5Eb20uU29saWRDb2xvckJydXNoLCBOTFJFLkNvbW1vblwiLFwiQ29sb3JcIjp7XCIkaWRcIjpcIjM0MVwiLFwiQVwiOjI1NSxcIlJcIjoyNTUsXCJHXCI6MCxcIkJcIjowfX0sXCJMaW5lV2VpZ2h0XCI6MC4wLFwiTGluZVR5cGVcIjowfX0sXCJDdXN0b21Td2ltbGFuZU1pbGVzdG9uZVN0eWxlTGlzdFwiOlt7XCIkaWRcIjpcIjM0MlwiLFwiVGl0bGVTdHlsZVwiOntcIiRpZFwiOlwiMzQzXCIsXCJGb250U2V0dGluZ3NcIjp7XCIkaWRcIjpcIjM0NFwiLFwiRm9udFNpemVcIjoxMSxcIkZvbnROYW1lXCI6XCJDYWxpYnJpXCIsXCJJc0JvbGRcIjp0cnVlLFwiSXNJdGFsaWNcIjpmYWxzZSxcIklzVW5kZXJsaW5lZFwiOmZhbHNlfSxcIkF1dG9TaXplXCI6MCxcIkZvcmVncm91bmRcIjp7XCIkaWRcIjpcIjM0NVwiLFwiQ29sb3JcIjp7XCIkaWRcIjpcIjM0Nl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zNDdcIixcIlRvcFwiOjAuMCxcIkxlZnRcIjowLjAsXCJSaWdodFwiOjAuMCxcIkJvdHRvbVwiOjAuMH0sXCJQYWRkaW5nXCI6e1wiJGlkXCI6XCIzNDhcIixcIlRvcFwiOjAuMCxcIkxlZnRcIjowLjAsXCJSaWdodFwiOjAuMCxcIkJvdHRvbVwiOjAuMH0sXCJCYWNrZ3JvdW5kXCI6e1wiJGlkXCI6XCIzNDlcIixcIkNvbG9yXCI6e1wiJGlkXCI6XCIzNTBcIixcIkFcIjowLFwiUlwiOjI1NSxcIkdcIjoyNTUsXCJCXCI6MjU1fX0sXCJJc1Zpc2libGVcIjp0cnVlLFwiV2lkdGhcIjowLjAsXCJIZWlnaHRcIjowLjAsXCJCb3JkZXJTdHlsZVwiOm51bGx9LFwiRGF0ZVN0eWxlXCI6e1wiJGlkXCI6XCIzNTFcIixcIkZvbnRTZXR0aW5nc1wiOntcIiRpZFwiOlwiMzUyXCIsXCJGb250U2l6ZVwiOjEwLFwiRm9udE5hbWVcIjpcIkNhbGlicmlcIixcIklzQm9sZFwiOmZhbHNlLFwiSXNJdGFsaWNcIjpmYWxzZSxcIklzVW5kZXJsaW5lZFwiOmZhbHNlfSxcIkF1dG9TaXplXCI6MCxcIkZvcmVncm91bmRcIjp7XCIkaWRcIjpcIjM1M1wiLFwiQ29sb3JcIjp7XCIkaWRcIjpcIjM1NFwiLFwiQVwiOjI1NSxcIlJcIjo2OCxcIkdcIjo4NCxcIkJcIjoxMDZ9fSxcIkJhY2tncm91bmRGaWxsVHlwZVwiOjAsXCJNYXhXaWR0aFwiOjIwMC4wLFwiTWF4SGVpZ2h0XCI6XCJJbmZpbml0eVwiLFwiU21hcnRGb3JlZ3JvdW5kSXNBY3RpdmVcIjpmYWxzZSxcIkhvcml6b250YWxBbGlnbm1lbnRcIjoyLFwiVmVydGljYWxBbGlnbm1lbnRcIjowLFwiU21hcnRGb3JlZ3JvdW5kXCI6bnVsbCxcIk1hcmdpblwiOntcIiRpZFwiOlwiMzU1XCIsXCJUb3BcIjowLjAsXCJMZWZ0XCI6MC4wLFwiUmlnaHRcIjowLjAsXCJCb3R0b21cIjowLjB9LFwiUGFkZGluZ1wiOntcIiRpZFwiOlwiMzU2XCIsXCJUb3BcIjowLjAsXCJMZWZ0XCI6MC4wLFwiUmlnaHRcIjowLjAsXCJCb3R0b21cIjowLjB9LFwiQmFja2dyb3VuZFwiOntcIiRpZFwiOlwiMzU3XCIsXCJDb2xvclwiOntcIiRpZFwiOlwiMzU4XCIsXCJBXCI6MCxcIlJcIjoyNTUsXCJHXCI6MjU1LFwiQlwiOjI1NX19LFwiSXNWaXNpYmxlXCI6dHJ1ZSxcIldpZHRoXCI6MC4wLFwiSGVpZ2h0XCI6MC4wLFwiQm9yZGVyU3R5bGVcIjpudWxsfSxcIlRpdGxlUG9zaXRpb25cIjoyLFwiRGF0ZVBvc2l0aW9uXCI6XCJMZWZ0XCIsXCJTaGFwZVR5cGVcIjoxLFwiU2hhcGVTaXplXCI6MSxcIlNoYXBlU3R5bGVcIjp7XCIkaWRcIjpcIjM1OVwiLFwiTWFyZ2luXCI6e1wiJGlkXCI6XCIzNjBcIixcIlRvcFwiOjAuMCxcIkxlZnRcIjowLjAsXCJSaWdodFwiOjAuMCxcIkJvdHRvbVwiOjAuMH0sXCJQYWRkaW5nXCI6e1wiJGlkXCI6XCIzNjFcIixcIlRvcFwiOjAuMCxcIkxlZnRcIjowLjAsXCJSaWdodFwiOjAuMCxcIkJvdHRvbVwiOjAuMH0sXCJCYWNrZ3JvdW5kXCI6e1wiJGlkXCI6XCIzNjJcIixcIkNvbG9yXCI6e1wiJGlkXCI6XCIzNjNcIixcIkFcIjoyNTUsXCJSXCI6MjU1LFwiR1wiOjI0MixcIkJcIjowfX0sXCJJc1Zpc2libGVcIjp0cnVlLFwiV2lkdGhcIjoxOC4wLFwiSGVpZ2h0XCI6MjAuMCxcIkJvcmRlclN0eWxlXCI6e1wiJGlkXCI6XCIzNjRcIixcIkxpbmVDb2xvclwiOntcIiRpZFwiOlwiMzY1XCIsXCIkdHlwZVwiOlwiTkxSRS5Db21tb24uRG9tLlNvbGlkQ29sb3JCcnVzaCwgTkxSRS5Db21tb25cIixcIkNvbG9yXCI6e1wiJGlkXCI6XCIzNjZcIixcIkFcIjoyNTUsXCJSXCI6MjU1LFwiR1wiOjAsXCJCXCI6MH19LFwiTGluZVdlaWdodFwiOjAuMCxcIkxpbmVUeXBlXCI6MH19LFwiRGF0ZUZvcm1hdFwiOntcIiRpZFwiOlwiMzY3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LFwiR3JvdXBJZFwiOm51bGx9LHtcIiRpZFwiOlwiMzY4XCIsXCJUaXRsZVN0eWxlXCI6e1wiJGlkXCI6XCIzNjlcIixcIkZvbnRTZXR0aW5nc1wiOntcIiRpZFwiOlwiMzcwXCIsXCJGb250U2l6ZVwiOjExLFwiRm9udE5hbWVcIjpcIkNhbGlicmlcIixcIklzQm9sZFwiOnRydWUsXCJJc0l0YWxpY1wiOmZhbHNlLFwiSXNVbmRlcmxpbmVkXCI6ZmFsc2V9LFwiQXV0b1NpemVcIjowLFwiRm9yZWdyb3VuZFwiOntcIiRpZFwiOlwiMzcxXCIsXCJDb2xvclwiOntcIiRpZFwiOlwiMzcyXCIsXCJBXCI6MjU1LFwiUlwiOjAsXCJHXCI6MCxcIkJcIjowfX0sXCJCYWNrZ3JvdW5kRmlsbFR5cGVcIjowLFwiTWF4V2lkdGhcIjoyMDAuMCxcIk1heEhlaWdodFwiOlwiSW5maW5pdHlcIixcIlNtYXJ0Rm9yZWdyb3VuZElzQWN0aXZlXCI6ZmFsc2UsXCJIb3Jpem9udGFsQWxpZ25tZW50XCI6MCxcIlZlcnRpY2FsQWxpZ25tZW50XCI6MCxcIlNtYXJ0Rm9yZWdyb3VuZFwiOm51bGwsXCJNYXJnaW5cIjp7XCIkaWRcIjpcIjM3M1wiLFwiVG9wXCI6MC4wLFwiTGVmdFwiOjAuMCxcIlJpZ2h0XCI6MC4wLFwiQm90dG9tXCI6MC4wfSxcIlBhZGRpbmdcIjp7XCIkaWRcIjpcIjM3NFwiLFwiVG9wXCI6MC4wLFwiTGVmdFwiOjAuMCxcIlJpZ2h0XCI6MC4wLFwiQm90dG9tXCI6MC4wfSxcIkJhY2tncm91bmRcIjp7XCIkaWRcIjpcIjM3NVwiLFwiQ29sb3JcIjp7XCIkaWRcIjpcIjM3NlwiLFwiQVwiOjAsXCJSXCI6MjU1LFwiR1wiOjI1NSxcIkJcIjoyNTV9fSxcIklzVmlzaWJsZVwiOnRydWUsXCJXaWR0aFwiOjAuMCxcIkhlaWdodFwiOjAuMCxcIkJvcmRlclN0eWxlXCI6bnVsbH0sXCJEYXRlU3R5bGVcIjp7XCIkaWRcIjpcIjM3N1wiLFwiRm9udFNldHRpbmdzXCI6e1wiJGlkXCI6XCIzNzhcIixcIkZvbnRTaXplXCI6MTAsXCJGb250TmFtZVwiOlwiQ2FsaWJyaVwiLFwiSXNCb2xkXCI6ZmFsc2UsXCJJc0l0YWxpY1wiOmZhbHNlLFwiSXNVbmRlcmxpbmVkXCI6ZmFsc2V9LFwiQXV0b1NpemVcIjowLFwiRm9yZWdyb3VuZFwiOntcIiRpZFwiOlwiMzc5XCIsXCJDb2xvclwiOntcIiRpZFwiOlwiMzgwXCIsXCJBXCI6MjU1LFwiUlwiOjY4LFwiR1wiOjg0LFwiQlwiOjEwNn19LFwiQmFja2dyb3VuZEZpbGxUeXBlXCI6MCxcIk1heFdpZHRoXCI6MjAwLjAsXCJNYXhIZWlnaHRcIjpcIkluZmluaXR5XCIsXCJTbWFydEZvcmVncm91bmRJc0FjdGl2ZVwiOmZhbHNlLFwiSG9yaXpvbnRhbEFsaWdubWVudFwiOjIsXCJWZXJ0aWNhbEFsaWdubWVudFwiOjAsXCJTbWFydEZvcmVncm91bmRcIjpudWxsLFwiTWFyZ2luXCI6e1wiJGlkXCI6XCIzODFcIixcIlRvcFwiOjAuMCxcIkxlZnRcIjowLjAsXCJSaWdodFwiOjAuMCxcIkJvdHRvbVwiOjAuMH0sXCJQYWRkaW5nXCI6e1wiJGlkXCI6XCIzODJcIixcIlRvcFwiOjAuMCxcIkxlZnRcIjowLjAsXCJSaWdodFwiOjAuMCxcIkJvdHRvbVwiOjAuMH0sXCJCYWNrZ3JvdW5kXCI6e1wiJGlkXCI6XCIzODNcIixcIkNvbG9yXCI6e1wiJGlkXCI6XCIzODRcIixcIkFcIjowLFwiUlwiOjI1NSxcIkdcIjoyNTUsXCJCXCI6MjU1fX0sXCJJc1Zpc2libGVcIjp0cnVlLFwiV2lkdGhcIjowLjAsXCJIZWlnaHRcIjowLjAsXCJCb3JkZXJTdHlsZVwiOm51bGx9LFwiVGl0bGVQb3NpdGlvblwiOjIsXCJEYXRlUG9zaXRpb25cIjpcIkxlZnRcIixcIlNoYXBlVHlwZVwiOjEsXCJTaGFwZVNpemVcIjoxLFwiU2hhcGVTdHlsZVwiOntcIiRpZFwiOlwiMzg1XCIsXCJNYXJnaW5cIjp7XCIkaWRcIjpcIjM4NlwiLFwiVG9wXCI6MC4wLFwiTGVmdFwiOjAuMCxcIlJpZ2h0XCI6MC4wLFwiQm90dG9tXCI6MC4wfSxcIlBhZGRpbmdcIjp7XCIkaWRcIjpcIjM4N1wiLFwiVG9wXCI6MC4wLFwiTGVmdFwiOjAuMCxcIlJpZ2h0XCI6MC4wLFwiQm90dG9tXCI6MC4wfSxcIkJhY2tncm91bmRcIjp7XCIkaWRcIjpcIjM4OFwiLFwiQ29sb3JcIjp7XCIkaWRcIjpcIjM4OVwiLFwiQVwiOjI1NSxcIlJcIjoyNTUsXCJHXCI6MjQyLFwiQlwiOjB9fSxcIklzVmlzaWJsZVwiOnRydWUsXCJXaWR0aFwiOjE4LjAsXCJIZWlnaHRcIjoyMC4wLFwiQm9yZGVyU3R5bGVcIjp7XCIkaWRcIjpcIjM5MFwiLFwiTGluZUNvbG9yXCI6e1wiJGlkXCI6XCIzOTFcIixcIiR0eXBlXCI6XCJOTFJFLkNvbW1vbi5Eb20uU29saWRDb2xvckJydXNoLCBOTFJFLkNvbW1vblwiLFwiQ29sb3JcIjp7XCIkaWRcIjpcIjM5MlwiLFwiQVwiOjI1NSxcIlJcIjoyNTUsXCJHXCI6MCxcIkJcIjowfX0sXCJMaW5lV2VpZ2h0XCI6MC4wLFwiTGluZVR5cGVcIjowfX0sXCJEYXRlRm9ybWF0XCI6e1wiJGlkXCI6XCIzOTN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UsXCJHcm91cElkXCI6XCIxYmI5YWY0NC00YTEwLTRiZTMtYmQ2Ny1hOWE2OGVmNDYzMjdcIn0se1wiJGlkXCI6XCIzOTRcIixcIlRpdGxlU3R5bGVcIjp7XCIkaWRcIjpcIjM5NVwiLFwiRm9udFNldHRpbmdzXCI6e1wiJGlkXCI6XCIzOTZcIixcIkZvbnRTaXplXCI6MTEsXCJGb250TmFtZVwiOlwiQ2FsaWJyaVwiLFwiSXNCb2xkXCI6dHJ1ZSxcIklzSXRhbGljXCI6ZmFsc2UsXCJJc1VuZGVybGluZWRcIjpmYWxzZX0sXCJBdXRvU2l6ZVwiOjAsXCJGb3JlZ3JvdW5kXCI6e1wiJGlkXCI6XCIzOTdcIixcIkNvbG9yXCI6e1wiJGlkXCI6XCIzOThcIixcIkFcIjoyNTUsXCJSXCI6MCxcIkdcIjowLFwiQlwiOjB9fSxcIkJhY2tncm91bmRGaWxsVHlwZVwiOjAsXCJNYXhXaWR0aFwiOjIwMC4wLFwiTWF4SGVpZ2h0XCI6XCJJbmZpbml0eVwiLFwiU21hcnRGb3JlZ3JvdW5kSXNBY3RpdmVcIjpmYWxzZSxcIkhvcml6b250YWxBbGlnbm1lbnRcIjowLFwiVmVydGljYWxBbGlnbm1lbnRcIjowLFwiU21hcnRGb3JlZ3JvdW5kXCI6bnVsbCxcIk1hcmdpblwiOntcIiRpZFwiOlwiMzk5XCIsXCJUb3BcIjowLjAsXCJMZWZ0XCI6MC4wLFwiUmlnaHRcIjowLjAsXCJCb3R0b21cIjowLjB9LFwiUGFkZGluZ1wiOntcIiRpZFwiOlwiNDAwXCIsXCJUb3BcIjowLjAsXCJMZWZ0XCI6MC4wLFwiUmlnaHRcIjowLjAsXCJCb3R0b21cIjowLjB9LFwiQmFja2dyb3VuZFwiOntcIiRpZFwiOlwiNDAxXCIsXCJDb2xvclwiOntcIiRpZFwiOlwiNDAyXCIsXCJBXCI6MCxcIlJcIjoyNTUsXCJHXCI6MjU1LFwiQlwiOjI1NX19LFwiSXNWaXNpYmxlXCI6dHJ1ZSxcIldpZHRoXCI6MC4wLFwiSGVpZ2h0XCI6MC4wLFwiQm9yZGVyU3R5bGVcIjpudWxsfSxcIkRhdGVTdHlsZVwiOntcIiRpZFwiOlwiNDAzXCIsXCJGb250U2V0dGluZ3NcIjp7XCIkaWRcIjpcIjQwNFwiLFwiRm9udFNpemVcIjoxMCxcIkZvbnROYW1lXCI6XCJDYWxpYnJpXCIsXCJJc0JvbGRcIjpmYWxzZSxcIklzSXRhbGljXCI6ZmFsc2UsXCJJc1VuZGVybGluZWRcIjpmYWxzZX0sXCJBdXRvU2l6ZVwiOjAsXCJGb3JlZ3JvdW5kXCI6e1wiJGlkXCI6XCI0MDVcIixcIkNvbG9yXCI6e1wiJGlkXCI6XCI0MDZcIixcIkFcIjoyNTUsXCJSXCI6NjgsXCJHXCI6ODQsXCJCXCI6MTA2fX0sXCJCYWNrZ3JvdW5kRmlsbFR5cGVcIjowLFwiTWF4V2lkdGhcIjoyMDAuMCxcIk1heEhlaWdodFwiOlwiSW5maW5pdHlcIixcIlNtYXJ0Rm9yZWdyb3VuZElzQWN0aXZlXCI6ZmFsc2UsXCJIb3Jpem9udGFsQWxpZ25tZW50XCI6MixcIlZlcnRpY2FsQWxpZ25tZW50XCI6MCxcIlNtYXJ0Rm9yZWdyb3VuZFwiOm51bGwsXCJNYXJnaW5cIjp7XCIkaWRcIjpcIjQwN1wiLFwiVG9wXCI6MC4wLFwiTGVmdFwiOjAuMCxcIlJpZ2h0XCI6MC4wLFwiQm90dG9tXCI6MC4wfSxcIlBhZGRpbmdcIjp7XCIkaWRcIjpcIjQwOFwiLFwiVG9wXCI6MC4wLFwiTGVmdFwiOjAuMCxcIlJpZ2h0XCI6MC4wLFwiQm90dG9tXCI6MC4wfSxcIkJhY2tncm91bmRcIjp7XCIkaWRcIjpcIjQwOVwiLFwiQ29sb3JcIjp7XCIkaWRcIjpcIjQxMFwiLFwiQVwiOjAsXCJSXCI6MjU1LFwiR1wiOjI1NSxcIkJcIjoyNTV9fSxcIklzVmlzaWJsZVwiOnRydWUsXCJXaWR0aFwiOjAuMCxcIkhlaWdodFwiOjAuMCxcIkJvcmRlclN0eWxlXCI6bnVsbH0sXCJUaXRsZVBvc2l0aW9uXCI6MixcIkRhdGVQb3NpdGlvblwiOlwiTGVmdFwiLFwiU2hhcGVUeXBlXCI6MSxcIlNoYXBlU2l6ZVwiOjEsXCJTaGFwZVN0eWxlXCI6e1wiJGlkXCI6XCI0MTFcIixcIk1hcmdpblwiOntcIiRpZFwiOlwiNDEyXCIsXCJUb3BcIjowLjAsXCJMZWZ0XCI6MC4wLFwiUmlnaHRcIjowLjAsXCJCb3R0b21cIjowLjB9LFwiUGFkZGluZ1wiOntcIiRpZFwiOlwiNDEzXCIsXCJUb3BcIjowLjAsXCJMZWZ0XCI6MC4wLFwiUmlnaHRcIjowLjAsXCJCb3R0b21cIjowLjB9LFwiQmFja2dyb3VuZFwiOntcIiRpZFwiOlwiNDE0XCIsXCJDb2xvclwiOntcIiRpZFwiOlwiNDE1XCIsXCJBXCI6MjU1LFwiUlwiOjI1NSxcIkdcIjoyNDIsXCJCXCI6MH19LFwiSXNWaXNpYmxlXCI6dHJ1ZSxcIldpZHRoXCI6MTguMCxcIkhlaWdodFwiOjIwLjAsXCJCb3JkZXJTdHlsZVwiOntcIiRpZFwiOlwiNDE2XCIsXCJMaW5lQ29sb3JcIjp7XCIkaWRcIjpcIjQxN1wiLFwiJHR5cGVcIjpcIk5MUkUuQ29tbW9uLkRvbS5Tb2xpZENvbG9yQnJ1c2gsIE5MUkUuQ29tbW9uXCIsXCJDb2xvclwiOntcIiRpZFwiOlwiNDE4XCIsXCJBXCI6MjU1LFwiUlwiOjI1NSxcIkdcIjowLFwiQlwiOjB9fSxcIkxpbmVXZWlnaHRcIjowLjAsXCJMaW5lVHlwZVwiOjB9fSxcIkRhdGVGb3JtYXRcIjp7XCIkaWRcIjpcIjQxOV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SxcIkdyb3VwSWRcIjpcIjFiYjlhZjQ0LTRhMTAtNGJlMy1iZDY3LWE5YTY4ZWY0NjMyN1wifV0sXCJDdXN0b21Td2ltbGFuZVRhc2tTdHlsZUxpc3RcIjpbXSxcIklzVmlzaWJsZVwiOnRydWV9LHtcIiRpZFwiOlwiNDIwXCIsXCJIZWFkZXJTdHlsZVwiOntcIiRpZFwiOlwiNDIxXCIsXCJUZXh0U3R5bGVcIjp7XCIkaWRcIjpcIjQyMlwiLFwiRm9udFNldHRpbmdzXCI6e1wiJGlkXCI6XCI0MjNcIixcIkZvbnRTaXplXCI6MTEsXCJGb250TmFtZVwiOlwiQ2FsaWJyaVwiLFwiSXNCb2xkXCI6ZmFsc2UsXCJJc0l0YWxpY1wiOmZhbHNlLFwiSXNVbmRlcmxpbmVkXCI6ZmFsc2V9LFwiQXV0b1NpemVcIjoyLFwiRm9yZWdyb3VuZFwiOntcIiRpZFwiOlwiNDI0XCIsXCJDb2xvclwiOntcIiRpZFwiOlwiNDI1XCIsXCJBXCI6MjU1LFwiUlwiOjAsXCJHXCI6MCxcIkJcIjowfX0sXCJCYWNrZ3JvdW5kRmlsbFR5cGVcIjowLFwiTWF4V2lkdGhcIjo2Ni4wLFwiTWF4SGVpZ2h0XCI6MC4wLFwiU21hcnRGb3JlZ3JvdW5kSXNBY3RpdmVcIjpmYWxzZSxcIkhvcml6b250YWxBbGlnbm1lbnRcIjowLFwiVmVydGljYWxBbGlnbm1lbnRcIjowLFwiU21hcnRGb3JlZ3JvdW5kXCI6bnVsbCxcIk1hcmdpblwiOntcIiRpZFwiOlwiNDI2XCIsXCJUb3BcIjowLjAsXCJMZWZ0XCI6MC4wLFwiUmlnaHRcIjowLjAsXCJCb3R0b21cIjowLjB9LFwiUGFkZGluZ1wiOntcIiRpZFwiOlwiNDI3XCIsXCJUb3BcIjowLjAsXCJMZWZ0XCI6MC4wLFwiUmlnaHRcIjowLjAsXCJCb3R0b21cIjowLjB9LFwiQmFja2dyb3VuZFwiOm51bGwsXCJJc1Zpc2libGVcIjp0cnVlLFwiV2lkdGhcIjowLjAsXCJIZWlnaHRcIjowLjAsXCJCb3JkZXJTdHlsZVwiOm51bGx9LFwiUmVjdGFuZ2xlU3R5bGVcIjp7XCIkaWRcIjpcIjQyOFwiLFwiTWFyZ2luXCI6e1wiJGlkXCI6XCI0MjlcIixcIlRvcFwiOjAuMCxcIkxlZnRcIjowLjAsXCJSaWdodFwiOjAuMCxcIkJvdHRvbVwiOjAuMH0sXCJQYWRkaW5nXCI6e1wiJGlkXCI6XCI0MzBcIixcIlRvcFwiOjAuMCxcIkxlZnRcIjowLjAsXCJSaWdodFwiOjAuMCxcIkJvdHRvbVwiOjAuMH0sXCJCYWNrZ3JvdW5kXCI6e1wiJGlkXCI6XCI0MzFcIixcIkNvbG9yXCI6e1wiJGlkXCI6XCI0MzJcIixcIkFcIjo2MyxcIlJcIjoyNTUsXCJHXCI6MjQyLFwiQlwiOjB9fSxcIklzVmlzaWJsZVwiOnRydWUsXCJXaWR0aFwiOjAuMCxcIkhlaWdodFwiOjAuMCxcIkJvcmRlclN0eWxlXCI6e1wiJGlkXCI6XCI0MzNcIixcIkxpbmVDb2xvclwiOntcIiRpZFwiOlwiNDM0XCIsXCIkdHlwZVwiOlwiTkxSRS5Db21tb24uRG9tLlNvbGlkQ29sb3JCcnVzaCwgTkxSRS5Db21tb25cIixcIkNvbG9yXCI6e1wiJGlkXCI6XCI0MzVcIixcIkFcIjoyNTUsXCJSXCI6MjU1LFwiR1wiOjAsXCJCXCI6MH19LFwiTGluZVdlaWdodFwiOjAuMCxcIkxpbmVUeXBlXCI6MH19fSxcIkJhY2tncm91bmRTdHlsZVwiOntcIiRpZFwiOlwiNDM2XCIsXCJNYXJnaW5cIjp7XCIkaWRcIjpcIjQzN1wiLFwiVG9wXCI6MC4wLFwiTGVmdFwiOjAuMCxcIlJpZ2h0XCI6MC4wLFwiQm90dG9tXCI6MC4wfSxcIlBhZGRpbmdcIjp7XCIkaWRcIjpcIjQzOFwiLFwiVG9wXCI6MC4wLFwiTGVmdFwiOjAuMCxcIlJpZ2h0XCI6MC4wLFwiQm90dG9tXCI6MC4wfSxcIkJhY2tncm91bmRcIjp7XCIkaWRcIjpcIjQzOVwiLFwiQ29sb3JcIjp7XCIkaWRcIjpcIjQ0MFwiLFwiQVwiOjUxLFwiUlwiOjE2NSxcIkdcIjoxNjUsXCJCXCI6MTY1fX0sXCJJc1Zpc2libGVcIjp0cnVlLFwiV2lkdGhcIjowLjAsXCJIZWlnaHRcIjowLjAsXCJCb3JkZXJTdHlsZVwiOntcIiRpZFwiOlwiNDQxXCIsXCJMaW5lQ29sb3JcIjp7XCIkaWRcIjpcIjQ0MlwiLFwiJHR5cGVcIjpcIk5MUkUuQ29tbW9uLkRvbS5Tb2xpZENvbG9yQnJ1c2gsIE5MUkUuQ29tbW9uXCIsXCJDb2xvclwiOntcIiRpZFwiOlwiNDQzXCIsXCJBXCI6MjU1LFwiUlwiOjI1NSxcIkdcIjowLFwiQlwiOjB9fSxcIkxpbmVXZWlnaHRcIjowLjAsXCJMaW5lVHlwZVwiOjB9fSxcIkN1c3RvbVN3aW1sYW5lTWlsZXN0b25lU3R5bGVMaXN0XCI6W3tcIiRpZFwiOlwiNDQ0XCIsXCJUaXRsZVN0eWxlXCI6e1wiJGlkXCI6XCI0NDVcIixcIkZvbnRTZXR0aW5nc1wiOntcIiRpZFwiOlwiNDQ2XCIsXCJGb250U2l6ZVwiOjExLFwiRm9udE5hbWVcIjpcIkNhbGlicmlcIixcIklzQm9sZFwiOnRydWUsXCJJc0l0YWxpY1wiOmZhbHNlLFwiSXNVbmRlcmxpbmVkXCI6ZmFsc2V9LFwiQXV0b1NpemVcIjowLFwiRm9yZWdyb3VuZFwiOntcIiRpZFwiOlwiNDQ3XCIsXCJDb2xvclwiOntcIiRpZFwiOlwiNDQ4XCIsXCJBXCI6MjU1LFwiUlwiOjAsXCJHXCI6MCxcIkJcIjowfX0sXCJCYWNrZ3JvdW5kRmlsbFR5cGVcIjowLFwiTWF4V2lkdGhcIjoyMDAuMCxcIk1heEhlaWdodFwiOlwiSW5maW5pdHlcIixcIlNtYXJ0Rm9yZWdyb3VuZElzQWN0aXZlXCI6ZmFsc2UsXCJIb3Jpem9udGFsQWxpZ25tZW50XCI6MixcIlZlcnRpY2FsQWxpZ25tZW50XCI6MCxcIlNtYXJ0Rm9yZWdyb3VuZFwiOm51bGwsXCJNYXJnaW5cIjp7XCIkaWRcIjpcIjQ0OVwiLFwiVG9wXCI6MC4wLFwiTGVmdFwiOjAuMCxcIlJpZ2h0XCI6MC4wLFwiQm90dG9tXCI6MC4wfSxcIlBhZGRpbmdcIjp7XCIkaWRcIjpcIjQ1MFwiLFwiVG9wXCI6MC4wLFwiTGVmdFwiOjAuMCxcIlJpZ2h0XCI6MC4wLFwiQm90dG9tXCI6MC4wfSxcIkJhY2tncm91bmRcIjp7XCIkaWRcIjpcIjQ1MVwiLFwiQ29sb3JcIjp7XCIkaWRcIjpcIjQ1MlwiLFwiQVwiOjAsXCJSXCI6MjU1LFwiR1wiOjI1NSxcIkJcIjoyNTV9fSxcIklzVmlzaWJsZVwiOnRydWUsXCJXaWR0aFwiOjAuMCxcIkhlaWdodFwiOjAuMCxcIkJvcmRlclN0eWxlXCI6bnVsbH0sXCJEYXRlU3R5bGVcIjp7XCIkaWRcIjpcIjQ1M1wiLFwiRm9udFNldHRpbmdzXCI6e1wiJGlkXCI6XCI0NTRcIixcIkZvbnRTaXplXCI6MTAsXCJGb250TmFtZVwiOlwiQ2FsaWJyaVwiLFwiSXNCb2xkXCI6ZmFsc2UsXCJJc0l0YWxpY1wiOmZhbHNlLFwiSXNVbmRlcmxpbmVkXCI6ZmFsc2V9LFwiQXV0b1NpemVcIjowLFwiRm9yZWdyb3VuZFwiOntcIiRpZFwiOlwiNDU1XCIsXCJDb2xvclwiOntcIiRpZFwiOlwiNDU2XCIsXCJBXCI6MjU1LFwiUlwiOjY4LFwiR1wiOjg0LFwiQlwiOjEwNn19LFwiQmFja2dyb3VuZEZpbGxUeXBlXCI6MCxcIk1heFdpZHRoXCI6MjAwLjAsXCJNYXhIZWlnaHRcIjpcIkluZmluaXR5XCIsXCJTbWFydEZvcmVncm91bmRJc0FjdGl2ZVwiOmZhbHNlLFwiSG9yaXpvbnRhbEFsaWdubWVudFwiOjIsXCJWZXJ0aWNhbEFsaWdubWVudFwiOjAsXCJTbWFydEZvcmVncm91bmRcIjpudWxsLFwiTWFyZ2luXCI6e1wiJGlkXCI6XCI0NTdcIixcIlRvcFwiOjAuMCxcIkxlZnRcIjowLjAsXCJSaWdodFwiOjAuMCxcIkJvdHRvbVwiOjAuMH0sXCJQYWRkaW5nXCI6e1wiJGlkXCI6XCI0NThcIixcIlRvcFwiOjAuMCxcIkxlZnRcIjowLjAsXCJSaWdodFwiOjAuMCxcIkJvdHRvbVwiOjAuMH0sXCJCYWNrZ3JvdW5kXCI6e1wiJGlkXCI6XCI0NTlcIixcIkNvbG9yXCI6e1wiJGlkXCI6XCI0NjBcIixcIkFcIjowLFwiUlwiOjI1NSxcIkdcIjoyNTUsXCJCXCI6MjU1fX0sXCJJc1Zpc2libGVcIjp0cnVlLFwiV2lkdGhcIjowLjAsXCJIZWlnaHRcIjowLjAsXCJCb3JkZXJTdHlsZVwiOm51bGx9LFwiVGl0bGVQb3NpdGlvblwiOjAsXCJEYXRlUG9zaXRpb25cIjpcIkxlZnRcIixcIlNoYXBlVHlwZVwiOjEsXCJTaGFwZVNpemVcIjoxLFwiU2hhcGVTdHlsZVwiOntcIiRpZFwiOlwiNDYxXCIsXCJNYXJnaW5cIjp7XCIkaWRcIjpcIjQ2MlwiLFwiVG9wXCI6MC4wLFwiTGVmdFwiOjAuMCxcIlJpZ2h0XCI6MC4wLFwiQm90dG9tXCI6MC4wfSxcIlBhZGRpbmdcIjp7XCIkaWRcIjpcIjQ2M1wiLFwiVG9wXCI6MC4wLFwiTGVmdFwiOjAuMCxcIlJpZ2h0XCI6MC4wLFwiQm90dG9tXCI6MC4wfSxcIkJhY2tncm91bmRcIjp7XCIkaWRcIjpcIjQ2NFwiLFwiQ29sb3JcIjp7XCIkaWRcIjpcIjQ2NVwiLFwiQVwiOjI1NSxcIlJcIjoyNTUsXCJHXCI6MjQyLFwiQlwiOjB9fSxcIklzVmlzaWJsZVwiOnRydWUsXCJXaWR0aFwiOjE4LjAsXCJIZWlnaHRcIjoyMC4wLFwiQm9yZGVyU3R5bGVcIjp7XCIkaWRcIjpcIjQ2NlwiLFwiTGluZUNvbG9yXCI6e1wiJGlkXCI6XCI0NjdcIixcIiR0eXBlXCI6XCJOTFJFLkNvbW1vbi5Eb20uU29saWRDb2xvckJydXNoLCBOTFJFLkNvbW1vblwiLFwiQ29sb3JcIjp7XCIkaWRcIjpcIjQ2OFwiLFwiQVwiOjI1NSxcIlJcIjoyNTUsXCJHXCI6MCxcIkJcIjowfX0sXCJMaW5lV2VpZ2h0XCI6MC4wLFwiTGluZVR5cGVcIjowfX0sXCJEYXRlRm9ybWF0XCI6e1wiJGlkXCI6XCI0Njl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UsXCJHcm91cElkXCI6XCJmMWM5MDJhMC03NTM0LTQ1MGQtODRlNS0yNTQ2YmU0YjliMTBcIn0se1wiJGlkXCI6XCI0NzBcIixcIlRpdGxlU3R5bGVcIjp7XCIkaWRcIjpcIjQ3MVwiLFwiRm9udFNldHRpbmdzXCI6e1wiJGlkXCI6XCI0NzJcIixcIkZvbnRTaXplXCI6MTEsXCJGb250TmFtZVwiOlwiQ2FsaWJyaVwiLFwiSXNCb2xkXCI6dHJ1ZSxcIklzSXRhbGljXCI6ZmFsc2UsXCJJc1VuZGVybGluZWRcIjpmYWxzZX0sXCJBdXRvU2l6ZVwiOjAsXCJGb3JlZ3JvdW5kXCI6e1wiJGlkXCI6XCI0NzNcIixcIkNvbG9yXCI6e1wiJGlkXCI6XCI0NzRcIixcIkFcIjoyNTUsXCJSXCI6MCxcIkdcIjowLFwiQlwiOjB9fSxcIkJhY2tncm91bmRGaWxsVHlwZVwiOjAsXCJNYXhXaWR0aFwiOjIwMC4wLFwiTWF4SGVpZ2h0XCI6XCJJbmZpbml0eVwiLFwiU21hcnRGb3JlZ3JvdW5kSXNBY3RpdmVcIjpmYWxzZSxcIkhvcml6b250YWxBbGlnbm1lbnRcIjoyLFwiVmVydGljYWxBbGlnbm1lbnRcIjowLFwiU21hcnRGb3JlZ3JvdW5kXCI6bnVsbCxcIk1hcmdpblwiOntcIiRpZFwiOlwiNDc1XCIsXCJUb3BcIjowLjAsXCJMZWZ0XCI6MC4wLFwiUmlnaHRcIjowLjAsXCJCb3R0b21cIjowLjB9LFwiUGFkZGluZ1wiOntcIiRpZFwiOlwiNDc2XCIsXCJUb3BcIjowLjAsXCJMZWZ0XCI6MC4wLFwiUmlnaHRcIjowLjAsXCJCb3R0b21cIjowLjB9LFwiQmFja2dyb3VuZFwiOntcIiRpZFwiOlwiNDc3XCIsXCJDb2xvclwiOntcIiRpZFwiOlwiNDc4XCIsXCJBXCI6MCxcIlJcIjoyNTUsXCJHXCI6MjU1LFwiQlwiOjI1NX19LFwiSXNWaXNpYmxlXCI6dHJ1ZSxcIldpZHRoXCI6MC4wLFwiSGVpZ2h0XCI6MC4wLFwiQm9yZGVyU3R5bGVcIjpudWxsfSxcIkRhdGVTdHlsZVwiOntcIiRpZFwiOlwiNDc5XCIsXCJGb250U2V0dGluZ3NcIjp7XCIkaWRcIjpcIjQ4MFwiLFwiRm9udFNpemVcIjoxMCxcIkZvbnROYW1lXCI6XCJDYWxpYnJpXCIsXCJJc0JvbGRcIjpmYWxzZSxcIklzSXRhbGljXCI6ZmFsc2UsXCJJc1VuZGVybGluZWRcIjpmYWxzZX0sXCJBdXRvU2l6ZVwiOjAsXCJGb3JlZ3JvdW5kXCI6e1wiJGlkXCI6XCI0ODFcIixcIkNvbG9yXCI6e1wiJGlkXCI6XCI0ODJcIixcIkFcIjoyNTUsXCJSXCI6NjgsXCJHXCI6ODQsXCJCXCI6MTA2fX0sXCJCYWNrZ3JvdW5kRmlsbFR5cGVcIjowLFwiTWF4V2lkdGhcIjoyMDAuMCxcIk1heEhlaWdodFwiOlwiSW5maW5pdHlcIixcIlNtYXJ0Rm9yZWdyb3VuZElzQWN0aXZlXCI6ZmFsc2UsXCJIb3Jpem9udGFsQWxpZ25tZW50XCI6MixcIlZlcnRpY2FsQWxpZ25tZW50XCI6MCxcIlNtYXJ0Rm9yZWdyb3VuZFwiOm51bGwsXCJNYXJnaW5cIjp7XCIkaWRcIjpcIjQ4M1wiLFwiVG9wXCI6MC4wLFwiTGVmdFwiOjAuMCxcIlJpZ2h0XCI6MC4wLFwiQm90dG9tXCI6MC4wfSxcIlBhZGRpbmdcIjp7XCIkaWRcIjpcIjQ4NFwiLFwiVG9wXCI6MC4wLFwiTGVmdFwiOjAuMCxcIlJpZ2h0XCI6MC4wLFwiQm90dG9tXCI6MC4wfSxcIkJhY2tncm91bmRcIjp7XCIkaWRcIjpcIjQ4NVwiLFwiQ29sb3JcIjp7XCIkaWRcIjpcIjQ4NlwiLFwiQVwiOjAsXCJSXCI6MjU1LFwiR1wiOjI1NSxcIkJcIjoyNTV9fSxcIklzVmlzaWJsZVwiOnRydWUsXCJXaWR0aFwiOjAuMCxcIkhlaWdodFwiOjAuMCxcIkJvcmRlclN0eWxlXCI6bnVsbH0sXCJUaXRsZVBvc2l0aW9uXCI6MCxcIkRhdGVQb3NpdGlvblwiOlwiTGVmdFwiLFwiU2hhcGVUeXBlXCI6MSxcIlNoYXBlU2l6ZVwiOjEsXCJTaGFwZVN0eWxlXCI6e1wiJGlkXCI6XCI0ODdcIixcIk1hcmdpblwiOntcIiRpZFwiOlwiNDg4XCIsXCJUb3BcIjowLjAsXCJMZWZ0XCI6MC4wLFwiUmlnaHRcIjowLjAsXCJCb3R0b21cIjowLjB9LFwiUGFkZGluZ1wiOntcIiRpZFwiOlwiNDg5XCIsXCJUb3BcIjowLjAsXCJMZWZ0XCI6MC4wLFwiUmlnaHRcIjowLjAsXCJCb3R0b21cIjowLjB9LFwiQmFja2dyb3VuZFwiOntcIiRpZFwiOlwiNDkwXCIsXCJDb2xvclwiOntcIiRpZFwiOlwiNDkxXCIsXCJBXCI6MjU1LFwiUlwiOjI1NSxcIkdcIjoyNDIsXCJCXCI6MH19LFwiSXNWaXNpYmxlXCI6dHJ1ZSxcIldpZHRoXCI6MTguMCxcIkhlaWdodFwiOjIwLjAsXCJCb3JkZXJTdHlsZVwiOntcIiRpZFwiOlwiNDkyXCIsXCJMaW5lQ29sb3JcIjp7XCIkaWRcIjpcIjQ5M1wiLFwiJHR5cGVcIjpcIk5MUkUuQ29tbW9uLkRvbS5Tb2xpZENvbG9yQnJ1c2gsIE5MUkUuQ29tbW9uXCIsXCJDb2xvclwiOntcIiRpZFwiOlwiNDk0XCIsXCJBXCI6MjU1LFwiUlwiOjI1NSxcIkdcIjowLFwiQlwiOjB9fSxcIkxpbmVXZWlnaHRcIjowLjAsXCJMaW5lVHlwZVwiOjB9fSxcIkRhdGVGb3JtYXRcIjp7XCIkaWRcIjpcIjQ5NV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SxcIkdyb3VwSWRcIjpcImYxYzkwMmEwLTc1MzQtNDUwZC04NGU1LTI1NDZiZTRiOWIxMFwifSx7XCIkaWRcIjpcIjQ5NlwiLFwiVGl0bGVTdHlsZVwiOntcIiRpZFwiOlwiNDk3XCIsXCJGb250U2V0dGluZ3NcIjp7XCIkaWRcIjpcIjQ5OFwiLFwiRm9udFNpemVcIjoxMSxcIkZvbnROYW1lXCI6XCJDYWxpYnJpXCIsXCJJc0JvbGRcIjp0cnVlLFwiSXNJdGFsaWNcIjpmYWxzZSxcIklzVW5kZXJsaW5lZFwiOmZhbHNlfSxcIkF1dG9TaXplXCI6MCxcIkZvcmVncm91bmRcIjp7XCIkaWRcIjpcIjQ5OVwiLFwiQ29sb3JcIjp7XCIkaWRcIjpcIjUwMF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1MDFcIixcIlRvcFwiOjAuMCxcIkxlZnRcIjowLjAsXCJSaWdodFwiOjAuMCxcIkJvdHRvbVwiOjAuMH0sXCJQYWRkaW5nXCI6e1wiJGlkXCI6XCI1MDJcIixcIlRvcFwiOjAuMCxcIkxlZnRcIjowLjAsXCJSaWdodFwiOjAuMCxcIkJvdHRvbVwiOjAuMH0sXCJCYWNrZ3JvdW5kXCI6e1wiJGlkXCI6XCI1MDNcIixcIkNvbG9yXCI6e1wiJGlkXCI6XCI1MDRcIixcIkFcIjowLFwiUlwiOjI1NSxcIkdcIjoyNTUsXCJCXCI6MjU1fX0sXCJJc1Zpc2libGVcIjp0cnVlLFwiV2lkdGhcIjowLjAsXCJIZWlnaHRcIjowLjAsXCJCb3JkZXJTdHlsZVwiOm51bGx9LFwiRGF0ZVN0eWxlXCI6e1wiJGlkXCI6XCI1MDVcIixcIkZvbnRTZXR0aW5nc1wiOntcIiRpZFwiOlwiNTA2XCIsXCJGb250U2l6ZVwiOjEwLFwiRm9udE5hbWVcIjpcIkNhbGlicmlcIixcIklzQm9sZFwiOmZhbHNlLFwiSXNJdGFsaWNcIjpmYWxzZSxcIklzVW5kZXJsaW5lZFwiOmZhbHNlfSxcIkF1dG9TaXplXCI6MCxcIkZvcmVncm91bmRcIjp7XCIkaWRcIjpcIjUwN1wiLFwiQ29sb3JcIjp7XCIkaWRcIjpcIjUwOF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NTA5XCIsXCJUb3BcIjowLjAsXCJMZWZ0XCI6MC4wLFwiUmlnaHRcIjowLjAsXCJCb3R0b21cIjowLjB9LFwiUGFkZGluZ1wiOntcIiRpZFwiOlwiNTEwXCIsXCJUb3BcIjowLjAsXCJMZWZ0XCI6MC4wLFwiUmlnaHRcIjowLjAsXCJCb3R0b21cIjowLjB9LFwiQmFja2dyb3VuZFwiOntcIiRpZFwiOlwiNTExXCIsXCJDb2xvclwiOntcIiRpZFwiOlwiNTEyXCIsXCJBXCI6MCxcIlJcIjoyNTUsXCJHXCI6MjU1LFwiQlwiOjI1NX19LFwiSXNWaXNpYmxlXCI6dHJ1ZSxcIldpZHRoXCI6MC4wLFwiSGVpZ2h0XCI6MC4wLFwiQm9yZGVyU3R5bGVcIjpudWxsfSxcIlRpdGxlUG9zaXRpb25cIjoyLFwiRGF0ZVBvc2l0aW9uXCI6XCJSaWdodFwiLFwiU2hhcGVUeXBlXCI6MSxcIlNoYXBlU2l6ZVwiOjEsXCJTaGFwZVN0eWxlXCI6e1wiJGlkXCI6XCI1MTNcIixcIk1hcmdpblwiOntcIiRpZFwiOlwiNTE0XCIsXCJUb3BcIjowLjAsXCJMZWZ0XCI6MC4wLFwiUmlnaHRcIjowLjAsXCJCb3R0b21cIjowLjB9LFwiUGFkZGluZ1wiOntcIiRpZFwiOlwiNTE1XCIsXCJUb3BcIjowLjAsXCJMZWZ0XCI6MC4wLFwiUmlnaHRcIjowLjAsXCJCb3R0b21cIjowLjB9LFwiQmFja2dyb3VuZFwiOntcIiRpZFwiOlwiNTE2XCIsXCJDb2xvclwiOntcIiRpZFwiOlwiNTE3XCIsXCJBXCI6MjU1LFwiUlwiOjI1NSxcIkdcIjoyNDIsXCJCXCI6MH19LFwiSXNWaXNpYmxlXCI6dHJ1ZSxcIldpZHRoXCI6MTguMCxcIkhlaWdodFwiOjIwLjAsXCJCb3JkZXJTdHlsZVwiOntcIiRpZFwiOlwiNTE4XCIsXCJMaW5lQ29sb3JcIjp7XCIkaWRcIjpcIjUxOVwiLFwiJHR5cGVcIjpcIk5MUkUuQ29tbW9uLkRvbS5Tb2xpZENvbG9yQnJ1c2gsIE5MUkUuQ29tbW9uXCIsXCJDb2xvclwiOntcIiRpZFwiOlwiNTIwXCIsXCJBXCI6MjU1LFwiUlwiOjI1NSxcIkdcIjowLFwiQlwiOjB9fSxcIkxpbmVXZWlnaHRcIjowLjAsXCJMaW5lVHlwZVwiOjB9fSxcIkRhdGVGb3JtYXRcIjp7XCIkaWRcIjpcIjUyMV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SxcIkdyb3VwSWRcIjpcImYxYzkwMmEwLTc1MzQtNDUwZC04NGU1LTI1NDZiZTRiOWIxMFwifSx7XCIkaWRcIjpcIjUyMlwiLFwiVGl0bGVTdHlsZVwiOntcIiRpZFwiOlwiNTIzXCIsXCJGb250U2V0dGluZ3NcIjp7XCIkaWRcIjpcIjUyNFwiLFwiRm9udFNpemVcIjoxMSxcIkZvbnROYW1lXCI6XCJDYWxpYnJpXCIsXCJJc0JvbGRcIjp0cnVlLFwiSXNJdGFsaWNcIjpmYWxzZSxcIklzVW5kZXJsaW5lZFwiOmZhbHNlfSxcIkF1dG9TaXplXCI6MCxcIkZvcmVncm91bmRcIjp7XCIkaWRcIjpcIjUyNVwiLFwiQ29sb3JcIjp7XCIkaWRcIjpcIjUyNl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1MjdcIixcIlRvcFwiOjAuMCxcIkxlZnRcIjowLjAsXCJSaWdodFwiOjAuMCxcIkJvdHRvbVwiOjAuMH0sXCJQYWRkaW5nXCI6e1wiJGlkXCI6XCI1MjhcIixcIlRvcFwiOjAuMCxcIkxlZnRcIjowLjAsXCJSaWdodFwiOjAuMCxcIkJvdHRvbVwiOjAuMH0sXCJCYWNrZ3JvdW5kXCI6e1wiJGlkXCI6XCI1MjlcIixcIkNvbG9yXCI6e1wiJGlkXCI6XCI1MzBcIixcIkFcIjowLFwiUlwiOjI1NSxcIkdcIjoyNTUsXCJCXCI6MjU1fX0sXCJJc1Zpc2libGVcIjp0cnVlLFwiV2lkdGhcIjowLjAsXCJIZWlnaHRcIjowLjAsXCJCb3JkZXJTdHlsZVwiOm51bGx9LFwiRGF0ZVN0eWxlXCI6e1wiJGlkXCI6XCI1MzFcIixcIkZvbnRTZXR0aW5nc1wiOntcIiRpZFwiOlwiNTMyXCIsXCJGb250U2l6ZVwiOjEwLFwiRm9udE5hbWVcIjpcIkNhbGlicmlcIixcIklzQm9sZFwiOmZhbHNlLFwiSXNJdGFsaWNcIjpmYWxzZSxcIklzVW5kZXJsaW5lZFwiOmZhbHNlfSxcIkF1dG9TaXplXCI6MCxcIkZvcmVncm91bmRcIjp7XCIkaWRcIjpcIjUzM1wiLFwiQ29sb3JcIjp7XCIkaWRcIjpcIjUzNFwiLFwiQVwiOjI1NSxcIlJcIjo2OCxcIkdcIjo4NCxcIkJcIjoxMDZ9fSxcIkJhY2tncm91bmRGaWxsVHlwZVwiOjAsXCJNYXhXaWR0aFwiOjIwMC4wLFwiTWF4SGVpZ2h0XCI6XCJJbmZpbml0eVwiLFwiU21hcnRGb3JlZ3JvdW5kSXNBY3RpdmVcIjpmYWxzZSxcIkhvcml6b250YWxBbGlnbm1lbnRcIjoyLFwiVmVydGljYWxBbGlnbm1lbnRcIjowLFwiU21hcnRGb3JlZ3JvdW5kXCI6bnVsbCxcIk1hcmdpblwiOntcIiRpZFwiOlwiNTM1XCIsXCJUb3BcIjowLjAsXCJMZWZ0XCI6MC4wLFwiUmlnaHRcIjowLjAsXCJCb3R0b21cIjowLjB9LFwiUGFkZGluZ1wiOntcIiRpZFwiOlwiNTM2XCIsXCJUb3BcIjowLjAsXCJMZWZ0XCI6MC4wLFwiUmlnaHRcIjowLjAsXCJCb3R0b21cIjowLjB9LFwiQmFja2dyb3VuZFwiOntcIiRpZFwiOlwiNTM3XCIsXCJDb2xvclwiOntcIiRpZFwiOlwiNTM4XCIsXCJBXCI6MCxcIlJcIjoyNTUsXCJHXCI6MjU1LFwiQlwiOjI1NX19LFwiSXNWaXNpYmxlXCI6dHJ1ZSxcIldpZHRoXCI6MC4wLFwiSGVpZ2h0XCI6MC4wLFwiQm9yZGVyU3R5bGVcIjpudWxsfSxcIlRpdGxlUG9zaXRpb25cIjoyLFwiRGF0ZVBvc2l0aW9uXCI6XCJMZWZ0XCIsXCJTaGFwZVR5cGVcIjoxLFwiU2hhcGVTaXplXCI6MSxcIlNoYXBlU3R5bGVcIjp7XCIkaWRcIjpcIjUzOVwiLFwiTWFyZ2luXCI6e1wiJGlkXCI6XCI1NDBcIixcIlRvcFwiOjAuMCxcIkxlZnRcIjowLjAsXCJSaWdodFwiOjAuMCxcIkJvdHRvbVwiOjAuMH0sXCJQYWRkaW5nXCI6e1wiJGlkXCI6XCI1NDFcIixcIlRvcFwiOjAuMCxcIkxlZnRcIjowLjAsXCJSaWdodFwiOjAuMCxcIkJvdHRvbVwiOjAuMH0sXCJCYWNrZ3JvdW5kXCI6e1wiJGlkXCI6XCI1NDJcIixcIkNvbG9yXCI6e1wiJGlkXCI6XCI1NDNcIixcIkFcIjoyNTUsXCJSXCI6MjU1LFwiR1wiOjI0MixcIkJcIjowfX0sXCJJc1Zpc2libGVcIjp0cnVlLFwiV2lkdGhcIjoxOC4wLFwiSGVpZ2h0XCI6MjAuMCxcIkJvcmRlclN0eWxlXCI6e1wiJGlkXCI6XCI1NDRcIixcIkxpbmVDb2xvclwiOntcIiRpZFwiOlwiNTQ1XCIsXCIkdHlwZVwiOlwiTkxSRS5Db21tb24uRG9tLlNvbGlkQ29sb3JCcnVzaCwgTkxSRS5Db21tb25cIixcIkNvbG9yXCI6e1wiJGlkXCI6XCI1NDZcIixcIkFcIjoyNTUsXCJSXCI6MjU1LFwiR1wiOjAsXCJCXCI6MH19LFwiTGluZVdlaWdodFwiOjAuMCxcIkxpbmVUeXBlXCI6MH19LFwiRGF0ZUZvcm1hdFwiOntcIiRpZFwiOlwiNTQ3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LFwiR3JvdXBJZFwiOm51bGx9XSxcIkN1c3RvbVN3aW1sYW5lVGFza1N0eWxlTGlzdFwiOltdLFwiSXNWaXNpYmxlXCI6dHJ1ZX1dLFwiSXNWaXNpYmxlXCI6dHJ1ZX0se1wiJGlkXCI6XCI1NDhcIixcIkhlYWRlclN0eWxlXCI6e1wiJGlkXCI6XCI1NDlcIixcIlRleHRTdHlsZVwiOntcIiRpZFwiOlwiNTUwXCIsXCJGb250U2V0dGluZ3NcIjp7XCIkaWRcIjpcIjU1MVwiLFwiRm9udFNpemVcIjoxMixcIkZvbnROYW1lXCI6XCJDYWxpYnJpXCIsXCJJc0JvbGRcIjpmYWxzZSxcIklzSXRhbGljXCI6ZmFsc2UsXCJJc1VuZGVybGluZWRcIjpmYWxzZX0sXCJBdXRvU2l6ZVwiOjIsXCJGb3JlZ3JvdW5kXCI6e1wiJGlkXCI6XCI1NTJcIixcIkNvbG9yXCI6e1wiJGlkXCI6XCI1NTNcIixcIkFcIjoyNTUsXCJSXCI6MCxcIkdcIjowLFwiQlwiOjB9fSxcIkJhY2tncm91bmRGaWxsVHlwZVwiOjAsXCJNYXhXaWR0aFwiOjEyNy40OTMzMzMzMzMzMzMzNCxcIk1heEhlaWdodFwiOjAuMCxcIlNtYXJ0Rm9yZWdyb3VuZElzQWN0aXZlXCI6ZmFsc2UsXCJIb3Jpem9udGFsQWxpZ25tZW50XCI6MCxcIlZlcnRpY2FsQWxpZ25tZW50XCI6MCxcIlNtYXJ0Rm9yZWdyb3VuZFwiOm51bGwsXCJNYXJnaW5cIjp7XCIkaWRcIjpcIjU1NFwiLFwiVG9wXCI6MC4wLFwiTGVmdFwiOjAuMCxcIlJpZ2h0XCI6MC4wLFwiQm90dG9tXCI6MC4wfSxcIlBhZGRpbmdcIjp7XCIkaWRcIjpcIjU1NVwiLFwiVG9wXCI6MC4wLFwiTGVmdFwiOjAuMCxcIlJpZ2h0XCI6MC4wLFwiQm90dG9tXCI6MC4wfSxcIkJhY2tncm91bmRcIjpudWxsLFwiSXNWaXNpYmxlXCI6dHJ1ZSxcIldpZHRoXCI6MC4wLFwiSGVpZ2h0XCI6MC4wLFwiQm9yZGVyU3R5bGVcIjpudWxsfSxcIlJlY3RhbmdsZVN0eWxlXCI6e1wiJGlkXCI6XCI1NTZcIixcIk1hcmdpblwiOntcIiRpZFwiOlwiNTU3XCIsXCJUb3BcIjowLjAsXCJMZWZ0XCI6MC4wLFwiUmlnaHRcIjowLjAsXCJCb3R0b21cIjowLjB9LFwiUGFkZGluZ1wiOntcIiRpZFwiOlwiNTU4XCIsXCJUb3BcIjowLjAsXCJMZWZ0XCI6MC4wLFwiUmlnaHRcIjowLjAsXCJCb3R0b21cIjowLjB9LFwiQmFja2dyb3VuZFwiOntcIiRpZFwiOlwiNTU5XCIsXCJDb2xvclwiOntcIiRpZFwiOlwiNTYwXCIsXCJBXCI6MjU1LFwiUlwiOjE2MSxcIkdcIjoxOTYsXCJCXCI6MjUzfX0sXCJJc1Zpc2libGVcIjp0cnVlLFwiV2lkdGhcIjowLjAsXCJIZWlnaHRcIjowLjAsXCJCb3JkZXJTdHlsZVwiOntcIiRpZFwiOlwiNTYxXCIsXCJMaW5lQ29sb3JcIjp7XCIkaWRcIjpcIjU2MlwiLFwiJHR5cGVcIjpcIk5MUkUuQ29tbW9uLkRvbS5Tb2xpZENvbG9yQnJ1c2gsIE5MUkUuQ29tbW9uXCIsXCJDb2xvclwiOntcIiRpZFwiOlwiNTYzXCIsXCJBXCI6MjU1LFwiUlwiOjE4OCxcIkdcIjoxNzgsXCJCXCI6MH19LFwiTGluZVdlaWdodFwiOjAuMCxcIkxpbmVUeXBlXCI6MH19LFwiVGV4dElzVmVydGljYWxcIjpmYWxzZX0sXCJCYWNrZ3JvdW5kU3R5bGVcIjp7XCIkaWRcIjpcIjU2NFwiLFwiTWFyZ2luXCI6e1wiJGlkXCI6XCI1NjVcIixcIlRvcFwiOjAuMCxcIkxlZnRcIjowLjAsXCJSaWdodFwiOjAuMCxcIkJvdHRvbVwiOjAuMH0sXCJQYWRkaW5nXCI6e1wiJGlkXCI6XCI1NjZcIixcIlRvcFwiOjAuMCxcIkxlZnRcIjowLjAsXCJSaWdodFwiOjAuMCxcIkJvdHRvbVwiOjAuMH0sXCJCYWNrZ3JvdW5kXCI6e1wiJGlkXCI6XCI1NjdcIixcIkNvbG9yXCI6e1wiJGlkXCI6XCI1NjhcIixcIkFcIjo1MSxcIlJcIjoxNjUsXCJHXCI6MTY1LFwiQlwiOjE2NX19LFwiSXNWaXNpYmxlXCI6dHJ1ZSxcIldpZHRoXCI6MC4wLFwiSGVpZ2h0XCI6MC4wLFwiQm9yZGVyU3R5bGVcIjp7XCIkaWRcIjpcIjU2OVwiLFwiTGluZUNvbG9yXCI6e1wiJGlkXCI6XCI1NzBcIixcIiR0eXBlXCI6XCJOTFJFLkNvbW1vbi5Eb20uU29saWRDb2xvckJydXNoLCBOTFJFLkNvbW1vblwiLFwiQ29sb3JcIjp7XCIkaWRcIjpcIjU3MVwiLFwiQVwiOjI1NSxcIlJcIjoxODgsXCJHXCI6MTc4LFwiQlwiOjB9fSxcIkxpbmVXZWlnaHRcIjowLjAsXCJMaW5lVHlwZVwiOjB9fSxcIklzQWJvdmVUaW1lYmFuZFwiOmZhbHNlLFwiU3dpbWxhbmVEZWZhdWx0QWN0aXZpdHlTdHlsZVwiOntcIiRpZFwiOlwiNTcyXCIsXCJIZWFkZXJTdHlsZVwiOntcIiRpZFwiOlwiNTczXCIsXCJUZXh0U3R5bGVcIjp7XCIkaWRcIjpcIjU3NFwiLFwiRm9udFNldHRpbmdzXCI6e1wiJGlkXCI6XCI1NzVcIixcIkZvbnRTaXplXCI6MTEsXCJGb250TmFtZVwiOlwiQ2FsaWJyaVwiLFwiSXNCb2xkXCI6ZmFsc2UsXCJJc0l0YWxpY1wiOmZhbHNlLFwiSXNVbmRlcmxpbmVkXCI6ZmFsc2V9LFwiQXV0b1NpemVcIjoyLFwiRm9yZWdyb3VuZFwiOntcIiRpZFwiOlwiNTc2XCIsXCJDb2xvclwiOntcIiRpZFwiOlwiNTc3XCIsXCJBXCI6MjU1LFwiUlwiOjAsXCJHXCI6MCxcIkJcIjowfX0sXCJCYWNrZ3JvdW5kRmlsbFR5cGVcIjowLFwiTWF4V2lkdGhcIjowLjAsXCJNYXhIZWlnaHRcIjowLjAsXCJTbWFydEZvcmVncm91bmRJc0FjdGl2ZVwiOmZhbHNlLFwiSG9yaXpvbnRhbEFsaWdubWVudFwiOjAsXCJWZXJ0aWNhbEFsaWdubWVudFwiOjAsXCJTbWFydEZvcmVncm91bmRcIjpudWxsLFwiTWFyZ2luXCI6e1wiJGlkXCI6XCI1NzhcIixcIlRvcFwiOjAuMCxcIkxlZnRcIjowLjAsXCJSaWdodFwiOjAuMCxcIkJvdHRvbVwiOjAuMH0sXCJQYWRkaW5nXCI6e1wiJGlkXCI6XCI1NzlcIixcIlRvcFwiOjAuMCxcIkxlZnRcIjowLjAsXCJSaWdodFwiOjAuMCxcIkJvdHRvbVwiOjAuMH0sXCJCYWNrZ3JvdW5kXCI6bnVsbCxcIklzVmlzaWJsZVwiOnRydWUsXCJXaWR0aFwiOjAuMCxcIkhlaWdodFwiOjAuMCxcIkJvcmRlclN0eWxlXCI6bnVsbH0sXCJSZWN0YW5nbGVTdHlsZVwiOntcIiRpZFwiOlwiNTgwXCIsXCJNYXJnaW5cIjp7XCIkaWRcIjpcIjU4MVwiLFwiVG9wXCI6MC4wLFwiTGVmdFwiOjAuMCxcIlJpZ2h0XCI6MC4wLFwiQm90dG9tXCI6MC4wfSxcIlBhZGRpbmdcIjp7XCIkaWRcIjpcIjU4MlwiLFwiVG9wXCI6MC4wLFwiTGVmdFwiOjAuMCxcIlJpZ2h0XCI6MC4wLFwiQm90dG9tXCI6MC4wfSxcIkJhY2tncm91bmRcIjp7XCIkaWRcIjpcIjU4M1wiLFwiQ29sb3JcIjp7XCIkaWRcIjpcIjU4NFwiLFwiQVwiOjYzLFwiUlwiOjI1NSxcIkdcIjoyNDIsXCJCXCI6MH19LFwiSXNWaXNpYmxlXCI6dHJ1ZSxcIldpZHRoXCI6MC4wLFwiSGVpZ2h0XCI6MC4wLFwiQm9yZGVyU3R5bGVcIjp7XCIkaWRcIjpcIjU4NVwiLFwiTGluZUNvbG9yXCI6e1wiJGlkXCI6XCI1ODZcIixcIiR0eXBlXCI6XCJOTFJFLkNvbW1vbi5Eb20uU29saWRDb2xvckJydXNoLCBOTFJFLkNvbW1vblwiLFwiQ29sb3JcIjp7XCIkaWRcIjpcIjU4N1wiLFwiQVwiOjI1NSxcIlJcIjoxODgsXCJHXCI6MTc4LFwiQlwiOjB9fSxcIkxpbmVXZWlnaHRcIjowLjAsXCJMaW5lVHlwZVwiOjB9fX0sXCJCYWNrZ3JvdW5kU3R5bGVcIjp7XCIkaWRcIjpcIjU4OFwiLFwiTWFyZ2luXCI6e1wiJGlkXCI6XCI1ODlcIixcIlRvcFwiOjAuMCxcIkxlZnRcIjowLjAsXCJSaWdodFwiOjAuMCxcIkJvdHRvbVwiOjAuMH0sXCJQYWRkaW5nXCI6e1wiJGlkXCI6XCI1OTBcIixcIlRvcFwiOjAuMCxcIkxlZnRcIjowLjAsXCJSaWdodFwiOjAuMCxcIkJvdHRvbVwiOjAuMH0sXCJCYWNrZ3JvdW5kXCI6e1wiJGlkXCI6XCI1OTFcIixcIkNvbG9yXCI6e1wiJGlkXCI6XCI1OTJcIixcIkFcIjo1MSxcIlJcIjoxNjUsXCJHXCI6MTY1LFwiQlwiOjE2NX19LFwiSXNWaXNpYmxlXCI6dHJ1ZSxcIldpZHRoXCI6MC4wLFwiSGVpZ2h0XCI6MC4wLFwiQm9yZGVyU3R5bGVcIjp7XCIkaWRcIjpcIjU5M1wiLFwiTGluZUNvbG9yXCI6e1wiJGlkXCI6XCI1OTRcIixcIiR0eXBlXCI6XCJOTFJFLkNvbW1vbi5Eb20uU29saWRDb2xvckJydXNoLCBOTFJFLkNvbW1vblwiLFwiQ29sb3JcIjp7XCIkaWRcIjpcIjU5NVwiLFwiQVwiOjI1NSxcIlJcIjoxODgsXCJHXCI6MTc4LFwiQlwiOjB9fSxcIkxpbmVXZWlnaHRcIjowLjAsXCJMaW5lVHlwZVwiOjB9fSxcIkN1c3RvbVN3aW1sYW5lTWlsZXN0b25lU3R5bGVMaXN0XCI6W3tcIiRpZFwiOlwiNTk2XCIsXCJUaXRsZVN0eWxlXCI6e1wiJGlkXCI6XCI1OTdcIixcIkZvbnRTZXR0aW5nc1wiOntcIiRpZFwiOlwiNTk4XCIsXCJGb250U2l6ZVwiOjExLFwiRm9udE5hbWVcIjpcIkNhbGlicmlcIixcIklzQm9sZFwiOnRydWUsXCJJc0l0YWxpY1wiOmZhbHNlLFwiSXNVbmRlcmxpbmVkXCI6ZmFsc2V9LFwiQXV0b1NpemVcIjowLFwiRm9yZWdyb3VuZFwiOntcIiRpZFwiOlwiNTk5XCIsXCJDb2xvclwiOntcIiRpZFwiOlwiNjAwXCIsXCJBXCI6MjU1LFwiUlwiOjAsXCJHXCI6MCxcIkJcIjowfX0sXCJCYWNrZ3JvdW5kRmlsbFR5cGVcIjowLFwiTWF4V2lkdGhcIjoyMDAuMCxcIk1heEhlaWdodFwiOlwiSW5maW5pdHlcIixcIlNtYXJ0Rm9yZWdyb3VuZElzQWN0aXZlXCI6ZmFsc2UsXCJIb3Jpem9udGFsQWxpZ25tZW50XCI6MCxcIlZlcnRpY2FsQWxpZ25tZW50XCI6MCxcIlNtYXJ0Rm9yZWdyb3VuZFwiOm51bGwsXCJNYXJnaW5cIjp7XCIkaWRcIjpcIjYwMVwiLFwiVG9wXCI6MC4wLFwiTGVmdFwiOjAuMCxcIlJpZ2h0XCI6MC4wLFwiQm90dG9tXCI6MC4wfSxcIlBhZGRpbmdcIjp7XCIkaWRcIjpcIjYwMlwiLFwiVG9wXCI6MC4wLFwiTGVmdFwiOjAuMCxcIlJpZ2h0XCI6MC4wLFwiQm90dG9tXCI6MC4wfSxcIkJhY2tncm91bmRcIjp7XCIkaWRcIjpcIjYwM1wiLFwiQ29sb3JcIjp7XCIkaWRcIjpcIjYwNFwiLFwiQVwiOjAsXCJSXCI6MjU1LFwiR1wiOjI1NSxcIkJcIjoyNTV9fSxcIklzVmlzaWJsZVwiOnRydWUsXCJXaWR0aFwiOjAuMCxcIkhlaWdodFwiOjAuMCxcIkJvcmRlclN0eWxlXCI6bnVsbH0sXCJEYXRlU3R5bGVcIjp7XCIkaWRcIjpcIjYwNVwiLFwiRm9udFNldHRpbmdzXCI6e1wiJGlkXCI6XCI2MDZcIixcIkZvbnRTaXplXCI6MTAsXCJGb250TmFtZVwiOlwiQ2FsaWJyaVwiLFwiSXNCb2xkXCI6ZmFsc2UsXCJJc0l0YWxpY1wiOmZhbHNlLFwiSXNVbmRlcmxpbmVkXCI6ZmFsc2V9LFwiQXV0b1NpemVcIjowLFwiRm9yZWdyb3VuZFwiOntcIiRpZFwiOlwiNjA3XCIsXCJDb2xvclwiOntcIiRpZFwiOlwiNjA4XCIsXCJBXCI6MjU1LFwiUlwiOjEwLFwiR1wiOjMyLFwiQlwiOjQxfX0sXCJCYWNrZ3JvdW5kRmlsbFR5cGVcIjowLFwiTWF4V2lkdGhcIjoyMDAuMCxcIk1heEhlaWdodFwiOlwiSW5maW5pdHlcIixcIlNtYXJ0Rm9yZWdyb3VuZElzQWN0aXZlXCI6ZmFsc2UsXCJIb3Jpem9udGFsQWxpZ25tZW50XCI6MixcIlZlcnRpY2FsQWxpZ25tZW50XCI6MCxcIlNtYXJ0Rm9yZWdyb3VuZFwiOm51bGwsXCJNYXJnaW5cIjp7XCIkaWRcIjpcIjYwOVwiLFwiVG9wXCI6MC4wLFwiTGVmdFwiOjAuMCxcIlJpZ2h0XCI6MC4wLFwiQm90dG9tXCI6MC4wfSxcIlBhZGRpbmdcIjp7XCIkaWRcIjpcIjYxMFwiLFwiVG9wXCI6MC4wLFwiTGVmdFwiOjAuMCxcIlJpZ2h0XCI6MC4wLFwiQm90dG9tXCI6MC4wfSxcIkJhY2tncm91bmRcIjp7XCIkaWRcIjpcIjYxMVwiLFwiQ29sb3JcIjp7XCIkaWRcIjpcIjYxMlwiLFwiQVwiOjAsXCJSXCI6MjU1LFwiR1wiOjI1NSxcIkJcIjoyNTV9fSxcIklzVmlzaWJsZVwiOnRydWUsXCJXaWR0aFwiOjAuMCxcIkhlaWdodFwiOjAuMCxcIkJvcmRlclN0eWxlXCI6bnVsbH0sXCJUaXRsZVBvc2l0aW9uXCI6MixcIkRhdGVQb3NpdGlvblwiOlwiTGVmdFwiLFwiU2hhcGVUeXBlXCI6MSxcIlNoYXBlU2l6ZVwiOjEsXCJTaGFwZVN0eWxlXCI6e1wiJGlkXCI6XCI2MTNcIixcIk1hcmdpblwiOntcIiRpZFwiOlwiNjE0XCIsXCJUb3BcIjowLjAsXCJMZWZ0XCI6MC4wLFwiUmlnaHRcIjowLjAsXCJCb3R0b21cIjowLjB9LFwiUGFkZGluZ1wiOntcIiRpZFwiOlwiNjE1XCIsXCJUb3BcIjowLjAsXCJMZWZ0XCI6MC4wLFwiUmlnaHRcIjowLjAsXCJCb3R0b21cIjowLjB9LFwiQmFja2dyb3VuZFwiOntcIiRpZFwiOlwiNjE2XCIsXCJDb2xvclwiOntcIiRpZFwiOlwiNjE3XCIsXCJBXCI6MjU1LFwiUlwiOjE2MSxcIkdcIjoxOTYsXCJCXCI6MjUzfX0sXCJJc1Zpc2libGVcIjp0cnVlLFwiV2lkdGhcIjoxOC4wLFwiSGVpZ2h0XCI6MjAuMCxcIkJvcmRlclN0eWxlXCI6e1wiJGlkXCI6XCI2MThcIixcIkxpbmVDb2xvclwiOntcIiRpZFwiOlwiNjE5XCIsXCIkdHlwZVwiOlwiTkxSRS5Db21tb24uRG9tLlNvbGlkQ29sb3JCcnVzaCwgTkxSRS5Db21tb25cIixcIkNvbG9yXCI6e1wiJGlkXCI6XCI2MjBcIixcIkFcIjoyNTUsXCJSXCI6MTg4LFwiR1wiOjE3OCxcIkJcIjowfX0sXCJMaW5lV2VpZ2h0XCI6MC4wLFwiTGluZVR5cGVcIjowfX0sXCJEYXRlRm9ybWF0XCI6e1wiJGlkXCI6XCI2MjF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UsXCJHcm91cElkXCI6XCJmYjdjMTg4NC0wODY1LTQyMTItYjczNC00Mzk3YmQ5NWJiZmNcIn0se1wiJGlkXCI6XCI2MjJcIixcIlRpdGxlU3R5bGVcIjp7XCIkaWRcIjpcIjYyM1wiLFwiRm9udFNldHRpbmdzXCI6e1wiJGlkXCI6XCI2MjRcIixcIkZvbnRTaXplXCI6MTEsXCJGb250TmFtZVwiOlwiQ2FsaWJyaVwiLFwiSXNCb2xkXCI6dHJ1ZSxcIklzSXRhbGljXCI6ZmFsc2UsXCJJc1VuZGVybGluZWRcIjpmYWxzZX0sXCJBdXRvU2l6ZVwiOjAsXCJGb3JlZ3JvdW5kXCI6e1wiJGlkXCI6XCI2MjVcIixcIkNvbG9yXCI6e1wiJGlkXCI6XCI2MjZcIixcIkFcIjoyNTUsXCJSXCI6MCxcIkdcIjowLFwiQlwiOjB9fSxcIkJhY2tncm91bmRGaWxsVHlwZVwiOjAsXCJNYXhXaWR0aFwiOjIwMC4wLFwiTWF4SGVpZ2h0XCI6XCJJbmZpbml0eVwiLFwiU21hcnRGb3JlZ3JvdW5kSXNBY3RpdmVcIjpmYWxzZSxcIkhvcml6b250YWxBbGlnbm1lbnRcIjowLFwiVmVydGljYWxBbGlnbm1lbnRcIjowLFwiU21hcnRGb3JlZ3JvdW5kXCI6bnVsbCxcIk1hcmdpblwiOntcIiRpZFwiOlwiNjI3XCIsXCJUb3BcIjowLjAsXCJMZWZ0XCI6MC4wLFwiUmlnaHRcIjowLjAsXCJCb3R0b21cIjowLjB9LFwiUGFkZGluZ1wiOntcIiRpZFwiOlwiNjI4XCIsXCJUb3BcIjowLjAsXCJMZWZ0XCI6MC4wLFwiUmlnaHRcIjowLjAsXCJCb3R0b21cIjowLjB9LFwiQmFja2dyb3VuZFwiOntcIiRpZFwiOlwiNjI5XCIsXCJDb2xvclwiOntcIiRpZFwiOlwiNjMwXCIsXCJBXCI6MCxcIlJcIjoyNTUsXCJHXCI6MjU1LFwiQlwiOjI1NX19LFwiSXNWaXNpYmxlXCI6dHJ1ZSxcIldpZHRoXCI6MC4wLFwiSGVpZ2h0XCI6MC4wLFwiQm9yZGVyU3R5bGVcIjpudWxsfSxcIkRhdGVTdHlsZVwiOntcIiRpZFwiOlwiNjMxXCIsXCJGb250U2V0dGluZ3NcIjp7XCIkaWRcIjpcIjYzMlwiLFwiRm9udFNpemVcIjoxMCxcIkZvbnROYW1lXCI6XCJDYWxpYnJpXCIsXCJJc0JvbGRcIjpmYWxzZSxcIklzSXRhbGljXCI6ZmFsc2UsXCJJc1VuZGVybGluZWRcIjpmYWxzZX0sXCJBdXRvU2l6ZVwiOjAsXCJGb3JlZ3JvdW5kXCI6e1wiJGlkXCI6XCI2MzNcIixcIkNvbG9yXCI6e1wiJGlkXCI6XCI2MzRcIixcIkFcIjoyNTUsXCJSXCI6MTAsXCJHXCI6MzIsXCJCXCI6NDF9fSxcIkJhY2tncm91bmRGaWxsVHlwZVwiOjAsXCJNYXhXaWR0aFwiOjIwMC4wLFwiTWF4SGVpZ2h0XCI6XCJJbmZpbml0eVwiLFwiU21hcnRGb3JlZ3JvdW5kSXNBY3RpdmVcIjpmYWxzZSxcIkhvcml6b250YWxBbGlnbm1lbnRcIjoyLFwiVmVydGljYWxBbGlnbm1lbnRcIjowLFwiU21hcnRGb3JlZ3JvdW5kXCI6bnVsbCxcIk1hcmdpblwiOntcIiRpZFwiOlwiNjM1XCIsXCJUb3BcIjowLjAsXCJMZWZ0XCI6MC4wLFwiUmlnaHRcIjowLjAsXCJCb3R0b21cIjowLjB9LFwiUGFkZGluZ1wiOntcIiRpZFwiOlwiNjM2XCIsXCJUb3BcIjowLjAsXCJMZWZ0XCI6MC4wLFwiUmlnaHRcIjowLjAsXCJCb3R0b21cIjowLjB9LFwiQmFja2dyb3VuZFwiOntcIiRpZFwiOlwiNjM3XCIsXCJDb2xvclwiOntcIiRpZFwiOlwiNjM4XCIsXCJBXCI6MCxcIlJcIjoyNTUsXCJHXCI6MjU1LFwiQlwiOjI1NX19LFwiSXNWaXNpYmxlXCI6dHJ1ZSxcIldpZHRoXCI6MC4wLFwiSGVpZ2h0XCI6MC4wLFwiQm9yZGVyU3R5bGVcIjpudWxsfSxcIlRpdGxlUG9zaXRpb25cIjoyLFwiRGF0ZVBvc2l0aW9uXCI6XCJMZWZ0XCIsXCJTaGFwZVR5cGVcIjoxLFwiU2hhcGVTaXplXCI6MSxcIlNoYXBlU3R5bGVcIjp7XCIkaWRcIjpcIjYzOVwiLFwiTWFyZ2luXCI6e1wiJGlkXCI6XCI2NDBcIixcIlRvcFwiOjAuMCxcIkxlZnRcIjowLjAsXCJSaWdodFwiOjAuMCxcIkJvdHRvbVwiOjAuMH0sXCJQYWRkaW5nXCI6e1wiJGlkXCI6XCI2NDFcIixcIlRvcFwiOjAuMCxcIkxlZnRcIjowLjAsXCJSaWdodFwiOjAuMCxcIkJvdHRvbVwiOjAuMH0sXCJCYWNrZ3JvdW5kXCI6e1wiJGlkXCI6XCI2NDJcIixcIkNvbG9yXCI6e1wiJGlkXCI6XCI2NDNcIixcIkFcIjoyNTUsXCJSXCI6MTYxLFwiR1wiOjE5NixcIkJcIjoyNTN9fSxcIklzVmlzaWJsZVwiOnRydWUsXCJXaWR0aFwiOjE4LjAsXCJIZWlnaHRcIjoyMC4wLFwiQm9yZGVyU3R5bGVcIjp7XCIkaWRcIjpcIjY0NFwiLFwiTGluZUNvbG9yXCI6e1wiJGlkXCI6XCI2NDVcIixcIiR0eXBlXCI6XCJOTFJFLkNvbW1vbi5Eb20uU29saWRDb2xvckJydXNoLCBOTFJFLkNvbW1vblwiLFwiQ29sb3JcIjp7XCIkaWRcIjpcIjY0NlwiLFwiQVwiOjI1NSxcIlJcIjoxODgsXCJHXCI6MTc4LFwiQlwiOjB9fSxcIkxpbmVXZWlnaHRcIjowLjAsXCJMaW5lVHlwZVwiOjB9fSxcIkRhdGVGb3JtYXRcIjp7XCIkaWRcIjpcIjY0N1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SxcIkdyb3VwSWRcIjpcImZiN2MxODg0LTA4NjUtNDIxMi1iNzM0LTQzOTdiZDk1YmJmY1wifV0sXCJDdXN0b21Td2ltbGFuZVRhc2tTdHlsZUxpc3RcIjpbe1wiJGlkXCI6XCI2NDhcIixcIlRhc2tTdHlsZVwiOntcIiRpZFwiOlwiNjQ5XCIsXCJTaGFwZVwiOjYsXCJTaGFwZVRoaWNrbmVzc1wiOjAsXCJEdXJhdGlvbkZvcm1hdFwiOjAsXCJQZXJjZW50YWdlQ29tcGxldGVTdHlsZVwiOntcIiRpZFwiOlwiNjUwXCIsXCJGb250U2V0dGluZ3NcIjp7XCIkaWRcIjpcIjY1MVwiLFwiRm9udFNpemVcIjoxMCxcIkZvbnROYW1lXCI6XCJDYWxpYnJpXCIsXCJJc0JvbGRcIjpmYWxzZSxcIklzSXRhbGljXCI6ZmFsc2UsXCJJc1VuZGVybGluZWRcIjpmYWxzZX0sXCJBdXRvU2l6ZVwiOjAsXCJGb3JlZ3JvdW5kXCI6e1wiJGlkXCI6XCI2NTJcIixcIkNvbG9yXCI6e1wiJGlkXCI6XCI2NTNcIixcIkFcIjoyNTUsXCJSXCI6MjM3LFwiR1wiOjEyNSxcIkJcIjo0OX19LFwiQmFja2dyb3VuZEZpbGxUeXBlXCI6MCxcIk1heFdpZHRoXCI6MjAwLjAsXCJNYXhIZWlnaHRcIjpcIkluZmluaXR5XCIsXCJTbWFydEZvcmVncm91bmRJc0FjdGl2ZVwiOmZhbHNlLFwiSG9yaXpvbnRhbEFsaWdubWVudFwiOjAsXCJWZXJ0aWNhbEFsaWdubWVudFwiOjAsXCJTbWFydEZvcmVncm91bmRcIjpudWxsLFwiTWFyZ2luXCI6e1wiJGlkXCI6XCI2NTRcIixcIlRvcFwiOjAuMCxcIkxlZnRcIjowLjAsXCJSaWdodFwiOjAuMCxcIkJvdHRvbVwiOjAuMH0sXCJQYWRkaW5nXCI6e1wiJGlkXCI6XCI2NTVcIixcIlRvcFwiOjAuMCxcIkxlZnRcIjowLjAsXCJSaWdodFwiOjAuMCxcIkJvdHRvbVwiOjAuMH0sXCJCYWNrZ3JvdW5kXCI6e1wiJGlkXCI6XCI2NTZcIixcIkNvbG9yXCI6e1wiJGlkXCI6XCI2NTdcIixcIkFcIjo4OSxcIlJcIjowLFwiR1wiOjAsXCJCXCI6MH19LFwiSXNWaXNpYmxlXCI6dHJ1ZSxcIldpZHRoXCI6MC4wLFwiSGVpZ2h0XCI6MC4wLFwiQm9yZGVyU3R5bGVcIjp7XCIkaWRcIjpcIjY1OFwiLFwiTGluZUNvbG9yXCI6bnVsbCxcIkxpbmVXZWlnaHRcIjowLjAsXCJMaW5lVHlwZVwiOjB9fSxcIkR1cmF0aW9uU3R5bGVcIjp7XCIkaWRcIjpcIjY1OVwiLFwiRm9udFNldHRpbmdzXCI6e1wiJGlkXCI6XCI2NjBcIixcIkZvbnRTaXplXCI6MTAsXCJGb250TmFtZVwiOlwiQ2FsaWJyaVwiLFwiSXNCb2xkXCI6ZmFsc2UsXCJJc0l0YWxpY1wiOmZhbHNlLFwiSXNVbmRlcmxpbmVkXCI6ZmFsc2V9LFwiQXV0b1NpemVcIjowLFwiRm9yZWdyb3VuZFwiOntcIiRpZFwiOlwiNjYxXCIsXCJDb2xvclwiOntcIiRpZFwiOlwiNjYyXCIsXCJBXCI6MjU1LFwiUlwiOjIzNyxcIkdcIjoxMjUsXCJCXCI6NDl9fSxcIkJhY2tncm91bmRGaWxsVHlwZVwiOjAsXCJNYXhXaWR0aFwiOjIwMC4wLFwiTWF4SGVpZ2h0XCI6XCJJbmZpbml0eVwiLFwiU21hcnRGb3JlZ3JvdW5kSXNBY3RpdmVcIjpmYWxzZSxcIkhvcml6b250YWxBbGlnbm1lbnRcIjowLFwiVmVydGljYWxBbGlnbm1lbnRcIjowLFwiU21hcnRGb3JlZ3JvdW5kXCI6bnVsbCxcIk1hcmdpblwiOntcIiRpZFwiOlwiNjYzXCIsXCJUb3BcIjowLjAsXCJMZWZ0XCI6MC4wLFwiUmlnaHRcIjowLjAsXCJCb3R0b21cIjowLjB9LFwiUGFkZGluZ1wiOntcIiRpZFwiOlwiNjY0XCIsXCJUb3BcIjowLjAsXCJMZWZ0XCI6MC4wLFwiUmlnaHRcIjowLjAsXCJCb3R0b21cIjowLjB9LFwiQmFja2dyb3VuZFwiOntcIiRpZFwiOlwiNjY1XCIsXCJDb2xvclwiOntcIiRpZFwiOlwiNjY2XCIsXCJBXCI6MCxcIlJcIjowLFwiR1wiOjAsXCJCXCI6MH19LFwiSXNWaXNpYmxlXCI6dHJ1ZSxcIldpZHRoXCI6MC4wLFwiSGVpZ2h0XCI6MC4wLFwiQm9yZGVyU3R5bGVcIjp7XCIkaWRcIjpcIjY2N1wiLFwiTGluZUNvbG9yXCI6bnVsbCxcIkxpbmVXZWlnaHRcIjowLjAsXCJMaW5lVHlwZVwiOjB9fSxcIkhvcml6b250YWxDb25uZWN0b3JTdHlsZVwiOntcIiRpZFwiOlwiNjY4XCIsXCJMaW5lQ29sb3JcIjp7XCIkaWRcIjpcIjY2OVwiLFwiJHR5cGVcIjpcIk5MUkUuQ29tbW9uLkRvbS5Tb2xpZENvbG9yQnJ1c2gsIE5MUkUuQ29tbW9uXCIsXCJDb2xvclwiOntcIiRpZFwiOlwiNjcwXCIsXCJBXCI6MjU1LFwiUlwiOjIwNCxcIkdcIjoyMDQsXCJCXCI6MjA0fX0sXCJMaW5lV2VpZ2h0XCI6MS4wLFwiTGluZVR5cGVcIjowfSxcIlZlcnRpY2FsQ29ubmVjdG9yU3R5bGVcIjp7XCIkaWRcIjpcIjY3MVwiLFwiTGluZUNvbG9yXCI6e1wiJGlkXCI6XCI2NzJcIixcIiR0eXBlXCI6XCJOTFJFLkNvbW1vbi5Eb20uU29saWRDb2xvckJydXNoLCBOTFJFLkNvbW1vblwiLFwiQ29sb3JcIjp7XCIkaWRcIjpcIjY3M1wiLFwiQVwiOjI1NSxcIlJcIjoyMDQsXCJHXCI6MjA0LFwiQlwiOjIwNH19LFwiTGluZVdlaWdodFwiOjAuMCxcIkxpbmVUeXBlXCI6MH0sXCJNYXJnaW5cIjpudWxsLFwiU3RhcnREYXRlUG9zaXRpb25cIjozLFwiRW5kRGF0ZVBvc2l0aW9uXCI6MyxcIlRpdGxlUG9zaXRpb25cIjo0LFwiRHVyYXRpb25Qb3NpdGlvblwiOjYsXCJQZXJjZW50YWdlQ29tcGxldGVkUG9zaXRpb25cIjo2LFwiU3BhY2luZ1wiOjMsXCJJc0JlbG93VGltZWJhbmRcIjp0cnVlLFwiUGVyY2VudGFnZUNvbXBsZXRlU2hhcGVPcGFjaXR5XCI6MzUsXCJHcm91cE5hbWVcIjpcIjA5NjUyMTU4LTRjYWUtNDc3Yy1hNTM5LTliNTQzZWJkMzE0N1wiLFwiQXR0YWNoZWRNaWxlc3RvbmVzU3R5bGVzXCI6bnVsbCxcIlNoYXBlU3R5bGVcIjp7XCIkaWRcIjpcIjY3NFwiLFwiTWFyZ2luXCI6e1wiJGlkXCI6XCI2NzVcIixcIlRvcFwiOjAuMCxcIkxlZnRcIjo0LjAsXCJSaWdodFwiOjQuMCxcIkJvdHRvbVwiOjAuMH0sXCJQYWRkaW5nXCI6e1wiJGlkXCI6XCI2NzZcIixcIlRvcFwiOjAuMCxcIkxlZnRcIjowLjAsXCJSaWdodFwiOjAuMCxcIkJvdHRvbVwiOjAuMH0sXCJCYWNrZ3JvdW5kXCI6e1wiJGlkXCI6XCI2NzdcIixcIkNvbG9yXCI6e1wiJGlkXCI6XCI2NzhcIixcIkFcIjoyNTUsXCJSXCI6MTYxLFwiR1wiOjE5NixcIkJcIjoyNTN9fSxcIklzVmlzaWJsZVwiOnRydWUsXCJXaWR0aFwiOjAuMCxcIkhlaWdodFwiOjEwLjAsXCJCb3JkZXJTdHlsZVwiOntcIiRpZFwiOlwiNjc5XCIsXCJMaW5lQ29sb3JcIjp7XCIkaWRcIjpcIjY4MFwiLFwiJHR5cGVcIjpcIk5MUkUuQ29tbW9uLkRvbS5Tb2xpZENvbG9yQnJ1c2gsIE5MUkUuQ29tbW9uXCIsXCJDb2xvclwiOntcIiRpZFwiOlwiNjgxXCIsXCJBXCI6MjU1LFwiUlwiOjE4OCxcIkdcIjoxNzgsXCJCXCI6MH19LFwiTGluZVdlaWdodFwiOjAuMCxcIkxpbmVUeXBlXCI6MH19LFwiVGl0bGVTdHlsZVwiOntcIiRpZFwiOlwiNjgyXCIsXCJGb250U2V0dGluZ3NcIjp7XCIkaWRcIjpcIjY4M1wiLFwiRm9udFNpemVcIjoxMSxcIkZvbnROYW1lXCI6XCJDYWxpYnJpXCIsXCJJc0JvbGRcIjp0cnVlLFwiSXNJdGFsaWNcIjpmYWxzZSxcIklzVW5kZXJsaW5lZFwiOmZhbHNlfSxcIkF1dG9TaXplXCI6MCxcIkZvcmVncm91bmRcIjp7XCIkaWRcIjpcIjY4NFwiLFwiQ29sb3JcIjp7XCIkaWRcIjpcIjY4NVwiLFwiQVwiOjI1NSxcIlJcIjowLFwiR1wiOjAsXCJCXCI6MH19LFwiQmFja2dyb3VuZEZpbGxUeXBlXCI6MCxcIk1heFdpZHRoXCI6OTYwLjAsXCJNYXhIZWlnaHRcIjpcIkluZmluaXR5XCIsXCJTbWFydEZvcmVncm91bmRJc0FjdGl2ZVwiOmZhbHNlLFwiSG9yaXpvbnRhbEFsaWdubWVudFwiOjAsXCJWZXJ0aWNhbEFsaWdubWVudFwiOjAsXCJTbWFydEZvcmVncm91bmRcIjpudWxsLFwiTWFyZ2luXCI6e1wiJGlkXCI6XCI2ODZcIixcIlRvcFwiOjAuMCxcIkxlZnRcIjowLjAsXCJSaWdodFwiOjAuMCxcIkJvdHRvbVwiOjAuMH0sXCJQYWRkaW5nXCI6e1wiJGlkXCI6XCI2ODdcIixcIlRvcFwiOjAuMCxcIkxlZnRcIjowLjAsXCJSaWdodFwiOjAuMCxcIkJvdHRvbVwiOjAuMH0sXCJCYWNrZ3JvdW5kXCI6e1wiJGlkXCI6XCI2ODhcIixcIkNvbG9yXCI6e1wiJGlkXCI6XCI2ODlcIixcIkFcIjowLFwiUlwiOjI1NSxcIkdcIjoyNTUsXCJCXCI6MjU1fX0sXCJJc1Zpc2libGVcIjp0cnVlLFwiV2lkdGhcIjowLjAsXCJIZWlnaHRcIjowLjAsXCJCb3JkZXJTdHlsZVwiOntcIiRpZFwiOlwiNjkwXCIsXCJMaW5lQ29sb3JcIjpudWxsLFwiTGluZVdlaWdodFwiOjAuMCxcIkxpbmVUeXBlXCI6MH19LFwiRGF0ZVN0eWxlXCI6e1wiJGlkXCI6XCI2OTFcIixcIkZvbnRTZXR0aW5nc1wiOntcIiRpZFwiOlwiNjkyXCIsXCJGb250U2l6ZVwiOjEwLFwiRm9udE5hbWVcIjpcIkNhbGlicmlcIixcIklzQm9sZFwiOmZhbHNlLFwiSXNJdGFsaWNcIjpmYWxzZSxcIklzVW5kZXJsaW5lZFwiOmZhbHNlfSxcIkF1dG9TaXplXCI6MCxcIkZvcmVncm91bmRcIjp7XCIkaWRcIjpcIjY5M1wiLFwiQ29sb3JcIjp7XCIkaWRcIjpcIjY5NFwiLFwiQVwiOjI1NSxcIlJcIjoxMCxcIkdcIjozMixcIkJcIjo0MX19LFwiQmFja2dyb3VuZEZpbGxUeXBlXCI6MCxcIk1heFdpZHRoXCI6MjAwLjAsXCJNYXhIZWlnaHRcIjpcIkluZmluaXR5XCIsXCJTbWFydEZvcmVncm91bmRJc0FjdGl2ZVwiOmZhbHNlLFwiSG9yaXpvbnRhbEFsaWdubWVudFwiOjIsXCJWZXJ0aWNhbEFsaWdubWVudFwiOjAsXCJTbWFydEZvcmVncm91bmRcIjpudWxsLFwiTWFyZ2luXCI6e1wiJGlkXCI6XCI2OTVcIixcIlRvcFwiOjAuMCxcIkxlZnRcIjowLjAsXCJSaWdodFwiOjAuMCxcIkJvdHRvbVwiOjAuMH0sXCJQYWRkaW5nXCI6e1wiJGlkXCI6XCI2OTZcIixcIlRvcFwiOjAuMCxcIkxlZnRcIjowLjAsXCJSaWdodFwiOjAuMCxcIkJvdHRvbVwiOjAuMH0sXCJCYWNrZ3JvdW5kXCI6e1wiJGlkXCI6XCI2OTdcIixcIkNvbG9yXCI6e1wiJGlkXCI6XCI2OThcIixcIkFcIjowLFwiUlwiOjI1NSxcIkdcIjoyNTUsXCJCXCI6MjU1fX0sXCJJc1Zpc2libGVcIjp0cnVlLFwiV2lkdGhcIjowLjAsXCJIZWlnaHRcIjowLjAsXCJCb3JkZXJTdHlsZVwiOntcIiRpZFwiOlwiNjk5XCIsXCJMaW5lQ29sb3JcIjpudWxsLFwiTGluZVdlaWdodFwiOjAuMCxcIkxpbmVUeXBlXCI6MH19LFwiRGF0ZUZvcm1hdFwiOntcIiRpZFwiOlwiNzAw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cIkF0dGFjaGVkTWlsZXN0b25lc1N0eWxlXCI6W119LHtcIiRpZFwiOlwiNzAxXCIsXCJUYXNrU3R5bGVcIjp7XCIkaWRcIjpcIjcwMlwiLFwiU2hhcGVcIjo2LFwiU2hhcGVUaGlja25lc3NcIjowLFwiRHVyYXRpb25Gb3JtYXRcIjowLFwiUGVyY2VudGFnZUNvbXBsZXRlU3R5bGVcIjp7XCIkaWRcIjpcIjcwM1wiLFwiRm9udFNldHRpbmdzXCI6e1wiJGlkXCI6XCI3MDRcIixcIkZvbnRTaXplXCI6MTAsXCJGb250TmFtZVwiOlwiQ2FsaWJyaVwiLFwiSXNCb2xkXCI6ZmFsc2UsXCJJc0l0YWxpY1wiOmZhbHNlLFwiSXNVbmRlcmxpbmVkXCI6ZmFsc2V9LFwiQXV0b1NpemVcIjowLFwiRm9yZWdyb3VuZFwiOntcIiRpZFwiOlwiNzA1XCIsXCJDb2xvclwiOntcIiRpZFwiOlwiNzA2XCIsXCJBXCI6MjU1LFwiUlwiOjIzNyxcIkdcIjoxMjUsXCJCXCI6NDl9fSxcIkJhY2tncm91bmRGaWxsVHlwZVwiOjAsXCJNYXhXaWR0aFwiOjIwMC4wLFwiTWF4SGVpZ2h0XCI6XCJJbmZpbml0eVwiLFwiU21hcnRGb3JlZ3JvdW5kSXNBY3RpdmVcIjpmYWxzZSxcIkhvcml6b250YWxBbGlnbm1lbnRcIjowLFwiVmVydGljYWxBbGlnbm1lbnRcIjowLFwiU21hcnRGb3JlZ3JvdW5kXCI6bnVsbCxcIk1hcmdpblwiOntcIiRpZFwiOlwiNzA3XCIsXCJUb3BcIjowLjAsXCJMZWZ0XCI6MC4wLFwiUmlnaHRcIjowLjAsXCJCb3R0b21cIjowLjB9LFwiUGFkZGluZ1wiOntcIiRpZFwiOlwiNzA4XCIsXCJUb3BcIjowLjAsXCJMZWZ0XCI6MC4wLFwiUmlnaHRcIjowLjAsXCJCb3R0b21cIjowLjB9LFwiQmFja2dyb3VuZFwiOntcIiRpZFwiOlwiNzA5XCIsXCJDb2xvclwiOntcIiRpZFwiOlwiNzEwXCIsXCJBXCI6ODksXCJSXCI6MCxcIkdcIjowLFwiQlwiOjB9fSxcIklzVmlzaWJsZVwiOnRydWUsXCJXaWR0aFwiOjAuMCxcIkhlaWdodFwiOjAuMCxcIkJvcmRlclN0eWxlXCI6e1wiJGlkXCI6XCI3MTFcIixcIkxpbmVDb2xvclwiOm51bGwsXCJMaW5lV2VpZ2h0XCI6MC4wLFwiTGluZVR5cGVcIjowfX0sXCJEdXJhdGlvblN0eWxlXCI6e1wiJGlkXCI6XCI3MTJcIixcIkZvbnRTZXR0aW5nc1wiOntcIiRpZFwiOlwiNzEzXCIsXCJGb250U2l6ZVwiOjEwLFwiRm9udE5hbWVcIjpcIkNhbGlicmlcIixcIklzQm9sZFwiOmZhbHNlLFwiSXNJdGFsaWNcIjpmYWxzZSxcIklzVW5kZXJsaW5lZFwiOmZhbHNlfSxcIkF1dG9TaXplXCI6MCxcIkZvcmVncm91bmRcIjp7XCIkaWRcIjpcIjcxNFwiLFwiQ29sb3JcIjp7XCIkaWRcIjpcIjcxNVwiLFwiQVwiOjI1NSxcIlJcIjoyMzcsXCJHXCI6MTI1LFwiQlwiOjQ5fX0sXCJCYWNrZ3JvdW5kRmlsbFR5cGVcIjowLFwiTWF4V2lkdGhcIjoyMDAuMCxcIk1heEhlaWdodFwiOlwiSW5maW5pdHlcIixcIlNtYXJ0Rm9yZWdyb3VuZElzQWN0aXZlXCI6ZmFsc2UsXCJIb3Jpem9udGFsQWxpZ25tZW50XCI6MCxcIlZlcnRpY2FsQWxpZ25tZW50XCI6MCxcIlNtYXJ0Rm9yZWdyb3VuZFwiOm51bGwsXCJNYXJnaW5cIjp7XCIkaWRcIjpcIjcxNlwiLFwiVG9wXCI6MC4wLFwiTGVmdFwiOjAuMCxcIlJpZ2h0XCI6MC4wLFwiQm90dG9tXCI6MC4wfSxcIlBhZGRpbmdcIjp7XCIkaWRcIjpcIjcxN1wiLFwiVG9wXCI6MC4wLFwiTGVmdFwiOjAuMCxcIlJpZ2h0XCI6MC4wLFwiQm90dG9tXCI6MC4wfSxcIkJhY2tncm91bmRcIjp7XCIkaWRcIjpcIjcxOFwiLFwiQ29sb3JcIjp7XCIkaWRcIjpcIjcxOVwiLFwiQVwiOjAsXCJSXCI6MCxcIkdcIjowLFwiQlwiOjB9fSxcIklzVmlzaWJsZVwiOnRydWUsXCJXaWR0aFwiOjAuMCxcIkhlaWdodFwiOjAuMCxcIkJvcmRlclN0eWxlXCI6e1wiJGlkXCI6XCI3MjBcIixcIkxpbmVDb2xvclwiOm51bGwsXCJMaW5lV2VpZ2h0XCI6MC4wLFwiTGluZVR5cGVcIjowfX0sXCJIb3Jpem9udGFsQ29ubmVjdG9yU3R5bGVcIjp7XCIkaWRcIjpcIjcyMVwiLFwiTGluZUNvbG9yXCI6e1wiJGlkXCI6XCI3MjJcIixcIiR0eXBlXCI6XCJOTFJFLkNvbW1vbi5Eb20uU29saWRDb2xvckJydXNoLCBOTFJFLkNvbW1vblwiLFwiQ29sb3JcIjp7XCIkaWRcIjpcIjcyM1wiLFwiQVwiOjI1NSxcIlJcIjoyMDQsXCJHXCI6MjA0LFwiQlwiOjIwNH19LFwiTGluZVdlaWdodFwiOjEuMCxcIkxpbmVUeXBlXCI6MH0sXCJWZXJ0aWNhbENvbm5lY3RvclN0eWxlXCI6e1wiJGlkXCI6XCI3MjRcIixcIkxpbmVDb2xvclwiOntcIiRpZFwiOlwiNzI1XCIsXCIkdHlwZVwiOlwiTkxSRS5Db21tb24uRG9tLlNvbGlkQ29sb3JCcnVzaCwgTkxSRS5Db21tb25cIixcIkNvbG9yXCI6e1wiJGlkXCI6XCI3MjZcIixcIkFcIjoyNTUsXCJSXCI6MjA0LFwiR1wiOjIwNCxcIkJcIjoyMDR9fSxcIkxpbmVXZWlnaHRcIjowLjAsXCJMaW5lVHlwZVwiOjB9LFwiTWFyZ2luXCI6bnVsbCxcIlN0YXJ0RGF0ZVBvc2l0aW9uXCI6MyxcIkVuZERhdGVQb3NpdGlvblwiOjMsXCJUaXRsZVBvc2l0aW9uXCI6NCxcIkR1cmF0aW9uUG9zaXRpb25cIjo2LFwiUGVyY2VudGFnZUNvbXBsZXRlZFBvc2l0aW9uXCI6NixcIlNwYWNpbmdcIjozLFwiSXNCZWxvd1RpbWViYW5kXCI6dHJ1ZSxcIlBlcmNlbnRhZ2VDb21wbGV0ZVNoYXBlT3BhY2l0eVwiOjM1LFwiR3JvdXBOYW1lXCI6XCIwOTY1MjE1OC00Y2FlLTQ3N2MtYTUzOS05YjU0M2ViZDMxNDdcIixcIkF0dGFjaGVkTWlsZXN0b25lc1N0eWxlc1wiOm51bGwsXCJTaGFwZVN0eWxlXCI6e1wiJGlkXCI6XCI3MjdcIixcIk1hcmdpblwiOntcIiRpZFwiOlwiNzI4XCIsXCJUb3BcIjowLjAsXCJMZWZ0XCI6NC4wLFwiUmlnaHRcIjo0LjAsXCJCb3R0b21cIjowLjB9LFwiUGFkZGluZ1wiOntcIiRpZFwiOlwiNzI5XCIsXCJUb3BcIjowLjAsXCJMZWZ0XCI6MC4wLFwiUmlnaHRcIjowLjAsXCJCb3R0b21cIjowLjB9LFwiQmFja2dyb3VuZFwiOntcIiRpZFwiOlwiNzMwXCIsXCJDb2xvclwiOntcIiRpZFwiOlwiNzMxXCIsXCJBXCI6MjU1LFwiUlwiOjE2MSxcIkdcIjoxOTYsXCJCXCI6MjUzfX0sXCJJc1Zpc2libGVcIjp0cnVlLFwiV2lkdGhcIjowLjAsXCJIZWlnaHRcIjoxMC4wLFwiQm9yZGVyU3R5bGVcIjp7XCIkaWRcIjpcIjczMlwiLFwiTGluZUNvbG9yXCI6e1wiJGlkXCI6XCI3MzNcIixcIiR0eXBlXCI6XCJOTFJFLkNvbW1vbi5Eb20uU29saWRDb2xvckJydXNoLCBOTFJFLkNvbW1vblwiLFwiQ29sb3JcIjp7XCIkaWRcIjpcIjczNFwiLFwiQVwiOjI1NSxcIlJcIjoxODgsXCJHXCI6MTc4LFwiQlwiOjB9fSxcIkxpbmVXZWlnaHRcIjowLjAsXCJMaW5lVHlwZVwiOjB9fSxcIlRpdGxlU3R5bGVcIjp7XCIkaWRcIjpcIjczNVwiLFwiRm9udFNldHRpbmdzXCI6e1wiJGlkXCI6XCI3MzZcIixcIkZvbnRTaXplXCI6MTEsXCJGb250TmFtZVwiOlwiQ2FsaWJyaVwiLFwiSXNCb2xkXCI6dHJ1ZSxcIklzSXRhbGljXCI6ZmFsc2UsXCJJc1VuZGVybGluZWRcIjpmYWxzZX0sXCJBdXRvU2l6ZVwiOjAsXCJGb3JlZ3JvdW5kXCI6e1wiJGlkXCI6XCI3MzdcIixcIkNvbG9yXCI6e1wiJGlkXCI6XCI3MzhcIixcIkFcIjoyNTUsXCJSXCI6MCxcIkdcIjowLFwiQlwiOjB9fSxcIkJhY2tncm91bmRGaWxsVHlwZVwiOjAsXCJNYXhXaWR0aFwiOjk2MC4wLFwiTWF4SGVpZ2h0XCI6XCJJbmZpbml0eVwiLFwiU21hcnRGb3JlZ3JvdW5kSXNBY3RpdmVcIjpmYWxzZSxcIkhvcml6b250YWxBbGlnbm1lbnRcIjowLFwiVmVydGljYWxBbGlnbm1lbnRcIjowLFwiU21hcnRGb3JlZ3JvdW5kXCI6bnVsbCxcIk1hcmdpblwiOntcIiRpZFwiOlwiNzM5XCIsXCJUb3BcIjowLjAsXCJMZWZ0XCI6MC4wLFwiUmlnaHRcIjowLjAsXCJCb3R0b21cIjowLjB9LFwiUGFkZGluZ1wiOntcIiRpZFwiOlwiNzQwXCIsXCJUb3BcIjowLjAsXCJMZWZ0XCI6MC4wLFwiUmlnaHRcIjowLjAsXCJCb3R0b21cIjowLjB9LFwiQmFja2dyb3VuZFwiOntcIiRpZFwiOlwiNzQxXCIsXCJDb2xvclwiOntcIiRpZFwiOlwiNzQyXCIsXCJBXCI6MCxcIlJcIjoyNTUsXCJHXCI6MjU1LFwiQlwiOjI1NX19LFwiSXNWaXNpYmxlXCI6dHJ1ZSxcIldpZHRoXCI6MC4wLFwiSGVpZ2h0XCI6MC4wLFwiQm9yZGVyU3R5bGVcIjp7XCIkaWRcIjpcIjc0M1wiLFwiTGluZUNvbG9yXCI6bnVsbCxcIkxpbmVXZWlnaHRcIjowLjAsXCJMaW5lVHlwZVwiOjB9fSxcIkRhdGVTdHlsZVwiOntcIiRpZFwiOlwiNzQ0XCIsXCJGb250U2V0dGluZ3NcIjp7XCIkaWRcIjpcIjc0NVwiLFwiRm9udFNpemVcIjoxMCxcIkZvbnROYW1lXCI6XCJDYWxpYnJpXCIsXCJJc0JvbGRcIjpmYWxzZSxcIklzSXRhbGljXCI6ZmFsc2UsXCJJc1VuZGVybGluZWRcIjpmYWxzZX0sXCJBdXRvU2l6ZVwiOjAsXCJGb3JlZ3JvdW5kXCI6e1wiJGlkXCI6XCI3NDZcIixcIkNvbG9yXCI6e1wiJGlkXCI6XCI3NDdcIixcIkFcIjoyNTUsXCJSXCI6MTAsXCJHXCI6MzIsXCJCXCI6NDF9fSxcIkJhY2tncm91bmRGaWxsVHlwZVwiOjAsXCJNYXhXaWR0aFwiOjIwMC4wLFwiTWF4SGVpZ2h0XCI6XCJJbmZpbml0eVwiLFwiU21hcnRGb3JlZ3JvdW5kSXNBY3RpdmVcIjpmYWxzZSxcIkhvcml6b250YWxBbGlnbm1lbnRcIjoyLFwiVmVydGljYWxBbGlnbm1lbnRcIjowLFwiU21hcnRGb3JlZ3JvdW5kXCI6bnVsbCxcIk1hcmdpblwiOntcIiRpZFwiOlwiNzQ4XCIsXCJUb3BcIjowLjAsXCJMZWZ0XCI6MC4wLFwiUmlnaHRcIjowLjAsXCJCb3R0b21cIjowLjB9LFwiUGFkZGluZ1wiOntcIiRpZFwiOlwiNzQ5XCIsXCJUb3BcIjowLjAsXCJMZWZ0XCI6MC4wLFwiUmlnaHRcIjowLjAsXCJCb3R0b21cIjowLjB9LFwiQmFja2dyb3VuZFwiOntcIiRpZFwiOlwiNzUwXCIsXCJDb2xvclwiOntcIiRpZFwiOlwiNzUxXCIsXCJBXCI6MCxcIlJcIjoyNTUsXCJHXCI6MjU1LFwiQlwiOjI1NX19LFwiSXNWaXNpYmxlXCI6dHJ1ZSxcIldpZHRoXCI6MC4wLFwiSGVpZ2h0XCI6MC4wLFwiQm9yZGVyU3R5bGVcIjp7XCIkaWRcIjpcIjc1MlwiLFwiTGluZUNvbG9yXCI6bnVsbCxcIkxpbmVXZWlnaHRcIjowLjAsXCJMaW5lVHlwZVwiOjB9fSxcIkRhdGVGb3JtYXRcIjp7XCIkaWRcIjpcIjc1M1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XCJBdHRhY2hlZE1pbGVzdG9uZXNTdHlsZVwiOltdfV0sXCJJc1Zpc2libGVcIjp0cnVlfSxcIkN1c3RvbVN3aW1sYW5lQWN0aXZpdGllc1N0eWxlTGlzdFwiOltdLFwiSXNWaXNpYmxlXCI6dHJ1ZX0se1wiJGlkXCI6XCI3NTRcIixcIkhlYWRlclN0eWxlXCI6e1wiJGlkXCI6XCI3NTVcIixcIlRleHRTdHlsZVwiOntcIiRpZFwiOlwiNzU2XCIsXCJGb250U2V0dGluZ3NcIjp7XCIkaWRcIjpcIjc1N1wiLFwiRm9udFNpemVcIjoxMixcIkZvbnROYW1lXCI6XCJDYWxpYnJpXCIsXCJJc0JvbGRcIjpmYWxzZSxcIklzSXRhbGljXCI6ZmFsc2UsXCJJc1VuZGVybGluZWRcIjpmYWxzZX0sXCJBdXRvU2l6ZVwiOjIsXCJGb3JlZ3JvdW5kXCI6e1wiJGlkXCI6XCI3NThcIixcIkNvbG9yXCI6e1wiJGlkXCI6XCI3NTlcIixcIkFcIjoyNTUsXCJSXCI6MCxcIkdcIjowLFwiQlwiOjB9fSxcIkJhY2tncm91bmRGaWxsVHlwZVwiOjAsXCJNYXhXaWR0aFwiOjEwNS44NTMzMzMzMzMzMzMzNCxcIk1heEhlaWdodFwiOjAuMCxcIlNtYXJ0Rm9yZWdyb3VuZElzQWN0aXZlXCI6ZmFsc2UsXCJIb3Jpem9udGFsQWxpZ25tZW50XCI6MCxcIlZlcnRpY2FsQWxpZ25tZW50XCI6MCxcIlNtYXJ0Rm9yZWdyb3VuZFwiOm51bGwsXCJNYXJnaW5cIjp7XCIkaWRcIjpcIjc2MFwiLFwiVG9wXCI6MC4wLFwiTGVmdFwiOjAuMCxcIlJpZ2h0XCI6MC4wLFwiQm90dG9tXCI6MC4wfSxcIlBhZGRpbmdcIjp7XCIkaWRcIjpcIjc2MVwiLFwiVG9wXCI6MC4wLFwiTGVmdFwiOjAuMCxcIlJpZ2h0XCI6MC4wLFwiQm90dG9tXCI6MC4wfSxcIkJhY2tncm91bmRcIjpudWxsLFwiSXNWaXNpYmxlXCI6dHJ1ZSxcIldpZHRoXCI6MC4wLFwiSGVpZ2h0XCI6MC4wLFwiQm9yZGVyU3R5bGVcIjpudWxsfSxcIlJlY3RhbmdsZVN0eWxlXCI6e1wiJGlkXCI6XCI3NjJcIixcIk1hcmdpblwiOntcIiRpZFwiOlwiNzYzXCIsXCJUb3BcIjowLjAsXCJMZWZ0XCI6MC4wLFwiUmlnaHRcIjowLjAsXCJCb3R0b21cIjowLjB9LFwiUGFkZGluZ1wiOntcIiRpZFwiOlwiNzY0XCIsXCJUb3BcIjowLjAsXCJMZWZ0XCI6MC4wLFwiUmlnaHRcIjowLjAsXCJCb3R0b21cIjowLjB9LFwiQmFja2dyb3VuZFwiOntcIiRpZFwiOlwiNzY1XCIsXCJDb2xvclwiOntcIiRpZFwiOlwiNzY2XCIsXCJBXCI6MjU1LFwiUlwiOjE0MyxcIkdcIjoyMjgsXCJCXCI6MjIyfX0sXCJJc1Zpc2libGVcIjp0cnVlLFwiV2lkdGhcIjowLjAsXCJIZWlnaHRcIjowLjAsXCJCb3JkZXJTdHlsZVwiOntcIiRpZFwiOlwiNzY3XCIsXCJMaW5lQ29sb3JcIjp7XCIkaWRcIjpcIjc2OFwiLFwiJHR5cGVcIjpcIk5MUkUuQ29tbW9uLkRvbS5Tb2xpZENvbG9yQnJ1c2gsIE5MUkUuQ29tbW9uXCIsXCJDb2xvclwiOntcIiRpZFwiOlwiNzY5XCIsXCJBXCI6MjU1LFwiUlwiOjI1NSxcIkdcIjoyNTUsXCJCXCI6MjU1fX0sXCJMaW5lV2VpZ2h0XCI6MC4wLFwiTGluZVR5cGVcIjowfX0sXCJUZXh0SXNWZXJ0aWNhbFwiOnRydWV9LFwiQmFja2dyb3VuZFN0eWxlXCI6e1wiJGlkXCI6XCI3NzBcIixcIk1hcmdpblwiOntcIiRpZFwiOlwiNzcxXCIsXCJUb3BcIjowLjAsXCJMZWZ0XCI6MC4wLFwiUmlnaHRcIjowLjAsXCJCb3R0b21cIjowLjB9LFwiUGFkZGluZ1wiOntcIiRpZFwiOlwiNzcyXCIsXCJUb3BcIjowLjAsXCJMZWZ0XCI6MC4wLFwiUmlnaHRcIjowLjAsXCJCb3R0b21cIjowLjB9LFwiQmFja2dyb3VuZFwiOntcIiRpZFwiOlwiNzczXCIsXCJDb2xvclwiOntcIiRpZFwiOlwiNzc0XCIsXCJBXCI6NTEsXCJSXCI6MTY1LFwiR1wiOjE2NSxcIkJcIjoxNjV9fSxcIklzVmlzaWJsZVwiOnRydWUsXCJXaWR0aFwiOjAuMCxcIkhlaWdodFwiOjAuMCxcIkJvcmRlclN0eWxlXCI6e1wiJGlkXCI6XCI3NzVcIixcIkxpbmVDb2xvclwiOntcIiRpZFwiOlwiNzc2XCIsXCIkdHlwZVwiOlwiTkxSRS5Db21tb24uRG9tLlNvbGlkQ29sb3JCcnVzaCwgTkxSRS5Db21tb25cIixcIkNvbG9yXCI6e1wiJGlkXCI6XCI3NzdcIixcIkFcIjoyNTUsXCJSXCI6MTg4LFwiR1wiOjE3OCxcIkJcIjowfX0sXCJMaW5lV2VpZ2h0XCI6MC4wLFwiTGluZVR5cGVcIjowfX0sXCJJc0Fib3ZlVGltZWJhbmRcIjpmYWxzZSxcIlN3aW1sYW5lRGVmYXVsdEFjdGl2aXR5U3R5bGVcIjp7XCIkaWRcIjpcIjc3OFwiLFwiSGVhZGVyU3R5bGVcIjp7XCIkaWRcIjpcIjc3OVwiLFwiVGV4dFN0eWxlXCI6e1wiJGlkXCI6XCI3ODBcIixcIkZvbnRTZXR0aW5nc1wiOntcIiRpZFwiOlwiNzgxXCIsXCJGb250U2l6ZVwiOjExLFwiRm9udE5hbWVcIjpcIkNhbGlicmlcIixcIklzQm9sZFwiOmZhbHNlLFwiSXNJdGFsaWNcIjpmYWxzZSxcIklzVW5kZXJsaW5lZFwiOmZhbHNlfSxcIkF1dG9TaXplXCI6MixcIkZvcmVncm91bmRcIjp7XCIkaWRcIjpcIjc4MlwiLFwiQ29sb3JcIjp7XCIkaWRcIjpcIjc4M1wiLFwiQVwiOjI1NSxcIlJcIjowLFwiR1wiOjAsXCJCXCI6MH19LFwiQmFja2dyb3VuZEZpbGxUeXBlXCI6MCxcIk1heFdpZHRoXCI6MC4wLFwiTWF4SGVpZ2h0XCI6MC4wLFwiU21hcnRGb3JlZ3JvdW5kSXNBY3RpdmVcIjpmYWxzZSxcIkhvcml6b250YWxBbGlnbm1lbnRcIjowLFwiVmVydGljYWxBbGlnbm1lbnRcIjowLFwiU21hcnRGb3JlZ3JvdW5kXCI6bnVsbCxcIk1hcmdpblwiOntcIiRpZFwiOlwiNzg0XCIsXCJUb3BcIjowLjAsXCJMZWZ0XCI6MC4wLFwiUmlnaHRcIjowLjAsXCJCb3R0b21cIjowLjB9LFwiUGFkZGluZ1wiOntcIiRpZFwiOlwiNzg1XCIsXCJUb3BcIjowLjAsXCJMZWZ0XCI6MC4wLFwiUmlnaHRcIjowLjAsXCJCb3R0b21cIjowLjB9LFwiQmFja2dyb3VuZFwiOm51bGwsXCJJc1Zpc2libGVcIjp0cnVlLFwiV2lkdGhcIjowLjAsXCJIZWlnaHRcIjowLjAsXCJCb3JkZXJTdHlsZVwiOm51bGx9LFwiUmVjdGFuZ2xlU3R5bGVcIjp7XCIkaWRcIjpcIjc4NlwiLFwiTWFyZ2luXCI6e1wiJGlkXCI6XCI3ODdcIixcIlRvcFwiOjAuMCxcIkxlZnRcIjowLjAsXCJSaWdodFwiOjAuMCxcIkJvdHRvbVwiOjAuMH0sXCJQYWRkaW5nXCI6e1wiJGlkXCI6XCI3ODhcIixcIlRvcFwiOjAuMCxcIkxlZnRcIjowLjAsXCJSaWdodFwiOjAuMCxcIkJvdHRvbVwiOjAuMH0sXCJCYWNrZ3JvdW5kXCI6e1wiJGlkXCI6XCI3ODlcIixcIkNvbG9yXCI6e1wiJGlkXCI6XCI3OTBcIixcIkFcIjo2MyxcIlJcIjoyNTUsXCJHXCI6MjQyLFwiQlwiOjB9fSxcIklzVmlzaWJsZVwiOnRydWUsXCJXaWR0aFwiOjAuMCxcIkhlaWdodFwiOjAuMCxcIkJvcmRlclN0eWxlXCI6e1wiJGlkXCI6XCI3OTFcIixcIkxpbmVDb2xvclwiOntcIiRpZFwiOlwiNzkyXCIsXCIkdHlwZVwiOlwiTkxSRS5Db21tb24uRG9tLlNvbGlkQ29sb3JCcnVzaCwgTkxSRS5Db21tb25cIixcIkNvbG9yXCI6e1wiJGlkXCI6XCI3OTNcIixcIkFcIjoyNTUsXCJSXCI6MTg4LFwiR1wiOjE3OCxcIkJcIjowfX0sXCJMaW5lV2VpZ2h0XCI6MC4wLFwiTGluZVR5cGVcIjowfX19LFwiQmFja2dyb3VuZFN0eWxlXCI6e1wiJGlkXCI6XCI3OTRcIixcIk1hcmdpblwiOntcIiRpZFwiOlwiNzk1XCIsXCJUb3BcIjowLjAsXCJMZWZ0XCI6MC4wLFwiUmlnaHRcIjowLjAsXCJCb3R0b21cIjowLjB9LFwiUGFkZGluZ1wiOntcIiRpZFwiOlwiNzk2XCIsXCJUb3BcIjowLjAsXCJMZWZ0XCI6MC4wLFwiUmlnaHRcIjowLjAsXCJCb3R0b21cIjowLjB9LFwiQmFja2dyb3VuZFwiOntcIiRpZFwiOlwiNzk3XCIsXCJDb2xvclwiOntcIiRpZFwiOlwiNzk4XCIsXCJBXCI6NTEsXCJSXCI6MTY1LFwiR1wiOjE2NSxcIkJcIjoxNjV9fSxcIklzVmlzaWJsZVwiOnRydWUsXCJXaWR0aFwiOjAuMCxcIkhlaWdodFwiOjAuMCxcIkJvcmRlclN0eWxlXCI6e1wiJGlkXCI6XCI3OTlcIixcIkxpbmVDb2xvclwiOntcIiRpZFwiOlwiODAwXCIsXCIkdHlwZVwiOlwiTkxSRS5Db21tb24uRG9tLlNvbGlkQ29sb3JCcnVzaCwgTkxSRS5Db21tb25cIixcIkNvbG9yXCI6e1wiJGlkXCI6XCI4MDFcIixcIkFcIjoyNTUsXCJSXCI6MTg4LFwiR1wiOjE3OCxcIkJcIjowfX0sXCJMaW5lV2VpZ2h0XCI6MC4wLFwiTGluZVR5cGVcIjowfX0sXCJDdXN0b21Td2ltbGFuZU1pbGVzdG9uZVN0eWxlTGlzdFwiOlt7XCIkaWRcIjpcIjgwMlwiLFwiVGl0bGVTdHlsZVwiOntcIiRpZFwiOlwiODAzXCIsXCJGb250U2V0dGluZ3NcIjp7XCIkaWRcIjpcIjgwNFwiLFwiRm9udFNpemVcIjoxMSxcIkZvbnROYW1lXCI6XCJDYWxpYnJpXCIsXCJJc0JvbGRcIjp0cnVlLFwiSXNJdGFsaWNcIjpmYWxzZSxcIklzVW5kZXJsaW5lZFwiOmZhbHNlfSxcIkF1dG9TaXplXCI6MCxcIkZvcmVncm91bmRcIjp7XCIkaWRcIjpcIjgwNVwiLFwiQ29sb3JcIjp7XCIkaWRcIjpcIjgwNl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4MDdcIixcIlRvcFwiOjAuMCxcIkxlZnRcIjowLjAsXCJSaWdodFwiOjAuMCxcIkJvdHRvbVwiOjAuMH0sXCJQYWRkaW5nXCI6e1wiJGlkXCI6XCI4MDhcIixcIlRvcFwiOjAuMCxcIkxlZnRcIjowLjAsXCJSaWdodFwiOjAuMCxcIkJvdHRvbVwiOjAuMH0sXCJCYWNrZ3JvdW5kXCI6e1wiJGlkXCI6XCI4MDlcIixcIkNvbG9yXCI6e1wiJGlkXCI6XCI4MTBcIixcIkFcIjowLFwiUlwiOjI1NSxcIkdcIjoyNTUsXCJCXCI6MjU1fX0sXCJJc1Zpc2libGVcIjp0cnVlLFwiV2lkdGhcIjowLjAsXCJIZWlnaHRcIjowLjAsXCJCb3JkZXJTdHlsZVwiOm51bGx9LFwiRGF0ZVN0eWxlXCI6e1wiJGlkXCI6XCI4MTFcIixcIkZvbnRTZXR0aW5nc1wiOntcIiRpZFwiOlwiODEyXCIsXCJGb250U2l6ZVwiOjEwLFwiRm9udE5hbWVcIjpcIkNhbGlicmlcIixcIklzQm9sZFwiOmZhbHNlLFwiSXNJdGFsaWNcIjpmYWxzZSxcIklzVW5kZXJsaW5lZFwiOmZhbHNlfSxcIkF1dG9TaXplXCI6MCxcIkZvcmVncm91bmRcIjp7XCIkaWRcIjpcIjgxM1wiLFwiQ29sb3JcIjp7XCIkaWRcIjpcIjgxNFwiLFwiQVwiOjI1NSxcIlJcIjoxMCxcIkdcIjozMixcIkJcIjo0MX19LFwiQmFja2dyb3VuZEZpbGxUeXBlXCI6MCxcIk1heFdpZHRoXCI6MjAwLjAsXCJNYXhIZWlnaHRcIjpcIkluZmluaXR5XCIsXCJTbWFydEZvcmVncm91bmRJc0FjdGl2ZVwiOmZhbHNlLFwiSG9yaXpvbnRhbEFsaWdubWVudFwiOjIsXCJWZXJ0aWNhbEFsaWdubWVudFwiOjAsXCJTbWFydEZvcmVncm91bmRcIjpudWxsLFwiTWFyZ2luXCI6e1wiJGlkXCI6XCI4MTVcIixcIlRvcFwiOjAuMCxcIkxlZnRcIjowLjAsXCJSaWdodFwiOjAuMCxcIkJvdHRvbVwiOjAuMH0sXCJQYWRkaW5nXCI6e1wiJGlkXCI6XCI4MTZcIixcIlRvcFwiOjAuMCxcIkxlZnRcIjowLjAsXCJSaWdodFwiOjAuMCxcIkJvdHRvbVwiOjAuMH0sXCJCYWNrZ3JvdW5kXCI6e1wiJGlkXCI6XCI4MTdcIixcIkNvbG9yXCI6e1wiJGlkXCI6XCI4MThcIixcIkFcIjowLFwiUlwiOjI1NSxcIkdcIjoyNTUsXCJCXCI6MjU1fX0sXCJJc1Zpc2libGVcIjp0cnVlLFwiV2lkdGhcIjowLjAsXCJIZWlnaHRcIjowLjAsXCJCb3JkZXJTdHlsZVwiOm51bGx9LFwiVGl0bGVQb3NpdGlvblwiOjIsXCJEYXRlUG9zaXRpb25cIjpcIkxlZnRcIixcIlNoYXBlVHlwZVwiOjEsXCJTaGFwZVNpemVcIjoxLFwiU2hhcGVTdHlsZVwiOntcIiRpZFwiOlwiODE5XCIsXCJNYXJnaW5cIjp7XCIkaWRcIjpcIjgyMFwiLFwiVG9wXCI6MC4wLFwiTGVmdFwiOjAuMCxcIlJpZ2h0XCI6MC4wLFwiQm90dG9tXCI6MC4wfSxcIlBhZGRpbmdcIjp7XCIkaWRcIjpcIjgyMVwiLFwiVG9wXCI6MC4wLFwiTGVmdFwiOjAuMCxcIlJpZ2h0XCI6MC4wLFwiQm90dG9tXCI6MC4wfSxcIkJhY2tncm91bmRcIjp7XCIkaWRcIjpcIjgyMlwiLFwiQ29sb3JcIjp7XCIkaWRcIjpcIjgyM1wiLFwiQVwiOjI1NSxcIlJcIjoxNDMsXCJHXCI6MjI4LFwiQlwiOjIyMn19LFwiSXNWaXNpYmxlXCI6dHJ1ZSxcIldpZHRoXCI6MTguMCxcIkhlaWdodFwiOjIwLjAsXCJCb3JkZXJTdHlsZVwiOntcIiRpZFwiOlwiODI0XCIsXCJMaW5lQ29sb3JcIjp7XCIkaWRcIjpcIjgyNVwiLFwiJHR5cGVcIjpcIk5MUkUuQ29tbW9uLkRvbS5Tb2xpZENvbG9yQnJ1c2gsIE5MUkUuQ29tbW9uXCIsXCJDb2xvclwiOntcIiRpZFwiOlwiODI2XCIsXCJBXCI6MjU1LFwiUlwiOjE4OCxcIkdcIjoxNzgsXCJCXCI6MH19LFwiTGluZVdlaWdodFwiOjAuMCxcIkxpbmVUeXBlXCI6MH19LFwiRGF0ZUZvcm1hdFwiOntcIiRpZFwiOlwiODI3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LFwiR3JvdXBJZFwiOm51bGx9LHtcIiRpZFwiOlwiODI4XCIsXCJUaXRsZVN0eWxlXCI6e1wiJGlkXCI6XCI4MjlcIixcIkZvbnRTZXR0aW5nc1wiOntcIiRpZFwiOlwiODMwXCIsXCJGb250U2l6ZVwiOjExLFwiRm9udE5hbWVcIjpcIkNhbGlicmlcIixcIklzQm9sZFwiOnRydWUsXCJJc0l0YWxpY1wiOmZhbHNlLFwiSXNVbmRlcmxpbmVkXCI6ZmFsc2V9LFwiQXV0b1NpemVcIjowLFwiRm9yZWdyb3VuZFwiOntcIiRpZFwiOlwiODMxXCIsXCJDb2xvclwiOntcIiRpZFwiOlwiODMyXCIsXCJBXCI6MjU1LFwiUlwiOjAsXCJHXCI6MCxcIkJcIjowfX0sXCJCYWNrZ3JvdW5kRmlsbFR5cGVcIjowLFwiTWF4V2lkdGhcIjoyMDAuMCxcIk1heEhlaWdodFwiOlwiSW5maW5pdHlcIixcIlNtYXJ0Rm9yZWdyb3VuZElzQWN0aXZlXCI6ZmFsc2UsXCJIb3Jpem9udGFsQWxpZ25tZW50XCI6MCxcIlZlcnRpY2FsQWxpZ25tZW50XCI6MCxcIlNtYXJ0Rm9yZWdyb3VuZFwiOm51bGwsXCJNYXJnaW5cIjp7XCIkaWRcIjpcIjgzM1wiLFwiVG9wXCI6MC4wLFwiTGVmdFwiOjAuMCxcIlJpZ2h0XCI6MC4wLFwiQm90dG9tXCI6MC4wfSxcIlBhZGRpbmdcIjp7XCIkaWRcIjpcIjgzNFwiLFwiVG9wXCI6MC4wLFwiTGVmdFwiOjAuMCxcIlJpZ2h0XCI6MC4wLFwiQm90dG9tXCI6MC4wfSxcIkJhY2tncm91bmRcIjp7XCIkaWRcIjpcIjgzNVwiLFwiQ29sb3JcIjp7XCIkaWRcIjpcIjgzNlwiLFwiQVwiOjAsXCJSXCI6MjU1LFwiR1wiOjI1NSxcIkJcIjoyNTV9fSxcIklzVmlzaWJsZVwiOnRydWUsXCJXaWR0aFwiOjAuMCxcIkhlaWdodFwiOjAuMCxcIkJvcmRlclN0eWxlXCI6bnVsbH0sXCJEYXRlU3R5bGVcIjp7XCIkaWRcIjpcIjgzN1wiLFwiRm9udFNldHRpbmdzXCI6e1wiJGlkXCI6XCI4MzhcIixcIkZvbnRTaXplXCI6MTAsXCJGb250TmFtZVwiOlwiQ2FsaWJyaVwiLFwiSXNCb2xkXCI6ZmFsc2UsXCJJc0l0YWxpY1wiOmZhbHNlLFwiSXNVbmRlcmxpbmVkXCI6ZmFsc2V9LFwiQXV0b1NpemVcIjowLFwiRm9yZWdyb3VuZFwiOntcIiRpZFwiOlwiODM5XCIsXCJDb2xvclwiOntcIiRpZFwiOlwiODQwXCIsXCJBXCI6MjU1LFwiUlwiOjEwLFwiR1wiOjMyLFwiQlwiOjQxfX0sXCJCYWNrZ3JvdW5kRmlsbFR5cGVcIjowLFwiTWF4V2lkdGhcIjoyMDAuMCxcIk1heEhlaWdodFwiOlwiSW5maW5pdHlcIixcIlNtYXJ0Rm9yZWdyb3VuZElzQWN0aXZlXCI6ZmFsc2UsXCJIb3Jpem9udGFsQWxpZ25tZW50XCI6MixcIlZlcnRpY2FsQWxpZ25tZW50XCI6MCxcIlNtYXJ0Rm9yZWdyb3VuZFwiOm51bGwsXCJNYXJnaW5cIjp7XCIkaWRcIjpcIjg0MVwiLFwiVG9wXCI6MC4wLFwiTGVmdFwiOjAuMCxcIlJpZ2h0XCI6MC4wLFwiQm90dG9tXCI6MC4wfSxcIlBhZGRpbmdcIjp7XCIkaWRcIjpcIjg0MlwiLFwiVG9wXCI6MC4wLFwiTGVmdFwiOjAuMCxcIlJpZ2h0XCI6MC4wLFwiQm90dG9tXCI6MC4wfSxcIkJhY2tncm91bmRcIjp7XCIkaWRcIjpcIjg0M1wiLFwiQ29sb3JcIjp7XCIkaWRcIjpcIjg0NFwiLFwiQVwiOjAsXCJSXCI6MjU1LFwiR1wiOjI1NSxcIkJcIjoyNTV9fSxcIklzVmlzaWJsZVwiOnRydWUsXCJXaWR0aFwiOjAuMCxcIkhlaWdodFwiOjAuMCxcIkJvcmRlclN0eWxlXCI6bnVsbH0sXCJUaXRsZVBvc2l0aW9uXCI6MixcIkRhdGVQb3NpdGlvblwiOlwiTGVmdFwiLFwiU2hhcGVUeXBlXCI6MSxcIlNoYXBlU2l6ZVwiOjEsXCJTaGFwZVN0eWxlXCI6e1wiJGlkXCI6XCI4NDVcIixcIk1hcmdpblwiOntcIiRpZFwiOlwiODQ2XCIsXCJUb3BcIjowLjAsXCJMZWZ0XCI6MC4wLFwiUmlnaHRcIjowLjAsXCJCb3R0b21cIjowLjB9LFwiUGFkZGluZ1wiOntcIiRpZFwiOlwiODQ3XCIsXCJUb3BcIjowLjAsXCJMZWZ0XCI6MC4wLFwiUmlnaHRcIjowLjAsXCJCb3R0b21cIjowLjB9LFwiQmFja2dyb3VuZFwiOntcIiRpZFwiOlwiODQ4XCIsXCJDb2xvclwiOntcIiRpZFwiOlwiODQ5XCIsXCJBXCI6MjU1LFwiUlwiOjE0MyxcIkdcIjoyMjgsXCJCXCI6MjIyfX0sXCJJc1Zpc2libGVcIjp0cnVlLFwiV2lkdGhcIjoxOC4wLFwiSGVpZ2h0XCI6MjAuMCxcIkJvcmRlclN0eWxlXCI6e1wiJGlkXCI6XCI4NTBcIixcIkxpbmVDb2xvclwiOntcIiRpZFwiOlwiODUxXCIsXCIkdHlwZVwiOlwiTkxSRS5Db21tb24uRG9tLlNvbGlkQ29sb3JCcnVzaCwgTkxSRS5Db21tb25cIixcIkNvbG9yXCI6e1wiJGlkXCI6XCI4NTJcIixcIkFcIjoyNTUsXCJSXCI6MTg4LFwiR1wiOjE3OCxcIkJcIjowfX0sXCJMaW5lV2VpZ2h0XCI6MC4wLFwiTGluZVR5cGVcIjowfX0sXCJEYXRlRm9ybWF0XCI6e1wiJGlkXCI6XCI4NTN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UsXCJHcm91cElkXCI6bnVsbH0se1wiJGlkXCI6XCI4NTRcIixcIlRpdGxlU3R5bGVcIjp7XCIkaWRcIjpcIjg1NVwiLFwiRm9udFNldHRpbmdzXCI6e1wiJGlkXCI6XCI4NTZcIixcIkZvbnRTaXplXCI6MTEsXCJGb250TmFtZVwiOlwiQ2FsaWJyaVwiLFwiSXNCb2xkXCI6dHJ1ZSxcIklzSXRhbGljXCI6ZmFsc2UsXCJJc1VuZGVybGluZWRcIjpmYWxzZX0sXCJBdXRvU2l6ZVwiOjAsXCJGb3JlZ3JvdW5kXCI6e1wiJGlkXCI6XCI4NTdcIixcIkNvbG9yXCI6e1wiJGlkXCI6XCI4NThcIixcIkFcIjoyNTUsXCJSXCI6MCxcIkdcIjowLFwiQlwiOjB9fSxcIkJhY2tncm91bmRGaWxsVHlwZVwiOjAsXCJNYXhXaWR0aFwiOjIwMC4wLFwiTWF4SGVpZ2h0XCI6XCJJbmZpbml0eVwiLFwiU21hcnRGb3JlZ3JvdW5kSXNBY3RpdmVcIjpmYWxzZSxcIkhvcml6b250YWxBbGlnbm1lbnRcIjowLFwiVmVydGljYWxBbGlnbm1lbnRcIjowLFwiU21hcnRGb3JlZ3JvdW5kXCI6bnVsbCxcIk1hcmdpblwiOntcIiRpZFwiOlwiODU5XCIsXCJUb3BcIjowLjAsXCJMZWZ0XCI6MC4wLFwiUmlnaHRcIjowLjAsXCJCb3R0b21cIjowLjB9LFwiUGFkZGluZ1wiOntcIiRpZFwiOlwiODYwXCIsXCJUb3BcIjowLjAsXCJMZWZ0XCI6MC4wLFwiUmlnaHRcIjowLjAsXCJCb3R0b21cIjowLjB9LFwiQmFja2dyb3VuZFwiOntcIiRpZFwiOlwiODYxXCIsXCJDb2xvclwiOntcIiRpZFwiOlwiODYyXCIsXCJBXCI6MCxcIlJcIjoyNTUsXCJHXCI6MjU1LFwiQlwiOjI1NX19LFwiSXNWaXNpYmxlXCI6dHJ1ZSxcIldpZHRoXCI6MC4wLFwiSGVpZ2h0XCI6MC4wLFwiQm9yZGVyU3R5bGVcIjpudWxsfSxcIkRhdGVTdHlsZVwiOntcIiRpZFwiOlwiODYzXCIsXCJGb250U2V0dGluZ3NcIjp7XCIkaWRcIjpcIjg2NFwiLFwiRm9udFNpemVcIjoxMCxcIkZvbnROYW1lXCI6XCJDYWxpYnJpXCIsXCJJc0JvbGRcIjpmYWxzZSxcIklzSXRhbGljXCI6ZmFsc2UsXCJJc1VuZGVybGluZWRcIjpmYWxzZX0sXCJBdXRvU2l6ZVwiOjAsXCJGb3JlZ3JvdW5kXCI6e1wiJGlkXCI6XCI4NjVcIixcIkNvbG9yXCI6e1wiJGlkXCI6XCI4NjZcIixcIkFcIjoyNTUsXCJSXCI6MTAsXCJHXCI6MzIsXCJCXCI6NDF9fSxcIkJhY2tncm91bmRGaWxsVHlwZVwiOjAsXCJNYXhXaWR0aFwiOjIwMC4wLFwiTWF4SGVpZ2h0XCI6XCJJbmZpbml0eVwiLFwiU21hcnRGb3JlZ3JvdW5kSXNBY3RpdmVcIjpmYWxzZSxcIkhvcml6b250YWxBbGlnbm1lbnRcIjoyLFwiVmVydGljYWxBbGlnbm1lbnRcIjowLFwiU21hcnRGb3JlZ3JvdW5kXCI6bnVsbCxcIk1hcmdpblwiOntcIiRpZFwiOlwiODY3XCIsXCJUb3BcIjowLjAsXCJMZWZ0XCI6MC4wLFwiUmlnaHRcIjowLjAsXCJCb3R0b21cIjowLjB9LFwiUGFkZGluZ1wiOntcIiRpZFwiOlwiODY4XCIsXCJUb3BcIjowLjAsXCJMZWZ0XCI6MC4wLFwiUmlnaHRcIjowLjAsXCJCb3R0b21cIjowLjB9LFwiQmFja2dyb3VuZFwiOntcIiRpZFwiOlwiODY5XCIsXCJDb2xvclwiOntcIiRpZFwiOlwiODcwXCIsXCJBXCI6MCxcIlJcIjoyNTUsXCJHXCI6MjU1LFwiQlwiOjI1NX19LFwiSXNWaXNpYmxlXCI6dHJ1ZSxcIldpZHRoXCI6MC4wLFwiSGVpZ2h0XCI6MC4wLFwiQm9yZGVyU3R5bGVcIjpudWxsfSxcIlRpdGxlUG9zaXRpb25cIjoyLFwiRGF0ZVBvc2l0aW9uXCI6XCJMZWZ0XCIsXCJTaGFwZVR5cGVcIjoxMyxcIlNoYXBlU2l6ZVwiOjEsXCJTaGFwZVN0eWxlXCI6e1wiJGlkXCI6XCI4NzFcIixcIk1hcmdpblwiOntcIiRpZFwiOlwiODcyXCIsXCJUb3BcIjowLjAsXCJMZWZ0XCI6MC4wLFwiUmlnaHRcIjowLjAsXCJCb3R0b21cIjowLjB9LFwiUGFkZGluZ1wiOntcIiRpZFwiOlwiODczXCIsXCJUb3BcIjowLjAsXCJMZWZ0XCI6MC4wLFwiUmlnaHRcIjowLjAsXCJCb3R0b21cIjowLjB9LFwiQmFja2dyb3VuZFwiOntcIiRpZFwiOlwiODc0XCIsXCJDb2xvclwiOntcIiRpZFwiOlwiODc1XCIsXCJBXCI6MjU1LFwiUlwiOjE0MyxcIkdcIjoyMjgsXCJCXCI6MjIyfX0sXCJJc1Zpc2libGVcIjp0cnVlLFwiV2lkdGhcIjoxOC4wLFwiSGVpZ2h0XCI6MjAuMCxcIkJvcmRlclN0eWxlXCI6e1wiJGlkXCI6XCI4NzZcIixcIkxpbmVDb2xvclwiOntcIiRpZFwiOlwiODc3XCIsXCIkdHlwZVwiOlwiTkxSRS5Db21tb24uRG9tLlNvbGlkQ29sb3JCcnVzaCwgTkxSRS5Db21tb25cIixcIkNvbG9yXCI6e1wiJGlkXCI6XCI4NzhcIixcIkFcIjoyNTUsXCJSXCI6MjU1LFwiR1wiOjI1NSxcIkJcIjoyNTV9fSxcIkxpbmVXZWlnaHRcIjowLjAsXCJMaW5lVHlwZVwiOjB9fSxcIkRhdGVGb3JtYXRcIjp7XCIkaWRcIjpcIjg3OV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SxcIkdyb3VwSWRcIjpudWxsfV0sXCJDdXN0b21Td2ltbGFuZVRhc2tTdHlsZUxpc3RcIjpbe1wiJGlkXCI6XCI4ODBcIixcIlRhc2tTdHlsZVwiOntcIiRpZFwiOlwiODgxXCIsXCJTaGFwZVwiOjEsXCJTaGFwZVRoaWNrbmVzc1wiOjAsXCJEdXJhdGlvbkZvcm1hdFwiOjAsXCJQZXJjZW50YWdlQ29tcGxldGVTdHlsZVwiOntcIiRpZFwiOlwiODgyXCIsXCJGb250U2V0dGluZ3NcIjp7XCIkaWRcIjpcIjg4M1wiLFwiRm9udFNpemVcIjoxMCxcIkZvbnROYW1lXCI6XCJDYWxpYnJpXCIsXCJJc0JvbGRcIjpmYWxzZSxcIklzSXRhbGljXCI6ZmFsc2UsXCJJc1VuZGVybGluZWRcIjpmYWxzZX0sXCJBdXRvU2l6ZVwiOjAsXCJGb3JlZ3JvdW5kXCI6e1wiJGlkXCI6XCI4ODRcIixcIkNvbG9yXCI6e1wiJGlkXCI6XCI4ODVcIixcIkFcIjoyNTUsXCJSXCI6MjM3LFwiR1wiOjEyNSxcIkJcIjo0OX19LFwiQmFja2dyb3VuZEZpbGxUeXBlXCI6MCxcIk1heFdpZHRoXCI6MjAwLjAsXCJNYXhIZWlnaHRcIjpcIkluZmluaXR5XCIsXCJTbWFydEZvcmVncm91bmRJc0FjdGl2ZVwiOmZhbHNlLFwiSG9yaXpvbnRhbEFsaWdubWVudFwiOjAsXCJWZXJ0aWNhbEFsaWdubWVudFwiOjAsXCJTbWFydEZvcmVncm91bmRcIjpudWxsLFwiTWFyZ2luXCI6e1wiJGlkXCI6XCI4ODZcIixcIlRvcFwiOjAuMCxcIkxlZnRcIjowLjAsXCJSaWdodFwiOjAuMCxcIkJvdHRvbVwiOjAuMH0sXCJQYWRkaW5nXCI6e1wiJGlkXCI6XCI4ODdcIixcIlRvcFwiOjAuMCxcIkxlZnRcIjowLjAsXCJSaWdodFwiOjAuMCxcIkJvdHRvbVwiOjAuMH0sXCJCYWNrZ3JvdW5kXCI6e1wiJGlkXCI6XCI4ODhcIixcIkNvbG9yXCI6e1wiJGlkXCI6XCI4ODlcIixcIkFcIjo4OSxcIlJcIjowLFwiR1wiOjAsXCJCXCI6MH19LFwiSXNWaXNpYmxlXCI6dHJ1ZSxcIldpZHRoXCI6MC4wLFwiSGVpZ2h0XCI6MC4wLFwiQm9yZGVyU3R5bGVcIjp7XCIkaWRcIjpcIjg5MFwiLFwiTGluZUNvbG9yXCI6bnVsbCxcIkxpbmVXZWlnaHRcIjowLjAsXCJMaW5lVHlwZVwiOjB9fSxcIkR1cmF0aW9uU3R5bGVcIjp7XCIkaWRcIjpcIjg5MVwiLFwiRm9udFNldHRpbmdzXCI6e1wiJGlkXCI6XCI4OTJcIixcIkZvbnRTaXplXCI6MTAsXCJGb250TmFtZVwiOlwiQ2FsaWJyaVwiLFwiSXNCb2xkXCI6ZmFsc2UsXCJJc0l0YWxpY1wiOmZhbHNlLFwiSXNVbmRlcmxpbmVkXCI6ZmFsc2V9LFwiQXV0b1NpemVcIjowLFwiRm9yZWdyb3VuZFwiOntcIiRpZFwiOlwiODkzXCIsXCJDb2xvclwiOntcIiRpZFwiOlwiODk0XCIsXCJBXCI6MjU1LFwiUlwiOjIzNyxcIkdcIjoxMjUsXCJCXCI6NDl9fSxcIkJhY2tncm91bmRGaWxsVHlwZVwiOjAsXCJNYXhXaWR0aFwiOjIwMC4wLFwiTWF4SGVpZ2h0XCI6XCJJbmZpbml0eVwiLFwiU21hcnRGb3JlZ3JvdW5kSXNBY3RpdmVcIjpmYWxzZSxcIkhvcml6b250YWxBbGlnbm1lbnRcIjowLFwiVmVydGljYWxBbGlnbm1lbnRcIjowLFwiU21hcnRGb3JlZ3JvdW5kXCI6bnVsbCxcIk1hcmdpblwiOntcIiRpZFwiOlwiODk1XCIsXCJUb3BcIjowLjAsXCJMZWZ0XCI6MC4wLFwiUmlnaHRcIjowLjAsXCJCb3R0b21cIjowLjB9LFwiUGFkZGluZ1wiOntcIiRpZFwiOlwiODk2XCIsXCJUb3BcIjowLjAsXCJMZWZ0XCI6MC4wLFwiUmlnaHRcIjowLjAsXCJCb3R0b21cIjowLjB9LFwiQmFja2dyb3VuZFwiOntcIiRpZFwiOlwiODk3XCIsXCJDb2xvclwiOntcIiRpZFwiOlwiODk4XCIsXCJBXCI6MCxcIlJcIjowLFwiR1wiOjAsXCJCXCI6MH19LFwiSXNWaXNpYmxlXCI6dHJ1ZSxcIldpZHRoXCI6MC4wLFwiSGVpZ2h0XCI6MC4wLFwiQm9yZGVyU3R5bGVcIjp7XCIkaWRcIjpcIjg5OVwiLFwiTGluZUNvbG9yXCI6bnVsbCxcIkxpbmVXZWlnaHRcIjowLjAsXCJMaW5lVHlwZVwiOjB9fSxcIkhvcml6b250YWxDb25uZWN0b3JTdHlsZVwiOntcIiRpZFwiOlwiOTAwXCIsXCJMaW5lQ29sb3JcIjp7XCIkaWRcIjpcIjkwMVwiLFwiJHR5cGVcIjpcIk5MUkUuQ29tbW9uLkRvbS5Tb2xpZENvbG9yQnJ1c2gsIE5MUkUuQ29tbW9uXCIsXCJDb2xvclwiOntcIiRpZFwiOlwiOTAyXCIsXCJBXCI6MjU1LFwiUlwiOjIwNCxcIkdcIjoyMDQsXCJCXCI6MjA0fX0sXCJMaW5lV2VpZ2h0XCI6MS4wLFwiTGluZVR5cGVcIjowfSxcIlZlcnRpY2FsQ29ubmVjdG9yU3R5bGVcIjp7XCIkaWRcIjpcIjkwM1wiLFwiTGluZUNvbG9yXCI6e1wiJGlkXCI6XCI5MDRcIixcIiR0eXBlXCI6XCJOTFJFLkNvbW1vbi5Eb20uU29saWRDb2xvckJydXNoLCBOTFJFLkNvbW1vblwiLFwiQ29sb3JcIjp7XCIkaWRcIjpcIjkwNVwiLFwiQVwiOjI1NSxcIlJcIjoyMDQsXCJHXCI6MjA0LFwiQlwiOjIwNH19LFwiTGluZVdlaWdodFwiOjAuMCxcIkxpbmVUeXBlXCI6MH0sXCJNYXJnaW5cIjpudWxsLFwiU3RhcnREYXRlUG9zaXRpb25cIjo2LFwiRW5kRGF0ZVBvc2l0aW9uXCI6NixcIlRpdGxlUG9zaXRpb25cIjoyLFwiRHVyYXRpb25Qb3NpdGlvblwiOjYsXCJQZXJjZW50YWdlQ29tcGxldGVkUG9zaXRpb25cIjo2LFwiU3BhY2luZ1wiOjMsXCJJc0JlbG93VGltZWJhbmRcIjp0cnVlLFwiUGVyY2VudGFnZUNvbXBsZXRlU2hhcGVPcGFjaXR5XCI6MzUsXCJHcm91cE5hbWVcIjpcIjg3MDhiODhkLTFiMGUtNGFjNS1hNmJkLTYyNTZkOWVmNjU2NlwiLFwiQXR0YWNoZWRNaWxlc3RvbmVzU3R5bGVzXCI6bnVsbCxcIlNoYXBlU3R5bGVcIjp7XCIkaWRcIjpcIjkwNlwiLFwiTWFyZ2luXCI6e1wiJGlkXCI6XCI5MDdcIixcIlRvcFwiOjAuMCxcIkxlZnRcIjo0LjAsXCJSaWdodFwiOjQuMCxcIkJvdHRvbVwiOjAuMH0sXCJQYWRkaW5nXCI6e1wiJGlkXCI6XCI5MDhcIixcIlRvcFwiOjAuMCxcIkxlZnRcIjowLjAsXCJSaWdodFwiOjAuMCxcIkJvdHRvbVwiOjAuMH0sXCJCYWNrZ3JvdW5kXCI6e1wiJGlkXCI6XCI5MDlcIixcIkNvbG9yXCI6e1wiJGlkXCI6XCI5MTBcIixcIkFcIjoyNTUsXCJSXCI6MTQzLFwiR1wiOjIyOCxcIkJcIjoyMjJ9fSxcIklzVmlzaWJsZVwiOnRydWUsXCJXaWR0aFwiOjAuMCxcIkhlaWdodFwiOjEwLjAsXCJCb3JkZXJTdHlsZVwiOntcIiRpZFwiOlwiOTExXCIsXCJMaW5lQ29sb3JcIjp7XCIkaWRcIjpcIjkxMlwiLFwiJHR5cGVcIjpcIk5MUkUuQ29tbW9uLkRvbS5Tb2xpZENvbG9yQnJ1c2gsIE5MUkUuQ29tbW9uXCIsXCJDb2xvclwiOntcIiRpZFwiOlwiOTEzXCIsXCJBXCI6MjU1LFwiUlwiOjI1NSxcIkdcIjoyNTUsXCJCXCI6MjU1fX0sXCJMaW5lV2VpZ2h0XCI6MC4wLFwiTGluZVR5cGVcIjowfX0sXCJUaXRsZVN0eWxlXCI6e1wiJGlkXCI6XCI5MTRcIixcIkZvbnRTZXR0aW5nc1wiOntcIiRpZFwiOlwiOTE1XCIsXCJGb250U2l6ZVwiOjExLFwiRm9udE5hbWVcIjpcIkNhbGlicmlcIixcIklzQm9sZFwiOnRydWUsXCJJc0l0YWxpY1wiOmZhbHNlLFwiSXNVbmRlcmxpbmVkXCI6ZmFsc2V9LFwiQXV0b1NpemVcIjowLFwiRm9yZWdyb3VuZFwiOntcIiRpZFwiOlwiOTE2XCIsXCJDb2xvclwiOntcIiRpZFwiOlwiOTE3XCIsXCJBXCI6MjU1LFwiUlwiOjAsXCJHXCI6MCxcIkJcIjowfX0sXCJCYWNrZ3JvdW5kRmlsbFR5cGVcIjowLFwiTWF4V2lkdGhcIjo5NjAuMCxcIk1heEhlaWdodFwiOlwiSW5maW5pdHlcIixcIlNtYXJ0Rm9yZWdyb3VuZElzQWN0aXZlXCI6ZmFsc2UsXCJIb3Jpem9udGFsQWxpZ25tZW50XCI6MSxcIlZlcnRpY2FsQWxpZ25tZW50XCI6MCxcIlNtYXJ0Rm9yZWdyb3VuZFwiOm51bGwsXCJNYXJnaW5cIjp7XCIkaWRcIjpcIjkxOFwiLFwiVG9wXCI6MC4wLFwiTGVmdFwiOjAuMCxcIlJpZ2h0XCI6MC4wLFwiQm90dG9tXCI6MC4wfSxcIlBhZGRpbmdcIjp7XCIkaWRcIjpcIjkxOVwiLFwiVG9wXCI6MC4wLFwiTGVmdFwiOjAuMCxcIlJpZ2h0XCI6MC4wLFwiQm90dG9tXCI6MC4wfSxcIkJhY2tncm91bmRcIjp7XCIkaWRcIjpcIjkyMFwiLFwiQ29sb3JcIjp7XCIkaWRcIjpcIjkyMVwiLFwiQVwiOjAsXCJSXCI6MjU1LFwiR1wiOjI1NSxcIkJcIjoyNTV9fSxcIklzVmlzaWJsZVwiOnRydWUsXCJXaWR0aFwiOjAuMCxcIkhlaWdodFwiOjAuMCxcIkJvcmRlclN0eWxlXCI6e1wiJGlkXCI6XCI5MjJcIixcIkxpbmVDb2xvclwiOm51bGwsXCJMaW5lV2VpZ2h0XCI6MC4wLFwiTGluZVR5cGVcIjowfX0sXCJEYXRlU3R5bGVcIjp7XCIkaWRcIjpcIjkyM1wiLFwiRm9udFNldHRpbmdzXCI6e1wiJGlkXCI6XCI5MjRcIixcIkZvbnRTaXplXCI6MTAsXCJGb250TmFtZVwiOlwiQ2FsaWJyaVwiLFwiSXNCb2xkXCI6ZmFsc2UsXCJJc0l0YWxpY1wiOmZhbHNlLFwiSXNVbmRlcmxpbmVkXCI6ZmFsc2V9LFwiQXV0b1NpemVcIjowLFwiRm9yZWdyb3VuZFwiOntcIiRpZFwiOlwiOTI1XCIsXCJDb2xvclwiOntcIiRpZFwiOlwiOTI2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5MjdcIixcIlRvcFwiOjAuMCxcIkxlZnRcIjowLjAsXCJSaWdodFwiOjAuMCxcIkJvdHRvbVwiOjAuMH0sXCJQYWRkaW5nXCI6e1wiJGlkXCI6XCI5MjhcIixcIlRvcFwiOjAuMCxcIkxlZnRcIjowLjAsXCJSaWdodFwiOjAuMCxcIkJvdHRvbVwiOjAuMH0sXCJCYWNrZ3JvdW5kXCI6e1wiJGlkXCI6XCI5MjlcIixcIkNvbG9yXCI6e1wiJGlkXCI6XCI5MzBcIixcIkFcIjowLFwiUlwiOjI1NSxcIkdcIjoyNTUsXCJCXCI6MjU1fX0sXCJJc1Zpc2libGVcIjp0cnVlLFwiV2lkdGhcIjowLjAsXCJIZWlnaHRcIjowLjAsXCJCb3JkZXJTdHlsZVwiOntcIiRpZFwiOlwiOTMxXCIsXCJMaW5lQ29sb3JcIjpudWxsLFwiTGluZVdlaWdodFwiOjAuMCxcIkxpbmVUeXBlXCI6MH19LFwiRGF0ZUZvcm1hdFwiOntcIiRpZFwiOlwiOTMy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cIkF0dGFjaGVkTWlsZXN0b25lc1N0eWxlXCI6W119LHtcIiRpZFwiOlwiOTMzXCIsXCJUYXNrU3R5bGVcIjp7XCIkaWRcIjpcIjkzNFwiLFwiU2hhcGVcIjoxLFwiU2hhcGVUaGlja25lc3NcIjowLFwiRHVyYXRpb25Gb3JtYXRcIjowLFwiUGVyY2VudGFnZUNvbXBsZXRlU3R5bGVcIjp7XCIkaWRcIjpcIjkzNVwiLFwiRm9udFNldHRpbmdzXCI6e1wiJGlkXCI6XCI5MzZcIixcIkZvbnRTaXplXCI6MTAsXCJGb250TmFtZVwiOlwiQ2FsaWJyaVwiLFwiSXNCb2xkXCI6ZmFsc2UsXCJJc0l0YWxpY1wiOmZhbHNlLFwiSXNVbmRlcmxpbmVkXCI6ZmFsc2V9LFwiQXV0b1NpemVcIjowLFwiRm9yZWdyb3VuZFwiOntcIiRpZFwiOlwiOTM3XCIsXCJDb2xvclwiOntcIiRpZFwiOlwiOTM4XCIsXCJBXCI6MjU1LFwiUlwiOjIzNyxcIkdcIjoxMjUsXCJCXCI6NDl9fSxcIkJhY2tncm91bmRGaWxsVHlwZVwiOjAsXCJNYXhXaWR0aFwiOjIwMC4wLFwiTWF4SGVpZ2h0XCI6XCJJbmZpbml0eVwiLFwiU21hcnRGb3JlZ3JvdW5kSXNBY3RpdmVcIjpmYWxzZSxcIkhvcml6b250YWxBbGlnbm1lbnRcIjowLFwiVmVydGljYWxBbGlnbm1lbnRcIjowLFwiU21hcnRGb3JlZ3JvdW5kXCI6bnVsbCxcIk1hcmdpblwiOntcIiRpZFwiOlwiOTM5XCIsXCJUb3BcIjowLjAsXCJMZWZ0XCI6MC4wLFwiUmlnaHRcIjowLjAsXCJCb3R0b21cIjowLjB9LFwiUGFkZGluZ1wiOntcIiRpZFwiOlwiOTQwXCIsXCJUb3BcIjowLjAsXCJMZWZ0XCI6MC4wLFwiUmlnaHRcIjowLjAsXCJCb3R0b21cIjowLjB9LFwiQmFja2dyb3VuZFwiOntcIiRpZFwiOlwiOTQxXCIsXCJDb2xvclwiOntcIiRpZFwiOlwiOTQyXCIsXCJBXCI6ODksXCJSXCI6MCxcIkdcIjowLFwiQlwiOjB9fSxcIklzVmlzaWJsZVwiOnRydWUsXCJXaWR0aFwiOjAuMCxcIkhlaWdodFwiOjAuMCxcIkJvcmRlclN0eWxlXCI6e1wiJGlkXCI6XCI5NDNcIixcIkxpbmVDb2xvclwiOm51bGwsXCJMaW5lV2VpZ2h0XCI6MC4wLFwiTGluZVR5cGVcIjowfX0sXCJEdXJhdGlvblN0eWxlXCI6e1wiJGlkXCI6XCI5NDRcIixcIkZvbnRTZXR0aW5nc1wiOntcIiRpZFwiOlwiOTQ1XCIsXCJGb250U2l6ZVwiOjEwLFwiRm9udE5hbWVcIjpcIkNhbGlicmlcIixcIklzQm9sZFwiOmZhbHNlLFwiSXNJdGFsaWNcIjpmYWxzZSxcIklzVW5kZXJsaW5lZFwiOmZhbHNlfSxcIkF1dG9TaXplXCI6MCxcIkZvcmVncm91bmRcIjp7XCIkaWRcIjpcIjk0NlwiLFwiQ29sb3JcIjp7XCIkaWRcIjpcIjk0N1wiLFwiQVwiOjI1NSxcIlJcIjoyMzcsXCJHXCI6MTI1LFwiQlwiOjQ5fX0sXCJCYWNrZ3JvdW5kRmlsbFR5cGVcIjowLFwiTWF4V2lkdGhcIjoyMDAuMCxcIk1heEhlaWdodFwiOlwiSW5maW5pdHlcIixcIlNtYXJ0Rm9yZWdyb3VuZElzQWN0aXZlXCI6ZmFsc2UsXCJIb3Jpem9udGFsQWxpZ25tZW50XCI6MCxcIlZlcnRpY2FsQWxpZ25tZW50XCI6MCxcIlNtYXJ0Rm9yZWdyb3VuZFwiOm51bGwsXCJNYXJnaW5cIjp7XCIkaWRcIjpcIjk0OFwiLFwiVG9wXCI6MC4wLFwiTGVmdFwiOjAuMCxcIlJpZ2h0XCI6MC4wLFwiQm90dG9tXCI6MC4wfSxcIlBhZGRpbmdcIjp7XCIkaWRcIjpcIjk0OVwiLFwiVG9wXCI6MC4wLFwiTGVmdFwiOjAuMCxcIlJpZ2h0XCI6MC4wLFwiQm90dG9tXCI6MC4wfSxcIkJhY2tncm91bmRcIjp7XCIkaWRcIjpcIjk1MFwiLFwiQ29sb3JcIjp7XCIkaWRcIjpcIjk1MVwiLFwiQVwiOjAsXCJSXCI6MCxcIkdcIjowLFwiQlwiOjB9fSxcIklzVmlzaWJsZVwiOnRydWUsXCJXaWR0aFwiOjAuMCxcIkhlaWdodFwiOjAuMCxcIkJvcmRlclN0eWxlXCI6e1wiJGlkXCI6XCI5NTJcIixcIkxpbmVDb2xvclwiOm51bGwsXCJMaW5lV2VpZ2h0XCI6MC4wLFwiTGluZVR5cGVcIjowfX0sXCJIb3Jpem9udGFsQ29ubmVjdG9yU3R5bGVcIjp7XCIkaWRcIjpcIjk1M1wiLFwiTGluZUNvbG9yXCI6e1wiJGlkXCI6XCI5NTRcIixcIiR0eXBlXCI6XCJOTFJFLkNvbW1vbi5Eb20uU29saWRDb2xvckJydXNoLCBOTFJFLkNvbW1vblwiLFwiQ29sb3JcIjp7XCIkaWRcIjpcIjk1NVwiLFwiQVwiOjI1NSxcIlJcIjoyMDQsXCJHXCI6MjA0LFwiQlwiOjIwNH19LFwiTGluZVdlaWdodFwiOjEuMCxcIkxpbmVUeXBlXCI6MH0sXCJWZXJ0aWNhbENvbm5lY3RvclN0eWxlXCI6e1wiJGlkXCI6XCI5NTZcIixcIkxpbmVDb2xvclwiOntcIiRpZFwiOlwiOTU3XCIsXCIkdHlwZVwiOlwiTkxSRS5Db21tb24uRG9tLlNvbGlkQ29sb3JCcnVzaCwgTkxSRS5Db21tb25cIixcIkNvbG9yXCI6e1wiJGlkXCI6XCI5NThcIixcIkFcIjoyNTUsXCJSXCI6MjA0LFwiR1wiOjIwNCxcIkJcIjoyMDR9fSxcIkxpbmVXZWlnaHRcIjowLjAsXCJMaW5lVHlwZVwiOjB9LFwiTWFyZ2luXCI6bnVsbCxcIlN0YXJ0RGF0ZVBvc2l0aW9uXCI6NixcIkVuZERhdGVQb3NpdGlvblwiOjYsXCJUaXRsZVBvc2l0aW9uXCI6MCxcIkR1cmF0aW9uUG9zaXRpb25cIjo2LFwiUGVyY2VudGFnZUNvbXBsZXRlZFBvc2l0aW9uXCI6NixcIlNwYWNpbmdcIjozLFwiSXNCZWxvd1RpbWViYW5kXCI6dHJ1ZSxcIlBlcmNlbnRhZ2VDb21wbGV0ZVNoYXBlT3BhY2l0eVwiOjM1LFwiR3JvdXBOYW1lXCI6XCI4NzA4Yjg4ZC0xYjBlLTRhYzUtYTZiZC02MjU2ZDllZjY1NjZcIixcIkF0dGFjaGVkTWlsZXN0b25lc1N0eWxlc1wiOm51bGwsXCJTaGFwZVN0eWxlXCI6e1wiJGlkXCI6XCI5NTlcIixcIk1hcmdpblwiOntcIiRpZFwiOlwiOTYwXCIsXCJUb3BcIjowLjAsXCJMZWZ0XCI6NC4wLFwiUmlnaHRcIjo0LjAsXCJCb3R0b21cIjowLjB9LFwiUGFkZGluZ1wiOntcIiRpZFwiOlwiOTYxXCIsXCJUb3BcIjowLjAsXCJMZWZ0XCI6MC4wLFwiUmlnaHRcIjowLjAsXCJCb3R0b21cIjowLjB9LFwiQmFja2dyb3VuZFwiOntcIiRpZFwiOlwiOTYyXCIsXCJDb2xvclwiOntcIiRpZFwiOlwiOTYzXCIsXCJBXCI6MjU1LFwiUlwiOjE0MyxcIkdcIjoyMjgsXCJCXCI6MjIyfX0sXCJJc1Zpc2libGVcIjp0cnVlLFwiV2lkdGhcIjowLjAsXCJIZWlnaHRcIjoxMC4wLFwiQm9yZGVyU3R5bGVcIjp7XCIkaWRcIjpcIjk2NFwiLFwiTGluZUNvbG9yXCI6e1wiJGlkXCI6XCI5NjVcIixcIiR0eXBlXCI6XCJOTFJFLkNvbW1vbi5Eb20uU29saWRDb2xvckJydXNoLCBOTFJFLkNvbW1vblwiLFwiQ29sb3JcIjp7XCIkaWRcIjpcIjk2NlwiLFwiQVwiOjI1NSxcIlJcIjoyNTUsXCJHXCI6MjU1LFwiQlwiOjI1NX19LFwiTGluZVdlaWdodFwiOjAuMCxcIkxpbmVUeXBlXCI6MH19LFwiVGl0bGVTdHlsZVwiOntcIiRpZFwiOlwiOTY3XCIsXCJGb250U2V0dGluZ3NcIjp7XCIkaWRcIjpcIjk2OFwiLFwiRm9udFNpemVcIjoxMSxcIkZvbnROYW1lXCI6XCJDYWxpYnJpXCIsXCJJc0JvbGRcIjp0cnVlLFwiSXNJdGFsaWNcIjpmYWxzZSxcIklzVW5kZXJsaW5lZFwiOmZhbHNlfSxcIkF1dG9TaXplXCI6MCxcIkZvcmVncm91bmRcIjp7XCIkaWRcIjpcIjk2OVwiLFwiQ29sb3JcIjp7XCIkaWRcIjpcIjk3MFwiLFwiQVwiOjI1NSxcIlJcIjowLFwiR1wiOjAsXCJCXCI6MH19LFwiQmFja2dyb3VuZEZpbGxUeXBlXCI6MCxcIk1heFdpZHRoXCI6OTYwLjAsXCJNYXhIZWlnaHRcIjpcIkluZmluaXR5XCIsXCJTbWFydEZvcmVncm91bmRJc0FjdGl2ZVwiOmZhbHNlLFwiSG9yaXpvbnRhbEFsaWdubWVudFwiOjAsXCJWZXJ0aWNhbEFsaWdubWVudFwiOjAsXCJTbWFydEZvcmVncm91bmRcIjpudWxsLFwiTWFyZ2luXCI6e1wiJGlkXCI6XCI5NzFcIixcIlRvcFwiOjAuMCxcIkxlZnRcIjowLjAsXCJSaWdodFwiOjAuMCxcIkJvdHRvbVwiOjAuMH0sXCJQYWRkaW5nXCI6e1wiJGlkXCI6XCI5NzJcIixcIlRvcFwiOjAuMCxcIkxlZnRcIjowLjAsXCJSaWdodFwiOjAuMCxcIkJvdHRvbVwiOjAuMH0sXCJCYWNrZ3JvdW5kXCI6e1wiJGlkXCI6XCI5NzNcIixcIkNvbG9yXCI6e1wiJGlkXCI6XCI5NzRcIixcIkFcIjowLFwiUlwiOjI1NSxcIkdcIjoyNTUsXCJCXCI6MjU1fX0sXCJJc1Zpc2libGVcIjp0cnVlLFwiV2lkdGhcIjowLjAsXCJIZWlnaHRcIjowLjAsXCJCb3JkZXJTdHlsZVwiOntcIiRpZFwiOlwiOTc1XCIsXCJMaW5lQ29sb3JcIjpudWxsLFwiTGluZVdlaWdodFwiOjAuMCxcIkxpbmVUeXBlXCI6MH19LFwiRGF0ZVN0eWxlXCI6e1wiJGlkXCI6XCI5NzZcIixcIkZvbnRTZXR0aW5nc1wiOntcIiRpZFwiOlwiOTc3XCIsXCJGb250U2l6ZVwiOjEwLFwiRm9udE5hbWVcIjpcIkNhbGlicmlcIixcIklzQm9sZFwiOmZhbHNlLFwiSXNJdGFsaWNcIjpmYWxzZSxcIklzVW5kZXJsaW5lZFwiOmZhbHNlfSxcIkF1dG9TaXplXCI6MCxcIkZvcmVncm91bmRcIjp7XCIkaWRcIjpcIjk3OFwiLFwiQ29sb3JcIjp7XCIkaWRcIjpcIjk3OV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OTgwXCIsXCJUb3BcIjowLjAsXCJMZWZ0XCI6MC4wLFwiUmlnaHRcIjowLjAsXCJCb3R0b21cIjowLjB9LFwiUGFkZGluZ1wiOntcIiRpZFwiOlwiOTgxXCIsXCJUb3BcIjowLjAsXCJMZWZ0XCI6MC4wLFwiUmlnaHRcIjowLjAsXCJCb3R0b21cIjowLjB9LFwiQmFja2dyb3VuZFwiOntcIiRpZFwiOlwiOTgyXCIsXCJDb2xvclwiOntcIiRpZFwiOlwiOTgzXCIsXCJBXCI6MCxcIlJcIjoyNTUsXCJHXCI6MjU1LFwiQlwiOjI1NX19LFwiSXNWaXNpYmxlXCI6dHJ1ZSxcIldpZHRoXCI6MC4wLFwiSGVpZ2h0XCI6MC4wLFwiQm9yZGVyU3R5bGVcIjp7XCIkaWRcIjpcIjk4NFwiLFwiTGluZUNvbG9yXCI6bnVsbCxcIkxpbmVXZWlnaHRcIjowLjAsXCJMaW5lVHlwZVwiOjB9fSxcIkRhdGVGb3JtYXRcIjp7XCIkaWRcIjpcIjk4NV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XCJBdHRhY2hlZE1pbGVzdG9uZXNTdHlsZVwiOltdfSx7XCIkaWRcIjpcIjk4NlwiLFwiVGFza1N0eWxlXCI6e1wiJGlkXCI6XCI5ODdcIixcIlNoYXBlXCI6MSxcIlNoYXBlVGhpY2tuZXNzXCI6MCxcIkR1cmF0aW9uRm9ybWF0XCI6MCxcIlBlcmNlbnRhZ2VDb21wbGV0ZVN0eWxlXCI6e1wiJGlkXCI6XCI5ODhcIixcIkZvbnRTZXR0aW5nc1wiOntcIiRpZFwiOlwiOTg5XCIsXCJGb250U2l6ZVwiOjEwLFwiRm9udE5hbWVcIjpcIkNhbGlicmlcIixcIklzQm9sZFwiOmZhbHNlLFwiSXNJdGFsaWNcIjpmYWxzZSxcIklzVW5kZXJsaW5lZFwiOmZhbHNlfSxcIkF1dG9TaXplXCI6MCxcIkZvcmVncm91bmRcIjp7XCIkaWRcIjpcIjk5MFwiLFwiQ29sb3JcIjp7XCIkaWRcIjpcIjk5MVwiLFwiQVwiOjI1NSxcIlJcIjoyMzcsXCJHXCI6MTI1LFwiQlwiOjQ5fX0sXCJCYWNrZ3JvdW5kRmlsbFR5cGVcIjowLFwiTWF4V2lkdGhcIjoyMDAuMCxcIk1heEhlaWdodFwiOlwiSW5maW5pdHlcIixcIlNtYXJ0Rm9yZWdyb3VuZElzQWN0aXZlXCI6ZmFsc2UsXCJIb3Jpem9udGFsQWxpZ25tZW50XCI6MCxcIlZlcnRpY2FsQWxpZ25tZW50XCI6MCxcIlNtYXJ0Rm9yZWdyb3VuZFwiOm51bGwsXCJNYXJnaW5cIjp7XCIkaWRcIjpcIjk5MlwiLFwiVG9wXCI6MC4wLFwiTGVmdFwiOjAuMCxcIlJpZ2h0XCI6MC4wLFwiQm90dG9tXCI6MC4wfSxcIlBhZGRpbmdcIjp7XCIkaWRcIjpcIjk5M1wiLFwiVG9wXCI6MC4wLFwiTGVmdFwiOjAuMCxcIlJpZ2h0XCI6MC4wLFwiQm90dG9tXCI6MC4wfSxcIkJhY2tncm91bmRcIjp7XCIkaWRcIjpcIjk5NFwiLFwiQ29sb3JcIjp7XCIkaWRcIjpcIjk5NVwiLFwiQVwiOjg5LFwiUlwiOjAsXCJHXCI6MCxcIkJcIjowfX0sXCJJc1Zpc2libGVcIjp0cnVlLFwiV2lkdGhcIjowLjAsXCJIZWlnaHRcIjowLjAsXCJCb3JkZXJTdHlsZVwiOntcIiRpZFwiOlwiOTk2XCIsXCJMaW5lQ29sb3JcIjpudWxsLFwiTGluZVdlaWdodFwiOjAuMCxcIkxpbmVUeXBlXCI6MH19LFwiRHVyYXRpb25TdHlsZVwiOntcIiRpZFwiOlwiOTk3XCIsXCJGb250U2V0dGluZ3NcIjp7XCIkaWRcIjpcIjk5OFwiLFwiRm9udFNpemVcIjoxMCxcIkZvbnROYW1lXCI6XCJDYWxpYnJpXCIsXCJJc0JvbGRcIjpmYWxzZSxcIklzSXRhbGljXCI6ZmFsc2UsXCJJc1VuZGVybGluZWRcIjpmYWxzZX0sXCJBdXRvU2l6ZVwiOjAsXCJGb3JlZ3JvdW5kXCI6e1wiJGlkXCI6XCI5OTlcIixcIkNvbG9yXCI6e1wiJGlkXCI6XCIxMDAwXCIsXCJBXCI6MjU1LFwiUlwiOjIzNyxcIkdcIjoxMjUsXCJCXCI6NDl9fSxcIkJhY2tncm91bmRGaWxsVHlwZVwiOjAsXCJNYXhXaWR0aFwiOjIwMC4wLFwiTWF4SGVpZ2h0XCI6XCJJbmZpbml0eVwiLFwiU21hcnRGb3JlZ3JvdW5kSXNBY3RpdmVcIjpmYWxzZSxcIkhvcml6b250YWxBbGlnbm1lbnRcIjowLFwiVmVydGljYWxBbGlnbm1lbnRcIjowLFwiU21hcnRGb3JlZ3JvdW5kXCI6bnVsbCxcIk1hcmdpblwiOntcIiRpZFwiOlwiMTAwMVwiLFwiVG9wXCI6MC4wLFwiTGVmdFwiOjAuMCxcIlJpZ2h0XCI6MC4wLFwiQm90dG9tXCI6MC4wfSxcIlBhZGRpbmdcIjp7XCIkaWRcIjpcIjEwMDJcIixcIlRvcFwiOjAuMCxcIkxlZnRcIjowLjAsXCJSaWdodFwiOjAuMCxcIkJvdHRvbVwiOjAuMH0sXCJCYWNrZ3JvdW5kXCI6e1wiJGlkXCI6XCIxMDAzXCIsXCJDb2xvclwiOntcIiRpZFwiOlwiMTAwNFwiLFwiQVwiOjAsXCJSXCI6MCxcIkdcIjowLFwiQlwiOjB9fSxcIklzVmlzaWJsZVwiOnRydWUsXCJXaWR0aFwiOjAuMCxcIkhlaWdodFwiOjAuMCxcIkJvcmRlclN0eWxlXCI6e1wiJGlkXCI6XCIxMDA1XCIsXCJMaW5lQ29sb3JcIjpudWxsLFwiTGluZVdlaWdodFwiOjAuMCxcIkxpbmVUeXBlXCI6MH19LFwiSG9yaXpvbnRhbENvbm5lY3RvclN0eWxlXCI6e1wiJGlkXCI6XCIxMDA2XCIsXCJMaW5lQ29sb3JcIjp7XCIkaWRcIjpcIjEwMDdcIixcIiR0eXBlXCI6XCJOTFJFLkNvbW1vbi5Eb20uU29saWRDb2xvckJydXNoLCBOTFJFLkNvbW1vblwiLFwiQ29sb3JcIjp7XCIkaWRcIjpcIjEwMDhcIixcIkFcIjoyNTUsXCJSXCI6MjA0LFwiR1wiOjIwNCxcIkJcIjoyMDR9fSxcIkxpbmVXZWlnaHRcIjoxLjAsXCJMaW5lVHlwZVwiOjB9LFwiVmVydGljYWxDb25uZWN0b3JTdHlsZVwiOntcIiRpZFwiOlwiMTAwOVwiLFwiTGluZUNvbG9yXCI6e1wiJGlkXCI6XCIxMDEwXCIsXCIkdHlwZVwiOlwiTkxSRS5Db21tb24uRG9tLlNvbGlkQ29sb3JCcnVzaCwgTkxSRS5Db21tb25cIixcIkNvbG9yXCI6e1wiJGlkXCI6XCIxMDExXCIsXCJBXCI6MjU1LFwiUlwiOjIwNCxcIkdcIjoyMDQsXCJCXCI6MjA0fX0sXCJMaW5lV2VpZ2h0XCI6MC4wLFwiTGluZVR5cGVcIjowfSxcIk1hcmdpblwiOm51bGwsXCJTdGFydERhdGVQb3NpdGlvblwiOjYsXCJFbmREYXRlUG9zaXRpb25cIjo2LFwiVGl0bGVQb3NpdGlvblwiOjIsXCJEdXJhdGlvblBvc2l0aW9uXCI6NixcIlBlcmNlbnRhZ2VDb21wbGV0ZWRQb3NpdGlvblwiOjYsXCJTcGFjaW5nXCI6MyxcIklzQmVsb3dUaW1lYmFuZFwiOnRydWUsXCJQZXJjZW50YWdlQ29tcGxldGVTaGFwZU9wYWNpdHlcIjozNSxcIkdyb3VwTmFtZVwiOlwiODcwOGI4OGQtMWIwZS00YWM1LWE2YmQtNjI1NmQ5ZWY2NTY2XCIsXCJBdHRhY2hlZE1pbGVzdG9uZXNTdHlsZXNcIjpudWxsLFwiU2hhcGVTdHlsZVwiOntcIiRpZFwiOlwiMTAxMlwiLFwiTWFyZ2luXCI6e1wiJGlkXCI6XCIxMDEzXCIsXCJUb3BcIjowLjAsXCJMZWZ0XCI6NC4wLFwiUmlnaHRcIjo0LjAsXCJCb3R0b21cIjowLjB9LFwiUGFkZGluZ1wiOntcIiRpZFwiOlwiMTAxNFwiLFwiVG9wXCI6MC4wLFwiTGVmdFwiOjAuMCxcIlJpZ2h0XCI6MC4wLFwiQm90dG9tXCI6MC4wfSxcIkJhY2tncm91bmRcIjp7XCIkaWRcIjpcIjEwMTVcIixcIkNvbG9yXCI6e1wiJGlkXCI6XCIxMDE2XCIsXCJBXCI6MjU1LFwiUlwiOjE0MyxcIkdcIjoyMjgsXCJCXCI6MjIyfX0sXCJJc1Zpc2libGVcIjp0cnVlLFwiV2lkdGhcIjowLjAsXCJIZWlnaHRcIjoxMC4wLFwiQm9yZGVyU3R5bGVcIjp7XCIkaWRcIjpcIjEwMTdcIixcIkxpbmVDb2xvclwiOntcIiRpZFwiOlwiMTAxOFwiLFwiJHR5cGVcIjpcIk5MUkUuQ29tbW9uLkRvbS5Tb2xpZENvbG9yQnJ1c2gsIE5MUkUuQ29tbW9uXCIsXCJDb2xvclwiOntcIiRpZFwiOlwiMTAxOVwiLFwiQVwiOjI1NSxcIlJcIjoyNTUsXCJHXCI6MjU1LFwiQlwiOjI1NX19LFwiTGluZVdlaWdodFwiOjAuMCxcIkxpbmVUeXBlXCI6MH19LFwiVGl0bGVTdHlsZVwiOntcIiRpZFwiOlwiMTAyMFwiLFwiRm9udFNldHRpbmdzXCI6e1wiJGlkXCI6XCIxMDIxXCIsXCJGb250U2l6ZVwiOjExLFwiRm9udE5hbWVcIjpcIkNhbGlicmlcIixcIklzQm9sZFwiOnRydWUsXCJJc0l0YWxpY1wiOmZhbHNlLFwiSXNVbmRlcmxpbmVkXCI6ZmFsc2V9LFwiQXV0b1NpemVcIjowLFwiRm9yZWdyb3VuZFwiOntcIiRpZFwiOlwiMTAyMlwiLFwiQ29sb3JcIjp7XCIkaWRcIjpcIjEwMjNcIixcIkFcIjoyNTUsXCJSXCI6MCxcIkdcIjowLFwiQlwiOjB9fSxcIkJhY2tncm91bmRGaWxsVHlwZVwiOjAsXCJNYXhXaWR0aFwiOjk2MC4wLFwiTWF4SGVpZ2h0XCI6XCJJbmZpbml0eVwiLFwiU21hcnRGb3JlZ3JvdW5kSXNBY3RpdmVcIjpmYWxzZSxcIkhvcml6b250YWxBbGlnbm1lbnRcIjoxLFwiVmVydGljYWxBbGlnbm1lbnRcIjowLFwiU21hcnRGb3JlZ3JvdW5kXCI6bnVsbCxcIk1hcmdpblwiOntcIiRpZFwiOlwiMTAyNFwiLFwiVG9wXCI6MC4wLFwiTGVmdFwiOjAuMCxcIlJpZ2h0XCI6MC4wLFwiQm90dG9tXCI6MC4wfSxcIlBhZGRpbmdcIjp7XCIkaWRcIjpcIjEwMjVcIixcIlRvcFwiOjAuMCxcIkxlZnRcIjowLjAsXCJSaWdodFwiOjAuMCxcIkJvdHRvbVwiOjAuMH0sXCJCYWNrZ3JvdW5kXCI6e1wiJGlkXCI6XCIxMDI2XCIsXCJDb2xvclwiOntcIiRpZFwiOlwiMTAyN1wiLFwiQVwiOjAsXCJSXCI6MjU1LFwiR1wiOjI1NSxcIkJcIjoyNTV9fSxcIklzVmlzaWJsZVwiOnRydWUsXCJXaWR0aFwiOjAuMCxcIkhlaWdodFwiOjAuMCxcIkJvcmRlclN0eWxlXCI6e1wiJGlkXCI6XCIxMDI4XCIsXCJMaW5lQ29sb3JcIjpudWxsLFwiTGluZVdlaWdodFwiOjAuMCxcIkxpbmVUeXBlXCI6MH19LFwiRGF0ZVN0eWxlXCI6e1wiJGlkXCI6XCIxMDI5XCIsXCJGb250U2V0dGluZ3NcIjp7XCIkaWRcIjpcIjEwMzBcIixcIkZvbnRTaXplXCI6MTAsXCJGb250TmFtZVwiOlwiQ2FsaWJyaVwiLFwiSXNCb2xkXCI6ZmFsc2UsXCJJc0l0YWxpY1wiOmZhbHNlLFwiSXNVbmRlcmxpbmVkXCI6ZmFsc2V9LFwiQXV0b1NpemVcIjowLFwiRm9yZWdyb3VuZFwiOntcIiRpZFwiOlwiMTAzMVwiLFwiQ29sb3JcIjp7XCIkaWRcIjpcIjEwMzJ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EwMzNcIixcIlRvcFwiOjAuMCxcIkxlZnRcIjowLjAsXCJSaWdodFwiOjAuMCxcIkJvdHRvbVwiOjAuMH0sXCJQYWRkaW5nXCI6e1wiJGlkXCI6XCIxMDM0XCIsXCJUb3BcIjowLjAsXCJMZWZ0XCI6MC4wLFwiUmlnaHRcIjowLjAsXCJCb3R0b21cIjowLjB9LFwiQmFja2dyb3VuZFwiOntcIiRpZFwiOlwiMTAzNVwiLFwiQ29sb3JcIjp7XCIkaWRcIjpcIjEwMzZcIixcIkFcIjowLFwiUlwiOjI1NSxcIkdcIjoyNTUsXCJCXCI6MjU1fX0sXCJJc1Zpc2libGVcIjp0cnVlLFwiV2lkdGhcIjowLjAsXCJIZWlnaHRcIjowLjAsXCJCb3JkZXJTdHlsZVwiOntcIiRpZFwiOlwiMTAzN1wiLFwiTGluZUNvbG9yXCI6bnVsbCxcIkxpbmVXZWlnaHRcIjowLjAsXCJMaW5lVHlwZVwiOjB9fSxcIkRhdGVGb3JtYXRcIjp7XCIkaWRcIjpcIjEwMzh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FwiQXR0YWNoZWRNaWxlc3RvbmVzU3R5bGVcIjpbXX0se1wiJGlkXCI6XCIxMDM5XCIsXCJUYXNrU3R5bGVcIjp7XCIkaWRcIjpcIjEwNDBcIixcIlNoYXBlXCI6MSxcIlNoYXBlVGhpY2tuZXNzXCI6MCxcIkR1cmF0aW9uRm9ybWF0XCI6MCxcIlBlcmNlbnRhZ2VDb21wbGV0ZVN0eWxlXCI6e1wiJGlkXCI6XCIxMDQxXCIsXCJGb250U2V0dGluZ3NcIjp7XCIkaWRcIjpcIjEwNDJcIixcIkZvbnRTaXplXCI6MTAsXCJGb250TmFtZVwiOlwiQ2FsaWJyaVwiLFwiSXNCb2xkXCI6ZmFsc2UsXCJJc0l0YWxpY1wiOmZhbHNlLFwiSXNVbmRlcmxpbmVkXCI6ZmFsc2V9LFwiQXV0b1NpemVcIjowLFwiRm9yZWdyb3VuZFwiOntcIiRpZFwiOlwiMTA0M1wiLFwiQ29sb3JcIjp7XCIkaWRcIjpcIjEwNDRcIixcIkFcIjoyNTUsXCJSXCI6MjM3LFwiR1wiOjEyNSxcIkJcIjo0OX19LFwiQmFja2dyb3VuZEZpbGxUeXBlXCI6MCxcIk1heFdpZHRoXCI6MjAwLjAsXCJNYXhIZWlnaHRcIjpcIkluZmluaXR5XCIsXCJTbWFydEZvcmVncm91bmRJc0FjdGl2ZVwiOmZhbHNlLFwiSG9yaXpvbnRhbEFsaWdubWVudFwiOjAsXCJWZXJ0aWNhbEFsaWdubWVudFwiOjAsXCJTbWFydEZvcmVncm91bmRcIjpudWxsLFwiTWFyZ2luXCI6e1wiJGlkXCI6XCIxMDQ1XCIsXCJUb3BcIjowLjAsXCJMZWZ0XCI6MC4wLFwiUmlnaHRcIjowLjAsXCJCb3R0b21cIjowLjB9LFwiUGFkZGluZ1wiOntcIiRpZFwiOlwiMTA0NlwiLFwiVG9wXCI6MC4wLFwiTGVmdFwiOjAuMCxcIlJpZ2h0XCI6MC4wLFwiQm90dG9tXCI6MC4wfSxcIkJhY2tncm91bmRcIjp7XCIkaWRcIjpcIjEwNDdcIixcIkNvbG9yXCI6e1wiJGlkXCI6XCIxMDQ4XCIsXCJBXCI6ODksXCJSXCI6MCxcIkdcIjowLFwiQlwiOjB9fSxcIklzVmlzaWJsZVwiOnRydWUsXCJXaWR0aFwiOjAuMCxcIkhlaWdodFwiOjAuMCxcIkJvcmRlclN0eWxlXCI6e1wiJGlkXCI6XCIxMDQ5XCIsXCJMaW5lQ29sb3JcIjpudWxsLFwiTGluZVdlaWdodFwiOjAuMCxcIkxpbmVUeXBlXCI6MH19LFwiRHVyYXRpb25TdHlsZVwiOntcIiRpZFwiOlwiMTA1MFwiLFwiRm9udFNldHRpbmdzXCI6e1wiJGlkXCI6XCIxMDUxXCIsXCJGb250U2l6ZVwiOjEwLFwiRm9udE5hbWVcIjpcIkNhbGlicmlcIixcIklzQm9sZFwiOmZhbHNlLFwiSXNJdGFsaWNcIjpmYWxzZSxcIklzVW5kZXJsaW5lZFwiOmZhbHNlfSxcIkF1dG9TaXplXCI6MCxcIkZvcmVncm91bmRcIjp7XCIkaWRcIjpcIjEwNTJcIixcIkNvbG9yXCI6e1wiJGlkXCI6XCIxMDUzXCIsXCJBXCI6MjU1LFwiUlwiOjIzNyxcIkdcIjoxMjUsXCJCXCI6NDl9fSxcIkJhY2tncm91bmRGaWxsVHlwZVwiOjAsXCJNYXhXaWR0aFwiOjIwMC4wLFwiTWF4SGVpZ2h0XCI6XCJJbmZpbml0eVwiLFwiU21hcnRGb3JlZ3JvdW5kSXNBY3RpdmVcIjpmYWxzZSxcIkhvcml6b250YWxBbGlnbm1lbnRcIjowLFwiVmVydGljYWxBbGlnbm1lbnRcIjowLFwiU21hcnRGb3JlZ3JvdW5kXCI6bnVsbCxcIk1hcmdpblwiOntcIiRpZFwiOlwiMTA1NFwiLFwiVG9wXCI6MC4wLFwiTGVmdFwiOjAuMCxcIlJpZ2h0XCI6MC4wLFwiQm90dG9tXCI6MC4wfSxcIlBhZGRpbmdcIjp7XCIkaWRcIjpcIjEwNTVcIixcIlRvcFwiOjAuMCxcIkxlZnRcIjowLjAsXCJSaWdodFwiOjAuMCxcIkJvdHRvbVwiOjAuMH0sXCJCYWNrZ3JvdW5kXCI6e1wiJGlkXCI6XCIxMDU2XCIsXCJDb2xvclwiOntcIiRpZFwiOlwiMTA1N1wiLFwiQVwiOjAsXCJSXCI6MCxcIkdcIjowLFwiQlwiOjB9fSxcIklzVmlzaWJsZVwiOnRydWUsXCJXaWR0aFwiOjAuMCxcIkhlaWdodFwiOjAuMCxcIkJvcmRlclN0eWxlXCI6e1wiJGlkXCI6XCIxMDU4XCIsXCJMaW5lQ29sb3JcIjpudWxsLFwiTGluZVdlaWdodFwiOjAuMCxcIkxpbmVUeXBlXCI6MH19LFwiSG9yaXpvbnRhbENvbm5lY3RvclN0eWxlXCI6e1wiJGlkXCI6XCIxMDU5XCIsXCJMaW5lQ29sb3JcIjp7XCIkaWRcIjpcIjEwNjBcIixcIiR0eXBlXCI6XCJOTFJFLkNvbW1vbi5Eb20uU29saWRDb2xvckJydXNoLCBOTFJFLkNvbW1vblwiLFwiQ29sb3JcIjp7XCIkaWRcIjpcIjEwNjFcIixcIkFcIjoyNTUsXCJSXCI6MjA0LFwiR1wiOjIwNCxcIkJcIjoyMDR9fSxcIkxpbmVXZWlnaHRcIjoxLjAsXCJMaW5lVHlwZVwiOjB9LFwiVmVydGljYWxDb25uZWN0b3JTdHlsZVwiOntcIiRpZFwiOlwiMTA2MlwiLFwiTGluZUNvbG9yXCI6e1wiJGlkXCI6XCIxMDYzXCIsXCIkdHlwZVwiOlwiTkxSRS5Db21tb24uRG9tLlNvbGlkQ29sb3JCcnVzaCwgTkxSRS5Db21tb25cIixcIkNvbG9yXCI6e1wiJGlkXCI6XCIxMDY0XCIsXCJBXCI6MjU1LFwiUlwiOjIwNCxcIkdcIjoyMDQsXCJCXCI6MjA0fX0sXCJMaW5lV2VpZ2h0XCI6MC4wLFwiTGluZVR5cGVcIjowfSxcIk1hcmdpblwiOm51bGwsXCJTdGFydERhdGVQb3NpdGlvblwiOjYsXCJFbmREYXRlUG9zaXRpb25cIjo2LFwiVGl0bGVQb3NpdGlvblwiOjIsXCJEdXJhdGlvblBvc2l0aW9uXCI6NixcIlBlcmNlbnRhZ2VDb21wbGV0ZWRQb3NpdGlvblwiOjYsXCJTcGFjaW5nXCI6MyxcIklzQmVsb3dUaW1lYmFuZFwiOnRydWUsXCJQZXJjZW50YWdlQ29tcGxldGVTaGFwZU9wYWNpdHlcIjozNSxcIkdyb3VwTmFtZVwiOlwiODcwOGI4OGQtMWIwZS00YWM1LWE2YmQtNjI1NmQ5ZWY2NTY2XCIsXCJBdHRhY2hlZE1pbGVzdG9uZXNTdHlsZXNcIjpudWxsLFwiU2hhcGVTdHlsZVwiOntcIiRpZFwiOlwiMTA2NVwiLFwiTWFyZ2luXCI6e1wiJGlkXCI6XCIxMDY2XCIsXCJUb3BcIjowLjAsXCJMZWZ0XCI6NC4wLFwiUmlnaHRcIjo0LjAsXCJCb3R0b21cIjowLjB9LFwiUGFkZGluZ1wiOntcIiRpZFwiOlwiMTA2N1wiLFwiVG9wXCI6MC4wLFwiTGVmdFwiOjAuMCxcIlJpZ2h0XCI6MC4wLFwiQm90dG9tXCI6MC4wfSxcIkJhY2tncm91bmRcIjp7XCIkaWRcIjpcIjEwNjhcIixcIkNvbG9yXCI6e1wiJGlkXCI6XCIxMDY5XCIsXCJBXCI6MjU1LFwiUlwiOjE0MyxcIkdcIjoyMjgsXCJCXCI6MjIyfX0sXCJJc1Zpc2libGVcIjp0cnVlLFwiV2lkdGhcIjowLjAsXCJIZWlnaHRcIjoxMC4wLFwiQm9yZGVyU3R5bGVcIjp7XCIkaWRcIjpcIjEwNzBcIixcIkxpbmVDb2xvclwiOntcIiRpZFwiOlwiMTA3MVwiLFwiJHR5cGVcIjpcIk5MUkUuQ29tbW9uLkRvbS5Tb2xpZENvbG9yQnJ1c2gsIE5MUkUuQ29tbW9uXCIsXCJDb2xvclwiOntcIiRpZFwiOlwiMTA3MlwiLFwiQVwiOjI1NSxcIlJcIjoyNTUsXCJHXCI6MjU1LFwiQlwiOjI1NX19LFwiTGluZVdlaWdodFwiOjAuMCxcIkxpbmVUeXBlXCI6MH19LFwiVGl0bGVTdHlsZVwiOntcIiRpZFwiOlwiMTA3M1wiLFwiRm9udFNldHRpbmdzXCI6e1wiJGlkXCI6XCIxMDc0XCIsXCJGb250U2l6ZVwiOjExLFwiRm9udE5hbWVcIjpcIkNhbGlicmlcIixcIklzQm9sZFwiOnRydWUsXCJJc0l0YWxpY1wiOmZhbHNlLFwiSXNVbmRlcmxpbmVkXCI6ZmFsc2V9LFwiQXV0b1NpemVcIjowLFwiRm9yZWdyb3VuZFwiOntcIiRpZFwiOlwiMTA3NVwiLFwiQ29sb3JcIjp7XCIkaWRcIjpcIjEwNzZcIixcIkFcIjoyNTUsXCJSXCI6MCxcIkdcIjowLFwiQlwiOjB9fSxcIkJhY2tncm91bmRGaWxsVHlwZVwiOjAsXCJNYXhXaWR0aFwiOjk2MC4wLFwiTWF4SGVpZ2h0XCI6XCJJbmZpbml0eVwiLFwiU21hcnRGb3JlZ3JvdW5kSXNBY3RpdmVcIjpmYWxzZSxcIkhvcml6b250YWxBbGlnbm1lbnRcIjoxLFwiVmVydGljYWxBbGlnbm1lbnRcIjowLFwiU21hcnRGb3JlZ3JvdW5kXCI6bnVsbCxcIk1hcmdpblwiOntcIiRpZFwiOlwiMTA3N1wiLFwiVG9wXCI6MC4wLFwiTGVmdFwiOjAuMCxcIlJpZ2h0XCI6MC4wLFwiQm90dG9tXCI6MC4wfSxcIlBhZGRpbmdcIjp7XCIkaWRcIjpcIjEwNzhcIixcIlRvcFwiOjAuMCxcIkxlZnRcIjowLjAsXCJSaWdodFwiOjAuMCxcIkJvdHRvbVwiOjAuMH0sXCJCYWNrZ3JvdW5kXCI6e1wiJGlkXCI6XCIxMDc5XCIsXCJDb2xvclwiOntcIiRpZFwiOlwiMTA4MFwiLFwiQVwiOjAsXCJSXCI6MjU1LFwiR1wiOjI1NSxcIkJcIjoyNTV9fSxcIklzVmlzaWJsZVwiOnRydWUsXCJXaWR0aFwiOjAuMCxcIkhlaWdodFwiOjAuMCxcIkJvcmRlclN0eWxlXCI6e1wiJGlkXCI6XCIxMDgxXCIsXCJMaW5lQ29sb3JcIjpudWxsLFwiTGluZVdlaWdodFwiOjAuMCxcIkxpbmVUeXBlXCI6MH19LFwiRGF0ZVN0eWxlXCI6e1wiJGlkXCI6XCIxMDgyXCIsXCJGb250U2V0dGluZ3NcIjp7XCIkaWRcIjpcIjEwODNcIixcIkZvbnRTaXplXCI6MTAsXCJGb250TmFtZVwiOlwiQ2FsaWJyaVwiLFwiSXNCb2xkXCI6ZmFsc2UsXCJJc0l0YWxpY1wiOmZhbHNlLFwiSXNVbmRlcmxpbmVkXCI6ZmFsc2V9LFwiQXV0b1NpemVcIjowLFwiRm9yZWdyb3VuZFwiOntcIiRpZFwiOlwiMTA4NFwiLFwiQ29sb3JcIjp7XCIkaWRcIjpcIjEwODV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EwODZcIixcIlRvcFwiOjAuMCxcIkxlZnRcIjowLjAsXCJSaWdodFwiOjAuMCxcIkJvdHRvbVwiOjAuMH0sXCJQYWRkaW5nXCI6e1wiJGlkXCI6XCIxMDg3XCIsXCJUb3BcIjowLjAsXCJMZWZ0XCI6MC4wLFwiUmlnaHRcIjowLjAsXCJCb3R0b21cIjowLjB9LFwiQmFja2dyb3VuZFwiOntcIiRpZFwiOlwiMTA4OFwiLFwiQ29sb3JcIjp7XCIkaWRcIjpcIjEwODlcIixcIkFcIjowLFwiUlwiOjI1NSxcIkdcIjoyNTUsXCJCXCI6MjU1fX0sXCJJc1Zpc2libGVcIjp0cnVlLFwiV2lkdGhcIjowLjAsXCJIZWlnaHRcIjowLjAsXCJCb3JkZXJTdHlsZVwiOntcIiRpZFwiOlwiMTA5MFwiLFwiTGluZUNvbG9yXCI6bnVsbCxcIkxpbmVXZWlnaHRcIjowLjAsXCJMaW5lVHlwZVwiOjB9fSxcIkRhdGVGb3JtYXRcIjp7XCIkaWRcIjpcIjEwOTF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FwiQXR0YWNoZWRNaWxlc3RvbmVzU3R5bGVcIjpbXX0se1wiJGlkXCI6XCIxMDkyXCIsXCJUYXNrU3R5bGVcIjp7XCIkaWRcIjpcIjEwOTNcIixcIlNoYXBlXCI6MSxcIlNoYXBlVGhpY2tuZXNzXCI6MCxcIkR1cmF0aW9uRm9ybWF0XCI6MCxcIlBlcmNlbnRhZ2VDb21wbGV0ZVN0eWxlXCI6e1wiJGlkXCI6XCIxMDk0XCIsXCJGb250U2V0dGluZ3NcIjp7XCIkaWRcIjpcIjEwOTVcIixcIkZvbnRTaXplXCI6MTAsXCJGb250TmFtZVwiOlwiQ2FsaWJyaVwiLFwiSXNCb2xkXCI6ZmFsc2UsXCJJc0l0YWxpY1wiOmZhbHNlLFwiSXNVbmRlcmxpbmVkXCI6ZmFsc2V9LFwiQXV0b1NpemVcIjowLFwiRm9yZWdyb3VuZFwiOntcIiRpZFwiOlwiMTA5NlwiLFwiQ29sb3JcIjp7XCIkaWRcIjpcIjEwOTdcIixcIkFcIjoyNTUsXCJSXCI6MjM3LFwiR1wiOjEyNSxcIkJcIjo0OX19LFwiQmFja2dyb3VuZEZpbGxUeXBlXCI6MCxcIk1heFdpZHRoXCI6MjAwLjAsXCJNYXhIZWlnaHRcIjpcIkluZmluaXR5XCIsXCJTbWFydEZvcmVncm91bmRJc0FjdGl2ZVwiOmZhbHNlLFwiSG9yaXpvbnRhbEFsaWdubWVudFwiOjAsXCJWZXJ0aWNhbEFsaWdubWVudFwiOjAsXCJTbWFydEZvcmVncm91bmRcIjpudWxsLFwiTWFyZ2luXCI6e1wiJGlkXCI6XCIxMDk4XCIsXCJUb3BcIjowLjAsXCJMZWZ0XCI6MC4wLFwiUmlnaHRcIjowLjAsXCJCb3R0b21cIjowLjB9LFwiUGFkZGluZ1wiOntcIiRpZFwiOlwiMTA5OVwiLFwiVG9wXCI6MC4wLFwiTGVmdFwiOjAuMCxcIlJpZ2h0XCI6MC4wLFwiQm90dG9tXCI6MC4wfSxcIkJhY2tncm91bmRcIjp7XCIkaWRcIjpcIjExMDBcIixcIkNvbG9yXCI6e1wiJGlkXCI6XCIxMTAxXCIsXCJBXCI6ODksXCJSXCI6MCxcIkdcIjowLFwiQlwiOjB9fSxcIklzVmlzaWJsZVwiOnRydWUsXCJXaWR0aFwiOjAuMCxcIkhlaWdodFwiOjAuMCxcIkJvcmRlclN0eWxlXCI6e1wiJGlkXCI6XCIxMTAyXCIsXCJMaW5lQ29sb3JcIjpudWxsLFwiTGluZVdlaWdodFwiOjAuMCxcIkxpbmVUeXBlXCI6MH19LFwiRHVyYXRpb25TdHlsZVwiOntcIiRpZFwiOlwiMTEwM1wiLFwiRm9udFNldHRpbmdzXCI6e1wiJGlkXCI6XCIxMTA0XCIsXCJGb250U2l6ZVwiOjEwLFwiRm9udE5hbWVcIjpcIkNhbGlicmlcIixcIklzQm9sZFwiOmZhbHNlLFwiSXNJdGFsaWNcIjpmYWxzZSxcIklzVW5kZXJsaW5lZFwiOmZhbHNlfSxcIkF1dG9TaXplXCI6MCxcIkZvcmVncm91bmRcIjp7XCIkaWRcIjpcIjExMDVcIixcIkNvbG9yXCI6e1wiJGlkXCI6XCIxMTA2XCIsXCJBXCI6MjU1LFwiUlwiOjIzNyxcIkdcIjoxMjUsXCJCXCI6NDl9fSxcIkJhY2tncm91bmRGaWxsVHlwZVwiOjAsXCJNYXhXaWR0aFwiOjIwMC4wLFwiTWF4SGVpZ2h0XCI6XCJJbmZpbml0eVwiLFwiU21hcnRGb3JlZ3JvdW5kSXNBY3RpdmVcIjpmYWxzZSxcIkhvcml6b250YWxBbGlnbm1lbnRcIjowLFwiVmVydGljYWxBbGlnbm1lbnRcIjowLFwiU21hcnRGb3JlZ3JvdW5kXCI6bnVsbCxcIk1hcmdpblwiOntcIiRpZFwiOlwiMTEwN1wiLFwiVG9wXCI6MC4wLFwiTGVmdFwiOjAuMCxcIlJpZ2h0XCI6MC4wLFwiQm90dG9tXCI6MC4wfSxcIlBhZGRpbmdcIjp7XCIkaWRcIjpcIjExMDhcIixcIlRvcFwiOjAuMCxcIkxlZnRcIjowLjAsXCJSaWdodFwiOjAuMCxcIkJvdHRvbVwiOjAuMH0sXCJCYWNrZ3JvdW5kXCI6e1wiJGlkXCI6XCIxMTA5XCIsXCJDb2xvclwiOntcIiRpZFwiOlwiMTExMFwiLFwiQVwiOjAsXCJSXCI6MCxcIkdcIjowLFwiQlwiOjB9fSxcIklzVmlzaWJsZVwiOnRydWUsXCJXaWR0aFwiOjAuMCxcIkhlaWdodFwiOjAuMCxcIkJvcmRlclN0eWxlXCI6e1wiJGlkXCI6XCIxMTExXCIsXCJMaW5lQ29sb3JcIjpudWxsLFwiTGluZVdlaWdodFwiOjAuMCxcIkxpbmVUeXBlXCI6MH19LFwiSG9yaXpvbnRhbENvbm5lY3RvclN0eWxlXCI6e1wiJGlkXCI6XCIxMTEyXCIsXCJMaW5lQ29sb3JcIjp7XCIkaWRcIjpcIjExMTNcIixcIiR0eXBlXCI6XCJOTFJFLkNvbW1vbi5Eb20uU29saWRDb2xvckJydXNoLCBOTFJFLkNvbW1vblwiLFwiQ29sb3JcIjp7XCIkaWRcIjpcIjExMTRcIixcIkFcIjoyNTUsXCJSXCI6MjA0LFwiR1wiOjIwNCxcIkJcIjoyMDR9fSxcIkxpbmVXZWlnaHRcIjoxLjAsXCJMaW5lVHlwZVwiOjB9LFwiVmVydGljYWxDb25uZWN0b3JTdHlsZVwiOntcIiRpZFwiOlwiMTExNVwiLFwiTGluZUNvbG9yXCI6e1wiJGlkXCI6XCIxMTE2XCIsXCIkdHlwZVwiOlwiTkxSRS5Db21tb24uRG9tLlNvbGlkQ29sb3JCcnVzaCwgTkxSRS5Db21tb25cIixcIkNvbG9yXCI6e1wiJGlkXCI6XCIxMTE3XCIsXCJBXCI6MjU1LFwiUlwiOjIwNCxcIkdcIjoyMDQsXCJCXCI6MjA0fX0sXCJMaW5lV2VpZ2h0XCI6MC4wLFwiTGluZVR5cGVcIjowfSxcIk1hcmdpblwiOm51bGwsXCJTdGFydERhdGVQb3NpdGlvblwiOjYsXCJFbmREYXRlUG9zaXRpb25cIjo2LFwiVGl0bGVQb3NpdGlvblwiOjIsXCJEdXJhdGlvblBvc2l0aW9uXCI6NixcIlBlcmNlbnRhZ2VDb21wbGV0ZWRQb3NpdGlvblwiOjYsXCJTcGFjaW5nXCI6MyxcIklzQmVsb3dUaW1lYmFuZFwiOnRydWUsXCJQZXJjZW50YWdlQ29tcGxldGVTaGFwZU9wYWNpdHlcIjozNSxcIkdyb3VwTmFtZVwiOlwiODcwOGI4OGQtMWIwZS00YWM1LWE2YmQtNjI1NmQ5ZWY2NTY2XCIsXCJBdHRhY2hlZE1pbGVzdG9uZXNTdHlsZXNcIjpudWxsLFwiU2hhcGVTdHlsZVwiOntcIiRpZFwiOlwiMTExOFwiLFwiTWFyZ2luXCI6e1wiJGlkXCI6XCIxMTE5XCIsXCJUb3BcIjowLjAsXCJMZWZ0XCI6NC4wLFwiUmlnaHRcIjo0LjAsXCJCb3R0b21cIjowLjB9LFwiUGFkZGluZ1wiOntcIiRpZFwiOlwiMTEyMFwiLFwiVG9wXCI6MC4wLFwiTGVmdFwiOjAuMCxcIlJpZ2h0XCI6MC4wLFwiQm90dG9tXCI6MC4wfSxcIkJhY2tncm91bmRcIjp7XCIkaWRcIjpcIjExMjFcIixcIkNvbG9yXCI6e1wiJGlkXCI6XCIxMTIyXCIsXCJBXCI6MjU1LFwiUlwiOjE0MyxcIkdcIjoyMjgsXCJCXCI6MjIyfX0sXCJJc1Zpc2libGVcIjp0cnVlLFwiV2lkdGhcIjowLjAsXCJIZWlnaHRcIjoxMC4wLFwiQm9yZGVyU3R5bGVcIjp7XCIkaWRcIjpcIjExMjNcIixcIkxpbmVDb2xvclwiOntcIiRpZFwiOlwiMTEyNFwiLFwiJHR5cGVcIjpcIk5MUkUuQ29tbW9uLkRvbS5Tb2xpZENvbG9yQnJ1c2gsIE5MUkUuQ29tbW9uXCIsXCJDb2xvclwiOntcIiRpZFwiOlwiMTEyNVwiLFwiQVwiOjI1NSxcIlJcIjoyNTUsXCJHXCI6MjU1LFwiQlwiOjI1NX19LFwiTGluZVdlaWdodFwiOjAuMCxcIkxpbmVUeXBlXCI6MH19LFwiVGl0bGVTdHlsZVwiOntcIiRpZFwiOlwiMTEyNlwiLFwiRm9udFNldHRpbmdzXCI6e1wiJGlkXCI6XCIxMTI3XCIsXCJGb250U2l6ZVwiOjExLFwiRm9udE5hbWVcIjpcIkNhbGlicmlcIixcIklzQm9sZFwiOnRydWUsXCJJc0l0YWxpY1wiOmZhbHNlLFwiSXNVbmRlcmxpbmVkXCI6ZmFsc2V9LFwiQXV0b1NpemVcIjowLFwiRm9yZWdyb3VuZFwiOntcIiRpZFwiOlwiMTEyOFwiLFwiQ29sb3JcIjp7XCIkaWRcIjpcIjExMjlcIixcIkFcIjoyNTUsXCJSXCI6MCxcIkdcIjowLFwiQlwiOjB9fSxcIkJhY2tncm91bmRGaWxsVHlwZVwiOjAsXCJNYXhXaWR0aFwiOjk2MC4wLFwiTWF4SGVpZ2h0XCI6XCJJbmZpbml0eVwiLFwiU21hcnRGb3JlZ3JvdW5kSXNBY3RpdmVcIjpmYWxzZSxcIkhvcml6b250YWxBbGlnbm1lbnRcIjoxLFwiVmVydGljYWxBbGlnbm1lbnRcIjowLFwiU21hcnRGb3JlZ3JvdW5kXCI6bnVsbCxcIk1hcmdpblwiOntcIiRpZFwiOlwiMTEzMFwiLFwiVG9wXCI6MC4wLFwiTGVmdFwiOjAuMCxcIlJpZ2h0XCI6MC4wLFwiQm90dG9tXCI6MC4wfSxcIlBhZGRpbmdcIjp7XCIkaWRcIjpcIjExMzFcIixcIlRvcFwiOjAuMCxcIkxlZnRcIjowLjAsXCJSaWdodFwiOjAuMCxcIkJvdHRvbVwiOjAuMH0sXCJCYWNrZ3JvdW5kXCI6e1wiJGlkXCI6XCIxMTMyXCIsXCJDb2xvclwiOntcIiRpZFwiOlwiMTEzM1wiLFwiQVwiOjAsXCJSXCI6MjU1LFwiR1wiOjI1NSxcIkJcIjoyNTV9fSxcIklzVmlzaWJsZVwiOnRydWUsXCJXaWR0aFwiOjAuMCxcIkhlaWdodFwiOjAuMCxcIkJvcmRlclN0eWxlXCI6e1wiJGlkXCI6XCIxMTM0XCIsXCJMaW5lQ29sb3JcIjpudWxsLFwiTGluZVdlaWdodFwiOjAuMCxcIkxpbmVUeXBlXCI6MH19LFwiRGF0ZVN0eWxlXCI6e1wiJGlkXCI6XCIxMTM1XCIsXCJGb250U2V0dGluZ3NcIjp7XCIkaWRcIjpcIjExMzZcIixcIkZvbnRTaXplXCI6MTAsXCJGb250TmFtZVwiOlwiQ2FsaWJyaVwiLFwiSXNCb2xkXCI6ZmFsc2UsXCJJc0l0YWxpY1wiOmZhbHNlLFwiSXNVbmRlcmxpbmVkXCI6ZmFsc2V9LFwiQXV0b1NpemVcIjowLFwiRm9yZWdyb3VuZFwiOntcIiRpZFwiOlwiMTEzN1wiLFwiQ29sb3JcIjp7XCIkaWRcIjpcIjExMzh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ExMzlcIixcIlRvcFwiOjAuMCxcIkxlZnRcIjowLjAsXCJSaWdodFwiOjAuMCxcIkJvdHRvbVwiOjAuMH0sXCJQYWRkaW5nXCI6e1wiJGlkXCI6XCIxMTQwXCIsXCJUb3BcIjowLjAsXCJMZWZ0XCI6MC4wLFwiUmlnaHRcIjowLjAsXCJCb3R0b21cIjowLjB9LFwiQmFja2dyb3VuZFwiOntcIiRpZFwiOlwiMTE0MVwiLFwiQ29sb3JcIjp7XCIkaWRcIjpcIjExNDJcIixcIkFcIjowLFwiUlwiOjI1NSxcIkdcIjoyNTUsXCJCXCI6MjU1fX0sXCJJc1Zpc2libGVcIjp0cnVlLFwiV2lkdGhcIjowLjAsXCJIZWlnaHRcIjowLjAsXCJCb3JkZXJTdHlsZVwiOntcIiRpZFwiOlwiMTE0M1wiLFwiTGluZUNvbG9yXCI6bnVsbCxcIkxpbmVXZWlnaHRcIjowLjAsXCJMaW5lVHlwZVwiOjB9fSxcIkRhdGVGb3JtYXRcIjp7XCIkaWRcIjpcIjExNDR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FwiQXR0YWNoZWRNaWxlc3RvbmVzU3R5bGVcIjpbXX1dLFwiSXNWaXNpYmxlXCI6dHJ1ZX0sXCJDdXN0b21Td2ltbGFuZUFjdGl2aXRpZXNTdHlsZUxpc3RcIjpbXSxcIklzVmlzaWJsZVwiOnRydWV9XSxcIkdyaWRsaW5lUGFuZWxTdHlsZVwiOntcIiRpZFwiOlwiMTE0NVwiLFwiR3JpZGxpbmVTdHlsZVwiOntcIiRpZFwiOlwiMTE0NlwiLFwiTGluZUNvbG9yXCI6e1wiJGlkXCI6XCIxMTQ3XCIsXCIkdHlwZVwiOlwiTkxSRS5Db21tb24uRG9tLlNvbGlkQ29sb3JCcnVzaCwgTkxSRS5Db21tb25cIixcIkNvbG9yXCI6e1wiJGlkXCI6XCIxMTQ4XCIsXCJBXCI6MzgsXCJSXCI6MTk2LFwiR1wiOjE3MSxcIkJcIjoyMTh9fSxcIkxpbmVXZWlnaHRcIjoxLjAsXCJMaW5lVHlwZVwiOjB9LFwiSXNWaXNpYmxlXCI6dHJ1ZX0sXCJBY3Rpdml0eUxpbmVQYW5lbFN0eWxlXCI6e1wiJGlkXCI6XCIxMTQ5XCIsXCJBY3Rpdml0eUxpbmVTdHlsZVwiOntcIiRpZFwiOlwiMTE1MFwiLFwiTGluZUNvbG9yXCI6e1wiJGlkXCI6XCIxMTUxXCIsXCIkdHlwZVwiOlwiTkxSRS5Db21tb24uRG9tLlNvbGlkQ29sb3JCcnVzaCwgTkxSRS5Db21tb25cIixcIkNvbG9yXCI6e1wiJGlkXCI6XCIxMTUyXCIsXCJBXCI6MzgsXCJSXCI6NjgsXCJHXCI6MTE0LFwiQlwiOjE5Nn19LFwiTGluZVdlaWdodFwiOjEuMCxcIkxpbmVUeXBlXCI6MH0sXCJJc1Zpc2libGVcIjp0cnVlfSxcIkRlZmF1bHREZXBlbmRlbmN5U3R5bGVcIjp7XCIkaWRcIjpcIjExNTNcIixcIkxpbmVTdHlsZVwiOntcIiRpZFwiOlwiMTE1NFwiLFwiTGluZUNvbG9yXCI6e1wiJGlkXCI6XCIxMTU1XCIsXCIkdHlwZVwiOlwiTkxSRS5Db21tb24uRG9tLlNvbGlkQ29sb3JCcnVzaCwgTkxSRS5Db21tb25cIixcIkNvbG9yXCI6e1wiJGlkXCI6XCIxMTU2XCIsXCJBXCI6MjU1LFwiUlwiOjAsXCJHXCI6MCxcIkJcIjowfX0sXCJMaW5lV2VpZ2h0XCI6MS4wLFwiTGluZVR5cGVcIjowfSxcIkVuZEFycm93aGVhZExpbmVTdHlsZVwiOntcIiRpZFwiOlwiMTE1N1wiLFwiS2luZFwiOjEsXCJXaWR0aFwiOjEsXCJMZW5ndGhcIjowLFwiUGFyZW50U3R5bGVcIjpudWxsfSxcIkJyaW5nVG9Gcm9udFwiOnRydWUsXCJJc1Zpc2libGVcIjp0cnVlLFwiUmFkaXVzXCI6MC4wfSxcIkNyaXRpY2FsUGF0aFN0eWxlXCI6e1wiJGlkXCI6XCIxMTU4XCIsXCJDcml0aWNhbFBhdGhTdHlsZU9wdGlvbnNcIjoxNSxcIkxpbmVTdHlsZVwiOntcIiRpZFwiOlwiMTE1OVwiLFwiTGluZUNvbG9yXCI6e1wiJGlkXCI6XCIxMTYwXCIsXCIkdHlwZVwiOlwiTkxSRS5Db21tb24uRG9tLlNvbGlkQ29sb3JCcnVzaCwgTkxSRS5Db21tb25cIixcIkNvbG9yXCI6e1wiJGlkXCI6XCIxMTYxXCIsXCJBXCI6MjU1LFwiUlwiOjIyMixcIkdcIjo1MCxcIkJcIjo1MH19LFwiTGluZVdlaWdodFwiOjEuMCxcIkxpbmVUeXBlXCI6MH0sXCJUaXRsZUZvcmVncm91bmRcIjp7XCIkaWRcIjpcIjExNjJcIixcIkNvbG9yXCI6e1wiJGlkXCI6XCIxMTYzXCIsXCJBXCI6MjU1LFwiUlwiOjE3NixcIkdcIjoxOSxcIkJcIjoyNX19LFwiU2hhcGVzQmFja2dyb3VuZFwiOntcIiRpZFwiOlwiMTE2NFwiLFwiQ29sb3JcIjp7XCIkaWRcIjpcIjExNjVcIixcIkFcIjoyNTUsXCJSXCI6MjUzLFwiR1wiOjIwMyxcIkJcIjoyMDh9fSxcIlNoYXBlc0JvcmRlclN0eWxlXCI6e1wiJGlkXCI6XCIxMTY2XCIsXCJMaW5lQ29sb3JcIjp7XCIkaWRcIjpcIjExNjdcIixcIiR0eXBlXCI6XCJOTFJFLkNvbW1vbi5Eb20uU29saWRDb2xvckJydXNoLCBOTFJFLkNvbW1vblwiLFwiQ29sb3JcIjp7XCIkaWRcIjpcIjExNjhcIixcIkFcIjoyNTUsXCJSXCI6MjIyLFwiR1wiOjUwLFwiQlwiOjUwfX0sXCJMaW5lV2VpZ2h0XCI6MS41LFwiTGluZVR5cGVcIjowfSxcIklzVmlzaWJsZVwiOmZhbHNlfX0sXCJTY2FsZVwiOm51bGwsXCJTY2FsZVYyXCI6e1wiJGlkXCI6XCIxMTY5XCIsXCJTdGFydERhdGVcIjpcIjAwMDEtMDEtMDFUMDA6MDA6MDBcIixcIkVuZERhdGVcIjpcIjAwMDEtMDEtMDFUMDA6MDA6MDBcIixcIkF1dG9EYXRlUmFuZ2VcIjp0cnVlLFwiV29ya2luZ0RheXNcIjozMSxcIlRvZGF5TWFya2VyVGV4dFwiOlwiVG9kYXlcIixcIkF1dG9TY2FsZVR5cGVcIjpmYWxzZSxcIlRpbWViYW5kU2NhbGVzXCI6e1wiJGlkXCI6XCIxMTcwXCIsXCJUb3BTY2FsZUxheWVyXCI6e1wiJGlkXCI6XCIxMTcxXCIsXCJGb3JtYXRcIjpcIk1NTVwiLFwiVHlwZVwiOjR9LFwiTWlkZGxlU2NhbGVMYXllclwiOntcIiRpZFwiOlwiMTE3MlwiLFwiRm9ybWF0XCI6XCJNTU1cIixcIlR5cGVcIjozfSxcIkJvdHRvbVNjYWxlTGF5ZXJcIjp7XCIkaWRcIjpcIjExNzNcIixcIkZvcm1hdFwiOm51bGwsXCJUeXBlXCI6MH19fSxcIk1pbGVzdG9uZXNcIjpbXSxcIlRhc2tzXCI6W10sXCJTd2ltbGFuZXNcIjpudWxsLFwiU3dpbWxhbmVzVjJcIjpbXSxcIkRlcGVuZGVuY2llc1wiOltdLFwiRGVwZW5kZW5jeVNldHRpbmdzXCI6e1wiJGlkXCI6XCIxMTc0XCIsXCJEZXBlbmRlbmN5TW9kdWxlRW5hYmxlZFwiOmZhbHNlLFwiU2NoZWR1bGluZ1NldHRpbmdzXCI6e1wiJGlkXCI6XCIxMTc1XCIsXCJEZXBlbmRlbmNpZXNTY2hlZHVsaW5nTW9kZVNldHRpbmdcIjoxLFwiRGVwZW5kZW5jaWVzUHJldmlvdXNTY2hlZHVsaW5nTW9kZVwiOjIsXCJPbkJyZWFraW5nRmxleGlibGVTY2hlZHVsaW5nTW9kZVNldHRpbmdcIjoxLFwiT25CcmVha2luZ1N0cmljdFNjaGVkdWxpbmdNb2RlU2V0dGluZ1wiOjB9fSxcIlNldHRpbmdzXCI6e1wiJGlkXCI6XCIxMTc2XCIsXCJJbXBhT3B0aW9uc1wiOntcIiRpZFwiOlwiMTE3N1wiLFwiTGVmdFRvUmlnaHRcIjpmYWxzZSxcIlBheWxvYWRPcHRpb25zXCI6Mn19LFwiVGltZUNvbmZpZ3VyYXRpb25cIjp7XCIkaWRcIjpcIjExNzhcIixcIlVzZVRpbWVcIjpmYWxzZSxcIldvcmtEYXlTdGFydFwiOlwiMDA6MDA6MDBcIixcIldvcmtEYXlFbmRcIjpcIjIzOjU5OjAwXCJ9fSIsIlNvdXJjZVRoZW1lIjoie1wiJGlkXCI6XCIxXCIsXCJJZFwiOlwiNmVmY2Y4ODYtYzczOC00YWI2LWI2NjYtODRhZDA2NDlhMzUwXCIsXCJDYXRlZ29yeVwiOjIsXCJDdWx0dXJlSW5mb05hbWVcIjpcImVuLVVTXCIsXCJWZXJzaW9uXCI6e1wiJGlkXCI6XCIyXCIsXCJUaGVtZURvbVZlcnNpb25cIjpcIjEuMS4wXCJ9LFwiU3R5bGVcIjp7XCIkaWRcIjpcIjNcIixcIlRpbWViYW5kU3R5bGVcIjp7XCIkaWRcIjpcIjRcIixcIlJpZ2h0RW5kQ2Fwc1N0eWxlXCI6e1wiJGlkXCI6XCI1XCIsXCJGb250U2V0dGluZ3NcIjp7XCIkaWRcIjpcIjZcIixcIkZvbnRTaXplXCI6MTgsXCJGb250TmFtZVwiOlwiQ2FsaWJyaVwiLFwiSXNCb2xkXCI6dHJ1ZSxcIklzSXRhbGljXCI6ZmFsc2UsXCJJc1VuZGVybGluZWRcIjpmYWxzZX0sXCJGb3JlZ3JvdW5kXCI6e1wiJGlkXCI6XCI3XCIsXCJDb2xvclwiOntcIiRpZFwiOlwiOFwiLFwiQVwiOjI1NSxcIlJcIjoyMzcsXCJHXCI6MTI1LFwiQlwiOjQ5fX0sXCJIb3Jpem9udGFsQWxpZ25tZW50XCI6MCxcIklzVmlzaWJsZVwiOnRydWV9LFwiTGVmdEVuZENhcHNTdHlsZVwiOntcIiRpZFwiOlwiOVwiLFwiRm9udFNldHRpbmdzXCI6e1wiJGlkXCI6XCIxMFwiLFwiRm9udFNpemVcIjoxOCxcIkZvbnROYW1lXCI6XCJDYWxpYnJpXCIsXCJJc0JvbGRcIjp0cnVlLFwiSXNJdGFsaWNcIjpmYWxzZSxcIklzVW5kZXJsaW5lZFwiOmZhbHNlfSxcIkZvcmVncm91bmRcIjp7XCIkaWRcIjpcIjExXCIsXCJDb2xvclwiOntcIiRpZFwiOlwiMTJcIixcIkFcIjoyNTUsXCJSXCI6MjM3LFwiR1wiOjEyNSxcIkJcIjo0OX19LFwiSG9yaXpvbnRhbEFsaWdubWVudFwiOjAsXCJJc1Zpc2libGVcIjp0cnVlfSxcIlRvZGF5TWFya2VyU3R5bGVcIjp7XCIkaWRcIjpcIjEzXCIsXCJUb2RheVRleHRTdHlsZVwiOntcIiRpZFwiOlwiMTRcIixcIkZvbnRTZXR0aW5nc1wiOntcIiRpZFwiOlwiMTVcIixcIkZvbnRTaXplXCI6MTIsXCJGb250TmFtZVwiOlwiQ2FsaWJyaVwiLFwiSXNCb2xkXCI6ZmFsc2UsXCJJc0l0YWxpY1wiOmZhbHNlLFwiSXNVbmRlcmxpbmVkXCI6ZmFsc2V9LFwiRm9yZWdyb3VuZFwiOntcIiRpZFwiOlwiMTZcIixcIkNvbG9yXCI6e1wiJGlkXCI6XCIxN1wiLFwiQVwiOjI1NSxcIlJcIjowLFwiR1wiOjAsXCJCXCI6MH19LFwiSG9yaXpvbnRhbEFsaWdubWVudFwiOjAsXCJJc1Zpc2libGVcIjp0cnVlfSxcIlRvZGF5TWFya2VyU2hhcGVTdHlsZVwiOntcIiRpZFwiOlwiMThcIixcIk1hcmdpblwiOntcIiRpZFwiOlwiMTlcIixcIlRvcFwiOjAuMCxcIkxlZnRcIjowLjAsXCJSaWdodFwiOjAuMCxcIkJvdHRvbVwiOjAuMH0sXCJQYWRkaW5nXCI6e1wiJGlkXCI6XCIyMFwiLFwiVG9wXCI6MC4wLFwiTGVmdFwiOjAuMCxcIlJpZ2h0XCI6MC4wLFwiQm90dG9tXCI6MC4wfSxcIkJhY2tncm91bmRcIjp7XCIkaWRcIjpcIjIxXCIsXCJDb2xvclwiOntcIiRpZFwiOlwiMjJcIixcIkFcIjoyNTUsXCJSXCI6MjU1LFwiR1wiOjAsXCJCXCI6MH19LFwiSXNWaXNpYmxlXCI6dHJ1ZSxcIldpZHRoXCI6MC4wLFwiSGVpZ2h0XCI6MC4wLFwiQm9yZGVyU3R5bGVcIjpudWxsfSxcIlRvZGF5TWFya2VyUG9zaXRpb25cIjoxLFwiSXNWaXNpYmxlXCI6dHJ1ZX0sXCJTY2FsZVN0eWxlXCI6e1wiJGlkXCI6XCIyM1wiLFwiU2hvd1NlZ21lbnRTZXBhcmF0b3JzXCI6dHJ1ZSxcIlNlZ21lbnRTZXBhcmF0b3JPcGFjaXR5XCI6MzAsXCJTaGFwZVwiOjMsXCJTZWdtZW50VGV4dFN0eWxlXCI6e1wiJGlkXCI6XCIyNFwiLFwiRm9udFNldHRpbmdzXCI6e1wiJGlkXCI6XCIyNVwiLFwiRm9udFNpemVcIjoxMixcIkZvbnROYW1lXCI6XCJDYWxpYnJpXCIsXCJJc0JvbGRcIjpmYWxzZSxcIklzSXRhbGljXCI6ZmFsc2UsXCJJc1VuZGVybGluZWRcIjpmYWxzZX0sXCJGb3JlZ3JvdW5kXCI6e1wiJGlkXCI6XCIyNlwiLFwiQ29sb3JcIjp7XCIkaWRcIjpcIjI3XCIsXCJBXCI6MjU1LFwiUlwiOjI1NSxcIkdcIjoyNTUsXCJCXCI6MjU1fX0sXCJIb3Jpem9udGFsQWxpZ25tZW50XCI6MCxcIklzVmlzaWJsZVwiOnRydWV9LFwiU2hhcGVTdHlsZVwiOntcIiRpZFwiOlwiMjhcIixcIk1hcmdpblwiOntcIiRpZFwiOlwiMjlcIixcIlRvcFwiOjAuMCxcIkxlZnRcIjoxMC4wLFwiUmlnaHRcIjoxMC4wLFwiQm90dG9tXCI6MC4wfSxcIlBhZGRpbmdcIjp7XCIkaWRcIjpcIjMwXCIsXCJUb3BcIjowLjAsXCJMZWZ0XCI6MC4wLFwiUmlnaHRcIjowLjAsXCJCb3R0b21cIjowLjB9LFwiQmFja2dyb3VuZFwiOntcIiRpZFwiOlwiMzFcIixcIkNvbG9yXCI6e1wiJGlkXCI6XCIzMlwiLFwiQVwiOjI1NSxcIlJcIjowLFwiR1wiOjAsXCJCXCI6MH19LFwiSXNWaXNpYmxlXCI6dHJ1ZSxcIldpZHRoXCI6ODU4LjAsXCJIZWlnaHRcIjoyMC4wLFwiQm9yZGVyU3R5bGVcIjp7XCIkaWRcIjpcIjMzXCIsXCJMaW5lU3R5bGVcIjp7XCIkaWRcIjpcIjM0XCIsXCJMaW5lQ29sb3JcIjp7XCIkaWRcIjpcIjM1XCIsXCJDb2xvclwiOntcIiRpZFwiOlwiMzZcIixcIkFcIjoyNTUsXCJSXCI6MjU1LFwiR1wiOjAsXCJCXCI6MH19LFwiTGluZVdlaWdodFwiOjAuMCxcIkxpbmVUeXBlXCI6MH0sXCJJc1Zpc2libGVcIjpmYWxzZX19fSxcIkVsYXBzZWRUaW1lU3R5bGVcIjp7XCIkaWRcIjpcIjM3XCIsXCJFbGFwc2VkVGltZUJhY2tncm91bmRcIjp7XCIkaWRcIjpcIjM4XCIsXCJDb2xvclwiOntcIiRpZFwiOlwiMzlcIixcIkFcIjo3NyxcIlJcIjoyNTUsXCJHXCI6MCxcIkJcIjowfX0sXCJFbGFwc2VkVGltZUZvcm1hdFwiOjIsXCJJc1Zpc2libGVcIjp0cnVlfSxcIk1hcmdpblwiOntcIiRpZFwiOlwiNDBcIixcIlRvcFwiOjAuMCxcIkxlZnRcIjoxMC4wLFwiUmlnaHRcIjoxMC4wLFwiQm90dG9tXCI6MC4wfSxcIlBhZGRpbmdcIjp7XCIkaWRcIjpcIjQxXCIsXCJUb3BcIjowLjAsXCJMZWZ0XCI6MC4wLFwiUmlnaHRcIjowLjAsXCJCb3R0b21cIjowLjB9LFwiQmFja2dyb3VuZFwiOntcIiRpZFwiOlwiNDJcIixcIkNvbG9yXCI6e1wiJGlkXCI6XCI0M1wiLFwiQVwiOjI1NSxcIlJcIjo0NyxcIkdcIjo1NCxcIkJcIjoxNTN9fSxcIklzVmlzaWJsZVwiOmZhbHNlLFwiV2lkdGhcIjowLjAsXCJIZWlnaHRcIjowLjAsXCJCb3JkZXJTdHlsZVwiOm51bGx9LFwiVGFza1N0eWxlXCI6e1wiJGlkXCI6XCI0NFwiLFwiU2hhcGVcIjowLFwiU2hhcGVUaGlja25lc3NcIjowLFwiRHVyYXRpb25Gb3JtYXRcIjowLFwiUGVyY2VudGFnZUNvbXBsZXRlVGV4dFN0eWxlXCI6e1wiJGlkXCI6XCI0NVwiLFwiRm9udFNldHRpbmdzXCI6e1wiJGlkXCI6XCI0NlwiLFwiRm9udFNpemVcIjoxMCxcIkZvbnROYW1lXCI6XCJDYWxpYnJpXCIsXCJJc0JvbGRcIjpmYWxzZSxcIklzSXRhbGljXCI6ZmFsc2UsXCJJc1VuZGVybGluZWRcIjpmYWxzZX0sXCJGb3JlZ3JvdW5kXCI6e1wiJGlkXCI6XCI0N1wiLFwiQ29sb3JcIjp7XCIkaWRcIjpcIjQ4XCIsXCJBXCI6MjU1LFwiUlwiOjIzNyxcIkdcIjoxMjUsXCJCXCI6NDl9fSxcIkhvcml6b250YWxBbGlnbm1lbnRcIjowLFwiSXNWaXNpYmxlXCI6ZmFsc2V9LFwiUGVyY2VudGFnZUNvbXBsZXRlSGlnaGxpZ2h0U3R5bGVcIjp7XCIkaWRcIjpcIjQ5XCIsXCJCYWNrZ3JvdW5kXCI6e1wiJGlkXCI6XCI1MFwiLFwiQ29sb3JcIjp7XCIkaWRcIjpcIjUxXCIsXCJBXCI6ODksXCJSXCI6MCxcIkdcIjowLFwiQlwiOjB9fX0sXCJEdXJhdGlvblN0eWxlXCI6e1wiJGlkXCI6XCI1MlwiLFwiRm9udFNldHRpbmdzXCI6e1wiJGlkXCI6XCI1M1wiLFwiRm9udFNpemVcIjoxMCxcIkZvbnROYW1lXCI6XCJDYWxpYnJpXCIsXCJJc0JvbGRcIjpmYWxzZSxcIklzSXRhbGljXCI6ZmFsc2UsXCJJc1VuZGVybGluZWRcIjpmYWxzZX0sXCJGb3JlZ3JvdW5kXCI6e1wiJGlkXCI6XCI1NFwiLFwiQ29sb3JcIjp7XCIkaWRcIjpcIjU1XCIsXCJBXCI6MjU1LFwiUlwiOjIzNyxcIkdcIjoxMjUsXCJCXCI6NDl9fSxcIkhvcml6b250YWxBbGlnbm1lbnRcIjowLFwiSXNWaXNpYmxlXCI6ZmFsc2V9LFwiSG9yaXpvbnRhbENvbm5lY3RvclN0eWxlXCI6e1wiJGlkXCI6XCI1NlwiLFwiTGluZVN0eWxlXCI6e1wiJGlkXCI6XCI1N1wiLFwiTGluZUNvbG9yXCI6e1wiJGlkXCI6XCI1OFwiLFwiQ29sb3JcIjp7XCIkaWRcIjpcIjU5XCIsXCJBXCI6MjU1LFwiUlwiOjIwNCxcIkdcIjoyMDQsXCJCXCI6MjA0fX0sXCJMaW5lV2VpZ2h0XCI6MS4wLFwiTGluZVR5cGVcIjowfSxcIklzVmlzaWJsZVwiOnRydWV9LFwiVmVydGljYWxDb25uZWN0b3JTdHlsZVwiOntcIiRpZFwiOlwiNjBcIixcIkxpbmVTdHlsZVwiOntcIiRpZFwiOlwiNjFcIixcIkxpbmVDb2xvclwiOntcIiRpZFwiOlwiNjJcIixcIkNvbG9yXCI6e1wiJGlkXCI6XCI2M1wiLFwiQVwiOjI1NSxcIlJcIjoyMDQsXCJHXCI6MjA0LFwiQlwiOjIwNH19LFwiTGluZVdlaWdodFwiOjAuMCxcIkxpbmVUeXBlXCI6MH0sXCJJc1Zpc2libGVcIjpmYWxzZX0sXCJNYXJnaW5cIjp7XCIkaWRcIjpcIjY0XCIsXCJUb3BcIjowLjAsXCJMZWZ0XCI6MC4wLFwiUmlnaHRcIjowLjAsXCJCb3R0b21cIjowLjB9LFwiU3RhcnREYXRlUG9zaXRpb25cIjo0LFwiRW5kRGF0ZVBvc2l0aW9uXCI6NCxcIlRpdGxlUG9zaXRpb25cIjo1LFwiRHVyYXRpb25Qb3NpdGlvblwiOjAsXCJQZXJjZW50YWdlQ29tcGxldGVkUG9zaXRpb25cIjowLFwiU3BhY2luZ1wiOjMsXCJJc0JlbG93VGltZWJhbmRcIjp0cnVlLFwiU2hhcGVTdHlsZVwiOntcIiRpZFwiOlwiNjVcIixcIk1hcmdpblwiOntcIiRpZFwiOlwiNjZcIixcIlRvcFwiOjAuMCxcIkxlZnRcIjo0LjAsXCJSaWdodFwiOjQuMCxcIkJvdHRvbVwiOjAuMH0sXCJQYWRkaW5nXCI6e1wiJGlkXCI6XCI2N1wiLFwiVG9wXCI6MC4wLFwiTGVmdFwiOjAuMCxcIlJpZ2h0XCI6MC4wLFwiQm90dG9tXCI6MC4wfSxcIkJhY2tncm91bmRcIjp7XCIkaWRcIjpcIjY4XCIsXCJDb2xvclwiOntcIiRpZFwiOlwiNjlcIixcIkFcIjoyNTUsXCJSXCI6MjQyLFwiR1wiOjE1OCxcIkJcIjo3Nn19LFwiSXNWaXNpYmxlXCI6dHJ1ZSxcIldpZHRoXCI6MC4wLFwiSGVpZ2h0XCI6MTAuMCxcIkJvcmRlclN0eWxlXCI6e1wiJGlkXCI6XCI3MFwiLFwiTGluZVN0eWxlXCI6e1wiJGlkXCI6XCI3MVwiLFwiTGluZUNvbG9yXCI6e1wiJGlkXCI6XCI3MlwiLFwiQ29sb3JcIjp7XCIkaWRcIjpcIjczXCIsXCJBXCI6MjU1LFwiUlwiOjIzNCxcIkdcIjoyMixcIkJcIjozMH19LFwiTGluZVdlaWdodFwiOjIuMCxcIkxpbmVUeXBlXCI6MH0sXCJJc1Zpc2libGVcIjpmYWxzZX19LFwiVGl0bGVTdHlsZVwiOntcIiRpZFwiOlwiNzRcIixcIkZvbnRTZXR0aW5nc1wiOntcIiRpZFwiOlwiNzVcIixcIkZvbnRTaXplXCI6MTEsXCJGb250TmFtZVwiOlwiQ2FsaWJyaVwiLFwiSXNCb2xkXCI6ZmFsc2UsXCJJc0l0YWxpY1wiOmZhbHNlLFwiSXNVbmRlcmxpbmVkXCI6ZmFsc2V9LFwiRm9yZWdyb3VuZFwiOntcIiRpZFwiOlwiNzZcIixcIkNvbG9yXCI6e1wiJGlkXCI6XCI3N1wiLFwiQVwiOjI1NSxcIlJcIjowLFwiR1wiOjAsXCJCXCI6MH19LFwiSG9yaXpvbnRhbEFsaWdubWVudFwiOjAsXCJJc1Zpc2libGVcIjp0cnVlfSxcIkRhdGVTdHlsZVwiOntcIiRpZFwiOlwiNzhcIixcIkZvbnRTZXR0aW5nc1wiOntcIiRpZFwiOlwiNzlcIixcIkZvbnRTaXplXCI6MTAsXCJGb250TmFtZVwiOlwiQ2FsaWJyaVwiLFwiSXNCb2xkXCI6ZmFsc2UsXCJJc0l0YWxpY1wiOmZhbHNlLFwiSXNVbmRlcmxpbmVkXCI6ZmFsc2V9LFwiRm9yZWdyb3VuZFwiOntcIiRpZFwiOlwiODBcIixcIkNvbG9yXCI6e1wiJGlkXCI6XCI4MVwiLFwiQVwiOjI1NSxcIlJcIjo2OCxcIkdcIjo4NCxcIkJcIjoxMDZ9fSxcIkhvcml6b250YWxBbGlnbm1lbnRcIjowLFwiSXNWaXNpYmxlXCI6dHJ1ZX0sXCJEYXRlRm9ybWF0XCI6e1wiJGlkXCI6XCI4Ml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4M1wiLFwiRm9ybWF0XCI6MCxcIklzVmlzaWJsZVwiOmZhbHNlLFwiTGFzdEtub3duVmlzaWJpbGl0eVN0YXRlXCI6ZmFsc2V9fSxcIk1pbGVzdG9uZVN0eWxlXCI6e1wiJGlkXCI6XCI4NFwiLFwiU2hhcGVcIjoyLFwiSXNCZWxvd1RpbWViYW5kXCI6ZmFsc2UsXCJTaGFwZVNpemVcIjoxLFwiUGFkZGluZ1wiOntcIiRpZFwiOlwiODVcIixcIlRvcFwiOjcuMCxcIkxlZnRcIjozLjAsXCJSaWdodFwiOjAuMCxcIkJvdHRvbVwiOjIuMH0sXCJTaGFwZVN0eWxlXCI6e1wiJGlkXCI6XCI4NlwiLFwiTWFyZ2luXCI6e1wiJGlkXCI6XCI4N1wiLFwiVG9wXCI6MC4wLFwiTGVmdFwiOjAuMCxcIlJpZ2h0XCI6MC4wLFwiQm90dG9tXCI6MC4wfSxcIlBhZGRpbmdcIjp7XCIkaWRcIjpcIjg4XCIsXCJUb3BcIjowLjAsXCJMZWZ0XCI6MC4wLFwiUmlnaHRcIjowLjAsXCJCb3R0b21cIjowLjB9LFwiQmFja2dyb3VuZFwiOntcIiRpZFwiOlwiODlcIixcIkNvbG9yXCI6e1wiJGlkXCI6XCI5MFwiLFwiQVwiOjI1NSxcIlJcIjoxNjQsXCJHXCI6MyxcIkJcIjoxMTF9fSxcIklzVmlzaWJsZVwiOnRydWUsXCJXaWR0aFwiOjEzLjAsXCJIZWlnaHRcIjoxMy4wLFwiQm9yZGVyU3R5bGVcIjp7XCIkaWRcIjpcIjkxXCIsXCJMaW5lU3R5bGVcIjp7XCIkaWRcIjpcIjkyXCIsXCJMaW5lQ29sb3JcIjp7XCIkaWRcIjpcIjkzXCIsXCJDb2xvclwiOntcIiRpZFwiOlwiOTRcIixcIkFcIjoyNTUsXCJSXCI6MjM0LFwiR1wiOjIyLFwiQlwiOjMwfX0sXCJMaW5lV2VpZ2h0XCI6Mi4wLFwiTGluZVR5cGVcIjowfSxcIklzVmlzaWJsZVwiOmZhbHNlfX0sXCJUaXRsZVN0eWxlXCI6e1wiJGlkXCI6XCI5NVwiLFwiRm9udFNldHRpbmdzXCI6e1wiJGlkXCI6XCI5NlwiLFwiRm9udFNpemVcIjoxMSxcIkZvbnROYW1lXCI6XCJDYWxpYnJpXCIsXCJJc0JvbGRcIjpmYWxzZSxcIklzSXRhbGljXCI6ZmFsc2UsXCJJc1VuZGVybGluZWRcIjpmYWxzZX0sXCJGb3JlZ3JvdW5kXCI6e1wiJGlkXCI6XCI5N1wiLFwiQ29sb3JcIjp7XCIkaWRcIjpcIjk4XCIsXCJBXCI6MjU1LFwiUlwiOjAsXCJHXCI6MCxcIkJcIjowfX0sXCJIb3Jpem9udGFsQWxpZ25tZW50XCI6MCxcIklzVmlzaWJsZVwiOnRydWV9LFwiRGF0ZVN0eWxlXCI6e1wiJGlkXCI6XCI5OVwiLFwiRm9udFNldHRpbmdzXCI6e1wiJGlkXCI6XCIxMDBcIixcIkZvbnRTaXplXCI6MTAsXCJGb250TmFtZVwiOlwiQ2FsaWJyaVwiLFwiSXNCb2xkXCI6ZmFsc2UsXCJJc0l0YWxpY1wiOmZhbHNlLFwiSXNVbmRlcmxpbmVkXCI6ZmFsc2V9LFwiRm9yZWdyb3VuZFwiOntcIiRpZFwiOlwiMTAxXCIsXCJDb2xvclwiOntcIiRpZFwiOlwiMTAyXCIsXCJBXCI6MjU1LFwiUlwiOjEwLFwiR1wiOjMyLFwiQlwiOjQxfX0sXCJIb3Jpem9udGFsQWxpZ25tZW50XCI6MCxcIklzVmlzaWJsZVwiOnRydWV9LFwiRGF0ZUZvcm1hdFwiOntcIiRpZFwiOlwiMTAzXCIsXCJGb3JtYXRTdHJpbmdcIjpcInl5eXkvTU1NXCIsXCJTZXBhcmF0b3JcIjpcIi9cIixcIlVzZUludGVybmF0aW9uYWxEYXRlRm9ybWF0XCI6ZmFsc2UsXCJEYXRlSXNWaXNpYmxlXCI6dHJ1ZSxcIlRpbWVJc1Zpc2libGVcIjpmYWxzZSxcIkhvdXJEaWdpdHNcIjoxLFwiQW1QbURlc2lnbmF0b3JcIjoyLFwiVHJpbTAwTWludXRlc1wiOmZhbHNlfSxcIldlZWtOdW1iZXJpbmdcIjp7XCIkaWRcIjpcIjEwNFwiLFwiRm9ybWF0XCI6MCxcIklzVmlzaWJsZVwiOmZhbHNlLFwiTGFzdEtub3duVmlzaWJpbGl0eVN0YXRlXCI6ZmFsc2V9fSxcIk1vdFN0eWxlXCI6e1wiJGlkXCI6XCIxMDVcIixcIlNoYXBlXCI6MixcIlNoYXBlU2l6ZVwiOjEsXCJEZXRhaWxzU3BhY2luZ1wiOjEuMCxcIlBhZGRpbmdcIjp7XCIkaWRcIjpcIjEwNlwiLFwiVG9wXCI6Ny4wLFwiTGVmdFwiOjMuMCxcIlJpZ2h0XCI6MC4wLFwiQm90dG9tXCI6Mi4wfSxcIlBvc2l0aW9uT25UYXNrXCI6MSxcIlNoYXBlU3R5bGVcIjp7XCIkaWRcIjpcIjEwN1wiLFwiTWFyZ2luXCI6e1wiJGlkXCI6XCIxMDhcIixcIlRvcFwiOjAuMCxcIkxlZnRcIjowLjAsXCJSaWdodFwiOjAuMCxcIkJvdHRvbVwiOjAuMH0sXCJQYWRkaW5nXCI6e1wiJGlkXCI6XCIxMDlcIixcIlRvcFwiOjAuMCxcIkxlZnRcIjowLjAsXCJSaWdodFwiOjAuMCxcIkJvdHRvbVwiOjAuMH0sXCJCYWNrZ3JvdW5kXCI6e1wiJGlkXCI6XCIxMTBcIixcIkNvbG9yXCI6e1wiJGlkXCI6XCIxMTFcIixcIkFcIjoyNTUsXCJSXCI6MTY0LFwiR1wiOjMsXCJCXCI6MTExfX0sXCJJc1Zpc2libGVcIjp0cnVlLFwiV2lkdGhcIjoxMy4wLFwiSGVpZ2h0XCI6MTMuMCxcIkJvcmRlclN0eWxlXCI6e1wiJGlkXCI6XCIxMTJcIixcIkxpbmVTdHlsZVwiOntcIiRpZFwiOlwiMTEzXCIsXCJMaW5lQ29sb3JcIjp7XCIkaWRcIjpcIjExNFwiLFwiQ29sb3JcIjp7XCIkaWRcIjpcIjExNVwiLFwiQVwiOjI1NSxcIlJcIjoyMzQsXCJHXCI6MjIsXCJCXCI6MzB9fSxcIkxpbmVXZWlnaHRcIjowLjAsXCJMaW5lVHlwZVwiOjB9LFwiSXNWaXNpYmxlXCI6ZmFsc2V9fSxcIlRpdGxlU3R5bGVcIjp7XCIkaWRcIjpcIjExNlwiLFwiRm9udFNldHRpbmdzXCI6e1wiJGlkXCI6XCIxMTdcIixcIkZvbnRTaXplXCI6MTEsXCJGb250TmFtZVwiOlwiQ2FsaWJyaVwiLFwiSXNCb2xkXCI6ZmFsc2UsXCJJc0l0YWxpY1wiOmZhbHNlLFwiSXNVbmRlcmxpbmVkXCI6ZmFsc2V9LFwiRm9yZWdyb3VuZFwiOntcIiRpZFwiOlwiMTE4XCIsXCJDb2xvclwiOntcIiRpZFwiOlwiMTE5XCIsXCJBXCI6MjU1LFwiUlwiOjAsXCJHXCI6MCxcIkJcIjowfX0sXCJIb3Jpem9udGFsQWxpZ25tZW50XCI6MCxcIklzVmlzaWJsZVwiOnRydWV9LFwiRGF0ZVN0eWxlXCI6e1wiJGlkXCI6XCIxMjBcIixcIkZvbnRTZXR0aW5nc1wiOntcIiRpZFwiOlwiMTIxXCIsXCJGb250U2l6ZVwiOjEwLFwiRm9udE5hbWVcIjpcIkNhbGlicmlcIixcIklzQm9sZFwiOmZhbHNlLFwiSXNJdGFsaWNcIjpmYWxzZSxcIklzVW5kZXJsaW5lZFwiOmZhbHNlfSxcIkZvcmVncm91bmRcIjp7XCIkaWRcIjpcIjEyMlwiLFwiQ29sb3JcIjp7XCIkaWRcIjpcIjEyM1wiLFwiQVwiOjI1NSxcIlJcIjoxMCxcIkdcIjozMixcIkJcIjo0MX19LFwiSG9yaXpvbnRhbEFsaWdubWVudFwiOjAsXCJJc1Zpc2libGVcIjp0cnVlfSxcIkRhdGVGb3JtYXRcIjp7XCIkaWRcIjpcIjEyNFwiLFwiRm9ybWF0U3RyaW5nXCI6XCJ5eXl5L01NTVwiLFwiU2VwYXJhdG9yXCI6XCIvXCIsXCJVc2VJbnRlcm5hdGlvbmFsRGF0ZUZvcm1hdFwiOmZhbHNlLFwiRGF0ZUlzVmlzaWJsZVwiOnRydWUsXCJUaW1lSXNWaXNpYmxlXCI6ZmFsc2UsXCJIb3VyRGlnaXRzXCI6MSxcIkFtUG1EZXNpZ25hdG9yXCI6MixcIlRyaW0wME1pbnV0ZXNcIjpmYWxzZX0sXCJXZWVrTnVtYmVyaW5nXCI6e1wiJGlkXCI6XCIxMjVcIixcIkZvcm1hdFwiOjAsXCJJc1Zpc2libGVcIjpmYWxzZSxcIkxhc3RLbm93blZpc2liaWxpdHlTdGF0ZVwiOmZhbHNlfX0sXCJTd2ltbGFuZVYyU3R5bGVcIjp7XCIkaWRcIjpcIjEyNlwiLFwiU3R5bGVJZFwiOlwiMWVjZTFhZTMtOTMxZS00NDA3LWE0ZWQtMjQ3OWRlZGZiM2I1XCIsXCJOYW1lXCI6XCJTd2ltbGFuZSBTdHlsZSAxXCIsXCJIZWFkZXJTdHlsZVwiOntcIiRpZFwiOlwiMTI3XCIsXCJUZXh0U3R5bGVcIjp7XCIkaWRcIjpcIjEyOFwiLFwiRm9udFNldHRpbmdzXCI6e1wiJGlkXCI6XCIxMjlcIixcIkZvbnRTaXplXCI6MTIsXCJGb250TmFtZVwiOlwiQ2FsaWJyaVwiLFwiSXNCb2xkXCI6ZmFsc2UsXCJJc0l0YWxpY1wiOmZhbHNlLFwiSXNVbmRlcmxpbmVkXCI6ZmFsc2V9LFwiRm9yZWdyb3VuZFwiOntcIiRpZFwiOlwiMTMwXCIsXCJDb2xvclwiOntcIiRpZFwiOlwiMTMxXCIsXCJBXCI6MjU1LFwiUlwiOjAsXCJHXCI6MCxcIkJcIjowfX0sXCJIb3Jpem9udGFsQWxpZ25tZW50XCI6MCxcIklzVmlzaWJsZVwiOnRydWV9LFwiUmVjdGFuZ2xlU3R5bGVcIjp7XCIkaWRcIjpcIjEzMlwiLFwiTWFyZ2luXCI6e1wiJGlkXCI6XCIxMzNcIixcIlRvcFwiOjAuMCxcIkxlZnRcIjowLjAsXCJSaWdodFwiOjAuMCxcIkJvdHRvbVwiOjAuMH0sXCJQYWRkaW5nXCI6e1wiJGlkXCI6XCIxMzRcIixcIlRvcFwiOjAuMCxcIkxlZnRcIjowLjAsXCJSaWdodFwiOjAuMCxcIkJvdHRvbVwiOjAuMH0sXCJCYWNrZ3JvdW5kXCI6e1wiJGlkXCI6XCIxMzVcIixcIkNvbG9yXCI6e1wiJGlkXCI6XCIxMzZcIixcIkFcIjoyNTUsXCJSXCI6MjQyLFwiR1wiOjE1OCxcIkJcIjo3Nn19LFwiSXNWaXNpYmxlXCI6dHJ1ZSxcIldpZHRoXCI6MC4wLFwiSGVpZ2h0XCI6MC4wLFwiQm9yZGVyU3R5bGVcIjp7XCIkaWRcIjpcIjEzN1wiLFwiTGluZVN0eWxlXCI6e1wiJGlkXCI6XCIxMzhcIixcIkxpbmVDb2xvclwiOntcIiRpZFwiOlwiMTM5XCIsXCJDb2xvclwiOntcIiRpZFwiOlwiMTQwXCIsXCJBXCI6MjU1LFwiUlwiOjI1NSxcIkdcIjoyNTUsXCJCXCI6MjU1fX0sXCJMaW5lV2VpZ2h0XCI6MC4wLFwiTGluZVR5cGVcIjowfSxcIklzVmlzaWJsZVwiOmZhbHNlfX19LFwiQmFja2dyb3VuZFN0eWxlXCI6e1wiJGlkXCI6XCIxNDFcIixcIk1hcmdpblwiOntcIiRpZFwiOlwiMTQyXCIsXCJUb3BcIjowLjAsXCJMZWZ0XCI6MC4wLFwiUmlnaHRcIjowLjAsXCJCb3R0b21cIjowLjB9LFwiUGFkZGluZ1wiOntcIiRpZFwiOlwiMTQzXCIsXCJUb3BcIjowLjAsXCJMZWZ0XCI6MC4wLFwiUmlnaHRcIjowLjAsXCJCb3R0b21cIjowLjB9LFwiQmFja2dyb3VuZFwiOntcIiRpZFwiOlwiMTQ0XCIsXCJDb2xvclwiOntcIiRpZFwiOlwiMTQ1XCIsXCJBXCI6NTEsXCJSXCI6MjE3LFwiR1wiOjIxNyxcIkJcIjoyMTd9fSxcIklzVmlzaWJsZVwiOnRydWUsXCJXaWR0aFwiOjAuMCxcIkhlaWdodFwiOjAuMCxcIkJvcmRlclN0eWxlXCI6e1wiJGlkXCI6XCIxNDZcIixcIkxpbmVTdHlsZVwiOntcIiRpZFwiOlwiMTQ3XCIsXCJMaW5lQ29sb3JcIjp7XCIkaWRcIjpcIjE0OFwiLFwiQ29sb3JcIjp7XCIkaWRcIjpcIjE0OVwiLFwiQVwiOjI1NSxcIlJcIjoyMzQsXCJHXCI6MjIsXCJCXCI6MzB9fSxcIkxpbmVXZWlnaHRcIjowLjAsXCJMaW5lVHlwZVwiOjB9LFwiSXNWaXNpYmxlXCI6ZmFsc2V9fSxcIklzQWJvdmVUaW1lYmFuZFwiOmZhbHNlLFwiU3BhY2luZ1wiOjUsXCJEZWZhdWx0U3dpbWxhbmVBY3Rpdml0eVN0eWxlXCI6e1wiJGlkXCI6XCIxNTBcIixcIkhlYWRlclN0eWxlXCI6e1wiJGlkXCI6XCIxNTFcIixcIlRleHRTdHlsZVwiOntcIiRpZFwiOlwiMTUyXCIsXCJGb250U2V0dGluZ3NcIjp7XCIkaWRcIjpcIjE1M1wiLFwiRm9udFNpemVcIjoxMSxcIkZvbnROYW1lXCI6XCJDYWxpYnJpXCIsXCJJc0JvbGRcIjpmYWxzZSxcIklzSXRhbGljXCI6ZmFsc2UsXCJJc1VuZGVybGluZWRcIjpmYWxzZX0sXCJGb3JlZ3JvdW5kXCI6e1wiJGlkXCI6XCIxNTRcIixcIkNvbG9yXCI6e1wiJGlkXCI6XCIxNTVcIixcIkFcIjoyNTUsXCJSXCI6MCxcIkdcIjowLFwiQlwiOjB9fSxcIkhvcml6b250YWxBbGlnbm1lbnRcIjowLFwiSXNWaXNpYmxlXCI6dHJ1ZX0sXCJSZWN0YW5nbGVTdHlsZVwiOntcIiRpZFwiOlwiMTU2XCIsXCJNYXJnaW5cIjp7XCIkaWRcIjpcIjE1N1wiLFwiVG9wXCI6MC4wLFwiTGVmdFwiOjAuMCxcIlJpZ2h0XCI6MC4wLFwiQm90dG9tXCI6MC4wfSxcIlBhZGRpbmdcIjp7XCIkaWRcIjpcIjE1OFwiLFwiVG9wXCI6MC4wLFwiTGVmdFwiOjAuMCxcIlJpZ2h0XCI6MC4wLFwiQm90dG9tXCI6MC4wfSxcIkJhY2tncm91bmRcIjp7XCIkaWRcIjpcIjE1OVwiLFwiQ29sb3JcIjp7XCIkaWRcIjpcIjE2MFwiLFwiQVwiOjYzLFwiUlwiOjI0MixcIkdcIjoxNTgsXCJCXCI6NzZ9fSxcIklzVmlzaWJsZVwiOnRydWUsXCJXaWR0aFwiOjAuMCxcIkhlaWdodFwiOjAuMCxcIkJvcmRlclN0eWxlXCI6e1wiJGlkXCI6XCIxNjFcIixcIkxpbmVTdHlsZVwiOntcIiRpZFwiOlwiMTYyXCIsXCJMaW5lQ29sb3JcIjp7XCIkaWRcIjpcIjE2M1wiLFwiQ29sb3JcIjp7XCIkaWRcIjpcIjE2NFwiLFwiQVwiOjI1NSxcIlJcIjoyNTUsXCJHXCI6MjU1LFwiQlwiOjI1NX19LFwiTGluZVdlaWdodFwiOjAuMCxcIkxpbmVUeXBlXCI6MH0sXCJJc1Zpc2libGVcIjpmYWxzZX19fSxcIkJhY2tncm91bmRTdHlsZVwiOntcIiRpZFwiOlwiMTY1XCIsXCJNYXJnaW5cIjp7XCIkaWRcIjpcIjE2NlwiLFwiVG9wXCI6MC4wLFwiTGVmdFwiOjAuMCxcIlJpZ2h0XCI6MC4wLFwiQm90dG9tXCI6MC4wfSxcIlBhZGRpbmdcIjp7XCIkaWRcIjpcIjE2N1wiLFwiVG9wXCI6MC4wLFwiTGVmdFwiOjAuMCxcIlJpZ2h0XCI6MC4wLFwiQm90dG9tXCI6MC4wfSxcIkJhY2tncm91bmRcIjp7XCIkaWRcIjpcIjE2OFwiLFwiQ29sb3JcIjp7XCIkaWRcIjpcIjE2OVwiLFwiQVwiOjUxLFwiUlwiOjIxNyxcIkdcIjoyMTcsXCJCXCI6MjE3fX0sXCJJc1Zpc2libGVcIjp0cnVlLFwiV2lkdGhcIjowLjAsXCJIZWlnaHRcIjowLjAsXCJCb3JkZXJTdHlsZVwiOntcIiRpZFwiOlwiMTcwXCIsXCJMaW5lU3R5bGVcIjp7XCIkaWRcIjpcIjE3MVwiLFwiTGluZUNvbG9yXCI6e1wiJGlkXCI6XCIxNzJcIixcIkNvbG9yXCI6e1wiJGlkXCI6XCIxNzNcIixcIkFcIjoyNTUsXCJSXCI6MjM0LFwiR1wiOjIyLFwiQlwiOjMwfX0sXCJMaW5lV2VpZ2h0XCI6MC4wLFwiTGluZVR5cGVcIjowfSxcIklzVmlzaWJsZVwiOmZhbHNlfX19LFwiRGVmYXVsdFN3aW1sYW5lTWlsZXN0b25lU3R5bGVcIjp7XCIkaWRcIjpcIjE3NFwiLFwiVGl0bGVQb3NpdGlvblwiOjIsXCJEYXRlUG9zaXRpb25cIjowLFwiU2hhcGVUeXBlXCI6MSxcIlNoYXBlU2l6ZVwiOjAsXCJTcGFjaW5nXCI6NSxcIlNoYXBlU3R5bGVcIjp7XCIkaWRcIjpcIjE3NVwiLFwiTWFyZ2luXCI6e1wiJGlkXCI6XCIxNzZcIixcIlRvcFwiOjAuMCxcIkxlZnRcIjowLjAsXCJSaWdodFwiOjAuMCxcIkJvdHRvbVwiOjAuMH0sXCJQYWRkaW5nXCI6e1wiJGlkXCI6XCIxNzdcIixcIlRvcFwiOjAuMCxcIkxlZnRcIjowLjAsXCJSaWdodFwiOjAuMCxcIkJvdHRvbVwiOjAuMH0sXCJCYWNrZ3JvdW5kXCI6e1wiJGlkXCI6XCIxNzhcIixcIkNvbG9yXCI6e1wiJGlkXCI6XCIxNzlcIixcIkFcIjoyNTUsXCJSXCI6MjQyLFwiR1wiOjE1OCxcIkJcIjo3Nn19LFwiSXNWaXNpYmxlXCI6dHJ1ZSxcIldpZHRoXCI6MTIuMCxcIkhlaWdodFwiOjE0LjAsXCJCb3JkZXJTdHlsZVwiOntcIiRpZFwiOlwiMTgwXCIsXCJMaW5lU3R5bGVcIjp7XCIkaWRcIjpcIjE4MVwiLFwiTGluZUNvbG9yXCI6e1wiJGlkXCI6XCIxODJcIixcIkNvbG9yXCI6e1wiJGlkXCI6XCIxODNcIixcIkFcIjoyNTUsXCJSXCI6MjM0LFwiR1wiOjIyLFwiQlwiOjMwfX0sXCJMaW5lV2VpZ2h0XCI6Mi4wLFwiTGluZVR5cGVcIjowfSxcIklzVmlzaWJsZVwiOmZhbHNlfX0sXCJUaXRsZVN0eWxlXCI6e1wiJGlkXCI6XCIxODRcIixcIkZvbnRTZXR0aW5nc1wiOntcIiRpZFwiOlwiMTg1XCIsXCJGb250U2l6ZVwiOjExLFwiRm9udE5hbWVcIjpcIkNhbGlicmlcIixcIklzQm9sZFwiOmZhbHNlLFwiSXNJdGFsaWNcIjpmYWxzZSxcIklzVW5kZXJsaW5lZFwiOmZhbHNlfSxcIkZvcmVncm91bmRcIjp7XCIkaWRcIjpcIjE4NlwiLFwiQ29sb3JcIjp7XCIkaWRcIjpcIjE4N1wiLFwiQVwiOjI1NSxcIlJcIjowLFwiR1wiOjAsXCJCXCI6MH19LFwiSG9yaXpvbnRhbEFsaWdubWVudFwiOjAsXCJJc1Zpc2libGVcIjp0cnVlfSxcIkRhdGVTdHlsZVwiOntcIiRpZFwiOlwiMTg4XCIsXCJGb250U2V0dGluZ3NcIjp7XCIkaWRcIjpcIjE4OVwiLFwiRm9udFNpemVcIjoxMCxcIkZvbnROYW1lXCI6XCJDYWxpYnJpXCIsXCJJc0JvbGRcIjpmYWxzZSxcIklzSXRhbGljXCI6ZmFsc2UsXCJJc1VuZGVybGluZWRcIjpmYWxzZX0sXCJGb3JlZ3JvdW5kXCI6e1wiJGlkXCI6XCIxOTBcIixcIkNvbG9yXCI6e1wiJGlkXCI6XCIxOTFcIixcIkFcIjoyNTUsXCJSXCI6NjgsXCJHXCI6ODQsXCJCXCI6MTA2fX0sXCJIb3Jpem9udGFsQWxpZ25tZW50XCI6MixcIklzVmlzaWJsZVwiOnRydWV9LFwiRGF0ZUZvcm1hdFwiOntcIiRpZFwiOlwiMTky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E5M1wiLFwiRm9ybWF0XCI6MCxcIklzVmlzaWJsZVwiOmZhbHNlLFwiTGFzdEtub3duVmlzaWJpbGl0eVN0YXRlXCI6ZmFsc2V9fSxcIkRlZmF1bHRTd2ltbGFuZVRhc2tTdHlsZVwiOntcIiRpZFwiOlwiMTk0XCIsXCJTaGFwZVwiOjAsXCJTaGFwZVRoaWNrbmVzc1wiOjAsXCJEdXJhdGlvbkZvcm1hdFwiOjAsXCJQZXJjZW50YWdlQ29tcGxldGVUZXh0U3R5bGVcIjp7XCIkaWRcIjpcIjE5NVwiLFwiRm9udFNldHRpbmdzXCI6e1wiJGlkXCI6XCIxOTZcIixcIkZvbnRTaXplXCI6MTAsXCJGb250TmFtZVwiOlwiQ2FsaWJyaVwiLFwiSXNCb2xkXCI6ZmFsc2UsXCJJc0l0YWxpY1wiOmZhbHNlLFwiSXNVbmRlcmxpbmVkXCI6ZmFsc2V9LFwiRm9yZWdyb3VuZFwiOntcIiRpZFwiOlwiMTk3XCIsXCJDb2xvclwiOntcIiRpZFwiOlwiMTk4XCIsXCJBXCI6MjU1LFwiUlwiOjIzNyxcIkdcIjoxMjUsXCJCXCI6NDl9fSxcIkhvcml6b250YWxBbGlnbm1lbnRcIjowLFwiSXNWaXNpYmxlXCI6ZmFsc2V9LFwiUGVyY2VudGFnZUNvbXBsZXRlSGlnaGxpZ2h0U3R5bGVcIjp7XCIkaWRcIjpcIjE5OVwiLFwiQmFja2dyb3VuZFwiOntcIiRpZFwiOlwiMjAwXCIsXCJDb2xvclwiOntcIiRpZFwiOlwiMjAxXCIsXCJBXCI6ODksXCJSXCI6MCxcIkdcIjowLFwiQlwiOjB9fX0sXCJEdXJhdGlvblN0eWxlXCI6e1wiJGlkXCI6XCIyMDJcIixcIkZvbnRTZXR0aW5nc1wiOntcIiRpZFwiOlwiMjAzXCIsXCJGb250U2l6ZVwiOjEwLFwiRm9udE5hbWVcIjpcIkNhbGlicmlcIixcIklzQm9sZFwiOmZhbHNlLFwiSXNJdGFsaWNcIjpmYWxzZSxcIklzVW5kZXJsaW5lZFwiOmZhbHNlfSxcIkZvcmVncm91bmRcIjp7XCIkaWRcIjpcIjIwNFwiLFwiQ29sb3JcIjp7XCIkaWRcIjpcIjIwNVwiLFwiQVwiOjI1NSxcIlJcIjoyMzcsXCJHXCI6MTI1LFwiQlwiOjQ5fX0sXCJIb3Jpem9udGFsQWxpZ25tZW50XCI6MCxcIklzVmlzaWJsZVwiOmZhbHNlfSxcIk1hcmdpblwiOntcIiRpZFwiOlwiMjA2XCIsXCJUb3BcIjowLjAsXCJMZWZ0XCI6MC4wLFwiUmlnaHRcIjowLjAsXCJCb3R0b21cIjowLjB9LFwiU3RhcnREYXRlUG9zaXRpb25cIjo0LFwiRW5kRGF0ZVBvc2l0aW9uXCI6NCxcIlRpdGxlUG9zaXRpb25cIjozLFwiRHVyYXRpb25Qb3NpdGlvblwiOjAsXCJQZXJjZW50YWdlQ29tcGxldGVkUG9zaXRpb25cIjowLFwiU3BhY2luZ1wiOjMsXCJTaGFwZVN0eWxlXCI6e1wiJGlkXCI6XCIyMDdcIixcIk1hcmdpblwiOntcIiRpZFwiOlwiMjA4XCIsXCJUb3BcIjowLjAsXCJMZWZ0XCI6NC4wLFwiUmlnaHRcIjo0LjAsXCJCb3R0b21cIjowLjB9LFwiUGFkZGluZ1wiOntcIiRpZFwiOlwiMjA5XCIsXCJUb3BcIjowLjAsXCJMZWZ0XCI6MC4wLFwiUmlnaHRcIjowLjAsXCJCb3R0b21cIjowLjB9LFwiQmFja2dyb3VuZFwiOntcIiRpZFwiOlwiMjEwXCIsXCJDb2xvclwiOntcIiRpZFwiOlwiMjExXCIsXCJBXCI6MjU1LFwiUlwiOjI0MixcIkdcIjoxNTgsXCJCXCI6NzZ9fSxcIklzVmlzaWJsZVwiOnRydWUsXCJXaWR0aFwiOjAuMCxcIkhlaWdodFwiOjEwLjAsXCJCb3JkZXJTdHlsZVwiOntcIiRpZFwiOlwiMjEyXCIsXCJMaW5lU3R5bGVcIjp7XCIkaWRcIjpcIjIxM1wiLFwiTGluZUNvbG9yXCI6e1wiJGlkXCI6XCIyMTRcIixcIkNvbG9yXCI6e1wiJGlkXCI6XCIyMTVcIixcIkFcIjoyNTUsXCJSXCI6MjM0LFwiR1wiOjIyLFwiQlwiOjMwfX0sXCJMaW5lV2VpZ2h0XCI6Mi4wLFwiTGluZVR5cGVcIjowfSxcIklzVmlzaWJsZVwiOmZhbHNlfX0sXCJUaXRsZVN0eWxlXCI6e1wiJGlkXCI6XCIyMTZcIixcIkZvbnRTZXR0aW5nc1wiOntcIiRpZFwiOlwiMjE3XCIsXCJGb250U2l6ZVwiOjExLFwiRm9udE5hbWVcIjpcIkNhbGlicmlcIixcIklzQm9sZFwiOmZhbHNlLFwiSXNJdGFsaWNcIjpmYWxzZSxcIklzVW5kZXJsaW5lZFwiOmZhbHNlfSxcIkZvcmVncm91bmRcIjp7XCIkaWRcIjpcIjIxOFwiLFwiQ29sb3JcIjp7XCIkaWRcIjpcIjIxOVwiLFwiQVwiOjI1NSxcIlJcIjowLFwiR1wiOjAsXCJCXCI6MH19LFwiSG9yaXpvbnRhbEFsaWdubWVudFwiOjIsXCJJc1Zpc2libGVcIjp0cnVlfSxcIkRhdGVTdHlsZVwiOntcIiRpZFwiOlwiMjIwXCIsXCJGb250U2V0dGluZ3NcIjp7XCIkaWRcIjpcIjIyMVwiLFwiRm9udFNpemVcIjoxMCxcIkZvbnROYW1lXCI6XCJDYWxpYnJpXCIsXCJJc0JvbGRcIjpmYWxzZSxcIklzSXRhbGljXCI6ZmFsc2UsXCJJc1VuZGVybGluZWRcIjpmYWxzZX0sXCJGb3JlZ3JvdW5kXCI6e1wiJGlkXCI6XCIyMjJcIixcIkNvbG9yXCI6e1wiJGlkXCI6XCIyMjNcIixcIkFcIjoyNTUsXCJSXCI6NjgsXCJHXCI6ODQsXCJCXCI6MTA2fX0sXCJIb3Jpem9udGFsQWxpZ25tZW50XCI6MCxcIklzVmlzaWJsZVwiOnRydWV9LFwiRGF0ZUZvcm1hdFwiOntcIiRpZFwiOlwiMjI0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IyNVwiLFwiRm9ybWF0XCI6MCxcIklzVmlzaWJsZVwiOmZhbHNlLFwiTGFzdEtub3duVmlzaWJpbGl0eVN0YXRlXCI6ZmFsc2V9fSxcIkRlZmF1bHRTd2ltbGFuZU1vdFN0eWxlXCI6e1wiJGlkXCI6XCIyMjZcIixcIlNoYXBlXCI6MCxcIlNoYXBlU2l6ZVwiOjAsXCJEZXRhaWxzU3BhY2luZ1wiOjEuMCxcIlBhZGRpbmdcIjp7XCIkaWRcIjpcIjIyN1wiLFwiVG9wXCI6Ny4wLFwiTGVmdFwiOjMuMCxcIlJpZ2h0XCI6MC4wLFwiQm90dG9tXCI6Mi4wfSxcIlBvc2l0aW9uT25UYXNrXCI6MSxcIlNoYXBlU3R5bGVcIjp7XCIkaWRcIjpcIjIyOFwiLFwiTWFyZ2luXCI6e1wiJGlkXCI6XCIyMjlcIixcIlRvcFwiOjAuMCxcIkxlZnRcIjowLjAsXCJSaWdodFwiOjAuMCxcIkJvdHRvbVwiOjAuMH0sXCJQYWRkaW5nXCI6e1wiJGlkXCI6XCIyMzBcIixcIlRvcFwiOjAuMCxcIkxlZnRcIjowLjAsXCJSaWdodFwiOjAuMCxcIkJvdHRvbVwiOjAuMH0sXCJCYWNrZ3JvdW5kXCI6e1wiJGlkXCI6XCIyMzFcIixcIkNvbG9yXCI6e1wiJGlkXCI6XCIyMzJcIixcIkFcIjoyNTUsXCJSXCI6MjQyLFwiR1wiOjE1OCxcIkJcIjo3Nn19LFwiSXNWaXNpYmxlXCI6dHJ1ZSxcIldpZHRoXCI6MTIuMCxcIkhlaWdodFwiOjE0LjAsXCJCb3JkZXJTdHlsZVwiOntcIiRpZFwiOlwiMjMzXCIsXCJMaW5lU3R5bGVcIjp7XCIkaWRcIjpcIjIzNFwiLFwiTGluZUNvbG9yXCI6e1wiJGlkXCI6XCIyMzVcIixcIkNvbG9yXCI6e1wiJGlkXCI6XCIyMzZcIixcIkFcIjoyNTUsXCJSXCI6MjM0LFwiR1wiOjIyLFwiQlwiOjMwfX0sXCJMaW5lV2VpZ2h0XCI6MC4wLFwiTGluZVR5cGVcIjowfSxcIklzVmlzaWJsZVwiOmZhbHNlfX0sXCJUaXRsZVN0eWxlXCI6e1wiJGlkXCI6XCIyMzdcIixcIkZvbnRTZXR0aW5nc1wiOntcIiRpZFwiOlwiMjM4XCIsXCJGb250U2l6ZVwiOjExLFwiRm9udE5hbWVcIjpcIkNhbGlicmlcIixcIklzQm9sZFwiOnRydWUsXCJJc0l0YWxpY1wiOmZhbHNlLFwiSXNVbmRlcmxpbmVkXCI6ZmFsc2V9LFwiRm9yZWdyb3VuZFwiOntcIiRpZFwiOlwiMjM5XCIsXCJDb2xvclwiOntcIiRpZFwiOlwiMjQwXCIsXCJBXCI6MjU1LFwiUlwiOjAsXCJHXCI6MCxcIkJcIjowfX0sXCJIb3Jpem9udGFsQWxpZ25tZW50XCI6MSxcIklzVmlzaWJsZVwiOnRydWV9LFwiRGF0ZVN0eWxlXCI6e1wiJGlkXCI6XCIyNDFcIixcIkZvbnRTZXR0aW5nc1wiOntcIiRpZFwiOlwiMjQyXCIsXCJGb250U2l6ZVwiOjEwLFwiRm9udE5hbWVcIjpcIkNhbGlicmlcIixcIklzQm9sZFwiOmZhbHNlLFwiSXNJdGFsaWNcIjpmYWxzZSxcIklzVW5kZXJsaW5lZFwiOmZhbHNlfSxcIkZvcmVncm91bmRcIjp7XCIkaWRcIjpcIjI0M1wiLFwiQ29sb3JcIjp7XCIkaWRcIjpcIjI0NFwiLFwiQVwiOjI1NSxcIlJcIjo2OCxcIkdcIjo4NCxcIkJcIjoxMDZ9fSxcIkhvcml6b250YWxBbGlnbm1lbnRcIjowLFwiSXNWaXNpYmxlXCI6dHJ1ZX0sXCJEYXRlRm9ybWF0XCI6e1wiJGlkXCI6XCIyNDV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MjQ2XCIsXCJGb3JtYXRcIjowLFwiSXNWaXNpYmxlXCI6ZmFsc2UsXCJMYXN0S25vd25WaXNpYmlsaXR5U3RhdGVcIjpmYWxzZX19fSxcIl9hZGRpdGlvbmFsU3dpbWxhbmVWMlN0eWxlc1wiOlt7XCIkaWRcIjpcIjI0N1wiLFwiU3R5bGVJZFwiOlwiMWE3MzM2NWUtYzkzNS00NTQ3LTljZWQtNjNhMDI3NWJiZmJhXCIsXCJOYW1lXCI6XCJTd2ltbGFuZSBTdHlsZSAyXCIsXCJIZWFkZXJTdHlsZVwiOntcIiRpZFwiOlwiMjQ4XCIsXCJUZXh0U3R5bGVcIjp7XCIkaWRcIjpcIjI0OVwiLFwiRm9udFNldHRpbmdzXCI6e1wiJGlkXCI6XCIyNTBcIixcIkZvbnRTaXplXCI6MTIsXCJGb250TmFtZVwiOlwiQ2FsaWJyaVwiLFwiSXNCb2xkXCI6ZmFsc2UsXCJJc0l0YWxpY1wiOmZhbHNlLFwiSXNVbmRlcmxpbmVkXCI6ZmFsc2V9LFwiRm9yZWdyb3VuZFwiOntcIiRpZFwiOlwiMjUxXCIsXCJDb2xvclwiOntcIiRpZFwiOlwiMjUyXCIsXCJBXCI6MjU1LFwiUlwiOjAsXCJHXCI6MCxcIkJcIjowfX0sXCJIb3Jpem9udGFsQWxpZ25tZW50XCI6MCxcIklzVmlzaWJsZVwiOnRydWV9LFwiUmVjdGFuZ2xlU3R5bGVcIjp7XCIkaWRcIjpcIjI1M1wiLFwiTWFyZ2luXCI6e1wiJGlkXCI6XCIyNTRcIixcIlRvcFwiOjAuMCxcIkxlZnRcIjowLjAsXCJSaWdodFwiOjAuMCxcIkJvdHRvbVwiOjAuMH0sXCJQYWRkaW5nXCI6e1wiJGlkXCI6XCIyNTVcIixcIlRvcFwiOjAuMCxcIkxlZnRcIjowLjAsXCJSaWdodFwiOjAuMCxcIkJvdHRvbVwiOjAuMH0sXCJCYWNrZ3JvdW5kXCI6e1wiJGlkXCI6XCIyNTZcIixcIkNvbG9yXCI6e1wiJGlkXCI6XCIyNTdcIixcIkFcIjoyNTUsXCJSXCI6MTQ4LFwiR1wiOjE5OSxcIkJcIjoyNDR9fSxcIklzVmlzaWJsZVwiOnRydWUsXCJXaWR0aFwiOjAuMCxcIkhlaWdodFwiOjAuMCxcIkJvcmRlclN0eWxlXCI6e1wiJGlkXCI6XCIyNThcIixcIkxpbmVTdHlsZVwiOntcIiRpZFwiOlwiMjU5XCIsXCJMaW5lQ29sb3JcIjp7XCIkaWRcIjpcIjI2MFwiLFwiQ29sb3JcIjp7XCIkaWRcIjpcIjI2MVwiLFwiQVwiOjI1NSxcIlJcIjoyNTUsXCJHXCI6MjU1LFwiQlwiOjI1NX19LFwiTGluZVdlaWdodFwiOjAuMCxcIkxpbmVUeXBlXCI6MH0sXCJJc1Zpc2libGVcIjpmYWxzZX19fSxcIkJhY2tncm91bmRTdHlsZVwiOntcIiRpZFwiOlwiMjYyXCIsXCJNYXJnaW5cIjp7XCIkaWRcIjpcIjI2M1wiLFwiVG9wXCI6MC4wLFwiTGVmdFwiOjAuMCxcIlJpZ2h0XCI6MC4wLFwiQm90dG9tXCI6MC4wfSxcIlBhZGRpbmdcIjp7XCIkaWRcIjpcIjI2NFwiLFwiVG9wXCI6MC4wLFwiTGVmdFwiOjAuMCxcIlJpZ2h0XCI6MC4wLFwiQm90dG9tXCI6MC4wfSxcIkJhY2tncm91bmRcIjp7XCIkaWRcIjpcIjI2NVwiLFwiQ29sb3JcIjp7XCIkaWRcIjpcIjI2NlwiLFwiQVwiOjUxLFwiUlwiOjIxNyxcIkdcIjoyMTcsXCJCXCI6MjE3fX0sXCJJc1Zpc2libGVcIjp0cnVlLFwiV2lkdGhcIjowLjAsXCJIZWlnaHRcIjowLjAsXCJCb3JkZXJTdHlsZVwiOntcIiRpZFwiOlwiMjY3XCIsXCJMaW5lU3R5bGVcIjp7XCIkaWRcIjpcIjI2OFwiLFwiTGluZUNvbG9yXCI6e1wiJGlkXCI6XCIyNjlcIixcIkNvbG9yXCI6e1wiJGlkXCI6XCIyNzBcIixcIkFcIjoyNTUsXCJSXCI6MjM0LFwiR1wiOjIyLFwiQlwiOjMwfX0sXCJMaW5lV2VpZ2h0XCI6MC4wLFwiTGluZVR5cGVcIjowfSxcIklzVmlzaWJsZVwiOmZhbHNlfX0sXCJJc0Fib3ZlVGltZWJhbmRcIjpmYWxzZSxcIlNwYWNpbmdcIjo1LFwiRGVmYXVsdFN3aW1sYW5lQWN0aXZpdHlTdHlsZVwiOntcIiRpZFwiOlwiMjcxXCIsXCJIZWFkZXJTdHlsZVwiOntcIiRpZFwiOlwiMjcyXCIsXCJUZXh0U3R5bGVcIjp7XCIkaWRcIjpcIjI3M1wiLFwiRm9udFNldHRpbmdzXCI6e1wiJGlkXCI6XCIyNzRcIixcIkZvbnRTaXplXCI6MTEsXCJGb250TmFtZVwiOlwiQ2FsaWJyaVwiLFwiSXNCb2xkXCI6ZmFsc2UsXCJJc0l0YWxpY1wiOmZhbHNlLFwiSXNVbmRlcmxpbmVkXCI6ZmFsc2V9LFwiRm9yZWdyb3VuZFwiOntcIiRpZFwiOlwiMjc1XCIsXCJDb2xvclwiOntcIiRpZFwiOlwiMjc2XCIsXCJBXCI6MjU1LFwiUlwiOjAsXCJHXCI6MCxcIkJcIjowfX0sXCJIb3Jpem9udGFsQWxpZ25tZW50XCI6MCxcIklzVmlzaWJsZVwiOnRydWV9LFwiUmVjdGFuZ2xlU3R5bGVcIjp7XCIkaWRcIjpcIjI3N1wiLFwiTWFyZ2luXCI6e1wiJGlkXCI6XCIyNzhcIixcIlRvcFwiOjAuMCxcIkxlZnRcIjowLjAsXCJSaWdodFwiOjAuMCxcIkJvdHRvbVwiOjAuMH0sXCJQYWRkaW5nXCI6e1wiJGlkXCI6XCIyNzlcIixcIlRvcFwiOjAuMCxcIkxlZnRcIjowLjAsXCJSaWdodFwiOjAuMCxcIkJvdHRvbVwiOjAuMH0sXCJCYWNrZ3JvdW5kXCI6e1wiJGlkXCI6XCIyODBcIixcIkNvbG9yXCI6e1wiJGlkXCI6XCIyODFcIixcIkFcIjo2MyxcIlJcIjoxNDgsXCJHXCI6MTk5LFwiQlwiOjI0NH19LFwiSXNWaXNpYmxlXCI6dHJ1ZSxcIldpZHRoXCI6MC4wLFwiSGVpZ2h0XCI6MC4wLFwiQm9yZGVyU3R5bGVcIjp7XCIkaWRcIjpcIjI4MlwiLFwiTGluZVN0eWxlXCI6e1wiJGlkXCI6XCIyODNcIixcIkxpbmVDb2xvclwiOntcIiRpZFwiOlwiMjg0XCIsXCJDb2xvclwiOntcIiRpZFwiOlwiMjg1XCIsXCJBXCI6MjU1LFwiUlwiOjE4OCxcIkdcIjoxNzgsXCJCXCI6MH19LFwiTGluZVdlaWdodFwiOjAuMCxcIkxpbmVUeXBlXCI6MH0sXCJJc1Zpc2libGVcIjpmYWxzZX19fSxcIkJhY2tncm91bmRTdHlsZVwiOntcIiRpZFwiOlwiMjg2XCIsXCJNYXJnaW5cIjp7XCIkaWRcIjpcIjI4N1wiLFwiVG9wXCI6MC4wLFwiTGVmdFwiOjAuMCxcIlJpZ2h0XCI6MC4wLFwiQm90dG9tXCI6MC4wfSxcIlBhZGRpbmdcIjp7XCIkaWRcIjpcIjI4OFwiLFwiVG9wXCI6MC4wLFwiTGVmdFwiOjAuMCxcIlJpZ2h0XCI6MC4wLFwiQm90dG9tXCI6MC4wfSxcIkJhY2tncm91bmRcIjp7XCIkaWRcIjpcIjI4OVwiLFwiQ29sb3JcIjp7XCIkaWRcIjpcIjI5MFwiLFwiQVwiOjUxLFwiUlwiOjIxNyxcIkdcIjoyMTcsXCJCXCI6MjE3fX0sXCJJc1Zpc2libGVcIjp0cnVlLFwiV2lkdGhcIjowLjAsXCJIZWlnaHRcIjowLjAsXCJCb3JkZXJTdHlsZVwiOntcIiRpZFwiOlwiMjkxXCIsXCJMaW5lU3R5bGVcIjp7XCIkaWRcIjpcIjI5MlwiLFwiTGluZUNvbG9yXCI6e1wiJGlkXCI6XCIyOTNcIixcIkNvbG9yXCI6e1wiJGlkXCI6XCIyOTRcIixcIkFcIjoyNTUsXCJSXCI6MjM0LFwiR1wiOjIyLFwiQlwiOjMwfX0sXCJMaW5lV2VpZ2h0XCI6MC4wLFwiTGluZVR5cGVcIjowfSxcIklzVmlzaWJsZVwiOmZhbHNlfX19LFwiRGVmYXVsdFN3aW1sYW5lTWlsZXN0b25lU3R5bGVcIjp7XCIkaWRcIjpcIjI5NVwiLFwiVGl0bGVQb3NpdGlvblwiOjIsXCJEYXRlUG9zaXRpb25cIjowLFwiU2hhcGVUeXBlXCI6MSxcIlNoYXBlU2l6ZVwiOjAsXCJTcGFjaW5nXCI6NSxcIlNoYXBlU3R5bGVcIjp7XCIkaWRcIjpcIjI5NlwiLFwiTWFyZ2luXCI6e1wiJGlkXCI6XCIyOTdcIixcIlRvcFwiOjAuMCxcIkxlZnRcIjowLjAsXCJSaWdodFwiOjAuMCxcIkJvdHRvbVwiOjAuMH0sXCJQYWRkaW5nXCI6e1wiJGlkXCI6XCIyOThcIixcIlRvcFwiOjAuMCxcIkxlZnRcIjowLjAsXCJSaWdodFwiOjAuMCxcIkJvdHRvbVwiOjAuMH0sXCJCYWNrZ3JvdW5kXCI6e1wiJGlkXCI6XCIyOTlcIixcIkNvbG9yXCI6e1wiJGlkXCI6XCIzMDBcIixcIkFcIjoyNTUsXCJSXCI6MTEyLFwiR1wiOjE3OSxcIkJcIjoyNDB9fSxcIklzVmlzaWJsZVwiOnRydWUsXCJXaWR0aFwiOjEyLjAsXCJIZWlnaHRcIjoxNC4wLFwiQm9yZGVyU3R5bGVcIjp7XCIkaWRcIjpcIjMwMVwiLFwiTGluZVN0eWxlXCI6e1wiJGlkXCI6XCIzMDJcIixcIkxpbmVDb2xvclwiOntcIiRpZFwiOlwiMzAzXCIsXCJDb2xvclwiOntcIiRpZFwiOlwiMzA0XCIsXCJBXCI6MjU1LFwiUlwiOjIzNCxcIkdcIjoyMixcIkJcIjozMH19LFwiTGluZVdlaWdodFwiOjIuMCxcIkxpbmVUeXBlXCI6MH0sXCJJc1Zpc2libGVcIjpmYWxzZX19LFwiVGl0bGVTdHlsZVwiOntcIiRpZFwiOlwiMzA1XCIsXCJGb250U2V0dGluZ3NcIjp7XCIkaWRcIjpcIjMwNlwiLFwiRm9udFNpemVcIjoxMSxcIkZvbnROYW1lXCI6XCJDYWxpYnJpXCIsXCJJc0JvbGRcIjp0cnVlLFwiSXNJdGFsaWNcIjpmYWxzZSxcIklzVW5kZXJsaW5lZFwiOmZhbHNlfSxcIkZvcmVncm91bmRcIjp7XCIkaWRcIjpcIjMwN1wiLFwiQ29sb3JcIjp7XCIkaWRcIjpcIjMwOFwiLFwiQVwiOjI1NSxcIlJcIjowLFwiR1wiOjAsXCJCXCI6MH19LFwiSG9yaXpvbnRhbEFsaWdubWVudFwiOjAsXCJJc1Zpc2libGVcIjp0cnVlfSxcIkRhdGVTdHlsZVwiOntcIiRpZFwiOlwiMzA5XCIsXCJGb250U2V0dGluZ3NcIjp7XCIkaWRcIjpcIjMxMFwiLFwiRm9udFNpemVcIjoxMCxcIkZvbnROYW1lXCI6XCJDYWxpYnJpXCIsXCJJc0JvbGRcIjpmYWxzZSxcIklzSXRhbGljXCI6ZmFsc2UsXCJJc1VuZGVybGluZWRcIjpmYWxzZX0sXCJGb3JlZ3JvdW5kXCI6e1wiJGlkXCI6XCIzMTFcIixcIkNvbG9yXCI6e1wiJGlkXCI6XCIzMTJcIixcIkFcIjoyNTUsXCJSXCI6MTAsXCJHXCI6MzIsXCJCXCI6NDF9fSxcIkhvcml6b250YWxBbGlnbm1lbnRcIjoyLFwiSXNWaXNpYmxlXCI6dHJ1ZX0sXCJEYXRlRm9ybWF0XCI6e1wiJGlkXCI6XCIzMTNcIixcIkZvcm1hdFN0cmluZ1wiOlwiTU1NIGQsIHl5eXlcIixcIlNlcGFyYXRvclwiOlwiL1wiLFwiVXNlSW50ZXJuYXRpb25hbERhdGVGb3JtYXRcIjpmYWxzZSxcIkRhdGVJc1Zpc2libGVcIjp0cnVlLFwiVGltZUlzVmlzaWJsZVwiOmZhbHNlLFwiSG91ckRpZ2l0c1wiOjEsXCJBbVBtRGVzaWduYXRvclwiOjIsXCJUcmltMDBNaW51dGVzXCI6ZmFsc2V9LFwiV2Vla051bWJlcmluZ1wiOntcIiRpZFwiOlwiMzE0XCIsXCJGb3JtYXRcIjowLFwiSXNWaXNpYmxlXCI6ZmFsc2UsXCJMYXN0S25vd25WaXNpYmlsaXR5U3RhdGVcIjpmYWxzZX19LFwiRGVmYXVsdFN3aW1sYW5lVGFza1N0eWxlXCI6e1wiJGlkXCI6XCIzMTVcIixcIlNoYXBlXCI6NixcIlNoYXBlVGhpY2tuZXNzXCI6MCxcIkR1cmF0aW9uRm9ybWF0XCI6MCxcIlBlcmNlbnRhZ2VDb21wbGV0ZVRleHRTdHlsZVwiOntcIiRpZFwiOlwiMzE2XCIsXCJGb250U2V0dGluZ3NcIjp7XCIkaWRcIjpcIjMxN1wiLFwiRm9udFNpemVcIjoxMCxcIkZvbnROYW1lXCI6XCJDYWxpYnJpXCIsXCJJc0JvbGRcIjpmYWxzZSxcIklzSXRhbGljXCI6ZmFsc2UsXCJJc1VuZGVybGluZWRcIjpmYWxzZX0sXCJGb3JlZ3JvdW5kXCI6e1wiJGlkXCI6XCIzMThcIixcIkNvbG9yXCI6e1wiJGlkXCI6XCIzMTlcIixcIkFcIjoyNTUsXCJSXCI6MjM3LFwiR1wiOjEyNSxcIkJcIjo0OX19LFwiSG9yaXpvbnRhbEFsaWdubWVudFwiOjAsXCJJc1Zpc2libGVcIjpmYWxzZX0sXCJQZXJjZW50YWdlQ29tcGxldGVIaWdobGlnaHRTdHlsZVwiOntcIiRpZFwiOlwiMzIwXCIsXCJCYWNrZ3JvdW5kXCI6e1wiJGlkXCI6XCIzMjFcIixcIkNvbG9yXCI6e1wiJGlkXCI6XCIzMjJcIixcIkFcIjo4OSxcIlJcIjowLFwiR1wiOjAsXCJCXCI6MH19fSxcIkR1cmF0aW9uU3R5bGVcIjp7XCIkaWRcIjpcIjMyM1wiLFwiRm9udFNldHRpbmdzXCI6e1wiJGlkXCI6XCIzMjRcIixcIkZvbnRTaXplXCI6MTAsXCJGb250TmFtZVwiOlwiQ2FsaWJyaVwiLFwiSXNCb2xkXCI6ZmFsc2UsXCJJc0l0YWxpY1wiOmZhbHNlLFwiSXNVbmRlcmxpbmVkXCI6ZmFsc2V9LFwiRm9yZWdyb3VuZFwiOntcIiRpZFwiOlwiMzI1XCIsXCJDb2xvclwiOntcIiRpZFwiOlwiMzI2XCIsXCJBXCI6MjU1LFwiUlwiOjIzNyxcIkdcIjoxMjUsXCJCXCI6NDl9fSxcIkhvcml6b250YWxBbGlnbm1lbnRcIjowLFwiSXNWaXNpYmxlXCI6ZmFsc2V9LFwiTWFyZ2luXCI6e1wiJGlkXCI6XCIzMjdcIixcIlRvcFwiOjAuMCxcIkxlZnRcIjowLjAsXCJSaWdodFwiOjAuMCxcIkJvdHRvbVwiOjAuMH0sXCJTdGFydERhdGVQb3NpdGlvblwiOjAsXCJFbmREYXRlUG9zaXRpb25cIjowLFwiVGl0bGVQb3NpdGlvblwiOjMsXCJEdXJhdGlvblBvc2l0aW9uXCI6MCxcIlBlcmNlbnRhZ2VDb21wbGV0ZWRQb3NpdGlvblwiOjAsXCJTcGFjaW5nXCI6MyxcIlNoYXBlU3R5bGVcIjp7XCIkaWRcIjpcIjMyOFwiLFwiTWFyZ2luXCI6e1wiJGlkXCI6XCIzMjlcIixcIlRvcFwiOjAuMCxcIkxlZnRcIjo0LjAsXCJSaWdodFwiOjQuMCxcIkJvdHRvbVwiOjAuMH0sXCJQYWRkaW5nXCI6e1wiJGlkXCI6XCIzMzBcIixcIlRvcFwiOjAuMCxcIkxlZnRcIjowLjAsXCJSaWdodFwiOjAuMCxcIkJvdHRvbVwiOjAuMH0sXCJCYWNrZ3JvdW5kXCI6e1wiJGlkXCI6XCIzMzFcIixcIkNvbG9yXCI6e1wiJGlkXCI6XCIzMzJcIixcIkFcIjoyNTUsXCJSXCI6MTEyLFwiR1wiOjE3OSxcIkJcIjoyNDB9fSxcIklzVmlzaWJsZVwiOnRydWUsXCJXaWR0aFwiOjAuMCxcIkhlaWdodFwiOjEwLjAsXCJCb3JkZXJTdHlsZVwiOntcIiRpZFwiOlwiMzMzXCIsXCJMaW5lU3R5bGVcIjp7XCIkaWRcIjpcIjMzNFwiLFwiTGluZUNvbG9yXCI6e1wiJGlkXCI6XCIzMzVcIixcIkNvbG9yXCI6e1wiJGlkXCI6XCIzMzZcIixcIkFcIjoyNTUsXCJSXCI6MjM0LFwiR1wiOjIyLFwiQlwiOjMwfX0sXCJMaW5lV2VpZ2h0XCI6Mi4wLFwiTGluZVR5cGVcIjowfSxcIklzVmlzaWJsZVwiOmZhbHNlfX0sXCJUaXRsZVN0eWxlXCI6e1wiJGlkXCI6XCIzMzdcIixcIkZvbnRTZXR0aW5nc1wiOntcIiRpZFwiOlwiMzM4XCIsXCJGb250U2l6ZVwiOjExLFwiRm9udE5hbWVcIjpcIkNhbGlicmlcIixcIklzQm9sZFwiOmZhbHNlLFwiSXNJdGFsaWNcIjpmYWxzZSxcIklzVW5kZXJsaW5lZFwiOmZhbHNlfSxcIkZvcmVncm91bmRcIjp7XCIkaWRcIjpcIjMzOVwiLFwiQ29sb3JcIjp7XCIkaWRcIjpcIjM0MFwiLFwiQVwiOjI1NSxcIlJcIjowLFwiR1wiOjAsXCJCXCI6MH19LFwiSG9yaXpvbnRhbEFsaWdubWVudFwiOjIsXCJJc1Zpc2libGVcIjp0cnVlfSxcIkRhdGVTdHlsZVwiOntcIiRpZFwiOlwiMzQxXCIsXCJGb250U2V0dGluZ3NcIjp7XCIkaWRcIjpcIjM0MlwiLFwiRm9udFNpemVcIjoxMCxcIkZvbnROYW1lXCI6XCJDYWxpYnJpXCIsXCJJc0JvbGRcIjpmYWxzZSxcIklzSXRhbGljXCI6ZmFsc2UsXCJJc1VuZGVybGluZWRcIjpmYWxzZX0sXCJGb3JlZ3JvdW5kXCI6e1wiJGlkXCI6XCIzNDNcIixcIkNvbG9yXCI6e1wiJGlkXCI6XCIzNDRcIixcIkFcIjoyNTUsXCJSXCI6MTAsXCJHXCI6MzIsXCJCXCI6NDF9fSxcIkhvcml6b250YWxBbGlnbm1lbnRcIjowLFwiSXNWaXNpYmxlXCI6ZmFsc2V9LFwiRGF0ZUZvcm1hdFwiOntcIiRpZFwiOlwiMzQ1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M0NlwiLFwiRm9ybWF0XCI6MCxcIklzVmlzaWJsZVwiOmZhbHNlLFwiTGFzdEtub3duVmlzaWJpbGl0eVN0YXRlXCI6ZmFsc2V9fSxcIkRlZmF1bHRTd2ltbGFuZU1vdFN0eWxlXCI6e1wiJGlkXCI6XCIzNDdcIixcIlNoYXBlXCI6MCxcIlNoYXBlU2l6ZVwiOjAsXCJEZXRhaWxzU3BhY2luZ1wiOjEuMCxcIlBhZGRpbmdcIjp7XCIkaWRcIjpcIjM0OFwiLFwiVG9wXCI6Ny4wLFwiTGVmdFwiOjMuMCxcIlJpZ2h0XCI6MC4wLFwiQm90dG9tXCI6Mi4wfSxcIlBvc2l0aW9uT25UYXNrXCI6MSxcIlNoYXBlU3R5bGVcIjp7XCIkaWRcIjpcIjM0OVwiLFwiTWFyZ2luXCI6e1wiJGlkXCI6XCIzNTBcIixcIlRvcFwiOjAuMCxcIkxlZnRcIjowLjAsXCJSaWdodFwiOjAuMCxcIkJvdHRvbVwiOjAuMH0sXCJQYWRkaW5nXCI6e1wiJGlkXCI6XCIzNTFcIixcIlRvcFwiOjAuMCxcIkxlZnRcIjowLjAsXCJSaWdodFwiOjAuMCxcIkJvdHRvbVwiOjAuMH0sXCJCYWNrZ3JvdW5kXCI6e1wiJGlkXCI6XCIzNTJcIixcIkNvbG9yXCI6e1wiJGlkXCI6XCIzNTNcIixcIkFcIjoyNTUsXCJSXCI6MTQ4LFwiR1wiOjE5OSxcIkJcIjoyNDR9fSxcIklzVmlzaWJsZVwiOnRydWUsXCJXaWR0aFwiOjEyLjAsXCJIZWlnaHRcIjoxNC4wLFwiQm9yZGVyU3R5bGVcIjp7XCIkaWRcIjpcIjM1NFwiLFwiTGluZVN0eWxlXCI6e1wiJGlkXCI6XCIzNTVcIixcIkxpbmVDb2xvclwiOntcIiRpZFwiOlwiMzU2XCIsXCJDb2xvclwiOntcIiRpZFwiOlwiMzU3XCIsXCJBXCI6MjU1LFwiUlwiOjIzNCxcIkdcIjoyMixcIkJcIjozMH19LFwiTGluZVdlaWdodFwiOjAuMCxcIkxpbmVUeXBlXCI6MH0sXCJJc1Zpc2libGVcIjpmYWxzZX19LFwiVGl0bGVTdHlsZVwiOntcIiRpZFwiOlwiMzU4XCIsXCJGb250U2V0dGluZ3NcIjp7XCIkaWRcIjpcIjM1OVwiLFwiRm9udFNpemVcIjoxMSxcIkZvbnROYW1lXCI6XCJDYWxpYnJpXCIsXCJJc0JvbGRcIjp0cnVlLFwiSXNJdGFsaWNcIjpmYWxzZSxcIklzVW5kZXJsaW5lZFwiOmZhbHNlfSxcIkZvcmVncm91bmRcIjp7XCIkaWRcIjpcIjM2MFwiLFwiQ29sb3JcIjp7XCIkaWRcIjpcIjM2MVwiLFwiQVwiOjI1NSxcIlJcIjowLFwiR1wiOjAsXCJCXCI6MH19LFwiSG9yaXpvbnRhbEFsaWdubWVudFwiOjEsXCJJc1Zpc2libGVcIjp0cnVlfSxcIkRhdGVTdHlsZVwiOntcIiRpZFwiOlwiMzYyXCIsXCJGb250U2V0dGluZ3NcIjp7XCIkaWRcIjpcIjM2M1wiLFwiRm9udFNpemVcIjoxMCxcIkZvbnROYW1lXCI6XCJDYWxpYnJpXCIsXCJJc0JvbGRcIjpmYWxzZSxcIklzSXRhbGljXCI6ZmFsc2UsXCJJc1VuZGVybGluZWRcIjpmYWxzZX0sXCJGb3JlZ3JvdW5kXCI6e1wiJGlkXCI6XCIzNjRcIixcIkNvbG9yXCI6e1wiJGlkXCI6XCIzNjVcIixcIkFcIjoyNTUsXCJSXCI6NjgsXCJHXCI6ODQsXCJCXCI6MTA2fX0sXCJIb3Jpem9udGFsQWxpZ25tZW50XCI6MCxcIklzVmlzaWJsZVwiOnRydWV9LFwiRGF0ZUZvcm1hdFwiOntcIiRpZFwiOlwiMzY2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M2N1wiLFwiRm9ybWF0XCI6MCxcIklzVmlzaWJsZVwiOmZhbHNlLFwiTGFzdEtub3duVmlzaWJpbGl0eVN0YXRlXCI6ZmFsc2V9fX0se1wiJGlkXCI6XCIzNjhcIixcIlN0eWxlSWRcIjpcIjk5OGFkNmJiLTE2NTQtNDY1MS04Njc1LTJiZDgyZmI1YTU0MVwiLFwiTmFtZVwiOlwiU3dpbWxhbmUgU3R5bGUgM1wiLFwiSGVhZGVyU3R5bGVcIjp7XCIkaWRcIjpcIjM2OVwiLFwiVGV4dFN0eWxlXCI6e1wiJGlkXCI6XCIzNzBcIixcIkZvbnRTZXR0aW5nc1wiOntcIiRpZFwiOlwiMzcxXCIsXCJGb250U2l6ZVwiOjEyLFwiRm9udE5hbWVcIjpcIkNhbGlicmlcIixcIklzQm9sZFwiOmZhbHNlLFwiSXNJdGFsaWNcIjpmYWxzZSxcIklzVW5kZXJsaW5lZFwiOmZhbHNlfSxcIkZvcmVncm91bmRcIjp7XCIkaWRcIjpcIjM3MlwiLFwiQ29sb3JcIjp7XCIkaWRcIjpcIjM3M1wiLFwiQVwiOjI1NSxcIlJcIjowLFwiR1wiOjAsXCJCXCI6MH19LFwiSG9yaXpvbnRhbEFsaWdubWVudFwiOjAsXCJJc1Zpc2libGVcIjp0cnVlfSxcIlJlY3RhbmdsZVN0eWxlXCI6e1wiJGlkXCI6XCIzNzRcIixcIk1hcmdpblwiOntcIiRpZFwiOlwiMzc1XCIsXCJUb3BcIjowLjAsXCJMZWZ0XCI6MC4wLFwiUmlnaHRcIjowLjAsXCJCb3R0b21cIjowLjB9LFwiUGFkZGluZ1wiOntcIiRpZFwiOlwiMzc2XCIsXCJUb3BcIjowLjAsXCJMZWZ0XCI6MC4wLFwiUmlnaHRcIjowLjAsXCJCb3R0b21cIjowLjB9LFwiQmFja2dyb3VuZFwiOntcIiRpZFwiOlwiMzc3XCIsXCJDb2xvclwiOntcIiRpZFwiOlwiMzc4XCIsXCJBXCI6MjU1LFwiUlwiOjIyLFwiR1wiOjIxOSxcIkJcIjoxNDd9fSxcIklzVmlzaWJsZVwiOnRydWUsXCJXaWR0aFwiOjAuMCxcIkhlaWdodFwiOjAuMCxcIkJvcmRlclN0eWxlXCI6e1wiJGlkXCI6XCIzNzlcIixcIkxpbmVTdHlsZVwiOntcIiRpZFwiOlwiMzgwXCIsXCJMaW5lQ29sb3JcIjp7XCIkaWRcIjpcIjM4MVwiLFwiQ29sb3JcIjp7XCIkaWRcIjpcIjM4MlwiLFwiQVwiOjI1NSxcIlJcIjoyNTUsXCJHXCI6MjU1LFwiQlwiOjI1NX19LFwiTGluZVdlaWdodFwiOjAuMCxcIkxpbmVUeXBlXCI6MH0sXCJJc1Zpc2libGVcIjpmYWxzZX19fSxcIkJhY2tncm91bmRTdHlsZVwiOntcIiRpZFwiOlwiMzgzXCIsXCJNYXJnaW5cIjp7XCIkaWRcIjpcIjM4NFwiLFwiVG9wXCI6MC4wLFwiTGVmdFwiOjAuMCxcIlJpZ2h0XCI6MC4wLFwiQm90dG9tXCI6MC4wfSxcIlBhZGRpbmdcIjp7XCIkaWRcIjpcIjM4NVwiLFwiVG9wXCI6MC4wLFwiTGVmdFwiOjAuMCxcIlJpZ2h0XCI6MC4wLFwiQm90dG9tXCI6MC4wfSxcIkJhY2tncm91bmRcIjp7XCIkaWRcIjpcIjM4NlwiLFwiQ29sb3JcIjp7XCIkaWRcIjpcIjM4N1wiLFwiQVwiOjUxLFwiUlwiOjIxNyxcIkdcIjoyMTcsXCJCXCI6MjE3fX0sXCJJc1Zpc2libGVcIjp0cnVlLFwiV2lkdGhcIjowLjAsXCJIZWlnaHRcIjowLjAsXCJCb3JkZXJTdHlsZVwiOntcIiRpZFwiOlwiMzg4XCIsXCJMaW5lU3R5bGVcIjp7XCIkaWRcIjpcIjM4OVwiLFwiTGluZUNvbG9yXCI6e1wiJGlkXCI6XCIzOTBcIixcIkNvbG9yXCI6e1wiJGlkXCI6XCIzOTFcIixcIkFcIjoyNTUsXCJSXCI6MjM0LFwiR1wiOjIyLFwiQlwiOjMwfX0sXCJMaW5lV2VpZ2h0XCI6MC4wLFwiTGluZVR5cGVcIjowfSxcIklzVmlzaWJsZVwiOmZhbHNlfX0sXCJJc0Fib3ZlVGltZWJhbmRcIjpmYWxzZSxcIlNwYWNpbmdcIjo1LFwiRGVmYXVsdFN3aW1sYW5lQWN0aXZpdHlTdHlsZVwiOntcIiRpZFwiOlwiMzkyXCIsXCJIZWFkZXJTdHlsZVwiOntcIiRpZFwiOlwiMzkzXCIsXCJUZXh0U3R5bGVcIjp7XCIkaWRcIjpcIjM5NFwiLFwiRm9udFNldHRpbmdzXCI6e1wiJGlkXCI6XCIzOTVcIixcIkZvbnRTaXplXCI6MTEsXCJGb250TmFtZVwiOlwiQ2FsaWJyaVwiLFwiSXNCb2xkXCI6ZmFsc2UsXCJJc0l0YWxpY1wiOmZhbHNlLFwiSXNVbmRlcmxpbmVkXCI6ZmFsc2V9LFwiRm9yZWdyb3VuZFwiOntcIiRpZFwiOlwiMzk2XCIsXCJDb2xvclwiOntcIiRpZFwiOlwiMzk3XCIsXCJBXCI6MjU1LFwiUlwiOjAsXCJHXCI6MCxcIkJcIjowfX0sXCJIb3Jpem9udGFsQWxpZ25tZW50XCI6MCxcIklzVmlzaWJsZVwiOnRydWV9LFwiUmVjdGFuZ2xlU3R5bGVcIjp7XCIkaWRcIjpcIjM5OFwiLFwiTWFyZ2luXCI6e1wiJGlkXCI6XCIzOTlcIixcIlRvcFwiOjAuMCxcIkxlZnRcIjowLjAsXCJSaWdodFwiOjAuMCxcIkJvdHRvbVwiOjAuMH0sXCJQYWRkaW5nXCI6e1wiJGlkXCI6XCI0MDBcIixcIlRvcFwiOjAuMCxcIkxlZnRcIjowLjAsXCJSaWdodFwiOjAuMCxcIkJvdHRvbVwiOjAuMH0sXCJCYWNrZ3JvdW5kXCI6e1wiJGlkXCI6XCI0MDFcIixcIkNvbG9yXCI6e1wiJGlkXCI6XCI0MDJcIixcIkFcIjo2MyxcIlJcIjoyMixcIkdcIjoyMTksXCJCXCI6MTQ3fX0sXCJJc1Zpc2libGVcIjp0cnVlLFwiV2lkdGhcIjowLjAsXCJIZWlnaHRcIjowLjAsXCJCb3JkZXJTdHlsZVwiOntcIiRpZFwiOlwiNDAzXCIsXCJMaW5lU3R5bGVcIjp7XCIkaWRcIjpcIjQwNFwiLFwiTGluZUNvbG9yXCI6e1wiJGlkXCI6XCI0MDVcIixcIkNvbG9yXCI6e1wiJGlkXCI6XCI0MDZcIixcIkFcIjoyNTUsXCJSXCI6MjU1LFwiR1wiOjI1NSxcIkJcIjoyNTV9fSxcIkxpbmVXZWlnaHRcIjowLjAsXCJMaW5lVHlwZVwiOjB9LFwiSXNWaXNpYmxlXCI6ZmFsc2V9fX0sXCJCYWNrZ3JvdW5kU3R5bGVcIjp7XCIkaWRcIjpcIjQwN1wiLFwiTWFyZ2luXCI6e1wiJGlkXCI6XCI0MDhcIixcIlRvcFwiOjAuMCxcIkxlZnRcIjowLjAsXCJSaWdodFwiOjAuMCxcIkJvdHRvbVwiOjAuMH0sXCJQYWRkaW5nXCI6e1wiJGlkXCI6XCI0MDlcIixcIlRvcFwiOjAuMCxcIkxlZnRcIjowLjAsXCJSaWdodFwiOjAuMCxcIkJvdHRvbVwiOjAuMH0sXCJCYWNrZ3JvdW5kXCI6e1wiJGlkXCI6XCI0MTBcIixcIkNvbG9yXCI6e1wiJGlkXCI6XCI0MTFcIixcIkFcIjo1MSxcIlJcIjoyMTcsXCJHXCI6MjE3LFwiQlwiOjIxN319LFwiSXNWaXNpYmxlXCI6dHJ1ZSxcIldpZHRoXCI6MC4wLFwiSGVpZ2h0XCI6MC4wLFwiQm9yZGVyU3R5bGVcIjp7XCIkaWRcIjpcIjQxMlwiLFwiTGluZVN0eWxlXCI6e1wiJGlkXCI6XCI0MTNcIixcIkxpbmVDb2xvclwiOntcIiRpZFwiOlwiNDE0XCIsXCJDb2xvclwiOntcIiRpZFwiOlwiNDE1XCIsXCJBXCI6MjU1LFwiUlwiOjIzNCxcIkdcIjoyMixcIkJcIjozMH19LFwiTGluZVdlaWdodFwiOjAuMCxcIkxpbmVUeXBlXCI6MH0sXCJJc1Zpc2libGVcIjpmYWxzZX19fSxcIkRlZmF1bHRTd2ltbGFuZU1pbGVzdG9uZVN0eWxlXCI6e1wiJGlkXCI6XCI0MTZcIixcIlRpdGxlUG9zaXRpb25cIjoyLFwiRGF0ZVBvc2l0aW9uXCI6MCxcIlNoYXBlVHlwZVwiOjEsXCJTaGFwZVNpemVcIjowLFwiU3BhY2luZ1wiOjAsXCJTaGFwZVN0eWxlXCI6e1wiJGlkXCI6XCI0MTdcIixcIk1hcmdpblwiOntcIiRpZFwiOlwiNDE4XCIsXCJUb3BcIjowLjAsXCJMZWZ0XCI6MC4wLFwiUmlnaHRcIjowLjAsXCJCb3R0b21cIjowLjB9LFwiUGFkZGluZ1wiOntcIiRpZFwiOlwiNDE5XCIsXCJUb3BcIjowLjAsXCJMZWZ0XCI6MC4wLFwiUmlnaHRcIjowLjAsXCJCb3R0b21cIjowLjB9LFwiQmFja2dyb3VuZFwiOntcIiRpZFwiOlwiNDIwXCIsXCJDb2xvclwiOntcIiRpZFwiOlwiNDIxXCIsXCJBXCI6MjU1LFwiUlwiOjE0MyxcIkdcIjoyMjgsXCJCXCI6MjIyfX0sXCJJc1Zpc2libGVcIjp0cnVlLFwiV2lkdGhcIjoxMi4wLFwiSGVpZ2h0XCI6MTQuMCxcIkJvcmRlclN0eWxlXCI6e1wiJGlkXCI6XCI0MjJcIixcIkxpbmVTdHlsZVwiOntcIiRpZFwiOlwiNDIzXCIsXCJMaW5lQ29sb3JcIjp7XCIkaWRcIjpcIjQyNFwiLFwiQ29sb3JcIjp7XCIkaWRcIjpcIjQyNVwiLFwiQVwiOjI1NSxcIlJcIjoyMzQsXCJHXCI6MjIsXCJCXCI6MzB9fSxcIkxpbmVXZWlnaHRcIjoyLjAsXCJMaW5lVHlwZVwiOjB9LFwiSXNWaXNpYmxlXCI6ZmFsc2V9fSxcIlRpdGxlU3R5bGVcIjp7XCIkaWRcIjpcIjQyNlwiLFwiRm9udFNldHRpbmdzXCI6e1wiJGlkXCI6XCI0MjdcIixcIkZvbnRTaXplXCI6MTEsXCJGb250TmFtZVwiOlwiQ2FsaWJyaVwiLFwiSXNCb2xkXCI6dHJ1ZSxcIklzSXRhbGljXCI6ZmFsc2UsXCJJc1VuZGVybGluZWRcIjpmYWxzZX0sXCJGb3JlZ3JvdW5kXCI6e1wiJGlkXCI6XCI0MjhcIixcIkNvbG9yXCI6e1wiJGlkXCI6XCI0MjlcIixcIkFcIjoyNTUsXCJSXCI6MCxcIkdcIjowLFwiQlwiOjB9fSxcIkhvcml6b250YWxBbGlnbm1lbnRcIjowLFwiSXNWaXNpYmxlXCI6dHJ1ZX0sXCJEYXRlU3R5bGVcIjp7XCIkaWRcIjpcIjQzMFwiLFwiRm9udFNldHRpbmdzXCI6e1wiJGlkXCI6XCI0MzFcIixcIkZvbnRTaXplXCI6MTAsXCJGb250TmFtZVwiOlwiQ2FsaWJyaVwiLFwiSXNCb2xkXCI6ZmFsc2UsXCJJc0l0YWxpY1wiOmZhbHNlLFwiSXNVbmRlcmxpbmVkXCI6ZmFsc2V9LFwiRm9yZWdyb3VuZFwiOntcIiRpZFwiOlwiNDMyXCIsXCJDb2xvclwiOntcIiRpZFwiOlwiNDMzXCIsXCJBXCI6MjU1LFwiUlwiOjEwLFwiR1wiOjMyLFwiQlwiOjQxfX0sXCJIb3Jpem9udGFsQWxpZ25tZW50XCI6MixcIklzVmlzaWJsZVwiOnRydWV9LFwiRGF0ZUZvcm1hdFwiOntcIiRpZFwiOlwiNDM0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QzNVwiLFwiRm9ybWF0XCI6MCxcIklzVmlzaWJsZVwiOmZhbHNlLFwiTGFzdEtub3duVmlzaWJpbGl0eVN0YXRlXCI6ZmFsc2V9fSxcIkRlZmF1bHRTd2ltbGFuZVRhc2tTdHlsZVwiOntcIiRpZFwiOlwiNDM2XCIsXCJTaGFwZVwiOjEsXCJTaGFwZVRoaWNrbmVzc1wiOjAsXCJEdXJhdGlvbkZvcm1hdFwiOjAsXCJQZXJjZW50YWdlQ29tcGxldGVUZXh0U3R5bGVcIjp7XCIkaWRcIjpcIjQzN1wiLFwiRm9udFNldHRpbmdzXCI6e1wiJGlkXCI6XCI0MzhcIixcIkZvbnRTaXplXCI6MTAsXCJGb250TmFtZVwiOlwiQ2FsaWJyaVwiLFwiSXNCb2xkXCI6ZmFsc2UsXCJJc0l0YWxpY1wiOmZhbHNlLFwiSXNVbmRlcmxpbmVkXCI6ZmFsc2V9LFwiRm9yZWdyb3VuZFwiOntcIiRpZFwiOlwiNDM5XCIsXCJDb2xvclwiOntcIiRpZFwiOlwiNDQwXCIsXCJBXCI6MjU1LFwiUlwiOjIzNyxcIkdcIjoxMjUsXCJCXCI6NDl9fSxcIkhvcml6b250YWxBbGlnbm1lbnRcIjowLFwiSXNWaXNpYmxlXCI6ZmFsc2V9LFwiUGVyY2VudGFnZUNvbXBsZXRlSGlnaGxpZ2h0U3R5bGVcIjp7XCIkaWRcIjpcIjQ0MVwiLFwiQmFja2dyb3VuZFwiOntcIiRpZFwiOlwiNDQyXCIsXCJDb2xvclwiOntcIiRpZFwiOlwiNDQzXCIsXCJBXCI6ODksXCJSXCI6MCxcIkdcIjowLFwiQlwiOjB9fX0sXCJEdXJhdGlvblN0eWxlXCI6e1wiJGlkXCI6XCI0NDRcIixcIkZvbnRTZXR0aW5nc1wiOntcIiRpZFwiOlwiNDQ1XCIsXCJGb250U2l6ZVwiOjEwLFwiRm9udE5hbWVcIjpcIkNhbGlicmlcIixcIklzQm9sZFwiOmZhbHNlLFwiSXNJdGFsaWNcIjpmYWxzZSxcIklzVW5kZXJsaW5lZFwiOmZhbHNlfSxcIkZvcmVncm91bmRcIjp7XCIkaWRcIjpcIjQ0NlwiLFwiQ29sb3JcIjp7XCIkaWRcIjpcIjQ0N1wiLFwiQVwiOjI1NSxcIlJcIjoyMzcsXCJHXCI6MTI1LFwiQlwiOjQ5fX0sXCJIb3Jpem9udGFsQWxpZ25tZW50XCI6MCxcIklzVmlzaWJsZVwiOmZhbHNlfSxcIk1hcmdpblwiOntcIiRpZFwiOlwiNDQ4XCIsXCJUb3BcIjowLjAsXCJMZWZ0XCI6MC4wLFwiUmlnaHRcIjowLjAsXCJCb3R0b21cIjowLjB9LFwiU3RhcnREYXRlUG9zaXRpb25cIjowLFwiRW5kRGF0ZVBvc2l0aW9uXCI6MCxcIlRpdGxlUG9zaXRpb25cIjoyLFwiRHVyYXRpb25Qb3NpdGlvblwiOjAsXCJQZXJjZW50YWdlQ29tcGxldGVkUG9zaXRpb25cIjowLFwiU3BhY2luZ1wiOjMsXCJTaGFwZVN0eWxlXCI6e1wiJGlkXCI6XCI0NDlcIixcIk1hcmdpblwiOntcIiRpZFwiOlwiNDUwXCIsXCJUb3BcIjowLjAsXCJMZWZ0XCI6NC4wLFwiUmlnaHRcIjo0LjAsXCJCb3R0b21cIjowLjB9LFwiUGFkZGluZ1wiOntcIiRpZFwiOlwiNDUxXCIsXCJUb3BcIjowLjAsXCJMZWZ0XCI6MC4wLFwiUmlnaHRcIjowLjAsXCJCb3R0b21cIjowLjB9LFwiQmFja2dyb3VuZFwiOntcIiRpZFwiOlwiNDUyXCIsXCJDb2xvclwiOntcIiRpZFwiOlwiNDUzXCIsXCJBXCI6MjU1LFwiUlwiOjE4LFwiR1wiOjE3OCxcIkJcIjoxMjF9fSxcIklzVmlzaWJsZVwiOnRydWUsXCJXaWR0aFwiOjAuMCxcIkhlaWdodFwiOjEwLjAsXCJCb3JkZXJTdHlsZVwiOntcIiRpZFwiOlwiNDU0XCIsXCJMaW5lU3R5bGVcIjp7XCIkaWRcIjpcIjQ1NVwiLFwiTGluZUNvbG9yXCI6e1wiJGlkXCI6XCI0NTZcIixcIkNvbG9yXCI6e1wiJGlkXCI6XCI0NTdcIixcIkFcIjoyNTUsXCJSXCI6MjM0LFwiR1wiOjIyLFwiQlwiOjMwfX0sXCJMaW5lV2VpZ2h0XCI6Mi4wLFwiTGluZVR5cGVcIjowfSxcIklzVmlzaWJsZVwiOmZhbHNlfX0sXCJUaXRsZVN0eWxlXCI6e1wiJGlkXCI6XCI0NThcIixcIkZvbnRTZXR0aW5nc1wiOntcIiRpZFwiOlwiNDU5XCIsXCJGb250U2l6ZVwiOjExLFwiRm9udE5hbWVcIjpcIkNhbGlicmlcIixcIklzQm9sZFwiOmZhbHNlLFwiSXNJdGFsaWNcIjpmYWxzZSxcIklzVW5kZXJsaW5lZFwiOmZhbHNlfSxcIkZvcmVncm91bmRcIjp7XCIkaWRcIjpcIjQ2MFwiLFwiQ29sb3JcIjp7XCIkaWRcIjpcIjQ2MVwiLFwiQVwiOjI1NSxcIlJcIjoyNTUsXCJHXCI6MjU1LFwiQlwiOjI1NX19LFwiSG9yaXpvbnRhbEFsaWdubWVudFwiOjEsXCJJc1Zpc2libGVcIjp0cnVlfSxcIkRhdGVTdHlsZVwiOntcIiRpZFwiOlwiNDYyXCIsXCJGb250U2V0dGluZ3NcIjp7XCIkaWRcIjpcIjQ2M1wiLFwiRm9udFNpemVcIjoxMCxcIkZvbnROYW1lXCI6XCJDYWxpYnJpXCIsXCJJc0JvbGRcIjpmYWxzZSxcIklzSXRhbGljXCI6ZmFsc2UsXCJJc1VuZGVybGluZWRcIjpmYWxzZX0sXCJGb3JlZ3JvdW5kXCI6e1wiJGlkXCI6XCI0NjRcIixcIkNvbG9yXCI6e1wiJGlkXCI6XCI0NjVcIixcIkFcIjoyNTUsXCJSXCI6NjgsXCJHXCI6ODQsXCJCXCI6MTA2fX0sXCJIb3Jpem9udGFsQWxpZ25tZW50XCI6MCxcIklzVmlzaWJsZVwiOmZhbHNlfSxcIkRhdGVGb3JtYXRcIjp7XCIkaWRcIjpcIjQ2Nl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0NjdcIixcIkZvcm1hdFwiOjAsXCJJc1Zpc2libGVcIjpmYWxzZSxcIkxhc3RLbm93blZpc2liaWxpdHlTdGF0ZVwiOmZhbHNlfX0sXCJEZWZhdWx0U3dpbWxhbmVNb3RTdHlsZVwiOntcIiRpZFwiOlwiNDY4XCIsXCJTaGFwZVwiOjAsXCJTaGFwZVNpemVcIjowLFwiRGV0YWlsc1NwYWNpbmdcIjoxLjAsXCJQYWRkaW5nXCI6e1wiJGlkXCI6XCI0NjlcIixcIlRvcFwiOjcuMCxcIkxlZnRcIjozLjAsXCJSaWdodFwiOjAuMCxcIkJvdHRvbVwiOjIuMH0sXCJQb3NpdGlvbk9uVGFza1wiOjEsXCJTaGFwZVN0eWxlXCI6e1wiJGlkXCI6XCI0NzBcIixcIk1hcmdpblwiOntcIiRpZFwiOlwiNDcxXCIsXCJUb3BcIjowLjAsXCJMZWZ0XCI6MC4wLFwiUmlnaHRcIjowLjAsXCJCb3R0b21cIjowLjB9LFwiUGFkZGluZ1wiOntcIiRpZFwiOlwiNDcyXCIsXCJUb3BcIjowLjAsXCJMZWZ0XCI6MC4wLFwiUmlnaHRcIjowLjAsXCJCb3R0b21cIjowLjB9LFwiQmFja2dyb3VuZFwiOntcIiRpZFwiOlwiNDczXCIsXCJDb2xvclwiOntcIiRpZFwiOlwiNDc0XCIsXCJBXCI6MjU1LFwiUlwiOjIyLFwiR1wiOjIxOSxcIkJcIjoxNDd9fSxcIklzVmlzaWJsZVwiOnRydWUsXCJXaWR0aFwiOjEyLjAsXCJIZWlnaHRcIjoxNC4wLFwiQm9yZGVyU3R5bGVcIjp7XCIkaWRcIjpcIjQ3NVwiLFwiTGluZVN0eWxlXCI6e1wiJGlkXCI6XCI0NzZcIixcIkxpbmVDb2xvclwiOntcIiRpZFwiOlwiNDc3XCIsXCJDb2xvclwiOntcIiRpZFwiOlwiNDc4XCIsXCJBXCI6MjU1LFwiUlwiOjIzNCxcIkdcIjoyMixcIkJcIjozMH19LFwiTGluZVdlaWdodFwiOjAuMCxcIkxpbmVUeXBlXCI6MH0sXCJJc1Zpc2libGVcIjpmYWxzZX19LFwiVGl0bGVTdHlsZVwiOntcIiRpZFwiOlwiNDc5XCIsXCJGb250U2V0dGluZ3NcIjp7XCIkaWRcIjpcIjQ4MFwiLFwiRm9udFNpemVcIjoxMSxcIkZvbnROYW1lXCI6XCJDYWxpYnJpXCIsXCJJc0JvbGRcIjp0cnVlLFwiSXNJdGFsaWNcIjpmYWxzZSxcIklzVW5kZXJsaW5lZFwiOmZhbHNlfSxcIkZvcmVncm91bmRcIjp7XCIkaWRcIjpcIjQ4MVwiLFwiQ29sb3JcIjp7XCIkaWRcIjpcIjQ4MlwiLFwiQVwiOjI1NSxcIlJcIjowLFwiR1wiOjAsXCJCXCI6MH19LFwiSG9yaXpvbnRhbEFsaWdubWVudFwiOjEsXCJJc1Zpc2libGVcIjp0cnVlfSxcIkRhdGVTdHlsZVwiOntcIiRpZFwiOlwiNDgzXCIsXCJGb250U2V0dGluZ3NcIjp7XCIkaWRcIjpcIjQ4NFwiLFwiRm9udFNpemVcIjoxMCxcIkZvbnROYW1lXCI6XCJDYWxpYnJpXCIsXCJJc0JvbGRcIjpmYWxzZSxcIklzSXRhbGljXCI6ZmFsc2UsXCJJc1VuZGVybGluZWRcIjpmYWxzZX0sXCJGb3JlZ3JvdW5kXCI6e1wiJGlkXCI6XCI0ODVcIixcIkNvbG9yXCI6e1wiJGlkXCI6XCI0ODZcIixcIkFcIjoyNTUsXCJSXCI6NjgsXCJHXCI6ODQsXCJCXCI6MTA2fX0sXCJIb3Jpem9udGFsQWxpZ25tZW50XCI6MCxcIklzVmlzaWJsZVwiOnRydWV9LFwiRGF0ZUZvcm1hdFwiOntcIiRpZFwiOlwiNDg3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Q4OFwiLFwiRm9ybWF0XCI6MCxcIklzVmlzaWJsZVwiOmZhbHNlLFwiTGFzdEtub3duVmlzaWJpbGl0eVN0YXRlXCI6ZmFsc2V9fX0se1wiJGlkXCI6XCI0ODlcIixcIlN0eWxlSWRcIjpcImMzNDM2MDYwLWQyMGMtNGRhZi1iYWNhLTA5ODMyNDQ4MzhkMVwiLFwiTmFtZVwiOlwiU3dpbWxhbmUgU3R5bGUgNFwiLFwiSGVhZGVyU3R5bGVcIjp7XCIkaWRcIjpcIjQ5MFwiLFwiVGV4dFN0eWxlXCI6e1wiJGlkXCI6XCI0OTFcIixcIkZvbnRTZXR0aW5nc1wiOntcIiRpZFwiOlwiNDkyXCIsXCJGb250U2l6ZVwiOjEyLFwiRm9udE5hbWVcIjpcIkNhbGlicmlcIixcIklzQm9sZFwiOmZhbHNlLFwiSXNJdGFsaWNcIjpmYWxzZSxcIklzVW5kZXJsaW5lZFwiOmZhbHNlfSxcIkZvcmVncm91bmRcIjp7XCIkaWRcIjpcIjQ5M1wiLFwiQ29sb3JcIjp7XCIkaWRcIjpcIjQ5NFwiLFwiQVwiOjI1NSxcIlJcIjowLFwiR1wiOjAsXCJCXCI6MH19LFwiSG9yaXpvbnRhbEFsaWdubWVudFwiOjAsXCJJc1Zpc2libGVcIjp0cnVlfSxcIlJlY3RhbmdsZVN0eWxlXCI6e1wiJGlkXCI6XCI0OTVcIixcIk1hcmdpblwiOntcIiRpZFwiOlwiNDk2XCIsXCJUb3BcIjowLjAsXCJMZWZ0XCI6MC4wLFwiUmlnaHRcIjowLjAsXCJCb3R0b21cIjowLjB9LFwiUGFkZGluZ1wiOntcIiRpZFwiOlwiNDk3XCIsXCJUb3BcIjowLjAsXCJMZWZ0XCI6MC4wLFwiUmlnaHRcIjowLjAsXCJCb3R0b21cIjowLjB9LFwiQmFja2dyb3VuZFwiOntcIiRpZFwiOlwiNDk4XCIsXCJDb2xvclwiOntcIiRpZFwiOlwiNDk5XCIsXCJBXCI6MjU1LFwiUlwiOjE0MyxcIkdcIjoyMjgsXCJCXCI6MjIyfX0sXCJJc1Zpc2libGVcIjp0cnVlLFwiV2lkdGhcIjowLjAsXCJIZWlnaHRcIjowLjAsXCJCb3JkZXJTdHlsZVwiOntcIiRpZFwiOlwiNTAwXCIsXCJMaW5lU3R5bGVcIjp7XCIkaWRcIjpcIjUwMVwiLFwiTGluZUNvbG9yXCI6e1wiJGlkXCI6XCI1MDJcIixcIkNvbG9yXCI6e1wiJGlkXCI6XCI1MDNcIixcIkFcIjoyNTUsXCJSXCI6MTg4LFwiR1wiOjE3OCxcIkJcIjowfX0sXCJMaW5lV2VpZ2h0XCI6MC4wLFwiTGluZVR5cGVcIjowfSxcIklzVmlzaWJsZVwiOmZhbHNlfX19LFwiQmFja2dyb3VuZFN0eWxlXCI6e1wiJGlkXCI6XCI1MDRcIixcIk1hcmdpblwiOntcIiRpZFwiOlwiNTA1XCIsXCJUb3BcIjowLjAsXCJMZWZ0XCI6MC4wLFwiUmlnaHRcIjowLjAsXCJCb3R0b21cIjowLjB9LFwiUGFkZGluZ1wiOntcIiRpZFwiOlwiNTA2XCIsXCJUb3BcIjowLjAsXCJMZWZ0XCI6MC4wLFwiUmlnaHRcIjowLjAsXCJCb3R0b21cIjowLjB9LFwiQmFja2dyb3VuZFwiOntcIiRpZFwiOlwiNTA3XCIsXCJDb2xvclwiOntcIiRpZFwiOlwiNTA4XCIsXCJBXCI6NTEsXCJSXCI6MTY1LFwiR1wiOjE2NSxcIkJcIjoxNjV9fSxcIklzVmlzaWJsZVwiOnRydWUsXCJXaWR0aFwiOjAuMCxcIkhlaWdodFwiOjAuMCxcIkJvcmRlclN0eWxlXCI6e1wiJGlkXCI6XCI1MDlcIixcIkxpbmVTdHlsZVwiOntcIiRpZFwiOlwiNTEwXCIsXCJMaW5lQ29sb3JcIjp7XCIkaWRcIjpcIjUxMVwiLFwiQ29sb3JcIjp7XCIkaWRcIjpcIjUxMlwiLFwiQVwiOjI1NSxcIlJcIjoyMzQsXCJHXCI6MjIsXCJCXCI6MzB9fSxcIkxpbmVXZWlnaHRcIjowLjAsXCJMaW5lVHlwZVwiOjB9LFwiSXNWaXNpYmxlXCI6ZmFsc2V9fSxcIklzQWJvdmVUaW1lYmFuZFwiOmZhbHNlLFwiU3BhY2luZ1wiOjUsXCJEZWZhdWx0U3dpbWxhbmVBY3Rpdml0eVN0eWxlXCI6e1wiJGlkXCI6XCI1MTNcIixcIkhlYWRlclN0eWxlXCI6e1wiJGlkXCI6XCI1MTRcIixcIlRleHRTdHlsZVwiOntcIiRpZFwiOlwiNTE1XCIsXCJGb250U2V0dGluZ3NcIjp7XCIkaWRcIjpcIjUxNlwiLFwiRm9udFNpemVcIjoxMSxcIkZvbnROYW1lXCI6XCJDYWxpYnJpXCIsXCJJc0JvbGRcIjpmYWxzZSxcIklzSXRhbGljXCI6ZmFsc2UsXCJJc1VuZGVybGluZWRcIjpmYWxzZX0sXCJGb3JlZ3JvdW5kXCI6e1wiJGlkXCI6XCI1MTdcIixcIkNvbG9yXCI6e1wiJGlkXCI6XCI1MThcIixcIkFcIjoyNTUsXCJSXCI6MCxcIkdcIjowLFwiQlwiOjB9fSxcIkhvcml6b250YWxBbGlnbm1lbnRcIjowLFwiSXNWaXNpYmxlXCI6dHJ1ZX0sXCJSZWN0YW5nbGVTdHlsZVwiOntcIiRpZFwiOlwiNTE5XCIsXCJNYXJnaW5cIjp7XCIkaWRcIjpcIjUyMFwiLFwiVG9wXCI6MC4wLFwiTGVmdFwiOjAuMCxcIlJpZ2h0XCI6MC4wLFwiQm90dG9tXCI6MC4wfSxcIlBhZGRpbmdcIjp7XCIkaWRcIjpcIjUyMVwiLFwiVG9wXCI6MC4wLFwiTGVmdFwiOjAuMCxcIlJpZ2h0XCI6MC4wLFwiQm90dG9tXCI6MC4wfSxcIkJhY2tncm91bmRcIjp7XCIkaWRcIjpcIjUyMlwiLFwiQ29sb3JcIjp7XCIkaWRcIjpcIjUyM1wiLFwiQVwiOjYzLFwiUlwiOjE0MyxcIkdcIjoyMjgsXCJCXCI6MjIyfX0sXCJJc1Zpc2libGVcIjp0cnVlLFwiV2lkdGhcIjowLjAsXCJIZWlnaHRcIjowLjAsXCJCb3JkZXJTdHlsZVwiOntcIiRpZFwiOlwiNTI0XCIsXCJMaW5lU3R5bGVcIjp7XCIkaWRcIjpcIjUyNVwiLFwiTGluZUNvbG9yXCI6e1wiJGlkXCI6XCI1MjZcIixcIkNvbG9yXCI6e1wiJGlkXCI6XCI1MjdcIixcIkFcIjoyNTUsXCJSXCI6MjU1LFwiR1wiOjAsXCJCXCI6MH19LFwiTGluZVdlaWdodFwiOjAuMCxcIkxpbmVUeXBlXCI6MH0sXCJJc1Zpc2libGVcIjpmYWxzZX19fSxcIkJhY2tncm91bmRTdHlsZVwiOntcIiRpZFwiOlwiNTI4XCIsXCJNYXJnaW5cIjp7XCIkaWRcIjpcIjUyOVwiLFwiVG9wXCI6MC4wLFwiTGVmdFwiOjAuMCxcIlJpZ2h0XCI6MC4wLFwiQm90dG9tXCI6MC4wfSxcIlBhZGRpbmdcIjp7XCIkaWRcIjpcIjUzMFwiLFwiVG9wXCI6MC4wLFwiTGVmdFwiOjAuMCxcIlJpZ2h0XCI6MC4wLFwiQm90dG9tXCI6MC4wfSxcIkJhY2tncm91bmRcIjp7XCIkaWRcIjpcIjUzMVwiLFwiQ29sb3JcIjp7XCIkaWRcIjpcIjUzMlwiLFwiQVwiOjUxLFwiUlwiOjE2NSxcIkdcIjoxNjUsXCJCXCI6MTY1fX0sXCJJc1Zpc2libGVcIjp0cnVlLFwiV2lkdGhcIjowLjAsXCJIZWlnaHRcIjowLjAsXCJCb3JkZXJTdHlsZVwiOntcIiRpZFwiOlwiNTMzXCIsXCJMaW5lU3R5bGVcIjp7XCIkaWRcIjpcIjUzNFwiLFwiTGluZUNvbG9yXCI6e1wiJGlkXCI6XCI1MzVcIixcIkNvbG9yXCI6e1wiJGlkXCI6XCI1MzZcIixcIkFcIjoyNTUsXCJSXCI6MjM0LFwiR1wiOjIyLFwiQlwiOjMwfX0sXCJMaW5lV2VpZ2h0XCI6MC4wLFwiTGluZVR5cGVcIjowfSxcIklzVmlzaWJsZVwiOmZhbHNlfX19LFwiRGVmYXVsdFN3aW1sYW5lTWlsZXN0b25lU3R5bGVcIjp7XCIkaWRcIjpcIjUzN1wiLFwiVGl0bGVQb3NpdGlvblwiOjIsXCJEYXRlUG9zaXRpb25cIjowLFwiU2hhcGVUeXBlXCI6MCxcIlNoYXBlU2l6ZVwiOjAsXCJTcGFjaW5nXCI6NSxcIlNoYXBlU3R5bGVcIjp7XCIkaWRcIjpcIjUzOFwiLFwiTWFyZ2luXCI6e1wiJGlkXCI6XCI1MzlcIixcIlRvcFwiOjAuMCxcIkxlZnRcIjowLjAsXCJSaWdodFwiOjAuMCxcIkJvdHRvbVwiOjAuMH0sXCJQYWRkaW5nXCI6e1wiJGlkXCI6XCI1NDBcIixcIlRvcFwiOjAuMCxcIkxlZnRcIjowLjAsXCJSaWdodFwiOjAuMCxcIkJvdHRvbVwiOjAuMH0sXCJCYWNrZ3JvdW5kXCI6e1wiJGlkXCI6XCI1NDFcIixcIkNvbG9yXCI6e1wiJGlkXCI6XCI1NDJcIixcIkFcIjoyNTUsXCJSXCI6MTQzLFwiR1wiOjIyOCxcIkJcIjoyMjJ9fSxcIklzVmlzaWJsZVwiOnRydWUsXCJXaWR0aFwiOjEyLjAsXCJIZWlnaHRcIjoxNC4wLFwiQm9yZGVyU3R5bGVcIjp7XCIkaWRcIjpcIjU0M1wiLFwiTGluZVN0eWxlXCI6e1wiJGlkXCI6XCI1NDRcIixcIkxpbmVDb2xvclwiOntcIiRpZFwiOlwiNTQ1XCIsXCJDb2xvclwiOntcIiRpZFwiOlwiNTQ2XCIsXCJBXCI6MjU1LFwiUlwiOjIzNCxcIkdcIjoyMixcIkJcIjozMH19LFwiTGluZVdlaWdodFwiOjIuMCxcIkxpbmVUeXBlXCI6MH0sXCJJc1Zpc2libGVcIjpmYWxzZX19LFwiVGl0bGVTdHlsZVwiOntcIiRpZFwiOlwiNTQ3XCIsXCJGb250U2V0dGluZ3NcIjp7XCIkaWRcIjpcIjU0OFwiLFwiRm9udFNpemVcIjoxMSxcIkZvbnROYW1lXCI6XCJDYWxpYnJpXCIsXCJJc0JvbGRcIjp0cnVlLFwiSXNJdGFsaWNcIjpmYWxzZSxcIklzVW5kZXJsaW5lZFwiOmZhbHNlfSxcIkZvcmVncm91bmRcIjp7XCIkaWRcIjpcIjU0OVwiLFwiQ29sb3JcIjp7XCIkaWRcIjpcIjU1MFwiLFwiQVwiOjI1NSxcIlJcIjowLFwiR1wiOjAsXCJCXCI6MH19LFwiSG9yaXpvbnRhbEFsaWdubWVudFwiOjEsXCJJc1Zpc2libGVcIjp0cnVlfSxcIkRhdGVTdHlsZVwiOntcIiRpZFwiOlwiNTUxXCIsXCJGb250U2V0dGluZ3NcIjp7XCIkaWRcIjpcIjU1MlwiLFwiRm9udFNpemVcIjoxMCxcIkZvbnROYW1lXCI6XCJDYWxpYnJpXCIsXCJJc0JvbGRcIjpmYWxzZSxcIklzSXRhbGljXCI6ZmFsc2UsXCJJc1VuZGVybGluZWRcIjpmYWxzZX0sXCJGb3JlZ3JvdW5kXCI6e1wiJGlkXCI6XCI1NTNcIixcIkNvbG9yXCI6e1wiJGlkXCI6XCI1NTRcIixcIkFcIjoyNTUsXCJSXCI6NjgsXCJHXCI6ODQsXCJCXCI6MTA2fX0sXCJIb3Jpem9udGFsQWxpZ25tZW50XCI6MCxcIklzVmlzaWJsZVwiOnRydWV9LFwiRGF0ZUZvcm1hdFwiOntcIiRpZFwiOlwiNTU1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U1NlwiLFwiRm9ybWF0XCI6MCxcIklzVmlzaWJsZVwiOmZhbHNlLFwiTGFzdEtub3duVmlzaWJpbGl0eVN0YXRlXCI6ZmFsc2V9fSxcIkRlZmF1bHRTd2ltbGFuZVRhc2tTdHlsZVwiOntcIiRpZFwiOlwiNTU3XCIsXCJTaGFwZVwiOjEsXCJTaGFwZVRoaWNrbmVzc1wiOjAsXCJEdXJhdGlvbkZvcm1hdFwiOjAsXCJQZXJjZW50YWdlQ29tcGxldGVUZXh0U3R5bGVcIjp7XCIkaWRcIjpcIjU1OFwiLFwiRm9udFNldHRpbmdzXCI6e1wiJGlkXCI6XCI1NTlcIixcIkZvbnRTaXplXCI6MTAsXCJGb250TmFtZVwiOlwiQ2FsaWJyaVwiLFwiSXNCb2xkXCI6ZmFsc2UsXCJJc0l0YWxpY1wiOmZhbHNlLFwiSXNVbmRlcmxpbmVkXCI6ZmFsc2V9LFwiRm9yZWdyb3VuZFwiOntcIiRpZFwiOlwiNTYwXCIsXCJDb2xvclwiOntcIiRpZFwiOlwiNTYxXCIsXCJBXCI6MjU1LFwiUlwiOjIzNyxcIkdcIjoxMjUsXCJCXCI6NDl9fSxcIkhvcml6b250YWxBbGlnbm1lbnRcIjowLFwiSXNWaXNpYmxlXCI6ZmFsc2V9LFwiUGVyY2VudGFnZUNvbXBsZXRlSGlnaGxpZ2h0U3R5bGVcIjp7XCIkaWRcIjpcIjU2MlwiLFwiQmFja2dyb3VuZFwiOntcIiRpZFwiOlwiNTYzXCIsXCJDb2xvclwiOntcIiRpZFwiOlwiNTY0XCIsXCJBXCI6ODksXCJSXCI6MCxcIkdcIjowLFwiQlwiOjB9fX0sXCJEdXJhdGlvblN0eWxlXCI6e1wiJGlkXCI6XCI1NjVcIixcIkZvbnRTZXR0aW5nc1wiOntcIiRpZFwiOlwiNTY2XCIsXCJGb250U2l6ZVwiOjEwLFwiRm9udE5hbWVcIjpcIkNhbGlicmlcIixcIklzQm9sZFwiOmZhbHNlLFwiSXNJdGFsaWNcIjpmYWxzZSxcIklzVW5kZXJsaW5lZFwiOmZhbHNlfSxcIkZvcmVncm91bmRcIjp7XCIkaWRcIjpcIjU2N1wiLFwiQ29sb3JcIjp7XCIkaWRcIjpcIjU2OFwiLFwiQVwiOjI1NSxcIlJcIjoyMzcsXCJHXCI6MTI1LFwiQlwiOjQ5fX0sXCJIb3Jpem9udGFsQWxpZ25tZW50XCI6MCxcIklzVmlzaWJsZVwiOmZhbHNlfSxcIk1hcmdpblwiOntcIiRpZFwiOlwiNTY5XCIsXCJUb3BcIjowLjAsXCJMZWZ0XCI6MC4wLFwiUmlnaHRcIjowLjAsXCJCb3R0b21cIjowLjB9LFwiU3RhcnREYXRlUG9zaXRpb25cIjo0LFwiRW5kRGF0ZVBvc2l0aW9uXCI6NCxcIlRpdGxlUG9zaXRpb25cIjozLFwiRHVyYXRpb25Qb3NpdGlvblwiOjAsXCJQZXJjZW50YWdlQ29tcGxldGVkUG9zaXRpb25cIjowLFwiU3BhY2luZ1wiOjMsXCJTaGFwZVN0eWxlXCI6e1wiJGlkXCI6XCI1NzBcIixcIk1hcmdpblwiOntcIiRpZFwiOlwiNTcxXCIsXCJUb3BcIjowLjAsXCJMZWZ0XCI6NC4wLFwiUmlnaHRcIjo0LjAsXCJCb3R0b21cIjowLjB9LFwiUGFkZGluZ1wiOntcIiRpZFwiOlwiNTcyXCIsXCJUb3BcIjowLjAsXCJMZWZ0XCI6MC4wLFwiUmlnaHRcIjowLjAsXCJCb3R0b21cIjowLjB9LFwiQmFja2dyb3VuZFwiOntcIiRpZFwiOlwiNTczXCIsXCJDb2xvclwiOntcIiRpZFwiOlwiNTc0XCIsXCJBXCI6MjU1LFwiUlwiOjE0MyxcIkdcIjoyMjgsXCJCXCI6MjIyfX0sXCJJc1Zpc2libGVcIjp0cnVlLFwiV2lkdGhcIjowLjAsXCJIZWlnaHRcIjoxMC4wLFwiQm9yZGVyU3R5bGVcIjp7XCIkaWRcIjpcIjU3NVwiLFwiTGluZVN0eWxlXCI6e1wiJGlkXCI6XCI1NzZcIixcIkxpbmVDb2xvclwiOntcIiRpZFwiOlwiNTc3XCIsXCJDb2xvclwiOntcIiRpZFwiOlwiNTc4XCIsXCJBXCI6MjU1LFwiUlwiOjIzNCxcIkdcIjoyMixcIkJcIjozMH19LFwiTGluZVdlaWdodFwiOjIuMCxcIkxpbmVUeXBlXCI6MH0sXCJJc1Zpc2libGVcIjpmYWxzZX19LFwiVGl0bGVTdHlsZVwiOntcIiRpZFwiOlwiNTc5XCIsXCJGb250U2V0dGluZ3NcIjp7XCIkaWRcIjpcIjU4MFwiLFwiRm9udFNpemVcIjoxMSxcIkZvbnROYW1lXCI6XCJDYWxpYnJpXCIsXCJJc0JvbGRcIjpmYWxzZSxcIklzSXRhbGljXCI6ZmFsc2UsXCJJc1VuZGVybGluZWRcIjpmYWxzZX0sXCJGb3JlZ3JvdW5kXCI6e1wiJGlkXCI6XCI1ODFcIixcIkNvbG9yXCI6e1wiJGlkXCI6XCI1ODJcIixcIkFcIjoyNTUsXCJSXCI6MCxcIkdcIjowLFwiQlwiOjB9fSxcIkhvcml6b250YWxBbGlnbm1lbnRcIjoyLFwiSXNWaXNpYmxlXCI6dHJ1ZX0sXCJEYXRlU3R5bGVcIjp7XCIkaWRcIjpcIjU4M1wiLFwiRm9udFNldHRpbmdzXCI6e1wiJGlkXCI6XCI1ODRcIixcIkZvbnRTaXplXCI6MTAsXCJGb250TmFtZVwiOlwiQ2FsaWJyaVwiLFwiSXNCb2xkXCI6ZmFsc2UsXCJJc0l0YWxpY1wiOmZhbHNlLFwiSXNVbmRlcmxpbmVkXCI6ZmFsc2V9LFwiRm9yZWdyb3VuZFwiOntcIiRpZFwiOlwiNTg1XCIsXCJDb2xvclwiOntcIiRpZFwiOlwiNTg2XCIsXCJBXCI6MjU1LFwiUlwiOjY4LFwiR1wiOjg0LFwiQlwiOjEwNn19LFwiSG9yaXpvbnRhbEFsaWdubWVudFwiOjAsXCJJc1Zpc2libGVcIjp0cnVlfSxcIkRhdGVGb3JtYXRcIjp7XCIkaWRcIjpcIjU4N1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1ODhcIixcIkZvcm1hdFwiOjAsXCJJc1Zpc2libGVcIjpmYWxzZSxcIkxhc3RLbm93blZpc2liaWxpdHlTdGF0ZVwiOmZhbHNlfX0sXCJEZWZhdWx0U3dpbWxhbmVNb3RTdHlsZVwiOntcIiRpZFwiOlwiNTg5XCIsXCJTaGFwZVwiOjAsXCJTaGFwZVNpemVcIjowLFwiRGV0YWlsc1NwYWNpbmdcIjoxLjAsXCJQYWRkaW5nXCI6e1wiJGlkXCI6XCI1OTBcIixcIlRvcFwiOjcuMCxcIkxlZnRcIjozLjAsXCJSaWdodFwiOjAuMCxcIkJvdHRvbVwiOjIuMH0sXCJQb3NpdGlvbk9uVGFza1wiOjEsXCJTaGFwZVN0eWxlXCI6e1wiJGlkXCI6XCI1OTFcIixcIk1hcmdpblwiOntcIiRpZFwiOlwiNTkyXCIsXCJUb3BcIjowLjAsXCJMZWZ0XCI6MC4wLFwiUmlnaHRcIjowLjAsXCJCb3R0b21cIjowLjB9LFwiUGFkZGluZ1wiOntcIiRpZFwiOlwiNTkzXCIsXCJUb3BcIjowLjAsXCJMZWZ0XCI6MC4wLFwiUmlnaHRcIjowLjAsXCJCb3R0b21cIjowLjB9LFwiQmFja2dyb3VuZFwiOntcIiRpZFwiOlwiNTk0XCIsXCJDb2xvclwiOntcIiRpZFwiOlwiNTk1XCIsXCJBXCI6MjU1LFwiUlwiOjE0MyxcIkdcIjoyMjgsXCJCXCI6MjIyfX0sXCJJc1Zpc2libGVcIjp0cnVlLFwiV2lkdGhcIjoxMi4wLFwiSGVpZ2h0XCI6MTQuMCxcIkJvcmRlclN0eWxlXCI6e1wiJGlkXCI6XCI1OTZcIixcIkxpbmVTdHlsZVwiOntcIiRpZFwiOlwiNTk3XCIsXCJMaW5lQ29sb3JcIjp7XCIkaWRcIjpcIjU5OFwiLFwiQ29sb3JcIjp7XCIkaWRcIjpcIjU5OVwiLFwiQVwiOjI1NSxcIlJcIjoyMzQsXCJHXCI6MjIsXCJCXCI6MzB9fSxcIkxpbmVXZWlnaHRcIjowLjAsXCJMaW5lVHlwZVwiOjB9LFwiSXNWaXNpYmxlXCI6ZmFsc2V9fSxcIlRpdGxlU3R5bGVcIjp7XCIkaWRcIjpcIjYwMFwiLFwiRm9udFNldHRpbmdzXCI6e1wiJGlkXCI6XCI2MDFcIixcIkZvbnRTaXplXCI6MTEsXCJGb250TmFtZVwiOlwiQ2FsaWJyaVwiLFwiSXNCb2xkXCI6dHJ1ZSxcIklzSXRhbGljXCI6ZmFsc2UsXCJJc1VuZGVybGluZWRcIjpmYWxzZX0sXCJGb3JlZ3JvdW5kXCI6e1wiJGlkXCI6XCI2MDJcIixcIkNvbG9yXCI6e1wiJGlkXCI6XCI2MDNcIixcIkFcIjoyNTUsXCJSXCI6MCxcIkdcIjowLFwiQlwiOjB9fSxcIkhvcml6b250YWxBbGlnbm1lbnRcIjoxLFwiSXNWaXNpYmxlXCI6dHJ1ZX0sXCJEYXRlU3R5bGVcIjp7XCIkaWRcIjpcIjYwNFwiLFwiRm9udFNldHRpbmdzXCI6e1wiJGlkXCI6XCI2MDVcIixcIkZvbnRTaXplXCI6MTAsXCJGb250TmFtZVwiOlwiQ2FsaWJyaVwiLFwiSXNCb2xkXCI6ZmFsc2UsXCJJc0l0YWxpY1wiOmZhbHNlLFwiSXNVbmRlcmxpbmVkXCI6ZmFsc2V9LFwiRm9yZWdyb3VuZFwiOntcIiRpZFwiOlwiNjA2XCIsXCJDb2xvclwiOntcIiRpZFwiOlwiNjA3XCIsXCJBXCI6MjU1LFwiUlwiOjY4LFwiR1wiOjg0LFwiQlwiOjEwNn19LFwiSG9yaXpvbnRhbEFsaWdubWVudFwiOjAsXCJJc1Zpc2libGVcIjp0cnVlfSxcIkRhdGVGb3JtYXRcIjp7XCIkaWRcIjpcIjYwOF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2MDlcIixcIkZvcm1hdFwiOjAsXCJJc1Zpc2libGVcIjpmYWxzZSxcIkxhc3RLbm93blZpc2liaWxpdHlTdGF0ZVwiOmZhbHNlfX19LHtcIiRpZFwiOlwiNjEwXCIsXCJTdHlsZUlkXCI6XCJhMDQxNzYxZi04MTZlLTRkYzgtYThmMy0wMDVmMmY2YWQyOWVcIixcIk5hbWVcIjpcIlN3aW1sYW5lIFN0eWxlIDVcIixcIkhlYWRlclN0eWxlXCI6e1wiJGlkXCI6XCI2MTFcIixcIlRleHRTdHlsZVwiOntcIiRpZFwiOlwiNjEyXCIsXCJGb250U2V0dGluZ3NcIjp7XCIkaWRcIjpcIjYxM1wiLFwiRm9udFNpemVcIjoxMixcIkZvbnROYW1lXCI6XCJDYWxpYnJpXCIsXCJJc0JvbGRcIjpmYWxzZSxcIklzSXRhbGljXCI6ZmFsc2UsXCJJc1VuZGVybGluZWRcIjpmYWxzZX0sXCJGb3JlZ3JvdW5kXCI6e1wiJGlkXCI6XCI2MTRcIixcIkNvbG9yXCI6e1wiJGlkXCI6XCI2MTVcIixcIkFcIjoyNTUsXCJSXCI6MCxcIkdcIjowLFwiQlwiOjB9fSxcIkhvcml6b250YWxBbGlnbm1lbnRcIjowLFwiSXNWaXNpYmxlXCI6dHJ1ZX0sXCJSZWN0YW5nbGVTdHlsZVwiOntcIiRpZFwiOlwiNjE2XCIsXCJNYXJnaW5cIjp7XCIkaWRcIjpcIjYxN1wiLFwiVG9wXCI6MC4wLFwiTGVmdFwiOjAuMCxcIlJpZ2h0XCI6MC4wLFwiQm90dG9tXCI6MC4wfSxcIlBhZGRpbmdcIjp7XCIkaWRcIjpcIjYxOFwiLFwiVG9wXCI6MC4wLFwiTGVmdFwiOjAuMCxcIlJpZ2h0XCI6MC4wLFwiQm90dG9tXCI6MC4wfSxcIkJhY2tncm91bmRcIjp7XCIkaWRcIjpcIjYxOVwiLFwiQ29sb3JcIjp7XCIkaWRcIjpcIjYyMFwiLFwiQVwiOjI1NSxcIlJcIjoyNTUsXCJHXCI6MjQyLFwiQlwiOjB9fSxcIklzVmlzaWJsZVwiOnRydWUsXCJXaWR0aFwiOjAuMCxcIkhlaWdodFwiOjAuMCxcIkJvcmRlclN0eWxlXCI6e1wiJGlkXCI6XCI2MjFcIixcIkxpbmVTdHlsZVwiOntcIiRpZFwiOlwiNjIyXCIsXCJMaW5lQ29sb3JcIjp7XCIkaWRcIjpcIjYyM1wiLFwiQ29sb3JcIjp7XCIkaWRcIjpcIjYyNFwiLFwiQVwiOjI1NSxcIlJcIjoxODgsXCJHXCI6MTc4LFwiQlwiOjB9fSxcIkxpbmVXZWlnaHRcIjowLjAsXCJMaW5lVHlwZVwiOjB9LFwiSXNWaXNpYmxlXCI6ZmFsc2V9fX0sXCJCYWNrZ3JvdW5kU3R5bGVcIjp7XCIkaWRcIjpcIjYyNVwiLFwiTWFyZ2luXCI6e1wiJGlkXCI6XCI2MjZcIixcIlRvcFwiOjAuMCxcIkxlZnRcIjowLjAsXCJSaWdodFwiOjAuMCxcIkJvdHRvbVwiOjAuMH0sXCJQYWRkaW5nXCI6e1wiJGlkXCI6XCI2MjdcIixcIlRvcFwiOjAuMCxcIkxlZnRcIjowLjAsXCJSaWdodFwiOjAuMCxcIkJvdHRvbVwiOjAuMH0sXCJCYWNrZ3JvdW5kXCI6e1wiJGlkXCI6XCI2MjhcIixcIkNvbG9yXCI6e1wiJGlkXCI6XCI2MjlcIixcIkFcIjo1MSxcIlJcIjoxNjUsXCJHXCI6MTY1LFwiQlwiOjE2NX19LFwiSXNWaXNpYmxlXCI6dHJ1ZSxcIldpZHRoXCI6MC4wLFwiSGVpZ2h0XCI6MC4wLFwiQm9yZGVyU3R5bGVcIjp7XCIkaWRcIjpcIjYzMFwiLFwiTGluZVN0eWxlXCI6e1wiJGlkXCI6XCI2MzFcIixcIkxpbmVDb2xvclwiOntcIiRpZFwiOlwiNjMyXCIsXCJDb2xvclwiOntcIiRpZFwiOlwiNjMzXCIsXCJBXCI6MjU1LFwiUlwiOjIzNCxcIkdcIjoyMixcIkJcIjozMH19LFwiTGluZVdlaWdodFwiOjAuMCxcIkxpbmVUeXBlXCI6MH0sXCJJc1Zpc2libGVcIjpmYWxzZX19LFwiSXNBYm92ZVRpbWViYW5kXCI6ZmFsc2UsXCJTcGFjaW5nXCI6NSxcIkRlZmF1bHRTd2ltbGFuZUFjdGl2aXR5U3R5bGVcIjp7XCIkaWRcIjpcIjYzNFwiLFwiSGVhZGVyU3R5bGVcIjp7XCIkaWRcIjpcIjYzNVwiLFwiVGV4dFN0eWxlXCI6e1wiJGlkXCI6XCI2MzZcIixcIkZvbnRTZXR0aW5nc1wiOntcIiRpZFwiOlwiNjM3XCIsXCJGb250U2l6ZVwiOjExLFwiRm9udE5hbWVcIjpcIkNhbGlicmlcIixcIklzQm9sZFwiOmZhbHNlLFwiSXNJdGFsaWNcIjpmYWxzZSxcIklzVW5kZXJsaW5lZFwiOmZhbHNlfSxcIkZvcmVncm91bmRcIjp7XCIkaWRcIjpcIjYzOFwiLFwiQ29sb3JcIjp7XCIkaWRcIjpcIjYzOVwiLFwiQVwiOjI1NSxcIlJcIjowLFwiR1wiOjAsXCJCXCI6MH19LFwiSG9yaXpvbnRhbEFsaWdubWVudFwiOjAsXCJJc1Zpc2libGVcIjp0cnVlfSxcIlJlY3RhbmdsZVN0eWxlXCI6e1wiJGlkXCI6XCI2NDBcIixcIk1hcmdpblwiOntcIiRpZFwiOlwiNjQxXCIsXCJUb3BcIjowLjAsXCJMZWZ0XCI6MC4wLFwiUmlnaHRcIjowLjAsXCJCb3R0b21cIjowLjB9LFwiUGFkZGluZ1wiOntcIiRpZFwiOlwiNjQyXCIsXCJUb3BcIjowLjAsXCJMZWZ0XCI6MC4wLFwiUmlnaHRcIjowLjAsXCJCb3R0b21cIjowLjB9LFwiQmFja2dyb3VuZFwiOntcIiRpZFwiOlwiNjQzXCIsXCJDb2xvclwiOntcIiRpZFwiOlwiNjQ0XCIsXCJBXCI6NjMsXCJSXCI6MjU1LFwiR1wiOjI0MixcIkJcIjowfX0sXCJJc1Zpc2libGVcIjp0cnVlLFwiV2lkdGhcIjowLjAsXCJIZWlnaHRcIjowLjAsXCJCb3JkZXJTdHlsZVwiOntcIiRpZFwiOlwiNjQ1XCIsXCJMaW5lU3R5bGVcIjp7XCIkaWRcIjpcIjY0NlwiLFwiTGluZUNvbG9yXCI6e1wiJGlkXCI6XCI2NDdcIixcIkNvbG9yXCI6e1wiJGlkXCI6XCI2NDhcIixcIkFcIjoyNTUsXCJSXCI6MjU1LFwiR1wiOjAsXCJCXCI6MH19LFwiTGluZVdlaWdodFwiOjAuMCxcIkxpbmVUeXBlXCI6MH0sXCJJc1Zpc2libGVcIjpmYWxzZX19fSxcIkJhY2tncm91bmRTdHlsZVwiOntcIiRpZFwiOlwiNjQ5XCIsXCJNYXJnaW5cIjp7XCIkaWRcIjpcIjY1MFwiLFwiVG9wXCI6MC4wLFwiTGVmdFwiOjAuMCxcIlJpZ2h0XCI6MC4wLFwiQm90dG9tXCI6MC4wfSxcIlBhZGRpbmdcIjp7XCIkaWRcIjpcIjY1MVwiLFwiVG9wXCI6MC4wLFwiTGVmdFwiOjAuMCxcIlJpZ2h0XCI6MC4wLFwiQm90dG9tXCI6MC4wfSxcIkJhY2tncm91bmRcIjp7XCIkaWRcIjpcIjY1MlwiLFwiQ29sb3JcIjp7XCIkaWRcIjpcIjY1M1wiLFwiQVwiOjUxLFwiUlwiOjE2NSxcIkdcIjoxNjUsXCJCXCI6MTY1fX0sXCJJc1Zpc2libGVcIjp0cnVlLFwiV2lkdGhcIjowLjAsXCJIZWlnaHRcIjowLjAsXCJCb3JkZXJTdHlsZVwiOntcIiRpZFwiOlwiNjU0XCIsXCJMaW5lU3R5bGVcIjp7XCIkaWRcIjpcIjY1NVwiLFwiTGluZUNvbG9yXCI6e1wiJGlkXCI6XCI2NTZcIixcIkNvbG9yXCI6e1wiJGlkXCI6XCI2NTdcIixcIkFcIjoyNTUsXCJSXCI6MjM0LFwiR1wiOjIyLFwiQlwiOjMwfX0sXCJMaW5lV2VpZ2h0XCI6MC4wLFwiTGluZVR5cGVcIjowfSxcIklzVmlzaWJsZVwiOmZhbHNlfX19LFwiRGVmYXVsdFN3aW1sYW5lTWlsZXN0b25lU3R5bGVcIjp7XCIkaWRcIjpcIjY1OFwiLFwiVGl0bGVQb3NpdGlvblwiOjAsXCJEYXRlUG9zaXRpb25cIjowLFwiU2hhcGVUeXBlXCI6MTMsXCJTaGFwZVNpemVcIjowLFwiU3BhY2luZ1wiOjAsXCJTaGFwZVN0eWxlXCI6e1wiJGlkXCI6XCI2NTlcIixcIk1hcmdpblwiOntcIiRpZFwiOlwiNjYwXCIsXCJUb3BcIjowLjAsXCJMZWZ0XCI6MC4wLFwiUmlnaHRcIjowLjAsXCJCb3R0b21cIjowLjB9LFwiUGFkZGluZ1wiOntcIiRpZFwiOlwiNjYxXCIsXCJUb3BcIjowLjAsXCJMZWZ0XCI6MC4wLFwiUmlnaHRcIjowLjAsXCJCb3R0b21cIjowLjB9LFwiQmFja2dyb3VuZFwiOntcIiRpZFwiOlwiNjYyXCIsXCJDb2xvclwiOntcIiRpZFwiOlwiNjYzXCIsXCJBXCI6MjU1LFwiUlwiOjE0MyxcIkdcIjoyMjgsXCJCXCI6MjIyfX0sXCJJc1Zpc2libGVcIjp0cnVlLFwiV2lkdGhcIjoxMi4wLFwiSGVpZ2h0XCI6MTQuMCxcIkJvcmRlclN0eWxlXCI6e1wiJGlkXCI6XCI2NjRcIixcIkxpbmVTdHlsZVwiOntcIiRpZFwiOlwiNjY1XCIsXCJMaW5lQ29sb3JcIjp7XCIkaWRcIjpcIjY2NlwiLFwiQ29sb3JcIjp7XCIkaWRcIjpcIjY2N1wiLFwiQVwiOjI1NSxcIlJcIjoyMzQsXCJHXCI6MjIsXCJCXCI6MzB9fSxcIkxpbmVXZWlnaHRcIjoyLjAsXCJMaW5lVHlwZVwiOjB9LFwiSXNWaXNpYmxlXCI6ZmFsc2V9fSxcIlRpdGxlU3R5bGVcIjp7XCIkaWRcIjpcIjY2OFwiLFwiRm9udFNldHRpbmdzXCI6e1wiJGlkXCI6XCI2NjlcIixcIkZvbnRTaXplXCI6MTEsXCJGb250TmFtZVwiOlwiQ2FsaWJyaVwiLFwiSXNCb2xkXCI6dHJ1ZSxcIklzSXRhbGljXCI6ZmFsc2UsXCJJc1VuZGVybGluZWRcIjpmYWxzZX0sXCJGb3JlZ3JvdW5kXCI6e1wiJGlkXCI6XCI2NzBcIixcIkNvbG9yXCI6e1wiJGlkXCI6XCI2NzFcIixcIkFcIjoyNTUsXCJSXCI6MCxcIkdcIjowLFwiQlwiOjB9fSxcIkhvcml6b250YWxBbGlnbm1lbnRcIjoyLFwiSXNWaXNpYmxlXCI6dHJ1ZX0sXCJEYXRlU3R5bGVcIjp7XCIkaWRcIjpcIjY3MlwiLFwiRm9udFNldHRpbmdzXCI6e1wiJGlkXCI6XCI2NzNcIixcIkZvbnRTaXplXCI6MTAsXCJGb250TmFtZVwiOlwiQ2FsaWJyaVwiLFwiSXNCb2xkXCI6ZmFsc2UsXCJJc0l0YWxpY1wiOmZhbHNlLFwiSXNVbmRlcmxpbmVkXCI6ZmFsc2V9LFwiRm9yZWdyb3VuZFwiOntcIiRpZFwiOlwiNjc0XCIsXCJDb2xvclwiOntcIiRpZFwiOlwiNjc1XCIsXCJBXCI6MjU1LFwiUlwiOjY4LFwiR1wiOjg0LFwiQlwiOjEwNn19LFwiSG9yaXpvbnRhbEFsaWdubWVudFwiOjIsXCJJc1Zpc2libGVcIjp0cnVlfSxcIkRhdGVGb3JtYXRcIjp7XCIkaWRcIjpcIjY3Nl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2NzdcIixcIkZvcm1hdFwiOjAsXCJJc1Zpc2libGVcIjpmYWxzZSxcIkxhc3RLbm93blZpc2liaWxpdHlTdGF0ZVwiOmZhbHNlfX0sXCJEZWZhdWx0U3dpbWxhbmVUYXNrU3R5bGVcIjp7XCIkaWRcIjpcIjY3OFwiLFwiU2hhcGVcIjoxLFwiU2hhcGVUaGlja25lc3NcIjowLFwiRHVyYXRpb25Gb3JtYXRcIjowLFwiUGVyY2VudGFnZUNvbXBsZXRlVGV4dFN0eWxlXCI6e1wiJGlkXCI6XCI2NzlcIixcIkZvbnRTZXR0aW5nc1wiOntcIiRpZFwiOlwiNjgwXCIsXCJGb250U2l6ZVwiOjEwLFwiRm9udE5hbWVcIjpcIkNhbGlicmlcIixcIklzQm9sZFwiOmZhbHNlLFwiSXNJdGFsaWNcIjpmYWxzZSxcIklzVW5kZXJsaW5lZFwiOmZhbHNlfSxcIkZvcmVncm91bmRcIjp7XCIkaWRcIjpcIjY4MVwiLFwiQ29sb3JcIjp7XCIkaWRcIjpcIjY4MlwiLFwiQVwiOjI1NSxcIlJcIjoyMzcsXCJHXCI6MTI1LFwiQlwiOjQ5fX0sXCJIb3Jpem9udGFsQWxpZ25tZW50XCI6MCxcIklzVmlzaWJsZVwiOmZhbHNlfSxcIlBlcmNlbnRhZ2VDb21wbGV0ZUhpZ2hsaWdodFN0eWxlXCI6e1wiJGlkXCI6XCI2ODNcIixcIkJhY2tncm91bmRcIjp7XCIkaWRcIjpcIjY4NFwiLFwiQ29sb3JcIjp7XCIkaWRcIjpcIjY4NVwiLFwiQVwiOjg5LFwiUlwiOjAsXCJHXCI6MCxcIkJcIjowfX19LFwiRHVyYXRpb25TdHlsZVwiOntcIiRpZFwiOlwiNjg2XCIsXCJGb250U2V0dGluZ3NcIjp7XCIkaWRcIjpcIjY4N1wiLFwiRm9udFNpemVcIjoxMCxcIkZvbnROYW1lXCI6XCJDYWxpYnJpXCIsXCJJc0JvbGRcIjpmYWxzZSxcIklzSXRhbGljXCI6ZmFsc2UsXCJJc1VuZGVybGluZWRcIjpmYWxzZX0sXCJGb3JlZ3JvdW5kXCI6e1wiJGlkXCI6XCI2ODhcIixcIkNvbG9yXCI6e1wiJGlkXCI6XCI2ODlcIixcIkFcIjoyNTUsXCJSXCI6MjM3LFwiR1wiOjEyNSxcIkJcIjo0OX19LFwiSG9yaXpvbnRhbEFsaWdubWVudFwiOjAsXCJJc1Zpc2libGVcIjpmYWxzZX0sXCJNYXJnaW5cIjp7XCIkaWRcIjpcIjY5MFwiLFwiVG9wXCI6MC4wLFwiTGVmdFwiOjAuMCxcIlJpZ2h0XCI6MC4wLFwiQm90dG9tXCI6MC4wfSxcIlN0YXJ0RGF0ZVBvc2l0aW9uXCI6NCxcIkVuZERhdGVQb3NpdGlvblwiOjQsXCJUaXRsZVBvc2l0aW9uXCI6MyxcIkR1cmF0aW9uUG9zaXRpb25cIjowLFwiUGVyY2VudGFnZUNvbXBsZXRlZFBvc2l0aW9uXCI6MCxcIlNwYWNpbmdcIjozLFwiU2hhcGVTdHlsZVwiOntcIiRpZFwiOlwiNjkxXCIsXCJNYXJnaW5cIjp7XCIkaWRcIjpcIjY5MlwiLFwiVG9wXCI6MC4wLFwiTGVmdFwiOjQuMCxcIlJpZ2h0XCI6NC4wLFwiQm90dG9tXCI6MC4wfSxcIlBhZGRpbmdcIjp7XCIkaWRcIjpcIjY5M1wiLFwiVG9wXCI6MC4wLFwiTGVmdFwiOjAuMCxcIlJpZ2h0XCI6MC4wLFwiQm90dG9tXCI6MC4wfSxcIkJhY2tncm91bmRcIjp7XCIkaWRcIjpcIjY5NFwiLFwiQ29sb3JcIjp7XCIkaWRcIjpcIjY5NVwiLFwiQVwiOjI1NSxcIlJcIjoxNDMsXCJHXCI6MjI4LFwiQlwiOjIyMn19LFwiSXNWaXNpYmxlXCI6dHJ1ZSxcIldpZHRoXCI6MC4wLFwiSGVpZ2h0XCI6MTAuMCxcIkJvcmRlclN0eWxlXCI6e1wiJGlkXCI6XCI2OTZcIixcIkxpbmVTdHlsZVwiOntcIiRpZFwiOlwiNjk3XCIsXCJMaW5lQ29sb3JcIjp7XCIkaWRcIjpcIjY5OFwiLFwiQ29sb3JcIjp7XCIkaWRcIjpcIjY5OVwiLFwiQVwiOjI1NSxcIlJcIjoyMzQsXCJHXCI6MjIsXCJCXCI6MzB9fSxcIkxpbmVXZWlnaHRcIjoyLjAsXCJMaW5lVHlwZVwiOjB9LFwiSXNWaXNpYmxlXCI6ZmFsc2V9fSxcIlRpdGxlU3R5bGVcIjp7XCIkaWRcIjpcIjcwMFwiLFwiRm9udFNldHRpbmdzXCI6e1wiJGlkXCI6XCI3MDFcIixcIkZvbnRTaXplXCI6MTEsXCJGb250TmFtZVwiOlwiQ2FsaWJyaVwiLFwiSXNCb2xkXCI6ZmFsc2UsXCJJc0l0YWxpY1wiOmZhbHNlLFwiSXNVbmRlcmxpbmVkXCI6ZmFsc2V9LFwiRm9yZWdyb3VuZFwiOntcIiRpZFwiOlwiNzAyXCIsXCJDb2xvclwiOntcIiRpZFwiOlwiNzAzXCIsXCJBXCI6MjU1LFwiUlwiOjAsXCJHXCI6MCxcIkJcIjowfX0sXCJIb3Jpem9udGFsQWxpZ25tZW50XCI6MixcIklzVmlzaWJsZVwiOnRydWV9LFwiRGF0ZVN0eWxlXCI6e1wiJGlkXCI6XCI3MDRcIixcIkZvbnRTZXR0aW5nc1wiOntcIiRpZFwiOlwiNzA1XCIsXCJGb250U2l6ZVwiOjEwLFwiRm9udE5hbWVcIjpcIkNhbGlicmlcIixcIklzQm9sZFwiOmZhbHNlLFwiSXNJdGFsaWNcIjpmYWxzZSxcIklzVW5kZXJsaW5lZFwiOmZhbHNlfSxcIkZvcmVncm91bmRcIjp7XCIkaWRcIjpcIjcwNlwiLFwiQ29sb3JcIjp7XCIkaWRcIjpcIjcwN1wiLFwiQVwiOjI1NSxcIlJcIjo2OCxcIkdcIjo4NCxcIkJcIjoxMDZ9fSxcIkhvcml6b250YWxBbGlnbm1lbnRcIjowLFwiSXNWaXNpYmxlXCI6dHJ1ZX0sXCJEYXRlRm9ybWF0XCI6e1wiJGlkXCI6XCI3MDh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zA5XCIsXCJGb3JtYXRcIjowLFwiSXNWaXNpYmxlXCI6ZmFsc2UsXCJMYXN0S25vd25WaXNpYmlsaXR5U3RhdGVcIjpmYWxzZX19LFwiRGVmYXVsdFN3aW1sYW5lTW90U3R5bGVcIjp7XCIkaWRcIjpcIjcxMFwiLFwiU2hhcGVcIjowLFwiU2hhcGVTaXplXCI6MCxcIkRldGFpbHNTcGFjaW5nXCI6MS4wLFwiUGFkZGluZ1wiOntcIiRpZFwiOlwiNzExXCIsXCJUb3BcIjo3LjAsXCJMZWZ0XCI6My4wLFwiUmlnaHRcIjowLjAsXCJCb3R0b21cIjoyLjB9LFwiUG9zaXRpb25PblRhc2tcIjoxLFwiU2hhcGVTdHlsZVwiOntcIiRpZFwiOlwiNzEyXCIsXCJNYXJnaW5cIjp7XCIkaWRcIjpcIjcxM1wiLFwiVG9wXCI6MC4wLFwiTGVmdFwiOjAuMCxcIlJpZ2h0XCI6MC4wLFwiQm90dG9tXCI6MC4wfSxcIlBhZGRpbmdcIjp7XCIkaWRcIjpcIjcxNFwiLFwiVG9wXCI6MC4wLFwiTGVmdFwiOjAuMCxcIlJpZ2h0XCI6MC4wLFwiQm90dG9tXCI6MC4wfSxcIkJhY2tncm91bmRcIjp7XCIkaWRcIjpcIjcxNVwiLFwiQ29sb3JcIjp7XCIkaWRcIjpcIjcxNlwiLFwiQVwiOjI1NSxcIlJcIjoyNTUsXCJHXCI6MjQyLFwiQlwiOjB9fSxcIklzVmlzaWJsZVwiOnRydWUsXCJXaWR0aFwiOjEyLjAsXCJIZWlnaHRcIjoxNC4wLFwiQm9yZGVyU3R5bGVcIjp7XCIkaWRcIjpcIjcxN1wiLFwiTGluZVN0eWxlXCI6e1wiJGlkXCI6XCI3MThcIixcIkxpbmVDb2xvclwiOntcIiRpZFwiOlwiNzE5XCIsXCJDb2xvclwiOntcIiRpZFwiOlwiNzIwXCIsXCJBXCI6MjU1LFwiUlwiOjIzNCxcIkdcIjoyMixcIkJcIjozMH19LFwiTGluZVdlaWdodFwiOjAuMCxcIkxpbmVUeXBlXCI6MH0sXCJJc1Zpc2libGVcIjpmYWxzZX19LFwiVGl0bGVTdHlsZVwiOntcIiRpZFwiOlwiNzIxXCIsXCJGb250U2V0dGluZ3NcIjp7XCIkaWRcIjpcIjcyMlwiLFwiRm9udFNpemVcIjoxMSxcIkZvbnROYW1lXCI6XCJDYWxpYnJpXCIsXCJJc0JvbGRcIjp0cnVlLFwiSXNJdGFsaWNcIjpmYWxzZSxcIklzVW5kZXJsaW5lZFwiOmZhbHNlfSxcIkZvcmVncm91bmRcIjp7XCIkaWRcIjpcIjcyM1wiLFwiQ29sb3JcIjp7XCIkaWRcIjpcIjcyNFwiLFwiQVwiOjI1NSxcIlJcIjowLFwiR1wiOjAsXCJCXCI6MH19LFwiSG9yaXpvbnRhbEFsaWdubWVudFwiOjEsXCJJc1Zpc2libGVcIjp0cnVlfSxcIkRhdGVTdHlsZVwiOntcIiRpZFwiOlwiNzI1XCIsXCJGb250U2V0dGluZ3NcIjp7XCIkaWRcIjpcIjcyNlwiLFwiRm9udFNpemVcIjoxMCxcIkZvbnROYW1lXCI6XCJDYWxpYnJpXCIsXCJJc0JvbGRcIjpmYWxzZSxcIklzSXRhbGljXCI6ZmFsc2UsXCJJc1VuZGVybGluZWRcIjpmYWxzZX0sXCJGb3JlZ3JvdW5kXCI6e1wiJGlkXCI6XCI3MjdcIixcIkNvbG9yXCI6e1wiJGlkXCI6XCI3MjhcIixcIkFcIjoyNTUsXCJSXCI6NjgsXCJHXCI6ODQsXCJCXCI6MTA2fX0sXCJIb3Jpem9udGFsQWxpZ25tZW50XCI6MCxcIklzVmlzaWJsZVwiOnRydWV9LFwiRGF0ZUZvcm1hdFwiOntcIiRpZFwiOlwiNzI5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czMFwiLFwiRm9ybWF0XCI6MCxcIklzVmlzaWJsZVwiOmZhbHNlLFwiTGFzdEtub3duVmlzaWJpbGl0eVN0YXRlXCI6ZmFsc2V9fX1dLFwiR3JpZGxpbmVQYW5lbFN0eWxlXCI6e1wiJGlkXCI6XCI3MzFcIixcIkdyaWRsaW5lU3R5bGVcIjp7XCIkaWRcIjpcIjczMlwiLFwiTGluZUNvbG9yXCI6e1wiJGlkXCI6XCI3MzNcIixcIkNvbG9yXCI6e1wiJGlkXCI6XCI3MzRcIixcIkFcIjozOCxcIlJcIjoxOTYsXCJHXCI6MTcxLFwiQlwiOjIxOH19LFwiTGluZVdlaWdodFwiOjEuMCxcIkxpbmVUeXBlXCI6MH0sXCJJc1Zpc2libGVcIjp0cnVlfSxcIkFjdGl2aXR5TGluZVBhbmVsU3R5bGVcIjp7XCIkaWRcIjpcIjczNVwiLFwiQWN0aXZpdHlMaW5lU3R5bGVcIjp7XCIkaWRcIjpcIjczNlwiLFwiTGluZUNvbG9yXCI6e1wiJGlkXCI6XCI3MzdcIixcIkNvbG9yXCI6e1wiJGlkXCI6XCI3MzhcIixcIkFcIjozOCxcIlJcIjo2OCxcIkdcIjoxMTQsXCJCXCI6MTk2fX0sXCJMaW5lV2VpZ2h0XCI6MS4wLFwiTGluZVR5cGVcIjowfSxcIklzVmlzaWJsZVwiOnRydWV9LFwiRGVmYXVsdERlcGVuZGVuY3lTdHlsZVwiOntcIiRpZFwiOlwiNzM5XCIsXCJMaW5lU3R5bGVcIjp7XCIkaWRcIjpcIjc0MFwiLFwiTGluZUNvbG9yXCI6e1wiJGlkXCI6XCI3NDFcIixcIkNvbG9yXCI6e1wiJGlkXCI6XCI3NDJcIixcIkFcIjoyNTUsXCJSXCI6MTYsXCJHXCI6MTQ1LFwiQlwiOjEwMn19LFwiTGluZVdlaWdodFwiOjEuMCxcIkxpbmVUeXBlXCI6MH0sXCJFbmRBcnJvd2hlYWRMaW5lU3R5bGVcIjp7XCIkaWRcIjpcIjc0M1wiLFwiS2luZFwiOjEsXCJXaWR0aFwiOjEsXCJMZW5ndGhcIjowfSxcIkJyaW5nVG9Gcm9udFwiOnRydWUsXCJSYWRpdXNcIjozLjB9LFwiQ3JpdGljYWxQYXRoU3R5bGVcIjp7XCIkaWRcIjpcIjc0NFwiLFwiQ3JpdGljYWxQYXRoU3R5bGVPcHRpb25zXCI6MTUsXCJMaW5lU3R5bGVcIjp7XCIkaWRcIjpcIjc0NVwiLFwiTGluZUNvbG9yXCI6e1wiJGlkXCI6XCI3NDZcIixcIkNvbG9yXCI6e1wiJGlkXCI6XCI3NDdcIixcIkFcIjoyNTUsXCJSXCI6MjIyLFwiR1wiOjUwLFwiQlwiOjUwfX0sXCJMaW5lV2VpZ2h0XCI6MS4wLFwiTGluZVR5cGVcIjowfSxcIlRpdGxlRm9yZWdyb3VuZFwiOntcIiRpZFwiOlwiNzQ4XCIsXCJDb2xvclwiOntcIiRpZFwiOlwiNzQ5XCIsXCJBXCI6MjU1LFwiUlwiOjE3NixcIkdcIjoxOSxcIkJcIjoyNX19LFwiU2hhcGVzQmFja2dyb3VuZFwiOntcIiRpZFwiOlwiNzUwXCIsXCJDb2xvclwiOntcIiRpZFwiOlwiNzUxXCIsXCJBXCI6MjU1LFwiUlwiOjI1MyxcIkdcIjoyMDMsXCJCXCI6MjA4fX0sXCJTaGFwZXNCb3JkZXJTdHlsZVwiOntcIiRpZFwiOlwiNzUyXCIsXCJMaW5lQ29sb3JcIjp7XCIkaWRcIjpcIjc1M1wiLFwiQ29sb3JcIjp7XCIkaWRcIjpcIjc1NFwiLFwiQVwiOjI1NSxcIlJcIjoyMjIsXCJHXCI6NTAsXCJCXCI6NTB9fSxcIkxpbmVXZWlnaHRcIjoyLjAsXCJMaW5lVHlwZVwiOjB9fSxcIlBhbmVsc1NwYWNpbmdEZWZpbml0aW9uXCI6e1wiJGlkXCI6XCI3NTVcIixcIlNwYWNpbmdBYm92ZVRpbWViYW5kXCI6MTYsXCJTcGFjaW5nQmVsb3dUaW1lYmFuZFwiOjE2LFwiU3BhY2luZ0Fib3ZlQmV0d2VlblN3aW1sYW5lc0FuZFRhc2tzXCI6MTYsXCJTcGFjaW5nQmVsb3dCZXR3ZWVuU3dpbWxhbmVzQW5kVGFza3NcIjoxNn0sXCJfc2VsZWN0ZWRUaGVtZVByZXNldENvbG9yc1wiOntcIiRpZFwiOlwiNzU2XCIsXCJUZXh0TGlnaHRcIjp7XCIkaWRcIjpcIjc1N1wiLFwiQVwiOjI1NSxcIlJcIjoyNTUsXCJHXCI6MjU1LFwiQlwiOjI1NX0sXCJUZXh0RGFya1wiOntcIiRpZFwiOlwiNzU4XCIsXCJBXCI6MjU1LFwiUlwiOjAsXCJHXCI6MCxcIkJcIjowfSxcIkFjY2VudDFcIjp7XCIkaWRcIjpcIjc1OVwiLFwiQVwiOjI1NSxcIlJcIjoyNTUsXCJHXCI6MjU1LFwiQlwiOjI1NX0sXCJBY2NlbnQyXCI6e1wiJGlkXCI6XCI3NjBcIixcIkFcIjoyNTUsXCJSXCI6MCxcIkdcIjowLFwiQlwiOjB9LFwiQWNjZW50M1wiOntcIiRpZFwiOlwiNzYxXCIsXCJBXCI6MjU1LFwiUlwiOjI0MixcIkdcIjoxNTgsXCJCXCI6NzZ9LFwiQWNjZW50NFwiOntcIiRpZFwiOlwiNzYyXCIsXCJBXCI6MjU1LFwiUlwiOjE0OCxcIkdcIjoxOTksXCJCXCI6MjQ0fSxcIkFjY2VudDVcIjp7XCIkaWRcIjpcIjc2M1wiLFwiQVwiOjI1NSxcIlJcIjoyMixcIkdcIjoyMTksXCJCXCI6MTQ3fSxcIkFjY2VudDZcIjp7XCIkaWRcIjpcIjc2NFwiLFwiQVwiOjI1NSxcIlJcIjoxNSxcIkdcIjoxNTgsXCJCXCI6MjEzfSxcIkFjY2VudDdcIjp7XCIkaWRcIjpcIjc2NVwiLFwiQVwiOjI1NSxcIlJcIjoxNjAsXCJHXCI6NDMsXCJCXCI6MTQ3fSxcIkFjY2VudDhcIjp7XCIkaWRcIjpcIjc2NlwiLFwiQVwiOjI1NSxcIlJcIjo3OCxcIkdcIjoxNjcsXCJCXCI6NDZ9fSxcIl9jdXN0b21QcmVzZXRDb2xvcnNcIjp7XCIkaWRcIjpcIjc2N1wifX19In0sIlNldHRpbmdzIjp7IiRpZCI6IjMwODkiLCJJbXBhT3B0aW9ucyI6eyIkaWQiOiIzMDkwIiwiTGVmdFRvUmlnaHQiOmZhbHNlLCJQYXlsb2FkT3B0aW9ucyI6Mn0sIlVzZUNvbXByZXNzaW9uIjpmYWxzZSwiQ29tcHJlc2lvblBlcmNlbnRhZ2UiOjUwLjAsIkluYWN0aXZlSW50ZXJ2YWxXaWR0aFRocmVzaG9sZCI6MzAuMCwiSW5hY3RpdmVJbnRlcnZhbFdpZHRoIjoxLjAsIlNwbGl0VGFza3MiOmZhbHNlLCJVc2VDbHVzdGVyIjpmYWxzZSwiRXBzaWxvbiI6NS4wLCJNaW5Qb2ludHNUb0Zvcm1BQ2x1c3RlciI6MiwiR2VuZXJhdGVJbnZpc2libGVTaGFwZXMiOmZhbHNlLCJTbWFydFRpbWVsaW5lVGFza1BlcmNlbnRhZ2VGaXQiOmZhbHNlfSwiSXNOZXciOmZhbHNlLCJJbXBvcnRUeXBlIjowLCJGaWxlUGF0aCI6bnVsbCwiVGltZUNvbmZpZ3VyYXRpb24iOnsiJGlkIjoiMzA5MSIsIlVzZVRpbWUiOmZhbHNlLCJXb3JrRGF5U3RhcnQiOiIwMDowMDowMCIsIldvcmtEYXlFbmQiOiIyMzo1OTowMCJ9LCJMYXN0VXNlZFRlbXBsYXRlSWQiOiI3NGQ3OGU5Ny1hM2ZhLTQ3NTYtYjZhZi0yMzNmNDQ4ZDc5MzIiLCJMYXN0VXNlZFRoZW1lRGV0YWlscyI6eyIkaWQiOiIzMDkyIiwiSWQiOiI2ZWZjZjg4Ni1jNzM4LTRhYjYtYjY2Ni04NGFkMDY0OWEzNTAiLCJUaXRsZSI6IlVudGl0bGVkIHRoZW1lIiwiQ2F0ZWdvcnkiOjJ9LCJGaXJzdFdlZWtPZlllYXIiOjAsIlBsYWNlTWlsZXN0b25lQXRUaGVCZWdpbm5pbmdPZlRoZURheSI6ZmFsc2UsIkRlcGVuZGVuY3lTY2hlZHVsaW5nU2V0dGluZ3MiOnsiJGlkIjoiMzA5MyIsIkRlcGVuZGVuY2llc1NjaGVkdWxpbmdNb2RlU2V0dGluZyI6Ik1hbnVhbCIsIkRlcGVuZGVuY2llc1ByZXZpb3VzU2NoZWR1bGluZ01vZGUiOiJTdHJpY3QiLCJPbkJyZWFraW5nRmxleGlibGVTY2hlZHVsaW5nTW9kZVNldHRpbmciOiJJZ25vcmVBY3Rpb24iLCJPbkJyZWFraW5nU3RyaWN0U2NoZWR1bGluZ01vZGVTZXR0aW5nIjoiQXNrRXZlcnl0aW1lIn0sIkRlcGVuZGVuY3lNb2R1bGVFbmFibGVkIjp0cnVlLCJEZXBlbmRlbmNpZXMiOnsiX2RlcGVuZGVuY2llcyI6W3siJGlkIjoiMzA5NCIsIklkIjoiYWIzYTJlYjQtYjg0NS00OTM2LWEyMmItMDNhZTE0YmY3MTA2IiwiRnJvbSI6eyIkcmVmIjoiMTg4In0sIktpbmQiOjAsIkNueFN0YXJ0S2luZCI6MCwiQ254RW5kS2luZCI6MCwiTGFnIjpudWxsLCJUbyI6eyIkcmVmIjoiMTU4In0sIlN0eWxlIjp7IiRpZCI6IjMwOTUiLCJMaW5lU3R5bGUiOnsiJGlkIjoiMzA5NiIsIkxpbmVDb2xvciI6eyIkaWQiOiIzMDk3IiwiJHR5cGUiOiJOTFJFLkNvbW1vbi5Eb20uU29saWRDb2xvckJydXNoLCBOTFJFLkNvbW1vbiIsIkNvbG9yIjp7IiRpZCI6IjMwOTgiLCJBIjoyNTUsIlIiOjIxNCwiRyI6MTE1LCJCIjoxNn19LCJMaW5lV2VpZ2h0IjoxLjAsIkxpbmVUeXBlIjowLCJQYXJlbnRTdHlsZSI6bnVsbH0sIkVuZEFycm93aGVhZExpbmVTdHlsZSI6eyIkaWQiOiIzMDk5IiwiS2luZCI6MSwiV2lkdGgiOjEsIkxlbmd0aCI6MCwiUGFyZW50U3R5bGUiOm51bGx9LCJCcmluZ1RvRnJvbnQiOnRydWUsIkVsYm93UmFkaXVzIjozLjAsIk1hcmdpbiI6eyIkaWQiOiIzMTAwIiwiVG9wIjowLjAsIkxlZnQiOjAuMCwiUmlnaHQiOjAuMCwiQm90dG9tIjowLjB9LCJQYWRkaW5nIjp7IiRpZCI6IjMxMDEiLCJUb3AiOjAuMCwiTGVmdCI6MC4wLCJSaWdodCI6MC4wLCJCb3R0b20iOjAuMH0sIkJhY2tncm91bmQiOm51bGwsIklzVmlzaWJsZSI6dHJ1ZSwiV2lkdGgiOjAuMCwiSGVpZ2h0IjowLjAsIkJvcmRlclN0eWxlIjpudWxsLCJQYXJlbnRTdHlsZSI6bnVsbH0sIklzQXV0b01vZGUiOmZhbHNlfSx7IiRpZCI6IjMxMDIiLCJJZCI6ImFjNzdiZGNhLWE5MTgtNDM3NS05YjJhLTA5MTBkOTdkNzc4ZSIsIkZyb20iOnsiJHJlZiI6Ijk3In0sIktpbmQiOjAsIkNueFN0YXJ0S2luZCI6MCwiQ254RW5kS2luZCI6MCwiTGFnIjpudWxsLCJUbyI6eyIkcmVmIjoiMTg4In0sIlN0eWxlIjp7IiRpZCI6IjMxMDMiLCJMaW5lU3R5bGUiOnsiJGlkIjoiMzEwNCIsIkxpbmVDb2xvciI6eyIkaWQiOiIzMTA1IiwiJHR5cGUiOiJOTFJFLkNvbW1vbi5Eb20uU29saWRDb2xvckJydXNoLCBOTFJFLkNvbW1vbiIsIkNvbG9yIjp7IiRpZCI6IjMxMDYiLCJBIjoyNTUsIlIiOjIxNCwiRyI6MTE1LCJCIjoxNn19LCJMaW5lV2VpZ2h0IjoxLjAsIkxpbmVUeXBlIjowLCJQYXJlbnRTdHlsZSI6bnVsbH0sIkVuZEFycm93aGVhZExpbmVTdHlsZSI6eyIkaWQiOiIzMTA3IiwiS2luZCI6MSwiV2lkdGgiOjEsIkxlbmd0aCI6MCwiUGFyZW50U3R5bGUiOm51bGx9LCJCcmluZ1RvRnJvbnQiOnRydWUsIkVsYm93UmFkaXVzIjozLjAsIk1hcmdpbiI6eyIkaWQiOiIzMTA4IiwiVG9wIjowLjAsIkxlZnQiOjAuMCwiUmlnaHQiOjAuMCwiQm90dG9tIjowLjB9LCJQYWRkaW5nIjp7IiRpZCI6IjMxMDkiLCJUb3AiOjAuMCwiTGVmdCI6MC4wLCJSaWdodCI6MC4wLCJCb3R0b20iOjAuMH0sIkJhY2tncm91bmQiOm51bGwsIklzVmlzaWJsZSI6dHJ1ZSwiV2lkdGgiOjAuMCwiSGVpZ2h0IjowLjAsIkJvcmRlclN0eWxlIjpudWxsLCJQYXJlbnRTdHlsZSI6bnVsbH0sIklzQXV0b01vZGUiOnRydWV9LHsiJGlkIjoiMzExMCIsIklkIjoiZDk2ZDczMzAtMDBkNS00ZjVmLWI5YjktMDgwMTRmNjY1M2IzIiwiRnJvbSI6eyIkcmVmIjoiMTU4In0sIktpbmQiOjAsIkNueFN0YXJ0S2luZCI6MCwiQ254RW5kS2luZCI6MCwiTGFnIjpudWxsLCJUbyI6eyIkcmVmIjoiMjE4In0sIlN0eWxlIjp7IiRpZCI6IjMxMTEiLCJMaW5lU3R5bGUiOnsiJGlkIjoiMzExMiIsIkxpbmVDb2xvciI6eyIkaWQiOiIzMTEzIiwiJHR5cGUiOiJOTFJFLkNvbW1vbi5Eb20uU29saWRDb2xvckJydXNoLCBOTFJFLkNvbW1vbiIsIkNvbG9yIjp7IiRpZCI6IjMxMTQiLCJBIjoyNTUsIlIiOjIxNCwiRyI6MTE1LCJCIjoxNn19LCJMaW5lV2VpZ2h0IjoxLjAsIkxpbmVUeXBlIjowLCJQYXJlbnRTdHlsZSI6bnVsbH0sIkVuZEFycm93aGVhZExpbmVTdHlsZSI6eyIkaWQiOiIzMTE1IiwiS2luZCI6MSwiV2lkdGgiOjEsIkxlbmd0aCI6MCwiUGFyZW50U3R5bGUiOm51bGx9LCJCcmluZ1RvRnJvbnQiOnRydWUsIkVsYm93UmFkaXVzIjozLjAsIk1hcmdpbiI6eyIkaWQiOiIzMTE2IiwiVG9wIjowLjAsIkxlZnQiOjAuMCwiUmlnaHQiOjAuMCwiQm90dG9tIjowLjB9LCJQYWRkaW5nIjp7IiRpZCI6IjMxMTciLCJUb3AiOjAuMCwiTGVmdCI6MC4wLCJSaWdodCI6MC4wLCJCb3R0b20iOjAuMH0sIkJhY2tncm91bmQiOm51bGwsIklzVmlzaWJsZSI6dHJ1ZSwiV2lkdGgiOjAuMCwiSGVpZ2h0IjowLjAsIkJvcmRlclN0eWxlIjpudWxsLCJQYXJlbnRTdHlsZSI6bnVsbH0sIklzQXV0b01vZGUiOnRydWV9LHsiJGlkIjoiMzExOCIsIklkIjoiYjc4MmRmZTctMjU1Yy00OTI0LWE2NTgtN2Y0NThhNGI4ODk4IiwiRnJvbSI6eyIkcmVmIjoiMTI1MyJ9LCJLaW5kIjowLCJDbnhTdGFydEtpbmQiOjAsIkNueEVuZEtpbmQiOjAsIkxhZyI6bnVsbCwiVG8iOnsiJHJlZiI6IjEzMTEifSwiU3R5bGUiOnsiJGlkIjoiMzExOSIsIkxpbmVTdHlsZSI6eyIkaWQiOiIzMTIwIiwiTGluZUNvbG9yIjp7IiRpZCI6IjMxMjEiLCIkdHlwZSI6Ik5MUkUuQ29tbW9uLkRvbS5Tb2xpZENvbG9yQnJ1c2gsIE5MUkUuQ29tbW9uIiwiQ29sb3IiOnsiJGlkIjoiMzEyMiIsIkEiOjI1NSwiUiI6MTYsIkciOjE0NSwiQiI6MTAyfX0sIkxpbmVXZWlnaHQiOjEuMCwiTGluZVR5cGUiOjAsIlBhcmVudFN0eWxlIjpudWxsfSwiRW5kQXJyb3doZWFkTGluZVN0eWxlIjp7IiRpZCI6IjMxMjMiLCJLaW5kIjoxLCJXaWR0aCI6MSwiTGVuZ3RoIjowLCJQYXJlbnRTdHlsZSI6bnVsbH0sIkJyaW5nVG9Gcm9udCI6dHJ1ZSwiRWxib3dSYWRpdXMiOjMuMCwiTWFyZ2luIjp7IiRpZCI6IjMxMjQiLCJUb3AiOjAuMCwiTGVmdCI6MC4wLCJSaWdodCI6MC4wLCJCb3R0b20iOjAuMH0sIlBhZGRpbmciOnsiJGlkIjoiMzEyNSIsIlRvcCI6MC4wLCJMZWZ0IjowLjAsIlJpZ2h0IjowLjAsIkJvdHRvbSI6MC4wfSwiQmFja2dyb3VuZCI6bnVsbCwiSXNWaXNpYmxlIjp0cnVlLCJXaWR0aCI6MC4wLCJIZWlnaHQiOjAuMCwiQm9yZGVyU3R5bGUiOm51bGwsIlBhcmVudFN0eWxlIjpudWxsfSwiSXNBdXRvTW9kZSI6dHJ1ZX0seyIkaWQiOiIzMTI2IiwiSWQiOiIwNjY2NmE5My0wMzZkLTQ1MTMtYTJhMy0yMDkwMDU0MDk5MzciLCJGcm9tIjp7IiRyZWYiOiIxMzExIn0sIktpbmQiOjAsIkNueFN0YXJ0S2luZCI6MCwiQ254RW5kS2luZCI6MCwiTGFnIjpudWxsLCJUbyI6eyIkcmVmIjoiMTM3MCJ9LCJTdHlsZSI6eyIkaWQiOiIzMTI3IiwiTGluZVN0eWxlIjp7IiRpZCI6IjMxMjgiLCJMaW5lQ29sb3IiOnsiJGlkIjoiMzEyOSIsIiR0eXBlIjoiTkxSRS5Db21tb24uRG9tLlNvbGlkQ29sb3JCcnVzaCwgTkxSRS5Db21tb24iLCJDb2xvciI6eyIkaWQiOiIzMTMwIiwiQSI6MjU1LCJSIjoxNiwiRyI6MTQ1LCJCIjoxMDJ9fSwiTGluZVdlaWdodCI6MS4wLCJMaW5lVHlwZSI6MCwiUGFyZW50U3R5bGUiOm51bGx9LCJFbmRBcnJvd2hlYWRMaW5lU3R5bGUiOnsiJGlkIjoiMzEzMSIsIktpbmQiOjEsIldpZHRoIjoxLCJMZW5ndGgiOjAsIlBhcmVudFN0eWxlIjpudWxsfSwiQnJpbmdUb0Zyb250Ijp0cnVlLCJFbGJvd1JhZGl1cyI6My4wLCJNYXJnaW4iOnsiJGlkIjoiMzEzMiIsIlRvcCI6MC4wLCJMZWZ0IjowLjAsIlJpZ2h0IjowLjAsIkJvdHRvbSI6MC4wfSwiUGFkZGluZyI6eyIkaWQiOiIzMTMzIiwiVG9wIjowLjAsIkxlZnQiOjAuMCwiUmlnaHQiOjAuMCwiQm90dG9tIjowLjB9LCJCYWNrZ3JvdW5kIjpudWxsLCJJc1Zpc2libGUiOnRydWUsIldpZHRoIjowLjAsIkhlaWdodCI6MC4wLCJCb3JkZXJTdHlsZSI6bnVsbCwiUGFyZW50U3R5bGUiOm51bGx9LCJJc0F1dG9Nb2RlIjp0cnVlfSx7IiRpZCI6IjMxMzQiLCJJZCI6ImE4ZWRkZmMzLWFiN2QtNGFkOS05NDgxLTQwNDQyMWQ3NTY2YiIsIkZyb20iOnsiJHJlZiI6IjEzNzAifSwiS2luZCI6MCwiQ254U3RhcnRLaW5kIjowLCJDbnhFbmRLaW5kIjowLCJMYWciOm51bGwsIlRvIjp7IiRyZWYiOiIxNDI5In0sIlN0eWxlIjp7IiRpZCI6IjMxMzUiLCJMaW5lU3R5bGUiOnsiJGlkIjoiMzEzNiIsIkxpbmVDb2xvciI6eyIkaWQiOiIzMTM3IiwiJHR5cGUiOiJOTFJFLkNvbW1vbi5Eb20uU29saWRDb2xvckJydXNoLCBOTFJFLkNvbW1vbiIsIkNvbG9yIjp7IiRpZCI6IjMxMzgiLCJBIjoyNTUsIlIiOjE2LCJHIjoxNDUsIkIiOjEwMn19LCJMaW5lV2VpZ2h0IjoxLjAsIkxpbmVUeXBlIjowLCJQYXJlbnRTdHlsZSI6bnVsbH0sIkVuZEFycm93aGVhZExpbmVTdHlsZSI6eyIkaWQiOiIzMTM5IiwiS2luZCI6MSwiV2lkdGgiOjEsIkxlbmd0aCI6MCwiUGFyZW50U3R5bGUiOm51bGx9LCJCcmluZ1RvRnJvbnQiOnRydWUsIkVsYm93UmFkaXVzIjozLjAsIk1hcmdpbiI6eyIkaWQiOiIzMTQwIiwiVG9wIjowLjAsIkxlZnQiOjAuMCwiUmlnaHQiOjAuMCwiQm90dG9tIjowLjB9LCJQYWRkaW5nIjp7IiRpZCI6IjMxNDEiLCJUb3AiOjAuMCwiTGVmdCI6MC4wLCJSaWdodCI6MC4wLCJCb3R0b20iOjAuMH0sIkJhY2tncm91bmQiOm51bGwsIklzVmlzaWJsZSI6dHJ1ZSwiV2lkdGgiOjAuMCwiSGVpZ2h0IjowLjAsIkJvcmRlclN0eWxlIjpudWxsLCJQYXJlbnRTdHlsZSI6bnVsbH0sIklzQXV0b01vZGUiOnRydWV9LHsiJGlkIjoiMzE0MiIsIklkIjoiYjJjYWYzYjQtYTlmMy00MDA5LTg0ZDAtYTZjNTczMzg5MWEyIiwiRnJvbSI6eyIkcmVmIjoiMTQyOSJ9LCJLaW5kIjowLCJDbnhTdGFydEtpbmQiOjAsIkNueEVuZEtpbmQiOjAsIkxhZyI6bnVsbCwiVG8iOnsiJHJlZiI6IjE0ODgifSwiU3R5bGUiOnsiJGlkIjoiMzE0MyIsIkxpbmVTdHlsZSI6eyIkaWQiOiIzMTQ0IiwiTGluZUNvbG9yIjp7IiRpZCI6IjMxNDUiLCIkdHlwZSI6Ik5MUkUuQ29tbW9uLkRvbS5Tb2xpZENvbG9yQnJ1c2gsIE5MUkUuQ29tbW9uIiwiQ29sb3IiOnsiJGlkIjoiMzE0NiIsIkEiOjI1NSwiUiI6MTYsIkciOjE0NSwiQiI6MTAyfX0sIkxpbmVXZWlnaHQiOjEuMCwiTGluZVR5cGUiOjAsIlBhcmVudFN0eWxlIjpudWxsfSwiRW5kQXJyb3doZWFkTGluZVN0eWxlIjp7IiRpZCI6IjMxNDciLCJLaW5kIjoxLCJXaWR0aCI6MSwiTGVuZ3RoIjowLCJQYXJlbnRTdHlsZSI6bnVsbH0sIkJyaW5nVG9Gcm9udCI6dHJ1ZSwiRWxib3dSYWRpdXMiOjMuMCwiTWFyZ2luIjp7IiRpZCI6IjMxNDgiLCJUb3AiOjAuMCwiTGVmdCI6MC4wLCJSaWdodCI6MC4wLCJCb3R0b20iOjAuMH0sIlBhZGRpbmciOnsiJGlkIjoiMzE0OSIsIlRvcCI6MC4wLCJMZWZ0IjowLjAsIlJpZ2h0IjowLjAsIkJvdHRvbSI6MC4wfSwiQmFja2dyb3VuZCI6bnVsbCwiSXNWaXNpYmxlIjp0cnVlLCJXaWR0aCI6MC4wLCJIZWlnaHQiOjAuMCwiQm9yZGVyU3R5bGUiOm51bGwsIlBhcmVudFN0eWxlIjpudWxsfSwiSXNBdXRvTW9kZSI6dHJ1ZX1dfX0="/>
  <p:tag name="__MASTER" val="__part_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SCALEFORMAT" val="MMM"/>
  <p:tag name="OTLTIMEBANDSHAPETYPE" val="RectangleTimeband"/>
  <p:tag name="OTLTIMEBANDSHAPEHEIGHT" val="14.3999996185303"/>
  <p:tag name="OTLTIMEBANDSHAPEPADDINGLEFT" val="0"/>
  <p:tag name="OTLTIMEBANDCULTUREINFO" val="en-US"/>
  <p:tag name="OTLTIMEBANDQUICKPOSITION" val="Custom"/>
  <p:tag name="OTLTIMEBANDAUTODATERANGE" val="True"/>
  <p:tag name="OTLTIMEBANDSTARTDATE" val="2021-10-19T08:00:00.0000000"/>
  <p:tag name="OTLTIMEBANDWORKINGDAYS" val="Standard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False"/>
  <p:tag name="OTLTIMEBANDSCALEMARKING" val="Years"/>
  <p:tag name="OTLRIGHTENDCAPSMARGINRIGHT" val="20"/>
  <p:tag name="OTLLEFTENDCAPSMARGINLEFT" val="103.303964757709"/>
  <p:tag name="OTLTIMEBANDFYSTARTMONTH" val="January"/>
  <p:tag name="OTLTIMEBANDSHOWFYLABEL" val="True"/>
  <p:tag name="OTLTIMEBANDUSESTARTINGOFTHEYEARFORFYNUMBERING" val="True"/>
  <p:tag name="OTLTIMEBANDRESERVEDLEFTAREAWIDTH" val="82.8612041116005"/>
  <p:tag name="OTLTIMEBANDRESERVEDLEFTAREAISSET" val="True"/>
  <p:tag name="OTLTIMEBANDDEPENABLED" val="True"/>
  <p:tag name="OTLTIMEBANDDEPONBREAKINGSTRICTSCHEDULINGMODE" val="AskEverytime"/>
  <p:tag name="OTLTIMEBANDDEPONBREAKINGFLEXIBLESCHEDULINGMODE" val="AskEverytime"/>
  <p:tag name="OTLTIMEBANDENDDATE" val="2024-04-12T23:59:00.0000000"/>
  <p:tag name="OTLTIMEBANDDEPSCHEDULINGMODE" val="Flexible"/>
  <p:tag name="OTLTIMEBANDDEPPREVIOUSSCHEDULINGMODE" val="Flexible"/>
  <p:tag name="OTLMARKERSHAPE" val="OTL"/>
  <p:tag name="OTLTIMEBANDTHREEDEFFECTS" val="None"/>
  <p:tag name="OTLTIMEBANDSPACINGABOVE" val="16"/>
  <p:tag name="OTLTIMEBANDSPACINGBELOW" val="16"/>
  <p:tag name="OTLTIMEBANDSPACINGABOVEFORSWLANDTASKS" val="16"/>
  <p:tag name="OTLTIMEBANDSPACINGBELOWFORSWLANDTASKS" val="16"/>
  <p:tag name="OTLTIMEBANDSCALETYPE" val="Quarters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SCALETYPE" val="Years"/>
  <p:tag name="OTLTIMEBANDSCALEFORMAT" val="MMM"/>
  <p:tag name="OTLTIMEBANDSHAPETYPE" val="RectangleTimeband"/>
  <p:tag name="OTLTIMEBANDSHAPEHEIGHT" val="14.3999996185303"/>
  <p:tag name="OTLTIMEBANDSHAPEPADDINGLEFT" val="0"/>
  <p:tag name="OTLTIMEBANDCULTUREINFO" val="en-US"/>
  <p:tag name="OTLTIMEBANDQUICKPOSITION" val="Custom"/>
  <p:tag name="OTLTIMEBANDAUTODATERANGE" val="True"/>
  <p:tag name="OTLTIMEBANDSTARTDATE" val="0001-01-01T00:00:00.0000000"/>
  <p:tag name="OTLTIMEBANDWORKINGDAYS" val="Standard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False"/>
  <p:tag name="OTLTIMEBANDSCALEMARKING" val="Years"/>
  <p:tag name="OTLRIGHTENDCAPSMARGINRIGHT" val="20"/>
  <p:tag name="OTLTIMEBANDFYSTARTMONTH" val="January"/>
  <p:tag name="OTLTIMEBANDSHOWFYLABEL" val="True"/>
  <p:tag name="OTLTIMEBANDUSESTARTINGOFTHEYEARFORFYNUMBERING" val="True"/>
  <p:tag name="OTLTIMEBANDRESERVEDLEFTAREAISSET" val="True"/>
  <p:tag name="OTLTIMEBANDDEPENABLED" val="True"/>
  <p:tag name="OTLTIMEBANDDEPONBREAKINGSTRICTSCHEDULINGMODE" val="AskEverytime"/>
  <p:tag name="OTLTIMEBANDDEPONBREAKINGFLEXIBLESCHEDULINGMODE" val="IgnoreAction"/>
  <p:tag name="OTLTIMEBANDENDDATE" val="2024-12-19T23:59:00.0000000"/>
  <p:tag name="OTLTIMEBANDTHREEDEFFECTS" val="None"/>
  <p:tag name="OTLLEFTENDCAPSMARGINLEFT" val="91.0927470305786"/>
  <p:tag name="OTLTIMEBANDRESERVEDLEFTAREAWIDTH" val="73.5168056608547"/>
  <p:tag name="OTLTIMEBANDDEPSCHEDULINGMODE" val="Manual"/>
  <p:tag name="OTLTIMEBANDDEPPREVIOUSSCHEDULINGMODE" val="Strict"/>
  <p:tag name="OTLTIMEBANDSPACINGABOVE" val="16"/>
  <p:tag name="OTLTIMEBANDSPACINGBELOW" val="16"/>
  <p:tag name="OTLTIMEBANDSPACINGABOVEFORSWLANDTASKS" val="16"/>
  <p:tag name="OTLTIMEBANDSPACINGBELOWFORSWLANDTASKS" val="1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SCALETYPE" val="Quarters"/>
  <p:tag name="OTLTIMEBANDSCALEFORMAT" val="MMM"/>
  <p:tag name="OTLTIMEBANDSHAPETYPE" val="RectangleTimeband"/>
  <p:tag name="OTLTIMEBANDSHAPEHEIGHT" val="14.3999996185303"/>
  <p:tag name="OTLTIMEBANDSHAPEPADDINGLEFT" val="0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ENDDATE" val="2024-12-19T23:59:00.0000000"/>
  <p:tag name="OTLTIMEBANDWORKINGDAYS" val="Standard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False"/>
  <p:tag name="OTLTIMEBANDSCALEMARKING" val="Years"/>
  <p:tag name="OTLRIGHTENDCAPSMARGINRIGHT" val="20"/>
  <p:tag name="OTLLEFTENDCAPSMARGINLEFT" val="91.0927470305786"/>
  <p:tag name="OTLTIMEBANDFYSTARTMONTH" val="January"/>
  <p:tag name="OTLTIMEBANDSHOWFYLABEL" val="True"/>
  <p:tag name="OTLTIMEBANDUSESTARTINGOFTHEYEARFORFYNUMBERING" val="True"/>
  <p:tag name="OTLTIMEBANDRESERVEDLEFTAREAWIDTH" val="73.5168056608547"/>
  <p:tag name="OTLTIMEBANDRESERVEDLEFTAREAISSET" val="True"/>
  <p:tag name="OTLTIMEBANDDEPENABLED" val="True"/>
  <p:tag name="OTLTIMEBANDDEPONBREAKINGSTRICTSCHEDULINGMODE" val="AskEverytime"/>
  <p:tag name="OTLTIMEBANDDEPONBREAKINGFLEXIBLESCHEDULINGMODE" val="IgnoreAction"/>
  <p:tag name="OTLTIMEBANDDEPSCHEDULINGMODE" val="Manual"/>
  <p:tag name="OTLTIMEBANDDEPPREVIOUSSCHEDULINGMODE" val="Strict"/>
  <p:tag name="OTLTIMEBANDSPACINGABOVE" val="16"/>
  <p:tag name="OTLTIMEBANDSPACINGBELOW" val="16"/>
  <p:tag name="OTLTIMEBANDSPACINGABOVEFORSWLANDTASKS" val="16"/>
  <p:tag name="OTLTIMEBANDSPACINGBELOWFORSWLANDTASKS" val="1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SHAPETYPE" val="RectangleTimeband"/>
  <p:tag name="OTLTIMEBANDSHAPEHEIGHT" val="14.3999996185303"/>
  <p:tag name="OTLTIMEBANDSHAPEPADDINGLEFT" val="0"/>
  <p:tag name="OTLTIMEBANDCULTUREINFO" val="en-US"/>
  <p:tag name="OTLTIMEBANDQUICKPOSITION" val="Custom"/>
  <p:tag name="OTLTIMEBANDAUTODATERANGE" val="True"/>
  <p:tag name="OTLTIMEBANDSTARTDATE" val="2021-10-19T08:00:00.0000000"/>
  <p:tag name="OTLTIMEBANDWORKINGDAYS" val="Standard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False"/>
  <p:tag name="OTLTIMEBANDSCALEMARKING" val="Years"/>
  <p:tag name="OTLRIGHTENDCAPSMARGINRIGHT" val="20"/>
  <p:tag name="OTLLEFTENDCAPSMARGINLEFT" val="103.303964757709"/>
  <p:tag name="OTLTIMEBANDFYSTARTMONTH" val="January"/>
  <p:tag name="OTLTIMEBANDSHOWFYLABEL" val="True"/>
  <p:tag name="OTLTIMEBANDUSESTARTINGOFTHEYEARFORFYNUMBERING" val="True"/>
  <p:tag name="OTLTIMEBANDRESERVEDLEFTAREAWIDTH" val="82.8612041116005"/>
  <p:tag name="OTLTIMEBANDRESERVEDLEFTAREAISSET" val="True"/>
  <p:tag name="OTLTIMEBANDDEPENABLED" val="True"/>
  <p:tag name="OTLTIMEBANDDEPONBREAKINGSTRICTSCHEDULINGMODE" val="AskEverytime"/>
  <p:tag name="OTLTIMEBANDDEPONBREAKINGFLEXIBLESCHEDULINGMODE" val="AskEverytime"/>
  <p:tag name="OTLTIMEBANDENDDATE" val="2024-04-12T23:59:00.0000000"/>
  <p:tag name="OTLTIMEBANDDEPSCHEDULINGMODE" val="Flexible"/>
  <p:tag name="OTLTIMEBANDDEPPREVIOUSSCHEDULINGMODE" val="Flexible"/>
  <p:tag name="OTLMARKERSHAPE" val="OTL"/>
  <p:tag name="OTLTIMEBANDTHREEDEFFECTS" val="None"/>
  <p:tag name="OTLTIMEBANDSPACINGABOVE" val="16"/>
  <p:tag name="OTLTIMEBANDSPACINGBELOW" val="16"/>
  <p:tag name="OTLTIMEBANDSPACINGABOVEFORSWLANDTASKS" val="16"/>
  <p:tag name="OTLTIMEBANDSPACINGBELOWFORSWLANDTASKS" val="16"/>
  <p:tag name="OTLTIMEBANDSCALETYPE" val="Months"/>
  <p:tag name="OTLTIMEBANDSCALEFORMAT" val="MMM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3-02-04T08:00:00.0000000"/>
  <p:tag name="OTLENDDATE" val="2023-03-10T16:59:00.0000000"/>
  <p:tag name="OTLDURATIONFORMAT" val="day"/>
  <p:tag name="OTLSPACING" val="3"/>
  <p:tag name="OTLSHAPETHICKNESSTYPE" val="Thin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STARTDATE" val="2023-08-10T08:00:00.0000000"/>
  <p:tag name="OTLENDDATE" val="2023-09-13T16:59:00.000000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2-09-26T08:00:00.0000000"/>
  <p:tag name="OTLENDDATE" val="2022-10-07T16:59:00.0000000"/>
  <p:tag name="OTLDURATIONFORMAT" val="day"/>
  <p:tag name="OTLSPACING" val="3"/>
  <p:tag name="OTLSHAPETHICKNESSTYPE" val="Thin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2-10-10T08:00:00.0000000"/>
  <p:tag name="OTLENDDATE" val="2022-11-25T16:59:00.0000000"/>
  <p:tag name="OTLDURATIONFORMAT" val="day"/>
  <p:tag name="OTLSPACING" val="3"/>
  <p:tag name="OTLSHAPETHICKNESSTYPE" val="Thin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2-11-28T08:00:00.0000000"/>
  <p:tag name="OTLENDDATE" val="2023-05-05T16:59:00.0000000"/>
  <p:tag name="OTLDURATIONFORMAT" val="day"/>
  <p:tag name="OTLSPACING" val="3"/>
  <p:tag name="OTLSHAPETHICKNESSTYPE" val="Thin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3-05-08T08:00:00.0000000"/>
  <p:tag name="OTLENDDATE" val="2023-09-01T16:59:00.0000000"/>
  <p:tag name="OTLDURATIONFORMAT" val="day"/>
  <p:tag name="OTLSPACING" val="3"/>
  <p:tag name="OTLSHAPETHICKNESSTYPE" val="Thin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3-09-04T08:00:00.0000000"/>
  <p:tag name="OTLENDDATE" val="2023-11-03T16:59:00.0000000"/>
  <p:tag name="OTLDURATIONFORMAT" val="day"/>
  <p:tag name="OTLSPACING" val="3"/>
  <p:tag name="OTLSHAPETHICKNESSTYPE" val="Thin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EPARATOR" val="/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ENDDATE" val="2024-03-03T23:59:00.0000000Z"/>
  <p:tag name="OTLDURATIONFORMAT" val="day"/>
  <p:tag name="OTLSPACING" val="3"/>
  <p:tag name="OTLSHAPETHICKNESSTYPE" val="Thin"/>
  <p:tag name="OTLDATEFORMATSTRING" val="MMM d"/>
  <p:tag name="OTLDATEFORMATUSEUS" val="True"/>
  <p:tag name="OTLDATEFORMATDATEISVISIBLE" val="True"/>
  <p:tag name="OTLSTARTDATE" val="2023-11-10T00:00:00.000000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EPARATOR" val="/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4-03-04T00:00:00.0000000Z"/>
  <p:tag name="OTLENDDATE" val="2024-03-26T23:59:00.0000000Z"/>
  <p:tag name="OTLDURATIONFORMAT" val="day"/>
  <p:tag name="OTLSPACING" val="3"/>
  <p:tag name="OTLSHAPETHICKNESSTYPE" val="Thin"/>
  <p:tag name="OTLDATEFORMATUSEUS" val="False"/>
  <p:tag name="OTLDATEFORMATSTRING" val="yy/M"/>
  <p:tag name="OTLDATEFORMATDATEISVISIBLE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EPARATOR" val="/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4-03-27T00:00:00.0000000Z"/>
  <p:tag name="OTLENDDATE" val="2024-05-01T23:59:00.0000000Z"/>
  <p:tag name="OTLDURATIONFORMAT" val="day"/>
  <p:tag name="OTLSPACING" val="3"/>
  <p:tag name="OTLSHAPETHICKNESSTYPE" val="Thin"/>
  <p:tag name="OTLDATEFORMATUSEUS" val="False"/>
  <p:tag name="OTLDATEFORMATSTRING" val="yy/M"/>
  <p:tag name="OTLDATEFORMATDATEISVISIBLE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EPARATOR" val="/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4-05-02T00:00:00.0000000Z"/>
  <p:tag name="OTLENDDATE" val="2024-08-08T23:59:00.0000000Z"/>
  <p:tag name="OTLDURATIONFORMAT" val="day"/>
  <p:tag name="OTLSPACING" val="3"/>
  <p:tag name="OTLSHAPETHICKNESSTYPE" val="Thin"/>
  <p:tag name="OTLDATEFORMATUSEUS" val="False"/>
  <p:tag name="OTLDATEFORMATSTRING" val="yy/M"/>
  <p:tag name="OTLDATEFORMATDATEISVISIBLE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EPARATOR" val="/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4-08-09T00:00:00.0000000Z"/>
  <p:tag name="OTLENDDATE" val="2024-09-26T23:59:00.0000000Z"/>
  <p:tag name="OTLDURATIONFORMAT" val="day"/>
  <p:tag name="OTLSPACING" val="3"/>
  <p:tag name="OTLSHAPETHICKNESSTYPE" val="Thin"/>
  <p:tag name="OTLDATEFORMATSTRING" val="MMM d"/>
  <p:tag name="OTLDATEFORMATUSEUS" val="True"/>
  <p:tag name="OTLDATEFORMATDATEISVISIBLE" val="Tru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ELAPSEDSTYLE" val="Thick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ATE" val="2022-10-22T08:00:00.0000000"/>
  <p:tag name="OTLPOSITIONONTASK" val="None"/>
  <p:tag name="OTLRELATEDTASKID" val="00000000-0000-0000-0000-000000000000"/>
  <p:tag name="OTLMTITLE" val="Delivery assurance overview"/>
  <p:tag name="OTLMILESTONESPACING" val="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ATE" val="2022-11-18T08:00:00.0000000"/>
  <p:tag name="OTLPOSITIONONTASK" val="None"/>
  <p:tag name="OTLRELATEDTASKID" val="00000000-0000-0000-0000-000000000000"/>
  <p:tag name="OTLMTITLE" val="Plan complete &amp; validated"/>
  <p:tag name="OTLMILESTONESPACING" val="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MTITLE" val="First cut"/>
  <p:tag name="OTLDATE" val="2023-02-14T08:00:00.0000000"/>
  <p:tag name="OTLMILESTONESPACING" val="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MTITLE" val="Second cut"/>
  <p:tag name="OTLDATE" val="2023-04-24T08:00:00.0000000"/>
  <p:tag name="OTLMILESTONESPACING" val="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MTITLE" val="Test"/>
  <p:tag name="OTLDATE" val="2023-06-30T08:00:00.0000000"/>
  <p:tag name="OTLMILESTONESPACING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MTITLE" val="Deploy"/>
  <p:tag name="OTLDATE" val="2023-08-19T08:00:00.0000000"/>
  <p:tag name="OTLMILESTONESPACING" val="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EPARATOR" val="/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2023-R1"/>
  <p:tag name="OTLDATE" val="2023-03-10T08:00:00.0000000"/>
  <p:tag name="OTLPOSITIONONTASK" val="None"/>
  <p:tag name="OTLRELATEDTASKID" val="00000000-0000-0000-0000-000000000000"/>
  <p:tag name="OTLDATEFORMATSTRING" val="MMM d, yyyy"/>
  <p:tag name="OTLDATEFORMATUSEUS" val="True"/>
  <p:tag name="OTLMILESTONESPACING" val="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EPARATOR" val="/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2023-R2"/>
  <p:tag name="OTLDATE" val="2023-09-08T08:00:00.0000000"/>
  <p:tag name="OTLPOSITIONONTASK" val="None"/>
  <p:tag name="OTLRELATEDTASKID" val="00000000-0000-0000-0000-000000000000"/>
  <p:tag name="OTLDATEFORMATSTRING" val="MMM d, yyyy"/>
  <p:tag name="OTLDATEFORMATUSEUS" val="True"/>
  <p:tag name="OTLMILESTONESPACING" val="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ATE" val="2022-11-02T08:00:00.0000000"/>
  <p:tag name="OTLPOSITIONONTASK" val="None"/>
  <p:tag name="OTLRELATEDTASKID" val="00000000-0000-0000-0000-000000000000"/>
  <p:tag name="OTLDATEFORMATSTRING" val="MMM d, yyyy"/>
  <p:tag name="OTLMILESTONESPACING" val="5"/>
  <p:tag name="OTLMTITLE" val="Project kick-off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ATE" val="2023-09-22T08:00:00.0000000"/>
  <p:tag name="OTLPOSITIONONTASK" val="None"/>
  <p:tag name="OTLRELATEDTASKID" val="00000000-0000-0000-0000-000000000000"/>
  <p:tag name="OTLMTITLE" val="Move to production"/>
  <p:tag name="OTLDATEFORMATSTRING" val="MMM d, yyyy"/>
  <p:tag name="OTLMILESTONESPACING" val="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ATE" val="2024-09-01T23:59:00.0000000"/>
  <p:tag name="OTLPOSITIONONTASK" val="None"/>
  <p:tag name="OTLRELATEDTASKID" val="00000000-0000-0000-0000-000000000000"/>
  <p:tag name="OTLDATEFORMATSTRING" val="MMM d, yyyy"/>
  <p:tag name="OTLMTITLE" val="Training material sign off"/>
  <p:tag name="OTLMILESTONESPACING" val="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ODAYPOSITION" val="Abov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Project Initiation"/>
  <p:tag name="OTLDATE" val="2022-11-11T08:00:00.0000000"/>
  <p:tag name="OTLPOSITIONONTASK" val="None"/>
  <p:tag name="OTLRELATEDTASKID" val="00000000-0000-0000-0000-000000000000"/>
  <p:tag name="OTLDATEFORMATSTRING" val="yyyy/MMM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ATE" val="2023-04-20T08:00:00.0000000"/>
  <p:tag name="OTLPOSITIONONTASK" val="None"/>
  <p:tag name="OTLRELATEDTASKID" val="00000000-0000-0000-0000-000000000000"/>
  <p:tag name="OTLDATEFORMATSTRING" val="yyyy/MMM"/>
  <p:tag name="OTLMTITLE" val="Prototyp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ATE" val="2023-09-08T08:00:00.0000000"/>
  <p:tag name="OTLPOSITIONONTASK" val="None"/>
  <p:tag name="OTLRELATEDTASKID" val="00000000-0000-0000-0000-000000000000"/>
  <p:tag name="OTLDATEFORMATSTRING" val="yyyy/MMM"/>
  <p:tag name="OTLMTITLE" val="Final Product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ATE" val="2024-04-20T23:59:00.0000000"/>
  <p:tag name="OTLPOSITIONONTASK" val="None"/>
  <p:tag name="OTLRELATEDTASKID" val="00000000-0000-0000-0000-000000000000"/>
  <p:tag name="OTLDATEFORMATSTRING" val="yyyy/MMM"/>
  <p:tag name="OTLMTITLE" val="Training Prototyp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ATE" val="2024-09-08T23:59:00.0000000"/>
  <p:tag name="OTLPOSITIONONTASK" val="None"/>
  <p:tag name="OTLRELATEDTASKID" val="00000000-0000-0000-0000-000000000000"/>
  <p:tag name="OTLDATEFORMATSTRING" val="yyyy/MMM"/>
  <p:tag name="OTLMTITLE" val="Training Final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EPENDENCYKIND" val="FS"/>
  <p:tag name="OTLDEPSOURCEKIND" val="Side"/>
  <p:tag name="OTLDEPDESTINATIONKIND" val="Side"/>
  <p:tag name="OTLDEPSOURCEID" val="ee1b4008-3f9b-430b-8483-663d15a29627"/>
  <p:tag name="OTLDEPDESTINATIONID" val="f72f16f5-5333-41ca-bd23-bcbf8fd581c1"/>
  <p:tag name="OTLDEPENDENCYLAGUNIT" val="Undefined"/>
  <p:tag name="OTLDEPENDENCYLAGVALUE" val="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EPENDENCYKIND" val="FS"/>
  <p:tag name="OTLDEPSOURCEKIND" val="Side"/>
  <p:tag name="OTLDEPDESTINATIONKIND" val="Side"/>
  <p:tag name="OTLDEPSOURCEID" val="f72f16f5-5333-41ca-bd23-bcbf8fd581c1"/>
  <p:tag name="OTLDEPDESTINATIONID" val="ef9fa7d0-4312-4338-8a13-11f3bd36c69c"/>
  <p:tag name="OTLDEPENDENCYLAGUNIT" val="Undefined"/>
  <p:tag name="OTLDEPENDENCYLAGVALUE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EPENDENCYKIND" val="FS"/>
  <p:tag name="OTLDEPSOURCEKIND" val="Side"/>
  <p:tag name="OTLDEPDESTINATIONKIND" val="Side"/>
  <p:tag name="OTLDEPSOURCEID" val="ef9fa7d0-4312-4338-8a13-11f3bd36c69c"/>
  <p:tag name="OTLDEPDESTINATIONID" val="ac392e15-17f7-4519-8026-117662365b47"/>
  <p:tag name="OTLDEPENDENCYLAGUNIT" val="Undefined"/>
  <p:tag name="OTLDEPENDENCYLAGVALUE" val="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EPENDENCYKIND" val="FS"/>
  <p:tag name="OTLDEPSOURCEKIND" val="Side"/>
  <p:tag name="OTLDEPDESTINATIONKIND" val="Side"/>
  <p:tag name="OTLDEPSOURCEID" val="ac392e15-17f7-4519-8026-117662365b47"/>
  <p:tag name="OTLDEPDESTINATIONID" val="d2461a22-a87a-4bdd-bb2d-650ecf1a181f"/>
  <p:tag name="OTLDEPENDENCYLAGUNIT" val="Undefined"/>
  <p:tag name="OTLDEPENDENCYLAGVALUE" val="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EPENDENCYKIND" val="FS"/>
  <p:tag name="OTLDEPSOURCEKIND" val="Side"/>
  <p:tag name="OTLDEPDESTINATIONKIND" val="Side"/>
  <p:tag name="OTLDEPSOURCEID" val="3c8c89d3-35f5-48b0-a00c-8bf683a436df"/>
  <p:tag name="OTLDEPDESTINATIONID" val="cc63ef75-8e38-4df1-9bd6-ef361042d33b"/>
  <p:tag name="OTLDEPENDENCYLAGUNIT" val="Undefined"/>
  <p:tag name="OTLDEPENDENCYLAGVALUE" val="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EPENDENCYKIND" val="FS"/>
  <p:tag name="OTLDEPSOURCEKIND" val="Side"/>
  <p:tag name="OTLDEPDESTINATIONKIND" val="Side"/>
  <p:tag name="OTLDEPSOURCEID" val="cc63ef75-8e38-4df1-9bd6-ef361042d33b"/>
  <p:tag name="OTLDEPDESTINATIONID" val="8af4154b-6527-4428-a6de-9097289920e2"/>
  <p:tag name="OTLDEPENDENCYLAGUNIT" val="Undefined"/>
  <p:tag name="OTLDEPENDENCYLAGVALUE" val="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EPENDENCYKIND" val="FS"/>
  <p:tag name="OTLDEPSOURCEKIND" val="Side"/>
  <p:tag name="OTLDEPDESTINATIONKIND" val="Side"/>
  <p:tag name="OTLDEPSOURCEID" val="8af4154b-6527-4428-a6de-9097289920e2"/>
  <p:tag name="OTLDEPDESTINATIONID" val="dc20c629-5398-4377-9db5-4bae994e5f4b"/>
  <p:tag name="OTLDEPENDENCYLAGUNIT" val="Undefined"/>
  <p:tag name="OTLDEPENDENCYLAGVALUE" val="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X3N3aW1sYW5lc1YyIjpbXSwiQ3VsdHVyZUluZm9OYW1lIjoiZW4tVVMiLCJTdHlsZU5hbWUiOm51bGwsIlZlcnNpb24iOnsiJGlkIjoiMiIsIlZlcnNpb24iOiI0LjEuMCIsIk9yaWdpbmFsQXNzZW1ibHlWZXJzaW9uIjoiNC4wMC4wMS4wMCIsIkVkaXRpb24iOiJQcm8iLCJMYXN0U2F2ZWRFZGl0aW9uIjo0LCJJc1BsdXNFZGl0aW9uIjp0cnVlLCJJc1Byb0VkaXRpb24iOnRydWV9LCJFZmZlY3QiOjAsIlN0eWxlIjp7IiRpZCI6IjMiLCJEZWZhdWx0RGVwZW5kZW5jeVN0eWxlIjp7IiRpZCI6IjQiLCJMaW5lU3R5bGUiOnsiJGlkIjoiNSIsIkxpbmVDb2xvciI6eyIkaWQiOiI2IiwiJHR5cGUiOiJOTFJFLkNvbW1vbi5Eb20uU29saWRDb2xvckJydXNoLCBOTFJFLkNvbW1vbiIsIkNvbG9yIjp7IiRpZCI6IjciLCJBIjoyNTUsIlIiOjAsIkciOjAsIkIiOjB9fSwiTGluZVdlaWdodCI6MS4wLCJMaW5lVHlwZSI6MCwiUGFyZW50U3R5bGUiOm51bGx9LCJFbmRBcnJvd2hlYWRMaW5lU3R5bGUiOnsiJGlkIjoiOCIsIktpbmQiOjEsIldpZHRoIjoxLCJMZW5ndGgiOjAsIlBhcmVudFN0eWxlIjpudWxsfSwiQnJpbmdUb0Zyb250Ijp0cnVlLCJFbGJvd1JhZGl1cyI6MC4wLCJNYXJnaW4iOnsiJGlkIjoiOSIsIlRvcCI6MC4wLCJMZWZ0IjowLjAsIlJpZ2h0IjowLjAsIkJvdHRvbSI6MC4wfSwiUGFkZGluZyI6eyIkaWQiOiIxMCIsIlRvcCI6MC4wLCJMZWZ0IjowLjAsIlJpZ2h0IjowLjAsIkJvdHRvbSI6MC4wfSwiQmFja2dyb3VuZCI6bnVsbCwiSXNWaXNpYmxlIjp0cnVlLCJXaWR0aCI6MC4wLCJIZWlnaHQiOjAuMCwiQm9yZGVyU3R5bGUiOm51bGwsIlBhcmVudFN0eWxlIjpudWxsfSwiQ3JpdGljYWxQYXRoU3R5bGUiOnsiJGlkIjoiMTEiLCJDcml0aWNhbFBhdGhTdHlsZU9wdGlvbnMiOjI3LCJMaW5lU3R5bGUiOnsiJGlkIjoiMTIiLCJMaW5lQ29sb3IiOnsiJGlkIjoiMTMiLCIkdHlwZSI6Ik5MUkUuQ29tbW9uLkRvbS5Tb2xpZENvbG9yQnJ1c2gsIE5MUkUuQ29tbW9uIiwiQ29sb3IiOnsiJGlkIjoiMTQiLCJBIjoyNTUsIlIiOjI1NSwiRyI6NzQsIkIiOjc0fX0sIkxpbmVXZWlnaHQiOjEuMCwiTGluZVR5cGUiOjAsIlBhcmVudFN0eWxlIjpudWxsfSwiVGl0bGVGb3JlZ3JvdW5kIjp7IiRpZCI6IjE1IiwiQ29sb3IiOnsiJGlkIjoiMTYiLCJBIjoyNTUsIlIiOjI1NSwiRyI6NzQsIkIiOjc0fX0sIlNoYXBlc0JhY2tncm91bmQiOnsiJGlkIjoiMTciLCJDb2xvciI6eyIkaWQiOiIxOCIsIkEiOjI1NSwiUiI6MjU1LCJHIjoxOTUsIkIiOjE5NX19LCJTaGFwZXNCb3JkZXJTdHlsZSI6eyIkaWQiOiIxOSIsIkxpbmVDb2xvciI6eyIkaWQiOiIyMCIsIiR0eXBlIjoiTkxSRS5Db21tb24uRG9tLlNvbGlkQ29sb3JCcnVzaCwgTkxSRS5Db21tb24iLCJDb2xvciI6eyIkaWQiOiIyMSIsIkEiOjI1NSwiUiI6MjU1LCJHIjo3NCwiQiI6NzR9fSwiTGluZVdlaWdodCI6MS41LCJMaW5lVHlwZSI6MCwiUGFyZW50U3R5bGUiOm51bGx9LCJNYXJnaW4iOnsiJGlkIjoiMjIiLCJUb3AiOjAuMCwiTGVmdCI6MC4wLCJSaWdodCI6MC4wLCJCb3R0b20iOjAuMH0sIlBhZGRpbmciOnsiJGlkIjoiMjMiLCJUb3AiOjAuMCwiTGVmdCI6MC4wLCJSaWdodCI6MC4wLCJCb3R0b20iOjAuMH0sIkJhY2tncm91bmQiOm51bGwsIklzVmlzaWJsZSI6ZmFsc2UsIldpZHRoIjowLjAsIkhlaWdodCI6MC4wLCJCb3JkZXJTdHlsZSI6bnVsbCwiUGFyZW50U3R5bGUiOm51bGx9LCJQYW5lbHNTcGFjaW5nRGVmaW5pdGlvbiI6eyIkaWQiOiIyNCIsIlNwYWNpbmdBYm92ZVRpbWViYW5kIjoxNiwiU3BhY2luZ0JlbG93VGltZWJhbmQiOjE2LCJTcGFjaW5nQWJvdmVCZXR3ZWVuU3dpbWxhbmVzQW5kVGFza3MiOjE2LCJTcGFjaW5nQmVsb3dCZXR3ZWVuU3dpbWxhbmVzQW5kVGFza3MiOjE2fSwiVGltZWJhbmRTdHlsZSI6eyIkaWQiOiIyNSIsIlNjYWxlTWFya2luZyI6MCwiU2hhcGUiOjAsIlNoYXBlU3R5bGUiOnsiJGlkIjoiMjYiLCJNYXJnaW4iOnsiJGlkIjoiMjciLCJUb3AiOjAuMCwiTGVmdCI6MTAuMCwiUmlnaHQiOjEwLjAsIkJvdHRvbSI6MC4wfSwiUGFkZGluZyI6eyIkaWQiOiIyOCIsIlRvcCI6Ny4wLCJMZWZ0IjoxMy4wLCJSaWdodCI6MTMuMCwiQm90dG9tIjo3LjB9LCJCYWNrZ3JvdW5kIjp7IiRpZCI6IjI5IiwiQ29sb3IiOnsiJGlkIjoiMzAiLCJBIjoyNTUsIlIiOjUxLCJHIjo2MywiQiI6ODB9fSwiSXNWaXNpYmxlIjp0cnVlLCJXaWR0aCI6ODU4LjAsIkhlaWdodCI6MzAuMCwiQm9yZGVyU3R5bGUiOnsiJGlkIjoiMzEiLCJMaW5lQ29sb3IiOnsiJGlkIjoiMzIiLCIkdHlwZSI6Ik5MUkUuQ29tbW9uLkRvbS5Tb2xpZENvbG9yQnJ1c2gsIE5MUkUuQ29tbW9uIiwiQ29sb3IiOnsiJGlkIjoiMzMiLCJBIjoyNTUsIlIiOjI1NSwiRyI6MCwiQiI6MH19LCJMaW5lV2VpZ2h0IjowLjAsIkxpbmVUeXBlIjowLCJQYXJlbnRTdHlsZSI6bnVsbH0sIlBhcmVudFN0eWxlIjpudWxsfSwiTWlkZGxlVGllclNoYXBlU3R5bGUiOnsiJGlkIjoiMzQiLCJNYXJnaW4iOnsiJHJlZiI6IjI3In0sIlBhZGRpbmciOnsiJHJlZiI6IjI4In0sIkJhY2tncm91bmQiOnsiJHJlZiI6IjI5In0sIklzVmlzaWJsZSI6dHJ1ZSwiV2lkdGgiOjg1OC4wLCJIZWlnaHQiOjMwLjAsIkJvcmRlclN0eWxlIjp7IiRpZCI6IjM1IiwiTGluZUNvbG9yIjpudWxsLCJMaW5lV2VpZ2h0IjowLjAsIkxpbmVUeXBlIjowLCJQYXJlbnRTdHlsZSI6bnVsbH0sIlBhcmVudFN0eWxlIjpudWxsfSwiQm90dG9tVGllclNoYXBlU3R5bGUiOnsiJGlkIjoiMzYiLCJNYXJnaW4iOnsiJHJlZiI6IjI3In0sIlBhZGRpbmciOnsiJHJlZiI6IjI4In0sIkJhY2tncm91bmQiOnsiJHJlZiI6IjI5In0sIklzVmlzaWJsZSI6dHJ1ZSwiV2lkdGgiOjg1OC4wLCJIZWlnaHQiOjMwLjAsIkJvcmRlclN0eWxlIjp7IiRpZCI6IjM3IiwiTGluZUNvbG9yIjpudWxsLCJMaW5lV2VpZ2h0IjowLjAsIkxpbmVUeXBlIjowLCJQYXJlbnRTdHlsZSI6bnVsbH0sIlBhcmVudFN0eWxlIjpudWxsfSwiUmlnaHRFbmRDYXBzU3R5bGUiOnsiJGlkIjoiMzgiLCJGb250U2V0dGluZ3MiOnsiJGlkIjoiMzkiLCJGb250U2l6ZSI6MTgsIkZvbnROYW1lIjoiQ2FsaWJyaSIsIklzQm9sZCI6dHJ1ZSwiSXNJdGFsaWMiOmZhbHNlLCJJc1VuZGVybGluZWQiOmZhbHNlLCJQYXJlbnRTdHlsZSI6bnVsbH0sIkF1dG9TaXplIjowLCJGb3JlZ3JvdW5kIjp7IiRpZCI6IjQwIiwiQ29sb3IiOnsiJGlkIjoiNDEiLCJBIjoyNTUsIlIiOjY0LCJHIjo2NCwiQiI6NjR9fSwiTWF4V2lkdGgiOiJJbmZpbml0eSIsIk1heEhlaWdodCI6IkluZmluaXR5IiwiU21hcnRGb3JlZ3JvdW5kSXNBY3RpdmUiOmZhbHNlLCJIb3Jpem9udGFsQWxpZ25tZW50IjowLCJWZXJ0aWNhbEFsaWdubWVudCI6MCwiU21hcnRGb3JlZ3JvdW5kIjpudWxsLCJCYWNrZ3JvdW5kRmlsbFR5cGUiOjAsIk1hcmdpbiI6eyIkaWQiOiI0MiIsIlRvcCI6MC4wLCJMZWZ0IjowLjAsIlJpZ2h0IjoyMC4wLCJCb3R0b20iOjAuMH0sIlBhZGRpbmciOnsiJGlkIjoiNDMiLCJUb3AiOjAuMCwiTGVmdCI6MC4wLCJSaWdodCI6MC4wLCJCb3R0b20iOjAuMH0sIkJhY2tncm91bmQiOnsiJGlkIjoiNDQiLCJDb2xvciI6eyIkaWQiOiI0NSIsIkEiOjI1NSwiUiI6NjQsIkciOjY0LCJCIjo2NH19LCJJc1Zpc2libGUiOnRydWUsIldpZHRoIjowLjAsIkhlaWdodCI6MC4wLCJCb3JkZXJTdHlsZSI6bnVsbCwiUGFyZW50U3R5bGUiOm51bGx9LCJMZWZ0RW5kQ2Fwc1N0eWxlIjp7IiRpZCI6IjQ2IiwiRm9udFNldHRpbmdzIjp7IiRpZCI6IjQ3IiwiRm9udFNpemUiOjE4LCJGb250TmFtZSI6IkNhbGlicmkiLCJJc0JvbGQiOnRydWUsIklzSXRhbGljIjpmYWxzZSwiSXNVbmRlcmxpbmVkIjpmYWxzZSwiUGFyZW50U3R5bGUiOm51bGx9LCJBdXRvU2l6ZSI6MCwiRm9yZWdyb3VuZCI6eyIkaWQiOiI0OCIsIkNvbG9yIjp7IiRpZCI6IjQ5IiwiQSI6MjU1LCJSIjo2NCwiRyI6NjQsIkIiOjY0fX0sIk1heFdpZHRoIjoiSW5maW5pdHkiLCJNYXhIZWlnaHQiOiJJbmZpbml0eSIsIlNtYXJ0Rm9yZWdyb3VuZElzQWN0aXZlIjpmYWxzZSwiSG9yaXpvbnRhbEFsaWdubWVudCI6MCwiVmVydGljYWxBbGlnbm1lbnQiOjAsIlNtYXJ0Rm9yZWdyb3VuZCI6bnVsbCwiQmFja2dyb3VuZEZpbGxUeXBlIjowLCJNYXJnaW4iOnsiJGlkIjoiNTAiLCJUb3AiOjAuMCwiTGVmdCI6ODEuMCwiUmlnaHQiOjAuMCwiQm90dG9tIjowLjB9LCJQYWRkaW5nIjp7IiRpZCI6IjUxIiwiVG9wIjowLjAsIkxlZnQiOjAuMCwiUmlnaHQiOjAuMCwiQm90dG9tIjowLjB9LCJCYWNrZ3JvdW5kIjp7IiRpZCI6IjUyIiwiQ29sb3IiOnsiJGlkIjoiNTMiLCJBIjoyNTUsIlIiOjY0LCJHIjo2NCwiQiI6NjR9fSwiSXNWaXNpYmxlIjp0cnVlLCJXaWR0aCI6MC4wLCJIZWlnaHQiOjAuMCwiQm9yZGVyU3R5bGUiOm51bGwsIlBhcmVudFN0eWxlIjpudWxsfSwiVG9kYXlUZXh0U3R5bGUiOnsiJGlkIjoiNTQiLCJGb250U2V0dGluZ3MiOnsiJGlkIjoiNTUiLCJGb250U2l6ZSI6MTIsIkZvbnROYW1lIjoiQ2FsaWJyaSIsIklzQm9sZCI6ZmFsc2UsIklzSXRhbGljIjpmYWxzZSwiSXNVbmRlcmxpbmVkIjpmYWxzZSwiUGFyZW50U3R5bGUiOm51bGx9LCJBdXRvU2l6ZSI6MCwiRm9yZWdyb3VuZCI6eyIkaWQiOiI1NiIsIkNvbG9yIjp7IiRpZCI6IjU3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U4IiwiVG9wIjowLjAsIkxlZnQiOjAuMCwiUmlnaHQiOjAuMCwiQm90dG9tIjowLjB9LCJQYWRkaW5nIjp7IiRpZCI6IjU5IiwiVG9wIjowLjAsIkxlZnQiOjAuMCwiUmlnaHQiOjAuMCwiQm90dG9tIjowLjB9LCJCYWNrZ3JvdW5kIjp7IiRpZCI6IjYwIiwiQ29sb3IiOnsiJGlkIjoiNjEiLCJBIjo4OSwiUiI6MCwiRyI6MCwiQiI6MH19LCJJc1Zpc2libGUiOnRydWUsIldpZHRoIjowLjAsIkhlaWdodCI6MC4wLCJCb3JkZXJTdHlsZSI6bnVsbCwiUGFyZW50U3R5bGUiOm51bGx9LCJUb2RheU1hcmtlclN0eWxlIjp7IiRpZCI6IjYyIiwiTWFyZ2luIjp7IiRpZCI6IjYzIiwiVG9wIjowLjAsIkxlZnQiOjAuMCwiUmlnaHQiOjAuMCwiQm90dG9tIjowLjB9LCJQYWRkaW5nIjp7IiRpZCI6IjY0IiwiVG9wIjowLjAsIkxlZnQiOjAuMCwiUmlnaHQiOjAuMCwiQm90dG9tIjowLjB9LCJCYWNrZ3JvdW5kIjp7IiRpZCI6IjY1IiwiQ29sb3IiOnsiJGlkIjoiNjYiLCJBIjoyNTUsIlIiOjI1NSwiRyI6MCwiQiI6MH19LCJJc1Zpc2libGUiOnRydWUsIldpZHRoIjowLjAsIkhlaWdodCI6MC4wLCJCb3JkZXJTdHlsZSI6bnVsbCwiUGFyZW50U3R5bGUiOm51bGx9LCJTY2FsZVN0eWxlIjp7IiRpZCI6IjY3IiwiU2hhcGUiOjAsIlNob3dTZWdtZW50U2VwYXJhdG9ycyI6dHJ1ZSwiU2VnbWVudFNlcGFyYXRvck9wYWNpdHkiOjMwLCJIYXNCZWVuVmlzaWJsZUJlZm9yZSI6dHJ1ZSwiRm9udFNldHRpbmdzIjp7IiRpZCI6IjY4IiwiRm9udFNpemUiOjEyLCJGb250TmFtZSI6IkNhbGlicmkiLCJJc0JvbGQiOmZhbHNlLCJJc0l0YWxpYyI6ZmFsc2UsIklzVW5kZXJsaW5lZCI6ZmFsc2UsIlBhcmVudFN0eWxlIjpudWxsfSwiQXV0b1NpemUiOjAsIkZvcmVncm91bmQiOnsiJGlkIjoiNjkiLCJDb2xvciI6eyIkaWQiOiI3MC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3MSIsIlRvcCI6MC4wLCJMZWZ0Ijo1LjAsIlJpZ2h0IjowLjAsIkJvdHRvbSI6MC4wfSwiUGFkZGluZyI6eyIkaWQiOiI3MiIsIlRvcCI6MC4wLCJMZWZ0IjowLjAsIlJpZ2h0IjowLjAsIkJvdHRvbSI6MC4wfSwiQmFja2dyb3VuZCI6eyIkaWQiOiI3MyIsIkNvbG9yIjp7IiRyZWYiOiI2MSJ9fSwiSXNWaXNpYmxlIjp0cnVlLCJXaWR0aCI6MC4wLCJIZWlnaHQiOjAuMCwiQm9yZGVyU3R5bGUiOm51bGwsIlBhcmVudFN0eWxlIjpudWxsfSwiU2luZ2xlU2NhbGVTaGFwZVN0eWxlIjp7IiRpZCI6Ijc0IiwiU2hhcGUiOjAsIkhlaWdodCI6MzAuMH0sIk1pZGRsZVRpZXJTY2FsZVN0eWxlIjp7IiRpZCI6Ijc1IiwiU2hhcGUiOjAsIlNob3dTZWdtZW50U2VwYXJhdG9ycyI6dHJ1ZSwiU2VnbWVudFNlcGFyYXRvck9wYWNpdHkiOjMwLCJIYXNCZWVuVmlzaWJsZUJlZm9yZSI6ZmFsc2UsIkZvbnRTZXR0aW5ncyI6eyIkaWQiOiI3NiIsIkZvbnRTaXplIjoxMiwiRm9udE5hbWUiOiJDYWxpYnJpIiwiSXNCb2xkIjpmYWxzZSwiSXNJdGFsaWMiOmZhbHNlLCJJc1VuZGVybGluZWQiOmZhbHNlLCJQYXJlbnRTdHlsZSI6bnVsbH0sIkF1dG9TaXplIjowLCJGb3JlZ3JvdW5kIjp7IiRyZWYiOiI2OSJ9LCJNYXhXaWR0aCI6MjAwLjAsIk1heEhlaWdodCI6IkluZmluaXR5IiwiU21hcnRGb3JlZ3JvdW5kSXNBY3RpdmUiOmZhbHNlLCJIb3Jpem9udGFsQWxpZ25tZW50IjowLCJWZXJ0aWNhbEFsaWdubWVudCI6MSwiU21hcnRGb3JlZ3JvdW5kIjpudWxsLCJCYWNrZ3JvdW5kRmlsbFR5cGUiOjAsIk1hcmdpbiI6eyIkcmVmIjoiNzEifSwiUGFkZGluZyI6eyIkcmVmIjoiNzIifSwiQmFja2dyb3VuZCI6eyIkcmVmIjoiNzMifSwiSXNWaXNpYmxlIjpmYWxzZSwiV2lkdGgiOjAuMCwiSGVpZ2h0IjowLjAsIkJvcmRlclN0eWxlIjpudWxsLCJQYXJlbnRTdHlsZSI6bnVsbH0sIkJvdHRvbVRpZXJTY2FsZVN0eWxlIjp7IiRpZCI6Ijc3IiwiU2hhcGUiOjAsIlNob3dTZWdtZW50U2VwYXJhdG9ycyI6dHJ1ZSwiU2VnbWVudFNlcGFyYXRvck9wYWNpdHkiOjMwLCJIYXNCZWVuVmlzaWJsZUJlZm9yZSI6ZmFsc2UsIkZvbnRTZXR0aW5ncyI6eyIkaWQiOiI3OCIsIkZvbnRTaXplIjoxMiwiRm9udE5hbWUiOiJDYWxpYnJpIiwiSXNCb2xkIjpmYWxzZSwiSXNJdGFsaWMiOmZhbHNlLCJJc1VuZGVybGluZWQiOmZhbHNlLCJQYXJlbnRTdHlsZSI6bnVsbH0sIkF1dG9TaXplIjowLCJGb3JlZ3JvdW5kIjp7IiRyZWYiOiI2OSJ9LCJNYXhXaWR0aCI6MjAwLjAsIk1heEhlaWdodCI6IkluZmluaXR5IiwiU21hcnRGb3JlZ3JvdW5kSXNBY3RpdmUiOmZhbHNlLCJIb3Jpem9udGFsQWxpZ25tZW50IjowLCJWZXJ0aWNhbEFsaWdubWVudCI6MSwiU21hcnRGb3JlZ3JvdW5kIjpudWxsLCJCYWNrZ3JvdW5kRmlsbFR5cGUiOjAsIk1hcmdpbiI6eyIkcmVmIjoiNzEifSwiUGFkZGluZyI6eyIkcmVmIjoiNzIifSwiQmFja2dyb3VuZCI6eyIkcmVmIjoiNzMifSwiSXNWaXNpYmxlIjpmYWxzZSwiV2lkdGgiOjAuMCwiSGVpZ2h0IjowLjAsIkJvcmRlclN0eWxlIjpudWxsLCJQYXJlbnRTdHlsZSI6bnVsbH0sIkVsYXBzZWRUaW1lQmFja2dyb3VuZCI6eyIkaWQiOiI3OSIsIkNvbG9yIjp7IiRpZCI6IjgwIiwiQSI6MTkxLCJSIjoxNjUsIkciOjE2NSwiQiI6MTY1fX0sIkFwcGVuZFllYXJPblllYXJDaGFuZ2UiOnRydWUsIkVsYXBzZWRUaW1lRm9ybWF0IjowLCJUb2RheU1hcmtlclBvc2l0aW9uIjowLCJRdWlja1Bvc2l0aW9uIjozLCJBYnNvbHV0ZVBvc2l0aW9uIjo0MDUuMCwiTWFyZ2luIjp7IiRpZCI6IjgxIiwiVG9wIjowLjAsIkxlZnQiOjEwLjAsIlJpZ2h0IjoxMC4wLCJCb3R0b20iOjAuMH0sIlBhZGRpbmciOnsiJGlkIjoiODIiLCJUb3AiOjAuMCwiTGVmdCI6MC4wLCJSaWdodCI6MC4wLCJCb3R0b20iOjAuMH0sIkJhY2tncm91bmQiOnsiJGlkIjoiODMiLCJDb2xvciI6eyIkaWQiOiI4NCIsIkEiOjI1NSwiUiI6MzEsIkciOjczLCJCIjoxMjV9fSwiSXNWaXNpYmxlIjp0cnVlLCJXaWR0aCI6MC4wLCJIZWlnaHQiOjAuMCwiQm9yZGVyU3R5bGUiOm51bGwsIlBhcmVudFN0eWxlIjpudWxsfSwiRGVmYXVsdE1pbGVzdG9uZVN0eWxlIjp7IiRpZCI6Ijg1IiwiU2hhcGUiOjEsIkNvbm5lY3Rvck1hcmdpbiI6eyIkaWQiOiI4NiIsIlRvcCI6MC4wLCJMZWZ0IjoyLjAsIlJpZ2h0IjoyLjAsIkJvdHRvbSI6MC4wfSwiQ29ubmVjdG9yU3R5bGUiOnsiJGlkIjoiODciLCJMaW5lQ29sb3IiOnsiJGlkIjoiODgiLCIkdHlwZSI6Ik5MUkUuQ29tbW9uLkRvbS5Tb2xpZENvbG9yQnJ1c2gsIE5MUkUuQ29tbW9uIiwiQ29sb3IiOnsiJGlkIjoiODkiLCJBIjoxMjcsIlIiOjMxLCJHIjo3MywiQiI6MTI2fX0sIkxpbmVXZWlnaHQiOjEuMCwiTGluZVR5cGUiOjAsIlBhcmVudFN0eWxlIjpudWxsfSwiSXNCZWxvd1RpbWViYW5kIjp0cnVlLCJQb3NpdGlvbk9uVGFzayI6MSwiSGlkZURhdGUiOmZhbHNlLCJTaGFwZVNpemUiOjEsIlNwYWNpbmciOjIuMCwiUGFkZGluZyI6eyIkaWQiOiI5MCIsIlRvcCI6Ny4wLCJMZWZ0IjozLjAsIlJpZ2h0IjowLjAsIkJvdHRvbSI6Mi4wfSwiU2hhcGVTdHlsZSI6eyIkaWQiOiI5MSIsIk1hcmdpbiI6eyIkaWQiOiI5MiIsIlRvcCI6MC4wLCJMZWZ0IjowLjAsIlJpZ2h0IjowLjAsIkJvdHRvbSI6MC4wfSwiUGFkZGluZyI6eyIkaWQiOiI5MyIsIlRvcCI6MC4wLCJMZWZ0IjowLjAsIlJpZ2h0IjowLjAsIkJvdHRvbSI6MC4wfSwiQmFja2dyb3VuZCI6eyIkaWQiOiI5NCIsIkNvbG9yIjp7IiRpZCI6Ijk1IiwiQSI6MjU1LCJSIjoxMTIsIkciOjE3MywiQiI6NzF9fSwiSXNWaXNpYmxlIjp0cnVlLCJXaWR0aCI6MTguMCwiSGVpZ2h0IjoyMC4wLCJCb3JkZXJTdHlsZSI6eyIkaWQiOiI5NiIsIkxpbmVDb2xvciI6eyIkaWQiOiI5NyIsIiR0eXBlIjoiTkxSRS5Db21tb24uRG9tLlNvbGlkQ29sb3JCcnVzaCwgTkxSRS5Db21tb24iLCJDb2xvciI6eyIkaWQiOiI5OCIsIkEiOjI1NSwiUiI6MjM0LCJHIjoyMiwiQiI6MzB9fSwiTGluZVdlaWdodCI6MC4wLCJMaW5lVHlwZSI6MCwiUGFyZW50U3R5bGUiOm51bGx9LCJQYXJlbnRTdHlsZSI6bnVsbH0sIlRpdGxlU3R5bGUiOnsiJGlkIjoiOTkiLCJGb250U2V0dGluZ3MiOnsiJGlkIjoiMTAwIiwiRm9udFNpemUiOjEyLCJGb250TmFtZSI6IkNhbGlicmkiLCJJc0JvbGQiOnRydWUsIklzSXRhbGljIjpmYWxzZSwiSXNVbmRlcmxpbmVkIjpmYWxzZSwiUGFyZW50U3R5bGUiOm51bGx9LCJBdXRvU2l6ZSI6MCwiRm9yZWdyb3VuZCI6eyIkaWQiOiIxMDEiLCJDb2xvciI6eyIkaWQiOiIxMDI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MTAzIiwiVG9wIjowLjAsIkxlZnQiOjAuMCwiUmlnaHQiOjAuMCwiQm90dG9tIjowLjB9LCJQYWRkaW5nIjp7IiRpZCI6IjEwNCIsIlRvcCI6MC4wLCJMZWZ0IjowLjAsIlJpZ2h0IjowLjAsIkJvdHRvbSI6MC4wfSwiQmFja2dyb3VuZCI6eyIkaWQiOiIxMDUiLCJDb2xvciI6eyIkaWQiOiIxMDYiLCJBIjowLCJSIjoyNTUsIkciOjI1NSwiQiI6MjU1fX0sIklzVmlzaWJsZSI6dHJ1ZSwiV2lkdGgiOjAuMCwiSGVpZ2h0IjowLjAsIkJvcmRlclN0eWxlIjpudWxsLCJQYXJlbnRTdHlsZSI6bnVsbH0sIkRhdGVTdHlsZSI6eyIkaWQiOiIxMDciLCJGb250U2V0dGluZ3MiOnsiJGlkIjoiMTA4IiwiRm9udFNpemUiOjEwLCJGb250TmFtZSI6IkNhbGlicmkiLCJJc0JvbGQiOmZhbHNlLCJJc0l0YWxpYyI6ZmFsc2UsIklzVW5kZXJsaW5lZCI6ZmFsc2UsIlBhcmVudFN0eWxlIjpudWxsfSwiQXV0b1NpemUiOjAsIkZvcmVncm91bmQiOnsiJGlkIjoiMTA5IiwiQ29sb3IiOnsiJGlkIjoiMTEwIiwiQSI6MjU1LCJSIjoxMTUsIkciOjExNSwiQiI6MTE1fX0sIk1heFdpZHRoIjoyMDAuMCwiTWF4SGVpZ2h0IjoiSW5maW5pdHkiLCJTbWFydEZvcmVncm91bmRJc0FjdGl2ZSI6ZmFsc2UsIkhvcml6b250YWxBbGlnbm1lbnQiOjEsIlZlcnRpY2FsQWxpZ25tZW50IjowLCJTbWFydEZvcmVncm91bmQiOm51bGwsIkJhY2tncm91bmRGaWxsVHlwZSI6MCwiTWFyZ2luIjp7IiRpZCI6IjExMSIsIlRvcCI6MC4wLCJMZWZ0IjowLjAsIlJpZ2h0IjowLjAsIkJvdHRvbSI6MC4wfSwiUGFkZGluZyI6eyIkaWQiOiIxMTIiLCJUb3AiOjAuMCwiTGVmdCI6MC4wLCJSaWdodCI6MC4wLCJCb3R0b20iOjAuMH0sIkJhY2tncm91bmQiOnsiJGlkIjoiMTEzIiwiQ29sb3IiOnsiJGlkIjoiMTE0IiwiQSI6MCwiUiI6MjU1LCJHIjoyNTUsIkIiOjI1NX19LCJJc1Zpc2libGUiOnRydWUsIldpZHRoIjowLjAsIkhlaWdodCI6MC4wLCJCb3JkZXJTdHlsZSI6bnVsbCwiUGFyZW50U3R5bGUiOm51bGx9LCJEYXRlRm9ybWF0Ijp7IiRpZCI6IjExNSIsIkZvcm1hdFN0cmluZyI6Ik1NTU0gZCwgeXl5eSIsIlNlcGFyYXRvciI6Ii8iLCJVc2VJbnRlcm5hdGlvbmFsRGF0ZUZvcm1hdCI6ZmFsc2UsIkRhdGVJc1Zpc2libGUiOnRydWUsIlRpbWVJc1Zpc2libGUiOmZhbHNlLCJIb3VyRGlnaXRzIjoxLCJBbVBtRGVzaWduYXRvciI6MiwiVHJpbTAwTWludXRlcyI6ZmFsc2UsIkxhc3RLbm93blZpc2liaWxpdHlTdGF0ZSI6eyIkaWQiOiIxMTYiLCJEYXRlUGFydElzVmlzaWJsZSI6dHJ1ZSwiVGltZVBhcnRJc1Zpc2libGUiOmZhbHNlfX0sIldlZWtOdW1iZXJpbmciOnsiJGlkIjoiMTE3IiwiRm9ybWF0IjowLCJJc1Zpc2libGUiOmZhbHNlLCJMYXN0S25vd25WaXNpYmlsaXR5U3RhdGUiOmZhbHNlfSwiSXNWaXNpYmxlIjp0cnVlLCJQYXJlbnRTdHlsZSI6bnVsbH0sIkRlZmF1bHRNb3RTdHlsZSI6eyIkaWQiOiIxMTgiLCJTaGFwZSI6MSwiQ29ubmVjdG9yTWFyZ2luIjp7IiRpZCI6IjExOSIsIlRvcCI6MC4wLCJMZWZ0IjoyLjAsIlJpZ2h0IjoyLjAsIkJvdHRvbSI6MC4wfSwiQ29ubmVjdG9yU3R5bGUiOnsiJGlkIjoiMTIwIiwiTGluZUNvbG9yIjp7IiRpZCI6IjEyMSIsIiR0eXBlIjoiTkxSRS5Db21tb24uRG9tLlNvbGlkQ29sb3JCcnVzaCwgTkxSRS5Db21tb24iLCJDb2xvciI6eyIkaWQiOiIxMjIiLCJBIjoxMjcsIlIiOjMxLCJHIjo3MywiQiI6MTI2fX0sIkxpbmVXZWlnaHQiOjEuMCwiTGluZVR5cGUiOjAsIlBhcmVudFN0eWxlIjpudWxsfSwiSXNCZWxvd1RpbWViYW5kIjp0cnVlLCJQb3NpdGlvbk9uVGFzayI6MSwiSGlkZURhdGUiOmZhbHNlLCJTaGFwZVNpemUiOjEsIlNwYWNpbmciOjIuMCwiUGFkZGluZyI6eyIkaWQiOiIxMjMiLCJUb3AiOjcuMCwiTGVmdCI6My4wLCJSaWdodCI6MC4wLCJCb3R0b20iOjIuMH0sIlNoYXBlU3R5bGUiOnsiJGlkIjoiMTI0IiwiTWFyZ2luIjp7IiRpZCI6IjEyNSIsIlRvcCI6MC4wLCJMZWZ0IjowLjAsIlJpZ2h0IjowLjAsIkJvdHRvbSI6MC4wfSwiUGFkZGluZyI6eyIkaWQiOiIxMjYiLCJUb3AiOjAuMCwiTGVmdCI6MC4wLCJSaWdodCI6MC4wLCJCb3R0b20iOjAuMH0sIkJhY2tncm91bmQiOnsiJGlkIjoiMTI3IiwiQ29sb3IiOnsiJGlkIjoiMTI4IiwiQSI6MjU1LCJSIjoxMTIsIkciOjE3MywiQiI6NzF9fSwiSXNWaXNpYmxlIjp0cnVlLCJXaWR0aCI6MTguMCwiSGVpZ2h0IjoyMC4wLCJCb3JkZXJTdHlsZSI6eyIkaWQiOiIxMjkiLCJMaW5lQ29sb3IiOnsiJGlkIjoiMTMwIiwiJHR5cGUiOiJOTFJFLkNvbW1vbi5Eb20uU29saWRDb2xvckJydXNoLCBOTFJFLkNvbW1vbiIsIkNvbG9yIjp7IiRpZCI6IjEzMSIsIkEiOjI1NSwiUiI6MjM0LCJHIjoyMiwiQiI6MzB9fSwiTGluZVdlaWdodCI6MC4wLCJMaW5lVHlwZSI6MCwiUGFyZW50U3R5bGUiOm51bGx9LCJQYXJlbnRTdHlsZSI6bnVsbH0sIlRpdGxlU3R5bGUiOnsiJGlkIjoiMTMyIiwiRm9udFNldHRpbmdzIjp7IiRpZCI6IjEzMyIsIkZvbnRTaXplIjoxMiwiRm9udE5hbWUiOiJDYWxpYnJpIiwiSXNCb2xkIjp0cnVlLCJJc0l0YWxpYyI6ZmFsc2UsIklzVW5kZXJsaW5lZCI6ZmFsc2UsIlBhcmVudFN0eWxlIjpudWxsfSwiQXV0b1NpemUiOjAsIkZvcmVncm91bmQiOnsiJGlkIjoiMTM0IiwiQ29sb3IiOnsiJGlkIjoiMTM1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EzNiIsIlRvcCI6MC4wLCJMZWZ0IjowLjAsIlJpZ2h0IjowLjAsIkJvdHRvbSI6MC4wfSwiUGFkZGluZyI6eyIkaWQiOiIxMzciLCJUb3AiOjAuMCwiTGVmdCI6MC4wLCJSaWdodCI6MC4wLCJCb3R0b20iOjAuMH0sIkJhY2tncm91bmQiOnsiJGlkIjoiMTM4IiwiQ29sb3IiOnsiJGlkIjoiMTM5IiwiQSI6MCwiUiI6MjU1LCJHIjoyNTUsIkIiOjI1NX19LCJJc1Zpc2libGUiOnRydWUsIldpZHRoIjowLjAsIkhlaWdodCI6MC4wLCJCb3JkZXJTdHlsZSI6bnVsbCwiUGFyZW50U3R5bGUiOm51bGx9LCJEYXRlU3R5bGUiOnsiJGlkIjoiMTQwIiwiRm9udFNldHRpbmdzIjp7IiRpZCI6IjE0MSIsIkZvbnRTaXplIjoxMCwiRm9udE5hbWUiOiJDYWxpYnJpIiwiSXNCb2xkIjpmYWxzZSwiSXNJdGFsaWMiOmZhbHNlLCJJc1VuZGVybGluZWQiOmZhbHNlLCJQYXJlbnRTdHlsZSI6bnVsbH0sIkF1dG9TaXplIjowLCJGb3JlZ3JvdW5kIjp7IiRpZCI6IjE0MiIsIkNvbG9yIjp7IiRpZCI6IjE0MyIsIkEiOjI1NSwiUiI6MTE1LCJHIjoxMTUsIkIiOjExNX19LCJNYXhXaWR0aCI6MjAwLjAsIk1heEhlaWdodCI6IkluZmluaXR5IiwiU21hcnRGb3JlZ3JvdW5kSXNBY3RpdmUiOmZhbHNlLCJIb3Jpem9udGFsQWxpZ25tZW50IjoxLCJWZXJ0aWNhbEFsaWdubWVudCI6MCwiU21hcnRGb3JlZ3JvdW5kIjpudWxsLCJCYWNrZ3JvdW5kRmlsbFR5cGUiOjAsIk1hcmdpbiI6eyIkaWQiOiIxNDQiLCJUb3AiOjAuMCwiTGVmdCI6MC4wLCJSaWdodCI6MC4wLCJCb3R0b20iOjAuMH0sIlBhZGRpbmciOnsiJGlkIjoiMTQ1IiwiVG9wIjowLjAsIkxlZnQiOjAuMCwiUmlnaHQiOjAuMCwiQm90dG9tIjowLjB9LCJCYWNrZ3JvdW5kIjp7IiRpZCI6IjE0NiIsIkNvbG9yIjp7IiRpZCI6IjE0NyIsIkEiOjAsIlIiOjI1NSwiRyI6MjU1LCJCIjoyNTV9fSwiSXNWaXNpYmxlIjp0cnVlLCJXaWR0aCI6MC4wLCJIZWlnaHQiOjAuMCwiQm9yZGVyU3R5bGUiOm51bGwsIlBhcmVudFN0eWxlIjpudWxsfSwiRGF0ZUZvcm1hdCI6eyIkaWQiOiIxNDgiLCJGb3JtYXRTdHJpbmciOiJNTU1NIGQsIHl5eXkiLCJTZXBhcmF0b3IiOiIvIiwiVXNlSW50ZXJuYXRpb25hbERhdGVGb3JtYXQiOmZhbHNlLCJEYXRlSXNWaXNpYmxlIjp0cnVlLCJUaW1lSXNWaXNpYmxlIjpmYWxzZSwiSG91ckRpZ2l0cyI6MSwiQW1QbURlc2lnbmF0b3IiOjIsIlRyaW0wME1pbnV0ZXMiOmZhbHNlLCJMYXN0S25vd25WaXNpYmlsaXR5U3RhdGUiOnsiJGlkIjoiMTQ5IiwiRGF0ZVBhcnRJc1Zpc2libGUiOnRydWUsIlRpbWVQYXJ0SXNWaXNpYmxlIjpmYWxzZX19LCJXZWVrTnVtYmVyaW5nIjp7IiRpZCI6IjE1MCIsIkZvcm1hdCI6MCwiSXNWaXNpYmxlIjpmYWxzZSwiTGFzdEtub3duVmlzaWJpbGl0eVN0YXRlIjpmYWxzZX0sIklzVmlzaWJsZSI6dHJ1ZSwiUGFyZW50U3R5bGUiOm51bGx9LCJEZWZhdWx0VGFza1N0eWxlIjp7IiRpZCI6IjE1MSIsIlNoYXBlIjowLCJTaGFwZVRoaWNrbmVzcyI6MSwiRHVyYXRpb25Gb3JtYXQiOjYsIkluY2x1ZGVOb25Xb3JraW5nRGF5c0luRHVyYXRpb24iOmZhbHNlLCJQZXJjZW50YWdlQ29tcGxldGVTdHlsZSI6eyIkaWQiOiIxNTIiLCJGb250U2V0dGluZ3MiOnsiJGlkIjoiMTUzIiwiRm9udFNpemUiOjEyLCJGb250TmFtZSI6IkNhbGlicmkiLCJJc0JvbGQiOnRydWUsIklzSXRhbGljIjpmYWxzZSwiSXNVbmRlcmxpbmVkIjpmYWxzZSwiUGFyZW50U3R5bGUiOm51bGx9LCJBdXRvU2l6ZSI6MCwiRm9yZWdyb3VuZCI6eyIkaWQiOiIxNTQiLCJDb2xvciI6eyIkaWQiOiIxNTUiLCJBIjoyNTUsIlIiOjI1NSwiRyI6MjU1LCJCIjoyNTV9fSwiTWF4V2lkdGgiOjIwMC4wLCJNYXhIZWlnaHQiOiJJbmZpbml0eSIsIlNtYXJ0Rm9yZWdyb3VuZElzQWN0aXZlIjpmYWxzZSwiSG9yaXpvbnRhbEFsaWdubWVudCI6MSwiVmVydGljYWxBbGlnbm1lbnQiOjAsIlNtYXJ0Rm9yZWdyb3VuZCI6bnVsbCwiQmFja2dyb3VuZEZpbGxUeXBlIjowLCJNYXJnaW4iOnsiJGlkIjoiMTU2IiwiVG9wIjowLjAsIkxlZnQiOjAuMCwiUmlnaHQiOjAuMCwiQm90dG9tIjowLjB9LCJQYWRkaW5nIjp7IiRpZCI6IjE1NyIsIlRvcCI6MC4wLCJMZWZ0IjowLjAsIlJpZ2h0IjowLjAsIkJvdHRvbSI6MC4wfSwiQmFja2dyb3VuZCI6eyIkaWQiOiIxNTgiLCJDb2xvciI6eyIkaWQiOiIxNTkiLCJBIjo4OSwiUiI6MCwiRyI6MCwiQiI6MH19LCJJc1Zpc2libGUiOnRydWUsIldpZHRoIjowLjAsIkhlaWdodCI6MC4wLCJCb3JkZXJTdHlsZSI6bnVsbCwiUGFyZW50U3R5bGUiOm51bGx9LCJEdXJhdGlvblN0eWxlIjp7IiRpZCI6IjE2MCIsIkZvbnRTZXR0aW5ncyI6eyIkaWQiOiIxNjEiLCJGb250U2l6ZSI6MTAsIkZvbnROYW1lIjoiQ2FsaWJyaSIsIklzQm9sZCI6dHJ1ZSwiSXNJdGFsaWMiOmZhbHNlLCJJc1VuZGVybGluZWQiOmZhbHNlLCJQYXJlbnRTdHlsZSI6bnVsbH0sIkF1dG9TaXplIjowLCJGb3JlZ3JvdW5kIjp7IiRpZCI6IjE2MiIsIkNvbG9yIjp7IiRpZCI6IjE2My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xNjQiLCJUb3AiOjAuMCwiTGVmdCI6MC4wLCJSaWdodCI6MC4wLCJCb3R0b20iOjAuMH0sIlBhZGRpbmciOnsiJGlkIjoiMTY1IiwiVG9wIjowLjAsIkxlZnQiOjAuMCwiUmlnaHQiOjAuMCwiQm90dG9tIjowLjB9LCJCYWNrZ3JvdW5kIjp7IiRpZCI6IjE2NiIsIkNvbG9yIjp7IiRpZCI6IjE2NyIsIkEiOjAsIlIiOjI1NSwiRyI6MjU1LCJCIjoyNTV9fSwiSXNWaXNpYmxlIjp0cnVlLCJXaWR0aCI6MC4wLCJIZWlnaHQiOjAuMCwiQm9yZGVyU3R5bGUiOm51bGwsIlBhcmVudFN0eWxlIjpudWxsfSwiSG9yaXpvbnRhbENvbm5lY3RvclN0eWxlIjp7IiRpZCI6IjE2OCIsIkxpbmVDb2xvciI6eyIkaWQiOiIxNjkiLCIkdHlwZSI6Ik5MUkUuQ29tbW9uLkRvbS5Tb2xpZENvbG9yQnJ1c2gsIE5MUkUuQ29tbW9uIiwiQ29sb3IiOnsiJGlkIjoiMTcwIiwiQSI6MjU1LCJSIjoyMDQsIkciOjIwNCwiQiI6MjA0fX0sIkxpbmVXZWlnaHQiOjEuMCwiTGluZVR5cGUiOjAsIlBhcmVudFN0eWxlIjpudWxsfSwiVmVydGljYWxDb25uZWN0b3JTdHlsZSI6eyIkaWQiOiIxNzEiLCJMaW5lQ29sb3IiOnsiJGlkIjoiMTcyIiwiJHR5cGUiOiJOTFJFLkNvbW1vbi5Eb20uU29saWRDb2xvckJydXNoLCBOTFJFLkNvbW1vbiIsIkNvbG9yIjp7IiRpZCI6IjE3MyIsIkEiOjI1NSwiUiI6MjA0LCJHIjoyMDQsIkIiOjIwNH19LCJMaW5lV2VpZ2h0IjowLjAsIkxpbmVUeXBlIjowLCJQYXJlbnRTdHlsZSI6bnVsbH0sIk1hcmdpbiI6bnVsbCwiU3RhcnREYXRlUG9zaXRpb24iOjYsIkVuZERhdGVQb3NpdGlvbiI6NiwiRGF0ZUlzVmlzaWJsZSI6ZmFsc2UsIlRpdGxlUG9zaXRpb24iOjMsIkR1cmF0aW9uUG9zaXRpb24iOjQsIlBlcmNlbnRhZ2VDb21wbGV0ZWRQb3NpdGlvbiI6MiwiU3BhY2luZyI6NSwiSXNCZWxvd1RpbWViYW5kIjpmYWxzZSwiUGVyY2VudGFnZUNvbXBsZXRlU2hhcGVPcGFjaXR5IjozNSwiU2hhcGVTdHlsZSI6eyIkaWQiOiIxNzQiLCJNYXJnaW4iOnsiJGlkIjoiMTc1IiwiVG9wIjowLjAsIkxlZnQiOjQuMCwiUmlnaHQiOjQuMCwiQm90dG9tIjowLjB9LCJQYWRkaW5nIjp7IiRpZCI6IjE3NiIsIlRvcCI6MC4wLCJMZWZ0IjowLjAsIlJpZ2h0IjowLjAsIkJvdHRvbSI6MC4wfSwiQmFja2dyb3VuZCI6eyIkaWQiOiIxNzciLCJDb2xvciI6eyIkaWQiOiIxNzgiLCJBIjoyNTUsIlIiOjY4LCJHIjoxMTQsIkIiOjE5Nn19LCJJc1Zpc2libGUiOnRydWUsIldpZHRoIjo0OTAuMCwiSGVpZ2h0IjoxNi4wLCJCb3JkZXJTdHlsZSI6eyIkaWQiOiIxNzkiLCJMaW5lQ29sb3IiOnsiJGlkIjoiMTgwIiwiJHR5cGUiOiJOTFJFLkNvbW1vbi5Eb20uU29saWRDb2xvckJydXNoLCBOTFJFLkNvbW1vbiIsIkNvbG9yIjp7IiRpZCI6IjE4MSIsIkEiOjI1NSwiUiI6MjM0LCJHIjoyMiwiQiI6MzB9fSwiTGluZVdlaWdodCI6MC4wLCJMaW5lVHlwZSI6MCwiUGFyZW50U3R5bGUiOm51bGx9LCJQYXJlbnRTdHlsZSI6bnVsbH0sIlRpdGxlU3R5bGUiOnsiJGlkIjoiMTgyIiwiRm9udFNldHRpbmdzIjp7IiRpZCI6IjE4MyIsIkZvbnRTaXplIjoxNCwiRm9udE5hbWUiOiJDYWxpYnJpIiwiSXNCb2xkIjp0cnVlLCJJc0l0YWxpYyI6ZmFsc2UsIklzVW5kZXJsaW5lZCI6ZmFsc2UsIlBhcmVudFN0eWxlIjpudWxsfSwiQXV0b1NpemUiOjAsIkZvcmVncm91bmQiOnsiJGlkIjoiMTg0IiwiQ29sb3IiOnsiJGlkIjoiMTg1IiwiQSI6MjU1LCJSIjowLCJHIjowLCJCIjowfX0sIk1heFdpZHRoIjoyMDAuMCwiTWF4SGVpZ2h0IjoiSW5maW5pdHkiLCJTbWFydEZvcmVncm91bmRJc0FjdGl2ZSI6ZmFsc2UsIkhvcml6b250YWxBbGlnbm1lbnQiOjIsIlZlcnRpY2FsQWxpZ25tZW50IjowLCJTbWFydEZvcmVncm91bmQiOm51bGwsIkJhY2tncm91bmRGaWxsVHlwZSI6MCwiTWFyZ2luIjp7IiRpZCI6IjE4NiIsIlRvcCI6MC4wLCJMZWZ0IjowLjAsIlJpZ2h0IjowLjAsIkJvdHRvbSI6MC4wfSwiUGFkZGluZyI6eyIkaWQiOiIxODciLCJUb3AiOjAuMCwiTGVmdCI6MC4wLCJSaWdodCI6MC4wLCJCb3R0b20iOjAuMH0sIkJhY2tncm91bmQiOnsiJGlkIjoiMTg4IiwiQ29sb3IiOnsiJGlkIjoiMTg5IiwiQSI6MCwiUiI6MjU1LCJHIjoyNTUsIkIiOjI1NX19LCJJc1Zpc2libGUiOnRydWUsIldpZHRoIjowLjAsIkhlaWdodCI6MC4wLCJCb3JkZXJTdHlsZSI6bnVsbCwiUGFyZW50U3R5bGUiOm51bGx9LCJEYXRlU3R5bGUiOnsiJGlkIjoiMTkwIiwiRm9udFNldHRpbmdzIjp7IiRpZCI6IjE5MSIsIkZvbnRTaXplIjoxMiwiRm9udE5hbWUiOiJDYWxpYnJpIiwiSXNCb2xkIjpmYWxzZSwiSXNJdGFsaWMiOmZhbHNlLCJJc1VuZGVybGluZWQiOmZhbHNlLCJQYXJlbnRTdHlsZSI6bnVsbH0sIkF1dG9TaXplIjowLCJGb3JlZ3JvdW5kIjp7IiRpZCI6IjE5MiIsIkNvbG9yIjp7IiRpZCI6IjE5MyIsIkEiOjI1NSwiUiI6MTE1LCJHIjoxMTUsIkIiOjExNX19LCJNYXhXaWR0aCI6MjAwLjAsIk1heEhlaWdodCI6IkluZmluaXR5IiwiU21hcnRGb3JlZ3JvdW5kSXNBY3RpdmUiOmZhbHNlLCJIb3Jpem9udGFsQWxpZ25tZW50IjowLCJWZXJ0aWNhbEFsaWdubWVudCI6MCwiU21hcnRGb3JlZ3JvdW5kIjpudWxsLCJCYWNrZ3JvdW5kRmlsbFR5cGUiOjAsIk1hcmdpbiI6eyIkaWQiOiIxOTQiLCJUb3AiOjAuMCwiTGVmdCI6MC4wLCJSaWdodCI6MC4wLCJCb3R0b20iOjAuMH0sIlBhZGRpbmciOnsiJGlkIjoiMTk1IiwiVG9wIjowLjAsIkxlZnQiOjAuMCwiUmlnaHQiOjAuMCwiQm90dG9tIjowLjB9LCJCYWNrZ3JvdW5kIjp7IiRpZCI6IjE5NiIsIkNvbG9yIjp7IiRpZCI6IjE5NyIsIkEiOjAsIlIiOjI1NSwiRyI6MjU1LCJCIjoyNTV9fSwiSXNWaXNpYmxlIjp0cnVlLCJXaWR0aCI6MC4wLCJIZWlnaHQiOjAuMCwiQm9yZGVyU3R5bGUiOm51bGwsIlBhcmVudFN0eWxlIjpudWxsfSwiRGF0ZUZvcm1hdCI6eyIkaWQiOiIxOTgiLCJGb3JtYXRTdHJpbmciOiJNTU0gZCw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k5IiwiRm9ybWF0IjowLCJJc1Zpc2libGUiOmZhbHNlLCJMYXN0S25vd25WaXNpYmlsaXR5U3RhdGUiOmZhbHNlfSwiSXNWaXNpYmxlIjp0cnVlLCJQYXJlbnRTdHlsZSI6bnVsbCwiX2V4cGxpY2l0bHlTZXQiOnsiJGlkIjoiMjAw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RlZmF1bHRTd2ltbGFuZU1pbGVzdG9uZVN0eWxlIjp7IiRpZCI6IjIwMSIsIlRpdGxlUG9zaXRpb24iOiJSaWdodCIsIkRhdGVQb3NpdGlvbiI6IkxlZnQiLCJTaGFwZVR5cGUiOjMsIlNoYXBlU2l6ZSI6MSwiU3BhY2luZyI6NSwiU2hhcGVTdHlsZSI6eyIkaWQiOiIyMDIiLCJNYXJnaW4iOnsiJGlkIjoiMjAzIiwiVG9wIjowLjAsIkxlZnQiOjAuMCwiUmlnaHQiOjAuMCwiQm90dG9tIjowLjB9LCJQYWRkaW5nIjp7IiRpZCI6IjIwNCIsIlRvcCI6MC4wLCJMZWZ0IjowLjAsIlJpZ2h0IjowLjAsIkJvdHRvbSI6MC4wfSwiQmFja2dyb3VuZCI6eyIkaWQiOiIyMDUiLCJDb2xvciI6eyIkaWQiOiIyMDYiLCJBIjoyNTUsIlIiOjAsIkciOjExNCwiQiI6MTg4fX0sIklzVmlzaWJsZSI6dHJ1ZSwiV2lkdGgiOjE4LjAsIkhlaWdodCI6MjAuMCwiQm9yZGVyU3R5bGUiOnsiJGlkIjoiMjA3IiwiTGluZUNvbG9yIjp7IiRpZCI6IjIwOCIsIiR0eXBlIjoiTkxSRS5Db21tb24uRG9tLlNvbGlkQ29sb3JCcnVzaCwgTkxSRS5Db21tb24iLCJDb2xvciI6eyIkaWQiOiIyMDkiLCJBIjoyNTUsIlIiOjI1NSwiRyI6MCwiQiI6MH19LCJMaW5lV2VpZ2h0IjowLjAsIkxpbmVUeXBlIjowLCJQYXJlbnRTdHlsZSI6bnVsbH0sIlBhcmVudFN0eWxlIjpudWxsfSwiVGl0bGVTdHlsZSI6eyIkaWQiOiIyMTAiLCJGb250U2V0dGluZ3MiOnsiJGlkIjoiMjExIiwiRm9udFNpemUiOjEyLCJGb250TmFtZSI6IkNhbGlicmkiLCJJc0JvbGQiOnRydWUsIklzSXRhbGljIjpmYWxzZSwiSXNVbmRlcmxpbmVkIjpmYWxzZSwiUGFyZW50U3R5bGUiOm51bGx9LCJBdXRvU2l6ZSI6MCwiRm9yZWdyb3VuZCI6eyIkaWQiOiIyMTIiLCJDb2xvciI6eyIkaWQiOiIyMTM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MjE0IiwiVG9wIjowLjAsIkxlZnQiOjAuMCwiUmlnaHQiOjAuMCwiQm90dG9tIjowLjB9LCJQYWRkaW5nIjp7IiRpZCI6IjIxNSIsIlRvcCI6MC4wLCJMZWZ0IjowLjAsIlJpZ2h0IjowLjAsIkJvdHRvbSI6MC4wfSwiQmFja2dyb3VuZCI6eyIkaWQiOiIyMTYiLCJDb2xvciI6eyIkaWQiOiIyMTciLCJBIjo4OSwiUiI6MCwiRyI6MCwiQiI6MH19LCJJc1Zpc2libGUiOnRydWUsIldpZHRoIjowLjAsIkhlaWdodCI6MC4wLCJCb3JkZXJTdHlsZSI6bnVsbCwiUGFyZW50U3R5bGUiOm51bGx9LCJEYXRlU3R5bGUiOnsiJGlkIjoiMjE4IiwiRm9udFNldHRpbmdzIjp7IiRpZCI6IjIxOSIsIkZvbnRTaXplIjoxMCwiRm9udE5hbWUiOiJDYWxpYnJpIiwiSXNCb2xkIjpmYWxzZSwiSXNJdGFsaWMiOmZhbHNlLCJJc1VuZGVybGluZWQiOmZhbHNlLCJQYXJlbnRTdHlsZSI6bnVsbH0sIkF1dG9TaXplIjowLCJGb3JlZ3JvdW5kIjp7IiRpZCI6IjIyMCIsIkNvbG9yIjp7IiRpZCI6IjIyMSIsIkEiOjI1NSwiUiI6MTY1LCJHIjoxNjUsIkIiOjE2NX19LCJNYXhXaWR0aCI6MjAwLjAsIk1heEhlaWdodCI6IkluZmluaXR5IiwiU21hcnRGb3JlZ3JvdW5kSXNBY3RpdmUiOmZhbHNlLCJIb3Jpem9udGFsQWxpZ25tZW50IjowLCJWZXJ0aWNhbEFsaWdubWVudCI6MCwiU21hcnRGb3JlZ3JvdW5kIjpudWxsLCJCYWNrZ3JvdW5kRmlsbFR5cGUiOjAsIk1hcmdpbiI6eyIkaWQiOiIyMjIiLCJUb3AiOjAuMCwiTGVmdCI6MC4wLCJSaWdodCI6MC4wLCJCb3R0b20iOjAuMH0sIlBhZGRpbmciOnsiJGlkIjoiMjIzIiwiVG9wIjowLjAsIkxlZnQiOjAuMCwiUmlnaHQiOjAuMCwiQm90dG9tIjowLjB9LCJCYWNrZ3JvdW5kIjp7IiRpZCI6IjIyNCIsIkNvbG9yIjp7IiRpZCI6IjIyNSIsIkEiOjg5LCJSIjowLCJHIjowLCJCIjowfX0sIklzVmlzaWJsZSI6dHJ1ZSwiV2lkdGgiOjAuMCwiSGVpZ2h0IjowLjAsIkJvcmRlclN0eWxlIjpudWxsLCJQYXJlbnRTdHlsZSI6bnVsbH0sIkRhdGVGb3JtYXQiOnsiJGlkIjoiMjI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yNyIsIkZvcm1hdCI6MCwiSXNWaXNpYmxlIjpmYWxzZSwiTGFzdEtub3duVmlzaWJpbGl0eVN0YXRlIjpmYWxzZX0sIklzVmlzaWJsZSI6dHJ1ZSwiUGFyZW50U3R5bGUiOm51bGx9LCJHcmlkbGluZVBhbmVsU3R5bGUiOnsiJGlkIjoiMjI4IiwiR3JpZGxpbmVTdHlsZSI6eyIkaWQiOiIyMjkiLCJMaW5lQ29sb3IiOnsiJGlkIjoiMjMwIiwiJHR5cGUiOiJOTFJFLkNvbW1vbi5Eb20uU29saWRDb2xvckJydXNoLCBOTFJFLkNvbW1vbiIsIkNvbG9yIjp7IiRpZCI6IjIzMSIsIkEiOjM4LCJSIjo5MSwiRyI6MTU1LCJCIjoyMTN9fSwiTGluZVdlaWdodCI6MS4wLCJMaW5lVHlwZSI6MCwiUGFyZW50U3R5bGUiOm51bGx9LCJNYXJnaW4iOnsiJGlkIjoiMjMyIiwiVG9wIjowLjAsIkxlZnQiOjAuMCwiUmlnaHQiOjAuMCwiQm90dG9tIjowLjB9LCJQYWRkaW5nIjp7IiRpZCI6IjIzMyIsIlRvcCI6MC4wLCJMZWZ0IjowLjAsIlJpZ2h0IjowLjAsIkJvdHRvbSI6MC4wfSwiQmFja2dyb3VuZCI6bnVsbCwiSXNWaXNpYmxlIjp0cnVlLCJXaWR0aCI6MC4wLCJIZWlnaHQiOjAuMCwiQm9yZGVyU3R5bGUiOnsiJGlkIjoiMjM0IiwiTGluZUNvbG9yIjpudWxsLCJMaW5lV2VpZ2h0IjowLjAsIkxpbmVUeXBlIjowLCJQYXJlbnRTdHlsZSI6bnVsbH0sIlBhcmVudFN0eWxlIjpudWxsfSwiQWN0aXZpdHlMaW5lUGFuZWxTdHlsZSI6eyIkaWQiOiIyMzUiLCJBY3Rpdml0eUxpbmVTdHlsZSI6eyIkaWQiOiIyMzYiLCJMaW5lQ29sb3IiOnsiJGlkIjoiMjM3IiwiJHR5cGUiOiJOTFJFLkNvbW1vbi5Eb20uU29saWRDb2xvckJydXNoLCBOTFJFLkNvbW1vbiIsIkNvbG9yIjp7IiRpZCI6IjIzOCIsIkEiOjM4LCJSIjo2OCwiRyI6MTE0LCJCIjoxOTZ9fSwiTGluZVdlaWdodCI6MS4wLCJMaW5lVHlwZSI6MCwiUGFyZW50U3R5bGUiOm51bGx9LCJNYXJnaW4iOnsiJGlkIjoiMjM5IiwiVG9wIjowLjAsIkxlZnQiOjAuMCwiUmlnaHQiOjAuMCwiQm90dG9tIjowLjB9LCJQYWRkaW5nIjp7IiRpZCI6IjI0MCIsIlRvcCI6MC4wLCJMZWZ0IjowLjAsIlJpZ2h0IjowLjAsIkJvdHRvbSI6MC4wfSwiQmFja2dyb3VuZCI6bnVsbCwiSXNWaXNpYmxlIjp0cnVlLCJXaWR0aCI6MC4wLCJIZWlnaHQiOjAuMCwiQm9yZGVyU3R5bGUiOm51bGwsIlBhcmVudFN0eWxlIjpudWxsfSwiX3NlbGVjdGVkVGhlbWVQcmVzZXRDb2xvcnMiOnsiJGlkIjoiMjQxIiwiVGV4dExpZ2h0Ijp7IiRpZCI6IjI0MiIsIkEiOjI1NSwiUiI6MjU1LCJHIjoyNTUsIkIiOjI1NX0sIlRleHREYXJrIjp7IiRpZCI6IjI0MyIsIkEiOjI1NSwiUiI6MCwiRyI6MCwiQiI6MH0sIkFjY2VudDEiOnsiJHJlZiI6IjcwIn0sIkFjY2VudDIiOnsiJHJlZiI6IjMwIn0sIkFjY2VudDMiOnsiJGlkIjoiMjQ0IiwiQSI6MjU1LCJSIjo2OCwiRyI6MTE0LCJCIjoxOTZ9LCJBY2NlbnQ0Ijp7IiRpZCI6IjI0NSIsIkEiOjI1NSwiUiI6MjMzLCJHIjoxMTMsIkIiOjUwfSwiQWNjZW50NSI6eyIkaWQiOiIyNDYiLCJBIjoyNTUsIlIiOjI1LCJHIjoxMDcsIkIiOjM2fSwiQWNjZW50NiI6eyIkaWQiOiIyNDciLCJBIjoyNTUsIlIiOjE1LCJHIjoxNTgsIkIiOjIxM30sIkFjY2VudDciOnsiJGlkIjoiMjQ4IiwiQSI6MjU1LCJSIjoxNjAsIkciOjQzLCJCIjoxNDd9LCJBY2NlbnQ4Ijp7IiRpZCI6IjI0OSIsIkEiOjI1NSwiUiI6NzgsIkciOjE2NywiQiI6NDZ9fSwiU2hvd0VsYXBzZWRUaW1lR3JhZGllbnRTdHlsZSI6ZmFsc2UsIlRpbWViYW5kUmVzZXJ2ZWRMZWZ0QXJlYVN0eWxlIjp7IiRpZCI6IjI1MCIsIkFjdGl2aXR5SGVhZGVyV2lkdGgiOjAuMCwiSXNTZXQiOmZhbHNlfSwiRGVmYXVsdFN3aW1sYW5lU3R5bGUiOnsiJGlkIjoiMjUxIiwiSGVhZGVyU3R5bGUiOnsiJGlkIjoiMjUyIiwiVGV4dFN0eWxlIjp7IiRpZCI6IjI1MyIsIkZvbnRTZXR0aW5ncyI6eyIkaWQiOiIyNTQiLCJGb250U2l6ZSI6MTIsIkZvbnROYW1lIjoiQ2FsaWJyaSIsIklzQm9sZCI6ZmFsc2UsIklzSXRhbGljIjpmYWxzZSwiSXNVbmRlcmxpbmVkIjpmYWxzZSwiUGFyZW50U3R5bGUiOm51bGx9LCJBdXRvU2l6ZSI6MCwiRm9yZWdyb3VuZCI6eyIkaWQiOiIyNTUiLCJDb2xvciI6eyIkaWQiOiIyNTYiLCJBIjoyNTUsIlIiOjMyLCJHIjo1NiwiQiI6MTAwfX0sIk1heFdpZHRoIjowLjAsIk1heEhlaWdodCI6MC4wLCJTbWFydEZvcmVncm91bmRJc0FjdGl2ZSI6ZmFsc2UsIkhvcml6b250YWxBbGlnbm1lbnQiOjAsIlZlcnRpY2FsQWxpZ25tZW50IjowLCJTbWFydEZvcmVncm91bmQiOm51bGwsIkJhY2tncm91bmRGaWxsVHlwZSI6MCwiTWFyZ2luIjp7IiRpZCI6IjI1NyIsIlRvcCI6MC4wLCJMZWZ0IjowLjAsIlJpZ2h0IjowLjAsIkJvdHRvbSI6MC4wfSwiUGFkZGluZyI6eyIkaWQiOiIyNTgiLCJUb3AiOjAuMCwiTGVmdCI6MC4wLCJSaWdodCI6MC4wLCJCb3R0b20iOjAuMH0sIkJhY2tncm91bmQiOm51bGwsIklzVmlzaWJsZSI6ZmFsc2UsIldpZHRoIjowLjAsIkhlaWdodCI6MC4wLCJCb3JkZXJTdHlsZSI6bnVsbCwiUGFyZW50U3R5bGUiOm51bGx9LCJSZWN0YW5nbGVTdHlsZSI6eyIkaWQiOiIyNTkiLCJNYXJnaW4iOnsiJGlkIjoiMjYwIiwiVG9wIjowLjAsIkxlZnQiOjAuMCwiUmlnaHQiOjAuMCwiQm90dG9tIjowLjB9LCJQYWRkaW5nIjp7IiRpZCI6IjI2MSIsIlRvcCI6MC4wLCJMZWZ0IjowLjAsIlJpZ2h0IjowLjAsIkJvdHRvbSI6MC4wfSwiQmFja2dyb3VuZCI6eyIkaWQiOiIyNjIiLCJDb2xvciI6eyIkaWQiOiIyNjMiLCJBIjoxMjcsIlIiOjkxLCJHIjoxNTUsIkIiOjIxM319LCJJc1Zpc2libGUiOmZhbHNlLCJXaWR0aCI6MC4wLCJIZWlnaHQiOjAuMCwiQm9yZGVyU3R5bGUiOnsiJGlkIjoiMjY0IiwiTGluZUNvbG9yIjp7IiRpZCI6IjI2NSIsIiR0eXBlIjoiTkxSRS5Db21tb24uRG9tLlNvbGlkQ29sb3JCcnVzaCwgTkxSRS5Db21tb24iLCJDb2xvciI6eyIkaWQiOiIyNjYiLCJBIjoyNTUsIlIiOjI1NSwiRyI6MCwiQiI6MH19LCJMaW5lV2VpZ2h0IjowLjAsIkxpbmVUeXBlIjowLCJQYXJlbnRTdHlsZSI6bnVsbH0sIlBhcmVudFN0eWxlIjpudWxsfSwiTWFyZ2luIjp7IiRpZCI6IjI2NyIsIlRvcCI6MC4wLCJMZWZ0IjowLjAsIlJpZ2h0IjowLjAsIkJvdHRvbSI6MC4wfSwiUGFkZGluZyI6eyIkaWQiOiIyNjgiLCJUb3AiOjAuMCwiTGVmdCI6MC4wLCJSaWdodCI6MC4wLCJCb3R0b20iOjAuMH0sIkJhY2tncm91bmQiOm51bGwsIklzVmlzaWJsZSI6dHJ1ZSwiV2lkdGgiOjAuMCwiSGVpZ2h0IjowLjAsIkJvcmRlclN0eWxlIjpudWxsLCJQYXJlbnRTdHlsZSI6bnVsbH0sIkJhY2tncm91bmRTdHlsZSI6eyIkaWQiOiIyNjkiLCJNYXJnaW4iOnsiJGlkIjoiMjcwIiwiVG9wIjowLjAsIkxlZnQiOjAuMCwiUmlnaHQiOjAuMCwiQm90dG9tIjowLjB9LCJQYWRkaW5nIjp7IiRpZCI6IjI3MSIsIlRvcCI6MC4wLCJMZWZ0IjowLjAsIlJpZ2h0IjowLjAsIkJvdHRvbSI6MC4wfSwiQmFja2dyb3VuZCI6eyIkaWQiOiIyNzIiLCJDb2xvciI6eyIkaWQiOiIyNzMiLCJBIjozOCwiUiI6OTEsIkciOjE1NSwiQiI6MjEzfX0sIklzVmlzaWJsZSI6dHJ1ZSwiV2lkdGgiOjAuMCwiSGVpZ2h0IjowLjAsIkJvcmRlclN0eWxlIjp7IiRpZCI6IjI3NCIsIkxpbmVDb2xvciI6eyIkaWQiOiIyNzUiLCIkdHlwZSI6Ik5MUkUuQ29tbW9uLkRvbS5Tb2xpZENvbG9yQnJ1c2gsIE5MUkUuQ29tbW9uIiwiQ29sb3IiOnsiJGlkIjoiMjc2IiwiQSI6MjU1LCJSIjoyNTUsIkciOjAsIkIiOjB9fSwiTGluZVdlaWdodCI6MC4wLCJMaW5lVHlwZSI6MCwiUGFyZW50U3R5bGUiOm51bGx9LCJQYXJlbnRTdHlsZSI6bnVsbH0sIklzQWJvdmVUaW1lYmFuZCI6ZmFsc2UsIk1hcmdpbiI6eyIkaWQiOiIyNzciLCJUb3AiOjAuMCwiTGVmdCI6MC4wLCJSaWdodCI6MC4wLCJCb3R0b20iOjAuMH0sIlBhZGRpbmciOnsiJGlkIjoiMjc4IiwiVG9wIjowLjAsIkxlZnQiOjAuMCwiUmlnaHQiOjAuMCwiQm90dG9tIjowLjB9LCJJc1Zpc2libGUiOnRydWUsIldpZHRoIjowLjAsIkhlaWdodCI6MC4wLCJCb3JkZXJTdHlsZSI6bnVsbCwiUGFyZW50U3R5bGUiOm51bGx9LCJEZWZhdWx0U3dpbWxhbmVWMlN0eWxlIjp7IiRpZCI6IjI3OSIsIlN0eWxlSWQiOiJkOGYzYmJjZi03Y2RjLTQ3NmQtYjYyNC1kOTMwNDU5Njc4ZWYiLCJIZWFkZXJTdHlsZSI6eyIkaWQiOiIyODAiLCJUZXh0SXNWZXJ0aWNhbCI6ZmFsc2UsIlRleHRTdHlsZSI6eyIkaWQiOiIyODEiLCJGb250U2V0dGluZ3MiOnsiJGlkIjoiMjgyIiwiRm9udFNpemUiOjEyLCJGb250TmFtZSI6IkNhbGlicmkiLCJJc0JvbGQiOmZhbHNlLCJJc0l0YWxpYyI6ZmFsc2UsIklzVW5kZXJsaW5lZCI6ZmFsc2UsIlBhcmVudFN0eWxlIjpudWxsfSwiQXV0b1NpemUiOjIsIkZvcmVncm91bmQiOnsiJGlkIjoiMjgzIiwiQ29sb3IiOnsiJGlkIjoiMjg0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Mjg1IiwiVG9wIjowLjAsIkxlZnQiOjAuMCwiUmlnaHQiOjAuMCwiQm90dG9tIjowLjB9LCJQYWRkaW5nIjp7IiRpZCI6IjI4NiIsIlRvcCI6MC4wLCJMZWZ0IjowLjAsIlJpZ2h0IjowLjAsIkJvdHRvbSI6MC4wfSwiQmFja2dyb3VuZCI6bnVsbCwiSXNWaXNpYmxlIjp0cnVlLCJXaWR0aCI6MC4wLCJIZWlnaHQiOjAuMCwiQm9yZGVyU3R5bGUiOm51bGwsIlBhcmVudFN0eWxlIjpudWxsfSwiUmVjdGFuZ2xlU3R5bGUiOnsiJGlkIjoiMjg3IiwiTWFyZ2luIjp7IiRpZCI6IjI4OCIsIlRvcCI6MC4wLCJMZWZ0IjowLjAsIlJpZ2h0IjowLjAsIkJvdHRvbSI6MC4wfSwiUGFkZGluZyI6eyIkaWQiOiIyODkiLCJUb3AiOjAuMCwiTGVmdCI6MC4wLCJSaWdodCI6MC4wLCJCb3R0b20iOjAuMH0sIkJhY2tncm91bmQiOnsiJGlkIjoiMjkwIiwiQ29sb3IiOnsiJGlkIjoiMjkxIiwiQSI6MjU1LCJSIjo2OCwiRyI6MTE0LCJCIjoxOTZ9fSwiSXNWaXNpYmxlIjp0cnVlLCJXaWR0aCI6MC4wLCJIZWlnaHQiOjAuMCwiQm9yZGVyU3R5bGUiOnsiJGlkIjoiMjkyIiwiTGluZUNvbG9yIjp7IiRpZCI6IjI5MyIsIiR0eXBlIjoiTkxSRS5Db21tb24uRG9tLlNvbGlkQ29sb3JCcnVzaCwgTkxSRS5Db21tb24iLCJDb2xvciI6eyIkaWQiOiIyOTQiLCJBIjoyNTUsIlIiOjI1NSwiRyI6MCwiQiI6MH19LCJMaW5lV2VpZ2h0IjowLjAsIkxpbmVUeXBlIjowLCJQYXJlbnRTdHlsZSI6bnVsbH0sIlBhcmVudFN0eWxlIjpudWxsfSwiTWFyZ2luIjp7IiRpZCI6IjI5NSIsIlRvcCI6MC4wLCJMZWZ0IjowLjAsIlJpZ2h0IjowLjAsIkJvdHRvbSI6MC4wfSwiUGFkZGluZyI6eyIkaWQiOiIyOTYiLCJUb3AiOjAuMCwiTGVmdCI6MC4wLCJSaWdodCI6MC4wLCJCb3R0b20iOjAuMH0sIkJhY2tncm91bmQiOm51bGwsIklzVmlzaWJsZSI6dHJ1ZSwiV2lkdGgiOjAuMCwiSGVpZ2h0IjowLjAsIkJvcmRlclN0eWxlIjpudWxsLCJQYXJlbnRTdHlsZSI6bnVsbH0sIkJhY2tncm91bmRTdHlsZSI6eyIkaWQiOiIyOTciLCJNYXJnaW4iOnsiJGlkIjoiMjk4IiwiVG9wIjowLjAsIkxlZnQiOjAuMCwiUmlnaHQiOjAuMCwiQm90dG9tIjowLjB9LCJQYWRkaW5nIjp7IiRpZCI6IjI5OSIsIlRvcCI6MC4wLCJMZWZ0IjowLjAsIlJpZ2h0IjowLjAsIkJvdHRvbSI6MC4wfSwiQmFja2dyb3VuZCI6eyIkaWQiOiIzMDAiLCJDb2xvciI6eyIkaWQiOiIzMDEiLCJBIjo1MSwiUiI6NjgsIkciOjExNCwiQiI6MTk2fX0sIklzVmlzaWJsZSI6dHJ1ZSwiV2lkdGgiOjAuMCwiSGVpZ2h0IjowLjAsIkJvcmRlclN0eWxlIjp7IiRpZCI6IjMwMiIsIkxpbmVDb2xvciI6eyIkaWQiOiIzMDMiLCIkdHlwZSI6Ik5MUkUuQ29tbW9uLkRvbS5Tb2xpZENvbG9yQnJ1c2gsIE5MUkUuQ29tbW9uIiwiQ29sb3IiOnsiJGlkIjoiMzA0IiwiQSI6MjU1LCJSIjoyMzQsIkciOjIyLCJCIjozMH19LCJMaW5lV2VpZ2h0IjowLjAsIkxpbmVUeXBlIjowLCJQYXJlbnRTdHlsZSI6bnVsbH0sIlBhcmVudFN0eWxlIjpudWxsfSwiSXNBYm92ZVRpbWViYW5kIjpmYWxzZSwiU3BhY2luZyI6NSwiRGVmYXVsdFN3aW1sYW5lVGFza1N0eWxlIjp7IiRpZCI6IjMwNSIsIiR0eXBlIjoiTkxSRS5Db21tb24uRG9tLlN0eWxlcy5FeHBsaWNpdFNldGFibGVUYXNrU3R5bGUsIE5MUkUuQ29tbW9uIiwiU2hhcGUiOjAsIlNoYXBlVGhpY2tuZXNzIjoxLCJEdXJhdGlvbkZvcm1hdCI6MCwiSW5jbHVkZU5vbldvcmtpbmdEYXlzSW5EdXJhdGlvbiI6ZmFsc2UsIlBlcmNlbnRhZ2VDb21wbGV0ZVN0eWxlIjp7IiRpZCI6IjMwNiIsIkZvbnRTZXR0aW5ncyI6eyIkaWQiOiIzMDciLCJGb250U2l6ZSI6MTAsIkZvbnROYW1lIjoiQ2FsaWJyaSIsIklzQm9sZCI6ZmFsc2UsIklzSXRhbGljIjpmYWxzZSwiSXNVbmRlcmxpbmVkIjpmYWxzZSwiUGFyZW50U3R5bGUiOm51bGx9LCJBdXRvU2l6ZSI6MCwiRm9yZWdyb3VuZCI6eyIkaWQiOiIzMDgiLCJDb2xvciI6eyIkaWQiOiIzMDkiLCJBIjoyNTUsIlIiOjIzOCwiRyI6MjM2LCJCIjoyMjV9fSwiTWF4V2lkdGgiOjIwMC4wLCJNYXhIZWlnaHQiOiJJbmZpbml0eSIsIlNtYXJ0Rm9yZWdyb3VuZElzQWN0aXZlIjpmYWxzZSwiSG9yaXpvbnRhbEFsaWdubWVudCI6MSwiVmVydGljYWxBbGlnbm1lbnQiOjAsIlNtYXJ0Rm9yZWdyb3VuZCI6bnVsbCwiQmFja2dyb3VuZEZpbGxUeXBlIjowLCJNYXJnaW4iOnsiJGlkIjoiMzEwIiwiVG9wIjowLjAsIkxlZnQiOjAuMCwiUmlnaHQiOjAuMCwiQm90dG9tIjowLjB9LCJQYWRkaW5nIjp7IiRpZCI6IjMxMSIsIlRvcCI6MC4wLCJMZWZ0IjowLjAsIlJpZ2h0IjowLjAsIkJvdHRvbSI6MC4wfSwiQmFja2dyb3VuZCI6eyIkaWQiOiIzMTIiLCJDb2xvciI6eyIkaWQiOiIzMTMiLCJBIjo4OSwiUiI6MCwiRyI6MCwiQiI6MH19LCJJc1Zpc2libGUiOnRydWUsIldpZHRoIjowLjAsIkhlaWdodCI6MC4wLCJCb3JkZXJTdHlsZSI6bnVsbCwiUGFyZW50U3R5bGUiOm51bGx9LCJEdXJhdGlvblN0eWxlIjp7IiRpZCI6IjMxNCIsIkZvbnRTZXR0aW5ncyI6eyIkaWQiOiIzMTUiLCJGb250U2l6ZSI6MTAsIkZvbnROYW1lIjoiQ2FsaWJyaSIsIklzQm9sZCI6ZmFsc2UsIklzSXRhbGljIjpmYWxzZSwiSXNVbmRlcmxpbmVkIjpmYWxzZSwiUGFyZW50U3R5bGUiOm51bGx9LCJBdXRvU2l6ZSI6MCwiRm9yZWdyb3VuZCI6eyIkaWQiOiIzMTYiLCJDb2xvciI6eyIkaWQiOiIzMTciLCJBIjoyNTUsIlIiOjIzNywiRyI6MTI1LCJCIjo0OX19LCJNYXhXaWR0aCI6MjAwLjAsIk1heEhlaWdodCI6IkluZmluaXR5IiwiU21hcnRGb3JlZ3JvdW5kSXNBY3RpdmUiOmZhbHNlLCJIb3Jpem9udGFsQWxpZ25tZW50IjoxLCJWZXJ0aWNhbEFsaWdubWVudCI6MCwiU21hcnRGb3JlZ3JvdW5kIjpudWxsLCJCYWNrZ3JvdW5kRmlsbFR5cGUiOjAsIk1hcmdpbiI6eyIkaWQiOiIzMTgiLCJUb3AiOjAuMCwiTGVmdCI6MC4wLCJSaWdodCI6MC4wLCJCb3R0b20iOjAuMH0sIlBhZGRpbmciOnsiJGlkIjoiMzE5IiwiVG9wIjowLjAsIkxlZnQiOjAuMCwiUmlnaHQiOjAuMCwiQm90dG9tIjowLjB9LCJCYWNrZ3JvdW5kIjp7IiRpZCI6IjMyMCIsIkNvbG9yIjp7IiRyZWYiOiIzMTMifX0sIklzVmlzaWJsZSI6dHJ1ZSwiV2lkdGgiOjAuMCwiSGVpZ2h0IjowLjAsIkJvcmRlclN0eWxlIjpudWxsLCJQYXJlbnRTdHlsZSI6bnVsbH0sIkhvcml6b250YWxDb25uZWN0b3JTdHlsZSI6eyIkaWQiOiIzMjEiLCJMaW5lQ29sb3IiOnsiJGlkIjoiMzIyIiwiJHR5cGUiOiJOTFJFLkNvbW1vbi5Eb20uU29saWRDb2xvckJydXNoLCBOTFJFLkNvbW1vbiIsIkNvbG9yIjp7IiRpZCI6IjMyMyIsIkEiOjI1NSwiUiI6MjA0LCJHIjoyMDQsIkIiOjIwNH19LCJMaW5lV2VpZ2h0IjoxLjAsIkxpbmVUeXBlIjowLCJQYXJlbnRTdHlsZSI6bnVsbH0sIlZlcnRpY2FsQ29ubmVjdG9yU3R5bGUiOnsiJGlkIjoiMzI0IiwiTGluZUNvbG9yIjp7IiRpZCI6IjMyNSIsIiR0eXBlIjoiTkxSRS5Db21tb24uRG9tLlNvbGlkQ29sb3JCcnVzaCwgTkxSRS5Db21tb24iLCJDb2xvciI6eyIkaWQiOiIzMjYiLCJBIjoyNTUsIlIiOjIwNCwiRyI6MjA0LCJCIjoyMDR9fSwiTGluZVdlaWdodCI6MC4wLCJMaW5lVHlwZSI6MCwiUGFyZW50U3R5bGUiOm51bGx9LCJNYXJnaW4iOm51bGwsIlN0YXJ0RGF0ZVBvc2l0aW9uIjoxLCJFbmREYXRlUG9zaXRpb24iOjEsIkRhdGVJc1Zpc2libGUiOnRydWUsIlRpdGxlUG9zaXRpb24iOjMsIkR1cmF0aW9uUG9zaXRpb24iOjIsIlBlcmNlbnRhZ2VDb21wbGV0ZWRQb3NpdGlvbiI6MiwiU3BhY2luZyI6NSwiSXNCZWxvd1RpbWViYW5kIjpmYWxzZSwiUGVyY2VudGFnZUNvbXBsZXRlU2hhcGVPcGFjaXR5IjozNSwiU2hhcGVTdHlsZSI6eyIkaWQiOiIzMjciLCJNYXJnaW4iOnsiJGlkIjoiMzI4IiwiVG9wIjowLjAsIkxlZnQiOjQuMCwiUmlnaHQiOjQuMCwiQm90dG9tIjowLjB9LCJQYWRkaW5nIjp7IiRpZCI6IjMyOSIsIlRvcCI6MC4wLCJMZWZ0IjowLjAsIlJpZ2h0IjowLjAsIkJvdHRvbSI6MC4wfSwiQmFja2dyb3VuZCI6eyIkaWQiOiIzMzAiLCJDb2xvciI6eyIkaWQiOiIzMzEiLCJBIjoyNTUsIlIiOjY4LCJHIjoxMTQsIkIiOjE5Nn19LCJJc1Zpc2libGUiOnRydWUsIldpZHRoIjowLjAsIkhlaWdodCI6MTYuMCwiQm9yZGVyU3R5bGUiOnsiJGlkIjoiMzMyIiwiTGluZUNvbG9yIjp7IiRpZCI6IjMzMyIsIiR0eXBlIjoiTkxSRS5Db21tb24uRG9tLlNvbGlkQ29sb3JCcnVzaCwgTkxSRS5Db21tb24iLCJDb2xvciI6eyIkaWQiOiIzMzQiLCJBIjoyNTUsIlIiOjI1NSwiRyI6MCwiQiI6MH19LCJMaW5lV2VpZ2h0IjowLjAsIkxpbmVUeXBlIjowLCJQYXJlbnRTdHlsZSI6bnVsbH0sIlBhcmVudFN0eWxlIjpudWxsfSwiVGl0bGVTdHlsZSI6eyIkaWQiOiIzMzUiLCJGb250U2V0dGluZ3MiOnsiJGlkIjoiMzM2IiwiRm9udFNpemUiOjEyLCJGb250TmFtZSI6IkNhbGlicmkiLCJJc0JvbGQiOmZhbHNlLCJJc0l0YWxpYyI6ZmFsc2UsIklzVW5kZXJsaW5lZCI6ZmFsc2UsIlBhcmVudFN0eWxlIjpudWxsfSwiQXV0b1NpemUiOjAsIkZvcmVncm91bmQiOnsiJGlkIjoiMzM3IiwiQ29sb3IiOnsiJGlkIjoiMzM4IiwiQSI6MjU1LCJSIjowLCJHIjowLCJCIjowfX0sIk1heFdpZHRoIjo5NjAuMCwiTWF4SGVpZ2h0IjoiSW5maW5pdHkiLCJTbWFydEZvcmVncm91bmRJc0FjdGl2ZSI6ZmFsc2UsIkhvcml6b250YWxBbGlnbm1lbnQiOjIsIlZlcnRpY2FsQWxpZ25tZW50IjowLCJTbWFydEZvcmVncm91bmQiOm51bGwsIkJhY2tncm91bmRGaWxsVHlwZSI6MCwiTWFyZ2luIjp7IiRpZCI6IjMzOSIsIlRvcCI6MC4wLCJMZWZ0IjowLjAsIlJpZ2h0IjowLjAsIkJvdHRvbSI6MC4wfSwiUGFkZGluZyI6eyIkaWQiOiIzNDAiLCJUb3AiOjAuMCwiTGVmdCI6MC4wLCJSaWdodCI6MC4wLCJCb3R0b20iOjAuMH0sIkJhY2tncm91bmQiOnsiJGlkIjoiMzQxIiwiQ29sb3IiOnsiJHJlZiI6IjMxMyJ9fSwiSXNWaXNpYmxlIjp0cnVlLCJXaWR0aCI6MC4wLCJIZWlnaHQiOjAuMCwiQm9yZGVyU3R5bGUiOm51bGwsIlBhcmVudFN0eWxlIjpudWxsfSwiRGF0ZVN0eWxlIjp7IiRpZCI6IjM0MiIsIkZvbnRTZXR0aW5ncyI6eyIkaWQiOiIzNDMiLCJGb250U2l6ZSI6MTIsIkZvbnROYW1lIjoiQ2FsaWJyaSIsIklzQm9sZCI6ZmFsc2UsIklzSXRhbGljIjpmYWxzZSwiSXNVbmRlcmxpbmVkIjpmYWxzZSwiUGFyZW50U3R5bGUiOm51bGx9LCJBdXRvU2l6ZSI6MCwiRm9yZWdyb3VuZCI6eyIkaWQiOiIzNDQiLCJDb2xvciI6eyIkaWQiOiIzNDUiLCJBIjoyNTUsIlIiOjExNSwiRyI6MTE1LCJCIjoxMTV9fSwiTWF4V2lkdGgiOjIwMC4wLCJNYXhIZWlnaHQiOiJJbmZpbml0eSIsIlNtYXJ0Rm9yZWdyb3VuZElzQWN0aXZlIjpmYWxzZSwiSG9yaXpvbnRhbEFsaWdubWVudCI6MCwiVmVydGljYWxBbGlnbm1lbnQiOjAsIlNtYXJ0Rm9yZWdyb3VuZCI6bnVsbCwiQmFja2dyb3VuZEZpbGxUeXBlIjowLCJNYXJnaW4iOnsiJGlkIjoiMzQ2IiwiVG9wIjowLjAsIkxlZnQiOjAuMCwiUmlnaHQiOjAuMCwiQm90dG9tIjowLjB9LCJQYWRkaW5nIjp7IiRpZCI6IjM0NyIsIlRvcCI6MC4wLCJMZWZ0IjowLjAsIlJpZ2h0IjowLjAsIkJvdHRvbSI6MC4wfSwiQmFja2dyb3VuZCI6eyIkaWQiOiIzNDgiLCJDb2xvciI6eyIkcmVmIjoiMzEzIn19LCJJc1Zpc2libGUiOnRydWUsIldpZHRoIjowLjAsIkhlaWdodCI6MC4wLCJCb3JkZXJTdHlsZSI6bnVsbCwiUGFyZW50U3R5bGUiOm51bGx9LCJEYXRlRm9ybWF0Ijp7IiRpZCI6IjM0OSIsIkZvcm1hdFN0cmluZyI6Ik1NTSBkLC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NTAiLCJGb3JtYXQiOjAsIklzVmlzaWJsZSI6ZmFsc2UsIkxhc3RLbm93blZpc2liaWxpdHlTdGF0ZSI6ZmFsc2V9LCJJc1Zpc2libGUiOnRydWUsIlBhcmVudFN0eWxlIjpudWxsLCJfZXhwbGljaXRseVNldCI6eyIkaWQiOiIzNTE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90U3R5bGUiOnsiJGlkIjoiMzUyIiwiU2hhcGUiOjMsIkNvbm5lY3Rvck1hcmdpbiI6eyIkaWQiOiIzNTMiLCJUb3AiOjAuMCwiTGVmdCI6Mi4wLCJSaWdodCI6Mi4wLCJCb3R0b20iOjAuMH0sIkNvbm5lY3RvclN0eWxlIjp7IiRpZCI6IjM1NCIsIkxpbmVDb2xvciI6eyIkaWQiOiIzNTUiLCIkdHlwZSI6Ik5MUkUuQ29tbW9uLkRvbS5Tb2xpZENvbG9yQnJ1c2gsIE5MUkUuQ29tbW9uIiwiQ29sb3IiOnsiJGlkIjoiMzU2IiwiQSI6MTI3LCJSIjozMSwiRyI6NzMsIkIiOjEyNn19LCJMaW5lV2VpZ2h0IjoxLjAsIkxpbmVUeXBlIjowLCJQYXJlbnRTdHlsZSI6bnVsbH0sIklzQmVsb3dUaW1lYmFuZCI6ZmFsc2UsIlBvc2l0aW9uT25UYXNrIjoxLCJIaWRlRGF0ZSI6ZmFsc2UsIlNoYXBlU2l6ZSI6MSwiU3BhY2luZyI6Mi4wLCJQYWRkaW5nIjp7IiRpZCI6IjM1NyIsIlRvcCI6Ny4wLCJMZWZ0IjozLjAsIlJpZ2h0IjowLjAsIkJvdHRvbSI6Mi4wfSwiU2hhcGVTdHlsZSI6eyIkaWQiOiIzNTgiLCJNYXJnaW4iOnsiJGlkIjoiMzU5IiwiVG9wIjowLjAsIkxlZnQiOjAuMCwiUmlnaHQiOjAuMCwiQm90dG9tIjowLjB9LCJQYWRkaW5nIjp7IiRpZCI6IjM2MCIsIlRvcCI6MC4wLCJMZWZ0IjowLjAsIlJpZ2h0IjowLjAsIkJvdHRvbSI6MC4wfSwiQmFja2dyb3VuZCI6eyIkaWQiOiIzNjEiLCJDb2xvciI6eyIkaWQiOiIzNjIiLCJBIjoyNTUsIlIiOjY4LCJHIjoxMTQsIkIiOjE5Nn19LCJJc1Zpc2libGUiOnRydWUsIldpZHRoIjoxOC4wLCJIZWlnaHQiOjIwLjAsIkJvcmRlclN0eWxlIjp7IiRpZCI6IjM2MyIsIkxpbmVDb2xvciI6eyIkaWQiOiIzNjQiLCIkdHlwZSI6Ik5MUkUuQ29tbW9uLkRvbS5Tb2xpZENvbG9yQnJ1c2gsIE5MUkUuQ29tbW9uIiwiQ29sb3IiOnsiJGlkIjoiMzY1IiwiQSI6MjU1LCJSIjoyNTUsIkciOjAsIkIiOjB9fSwiTGluZVdlaWdodCI6MC4wLCJMaW5lVHlwZSI6MCwiUGFyZW50U3R5bGUiOm51bGx9LCJQYXJlbnRTdHlsZSI6bnVsbH0sIlRpdGxlU3R5bGUiOnsiJGlkIjoiMzY2IiwiRm9udFNldHRpbmdzIjp7IiRpZCI6IjM2NyIsIkZvbnRTaXplIjoxMiwiRm9udE5hbWUiOiJDYWxpYnJpIiwiSXNCb2xkIjp0cnVlLCJJc0l0YWxpYyI6ZmFsc2UsIklzVW5kZXJsaW5lZCI6ZmFsc2UsIlBhcmVudFN0eWxlIjpudWxsfSwiQXV0b1NpemUiOjAsIkZvcmVncm91bmQiOnsiJGlkIjoiMzY4IiwiQ29sb3IiOnsiJGlkIjoiMzY5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M3MCIsIlRvcCI6MC4wLCJMZWZ0IjowLjAsIlJpZ2h0IjowLjAsIkJvdHRvbSI6MC4wfSwiUGFkZGluZyI6eyIkaWQiOiIzNzEiLCJUb3AiOjAuMCwiTGVmdCI6MC4wLCJSaWdodCI6MC4wLCJCb3R0b20iOjAuMH0sIkJhY2tncm91bmQiOnsiJGlkIjoiMzcyIiwiQ29sb3IiOnsiJGlkIjoiMzczIiwiQSI6ODksIlIiOjAsIkciOjAsIkIiOjB9fSwiSXNWaXNpYmxlIjp0cnVlLCJXaWR0aCI6MC4wLCJIZWlnaHQiOjAuMCwiQm9yZGVyU3R5bGUiOm51bGwsIlBhcmVudFN0eWxlIjpudWxsfSwiRGF0ZVN0eWxlIjp7IiRpZCI6IjM3NCIsIkZvbnRTZXR0aW5ncyI6eyIkaWQiOiIzNzUiLCJGb250U2l6ZSI6MTAsIkZvbnROYW1lIjoiQ2FsaWJyaSIsIklzQm9sZCI6ZmFsc2UsIklzSXRhbGljIjpmYWxzZSwiSXNVbmRlcmxpbmVkIjpmYWxzZSwiUGFyZW50U3R5bGUiOm51bGx9LCJBdXRvU2l6ZSI6MCwiRm9yZWdyb3VuZCI6eyIkaWQiOiIzNzYiLCJDb2xvciI6eyIkaWQiOiIzNzciLCJBIjoyNTUsIlIiOjE2NSwiRyI6MTY1LCJCIjoxNjV9fSwiTWF4V2lkdGgiOjIwMC4wLCJNYXhIZWlnaHQiOiJJbmZpbml0eSIsIlNtYXJ0Rm9yZWdyb3VuZElzQWN0aXZlIjpmYWxzZSwiSG9yaXpvbnRhbEFsaWdubWVudCI6MCwiVmVydGljYWxBbGlnbm1lbnQiOjAsIlNtYXJ0Rm9yZWdyb3VuZCI6bnVsbCwiQmFja2dyb3VuZEZpbGxUeXBlIjowLCJNYXJnaW4iOnsiJGlkIjoiMzc4IiwiVG9wIjowLjAsIkxlZnQiOjAuMCwiUmlnaHQiOjAuMCwiQm90dG9tIjowLjB9LCJQYWRkaW5nIjp7IiRpZCI6IjM3OSIsIlRvcCI6MC4wLCJMZWZ0IjowLjAsIlJpZ2h0IjowLjAsIkJvdHRvbSI6MC4wfSwiQmFja2dyb3VuZCI6eyIkaWQiOiIzODAiLCJDb2xvciI6eyIkcmVmIjoiMzczIn19LCJJc1Zpc2libGUiOnRydWUsIldpZHRoIjowLjAsIkhlaWdodCI6MC4wLCJCb3JkZXJTdHlsZSI6bnVsbCwiUGFyZW50U3R5bGUiOm51bGx9LCJEYXRlRm9ybWF0Ijp7IiRpZCI6IjM4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ODIiLCJGb3JtYXQiOjAsIklzVmlzaWJsZSI6ZmFsc2UsIkxhc3RLbm93blZpc2liaWxpdHlTdGF0ZSI6ZmFsc2V9LCJJc1Zpc2libGUiOnRydWUsIlBhcmVudFN0eWxlIjpudWxsfSwiRGVmYXVsdFN3aW1sYW5lTWlsZXN0b25lU3R5bGUiOnsiJGlkIjoiMzgzIiwiVGl0bGVQb3NpdGlvbiI6IlJpZ2h0IiwiRGF0ZVBvc2l0aW9uIjoiTGVmdCIsIlNoYXBlVHlwZSI6MywiU2hhcGVTaXplIjoxLCJTcGFjaW5nIjo1LCJTaGFwZVN0eWxlIjp7IiRpZCI6IjM4NCIsIk1hcmdpbiI6eyIkaWQiOiIzODUiLCJUb3AiOjAuMCwiTGVmdCI6MC4wLCJSaWdodCI6MC4wLCJCb3R0b20iOjAuMH0sIlBhZGRpbmciOnsiJGlkIjoiMzg2IiwiVG9wIjowLjAsIkxlZnQiOjAuMCwiUmlnaHQiOjAuMCwiQm90dG9tIjowLjB9LCJCYWNrZ3JvdW5kIjp7IiRpZCI6IjM4NyIsIkNvbG9yIjp7IiRpZCI6IjM4OCIsIkEiOjI1NSwiUiI6NjgsIkciOjExNCwiQiI6MTk2fX0sIklzVmlzaWJsZSI6dHJ1ZSwiV2lkdGgiOjE4LjAsIkhlaWdodCI6MjAuMCwiQm9yZGVyU3R5bGUiOnsiJGlkIjoiMzg5IiwiTGluZUNvbG9yIjp7IiRpZCI6IjM5MCIsIiR0eXBlIjoiTkxSRS5Db21tb24uRG9tLlNvbGlkQ29sb3JCcnVzaCwgTkxSRS5Db21tb24iLCJDb2xvciI6eyIkaWQiOiIzOTEiLCJBIjoyNTUsIlIiOjI1NSwiRyI6MCwiQiI6MH19LCJMaW5lV2VpZ2h0IjowLjAsIkxpbmVUeXBlIjowLCJQYXJlbnRTdHlsZSI6bnVsbH0sIlBhcmVudFN0eWxlIjpudWxsfSwiVGl0bGVTdHlsZSI6eyIkaWQiOiIzOTIiLCJGb250U2V0dGluZ3MiOnsiJGlkIjoiMzkzIiwiRm9udFNpemUiOjEyLCJGb250TmFtZSI6IkNhbGlicmkiLCJJc0JvbGQiOnRydWUsIklzSXRhbGljIjpmYWxzZSwiSXNVbmRlcmxpbmVkIjpmYWxzZSwiUGFyZW50U3R5bGUiOm51bGx9LCJBdXRvU2l6ZSI6MCwiRm9yZWdyb3VuZCI6eyIkaWQiOiIzOTQiLCJDb2xvciI6eyIkaWQiOiIzOTU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Mzk2IiwiVG9wIjowLjAsIkxlZnQiOjAuMCwiUmlnaHQiOjAuMCwiQm90dG9tIjowLjB9LCJQYWRkaW5nIjp7IiRpZCI6IjM5NyIsIlRvcCI6MC4wLCJMZWZ0IjowLjAsIlJpZ2h0IjowLjAsIkJvdHRvbSI6MC4wfSwiQmFja2dyb3VuZCI6eyIkaWQiOiIzOTgiLCJDb2xvciI6eyIkaWQiOiIzOTkiLCJBIjo4OSwiUiI6MCwiRyI6MCwiQiI6MH19LCJJc1Zpc2libGUiOnRydWUsIldpZHRoIjowLjAsIkhlaWdodCI6MC4wLCJCb3JkZXJTdHlsZSI6bnVsbCwiUGFyZW50U3R5bGUiOm51bGx9LCJEYXRlU3R5bGUiOnsiJGlkIjoiNDAwIiwiRm9udFNldHRpbmdzIjp7IiRpZCI6IjQwMSIsIkZvbnRTaXplIjoxMCwiRm9udE5hbWUiOiJDYWxpYnJpIiwiSXNCb2xkIjpmYWxzZSwiSXNJdGFsaWMiOmZhbHNlLCJJc1VuZGVybGluZWQiOmZhbHNlLCJQYXJlbnRTdHlsZSI6bnVsbH0sIkF1dG9TaXplIjowLCJGb3JlZ3JvdW5kIjp7IiRpZCI6IjQwMiIsIkNvbG9yIjp7IiRpZCI6IjQwMyIsIkEiOjI1NSwiUiI6MTY1LCJHIjoxNjUsIkIiOjE2NX19LCJNYXhXaWR0aCI6MjAwLjAsIk1heEhlaWdodCI6IkluZmluaXR5IiwiU21hcnRGb3JlZ3JvdW5kSXNBY3RpdmUiOmZhbHNlLCJIb3Jpem9udGFsQWxpZ25tZW50IjowLCJWZXJ0aWNhbEFsaWdubWVudCI6MCwiU21hcnRGb3JlZ3JvdW5kIjpudWxsLCJCYWNrZ3JvdW5kRmlsbFR5cGUiOjAsIk1hcmdpbiI6eyIkaWQiOiI0MDQiLCJUb3AiOjAuMCwiTGVmdCI6MC4wLCJSaWdodCI6MC4wLCJCb3R0b20iOjAuMH0sIlBhZGRpbmciOnsiJGlkIjoiNDA1IiwiVG9wIjowLjAsIkxlZnQiOjAuMCwiUmlnaHQiOjAuMCwiQm90dG9tIjowLjB9LCJCYWNrZ3JvdW5kIjp7IiRpZCI6IjQwNiIsIkNvbG9yIjp7IiRpZCI6IjQwNyIsIkEiOjg5LCJSIjowLCJHIjowLCJCIjowfX0sIklzVmlzaWJsZSI6dHJ1ZSwiV2lkdGgiOjAuMCwiSGVpZ2h0IjowLjAsIkJvcmRlclN0eWxlIjpudWxsLCJQYXJlbnRTdHlsZSI6bnVsbH0sIkRhdGVGb3JtYXQiOnsiJGlkIjoiNDA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wOSIsIkZvcm1hdCI6MCwiSXNWaXNpYmxlIjpmYWxzZSwiTGFzdEtub3duVmlzaWJpbGl0eVN0YXRlIjpmYWxzZX0sIklzVmlzaWJsZSI6dHJ1ZSwiUGFyZW50U3R5bGUiOm51bGx9LCJEZWZhdWx0U3dpbWxhbmVBY3Rpdml0eVN0eWxlIjp7IiRpZCI6IjQxMCIsIkhlYWRlclN0eWxlIjp7IiRpZCI6IjQxMSIsIlRleHRTdHlsZSI6eyIkaWQiOiI0MTIiLCJGb250U2V0dGluZ3MiOnsiJGlkIjoiNDEzIiwiRm9udFNpemUiOjExLCJGb250TmFtZSI6IkNhbGlicmkiLCJJc0JvbGQiOmZhbHNlLCJJc0l0YWxpYyI6ZmFsc2UsIklzVW5kZXJsaW5lZCI6ZmFsc2UsIlBhcmVudFN0eWxlIjpudWxsfSwiQXV0b1NpemUiOjIsIkZvcmVncm91bmQiOnsiJGlkIjoiNDE0IiwiQ29sb3IiOnsiJGlkIjoiNDE1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NDE2IiwiVG9wIjowLjAsIkxlZnQiOjAuMCwiUmlnaHQiOjAuMCwiQm90dG9tIjowLjB9LCJQYWRkaW5nIjp7IiRpZCI6IjQxNyIsIlRvcCI6MC4wLCJMZWZ0IjowLjAsIlJpZ2h0IjowLjAsIkJvdHRvbSI6MC4wfSwiQmFja2dyb3VuZCI6bnVsbCwiSXNWaXNpYmxlIjp0cnVlLCJXaWR0aCI6MC4wLCJIZWlnaHQiOjAuMCwiQm9yZGVyU3R5bGUiOm51bGwsIlBhcmVudFN0eWxlIjpudWxsfSwiUmVjdGFuZ2xlU3R5bGUiOnsiJGlkIjoiNDE4IiwiTWFyZ2luIjp7IiRpZCI6IjQxOSIsIlRvcCI6MC4wLCJMZWZ0IjowLjAsIlJpZ2h0IjowLjAsIkJvdHRvbSI6MC4wfSwiUGFkZGluZyI6eyIkaWQiOiI0MjAiLCJUb3AiOjAuMCwiTGVmdCI6MC4wLCJSaWdodCI6MC4wLCJCb3R0b20iOjAuMH0sIkJhY2tncm91bmQiOnsiJGlkIjoiNDIxIiwiQ29sb3IiOnsiJGlkIjoiNDIyIiwiQSI6NjMsIlIiOjY4LCJHIjoxMTQsIkIiOjE5Nn19LCJJc1Zpc2libGUiOnRydWUsIldpZHRoIjowLjAsIkhlaWdodCI6MC4wLCJCb3JkZXJTdHlsZSI6eyIkaWQiOiI0MjMiLCJMaW5lQ29sb3IiOnsiJGlkIjoiNDI0IiwiJHR5cGUiOiJOTFJFLkNvbW1vbi5Eb20uU29saWRDb2xvckJydXNoLCBOTFJFLkNvbW1vbiIsIkNvbG9yIjp7IiRpZCI6IjQyNSIsIkEiOjI1NSwiUiI6MjU1LCJHIjowLCJCIjowfX0sIkxpbmVXZWlnaHQiOjAuMCwiTGluZVR5cGUiOjAsIlBhcmVudFN0eWxlIjpudWxsfSwiUGFyZW50U3R5bGUiOm51bGx9LCJNYXJnaW4iOnsiJGlkIjoiNDI2IiwiVG9wIjowLjAsIkxlZnQiOjAuMCwiUmlnaHQiOjAuMCwiQm90dG9tIjowLjB9LCJQYWRkaW5nIjp7IiRpZCI6IjQyNyIsIlRvcCI6MC4wLCJMZWZ0IjowLjAsIlJpZ2h0IjowLjAsIkJvdHRvbSI6MC4wfSwiQmFja2dyb3VuZCI6bnVsbCwiSXNWaXNpYmxlIjp0cnVlLCJXaWR0aCI6MC4wLCJIZWlnaHQiOjAuMCwiQm9yZGVyU3R5bGUiOm51bGwsIlBhcmVudFN0eWxlIjpudWxsfSwiQmFja2dyb3VuZFN0eWxlIjp7IiRpZCI6IjQyOCIsIk1hcmdpbiI6eyIkaWQiOiI0MjkiLCJUb3AiOjAuMCwiTGVmdCI6MC4wLCJSaWdodCI6MC4wLCJCb3R0b20iOjAuMH0sIlBhZGRpbmciOnsiJGlkIjoiNDMwIiwiVG9wIjowLjAsIkxlZnQiOjAuMCwiUmlnaHQiOjAuMCwiQm90dG9tIjowLjB9LCJCYWNrZ3JvdW5kIjp7IiRpZCI6IjQzMSIsIkNvbG9yIjp7IiRpZCI6IjQzMiIsIkEiOjUxLCJSIjo2OCwiRyI6MTE0LCJCIjoxOTZ9fSwiSXNWaXNpYmxlIjp0cnVlLCJXaWR0aCI6MC4wLCJIZWlnaHQiOjAuMCwiQm9yZGVyU3R5bGUiOnsiJGlkIjoiNDMzIiwiTGluZUNvbG9yIjp7IiRpZCI6IjQzNCIsIiR0eXBlIjoiTkxSRS5Db21tb24uRG9tLlNvbGlkQ29sb3JCcnVzaCwgTkxSRS5Db21tb24iLCJDb2xvciI6eyIkaWQiOiI0MzUiLCJBIjoyNTUsIlIiOjI1NSwiRyI6MCwiQiI6MH19LCJMaW5lV2VpZ2h0IjowLjAsIkxpbmVUeXBlIjowLCJQYXJlbnRTdHlsZSI6bnVsbH0sIlBhcmVudFN0eWxlIjpudWxsfSwiTWFyZ2luIjp7IiRpZCI6IjQzNiIsIlRvcCI6MC4wLCJMZWZ0IjowLjAsIlJpZ2h0IjowLjAsIkJvdHRvbSI6MC4wfSwiUGFkZGluZyI6eyIkaWQiOiI0MzciLCJUb3AiOjAuMCwiTGVmdCI6MC4wLCJSaWdodCI6MC4wLCJCb3R0b20iOjAuMH0sIklzVmlzaWJsZSI6dHJ1ZSwiV2lkdGgiOjAuMCwiSGVpZ2h0IjowLjAsIkJvcmRlclN0eWxlIjpudWxsLCJQYXJlbnRTdHlsZSI6bnVsbH0sIk1hcmdpbiI6eyIkaWQiOiI0MzgiLCJUb3AiOjAuMCwiTGVmdCI6MC4wLCJSaWdodCI6MC4wLCJCb3R0b20iOjAuMH0sIlBhZGRpbmciOnsiJGlkIjoiNDM5IiwiVG9wIjowLjAsIkxlZnQiOjAuMCwiUmlnaHQiOjAuMCwiQm90dG9tIjowLjB9LCJJc1Zpc2libGUiOnRydWUsIldpZHRoIjowLjAsIkhlaWdodCI6MC4wLCJCb3JkZXJTdHlsZSI6eyIkaWQiOiI0NDAiLCJMaW5lQ29sb3IiOm51bGwsIkxpbmVXZWlnaHQiOjAuMCwiTGluZVR5cGUiOjAsIlBhcmVudFN0eWxlIjpudWxsfSwiUGFyZW50U3R5bGUiOm51bGx9LCJfYWRkaXRpb25hbFN3aW1sYW5lVjJTdHlsZXMiOltdfSwiU2NhbGUiOnsiJGlkIjoiNDQxIiwiU3RhcnREYXRlIjoiMjAxOC0wNS0wMVQwMDowMDowMFoiLCJFbmREYXRlIjoiMjAyMy0wNi0wM1QyMzo1OTowMCIsIkZvcm1hdCI6Ik1NTSIsIlR5cGUiOjMsIkF1dG9EYXRlUmFuZ2UiOnRydWUsIldvcmtpbmdEYXlzIjozMSwiRmlzY2FsWWVhciI6eyIkaWQiOiI0NDIiLCJTdGFydE1vbnRoIjoxLCJVc2VTdGFydGluZ1llYXJGb3JOdW1iZXJpbmciOnRydWUsIlNob3dGaXNjYWxZZWFyTGFiZWwiOnRydWV9LCJUb2RheU1hcmtlclRleHQiOiJUb2RheSIsIkF1dG9TY2FsZVR5cGUiOmZhbHNlfSwiU2NhbGVWMiI6eyIkaWQiOiI0NDMiLCJTdGFydERhdGUiOiIyMDE4LTA1LTAxVDAwOjAwOjAwWiIsIkVuZERhdGUiOiIyMDI1LTA3LTA3VDIzOjU5OjAwIiwiQXV0b0RhdGVSYW5nZSI6dHJ1ZSwiV29ya2luZ0RheXMiOjMxLCJGaXNjYWxZZWFyIjp7IiRyZWYiOiI0NDIifSwiVG9kYXlNYXJrZXJUZXh0IjoiVG9kYXkiLCJBdXRvU2NhbGVUeXBlIjpmYWxzZSwiVGltZWJhbmRTY2FsZXMiOnsiJGlkIjoiNDQ0IiwiVG9wU2NhbGVMYXllciI6eyIkaWQiOiI0NDUiLCJGb3JtYXQiOiJNTU0iLCJUeXBlIjozfSwiTWlkZGxlU2NhbGVMYXllciI6eyIkaWQiOiI0NDYiLCJGb3JtYXQiOm51bGwsIlR5cGUiOjB9LCJCb3R0b21TY2FsZUxheWVyIjp7IiRpZCI6IjQ0NyIsIkZvcm1hdCI6bnVsbCwiVHlwZSI6MH19fSwiTWlsZXN0b25lcyI6W3siJGlkIjoiNDQ4IiwiRGF0ZSI6IjIwMjQtMDgtMjdUMjM6NTk6MDAiLCJTdHlsZSI6eyIkaWQiOiI0NDkiLCJTaGFwZSI6MSwiQ29ubmVjdG9yTWFyZ2luIjp7IiRpZCI6IjQ1MCIsIlRvcCI6MC4wLCJMZWZ0IjoyLjAsIlJpZ2h0IjoyLjAsIkJvdHRvbSI6MC4wfSwiQ29ubmVjdG9yU3R5bGUiOnsiJGlkIjoiNDUxIiwiTGluZUNvbG9yIjp7IiRpZCI6IjQ1MiIsIiR0eXBlIjoiTkxSRS5Db21tb24uRG9tLlNvbGlkQ29sb3JCcnVzaCwgTkxSRS5Db21tb24iLCJDb2xvciI6eyIkaWQiOiI0NTMiLCJBIjoxMjcsIlIiOjAsIkciOjAsIkIiOjB9fSwiTGluZVdlaWdodCI6MS4wLCJMaW5lVHlwZSI6MCwiUGFyZW50U3R5bGUiOm51bGx9LCJJc0JlbG93VGltZWJhbmQiOmZhbHNlLCJQb3NpdGlvbk9uVGFzayI6MSwiSGlkZURhdGUiOmZhbHNlLCJTaGFwZVNpemUiOjEsIlNwYWNpbmciOjIuMCwiUGFkZGluZyI6eyIkaWQiOiI0NTQiLCJUb3AiOjcuMCwiTGVmdCI6My4wLCJSaWdodCI6MC4wLCJCb3R0b20iOjIuMH0sIlNoYXBlU3R5bGUiOnsiJGlkIjoiNDU1IiwiTWFyZ2luIjp7IiRpZCI6IjQ1NiIsIlRvcCI6MC4wLCJMZWZ0IjowLjAsIlJpZ2h0IjowLjAsIkJvdHRvbSI6MC4wfSwiUGFkZGluZyI6eyIkaWQiOiI0NTciLCJUb3AiOjAuMCwiTGVmdCI6MC4wLCJSaWdodCI6MC4wLCJCb3R0b20iOjAuMH0sIkJhY2tncm91bmQiOnsiJGlkIjoiNDU4IiwiQ29sb3IiOnsiJGlkIjoiNDU5IiwiQSI6MjU1LCJSIjowLCJHIjowLCJCIjowfX0sIklzVmlzaWJsZSI6dHJ1ZSwiV2lkdGgiOjE4LjAsIkhlaWdodCI6MjAuMCwiQm9yZGVyU3R5bGUiOnsiJGlkIjoiNDYwIiwiTGluZUNvbG9yIjp7IiRpZCI6IjQ2MSIsIiR0eXBlIjoiTkxSRS5Db21tb24uRG9tLlNvbGlkQ29sb3JCcnVzaCwgTkxSRS5Db21tb24iLCJDb2xvciI6eyIkaWQiOiI0NjIiLCJBIjoyNTUsIlIiOjI1NSwiRyI6MCwiQiI6MH19LCJMaW5lV2VpZ2h0IjowLjAsIkxpbmVUeXBlIjowLCJQYXJlbnRTdHlsZSI6bnVsbH0sIlBhcmVudFN0eWxlIjpudWxsfSwiVGl0bGVTdHlsZSI6eyIkaWQiOiI0NjMiLCJGb250U2V0dGluZ3MiOnsiJGlkIjoiNDY0IiwiRm9udFNpemUiOjEyLCJGb250TmFtZSI6IkNhbGlicmkiLCJJc0JvbGQiOmZhbHNlLCJJc0l0YWxpYyI6ZmFsc2UsIklzVW5kZXJsaW5lZCI6ZmFsc2UsIlBhcmVudFN0eWxlIjpudWxsfSwiQXV0b1NpemUiOjAsIkZvcmVncm91bmQiOnsiJGlkIjoiNDY1IiwiQ29sb3IiOnsiJGlkIjoiNDY2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Q2NyIsIlRvcCI6MC4wLCJMZWZ0IjowLjAsIlJpZ2h0IjowLjAsIkJvdHRvbSI6MC4wfSwiUGFkZGluZyI6eyIkaWQiOiI0NjgiLCJUb3AiOjAuMCwiTGVmdCI6MC4wLCJSaWdodCI6MC4wLCJCb3R0b20iOjAuMH0sIkJhY2tncm91bmQiOnsiJGlkIjoiNDY5IiwiQ29sb3IiOnsiJGlkIjoiNDcwIiwiQSI6MCwiUiI6MjU1LCJHIjoyNTUsIkIiOjI1NX19LCJJc1Zpc2libGUiOnRydWUsIldpZHRoIjowLjAsIkhlaWdodCI6MC4wLCJCb3JkZXJTdHlsZSI6eyIkaWQiOiI0NzEiLCJMaW5lQ29sb3IiOm51bGwsIkxpbmVXZWlnaHQiOjAuMCwiTGluZVR5cGUiOjAsIlBhcmVudFN0eWxlIjpudWxsfSwiUGFyZW50U3R5bGUiOm51bGx9LCJEYXRlU3R5bGUiOnsiJGlkIjoiNDcyIiwiRm9udFNldHRpbmdzIjp7IiRpZCI6IjQ3MyIsIkZvbnRTaXplIjoxMCwiRm9udE5hbWUiOiJDYWxpYnJpIiwiSXNCb2xkIjpmYWxzZSwiSXNJdGFsaWMiOmZhbHNlLCJJc1VuZGVybGluZWQiOmZhbHNlLCJQYXJlbnRTdHlsZSI6bnVsbH0sIkF1dG9TaXplIjowLCJGb3JlZ3JvdW5kIjp7IiRpZCI6IjQ3NCIsIkNvbG9yIjp7IiRpZCI6IjQ3NSIsIkEiOjI1NSwiUiI6MTE1LCJHIjoxMTUsIkIiOjExNX19LCJNYXhXaWR0aCI6MjAwLjAsIk1heEhlaWdodCI6IkluZmluaXR5IiwiU21hcnRGb3JlZ3JvdW5kSXNBY3RpdmUiOmZhbHNlLCJIb3Jpem9udGFsQWxpZ25tZW50IjoxLCJWZXJ0aWNhbEFsaWdubWVudCI6MCwiU21hcnRGb3JlZ3JvdW5kIjpudWxsLCJCYWNrZ3JvdW5kRmlsbFR5cGUiOjAsIk1hcmdpbiI6eyIkaWQiOiI0NzYiLCJUb3AiOjAuMCwiTGVmdCI6MC4wLCJSaWdodCI6MC4wLCJCb3R0b20iOjAuMH0sIlBhZGRpbmciOnsiJGlkIjoiNDc3IiwiVG9wIjowLjAsIkxlZnQiOjAuMCwiUmlnaHQiOjAuMCwiQm90dG9tIjowLjB9LCJCYWNrZ3JvdW5kIjp7IiRpZCI6IjQ3OCIsIkNvbG9yIjp7IiRpZCI6IjQ3OSIsIkEiOjAsIlIiOjI1NSwiRyI6MjU1LCJCIjoyNTV9fSwiSXNWaXNpYmxlIjp0cnVlLCJXaWR0aCI6MC4wLCJIZWlnaHQiOjAuMCwiQm9yZGVyU3R5bGUiOnsiJGlkIjoiNDgwIiwiTGluZUNvbG9yIjpudWxsLCJMaW5lV2VpZ2h0IjowLjAsIkxpbmVUeXBlIjowLCJQYXJlbnRTdHlsZSI6bnVsbH0sIlBhcmVudFN0eWxlIjpudWxsfSwiRGF0ZUZvcm1hdCI6eyIkaWQiOiI0ODEiLCJGb3JtYXRTdHJpbmciOiJ5eXl5L01NTSIsIlNlcGFyYXRvciI6Ii8iLCJVc2VJbnRlcm5hdGlvbmFsRGF0ZUZvcm1hdCI6ZmFsc2UsIkRhdGVJc1Zpc2libGUiOnRydWUsIlRpbWVJc1Zpc2libGUiOmZhbHNlLCJIb3VyRGlnaXRzIjoxLCJBbVBtRGVzaWduYXRvciI6MiwiVHJpbTAwTWludXRlcyI6ZmFsc2UsIkxhc3RLbm93blZpc2liaWxpdHlTdGF0ZSI6eyIkaWQiOiI0ODIiLCJEYXRlUGFydElzVmlzaWJsZSI6dHJ1ZSwiVGltZVBhcnRJc1Zpc2libGUiOmZhbHNlfX0sIldlZWtOdW1iZXJpbmciOnsiJGlkIjoiNDgzIiwiRm9ybWF0IjowLCJJc1Zpc2libGUiOmZhbHNlLCJMYXN0S25vd25WaXNpYmlsaXR5U3RhdGUiOmZhbHNlfSwiSXNWaXNpYmxlIjp0cnVlLCJQYXJlbnRTdHlsZSI6bnVsbH0sIkluZGV4IjowLCJQZXJjZW50YWdlQ29tcGxldGUiOm51bGwsIlBvc2l0aW9uIjp7IlJhdGlvIjowLjAsIklzQ3VzdG9tIjpmYWxzZX0sIkRhdGVGb3JtYXQiOnsiJHJlZiI6IjQ4MSJ9LCJXZWVrTnVtYmVyaW5nIjp7IiRpZCI6IjQ4NCIsIkZvcm1hdCI6MCwiSXNWaXNpYmxlIjpmYWxzZSwiTGFzdEtub3duVmlzaWJpbGl0eVN0YXRlIjpmYWxzZX0sIlJlbGF0ZWRUYXNrSWQiOiIwOTI5MDU2My0xNDNmLTQ2ZjctYmZkNy04ZDdlNzc4NGU5OGMiLCJJZCI6IjExMzlmMzdmLTgzMDAtNGEyYy1hYzU3LTU1ZDJjMWMwYTA0ZSIsIkltcG9ydElkIjpudWxsLCJUaXRsZSI6IlNpZ24gT2ZmIiwiTm90ZSI6bnVsbCwiSHlwZXJsaW5rIjp7IiRpZCI6IjQ4NSIsIkFkZHJlc3MiOiIiLCJTdWJBZGRyZXNzIjoiIn0sIklzQ2hhbmdlZCI6ZmFsc2UsIklzTmV3IjpmYWxzZX0seyIkaWQiOiI0ODYiLCJEYXRlIjoiMjAyMy0xMS0xM1QyMzo1OTowMCIsIlN0eWxlIjp7IiRpZCI6IjQ4NyIsIlNoYXBlIjoxLCJDb25uZWN0b3JNYXJnaW4iOnsiJGlkIjoiNDg4IiwiVG9wIjowLjAsIkxlZnQiOjIuMCwiUmlnaHQiOjIuMCwiQm90dG9tIjowLjB9LCJDb25uZWN0b3JTdHlsZSI6eyIkaWQiOiI0ODkiLCJMaW5lQ29sb3IiOnsiJGlkIjoiNDkwIiwiJHR5cGUiOiJOTFJFLkNvbW1vbi5Eb20uU29saWRDb2xvckJydXNoLCBOTFJFLkNvbW1vbiIsIkNvbG9yIjp7IiRpZCI6IjQ5MSIsIkEiOjEyNywiUiI6MCwiRyI6MCwiQiI6MH19LCJMaW5lV2VpZ2h0IjoxLjAsIkxpbmVUeXBlIjowLCJQYXJlbnRTdHlsZSI6bnVsbH0sIklzQmVsb3dUaW1lYmFuZCI6ZmFsc2UsIlBvc2l0aW9uT25UYXNrIjoxLCJIaWRlRGF0ZSI6ZmFsc2UsIlNoYXBlU2l6ZSI6MSwiU3BhY2luZyI6Mi4wLCJQYWRkaW5nIjp7IiRpZCI6IjQ5MiIsIlRvcCI6Ny4wLCJMZWZ0IjozLjAsIlJpZ2h0IjowLjAsIkJvdHRvbSI6Mi4wfSwiU2hhcGVTdHlsZSI6eyIkaWQiOiI0OTMiLCJNYXJnaW4iOnsiJGlkIjoiNDk0IiwiVG9wIjowLjAsIkxlZnQiOjAuMCwiUmlnaHQiOjAuMCwiQm90dG9tIjowLjB9LCJQYWRkaW5nIjp7IiRpZCI6IjQ5NSIsIlRvcCI6MC4wLCJMZWZ0IjowLjAsIlJpZ2h0IjowLjAsIkJvdHRvbSI6MC4wfSwiQmFja2dyb3VuZCI6eyIkaWQiOiI0OTYiLCJDb2xvciI6eyIkaWQiOiI0OTciLCJBIjoyNTUsIlIiOjAsIkciOjAsIkIiOjB9fSwiSXNWaXNpYmxlIjp0cnVlLCJXaWR0aCI6MTguMCwiSGVpZ2h0IjoyMC4wLCJCb3JkZXJTdHlsZSI6eyIkaWQiOiI0OTgiLCJMaW5lQ29sb3IiOnsiJGlkIjoiNDk5IiwiJHR5cGUiOiJOTFJFLkNvbW1vbi5Eb20uU29saWRDb2xvckJydXNoLCBOTFJFLkNvbW1vbiIsIkNvbG9yIjp7IiRpZCI6IjUwMCIsIkEiOjI1NSwiUiI6MjU1LCJHIjowLCJCIjowfX0sIkxpbmVXZWlnaHQiOjAuMCwiTGluZVR5cGUiOjAsIlBhcmVudFN0eWxlIjpudWxsfSwiUGFyZW50U3R5bGUiOm51bGx9LCJUaXRsZVN0eWxlIjp7IiRpZCI6IjUwMSIsIkZvbnRTZXR0aW5ncyI6eyIkaWQiOiI1MDIiLCJGb250U2l6ZSI6MTIsIkZvbnROYW1lIjoiQ2FsaWJyaSIsIklzQm9sZCI6ZmFsc2UsIklzSXRhbGljIjpmYWxzZSwiSXNVbmRlcmxpbmVkIjpmYWxzZSwiUGFyZW50U3R5bGUiOm51bGx9LCJBdXRvU2l6ZSI6MCwiRm9yZWdyb3VuZCI6eyIkaWQiOiI1MDMiLCJDb2xvciI6eyIkaWQiOiI1MDQ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NTA1IiwiVG9wIjowLjAsIkxlZnQiOjAuMCwiUmlnaHQiOjAuMCwiQm90dG9tIjowLjB9LCJQYWRkaW5nIjp7IiRpZCI6IjUwNiIsIlRvcCI6MC4wLCJMZWZ0IjowLjAsIlJpZ2h0IjowLjAsIkJvdHRvbSI6MC4wfSwiQmFja2dyb3VuZCI6eyIkaWQiOiI1MDciLCJDb2xvciI6eyIkaWQiOiI1MDgiLCJBIjowLCJSIjoyNTUsIkciOjI1NSwiQiI6MjU1fX0sIklzVmlzaWJsZSI6dHJ1ZSwiV2lkdGgiOjAuMCwiSGVpZ2h0IjowLjAsIkJvcmRlclN0eWxlIjp7IiRpZCI6IjUwOSIsIkxpbmVDb2xvciI6bnVsbCwiTGluZVdlaWdodCI6MC4wLCJMaW5lVHlwZSI6MCwiUGFyZW50U3R5bGUiOm51bGx9LCJQYXJlbnRTdHlsZSI6bnVsbH0sIkRhdGVTdHlsZSI6eyIkaWQiOiI1MTAiLCJGb250U2V0dGluZ3MiOnsiJGlkIjoiNTExIiwiRm9udFNpemUiOjEwLCJGb250TmFtZSI6IkNhbGlicmkiLCJJc0JvbGQiOmZhbHNlLCJJc0l0YWxpYyI6ZmFsc2UsIklzVW5kZXJsaW5lZCI6ZmFsc2UsIlBhcmVudFN0eWxlIjpudWxsfSwiQXV0b1NpemUiOjAsIkZvcmVncm91bmQiOnsiJGlkIjoiNTEyIiwiQ29sb3IiOnsiJGlkIjoiNTEzIiwiQSI6MjU1LCJSIjoxMTUsIkciOjExNSwiQiI6MTE1fX0sIk1heFdpZHRoIjoyMDAuMCwiTWF4SGVpZ2h0IjoiSW5maW5pdHkiLCJTbWFydEZvcmVncm91bmRJc0FjdGl2ZSI6ZmFsc2UsIkhvcml6b250YWxBbGlnbm1lbnQiOjEsIlZlcnRpY2FsQWxpZ25tZW50IjowLCJTbWFydEZvcmVncm91bmQiOm51bGwsIkJhY2tncm91bmRGaWxsVHlwZSI6MCwiTWFyZ2luIjp7IiRpZCI6IjUxNCIsIlRvcCI6MC4wLCJMZWZ0IjowLjAsIlJpZ2h0IjowLjAsIkJvdHRvbSI6MC4wfSwiUGFkZGluZyI6eyIkaWQiOiI1MTUiLCJUb3AiOjAuMCwiTGVmdCI6MC4wLCJSaWdodCI6MC4wLCJCb3R0b20iOjAuMH0sIkJhY2tncm91bmQiOnsiJGlkIjoiNTE2IiwiQ29sb3IiOnsiJGlkIjoiNTE3IiwiQSI6MCwiUiI6MjU1LCJHIjoyNTUsIkIiOjI1NX19LCJJc1Zpc2libGUiOnRydWUsIldpZHRoIjowLjAsIkhlaWdodCI6MC4wLCJCb3JkZXJTdHlsZSI6eyIkaWQiOiI1MTgiLCJMaW5lQ29sb3IiOm51bGwsIkxpbmVXZWlnaHQiOjAuMCwiTGluZVR5cGUiOjAsIlBhcmVudFN0eWxlIjpudWxsfSwiUGFyZW50U3R5bGUiOm51bGx9LCJEYXRlRm9ybWF0Ijp7IiRpZCI6IjUxOSIsIkZvcm1hdFN0cmluZyI6Inl5eXkvTU1NIiwiU2VwYXJhdG9yIjoiLyIsIlVzZUludGVybmF0aW9uYWxEYXRlRm9ybWF0IjpmYWxzZSwiRGF0ZUlzVmlzaWJsZSI6dHJ1ZSwiVGltZUlzVmlzaWJsZSI6ZmFsc2UsIkhvdXJEaWdpdHMiOjEsIkFtUG1EZXNpZ25hdG9yIjoyLCJUcmltMDBNaW51dGVzIjpmYWxzZSwiTGFzdEtub3duVmlzaWJpbGl0eVN0YXRlIjp7IiRpZCI6IjUyMCIsIkRhdGVQYXJ0SXNWaXNpYmxlIjp0cnVlLCJUaW1lUGFydElzVmlzaWJsZSI6ZmFsc2V9fSwiV2Vla051bWJlcmluZyI6eyIkaWQiOiI1MjEiLCJGb3JtYXQiOjAsIklzVmlzaWJsZSI6ZmFsc2UsIkxhc3RLbm93blZpc2liaWxpdHlTdGF0ZSI6ZmFsc2V9LCJJc1Zpc2libGUiOnRydWUsIlBhcmVudFN0eWxlIjpudWxsfSwiSW5kZXgiOjEsIlBlcmNlbnRhZ2VDb21wbGV0ZSI6bnVsbCwiUG9zaXRpb24iOnsiUmF0aW8iOjAuMDk0MTc5MDEyMzQ1Njc4OTc4LCJJc0N1c3RvbSI6dHJ1ZX0sIkRhdGVGb3JtYXQiOnsiJHJlZiI6IjUxOSJ9LCJXZWVrTnVtYmVyaW5nIjp7IiRpZCI6IjUyMiIsIkZvcm1hdCI6MCwiSXNWaXNpYmxlIjpmYWxzZSwiTGFzdEtub3duVmlzaWJpbGl0eVN0YXRlIjpmYWxzZX0sIlJlbGF0ZWRUYXNrSWQiOiIwOTI5MDU2My0xNDNmLTQ2ZjctYmZkNy04ZDdlNzc4NGU5OGMiLCJJZCI6IjMzMTlmMWJhLTZjY2ItNGFhNC04NTE2LTQxMTZiMjcyMGE5YSIsIkltcG9ydElkIjpudWxsLCJUaXRsZSI6IkRhdGEgQmFja3VwIiwiTm90ZSI6bnVsbCwiSHlwZXJsaW5rIjp7IiRpZCI6IjUyMyIsIkFkZHJlc3MiOiIiLCJTdWJBZGRyZXNzIjoiIn0sIklzQ2hhbmdlZCI6ZmFsc2UsIklzTmV3IjpmYWxzZX0seyIkaWQiOiI1MjQiLCJEYXRlIjoiMjAyNC0wNC0yNlQyMzo1OTowMCIsIlN0eWxlIjp7IiRpZCI6IjUyNSIsIlNoYXBlIjoxLCJDb25uZWN0b3JNYXJnaW4iOnsiJGlkIjoiNTI2IiwiVG9wIjowLjAsIkxlZnQiOjIuMCwiUmlnaHQiOjIuMCwiQm90dG9tIjowLjB9LCJDb25uZWN0b3JTdHlsZSI6eyIkaWQiOiI1MjciLCJMaW5lQ29sb3IiOnsiJGlkIjoiNTI4IiwiJHR5cGUiOiJOTFJFLkNvbW1vbi5Eb20uU29saWRDb2xvckJydXNoLCBOTFJFLkNvbW1vbiIsIkNvbG9yIjp7IiRpZCI6IjUyOSIsIkEiOjEyNywiUiI6MCwiRyI6MCwiQiI6MH19LCJMaW5lV2VpZ2h0IjoxLjAsIkxpbmVUeXBlIjowLCJQYXJlbnRTdHlsZSI6bnVsbH0sIklzQmVsb3dUaW1lYmFuZCI6ZmFsc2UsIlBvc2l0aW9uT25UYXNrIjoxLCJIaWRlRGF0ZSI6ZmFsc2UsIlNoYXBlU2l6ZSI6MSwiU3BhY2luZyI6Mi4wLCJQYWRkaW5nIjp7IiRpZCI6IjUzMCIsIlRvcCI6Ny4wLCJMZWZ0IjozLjAsIlJpZ2h0IjowLjAsIkJvdHRvbSI6Mi4wfSwiU2hhcGVTdHlsZSI6eyIkaWQiOiI1MzEiLCJNYXJnaW4iOnsiJGlkIjoiNTMyIiwiVG9wIjowLjAsIkxlZnQiOjAuMCwiUmlnaHQiOjAuMCwiQm90dG9tIjowLjB9LCJQYWRkaW5nIjp7IiRpZCI6IjUzMyIsIlRvcCI6MC4wLCJMZWZ0IjowLjAsIlJpZ2h0IjowLjAsIkJvdHRvbSI6MC4wfSwiQmFja2dyb3VuZCI6eyIkaWQiOiI1MzQiLCJDb2xvciI6eyIkaWQiOiI1MzUiLCJBIjoyNTUsIlIiOjAsIkciOjAsIkIiOjB9fSwiSXNWaXNpYmxlIjp0cnVlLCJXaWR0aCI6MTguMCwiSGVpZ2h0IjoyMC4wLCJCb3JkZXJTdHlsZSI6eyIkaWQiOiI1MzYiLCJMaW5lQ29sb3IiOnsiJGlkIjoiNTM3IiwiJHR5cGUiOiJOTFJFLkNvbW1vbi5Eb20uU29saWRDb2xvckJydXNoLCBOTFJFLkNvbW1vbiIsIkNvbG9yIjp7IiRpZCI6IjUzOCIsIkEiOjI1NSwiUiI6MjU1LCJHIjowLCJCIjowfX0sIkxpbmVXZWlnaHQiOjAuMCwiTGluZVR5cGUiOjAsIlBhcmVudFN0eWxlIjpudWxsfSwiUGFyZW50U3R5bGUiOm51bGx9LCJUaXRsZVN0eWxlIjp7IiRpZCI6IjUzOSIsIkZvbnRTZXR0aW5ncyI6eyIkaWQiOiI1NDAiLCJGb250U2l6ZSI6MTIsIkZvbnROYW1lIjoiQ2FsaWJyaSIsIklzQm9sZCI6ZmFsc2UsIklzSXRhbGljIjpmYWxzZSwiSXNVbmRlcmxpbmVkIjpmYWxzZSwiUGFyZW50U3R5bGUiOm51bGx9LCJBdXRvU2l6ZSI6MCwiRm9yZWdyb3VuZCI6eyIkaWQiOiI1NDEiLCJDb2xvciI6eyIkaWQiOiI1NDI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NTQzIiwiVG9wIjowLjAsIkxlZnQiOjAuMCwiUmlnaHQiOjAuMCwiQm90dG9tIjowLjB9LCJQYWRkaW5nIjp7IiRpZCI6IjU0NCIsIlRvcCI6MC4wLCJMZWZ0IjowLjAsIlJpZ2h0IjowLjAsIkJvdHRvbSI6MC4wfSwiQmFja2dyb3VuZCI6eyIkaWQiOiI1NDUiLCJDb2xvciI6eyIkaWQiOiI1NDYiLCJBIjowLCJSIjoyNTUsIkciOjI1NSwiQiI6MjU1fX0sIklzVmlzaWJsZSI6dHJ1ZSwiV2lkdGgiOjAuMCwiSGVpZ2h0IjowLjAsIkJvcmRlclN0eWxlIjp7IiRpZCI6IjU0NyIsIkxpbmVDb2xvciI6bnVsbCwiTGluZVdlaWdodCI6MC4wLCJMaW5lVHlwZSI6MCwiUGFyZW50U3R5bGUiOm51bGx9LCJQYXJlbnRTdHlsZSI6bnVsbH0sIkRhdGVTdHlsZSI6eyIkaWQiOiI1NDgiLCJGb250U2V0dGluZ3MiOnsiJGlkIjoiNTQ5IiwiRm9udFNpemUiOjEwLCJGb250TmFtZSI6IkNhbGlicmkiLCJJc0JvbGQiOmZhbHNlLCJJc0l0YWxpYyI6ZmFsc2UsIklzVW5kZXJsaW5lZCI6ZmFsc2UsIlBhcmVudFN0eWxlIjpudWxsfSwiQXV0b1NpemUiOjAsIkZvcmVncm91bmQiOnsiJGlkIjoiNTUwIiwiQ29sb3IiOnsiJGlkIjoiNTUxIiwiQSI6MjU1LCJSIjoxMTUsIkciOjExNSwiQiI6MTE1fX0sIk1heFdpZHRoIjoyMDAuMCwiTWF4SGVpZ2h0IjoiSW5maW5pdHkiLCJTbWFydEZvcmVncm91bmRJc0FjdGl2ZSI6ZmFsc2UsIkhvcml6b250YWxBbGlnbm1lbnQiOjEsIlZlcnRpY2FsQWxpZ25tZW50IjowLCJTbWFydEZvcmVncm91bmQiOm51bGwsIkJhY2tncm91bmRGaWxsVHlwZSI6MCwiTWFyZ2luIjp7IiRpZCI6IjU1MiIsIlRvcCI6MC4wLCJMZWZ0IjowLjAsIlJpZ2h0IjowLjAsIkJvdHRvbSI6MC4wfSwiUGFkZGluZyI6eyIkaWQiOiI1NTMiLCJUb3AiOjAuMCwiTGVmdCI6MC4wLCJSaWdodCI6MC4wLCJCb3R0b20iOjAuMH0sIkJhY2tncm91bmQiOnsiJGlkIjoiNTU0IiwiQ29sb3IiOnsiJGlkIjoiNTU1IiwiQSI6MCwiUiI6MjU1LCJHIjoyNTUsIkIiOjI1NX19LCJJc1Zpc2libGUiOnRydWUsIldpZHRoIjowLjAsIkhlaWdodCI6MC4wLCJCb3JkZXJTdHlsZSI6eyIkaWQiOiI1NTYiLCJMaW5lQ29sb3IiOm51bGwsIkxpbmVXZWlnaHQiOjAuMCwiTGluZVR5cGUiOjAsIlBhcmVudFN0eWxlIjpudWxsfSwiUGFyZW50U3R5bGUiOm51bGx9LCJEYXRlRm9ybWF0Ijp7IiRpZCI6IjU1NyIsIkZvcm1hdFN0cmluZyI6Inl5eXkvTU1NIiwiU2VwYXJhdG9yIjoiLyIsIlVzZUludGVybmF0aW9uYWxEYXRlRm9ybWF0IjpmYWxzZSwiRGF0ZUlzVmlzaWJsZSI6dHJ1ZSwiVGltZUlzVmlzaWJsZSI6ZmFsc2UsIkhvdXJEaWdpdHMiOjEsIkFtUG1EZXNpZ25hdG9yIjoyLCJUcmltMDBNaW51dGVzIjpmYWxzZSwiTGFzdEtub3duVmlzaWJpbGl0eVN0YXRlIjp7IiRpZCI6IjU1OCIsIkRhdGVQYXJ0SXNWaXNpYmxlIjp0cnVlLCJUaW1lUGFydElzVmlzaWJsZSI6ZmFsc2V9fSwiV2Vla051bWJlcmluZyI6eyIkaWQiOiI1NTkiLCJGb3JtYXQiOjAsIklzVmlzaWJsZSI6ZmFsc2UsIkxhc3RLbm93blZpc2liaWxpdHlTdGF0ZSI6ZmFsc2V9LCJJc1Zpc2libGUiOnRydWUsIlBhcmVudFN0eWxlIjpudWxsfSwiSW5kZXgiOjIsIlBlcmNlbnRhZ2VDb21wbGV0ZSI6bnVsbCwiUG9zaXRpb24iOnsiUmF0aW8iOjAuMCwiSXNDdXN0b20iOmZhbHNlfSwiRGF0ZUZvcm1hdCI6eyIkcmVmIjoiNTU3In0sIldlZWtOdW1iZXJpbmciOnsiJGlkIjoiNTYwIiwiRm9ybWF0IjowLCJJc1Zpc2libGUiOmZhbHNlLCJMYXN0S25vd25WaXNpYmlsaXR5U3RhdGUiOmZhbHNlfSwiUmVsYXRlZFRhc2tJZCI6IjA5MjkwNTYzLTE0M2YtNDZmNy1iZmQ3LThkN2U3Nzg0ZTk4YyIsIklkIjoiYzg5OTI3YzUtZGViMC00YTVlLWJhODYtZjY1NDNjZjdiOThjIiwiSW1wb3J0SWQiOm51bGwsIlRpdGxlIjoiVHJhaW5pbmcgRGF5IiwiTm90ZSI6bnVsbCwiSHlwZXJsaW5rIjp7IiRpZCI6IjU2MSIsIkFkZHJlc3MiOiIiLCJTdWJBZGRyZXNzIjoiIn0sIklzQ2hhbmdlZCI6ZmFsc2UsIklzTmV3IjpmYWxzZX0seyIkaWQiOiI1NjIiLCJEYXRlIjoiMjAyNC0xMC0xMFQyMzo1OTowMCIsIlN0eWxlIjp7IiRpZCI6IjU2MyIsIlNoYXBlIjoxLCJDb25uZWN0b3JNYXJnaW4iOnsiJGlkIjoiNTY0IiwiVG9wIjowLjAsIkxlZnQiOjIuMCwiUmlnaHQiOjIuMCwiQm90dG9tIjowLjB9LCJDb25uZWN0b3JTdHlsZSI6eyIkaWQiOiI1NjUiLCJMaW5lQ29sb3IiOnsiJGlkIjoiNTY2IiwiJHR5cGUiOiJOTFJFLkNvbW1vbi5Eb20uU29saWRDb2xvckJydXNoLCBOTFJFLkNvbW1vbiIsIkNvbG9yIjp7IiRpZCI6IjU2NyIsIkEiOjEyNywiUiI6MCwiRyI6MCwiQiI6MH19LCJMaW5lV2VpZ2h0IjoxLjAsIkxpbmVUeXBlIjowLCJQYXJlbnRTdHlsZSI6bnVsbH0sIklzQmVsb3dUaW1lYmFuZCI6ZmFsc2UsIlBvc2l0aW9uT25UYXNrIjoxLCJIaWRlRGF0ZSI6ZmFsc2UsIlNoYXBlU2l6ZSI6MSwiU3BhY2luZyI6Mi4wLCJQYWRkaW5nIjp7IiRpZCI6IjU2OCIsIlRvcCI6Ny4wLCJMZWZ0IjozLjAsIlJpZ2h0IjowLjAsIkJvdHRvbSI6Mi4wfSwiU2hhcGVTdHlsZSI6eyIkaWQiOiI1NjkiLCJNYXJnaW4iOnsiJGlkIjoiNTcwIiwiVG9wIjowLjAsIkxlZnQiOjAuMCwiUmlnaHQiOjAuMCwiQm90dG9tIjowLjB9LCJQYWRkaW5nIjp7IiRpZCI6IjU3MSIsIlRvcCI6MC4wLCJMZWZ0IjowLjAsIlJpZ2h0IjowLjAsIkJvdHRvbSI6MC4wfSwiQmFja2dyb3VuZCI6eyIkaWQiOiI1NzIiLCJDb2xvciI6eyIkaWQiOiI1NzMiLCJBIjoyNTUsIlIiOjAsIkciOjAsIkIiOjB9fSwiSXNWaXNpYmxlIjp0cnVlLCJXaWR0aCI6MTguMCwiSGVpZ2h0IjoyMC4wLCJCb3JkZXJTdHlsZSI6eyIkaWQiOiI1NzQiLCJMaW5lQ29sb3IiOnsiJGlkIjoiNTc1IiwiJHR5cGUiOiJOTFJFLkNvbW1vbi5Eb20uU29saWRDb2xvckJydXNoLCBOTFJFLkNvbW1vbiIsIkNvbG9yIjp7IiRpZCI6IjU3NiIsIkEiOjI1NSwiUiI6MjU1LCJHIjowLCJCIjowfX0sIkxpbmVXZWlnaHQiOjAuMCwiTGluZVR5cGUiOjAsIlBhcmVudFN0eWxlIjpudWxsfSwiUGFyZW50U3R5bGUiOm51bGx9LCJUaXRsZVN0eWxlIjp7IiRpZCI6IjU3NyIsIkZvbnRTZXR0aW5ncyI6eyIkaWQiOiI1NzgiLCJGb250U2l6ZSI6MTIsIkZvbnROYW1lIjoiQ2FsaWJyaSIsIklzQm9sZCI6ZmFsc2UsIklzSXRhbGljIjpmYWxzZSwiSXNVbmRlcmxpbmVkIjpmYWxzZSwiUGFyZW50U3R5bGUiOm51bGx9LCJBdXRvU2l6ZSI6MCwiRm9yZWdyb3VuZCI6eyIkaWQiOiI1NzkiLCJDb2xvciI6eyIkaWQiOiI1ODA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NTgxIiwiVG9wIjowLjAsIkxlZnQiOjAuMCwiUmlnaHQiOjAuMCwiQm90dG9tIjowLjB9LCJQYWRkaW5nIjp7IiRpZCI6IjU4MiIsIlRvcCI6MC4wLCJMZWZ0IjowLjAsIlJpZ2h0IjowLjAsIkJvdHRvbSI6MC4wfSwiQmFja2dyb3VuZCI6eyIkaWQiOiI1ODMiLCJDb2xvciI6eyIkaWQiOiI1ODQiLCJBIjowLCJSIjoyNTUsIkciOjI1NSwiQiI6MjU1fX0sIklzVmlzaWJsZSI6dHJ1ZSwiV2lkdGgiOjAuMCwiSGVpZ2h0IjowLjAsIkJvcmRlclN0eWxlIjp7IiRpZCI6IjU4NSIsIkxpbmVDb2xvciI6bnVsbCwiTGluZVdlaWdodCI6MC4wLCJMaW5lVHlwZSI6MCwiUGFyZW50U3R5bGUiOm51bGx9LCJQYXJlbnRTdHlsZSI6bnVsbH0sIkRhdGVTdHlsZSI6eyIkaWQiOiI1ODYiLCJGb250U2V0dGluZ3MiOnsiJGlkIjoiNTg3IiwiRm9udFNpemUiOjEwLCJGb250TmFtZSI6IkNhbGlicmkiLCJJc0JvbGQiOmZhbHNlLCJJc0l0YWxpYyI6ZmFsc2UsIklzVW5kZXJsaW5lZCI6ZmFsc2UsIlBhcmVudFN0eWxlIjpudWxsfSwiQXV0b1NpemUiOjAsIkZvcmVncm91bmQiOnsiJGlkIjoiNTg4IiwiQ29sb3IiOnsiJGlkIjoiNTg5IiwiQSI6MjU1LCJSIjoxMTUsIkciOjExNSwiQiI6MTE1fX0sIk1heFdpZHRoIjoyMDAuMCwiTWF4SGVpZ2h0IjoiSW5maW5pdHkiLCJTbWFydEZvcmVncm91bmRJc0FjdGl2ZSI6ZmFsc2UsIkhvcml6b250YWxBbGlnbm1lbnQiOjEsIlZlcnRpY2FsQWxpZ25tZW50IjowLCJTbWFydEZvcmVncm91bmQiOm51bGwsIkJhY2tncm91bmRGaWxsVHlwZSI6MCwiTWFyZ2luIjp7IiRpZCI6IjU5MCIsIlRvcCI6MC4wLCJMZWZ0IjowLjAsIlJpZ2h0IjowLjAsIkJvdHRvbSI6MC4wfSwiUGFkZGluZyI6eyIkaWQiOiI1OTEiLCJUb3AiOjAuMCwiTGVmdCI6MC4wLCJSaWdodCI6MC4wLCJCb3R0b20iOjAuMH0sIkJhY2tncm91bmQiOnsiJGlkIjoiNTkyIiwiQ29sb3IiOnsiJGlkIjoiNTkzIiwiQSI6MCwiUiI6MjU1LCJHIjoyNTUsIkIiOjI1NX19LCJJc1Zpc2libGUiOnRydWUsIldpZHRoIjowLjAsIkhlaWdodCI6MC4wLCJCb3JkZXJTdHlsZSI6eyIkaWQiOiI1OTQiLCJMaW5lQ29sb3IiOm51bGwsIkxpbmVXZWlnaHQiOjAuMCwiTGluZVR5cGUiOjAsIlBhcmVudFN0eWxlIjpudWxsfSwiUGFyZW50U3R5bGUiOm51bGx9LCJEYXRlRm9ybWF0Ijp7IiRpZCI6IjU5NSIsIkZvcm1hdFN0cmluZyI6Inl5eXkvTU1NIiwiU2VwYXJhdG9yIjoiLyIsIlVzZUludGVybmF0aW9uYWxEYXRlRm9ybWF0IjpmYWxzZSwiRGF0ZUlzVmlzaWJsZSI6dHJ1ZSwiVGltZUlzVmlzaWJsZSI6ZmFsc2UsIkhvdXJEaWdpdHMiOjEsIkFtUG1EZXNpZ25hdG9yIjoyLCJUcmltMDBNaW51dGVzIjpmYWxzZSwiTGFzdEtub3duVmlzaWJpbGl0eVN0YXRlIjp7IiRpZCI6IjU5NiIsIkRhdGVQYXJ0SXNWaXNpYmxlIjp0cnVlLCJUaW1lUGFydElzVmlzaWJsZSI6ZmFsc2V9fSwiV2Vla051bWJlcmluZyI6eyIkaWQiOiI1OTciLCJGb3JtYXQiOjAsIklzVmlzaWJsZSI6ZmFsc2UsIkxhc3RLbm93blZpc2liaWxpdHlTdGF0ZSI6ZmFsc2V9LCJJc1Zpc2libGUiOnRydWUsIlBhcmVudFN0eWxlIjpudWxsfSwiSW5kZXgiOjQsIlBlcmNlbnRhZ2VDb21wbGV0ZSI6bnVsbCwiUG9zaXRpb24iOnsiUmF0aW8iOjAuMCwiSXNDdXN0b20iOmZhbHNlfSwiRGF0ZUZvcm1hdCI6eyIkcmVmIjoiNTk1In0sIldlZWtOdW1iZXJpbmciOnsiJGlkIjoiNTk4IiwiRm9ybWF0IjowLCJJc1Zpc2libGUiOmZhbHNlLCJMYXN0S25vd25WaXNpYmlsaXR5U3RhdGUiOmZhbHNlfSwiUmVsYXRlZFRhc2tJZCI6ImRhMzEwNGYxLWE4M2ItNDEzZC05YTJhLWRmZmQ0MDQ5OTFmNSIsIklkIjoiNWZlZGNlN2UtNzFiMy00NzQ5LTgzNjYtYzUwMGM2ZGRiYWM5IiwiSW1wb3J0SWQiOm51bGwsIlRpdGxlIjoiRGF0YSBCYWNrdXAiLCJOb3RlIjpudWxsLCJIeXBlcmxpbmsiOnsiJGlkIjoiNTk5IiwiQWRkcmVzcyI6IiIsIlN1YkFkZHJlc3MiOiIifSwiSXNDaGFuZ2VkIjpmYWxzZSwiSXNOZXciOmZhbHNlfSx7IiRpZCI6IjYwMCIsIkRhdGUiOiIyMDI1LTA3LTA3VDIzOjU5OjAwIiwiU3R5bGUiOnsiJGlkIjoiNjAxIiwiU2hhcGUiOjEsIkNvbm5lY3Rvck1hcmdpbiI6eyIkaWQiOiI2MDIiLCJUb3AiOjAuMCwiTGVmdCI6Mi4wLCJSaWdodCI6Mi4wLCJCb3R0b20iOjAuMH0sIkNvbm5lY3RvclN0eWxlIjp7IiRpZCI6IjYwMyIsIkxpbmVDb2xvciI6eyIkaWQiOiI2MDQiLCIkdHlwZSI6Ik5MUkUuQ29tbW9uLkRvbS5Tb2xpZENvbG9yQnJ1c2gsIE5MUkUuQ29tbW9uIiwiQ29sb3IiOnsiJGlkIjoiNjA1IiwiQSI6MTI3LCJSIjoyNDYsIkciOjE0NiwiQiI6MH19LCJMaW5lV2VpZ2h0IjoxLjAsIkxpbmVUeXBlIjowLCJQYXJlbnRTdHlsZSI6bnVsbH0sIklzQmVsb3dUaW1lYmFuZCI6ZmFsc2UsIlBvc2l0aW9uT25UYXNrIjoxLCJIaWRlRGF0ZSI6ZmFsc2UsIlNoYXBlU2l6ZSI6MSwiU3BhY2luZyI6Mi4wLCJQYWRkaW5nIjp7IiRpZCI6IjYwNiIsIlRvcCI6Ny4wLCJMZWZ0IjozLjAsIlJpZ2h0IjowLjAsIkJvdHRvbSI6Mi4wfSwiU2hhcGVTdHlsZSI6eyIkaWQiOiI2MDciLCJNYXJnaW4iOnsiJGlkIjoiNjA4IiwiVG9wIjowLjAsIkxlZnQiOjAuMCwiUmlnaHQiOjAuMCwiQm90dG9tIjowLjB9LCJQYWRkaW5nIjp7IiRpZCI6IjYwOSIsIlRvcCI6MC4wLCJMZWZ0IjowLjAsIlJpZ2h0IjowLjAsIkJvdHRvbSI6MC4wfSwiQmFja2dyb3VuZCI6eyIkaWQiOiI2MTAiLCJDb2xvciI6eyIkaWQiOiI2MTEiLCJBIjoyNTUsIlIiOjAsIkciOjAsIkIiOjB9fSwiSXNWaXNpYmxlIjp0cnVlLCJXaWR0aCI6MTguMCwiSGVpZ2h0IjoyMC4wLCJCb3JkZXJTdHlsZSI6eyIkaWQiOiI2MTIiLCJMaW5lQ29sb3IiOnsiJGlkIjoiNjEzIiwiJHR5cGUiOiJOTFJFLkNvbW1vbi5Eb20uU29saWRDb2xvckJydXNoLCBOTFJFLkNvbW1vbiIsIkNvbG9yIjp7IiRpZCI6IjYxNCIsIkEiOjI1NSwiUiI6MjU1LCJHIjowLCJCIjowfX0sIkxpbmVXZWlnaHQiOjAuMCwiTGluZVR5cGUiOjAsIlBhcmVudFN0eWxlIjpudWxsfSwiUGFyZW50U3R5bGUiOm51bGx9LCJUaXRsZVN0eWxlIjp7IiRpZCI6IjYxNSIsIkZvbnRTZXR0aW5ncyI6eyIkaWQiOiI2MTYiLCJGb250U2l6ZSI6MTIsIkZvbnROYW1lIjoiQ2FsaWJyaSIsIklzQm9sZCI6ZmFsc2UsIklzSXRhbGljIjpmYWxzZSwiSXNVbmRlcmxpbmVkIjpmYWxzZSwiUGFyZW50U3R5bGUiOm51bGx9LCJBdXRvU2l6ZSI6MCwiRm9yZWdyb3VuZCI6eyIkaWQiOiI2MTciLCJDb2xvciI6eyIkaWQiOiI2MTg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NjE5IiwiVG9wIjowLjAsIkxlZnQiOjAuMCwiUmlnaHQiOjAuMCwiQm90dG9tIjowLjB9LCJQYWRkaW5nIjp7IiRpZCI6IjYyMCIsIlRvcCI6MC4wLCJMZWZ0IjowLjAsIlJpZ2h0IjowLjAsIkJvdHRvbSI6MC4wfSwiQmFja2dyb3VuZCI6eyIkaWQiOiI2MjEiLCJDb2xvciI6eyIkaWQiOiI2MjIiLCJBIjowLCJSIjoyNTUsIkciOjI1NSwiQiI6MjU1fX0sIklzVmlzaWJsZSI6dHJ1ZSwiV2lkdGgiOjAuMCwiSGVpZ2h0IjowLjAsIkJvcmRlclN0eWxlIjp7IiRpZCI6IjYyMyIsIkxpbmVDb2xvciI6bnVsbCwiTGluZVdlaWdodCI6MC4wLCJMaW5lVHlwZSI6MCwiUGFyZW50U3R5bGUiOm51bGx9LCJQYXJlbnRTdHlsZSI6bnVsbH0sIkRhdGVTdHlsZSI6eyIkaWQiOiI2MjQiLCJGb250U2V0dGluZ3MiOnsiJGlkIjoiNjI1IiwiRm9udFNpemUiOjEwLCJGb250TmFtZSI6IkNhbGlicmkiLCJJc0JvbGQiOmZhbHNlLCJJc0l0YWxpYyI6ZmFsc2UsIklzVW5kZXJsaW5lZCI6ZmFsc2UsIlBhcmVudFN0eWxlIjpudWxsfSwiQXV0b1NpemUiOjAsIkZvcmVncm91bmQiOnsiJGlkIjoiNjI2IiwiQ29sb3IiOnsiJGlkIjoiNjI3IiwiQSI6MjU1LCJSIjoxMTUsIkciOjExNSwiQiI6MTE1fX0sIk1heFdpZHRoIjoyMDAuMCwiTWF4SGVpZ2h0IjoiSW5maW5pdHkiLCJTbWFydEZvcmVncm91bmRJc0FjdGl2ZSI6ZmFsc2UsIkhvcml6b250YWxBbGlnbm1lbnQiOjEsIlZlcnRpY2FsQWxpZ25tZW50IjowLCJTbWFydEZvcmVncm91bmQiOm51bGwsIkJhY2tncm91bmRGaWxsVHlwZSI6MCwiTWFyZ2luIjp7IiRpZCI6IjYyOCIsIlRvcCI6MC4wLCJMZWZ0IjowLjAsIlJpZ2h0IjowLjAsIkJvdHRvbSI6MC4wfSwiUGFkZGluZyI6eyIkaWQiOiI2MjkiLCJUb3AiOjAuMCwiTGVmdCI6MC4wLCJSaWdodCI6MC4wLCJCb3R0b20iOjAuMH0sIkJhY2tncm91bmQiOnsiJGlkIjoiNjMwIiwiQ29sb3IiOnsiJGlkIjoiNjMxIiwiQSI6MCwiUiI6MjU1LCJHIjoyNTUsIkIiOjI1NX19LCJJc1Zpc2libGUiOnRydWUsIldpZHRoIjowLjAsIkhlaWdodCI6MC4wLCJCb3JkZXJTdHlsZSI6eyIkaWQiOiI2MzIiLCJMaW5lQ29sb3IiOm51bGwsIkxpbmVXZWlnaHQiOjAuMCwiTGluZVR5cGUiOjAsIlBhcmVudFN0eWxlIjpudWxsfSwiUGFyZW50U3R5bGUiOm51bGx9LCJEYXRlRm9ybWF0Ijp7IiRpZCI6IjYzMyIsIkZvcm1hdFN0cmluZyI6Inl5eXkvTU1NIiwiU2VwYXJhdG9yIjoiLyIsIlVzZUludGVybmF0aW9uYWxEYXRlRm9ybWF0IjpmYWxzZSwiRGF0ZUlzVmlzaWJsZSI6dHJ1ZSwiVGltZUlzVmlzaWJsZSI6ZmFsc2UsIkhvdXJEaWdpdHMiOjEsIkFtUG1EZXNpZ25hdG9yIjoyLCJUcmltMDBNaW51dGVzIjpmYWxzZSwiTGFzdEtub3duVmlzaWJpbGl0eVN0YXRlIjp7IiRpZCI6IjYzNCIsIkRhdGVQYXJ0SXNWaXNpYmxlIjp0cnVlLCJUaW1lUGFydElzVmlzaWJsZSI6ZmFsc2V9fSwiV2Vla051bWJlcmluZyI6eyIkaWQiOiI2MzUiLCJGb3JtYXQiOjAsIklzVmlzaWJsZSI6ZmFsc2UsIkxhc3RLbm93blZpc2liaWxpdHlTdGF0ZSI6ZmFsc2V9LCJJc1Zpc2libGUiOnRydWUsIlBhcmVudFN0eWxlIjpudWxsfSwiSW5kZXgiOjUsIlBlcmNlbnRhZ2VDb21wbGV0ZSI6bnVsbCwiUG9zaXRpb24iOnsiUmF0aW8iOjAuMCwiSXNDdXN0b20iOmZhbHNlfSwiRGF0ZUZvcm1hdCI6eyIkcmVmIjoiNjMzIn0sIldlZWtOdW1iZXJpbmciOnsiJGlkIjoiNjM2IiwiRm9ybWF0IjowLCJJc1Zpc2libGUiOmZhbHNlLCJMYXN0S25vd25WaXNpYmlsaXR5U3RhdGUiOmZhbHNlfSwiUmVsYXRlZFRhc2tJZCI6ImRhMzEwNGYxLWE4M2ItNDEzZC05YTJhLWRmZmQ0MDQ5OTFmNSIsIklkIjoiMTRkMWViYTEtNzg4MC00MzRiLTkzNTItODg5Y2VmZThiOTRhIiwiSW1wb3J0SWQiOm51bGwsIlRpdGxlIjoiU2lnbiBPZmYiLCJOb3RlIjpudWxsLCJIeXBlcmxpbmsiOnsiJGlkIjoiNjM3IiwiQWRkcmVzcyI6IiIsIlN1YkFkZHJlc3MiOiIifSwiSXNDaGFuZ2VkIjpmYWxzZSwiSXNOZXciOmZhbHNlfSx7IiRpZCI6IjYzOCIsIkRhdGUiOiIyMDI0LTA1LTExVDIzOjU5OjAwIiwiU3R5bGUiOnsiJGlkIjoiNjM5IiwiU2hhcGUiOjEsIkNvbm5lY3Rvck1hcmdpbiI6eyIkaWQiOiI2NDAiLCJUb3AiOjAuMCwiTGVmdCI6Mi4wLCJSaWdodCI6Mi4wLCJCb3R0b20iOjAuMH0sIkNvbm5lY3RvclN0eWxlIjp7IiRpZCI6IjY0MSIsIkxpbmVDb2xvciI6eyIkaWQiOiI2NDIiLCIkdHlwZSI6Ik5MUkUuQ29tbW9uLkRvbS5Tb2xpZENvbG9yQnJ1c2gsIE5MUkUuQ29tbW9uIiwiQ29sb3IiOnsiJGlkIjoiNjQzIiwiQSI6MTI3LCJSIjoxMTIsIkciOjE3MywiQiI6NzF9fSwiTGluZVdlaWdodCI6MS4wLCJMaW5lVHlwZSI6MCwiUGFyZW50U3R5bGUiOm51bGx9LCJJc0JlbG93VGltZWJhbmQiOnRydWUsIlBvc2l0aW9uT25UYXNrIjoxLCJIaWRlRGF0ZSI6ZmFsc2UsIlNoYXBlU2l6ZSI6MSwiU3BhY2luZyI6Mi4wLCJQYWRkaW5nIjp7IiRpZCI6IjY0NCIsIlRvcCI6Ny4wLCJMZWZ0IjozLjAsIlJpZ2h0IjowLjAsIkJvdHRvbSI6Mi4wfSwiU2hhcGVTdHlsZSI6eyIkaWQiOiI2NDUiLCJNYXJnaW4iOnsiJGlkIjoiNjQ2IiwiVG9wIjowLjAsIkxlZnQiOjAuMCwiUmlnaHQiOjAuMCwiQm90dG9tIjowLjB9LCJQYWRkaW5nIjp7IiRpZCI6IjY0NyIsIlRvcCI6MC4wLCJMZWZ0IjowLjAsIlJpZ2h0IjowLjAsIkJvdHRvbSI6MC4wfSwiQmFja2dyb3VuZCI6eyIkaWQiOiI2NDgiLCJDb2xvciI6eyIkaWQiOiI2NDkiLCJBIjoyNTUsIlIiOjExMiwiRyI6MTczLCJCIjo3MX19LCJJc1Zpc2libGUiOnRydWUsIldpZHRoIjoxOC4wLCJIZWlnaHQiOjIwLjAsIkJvcmRlclN0eWxlIjp7IiRpZCI6IjY1MCIsIkxpbmVDb2xvciI6eyIkaWQiOiI2NTEiLCIkdHlwZSI6Ik5MUkUuQ29tbW9uLkRvbS5Tb2xpZENvbG9yQnJ1c2gsIE5MUkUuQ29tbW9uIiwiQ29sb3IiOnsiJGlkIjoiNjUyIiwiQSI6MjU1LCJSIjoyNTUsIkciOjAsIkIiOjB9fSwiTGluZVdlaWdodCI6MC4wLCJMaW5lVHlwZSI6MCwiUGFyZW50U3R5bGUiOm51bGx9LCJQYXJlbnRTdHlsZSI6bnVsbH0sIlRpdGxlU3R5bGUiOnsiJGlkIjoiNjUzIiwiRm9udFNldHRpbmdzIjp7IiRpZCI6IjY1NCIsIkZvbnRTaXplIjoxMiwiRm9udE5hbWUiOiJDYWxpYnJpIiwiSXNCb2xkIjp0cnVlLCJJc0l0YWxpYyI6ZmFsc2UsIklzVW5kZXJsaW5lZCI6ZmFsc2UsIlBhcmVudFN0eWxlIjpudWxsfSwiQXV0b1NpemUiOjIsIkZvcmVncm91bmQiOnsiJGlkIjoiNjU1IiwiQ29sb3IiOnsiJGlkIjoiNjU2IiwiQSI6MjU1LCJSIjowLCJHIjowLCJCIjowfX0sIk1heFdpZHRoIjo3Mi41NTYzMTU3MzI1MDIyNywiTWF4SGVpZ2h0IjoiSW5maW5pdHkiLCJTbWFydEZvcmVncm91bmRJc0FjdGl2ZSI6ZmFsc2UsIkhvcml6b250YWxBbGlnbm1lbnQiOjEsIlZlcnRpY2FsQWxpZ25tZW50IjowLCJTbWFydEZvcmVncm91bmQiOm51bGwsIkJhY2tncm91bmRGaWxsVHlwZSI6MCwiTWFyZ2luIjp7IiRpZCI6IjY1NyIsIlRvcCI6MC4wLCJMZWZ0IjowLjAsIlJpZ2h0IjowLjAsIkJvdHRvbSI6MC4wfSwiUGFkZGluZyI6eyIkaWQiOiI2NTgiLCJUb3AiOjAuMCwiTGVmdCI6MC4wLCJSaWdodCI6MC4wLCJCb3R0b20iOjAuMH0sIkJhY2tncm91bmQiOnsiJGlkIjoiNjU5IiwiQ29sb3IiOnsiJGlkIjoiNjYwIiwiQSI6MCwiUiI6MjU1LCJHIjoyNTUsIkIiOjI1NX19LCJJc1Zpc2libGUiOnRydWUsIldpZHRoIjowLjAsIkhlaWdodCI6MC4wLCJCb3JkZXJTdHlsZSI6eyIkaWQiOiI2NjEiLCJMaW5lQ29sb3IiOm51bGwsIkxpbmVXZWlnaHQiOjAuMCwiTGluZVR5cGUiOjAsIlBhcmVudFN0eWxlIjpudWxsfSwiUGFyZW50U3R5bGUiOm51bGx9LCJEYXRlU3R5bGUiOnsiJGlkIjoiNjYyIiwiRm9udFNldHRpbmdzIjp7IiRpZCI6IjY2MyIsIkZvbnRTaXplIjoxMCwiRm9udE5hbWUiOiJDYWxpYnJpIiwiSXNCb2xkIjpmYWxzZSwiSXNJdGFsaWMiOmZhbHNlLCJJc1VuZGVybGluZWQiOmZhbHNlLCJQYXJlbnRTdHlsZSI6bnVsbH0sIkF1dG9TaXplIjowLCJGb3JlZ3JvdW5kIjp7IiRpZCI6IjY2NCIsIkNvbG9yIjp7IiRpZCI6IjY2NSIsIkEiOjI1NSwiUiI6MTE1LCJHIjoxMTUsIkIiOjExNX19LCJNYXhXaWR0aCI6MjAwLjAsIk1heEhlaWdodCI6IkluZmluaXR5IiwiU21hcnRGb3JlZ3JvdW5kSXNBY3RpdmUiOmZhbHNlLCJIb3Jpem9udGFsQWxpZ25tZW50IjoxLCJWZXJ0aWNhbEFsaWdubWVudCI6MCwiU21hcnRGb3JlZ3JvdW5kIjpudWxsLCJCYWNrZ3JvdW5kRmlsbFR5cGUiOjAsIk1hcmdpbiI6eyIkaWQiOiI2NjYiLCJUb3AiOjAuMCwiTGVmdCI6MC4wLCJSaWdodCI6MC4wLCJCb3R0b20iOjAuMH0sIlBhZGRpbmciOnsiJGlkIjoiNjY3IiwiVG9wIjowLjAsIkxlZnQiOjAuMCwiUmlnaHQiOjAuMCwiQm90dG9tIjowLjB9LCJCYWNrZ3JvdW5kIjp7IiRpZCI6IjY2OCIsIkNvbG9yIjp7IiRpZCI6IjY2OSIsIkEiOjAsIlIiOjI1NSwiRyI6MjU1LCJCIjoyNTV9fSwiSXNWaXNpYmxlIjp0cnVlLCJXaWR0aCI6MC4wLCJIZWlnaHQiOjAuMCwiQm9yZGVyU3R5bGUiOnsiJGlkIjoiNjcwIiwiTGluZUNvbG9yIjpudWxsLCJMaW5lV2VpZ2h0IjowLjAsIkxpbmVUeXBlIjowLCJQYXJlbnRTdHlsZSI6bnVsbH0sIlBhcmVudFN0eWxlIjpudWxsfSwiRGF0ZUZvcm1hdCI6eyIkaWQiOiI2NzEiLCJGb3JtYXRTdHJpbmciOiJNTU1NIGQsIHl5eXkiLCJTZXBhcmF0b3IiOiIvIiwiVXNlSW50ZXJuYXRpb25hbERhdGVGb3JtYXQiOmZhbHNlLCJEYXRlSXNWaXNpYmxlIjp0cnVlLCJUaW1lSXNWaXNpYmxlIjpmYWxzZSwiSG91ckRpZ2l0cyI6MSwiQW1QbURlc2lnbmF0b3IiOjIsIlRyaW0wME1pbnV0ZXMiOmZhbHNlLCJMYXN0S25vd25WaXNpYmlsaXR5U3RhdGUiOnsiJGlkIjoiNjcyIiwiRGF0ZVBhcnRJc1Zpc2libGUiOnRydWUsIlRpbWVQYXJ0SXNWaXNpYmxlIjpmYWxzZX19LCJXZWVrTnVtYmVyaW5nIjp7IiRpZCI6IjY3MyIsIkZvcm1hdCI6MCwiSXNWaXNpYmxlIjpmYWxzZSwiTGFzdEtub3duVmlzaWJpbGl0eVN0YXRlIjpmYWxzZX0sIklzVmlzaWJsZSI6dHJ1ZSwiUGFyZW50U3R5bGUiOm51bGx9LCJJbmRleCI6OCwiUGVyY2VudGFnZUNvbXBsZXRlIjpudWxsLCJQb3NpdGlvbiI6eyJSYXRpbyI6MC4xMjEzMDg2NDE5NzUzMDg2MSwiSXNDdXN0b20iOmZhbHNlfSwiRGF0ZUZvcm1hdCI6eyIkcmVmIjoiNjcxIn0sIldlZWtOdW1iZXJpbmciOnsiJGlkIjoiNjc0IiwiRm9ybWF0IjowLCJJc1Zpc2libGUiOmZhbHNlLCJMYXN0S25vd25WaXNpYmlsaXR5U3RhdGUiOmZhbHNlfSwiUmVsYXRlZFRhc2tJZCI6IjAwMDAwMDAwLTAwMDAtMDAwMC0wMDAwLTAwMDAwMDAwMDAwMCIsIklkIjoiNDU1YTYyYmEtN2NjYS00NDE5LWEzZDktZDQwMTkzOTFkZjMzIiwiSW1wb3J0SWQiOm51bGwsIlRpdGxlIjoiTWFudWZhY3R1cmVyIENlcnRpZmljYXRpb24iLCJOb3RlIjpudWxsLCJIeXBlcmxpbmsiOnsiJGlkIjoiNjc1IiwiQWRkcmVzcyI6IiIsIlN1YkFkZHJlc3MiOiIifSwiSXNDaGFuZ2VkIjpmYWxzZSwiSXNOZXciOmZhbHNlfSx7IiRpZCI6IjY3NiIsIkRhdGUiOiIyMDIzLTExLTI1VDIzOjU5OjAwIiwiU3R5bGUiOnsiJGlkIjoiNjc3IiwiU2hhcGUiOjEsIkNvbm5lY3Rvck1hcmdpbiI6eyIkaWQiOiI2NzgiLCJUb3AiOjAuMCwiTGVmdCI6Mi4wLCJSaWdodCI6Mi4wLCJCb3R0b20iOjAuMH0sIkNvbm5lY3RvclN0eWxlIjp7IiRpZCI6IjY3OSIsIkxpbmVDb2xvciI6eyIkaWQiOiI2ODAiLCIkdHlwZSI6Ik5MUkUuQ29tbW9uLkRvbS5Tb2xpZENvbG9yQnJ1c2gsIE5MUkUuQ29tbW9uIiwiQ29sb3IiOnsiJGlkIjoiNjgxIiwiQSI6MTI3LCJSIjoxMTIsIkciOjE3MywiQiI6NzF9fSwiTGluZVdlaWdodCI6MS4wLCJMaW5lVHlwZSI6MCwiUGFyZW50U3R5bGUiOm51bGx9LCJJc0JlbG93VGltZWJhbmQiOnRydWUsIlBvc2l0aW9uT25UYXNrIjoxLCJIaWRlRGF0ZSI6ZmFsc2UsIlNoYXBlU2l6ZSI6MSwiU3BhY2luZyI6Mi4wLCJQYWRkaW5nIjp7IiRpZCI6IjY4MiIsIlRvcCI6Ny4wLCJMZWZ0IjozLjAsIlJpZ2h0IjowLjAsIkJvdHRvbSI6Mi4wfSwiU2hhcGVTdHlsZSI6eyIkaWQiOiI2ODMiLCJNYXJnaW4iOnsiJGlkIjoiNjg0IiwiVG9wIjowLjAsIkxlZnQiOjAuMCwiUmlnaHQiOjAuMCwiQm90dG9tIjowLjB9LCJQYWRkaW5nIjp7IiRpZCI6IjY4NSIsIlRvcCI6MC4wLCJMZWZ0IjowLjAsIlJpZ2h0IjowLjAsIkJvdHRvbSI6MC4wfSwiQmFja2dyb3VuZCI6eyIkaWQiOiI2ODYiLCJDb2xvciI6eyIkaWQiOiI2ODciLCJBIjoyNTUsIlIiOjExMiwiRyI6MTczLCJCIjo3MX19LCJJc1Zpc2libGUiOnRydWUsIldpZHRoIjoxOC4wLCJIZWlnaHQiOjIwLjAsIkJvcmRlclN0eWxlIjp7IiRpZCI6IjY4OCIsIkxpbmVDb2xvciI6eyIkaWQiOiI2ODkiLCIkdHlwZSI6Ik5MUkUuQ29tbW9uLkRvbS5Tb2xpZENvbG9yQnJ1c2gsIE5MUkUuQ29tbW9uIiwiQ29sb3IiOnsiJGlkIjoiNjkwIiwiQSI6MjU1LCJSIjoyNTUsIkciOjAsIkIiOjB9fSwiTGluZVdlaWdodCI6MC4wLCJMaW5lVHlwZSI6MCwiUGFyZW50U3R5bGUiOm51bGx9LCJQYXJlbnRTdHlsZSI6bnVsbH0sIlRpdGxlU3R5bGUiOnsiJGlkIjoiNjkxIiwiRm9udFNldHRpbmdzIjp7IiRpZCI6IjY5MiIsIkZvbnRTaXplIjoxMiwiRm9udE5hbWUiOiJDYWxpYnJpIiwiSXNCb2xkIjp0cnVlLCJJc0l0YWxpYyI6ZmFsc2UsIklzVW5kZXJsaW5lZCI6ZmFsc2UsIlBhcmVudFN0eWxlIjpudWxsfSwiQXV0b1NpemUiOjAsIkZvcmVncm91bmQiOnsiJGlkIjoiNjkzIiwiQ29sb3IiOnsiJGlkIjoiNjk0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Y5NSIsIlRvcCI6MC4wLCJMZWZ0IjowLjAsIlJpZ2h0IjowLjAsIkJvdHRvbSI6MC4wfSwiUGFkZGluZyI6eyIkaWQiOiI2OTYiLCJUb3AiOjAuMCwiTGVmdCI6MC4wLCJSaWdodCI6MC4wLCJCb3R0b20iOjAuMH0sIkJhY2tncm91bmQiOnsiJGlkIjoiNjk3IiwiQ29sb3IiOnsiJGlkIjoiNjk4IiwiQSI6MCwiUiI6MjU1LCJHIjoyNTUsIkIiOjI1NX19LCJJc1Zpc2libGUiOnRydWUsIldpZHRoIjowLjAsIkhlaWdodCI6MC4wLCJCb3JkZXJTdHlsZSI6eyIkaWQiOiI2OTkiLCJMaW5lQ29sb3IiOm51bGwsIkxpbmVXZWlnaHQiOjAuMCwiTGluZVR5cGUiOjAsIlBhcmVudFN0eWxlIjpudWxsfSwiUGFyZW50U3R5bGUiOm51bGx9LCJEYXRlU3R5bGUiOnsiJGlkIjoiNzAwIiwiRm9udFNldHRpbmdzIjp7IiRpZCI6IjcwMSIsIkZvbnRTaXplIjoxMCwiRm9udE5hbWUiOiJDYWxpYnJpIiwiSXNCb2xkIjpmYWxzZSwiSXNJdGFsaWMiOmZhbHNlLCJJc1VuZGVybGluZWQiOmZhbHNlLCJQYXJlbnRTdHlsZSI6bnVsbH0sIkF1dG9TaXplIjowLCJGb3JlZ3JvdW5kIjp7IiRpZCI6IjcwMiIsIkNvbG9yIjp7IiRpZCI6IjcwMyIsIkEiOjI1NSwiUiI6MTE1LCJHIjoxMTUsIkIiOjExNX19LCJNYXhXaWR0aCI6MjAwLjAsIk1heEhlaWdodCI6IkluZmluaXR5IiwiU21hcnRGb3JlZ3JvdW5kSXNBY3RpdmUiOmZhbHNlLCJIb3Jpem9udGFsQWxpZ25tZW50IjoxLCJWZXJ0aWNhbEFsaWdubWVudCI6MCwiU21hcnRGb3JlZ3JvdW5kIjpudWxsLCJCYWNrZ3JvdW5kRmlsbFR5cGUiOjAsIk1hcmdpbiI6eyIkaWQiOiI3MDQiLCJUb3AiOjAuMCwiTGVmdCI6MC4wLCJSaWdodCI6MC4wLCJCb3R0b20iOjAuMH0sIlBhZGRpbmciOnsiJGlkIjoiNzA1IiwiVG9wIjowLjAsIkxlZnQiOjAuMCwiUmlnaHQiOjAuMCwiQm90dG9tIjowLjB9LCJCYWNrZ3JvdW5kIjp7IiRpZCI6IjcwNiIsIkNvbG9yIjp7IiRpZCI6IjcwNyIsIkEiOjAsIlIiOjI1NSwiRyI6MjU1LCJCIjoyNTV9fSwiSXNWaXNpYmxlIjp0cnVlLCJXaWR0aCI6MC4wLCJIZWlnaHQiOjAuMCwiQm9yZGVyU3R5bGUiOnsiJGlkIjoiNzA4IiwiTGluZUNvbG9yIjpudWxsLCJMaW5lV2VpZ2h0IjowLjAsIkxpbmVUeXBlIjowLCJQYXJlbnRTdHlsZSI6bnVsbH0sIlBhcmVudFN0eWxlIjpudWxsfSwiRGF0ZUZvcm1hdCI6eyIkaWQiOiI3MDkiLCJGb3JtYXRTdHJpbmciOiJNTU1NIGQsIHl5eXkiLCJTZXBhcmF0b3IiOiIvIiwiVXNlSW50ZXJuYXRpb25hbERhdGVGb3JtYXQiOmZhbHNlLCJEYXRlSXNWaXNpYmxlIjp0cnVlLCJUaW1lSXNWaXNpYmxlIjpmYWxzZSwiSG91ckRpZ2l0cyI6MSwiQW1QbURlc2lnbmF0b3IiOjIsIlRyaW0wME1pbnV0ZXMiOmZhbHNlLCJMYXN0S25vd25WaXNpYmlsaXR5U3RhdGUiOnsiJGlkIjoiNzEwIiwiRGF0ZVBhcnRJc1Zpc2libGUiOnRydWUsIlRpbWVQYXJ0SXNWaXNpYmxlIjpmYWxzZX19LCJXZWVrTnVtYmVyaW5nIjp7IiRpZCI6IjcxMSIsIkZvcm1hdCI6MCwiSXNWaXNpYmxlIjpmYWxzZSwiTGFzdEtub3duVmlzaWJpbGl0eVN0YXRlIjpmYWxzZX0sIklzVmlzaWJsZSI6dHJ1ZSwiUGFyZW50U3R5bGUiOm51bGx9LCJJbmRleCI6OSwiUGVyY2VudGFnZUNvbXBsZXRlIjpudWxsLCJQb3NpdGlvbiI6eyJSYXRpbyI6MC4wLCJJc0N1c3RvbSI6ZmFsc2V9LCJEYXRlRm9ybWF0Ijp7IiRyZWYiOiI3MDkifSwiV2Vla051bWJlcmluZyI6eyIkaWQiOiI3MTIiLCJGb3JtYXQiOjAsIklzVmlzaWJsZSI6ZmFsc2UsIkxhc3RLbm93blZpc2liaWxpdHlTdGF0ZSI6ZmFsc2V9LCJSZWxhdGVkVGFza0lkIjoiMDAwMDAwMDAtMDAwMC0wMDAwLTAwMDAtMDAwMDAwMDAwMDAwIiwiSWQiOiI5NWExYWE5NS03YWMxLTQwODctOTMyMC1kNzhlZTZlZTEwNzIiLCJJbXBvcnRJZCI6bnVsbCwiVGl0bGUiOiJDaGVja3BvaW50IEEiLCJOb3RlIjpudWxsLCJIeXBlcmxpbmsiOnsiJGlkIjoiNzEzIiwiQWRkcmVzcyI6IiIsIlN1YkFkZHJlc3MiOiIifSwiSXNDaGFuZ2VkIjpmYWxzZSwiSXNOZXciOmZhbHNlfSx7IiRpZCI6IjcxNCIsIkRhdGUiOiIyMDIzLTA1LTAxVDIzOjU5OjAwIiwiU3R5bGUiOnsiJGlkIjoiNzE1IiwiU2hhcGUiOjEsIkNvbm5lY3Rvck1hcmdpbiI6eyIkaWQiOiI3MTYiLCJUb3AiOjAuMCwiTGVmdCI6Mi4wLCJSaWdodCI6Mi4wLCJCb3R0b20iOjAuMH0sIkNvbm5lY3RvclN0eWxlIjp7IiRpZCI6IjcxNyIsIkxpbmVDb2xvciI6eyIkaWQiOiI3MTgiLCIkdHlwZSI6Ik5MUkUuQ29tbW9uLkRvbS5Tb2xpZENvbG9yQnJ1c2gsIE5MUkUuQ29tbW9uIiwiQ29sb3IiOnsiJGlkIjoiNzE5IiwiQSI6MTI3LCJSIjozMSwiRyI6NzMsIkIiOjEyNn19LCJMaW5lV2VpZ2h0IjoxLjAsIkxpbmVUeXBlIjowLCJQYXJlbnRTdHlsZSI6bnVsbH0sIklzQmVsb3dUaW1lYmFuZCI6dHJ1ZSwiUG9zaXRpb25PblRhc2siOjEsIkhpZGVEYXRlIjpmYWxzZSwiU2hhcGVTaXplIjoxLCJTcGFjaW5nIjoyLjAsIlBhZGRpbmciOnsiJGlkIjoiNzIwIiwiVG9wIjo3LjAsIkxlZnQiOjMuMCwiUmlnaHQiOjAuMCwiQm90dG9tIjoyLjB9LCJTaGFwZVN0eWxlIjp7IiRpZCI6IjcyMSIsIk1hcmdpbiI6eyIkaWQiOiI3MjIiLCJUb3AiOjAuMCwiTGVmdCI6MC4wLCJSaWdodCI6MC4wLCJCb3R0b20iOjAuMH0sIlBhZGRpbmciOnsiJGlkIjoiNzIzIiwiVG9wIjowLjAsIkxlZnQiOjAuMCwiUmlnaHQiOjAuMCwiQm90dG9tIjowLjB9LCJCYWNrZ3JvdW5kIjp7IiRpZCI6IjcyNCIsIkNvbG9yIjp7IiRpZCI6IjcyNSIsIkEiOjI1NSwiUiI6MTEyLCJHIjoxNzMsIkIiOjcxfX0sIklzVmlzaWJsZSI6dHJ1ZSwiV2lkdGgiOjE4LjAsIkhlaWdodCI6MjAuMCwiQm9yZGVyU3R5bGUiOnsiJGlkIjoiNzI2IiwiTGluZUNvbG9yIjp7IiRpZCI6IjcyNyIsIiR0eXBlIjoiTkxSRS5Db21tb24uRG9tLlNvbGlkQ29sb3JCcnVzaCwgTkxSRS5Db21tb24iLCJDb2xvciI6eyIkaWQiOiI3MjgiLCJBIjoyNTUsIlIiOjI1NSwiRyI6MCwiQiI6MH19LCJMaW5lV2VpZ2h0IjowLjAsIkxpbmVUeXBlIjowLCJQYXJlbnRTdHlsZSI6bnVsbH0sIlBhcmVudFN0eWxlIjpudWxsfSwiVGl0bGVTdHlsZSI6eyIkaWQiOiI3MjkiLCJGb250U2V0dGluZ3MiOnsiJGlkIjoiNzMwIiwiRm9udFNpemUiOjEyLCJGb250TmFtZSI6IkNhbGlicmkiLCJJc0JvbGQiOnRydWUsIklzSXRhbGljIjpmYWxzZSwiSXNVbmRlcmxpbmVkIjpmYWxzZSwiUGFyZW50U3R5bGUiOm51bGx9LCJBdXRvU2l6ZSI6MiwiRm9yZWdyb3VuZCI6eyIkaWQiOiI3MzEiLCJDb2xvciI6eyIkaWQiOiI3MzIiLCJBIjoyNTUsIlIiOjAsIkciOjAsIkIiOjB9fSwiTWF4V2lkdGgiOjEwOC4xNzcxNjIxNzA0MTAxNiwiTWF4SGVpZ2h0IjoiSW5maW5pdHkiLCJTbWFydEZvcmVncm91bmRJc0FjdGl2ZSI6ZmFsc2UsIkhvcml6b250YWxBbGlnbm1lbnQiOjEsIlZlcnRpY2FsQWxpZ25tZW50IjowLCJTbWFydEZvcmVncm91bmQiOm51bGwsIkJhY2tncm91bmRGaWxsVHlwZSI6MCwiTWFyZ2luIjp7IiRpZCI6IjczMyIsIlRvcCI6MC4wLCJMZWZ0IjowLjAsIlJpZ2h0IjowLjAsIkJvdHRvbSI6MC4wfSwiUGFkZGluZyI6eyIkaWQiOiI3MzQiLCJUb3AiOjAuMCwiTGVmdCI6MC4wLCJSaWdodCI6MC4wLCJCb3R0b20iOjAuMH0sIkJhY2tncm91bmQiOnsiJGlkIjoiNzM1IiwiQ29sb3IiOnsiJGlkIjoiNzM2IiwiQSI6MCwiUiI6MjU1LCJHIjoyNTUsIkIiOjI1NX19LCJJc1Zpc2libGUiOnRydWUsIldpZHRoIjowLjAsIkhlaWdodCI6MC4wLCJCb3JkZXJTdHlsZSI6eyIkaWQiOiI3MzciLCJMaW5lQ29sb3IiOm51bGwsIkxpbmVXZWlnaHQiOjAuMCwiTGluZVR5cGUiOjAsIlBhcmVudFN0eWxlIjpudWxsfSwiUGFyZW50U3R5bGUiOm51bGx9LCJEYXRlU3R5bGUiOnsiJGlkIjoiNzM4IiwiRm9udFNldHRpbmdzIjp7IiRpZCI6IjczOSIsIkZvbnRTaXplIjoxMCwiRm9udE5hbWUiOiJDYWxpYnJpIiwiSXNCb2xkIjpmYWxzZSwiSXNJdGFsaWMiOmZhbHNlLCJJc1VuZGVybGluZWQiOmZhbHNlLCJQYXJlbnRTdHlsZSI6bnVsbH0sIkF1dG9TaXplIjowLCJGb3JlZ3JvdW5kIjp7IiRpZCI6Ijc0MCIsIkNvbG9yIjp7IiRpZCI6Ijc0MSIsIkEiOjI1NSwiUiI6MTE1LCJHIjoxMTUsIkIiOjExNX19LCJNYXhXaWR0aCI6MjAwLjAsIk1heEhlaWdodCI6IkluZmluaXR5IiwiU21hcnRGb3JlZ3JvdW5kSXNBY3RpdmUiOmZhbHNlLCJIb3Jpem9udGFsQWxpZ25tZW50IjoxLCJWZXJ0aWNhbEFsaWdubWVudCI6MCwiU21hcnRGb3JlZ3JvdW5kIjpudWxsLCJCYWNrZ3JvdW5kRmlsbFR5cGUiOjAsIk1hcmdpbiI6eyIkaWQiOiI3NDIiLCJUb3AiOjAuMCwiTGVmdCI6MC4wLCJSaWdodCI6MC4wLCJCb3R0b20iOjAuMH0sIlBhZGRpbmciOnsiJGlkIjoiNzQzIiwiVG9wIjowLjAsIkxlZnQiOjAuMCwiUmlnaHQiOjAuMCwiQm90dG9tIjowLjB9LCJCYWNrZ3JvdW5kIjp7IiRpZCI6Ijc0NCIsIkNvbG9yIjp7IiRpZCI6Ijc0NSIsIkEiOjAsIlIiOjI1NSwiRyI6MjU1LCJCIjoyNTV9fSwiSXNWaXNpYmxlIjp0cnVlLCJXaWR0aCI6MC4wLCJIZWlnaHQiOjAuMCwiQm9yZGVyU3R5bGUiOnsiJGlkIjoiNzQ2IiwiTGluZUNvbG9yIjpudWxsLCJMaW5lV2VpZ2h0IjowLjAsIkxpbmVUeXBlIjowLCJQYXJlbnRTdHlsZSI6bnVsbH0sIlBhcmVudFN0eWxlIjpudWxsfSwiRGF0ZUZvcm1hdCI6eyIkaWQiOiI3NDciLCJGb3JtYXRTdHJpbmciOiJNTU1NIGQsIHl5eXkiLCJTZXBhcmF0b3IiOiIvIiwiVXNlSW50ZXJuYXRpb25hbERhdGVGb3JtYXQiOmZhbHNlLCJEYXRlSXNWaXNpYmxlIjp0cnVlLCJUaW1lSXNWaXNpYmxlIjpmYWxzZSwiSG91ckRpZ2l0cyI6MSwiQW1QbURlc2lnbmF0b3IiOjIsIlRyaW0wME1pbnV0ZXMiOmZhbHNlLCJMYXN0S25vd25WaXNpYmlsaXR5U3RhdGUiOnsiJGlkIjoiNzQ4IiwiRGF0ZVBhcnRJc1Zpc2libGUiOnRydWUsIlRpbWVQYXJ0SXNWaXNpYmxlIjpmYWxzZX19LCJXZWVrTnVtYmVyaW5nIjp7IiRpZCI6Ijc0OSIsIkZvcm1hdCI6MCwiSXNWaXNpYmxlIjpmYWxzZSwiTGFzdEtub3duVmlzaWJpbGl0eVN0YXRlIjpmYWxzZX0sIklzVmlzaWJsZSI6dHJ1ZSwiUGFyZW50U3R5bGUiOm51bGx9LCJJbmRleCI6MTAsIlBlcmNlbnRhZ2VDb21wbGV0ZSI6bnVsbCwiUG9zaXRpb24iOnsiUmF0aW8iOjAuMDk0MDc3Njg5NTU5MzcxMzg5LCJJc0N1c3RvbSI6ZmFsc2V9LCJEYXRlRm9ybWF0Ijp7IiRyZWYiOiI3NDcifSwiV2Vla051bWJlcmluZyI6eyIkaWQiOiI3NTAiLCJGb3JtYXQiOjAsIklzVmlzaWJsZSI6ZmFsc2UsIkxhc3RLbm93blZpc2liaWxpdHlTdGF0ZSI6ZmFsc2V9LCJSZWxhdGVkVGFza0lkIjoiMDAwMDAwMDAtMDAwMC0wMDAwLTAwMDAtMDAwMDAwMDAwMDAwIiwiSWQiOiJkNWM3NjRlNy0zZjZhLTQyOTctOWVhZS1jMGNjMTBhMmExZGUiLCJJbXBvcnRJZCI6bnVsbCwiVGl0bGUiOiIqUHJvamVjdCBBcHByb3ZhbCIsIk5vdGUiOm51bGwsIkh5cGVybGluayI6eyIkaWQiOiI3NTEiLCJBZGRyZXNzIjoiIiwiU3ViQWRkcmVzcyI6IiJ9LCJJc0NoYW5nZWQiOmZhbHNlLCJJc05ldyI6ZmFsc2V9LHsiJGlkIjoiNzUyIiwiRGF0ZSI6IjIwMjQtMTAtMjhUMjM6NTk6MDAiLCJTdHlsZSI6eyIkaWQiOiI3NTMiLCJTaGFwZSI6MSwiQ29ubmVjdG9yTWFyZ2luIjp7IiRpZCI6Ijc1NCIsIlRvcCI6MC4wLCJMZWZ0IjoyLjAsIlJpZ2h0IjoyLjAsIkJvdHRvbSI6MC4wfSwiQ29ubmVjdG9yU3R5bGUiOnsiJGlkIjoiNzU1IiwiTGluZUNvbG9yIjp7IiRpZCI6Ijc1NiIsIiR0eXBlIjoiTkxSRS5Db21tb24uRG9tLlNvbGlkQ29sb3JCcnVzaCwgTkxSRS5Db21tb24iLCJDb2xvciI6eyIkaWQiOiI3NTciLCJBIjoxMjcsIlIiOjExMiwiRyI6MTczLCJCIjo3MX19LCJMaW5lV2VpZ2h0IjoxLjAsIkxpbmVUeXBlIjowLCJQYXJlbnRTdHlsZSI6bnVsbH0sIklzQmVsb3dUaW1lYmFuZCI6dHJ1ZSwiUG9zaXRpb25PblRhc2siOjEsIkhpZGVEYXRlIjpmYWxzZSwiU2hhcGVTaXplIjoxLCJTcGFjaW5nIjoyLjAsIlBhZGRpbmciOnsiJGlkIjoiNzU4IiwiVG9wIjo3LjAsIkxlZnQiOjMuMCwiUmlnaHQiOjAuMCwiQm90dG9tIjoyLjB9LCJTaGFwZVN0eWxlIjp7IiRpZCI6Ijc1OSIsIk1hcmdpbiI6eyIkaWQiOiI3NjAiLCJUb3AiOjAuMCwiTGVmdCI6MC4wLCJSaWdodCI6MC4wLCJCb3R0b20iOjAuMH0sIlBhZGRpbmciOnsiJGlkIjoiNzYxIiwiVG9wIjowLjAsIkxlZnQiOjAuMCwiUmlnaHQiOjAuMCwiQm90dG9tIjowLjB9LCJCYWNrZ3JvdW5kIjp7IiRpZCI6Ijc2MiIsIkNvbG9yIjp7IiRpZCI6Ijc2MyIsIkEiOjI1NSwiUiI6MTEyLCJHIjoxNzMsIkIiOjcxfX0sIklzVmlzaWJsZSI6dHJ1ZSwiV2lkdGgiOjE4LjAsIkhlaWdodCI6MjAuMCwiQm9yZGVyU3R5bGUiOnsiJGlkIjoiNzY0IiwiTGluZUNvbG9yIjp7IiRpZCI6Ijc2NSIsIiR0eXBlIjoiTkxSRS5Db21tb24uRG9tLlNvbGlkQ29sb3JCcnVzaCwgTkxSRS5Db21tb24iLCJDb2xvciI6eyIkaWQiOiI3NjYiLCJBIjoyNTUsIlIiOjI1NSwiRyI6MCwiQiI6MH19LCJMaW5lV2VpZ2h0IjowLjAsIkxpbmVUeXBlIjowLCJQYXJlbnRTdHlsZSI6bnVsbH0sIlBhcmVudFN0eWxlIjpudWxsfSwiVGl0bGVTdHlsZSI6eyIkaWQiOiI3NjciLCJGb250U2V0dGluZ3MiOnsiJGlkIjoiNzY4IiwiRm9udFNpemUiOjEyLCJGb250TmFtZSI6IkNhbGlicmkiLCJJc0JvbGQiOnRydWUsIklzSXRhbGljIjpmYWxzZSwiSXNVbmRlcmxpbmVkIjpmYWxzZSwiUGFyZW50U3R5bGUiOm51bGx9LCJBdXRvU2l6ZSI6MCwiRm9yZWdyb3VuZCI6eyIkaWQiOiI3NjkiLCJDb2xvciI6eyIkaWQiOiI3NzA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NzcxIiwiVG9wIjowLjAsIkxlZnQiOjAuMCwiUmlnaHQiOjAuMCwiQm90dG9tIjowLjB9LCJQYWRkaW5nIjp7IiRpZCI6Ijc3MiIsIlRvcCI6MC4wLCJMZWZ0IjowLjAsIlJpZ2h0IjowLjAsIkJvdHRvbSI6MC4wfSwiQmFja2dyb3VuZCI6eyIkaWQiOiI3NzMiLCJDb2xvciI6eyIkaWQiOiI3NzQiLCJBIjowLCJSIjoyNTUsIkciOjI1NSwiQiI6MjU1fX0sIklzVmlzaWJsZSI6dHJ1ZSwiV2lkdGgiOjAuMCwiSGVpZ2h0IjowLjAsIkJvcmRlclN0eWxlIjp7IiRpZCI6Ijc3NSIsIkxpbmVDb2xvciI6bnVsbCwiTGluZVdlaWdodCI6MC4wLCJMaW5lVHlwZSI6MCwiUGFyZW50U3R5bGUiOm51bGx9LCJQYXJlbnRTdHlsZSI6bnVsbH0sIkRhdGVTdHlsZSI6eyIkaWQiOiI3NzYiLCJGb250U2V0dGluZ3MiOnsiJGlkIjoiNzc3IiwiRm9udFNpemUiOjEwLCJGb250TmFtZSI6IkNhbGlicmkiLCJJc0JvbGQiOmZhbHNlLCJJc0l0YWxpYyI6ZmFsc2UsIklzVW5kZXJsaW5lZCI6ZmFsc2UsIlBhcmVudFN0eWxlIjpudWxsfSwiQXV0b1NpemUiOjAsIkZvcmVncm91bmQiOnsiJGlkIjoiNzc4IiwiQ29sb3IiOnsiJGlkIjoiNzc5IiwiQSI6MjU1LCJSIjoxMTUsIkciOjExNSwiQiI6MTE1fX0sIk1heFdpZHRoIjoyMDAuMCwiTWF4SGVpZ2h0IjoiSW5maW5pdHkiLCJTbWFydEZvcmVncm91bmRJc0FjdGl2ZSI6ZmFsc2UsIkhvcml6b250YWxBbGlnbm1lbnQiOjEsIlZlcnRpY2FsQWxpZ25tZW50IjowLCJTbWFydEZvcmVncm91bmQiOm51bGwsIkJhY2tncm91bmRGaWxsVHlwZSI6MCwiTWFyZ2luIjp7IiRpZCI6Ijc4MCIsIlRvcCI6MC4wLCJMZWZ0IjowLjAsIlJpZ2h0IjowLjAsIkJvdHRvbSI6MC4wfSwiUGFkZGluZyI6eyIkaWQiOiI3ODEiLCJUb3AiOjAuMCwiTGVmdCI6MC4wLCJSaWdodCI6MC4wLCJCb3R0b20iOjAuMH0sIkJhY2tncm91bmQiOnsiJGlkIjoiNzgyIiwiQ29sb3IiOnsiJGlkIjoiNzgzIiwiQSI6MCwiUiI6MjU1LCJHIjoyNTUsIkIiOjI1NX19LCJJc1Zpc2libGUiOnRydWUsIldpZHRoIjowLjAsIkhlaWdodCI6MC4wLCJCb3JkZXJTdHlsZSI6eyIkaWQiOiI3ODQiLCJMaW5lQ29sb3IiOm51bGwsIkxpbmVXZWlnaHQiOjAuMCwiTGluZVR5cGUiOjAsIlBhcmVudFN0eWxlIjpudWxsfSwiUGFyZW50U3R5bGUiOm51bGx9LCJEYXRlRm9ybWF0Ijp7IiRpZCI6Ijc4NSIsIkZvcm1hdFN0cmluZyI6Ik1NTU0gZCwgeXl5eSIsIlNlcGFyYXRvciI6Ii8iLCJVc2VJbnRlcm5hdGlvbmFsRGF0ZUZvcm1hdCI6ZmFsc2UsIkRhdGVJc1Zpc2libGUiOnRydWUsIlRpbWVJc1Zpc2libGUiOmZhbHNlLCJIb3VyRGlnaXRzIjoxLCJBbVBtRGVzaWduYXRvciI6MiwiVHJpbTAwTWludXRlcyI6ZmFsc2UsIkxhc3RLbm93blZpc2liaWxpdHlTdGF0ZSI6eyIkaWQiOiI3ODYiLCJEYXRlUGFydElzVmlzaWJsZSI6dHJ1ZSwiVGltZVBhcnRJc1Zpc2libGUiOmZhbHNlfX0sIldlZWtOdW1iZXJpbmciOnsiJGlkIjoiNzg3IiwiRm9ybWF0IjowLCJJc1Zpc2libGUiOmZhbHNlLCJMYXN0S25vd25WaXNpYmlsaXR5U3RhdGUiOmZhbHNlfSwiSXNWaXNpYmxlIjp0cnVlLCJQYXJlbnRTdHlsZSI6bnVsbH0sIkluZGV4IjoxMSwiUGVyY2VudGFnZUNvbXBsZXRlIjpudWxsLCJQb3NpdGlvbiI6eyJSYXRpbyI6MC4wLCJJc0N1c3RvbSI6ZmFsc2V9LCJEYXRlRm9ybWF0Ijp7IiRyZWYiOiI3ODUifSwiV2Vla051bWJlcmluZyI6eyIkaWQiOiI3ODgiLCJGb3JtYXQiOjAsIklzVmlzaWJsZSI6ZmFsc2UsIkxhc3RLbm93blZpc2liaWxpdHlTdGF0ZSI6ZmFsc2V9LCJSZWxhdGVkVGFza0lkIjoiMDAwMDAwMDAtMDAwMC0wMDAwLTAwMDAtMDAwMDAwMDAwMDAwIiwiSWQiOiI2ODkzYTVlNi1lY2RhLTRkNjYtOWNhNC05ODU5MjdjNTk1YjIiLCJJbXBvcnRJZCI6bnVsbCwiVGl0bGUiOiJDaGVja3BvaW50IEIiLCJOb3RlIjpudWxsLCJIeXBlcmxpbmsiOnsiJGlkIjoiNzg5IiwiQWRkcmVzcyI6IiIsIlN1YkFkZHJlc3MiOiIifSwiSXNDaGFuZ2VkIjpmYWxzZSwiSXNOZXciOmZhbHNlfSx7IiRpZCI6Ijc5MCIsIkRhdGUiOiIyMDI1LTA3LTA3VDIzOjU5OjAwIiwiU3R5bGUiOnsiJGlkIjoiNzkxIiwiU2hhcGUiOjEsIkNvbm5lY3Rvck1hcmdpbiI6eyIkaWQiOiI3OTIiLCJUb3AiOjAuMCwiTGVmdCI6Mi4wLCJSaWdodCI6Mi4wLCJCb3R0b20iOjAuMH0sIkNvbm5lY3RvclN0eWxlIjp7IiRpZCI6Ijc5MyIsIkxpbmVDb2xvciI6eyIkaWQiOiI3OTQiLCIkdHlwZSI6Ik5MUkUuQ29tbW9uLkRvbS5Tb2xpZENvbG9yQnJ1c2gsIE5MUkUuQ29tbW9uIiwiQ29sb3IiOnsiJGlkIjoiNzk1IiwiQSI6MTI3LCJSIjoxMTIsIkciOjE3MywiQiI6NzF9fSwiTGluZVdlaWdodCI6MS4wLCJMaW5lVHlwZSI6MCwiUGFyZW50U3R5bGUiOm51bGx9LCJJc0JlbG93VGltZWJhbmQiOnRydWUsIlBvc2l0aW9uT25UYXNrIjoxLCJIaWRlRGF0ZSI6ZmFsc2UsIlNoYXBlU2l6ZSI6MSwiU3BhY2luZyI6Mi4wLCJQYWRkaW5nIjp7IiRpZCI6Ijc5NiIsIlRvcCI6Ny4wLCJMZWZ0IjozLjAsIlJpZ2h0IjowLjAsIkJvdHRvbSI6Mi4wfSwiU2hhcGVTdHlsZSI6eyIkaWQiOiI3OTciLCJNYXJnaW4iOnsiJGlkIjoiNzk4IiwiVG9wIjowLjAsIkxlZnQiOjAuMCwiUmlnaHQiOjAuMCwiQm90dG9tIjowLjB9LCJQYWRkaW5nIjp7IiRpZCI6Ijc5OSIsIlRvcCI6MC4wLCJMZWZ0IjowLjAsIlJpZ2h0IjowLjAsIkJvdHRvbSI6MC4wfSwiQmFja2dyb3VuZCI6eyIkaWQiOiI4MDAiLCJDb2xvciI6eyIkaWQiOiI4MDEiLCJBIjoyNTUsIlIiOjExMiwiRyI6MTczLCJCIjo3MX19LCJJc1Zpc2libGUiOnRydWUsIldpZHRoIjoxOC4wLCJIZWlnaHQiOjIwLjAsIkJvcmRlclN0eWxlIjp7IiRpZCI6IjgwMiIsIkxpbmVDb2xvciI6eyIkaWQiOiI4MDMiLCIkdHlwZSI6Ik5MUkUuQ29tbW9uLkRvbS5Tb2xpZENvbG9yQnJ1c2gsIE5MUkUuQ29tbW9uIiwiQ29sb3IiOnsiJGlkIjoiODA0IiwiQSI6MjU1LCJSIjoyNTUsIkciOjAsIkIiOjB9fSwiTGluZVdlaWdodCI6MC4wLCJMaW5lVHlwZSI6MCwiUGFyZW50U3R5bGUiOm51bGx9LCJQYXJlbnRTdHlsZSI6bnVsbH0sIlRpdGxlU3R5bGUiOnsiJGlkIjoiODA1IiwiRm9udFNldHRpbmdzIjp7IiRpZCI6IjgwNiIsIkZvbnRTaXplIjoxMiwiRm9udE5hbWUiOiJDYWxpYnJpIiwiSXNCb2xkIjp0cnVlLCJJc0l0YWxpYyI6ZmFsc2UsIklzVW5kZXJsaW5lZCI6ZmFsc2UsIlBhcmVudFN0eWxlIjpudWxsfSwiQXV0b1NpemUiOjAsIkZvcmVncm91bmQiOnsiJGlkIjoiODA3IiwiQ29sb3IiOnsiJGlkIjoiODA4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gwOSIsIlRvcCI6MC4wLCJMZWZ0IjowLjAsIlJpZ2h0IjowLjAsIkJvdHRvbSI6MC4wfSwiUGFkZGluZyI6eyIkaWQiOiI4MTAiLCJUb3AiOjAuMCwiTGVmdCI6MC4wLCJSaWdodCI6MC4wLCJCb3R0b20iOjAuMH0sIkJhY2tncm91bmQiOnsiJGlkIjoiODExIiwiQ29sb3IiOnsiJGlkIjoiODEyIiwiQSI6MCwiUiI6MjU1LCJHIjoyNTUsIkIiOjI1NX19LCJJc1Zpc2libGUiOnRydWUsIldpZHRoIjowLjAsIkhlaWdodCI6MC4wLCJCb3JkZXJTdHlsZSI6eyIkaWQiOiI4MTMiLCJMaW5lQ29sb3IiOm51bGwsIkxpbmVXZWlnaHQiOjAuMCwiTGluZVR5cGUiOjAsIlBhcmVudFN0eWxlIjpudWxsfSwiUGFyZW50U3R5bGUiOm51bGx9LCJEYXRlU3R5bGUiOnsiJGlkIjoiODE0IiwiRm9udFNldHRpbmdzIjp7IiRpZCI6IjgxNSIsIkZvbnRTaXplIjoxMCwiRm9udE5hbWUiOiJDYWxpYnJpIiwiSXNCb2xkIjpmYWxzZSwiSXNJdGFsaWMiOmZhbHNlLCJJc1VuZGVybGluZWQiOmZhbHNlLCJQYXJlbnRTdHlsZSI6bnVsbH0sIkF1dG9TaXplIjowLCJGb3JlZ3JvdW5kIjp7IiRpZCI6IjgxNiIsIkNvbG9yIjp7IiRpZCI6IjgxNyIsIkEiOjI1NSwiUiI6MTE1LCJHIjoxMTUsIkIiOjExNX19LCJNYXhXaWR0aCI6MjAwLjAsIk1heEhlaWdodCI6IkluZmluaXR5IiwiU21hcnRGb3JlZ3JvdW5kSXNBY3RpdmUiOmZhbHNlLCJIb3Jpem9udGFsQWxpZ25tZW50IjoxLCJWZXJ0aWNhbEFsaWdubWVudCI6MCwiU21hcnRGb3JlZ3JvdW5kIjpudWxsLCJCYWNrZ3JvdW5kRmlsbFR5cGUiOjAsIk1hcmdpbiI6eyIkaWQiOiI4MTgiLCJUb3AiOjAuMCwiTGVmdCI6MC4wLCJSaWdodCI6MC4wLCJCb3R0b20iOjAuMH0sIlBhZGRpbmciOnsiJGlkIjoiODE5IiwiVG9wIjowLjAsIkxlZnQiOjAuMCwiUmlnaHQiOjAuMCwiQm90dG9tIjowLjB9LCJCYWNrZ3JvdW5kIjp7IiRpZCI6IjgyMCIsIkNvbG9yIjp7IiRpZCI6IjgyMSIsIkEiOjAsIlIiOjI1NSwiRyI6MjU1LCJCIjoyNTV9fSwiSXNWaXNpYmxlIjp0cnVlLCJXaWR0aCI6MC4wLCJIZWlnaHQiOjAuMCwiQm9yZGVyU3R5bGUiOnsiJGlkIjoiODIyIiwiTGluZUNvbG9yIjpudWxsLCJMaW5lV2VpZ2h0IjowLjAsIkxpbmVUeXBlIjowLCJQYXJlbnRTdHlsZSI6bnVsbH0sIlBhcmVudFN0eWxlIjpudWxsfSwiRGF0ZUZvcm1hdCI6eyIkaWQiOiI4MjMiLCJGb3JtYXRTdHJpbmciOiJNTU1NIGQsIHl5eXkiLCJTZXBhcmF0b3IiOiIvIiwiVXNlSW50ZXJuYXRpb25hbERhdGVGb3JtYXQiOmZhbHNlLCJEYXRlSXNWaXNpYmxlIjp0cnVlLCJUaW1lSXNWaXNpYmxlIjpmYWxzZSwiSG91ckRpZ2l0cyI6MSwiQW1QbURlc2lnbmF0b3IiOjIsIlRyaW0wME1pbnV0ZXMiOmZhbHNlLCJMYXN0S25vd25WaXNpYmlsaXR5U3RhdGUiOnsiJGlkIjoiODI0IiwiRGF0ZVBhcnRJc1Zpc2libGUiOnRydWUsIlRpbWVQYXJ0SXNWaXNpYmxlIjpmYWxzZX19LCJXZWVrTnVtYmVyaW5nIjp7IiRpZCI6IjgyNSIsIkZvcm1hdCI6MCwiSXNWaXNpYmxlIjpmYWxzZSwiTGFzdEtub3duVmlzaWJpbGl0eVN0YXRlIjpmYWxzZX0sIklzVmlzaWJsZSI6dHJ1ZSwiUGFyZW50U3R5bGUiOm51bGx9LCJJbmRleCI6MTIsIlBlcmNlbnRhZ2VDb21wbGV0ZSI6bnVsbCwiUG9zaXRpb24iOnsiUmF0aW8iOjAuMCwiSXNDdXN0b20iOmZhbHNlfSwiRGF0ZUZvcm1hdCI6eyIkcmVmIjoiODIzIn0sIldlZWtOdW1iZXJpbmciOnsiJGlkIjoiODI2IiwiRm9ybWF0IjowLCJJc1Zpc2libGUiOmZhbHNlLCJMYXN0S25vd25WaXNpYmlsaXR5U3RhdGUiOmZhbHNlfSwiUmVsYXRlZFRhc2tJZCI6IjAwMDAwMDAwLTAwMDAtMDAwMC0wMDAwLTAwMDAwMDAwMDAwMCIsIklkIjoiMWE1NGU4MDEtMjU3ZS00ODM1LThmZTAtOTQ0MGQ5MjFlZDZiIiwiSW1wb3J0SWQiOm51bGwsIlRpdGxlIjoiUHJvamVjdCBjb21wbGV0ZSIsIk5vdGUiOm51bGwsIkh5cGVybGluayI6eyIkaWQiOiI4MjciLCJBZGRyZXNzIjoiIiwiU3ViQWRkcmVzcyI6IiJ9LCJJc0NoYW5nZWQiOmZhbHNlLCJJc05ldyI6ZmFsc2V9XSwiVGFza3MiOlt7IiRpZCI6IjgyOCIsIkdyb3VwTmFtZSI6bnVsbCwiU3RhcnREYXRlIjoiMjAyMy0wNC0xMVQwMDowMDowMCIsIkVuZERhdGUiOiIyMDI0LTA5LTA2VDIzOjU5OjAwIiwiUGVyY2VudGFnZUNvbXBsZXRlIjo3NS4wLCJTdHlsZSI6eyIkaWQiOiI4MjkiLCJTaGFwZSI6MCwiU2hhcGVUaGlja25lc3MiOjEsIkR1cmF0aW9uRm9ybWF0Ijo2LCJJbmNsdWRlTm9uV29ya2luZ0RheXNJbkR1cmF0aW9uIjpmYWxzZSwiUGVyY2VudGFnZUNvbXBsZXRlU3R5bGUiOnsiJGlkIjoiODMwIiwiRm9udFNldHRpbmdzIjp7IiRpZCI6IjgzMSIsIkZvbnRTaXplIjoxMiwiRm9udE5hbWUiOiJDYWxpYnJpIiwiSXNCb2xkIjp0cnVlLCJJc0l0YWxpYyI6ZmFsc2UsIklzVW5kZXJsaW5lZCI6ZmFsc2UsIlBhcmVudFN0eWxlIjpudWxsfSwiQXV0b1NpemUiOjAsIkZvcmVncm91bmQiOnsiJGlkIjoiODMyIiwiQ29sb3IiOnsiJGlkIjoiODMzIiwiQSI6MjU1LCJSIjoyNTUsIkciOjI1NSwiQiI6MjU1fX0sIk1heFdpZHRoIjoyMDAuMCwiTWF4SGVpZ2h0IjoiSW5maW5pdHkiLCJTbWFydEZvcmVncm91bmRJc0FjdGl2ZSI6ZmFsc2UsIkhvcml6b250YWxBbGlnbm1lbnQiOjEsIlZlcnRpY2FsQWxpZ25tZW50IjowLCJTbWFydEZvcmVncm91bmQiOm51bGwsIkJhY2tncm91bmRGaWxsVHlwZSI6MCwiTWFyZ2luIjp7IiRpZCI6IjgzNCIsIlRvcCI6MC4wLCJMZWZ0IjowLjAsIlJpZ2h0IjowLjAsIkJvdHRvbSI6MC4wfSwiUGFkZGluZyI6eyIkaWQiOiI4MzUiLCJUb3AiOjAuMCwiTGVmdCI6MC4wLCJSaWdodCI6MC4wLCJCb3R0b20iOjAuMH0sIkJhY2tncm91bmQiOnsiJGlkIjoiODM2IiwiQ29sb3IiOnsiJGlkIjoiODM3IiwiQSI6ODksIlIiOjAsIkciOjAsIkIiOjB9fSwiSXNWaXNpYmxlIjp0cnVlLCJXaWR0aCI6MC4wLCJIZWlnaHQiOjAuMCwiQm9yZGVyU3R5bGUiOnsiJGlkIjoiODM4IiwiTGluZUNvbG9yIjpudWxsLCJMaW5lV2VpZ2h0IjowLjAsIkxpbmVUeXBlIjowLCJQYXJlbnRTdHlsZSI6bnVsbH0sIlBhcmVudFN0eWxlIjpudWxsfSwiRHVyYXRpb25TdHlsZSI6eyIkaWQiOiI4MzkiLCJGb250U2V0dGluZ3MiOnsiJGlkIjoiODQwIiwiRm9udFNpemUiOjEwLCJGb250TmFtZSI6IkNhbGlicmkiLCJJc0JvbGQiOnRydWUsIklzSXRhbGljIjpmYWxzZSwiSXNVbmRlcmxpbmVkIjpmYWxzZSwiUGFyZW50U3R5bGUiOm51bGx9LCJBdXRvU2l6ZSI6MCwiRm9yZWdyb3VuZCI6eyIkaWQiOiI4NDEiLCJDb2xvciI6eyIkaWQiOiI4NDI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ODQzIiwiVG9wIjowLjAsIkxlZnQiOjAuMCwiUmlnaHQiOjAuMCwiQm90dG9tIjowLjB9LCJQYWRkaW5nIjp7IiRpZCI6Ijg0NCIsIlRvcCI6MC4wLCJMZWZ0IjowLjAsIlJpZ2h0IjowLjAsIkJvdHRvbSI6MC4wfSwiQmFja2dyb3VuZCI6eyIkaWQiOiI4NDUiLCJDb2xvciI6eyIkaWQiOiI4NDYiLCJBIjowLCJSIjoyNTUsIkciOjI1NSwiQiI6MjU1fX0sIklzVmlzaWJsZSI6dHJ1ZSwiV2lkdGgiOjAuMCwiSGVpZ2h0IjowLjAsIkJvcmRlclN0eWxlIjp7IiRpZCI6Ijg0NyIsIkxpbmVDb2xvciI6bnVsbCwiTGluZVdlaWdodCI6MC4wLCJMaW5lVHlwZSI6MCwiUGFyZW50U3R5bGUiOm51bGx9LCJQYXJlbnRTdHlsZSI6bnVsbH0sIkhvcml6b250YWxDb25uZWN0b3JTdHlsZSI6eyIkaWQiOiI4NDgiLCJMaW5lQ29sb3IiOnsiJGlkIjoiODQ5IiwiJHR5cGUiOiJOTFJFLkNvbW1vbi5Eb20uU29saWRDb2xvckJydXNoLCBOTFJFLkNvbW1vbiIsIkNvbG9yIjp7IiRpZCI6Ijg1MCIsIkEiOjI1NSwiUiI6MjA0LCJHIjoyMDQsIkIiOjIwNH19LCJMaW5lV2VpZ2h0IjoxLjAsIkxpbmVUeXBlIjowLCJQYXJlbnRTdHlsZSI6bnVsbH0sIlZlcnRpY2FsQ29ubmVjdG9yU3R5bGUiOnsiJGlkIjoiODUxIiwiTGluZUNvbG9yIjp7IiRpZCI6Ijg1MiIsIiR0eXBlIjoiTkxSRS5Db21tb24uRG9tLlNvbGlkQ29sb3JCcnVzaCwgTkxSRS5Db21tb24iLCJDb2xvciI6eyIkaWQiOiI4NTMiLCJBIjoyNTUsIlIiOjIwNCwiRyI6MjA0LCJCIjoyMDR9fSwiTGluZVdlaWdodCI6MC4wLCJMaW5lVHlwZSI6MCwiUGFyZW50U3R5bGUiOm51bGx9LCJNYXJnaW4iOm51bGwsIlN0YXJ0RGF0ZVBvc2l0aW9uIjo2LCJFbmREYXRlUG9zaXRpb24iOjYsIkRhdGVJc1Zpc2libGUiOmZhbHNlLCJUaXRsZVBvc2l0aW9uIjozLCJEdXJhdGlvblBvc2l0aW9uIjo0LCJQZXJjZW50YWdlQ29tcGxldGVkUG9zaXRpb24iOjIsIlNwYWNpbmciOjUsIklzQmVsb3dUaW1lYmFuZCI6ZmFsc2UsIlBlcmNlbnRhZ2VDb21wbGV0ZVNoYXBlT3BhY2l0eSI6MzUsIlNoYXBlU3R5bGUiOnsiJGlkIjoiODU0IiwiTWFyZ2luIjp7IiRpZCI6Ijg1NSIsIlRvcCI6MC4wLCJMZWZ0Ijo0LjAsIlJpZ2h0Ijo0LjAsIkJvdHRvbSI6MC4wfSwiUGFkZGluZyI6eyIkaWQiOiI4NTYiLCJUb3AiOjAuMCwiTGVmdCI6MC4wLCJSaWdodCI6MC4wLCJCb3R0b20iOjAuMH0sIkJhY2tncm91bmQiOnsiJGlkIjoiODU3IiwiQ29sb3IiOnsiJGlkIjoiODU4IiwiQSI6MjU1LCJSIjo2OCwiRyI6MTE0LCJCIjoxOTZ9fSwiSXNWaXNpYmxlIjp0cnVlLCJXaWR0aCI6NDkwLjAsIkhlaWdodCI6MTYuMCwiQm9yZGVyU3R5bGUiOnsiJGlkIjoiODU5IiwiTGluZUNvbG9yIjp7IiRpZCI6Ijg2MCIsIiR0eXBlIjoiTkxSRS5Db21tb24uRG9tLlNvbGlkQ29sb3JCcnVzaCwgTkxSRS5Db21tb24iLCJDb2xvciI6eyIkaWQiOiI4NjEiLCJBIjoyNTUsIlIiOjI1NSwiRyI6MCwiQiI6MH19LCJMaW5lV2VpZ2h0IjowLjAsIkxpbmVUeXBlIjowLCJQYXJlbnRTdHlsZSI6bnVsbH0sIlBhcmVudFN0eWxlIjpudWxsfSwiVGl0bGVTdHlsZSI6eyIkaWQiOiI4NjIiLCJGb250U2V0dGluZ3MiOnsiJGlkIjoiODYzIiwiRm9udFNpemUiOjE0LCJGb250TmFtZSI6IkNhbGlicmkiLCJJc0JvbGQiOnRydWUsIklzSXRhbGljIjpmYWxzZSwiSXNVbmRlcmxpbmVkIjpmYWxzZSwiUGFyZW50U3R5bGUiOm51bGx9LCJBdXRvU2l6ZSI6MiwiRm9yZWdyb3VuZCI6eyIkaWQiOiI4NjQiLCJDb2xvciI6eyIkaWQiOiI4NjUiLCJBIjoyNTUsIlIiOjAsIkciOjAsIkIiOjB9fSwiTWF4V2lkdGgiOjcxLjY3Nzc5NTQxMDE1NjI1LCJNYXhIZWlnaHQiOiJJbmZpbml0eSIsIlNtYXJ0Rm9yZWdyb3VuZElzQWN0aXZlIjpmYWxzZSwiSG9yaXpvbnRhbEFsaWdubWVudCI6MiwiVmVydGljYWxBbGlnbm1lbnQiOjAsIlNtYXJ0Rm9yZWdyb3VuZCI6bnVsbCwiQmFja2dyb3VuZEZpbGxUeXBlIjowLCJNYXJnaW4iOnsiJGlkIjoiODY2IiwiVG9wIjowLjAsIkxlZnQiOjAuMCwiUmlnaHQiOjAuMCwiQm90dG9tIjowLjB9LCJQYWRkaW5nIjp7IiRpZCI6Ijg2NyIsIlRvcCI6MC4wLCJMZWZ0IjowLjAsIlJpZ2h0IjowLjAsIkJvdHRvbSI6MC4wfSwiQmFja2dyb3VuZCI6eyIkaWQiOiI4NjgiLCJDb2xvciI6eyIkaWQiOiI4NjkiLCJBIjowLCJSIjoyNTUsIkciOjI1NSwiQiI6MjU1fX0sIklzVmlzaWJsZSI6dHJ1ZSwiV2lkdGgiOjAuMCwiSGVpZ2h0IjowLjAsIkJvcmRlclN0eWxlIjp7IiRpZCI6Ijg3MCIsIkxpbmVDb2xvciI6bnVsbCwiTGluZVdlaWdodCI6MC4wLCJMaW5lVHlwZSI6MCwiUGFyZW50U3R5bGUiOm51bGx9LCJQYXJlbnRTdHlsZSI6bnVsbH0sIkRhdGVTdHlsZSI6eyIkaWQiOiI4NzEiLCJGb250U2V0dGluZ3MiOnsiJGlkIjoiODcyIiwiRm9udFNpemUiOjEyLCJGb250TmFtZSI6IkNhbGlicmkiLCJJc0JvbGQiOmZhbHNlLCJJc0l0YWxpYyI6ZmFsc2UsIklzVW5kZXJsaW5lZCI6ZmFsc2UsIlBhcmVudFN0eWxlIjpudWxsfSwiQXV0b1NpemUiOjAsIkZvcmVncm91bmQiOnsiJGlkIjoiODczIiwiQ29sb3IiOnsiJGlkIjoiODc0IiwiQSI6MjU1LCJSIjoxMTUsIkciOjExNSwiQiI6MTE1fX0sIk1heFdpZHRoIjoyMDAuMCwiTWF4SGVpZ2h0IjoiSW5maW5pdHkiLCJTbWFydEZvcmVncm91bmRJc0FjdGl2ZSI6ZmFsc2UsIkhvcml6b250YWxBbGlnbm1lbnQiOjAsIlZlcnRpY2FsQWxpZ25tZW50IjowLCJTbWFydEZvcmVncm91bmQiOm51bGwsIkJhY2tncm91bmRGaWxsVHlwZSI6MCwiTWFyZ2luIjp7IiRpZCI6Ijg3NSIsIlRvcCI6MC4wLCJMZWZ0IjowLjAsIlJpZ2h0IjowLjAsIkJvdHRvbSI6MC4wfSwiUGFkZGluZyI6eyIkaWQiOiI4NzYiLCJUb3AiOjAuMCwiTGVmdCI6MC4wLCJSaWdodCI6MC4wLCJCb3R0b20iOjAuMH0sIkJhY2tncm91bmQiOnsiJGlkIjoiODc3IiwiQ29sb3IiOnsiJGlkIjoiODc4IiwiQSI6MCwiUiI6MjU1LCJHIjoyNTUsIkIiOjI1NX19LCJJc1Zpc2libGUiOnRydWUsIldpZHRoIjowLjAsIkhlaWdodCI6MC4wLCJCb3JkZXJTdHlsZSI6eyIkaWQiOiI4NzkiLCJMaW5lQ29sb3IiOm51bGwsIkxpbmVXZWlnaHQiOjAuMCwiTGluZVR5cGUiOjAsIlBhcmVudFN0eWxlIjpudWxsfSwiUGFyZW50U3R5bGUiOm51bGx9LCJEYXRlRm9ybWF0Ijp7IiRpZCI6Ijg4MCIsIkZvcm1hdFN0cmluZyI6Ik1NTSBkLC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4ODEiLCJGb3JtYXQiOjAsIklzVmlzaWJsZSI6ZmFsc2UsIkxhc3RLbm93blZpc2liaWxpdHlTdGF0ZSI6ZmFsc2V9LCJJc1Zpc2libGUiOnRydWUsIlBhcmVudFN0eWxlIjpudWxsfSwiSW5kZXgiOjAsIlNtYXJ0RHVyYXRpb25BY3RpdmF0ZWQiOmZhbHNlLCJEYXRlRm9ybWF0Ijp7IiRyZWYiOiI4ODAifSwiV2Vla051bWJlcmluZyI6eyIkaWQiOiI4ODIiLCJGb3JtYXQiOjAsIklzVmlzaWJsZSI6ZmFsc2UsIkxhc3RLbm93blZpc2liaWxpdHlTdGF0ZSI6ZmFsc2V9LCJJZCI6IjA5MjkwNTYzLTE0M2YtNDZmNy1iZmQ3LThkN2U3Nzg0ZTk4YyIsIkltcG9ydElkIjpudWxsLCJUaXRsZSI6IlN5c3RlbSAxIiwiTm90ZSI6bnVsbCwiSHlwZXJsaW5rIjp7IiRpZCI6Ijg4MyIsIkFkZHJlc3MiOiIiLCJTdWJBZGRyZXNzIjoiIn0sIklzQ2hhbmdlZCI6ZmFsc2UsIklzTmV3IjpmYWxzZX0seyIkaWQiOiI4ODQiLCJHcm91cE5hbWUiOiIxNWMyNDI3OC0yZTI0LTRmNDUtYjEzMS02OGFkZmMzZTUwY2MiLCJTdGFydERhdGUiOiIyMDIzLTA0LTEzVDAwOjAwOjAwIiwiRW5kRGF0ZSI6IjIwMjMtMTItMDZUMjM6NTk6MDAiLCJQZXJjZW50YWdlQ29tcGxldGUiOm51bGwsIlN0eWxlIjp7IiRpZCI6Ijg4NSIsIlNoYXBlIjowLCJTaGFwZVRoaWNrbmVzcyI6MSwiRHVyYXRpb25Gb3JtYXQiOjYsIkluY2x1ZGVOb25Xb3JraW5nRGF5c0luRHVyYXRpb24iOmZhbHNlLCJQZXJjZW50YWdlQ29tcGxldGVTdHlsZSI6eyIkaWQiOiI4ODYiLCJGb250U2V0dGluZ3MiOnsiJGlkIjoiODg3IiwiRm9udFNpemUiOjEwLCJGb250TmFtZSI6IkNhbGlicmkiLCJJc0JvbGQiOmZhbHNlLCJJc0l0YWxpYyI6ZmFsc2UsIklzVW5kZXJsaW5lZCI6ZmFsc2UsIlBhcmVudFN0eWxlIjpudWxsfSwiQXV0b1NpemUiOjAsIkZvcmVncm91bmQiOnsiJGlkIjoiODg4IiwiQ29sb3IiOnsiJGlkIjoiODg5IiwiQSI6MjU1LCJSIjoyMzgsIkciOjIzNiwiQiI6MjI1fX0sIk1heFdpZHRoIjoyMDAuMCwiTWF4SGVpZ2h0IjoiSW5maW5pdHkiLCJTbWFydEZvcmVncm91bmRJc0FjdGl2ZSI6ZmFsc2UsIkhvcml6b250YWxBbGlnbm1lbnQiOjEsIlZlcnRpY2FsQWxpZ25tZW50IjowLCJTbWFydEZvcmVncm91bmQiOm51bGwsIkJhY2tncm91bmRGaWxsVHlwZSI6MCwiTWFyZ2luIjp7IiRpZCI6Ijg5MCIsIlRvcCI6MC4wLCJMZWZ0IjowLjAsIlJpZ2h0IjowLjAsIkJvdHRvbSI6MC4wfSwiUGFkZGluZyI6eyIkaWQiOiI4OTEiLCJUb3AiOjAuMCwiTGVmdCI6MC4wLCJSaWdodCI6MC4wLCJCb3R0b20iOjAuMH0sIkJhY2tncm91bmQiOnsiJGlkIjoiODkyIiwiQ29sb3IiOnsiJGlkIjoiODkzIiwiQSI6ODksIlIiOjAsIkciOjAsIkIiOjB9fSwiSXNWaXNpYmxlIjp0cnVlLCJXaWR0aCI6MC4wLCJIZWlnaHQiOjAuMCwiQm9yZGVyU3R5bGUiOnsiJGlkIjoiODk0IiwiTGluZUNvbG9yIjpudWxsLCJMaW5lV2VpZ2h0IjowLjAsIkxpbmVUeXBlIjowLCJQYXJlbnRTdHlsZSI6bnVsbH0sIlBhcmVudFN0eWxlIjpudWxsfSwiRHVyYXRpb25TdHlsZSI6eyIkaWQiOiI4OTUiLCJGb250U2V0dGluZ3MiOnsiJGlkIjoiODk2IiwiRm9udFNpemUiOjEwLCJGb250TmFtZSI6IkNhbGlicmkiLCJJc0JvbGQiOmZhbHNlLCJJc0l0YWxpYyI6ZmFsc2UsIklzVW5kZXJsaW5lZCI6ZmFsc2UsIlBhcmVudFN0eWxlIjpudWxsfSwiQXV0b1NpemUiOjAsIkZvcmVncm91bmQiOnsiJGlkIjoiODk3IiwiQ29sb3IiOnsiJGlkIjoiODk4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g5OSIsIlRvcCI6MC4wLCJMZWZ0IjowLjAsIlJpZ2h0IjowLjAsIkJvdHRvbSI6MC4wfSwiUGFkZGluZyI6eyIkaWQiOiI5MDAiLCJUb3AiOjAuMCwiTGVmdCI6MC4wLCJSaWdodCI6MC4wLCJCb3R0b20iOjAuMH0sIkJhY2tncm91bmQiOnsiJGlkIjoiOTAxIiwiQ29sb3IiOnsiJGlkIjoiOTAyIiwiQSI6MCwiUiI6MjU1LCJHIjoyNTUsIkIiOjI1NX19LCJJc1Zpc2libGUiOnRydWUsIldpZHRoIjowLjAsIkhlaWdodCI6MC4wLCJCb3JkZXJTdHlsZSI6eyIkaWQiOiI5MDMiLCJMaW5lQ29sb3IiOm51bGwsIkxpbmVXZWlnaHQiOjAuMCwiTGluZVR5cGUiOjAsIlBhcmVudFN0eWxlIjpudWxsfSwiUGFyZW50U3R5bGUiOm51bGx9LCJIb3Jpem9udGFsQ29ubmVjdG9yU3R5bGUiOnsiJGlkIjoiOTA0IiwiTGluZUNvbG9yIjp7IiRpZCI6IjkwNSIsIiR0eXBlIjoiTkxSRS5Db21tb24uRG9tLlNvbGlkQ29sb3JCcnVzaCwgTkxSRS5Db21tb24iLCJDb2xvciI6eyIkaWQiOiI5MDYiLCJBIjoyNTUsIlIiOjIwNCwiRyI6MjA0LCJCIjoyMDR9fSwiTGluZVdlaWdodCI6MS4wLCJMaW5lVHlwZSI6MCwiUGFyZW50U3R5bGUiOm51bGx9LCJWZXJ0aWNhbENvbm5lY3RvclN0eWxlIjp7IiRpZCI6IjkwNyIsIkxpbmVDb2xvciI6eyIkaWQiOiI5MDgiLCIkdHlwZSI6Ik5MUkUuQ29tbW9uLkRvbS5Tb2xpZENvbG9yQnJ1c2gsIE5MUkUuQ29tbW9uIiwiQ29sb3IiOnsiJGlkIjoiOTA5IiwiQSI6MjU1LCJSIjoyMDQsIkciOjIwNCwiQiI6MjA0fX0sIkxpbmVXZWlnaHQiOjAuMCwiTGluZVR5cGUiOjAsIlBhcmVudFN0eWxlIjpudWxsfSwiTWFyZ2luIjpudWxsLCJTdGFydERhdGVQb3NpdGlvbiI6NiwiRW5kRGF0ZVBvc2l0aW9uIjo2LCJEYXRlSXNWaXNpYmxlIjpmYWxzZSwiVGl0bGVQb3NpdGlvbiI6MiwiRHVyYXRpb25Qb3NpdGlvbiI6NiwiUGVyY2VudGFnZUNvbXBsZXRlZFBvc2l0aW9uIjoyLCJTcGFjaW5nIjo1LCJJc0JlbG93VGltZWJhbmQiOmZhbHNlLCJQZXJjZW50YWdlQ29tcGxldGVTaGFwZU9wYWNpdHkiOjM1LCJTaGFwZVN0eWxlIjp7IiRpZCI6IjkxMCIsIk1hcmdpbiI6eyIkaWQiOiI5MTEiLCJUb3AiOjAuMCwiTGVmdCI6NC4wLCJSaWdodCI6NC4wLCJCb3R0b20iOjAuMH0sIlBhZGRpbmciOnsiJGlkIjoiOTEyIiwiVG9wIjowLjAsIkxlZnQiOjAuMCwiUmlnaHQiOjAuMCwiQm90dG9tIjowLjB9LCJCYWNrZ3JvdW5kIjp7IiRpZCI6IjkxMyIsIkNvbG9yIjp7IiRpZCI6IjkxNCIsIkEiOjI1NSwiUiI6MjU1LCJHIjoyNTUsIkIiOjI1NX19LCJJc1Zpc2libGUiOnRydWUsIldpZHRoIjoyMTYuMCwiSGVpZ2h0IjoxNi4wLCJCb3JkZXJTdHlsZSI6eyIkaWQiOiI5MTUiLCJMaW5lQ29sb3IiOnsiJGlkIjoiOTE2IiwiJHR5cGUiOiJOTFJFLkNvbW1vbi5Eb20uU29saWRDb2xvckJydXNoLCBOTFJFLkNvbW1vbiIsIkNvbG9yIjp7IiRpZCI6IjkxNyIsIkEiOjI1NSwiUiI6NjgsIkciOjExNCwiQiI6MTk2fX0sIkxpbmVXZWlnaHQiOjMuMCwiTGluZVR5cGUiOjAsIlBhcmVudFN0eWxlIjpudWxsfSwiUGFyZW50U3R5bGUiOm51bGx9LCJUaXRsZVN0eWxlIjp7IiRpZCI6IjkxOCIsIkZvbnRTZXR0aW5ncyI6eyIkaWQiOiI5MTkiLCJGb250U2l6ZSI6MTIsIkZvbnROYW1lIjoiQ2FsaWJyaSIsIklzQm9sZCI6ZmFsc2UsIklzSXRhbGljIjpmYWxzZSwiSXNVbmRlcmxpbmVkIjpmYWxzZSwiUGFyZW50U3R5bGUiOm51bGx9LCJBdXRvU2l6ZSI6MCwiRm9yZWdyb3VuZCI6eyIkaWQiOiI5MjAiLCJDb2xvciI6eyIkaWQiOiI5MjEiLCJBIjoyNTUsIlIiOjExNSwiRyI6MTE1LCJCIjoxMTV9fSwiTWF4V2lkdGgiOjcyMC4wLCJNYXhIZWlnaHQiOiJJbmZpbml0eSIsIlNtYXJ0Rm9yZWdyb3VuZElzQWN0aXZlIjpmYWxzZSwiSG9yaXpvbnRhbEFsaWdubWVudCI6MSwiVmVydGljYWxBbGlnbm1lbnQiOjAsIlNtYXJ0Rm9yZWdyb3VuZCI6bnVsbCwiQmFja2dyb3VuZEZpbGxUeXBlIjowLCJNYXJnaW4iOnsiJGlkIjoiOTIyIiwiVG9wIjowLjAsIkxlZnQiOjAuMCwiUmlnaHQiOjAuMCwiQm90dG9tIjowLjB9LCJQYWRkaW5nIjp7IiRpZCI6IjkyMyIsIlRvcCI6MC4wLCJMZWZ0IjowLjAsIlJpZ2h0IjowLjAsIkJvdHRvbSI6MC4wfSwiQmFja2dyb3VuZCI6eyIkaWQiOiI5MjQiLCJDb2xvciI6eyIkaWQiOiI5MjUiLCJBIjowLCJSIjoyNTUsIkciOjI1NSwiQiI6MjU1fX0sIklzVmlzaWJsZSI6dHJ1ZSwiV2lkdGgiOjAuMCwiSGVpZ2h0IjowLjAsIkJvcmRlclN0eWxlIjp7IiRpZCI6IjkyNiIsIkxpbmVDb2xvciI6bnVsbCwiTGluZVdlaWdodCI6MC4wLCJMaW5lVHlwZSI6MCwiUGFyZW50U3R5bGUiOm51bGx9LCJQYXJlbnRTdHlsZSI6bnVsbH0sIkRhdGVTdHlsZSI6eyIkaWQiOiI5MjciLCJGb250U2V0dGluZ3MiOnsiJGlkIjoiOTI4IiwiRm9udFNpemUiOjEyLCJGb250TmFtZSI6IkNhbGlicmkiLCJJc0JvbGQiOmZhbHNlLCJJc0l0YWxpYyI6ZmFsc2UsIklzVW5kZXJsaW5lZCI6ZmFsc2UsIlBhcmVudFN0eWxlIjpudWxsfSwiQXV0b1NpemUiOjAsIkZvcmVncm91bmQiOnsiJGlkIjoiOTI5IiwiQ29sb3IiOnsiJGlkIjoiOTMwIiwiQSI6MjU1LCJSIjoxMTUsIkciOjExNSwiQiI6MTE1fX0sIk1heFdpZHRoIjoyMDAuMCwiTWF4SGVpZ2h0IjoiSW5maW5pdHkiLCJTbWFydEZvcmVncm91bmRJc0FjdGl2ZSI6ZmFsc2UsIkhvcml6b250YWxBbGlnbm1lbnQiOjAsIlZlcnRpY2FsQWxpZ25tZW50IjowLCJTbWFydEZvcmVncm91bmQiOm51bGwsIkJhY2tncm91bmRGaWxsVHlwZSI6MCwiTWFyZ2luIjp7IiRpZCI6IjkzMSIsIlRvcCI6MC4wLCJMZWZ0IjowLjAsIlJpZ2h0IjowLjAsIkJvdHRvbSI6MC4wfSwiUGFkZGluZyI6eyIkaWQiOiI5MzIiLCJUb3AiOjAuMCwiTGVmdCI6MC4wLCJSaWdodCI6MC4wLCJCb3R0b20iOjAuMH0sIkJhY2tncm91bmQiOnsiJGlkIjoiOTMzIiwiQ29sb3IiOnsiJGlkIjoiOTM0IiwiQSI6MCwiUiI6MjU1LCJHIjoyNTUsIkIiOjI1NX19LCJJc1Zpc2libGUiOnRydWUsIldpZHRoIjowLjAsIkhlaWdodCI6MC4wLCJCb3JkZXJTdHlsZSI6eyIkaWQiOiI5MzUiLCJMaW5lQ29sb3IiOm51bGwsIkxpbmVXZWlnaHQiOjAuMCwiTGluZVR5cGUiOjAsIlBhcmVudFN0eWxlIjpudWxsfSwiUGFyZW50U3R5bGUiOm51bGx9LCJEYXRlRm9ybWF0Ijp7IiRpZCI6IjkzNiIsIkZvcm1hdFN0cmluZyI6Ik1NTSBkLC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5MzciLCJGb3JtYXQiOjAsIklzVmlzaWJsZSI6ZmFsc2UsIkxhc3RLbm93blZpc2liaWxpdHlTdGF0ZSI6ZmFsc2V9LCJJc1Zpc2libGUiOnRydWUsIlBhcmVudFN0eWxlIjpudWxsfSwiSW5kZXgiOjEsIlNtYXJ0RHVyYXRpb25BY3RpdmF0ZWQiOmZhbHNlLCJEYXRlRm9ybWF0Ijp7IiRyZWYiOiI5MzYifSwiV2Vla051bWJlcmluZyI6eyIkaWQiOiI5MzgiLCJGb3JtYXQiOjAsIklzVmlzaWJsZSI6ZmFsc2UsIkxhc3RLbm93blZpc2liaWxpdHlTdGF0ZSI6ZmFsc2V9LCJJZCI6IjQ0OGYyNmExLTNmNWMtNGUwOC05YzIzLWNlMjAyZDcyMDQxNiIsIkltcG9ydElkIjpudWxsLCJUaXRsZSI6IkxlYWQgVGltZSIsIk5vdGUiOm51bGwsIkh5cGVybGluayI6eyIkaWQiOiI5MzkiLCJBZGRyZXNzIjoiIiwiU3ViQWRkcmVzcyI6IiJ9LCJJc0NoYW5nZWQiOmZhbHNlLCJJc05ldyI6ZmFsc2V9LHsiJGlkIjoiOTQwIiwiR3JvdXBOYW1lIjoiMTVjMjQyNzgtMmUyNC00ZjQ1LWIxMzEtNjhhZGZjM2U1MGNjIiwiU3RhcnREYXRlIjoiMjAyMy0xMi0xNlQwMDowMDowMCIsIkVuZERhdGUiOiIyMDI0LTA1LTAzVDA4OjA3OjAwIiwiUGVyY2VudGFnZUNvbXBsZXRlIjpudWxsLCJTdHlsZSI6eyIkaWQiOiI5NDEiLCJTaGFwZSI6MCwiU2hhcGVUaGlja25lc3MiOjEsIkR1cmF0aW9uRm9ybWF0Ijo2LCJJbmNsdWRlTm9uV29ya2luZ0RheXNJbkR1cmF0aW9uIjpmYWxzZSwiUGVyY2VudGFnZUNvbXBsZXRlU3R5bGUiOnsiJGlkIjoiOTQyIiwiRm9udFNldHRpbmdzIjp7IiRpZCI6Ijk0MyIsIkZvbnRTaXplIjoxMCwiRm9udE5hbWUiOiJDYWxpYnJpIiwiSXNCb2xkIjpmYWxzZSwiSXNJdGFsaWMiOmZhbHNlLCJJc1VuZGVybGluZWQiOmZhbHNlLCJQYXJlbnRTdHlsZSI6bnVsbH0sIkF1dG9TaXplIjowLCJGb3JlZ3JvdW5kIjp7IiRpZCI6Ijk0NCIsIkNvbG9yIjp7IiRpZCI6Ijk0NSIsIkEiOjI1NSwiUiI6MjM4LCJHIjoyMzYsIkIiOjIyNX19LCJNYXhXaWR0aCI6MjAwLjAsIk1heEhlaWdodCI6IkluZmluaXR5IiwiU21hcnRGb3JlZ3JvdW5kSXNBY3RpdmUiOmZhbHNlLCJIb3Jpem9udGFsQWxpZ25tZW50IjoxLCJWZXJ0aWNhbEFsaWdubWVudCI6MCwiU21hcnRGb3JlZ3JvdW5kIjpudWxsLCJCYWNrZ3JvdW5kRmlsbFR5cGUiOjAsIk1hcmdpbiI6eyIkaWQiOiI5NDYiLCJUb3AiOjAuMCwiTGVmdCI6MC4wLCJSaWdodCI6MC4wLCJCb3R0b20iOjAuMH0sIlBhZGRpbmciOnsiJGlkIjoiOTQ3IiwiVG9wIjowLjAsIkxlZnQiOjAuMCwiUmlnaHQiOjAuMCwiQm90dG9tIjowLjB9LCJCYWNrZ3JvdW5kIjp7IiRpZCI6Ijk0OCIsIkNvbG9yIjp7IiRpZCI6Ijk0OSIsIkEiOjg5LCJSIjowLCJHIjowLCJCIjowfX0sIklzVmlzaWJsZSI6dHJ1ZSwiV2lkdGgiOjAuMCwiSGVpZ2h0IjowLjAsIkJvcmRlclN0eWxlIjp7IiRpZCI6Ijk1MCIsIkxpbmVDb2xvciI6bnVsbCwiTGluZVdlaWdodCI6MC4wLCJMaW5lVHlwZSI6MCwiUGFyZW50U3R5bGUiOm51bGx9LCJQYXJlbnRTdHlsZSI6bnVsbH0sIkR1cmF0aW9uU3R5bGUiOnsiJGlkIjoiOTUxIiwiRm9udFNldHRpbmdzIjp7IiRpZCI6Ijk1MiIsIkZvbnRTaXplIjoxMCwiRm9udE5hbWUiOiJDYWxpYnJpIiwiSXNCb2xkIjpmYWxzZSwiSXNJdGFsaWMiOmZhbHNlLCJJc1VuZGVybGluZWQiOmZhbHNlLCJQYXJlbnRTdHlsZSI6bnVsbH0sIkF1dG9TaXplIjowLCJGb3JlZ3JvdW5kIjp7IiRpZCI6Ijk1MyIsIkNvbG9yIjp7IiRpZCI6Ijk1NC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5NTUiLCJUb3AiOjAuMCwiTGVmdCI6MC4wLCJSaWdodCI6MC4wLCJCb3R0b20iOjAuMH0sIlBhZGRpbmciOnsiJGlkIjoiOTU2IiwiVG9wIjowLjAsIkxlZnQiOjAuMCwiUmlnaHQiOjAuMCwiQm90dG9tIjowLjB9LCJCYWNrZ3JvdW5kIjp7IiRpZCI6Ijk1NyIsIkNvbG9yIjp7IiRpZCI6Ijk1OCIsIkEiOjAsIlIiOjI1NSwiRyI6MjU1LCJCIjoyNTV9fSwiSXNWaXNpYmxlIjp0cnVlLCJXaWR0aCI6MC4wLCJIZWlnaHQiOjAuMCwiQm9yZGVyU3R5bGUiOnsiJGlkIjoiOTU5IiwiTGluZUNvbG9yIjpudWxsLCJMaW5lV2VpZ2h0IjowLjAsIkxpbmVUeXBlIjowLCJQYXJlbnRTdHlsZSI6bnVsbH0sIlBhcmVudFN0eWxlIjpudWxsfSwiSG9yaXpvbnRhbENvbm5lY3RvclN0eWxlIjp7IiRpZCI6Ijk2MCIsIkxpbmVDb2xvciI6eyIkaWQiOiI5NjEiLCIkdHlwZSI6Ik5MUkUuQ29tbW9uLkRvbS5Tb2xpZENvbG9yQnJ1c2gsIE5MUkUuQ29tbW9uIiwiQ29sb3IiOnsiJGlkIjoiOTYyIiwiQSI6MjU1LCJSIjoyMDQsIkciOjIwNCwiQiI6MjA0fX0sIkxpbmVXZWlnaHQiOjEuMCwiTGluZVR5cGUiOjAsIlBhcmVudFN0eWxlIjpudWxsfSwiVmVydGljYWxDb25uZWN0b3JTdHlsZSI6eyIkaWQiOiI5NjMiLCJMaW5lQ29sb3IiOnsiJGlkIjoiOTY0IiwiJHR5cGUiOiJOTFJFLkNvbW1vbi5Eb20uU29saWRDb2xvckJydXNoLCBOTFJFLkNvbW1vbiIsIkNvbG9yIjp7IiRpZCI6Ijk2NSIsIkEiOjI1NSwiUiI6MjA0LCJHIjoyMDQsIkIiOjIwNH19LCJMaW5lV2VpZ2h0IjowLjAsIkxpbmVUeXBlIjowLCJQYXJlbnRTdHlsZSI6bnVsbH0sIk1hcmdpbiI6bnVsbCwiU3RhcnREYXRlUG9zaXRpb24iOjYsIkVuZERhdGVQb3NpdGlvbiI6NiwiRGF0ZUlzVmlzaWJsZSI6ZmFsc2UsIlRpdGxlUG9zaXRpb24iOjIsIkR1cmF0aW9uUG9zaXRpb24iOjYsIlBlcmNlbnRhZ2VDb21wbGV0ZWRQb3NpdGlvbiI6MiwiU3BhY2luZyI6NSwiSXNCZWxvd1RpbWViYW5kIjpmYWxzZSwiUGVyY2VudGFnZUNvbXBsZXRlU2hhcGVPcGFjaXR5IjozNSwiU2hhcGVTdHlsZSI6eyIkaWQiOiI5NjYiLCJNYXJnaW4iOnsiJGlkIjoiOTY3IiwiVG9wIjowLjAsIkxlZnQiOjQuMCwiUmlnaHQiOjQuMCwiQm90dG9tIjowLjB9LCJQYWRkaW5nIjp7IiRpZCI6Ijk2OCIsIlRvcCI6MC4wLCJMZWZ0IjowLjAsIlJpZ2h0IjowLjAsIkJvdHRvbSI6MC4wfSwiQmFja2dyb3VuZCI6eyIkaWQiOiI5NjkiLCJDb2xvciI6eyIkaWQiOiI5NzAiLCJBIjoyNTUsIlIiOjI1NSwiRyI6MjU1LCJCIjoyNTV9fSwiSXNWaXNpYmxlIjp0cnVlLCJXaWR0aCI6MTg4LjAsIkhlaWdodCI6MTYuMCwiQm9yZGVyU3R5bGUiOnsiJGlkIjoiOTcxIiwiTGluZUNvbG9yIjp7IiRpZCI6Ijk3MiIsIiR0eXBlIjoiTkxSRS5Db21tb24uRG9tLlNvbGlkQ29sb3JCcnVzaCwgTkxSRS5Db21tb24iLCJDb2xvciI6eyIkaWQiOiI5NzMiLCJBIjoyNTUsIlIiOjY4LCJHIjoxMTQsIkIiOjE5Nn19LCJMaW5lV2VpZ2h0IjozLjAsIkxpbmVUeXBlIjowLCJQYXJlbnRTdHlsZSI6bnVsbH0sIlBhcmVudFN0eWxlIjpudWxsfSwiVGl0bGVTdHlsZSI6eyIkaWQiOiI5NzQiLCJGb250U2V0dGluZ3MiOnsiJGlkIjoiOTc1IiwiRm9udFNpemUiOjEyLCJGb250TmFtZSI6IkNhbGlicmkiLCJJc0JvbGQiOmZhbHNlLCJJc0l0YWxpYyI6ZmFsc2UsIklzVW5kZXJsaW5lZCI6ZmFsc2UsIlBhcmVudFN0eWxlIjpudWxsfSwiQXV0b1NpemUiOjAsIkZvcmVncm91bmQiOnsiJGlkIjoiOTc2IiwiQ29sb3IiOnsiJGlkIjoiOTc3IiwiQSI6MjU1LCJSIjoxMTUsIkciOjExNSwiQiI6MTE1fX0sIk1heFdpZHRoIjo3MjAuMCwiTWF4SGVpZ2h0IjoiSW5maW5pdHkiLCJTbWFydEZvcmVncm91bmRJc0FjdGl2ZSI6ZmFsc2UsIkhvcml6b250YWxBbGlnbm1lbnQiOjEsIlZlcnRpY2FsQWxpZ25tZW50IjowLCJTbWFydEZvcmVncm91bmQiOm51bGwsIkJhY2tncm91bmRGaWxsVHlwZSI6MCwiTWFyZ2luIjp7IiRpZCI6Ijk3OCIsIlRvcCI6MC4wLCJMZWZ0IjowLjAsIlJpZ2h0IjowLjAsIkJvdHRvbSI6MC4wfSwiUGFkZGluZyI6eyIkaWQiOiI5NzkiLCJUb3AiOjAuMCwiTGVmdCI6MC4wLCJSaWdodCI6MC4wLCJCb3R0b20iOjAuMH0sIkJhY2tncm91bmQiOnsiJGlkIjoiOTgwIiwiQ29sb3IiOnsiJGlkIjoiOTgxIiwiQSI6MCwiUiI6MjU1LCJHIjoyNTUsIkIiOjI1NX19LCJJc1Zpc2libGUiOnRydWUsIldpZHRoIjowLjAsIkhlaWdodCI6MC4wLCJCb3JkZXJTdHlsZSI6eyIkaWQiOiI5ODIiLCJMaW5lQ29sb3IiOm51bGwsIkxpbmVXZWlnaHQiOjAuMCwiTGluZVR5cGUiOjAsIlBhcmVudFN0eWxlIjpudWxsfSwiUGFyZW50U3R5bGUiOm51bGx9LCJEYXRlU3R5bGUiOnsiJGlkIjoiOTgzIiwiRm9udFNldHRpbmdzIjp7IiRpZCI6Ijk4NCIsIkZvbnRTaXplIjoxMiwiRm9udE5hbWUiOiJDYWxpYnJpIiwiSXNCb2xkIjpmYWxzZSwiSXNJdGFsaWMiOmZhbHNlLCJJc1VuZGVybGluZWQiOmZhbHNlLCJQYXJlbnRTdHlsZSI6bnVsbH0sIkF1dG9TaXplIjowLCJGb3JlZ3JvdW5kIjp7IiRpZCI6Ijk4NSIsIkNvbG9yIjp7IiRpZCI6Ijk4NiIsIkEiOjI1NSwiUiI6MTE1LCJHIjoxMTUsIkIiOjExNX19LCJNYXhXaWR0aCI6MjAwLjAsIk1heEhlaWdodCI6IkluZmluaXR5IiwiU21hcnRGb3JlZ3JvdW5kSXNBY3RpdmUiOmZhbHNlLCJIb3Jpem9udGFsQWxpZ25tZW50IjowLCJWZXJ0aWNhbEFsaWdubWVudCI6MCwiU21hcnRGb3JlZ3JvdW5kIjpudWxsLCJCYWNrZ3JvdW5kRmlsbFR5cGUiOjAsIk1hcmdpbiI6eyIkaWQiOiI5ODciLCJUb3AiOjAuMCwiTGVmdCI6MC4wLCJSaWdodCI6MC4wLCJCb3R0b20iOjAuMH0sIlBhZGRpbmciOnsiJGlkIjoiOTg4IiwiVG9wIjowLjAsIkxlZnQiOjAuMCwiUmlnaHQiOjAuMCwiQm90dG9tIjowLjB9LCJCYWNrZ3JvdW5kIjp7IiRpZCI6Ijk4OSIsIkNvbG9yIjp7IiRpZCI6Ijk5MCIsIkEiOjAsIlIiOjI1NSwiRyI6MjU1LCJCIjoyNTV9fSwiSXNWaXNpYmxlIjp0cnVlLCJXaWR0aCI6MC4wLCJIZWlnaHQiOjAuMCwiQm9yZGVyU3R5bGUiOnsiJGlkIjoiOTkxIiwiTGluZUNvbG9yIjpudWxsLCJMaW5lV2VpZ2h0IjowLjAsIkxpbmVUeXBlIjowLCJQYXJlbnRTdHlsZSI6bnVsbH0sIlBhcmVudFN0eWxlIjpudWxsfSwiRGF0ZUZvcm1hdCI6eyIkaWQiOiI5OTIiLCJGb3JtYXRTdHJpbmciOiJNTU0gZCw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OTkzIiwiRm9ybWF0IjowLCJJc1Zpc2libGUiOmZhbHNlLCJMYXN0S25vd25WaXNpYmlsaXR5U3RhdGUiOmZhbHNlfSwiSXNWaXNpYmxlIjp0cnVlLCJQYXJlbnRTdHlsZSI6bnVsbH0sIkluZGV4IjoyLCJTbWFydER1cmF0aW9uQWN0aXZhdGVkIjpmYWxzZSwiRGF0ZUZvcm1hdCI6eyIkcmVmIjoiOTkyIn0sIldlZWtOdW1iZXJpbmciOnsiJGlkIjoiOTk0IiwiRm9ybWF0IjowLCJJc1Zpc2libGUiOmZhbHNlLCJMYXN0S25vd25WaXNpYmlsaXR5U3RhdGUiOmZhbHNlfSwiSWQiOiI1NTk0MzZkZC01ZGIyLTQzOWYtODM3Ni1lYzVmYzE2MjMwODUiLCJJbXBvcnRJZCI6bnVsbCwiVGl0bGUiOiJJbnN0YWxsIDFBIGFuZCAxQiIsIk5vdGUiOm51bGwsIkh5cGVybGluayI6eyIkaWQiOiI5OTUiLCJBZGRyZXNzIjoiIiwiU3ViQWRkcmVzcyI6IiJ9LCJJc0NoYW5nZWQiOmZhbHNlLCJJc05ldyI6ZmFsc2V9LHsiJGlkIjoiOTk2IiwiR3JvdXBOYW1lIjoiMTVjMjQyNzgtMmUyNC00ZjQ1LWIxMzEtNjhhZGZjM2U1MGNjIiwiU3RhcnREYXRlIjoiMjAyNC0wNS0xMVQwMDowMDowMCIsIkVuZERhdGUiOiIyMDI0LTA5LTAzVDIzOjU5OjAwWiIsIlBlcmNlbnRhZ2VDb21wbGV0ZSI6bnVsbCwiU3R5bGUiOnsiJGlkIjoiOTk3IiwiU2hhcGUiOjAsIlNoYXBlVGhpY2tuZXNzIjoxLCJEdXJhdGlvbkZvcm1hdCI6NiwiSW5jbHVkZU5vbldvcmtpbmdEYXlzSW5EdXJhdGlvbiI6ZmFsc2UsIlBlcmNlbnRhZ2VDb21wbGV0ZVN0eWxlIjp7IiRpZCI6Ijk5OCIsIkZvbnRTZXR0aW5ncyI6eyIkaWQiOiI5OTkiLCJGb250U2l6ZSI6MTAsIkZvbnROYW1lIjoiQ2FsaWJyaSIsIklzQm9sZCI6ZmFsc2UsIklzSXRhbGljIjpmYWxzZSwiSXNVbmRlcmxpbmVkIjpmYWxzZSwiUGFyZW50U3R5bGUiOm51bGx9LCJBdXRvU2l6ZSI6MCwiRm9yZWdyb3VuZCI6eyIkaWQiOiIxMDAwIiwiQ29sb3IiOnsiJGlkIjoiMTAwMSIsIkEiOjI1NSwiUiI6MjM4LCJHIjoyMzYsIkIiOjIyNX19LCJNYXhXaWR0aCI6MjAwLjAsIk1heEhlaWdodCI6IkluZmluaXR5IiwiU21hcnRGb3JlZ3JvdW5kSXNBY3RpdmUiOmZhbHNlLCJIb3Jpem9udGFsQWxpZ25tZW50IjoxLCJWZXJ0aWNhbEFsaWdubWVudCI6MCwiU21hcnRGb3JlZ3JvdW5kIjpudWxsLCJCYWNrZ3JvdW5kRmlsbFR5cGUiOjAsIk1hcmdpbiI6eyIkaWQiOiIxMDAyIiwiVG9wIjowLjAsIkxlZnQiOjAuMCwiUmlnaHQiOjAuMCwiQm90dG9tIjowLjB9LCJQYWRkaW5nIjp7IiRpZCI6IjEwMDMiLCJUb3AiOjAuMCwiTGVmdCI6MC4wLCJSaWdodCI6MC4wLCJCb3R0b20iOjAuMH0sIkJhY2tncm91bmQiOnsiJGlkIjoiMTAwNCIsIkNvbG9yIjp7IiRpZCI6IjEwMDUiLCJBIjo4OSwiUiI6MCwiRyI6MCwiQiI6MH19LCJJc1Zpc2libGUiOnRydWUsIldpZHRoIjowLjAsIkhlaWdodCI6MC4wLCJCb3JkZXJTdHlsZSI6eyIkaWQiOiIxMDA2IiwiTGluZUNvbG9yIjpudWxsLCJMaW5lV2VpZ2h0IjowLjAsIkxpbmVUeXBlIjowLCJQYXJlbnRTdHlsZSI6bnVsbH0sIlBhcmVudFN0eWxlIjpudWxsfSwiRHVyYXRpb25TdHlsZSI6eyIkaWQiOiIxMDA3IiwiRm9udFNldHRpbmdzIjp7IiRpZCI6IjEwMDgiLCJGb250U2l6ZSI6MTAsIkZvbnROYW1lIjoiQ2FsaWJyaSIsIklzQm9sZCI6ZmFsc2UsIklzSXRhbGljIjpmYWxzZSwiSXNVbmRlcmxpbmVkIjpmYWxzZSwiUGFyZW50U3R5bGUiOm51bGx9LCJBdXRvU2l6ZSI6MCwiRm9yZWdyb3VuZCI6eyIkaWQiOiIxMDA5IiwiQ29sb3IiOnsiJGlkIjoiMTAxMC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xMDExIiwiVG9wIjowLjAsIkxlZnQiOjAuMCwiUmlnaHQiOjAuMCwiQm90dG9tIjowLjB9LCJQYWRkaW5nIjp7IiRpZCI6IjEwMTIiLCJUb3AiOjAuMCwiTGVmdCI6MC4wLCJSaWdodCI6MC4wLCJCb3R0b20iOjAuMH0sIkJhY2tncm91bmQiOnsiJGlkIjoiMTAxMyIsIkNvbG9yIjp7IiRpZCI6IjEwMTQiLCJBIjowLCJSIjoyNTUsIkciOjI1NSwiQiI6MjU1fX0sIklzVmlzaWJsZSI6dHJ1ZSwiV2lkdGgiOjAuMCwiSGVpZ2h0IjowLjAsIkJvcmRlclN0eWxlIjp7IiRpZCI6IjEwMTUiLCJMaW5lQ29sb3IiOm51bGwsIkxpbmVXZWlnaHQiOjAuMCwiTGluZVR5cGUiOjAsIlBhcmVudFN0eWxlIjpudWxsfSwiUGFyZW50U3R5bGUiOm51bGx9LCJIb3Jpem9udGFsQ29ubmVjdG9yU3R5bGUiOnsiJGlkIjoiMTAxNiIsIkxpbmVDb2xvciI6eyIkaWQiOiIxMDE3IiwiJHR5cGUiOiJOTFJFLkNvbW1vbi5Eb20uU29saWRDb2xvckJydXNoLCBOTFJFLkNvbW1vbiIsIkNvbG9yIjp7IiRpZCI6IjEwMTgiLCJBIjoyNTUsIlIiOjIwNCwiRyI6MjA0LCJCIjoyMDR9fSwiTGluZVdlaWdodCI6MS4wLCJMaW5lVHlwZSI6MCwiUGFyZW50U3R5bGUiOm51bGx9LCJWZXJ0aWNhbENvbm5lY3RvclN0eWxlIjp7IiRpZCI6IjEwMTkiLCJMaW5lQ29sb3IiOnsiJGlkIjoiMTAyMCIsIiR0eXBlIjoiTkxSRS5Db21tb24uRG9tLlNvbGlkQ29sb3JCcnVzaCwgTkxSRS5Db21tb24iLCJDb2xvciI6eyIkaWQiOiIxMDIxIiwiQSI6MjU1LCJSIjoyMDQsIkciOjIwNCwiQiI6MjA0fX0sIkxpbmVXZWlnaHQiOjAuMCwiTGluZVR5cGUiOjAsIlBhcmVudFN0eWxlIjpudWxsfSwiTWFyZ2luIjpudWxsLCJTdGFydERhdGVQb3NpdGlvbiI6NiwiRW5kRGF0ZVBvc2l0aW9uIjo2LCJEYXRlSXNWaXNpYmxlIjpmYWxzZSwiVGl0bGVQb3NpdGlvbiI6MiwiRHVyYXRpb25Qb3NpdGlvbiI6NiwiUGVyY2VudGFnZUNvbXBsZXRlZFBvc2l0aW9uIjoyLCJTcGFjaW5nIjo1LCJJc0JlbG93VGltZWJhbmQiOmZhbHNlLCJQZXJjZW50YWdlQ29tcGxldGVTaGFwZU9wYWNpdHkiOjM1LCJTaGFwZVN0eWxlIjp7IiRpZCI6IjEwMjIiLCJNYXJnaW4iOnsiJGlkIjoiMTAyMyIsIlRvcCI6MC4wLCJMZWZ0Ijo0LjAsIlJpZ2h0Ijo0LjAsIkJvdHRvbSI6MC4wfSwiUGFkZGluZyI6eyIkaWQiOiIxMDI0IiwiVG9wIjowLjAsIkxlZnQiOjAuMCwiUmlnaHQiOjAuMCwiQm90dG9tIjowLjB9LCJCYWNrZ3JvdW5kIjp7IiRpZCI6IjEwMjUiLCJDb2xvciI6eyIkaWQiOiIxMDI2IiwiQSI6MjU1LCJSIjoyNTUsIkciOjI1NSwiQiI6MjU1fX0sIklzVmlzaWJsZSI6dHJ1ZSwiV2lkdGgiOjk0LjAsIkhlaWdodCI6MTYuMCwiQm9yZGVyU3R5bGUiOnsiJGlkIjoiMTAyNyIsIkxpbmVDb2xvciI6eyIkaWQiOiIxMDI4IiwiJHR5cGUiOiJOTFJFLkNvbW1vbi5Eb20uU29saWRDb2xvckJydXNoLCBOTFJFLkNvbW1vbiIsIkNvbG9yIjp7IiRpZCI6IjEwMjkiLCJBIjoyNTUsIlIiOjY4LCJHIjoxMTQsIkIiOjE5Nn19LCJMaW5lV2VpZ2h0IjozLjAsIkxpbmVUeXBlIjowLCJQYXJlbnRTdHlsZSI6bnVsbH0sIlBhcmVudFN0eWxlIjpudWxsfSwiVGl0bGVTdHlsZSI6eyIkaWQiOiIxMDMwIiwiRm9udFNldHRpbmdzIjp7IiRpZCI6IjEwMzEiLCJGb250U2l6ZSI6MTIsIkZvbnROYW1lIjoiQ2FsaWJyaSIsIklzQm9sZCI6ZmFsc2UsIklzSXRhbGljIjpmYWxzZSwiSXNVbmRlcmxpbmVkIjpmYWxzZSwiUGFyZW50U3R5bGUiOm51bGx9LCJBdXRvU2l6ZSI6MiwiRm9yZWdyb3VuZCI6eyIkaWQiOiIxMDMyIiwiQ29sb3IiOnsiJGlkIjoiMTAzMyIsIkEiOjI1NSwiUiI6MTE1LCJHIjoxMTUsIkIiOjExNX19LCJNYXhXaWR0aCI6MTM2LjY2MTU3NTMxNzM4MjgxLCJNYXhIZWlnaHQiOiJJbmZpbml0eSIsIlNtYXJ0Rm9yZWdyb3VuZElzQWN0aXZlIjpmYWxzZSwiSG9yaXpvbnRhbEFsaWdubWVudCI6MSwiVmVydGljYWxBbGlnbm1lbnQiOjAsIlNtYXJ0Rm9yZWdyb3VuZCI6bnVsbCwiQmFja2dyb3VuZEZpbGxUeXBlIjowLCJNYXJnaW4iOnsiJGlkIjoiMTAzNCIsIlRvcCI6MC4wLCJMZWZ0IjowLjAsIlJpZ2h0IjowLjAsIkJvdHRvbSI6MC4wfSwiUGFkZGluZyI6eyIkaWQiOiIxMDM1IiwiVG9wIjowLjAsIkxlZnQiOjAuMCwiUmlnaHQiOjAuMCwiQm90dG9tIjowLjB9LCJCYWNrZ3JvdW5kIjp7IiRpZCI6IjEwMzYiLCJDb2xvciI6eyIkaWQiOiIxMDM3IiwiQSI6MCwiUiI6MjU1LCJHIjoyNTUsIkIiOjI1NX19LCJJc1Zpc2libGUiOnRydWUsIldpZHRoIjowLjAsIkhlaWdodCI6MC4wLCJCb3JkZXJTdHlsZSI6eyIkaWQiOiIxMDM4IiwiTGluZUNvbG9yIjpudWxsLCJMaW5lV2VpZ2h0IjowLjAsIkxpbmVUeXBlIjowLCJQYXJlbnRTdHlsZSI6bnVsbH0sIlBhcmVudFN0eWxlIjpudWxsfSwiRGF0ZVN0eWxlIjp7IiRpZCI6IjEwMzkiLCJGb250U2V0dGluZ3MiOnsiJGlkIjoiMTA0MCIsIkZvbnRTaXplIjoxMiwiRm9udE5hbWUiOiJDYWxpYnJpIiwiSXNCb2xkIjpmYWxzZSwiSXNJdGFsaWMiOmZhbHNlLCJJc1VuZGVybGluZWQiOmZhbHNlLCJQYXJlbnRTdHlsZSI6bnVsbH0sIkF1dG9TaXplIjowLCJGb3JlZ3JvdW5kIjp7IiRpZCI6IjEwNDEiLCJDb2xvciI6eyIkaWQiOiIxMDQyIiwiQSI6MjU1LCJSIjoxMTUsIkciOjExNSwiQiI6MTE1fX0sIk1heFdpZHRoIjoyMDAuMCwiTWF4SGVpZ2h0IjoiSW5maW5pdHkiLCJTbWFydEZvcmVncm91bmRJc0FjdGl2ZSI6ZmFsc2UsIkhvcml6b250YWxBbGlnbm1lbnQiOjAsIlZlcnRpY2FsQWxpZ25tZW50IjowLCJTbWFydEZvcmVncm91bmQiOm51bGwsIkJhY2tncm91bmRGaWxsVHlwZSI6MCwiTWFyZ2luIjp7IiRpZCI6IjEwNDMiLCJUb3AiOjAuMCwiTGVmdCI6MC4wLCJSaWdodCI6MC4wLCJCb3R0b20iOjAuMH0sIlBhZGRpbmciOnsiJGlkIjoiMTA0NCIsIlRvcCI6MC4wLCJMZWZ0IjowLjAsIlJpZ2h0IjowLjAsIkJvdHRvbSI6MC4wfSwiQmFja2dyb3VuZCI6eyIkaWQiOiIxMDQ1IiwiQ29sb3IiOnsiJGlkIjoiMTA0NiIsIkEiOjAsIlIiOjI1NSwiRyI6MjU1LCJCIjoyNTV9fSwiSXNWaXNpYmxlIjp0cnVlLCJXaWR0aCI6MC4wLCJIZWlnaHQiOjAuMCwiQm9yZGVyU3R5bGUiOnsiJGlkIjoiMTA0NyIsIkxpbmVDb2xvciI6bnVsbCwiTGluZVdlaWdodCI6MC4wLCJMaW5lVHlwZSI6MCwiUGFyZW50U3R5bGUiOm51bGx9LCJQYXJlbnRTdHlsZSI6bnVsbH0sIkRhdGVGb3JtYXQiOnsiJGlkIjoiMTA0OCIsIkZvcm1hdFN0cmluZyI6Ik1NTSBkLC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DQ5IiwiRm9ybWF0IjowLCJJc1Zpc2libGUiOmZhbHNlLCJMYXN0S25vd25WaXNpYmlsaXR5U3RhdGUiOmZhbHNlfSwiSXNWaXNpYmxlIjp0cnVlLCJQYXJlbnRTdHlsZSI6bnVsbH0sIkluZGV4IjozLCJTbWFydER1cmF0aW9uQWN0aXZhdGVkIjpmYWxzZSwiRGF0ZUZvcm1hdCI6eyIkcmVmIjoiMTA0OCJ9LCJXZWVrTnVtYmVyaW5nIjp7IiRpZCI6IjEwNTAiLCJGb3JtYXQiOjAsIklzVmlzaWJsZSI6ZmFsc2UsIkxhc3RLbm93blZpc2liaWxpdHlTdGF0ZSI6ZmFsc2V9LCJJZCI6IjI0M2I5ZTA2LTk0YzEtNDk4Ny1iOGZlLTU5MDdkZmZmMWFhMSIsIkltcG9ydElkIjpudWxsLCJUaXRsZSI6IlRlc3QgJiBzdGFiaWxpemUiLCJOb3RlIjpudWxsLCJIeXBlcmxpbmsiOnsiJGlkIjoiMTA1MSIsIkFkZHJlc3MiOiIiLCJTdWJBZGRyZXNzIjoiIn0sIklzQ2hhbmdlZCI6ZmFsc2UsIklzTmV3IjpmYWxzZX0seyIkaWQiOiIxMDUyIiwiR3JvdXBOYW1lIjpudWxsLCJTdGFydERhdGUiOiIyMDI0LTA1LTEzVDAwOjAwOjAwIiwiRW5kRGF0ZSI6IjIwMjUtMDctMTNUMjM6NTk6MDAiLCJQZXJjZW50YWdlQ29tcGxldGUiOjI1LjAsIlN0eWxlIjp7IiRpZCI6IjEwNTMiLCJTaGFwZSI6MCwiU2hhcGVUaGlja25lc3MiOjEsIkR1cmF0aW9uRm9ybWF0Ijo2LCJJbmNsdWRlTm9uV29ya2luZ0RheXNJbkR1cmF0aW9uIjpmYWxzZSwiUGVyY2VudGFnZUNvbXBsZXRlU3R5bGUiOnsiJGlkIjoiMTA1NCIsIkZvbnRTZXR0aW5ncyI6eyIkaWQiOiIxMDU1IiwiRm9udFNpemUiOjEyLCJGb250TmFtZSI6IkNhbGlicmkiLCJJc0JvbGQiOnRydWUsIklzSXRhbGljIjpmYWxzZSwiSXNVbmRlcmxpbmVkIjpmYWxzZSwiUGFyZW50U3R5bGUiOm51bGx9LCJBdXRvU2l6ZSI6MCwiRm9yZWdyb3VuZCI6eyIkaWQiOiIxMDU2IiwiQ29sb3IiOnsiJGlkIjoiMTA1NyIsIkEiOjI1NSwiUiI6MjU1LCJHIjoyNTUsIkIiOjI1NX19LCJNYXhXaWR0aCI6MjAwLjAsIk1heEhlaWdodCI6IkluZmluaXR5IiwiU21hcnRGb3JlZ3JvdW5kSXNBY3RpdmUiOmZhbHNlLCJIb3Jpem9udGFsQWxpZ25tZW50IjoxLCJWZXJ0aWNhbEFsaWdubWVudCI6MCwiU21hcnRGb3JlZ3JvdW5kIjpudWxsLCJCYWNrZ3JvdW5kRmlsbFR5cGUiOjAsIk1hcmdpbiI6eyIkaWQiOiIxMDU4IiwiVG9wIjowLjAsIkxlZnQiOjAuMCwiUmlnaHQiOjAuMCwiQm90dG9tIjowLjB9LCJQYWRkaW5nIjp7IiRpZCI6IjEwNTkiLCJUb3AiOjAuMCwiTGVmdCI6MC4wLCJSaWdodCI6MC4wLCJCb3R0b20iOjAuMH0sIkJhY2tncm91bmQiOnsiJGlkIjoiMTA2MCIsIkNvbG9yIjp7IiRpZCI6IjEwNjEiLCJBIjo4OSwiUiI6MCwiRyI6MCwiQiI6MH19LCJJc1Zpc2libGUiOnRydWUsIldpZHRoIjowLjAsIkhlaWdodCI6MC4wLCJCb3JkZXJTdHlsZSI6eyIkaWQiOiIxMDYyIiwiTGluZUNvbG9yIjpudWxsLCJMaW5lV2VpZ2h0IjowLjAsIkxpbmVUeXBlIjowLCJQYXJlbnRTdHlsZSI6bnVsbH0sIlBhcmVudFN0eWxlIjpudWxsfSwiRHVyYXRpb25TdHlsZSI6eyIkaWQiOiIxMDYzIiwiRm9udFNldHRpbmdzIjp7IiRpZCI6IjEwNjQiLCJGb250U2l6ZSI6MTAsIkZvbnROYW1lIjoiQ2FsaWJyaSIsIklzQm9sZCI6dHJ1ZSwiSXNJdGFsaWMiOmZhbHNlLCJJc1VuZGVybGluZWQiOmZhbHNlLCJQYXJlbnRTdHlsZSI6bnVsbH0sIkF1dG9TaXplIjowLCJGb3JlZ3JvdW5kIjp7IiRpZCI6IjEwNjUiLCJDb2xvciI6eyIkaWQiOiIxMDY2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EwNjciLCJUb3AiOjAuMCwiTGVmdCI6MC4wLCJSaWdodCI6MC4wLCJCb3R0b20iOjAuMH0sIlBhZGRpbmciOnsiJGlkIjoiMTA2OCIsIlRvcCI6MC4wLCJMZWZ0IjowLjAsIlJpZ2h0IjowLjAsIkJvdHRvbSI6MC4wfSwiQmFja2dyb3VuZCI6eyIkaWQiOiIxMDY5IiwiQ29sb3IiOnsiJGlkIjoiMTA3MCIsIkEiOjAsIlIiOjI1NSwiRyI6MjU1LCJCIjoyNTV9fSwiSXNWaXNpYmxlIjp0cnVlLCJXaWR0aCI6MC4wLCJIZWlnaHQiOjAuMCwiQm9yZGVyU3R5bGUiOnsiJGlkIjoiMTA3MSIsIkxpbmVDb2xvciI6bnVsbCwiTGluZVdlaWdodCI6MC4wLCJMaW5lVHlwZSI6MCwiUGFyZW50U3R5bGUiOm51bGx9LCJQYXJlbnRTdHlsZSI6bnVsbH0sIkhvcml6b250YWxDb25uZWN0b3JTdHlsZSI6eyIkaWQiOiIxMDcyIiwiTGluZUNvbG9yIjp7IiRpZCI6IjEwNzMiLCIkdHlwZSI6Ik5MUkUuQ29tbW9uLkRvbS5Tb2xpZENvbG9yQnJ1c2gsIE5MUkUuQ29tbW9uIiwiQ29sb3IiOnsiJGlkIjoiMTA3NCIsIkEiOjI1NSwiUiI6MjA0LCJHIjoyMDQsIkIiOjIwNH19LCJMaW5lV2VpZ2h0IjoxLjAsIkxpbmVUeXBlIjowLCJQYXJlbnRTdHlsZSI6bnVsbH0sIlZlcnRpY2FsQ29ubmVjdG9yU3R5bGUiOnsiJGlkIjoiMTA3NSIsIkxpbmVDb2xvciI6eyIkaWQiOiIxMDc2IiwiJHR5cGUiOiJOTFJFLkNvbW1vbi5Eb20uU29saWRDb2xvckJydXNoLCBOTFJFLkNvbW1vbiIsIkNvbG9yIjp7IiRpZCI6IjEwNzciLCJBIjoyNTUsIlIiOjIwNCwiRyI6MjA0LCJCIjoyMDR9fSwiTGluZVdlaWdodCI6MC4wLCJMaW5lVHlwZSI6MCwiUGFyZW50U3R5bGUiOm51bGx9LCJNYXJnaW4iOm51bGwsIlN0YXJ0RGF0ZVBvc2l0aW9uIjo2LCJFbmREYXRlUG9zaXRpb24iOjYsIkRhdGVJc1Zpc2libGUiOmZhbHNlLCJUaXRsZVBvc2l0aW9uIjozLCJEdXJhdGlvblBvc2l0aW9uIjo0LCJQZXJjZW50YWdlQ29tcGxldGVkUG9zaXRpb24iOjIsIlNwYWNpbmciOjUsIklzQmVsb3dUaW1lYmFuZCI6ZmFsc2UsIlBlcmNlbnRhZ2VDb21wbGV0ZVNoYXBlT3BhY2l0eSI6MzUsIlNoYXBlU3R5bGUiOnsiJGlkIjoiMTA3OCIsIk1hcmdpbiI6eyIkaWQiOiIxMDc5IiwiVG9wIjowLjAsIkxlZnQiOjQuMCwiUmlnaHQiOjQuMCwiQm90dG9tIjowLjB9LCJQYWRkaW5nIjp7IiRpZCI6IjEwODAiLCJUb3AiOjAuMCwiTGVmdCI6MC4wLCJSaWdodCI6MC4wLCJCb3R0b20iOjAuMH0sIkJhY2tncm91bmQiOnsiJGlkIjoiMTA4MSIsIkNvbG9yIjp7IiRpZCI6IjEwODIiLCJBIjoyNTUsIlIiOjkxLCJHIjoxNTUsIkIiOjIxM319LCJJc1Zpc2libGUiOnRydWUsIldpZHRoIjoyNzAuMCwiSGVpZ2h0IjoxNi4wLCJCb3JkZXJTdHlsZSI6eyIkaWQiOiIxMDgzIiwiTGluZUNvbG9yIjp7IiRpZCI6IjEwODQiLCIkdHlwZSI6Ik5MUkUuQ29tbW9uLkRvbS5Tb2xpZENvbG9yQnJ1c2gsIE5MUkUuQ29tbW9uIiwiQ29sb3IiOnsiJGlkIjoiMTA4NSIsIkEiOjI1NSwiUiI6MjU1LCJHIjoyNTUsIkIiOjI1NX19LCJMaW5lV2VpZ2h0IjowLjAsIkxpbmVUeXBlIjowLCJQYXJlbnRTdHlsZSI6bnVsbH0sIlBhcmVudFN0eWxlIjpudWxsfSwiVGl0bGVTdHlsZSI6eyIkaWQiOiIxMDg2IiwiRm9udFNldHRpbmdzIjp7IiRpZCI6IjEwODciLCJGb250U2l6ZSI6MTQsIkZvbnROYW1lIjoiQ2FsaWJyaSIsIklzQm9sZCI6dHJ1ZSwiSXNJdGFsaWMiOmZhbHNlLCJJc1VuZGVybGluZWQiOmZhbHNlLCJQYXJlbnRTdHlsZSI6bnVsbH0sIkF1dG9TaXplIjoyLCJGb3JlZ3JvdW5kIjp7IiRpZCI6IjEwODgiLCJDb2xvciI6eyIkaWQiOiIxMDg5IiwiQSI6MjU1LCJSIjowLCJHIjowLCJCIjowfX0sIk1heFdpZHRoIjo3NC4xNjc3OTMyNzM5MjU3ODEsIk1heEhlaWdodCI6IkluZmluaXR5IiwiU21hcnRGb3JlZ3JvdW5kSXNBY3RpdmUiOmZhbHNlLCJIb3Jpem9udGFsQWxpZ25tZW50IjoyLCJWZXJ0aWNhbEFsaWdubWVudCI6MCwiU21hcnRGb3JlZ3JvdW5kIjpudWxsLCJCYWNrZ3JvdW5kRmlsbFR5cGUiOjAsIk1hcmdpbiI6eyIkaWQiOiIxMDkwIiwiVG9wIjowLjAsIkxlZnQiOjAuMCwiUmlnaHQiOjAuMCwiQm90dG9tIjowLjB9LCJQYWRkaW5nIjp7IiRpZCI6IjEwOTEiLCJUb3AiOjAuMCwiTGVmdCI6MC4wLCJSaWdodCI6MC4wLCJCb3R0b20iOjAuMH0sIkJhY2tncm91bmQiOnsiJGlkIjoiMTA5MiIsIkNvbG9yIjp7IiRpZCI6IjEwOTMiLCJBIjowLCJSIjoyNTUsIkciOjI1NSwiQiI6MjU1fX0sIklzVmlzaWJsZSI6dHJ1ZSwiV2lkdGgiOjAuMCwiSGVpZ2h0IjowLjAsIkJvcmRlclN0eWxlIjp7IiRpZCI6IjEwOTQiLCJMaW5lQ29sb3IiOm51bGwsIkxpbmVXZWlnaHQiOjAuMCwiTGluZVR5cGUiOjAsIlBhcmVudFN0eWxlIjpudWxsfSwiUGFyZW50U3R5bGUiOm51bGx9LCJEYXRlU3R5bGUiOnsiJGlkIjoiMTA5NSIsIkZvbnRTZXR0aW5ncyI6eyIkaWQiOiIxMDk2IiwiRm9udFNpemUiOjEyLCJGb250TmFtZSI6IkNhbGlicmkiLCJJc0JvbGQiOmZhbHNlLCJJc0l0YWxpYyI6ZmFsc2UsIklzVW5kZXJsaW5lZCI6ZmFsc2UsIlBhcmVudFN0eWxlIjpudWxsfSwiQXV0b1NpemUiOjAsIkZvcmVncm91bmQiOnsiJGlkIjoiMTA5NyIsIkNvbG9yIjp7IiRpZCI6IjEwOTgiLCJBIjoyNTUsIlIiOjExNSwiRyI6MTE1LCJCIjoxMTV9fSwiTWF4V2lkdGgiOjIwMC4wLCJNYXhIZWlnaHQiOiJJbmZpbml0eSIsIlNtYXJ0Rm9yZWdyb3VuZElzQWN0aXZlIjpmYWxzZSwiSG9yaXpvbnRhbEFsaWdubWVudCI6MCwiVmVydGljYWxBbGlnbm1lbnQiOjAsIlNtYXJ0Rm9yZWdyb3VuZCI6bnVsbCwiQmFja2dyb3VuZEZpbGxUeXBlIjowLCJNYXJnaW4iOnsiJGlkIjoiMTA5OSIsIlRvcCI6MC4wLCJMZWZ0IjowLjAsIlJpZ2h0IjowLjAsIkJvdHRvbSI6MC4wfSwiUGFkZGluZyI6eyIkaWQiOiIxMTAwIiwiVG9wIjowLjAsIkxlZnQiOjAuMCwiUmlnaHQiOjAuMCwiQm90dG9tIjowLjB9LCJCYWNrZ3JvdW5kIjp7IiRpZCI6IjExMDEiLCJDb2xvciI6eyIkaWQiOiIxMTAyIiwiQSI6MCwiUiI6MjU1LCJHIjoyNTUsIkIiOjI1NX19LCJJc1Zpc2libGUiOnRydWUsIldpZHRoIjowLjAsIkhlaWdodCI6MC4wLCJCb3JkZXJTdHlsZSI6eyIkaWQiOiIxMTAzIiwiTGluZUNvbG9yIjpudWxsLCJMaW5lV2VpZ2h0IjowLjAsIkxpbmVUeXBlIjowLCJQYXJlbnRTdHlsZSI6bnVsbH0sIlBhcmVudFN0eWxlIjpudWxsfSwiRGF0ZUZvcm1hdCI6eyIkaWQiOiIxMTA0IiwiRm9ybWF0U3RyaW5nIjoiTU1NIGQs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xMDUiLCJGb3JtYXQiOjAsIklzVmlzaWJsZSI6ZmFsc2UsIkxhc3RLbm93blZpc2liaWxpdHlTdGF0ZSI6ZmFsc2V9LCJJc1Zpc2libGUiOnRydWUsIlBhcmVudFN0eWxlIjpudWxsfSwiSW5kZXgiOjQsIlNtYXJ0RHVyYXRpb25BY3RpdmF0ZWQiOmZhbHNlLCJEYXRlRm9ybWF0Ijp7IiRyZWYiOiIxMTA0In0sIldlZWtOdW1iZXJpbmciOnsiJGlkIjoiMTEwNiIsIkZvcm1hdCI6MCwiSXNWaXNpYmxlIjpmYWxzZSwiTGFzdEtub3duVmlzaWJpbGl0eVN0YXRlIjpmYWxzZX0sIklkIjoiZGEzMTA0ZjEtYTgzYi00MTNkLTlhMmEtZGZmZDQwNDk5MWY1IiwiSW1wb3J0SWQiOm51bGwsIlRpdGxlIjoiU3lzdGVtIDIiLCJOb3RlIjpudWxsLCJIeXBlcmxpbmsiOnsiJGlkIjoiMTEwNyIsIkFkZHJlc3MiOiIiLCJTdWJBZGRyZXNzIjoiIn0sIklzQ2hhbmdlZCI6ZmFsc2UsIklzTmV3IjpmYWxzZX0seyIkaWQiOiIxMTA4IiwiR3JvdXBOYW1lIjoiNWU0YTA5NjEtMDAxYi00MmE4LWI3ZDktMWRlNTMzMGE2ZDk3IiwiU3RhcnREYXRlIjoiMjAyNC0wNS0xNFQwMDowMDowMCIsIkVuZERhdGUiOiIyMDI0LTExLTIzVDEyOjA3OjAwIiwiUGVyY2VudGFnZUNvbXBsZXRlIjpudWxsLCJTdHlsZSI6eyIkaWQiOiIxMTA5IiwiU2hhcGUiOjAsIlNoYXBlVGhpY2tuZXNzIjoxLCJEdXJhdGlvbkZvcm1hdCI6NiwiSW5jbHVkZU5vbldvcmtpbmdEYXlzSW5EdXJhdGlvbiI6ZmFsc2UsIlBlcmNlbnRhZ2VDb21wbGV0ZVN0eWxlIjp7IiRpZCI6IjExMTAiLCJGb250U2V0dGluZ3MiOnsiJGlkIjoiMTExMSIsIkZvbnRTaXplIjoxMCwiRm9udE5hbWUiOiJDYWxpYnJpIiwiSXNCb2xkIjpmYWxzZSwiSXNJdGFsaWMiOmZhbHNlLCJJc1VuZGVybGluZWQiOmZhbHNlLCJQYXJlbnRTdHlsZSI6bnVsbH0sIkF1dG9TaXplIjowLCJGb3JlZ3JvdW5kIjp7IiRpZCI6IjExMTIiLCJDb2xvciI6eyIkaWQiOiIxMTEzIiwiQSI6MjU1LCJSIjoyMzgsIkciOjIzNiwiQiI6MjI1fX0sIk1heFdpZHRoIjoyMDAuMCwiTWF4SGVpZ2h0IjoiSW5maW5pdHkiLCJTbWFydEZvcmVncm91bmRJc0FjdGl2ZSI6ZmFsc2UsIkhvcml6b250YWxBbGlnbm1lbnQiOjEsIlZlcnRpY2FsQWxpZ25tZW50IjowLCJTbWFydEZvcmVncm91bmQiOm51bGwsIkJhY2tncm91bmRGaWxsVHlwZSI6MCwiTWFyZ2luIjp7IiRpZCI6IjExMTQiLCJUb3AiOjAuMCwiTGVmdCI6MC4wLCJSaWdodCI6MC4wLCJCb3R0b20iOjAuMH0sIlBhZGRpbmciOnsiJGlkIjoiMTExNSIsIlRvcCI6MC4wLCJMZWZ0IjowLjAsIlJpZ2h0IjowLjAsIkJvdHRvbSI6MC4wfSwiQmFja2dyb3VuZCI6eyIkaWQiOiIxMTE2IiwiQ29sb3IiOnsiJGlkIjoiMTExNyIsIkEiOjg5LCJSIjowLCJHIjowLCJCIjowfX0sIklzVmlzaWJsZSI6dHJ1ZSwiV2lkdGgiOjAuMCwiSGVpZ2h0IjowLjAsIkJvcmRlclN0eWxlIjp7IiRpZCI6IjExMTgiLCJMaW5lQ29sb3IiOm51bGwsIkxpbmVXZWlnaHQiOjAuMCwiTGluZVR5cGUiOjAsIlBhcmVudFN0eWxlIjpudWxsfSwiUGFyZW50U3R5bGUiOm51bGx9LCJEdXJhdGlvblN0eWxlIjp7IiRpZCI6IjExMTkiLCJGb250U2V0dGluZ3MiOnsiJGlkIjoiMTEyMCIsIkZvbnRTaXplIjoxMCwiRm9udE5hbWUiOiJDYWxpYnJpIiwiSXNCb2xkIjpmYWxzZSwiSXNJdGFsaWMiOmZhbHNlLCJJc1VuZGVybGluZWQiOmZhbHNlLCJQYXJlbnRTdHlsZSI6bnVsbH0sIkF1dG9TaXplIjowLCJGb3JlZ3JvdW5kIjp7IiRpZCI6IjExMjEiLCJDb2xvciI6eyIkaWQiOiIxMTIy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ExMjMiLCJUb3AiOjAuMCwiTGVmdCI6MC4wLCJSaWdodCI6MC4wLCJCb3R0b20iOjAuMH0sIlBhZGRpbmciOnsiJGlkIjoiMTEyNCIsIlRvcCI6MC4wLCJMZWZ0IjowLjAsIlJpZ2h0IjowLjAsIkJvdHRvbSI6MC4wfSwiQmFja2dyb3VuZCI6eyIkaWQiOiIxMTI1IiwiQ29sb3IiOnsiJGlkIjoiMTEyNiIsIkEiOjAsIlIiOjI1NSwiRyI6MjU1LCJCIjoyNTV9fSwiSXNWaXNpYmxlIjp0cnVlLCJXaWR0aCI6MC4wLCJIZWlnaHQiOjAuMCwiQm9yZGVyU3R5bGUiOnsiJGlkIjoiMTEyNyIsIkxpbmVDb2xvciI6bnVsbCwiTGluZVdlaWdodCI6MC4wLCJMaW5lVHlwZSI6MCwiUGFyZW50U3R5bGUiOm51bGx9LCJQYXJlbnRTdHlsZSI6bnVsbH0sIkhvcml6b250YWxDb25uZWN0b3JTdHlsZSI6eyIkaWQiOiIxMTI4IiwiTGluZUNvbG9yIjp7IiRpZCI6IjExMjkiLCIkdHlwZSI6Ik5MUkUuQ29tbW9uLkRvbS5Tb2xpZENvbG9yQnJ1c2gsIE5MUkUuQ29tbW9uIiwiQ29sb3IiOnsiJGlkIjoiMTEzMCIsIkEiOjI1NSwiUiI6MjA0LCJHIjoyMDQsIkIiOjIwNH19LCJMaW5lV2VpZ2h0IjoxLjAsIkxpbmVUeXBlIjowLCJQYXJlbnRTdHlsZSI6bnVsbH0sIlZlcnRpY2FsQ29ubmVjdG9yU3R5bGUiOnsiJGlkIjoiMTEzMSIsIkxpbmVDb2xvciI6eyIkaWQiOiIxMTMyIiwiJHR5cGUiOiJOTFJFLkNvbW1vbi5Eb20uU29saWRDb2xvckJydXNoLCBOTFJFLkNvbW1vbiIsIkNvbG9yIjp7IiRpZCI6IjExMzMiLCJBIjoyNTUsIlIiOjIwNCwiRyI6MjA0LCJCIjoyMDR9fSwiTGluZVdlaWdodCI6MC4wLCJMaW5lVHlwZSI6MCwiUGFyZW50U3R5bGUiOm51bGx9LCJNYXJnaW4iOm51bGwsIlN0YXJ0RGF0ZVBvc2l0aW9uIjo2LCJFbmREYXRlUG9zaXRpb24iOjYsIkRhdGVJc1Zpc2libGUiOmZhbHNlLCJUaXRsZVBvc2l0aW9uIjoyLCJEdXJhdGlvblBvc2l0aW9uIjo2LCJQZXJjZW50YWdlQ29tcGxldGVkUG9zaXRpb24iOjIsIlNwYWNpbmciOjUsIklzQmVsb3dUaW1lYmFuZCI6ZmFsc2UsIlBlcmNlbnRhZ2VDb21wbGV0ZVNoYXBlT3BhY2l0eSI6MzUsIlNoYXBlU3R5bGUiOnsiJGlkIjoiMTEzNCIsIk1hcmdpbiI6eyIkaWQiOiIxMTM1IiwiVG9wIjowLjAsIkxlZnQiOjQuMCwiUmlnaHQiOjQuMCwiQm90dG9tIjowLjB9LCJQYWRkaW5nIjp7IiRpZCI6IjExMzYiLCJUb3AiOjAuMCwiTGVmdCI6MC4wLCJSaWdodCI6MC4wLCJCb3R0b20iOjAuMH0sIkJhY2tncm91bmQiOnsiJGlkIjoiMTEzNyIsIkNvbG9yIjp7IiRpZCI6IjExMzgiLCJBIjoyNTUsIlIiOjI1NSwiRyI6MjU1LCJCIjoyNTV9fSwiSXNWaXNpYmxlIjp0cnVlLCJXaWR0aCI6MTczLjAsIkhlaWdodCI6MTYuMCwiQm9yZGVyU3R5bGUiOnsiJGlkIjoiMTEzOSIsIkxpbmVDb2xvciI6eyIkaWQiOiIxMTQwIiwiJHR5cGUiOiJOTFJFLkNvbW1vbi5Eb20uU29saWRDb2xvckJydXNoLCBOTFJFLkNvbW1vbiIsIkNvbG9yIjp7IiRpZCI6IjExNDEiLCJBIjoyNTUsIlIiOjkxLCJHIjoxNTUsIkIiOjIxM319LCJMaW5lV2VpZ2h0IjozLjAsIkxpbmVUeXBlIjowLCJQYXJlbnRTdHlsZSI6bnVsbH0sIlBhcmVudFN0eWxlIjpudWxsfSwiVGl0bGVTdHlsZSI6eyIkaWQiOiIxMTQyIiwiRm9udFNldHRpbmdzIjp7IiRpZCI6IjExNDMiLCJGb250U2l6ZSI6MTIsIkZvbnROYW1lIjoiQ2FsaWJyaSIsIklzQm9sZCI6ZmFsc2UsIklzSXRhbGljIjpmYWxzZSwiSXNVbmRlcmxpbmVkIjpmYWxzZSwiUGFyZW50U3R5bGUiOm51bGx9LCJBdXRvU2l6ZSI6MCwiRm9yZWdyb3VuZCI6eyIkaWQiOiIxMTQ0IiwiQ29sb3IiOnsiJGlkIjoiMTE0NSIsIkEiOjI1NSwiUiI6MTE1LCJHIjoxMTUsIkIiOjExNX19LCJNYXhXaWR0aCI6NzIwLjAsIk1heEhlaWdodCI6IkluZmluaXR5IiwiU21hcnRGb3JlZ3JvdW5kSXNBY3RpdmUiOmZhbHNlLCJIb3Jpem9udGFsQWxpZ25tZW50IjoxLCJWZXJ0aWNhbEFsaWdubWVudCI6MCwiU21hcnRGb3JlZ3JvdW5kIjpudWxsLCJCYWNrZ3JvdW5kRmlsbFR5cGUiOjAsIk1hcmdpbiI6eyIkaWQiOiIxMTQ2IiwiVG9wIjowLjAsIkxlZnQiOjAuMCwiUmlnaHQiOjAuMCwiQm90dG9tIjowLjB9LCJQYWRkaW5nIjp7IiRpZCI6IjExNDciLCJUb3AiOjAuMCwiTGVmdCI6MC4wLCJSaWdodCI6MC4wLCJCb3R0b20iOjAuMH0sIkJhY2tncm91bmQiOnsiJGlkIjoiMTE0OCIsIkNvbG9yIjp7IiRpZCI6IjExNDkiLCJBIjowLCJSIjoyNTUsIkciOjI1NSwiQiI6MjU1fX0sIklzVmlzaWJsZSI6dHJ1ZSwiV2lkdGgiOjAuMCwiSGVpZ2h0IjowLjAsIkJvcmRlclN0eWxlIjp7IiRpZCI6IjExNTAiLCJMaW5lQ29sb3IiOm51bGwsIkxpbmVXZWlnaHQiOjAuMCwiTGluZVR5cGUiOjAsIlBhcmVudFN0eWxlIjpudWxsfSwiUGFyZW50U3R5bGUiOm51bGx9LCJEYXRlU3R5bGUiOnsiJGlkIjoiMTE1MSIsIkZvbnRTZXR0aW5ncyI6eyIkaWQiOiIxMTUyIiwiRm9udFNpemUiOjEyLCJGb250TmFtZSI6IkNhbGlicmkiLCJJc0JvbGQiOmZhbHNlLCJJc0l0YWxpYyI6ZmFsc2UsIklzVW5kZXJsaW5lZCI6ZmFsc2UsIlBhcmVudFN0eWxlIjpudWxsfSwiQXV0b1NpemUiOjAsIkZvcmVncm91bmQiOnsiJGlkIjoiMTE1MyIsIkNvbG9yIjp7IiRpZCI6IjExNTQiLCJBIjoyNTUsIlIiOjExNSwiRyI6MTE1LCJCIjoxMTV9fSwiTWF4V2lkdGgiOjIwMC4wLCJNYXhIZWlnaHQiOiJJbmZpbml0eSIsIlNtYXJ0Rm9yZWdyb3VuZElzQWN0aXZlIjpmYWxzZSwiSG9yaXpvbnRhbEFsaWdubWVudCI6MCwiVmVydGljYWxBbGlnbm1lbnQiOjAsIlNtYXJ0Rm9yZWdyb3VuZCI6bnVsbCwiQmFja2dyb3VuZEZpbGxUeXBlIjowLCJNYXJnaW4iOnsiJGlkIjoiMTE1NSIsIlRvcCI6MC4wLCJMZWZ0IjowLjAsIlJpZ2h0IjowLjAsIkJvdHRvbSI6MC4wfSwiUGFkZGluZyI6eyIkaWQiOiIxMTU2IiwiVG9wIjowLjAsIkxlZnQiOjAuMCwiUmlnaHQiOjAuMCwiQm90dG9tIjowLjB9LCJCYWNrZ3JvdW5kIjp7IiRpZCI6IjExNTciLCJDb2xvciI6eyIkaWQiOiIxMTU4IiwiQSI6MCwiUiI6MjU1LCJHIjoyNTUsIkIiOjI1NX19LCJJc1Zpc2libGUiOnRydWUsIldpZHRoIjowLjAsIkhlaWdodCI6MC4wLCJCb3JkZXJTdHlsZSI6eyIkaWQiOiIxMTU5IiwiTGluZUNvbG9yIjpudWxsLCJMaW5lV2VpZ2h0IjowLjAsIkxpbmVUeXBlIjowLCJQYXJlbnRTdHlsZSI6bnVsbH0sIlBhcmVudFN0eWxlIjpudWxsfSwiRGF0ZUZvcm1hdCI6eyIkaWQiOiIxMTYwIiwiRm9ybWF0U3RyaW5nIjoiTU1NIGQs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xNjEiLCJGb3JtYXQiOjAsIklzVmlzaWJsZSI6ZmFsc2UsIkxhc3RLbm93blZpc2liaWxpdHlTdGF0ZSI6ZmFsc2V9LCJJc1Zpc2libGUiOnRydWUsIlBhcmVudFN0eWxlIjpudWxsfSwiSW5kZXgiOjUsIlNtYXJ0RHVyYXRpb25BY3RpdmF0ZWQiOmZhbHNlLCJEYXRlRm9ybWF0Ijp7IiRyZWYiOiIxMTYwIn0sIldlZWtOdW1iZXJpbmciOnsiJGlkIjoiMTE2MiIsIkZvcm1hdCI6MCwiSXNWaXNpYmxlIjpmYWxzZSwiTGFzdEtub3duVmlzaWJpbGl0eVN0YXRlIjpmYWxzZX0sIklkIjoiMjFiNTFkMDctMTgwOC00ODk3LTkxMjEtYjA0ZmM2YzE4ZTAzIiwiSW1wb3J0SWQiOm51bGwsIlRpdGxlIjoiTGVhZCBUaW1lIiwiTm90ZSI6bnVsbCwiSHlwZXJsaW5rIjp7IiRpZCI6IjExNjMiLCJBZGRyZXNzIjoiIiwiU3ViQWRkcmVzcyI6IiJ9LCJJc0NoYW5nZWQiOmZhbHNlLCJJc05ldyI6ZmFsc2V9LHsiJGlkIjoiMTE2NCIsIkdyb3VwTmFtZSI6IjVlNGEwOTYxLTAwMWItNDJhOC1iN2Q5LTFkZTUzMzBhNmQ5NyIsIlN0YXJ0RGF0ZSI6IjIwMjQtMTItMDFUMDA6MDA6MDAiLCJFbmREYXRlIjoiMjAyNS0wMy0yNlQyMzo1OTowMCIsIlBlcmNlbnRhZ2VDb21wbGV0ZSI6bnVsbCwiU3R5bGUiOnsiJGlkIjoiMTE2NSIsIlNoYXBlIjowLCJTaGFwZVRoaWNrbmVzcyI6MSwiRHVyYXRpb25Gb3JtYXQiOjYsIkluY2x1ZGVOb25Xb3JraW5nRGF5c0luRHVyYXRpb24iOmZhbHNlLCJQZXJjZW50YWdlQ29tcGxldGVTdHlsZSI6eyIkaWQiOiIxMTY2IiwiRm9udFNldHRpbmdzIjp7IiRpZCI6IjExNjciLCJGb250U2l6ZSI6MTAsIkZvbnROYW1lIjoiQ2FsaWJyaSIsIklzQm9sZCI6ZmFsc2UsIklzSXRhbGljIjpmYWxzZSwiSXNVbmRlcmxpbmVkIjpmYWxzZSwiUGFyZW50U3R5bGUiOm51bGx9LCJBdXRvU2l6ZSI6MCwiRm9yZWdyb3VuZCI6eyIkaWQiOiIxMTY4IiwiQ29sb3IiOnsiJGlkIjoiMTE2OSIsIkEiOjI1NSwiUiI6MjM4LCJHIjoyMzYsIkIiOjIyNX19LCJNYXhXaWR0aCI6MjAwLjAsIk1heEhlaWdodCI6IkluZmluaXR5IiwiU21hcnRGb3JlZ3JvdW5kSXNBY3RpdmUiOmZhbHNlLCJIb3Jpem9udGFsQWxpZ25tZW50IjoxLCJWZXJ0aWNhbEFsaWdubWVudCI6MCwiU21hcnRGb3JlZ3JvdW5kIjpudWxsLCJCYWNrZ3JvdW5kRmlsbFR5cGUiOjAsIk1hcmdpbiI6eyIkaWQiOiIxMTcwIiwiVG9wIjowLjAsIkxlZnQiOjAuMCwiUmlnaHQiOjAuMCwiQm90dG9tIjowLjB9LCJQYWRkaW5nIjp7IiRpZCI6IjExNzEiLCJUb3AiOjAuMCwiTGVmdCI6MC4wLCJSaWdodCI6MC4wLCJCb3R0b20iOjAuMH0sIkJhY2tncm91bmQiOnsiJGlkIjoiMTE3MiIsIkNvbG9yIjp7IiRpZCI6IjExNzMiLCJBIjo4OSwiUiI6MCwiRyI6MCwiQiI6MH19LCJJc1Zpc2libGUiOnRydWUsIldpZHRoIjowLjAsIkhlaWdodCI6MC4wLCJCb3JkZXJTdHlsZSI6eyIkaWQiOiIxMTc0IiwiTGluZUNvbG9yIjpudWxsLCJMaW5lV2VpZ2h0IjowLjAsIkxpbmVUeXBlIjowLCJQYXJlbnRTdHlsZSI6bnVsbH0sIlBhcmVudFN0eWxlIjpudWxsfSwiRHVyYXRpb25TdHlsZSI6eyIkaWQiOiIxMTc1IiwiRm9udFNldHRpbmdzIjp7IiRpZCI6IjExNzYiLCJGb250U2l6ZSI6MTAsIkZvbnROYW1lIjoiQ2FsaWJyaSIsIklzQm9sZCI6ZmFsc2UsIklzSXRhbGljIjpmYWxzZSwiSXNVbmRlcmxpbmVkIjpmYWxzZSwiUGFyZW50U3R5bGUiOm51bGx9LCJBdXRvU2l6ZSI6MCwiRm9yZWdyb3VuZCI6eyIkaWQiOiIxMTc3IiwiQ29sb3IiOnsiJGlkIjoiMTE3OC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xMTc5IiwiVG9wIjowLjAsIkxlZnQiOjAuMCwiUmlnaHQiOjAuMCwiQm90dG9tIjowLjB9LCJQYWRkaW5nIjp7IiRpZCI6IjExODAiLCJUb3AiOjAuMCwiTGVmdCI6MC4wLCJSaWdodCI6MC4wLCJCb3R0b20iOjAuMH0sIkJhY2tncm91bmQiOnsiJGlkIjoiMTE4MSIsIkNvbG9yIjp7IiRpZCI6IjExODIiLCJBIjowLCJSIjoyNTUsIkciOjI1NSwiQiI6MjU1fX0sIklzVmlzaWJsZSI6dHJ1ZSwiV2lkdGgiOjAuMCwiSGVpZ2h0IjowLjAsIkJvcmRlclN0eWxlIjp7IiRpZCI6IjExODMiLCJMaW5lQ29sb3IiOm51bGwsIkxpbmVXZWlnaHQiOjAuMCwiTGluZVR5cGUiOjAsIlBhcmVudFN0eWxlIjpudWxsfSwiUGFyZW50U3R5bGUiOm51bGx9LCJIb3Jpem9udGFsQ29ubmVjdG9yU3R5bGUiOnsiJGlkIjoiMTE4NCIsIkxpbmVDb2xvciI6eyIkaWQiOiIxMTg1IiwiJHR5cGUiOiJOTFJFLkNvbW1vbi5Eb20uU29saWRDb2xvckJydXNoLCBOTFJFLkNvbW1vbiIsIkNvbG9yIjp7IiRpZCI6IjExODYiLCJBIjoyNTUsIlIiOjIwNCwiRyI6MjA0LCJCIjoyMDR9fSwiTGluZVdlaWdodCI6MS4wLCJMaW5lVHlwZSI6MCwiUGFyZW50U3R5bGUiOm51bGx9LCJWZXJ0aWNhbENvbm5lY3RvclN0eWxlIjp7IiRpZCI6IjExODciLCJMaW5lQ29sb3IiOnsiJGlkIjoiMTE4OCIsIiR0eXBlIjoiTkxSRS5Db21tb24uRG9tLlNvbGlkQ29sb3JCcnVzaCwgTkxSRS5Db21tb24iLCJDb2xvciI6eyIkaWQiOiIxMTg5IiwiQSI6MjU1LCJSIjoyMDQsIkciOjIwNCwiQiI6MjA0fX0sIkxpbmVXZWlnaHQiOjAuMCwiTGluZVR5cGUiOjAsIlBhcmVudFN0eWxlIjpudWxsfSwiTWFyZ2luIjpudWxsLCJTdGFydERhdGVQb3NpdGlvbiI6NiwiRW5kRGF0ZVBvc2l0aW9uIjo2LCJEYXRlSXNWaXNpYmxlIjpmYWxzZSwiVGl0bGVQb3NpdGlvbiI6MiwiRHVyYXRpb25Qb3NpdGlvbiI6NiwiUGVyY2VudGFnZUNvbXBsZXRlZFBvc2l0aW9uIjoyLCJTcGFjaW5nIjo1LCJJc0JlbG93VGltZWJhbmQiOmZhbHNlLCJQZXJjZW50YWdlQ29tcGxldGVTaGFwZU9wYWNpdHkiOjM1LCJTaGFwZVN0eWxlIjp7IiRpZCI6IjExOTAiLCJNYXJnaW4iOnsiJGlkIjoiMTE5MSIsIlRvcCI6MC4wLCJMZWZ0Ijo0LjAsIlJpZ2h0Ijo0LjAsIkJvdHRvbSI6MC4wfSwiUGFkZGluZyI6eyIkaWQiOiIxMTkyIiwiVG9wIjowLjAsIkxlZnQiOjAuMCwiUmlnaHQiOjAuMCwiQm90dG9tIjowLjB9LCJCYWNrZ3JvdW5kIjp7IiRpZCI6IjExOTMiLCJDb2xvciI6eyIkaWQiOiIxMTk0IiwiQSI6MjU1LCJSIjoyNTUsIkciOjI1NSwiQiI6MjU1fX0sIklzVmlzaWJsZSI6dHJ1ZSwiV2lkdGgiOjk0LjAsIkhlaWdodCI6MTYuMCwiQm9yZGVyU3R5bGUiOnsiJGlkIjoiMTE5NSIsIkxpbmVDb2xvciI6eyIkaWQiOiIxMTk2IiwiJHR5cGUiOiJOTFJFLkNvbW1vbi5Eb20uU29saWRDb2xvckJydXNoLCBOTFJFLkNvbW1vbiIsIkNvbG9yIjp7IiRpZCI6IjExOTciLCJBIjoyNTUsIlIiOjkxLCJHIjoxNTUsIkIiOjIxM319LCJMaW5lV2VpZ2h0IjozLjAsIkxpbmVUeXBlIjowLCJQYXJlbnRTdHlsZSI6bnVsbH0sIlBhcmVudFN0eWxlIjpudWxsfSwiVGl0bGVTdHlsZSI6eyIkaWQiOiIxMTk4IiwiRm9udFNldHRpbmdzIjp7IiRpZCI6IjExOTkiLCJGb250U2l6ZSI6MTIsIkZvbnROYW1lIjoiQ2FsaWJyaSIsIklzQm9sZCI6ZmFsc2UsIklzSXRhbGljIjpmYWxzZSwiSXNVbmRlcmxpbmVkIjpmYWxzZSwiUGFyZW50U3R5bGUiOm51bGx9LCJBdXRvU2l6ZSI6MCwiRm9yZWdyb3VuZCI6eyIkaWQiOiIxMjAwIiwiQ29sb3IiOnsiJGlkIjoiMTIwMSIsIkEiOjI1NSwiUiI6MTE1LCJHIjoxMTUsIkIiOjExNX19LCJNYXhXaWR0aCI6NzIwLjAsIk1heEhlaWdodCI6IkluZmluaXR5IiwiU21hcnRGb3JlZ3JvdW5kSXNBY3RpdmUiOmZhbHNlLCJIb3Jpem9udGFsQWxpZ25tZW50IjoxLCJWZXJ0aWNhbEFsaWdubWVudCI6MCwiU21hcnRGb3JlZ3JvdW5kIjpudWxsLCJCYWNrZ3JvdW5kRmlsbFR5cGUiOjAsIk1hcmdpbiI6eyIkaWQiOiIxMjAyIiwiVG9wIjowLjAsIkxlZnQiOjAuMCwiUmlnaHQiOjAuMCwiQm90dG9tIjowLjB9LCJQYWRkaW5nIjp7IiRpZCI6IjEyMDMiLCJUb3AiOjAuMCwiTGVmdCI6MC4wLCJSaWdodCI6MC4wLCJCb3R0b20iOjAuMH0sIkJhY2tncm91bmQiOnsiJGlkIjoiMTIwNCIsIkNvbG9yIjp7IiRpZCI6IjEyMDUiLCJBIjowLCJSIjoyNTUsIkciOjI1NSwiQiI6MjU1fX0sIklzVmlzaWJsZSI6dHJ1ZSwiV2lkdGgiOjAuMCwiSGVpZ2h0IjowLjAsIkJvcmRlclN0eWxlIjp7IiRpZCI6IjEyMDYiLCJMaW5lQ29sb3IiOm51bGwsIkxpbmVXZWlnaHQiOjAuMCwiTGluZVR5cGUiOjAsIlBhcmVudFN0eWxlIjpudWxsfSwiUGFyZW50U3R5bGUiOm51bGx9LCJEYXRlU3R5bGUiOnsiJGlkIjoiMTIwNyIsIkZvbnRTZXR0aW5ncyI6eyIkaWQiOiIxMjA4IiwiRm9udFNpemUiOjEyLCJGb250TmFtZSI6IkNhbGlicmkiLCJJc0JvbGQiOmZhbHNlLCJJc0l0YWxpYyI6ZmFsc2UsIklzVW5kZXJsaW5lZCI6ZmFsc2UsIlBhcmVudFN0eWxlIjpudWxsfSwiQXV0b1NpemUiOjAsIkZvcmVncm91bmQiOnsiJGlkIjoiMTIwOSIsIkNvbG9yIjp7IiRpZCI6IjEyMTAiLCJBIjoyNTUsIlIiOjExNSwiRyI6MTE1LCJCIjoxMTV9fSwiTWF4V2lkdGgiOjIwMC4wLCJNYXhIZWlnaHQiOiJJbmZpbml0eSIsIlNtYXJ0Rm9yZWdyb3VuZElzQWN0aXZlIjpmYWxzZSwiSG9yaXpvbnRhbEFsaWdubWVudCI6MCwiVmVydGljYWxBbGlnbm1lbnQiOjAsIlNtYXJ0Rm9yZWdyb3VuZCI6bnVsbCwiQmFja2dyb3VuZEZpbGxUeXBlIjowLCJNYXJnaW4iOnsiJGlkIjoiMTIxMSIsIlRvcCI6MC4wLCJMZWZ0IjowLjAsIlJpZ2h0IjowLjAsIkJvdHRvbSI6MC4wfSwiUGFkZGluZyI6eyIkaWQiOiIxMjEyIiwiVG9wIjowLjAsIkxlZnQiOjAuMCwiUmlnaHQiOjAuMCwiQm90dG9tIjowLjB9LCJCYWNrZ3JvdW5kIjp7IiRpZCI6IjEyMTMiLCJDb2xvciI6eyIkaWQiOiIxMjE0IiwiQSI6MCwiUiI6MjU1LCJHIjoyNTUsIkIiOjI1NX19LCJJc1Zpc2libGUiOnRydWUsIldpZHRoIjowLjAsIkhlaWdodCI6MC4wLCJCb3JkZXJTdHlsZSI6eyIkaWQiOiIxMjE1IiwiTGluZUNvbG9yIjpudWxsLCJMaW5lV2VpZ2h0IjowLjAsIkxpbmVUeXBlIjowLCJQYXJlbnRTdHlsZSI6bnVsbH0sIlBhcmVudFN0eWxlIjpudWxsfSwiRGF0ZUZvcm1hdCI6eyIkaWQiOiIxMjE2IiwiRm9ybWF0U3RyaW5nIjoiTU1NIGQs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yMTciLCJGb3JtYXQiOjAsIklzVmlzaWJsZSI6ZmFsc2UsIkxhc3RLbm93blZpc2liaWxpdHlTdGF0ZSI6ZmFsc2V9LCJJc1Zpc2libGUiOnRydWUsIlBhcmVudFN0eWxlIjpudWxsfSwiSW5kZXgiOjYsIlNtYXJ0RHVyYXRpb25BY3RpdmF0ZWQiOmZhbHNlLCJEYXRlRm9ybWF0Ijp7IiRyZWYiOiIxMjE2In0sIldlZWtOdW1iZXJpbmciOnsiJGlkIjoiMTIxOCIsIkZvcm1hdCI6MCwiSXNWaXNpYmxlIjpmYWxzZSwiTGFzdEtub3duVmlzaWJpbGl0eVN0YXRlIjpmYWxzZX0sIklkIjoiN2JkZGZmOTEtYjIyOS00OTBmLTgyMzktOGQ2M2U5YzAwNTgxIiwiSW1wb3J0SWQiOm51bGwsIlRpdGxlIjoiSW5zdGFsbCAyQSBhbmQgMkIiLCJOb3RlIjpudWxsLCJIeXBlcmxpbmsiOnsiJGlkIjoiMTIxOSIsIkFkZHJlc3MiOm51bGwsIlN1YkFkZHJlc3MiOm51bGx9LCJJc0NoYW5nZWQiOmZhbHNlLCJJc05ldyI6ZmFsc2V9LHsiJGlkIjoiMTIyMCIsIkdyb3VwTmFtZSI6IjVlNGEwOTYxLTAwMWItNDJhOC1iN2Q5LTFkZTUzMzBhNmQ5NyIsIlN0YXJ0RGF0ZSI6IjIwMjUtMDQtMDRUMDA6MDA6MDAiLCJFbmREYXRlIjoiMjAyNS0wNy0xM1QyMzo1OTowMCIsIlBlcmNlbnRhZ2VDb21wbGV0ZSI6bnVsbCwiU3R5bGUiOnsiJGlkIjoiMTIyMSIsIlNoYXBlIjowLCJTaGFwZVRoaWNrbmVzcyI6MSwiRHVyYXRpb25Gb3JtYXQiOjYsIkluY2x1ZGVOb25Xb3JraW5nRGF5c0luRHVyYXRpb24iOmZhbHNlLCJQZXJjZW50YWdlQ29tcGxldGVTdHlsZSI6eyIkaWQiOiIxMjIyIiwiRm9udFNldHRpbmdzIjp7IiRpZCI6IjEyMjMiLCJGb250U2l6ZSI6MTAsIkZvbnROYW1lIjoiQ2FsaWJyaSIsIklzQm9sZCI6ZmFsc2UsIklzSXRhbGljIjpmYWxzZSwiSXNVbmRlcmxpbmVkIjpmYWxzZSwiUGFyZW50U3R5bGUiOm51bGx9LCJBdXRvU2l6ZSI6MCwiRm9yZWdyb3VuZCI6eyIkaWQiOiIxMjI0IiwiQ29sb3IiOnsiJGlkIjoiMTIyNSIsIkEiOjI1NSwiUiI6MjM4LCJHIjoyMzYsIkIiOjIyNX19LCJNYXhXaWR0aCI6MjAwLjAsIk1heEhlaWdodCI6IkluZmluaXR5IiwiU21hcnRGb3JlZ3JvdW5kSXNBY3RpdmUiOmZhbHNlLCJIb3Jpem9udGFsQWxpZ25tZW50IjoxLCJWZXJ0aWNhbEFsaWdubWVudCI6MCwiU21hcnRGb3JlZ3JvdW5kIjpudWxsLCJCYWNrZ3JvdW5kRmlsbFR5cGUiOjAsIk1hcmdpbiI6eyIkaWQiOiIxMjI2IiwiVG9wIjowLjAsIkxlZnQiOjAuMCwiUmlnaHQiOjAuMCwiQm90dG9tIjowLjB9LCJQYWRkaW5nIjp7IiRpZCI6IjEyMjciLCJUb3AiOjAuMCwiTGVmdCI6MC4wLCJSaWdodCI6MC4wLCJCb3R0b20iOjAuMH0sIkJhY2tncm91bmQiOnsiJGlkIjoiMTIyOCIsIkNvbG9yIjp7IiRpZCI6IjEyMjkiLCJBIjo4OSwiUiI6MCwiRyI6MCwiQiI6MH19LCJJc1Zpc2libGUiOnRydWUsIldpZHRoIjowLjAsIkhlaWdodCI6MC4wLCJCb3JkZXJTdHlsZSI6eyIkaWQiOiIxMjMwIiwiTGluZUNvbG9yIjpudWxsLCJMaW5lV2VpZ2h0IjowLjAsIkxpbmVUeXBlIjowLCJQYXJlbnRTdHlsZSI6bnVsbH0sIlBhcmVudFN0eWxlIjpudWxsfSwiRHVyYXRpb25TdHlsZSI6eyIkaWQiOiIxMjMxIiwiRm9udFNldHRpbmdzIjp7IiRpZCI6IjEyMzIiLCJGb250U2l6ZSI6MTAsIkZvbnROYW1lIjoiQ2FsaWJyaSIsIklzQm9sZCI6ZmFsc2UsIklzSXRhbGljIjpmYWxzZSwiSXNVbmRlcmxpbmVkIjpmYWxzZSwiUGFyZW50U3R5bGUiOm51bGx9LCJBdXRvU2l6ZSI6MCwiRm9yZWdyb3VuZCI6eyIkaWQiOiIxMjMzIiwiQ29sb3IiOnsiJGlkIjoiMTIzNC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xMjM1IiwiVG9wIjowLjAsIkxlZnQiOjAuMCwiUmlnaHQiOjAuMCwiQm90dG9tIjowLjB9LCJQYWRkaW5nIjp7IiRpZCI6IjEyMzYiLCJUb3AiOjAuMCwiTGVmdCI6MC4wLCJSaWdodCI6MC4wLCJCb3R0b20iOjAuMH0sIkJhY2tncm91bmQiOnsiJGlkIjoiMTIzNyIsIkNvbG9yIjp7IiRpZCI6IjEyMzgiLCJBIjowLCJSIjoyNTUsIkciOjI1NSwiQiI6MjU1fX0sIklzVmlzaWJsZSI6dHJ1ZSwiV2lkdGgiOjAuMCwiSGVpZ2h0IjowLjAsIkJvcmRlclN0eWxlIjp7IiRpZCI6IjEyMzkiLCJMaW5lQ29sb3IiOm51bGwsIkxpbmVXZWlnaHQiOjAuMCwiTGluZVR5cGUiOjAsIlBhcmVudFN0eWxlIjpudWxsfSwiUGFyZW50U3R5bGUiOm51bGx9LCJIb3Jpem9udGFsQ29ubmVjdG9yU3R5bGUiOnsiJGlkIjoiMTI0MCIsIkxpbmVDb2xvciI6eyIkaWQiOiIxMjQxIiwiJHR5cGUiOiJOTFJFLkNvbW1vbi5Eb20uU29saWRDb2xvckJydXNoLCBOTFJFLkNvbW1vbiIsIkNvbG9yIjp7IiRpZCI6IjEyNDIiLCJBIjoyNTUsIlIiOjIwNCwiRyI6MjA0LCJCIjoyMDR9fSwiTGluZVdlaWdodCI6MC4wLCJMaW5lVHlwZSI6MCwiUGFyZW50U3R5bGUiOm51bGx9LCJWZXJ0aWNhbENvbm5lY3RvclN0eWxlIjp7IiRpZCI6IjEyNDMiLCJMaW5lQ29sb3IiOnsiJGlkIjoiMTI0NCIsIiR0eXBlIjoiTkxSRS5Db21tb24uRG9tLlNvbGlkQ29sb3JCcnVzaCwgTkxSRS5Db21tb24iLCJDb2xvciI6eyIkaWQiOiIxMjQ1IiwiQSI6MjU1LCJSIjoyMDQsIkciOjIwNCwiQiI6MjA0fX0sIkxpbmVXZWlnaHQiOjAuMCwiTGluZVR5cGUiOjAsIlBhcmVudFN0eWxlIjpudWxsfSwiTWFyZ2luIjpudWxsLCJTdGFydERhdGVQb3NpdGlvbiI6NiwiRW5kRGF0ZVBvc2l0aW9uIjo2LCJEYXRlSXNWaXNpYmxlIjpmYWxzZSwiVGl0bGVQb3NpdGlvbiI6MiwiRHVyYXRpb25Qb3NpdGlvbiI6NiwiUGVyY2VudGFnZUNvbXBsZXRlZFBvc2l0aW9uIjoyLCJTcGFjaW5nIjo1LCJJc0JlbG93VGltZWJhbmQiOmZhbHNlLCJQZXJjZW50YWdlQ29tcGxldGVTaGFwZU9wYWNpdHkiOjM1LCJTaGFwZVN0eWxlIjp7IiRpZCI6IjEyNDYiLCJNYXJnaW4iOnsiJGlkIjoiMTI0NyIsIlRvcCI6MC4wLCJMZWZ0Ijo0LjAsIlJpZ2h0Ijo0LjAsIkJvdHRvbSI6MC4wfSwiUGFkZGluZyI6eyIkaWQiOiIxMjQ4IiwiVG9wIjowLjAsIkxlZnQiOjAuMCwiUmlnaHQiOjAuMCwiQm90dG9tIjowLjB9LCJCYWNrZ3JvdW5kIjp7IiRpZCI6IjEyNDkiLCJDb2xvciI6eyIkaWQiOiIxMjUwIiwiQSI6MjU1LCJSIjoyNTUsIkciOjI1NSwiQiI6MjU1fX0sIklzVmlzaWJsZSI6dHJ1ZSwiV2lkdGgiOjEyMy4wLCJIZWlnaHQiOjE2LjAsIkJvcmRlclN0eWxlIjp7IiRpZCI6IjEyNTEiLCJMaW5lQ29sb3IiOnsiJGlkIjoiMTI1MiIsIiR0eXBlIjoiTkxSRS5Db21tb24uRG9tLlNvbGlkQ29sb3JCcnVzaCwgTkxSRS5Db21tb24iLCJDb2xvciI6eyIkaWQiOiIxMjUzIiwiQSI6MjU1LCJSIjo5MSwiRyI6MTU1LCJCIjoyMTN9fSwiTGluZVdlaWdodCI6My4wLCJMaW5lVHlwZSI6MCwiUGFyZW50U3R5bGUiOm51bGx9LCJQYXJlbnRTdHlsZSI6bnVsbH0sIlRpdGxlU3R5bGUiOnsiJGlkIjoiMTI1NCIsIkZvbnRTZXR0aW5ncyI6eyIkaWQiOiIxMjU1IiwiRm9udFNpemUiOjEyLCJGb250TmFtZSI6IkNhbGlicmkiLCJJc0JvbGQiOmZhbHNlLCJJc0l0YWxpYyI6ZmFsc2UsIklzVW5kZXJsaW5lZCI6ZmFsc2UsIlBhcmVudFN0eWxlIjpudWxsfSwiQXV0b1NpemUiOjIsIkZvcmVncm91bmQiOnsiJGlkIjoiMTI1NiIsIkNvbG9yIjp7IiRpZCI6IjEyNTciLCJBIjoyNTUsIlIiOjExNSwiRyI6MTE1LCJCIjoxMTV9fSwiTWF4V2lkdGgiOjgyLjE5ODczODA5ODE0NDUzMSwiTWF4SGVpZ2h0IjoiSW5maW5pdHkiLCJTbWFydEZvcmVncm91bmRJc0FjdGl2ZSI6ZmFsc2UsIkhvcml6b250YWxBbGlnbm1lbnQiOjEsIlZlcnRpY2FsQWxpZ25tZW50IjowLCJTbWFydEZvcmVncm91bmQiOm51bGwsIkJhY2tncm91bmRGaWxsVHlwZSI6MCwiTWFyZ2luIjp7IiRpZCI6IjEyNTgiLCJUb3AiOjAuMCwiTGVmdCI6MC4wLCJSaWdodCI6MC4wLCJCb3R0b20iOjAuMH0sIlBhZGRpbmciOnsiJGlkIjoiMTI1OSIsIlRvcCI6MC4wLCJMZWZ0IjowLjAsIlJpZ2h0IjowLjAsIkJvdHRvbSI6MC4wfSwiQmFja2dyb3VuZCI6eyIkaWQiOiIxMjYwIiwiQ29sb3IiOnsiJGlkIjoiMTI2MSIsIkEiOjAsIlIiOjI1NSwiRyI6MjU1LCJCIjoyNTV9fSwiSXNWaXNpYmxlIjp0cnVlLCJXaWR0aCI6MC4wLCJIZWlnaHQiOjAuMCwiQm9yZGVyU3R5bGUiOnsiJGlkIjoiMTI2MiIsIkxpbmVDb2xvciI6bnVsbCwiTGluZVdlaWdodCI6MC4wLCJMaW5lVHlwZSI6MCwiUGFyZW50U3R5bGUiOm51bGx9LCJQYXJlbnRTdHlsZSI6bnVsbH0sIkRhdGVTdHlsZSI6eyIkaWQiOiIxMjYzIiwiRm9udFNldHRpbmdzIjp7IiRpZCI6IjEyNjQiLCJGb250U2l6ZSI6MTIsIkZvbnROYW1lIjoiQ2FsaWJyaSIsIklzQm9sZCI6ZmFsc2UsIklzSXRhbGljIjpmYWxzZSwiSXNVbmRlcmxpbmVkIjpmYWxzZSwiUGFyZW50U3R5bGUiOm51bGx9LCJBdXRvU2l6ZSI6MCwiRm9yZWdyb3VuZCI6eyIkaWQiOiIxMjY1IiwiQ29sb3IiOnsiJGlkIjoiMTI2NiIsIkEiOjI1NSwiUiI6MTE1LCJHIjoxMTUsIkIiOjExNX19LCJNYXhXaWR0aCI6MjAwLjAsIk1heEhlaWdodCI6IkluZmluaXR5IiwiU21hcnRGb3JlZ3JvdW5kSXNBY3RpdmUiOmZhbHNlLCJIb3Jpem9udGFsQWxpZ25tZW50IjowLCJWZXJ0aWNhbEFsaWdubWVudCI6MCwiU21hcnRGb3JlZ3JvdW5kIjpudWxsLCJCYWNrZ3JvdW5kRmlsbFR5cGUiOjAsIk1hcmdpbiI6eyIkaWQiOiIxMjY3IiwiVG9wIjowLjAsIkxlZnQiOjAuMCwiUmlnaHQiOjAuMCwiQm90dG9tIjowLjB9LCJQYWRkaW5nIjp7IiRpZCI6IjEyNjgiLCJUb3AiOjAuMCwiTGVmdCI6MC4wLCJSaWdodCI6MC4wLCJCb3R0b20iOjAuMH0sIkJhY2tncm91bmQiOnsiJGlkIjoiMTI2OSIsIkNvbG9yIjp7IiRpZCI6IjEyNzAiLCJBIjowLCJSIjoyNTUsIkciOjI1NSwiQiI6MjU1fX0sIklzVmlzaWJsZSI6dHJ1ZSwiV2lkdGgiOjAuMCwiSGVpZ2h0IjowLjAsIkJvcmRlclN0eWxlIjp7IiRpZCI6IjEyNzEiLCJMaW5lQ29sb3IiOm51bGwsIkxpbmVXZWlnaHQiOjAuMCwiTGluZVR5cGUiOjAsIlBhcmVudFN0eWxlIjpudWxsfSwiUGFyZW50U3R5bGUiOm51bGx9LCJEYXRlRm9ybWF0Ijp7IiRpZCI6IjEyNzIiLCJGb3JtYXRTdHJpbmciOiJNTU0gZCw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I3MyIsIkZvcm1hdCI6MCwiSXNWaXNpYmxlIjpmYWxzZSwiTGFzdEtub3duVmlzaWJpbGl0eVN0YXRlIjpmYWxzZX0sIklzVmlzaWJsZSI6dHJ1ZSwiUGFyZW50U3R5bGUiOm51bGx9LCJJbmRleCI6NywiU21hcnREdXJhdGlvbkFjdGl2YXRlZCI6ZmFsc2UsIkRhdGVGb3JtYXQiOnsiJHJlZiI6IjEyNzIifSwiV2Vla051bWJlcmluZyI6eyIkaWQiOiIxMjc0IiwiRm9ybWF0IjowLCJJc1Zpc2libGUiOmZhbHNlLCJMYXN0S25vd25WaXNpYmlsaXR5U3RhdGUiOmZhbHNlfSwiSWQiOiIxNGYzOTA5Ny04MTZlLTQ4MzctYTM5Yy1mMzE3NGI3NjFkYzciLCJJbXBvcnRJZCI6bnVsbCwiVGl0bGUiOiJUZXN0ICYgU3RhYmlsaXplIiwiTm90ZSI6bnVsbCwiSHlwZXJsaW5rIjp7IiRpZCI6IjEyNzUiLCJBZGRyZXNzIjpudWxsLCJTdWJBZGRyZXNzIjpudWxsfSwiSXNDaGFuZ2VkIjpmYWxzZSwiSXNOZXciOmZhbHNlfV0sIlN3aW1sYW5lcyI6W10sIk1zUHJvamVjdEl0ZW1zVHJlZSI6bnVsbCwiTWV0YWRhdGEiOnsiJGlkIjoiMTI3NiIsIlJlY2VudENvbG9yc0NvbGxlY3Rpb24iOiJbXCIjRkZDODI2MDBcIixcIiNGRkU4NEMyMlwiLFwiI0ZGRkZCRDQyXCIsXCIjRkY1OTU5NTlcIixcIiNGRkIyMjYwMFwiLFwiI0ZGRkZDMDAwXCJdIiwiTXNwTGF0ZXN0SW1wb3J0SXRlbXMiOiJ7XCIkaWRcIjpcIjFcIixcIlJvb3RcIjp7XCJJbXBvcnRJZFwiOm51bGwsXCJJc0ltcG9ydGVkXCI6ZmFsc2UsXCJDaGlsZHJlblwiOltdfX0iLCJNc3BTeW5jQnlVaWQiOiJGYWxzZSIsIk1zcENvbHVtbnNNYXBwaW5nIjoiW3tcIiRpZFwiOlwiMVwiLFwiU2VsZWN0ZWRNYXBwaW5nXCI6MSxcIkNvbHVtbkhlYWRlclwiOlwiU3dpbWxhbmVcIn0se1wiJGlkXCI6XCIyXCIsXCJTZWxlY3RlZE1hcHBpbmdcIjoyLFwiQ29sdW1uSGVhZGVyXCI6XCJOYW1lXCJ9LHtcIiRpZFwiOlwiM1wiLFwiU2VsZWN0ZWRNYXBwaW5nXCI6MyxcIkNvbHVtbkhlYWRlclwiOlwiU3RhcnRcIn0se1wiJGlkXCI6XCI0XCIsXCJTZWxlY3RlZE1hcHBpbmdcIjo0LFwiQ29sdW1uSGVhZGVyXCI6XCJGaW5pc2hcIn0se1wiJGlkXCI6XCI1XCIsXCJTZWxlY3RlZE1hcHBpbmdcIjo1LFwiQ29sdW1uSGVhZGVyXCI6XCJQZXJjZW50Q29tcGxldGVcIn1dIiwiU291cmNlVGhlbWUiOiJ7XCIkaWRcIjpcIjFcIixcIklkXCI6XCJmOTU1ZjkxOC0xZjgyLTRjZTMtODhhOS05ZDhmNDI5NzZjOTNcIixcIkNhdGVnb3J5XCI6MixcIkN1bHR1cmVJbmZvTmFtZVwiOlwiZW4tVVNcIixcIlZlcnNpb25cIjp7XCIkaWRcIjpcIjJcIixcIlRoZW1lRG9tVmVyc2lvblwiOlwiMS4xLjBcIn0sXCJTdHlsZVwiOntcIiRpZFwiOlwiM1wiLFwiVGltZWJhbmRTdHlsZVwiOntcIiRpZFwiOlwiNFwiLFwiUmlnaHRFbmRDYXBzU3R5bGVcIjp7XCIkaWRcIjpcIjVcIixcIkZvbnRTZXR0aW5nc1wiOntcIiRpZFwiOlwiNlwiLFwiRm9udFNpemVcIjoxOCxcIkZvbnROYW1lXCI6XCJDYWxpYnJpXCIsXCJJc0JvbGRcIjp0cnVlLFwiSXNJdGFsaWNcIjpmYWxzZSxcIklzVW5kZXJsaW5lZFwiOmZhbHNlfSxcIkZvcmVncm91bmRcIjp7XCIkaWRcIjpcIjdcIixcIkNvbG9yXCI6e1wiJGlkXCI6XCI4XCIsXCJBXCI6MjU1LFwiUlwiOjY0LFwiR1wiOjY0LFwiQlwiOjY0fX0sXCJIb3Jpem9udGFsQWxpZ25tZW50XCI6MCxcIklzVmlzaWJsZVwiOnRydWV9LFwiTGVmdEVuZENhcHNTdHlsZVwiOntcIiRpZFwiOlwiOVwiLFwiRm9udFNldHRpbmdzXCI6e1wiJGlkXCI6XCIxMFwiLFwiRm9udFNpemVcIjoxOCxcIkZvbnROYW1lXCI6XCJDYWxpYnJpXCIsXCJJc0JvbGRcIjp0cnVlLFwiSXNJdGFsaWNcIjpmYWxzZSxcIklzVW5kZXJsaW5lZFwiOmZhbHNlfSxcIkZvcmVncm91bmRcIjp7XCIkaWRcIjpcIjExXCIsXCJDb2xvclwiOntcIiRpZFwiOlwiMTJcIixcIkFcIjoyNTUsXCJSXCI6NjQsXCJHXCI6NjQsXCJCXCI6NjR9fSxcIkhvcml6b250YWxBbGlnbm1lbnRcIjowLFwiSXNWaXNpYmxlXCI6dHJ1ZX0sXCJUb2RheU1hcmtlclN0eWxlXCI6e1wiJGlkXCI6XCIxM1wiLFwiVG9kYXlUZXh0U3R5bGVcIjp7XCIkaWRcIjpcIjE0XCIsXCJGb250U2V0dGluZ3NcIjp7XCIkaWRcIjpcIjE1XCIsXCJGb250U2l6ZVwiOjEyLFwiRm9udE5hbWVcIjpcIkNhbGlicmlcIixcIklzQm9sZFwiOmZhbHNlLFwiSXNJdGFsaWNcIjpmYWxzZSxcIklzVW5kZXJsaW5lZFwiOmZhbHNlfSxcIkZvcmVncm91bmRcIjp7XCIkaWRcIjpcIjE2XCIsXCJDb2xvclwiOntcIiRpZFwiOlwiMTdcIixcIkFcIjoyNTUsXCJSXCI6MCxcIkdcIjowLFwiQlwiOjB9fSxcIkhvcml6b250YWxBbGlnbm1lbnRcIjowLFwiSXNWaXNpYmxlXCI6dHJ1ZX0sXCJUb2RheU1hcmtlclNoYXBlU3R5bGVcIjp7XCIkaWRcIjpcIjE4XCIsXCJNYXJnaW5cIjp7XCIkaWRcIjpcIjE5XCIsXCJUb3BcIjowLjAsXCJMZWZ0XCI6MC4wLFwiUmlnaHRcIjowLjAsXCJCb3R0b21cIjowLjB9LFwiUGFkZGluZ1wiOntcIiRpZFwiOlwiMjBcIixcIlRvcFwiOjAuMCxcIkxlZnRcIjowLjAsXCJSaWdodFwiOjAuMCxcIkJvdHRvbVwiOjAuMH0sXCJCYWNrZ3JvdW5kXCI6e1wiJGlkXCI6XCIyMVwiLFwiQ29sb3JcIjp7XCIkaWRcIjpcIjIyXCIsXCJBXCI6MjU1LFwiUlwiOjI1NSxcIkdcIjowLFwiQlwiOjB9fSxcIklzVmlzaWJsZVwiOnRydWUsXCJXaWR0aFwiOjAuMCxcIkhlaWdodFwiOjAuMCxcIkJvcmRlclN0eWxlXCI6bnVsbH0sXCJUb2RheU1hcmtlclBvc2l0aW9uXCI6MyxcIklzVmlzaWJsZVwiOnRydWV9LFwiU2NhbGVTdHlsZVwiOntcIiRpZFwiOlwiMjNcIixcIlNob3dTZWdtZW50U2VwYXJhdG9yc1wiOnRydWUsXCJTZWdtZW50U2VwYXJhdG9yT3BhY2l0eVwiOjMwLFwiU2hhcGVcIjowLFwiU2VnbWVudFRleHRTdHlsZVwiOntcIiRpZFwiOlwiMjRcIixcIkZvbnRTZXR0aW5nc1wiOntcIiRpZFwiOlwiMjVcIixcIkZvbnRTaXplXCI6MTIsXCJGb250TmFtZVwiOlwiQ2FsaWJyaVwiLFwiSXNCb2xkXCI6ZmFsc2UsXCJJc0l0YWxpY1wiOmZhbHNlLFwiSXNVbmRlcmxpbmVkXCI6ZmFsc2V9LFwiRm9yZWdyb3VuZFwiOntcIiRpZFwiOlwiMjZcIixcIkNvbG9yXCI6e1wiJGlkXCI6XCIyN1wiLFwiQVwiOjI1NSxcIlJcIjoyNTUsXCJHXCI6MjU1LFwiQlwiOjI1NX19LFwiSG9yaXpvbnRhbEFsaWdubWVudFwiOjAsXCJJc1Zpc2libGVcIjp0cnVlfSxcIlNoYXBlU3R5bGVcIjp7XCIkaWRcIjpcIjI4XCIsXCJNYXJnaW5cIjp7XCIkaWRcIjpcIjI5XCIsXCJUb3BcIjowLjAsXCJMZWZ0XCI6MTAuMCxcIlJpZ2h0XCI6MTAuMCxcIkJvdHRvbVwiOjAuMH0sXCJQYWRkaW5nXCI6e1wiJGlkXCI6XCIzMFwiLFwiVG9wXCI6Ny4wLFwiTGVmdFwiOjEzLjAsXCJSaWdodFwiOjEzLjAsXCJCb3R0b21cIjo3LjB9LFwiQmFja2dyb3VuZFwiOntcIiRpZFwiOlwiMzFcIixcIkNvbG9yXCI6e1wiJGlkXCI6XCIzMlwiLFwiQVwiOjI1NSxcIlJcIjo1MSxcIkdcIjo2MyxcIkJcIjo4MH19LFwiSXNWaXNpYmxlXCI6dHJ1ZSxcIldpZHRoXCI6ODU4LjAsXCJIZWlnaHRcIjozMC4wLFwiQm9yZGVyU3R5bGVcIjp7XCIkaWRcIjpcIjMzXCIsXCJMaW5lU3R5bGVcIjp7XCIkaWRcIjpcIjM0XCIsXCJMaW5lQ29sb3JcIjp7XCIkaWRcIjpcIjM1XCIsXCJDb2xvclwiOntcIiRpZFwiOlwiMzZcIixcIkFcIjoyNTUsXCJSXCI6MjU1LFwiR1wiOjAsXCJCXCI6MH19LFwiTGluZVdlaWdodFwiOjAuMCxcIkxpbmVUeXBlXCI6MH0sXCJJc1Zpc2libGVcIjpmYWxzZX19fSxcIkVsYXBzZWRUaW1lU3R5bGVcIjp7XCIkaWRcIjpcIjM3XCIsXCJFbGFwc2VkVGltZUJhY2tncm91bmRcIjp7XCIkaWRcIjpcIjM4XCIsXCJDb2xvclwiOntcIiRpZFwiOlwiMzlcIixcIkFcIjoxOTEsXCJSXCI6MTY1LFwiR1wiOjE2NSxcIkJcIjoxNjV9fSxcIkVsYXBzZWRUaW1lRm9ybWF0XCI6MSxcIklzVmlzaWJsZVwiOnRydWV9LFwiTWFyZ2luXCI6e1wiJGlkXCI6XCI0MFwiLFwiVG9wXCI6MC4wLFwiTGVmdFwiOjEwLjAsXCJSaWdodFwiOjEwLjAsXCJCb3R0b21cIjowLjB9LFwiUGFkZGluZ1wiOntcIiRpZFwiOlwiNDFcIixcIlRvcFwiOjAuMCxcIkxlZnRcIjowLjAsXCJSaWdodFwiOjAuMCxcIkJvdHRvbVwiOjAuMH0sXCJCYWNrZ3JvdW5kXCI6e1wiJGlkXCI6XCI0MlwiLFwiQ29sb3JcIjp7XCIkaWRcIjpcIjQzXCIsXCJBXCI6MjU1LFwiUlwiOjMxLFwiR1wiOjczLFwiQlwiOjEyNX19LFwiSXNWaXNpYmxlXCI6ZmFsc2UsXCJXaWR0aFwiOjAuMCxcIkhlaWdodFwiOjAuMCxcIkJvcmRlclN0eWxlXCI6bnVsbH0sXCJUYXNrU3R5bGVcIjp7XCIkaWRcIjpcIjQ0XCIsXCJTaGFwZVwiOjAsXCJTaGFwZVRoaWNrbmVzc1wiOjEsXCJEdXJhdGlvbkZvcm1hdFwiOjYsXCJQZXJjZW50YWdlQ29tcGxldGVUZXh0U3R5bGVcIjp7XCIkaWRcIjpcIjQ1XCIsXCJGb250U2V0dGluZ3NcIjp7XCIkaWRcIjpcIjQ2XCIsXCJGb250U2l6ZVwiOjEyLFwiRm9udE5hbWVcIjpcIkNhbGlicmlcIixcIklzQm9sZFwiOnRydWUsXCJJc0l0YWxpY1wiOmZhbHNlLFwiSXNVbmRlcmxpbmVkXCI6ZmFsc2V9LFwiRm9yZWdyb3VuZFwiOntcIiRpZFwiOlwiNDdcIixcIkNvbG9yXCI6e1wiJGlkXCI6XCI0OFwiLFwiQVwiOjI1NSxcIlJcIjoyNTUsXCJHXCI6MjU1LFwiQlwiOjI1NX19LFwiSG9yaXpvbnRhbEFsaWdubWVudFwiOjEsXCJJc1Zpc2libGVcIjp0cnVlfSxcIlBlcmNlbnRhZ2VDb21wbGV0ZUhpZ2hsaWdodFN0eWxlXCI6e1wiJGlkXCI6XCI0OVwiLFwiQmFja2dyb3VuZFwiOntcIiRpZFwiOlwiNTBcIixcIkNvbG9yXCI6e1wiJGlkXCI6XCI1MVwiLFwiQVwiOjg5LFwiUlwiOjAsXCJHXCI6MCxcIkJcIjowfX19LFwiRHVyYXRpb25TdHlsZVwiOntcIiRpZFwiOlwiNTJcIixcIkZvbnRTZXR0aW5nc1wiOntcIiRpZFwiOlwiNTNcIixcIkZvbnRTaXplXCI6MTAsXCJGb250TmFtZVwiOlwiQ2FsaWJyaVwiLFwiSXNCb2xkXCI6dHJ1ZSxcIklzSXRhbGljXCI6ZmFsc2UsXCJJc1VuZGVybGluZWRcIjpmYWxzZX0sXCJGb3JlZ3JvdW5kXCI6e1wiJGlkXCI6XCI1NFwiLFwiQ29sb3JcIjp7XCIkaWRcIjpcIjU1XCIsXCJBXCI6MjU1LFwiUlwiOjAsXCJHXCI6MCxcIkJcIjowfX0sXCJIb3Jpem9udGFsQWxpZ25tZW50XCI6MCxcIklzVmlzaWJsZVwiOnRydWV9LFwiSG9yaXpvbnRhbENvbm5lY3RvclN0eWxlXCI6e1wiJGlkXCI6XCI1NlwiLFwiTGluZVN0eWxlXCI6e1wiJGlkXCI6XCI1N1wiLFwiTGluZUNvbG9yXCI6e1wiJGlkXCI6XCI1OFwiLFwiQ29sb3JcIjp7XCIkaWRcIjpcIjU5XCIsXCJBXCI6MjU1LFwiUlwiOjIwNCxcIkdcIjoyMDQsXCJCXCI6MjA0fX0sXCJMaW5lV2VpZ2h0XCI6MS4wLFwiTGluZVR5cGVcIjowfSxcIklzVmlzaWJsZVwiOnRydWV9LFwiVmVydGljYWxDb25uZWN0b3JTdHlsZVwiOntcIiRpZFwiOlwiNjBcIixcIkxpbmVTdHlsZVwiOntcIiRpZFwiOlwiNjFcIixcIkxpbmVDb2xvclwiOntcIiRpZFwiOlwiNjJcIixcIkNvbG9yXCI6e1wiJGlkXCI6XCI2M1wiLFwiQVwiOjI1NSxcIlJcIjoyMDQsXCJHXCI6MjA0LFwiQlwiOjIwNH19LFwiTGluZVdlaWdodFwiOjAuMCxcIkxpbmVUeXBlXCI6MH0sXCJJc1Zpc2libGVcIjpmYWxzZX0sXCJNYXJnaW5cIjp7XCIkaWRcIjpcIjY0XCIsXCJUb3BcIjowLjAsXCJMZWZ0XCI6MC4wLFwiUmlnaHRcIjowLjAsXCJCb3R0b21cIjowLjB9LFwiU3RhcnREYXRlUG9zaXRpb25cIjowLFwiRW5kRGF0ZVBvc2l0aW9uXCI6MCxcIlRpdGxlUG9zaXRpb25cIjozLFwiRHVyYXRpb25Qb3NpdGlvblwiOjQsXCJQZXJjZW50YWdlQ29tcGxldGVkUG9zaXRpb25cIjoyLFwiU3BhY2luZ1wiOjUsXCJJc0JlbG93VGltZWJhbmRcIjpmYWxzZSxcIlNoYXBlU3R5bGVcIjp7XCIkaWRcIjpcIjY1XCIsXCJNYXJnaW5cIjp7XCIkaWRcIjpcIjY2XCIsXCJUb3BcIjowLjAsXCJMZWZ0XCI6NC4wLFwiUmlnaHRcIjo0LjAsXCJCb3R0b21cIjowLjB9LFwiUGFkZGluZ1wiOntcIiRpZFwiOlwiNjdcIixcIlRvcFwiOjAuMCxcIkxlZnRcIjowLjAsXCJSaWdodFwiOjAuMCxcIkJvdHRvbVwiOjAuMH0sXCJCYWNrZ3JvdW5kXCI6e1wiJGlkXCI6XCI2OFwiLFwiQ29sb3JcIjp7XCIkaWRcIjpcIjY5XCIsXCJBXCI6MjU1LFwiUlwiOjY4LFwiR1wiOjExNCxcIkJcIjoxOTZ9fSxcIklzVmlzaWJsZVwiOnRydWUsXCJXaWR0aFwiOjQ5MC4wLFwiSGVpZ2h0XCI6MTYuMCxcIkJvcmRlclN0eWxlXCI6e1wiJGlkXCI6XCI3MFwiLFwiTGluZVN0eWxlXCI6e1wiJGlkXCI6XCI3MVwiLFwiTGluZUNvbG9yXCI6e1wiJGlkXCI6XCI3MlwiLFwiQ29sb3JcIjp7XCIkaWRcIjpcIjczXCIsXCJBXCI6MjU1LFwiUlwiOjIzNCxcIkdcIjoyMixcIkJcIjozMH19LFwiTGluZVdlaWdodFwiOjIuMCxcIkxpbmVUeXBlXCI6MH0sXCJJc1Zpc2libGVcIjpmYWxzZX19LFwiVGl0bGVTdHlsZVwiOntcIiRpZFwiOlwiNzRcIixcIkZvbnRTZXR0aW5nc1wiOntcIiRpZFwiOlwiNzVcIixcIkZvbnRTaXplXCI6MTQsXCJGb250TmFtZVwiOlwiQ2FsaWJyaVwiLFwiSXNCb2xkXCI6dHJ1ZSxcIklzSXRhbGljXCI6ZmFsc2UsXCJJc1VuZGVybGluZWRcIjpmYWxzZX0sXCJGb3JlZ3JvdW5kXCI6e1wiJGlkXCI6XCI3NlwiLFwiQ29sb3JcIjp7XCIkaWRcIjpcIjc3XCIsXCJBXCI6MjU1LFwiUlwiOjAsXCJHXCI6MCxcIkJcIjowfX0sXCJIb3Jpem9udGFsQWxpZ25tZW50XCI6MixcIklzVmlzaWJsZVwiOnRydWV9LFwiRGF0ZVN0eWxlXCI6e1wiJGlkXCI6XCI3OFwiLFwiRm9udFNldHRpbmdzXCI6e1wiJGlkXCI6XCI3OVwiLFwiRm9udFNpemVcIjoxMixcIkZvbnROYW1lXCI6XCJDYWxpYnJpXCIsXCJJc0JvbGRcIjpmYWxzZSxcIklzSXRhbGljXCI6ZmFsc2UsXCJJc1VuZGVybGluZWRcIjpmYWxzZX0sXCJGb3JlZ3JvdW5kXCI6e1wiJGlkXCI6XCI4MFwiLFwiQ29sb3JcIjp7XCIkaWRcIjpcIjgxXCIsXCJBXCI6MjU1LFwiUlwiOjExNSxcIkdcIjoxMTUsXCJCXCI6MTE1fX0sXCJIb3Jpem9udGFsQWxpZ25tZW50XCI6MCxcIklzVmlzaWJsZVwiOmZhbHNlfSxcIkRhdGVGb3JtYXRcIjp7XCIkaWRcIjpcIjgyXCIsXCJGb3JtYXRTdHJpbmdcIjpcIk1NTSBkLCB5eXl5XCIsXCJTZXBhcmF0b3JcIjpcIi9cIixcIlVzZUludGVybmF0aW9uYWxEYXRlRm9ybWF0XCI6ZmFsc2UsXCJEYXRlSXNWaXNpYmxlXCI6dHJ1ZSxcIlRpbWVJc1Zpc2libGVcIjpmYWxzZSxcIkhvdXJEaWdpdHNcIjoxLFwiQW1QbURlc2lnbmF0b3JcIjoyLFwiVHJpbTAwTWludXRlc1wiOmZhbHNlfSxcIldlZWtOdW1iZXJpbmdcIjp7XCIkaWRcIjpcIjgzXCIsXCJGb3JtYXRcIjowLFwiSXNWaXNpYmxlXCI6ZmFsc2UsXCJMYXN0S25vd25WaXNpYmlsaXR5U3RhdGVcIjpmYWxzZX19LFwiTWlsZXN0b25lU3R5bGVcIjp7XCIkaWRcIjpcIjg0XCIsXCJTaGFwZVwiOjEsXCJJc0JlbG93VGltZWJhbmRcIjp0cnVlLFwiU2hhcGVTaXplXCI6MSxcIlBhZGRpbmdcIjp7XCIkaWRcIjpcIjg1XCIsXCJUb3BcIjo3LjAsXCJMZWZ0XCI6My4wLFwiUmlnaHRcIjowLjAsXCJCb3R0b21cIjoyLjB9LFwiU2hhcGVTdHlsZVwiOntcIiRpZFwiOlwiODZcIixcIk1hcmdpblwiOntcIiRpZFwiOlwiODdcIixcIlRvcFwiOjAuMCxcIkxlZnRcIjowLjAsXCJSaWdodFwiOjAuMCxcIkJvdHRvbVwiOjAuMH0sXCJQYWRkaW5nXCI6e1wiJGlkXCI6XCI4OFwiLFwiVG9wXCI6MC4wLFwiTGVmdFwiOjAuMCxcIlJpZ2h0XCI6MC4wLFwiQm90dG9tXCI6MC4wfSxcIkJhY2tncm91bmRcIjp7XCIkaWRcIjpcIjg5XCIsXCJDb2xvclwiOntcIiRpZFwiOlwiOTBcIixcIkFcIjoyNTUsXCJSXCI6MTEyLFwiR1wiOjE3MyxcIkJcIjo3MX19LFwiSXNWaXNpYmxlXCI6dHJ1ZSxcIldpZHRoXCI6MTguMCxcIkhlaWdodFwiOjIwLjAsXCJCb3JkZXJTdHlsZVwiOntcIiRpZFwiOlwiOTFcIixcIkxpbmVTdHlsZVwiOntcIiRpZFwiOlwiOTJcIixcIkxpbmVDb2xvclwiOntcIiRpZFwiOlwiOTNcIixcIkNvbG9yXCI6e1wiJGlkXCI6XCI5NFwiLFwiQVwiOjI1NSxcIlJcIjoyMzQsXCJHXCI6MjIsXCJCXCI6MzB9fSxcIkxpbmVXZWlnaHRcIjoyLjAsXCJMaW5lVHlwZVwiOjB9LFwiSXNWaXNpYmxlXCI6ZmFsc2V9fSxcIlRpdGxlU3R5bGVcIjp7XCIkaWRcIjpcIjk1XCIsXCJGb250U2V0dGluZ3NcIjp7XCIkaWRcIjpcIjk2XCIsXCJGb250U2l6ZVwiOjEyLFwiRm9udE5hbWVcIjpcIkNhbGlicmlcIixcIklzQm9sZFwiOnRydWUsXCJJc0l0YWxpY1wiOmZhbHNlLFwiSXNVbmRlcmxpbmVkXCI6ZmFsc2V9LFwiRm9yZWdyb3VuZFwiOntcIiRpZFwiOlwiOTdcIixcIkNvbG9yXCI6e1wiJGlkXCI6XCI5OFwiLFwiQVwiOjI1NSxcIlJcIjowLFwiR1wiOjAsXCJCXCI6MH19LFwiSG9yaXpvbnRhbEFsaWdubWVudFwiOjEsXCJJc1Zpc2libGVcIjp0cnVlfSxcIkRhdGVTdHlsZVwiOntcIiRpZFwiOlwiOTlcIixcIkZvbnRTZXR0aW5nc1wiOntcIiRpZFwiOlwiMTAwXCIsXCJGb250U2l6ZVwiOjEwLFwiRm9udE5hbWVcIjpcIkNhbGlicmlcIixcIklzQm9sZFwiOmZhbHNlLFwiSXNJdGFsaWNcIjpmYWxzZSxcIklzVW5kZXJsaW5lZFwiOmZhbHNlfSxcIkZvcmVncm91bmRcIjp7XCIkaWRcIjpcIjEwMVwiLFwiQ29sb3JcIjp7XCIkaWRcIjpcIjEwMlwiLFwiQVwiOjI1NSxcIlJcIjoxMTUsXCJHXCI6MTE1LFwiQlwiOjExNX19LFwiSG9yaXpvbnRhbEFsaWdubWVudFwiOjEsXCJJc1Zpc2libGVcIjp0cnVlfSxcIkRhdGVGb3JtYXRcIjp7XCIkaWRcIjpcIjEwM1wiLFwiRm9ybWF0U3RyaW5nXCI6XCJNTU1NIGQsIHl5eXlcIixcIlNlcGFyYXRvclwiOlwiL1wiLFwiVXNlSW50ZXJuYXRpb25hbERhdGVGb3JtYXRcIjpmYWxzZSxcIkRhdGVJc1Zpc2libGVcIjp0cnVlLFwiVGltZUlzVmlzaWJsZVwiOmZhbHNlLFwiSG91ckRpZ2l0c1wiOjEsXCJBbVBtRGVzaWduYXRvclwiOjIsXCJUcmltMDBNaW51dGVzXCI6ZmFsc2V9LFwiV2Vla051bWJlcmluZ1wiOntcIiRpZFwiOlwiMTA0XCIsXCJGb3JtYXRcIjowLFwiSXNWaXNpYmxlXCI6ZmFsc2UsXCJMYXN0S25vd25WaXNpYmlsaXR5U3RhdGVcIjpmYWxzZX19LFwiTW90U3R5bGVcIjp7XCIkaWRcIjpcIjEwNVwiLFwiU2hhcGVcIjoxLFwiU2hhcGVTaXplXCI6MSxcIkRldGFpbHNTcGFjaW5nXCI6Mi4wLFwiUGFkZGluZ1wiOntcIiRpZFwiOlwiMTA2XCIsXCJUb3BcIjo3LjAsXCJMZWZ0XCI6My4wLFwiUmlnaHRcIjowLjAsXCJCb3R0b21cIjoyLjB9LFwiUG9zaXRpb25PblRhc2tcIjoxLFwiU2hhcGVTdHlsZVwiOntcIiRpZFwiOlwiMTA3XCIsXCJNYXJnaW5cIjp7XCIkaWRcIjpcIjEwOFwiLFwiVG9wXCI6MC4wLFwiTGVmdFwiOjAuMCxcIlJpZ2h0XCI6MC4wLFwiQm90dG9tXCI6MC4wfSxcIlBhZGRpbmdcIjp7XCIkaWRcIjpcIjEwOVwiLFwiVG9wXCI6MC4wLFwiTGVmdFwiOjAuMCxcIlJpZ2h0XCI6MC4wLFwiQm90dG9tXCI6MC4wfSxcIkJhY2tncm91bmRcIjp7XCIkaWRcIjpcIjExMFwiLFwiQ29sb3JcIjp7XCIkaWRcIjpcIjExMVwiLFwiQVwiOjI1NSxcIlJcIjoxMTIsXCJHXCI6MTczLFwiQlwiOjcxfX0sXCJJc1Zpc2libGVcIjp0cnVlLFwiV2lkdGhcIjoxOC4wLFwiSGVpZ2h0XCI6MjAuMCxcIkJvcmRlclN0eWxlXCI6e1wiJGlkXCI6XCIxMTJcIixcIkxpbmVTdHlsZVwiOntcIiRpZFwiOlwiMTEzXCIsXCJMaW5lQ29sb3JcIjp7XCIkaWRcIjpcIjExNFwiLFwiQ29sb3JcIjp7XCIkaWRcIjpcIjExNVwiLFwiQVwiOjI1NSxcIlJcIjoyMzQsXCJHXCI6MjIsXCJCXCI6MzB9fSxcIkxpbmVXZWlnaHRcIjowLjAsXCJMaW5lVHlwZVwiOjB9LFwiSXNWaXNpYmxlXCI6ZmFsc2V9fSxcIlRpdGxlU3R5bGVcIjp7XCIkaWRcIjpcIjExNlwiLFwiRm9udFNldHRpbmdzXCI6e1wiJGlkXCI6XCIxMTdcIixcIkZvbnRTaXplXCI6MTIsXCJGb250TmFtZVwiOlwiQ2FsaWJyaVwiLFwiSXNCb2xkXCI6dHJ1ZSxcIklzSXRhbGljXCI6ZmFsc2UsXCJJc1VuZGVybGluZWRcIjpmYWxzZX0sXCJGb3JlZ3JvdW5kXCI6e1wiJGlkXCI6XCIxMThcIixcIkNvbG9yXCI6e1wiJGlkXCI6XCIxMTlcIixcIkFcIjoyNTUsXCJSXCI6MCxcIkdcIjowLFwiQlwiOjB9fSxcIkhvcml6b250YWxBbGlnbm1lbnRcIjoxLFwiSXNWaXNpYmxlXCI6dHJ1ZX0sXCJEYXRlU3R5bGVcIjp7XCIkaWRcIjpcIjEyMFwiLFwiRm9udFNldHRpbmdzXCI6e1wiJGlkXCI6XCIxMjFcIixcIkZvbnRTaXplXCI6MTAsXCJGb250TmFtZVwiOlwiQ2FsaWJyaVwiLFwiSXNCb2xkXCI6ZmFsc2UsXCJJc0l0YWxpY1wiOmZhbHNlLFwiSXNVbmRlcmxpbmVkXCI6ZmFsc2V9LFwiRm9yZWdyb3VuZFwiOntcIiRpZFwiOlwiMTIyXCIsXCJDb2xvclwiOntcIiRpZFwiOlwiMTIzXCIsXCJBXCI6MjU1LFwiUlwiOjExNSxcIkdcIjoxMTUsXCJCXCI6MTE1fX0sXCJIb3Jpem9udGFsQWxpZ25tZW50XCI6MSxcIklzVmlzaWJsZVwiOnRydWV9LFwiRGF0ZUZvcm1hdFwiOntcIiRpZFwiOlwiMTI0XCIsXCJGb3JtYXRTdHJpbmdcIjpcIk1NTU0gZCwgeXl5eVwiLFwiU2VwYXJhdG9yXCI6XCIvXCIsXCJVc2VJbnRlcm5hdGlvbmFsRGF0ZUZvcm1hdFwiOmZhbHNlLFwiRGF0ZUlzVmlzaWJsZVwiOnRydWUsXCJUaW1lSXNWaXNpYmxlXCI6ZmFsc2UsXCJIb3VyRGlnaXRzXCI6MSxcIkFtUG1EZXNpZ25hdG9yXCI6MixcIlRyaW0wME1pbnV0ZXNcIjpmYWxzZX0sXCJXZWVrTnVtYmVyaW5nXCI6e1wiJGlkXCI6XCIxMjVcIixcIkZvcm1hdFwiOjAsXCJJc1Zpc2libGVcIjpmYWxzZSxcIkxhc3RLbm93blZpc2liaWxpdHlTdGF0ZVwiOmZhbHNlfX0sXCJTd2ltbGFuZVYyU3R5bGVcIjp7XCIkaWRcIjpcIjEyNlwiLFwiU3R5bGVJZFwiOlwiMDEyMmI0MTgtZjkxOS00OWE0LWI3MzAtMjQ5Mzg2OWIyZjc1XCIsXCJOYW1lXCI6XCJTd2ltbGFuZSBTdHlsZSAxXCIsXCJIZWFkZXJTdHlsZVwiOntcIiRpZFwiOlwiMTI3XCIsXCJUZXh0U3R5bGVcIjp7XCIkaWRcIjpcIjEyOFwiLFwiRm9udFNldHRpbmdzXCI6e1wiJGlkXCI6XCIxMjlcIixcIkZvbnRTaXplXCI6MTIsXCJGb250TmFtZVwiOlwiQ2FsaWJyaVwiLFwiSXNCb2xkXCI6ZmFsc2UsXCJJc0l0YWxpY1wiOmZhbHNlLFwiSXNVbmRlcmxpbmVkXCI6ZmFsc2V9LFwiRm9yZWdyb3VuZFwiOntcIiRpZFwiOlwiMTMwXCIsXCJDb2xvclwiOntcIiRpZFwiOlwiMTMxXCIsXCJBXCI6MjU1LFwiUlwiOjI1NSxcIkdcIjoyNTUsXCJCXCI6MjU1fX0sXCJIb3Jpem9udGFsQWxpZ25tZW50XCI6MCxcIklzVmlzaWJsZVwiOnRydWV9LFwiUmVjdGFuZ2xlU3R5bGVcIjp7XCIkaWRcIjpcIjEzMlwiLFwiTWFyZ2luXCI6e1wiJGlkXCI6XCIxMzNcIixcIlRvcFwiOjAuMCxcIkxlZnRcIjowLjAsXCJSaWdodFwiOjAuMCxcIkJvdHRvbVwiOjAuMH0sXCJQYWRkaW5nXCI6e1wiJGlkXCI6XCIxMzRcIixcIlRvcFwiOjAuMCxcIkxlZnRcIjowLjAsXCJSaWdodFwiOjAuMCxcIkJvdHRvbVwiOjAuMH0sXCJCYWNrZ3JvdW5kXCI6e1wiJGlkXCI6XCIxMzVcIixcIkNvbG9yXCI6e1wiJGlkXCI6XCIxMzZcIixcIkFcIjoyNTUsXCJSXCI6NjgsXCJHXCI6MTE0LFwiQlwiOjE5Nn19LFwiSXNWaXNpYmxlXCI6dHJ1ZSxcIldpZHRoXCI6MC4wLFwiSGVpZ2h0XCI6MC4wLFwiQm9yZGVyU3R5bGVcIjp7XCIkaWRcIjpcIjEzN1wiLFwiTGluZVN0eWxlXCI6e1wiJGlkXCI6XCIxMzhcIixcIkxpbmVDb2xvclwiOntcIiRpZFwiOlwiMTM5XCIsXCJDb2xvclwiOntcIiRpZFwiOlwiMTQwXCIsXCJBXCI6MjU1LFwiUlwiOjI1NSxcIkdcIjowLFwiQlwiOjB9fSxcIkxpbmVXZWlnaHRcIjowLjAsXCJMaW5lVHlwZVwiOjB9LFwiSXNWaXNpYmxlXCI6ZmFsc2V9fX0sXCJCYWNrZ3JvdW5kU3R5bGVcIjp7XCIkaWRcIjpcIjE0MVwiLFwiTWFyZ2luXCI6e1wiJGlkXCI6XCIxNDJcIixcIlRvcFwiOjAuMCxcIkxlZnRcIjowLjAsXCJSaWdodFwiOjAuMCxcIkJvdHRvbVwiOjAuMH0sXCJQYWRkaW5nXCI6e1wiJGlkXCI6XCIxNDNcIixcIlRvcFwiOjAuMCxcIkxlZnRcIjowLjAsXCJSaWdodFwiOjAuMCxcIkJvdHRvbVwiOjAuMH0sXCJCYWNrZ3JvdW5kXCI6e1wiJGlkXCI6XCIxNDRcIixcIkNvbG9yXCI6e1wiJGlkXCI6XCIxNDVcIixcIkFcIjo1MSxcIlJcIjo2OCxcIkdcIjoxMTQsXCJCXCI6MTk2fX0sXCJJc1Zpc2libGVcIjp0cnVlLFwiV2lkdGhcIjowLjAsXCJIZWlnaHRcIjowLjAsXCJCb3JkZXJTdHlsZVwiOntcIiRpZFwiOlwiMTQ2XCIsXCJMaW5lU3R5bGVcIjp7XCIkaWRcIjpcIjE0N1wiLFwiTGluZUNvbG9yXCI6e1wiJGlkXCI6XCIxNDhcIixcIkNvbG9yXCI6e1wiJGlkXCI6XCIxNDlcIixcIkFcIjoyNTUsXCJSXCI6MjM0LFwiR1wiOjIyLFwiQlwiOjMwfX0sXCJMaW5lV2VpZ2h0XCI6MC4wLFwiTGluZVR5cGVcIjowfSxcIklzVmlzaWJsZVwiOmZhbHNlfX0sXCJJc0Fib3ZlVGltZWJhbmRcIjpmYWxzZSxcIlNwYWNpbmdcIjo1LFwiRGVmYXVsdFN3aW1sYW5lQWN0aXZpdHlTdHlsZVwiOntcIiRpZFwiOlwiMTUwXCIsXCJIZWFkZXJTdHlsZVwiOntcIiRpZFwiOlwiMTUxXCIsXCJUZXh0U3R5bGVcIjp7XCIkaWRcIjpcIjE1MlwiLFwiRm9udFNldHRpbmdzXCI6e1wiJGlkXCI6XCIxNTNcIixcIkZvbnRTaXplXCI6MTEsXCJGb250TmFtZVwiOlwiQ2FsaWJyaVwiLFwiSXNCb2xkXCI6ZmFsc2UsXCJJc0l0YWxpY1wiOmZhbHNlLFwiSXNVbmRlcmxpbmVkXCI6ZmFsc2V9LFwiRm9yZWdyb3VuZFwiOntcIiRpZFwiOlwiMTU0XCIsXCJDb2xvclwiOntcIiRpZFwiOlwiMTU1XCIsXCJBXCI6MjU1LFwiUlwiOjAsXCJHXCI6MCxcIkJcIjowfX0sXCJIb3Jpem9udGFsQWxpZ25tZW50XCI6MCxcIklzVmlzaWJsZVwiOnRydWV9LFwiUmVjdGFuZ2xlU3R5bGVcIjp7XCIkaWRcIjpcIjE1NlwiLFwiTWFyZ2luXCI6e1wiJGlkXCI6XCIxNTdcIixcIlRvcFwiOjAuMCxcIkxlZnRcIjowLjAsXCJSaWdodFwiOjAuMCxcIkJvdHRvbVwiOjAuMH0sXCJQYWRkaW5nXCI6e1wiJGlkXCI6XCIxNThcIixcIlRvcFwiOjAuMCxcIkxlZnRcIjowLjAsXCJSaWdodFwiOjAuMCxcIkJvdHRvbVwiOjAuMH0sXCJCYWNrZ3JvdW5kXCI6e1wiJGlkXCI6XCIxNTlcIixcIkNvbG9yXCI6e1wiJGlkXCI6XCIxNjBcIixcIkFcIjo2MyxcIlJcIjo2OCxcIkdcIjoxMTQsXCJCXCI6MTk2fX0sXCJJc1Zpc2libGVcIjp0cnVlLFwiV2lkdGhcIjowLjAsXCJIZWlnaHRcIjowLjAsXCJCb3JkZXJTdHlsZVwiOntcIiRpZFwiOlwiMTYxXCIsXCJMaW5lU3R5bGVcIjp7XCIkaWRcIjpcIjE2MlwiLFwiTGluZUNvbG9yXCI6e1wiJGlkXCI6XCIxNjNcIixcIkNvbG9yXCI6e1wiJGlkXCI6XCIxNjRcIixcIkFcIjoyNTUsXCJSXCI6MjU1LFwiR1wiOjAsXCJCXCI6MH19LFwiTGluZVdlaWdodFwiOjAuMCxcIkxpbmVUeXBlXCI6MH0sXCJJc1Zpc2libGVcIjpmYWxzZX19fSxcIkJhY2tncm91bmRTdHlsZVwiOntcIiRpZFwiOlwiMTY1XCIsXCJNYXJnaW5cIjp7XCIkaWRcIjpcIjE2NlwiLFwiVG9wXCI6MC4wLFwiTGVmdFwiOjAuMCxcIlJpZ2h0XCI6MC4wLFwiQm90dG9tXCI6MC4wfSxcIlBhZGRpbmdcIjp7XCIkaWRcIjpcIjE2N1wiLFwiVG9wXCI6MC4wLFwiTGVmdFwiOjAuMCxcIlJpZ2h0XCI6MC4wLFwiQm90dG9tXCI6MC4wfSxcIkJhY2tncm91bmRcIjp7XCIkaWRcIjpcIjE2OFwiLFwiQ29sb3JcIjp7XCIkaWRcIjpcIjE2OVwiLFwiQVwiOjUxLFwiUlwiOjY4LFwiR1wiOjExNCxcIkJcIjoxOTZ9fSxcIklzVmlzaWJsZVwiOnRydWUsXCJXaWR0aFwiOjAuMCxcIkhlaWdodFwiOjAuMCxcIkJvcmRlclN0eWxlXCI6e1wiJGlkXCI6XCIxNzBcIixcIkxpbmVTdHlsZVwiOntcIiRpZFwiOlwiMTcxXCIsXCJMaW5lQ29sb3JcIjp7XCIkaWRcIjpcIjE3MlwiLFwiQ29sb3JcIjp7XCIkaWRcIjpcIjE3M1wiLFwiQVwiOjI1NSxcIlJcIjoyNTUsXCJHXCI6MCxcIkJcIjowfX0sXCJMaW5lV2VpZ2h0XCI6MC4wLFwiTGluZVR5cGVcIjowfSxcIklzVmlzaWJsZVwiOmZhbHNlfX19LFwiRGVmYXVsdFN3aW1sYW5lTWlsZXN0b25lU3R5bGVcIjp7XCIkaWRcIjpcIjE3NFwiLFwiVGl0bGVQb3NpdGlvblwiOjIsXCJEYXRlUG9zaXRpb25cIjowLFwiU2hhcGVUeXBlXCI6MyxcIlNoYXBlU2l6ZVwiOjEsXCJTcGFjaW5nXCI6NSxcIlNoYXBlU3R5bGVcIjp7XCIkaWRcIjpcIjE3NVwiLFwiTWFyZ2luXCI6e1wiJGlkXCI6XCIxNzZcIixcIlRvcFwiOjAuMCxcIkxlZnRcIjowLjAsXCJSaWdodFwiOjAuMCxcIkJvdHRvbVwiOjAuMH0sXCJQYWRkaW5nXCI6e1wiJGlkXCI6XCIxNzdcIixcIlRvcFwiOjAuMCxcIkxlZnRcIjowLjAsXCJSaWdodFwiOjAuMCxcIkJvdHRvbVwiOjAuMH0sXCJCYWNrZ3JvdW5kXCI6e1wiJGlkXCI6XCIxNzhcIixcIkNvbG9yXCI6e1wiJGlkXCI6XCIxNzlcIixcIkFcIjoyNTUsXCJSXCI6NjgsXCJHXCI6MTE0LFwiQlwiOjE5Nn19LFwiSXNWaXNpYmxlXCI6dHJ1ZSxcIldpZHRoXCI6MTguMCxcIkhlaWdodFwiOjIwLjAsXCJCb3JkZXJTdHlsZVwiOntcIiRpZFwiOlwiMTgwXCIsXCJMaW5lU3R5bGVcIjp7XCIkaWRcIjpcIjE4MVwiLFwiTGluZUNvbG9yXCI6e1wiJGlkXCI6XCIxODJcIixcIkNvbG9yXCI6e1wiJGlkXCI6XCIxODNcIixcIkFcIjoyNTUsXCJSXCI6MjU1LFwiR1wiOjAsXCJCXCI6MH19LFwiTGluZVdlaWdodFwiOjIuMCxcIkxpbmVUeXBlXCI6MH0sXCJJc1Zpc2libGVcIjpmYWxzZX19LFwiVGl0bGVTdHlsZVwiOntcIiRpZFwiOlwiMTg0XCIsXCJGb250U2V0dGluZ3NcIjp7XCIkaWRcIjpcIjE4NVwiLFwiRm9udFNpemVcIjoxMixcIkZvbnROYW1lXCI6XCJDYWxpYnJpXCIsXCJJc0JvbGRcIjp0cnVlLFwiSXNJdGFsaWNcIjpmYWxzZSxcIklzVW5kZXJsaW5lZFwiOmZhbHNlfSxcIkZvcmVncm91bmRcIjp7XCIkaWRcIjpcIjE4NlwiLFwiQ29sb3JcIjp7XCIkaWRcIjpcIjE4N1wiLFwiQVwiOjI1NSxcIlJcIjowLFwiR1wiOjAsXCJCXCI6MH19LFwiSG9yaXpvbnRhbEFsaWdubWVudFwiOjEsXCJJc1Zpc2libGVcIjp0cnVlfSxcIkRhdGVTdHlsZVwiOntcIiRpZFwiOlwiMTg4XCIsXCJGb250U2V0dGluZ3NcIjp7XCIkaWRcIjpcIjE4OVwiLFwiRm9udFNpemVcIjoxMCxcIkZvbnROYW1lXCI6XCJDYWxpYnJpXCIsXCJJc0JvbGRcIjpmYWxzZSxcIklzSXRhbGljXCI6ZmFsc2UsXCJJc1VuZGVybGluZWRcIjpmYWxzZX0sXCJGb3JlZ3JvdW5kXCI6e1wiJGlkXCI6XCIxOTBcIixcIkNvbG9yXCI6e1wiJGlkXCI6XCIxOTFcIixcIkFcIjoyNTUsXCJSXCI6MTY1LFwiR1wiOjE2NSxcIkJcIjoxNjV9fSxcIkhvcml6b250YWxBbGlnbm1lbnRcIjowLFwiSXNWaXNpYmxlXCI6dHJ1ZX0sXCJEYXRlRm9ybWF0XCI6e1wiJGlkXCI6XCIxOTJ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MTkzXCIsXCJGb3JtYXRcIjowLFwiSXNWaXNpYmxlXCI6ZmFsc2UsXCJMYXN0S25vd25WaXNpYmlsaXR5U3RhdGVcIjpmYWxzZX19LFwiRGVmYXVsdFN3aW1sYW5lVGFza1N0eWxlXCI6e1wiJGlkXCI6XCIxOTRcIixcIlNoYXBlXCI6MCxcIlNoYXBlVGhpY2tuZXNzXCI6MSxcIkR1cmF0aW9uRm9ybWF0XCI6MCxcIlBlcmNlbnRhZ2VDb21wbGV0ZVRleHRTdHlsZVwiOntcIiRpZFwiOlwiMTk1XCIsXCJGb250U2V0dGluZ3NcIjp7XCIkaWRcIjpcIjE5NlwiLFwiRm9udFNpemVcIjoxMCxcIkZvbnROYW1lXCI6XCJDYWxpYnJpXCIsXCJJc0JvbGRcIjpmYWxzZSxcIklzSXRhbGljXCI6ZmFsc2UsXCJJc1VuZGVybGluZWRcIjpmYWxzZX0sXCJGb3JlZ3JvdW5kXCI6e1wiJGlkXCI6XCIxOTdcIixcIkNvbG9yXCI6e1wiJGlkXCI6XCIxOThcIixcIkFcIjoyNTUsXCJSXCI6MjM4LFwiR1wiOjIzNixcIkJcIjoyMjV9fSxcIkhvcml6b250YWxBbGlnbm1lbnRcIjoxLFwiSXNWaXNpYmxlXCI6dHJ1ZX0sXCJQZXJjZW50YWdlQ29tcGxldGVIaWdobGlnaHRTdHlsZVwiOntcIiRpZFwiOlwiMTk5XCIsXCJCYWNrZ3JvdW5kXCI6e1wiJGlkXCI6XCIyMDBcIixcIkNvbG9yXCI6e1wiJGlkXCI6XCIyMDFcIixcIkFcIjo4OSxcIlJcIjowLFwiR1wiOjAsXCJCXCI6MH19fSxcIkR1cmF0aW9uU3R5bGVcIjp7XCIkaWRcIjpcIjIwMlwiLFwiRm9udFNldHRpbmdzXCI6e1wiJGlkXCI6XCIyMDNcIixcIkZvbnRTaXplXCI6MTAsXCJGb250TmFtZVwiOlwiQ2FsaWJyaVwiLFwiSXNCb2xkXCI6ZmFsc2UsXCJJc0l0YWxpY1wiOmZhbHNlLFwiSXNVbmRlcmxpbmVkXCI6ZmFsc2V9LFwiRm9yZWdyb3VuZFwiOntcIiRpZFwiOlwiMjA0XCIsXCJDb2xvclwiOntcIiRpZFwiOlwiMjA1XCIsXCJBXCI6MjU1LFwiUlwiOjIzNyxcIkdcIjoxMjUsXCJCXCI6NDl9fSxcIkhvcml6b250YWxBbGlnbm1lbnRcIjoxLFwiSXNWaXNpYmxlXCI6dHJ1ZX0sXCJNYXJnaW5cIjp7XCIkaWRcIjpcIjIwNlwiLFwiVG9wXCI6MC4wLFwiTGVmdFwiOjAuMCxcIlJpZ2h0XCI6MC4wLFwiQm90dG9tXCI6MC4wfSxcIlN0YXJ0RGF0ZVBvc2l0aW9uXCI6MSxcIkVuZERhdGVQb3NpdGlvblwiOjEsXCJUaXRsZVBvc2l0aW9uXCI6MyxcIkR1cmF0aW9uUG9zaXRpb25cIjoyLFwiUGVyY2VudGFnZUNvbXBsZXRlZFBvc2l0aW9uXCI6MixcIlNwYWNpbmdcIjo1LFwiU2hhcGVTdHlsZVwiOntcIiRpZFwiOlwiMjA3XCIsXCJNYXJnaW5cIjp7XCIkaWRcIjpcIjIwOFwiLFwiVG9wXCI6MC4wLFwiTGVmdFwiOjQuMCxcIlJpZ2h0XCI6NC4wLFwiQm90dG9tXCI6MC4wfSxcIlBhZGRpbmdcIjp7XCIkaWRcIjpcIjIwOVwiLFwiVG9wXCI6MC4wLFwiTGVmdFwiOjAuMCxcIlJpZ2h0XCI6MC4wLFwiQm90dG9tXCI6MC4wfSxcIkJhY2tncm91bmRcIjp7XCIkaWRcIjpcIjIxMFwiLFwiQ29sb3JcIjp7XCIkaWRcIjpcIjIxMVwiLFwiQVwiOjI1NSxcIlJcIjo2OCxcIkdcIjoxMTQsXCJCXCI6MTk2fX0sXCJJc1Zpc2libGVcIjp0cnVlLFwiV2lkdGhcIjowLjAsXCJIZWlnaHRcIjoxNi4wLFwiQm9yZGVyU3R5bGVcIjp7XCIkaWRcIjpcIjIxMlwiLFwiTGluZVN0eWxlXCI6e1wiJGlkXCI6XCIyMTNcIixcIkxpbmVDb2xvclwiOntcIiRpZFwiOlwiMjE0XCIsXCJDb2xvclwiOntcIiRpZFwiOlwiMjE1XCIsXCJBXCI6MjU1LFwiUlwiOjI1NSxcIkdcIjowLFwiQlwiOjB9fSxcIkxpbmVXZWlnaHRcIjoyLjAsXCJMaW5lVHlwZVwiOjB9LFwiSXNWaXNpYmxlXCI6ZmFsc2V9fSxcIlRpdGxlU3R5bGVcIjp7XCIkaWRcIjpcIjIxNlwiLFwiRm9udFNldHRpbmdzXCI6e1wiJGlkXCI6XCIyMTdcIixcIkZvbnRTaXplXCI6MTIsXCJGb250TmFtZVwiOlwiQ2FsaWJyaVwiLFwiSXNCb2xkXCI6ZmFsc2UsXCJJc0l0YWxpY1wiOmZhbHNlLFwiSXNVbmRlcmxpbmVkXCI6ZmFsc2V9LFwiRm9yZWdyb3VuZFwiOntcIiRpZFwiOlwiMjE4XCIsXCJDb2xvclwiOntcIiRpZFwiOlwiMjE5XCIsXCJBXCI6MjU1LFwiUlwiOjAsXCJHXCI6MCxcIkJcIjowfX0sXCJIb3Jpem9udGFsQWxpZ25tZW50XCI6MixcIklzVmlzaWJsZVwiOnRydWV9LFwiRGF0ZVN0eWxlXCI6e1wiJGlkXCI6XCIyMjBcIixcIkZvbnRTZXR0aW5nc1wiOntcIiRpZFwiOlwiMjIxXCIsXCJGb250U2l6ZVwiOjEyLFwiRm9udE5hbWVcIjpcIkNhbGlicmlcIixcIklzQm9sZFwiOmZhbHNlLFwiSXNJdGFsaWNcIjpmYWxzZSxcIklzVW5kZXJsaW5lZFwiOmZhbHNlfSxcIkZvcmVncm91bmRcIjp7XCIkaWRcIjpcIjIyMlwiLFwiQ29sb3JcIjp7XCIkaWRcIjpcIjIyM1wiLFwiQVwiOjI1NSxcIlJcIjoxMTUsXCJHXCI6MTE1LFwiQlwiOjExNX19LFwiSG9yaXpvbnRhbEFsaWdubWVudFwiOjAsXCJJc1Zpc2libGVcIjp0cnVlfSxcIkRhdGVGb3JtYXRcIjp7XCIkaWRcIjpcIjIyNFwiLFwiRm9ybWF0U3RyaW5nXCI6XCJNTU0gZCwgeXl5eVwiLFwiU2VwYXJhdG9yXCI6XCIvXCIsXCJVc2VJbnRlcm5hdGlvbmFsRGF0ZUZvcm1hdFwiOmZhbHNlLFwiRGF0ZUlzVmlzaWJsZVwiOnRydWUsXCJUaW1lSXNWaXNpYmxlXCI6ZmFsc2UsXCJIb3VyRGlnaXRzXCI6MSxcIkFtUG1EZXNpZ25hdG9yXCI6MixcIlRyaW0wME1pbnV0ZXNcIjpmYWxzZX0sXCJXZWVrTnVtYmVyaW5nXCI6e1wiJGlkXCI6XCIyMjVcIixcIkZvcm1hdFwiOjAsXCJJc1Zpc2libGVcIjpmYWxzZSxcIkxhc3RLbm93blZpc2liaWxpdHlTdGF0ZVwiOmZhbHNlfX0sXCJEZWZhdWx0U3dpbWxhbmVNb3RTdHlsZVwiOntcIiRpZFwiOlwiMjI2XCIsXCJTaGFwZVwiOjMsXCJTaGFwZVNpemVcIjoxLFwiRGV0YWlsc1NwYWNpbmdcIjoyLjAsXCJQYWRkaW5nXCI6e1wiJGlkXCI6XCIyMjdcIixcIlRvcFwiOjcuMCxcIkxlZnRcIjozLjAsXCJSaWdodFwiOjAuMCxcIkJvdHRvbVwiOjIuMH0sXCJQb3NpdGlvbk9uVGFza1wiOjEsXCJTaGFwZVN0eWxlXCI6e1wiJGlkXCI6XCIyMjhcIixcIk1hcmdpblwiOntcIiRpZFwiOlwiMjI5XCIsXCJUb3BcIjowLjAsXCJMZWZ0XCI6MC4wLFwiUmlnaHRcIjowLjAsXCJCb3R0b21cIjowLjB9LFwiUGFkZGluZ1wiOntcIiRpZFwiOlwiMjMwXCIsXCJUb3BcIjowLjAsXCJMZWZ0XCI6MC4wLFwiUmlnaHRcIjowLjAsXCJCb3R0b21cIjowLjB9LFwiQmFja2dyb3VuZFwiOntcIiRpZFwiOlwiMjMxXCIsXCJDb2xvclwiOntcIiRpZFwiOlwiMjMyXCIsXCJBXCI6MjU1LFwiUlwiOjY4LFwiR1wiOjExNCxcIkJcIjoxOTZ9fSxcIklzVmlzaWJsZVwiOnRydWUsXCJXaWR0aFwiOjE4LjAsXCJIZWlnaHRcIjoyMC4wLFwiQm9yZGVyU3R5bGVcIjp7XCIkaWRcIjpcIjIzM1wiLFwiTGluZVN0eWxlXCI6e1wiJGlkXCI6XCIyMzRcIixcIkxpbmVDb2xvclwiOntcIiRpZFwiOlwiMjM1XCIsXCJDb2xvclwiOntcIiRpZFwiOlwiMjM2XCIsXCJBXCI6MjU1LFwiUlwiOjI1NSxcIkdcIjowLFwiQlwiOjB9fSxcIkxpbmVXZWlnaHRcIjowLjAsXCJMaW5lVHlwZVwiOjB9LFwiSXNWaXNpYmxlXCI6ZmFsc2V9fSxcIlRpdGxlU3R5bGVcIjp7XCIkaWRcIjpcIjIzN1wiLFwiRm9udFNldHRpbmdzXCI6e1wiJGlkXCI6XCIyMzhcIixcIkZvbnRTaXplXCI6MTIsXCJGb250TmFtZVwiOlwiQ2FsaWJyaVwiLFwiSXNCb2xkXCI6dHJ1ZSxcIklzSXRhbGljXCI6ZmFsc2UsXCJJc1VuZGVybGluZWRcIjpmYWxzZX0sXCJGb3JlZ3JvdW5kXCI6e1wiJGlkXCI6XCIyMzlcIixcIkNvbG9yXCI6e1wiJGlkXCI6XCIyNDBcIixcIkFcIjoyNTUsXCJSXCI6MCxcIkdcIjowLFwiQlwiOjB9fSxcIkhvcml6b250YWxBbGlnbm1lbnRcIjoxLFwiSXNWaXNpYmxlXCI6dHJ1ZX0sXCJEYXRlU3R5bGVcIjp7XCIkaWRcIjpcIjI0MVwiLFwiRm9udFNldHRpbmdzXCI6e1wiJGlkXCI6XCIyNDJcIixcIkZvbnRTaXplXCI6MTAsXCJGb250TmFtZVwiOlwiQ2FsaWJyaVwiLFwiSXNCb2xkXCI6ZmFsc2UsXCJJc0l0YWxpY1wiOmZhbHNlLFwiSXNVbmRlcmxpbmVkXCI6ZmFsc2V9LFwiRm9yZWdyb3VuZFwiOntcIiRpZFwiOlwiMjQzXCIsXCJDb2xvclwiOntcIiRpZFwiOlwiMjQ0XCIsXCJBXCI6MjU1LFwiUlwiOjE2NSxcIkdcIjoxNjUsXCJCXCI6MTY1fX0sXCJIb3Jpem9udGFsQWxpZ25tZW50XCI6MCxcIklzVmlzaWJsZVwiOnRydWV9LFwiRGF0ZUZvcm1hdFwiOntcIiRpZFwiOlwiMjQ1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I0NlwiLFwiRm9ybWF0XCI6MCxcIklzVmlzaWJsZVwiOmZhbHNlLFwiTGFzdEtub3duVmlzaWJpbGl0eVN0YXRlXCI6ZmFsc2V9fX0sXCJfYWRkaXRpb25hbFN3aW1sYW5lVjJTdHlsZXNcIjpbXSxcIkdyaWRsaW5lUGFuZWxTdHlsZVwiOntcIiRpZFwiOlwiMjQ3XCIsXCJHcmlkbGluZVN0eWxlXCI6e1wiJGlkXCI6XCIyNDhcIixcIkxpbmVDb2xvclwiOntcIiRpZFwiOlwiMjQ5XCIsXCJDb2xvclwiOntcIiRpZFwiOlwiMjUwXCIsXCJBXCI6MzgsXCJSXCI6OTEsXCJHXCI6MTU1LFwiQlwiOjIxM319LFwiTGluZVdlaWdodFwiOjEuMCxcIkxpbmVUeXBlXCI6MH0sXCJJc1Zpc2libGVcIjp0cnVlfSxcIkFjdGl2aXR5TGluZVBhbmVsU3R5bGVcIjp7XCIkaWRcIjpcIjI1MVwiLFwiQWN0aXZpdHlMaW5lU3R5bGVcIjp7XCIkaWRcIjpcIjI1MlwiLFwiTGluZUNvbG9yXCI6e1wiJGlkXCI6XCIyNTNcIixcIkNvbG9yXCI6e1wiJGlkXCI6XCIyNTRcIixcIkFcIjozOCxcIlJcIjo2OCxcIkdcIjoxMTQsXCJCXCI6MTk2fX0sXCJMaW5lV2VpZ2h0XCI6MS4wLFwiTGluZVR5cGVcIjowfSxcIklzVmlzaWJsZVwiOnRydWV9LFwiRGVmYXVsdERlcGVuZGVuY3lTdHlsZVwiOntcIiRpZFwiOlwiMjU1XCIsXCJMaW5lU3R5bGVcIjp7XCIkaWRcIjpcIjI1NlwiLFwiTGluZUNvbG9yXCI6e1wiJGlkXCI6XCIyNTdcIixcIkNvbG9yXCI6e1wiJGlkXCI6XCIyNThcIixcIkFcIjoyNTUsXCJSXCI6MCxcIkdcIjowLFwiQlwiOjB9fSxcIkxpbmVXZWlnaHRcIjoxLjAsXCJMaW5lVHlwZVwiOjB9LFwiRW5kQXJyb3doZWFkTGluZVN0eWxlXCI6e1wiJGlkXCI6XCIyNTlcIixcIktpbmRcIjoxLFwiV2lkdGhcIjoxLFwiTGVuZ3RoXCI6MH0sXCJCcmluZ1RvRnJvbnRcIjp0cnVlLFwiUmFkaXVzXCI6MC4wfSxcIkNyaXRpY2FsUGF0aFN0eWxlXCI6e1wiJGlkXCI6XCIyNjBcIixcIkNyaXRpY2FsUGF0aFN0eWxlT3B0aW9uc1wiOjI3LFwiTGluZVN0eWxlXCI6e1wiJGlkXCI6XCIyNjFcIixcIkxpbmVDb2xvclwiOntcIiRpZFwiOlwiMjYyXCIsXCJDb2xvclwiOntcIiRpZFwiOlwiMjYzXCIsXCJBXCI6MjU1LFwiUlwiOjI1NSxcIkdcIjo3NCxcIkJcIjo3NH19LFwiTGluZVdlaWdodFwiOjEuMCxcIkxpbmVUeXBlXCI6MH0sXCJUaXRsZUZvcmVncm91bmRcIjp7XCIkaWRcIjpcIjI2NFwiLFwiQ29sb3JcIjp7XCIkaWRcIjpcIjI2NVwiLFwiQVwiOjI1NSxcIlJcIjoyNTUsXCJHXCI6NzQsXCJCXCI6NzR9fSxcIlNoYXBlc0JhY2tncm91bmRcIjp7XCIkaWRcIjpcIjI2NlwiLFwiQ29sb3JcIjp7XCIkaWRcIjpcIjI2N1wiLFwiQVwiOjI1NSxcIlJcIjoyNTUsXCJHXCI6MTk1LFwiQlwiOjE5NX19LFwiU2hhcGVzQm9yZGVyU3R5bGVcIjp7XCIkaWRcIjpcIjI2OFwiLFwiTGluZUNvbG9yXCI6e1wiJGlkXCI6XCIyNjlcIixcIkNvbG9yXCI6e1wiJGlkXCI6XCIyNzBcIixcIkFcIjoyNTUsXCJSXCI6MjU1LFwiR1wiOjc0LFwiQlwiOjc0fX0sXCJMaW5lV2VpZ2h0XCI6Mi4wLFwiTGluZVR5cGVcIjowfX0sXCJQYW5lbHNTcGFjaW5nRGVmaW5pdGlvblwiOntcIiRpZFwiOlwiMjcxXCIsXCJTcGFjaW5nQWJvdmVUaW1lYmFuZFwiOjE2LFwiU3BhY2luZ0JlbG93VGltZWJhbmRcIjoxNixcIlNwYWNpbmdBYm92ZUJldHdlZW5Td2ltbGFuZXNBbmRUYXNrc1wiOjE2LFwiU3BhY2luZ0JlbG93QmV0d2VlblN3aW1sYW5lc0FuZFRhc2tzXCI6MTZ9LFwiX3NlbGVjdGVkVGhlbWVQcmVzZXRDb2xvcnNcIjp7XCIkaWRcIjpcIjI3MlwiLFwiVGV4dExpZ2h0XCI6e1wiJGlkXCI6XCIyNzNcIixcIkFcIjoyNTUsXCJSXCI6MjU1LFwiR1wiOjI1NSxcIkJcIjoyNTV9LFwiVGV4dERhcmtcIjp7XCIkaWRcIjpcIjI3NFwiLFwiQVwiOjI1NSxcIlJcIjowLFwiR1wiOjAsXCJCXCI6MH0sXCJBY2NlbnQxXCI6e1wiJGlkXCI6XCIyNzVcIixcIkFcIjoyNTUsXCJSXCI6MjU1LFwiR1wiOjI1NSxcIkJcIjoyNTV9LFwiQWNjZW50MlwiOntcIiRpZFwiOlwiMjc2XCIsXCJBXCI6MjU1LFwiUlwiOjUxLFwiR1wiOjYzLFwiQlwiOjgwfSxcIkFjY2VudDNcIjp7XCIkaWRcIjpcIjI3N1wiLFwiQVwiOjI1NSxcIlJcIjo2OCxcIkdcIjoxMTQsXCJCXCI6MTk2fSxcIkFjY2VudDRcIjp7XCIkaWRcIjpcIjI3OFwiLFwiQVwiOjI1NSxcIlJcIjoyMzMsXCJHXCI6MTEzLFwiQlwiOjUwfSxcIkFjY2VudDVcIjp7XCIkaWRcIjpcIjI3OVwiLFwiQVwiOjI1NSxcIlJcIjoyNSxcIkdcIjoxMDcsXCJCXCI6MzZ9LFwiQWNjZW50NlwiOntcIiRpZFwiOlwiMjgwXCIsXCJBXCI6MjU1LFwiUlwiOjE1LFwiR1wiOjE1OCxcIkJcIjoyMTN9LFwiQWNjZW50N1wiOntcIiRpZFwiOlwiMjgxXCIsXCJBXCI6MjU1LFwiUlwiOjE2MCxcIkdcIjo0MyxcIkJcIjoxNDd9LFwiQWNjZW50OFwiOntcIiRpZFwiOlwiMjgyXCIsXCJBXCI6MjU1LFwiUlwiOjc4LFwiR1wiOjE2NyxcIkJcIjo0Nn19LFwiX2N1c3RvbVByZXNldENvbG9yc1wiOntcIiRpZFwiOlwiMjgzXCJ9fX0ifSwiU2V0dGluZ3MiOnsiJGlkIjoiMTI3NyIsIkltcGFPcHRpb25zIjp7IiRpZCI6IjEyNzgiLCJMZWZ0VG9SaWdodCI6ZmFsc2UsIlBheWxvYWRPcHRpb25zIjoyfSwiVXNlQ29tcHJlc3Npb24iOmZhbHNlLCJDb21wcmVzaW9uUGVyY2VudGFnZSI6NTAuMCwiSW5hY3RpdmVJbnRlcnZhbFdpZHRoVGhyZXNob2xkIjozMC4wLCJJbmFjdGl2ZUludGVydmFsV2lkdGgiOjEuMCwiU3BsaXRUYXNrcyI6ZmFsc2UsIlVzZUNsdXN0ZXIiOmZhbHNlLCJFcHNpbG9uIjo1LjAsIk1pblBvaW50c1RvRm9ybUFDbHVzdGVyIjoyLCJHZW5lcmF0ZUludmlzaWJsZVNoYXBlcyI6ZmFsc2UsIlNtYXJ0VGltZWxpbmVUYXNrUGVyY2VudGFnZUZpdCI6ZmFsc2V9LCJJc05ldyI6ZmFsc2UsIkltcG9ydFR5cGUiOjAsIkZpbGVQYXRoIjpudWxsLCJUaW1lQ29uZmlndXJhdGlvbiI6eyIkaWQiOiIxMjc5IiwiVXNlVGltZSI6ZmFsc2UsIldvcmtEYXlTdGFydCI6IjAwOjAwOjAwIiwiV29ya0RheUVuZCI6IjIzOjU5OjAwIn0sIkxhc3RVc2VkVGVtcGxhdGVJZCI6IjM3NmI4MTM5LWE2NDMtNGJlZS05ZGE0LTNmNmYxNTIzM2Y4MSIsIkxhc3RVc2VkVGhlbWVEZXRhaWxzIjp7IiRpZCI6IjEyODAiLCJJZCI6ImY5NTVmOTE4LTFmODItNGNlMy04OGE5LTlkOGY0Mjk3NmM5MyIsIlRpdGxlIjoiVW50aXRsZWQgdGhlbWUiLCJDYXRlZ29yeSI6Mn0sIkZpcnN0V2Vla09mWWVhciI6MCwiUGxhY2VNaWxlc3RvbmVBdFRoZUJlZ2lubmluZ09mVGhlRGF5IjpmYWxzZSwiRGVwZW5kZW5jeVNjaGVkdWxpbmdTZXR0aW5ncyI6eyIkaWQiOiIxMjgxIiwiRGVwZW5kZW5jaWVzU2NoZWR1bGluZ01vZGVTZXR0aW5nIjoiRmxleGlibGUiLCJEZXBlbmRlbmNpZXNQcmV2aW91c1NjaGVkdWxpbmdNb2RlIjoiRmxleGlibGUiLCJPbkJyZWFraW5nRmxleGlibGVTY2hlZHVsaW5nTW9kZVNldHRpbmciOiJBc2tFdmVyeXRpbWUiLCJPbkJyZWFraW5nU3RyaWN0U2NoZWR1bGluZ01vZGVTZXR0aW5nIjoiQXNrRXZlcnl0aW1lIn0sIkRlcGVuZGVuY3lNb2R1bGVFbmFibGVkIjpmYWxzZSwiRGVwZW5kZW5jaWVzIjp7Il9kZXBlbmRlbmNpZXMiOltdfX0="/>
  <p:tag name="__MASTER" val="__part_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SHAPEPADDINGTOP" val="7"/>
  <p:tag name="OTLTIMEBANDELAPSEDTIMEEXTENSION" val="False"/>
  <p:tag name="OTLTIMEBANDCULTUREINFO" val="en-US"/>
  <p:tag name="OTLTIMEBANDQUICKPOSITION" val="Custom"/>
  <p:tag name="OTLTIMEBANDTHREEDEFFECTS" val="None"/>
  <p:tag name="OTLTIMEBANDAUTODATERANGE" val="True"/>
  <p:tag name="OTLTIMEBANDSTARTDATE" val="2018-05-01T00:00:00.0000000Z"/>
  <p:tag name="OTLTIMEBANDWORKINGDAYS" val="Standard"/>
  <p:tag name="OTLTIMEBANDUSETIME" val="False"/>
  <p:tag name="OTLTIMEBANDTIMECONFIGWORKDAYSTART" val="00:00:00"/>
  <p:tag name="OTLTIMEBANDTIMECONFIGWORKDAYEND" val="23:59:00"/>
  <p:tag name="OTLTIMEBANDAPPENDYEARONYEARCHANGE" val="True"/>
  <p:tag name="OTLTIMEBANDSCALEMARKING" val="None"/>
  <p:tag name="OTLRIGHTENDCAPSMARGINRIGHT" val="20"/>
  <p:tag name="OTLLEFTENDCAPSMARGINLEFT" val="81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Fals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16"/>
  <p:tag name="OTLTIMEBANDSPACINGBELOW" val="16"/>
  <p:tag name="OTLTIMEBANDSPACINGABOVEFORSWLANDTASKS" val="16"/>
  <p:tag name="OTLTIMEBANDSPACINGBELOWFORSWLANDTASKS" val="16"/>
  <p:tag name="OTLTIMEBANDSCALEFORMAT" val="MMM"/>
  <p:tag name="OTLTIMEBANDSCALETYPE" val="Quarters"/>
  <p:tag name="OTLTIMEBANDSHAPETYPE" val="RectangleTimeband"/>
  <p:tag name="OTLTIMEBANDSHAPEHEIGHT" val="30"/>
  <p:tag name="OTLTIMEBANDSHAPEPADDINGLEFT" val="13"/>
  <p:tag name="OTLTIMEBANDENDDATE" val="2025-07-07T23:59:00.000000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PERCENTAGE" val="75"/>
  <p:tag name="OTLDURATIONFORMAT" val="mons"/>
  <p:tag name="OTLSPACING" val="5"/>
  <p:tag name="OTLSHAPETHICKNESSTYPE" val="Regular"/>
  <p:tag name="OTLWEEKNUMBERINGFORMAT" val="WNFormat1"/>
  <p:tag name="OTLWEEKNUMBERINGISVISIBLE" val="False"/>
  <p:tag name="OTLSTARTDATE" val="2023-04-11T00:00:00.0000000"/>
  <p:tag name="OTLENDDATE" val="2024-09-06T23:59:00.000000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URATIONFORMAT" val="mons"/>
  <p:tag name="OTLSPACING" val="5"/>
  <p:tag name="OTLSHAPETHICKNESSTYPE" val="Regular"/>
  <p:tag name="OTLWEEKNUMBERINGFORMAT" val="WNFormat1"/>
  <p:tag name="OTLWEEKNUMBERINGISVISIBLE" val="False"/>
  <p:tag name="OTLSTARTDATE" val="2023-04-13T00:00:00.0000000"/>
  <p:tag name="OTLENDDATE" val="2023-12-06T23:59:00.000000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URATIONFORMAT" val="mons"/>
  <p:tag name="OTLSPACING" val="5"/>
  <p:tag name="OTLSHAPETHICKNESSTYPE" val="Regular"/>
  <p:tag name="OTLWEEKNUMBERINGFORMAT" val="WNFormat1"/>
  <p:tag name="OTLWEEKNUMBERINGISVISIBLE" val="False"/>
  <p:tag name="OTLSTARTDATE" val="2023-12-16T00:00:00.0000000"/>
  <p:tag name="OTLENDDATE" val="2024-05-03T08:07:00.000000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URATIONFORMAT" val="mons"/>
  <p:tag name="OTLSPACING" val="5"/>
  <p:tag name="OTLSHAPETHICKNESSTYPE" val="Regular"/>
  <p:tag name="OTLWEEKNUMBERINGFORMAT" val="WNFormat1"/>
  <p:tag name="OTLWEEKNUMBERINGISVISIBLE" val="False"/>
  <p:tag name="OTLSTARTDATE" val="2024-05-11T00:00:00.0000000"/>
  <p:tag name="OTLENDDATE" val="2024-09-03T23:59:00.0000000Z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PERCENTAGE" val="25"/>
  <p:tag name="OTLDURATIONFORMAT" val="mons"/>
  <p:tag name="OTLSPACING" val="5"/>
  <p:tag name="OTLSHAPETHICKNESSTYPE" val="Regular"/>
  <p:tag name="OTLWEEKNUMBERINGFORMAT" val="WNFormat1"/>
  <p:tag name="OTLWEEKNUMBERINGISVISIBLE" val="False"/>
  <p:tag name="OTLSTARTDATE" val="2024-05-13T00:00:00.0000000"/>
  <p:tag name="OTLENDDATE" val="2025-07-13T23:59:00.000000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URATIONFORMAT" val="mons"/>
  <p:tag name="OTLSPACING" val="5"/>
  <p:tag name="OTLSHAPETHICKNESSTYPE" val="Regular"/>
  <p:tag name="OTLWEEKNUMBERINGFORMAT" val="WNFormat1"/>
  <p:tag name="OTLWEEKNUMBERINGISVISIBLE" val="False"/>
  <p:tag name="OTLSTARTDATE" val="2024-05-14T00:00:00.0000000"/>
  <p:tag name="OTLENDDATE" val="2024-11-23T12:07:00.000000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URATIONFORMAT" val="mons"/>
  <p:tag name="OTLSPACING" val="5"/>
  <p:tag name="OTLSHAPETHICKNESSTYPE" val="Regular"/>
  <p:tag name="OTLWEEKNUMBERINGFORMAT" val="WNFormat1"/>
  <p:tag name="OTLWEEKNUMBERINGISVISIBLE" val="False"/>
  <p:tag name="OTLSTARTDATE" val="2024-12-01T00:00:00.0000000"/>
  <p:tag name="OTLENDDATE" val="2025-03-26T23:59:00.000000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URATIONFORMAT" val="mons"/>
  <p:tag name="OTLSPACING" val="5"/>
  <p:tag name="OTLSHAPETHICKNESSTYPE" val="Regular"/>
  <p:tag name="OTLWEEKNUMBERINGFORMAT" val="WNFormat1"/>
  <p:tag name="OTLWEEKNUMBERINGISVISIBLE" val="False"/>
  <p:tag name="OTLSTARTDATE" val="2025-04-04T00:00:00.0000000"/>
  <p:tag name="OTLENDDATE" val="2025-07-13T23:59:00.000000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ERCENTAGE" val="100"/>
  <p:tag name="OTLDURATIONFORMAT" val="wk"/>
  <p:tag name="OTLSPACING" val="3"/>
  <p:tag name="OTLSHAPETHICKNESSTYPE" val="Thin"/>
  <p:tag name="OTLSTARTDATE" val="2023-10-19T08:00:00.0000000Z"/>
  <p:tag name="OTLENDDATE" val="2023-10-26T08:00:00.0000000Z"/>
  <p:tag name="OTLMARKERSHAPE" val="OTL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Manufacturer Certification"/>
  <p:tag name="OTLPOSITIONONTASK" val="Above"/>
  <p:tag name="OTLRELATEDTASKID" val="00000000-0000-0000-0000-000000000000"/>
  <p:tag name="OTLWEEKNUMBERINGFORMAT" val="WNFormat1"/>
  <p:tag name="OTLWEEKNUMBERINGISVISIBLE" val="False"/>
  <p:tag name="OTLDATE" val="2024-05-11T23:59:00.000000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*Project Approval"/>
  <p:tag name="OTLDATE" val="2023-05-01T23:59:00.0000000"/>
  <p:tag name="OTLPOSITIONONTASK" val="Above"/>
  <p:tag name="OTLRELATEDTASKID" val="00000000-0000-0000-0000-000000000000"/>
  <p:tag name="OTLWEEKNUMBERINGFORMAT" val="WNFormat1"/>
  <p:tag name="OTLWEEKNUMBERINGISVISIBLE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/MMM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Data Backup"/>
  <p:tag name="OTLPOSITIONONTASK" val="Above"/>
  <p:tag name="OTLRELATEDTASKID" val="09290563-143f-46f7-bfd7-8d7e7784e98c"/>
  <p:tag name="OTLWEEKNUMBERINGFORMAT" val="WNFormat1"/>
  <p:tag name="OTLWEEKNUMBERINGISVISIBLE" val="False"/>
  <p:tag name="OTLDATE" val="2023-11-13T23:59:00.000000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/MMM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Training Day"/>
  <p:tag name="OTLPOSITIONONTASK" val="Above"/>
  <p:tag name="OTLRELATEDTASKID" val="09290563-143f-46f7-bfd7-8d7e7784e98c"/>
  <p:tag name="OTLWEEKNUMBERINGFORMAT" val="WNFormat1"/>
  <p:tag name="OTLWEEKNUMBERINGISVISIBLE" val="False"/>
  <p:tag name="OTLDATE" val="2024-04-26T23:59:00.000000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/MMM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Sign Off"/>
  <p:tag name="OTLPOSITIONONTASK" val="Above"/>
  <p:tag name="OTLRELATEDTASKID" val="da3104f1-a83b-413d-9a2a-dffd404991f5"/>
  <p:tag name="OTLWEEKNUMBERINGFORMAT" val="WNFormat1"/>
  <p:tag name="OTLWEEKNUMBERINGISVISIBLE" val="False"/>
  <p:tag name="OTLDATE" val="2025-07-07T23:59:00.000000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Checkpoint A"/>
  <p:tag name="OTLPOSITIONONTASK" val="Above"/>
  <p:tag name="OTLRELATEDTASKID" val="00000000-0000-0000-0000-000000000000"/>
  <p:tag name="OTLWEEKNUMBERINGFORMAT" val="WNFormat1"/>
  <p:tag name="OTLWEEKNUMBERINGISVISIBLE" val="False"/>
  <p:tag name="OTLDATE" val="2023-11-25T23:59:00.000000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Checkpoint B"/>
  <p:tag name="OTLPOSITIONONTASK" val="Above"/>
  <p:tag name="OTLRELATEDTASKID" val="00000000-0000-0000-0000-000000000000"/>
  <p:tag name="OTLWEEKNUMBERINGFORMAT" val="WNFormat1"/>
  <p:tag name="OTLWEEKNUMBERINGISVISIBLE" val="False"/>
  <p:tag name="OTLDATE" val="2024-10-28T23:59:00.000000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/MMM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Data Backup"/>
  <p:tag name="OTLPOSITIONONTASK" val="Above"/>
  <p:tag name="OTLRELATEDTASKID" val="da3104f1-a83b-413d-9a2a-dffd404991f5"/>
  <p:tag name="OTLWEEKNUMBERINGFORMAT" val="WNFormat1"/>
  <p:tag name="OTLWEEKNUMBERINGISVISIBLE" val="False"/>
  <p:tag name="OTLDATE" val="2024-10-10T23:59:00.000000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Project complete"/>
  <p:tag name="OTLPOSITIONONTASK" val="Above"/>
  <p:tag name="OTLRELATEDTASKID" val="00000000-0000-0000-0000-000000000000"/>
  <p:tag name="OTLDATE" val="2025-07-07T23:59:00.000000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/MMM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Sign Off"/>
  <p:tag name="OTLPOSITIONONTASK" val="Above"/>
  <p:tag name="OTLRELATEDTASKID" val="09290563-143f-46f7-bfd7-8d7e7784e98c"/>
  <p:tag name="OTLDATE" val="2024-08-27T23:59:00.000000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ERCENTAGE" val="100"/>
  <p:tag name="OTLDURATIONFORMAT" val="wk"/>
  <p:tag name="OTLSPACING" val="3"/>
  <p:tag name="OTLSHAPETHICKNESSTYPE" val="Thin"/>
  <p:tag name="OTLSTARTDATE" val="2023-10-22T13:00:00.0000000Z"/>
  <p:tag name="OTLENDDATE" val="2023-10-29T13:00:00.0000000Z"/>
  <p:tag name="OTLMARKERSHAPE" val="OTL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3-11-11T13:00:00.0000000Z"/>
  <p:tag name="OTLENDDATE" val="2023-12-02T13:00:00.0000000Z"/>
  <p:tag name="OTLPERCENTAGE" val="0"/>
  <p:tag name="OTLDURATIONFORMAT" val="wk"/>
  <p:tag name="OTLSPACING" val="3"/>
  <p:tag name="OTLSHAPETHICKNESSTYPE" val="Thin"/>
  <p:tag name="OTLMARKERSHAPE" val="OTL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3-12-02T13:00:00.0000000Z"/>
  <p:tag name="OTLPERCENTAGE" val="0"/>
  <p:tag name="OTLDURATIONFORMAT" val="wk"/>
  <p:tag name="OTLSPACING" val="3"/>
  <p:tag name="OTLSHAPETHICKNESSTYPE" val="Thin"/>
  <p:tag name="OTLMARKERSHAPE" val="OTL"/>
  <p:tag name="OTLENDDATE" val="2024-01-26T23:59:00.0000000Z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X3N3aW1sYW5lc1YyIjpbeyIkaWQiOiIyIiwiX2FjdGl2aXRpZXMiOlt7IiRpZCI6IjMiLCJfcm93cyI6W3siJGlkIjoiNCIsIl90YXNrcyI6W3siJGlkIjoiNSIsIl9hdHRhY2hlZE1pbGVzdG9uZXMiOltdLCJUYXNrRGVmaW5pdGlvbiI6eyIkaWQiOiI2IiwiR3JvdXBOYW1lIjpudWxsLCJTdGFydERhdGUiOiIyMDIyLTA4LTAzVDAwOjAwOjAwIiwiRW5kRGF0ZSI6IjIwMjctMDctMjJUMjM6NTk6MDAiLCJQZXJjZW50YWdlQ29tcGxldGUiOjg5LjAsIlN0eWxlIjp7IiRpZCI6IjciLCJTaGFwZSI6MywiU2hhcGVUaGlja25lc3MiOjAsIkR1cmF0aW9uRm9ybWF0IjoxOCwiSW5jbHVkZU5vbldvcmtpbmdEYXlzSW5EdXJhdGlvbiI6ZmFsc2UsIlBlcmNlbnRhZ2VDb21wbGV0ZVN0eWxlIjp7IiRpZCI6IjgiLCJGb250U2V0dGluZ3MiOnsiJGlkIjoiOSIsIkZvbnRTaXplIjoxMCwiRm9udE5hbWUiOiJDYWxpYnJpIiwiSXNCb2xkIjpmYWxzZSwiSXNJdGFsaWMiOmZhbHNlLCJJc1VuZGVybGluZWQiOmZhbHNlLCJQYXJlbnRTdHlsZSI6bnVsbH0sIkF1dG9TaXplIjowLCJGb3JlZ3JvdW5kIjp7IiRpZCI6IjEwIiwiQ29sb3IiOnsiJGlkIjoiMTEiLCJBIjoyNTUsIlIiOjExNSwiRyI6MTE1LCJCIjoxMTV9fSwiTWF4V2lkdGgiOjIwMC4wLCJNYXhIZWlnaHQiOiJJbmZpbml0eSIsIlNtYXJ0Rm9yZWdyb3VuZElzQWN0aXZlIjpmYWxzZSwiSG9yaXpvbnRhbEFsaWdubWVudCI6MCwiVmVydGljYWxBbGlnbm1lbnQiOjAsIlNtYXJ0Rm9yZWdyb3VuZCI6bnVsbCwiQmFja2dyb3VuZEZpbGxUeXBlIjowLCJNYXJnaW4iOnsiJGlkIjoiMTIiLCJUb3AiOjAuMCwiTGVmdCI6MC4wLCJSaWdodCI6MC4wLCJCb3R0b20iOjAuMH0sIlBhZGRpbmciOnsiJGlkIjoiMTMiLCJUb3AiOjAuMCwiTGVmdCI6MC4wLCJSaWdodCI6MC4wLCJCb3R0b20iOjAuMH0sIkJhY2tncm91bmQiOnsiJGlkIjoiMTQiLCJDb2xvciI6eyIkaWQiOiIxNSIsIkEiOjg5LCJSIjowLCJHIjowLCJCIjowfX0sIklzVmlzaWJsZSI6dHJ1ZSwiV2lkdGgiOjAuMCwiSGVpZ2h0IjowLjAsIkJvcmRlclN0eWxlIjp7IiRpZCI6IjE2IiwiTGluZUNvbG9yIjpudWxsLCJMaW5lV2VpZ2h0IjowLjAsIkxpbmVUeXBlIjowLCJQYXJlbnRTdHlsZSI6bnVsbH0sIlBhcmVudFN0eWxlIjpudWxsfSwiRHVyYXRpb25TdHlsZSI6eyIkaWQiOiIxNyIsIkZvbnRTZXR0aW5ncyI6eyIkaWQiOiIxOCIsIkZvbnRTaXplIjoxMCwiRm9udE5hbWUiOiJDYWxpYnJpIiwiSXNCb2xkIjpmYWxzZSwiSXNJdGFsaWMiOmZhbHNlLCJJc1VuZGVybGluZWQiOmZhbHNlLCJQYXJlbnRTdHlsZSI6bnVsbH0sIkF1dG9TaXplIjowLCJGb3JlZ3JvdW5kIjp7IiRpZCI6IjE5IiwiQ29sb3IiOnsiJGlkIjoiMjAiLCJBIjoyNTUsIlIiOjExNSwiRyI6MTE1LCJCIjoxMTV9fSwiTWF4V2lkdGgiOjIwMC4wLCJNYXhIZWlnaHQiOiJJbmZpbml0eSIsIlNtYXJ0Rm9yZWdyb3VuZElzQWN0aXZlIjpmYWxzZSwiSG9yaXpvbnRhbEFsaWdubWVudCI6MiwiVmVydGljYWxBbGlnbm1lbnQiOjAsIlNtYXJ0Rm9yZWdyb3VuZCI6bnVsbCwiQmFja2dyb3VuZEZpbGxUeXBlIjowLCJNYXJnaW4iOnsiJGlkIjoiMjEiLCJUb3AiOjAuMCwiTGVmdCI6MC4wLCJSaWdodCI6MC4wLCJCb3R0b20iOjAuMH0sIlBhZGRpbmciOnsiJGlkIjoiMjIiLCJUb3AiOjAuMCwiTGVmdCI6MC4wLCJSaWdodCI6MC4wLCJCb3R0b20iOjAuMH0sIkJhY2tncm91bmQiOnsiJGlkIjoiMjMiLCJDb2xvciI6eyIkaWQiOiIyNCIsIkEiOjAsIlIiOjI1NSwiRyI6MjU1LCJCIjoyNTV9fSwiSXNWaXNpYmxlIjp0cnVlLCJXaWR0aCI6MC4wLCJIZWlnaHQiOjAuMCwiQm9yZGVyU3R5bGUiOnsiJGlkIjoiMjUiLCJMaW5lQ29sb3IiOm51bGwsIkxpbmVXZWlnaHQiOjAuMCwiTGluZVR5cGUiOjAsIlBhcmVudFN0eWxlIjpudWxsfSwiUGFyZW50U3R5bGUiOm51bGx9LCJIb3Jpem9udGFsQ29ubmVjdG9yU3R5bGUiOnsiJGlkIjoiMjYiLCJMaW5lQ29sb3IiOnsiJGlkIjoiMjciLCIkdHlwZSI6Ik5MUkUuQ29tbW9uLkRvbS5Tb2xpZENvbG9yQnJ1c2gsIE5MUkUuQ29tbW9uIiwiQ29sb3IiOnsiJGlkIjoiMjgiLCJBIjoyNTUsIlIiOjIwNCwiRyI6MjA0LCJCIjoyMDR9fSwiTGluZVdlaWdodCI6MS4wLCJMaW5lVHlwZSI6MCwiUGFyZW50U3R5bGUiOm51bGx9LCJWZXJ0aWNhbENvbm5lY3RvclN0eWxlIjp7IiRpZCI6IjI5IiwiTGluZUNvbG9yIjp7IiRpZCI6IjMwIiwiJHR5cGUiOiJOTFJFLkNvbW1vbi5Eb20uU29saWRDb2xvckJydXNoLCBOTFJFLkNvbW1vbiIsIkNvbG9yIjp7IiRpZCI6IjMxIiwiQSI6MjU1LCJSIjoyMDQsIkciOjIwNCwiQiI6MjA0fX0sIkxpbmVXZWlnaHQiOjAuMCwiTGluZVR5cGUiOjAsIlBhcmVudFN0eWxlIjpudWxsfSwiTWFyZ2luIjpudWxsLCJTdGFydERhdGVQb3NpdGlvbiI6NiwiRW5kRGF0ZVBvc2l0aW9uIjo2LCJEYXRlSXNWaXNpYmxlIjpmYWxzZSwiVGl0bGVQb3NpdGlvbiI6MiwiRHVyYXRpb25Qb3NpdGlvbiI6MywiUGVyY2VudGFnZUNvbXBsZXRlZFBvc2l0aW9uIjo0LCJTcGFjaW5nIjo1LCJJc0JlbG93VGltZWJhbmQiOnRydWUsIlBlcmNlbnRhZ2VDb21wbGV0ZVNoYXBlT3BhY2l0eSI6MzUsIlNoYXBlU3R5bGUiOnsiJGlkIjoiMzIiLCJNYXJnaW4iOnsiJGlkIjoiMzMiLCJUb3AiOjAuMCwiTGVmdCI6NC4wLCJSaWdodCI6NC4wLCJCb3R0b20iOjAuMH0sIlBhZGRpbmciOnsiJGlkIjoiMzQiLCJUb3AiOjAuMCwiTGVmdCI6MC4wLCJSaWdodCI6MC4wLCJCb3R0b20iOjAuMH0sIkJhY2tncm91bmQiOnsiJGlkIjoiMzUiLCJDb2xvciI6eyIkaWQiOiIzNiIsIkEiOjI1NSwiUiI6MTEyLCJHIjoxNzMsIkIiOjcxfX0sIklzVmlzaWJsZSI6dHJ1ZSwiV2lkdGgiOjAuMCwiSGVpZ2h0IjoxMC4wLCJCb3JkZXJTdHlsZSI6eyIkaWQiOiIzNyIsIkxpbmVDb2xvciI6eyIkaWQiOiIzOCIsIiR0eXBlIjoiTkxSRS5Db21tb24uRG9tLlNvbGlkQ29sb3JCcnVzaCwgTkxSRS5Db21tb24iLCJDb2xvciI6eyIkaWQiOiIzOSIsIkEiOjI1NSwiUiI6MjU1LCJHIjowLCJCIjowfX0sIkxpbmVXZWlnaHQiOjAuMCwiTGluZVR5cGUiOjAsIlBhcmVudFN0eWxlIjpudWxsfSwiUGFyZW50U3R5bGUiOm51bGx9LCJUaXRsZVN0eWxlIjp7IiRpZCI6IjQwIiwiRm9udFNldHRpbmdzIjp7IiRpZCI6IjQxIiwiRm9udFNpemUiOjEwLCJGb250TmFtZSI6IkNhbGlicmkiLCJJc0JvbGQiOmZhbHNlLCJJc0l0YWxpYyI6ZmFsc2UsIklzVW5kZXJsaW5lZCI6ZmFsc2UsIlBhcmVudFN0eWxlIjpudWxsfSwiQXV0b1NpemUiOjAsIkZvcmVncm91bmQiOnsiJGlkIjoiNDIiLCJDb2xvciI6eyIkaWQiOiI0MyIsIkEiOjI1NSwiUiI6MjU1LCJHIjoyNTUsIkIiOjI1NX19LCJNYXhXaWR0aCI6OTYwLjAsIk1heEhlaWdodCI6IkluZmluaXR5IiwiU21hcnRGb3JlZ3JvdW5kSXNBY3RpdmUiOmZhbHNlLCJIb3Jpem9udGFsQWxpZ25tZW50IjoxLCJWZXJ0aWNhbEFsaWdubWVudCI6MCwiU21hcnRGb3JlZ3JvdW5kIjpudWxsLCJCYWNrZ3JvdW5kRmlsbFR5cGUiOjAsIk1hcmdpbiI6eyIkaWQiOiI0NCIsIlRvcCI6MC4wLCJMZWZ0IjowLjAsIlJpZ2h0IjowLjAsIkJvdHRvbSI6MC4wfSwiUGFkZGluZyI6eyIkaWQiOiI0NSIsIlRvcCI6MC4wLCJMZWZ0IjowLjAsIlJpZ2h0IjowLjAsIkJvdHRvbSI6MC4wfSwiQmFja2dyb3VuZCI6eyIkaWQiOiI0NiIsIkNvbG9yIjp7IiRpZCI6IjQ3IiwiQSI6MCwiUiI6MjU1LCJHIjoyNTUsIkIiOjI1NX19LCJJc1Zpc2libGUiOnRydWUsIldpZHRoIjowLjAsIkhlaWdodCI6MC4wLCJCb3JkZXJTdHlsZSI6eyIkaWQiOiI0OCIsIkxpbmVDb2xvciI6bnVsbCwiTGluZVdlaWdodCI6MC4wLCJMaW5lVHlwZSI6MCwiUGFyZW50U3R5bGUiOm51bGx9LCJQYXJlbnRTdHlsZSI6bnVsbH0sIkRhdGVTdHlsZSI6eyIkaWQiOiI0OSIsIkZvbnRTZXR0aW5ncyI6eyIkaWQiOiI1MCIsIkZvbnRTaXplIjoxMCwiRm9udE5hbWUiOiJDYWxpYnJpIiwiSXNCb2xkIjpmYWxzZSwiSXNJdGFsaWMiOmZhbHNlLCJJc1VuZGVybGluZWQiOmZhbHNlLCJQYXJlbnRTdHlsZSI6bnVsbH0sIkF1dG9TaXplIjowLCJGb3JlZ3JvdW5kIjp7IiRpZCI6IjUxIiwiQ29sb3IiOnsiJGlkIjoiNTI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UzIiwiVG9wIjowLjAsIkxlZnQiOjAuMCwiUmlnaHQiOjAuMCwiQm90dG9tIjowLjB9LCJQYWRkaW5nIjp7IiRpZCI6IjU0IiwiVG9wIjowLjAsIkxlZnQiOjAuMCwiUmlnaHQiOjAuMCwiQm90dG9tIjowLjB9LCJCYWNrZ3JvdW5kIjp7IiRpZCI6IjU1IiwiQ29sb3IiOnsiJGlkIjoiNTYiLCJBIjowLCJSIjoyNTUsIkciOjI1NSwiQiI6MjU1fX0sIklzVmlzaWJsZSI6dHJ1ZSwiV2lkdGgiOjAuMCwiSGVpZ2h0IjowLjAsIkJvcmRlclN0eWxlIjp7IiRpZCI6IjU3IiwiTGluZUNvbG9yIjpudWxsLCJMaW5lV2VpZ2h0IjowLjAsIkxpbmVUeXBlIjowLCJQYXJlbnRTdHlsZSI6bnVsbH0sIlBhcmVudFN0eWxlIjpudWxsfSwiRGF0ZUZvcm1hdCI6eyIkaWQiOiI1O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OSIsIkZvcm1hdCI6MCwiSXNWaXNpYmxlIjpmYWxzZSwiTGFzdEtub3duVmlzaWJpbGl0eVN0YXRlIjpmYWxzZX0sIklzVmlzaWJsZSI6dHJ1ZSwiUGFyZW50U3R5bGUiOm51bGx9LCJJbmRleCI6MCwiU21hcnREdXJhdGlvbkFjdGl2YXRlZCI6ZmFsc2UsIkRhdGVGb3JtYXQiOnsiJHJlZiI6IjU4In0sIldlZWtOdW1iZXJpbmciOnsiJGlkIjoiNjAiLCJGb3JtYXQiOjAsIklzVmlzaWJsZSI6ZmFsc2UsIkxhc3RLbm93blZpc2liaWxpdHlTdGF0ZSI6ZmFsc2V9LCJJZCI6ImM4ZjA3MmUwLTYwZTMtNDZkNi1hNWFjLWZiZTI0MDBhZTQyNCIsIkltcG9ydElkIjoiTmV3IENJIFBvcnRhbCAtIEludGVncmF0ZSB3aXRoIE1vYmlsZSBBcHBzIiwiVGl0bGUiOiJOZXcgQ0kgUG9ydGFsIC0gSW50ZWdyYXRlIHdpdGggTW9iaWxlIEFwcHMiLCJOb3RlIjpudWxsLCJIeXBlcmxpbmsiOnsiJGlkIjoiNjEiLCJBZGRyZXNzIjoiIiwiU3ViQWRkcmVzcyI6IiJ9LCJJc0NoYW5nZWQiOmZhbHNlLCJJc05ldyI6ZmFsc2V9fV0sIl9taWxlc3RvbmVzIjpbXSwiSWQiOiIwMDAwMDAwMC0wMDAwLTAwMDAtMDAwMC0wMDAwMDAwMDAwMDAiLCJJc1NpbmdsZUl0ZW1Sb3ciOnRydWV9LHsiJGlkIjoiNjIiLCJfdGFza3MiOlt7IiRpZCI6IjYzIiwiX2F0dGFjaGVkTWlsZXN0b25lcyI6W10sIlRhc2tEZWZpbml0aW9uIjp7IiRpZCI6IjY0IiwiR3JvdXBOYW1lIjpudWxsLCJTdGFydERhdGUiOiIyMDIyLTA4LTA2VDAwOjAwOjAwIiwiRW5kRGF0ZSI6IjIwMjQtMDItMDdUMjM6NTk6MDAiLCJQZXJjZW50YWdlQ29tcGxldGUiOjEwMC4wLCJTdHlsZSI6eyIkaWQiOiI2NSIsIlNoYXBlIjozLCJTaGFwZVRoaWNrbmVzcyI6MCwiRHVyYXRpb25Gb3JtYXQiOjE4LCJJbmNsdWRlTm9uV29ya2luZ0RheXNJbkR1cmF0aW9uIjpmYWxzZSwiUGVyY2VudGFnZUNvbXBsZXRlU3R5bGUiOnsiJGlkIjoiNjYiLCJGb250U2V0dGluZ3MiOnsiJGlkIjoiNjciLCJGb250U2l6ZSI6MTAsIkZvbnROYW1lIjoiQ2FsaWJyaSIsIklzQm9sZCI6ZmFsc2UsIklzSXRhbGljIjpmYWxzZSwiSXNVbmRlcmxpbmVkIjpmYWxzZSwiUGFyZW50U3R5bGUiOm51bGx9LCJBdXRvU2l6ZSI6MCwiRm9yZWdyb3VuZCI6eyIkaWQiOiI2OCIsIkNvbG9yIjp7IiRpZCI6IjY5IiwiQSI6MjU1LCJSIjoxMTUsIkciOjExNSwiQiI6MTE1fX0sIk1heFdpZHRoIjoyMDAuMCwiTWF4SGVpZ2h0IjoiSW5maW5pdHkiLCJTbWFydEZvcmVncm91bmRJc0FjdGl2ZSI6ZmFsc2UsIkhvcml6b250YWxBbGlnbm1lbnQiOjAsIlZlcnRpY2FsQWxpZ25tZW50IjowLCJTbWFydEZvcmVncm91bmQiOm51bGwsIkJhY2tncm91bmRGaWxsVHlwZSI6MCwiTWFyZ2luIjp7IiRpZCI6IjcwIiwiVG9wIjowLjAsIkxlZnQiOjAuMCwiUmlnaHQiOjAuMCwiQm90dG9tIjowLjB9LCJQYWRkaW5nIjp7IiRpZCI6IjcxIiwiVG9wIjowLjAsIkxlZnQiOjAuMCwiUmlnaHQiOjAuMCwiQm90dG9tIjowLjB9LCJCYWNrZ3JvdW5kIjp7IiRpZCI6IjcyIiwiQ29sb3IiOnsiJGlkIjoiNzMiLCJBIjo4OSwiUiI6MCwiRyI6MCwiQiI6MH19LCJJc1Zpc2libGUiOnRydWUsIldpZHRoIjowLjAsIkhlaWdodCI6MC4wLCJCb3JkZXJTdHlsZSI6eyIkaWQiOiI3NCIsIkxpbmVDb2xvciI6bnVsbCwiTGluZVdlaWdodCI6MC4wLCJMaW5lVHlwZSI6MCwiUGFyZW50U3R5bGUiOm51bGx9LCJQYXJlbnRTdHlsZSI6bnVsbH0sIkR1cmF0aW9uU3R5bGUiOnsiJGlkIjoiNzUiLCJGb250U2V0dGluZ3MiOnsiJGlkIjoiNzYiLCJGb250U2l6ZSI6MTAsIkZvbnROYW1lIjoiQ2FsaWJyaSIsIklzQm9sZCI6ZmFsc2UsIklzSXRhbGljIjpmYWxzZSwiSXNVbmRlcmxpbmVkIjpmYWxzZSwiUGFyZW50U3R5bGUiOm51bGx9LCJBdXRvU2l6ZSI6MCwiRm9yZWdyb3VuZCI6eyIkaWQiOiI3NyIsIkNvbG9yIjp7IiRpZCI6Ijc4IiwiQSI6MjU1LCJSIjoxMTUsIkciOjExNSwiQiI6MTE1fX0sIk1heFdpZHRoIjoyMDAuMCwiTWF4SGVpZ2h0IjoiSW5maW5pdHkiLCJTbWFydEZvcmVncm91bmRJc0FjdGl2ZSI6ZmFsc2UsIkhvcml6b250YWxBbGlnbm1lbnQiOjIsIlZlcnRpY2FsQWxpZ25tZW50IjowLCJTbWFydEZvcmVncm91bmQiOm51bGwsIkJhY2tncm91bmRGaWxsVHlwZSI6MCwiTWFyZ2luIjp7IiRpZCI6Ijc5IiwiVG9wIjowLjAsIkxlZnQiOjAuMCwiUmlnaHQiOjAuMCwiQm90dG9tIjowLjB9LCJQYWRkaW5nIjp7IiRpZCI6IjgwIiwiVG9wIjowLjAsIkxlZnQiOjAuMCwiUmlnaHQiOjAuMCwiQm90dG9tIjowLjB9LCJCYWNrZ3JvdW5kIjp7IiRpZCI6IjgxIiwiQ29sb3IiOnsiJGlkIjoiODIiLCJBIjowLCJSIjoyNTUsIkciOjI1NSwiQiI6MjU1fX0sIklzVmlzaWJsZSI6dHJ1ZSwiV2lkdGgiOjAuMCwiSGVpZ2h0IjowLjAsIkJvcmRlclN0eWxlIjp7IiRpZCI6IjgzIiwiTGluZUNvbG9yIjpudWxsLCJMaW5lV2VpZ2h0IjowLjAsIkxpbmVUeXBlIjowLCJQYXJlbnRTdHlsZSI6bnVsbH0sIlBhcmVudFN0eWxlIjpudWxsfSwiSG9yaXpvbnRhbENvbm5lY3RvclN0eWxlIjp7IiRpZCI6Ijg0IiwiTGluZUNvbG9yIjp7IiRpZCI6Ijg1IiwiJHR5cGUiOiJOTFJFLkNvbW1vbi5Eb20uU29saWRDb2xvckJydXNoLCBOTFJFLkNvbW1vbiIsIkNvbG9yIjp7IiRpZCI6Ijg2IiwiQSI6MjU1LCJSIjoyMDQsIkciOjIwNCwiQiI6MjA0fX0sIkxpbmVXZWlnaHQiOjEuMCwiTGluZVR5cGUiOjAsIlBhcmVudFN0eWxlIjpudWxsfSwiVmVydGljYWxDb25uZWN0b3JTdHlsZSI6eyIkaWQiOiI4NyIsIkxpbmVDb2xvciI6eyIkaWQiOiI4OCIsIiR0eXBlIjoiTkxSRS5Db21tb24uRG9tLlNvbGlkQ29sb3JCcnVzaCwgTkxSRS5Db21tb24iLCJDb2xvciI6eyIkaWQiOiI4OSIsIkEiOjI1NSwiUiI6MjA0LCJHIjoyMDQsIkIiOjIwNH19LCJMaW5lV2VpZ2h0IjowLjAsIkxpbmVUeXBlIjowLCJQYXJlbnRTdHlsZSI6bnVsbH0sIk1hcmdpbiI6bnVsbCwiU3RhcnREYXRlUG9zaXRpb24iOjYsIkVuZERhdGVQb3NpdGlvbiI6NiwiRGF0ZUlzVmlzaWJsZSI6ZmFsc2UsIlRpdGxlUG9zaXRpb24iOjIsIkR1cmF0aW9uUG9zaXRpb24iOjMsIlBlcmNlbnRhZ2VDb21wbGV0ZWRQb3NpdGlvbiI6NCwiU3BhY2luZyI6NSwiSXNCZWxvd1RpbWViYW5kIjp0cnVlLCJQZXJjZW50YWdlQ29tcGxldGVTaGFwZU9wYWNpdHkiOjM1LCJTaGFwZVN0eWxlIjp7IiRpZCI6IjkwIiwiTWFyZ2luIjp7IiRpZCI6IjkxIiwiVG9wIjowLjAsIkxlZnQiOjQuMCwiUmlnaHQiOjQuMCwiQm90dG9tIjowLjB9LCJQYWRkaW5nIjp7IiRpZCI6IjkyIiwiVG9wIjowLjAsIkxlZnQiOjAuMCwiUmlnaHQiOjAuMCwiQm90dG9tIjowLjB9LCJCYWNrZ3JvdW5kIjp7IiRpZCI6IjkzIiwiQ29sb3IiOnsiJGlkIjoiOTQiLCJBIjoyNTUsIlIiOjExMiwiRyI6MTczLCJCIjo3MX19LCJJc1Zpc2libGUiOnRydWUsIldpZHRoIjowLjAsIkhlaWdodCI6MTAuMCwiQm9yZGVyU3R5bGUiOnsiJGlkIjoiOTUiLCJMaW5lQ29sb3IiOnsiJGlkIjoiOTYiLCIkdHlwZSI6Ik5MUkUuQ29tbW9uLkRvbS5Tb2xpZENvbG9yQnJ1c2gsIE5MUkUuQ29tbW9uIiwiQ29sb3IiOnsiJGlkIjoiOTciLCJBIjoyNTUsIlIiOjI1NSwiRyI6MCwiQiI6MH19LCJMaW5lV2VpZ2h0IjowLjAsIkxpbmVUeXBlIjowLCJQYXJlbnRTdHlsZSI6bnVsbH0sIlBhcmVudFN0eWxlIjpudWxsfSwiVGl0bGVTdHlsZSI6eyIkaWQiOiI5OCIsIkZvbnRTZXR0aW5ncyI6eyIkaWQiOiI5OSIsIkZvbnRTaXplIjoxMCwiRm9udE5hbWUiOiJDYWxpYnJpIiwiSXNCb2xkIjpmYWxzZSwiSXNJdGFsaWMiOmZhbHNlLCJJc1VuZGVybGluZWQiOmZhbHNlLCJQYXJlbnRTdHlsZSI6bnVsbH0sIkF1dG9TaXplIjowLCJGb3JlZ3JvdW5kIjp7IiRpZCI6IjEwMCIsIkNvbG9yIjp7IiRpZCI6IjEwMSIsIkEiOjI1NSwiUiI6MjU1LCJHIjoyNTUsIkIiOjI1NX19LCJNYXhXaWR0aCI6ODcyLjcyNzI3MjcyNzI3Mjc1LCJNYXhIZWlnaHQiOiJJbmZpbml0eSIsIlNtYXJ0Rm9yZWdyb3VuZElzQWN0aXZlIjpmYWxzZSwiSG9yaXpvbnRhbEFsaWdubWVudCI6MSwiVmVydGljYWxBbGlnbm1lbnQiOjAsIlNtYXJ0Rm9yZWdyb3VuZCI6bnVsbCwiQmFja2dyb3VuZEZpbGxUeXBlIjowLCJNYXJnaW4iOnsiJGlkIjoiMTAyIiwiVG9wIjowLjAsIkxlZnQiOjAuMCwiUmlnaHQiOjAuMCwiQm90dG9tIjowLjB9LCJQYWRkaW5nIjp7IiRpZCI6IjEwMyIsIlRvcCI6MC4wLCJMZWZ0IjowLjAsIlJpZ2h0IjowLjAsIkJvdHRvbSI6MC4wfSwiQmFja2dyb3VuZCI6eyIkaWQiOiIxMDQiLCJDb2xvciI6eyIkaWQiOiIxMDUiLCJBIjowLCJSIjoyNTUsIkciOjI1NSwiQiI6MjU1fX0sIklzVmlzaWJsZSI6dHJ1ZSwiV2lkdGgiOjAuMCwiSGVpZ2h0IjowLjAsIkJvcmRlclN0eWxlIjp7IiRpZCI6IjEwNiIsIkxpbmVDb2xvciI6bnVsbCwiTGluZVdlaWdodCI6MC4wLCJMaW5lVHlwZSI6MCwiUGFyZW50U3R5bGUiOm51bGx9LCJQYXJlbnRTdHlsZSI6bnVsbH0sIkRhdGVTdHlsZSI6eyIkaWQiOiIxMDciLCJGb250U2V0dGluZ3MiOnsiJGlkIjoiMTA4IiwiRm9udFNpemUiOjEwLCJGb250TmFtZSI6IkNhbGlicmkiLCJJc0JvbGQiOmZhbHNlLCJJc0l0YWxpYyI6ZmFsc2UsIklzVW5kZXJsaW5lZCI6ZmFsc2UsIlBhcmVudFN0eWxlIjpudWxsfSwiQXV0b1NpemUiOjAsIkZvcmVncm91bmQiOnsiJGlkIjoiMTA5IiwiQ29sb3IiOnsiJGlkIjoiMTEw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MTEiLCJUb3AiOjAuMCwiTGVmdCI6MC4wLCJSaWdodCI6MC4wLCJCb3R0b20iOjAuMH0sIlBhZGRpbmciOnsiJGlkIjoiMTEyIiwiVG9wIjowLjAsIkxlZnQiOjAuMCwiUmlnaHQiOjAuMCwiQm90dG9tIjowLjB9LCJCYWNrZ3JvdW5kIjp7IiRpZCI6IjExMyIsIkNvbG9yIjp7IiRpZCI6IjExNCIsIkEiOjAsIlIiOjI1NSwiRyI6MjU1LCJCIjoyNTV9fSwiSXNWaXNpYmxlIjp0cnVlLCJXaWR0aCI6MC4wLCJIZWlnaHQiOjAuMCwiQm9yZGVyU3R5bGUiOnsiJGlkIjoiMTE1IiwiTGluZUNvbG9yIjpudWxsLCJMaW5lV2VpZ2h0IjowLjAsIkxpbmVUeXBlIjowLCJQYXJlbnRTdHlsZSI6bnVsbH0sIlBhcmVudFN0eWxlIjpudWxsfSwiRGF0ZUZvcm1hdCI6eyIkaWQiOiIxMTY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E3IiwiRm9ybWF0IjowLCJJc1Zpc2libGUiOmZhbHNlLCJMYXN0S25vd25WaXNpYmlsaXR5U3RhdGUiOmZhbHNlfSwiSXNWaXNpYmxlIjp0cnVlLCJQYXJlbnRTdHlsZSI6bnVsbH0sIkluZGV4IjoxLCJTbWFydER1cmF0aW9uQWN0aXZhdGVkIjpmYWxzZSwiRGF0ZUZvcm1hdCI6eyIkcmVmIjoiMTE2In0sIldlZWtOdW1iZXJpbmciOnsiJGlkIjoiMTE4IiwiRm9ybWF0IjowLCJJc1Zpc2libGUiOmZhbHNlLCJMYXN0S25vd25WaXNpYmlsaXR5U3RhdGUiOmZhbHNlfSwiSWQiOiJkYTVmMzVlZi03MzkyLTQ3ZmEtYjQ0ZC1mOWI0ZjM5MWQ5OTYiLCJJbXBvcnRJZCI6IkhlbHAgRGVzayBJbnRlZ3JhdGlvbiBQcm9qZWN0IiwiVGl0bGUiOiJIZWxwIERlc2sgSW50ZWdyYXRpb24gUHJvamVjdCIsIk5vdGUiOm51bGwsIkh5cGVybGluayI6eyIkaWQiOiIxMTkiLCJBZGRyZXNzIjoiIiwiU3ViQWRkcmVzcyI6IiJ9LCJJc0NoYW5nZWQiOmZhbHNlLCJJc05ldyI6ZmFsc2V9fV0sIl9taWxlc3RvbmVzIjpbXSwiSWQiOiIwMDAwMDAwMC0wMDAwLTAwMDAtMDAwMC0wMDAwMDAwMDAwMDAiLCJJc1NpbmdsZUl0ZW1Sb3ciOnRydWV9LHsiJGlkIjoiMTIwIiwiX3Rhc2tzIjpbeyIkaWQiOiIxMjEiLCJfYXR0YWNoZWRNaWxlc3RvbmVzIjpbXSwiVGFza0RlZmluaXRpb24iOnsiJGlkIjoiMTIyIiwiR3JvdXBOYW1lIjpudWxsLCJTdGFydERhdGUiOiIyMDIyLTExLTAyVDAwOjAwOjAwIiwiRW5kRGF0ZSI6IjIwMjctMDQtMjNUMjM6NTk6MDAiLCJQZXJjZW50YWdlQ29tcGxldGUiOjQ1LjAsIlN0eWxlIjp7IiRpZCI6IjEyMyIsIlNoYXBlIjozLCJTaGFwZVRoaWNrbmVzcyI6MCwiRHVyYXRpb25Gb3JtYXQiOjE4LCJJbmNsdWRlTm9uV29ya2luZ0RheXNJbkR1cmF0aW9uIjpmYWxzZSwiUGVyY2VudGFnZUNvbXBsZXRlU3R5bGUiOnsiJGlkIjoiMTI0IiwiRm9udFNldHRpbmdzIjp7IiRpZCI6IjEyNSIsIkZvbnRTaXplIjoxMCwiRm9udE5hbWUiOiJDYWxpYnJpIiwiSXNCb2xkIjpmYWxzZSwiSXNJdGFsaWMiOmZhbHNlLCJJc1VuZGVybGluZWQiOmZhbHNlLCJQYXJlbnRTdHlsZSI6bnVsbH0sIkF1dG9TaXplIjowLCJGb3JlZ3JvdW5kIjp7IiRpZCI6IjEyNiIsIkNvbG9yIjp7IiRpZCI6IjEyNyIsIkEiOjI1NSwiUiI6MTE1LCJHIjoxMTUsIkIiOjExNX19LCJNYXhXaWR0aCI6MjAwLjAsIk1heEhlaWdodCI6IkluZmluaXR5IiwiU21hcnRGb3JlZ3JvdW5kSXNBY3RpdmUiOmZhbHNlLCJIb3Jpem9udGFsQWxpZ25tZW50IjowLCJWZXJ0aWNhbEFsaWdubWVudCI6MCwiU21hcnRGb3JlZ3JvdW5kIjpudWxsLCJCYWNrZ3JvdW5kRmlsbFR5cGUiOjAsIk1hcmdpbiI6eyIkaWQiOiIxMjgiLCJUb3AiOjAuMCwiTGVmdCI6MC4wLCJSaWdodCI6MC4wLCJCb3R0b20iOjAuMH0sIlBhZGRpbmciOnsiJGlkIjoiMTI5IiwiVG9wIjowLjAsIkxlZnQiOjAuMCwiUmlnaHQiOjAuMCwiQm90dG9tIjowLjB9LCJCYWNrZ3JvdW5kIjp7IiRpZCI6IjEzMCIsIkNvbG9yIjp7IiRpZCI6IjEzMSIsIkEiOjg5LCJSIjowLCJHIjowLCJCIjowfX0sIklzVmlzaWJsZSI6dHJ1ZSwiV2lkdGgiOjAuMCwiSGVpZ2h0IjowLjAsIkJvcmRlclN0eWxlIjp7IiRpZCI6IjEzMiIsIkxpbmVDb2xvciI6bnVsbCwiTGluZVdlaWdodCI6MC4wLCJMaW5lVHlwZSI6MCwiUGFyZW50U3R5bGUiOm51bGx9LCJQYXJlbnRTdHlsZSI6bnVsbH0sIkR1cmF0aW9uU3R5bGUiOnsiJGlkIjoiMTMzIiwiRm9udFNldHRpbmdzIjp7IiRpZCI6IjEzNCIsIkZvbnRTaXplIjoxMCwiRm9udE5hbWUiOiJDYWxpYnJpIiwiSXNCb2xkIjpmYWxzZSwiSXNJdGFsaWMiOmZhbHNlLCJJc1VuZGVybGluZWQiOmZhbHNlLCJQYXJlbnRTdHlsZSI6bnVsbH0sIkF1dG9TaXplIjowLCJGb3JlZ3JvdW5kIjp7IiRpZCI6IjEzNSIsIkNvbG9yIjp7IiRpZCI6IjEzNiIsIkEiOjI1NSwiUiI6MTE1LCJHIjoxMTUsIkIiOjExNX19LCJNYXhXaWR0aCI6MjAwLjAsIk1heEhlaWdodCI6IkluZmluaXR5IiwiU21hcnRGb3JlZ3JvdW5kSXNBY3RpdmUiOmZhbHNlLCJIb3Jpem9udGFsQWxpZ25tZW50IjoyLCJWZXJ0aWNhbEFsaWdubWVudCI6MCwiU21hcnRGb3JlZ3JvdW5kIjpudWxsLCJCYWNrZ3JvdW5kRmlsbFR5cGUiOjAsIk1hcmdpbiI6eyIkaWQiOiIxMzciLCJUb3AiOjAuMCwiTGVmdCI6MC4wLCJSaWdodCI6MC4wLCJCb3R0b20iOjAuMH0sIlBhZGRpbmciOnsiJGlkIjoiMTM4IiwiVG9wIjowLjAsIkxlZnQiOjAuMCwiUmlnaHQiOjAuMCwiQm90dG9tIjowLjB9LCJCYWNrZ3JvdW5kIjp7IiRpZCI6IjEzOSIsIkNvbG9yIjp7IiRpZCI6IjE0MCIsIkEiOjAsIlIiOjI1NSwiRyI6MjU1LCJCIjoyNTV9fSwiSXNWaXNpYmxlIjp0cnVlLCJXaWR0aCI6MC4wLCJIZWlnaHQiOjAuMCwiQm9yZGVyU3R5bGUiOnsiJGlkIjoiMTQxIiwiTGluZUNvbG9yIjpudWxsLCJMaW5lV2VpZ2h0IjowLjAsIkxpbmVUeXBlIjowLCJQYXJlbnRTdHlsZSI6bnVsbH0sIlBhcmVudFN0eWxlIjpudWxsfSwiSG9yaXpvbnRhbENvbm5lY3RvclN0eWxlIjp7IiRpZCI6IjE0MiIsIkxpbmVDb2xvciI6eyIkaWQiOiIxNDMiLCIkdHlwZSI6Ik5MUkUuQ29tbW9uLkRvbS5Tb2xpZENvbG9yQnJ1c2gsIE5MUkUuQ29tbW9uIiwiQ29sb3IiOnsiJGlkIjoiMTQ0IiwiQSI6MjU1LCJSIjoyMDQsIkciOjIwNCwiQiI6MjA0fX0sIkxpbmVXZWlnaHQiOjEuMCwiTGluZVR5cGUiOjAsIlBhcmVudFN0eWxlIjpudWxsfSwiVmVydGljYWxDb25uZWN0b3JTdHlsZSI6eyIkaWQiOiIxNDUiLCJMaW5lQ29sb3IiOnsiJGlkIjoiMTQ2IiwiJHR5cGUiOiJOTFJFLkNvbW1vbi5Eb20uU29saWRDb2xvckJydXNoLCBOTFJFLkNvbW1vbiIsIkNvbG9yIjp7IiRpZCI6IjE0NyIsIkEiOjI1NSwiUiI6MjA0LCJHIjoyMDQsIkIiOjIwNH19LCJMaW5lV2VpZ2h0IjowLjAsIkxpbmVUeXBlIjowLCJQYXJlbnRTdHlsZSI6bnVsbH0sIk1hcmdpbiI6bnVsbCwiU3RhcnREYXRlUG9zaXRpb24iOjYsIkVuZERhdGVQb3NpdGlvbiI6NiwiRGF0ZUlzVmlzaWJsZSI6ZmFsc2UsIlRpdGxlUG9zaXRpb24iOjIsIkR1cmF0aW9uUG9zaXRpb24iOjMsIlBlcmNlbnRhZ2VDb21wbGV0ZWRQb3NpdGlvbiI6NCwiU3BhY2luZyI6NSwiSXNCZWxvd1RpbWViYW5kIjp0cnVlLCJQZXJjZW50YWdlQ29tcGxldGVTaGFwZU9wYWNpdHkiOjM1LCJTaGFwZVN0eWxlIjp7IiRpZCI6IjE0OCIsIk1hcmdpbiI6eyIkaWQiOiIxNDkiLCJUb3AiOjAuMCwiTGVmdCI6NC4wLCJSaWdodCI6NC4wLCJCb3R0b20iOjAuMH0sIlBhZGRpbmciOnsiJGlkIjoiMTUwIiwiVG9wIjowLjAsIkxlZnQiOjAuMCwiUmlnaHQiOjAuMCwiQm90dG9tIjowLjB9LCJCYWNrZ3JvdW5kIjp7IiRpZCI6IjE1MSIsIkNvbG9yIjp7IiRpZCI6IjE1MiIsIkEiOjI1NSwiUiI6MTEyLCJHIjoxNzMsIkIiOjcxfX0sIklzVmlzaWJsZSI6dHJ1ZSwiV2lkdGgiOjAuMCwiSGVpZ2h0IjoxMC4wLCJCb3JkZXJTdHlsZSI6eyIkaWQiOiIxNTMiLCJMaW5lQ29sb3IiOnsiJGlkIjoiMTU0IiwiJHR5cGUiOiJOTFJFLkNvbW1vbi5Eb20uU29saWRDb2xvckJydXNoLCBOTFJFLkNvbW1vbiIsIkNvbG9yIjp7IiRpZCI6IjE1NSIsIkEiOjI1NSwiUiI6MjU1LCJHIjowLCJCIjowfX0sIkxpbmVXZWlnaHQiOjAuMCwiTGluZVR5cGUiOjAsIlBhcmVudFN0eWxlIjpudWxsfSwiUGFyZW50U3R5bGUiOm51bGx9LCJUaXRsZVN0eWxlIjp7IiRpZCI6IjE1NiIsIkZvbnRTZXR0aW5ncyI6eyIkaWQiOiIxNTciLCJGb250U2l6ZSI6MTAsIkZvbnROYW1lIjoiQ2FsaWJyaSIsIklzQm9sZCI6ZmFsc2UsIklzSXRhbGljIjpmYWxzZSwiSXNVbmRlcmxpbmVkIjpmYWxzZSwiUGFyZW50U3R5bGUiOm51bGx9LCJBdXRvU2l6ZSI6MCwiRm9yZWdyb3VuZCI6eyIkaWQiOiIxNTgiLCJDb2xvciI6eyIkaWQiOiIxNTkiLCJBIjoyNTUsIlIiOjI1NSwiRyI6MjU1LCJCIjoyNTV9fSwiTWF4V2lkdGgiOjg3Mi43MjcyNzI3MjcyNzI3NSwiTWF4SGVpZ2h0IjoiSW5maW5pdHkiLCJTbWFydEZvcmVncm91bmRJc0FjdGl2ZSI6ZmFsc2UsIkhvcml6b250YWxBbGlnbm1lbnQiOjEsIlZlcnRpY2FsQWxpZ25tZW50IjowLCJTbWFydEZvcmVncm91bmQiOm51bGwsIkJhY2tncm91bmRGaWxsVHlwZSI6MCwiTWFyZ2luIjp7IiRpZCI6IjE2MCIsIlRvcCI6MC4wLCJMZWZ0IjowLjAsIlJpZ2h0IjowLjAsIkJvdHRvbSI6MC4wfSwiUGFkZGluZyI6eyIkaWQiOiIxNjEiLCJUb3AiOjAuMCwiTGVmdCI6MC4wLCJSaWdodCI6MC4wLCJCb3R0b20iOjAuMH0sIkJhY2tncm91bmQiOnsiJGlkIjoiMTYyIiwiQ29sb3IiOnsiJGlkIjoiMTYzIiwiQSI6MCwiUiI6MjU1LCJHIjoyNTUsIkIiOjI1NX19LCJJc1Zpc2libGUiOnRydWUsIldpZHRoIjowLjAsIkhlaWdodCI6MC4wLCJCb3JkZXJTdHlsZSI6eyIkaWQiOiIxNjQiLCJMaW5lQ29sb3IiOm51bGwsIkxpbmVXZWlnaHQiOjAuMCwiTGluZVR5cGUiOjAsIlBhcmVudFN0eWxlIjpudWxsfSwiUGFyZW50U3R5bGUiOm51bGx9LCJEYXRlU3R5bGUiOnsiJGlkIjoiMTY1IiwiRm9udFNldHRpbmdzIjp7IiRpZCI6IjE2NiIsIkZvbnRTaXplIjoxMCwiRm9udE5hbWUiOiJDYWxpYnJpIiwiSXNCb2xkIjpmYWxzZSwiSXNJdGFsaWMiOmZhbHNlLCJJc1VuZGVybGluZWQiOmZhbHNlLCJQYXJlbnRTdHlsZSI6bnVsbH0sIkF1dG9TaXplIjowLCJGb3JlZ3JvdW5kIjp7IiRpZCI6IjE2NyIsIkNvbG9yIjp7IiRpZCI6IjE2O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Y5IiwiVG9wIjowLjAsIkxlZnQiOjAuMCwiUmlnaHQiOjAuMCwiQm90dG9tIjowLjB9LCJQYWRkaW5nIjp7IiRpZCI6IjE3MCIsIlRvcCI6MC4wLCJMZWZ0IjowLjAsIlJpZ2h0IjowLjAsIkJvdHRvbSI6MC4wfSwiQmFja2dyb3VuZCI6eyIkaWQiOiIxNzEiLCJDb2xvciI6eyIkaWQiOiIxNzIiLCJBIjowLCJSIjoyNTUsIkciOjI1NSwiQiI6MjU1fX0sIklzVmlzaWJsZSI6dHJ1ZSwiV2lkdGgiOjAuMCwiSGVpZ2h0IjowLjAsIkJvcmRlclN0eWxlIjp7IiRpZCI6IjE3MyIsIkxpbmVDb2xvciI6bnVsbCwiTGluZVdlaWdodCI6MC4wLCJMaW5lVHlwZSI6MCwiUGFyZW50U3R5bGUiOm51bGx9LCJQYXJlbnRTdHlsZSI6bnVsbH0sIkRhdGVGb3JtYXQiOnsiJGlkIjoiMTc0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3NSIsIkZvcm1hdCI6MCwiSXNWaXNpYmxlIjpmYWxzZSwiTGFzdEtub3duVmlzaWJpbGl0eVN0YXRlIjpmYWxzZX0sIklzVmlzaWJsZSI6dHJ1ZSwiUGFyZW50U3R5bGUiOm51bGx9LCJJbmRleCI6MiwiU21hcnREdXJhdGlvbkFjdGl2YXRlZCI6ZmFsc2UsIkRhdGVGb3JtYXQiOnsiJHJlZiI6IjE3NCJ9LCJXZWVrTnVtYmVyaW5nIjp7IiRpZCI6IjE3NiIsIkZvcm1hdCI6MCwiSXNWaXNpYmxlIjpmYWxzZSwiTGFzdEtub3duVmlzaWJpbGl0eVN0YXRlIjpmYWxzZX0sIklkIjoiZTRiNDdkNjQtMzU5NS00ZDNkLWJhZjctYzkzY2E3N2NjNmZhIiwiSW1wb3J0SWQiOiJOZXcgQ0kgUG9ydGFsIC0gR2xvYmFsIFJvbGxvdXQiLCJUaXRsZSI6Ik5ldyBDSSBQb3J0YWwgLSBHbG9iYWwgUm9sbG91dCIsIk5vdGUiOm51bGwsIkh5cGVybGluayI6eyIkaWQiOiIxNzciLCJBZGRyZXNzIjoiIiwiU3ViQWRkcmVzcyI6IiJ9LCJJc0NoYW5nZWQiOmZhbHNlLCJJc05ldyI6ZmFsc2V9fV0sIl9taWxlc3RvbmVzIjpbXSwiSWQiOiIwMDAwMDAwMC0wMDAwLTAwMDAtMDAwMC0wMDAwMDAwMDAwMDAiLCJJc1NpbmdsZUl0ZW1Sb3ciOnRydWV9LHsiJGlkIjoiMTc4IiwiX3Rhc2tzIjpbeyIkaWQiOiIxNzkiLCJfYXR0YWNoZWRNaWxlc3RvbmVzIjpbXSwiVGFza0RlZmluaXRpb24iOnsiJGlkIjoiMTgwIiwiR3JvdXBOYW1lIjpudWxsLCJTdGFydERhdGUiOiIyMDIyLTExLTAyVDAwOjAwOjAwWiIsIkVuZERhdGUiOiIyMDI3LTA1LTE1VDIzOjU5OjAwIiwiUGVyY2VudGFnZUNvbXBsZXRlIjo1OS4wLCJTdHlsZSI6eyIkaWQiOiIxODEiLCJTaGFwZSI6MywiU2hhcGVUaGlja25lc3MiOjAsIkR1cmF0aW9uRm9ybWF0IjoxOCwiSW5jbHVkZU5vbldvcmtpbmdEYXlzSW5EdXJhdGlvbiI6ZmFsc2UsIlBlcmNlbnRhZ2VDb21wbGV0ZVN0eWxlIjp7IiRpZCI6IjE4MiIsIkZvbnRTZXR0aW5ncyI6eyIkaWQiOiIxODMiLCJGb250U2l6ZSI6MTAsIkZvbnROYW1lIjoiQ2FsaWJyaSIsIklzQm9sZCI6ZmFsc2UsIklzSXRhbGljIjpmYWxzZSwiSXNVbmRlcmxpbmVkIjpmYWxzZSwiUGFyZW50U3R5bGUiOm51bGx9LCJBdXRvU2l6ZSI6MCwiRm9yZWdyb3VuZCI6eyIkaWQiOiIxODQiLCJDb2xvciI6eyIkaWQiOiIxODUiLCJBIjoyNTUsIlIiOjExNSwiRyI6MTE1LCJCIjoxMTV9fSwiTWF4V2lkdGgiOjIwMC4wLCJNYXhIZWlnaHQiOiJJbmZpbml0eSIsIlNtYXJ0Rm9yZWdyb3VuZElzQWN0aXZlIjpmYWxzZSwiSG9yaXpvbnRhbEFsaWdubWVudCI6MCwiVmVydGljYWxBbGlnbm1lbnQiOjAsIlNtYXJ0Rm9yZWdyb3VuZCI6bnVsbCwiQmFja2dyb3VuZEZpbGxUeXBlIjowLCJNYXJnaW4iOnsiJGlkIjoiMTg2IiwiVG9wIjowLjAsIkxlZnQiOjAuMCwiUmlnaHQiOjAuMCwiQm90dG9tIjowLjB9LCJQYWRkaW5nIjp7IiRpZCI6IjE4NyIsIlRvcCI6MC4wLCJMZWZ0IjowLjAsIlJpZ2h0IjowLjAsIkJvdHRvbSI6MC4wfSwiQmFja2dyb3VuZCI6eyIkaWQiOiIxODgiLCJDb2xvciI6eyIkaWQiOiIxODkiLCJBIjo4OSwiUiI6MCwiRyI6MCwiQiI6MH19LCJJc1Zpc2libGUiOnRydWUsIldpZHRoIjowLjAsIkhlaWdodCI6MC4wLCJCb3JkZXJTdHlsZSI6eyIkaWQiOiIxOTAiLCJMaW5lQ29sb3IiOm51bGwsIkxpbmVXZWlnaHQiOjAuMCwiTGluZVR5cGUiOjAsIlBhcmVudFN0eWxlIjpudWxsfSwiUGFyZW50U3R5bGUiOm51bGx9LCJEdXJhdGlvblN0eWxlIjp7IiRpZCI6IjE5MSIsIkZvbnRTZXR0aW5ncyI6eyIkaWQiOiIxOTIiLCJGb250U2l6ZSI6MTAsIkZvbnROYW1lIjoiQ2FsaWJyaSIsIklzQm9sZCI6ZmFsc2UsIklzSXRhbGljIjpmYWxzZSwiSXNVbmRlcmxpbmVkIjpmYWxzZSwiUGFyZW50U3R5bGUiOm51bGx9LCJBdXRvU2l6ZSI6MCwiRm9yZWdyb3VuZCI6eyIkaWQiOiIxOTMiLCJDb2xvciI6eyIkaWQiOiIxOTQiLCJBIjoyNTUsIlIiOjExNSwiRyI6MTE1LCJCIjoxMTV9fSwiTWF4V2lkdGgiOjIwMC4wLCJNYXhIZWlnaHQiOiJJbmZpbml0eSIsIlNtYXJ0Rm9yZWdyb3VuZElzQWN0aXZlIjpmYWxzZSwiSG9yaXpvbnRhbEFsaWdubWVudCI6MiwiVmVydGljYWxBbGlnbm1lbnQiOjAsIlNtYXJ0Rm9yZWdyb3VuZCI6bnVsbCwiQmFja2dyb3VuZEZpbGxUeXBlIjowLCJNYXJnaW4iOnsiJGlkIjoiMTk1IiwiVG9wIjowLjAsIkxlZnQiOjAuMCwiUmlnaHQiOjAuMCwiQm90dG9tIjowLjB9LCJQYWRkaW5nIjp7IiRpZCI6IjE5NiIsIlRvcCI6MC4wLCJMZWZ0IjowLjAsIlJpZ2h0IjowLjAsIkJvdHRvbSI6MC4wfSwiQmFja2dyb3VuZCI6eyIkaWQiOiIxOTciLCJDb2xvciI6eyIkaWQiOiIxOTgiLCJBIjowLCJSIjoyNTUsIkciOjI1NSwiQiI6MjU1fX0sIklzVmlzaWJsZSI6dHJ1ZSwiV2lkdGgiOjAuMCwiSGVpZ2h0IjowLjAsIkJvcmRlclN0eWxlIjp7IiRpZCI6IjE5OSIsIkxpbmVDb2xvciI6bnVsbCwiTGluZVdlaWdodCI6MC4wLCJMaW5lVHlwZSI6MCwiUGFyZW50U3R5bGUiOm51bGx9LCJQYXJlbnRTdHlsZSI6bnVsbH0sIkhvcml6b250YWxDb25uZWN0b3JTdHlsZSI6eyIkaWQiOiIyMDAiLCJMaW5lQ29sb3IiOnsiJGlkIjoiMjAxIiwiJHR5cGUiOiJOTFJFLkNvbW1vbi5Eb20uU29saWRDb2xvckJydXNoLCBOTFJFLkNvbW1vbiIsIkNvbG9yIjp7IiRpZCI6IjIwMiIsIkEiOjI1NSwiUiI6MjA0LCJHIjoyMDQsIkIiOjIwNH19LCJMaW5lV2VpZ2h0IjoxLjAsIkxpbmVUeXBlIjowLCJQYXJlbnRTdHlsZSI6bnVsbH0sIlZlcnRpY2FsQ29ubmVjdG9yU3R5bGUiOnsiJGlkIjoiMjAzIiwiTGluZUNvbG9yIjp7IiRpZCI6IjIwNCIsIiR0eXBlIjoiTkxSRS5Db21tb24uRG9tLlNvbGlkQ29sb3JCcnVzaCwgTkxSRS5Db21tb24iLCJDb2xvciI6eyIkaWQiOiIyMDUiLCJBIjoyNTUsIlIiOjIwNCwiRyI6MjA0LCJCIjoyMDR9fSwiTGluZVdlaWdodCI6MC4wLCJMaW5lVHlwZSI6MCwiUGFyZW50U3R5bGUiOm51bGx9LCJNYXJnaW4iOm51bGwsIlN0YXJ0RGF0ZVBvc2l0aW9uIjo2LCJFbmREYXRlUG9zaXRpb24iOjYsIkRhdGVJc1Zpc2libGUiOmZhbHNlLCJUaXRsZVBvc2l0aW9uIjoyLCJEdXJhdGlvblBvc2l0aW9uIjozLCJQZXJjZW50YWdlQ29tcGxldGVkUG9zaXRpb24iOjQsIlNwYWNpbmciOjUsIklzQmVsb3dUaW1lYmFuZCI6dHJ1ZSwiUGVyY2VudGFnZUNvbXBsZXRlU2hhcGVPcGFjaXR5IjozNSwiU2hhcGVTdHlsZSI6eyIkaWQiOiIyMDYiLCJNYXJnaW4iOnsiJGlkIjoiMjA3IiwiVG9wIjowLjAsIkxlZnQiOjQuMCwiUmlnaHQiOjQuMCwiQm90dG9tIjowLjB9LCJQYWRkaW5nIjp7IiRpZCI6IjIwOCIsIlRvcCI6MC4wLCJMZWZ0IjowLjAsIlJpZ2h0IjowLjAsIkJvdHRvbSI6MC4wfSwiQmFja2dyb3VuZCI6eyIkaWQiOiIyMDkiLCJDb2xvciI6eyIkaWQiOiIyMTAiLCJBIjoyNTUsIlIiOjExMiwiRyI6MTczLCJCIjo3MX19LCJJc1Zpc2libGUiOnRydWUsIldpZHRoIjowLjAsIkhlaWdodCI6MTAuMCwiQm9yZGVyU3R5bGUiOnsiJGlkIjoiMjExIiwiTGluZUNvbG9yIjp7IiRpZCI6IjIxMiIsIiR0eXBlIjoiTkxSRS5Db21tb24uRG9tLlNvbGlkQ29sb3JCcnVzaCwgTkxSRS5Db21tb24iLCJDb2xvciI6eyIkaWQiOiIyMTMiLCJBIjoyNTUsIlIiOjI1NSwiRyI6MCwiQiI6MH19LCJMaW5lV2VpZ2h0IjowLjAsIkxpbmVUeXBlIjowLCJQYXJlbnRTdHlsZSI6bnVsbH0sIlBhcmVudFN0eWxlIjpudWxsfSwiVGl0bGVTdHlsZSI6eyIkaWQiOiIyMTQiLCJGb250U2V0dGluZ3MiOnsiJGlkIjoiMjE1IiwiRm9udFNpemUiOjEwLCJGb250TmFtZSI6IkNhbGlicmkiLCJJc0JvbGQiOmZhbHNlLCJJc0l0YWxpYyI6ZmFsc2UsIklzVW5kZXJsaW5lZCI6ZmFsc2UsIlBhcmVudFN0eWxlIjpudWxsfSwiQXV0b1NpemUiOjAsIkZvcmVncm91bmQiOnsiJGlkIjoiMjE2IiwiQ29sb3IiOnsiJGlkIjoiMjE3IiwiQSI6MjU1LCJSIjoyNTUsIkciOjI1NSwiQiI6MjU1fX0sIk1heFdpZHRoIjo4NzIuNzI3MjcyNzI3MjcyNzUsIk1heEhlaWdodCI6IkluZmluaXR5IiwiU21hcnRGb3JlZ3JvdW5kSXNBY3RpdmUiOmZhbHNlLCJIb3Jpem9udGFsQWxpZ25tZW50IjoxLCJWZXJ0aWNhbEFsaWdubWVudCI6MCwiU21hcnRGb3JlZ3JvdW5kIjpudWxsLCJCYWNrZ3JvdW5kRmlsbFR5cGUiOjAsIk1hcmdpbiI6eyIkaWQiOiIyMTgiLCJUb3AiOjAuMCwiTGVmdCI6MC4wLCJSaWdodCI6MC4wLCJCb3R0b20iOjAuMH0sIlBhZGRpbmciOnsiJGlkIjoiMjE5IiwiVG9wIjowLjAsIkxlZnQiOjAuMCwiUmlnaHQiOjAuMCwiQm90dG9tIjowLjB9LCJCYWNrZ3JvdW5kIjp7IiRpZCI6IjIyMCIsIkNvbG9yIjp7IiRpZCI6IjIyMSIsIkEiOjAsIlIiOjI1NSwiRyI6MjU1LCJCIjoyNTV9fSwiSXNWaXNpYmxlIjp0cnVlLCJXaWR0aCI6MC4wLCJIZWlnaHQiOjAuMCwiQm9yZGVyU3R5bGUiOnsiJGlkIjoiMjIyIiwiTGluZUNvbG9yIjpudWxsLCJMaW5lV2VpZ2h0IjowLjAsIkxpbmVUeXBlIjowLCJQYXJlbnRTdHlsZSI6bnVsbH0sIlBhcmVudFN0eWxlIjpudWxsfSwiRGF0ZVN0eWxlIjp7IiRpZCI6IjIyMyIsIkZvbnRTZXR0aW5ncyI6eyIkaWQiOiIyMjQiLCJGb250U2l6ZSI6MTAsIkZvbnROYW1lIjoiQ2FsaWJyaSIsIklzQm9sZCI6ZmFsc2UsIklzSXRhbGljIjpmYWxzZSwiSXNVbmRlcmxpbmVkIjpmYWxzZSwiUGFyZW50U3R5bGUiOm51bGx9LCJBdXRvU2l6ZSI6MCwiRm9yZWdyb3VuZCI6eyIkaWQiOiIyMjUiLCJDb2xvciI6eyIkaWQiOiIyMjY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IyNyIsIlRvcCI6MC4wLCJMZWZ0IjowLjAsIlJpZ2h0IjowLjAsIkJvdHRvbSI6MC4wfSwiUGFkZGluZyI6eyIkaWQiOiIyMjgiLCJUb3AiOjAuMCwiTGVmdCI6MC4wLCJSaWdodCI6MC4wLCJCb3R0b20iOjAuMH0sIkJhY2tncm91bmQiOnsiJGlkIjoiMjI5IiwiQ29sb3IiOnsiJGlkIjoiMjMwIiwiQSI6MCwiUiI6MjU1LCJHIjoyNTUsIkIiOjI1NX19LCJJc1Zpc2libGUiOnRydWUsIldpZHRoIjowLjAsIkhlaWdodCI6MC4wLCJCb3JkZXJTdHlsZSI6eyIkaWQiOiIyMzEiLCJMaW5lQ29sb3IiOm51bGwsIkxpbmVXZWlnaHQiOjAuMCwiTGluZVR5cGUiOjAsIlBhcmVudFN0eWxlIjpudWxsfSwiUGFyZW50U3R5bGUiOm51bGx9LCJEYXRlRm9ybWF0Ijp7IiRpZCI6IjIz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zMiLCJGb3JtYXQiOjAsIklzVmlzaWJsZSI6ZmFsc2UsIkxhc3RLbm93blZpc2liaWxpdHlTdGF0ZSI6ZmFsc2V9LCJJc1Zpc2libGUiOnRydWUsIlBhcmVudFN0eWxlIjpudWxsfSwiSW5kZXgiOjMsIlNtYXJ0RHVyYXRpb25BY3RpdmF0ZWQiOmZhbHNlLCJEYXRlRm9ybWF0Ijp7IiRyZWYiOiIyMzIifSwiV2Vla051bWJlcmluZyI6eyIkaWQiOiIyMzQiLCJGb3JtYXQiOjAsIklzVmlzaWJsZSI6ZmFsc2UsIkxhc3RLbm93blZpc2liaWxpdHlTdGF0ZSI6ZmFsc2V9LCJJZCI6ImMwN2QzN2E3LWExZWYtNDEwNi1hMGUyLWMzZDg4YzZiYWY3MSIsIkltcG9ydElkIjoiTmV3IENSTSBTb2x1dGlvbiAtIFJldGlyZSBMZWdhY3kgQ1JNIFN5c3RlbXMiLCJUaXRsZSI6Ik5ldyBDUk0gU29sdXRpb24gLSBSZXRpcmUgTGVnYWN5IENSTSBTeXN0ZW1zIiwiTm90ZSI6bnVsbCwiSHlwZXJsaW5rIjp7IiRpZCI6IjIzNSIsIkFkZHJlc3MiOiIiLCJTdWJBZGRyZXNzIjoiIn0sIklzQ2hhbmdlZCI6ZmFsc2UsIklzTmV3IjpmYWxzZX19XSwiX21pbGVzdG9uZXMiOltdLCJJZCI6IjAwMDAwMDAwLTAwMDAtMDAwMC0wMDAwLTAwMDAwMDAwMDAwMCIsIklzU2luZ2xlSXRlbVJvdyI6dHJ1ZX0seyIkaWQiOiIyMzYiLCJfdGFza3MiOlt7IiRpZCI6IjIzNyIsIl9hdHRhY2hlZE1pbGVzdG9uZXMiOltdLCJUYXNrRGVmaW5pdGlvbiI6eyIkaWQiOiIyMzgiLCJHcm91cE5hbWUiOm51bGwsIlN0YXJ0RGF0ZSI6IjIwMjItMTEtMDJUMDA6MDA6MDBaIiwiRW5kRGF0ZSI6IjIwMjctMDktMjJUMjM6NTk6MDAiLCJQZXJjZW50YWdlQ29tcGxldGUiOjI2LjAsIlN0eWxlIjp7IiRpZCI6IjIzOSIsIlNoYXBlIjozLCJTaGFwZVRoaWNrbmVzcyI6MCwiRHVyYXRpb25Gb3JtYXQiOjE4LCJJbmNsdWRlTm9uV29ya2luZ0RheXNJbkR1cmF0aW9uIjpmYWxzZSwiUGVyY2VudGFnZUNvbXBsZXRlU3R5bGUiOnsiJGlkIjoiMjQwIiwiRm9udFNldHRpbmdzIjp7IiRpZCI6IjI0MSIsIkZvbnRTaXplIjoxMCwiRm9udE5hbWUiOiJDYWxpYnJpIiwiSXNCb2xkIjpmYWxzZSwiSXNJdGFsaWMiOmZhbHNlLCJJc1VuZGVybGluZWQiOmZhbHNlLCJQYXJlbnRTdHlsZSI6bnVsbH0sIkF1dG9TaXplIjowLCJGb3JlZ3JvdW5kIjp7IiRpZCI6IjI0MiIsIkNvbG9yIjp7IiRpZCI6IjI0MyIsIkEiOjI1NSwiUiI6MTE1LCJHIjoxMTUsIkIiOjExNX19LCJNYXhXaWR0aCI6MjAwLjAsIk1heEhlaWdodCI6IkluZmluaXR5IiwiU21hcnRGb3JlZ3JvdW5kSXNBY3RpdmUiOmZhbHNlLCJIb3Jpem9udGFsQWxpZ25tZW50IjowLCJWZXJ0aWNhbEFsaWdubWVudCI6MCwiU21hcnRGb3JlZ3JvdW5kIjpudWxsLCJCYWNrZ3JvdW5kRmlsbFR5cGUiOjAsIk1hcmdpbiI6eyIkaWQiOiIyNDQiLCJUb3AiOjAuMCwiTGVmdCI6MC4wLCJSaWdodCI6MC4wLCJCb3R0b20iOjAuMH0sIlBhZGRpbmciOnsiJGlkIjoiMjQ1IiwiVG9wIjowLjAsIkxlZnQiOjAuMCwiUmlnaHQiOjAuMCwiQm90dG9tIjowLjB9LCJCYWNrZ3JvdW5kIjp7IiRpZCI6IjI0NiIsIkNvbG9yIjp7IiRpZCI6IjI0NyIsIkEiOjg5LCJSIjowLCJHIjowLCJCIjowfX0sIklzVmlzaWJsZSI6dHJ1ZSwiV2lkdGgiOjAuMCwiSGVpZ2h0IjowLjAsIkJvcmRlclN0eWxlIjp7IiRpZCI6IjI0OCIsIkxpbmVDb2xvciI6bnVsbCwiTGluZVdlaWdodCI6MC4wLCJMaW5lVHlwZSI6MCwiUGFyZW50U3R5bGUiOm51bGx9LCJQYXJlbnRTdHlsZSI6bnVsbH0sIkR1cmF0aW9uU3R5bGUiOnsiJGlkIjoiMjQ5IiwiRm9udFNldHRpbmdzIjp7IiRpZCI6IjI1MCIsIkZvbnRTaXplIjoxMCwiRm9udE5hbWUiOiJDYWxpYnJpIiwiSXNCb2xkIjpmYWxzZSwiSXNJdGFsaWMiOmZhbHNlLCJJc1VuZGVybGluZWQiOmZhbHNlLCJQYXJlbnRTdHlsZSI6bnVsbH0sIkF1dG9TaXplIjowLCJGb3JlZ3JvdW5kIjp7IiRpZCI6IjI1MSIsIkNvbG9yIjp7IiRpZCI6IjI1MiIsIkEiOjI1NSwiUiI6MTE1LCJHIjoxMTUsIkIiOjExNX19LCJNYXhXaWR0aCI6MjAwLjAsIk1heEhlaWdodCI6IkluZmluaXR5IiwiU21hcnRGb3JlZ3JvdW5kSXNBY3RpdmUiOmZhbHNlLCJIb3Jpem9udGFsQWxpZ25tZW50IjoyLCJWZXJ0aWNhbEFsaWdubWVudCI6MCwiU21hcnRGb3JlZ3JvdW5kIjpudWxsLCJCYWNrZ3JvdW5kRmlsbFR5cGUiOjAsIk1hcmdpbiI6eyIkaWQiOiIyNTMiLCJUb3AiOjAuMCwiTGVmdCI6MC4wLCJSaWdodCI6MC4wLCJCb3R0b20iOjAuMH0sIlBhZGRpbmciOnsiJGlkIjoiMjU0IiwiVG9wIjowLjAsIkxlZnQiOjAuMCwiUmlnaHQiOjAuMCwiQm90dG9tIjowLjB9LCJCYWNrZ3JvdW5kIjp7IiRpZCI6IjI1NSIsIkNvbG9yIjp7IiRpZCI6IjI1NiIsIkEiOjAsIlIiOjI1NSwiRyI6MjU1LCJCIjoyNTV9fSwiSXNWaXNpYmxlIjp0cnVlLCJXaWR0aCI6MC4wLCJIZWlnaHQiOjAuMCwiQm9yZGVyU3R5bGUiOnsiJGlkIjoiMjU3IiwiTGluZUNvbG9yIjpudWxsLCJMaW5lV2VpZ2h0IjowLjAsIkxpbmVUeXBlIjowLCJQYXJlbnRTdHlsZSI6bnVsbH0sIlBhcmVudFN0eWxlIjpudWxsfSwiSG9yaXpvbnRhbENvbm5lY3RvclN0eWxlIjp7IiRpZCI6IjI1OCIsIkxpbmVDb2xvciI6eyIkaWQiOiIyNTkiLCIkdHlwZSI6Ik5MUkUuQ29tbW9uLkRvbS5Tb2xpZENvbG9yQnJ1c2gsIE5MUkUuQ29tbW9uIiwiQ29sb3IiOnsiJGlkIjoiMjYwIiwiQSI6MjU1LCJSIjoyMDQsIkciOjIwNCwiQiI6MjA0fX0sIkxpbmVXZWlnaHQiOjEuMCwiTGluZVR5cGUiOjAsIlBhcmVudFN0eWxlIjpudWxsfSwiVmVydGljYWxDb25uZWN0b3JTdHlsZSI6eyIkaWQiOiIyNjEiLCJMaW5lQ29sb3IiOnsiJGlkIjoiMjYyIiwiJHR5cGUiOiJOTFJFLkNvbW1vbi5Eb20uU29saWRDb2xvckJydXNoLCBOTFJFLkNvbW1vbiIsIkNvbG9yIjp7IiRpZCI6IjI2MyIsIkEiOjI1NSwiUiI6MjA0LCJHIjoyMDQsIkIiOjIwNH19LCJMaW5lV2VpZ2h0IjowLjAsIkxpbmVUeXBlIjowLCJQYXJlbnRTdHlsZSI6bnVsbH0sIk1hcmdpbiI6bnVsbCwiU3RhcnREYXRlUG9zaXRpb24iOjYsIkVuZERhdGVQb3NpdGlvbiI6NiwiRGF0ZUlzVmlzaWJsZSI6ZmFsc2UsIlRpdGxlUG9zaXRpb24iOjIsIkR1cmF0aW9uUG9zaXRpb24iOjMsIlBlcmNlbnRhZ2VDb21wbGV0ZWRQb3NpdGlvbiI6NCwiU3BhY2luZyI6NSwiSXNCZWxvd1RpbWViYW5kIjp0cnVlLCJQZXJjZW50YWdlQ29tcGxldGVTaGFwZU9wYWNpdHkiOjM1LCJTaGFwZVN0eWxlIjp7IiRpZCI6IjI2NCIsIk1hcmdpbiI6eyIkaWQiOiIyNjUiLCJUb3AiOjAuMCwiTGVmdCI6NC4wLCJSaWdodCI6NC4wLCJCb3R0b20iOjAuMH0sIlBhZGRpbmciOnsiJGlkIjoiMjY2IiwiVG9wIjowLjAsIkxlZnQiOjAuMCwiUmlnaHQiOjAuMCwiQm90dG9tIjowLjB9LCJCYWNrZ3JvdW5kIjp7IiRpZCI6IjI2NyIsIkNvbG9yIjp7IiRpZCI6IjI2OCIsIkEiOjI1NSwiUiI6MTEyLCJHIjoxNzMsIkIiOjcxfX0sIklzVmlzaWJsZSI6dHJ1ZSwiV2lkdGgiOjAuMCwiSGVpZ2h0IjoxMC4wLCJCb3JkZXJTdHlsZSI6eyIkaWQiOiIyNjkiLCJMaW5lQ29sb3IiOnsiJGlkIjoiMjcwIiwiJHR5cGUiOiJOTFJFLkNvbW1vbi5Eb20uU29saWRDb2xvckJydXNoLCBOTFJFLkNvbW1vbiIsIkNvbG9yIjp7IiRpZCI6IjI3MSIsIkEiOjI1NSwiUiI6MjU1LCJHIjowLCJCIjowfX0sIkxpbmVXZWlnaHQiOjAuMCwiTGluZVR5cGUiOjAsIlBhcmVudFN0eWxlIjpudWxsfSwiUGFyZW50U3R5bGUiOm51bGx9LCJUaXRsZVN0eWxlIjp7IiRpZCI6IjI3MiIsIkZvbnRTZXR0aW5ncyI6eyIkaWQiOiIyNzMiLCJGb250U2l6ZSI6MTAsIkZvbnROYW1lIjoiQ2FsaWJyaSIsIklzQm9sZCI6ZmFsc2UsIklzSXRhbGljIjpmYWxzZSwiSXNVbmRlcmxpbmVkIjpmYWxzZSwiUGFyZW50U3R5bGUiOm51bGx9LCJBdXRvU2l6ZSI6MCwiRm9yZWdyb3VuZCI6eyIkaWQiOiIyNzQiLCJDb2xvciI6eyIkaWQiOiIyNzUiLCJBIjoyNTUsIlIiOjI1NSwiRyI6MjU1LCJCIjoyNTV9fSwiTWF4V2lkdGgiOjg3Mi43MjcyNzI3MjcyNzI3NSwiTWF4SGVpZ2h0IjoiSW5maW5pdHkiLCJTbWFydEZvcmVncm91bmRJc0FjdGl2ZSI6ZmFsc2UsIkhvcml6b250YWxBbGlnbm1lbnQiOjEsIlZlcnRpY2FsQWxpZ25tZW50IjowLCJTbWFydEZvcmVncm91bmQiOm51bGwsIkJhY2tncm91bmRGaWxsVHlwZSI6MCwiTWFyZ2luIjp7IiRpZCI6IjI3NiIsIlRvcCI6MC4wLCJMZWZ0IjowLjAsIlJpZ2h0IjowLjAsIkJvdHRvbSI6MC4wfSwiUGFkZGluZyI6eyIkaWQiOiIyNzciLCJUb3AiOjAuMCwiTGVmdCI6MC4wLCJSaWdodCI6MC4wLCJCb3R0b20iOjAuMH0sIkJhY2tncm91bmQiOnsiJGlkIjoiMjc4IiwiQ29sb3IiOnsiJGlkIjoiMjc5IiwiQSI6MCwiUiI6MjU1LCJHIjoyNTUsIkIiOjI1NX19LCJJc1Zpc2libGUiOnRydWUsIldpZHRoIjowLjAsIkhlaWdodCI6MC4wLCJCb3JkZXJTdHlsZSI6eyIkaWQiOiIyODAiLCJMaW5lQ29sb3IiOm51bGwsIkxpbmVXZWlnaHQiOjAuMCwiTGluZVR5cGUiOjAsIlBhcmVudFN0eWxlIjpudWxsfSwiUGFyZW50U3R5bGUiOm51bGx9LCJEYXRlU3R5bGUiOnsiJGlkIjoiMjgxIiwiRm9udFNldHRpbmdzIjp7IiRpZCI6IjI4MiIsIkZvbnRTaXplIjoxMCwiRm9udE5hbWUiOiJDYWxpYnJpIiwiSXNCb2xkIjpmYWxzZSwiSXNJdGFsaWMiOmZhbHNlLCJJc1VuZGVybGluZWQiOmZhbHNlLCJQYXJlbnRTdHlsZSI6bnVsbH0sIkF1dG9TaXplIjowLCJGb3JlZ3JvdW5kIjp7IiRpZCI6IjI4MyIsIkNvbG9yIjp7IiRpZCI6IjI4N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jg1IiwiVG9wIjowLjAsIkxlZnQiOjAuMCwiUmlnaHQiOjAuMCwiQm90dG9tIjowLjB9LCJQYWRkaW5nIjp7IiRpZCI6IjI4NiIsIlRvcCI6MC4wLCJMZWZ0IjowLjAsIlJpZ2h0IjowLjAsIkJvdHRvbSI6MC4wfSwiQmFja2dyb3VuZCI6eyIkaWQiOiIyODciLCJDb2xvciI6eyIkaWQiOiIyODgiLCJBIjowLCJSIjoyNTUsIkciOjI1NSwiQiI6MjU1fX0sIklzVmlzaWJsZSI6dHJ1ZSwiV2lkdGgiOjAuMCwiSGVpZ2h0IjowLjAsIkJvcmRlclN0eWxlIjp7IiRpZCI6IjI4OSIsIkxpbmVDb2xvciI6bnVsbCwiTGluZVdlaWdodCI6MC4wLCJMaW5lVHlwZSI6MCwiUGFyZW50U3R5bGUiOm51bGx9LCJQYXJlbnRTdHlsZSI6bnVsbH0sIkRhdGVGb3JtYXQiOnsiJGlkIjoiMjk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5MSIsIkZvcm1hdCI6MCwiSXNWaXNpYmxlIjpmYWxzZSwiTGFzdEtub3duVmlzaWJpbGl0eVN0YXRlIjpmYWxzZX0sIklzVmlzaWJsZSI6dHJ1ZSwiUGFyZW50U3R5bGUiOm51bGx9LCJJbmRleCI6NCwiU21hcnREdXJhdGlvbkFjdGl2YXRlZCI6ZmFsc2UsIkRhdGVGb3JtYXQiOnsiJHJlZiI6IjI5MCJ9LCJXZWVrTnVtYmVyaW5nIjp7IiRpZCI6IjI5MiIsIkZvcm1hdCI6MCwiSXNWaXNpYmxlIjpmYWxzZSwiTGFzdEtub3duVmlzaWJpbGl0eVN0YXRlIjpmYWxzZX0sIklkIjoiMjFmNTg4ODAtYTc3OC00ODgxLWEzMTYtYmM4YWIxNmYwMDQzIiwiSW1wb3J0SWQiOiJOZXcgQ0kgUG9ydGFsIC0gQ29uc29saWRhdGUgQ3VzdG9tZXIgRGF0YSBQcm9qZWN0IiwiVGl0bGUiOiJOZXcgQ0kgUG9ydGFsIC0gQ29uc29saWRhdGUgQ3VzdG9tZXIgRGF0YSBQcm9qZWN0IiwiTm90ZSI6bnVsbCwiSHlwZXJsaW5rIjp7IiRpZCI6IjI5MyIsIkFkZHJlc3MiOiIiLCJTdWJBZGRyZXNzIjoiIn0sIklzQ2hhbmdlZCI6ZmFsc2UsIklzTmV3IjpmYWxzZX19XSwiX21pbGVzdG9uZXMiOltdLCJJZCI6IjAwMDAwMDAwLTAwMDAtMDAwMC0wMDAwLTAwMDAwMDAwMDAwMCIsIklzU2luZ2xlSXRlbVJvdyI6dHJ1ZX0seyIkaWQiOiIyOTQiLCJfdGFza3MiOlt7IiRpZCI6IjI5NSIsIl9hdHRhY2hlZE1pbGVzdG9uZXMiOltdLCJUYXNrRGVmaW5pdGlvbiI6eyIkaWQiOiIyOTYiLCJHcm91cE5hbWUiOm51bGwsIlN0YXJ0RGF0ZSI6IjIwMjItMTEtMDJUMDA6MDA6MDBaIiwiRW5kRGF0ZSI6IjIwMjctMDQtMjdUMjM6NTk6MDAiLCJQZXJjZW50YWdlQ29tcGxldGUiOjYwLjAsIlN0eWxlIjp7IiRpZCI6IjI5NyIsIlNoYXBlIjozLCJTaGFwZVRoaWNrbmVzcyI6MCwiRHVyYXRpb25Gb3JtYXQiOjE4LCJJbmNsdWRlTm9uV29ya2luZ0RheXNJbkR1cmF0aW9uIjpmYWxzZSwiUGVyY2VudGFnZUNvbXBsZXRlU3R5bGUiOnsiJGlkIjoiMjk4IiwiRm9udFNldHRpbmdzIjp7IiRpZCI6IjI5OSIsIkZvbnRTaXplIjoxMCwiRm9udE5hbWUiOiJDYWxpYnJpIiwiSXNCb2xkIjpmYWxzZSwiSXNJdGFsaWMiOmZhbHNlLCJJc1VuZGVybGluZWQiOmZhbHNlLCJQYXJlbnRTdHlsZSI6bnVsbH0sIkF1dG9TaXplIjowLCJGb3JlZ3JvdW5kIjp7IiRpZCI6IjMwMCIsIkNvbG9yIjp7IiRpZCI6IjMwMSIsIkEiOjI1NSwiUiI6MTE1LCJHIjoxMTUsIkIiOjExNX19LCJNYXhXaWR0aCI6MjAwLjAsIk1heEhlaWdodCI6IkluZmluaXR5IiwiU21hcnRGb3JlZ3JvdW5kSXNBY3RpdmUiOmZhbHNlLCJIb3Jpem9udGFsQWxpZ25tZW50IjowLCJWZXJ0aWNhbEFsaWdubWVudCI6MCwiU21hcnRGb3JlZ3JvdW5kIjpudWxsLCJCYWNrZ3JvdW5kRmlsbFR5cGUiOjAsIk1hcmdpbiI6eyIkaWQiOiIzMDIiLCJUb3AiOjAuMCwiTGVmdCI6MC4wLCJSaWdodCI6MC4wLCJCb3R0b20iOjAuMH0sIlBhZGRpbmciOnsiJGlkIjoiMzAzIiwiVG9wIjowLjAsIkxlZnQiOjAuMCwiUmlnaHQiOjAuMCwiQm90dG9tIjowLjB9LCJCYWNrZ3JvdW5kIjp7IiRpZCI6IjMwNCIsIkNvbG9yIjp7IiRpZCI6IjMwNSIsIkEiOjg5LCJSIjowLCJHIjowLCJCIjowfX0sIklzVmlzaWJsZSI6dHJ1ZSwiV2lkdGgiOjAuMCwiSGVpZ2h0IjowLjAsIkJvcmRlclN0eWxlIjp7IiRpZCI6IjMwNiIsIkxpbmVDb2xvciI6bnVsbCwiTGluZVdlaWdodCI6MC4wLCJMaW5lVHlwZSI6MCwiUGFyZW50U3R5bGUiOm51bGx9LCJQYXJlbnRTdHlsZSI6bnVsbH0sIkR1cmF0aW9uU3R5bGUiOnsiJGlkIjoiMzA3IiwiRm9udFNldHRpbmdzIjp7IiRpZCI6IjMwOCIsIkZvbnRTaXplIjoxMCwiRm9udE5hbWUiOiJDYWxpYnJpIiwiSXNCb2xkIjpmYWxzZSwiSXNJdGFsaWMiOmZhbHNlLCJJc1VuZGVybGluZWQiOmZhbHNlLCJQYXJlbnRTdHlsZSI6bnVsbH0sIkF1dG9TaXplIjowLCJGb3JlZ3JvdW5kIjp7IiRpZCI6IjMwOSIsIkNvbG9yIjp7IiRpZCI6IjMxMCIsIkEiOjI1NSwiUiI6MTE1LCJHIjoxMTUsIkIiOjExNX19LCJNYXhXaWR0aCI6MjAwLjAsIk1heEhlaWdodCI6IkluZmluaXR5IiwiU21hcnRGb3JlZ3JvdW5kSXNBY3RpdmUiOmZhbHNlLCJIb3Jpem9udGFsQWxpZ25tZW50IjoyLCJWZXJ0aWNhbEFsaWdubWVudCI6MCwiU21hcnRGb3JlZ3JvdW5kIjpudWxsLCJCYWNrZ3JvdW5kRmlsbFR5cGUiOjAsIk1hcmdpbiI6eyIkaWQiOiIzMTEiLCJUb3AiOjAuMCwiTGVmdCI6MC4wLCJSaWdodCI6MC4wLCJCb3R0b20iOjAuMH0sIlBhZGRpbmciOnsiJGlkIjoiMzEyIiwiVG9wIjowLjAsIkxlZnQiOjAuMCwiUmlnaHQiOjAuMCwiQm90dG9tIjowLjB9LCJCYWNrZ3JvdW5kIjp7IiRpZCI6IjMxMyIsIkNvbG9yIjp7IiRpZCI6IjMxNCIsIkEiOjAsIlIiOjI1NSwiRyI6MjU1LCJCIjoyNTV9fSwiSXNWaXNpYmxlIjp0cnVlLCJXaWR0aCI6MC4wLCJIZWlnaHQiOjAuMCwiQm9yZGVyU3R5bGUiOnsiJGlkIjoiMzE1IiwiTGluZUNvbG9yIjpudWxsLCJMaW5lV2VpZ2h0IjowLjAsIkxpbmVUeXBlIjowLCJQYXJlbnRTdHlsZSI6bnVsbH0sIlBhcmVudFN0eWxlIjpudWxsfSwiSG9yaXpvbnRhbENvbm5lY3RvclN0eWxlIjp7IiRpZCI6IjMxNiIsIkxpbmVDb2xvciI6eyIkaWQiOiIzMTciLCIkdHlwZSI6Ik5MUkUuQ29tbW9uLkRvbS5Tb2xpZENvbG9yQnJ1c2gsIE5MUkUuQ29tbW9uIiwiQ29sb3IiOnsiJGlkIjoiMzE4IiwiQSI6MjU1LCJSIjoyMDQsIkciOjIwNCwiQiI6MjA0fX0sIkxpbmVXZWlnaHQiOjEuMCwiTGluZVR5cGUiOjAsIlBhcmVudFN0eWxlIjpudWxsfSwiVmVydGljYWxDb25uZWN0b3JTdHlsZSI6eyIkaWQiOiIzMTkiLCJMaW5lQ29sb3IiOnsiJGlkIjoiMzIwIiwiJHR5cGUiOiJOTFJFLkNvbW1vbi5Eb20uU29saWRDb2xvckJydXNoLCBOTFJFLkNvbW1vbiIsIkNvbG9yIjp7IiRpZCI6IjMyMSIsIkEiOjI1NSwiUiI6MjA0LCJHIjoyMDQsIkIiOjIwNH19LCJMaW5lV2VpZ2h0IjowLjAsIkxpbmVUeXBlIjowLCJQYXJlbnRTdHlsZSI6bnVsbH0sIk1hcmdpbiI6bnVsbCwiU3RhcnREYXRlUG9zaXRpb24iOjYsIkVuZERhdGVQb3NpdGlvbiI6NiwiRGF0ZUlzVmlzaWJsZSI6ZmFsc2UsIlRpdGxlUG9zaXRpb24iOjIsIkR1cmF0aW9uUG9zaXRpb24iOjMsIlBlcmNlbnRhZ2VDb21wbGV0ZWRQb3NpdGlvbiI6NCwiU3BhY2luZyI6NSwiSXNCZWxvd1RpbWViYW5kIjp0cnVlLCJQZXJjZW50YWdlQ29tcGxldGVTaGFwZU9wYWNpdHkiOjM1LCJTaGFwZVN0eWxlIjp7IiRpZCI6IjMyMiIsIk1hcmdpbiI6eyIkaWQiOiIzMjMiLCJUb3AiOjAuMCwiTGVmdCI6NC4wLCJSaWdodCI6NC4wLCJCb3R0b20iOjAuMH0sIlBhZGRpbmciOnsiJGlkIjoiMzI0IiwiVG9wIjowLjAsIkxlZnQiOjAuMCwiUmlnaHQiOjAuMCwiQm90dG9tIjowLjB9LCJCYWNrZ3JvdW5kIjp7IiRpZCI6IjMyNSIsIkNvbG9yIjp7IiRpZCI6IjMyNiIsIkEiOjI1NSwiUiI6MTEyLCJHIjoxNzMsIkIiOjcxfX0sIklzVmlzaWJsZSI6dHJ1ZSwiV2lkdGgiOjAuMCwiSGVpZ2h0IjoxMC4wLCJCb3JkZXJTdHlsZSI6eyIkaWQiOiIzMjciLCJMaW5lQ29sb3IiOnsiJGlkIjoiMzI4IiwiJHR5cGUiOiJOTFJFLkNvbW1vbi5Eb20uU29saWRDb2xvckJydXNoLCBOTFJFLkNvbW1vbiIsIkNvbG9yIjp7IiRpZCI6IjMyOSIsIkEiOjI1NSwiUiI6MjU1LCJHIjowLCJCIjowfX0sIkxpbmVXZWlnaHQiOjAuMCwiTGluZVR5cGUiOjAsIlBhcmVudFN0eWxlIjpudWxsfSwiUGFyZW50U3R5bGUiOm51bGx9LCJUaXRsZVN0eWxlIjp7IiRpZCI6IjMzMCIsIkZvbnRTZXR0aW5ncyI6eyIkaWQiOiIzMzEiLCJGb250U2l6ZSI6MTAsIkZvbnROYW1lIjoiQ2FsaWJyaSIsIklzQm9sZCI6ZmFsc2UsIklzSXRhbGljIjpmYWxzZSwiSXNVbmRlcmxpbmVkIjpmYWxzZSwiUGFyZW50U3R5bGUiOm51bGx9LCJBdXRvU2l6ZSI6MCwiRm9yZWdyb3VuZCI6eyIkaWQiOiIzMzIiLCJDb2xvciI6eyIkaWQiOiIzMzMiLCJBIjoyNTUsIlIiOjI1NSwiRyI6MjU1LCJCIjoyNTV9fSwiTWF4V2lkdGgiOjg3Mi43MjcyNzI3MjcyNzI3NSwiTWF4SGVpZ2h0IjoiSW5maW5pdHkiLCJTbWFydEZvcmVncm91bmRJc0FjdGl2ZSI6ZmFsc2UsIkhvcml6b250YWxBbGlnbm1lbnQiOjEsIlZlcnRpY2FsQWxpZ25tZW50IjowLCJTbWFydEZvcmVncm91bmQiOm51bGwsIkJhY2tncm91bmRGaWxsVHlwZSI6MCwiTWFyZ2luIjp7IiRpZCI6IjMzNCIsIlRvcCI6MC4wLCJMZWZ0IjowLjAsIlJpZ2h0IjowLjAsIkJvdHRvbSI6MC4wfSwiUGFkZGluZyI6eyIkaWQiOiIzMzUiLCJUb3AiOjAuMCwiTGVmdCI6MC4wLCJSaWdodCI6MC4wLCJCb3R0b20iOjAuMH0sIkJhY2tncm91bmQiOnsiJGlkIjoiMzM2IiwiQ29sb3IiOnsiJGlkIjoiMzM3IiwiQSI6MCwiUiI6MjU1LCJHIjoyNTUsIkIiOjI1NX19LCJJc1Zpc2libGUiOnRydWUsIldpZHRoIjowLjAsIkhlaWdodCI6MC4wLCJCb3JkZXJTdHlsZSI6eyIkaWQiOiIzMzgiLCJMaW5lQ29sb3IiOm51bGwsIkxpbmVXZWlnaHQiOjAuMCwiTGluZVR5cGUiOjAsIlBhcmVudFN0eWxlIjpudWxsfSwiUGFyZW50U3R5bGUiOm51bGx9LCJEYXRlU3R5bGUiOnsiJGlkIjoiMzM5IiwiRm9udFNldHRpbmdzIjp7IiRpZCI6IjM0MCIsIkZvbnRTaXplIjoxMCwiRm9udE5hbWUiOiJDYWxpYnJpIiwiSXNCb2xkIjpmYWxzZSwiSXNJdGFsaWMiOmZhbHNlLCJJc1VuZGVybGluZWQiOmZhbHNlLCJQYXJlbnRTdHlsZSI6bnVsbH0sIkF1dG9TaXplIjowLCJGb3JlZ3JvdW5kIjp7IiRpZCI6IjM0MSIsIkNvbG9yIjp7IiRpZCI6IjM0M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zQzIiwiVG9wIjowLjAsIkxlZnQiOjAuMCwiUmlnaHQiOjAuMCwiQm90dG9tIjowLjB9LCJQYWRkaW5nIjp7IiRpZCI6IjM0NCIsIlRvcCI6MC4wLCJMZWZ0IjowLjAsIlJpZ2h0IjowLjAsIkJvdHRvbSI6MC4wfSwiQmFja2dyb3VuZCI6eyIkaWQiOiIzNDUiLCJDb2xvciI6eyIkaWQiOiIzNDYiLCJBIjowLCJSIjoyNTUsIkciOjI1NSwiQiI6MjU1fX0sIklzVmlzaWJsZSI6dHJ1ZSwiV2lkdGgiOjAuMCwiSGVpZ2h0IjowLjAsIkJvcmRlclN0eWxlIjp7IiRpZCI6IjM0NyIsIkxpbmVDb2xvciI6bnVsbCwiTGluZVdlaWdodCI6MC4wLCJMaW5lVHlwZSI6MCwiUGFyZW50U3R5bGUiOm51bGx9LCJQYXJlbnRTdHlsZSI6bnVsbH0sIkRhdGVGb3JtYXQiOnsiJGlkIjoiMzQ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0OSIsIkZvcm1hdCI6MCwiSXNWaXNpYmxlIjpmYWxzZSwiTGFzdEtub3duVmlzaWJpbGl0eVN0YXRlIjpmYWxzZX0sIklzVmlzaWJsZSI6dHJ1ZSwiUGFyZW50U3R5bGUiOm51bGx9LCJJbmRleCI6NSwiU21hcnREdXJhdGlvbkFjdGl2YXRlZCI6ZmFsc2UsIkRhdGVGb3JtYXQiOnsiJHJlZiI6IjM0OCJ9LCJXZWVrTnVtYmVyaW5nIjp7IiRpZCI6IjM1MCIsIkZvcm1hdCI6MCwiSXNWaXNpYmxlIjpmYWxzZSwiTGFzdEtub3duVmlzaWJpbGl0eVN0YXRlIjpmYWxzZX0sIklkIjoiMmUxNzQ2N2MtMzI3OC00MjgyLWFkMTMtM2Y0OGIyMWE2M2FjIiwiSW1wb3J0SWQiOiJOZXcgQ0kgUG9ydGFsIC0gRW5hYmxlIEJpZyBEYXRhIEFuYWx5c2lzIiwiVGl0bGUiOiJOZXcgQ0kgUG9ydGFsIC0gRW5hYmxlIEJpZyBEYXRhIEFuYWx5c2lzIiwiTm90ZSI6bnVsbCwiSHlwZXJsaW5rIjp7IiRpZCI6IjM1MSIsIkFkZHJlc3MiOiIiLCJTdWJBZGRyZXNzIjoiIn0sIklzQ2hhbmdlZCI6ZmFsc2UsIklzTmV3IjpmYWxzZX19XSwiX21pbGVzdG9uZXMiOltdLCJJZCI6IjAwMDAwMDAwLTAwMDAtMDAwMC0wMDAwLTAwMDAwMDAwMDAwMCIsIklzU2luZ2xlSXRlbVJvdyI6dHJ1ZX1dLCJJbmRleCI6MCwiSWQiOiIxMTU1ZWZjNC0xZTQxLTQzZjUtYjE4NC1hNGFjOGExZTE0NzMiLCJIZWFkZXJUZXh0IjpudWxsLCJJc0RlZmF1bHQiOnRydWUsIlN0eWxlIjp7IiRpZCI6IjM1MiIsIkhlYWRlclN0eWxlIjp7IiRpZCI6IjM1MyIsIlRleHRTdHlsZSI6eyIkaWQiOiIzNTQiLCJGb250U2V0dGluZ3MiOnsiJGlkIjoiMzU1IiwiRm9udFNpemUiOjExLCJGb250TmFtZSI6IkNhbGlicmkiLCJJc0JvbGQiOmZhbHNlLCJJc0l0YWxpYyI6ZmFsc2UsIklzVW5kZXJsaW5lZCI6ZmFsc2UsIlBhcmVudFN0eWxlIjpudWxsfSwiQXV0b1NpemUiOjIsIkZvcmVncm91bmQiOnsiJGlkIjoiMzU2IiwiQ29sb3IiOnsiJGlkIjoiMzU3IiwiQSI6MjU1LCJSIjowLCJHIjowLCJCIjowfX0sIk1heFdpZHRoIjowLjAsIk1heEhlaWdodCI6IkluZmluaXR5IiwiU21hcnRGb3JlZ3JvdW5kSXNBY3RpdmUiOmZhbHNlLCJIb3Jpem9udGFsQWxpZ25tZW50IjowLCJWZXJ0aWNhbEFsaWdubWVudCI6MCwiU21hcnRGb3JlZ3JvdW5kIjpudWxsLCJCYWNrZ3JvdW5kRmlsbFR5cGUiOjAsIk1hcmdpbiI6eyIkaWQiOiIzNTgiLCJUb3AiOjAuMCwiTGVmdCI6MC4wLCJSaWdodCI6MC4wLCJCb3R0b20iOjAuMH0sIlBhZGRpbmciOnsiJGlkIjoiMzU5IiwiVG9wIjowLjAsIkxlZnQiOjAuMCwiUmlnaHQiOjAuMCwiQm90dG9tIjowLjB9LCJCYWNrZ3JvdW5kIjpudWxsLCJJc1Zpc2libGUiOnRydWUsIldpZHRoIjowLjAsIkhlaWdodCI6MC4wLCJCb3JkZXJTdHlsZSI6bnVsbCwiUGFyZW50U3R5bGUiOm51bGx9LCJSZWN0YW5nbGVTdHlsZSI6eyIkaWQiOiIzNjAiLCJNYXJnaW4iOnsiJGlkIjoiMzYxIiwiVG9wIjowLjAsIkxlZnQiOjAuMCwiUmlnaHQiOjAuMCwiQm90dG9tIjowLjB9LCJQYWRkaW5nIjp7IiRpZCI6IjM2MiIsIlRvcCI6MC4wLCJMZWZ0IjowLjAsIlJpZ2h0IjowLjAsIkJvdHRvbSI6MC4wfSwiQmFja2dyb3VuZCI6eyIkaWQiOiIzNjMiLCJDb2xvciI6eyIkaWQiOiIzNjQiLCJBIjo2MywiUiI6MTEyLCJHIjoxNzMsIkIiOjcxfX0sIklzVmlzaWJsZSI6dHJ1ZSwiV2lkdGgiOjAuMCwiSGVpZ2h0IjowLjAsIkJvcmRlclN0eWxlIjp7IiRpZCI6IjM2NSIsIkxpbmVDb2xvciI6eyIkaWQiOiIzNjYiLCIkdHlwZSI6Ik5MUkUuQ29tbW9uLkRvbS5Tb2xpZENvbG9yQnJ1c2gsIE5MUkUuQ29tbW9uIiwiQ29sb3IiOnsiJGlkIjoiMzY3IiwiQSI6MjU1LCJSIjoyNTUsIkciOjAsIkIiOjB9fSwiTGluZVdlaWdodCI6MC4wLCJMaW5lVHlwZSI6MCwiUGFyZW50U3R5bGUiOm51bGx9LCJQYXJlbnRTdHlsZSI6bnVsbH0sIk1hcmdpbiI6eyIkaWQiOiIzNjgiLCJUb3AiOjAuMCwiTGVmdCI6MC4wLCJSaWdodCI6MC4wLCJCb3R0b20iOjAuMH0sIlBhZGRpbmciOnsiJGlkIjoiMzY5IiwiVG9wIjowLjAsIkxlZnQiOjAuMCwiUmlnaHQiOjAuMCwiQm90dG9tIjowLjB9LCJCYWNrZ3JvdW5kIjpudWxsLCJJc1Zpc2libGUiOnRydWUsIldpZHRoIjowLjAsIkhlaWdodCI6MC4wLCJCb3JkZXJTdHlsZSI6bnVsbCwiUGFyZW50U3R5bGUiOm51bGx9LCJCYWNrZ3JvdW5kU3R5bGUiOnsiJGlkIjoiMzcwIiwiTWFyZ2luIjp7IiRpZCI6IjM3MSIsIlRvcCI6MC4wLCJMZWZ0IjowLjAsIlJpZ2h0IjowLjAsIkJvdHRvbSI6MC4wfSwiUGFkZGluZyI6eyIkaWQiOiIzNzIiLCJUb3AiOjAuMCwiTGVmdCI6MC4wLCJSaWdodCI6MC4wLCJCb3R0b20iOjAuMH0sIkJhY2tncm91bmQiOnsiJGlkIjoiMzczIiwiQ29sb3IiOnsiJGlkIjoiMzc0IiwiQSI6MzgsIlIiOjE2NSwiRyI6MTY1LCJCIjoxNjV9fSwiSXNWaXNpYmxlIjp0cnVlLCJXaWR0aCI6MC4wLCJIZWlnaHQiOjAuMCwiQm9yZGVyU3R5bGUiOnsiJGlkIjoiMzc1IiwiTGluZUNvbG9yIjp7IiRpZCI6IjM3NiIsIiR0eXBlIjoiTkxSRS5Db21tb24uRG9tLlNvbGlkQ29sb3JCcnVzaCwgTkxSRS5Db21tb24iLCJDb2xvciI6eyIkaWQiOiIzNzciLCJBIjoyNTUsIlIiOjIzNCwiRyI6MjIsIkIiOjMwfX0sIkxpbmVXZWlnaHQiOjAuMCwiTGluZVR5cGUiOjAsIlBhcmVudFN0eWxlIjpudWxsfSwiUGFyZW50U3R5bGUiOm51bGx9LCJNYXJnaW4iOnsiJGlkIjoiMzc4IiwiVG9wIjowLjAsIkxlZnQiOjAuMCwiUmlnaHQiOjAuMCwiQm90dG9tIjowLjB9LCJQYWRkaW5nIjp7IiRpZCI6IjM3OSIsIlRvcCI6MC4wLCJMZWZ0IjowLjAsIlJpZ2h0IjowLjAsIkJvdHRvbSI6MC4wfSwiSXNWaXNpYmxlIjp0cnVlLCJXaWR0aCI6MC4wLCJIZWlnaHQiOjAuMCwiQm9yZGVyU3R5bGUiOnsiJGlkIjoiMzgwIiwiTGluZUNvbG9yIjpudWxsLCJMaW5lV2VpZ2h0IjowLjAsIkxpbmVUeXBlIjowLCJQYXJlbnRTdHlsZSI6bnVsbH0sIlBhcmVudFN0eWxlIjpudWxsfX1dLCJJZCI6IjUzZTBmMGMyLTBhNDQtNDQ1NS1hZTI1LTIxNWUyMzAyNmFhNCIsIkluZGV4IjowLCJIZWFkZXJUZXh0IjoiSW50ZWdyYXRpb25zIiwiU3R5bGUiOnsiJGlkIjoiMzgxIiwiU3R5bGVJZCI6IjAwMDAwMDAwLTAwMDAtMDAwMC0wMDAwLTAwMDAwMDAwMDAwMCIsIkhlYWRlclN0eWxlIjp7IiRpZCI6IjM4MiIsIlRleHRJc1ZlcnRpY2FsIjp0cnVlLCJUZXh0U3R5bGUiOnsiJGlkIjoiMzgzIiwiRm9udFNldHRpbmdzIjp7IiRpZCI6IjM4NCIsIkZvbnRTaXplIjoxMiwiRm9udE5hbWUiOiJDYWxpYnJpIiwiSXNCb2xkIjpmYWxzZSwiSXNJdGFsaWMiOmZhbHNlLCJJc1VuZGVybGluZWQiOmZhbHNlLCJQYXJlbnRTdHlsZSI6bnVsbH0sIkF1dG9TaXplIjoyLCJGb3JlZ3JvdW5kIjp7IiRpZCI6IjM4NSIsIkNvbG9yIjp7IiRpZCI6IjM4NiIsIkEiOjI1NSwiUiI6MjU1LCJHIjoyNTUsIkIiOjI1NX19LCJNYXhXaWR0aCI6MTA0LjI0LCJNYXhIZWlnaHQiOiJJbmZpbml0eSIsIlNtYXJ0Rm9yZWdyb3VuZElzQWN0aXZlIjpmYWxzZSwiSG9yaXpvbnRhbEFsaWdubWVudCI6MCwiVmVydGljYWxBbGlnbm1lbnQiOjAsIlNtYXJ0Rm9yZWdyb3VuZCI6bnVsbCwiQmFja2dyb3VuZEZpbGxUeXBlIjowLCJNYXJnaW4iOnsiJGlkIjoiMzg3IiwiVG9wIjowLjAsIkxlZnQiOjAuMCwiUmlnaHQiOjAuMCwiQm90dG9tIjowLjB9LCJQYWRkaW5nIjp7IiRpZCI6IjM4OCIsIlRvcCI6MC4wLCJMZWZ0IjowLjAsIlJpZ2h0IjowLjAsIkJvdHRvbSI6MC4wfSwiQmFja2dyb3VuZCI6bnVsbCwiSXNWaXNpYmxlIjpmYWxzZSwiV2lkdGgiOjAuMCwiSGVpZ2h0IjowLjAsIkJvcmRlclN0eWxlIjpudWxsLCJQYXJlbnRTdHlsZSI6bnVsbH0sIlJlY3RhbmdsZVN0eWxlIjp7IiRpZCI6IjM4OSIsIk1hcmdpbiI6eyIkaWQiOiIzOTAiLCJUb3AiOjAuMCwiTGVmdCI6MC4wLCJSaWdodCI6MC4wLCJCb3R0b20iOjAuMH0sIlBhZGRpbmciOnsiJGlkIjoiMzkxIiwiVG9wIjowLjAsIkxlZnQiOjAuMCwiUmlnaHQiOjAuMCwiQm90dG9tIjowLjB9LCJCYWNrZ3JvdW5kIjp7IiRpZCI6IjM5MiIsIkNvbG9yIjp7IiRpZCI6IjM5MyIsIkEiOjI1NSwiUiI6MTEyLCJHIjoxNzMsIkIiOjcxfX0sIklzVmlzaWJsZSI6dHJ1ZSwiV2lkdGgiOjAuMCwiSGVpZ2h0IjowLjAsIkJvcmRlclN0eWxlIjp7IiRpZCI6IjM5NCIsIkxpbmVDb2xvciI6eyIkaWQiOiIzOTUiLCIkdHlwZSI6Ik5MUkUuQ29tbW9uLkRvbS5Tb2xpZENvbG9yQnJ1c2gsIE5MUkUuQ29tbW9uIiwiQ29sb3IiOnsiJGlkIjoiMzk2IiwiQSI6MjU1LCJSIjoxMCwiRyI6MjQsIkIiOjQxfX0sIkxpbmVXZWlnaHQiOjAuMCwiTGluZVR5cGUiOjAsIlBhcmVudFN0eWxlIjpudWxsfSwiUGFyZW50U3R5bGUiOm51bGx9LCJNYXJnaW4iOnsiJGlkIjoiMzk3IiwiVG9wIjowLjAsIkxlZnQiOjAuMCwiUmlnaHQiOjAuMCwiQm90dG9tIjowLjB9LCJQYWRkaW5nIjp7IiRpZCI6IjM5OCIsIlRvcCI6MC4wLCJMZWZ0IjowLjAsIlJpZ2h0IjowLjAsIkJvdHRvbSI6MC4wfSwiQmFja2dyb3VuZCI6bnVsbCwiSXNWaXNpYmxlIjp0cnVlLCJXaWR0aCI6MC4wLCJIZWlnaHQiOjAuMCwiQm9yZGVyU3R5bGUiOm51bGwsIlBhcmVudFN0eWxlIjpudWxsfSwiQmFja2dyb3VuZFN0eWxlIjp7IiRpZCI6IjM5OSIsIk1hcmdpbiI6eyIkaWQiOiI0MDAiLCJUb3AiOjAuMCwiTGVmdCI6MC4wLCJSaWdodCI6MC4wLCJCb3R0b20iOjAuMH0sIlBhZGRpbmciOnsiJGlkIjoiNDAxIiwiVG9wIjowLjAsIkxlZnQiOjAuMCwiUmlnaHQiOjAuMCwiQm90dG9tIjowLjB9LCJCYWNrZ3JvdW5kIjp7IiRpZCI6IjQwMiIsIkNvbG9yIjp7IiRpZCI6IjQwMyIsIkEiOjM4LCJSIjoxNjUsIkciOjE2NSwiQiI6MTY1fX0sIklzVmlzaWJsZSI6dHJ1ZSwiV2lkdGgiOjAuMCwiSGVpZ2h0IjowLjAsIkJvcmRlclN0eWxlIjp7IiRpZCI6IjQwNCIsIkxpbmVDb2xvciI6eyIkaWQiOiI0MDUiLCIkdHlwZSI6Ik5MUkUuQ29tbW9uLkRvbS5Tb2xpZENvbG9yQnJ1c2gsIE5MUkUuQ29tbW9uIiwiQ29sb3IiOnsiJGlkIjoiNDA2IiwiQSI6MjU1LCJSIjoxMCwiRyI6MjQsIkIiOjQxfX0sIkxpbmVXZWlnaHQiOjAuMCwiTGluZVR5cGUiOjAsIlBhcmVudFN0eWxlIjpudWxsfSwiUGFyZW50U3R5bGUiOm51bGx9LCJJc0Fib3ZlVGltZWJhbmQiOmZhbHNlLCJTcGFjaW5nIjo1LCJEZWZhdWx0U3dpbWxhbmVUYXNrU3R5bGUiOnsiJGlkIjoiNDA3IiwiJHR5cGUiOiJOTFJFLkNvbW1vbi5Eb20uU3R5bGVzLkV4cGxpY2l0U2V0YWJsZVRhc2tTdHlsZSwgTkxSRS5Db21tb24iLCJTaGFwZSI6MywiU2hhcGVUaGlja25lc3MiOjAsIkR1cmF0aW9uRm9ybWF0IjoxOCwiSW5jbHVkZU5vbldvcmtpbmdEYXlzSW5EdXJhdGlvbiI6ZmFsc2UsIlBlcmNlbnRhZ2VDb21wbGV0ZVN0eWxlIjp7IiRpZCI6IjQwOCIsIkZvbnRTZXR0aW5ncyI6eyIkaWQiOiI0MDkiLCJGb250U2l6ZSI6MTAsIkZvbnROYW1lIjoiQ2FsaWJyaSIsIklzQm9sZCI6ZmFsc2UsIklzSXRhbGljIjpmYWxzZSwiSXNVbmRlcmxpbmVkIjpmYWxzZSwiUGFyZW50U3R5bGUiOm51bGx9LCJBdXRvU2l6ZSI6MCwiRm9yZWdyb3VuZCI6eyIkaWQiOiI0MTAiLCJDb2xvciI6eyIkaWQiOiI0MTE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NDEyIiwiVG9wIjowLjAsIkxlZnQiOjAuMCwiUmlnaHQiOjAuMCwiQm90dG9tIjowLjB9LCJQYWRkaW5nIjp7IiRpZCI6IjQxMyIsIlRvcCI6MC4wLCJMZWZ0IjowLjAsIlJpZ2h0IjowLjAsIkJvdHRvbSI6MC4wfSwiQmFja2dyb3VuZCI6eyIkaWQiOiI0MTQiLCJDb2xvciI6eyIkaWQiOiI0MTUiLCJBIjo4OSwiUiI6MCwiRyI6MCwiQiI6MH19LCJJc1Zpc2libGUiOnRydWUsIldpZHRoIjowLjAsIkhlaWdodCI6MC4wLCJCb3JkZXJTdHlsZSI6eyIkaWQiOiI0MTYiLCJMaW5lQ29sb3IiOm51bGwsIkxpbmVXZWlnaHQiOjAuMCwiTGluZVR5cGUiOjAsIlBhcmVudFN0eWxlIjpudWxsfSwiUGFyZW50U3R5bGUiOm51bGx9LCJEdXJhdGlvblN0eWxlIjp7IiRpZCI6IjQxNyIsIkZvbnRTZXR0aW5ncyI6eyIkaWQiOiI0MTgiLCJGb250U2l6ZSI6MTAsIkZvbnROYW1lIjoiQ2FsaWJyaSIsIklzQm9sZCI6ZmFsc2UsIklzSXRhbGljIjpmYWxzZSwiSXNVbmRlcmxpbmVkIjpmYWxzZSwiUGFyZW50U3R5bGUiOm51bGx9LCJBdXRvU2l6ZSI6MCwiRm9yZWdyb3VuZCI6eyIkaWQiOiI0MTkiLCJDb2xvciI6eyIkaWQiOiI0MjA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QyMSIsIlRvcCI6MC4wLCJMZWZ0IjowLjAsIlJpZ2h0IjowLjAsIkJvdHRvbSI6MC4wfSwiUGFkZGluZyI6eyIkaWQiOiI0MjIiLCJUb3AiOjAuMCwiTGVmdCI6MC4wLCJSaWdodCI6MC4wLCJCb3R0b20iOjAuMH0sIkJhY2tncm91bmQiOnsiJGlkIjoiNDIzIiwiQ29sb3IiOnsiJGlkIjoiNDI0IiwiQSI6MCwiUiI6MjU1LCJHIjoyNTUsIkIiOjI1NX19LCJJc1Zpc2libGUiOnRydWUsIldpZHRoIjowLjAsIkhlaWdodCI6MC4wLCJCb3JkZXJTdHlsZSI6eyIkaWQiOiI0MjUiLCJMaW5lQ29sb3IiOm51bGwsIkxpbmVXZWlnaHQiOjAuMCwiTGluZVR5cGUiOjAsIlBhcmVudFN0eWxlIjpudWxsfSwiUGFyZW50U3R5bGUiOm51bGx9LCJIb3Jpem9udGFsQ29ubmVjdG9yU3R5bGUiOnsiJGlkIjoiNDI2IiwiTGluZUNvbG9yIjp7IiRpZCI6IjQyNyIsIiR0eXBlIjoiTkxSRS5Db21tb24uRG9tLlNvbGlkQ29sb3JCcnVzaCwgTkxSRS5Db21tb24iLCJDb2xvciI6eyIkaWQiOiI0MjgiLCJBIjoyNTUsIlIiOjIwNCwiRyI6MjA0LCJCIjoyMDR9fSwiTGluZVdlaWdodCI6MS4wLCJMaW5lVHlwZSI6MCwiUGFyZW50U3R5bGUiOm51bGx9LCJWZXJ0aWNhbENvbm5lY3RvclN0eWxlIjp7IiRpZCI6IjQyOSIsIkxpbmVDb2xvciI6eyIkaWQiOiI0MzAiLCIkdHlwZSI6Ik5MUkUuQ29tbW9uLkRvbS5Tb2xpZENvbG9yQnJ1c2gsIE5MUkUuQ29tbW9uIiwiQ29sb3IiOnsiJGlkIjoiNDMxIiwiQSI6MjU1LCJSIjoyMDQsIkciOjIwNCwiQiI6MjA0fX0sIkxpbmVXZWlnaHQiOjAuMCwiTGluZVR5cGUiOjAsIlBhcmVudFN0eWxlIjpudWxsfSwiTWFyZ2luIjpudWxsLCJTdGFydERhdGVQb3NpdGlvbiI6NiwiRW5kRGF0ZVBvc2l0aW9uIjo2LCJEYXRlSXNWaXNpYmxlIjpmYWxzZSwiVGl0bGVQb3NpdGlvbiI6MiwiRHVyYXRpb25Qb3NpdGlvbiI6MywiUGVyY2VudGFnZUNvbXBsZXRlZFBvc2l0aW9uIjo0LCJTcGFjaW5nIjo1LCJJc0JlbG93VGltZWJhbmQiOnRydWUsIlBlcmNlbnRhZ2VDb21wbGV0ZVNoYXBlT3BhY2l0eSI6MzUsIlNoYXBlU3R5bGUiOnsiJGlkIjoiNDMyIiwiTWFyZ2luIjp7IiRpZCI6IjQzMyIsIlRvcCI6MC4wLCJMZWZ0Ijo0LjAsIlJpZ2h0Ijo0LjAsIkJvdHRvbSI6MC4wfSwiUGFkZGluZyI6eyIkaWQiOiI0MzQiLCJUb3AiOjAuMCwiTGVmdCI6MC4wLCJSaWdodCI6MC4wLCJCb3R0b20iOjAuMH0sIkJhY2tncm91bmQiOnsiJGlkIjoiNDM1IiwiQ29sb3IiOnsiJGlkIjoiNDM2IiwiQSI6MjU1LCJSIjoxMTIsIkciOjE3MywiQiI6NzF9fSwiSXNWaXNpYmxlIjp0cnVlLCJXaWR0aCI6MC4wLCJIZWlnaHQiOjEwLjAsIkJvcmRlclN0eWxlIjp7IiRpZCI6IjQzNyIsIkxpbmVDb2xvciI6eyIkaWQiOiI0MzgiLCIkdHlwZSI6Ik5MUkUuQ29tbW9uLkRvbS5Tb2xpZENvbG9yQnJ1c2gsIE5MUkUuQ29tbW9uIiwiQ29sb3IiOnsiJGlkIjoiNDM5IiwiQSI6MjU1LCJSIjoyMzQsIkciOjIyLCJCIjozMH19LCJMaW5lV2VpZ2h0IjowLjAsIkxpbmVUeXBlIjowLCJQYXJlbnRTdHlsZSI6bnVsbH0sIlBhcmVudFN0eWxlIjpudWxsfSwiVGl0bGVTdHlsZSI6eyIkaWQiOiI0NDAiLCJGb250U2V0dGluZ3MiOnsiJGlkIjoiNDQxIiwiRm9udFNpemUiOjEwLCJGb250TmFtZSI6IkNhbGlicmkiLCJJc0JvbGQiOmZhbHNlLCJJc0l0YWxpYyI6ZmFsc2UsIklzVW5kZXJsaW5lZCI6ZmFsc2UsIlBhcmVudFN0eWxlIjpudWxsfSwiQXV0b1NpemUiOjAsIkZvcmVncm91bmQiOnsiJGlkIjoiNDQyIiwiQ29sb3IiOnsiJGlkIjoiNDQzIiwiQSI6MjU1LCJSIjoyNTUsIkciOjI1NSwiQiI6MjU1fX0sIk1heFdpZHRoIjoyMDAuMCwiTWF4SGVpZ2h0IjoiSW5maW5pdHkiLCJTbWFydEZvcmVncm91bmRJc0FjdGl2ZSI6ZmFsc2UsIkhvcml6b250YWxBbGlnbm1lbnQiOjEsIlZlcnRpY2FsQWxpZ25tZW50IjowLCJTbWFydEZvcmVncm91bmQiOm51bGwsIkJhY2tncm91bmRGaWxsVHlwZSI6MCwiTWFyZ2luIjp7IiRpZCI6IjQ0NCIsIlRvcCI6MC4wLCJMZWZ0IjowLjAsIlJpZ2h0IjowLjAsIkJvdHRvbSI6MC4wfSwiUGFkZGluZyI6eyIkaWQiOiI0NDUiLCJUb3AiOjAuMCwiTGVmdCI6MC4wLCJSaWdodCI6MC4wLCJCb3R0b20iOjAuMH0sIkJhY2tncm91bmQiOnsiJGlkIjoiNDQ2IiwiQ29sb3IiOnsiJGlkIjoiNDQ3IiwiQSI6MCwiUiI6MjU1LCJHIjoyNTUsIkIiOjI1NX19LCJJc1Zpc2libGUiOnRydWUsIldpZHRoIjowLjAsIkhlaWdodCI6MC4wLCJCb3JkZXJTdHlsZSI6eyIkaWQiOiI0NDgiLCJMaW5lQ29sb3IiOm51bGwsIkxpbmVXZWlnaHQiOjAuMCwiTGluZVR5cGUiOjAsIlBhcmVudFN0eWxlIjpudWxsfSwiUGFyZW50U3R5bGUiOm51bGx9LCJEYXRlU3R5bGUiOnsiJGlkIjoiNDQ5IiwiRm9udFNldHRpbmdzIjp7IiRpZCI6IjQ1MCIsIkZvbnRTaXplIjoxMCwiRm9udE5hbWUiOiJDYWxpYnJpIiwiSXNCb2xkIjpmYWxzZSwiSXNJdGFsaWMiOmZhbHNlLCJJc1VuZGVybGluZWQiOmZhbHNlLCJQYXJlbnRTdHlsZSI6bnVsbH0sIkF1dG9TaXplIjowLCJGb3JlZ3JvdW5kIjp7IiRpZCI6IjQ1MSIsIkNvbG9yIjp7IiRpZCI6IjQ1M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DUzIiwiVG9wIjowLjAsIkxlZnQiOjAuMCwiUmlnaHQiOjAuMCwiQm90dG9tIjowLjB9LCJQYWRkaW5nIjp7IiRpZCI6IjQ1NCIsIlRvcCI6MC4wLCJMZWZ0IjowLjAsIlJpZ2h0IjowLjAsIkJvdHRvbSI6MC4wfSwiQmFja2dyb3VuZCI6eyIkaWQiOiI0NTUiLCJDb2xvciI6eyIkaWQiOiI0NTYiLCJBIjowLCJSIjoyNTUsIkciOjI1NSwiQiI6MjU1fX0sIklzVmlzaWJsZSI6dHJ1ZSwiV2lkdGgiOjAuMCwiSGVpZ2h0IjowLjAsIkJvcmRlclN0eWxlIjp7IiRpZCI6IjQ1NyIsIkxpbmVDb2xvciI6bnVsbCwiTGluZVdlaWdodCI6MC4wLCJMaW5lVHlwZSI6MCwiUGFyZW50U3R5bGUiOm51bGx9LCJQYXJlbnRTdHlsZSI6bnVsbH0sIkRhdGVGb3JtYXQiOnsiJGlkIjoiNDU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1OSIsIkZvcm1hdCI6MCwiSXNWaXNpYmxlIjpmYWxzZSwiTGFzdEtub3duVmlzaWJpbGl0eVN0YXRlIjpmYWxzZX0sIklzVmlzaWJsZSI6dHJ1ZSwiUGFyZW50U3R5bGUiOm51bGwsIl9leHBsaWNpdGx5U2V0Ijp7IiRpZCI6IjQ2MC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EZWZhdWx0U3dpbWxhbmVNb3RTdHlsZSI6eyIkaWQiOiI0NjEiLCJTaGFwZSI6MSwiQ29ubmVjdG9yTWFyZ2luIjp7IiRpZCI6IjQ2MiIsIlRvcCI6MC4wLCJMZWZ0IjoyLjAsIlJpZ2h0IjoyLjAsIkJvdHRvbSI6MC4wfSwiQ29ubmVjdG9yU3R5bGUiOnsiJGlkIjoiNDYzIiwiTGluZUNvbG9yIjp7IiRpZCI6IjQ2NCIsIiR0eXBlIjoiTkxSRS5Db21tb24uRG9tLlNvbGlkQ29sb3JCcnVzaCwgTkxSRS5Db21tb24iLCJDb2xvciI6eyIkaWQiOiI0NjUiLCJBIjoxMjcsIlIiOjc5LCJHIjoxMjksIkIiOjE4OX19LCJMaW5lV2VpZ2h0IjoxLjAsIkxpbmVUeXBlIjowLCJQYXJlbnRTdHlsZSI6bnVsbH0sIklzQmVsb3dUaW1lYmFuZCI6dHJ1ZSwiUG9zaXRpb25PblRhc2siOjMsIkhpZGVEYXRlIjpmYWxzZSwiU2hhcGVTaXplIjowLCJTcGFjaW5nIjoxLjAsIlBhZGRpbmciOnsiJGlkIjoiNDY2IiwiVG9wIjo3LjAsIkxlZnQiOjMuMCwiUmlnaHQiOjAuMCwiQm90dG9tIjoyLjB9LCJTaGFwZVN0eWxlIjp7IiRpZCI6IjQ2NyIsIk1hcmdpbiI6eyIkaWQiOiI0NjgiLCJUb3AiOjAuMCwiTGVmdCI6MC4wLCJSaWdodCI6MC4wLCJCb3R0b20iOjAuMH0sIlBhZGRpbmciOnsiJGlkIjoiNDY5IiwiVG9wIjowLjAsIkxlZnQiOjAuMCwiUmlnaHQiOjAuMCwiQm90dG9tIjowLjB9LCJCYWNrZ3JvdW5kIjp7IiRpZCI6IjQ3MCIsIkNvbG9yIjp7IiRpZCI6IjQ3MSIsIkEiOjI1NSwiUiI6MjMyLCJHIjo3NiwiQiI6MzR9fSwiSXNWaXNpYmxlIjp0cnVlLCJXaWR0aCI6MTIuMCwiSGVpZ2h0IjoxNC4wLCJCb3JkZXJTdHlsZSI6eyIkaWQiOiI0NzIiLCJMaW5lQ29sb3IiOnsiJGlkIjoiNDczIiwiJHR5cGUiOiJOTFJFLkNvbW1vbi5Eb20uU29saWRDb2xvckJydXNoLCBOTFJFLkNvbW1vbiIsIkNvbG9yIjp7IiRpZCI6IjQ3NCIsIkEiOjI1NSwiUiI6MjM0LCJHIjoyMiwiQiI6MzB9fSwiTGluZVdlaWdodCI6MC4wLCJMaW5lVHlwZSI6MCwiUGFyZW50U3R5bGUiOm51bGx9LCJQYXJlbnRTdHlsZSI6bnVsbH0sIlRpdGxlU3R5bGUiOnsiJGlkIjoiNDc1IiwiRm9udFNldHRpbmdzIjp7IiRpZCI6IjQ3NiIsIkZvbnRTaXplIjoxMSwiRm9udE5hbWUiOiJDYWxpYnJpIiwiSXNCb2xkIjp0cnVlLCJJc0l0YWxpYyI6ZmFsc2UsIklzVW5kZXJsaW5lZCI6ZmFsc2UsIlBhcmVudFN0eWxlIjpudWxsfSwiQXV0b1NpemUiOjAsIkZvcmVncm91bmQiOnsiJGlkIjoiNDc3IiwiQ29sb3IiOnsiJGlkIjoiNDc4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Q3OSIsIlRvcCI6MC4wLCJMZWZ0IjowLjAsIlJpZ2h0IjowLjAsIkJvdHRvbSI6MC4wfSwiUGFkZGluZyI6eyIkaWQiOiI0ODAiLCJUb3AiOjAuMCwiTGVmdCI6MC4wLCJSaWdodCI6MC4wLCJCb3R0b20iOjAuMH0sIkJhY2tncm91bmQiOnsiJGlkIjoiNDgxIiwiQ29sb3IiOnsiJGlkIjoiNDgyIiwiQSI6MCwiUiI6MjU1LCJHIjoyNTUsIkIiOjI1NX19LCJJc1Zpc2libGUiOmZhbHNlLCJXaWR0aCI6MC4wLCJIZWlnaHQiOjAuMCwiQm9yZGVyU3R5bGUiOnsiJGlkIjoiNDgzIiwiTGluZUNvbG9yIjpudWxsLCJMaW5lV2VpZ2h0IjowLjAsIkxpbmVUeXBlIjowLCJQYXJlbnRTdHlsZSI6bnVsbH0sIlBhcmVudFN0eWxlIjpudWxsfSwiRGF0ZVN0eWxlIjp7IiRpZCI6IjQ4NCIsIkZvbnRTZXR0aW5ncyI6eyIkaWQiOiI0ODUiLCJGb250U2l6ZSI6MTAsIkZvbnROYW1lIjoiQ2FsaWJyaSIsIklzQm9sZCI6ZmFsc2UsIklzSXRhbGljIjpmYWxzZSwiSXNVbmRlcmxpbmVkIjpmYWxzZSwiUGFyZW50U3R5bGUiOm51bGx9LCJBdXRvU2l6ZSI6MCwiRm9yZWdyb3VuZCI6eyIkaWQiOiI0ODYiLCJDb2xvciI6eyIkaWQiOiI0ODciLCJBIjoyNTUsIlIiOjY4LCJHIjo4NCwiQiI6MTA2fX0sIk1heFdpZHRoIjoyMDAuMCwiTWF4SGVpZ2h0IjoiSW5maW5pdHkiLCJTbWFydEZvcmVncm91bmRJc0FjdGl2ZSI6ZmFsc2UsIkhvcml6b250YWxBbGlnbm1lbnQiOjEsIlZlcnRpY2FsQWxpZ25tZW50IjowLCJTbWFydEZvcmVncm91bmQiOm51bGwsIkJhY2tncm91bmRGaWxsVHlwZSI6MCwiTWFyZ2luIjp7IiRpZCI6IjQ4OCIsIlRvcCI6MC4wLCJMZWZ0IjowLjAsIlJpZ2h0IjowLjAsIkJvdHRvbSI6MC4wfSwiUGFkZGluZyI6eyIkaWQiOiI0ODkiLCJUb3AiOjAuMCwiTGVmdCI6MC4wLCJSaWdodCI6MC4wLCJCb3R0b20iOjAuMH0sIkJhY2tncm91bmQiOnsiJGlkIjoiNDkwIiwiQ29sb3IiOnsiJGlkIjoiNDkxIiwiQSI6MCwiUiI6MjU1LCJHIjoyNTUsIkIiOjI1NX19LCJJc1Zpc2libGUiOmZhbHNlLCJXaWR0aCI6MC4wLCJIZWlnaHQiOjAuMCwiQm9yZGVyU3R5bGUiOnsiJGlkIjoiNDkyIiwiTGluZUNvbG9yIjpudWxsLCJMaW5lV2VpZ2h0IjowLjAsIkxpbmVUeXBlIjowLCJQYXJlbnRTdHlsZSI6bnVsbH0sIlBhcmVudFN0eWxlIjpudWxsfSwiRGF0ZUZvcm1hdCI6eyIkaWQiOiI0OTM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k0IiwiRm9ybWF0IjowLCJJc1Zpc2libGUiOmZhbHNlLCJMYXN0S25vd25WaXNpYmlsaXR5U3RhdGUiOmZhbHNlfSwiSXNWaXNpYmxlIjp0cnVlLCJQYXJlbnRTdHlsZSI6bnVsbH0sIkRlZmF1bHRTd2ltbGFuZU1pbGVzdG9uZVN0eWxlIjp7IiRpZCI6IjQ5NSIsIlRpdGxlUG9zaXRpb24iOiJSaWdodCIsIkRhdGVQb3NpdGlvbiI6IkxlZnQiLCJTaGFwZVR5cGUiOjEsIlNoYXBlU2l6ZSI6MCwiU3BhY2luZyI6NSwiU2hhcGVTdHlsZSI6eyIkaWQiOiI0OTYiLCJNYXJnaW4iOnsiJGlkIjoiNDk3IiwiVG9wIjowLjAsIkxlZnQiOjAuMCwiUmlnaHQiOjAuMCwiQm90dG9tIjowLjB9LCJQYWRkaW5nIjp7IiRpZCI6IjQ5OCIsIlRvcCI6MC4wLCJMZWZ0IjowLjAsIlJpZ2h0IjowLjAsIkJvdHRvbSI6MC4wfSwiQmFja2dyb3VuZCI6eyIkaWQiOiI0OTkiLCJDb2xvciI6eyIkaWQiOiI1MDAiLCJBIjoyNTUsIlIiOjExMiwiRyI6MTczLCJCIjo3MX19LCJJc1Zpc2libGUiOnRydWUsIldpZHRoIjoxMi4wLCJIZWlnaHQiOjE0LjAsIkJvcmRlclN0eWxlIjp7IiRpZCI6IjUwMSIsIkxpbmVDb2xvciI6eyIkaWQiOiI1MDIiLCIkdHlwZSI6Ik5MUkUuQ29tbW9uLkRvbS5Tb2xpZENvbG9yQnJ1c2gsIE5MUkUuQ29tbW9uIiwiQ29sb3IiOnsiJGlkIjoiNTAzIiwiQSI6MjU1LCJSIjoyMzQsIkciOjIyLCJCIjozMH19LCJMaW5lV2VpZ2h0IjowLjAsIkxpbmVUeXBlIjowLCJQYXJlbnRTdHlsZSI6bnVsbH0sIlBhcmVudFN0eWxlIjpudWxsfSwiVGl0bGVTdHlsZSI6eyIkaWQiOiI1MDQiLCJGb250U2V0dGluZ3MiOnsiJGlkIjoiNTA1IiwiRm9udFNpemUiOjExLCJGb250TmFtZSI6IkNhbGlicmkiLCJJc0JvbGQiOnRydWUsIklzSXRhbGljIjpmYWxzZSwiSXNVbmRlcmxpbmVkIjpmYWxzZSwiUGFyZW50U3R5bGUiOm51bGx9LCJBdXRvU2l6ZSI6MCwiRm9yZWdyb3VuZCI6eyIkaWQiOiI1MDYiLCJDb2xvciI6eyIkaWQiOiI1MDc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NTA4IiwiVG9wIjowLjAsIkxlZnQiOjAuMCwiUmlnaHQiOjAuMCwiQm90dG9tIjowLjB9LCJQYWRkaW5nIjp7IiRpZCI6IjUwOSIsIlRvcCI6MC4wLCJMZWZ0IjowLjAsIlJpZ2h0IjowLjAsIkJvdHRvbSI6MC4wfSwiQmFja2dyb3VuZCI6eyIkaWQiOiI1MTAiLCJDb2xvciI6eyIkaWQiOiI1MTEiLCJBIjowLCJSIjowLCJHIjowLCJCIjowfX0sIklzVmlzaWJsZSI6ZmFsc2UsIldpZHRoIjowLjAsIkhlaWdodCI6MC4wLCJCb3JkZXJTdHlsZSI6eyIkaWQiOiI1MTIiLCJMaW5lQ29sb3IiOm51bGwsIkxpbmVXZWlnaHQiOjAuMCwiTGluZVR5cGUiOjAsIlBhcmVudFN0eWxlIjpudWxsfSwiUGFyZW50U3R5bGUiOm51bGx9LCJEYXRlU3R5bGUiOnsiJGlkIjoiNTEzIiwiRm9udFNldHRpbmdzIjp7IiRpZCI6IjUxNCIsIkZvbnRTaXplIjoxMCwiRm9udE5hbWUiOiJDYWxpYnJpIiwiSXNCb2xkIjpmYWxzZSwiSXNJdGFsaWMiOmZhbHNlLCJJc1VuZGVybGluZWQiOmZhbHNlLCJQYXJlbnRTdHlsZSI6bnVsbH0sIkF1dG9TaXplIjowLCJGb3JlZ3JvdW5kIjp7IiRpZCI6IjUxNSIsIkNvbG9yIjp7IiRpZCI6IjUxN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TE3IiwiVG9wIjowLjAsIkxlZnQiOjAuMCwiUmlnaHQiOjAuMCwiQm90dG9tIjowLjB9LCJQYWRkaW5nIjp7IiRpZCI6IjUxOCIsIlRvcCI6MC4wLCJMZWZ0IjowLjAsIlJpZ2h0IjowLjAsIkJvdHRvbSI6MC4wfSwiQmFja2dyb3VuZCI6eyIkaWQiOiI1MTkiLCJDb2xvciI6eyIkaWQiOiI1MjAiLCJBIjowLCJSIjowLCJHIjowLCJCIjowfX0sIklzVmlzaWJsZSI6ZmFsc2UsIldpZHRoIjowLjAsIkhlaWdodCI6MC4wLCJCb3JkZXJTdHlsZSI6eyIkaWQiOiI1MjEiLCJMaW5lQ29sb3IiOm51bGwsIkxpbmVXZWlnaHQiOjAuMCwiTGluZVR5cGUiOjAsIlBhcmVudFN0eWxlIjpudWxsfSwiUGFyZW50U3R5bGUiOm51bGx9LCJEYXRlRm9ybWF0Ijp7IiRpZCI6IjUy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MjMiLCJGb3JtYXQiOjAsIklzVmlzaWJsZSI6ZmFsc2UsIkxhc3RLbm93blZpc2liaWxpdHlTdGF0ZSI6ZmFsc2V9LCJJc1Zpc2libGUiOnRydWUsIlBhcmVudFN0eWxlIjpudWxsfSwiRGVmYXVsdFN3aW1sYW5lQWN0aXZpdHlTdHlsZSI6eyIkaWQiOiI1MjQiLCJIZWFkZXJTdHlsZSI6eyIkaWQiOiI1MjUiLCJUZXh0U3R5bGUiOnsiJGlkIjoiNTI2IiwiRm9udFNldHRpbmdzIjp7IiRpZCI6IjUyNyIsIkZvbnRTaXplIjoxMSwiRm9udE5hbWUiOiJDYWxpYnJpIiwiSXNCb2xkIjpmYWxzZSwiSXNJdGFsaWMiOmZhbHNlLCJJc1VuZGVybGluZWQiOmZhbHNlLCJQYXJlbnRTdHlsZSI6bnVsbH0sIkF1dG9TaXplIjoyLCJGb3JlZ3JvdW5kIjp7IiRpZCI6IjUyOCIsIkNvbG9yIjp7IiRpZCI6IjUyO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UzMCIsIlRvcCI6MC4wLCJMZWZ0IjowLjAsIlJpZ2h0IjowLjAsIkJvdHRvbSI6MC4wfSwiUGFkZGluZyI6eyIkaWQiOiI1MzEiLCJUb3AiOjAuMCwiTGVmdCI6MC4wLCJSaWdodCI6MC4wLCJCb3R0b20iOjAuMH0sIkJhY2tncm91bmQiOm51bGwsIklzVmlzaWJsZSI6dHJ1ZSwiV2lkdGgiOjAuMCwiSGVpZ2h0IjowLjAsIkJvcmRlclN0eWxlIjpudWxsLCJQYXJlbnRTdHlsZSI6bnVsbH0sIlJlY3RhbmdsZVN0eWxlIjp7IiRpZCI6IjUzMiIsIk1hcmdpbiI6eyIkaWQiOiI1MzMiLCJUb3AiOjAuMCwiTGVmdCI6MC4wLCJSaWdodCI6MC4wLCJCb3R0b20iOjAuMH0sIlBhZGRpbmciOnsiJGlkIjoiNTM0IiwiVG9wIjowLjAsIkxlZnQiOjAuMCwiUmlnaHQiOjAuMCwiQm90dG9tIjowLjB9LCJCYWNrZ3JvdW5kIjp7IiRpZCI6IjUzNSIsIkNvbG9yIjp7IiRpZCI6IjUzNiIsIkEiOjYzLCJSIjoxMTIsIkciOjE3MywiQiI6NzF9fSwiSXNWaXNpYmxlIjp0cnVlLCJXaWR0aCI6MC4wLCJIZWlnaHQiOjAuMCwiQm9yZGVyU3R5bGUiOnsiJGlkIjoiNTM3IiwiTGluZUNvbG9yIjp7IiRpZCI6IjUzOCIsIiR0eXBlIjoiTkxSRS5Db21tb24uRG9tLlNvbGlkQ29sb3JCcnVzaCwgTkxSRS5Db21tb24iLCJDb2xvciI6eyIkaWQiOiI1MzkiLCJBIjoyNTUsIlIiOjI1NSwiRyI6MCwiQiI6MH19LCJMaW5lV2VpZ2h0IjowLjAsIkxpbmVUeXBlIjowLCJQYXJlbnRTdHlsZSI6bnVsbH0sIlBhcmVudFN0eWxlIjpudWxsfSwiTWFyZ2luIjp7IiRpZCI6IjU0MCIsIlRvcCI6MC4wLCJMZWZ0IjowLjAsIlJpZ2h0IjowLjAsIkJvdHRvbSI6MC4wfSwiUGFkZGluZyI6eyIkaWQiOiI1NDEiLCJUb3AiOjAuMCwiTGVmdCI6MC4wLCJSaWdodCI6MC4wLCJCb3R0b20iOjAuMH0sIkJhY2tncm91bmQiOm51bGwsIklzVmlzaWJsZSI6dHJ1ZSwiV2lkdGgiOjAuMCwiSGVpZ2h0IjowLjAsIkJvcmRlclN0eWxlIjpudWxsLCJQYXJlbnRTdHlsZSI6bnVsbH0sIkJhY2tncm91bmRTdHlsZSI6eyIkaWQiOiI1NDIiLCJNYXJnaW4iOnsiJGlkIjoiNTQzIiwiVG9wIjowLjAsIkxlZnQiOjAuMCwiUmlnaHQiOjAuMCwiQm90dG9tIjowLjB9LCJQYWRkaW5nIjp7IiRpZCI6IjU0NCIsIlRvcCI6MC4wLCJMZWZ0IjowLjAsIlJpZ2h0IjowLjAsIkJvdHRvbSI6MC4wfSwiQmFja2dyb3VuZCI6eyIkaWQiOiI1NDUiLCJDb2xvciI6eyIkaWQiOiI1NDYiLCJBIjozOCwiUiI6MTY1LCJHIjoxNjUsIkIiOjE2NX19LCJJc1Zpc2libGUiOnRydWUsIldpZHRoIjowLjAsIkhlaWdodCI6MC4wLCJCb3JkZXJTdHlsZSI6eyIkaWQiOiI1NDciLCJMaW5lQ29sb3IiOnsiJGlkIjoiNTQ4IiwiJHR5cGUiOiJOTFJFLkNvbW1vbi5Eb20uU29saWRDb2xvckJydXNoLCBOTFJFLkNvbW1vbiIsIkNvbG9yIjp7IiRpZCI6IjU0OSIsIkEiOjI1NSwiUiI6MjM0LCJHIjoyMiwiQiI6MzB9fSwiTGluZVdlaWdodCI6MC4wLCJMaW5lVHlwZSI6MCwiUGFyZW50U3R5bGUiOm51bGx9LCJQYXJlbnRTdHlsZSI6bnVsbH0sIk1hcmdpbiI6eyIkaWQiOiI1NTAiLCJUb3AiOjAuMCwiTGVmdCI6MC4wLCJSaWdodCI6MC4wLCJCb3R0b20iOjAuMH0sIlBhZGRpbmciOnsiJGlkIjoiNTUxIiwiVG9wIjowLjAsIkxlZnQiOjAuMCwiUmlnaHQiOjAuMCwiQm90dG9tIjowLjB9LCJJc1Zpc2libGUiOnRydWUsIldpZHRoIjowLjAsIkhlaWdodCI6MC4wLCJCb3JkZXJTdHlsZSI6eyIkaWQiOiI1NTIiLCJMaW5lQ29sb3IiOm51bGwsIkxpbmVXZWlnaHQiOjAuMCwiTGluZVR5cGUiOjAsIlBhcmVudFN0eWxlIjpudWxsfSwiUGFyZW50U3R5bGUiOm51bGx9LCJNYXJnaW4iOnsiJGlkIjoiNTUzIiwiVG9wIjowLjAsIkxlZnQiOjAuMCwiUmlnaHQiOjAuMCwiQm90dG9tIjowLjB9LCJQYWRkaW5nIjp7IiRpZCI6IjU1NCIsIlRvcCI6MC4wLCJMZWZ0IjowLjAsIlJpZ2h0IjowLjAsIkJvdHRvbSI6MC4wfSwiSXNWaXNpYmxlIjp0cnVlLCJXaWR0aCI6MC4wLCJIZWlnaHQiOjAuMCwiQm9yZGVyU3R5bGUiOnsiJGlkIjoiNTU1IiwiTGluZUNvbG9yIjpudWxsLCJMaW5lV2VpZ2h0IjowLjAsIkxpbmVUeXBlIjowLCJQYXJlbnRTdHlsZSI6bnVsbH0sIlBhcmVudFN0eWxlIjpudWxsfX0seyIkaWQiOiI1NTYiLCJfYWN0aXZpdGllcyI6W3siJGlkIjoiNTU3IiwiX3Jvd3MiOlt7IiRpZCI6IjU1OCIsIl90YXNrcyI6W3siJGlkIjoiNTU5IiwiX2F0dGFjaGVkTWlsZXN0b25lcyI6W10sIlRhc2tEZWZpbml0aW9uIjp7IiRpZCI6IjU2MCIsIkdyb3VwTmFtZSI6bnVsbCwiU3RhcnREYXRlIjoiMjAyMi0xMS0wMlQwMDowMDowMFoiLCJFbmREYXRlIjoiMjAyNy0wNC0wOFQyMzo1OTowMCIsIlBlcmNlbnRhZ2VDb21wbGV0ZSI6bnVsbCwiU3R5bGUiOnsiJGlkIjoiNTYxIiwiU2hhcGUiOjQsIlNoYXBlVGhpY2tuZXNzIjowLCJEdXJhdGlvbkZvcm1hdCI6MTgsIkluY2x1ZGVOb25Xb3JraW5nRGF5c0luRHVyYXRpb24iOmZhbHNlLCJQZXJjZW50YWdlQ29tcGxldGVTdHlsZSI6eyIkaWQiOiI1NjIiLCJGb250U2V0dGluZ3MiOnsiJGlkIjoiNTYzIiwiRm9udFNpemUiOjEwLCJGb250TmFtZSI6IkNhbGlicmkiLCJJc0JvbGQiOmZhbHNlLCJJc0l0YWxpYyI6ZmFsc2UsIklzVW5kZXJsaW5lZCI6ZmFsc2UsIlBhcmVudFN0eWxlIjpudWxsfSwiQXV0b1NpemUiOjAsIkZvcmVncm91bmQiOnsiJGlkIjoiNTY0IiwiQ29sb3IiOnsiJGlkIjoiNTY1IiwiQSI6MjU1LCJSIjoxMTUsIkciOjExNSwiQiI6MTE1fX0sIk1heFdpZHRoIjoyMDAuMCwiTWF4SGVpZ2h0IjoiSW5maW5pdHkiLCJTbWFydEZvcmVncm91bmRJc0FjdGl2ZSI6ZmFsc2UsIkhvcml6b250YWxBbGlnbm1lbnQiOjAsIlZlcnRpY2FsQWxpZ25tZW50IjowLCJTbWFydEZvcmVncm91bmQiOm51bGwsIkJhY2tncm91bmRGaWxsVHlwZSI6MCwiTWFyZ2luIjp7IiRpZCI6IjU2NiIsIlRvcCI6MC4wLCJMZWZ0IjowLjAsIlJpZ2h0IjowLjAsIkJvdHRvbSI6MC4wfSwiUGFkZGluZyI6eyIkaWQiOiI1NjciLCJUb3AiOjAuMCwiTGVmdCI6MC4wLCJSaWdodCI6MC4wLCJCb3R0b20iOjAuMH0sIkJhY2tncm91bmQiOnsiJGlkIjoiNTY4IiwiQ29sb3IiOnsiJGlkIjoiNTY5IiwiQSI6ODksIlIiOjAsIkciOjAsIkIiOjB9fSwiSXNWaXNpYmxlIjp0cnVlLCJXaWR0aCI6MC4wLCJIZWlnaHQiOjAuMCwiQm9yZGVyU3R5bGUiOnsiJGlkIjoiNTcwIiwiTGluZUNvbG9yIjpudWxsLCJMaW5lV2VpZ2h0IjowLjAsIkxpbmVUeXBlIjowLCJQYXJlbnRTdHlsZSI6bnVsbH0sIlBhcmVudFN0eWxlIjpudWxsfSwiRHVyYXRpb25TdHlsZSI6eyIkaWQiOiI1NzEiLCJGb250U2V0dGluZ3MiOnsiJGlkIjoiNTcyIiwiRm9udFNpemUiOjEwLCJGb250TmFtZSI6IkNhbGlicmkiLCJJc0JvbGQiOmZhbHNlLCJJc0l0YWxpYyI6ZmFsc2UsIklzVW5kZXJsaW5lZCI6ZmFsc2UsIlBhcmVudFN0eWxlIjpudWxsfSwiQXV0b1NpemUiOjAsIkZvcmVncm91bmQiOnsiJGlkIjoiNTczIiwiQ29sb3IiOnsiJGlkIjoiNTc0IiwiQSI6MjU1LCJSIjoxMTUsIkciOjExNSwiQiI6MTE1fX0sIk1heFdpZHRoIjoyMDAuMCwiTWF4SGVpZ2h0IjoiSW5maW5pdHkiLCJTbWFydEZvcmVncm91bmRJc0FjdGl2ZSI6ZmFsc2UsIkhvcml6b250YWxBbGlnbm1lbnQiOjIsIlZlcnRpY2FsQWxpZ25tZW50IjowLCJTbWFydEZvcmVncm91bmQiOm51bGwsIkJhY2tncm91bmRGaWxsVHlwZSI6MCwiTWFyZ2luIjp7IiRpZCI6IjU3NSIsIlRvcCI6MC4wLCJMZWZ0IjowLjAsIlJpZ2h0IjowLjAsIkJvdHRvbSI6MC4wfSwiUGFkZGluZyI6eyIkaWQiOiI1NzYiLCJUb3AiOjAuMCwiTGVmdCI6MC4wLCJSaWdodCI6MC4wLCJCb3R0b20iOjAuMH0sIkJhY2tncm91bmQiOnsiJGlkIjoiNTc3IiwiQ29sb3IiOnsiJGlkIjoiNTc4IiwiQSI6MCwiUiI6MjU1LCJHIjoyNTUsIkIiOjI1NX19LCJJc1Zpc2libGUiOnRydWUsIldpZHRoIjowLjAsIkhlaWdodCI6MC4wLCJCb3JkZXJTdHlsZSI6eyIkaWQiOiI1NzkiLCJMaW5lQ29sb3IiOm51bGwsIkxpbmVXZWlnaHQiOjAuMCwiTGluZVR5cGUiOjAsIlBhcmVudFN0eWxlIjpudWxsfSwiUGFyZW50U3R5bGUiOm51bGx9LCJIb3Jpem9udGFsQ29ubmVjdG9yU3R5bGUiOnsiJGlkIjoiNTgwIiwiTGluZUNvbG9yIjp7IiRpZCI6IjU4MSIsIiR0eXBlIjoiTkxSRS5Db21tb24uRG9tLlNvbGlkQ29sb3JCcnVzaCwgTkxSRS5Db21tb24iLCJDb2xvciI6eyIkaWQiOiI1ODIiLCJBIjoyNTUsIlIiOjIwNCwiRyI6MjA0LCJCIjoyMDR9fSwiTGluZVdlaWdodCI6MS4wLCJMaW5lVHlwZSI6MCwiUGFyZW50U3R5bGUiOm51bGx9LCJWZXJ0aWNhbENvbm5lY3RvclN0eWxlIjp7IiRpZCI6IjU4MyIsIkxpbmVDb2xvciI6eyIkaWQiOiI1ODQiLCIkdHlwZSI6Ik5MUkUuQ29tbW9uLkRvbS5Tb2xpZENvbG9yQnJ1c2gsIE5MUkUuQ29tbW9uIiwiQ29sb3IiOnsiJGlkIjoiNTg1IiwiQSI6MjU1LCJSIjoyMDQsIkciOjIwNCwiQiI6MjA0fX0sIkxpbmVXZWlnaHQiOjAuMCwiTGluZVR5cGUiOjAsIlBhcmVudFN0eWxlIjpudWxsfSwiTWFyZ2luIjpudWxsLCJTdGFydERhdGVQb3NpdGlvbiI6NiwiRW5kRGF0ZVBvc2l0aW9uIjo2LCJEYXRlSXNWaXNpYmxlIjpmYWxzZSwiVGl0bGVQb3NpdGlvbiI6MiwiRHVyYXRpb25Qb3NpdGlvbiI6MywiUGVyY2VudGFnZUNvbXBsZXRlZFBvc2l0aW9uIjo0LCJTcGFjaW5nIjo1LCJJc0JlbG93VGltZWJhbmQiOnRydWUsIlBlcmNlbnRhZ2VDb21wbGV0ZVNoYXBlT3BhY2l0eSI6MzUsIlNoYXBlU3R5bGUiOnsiJGlkIjoiNTg2IiwiTWFyZ2luIjp7IiRpZCI6IjU4NyIsIlRvcCI6MC4wLCJMZWZ0Ijo0LjAsIlJpZ2h0Ijo0LjAsIkJvdHRvbSI6MC4wfSwiUGFkZGluZyI6eyIkaWQiOiI1ODgiLCJUb3AiOjAuMCwiTGVmdCI6MC4wLCJSaWdodCI6MC4wLCJCb3R0b20iOjAuMH0sIkJhY2tncm91bmQiOnsiJGlkIjoiNTg5IiwiQ29sb3IiOnsiJGlkIjoiNTkwIiwiQSI6MjU1LCJSIjo3OSwiRyI6MTI5LCJCIjoxODl9fSwiSXNWaXNpYmxlIjp0cnVlLCJXaWR0aCI6MC4wLCJIZWlnaHQiOjEwLjAsIkJvcmRlclN0eWxlIjp7IiRpZCI6IjU5MSIsIkxpbmVDb2xvciI6eyIkaWQiOiI1OTIiLCIkdHlwZSI6Ik5MUkUuQ29tbW9uLkRvbS5Tb2xpZENvbG9yQnJ1c2gsIE5MUkUuQ29tbW9uIiwiQ29sb3IiOnsiJGlkIjoiNTkzIiwiQSI6MjU1LCJSIjoyNTUsIkciOjAsIkIiOjB9fSwiTGluZVdlaWdodCI6MC4wLCJMaW5lVHlwZSI6MCwiUGFyZW50U3R5bGUiOm51bGx9LCJQYXJlbnRTdHlsZSI6bnVsbH0sIlRpdGxlU3R5bGUiOnsiJGlkIjoiNTk0IiwiRm9udFNldHRpbmdzIjp7IiRpZCI6IjU5NSIsIkZvbnRTaXplIjoxMCwiRm9udE5hbWUiOiJDYWxpYnJpIiwiSXNCb2xkIjpmYWxzZSwiSXNJdGFsaWMiOmZhbHNlLCJJc1VuZGVybGluZWQiOmZhbHNlLCJQYXJlbnRTdHlsZSI6bnVsbH0sIkF1dG9TaXplIjowLCJGb3JlZ3JvdW5kIjp7IiRpZCI6IjU5NiIsIkNvbG9yIjp7IiRpZCI6IjU5NyIsIkEiOjI1NSwiUiI6MjU1LCJHIjoyNTUsIkIiOjI1NX19LCJNYXhXaWR0aCI6ODcyLjcyNzI3MjcyNzI3Mjc1LCJNYXhIZWlnaHQiOiJJbmZpbml0eSIsIlNtYXJ0Rm9yZWdyb3VuZElzQWN0aXZlIjpmYWxzZSwiSG9yaXpvbnRhbEFsaWdubWVudCI6MSwiVmVydGljYWxBbGlnbm1lbnQiOjAsIlNtYXJ0Rm9yZWdyb3VuZCI6bnVsbCwiQmFja2dyb3VuZEZpbGxUeXBlIjowLCJNYXJnaW4iOnsiJGlkIjoiNTk4IiwiVG9wIjowLjAsIkxlZnQiOjAuMCwiUmlnaHQiOjAuMCwiQm90dG9tIjowLjB9LCJQYWRkaW5nIjp7IiRpZCI6IjU5OSIsIlRvcCI6MC4wLCJMZWZ0IjowLjAsIlJpZ2h0IjowLjAsIkJvdHRvbSI6MC4wfSwiQmFja2dyb3VuZCI6eyIkaWQiOiI2MDAiLCJDb2xvciI6eyIkaWQiOiI2MDEiLCJBIjowLCJSIjoyNTUsIkciOjI1NSwiQiI6MjU1fX0sIklzVmlzaWJsZSI6dHJ1ZSwiV2lkdGgiOjAuMCwiSGVpZ2h0IjowLjAsIkJvcmRlclN0eWxlIjp7IiRpZCI6IjYwMiIsIkxpbmVDb2xvciI6bnVsbCwiTGluZVdlaWdodCI6MC4wLCJMaW5lVHlwZSI6MCwiUGFyZW50U3R5bGUiOm51bGx9LCJQYXJlbnRTdHlsZSI6bnVsbH0sIkRhdGVTdHlsZSI6eyIkaWQiOiI2MDMiLCJGb250U2V0dGluZ3MiOnsiJGlkIjoiNjA0IiwiRm9udFNpemUiOjEwLCJGb250TmFtZSI6IkNhbGlicmkiLCJJc0JvbGQiOmZhbHNlLCJJc0l0YWxpYyI6ZmFsc2UsIklzVW5kZXJsaW5lZCI6ZmFsc2UsIlBhcmVudFN0eWxlIjpudWxsfSwiQXV0b1NpemUiOjAsIkZvcmVncm91bmQiOnsiJGlkIjoiNjA1IiwiQ29sb3IiOnsiJGlkIjoiNjA2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2MDciLCJUb3AiOjAuMCwiTGVmdCI6MC4wLCJSaWdodCI6MC4wLCJCb3R0b20iOjAuMH0sIlBhZGRpbmciOnsiJGlkIjoiNjA4IiwiVG9wIjowLjAsIkxlZnQiOjAuMCwiUmlnaHQiOjAuMCwiQm90dG9tIjowLjB9LCJCYWNrZ3JvdW5kIjp7IiRpZCI6IjYwOSIsIkNvbG9yIjp7IiRpZCI6IjYxMCIsIkEiOjAsIlIiOjI1NSwiRyI6MjU1LCJCIjoyNTV9fSwiSXNWaXNpYmxlIjp0cnVlLCJXaWR0aCI6MC4wLCJIZWlnaHQiOjAuMCwiQm9yZGVyU3R5bGUiOnsiJGlkIjoiNjExIiwiTGluZUNvbG9yIjpudWxsLCJMaW5lV2VpZ2h0IjowLjAsIkxpbmVUeXBlIjowLCJQYXJlbnRTdHlsZSI6bnVsbH0sIlBhcmVudFN0eWxlIjpudWxsfSwiRGF0ZUZvcm1hdCI6eyIkaWQiOiI2MTI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EzIiwiRm9ybWF0IjowLCJJc1Zpc2libGUiOmZhbHNlLCJMYXN0S25vd25WaXNpYmlsaXR5U3RhdGUiOmZhbHNlfSwiSXNWaXNpYmxlIjp0cnVlLCJQYXJlbnRTdHlsZSI6bnVsbH0sIkluZGV4Ijo2LCJTbWFydER1cmF0aW9uQWN0aXZhdGVkIjpmYWxzZSwiRGF0ZUZvcm1hdCI6eyIkcmVmIjoiNjEyIn0sIldlZWtOdW1iZXJpbmciOnsiJGlkIjoiNjE0IiwiRm9ybWF0IjowLCJJc1Zpc2libGUiOmZhbHNlLCJMYXN0S25vd25WaXNpYmlsaXR5U3RhdGUiOmZhbHNlfSwiSWQiOiI3MjAyZmNhYy1kYWJhLTRkNjQtOTc2MC1lY2ExZDgxNjU3YmIiLCJJbXBvcnRJZCI6IkVSUCBTb2x1dGlvbiIsIlRpdGxlIjoiRVJQIFNvbHV0aW9uIiwiTm90ZSI6bnVsbCwiSHlwZXJsaW5rIjp7IiRpZCI6IjYxNSIsIkFkZHJlc3MiOiIiLCJTdWJBZGRyZXNzIjoiIn0sIklzQ2hhbmdlZCI6ZmFsc2UsIklzTmV3IjpmYWxzZX19XSwiX21pbGVzdG9uZXMiOltdLCJJZCI6IjAwMDAwMDAwLTAwMDAtMDAwMC0wMDAwLTAwMDAwMDAwMDAwMCIsIklzU2luZ2xlSXRlbVJvdyI6dHJ1ZX0seyIkaWQiOiI2MTYiLCJfdGFza3MiOlt7IiRpZCI6IjYxNyIsIl9hdHRhY2hlZE1pbGVzdG9uZXMiOltdLCJUYXNrRGVmaW5pdGlvbiI6eyIkaWQiOiI2MTgiLCJHcm91cE5hbWUiOm51bGwsIlN0YXJ0RGF0ZSI6IjIwMjMtMTItMzBUMDA6MDA6MDAiLCJFbmREYXRlIjoiMjAyNS0wNy0xM1QyMzo1OTowMCIsIlBlcmNlbnRhZ2VDb21wbGV0ZSI6MTAwLjAsIlN0eWxlIjp7IiRpZCI6IjYxOSIsIlNoYXBlIjo0LCJTaGFwZVRoaWNrbmVzcyI6MCwiRHVyYXRpb25Gb3JtYXQiOjE4LCJJbmNsdWRlTm9uV29ya2luZ0RheXNJbkR1cmF0aW9uIjpmYWxzZSwiUGVyY2VudGFnZUNvbXBsZXRlU3R5bGUiOnsiJGlkIjoiNjIwIiwiRm9udFNldHRpbmdzIjp7IiRpZCI6IjYyMSIsIkZvbnRTaXplIjoxMCwiRm9udE5hbWUiOiJDYWxpYnJpIiwiSXNCb2xkIjpmYWxzZSwiSXNJdGFsaWMiOmZhbHNlLCJJc1VuZGVybGluZWQiOmZhbHNlLCJQYXJlbnRTdHlsZSI6bnVsbH0sIkF1dG9TaXplIjowLCJGb3JlZ3JvdW5kIjp7IiRpZCI6IjYyMiIsIkNvbG9yIjp7IiRpZCI6IjYyMyIsIkEiOjI1NSwiUiI6MTE1LCJHIjoxMTUsIkIiOjExNX19LCJNYXhXaWR0aCI6MjAwLjAsIk1heEhlaWdodCI6IkluZmluaXR5IiwiU21hcnRGb3JlZ3JvdW5kSXNBY3RpdmUiOmZhbHNlLCJIb3Jpem9udGFsQWxpZ25tZW50IjowLCJWZXJ0aWNhbEFsaWdubWVudCI6MCwiU21hcnRGb3JlZ3JvdW5kIjpudWxsLCJCYWNrZ3JvdW5kRmlsbFR5cGUiOjAsIk1hcmdpbiI6eyIkaWQiOiI2MjQiLCJUb3AiOjAuMCwiTGVmdCI6MC4wLCJSaWdodCI6MC4wLCJCb3R0b20iOjAuMH0sIlBhZGRpbmciOnsiJGlkIjoiNjI1IiwiVG9wIjowLjAsIkxlZnQiOjAuMCwiUmlnaHQiOjAuMCwiQm90dG9tIjowLjB9LCJCYWNrZ3JvdW5kIjp7IiRpZCI6IjYyNiIsIkNvbG9yIjp7IiRpZCI6IjYyNyIsIkEiOjg5LCJSIjowLCJHIjowLCJCIjowfX0sIklzVmlzaWJsZSI6dHJ1ZSwiV2lkdGgiOjAuMCwiSGVpZ2h0IjowLjAsIkJvcmRlclN0eWxlIjp7IiRpZCI6IjYyOCIsIkxpbmVDb2xvciI6bnVsbCwiTGluZVdlaWdodCI6MC4wLCJMaW5lVHlwZSI6MCwiUGFyZW50U3R5bGUiOm51bGx9LCJQYXJlbnRTdHlsZSI6bnVsbH0sIkR1cmF0aW9uU3R5bGUiOnsiJGlkIjoiNjI5IiwiRm9udFNldHRpbmdzIjp7IiRpZCI6IjYzMCIsIkZvbnRTaXplIjoxMCwiRm9udE5hbWUiOiJDYWxpYnJpIiwiSXNCb2xkIjpmYWxzZSwiSXNJdGFsaWMiOmZhbHNlLCJJc1VuZGVybGluZWQiOmZhbHNlLCJQYXJlbnRTdHlsZSI6bnVsbH0sIkF1dG9TaXplIjowLCJGb3JlZ3JvdW5kIjp7IiRpZCI6IjYzMSIsIkNvbG9yIjp7IiRpZCI6IjYzMiIsIkEiOjI1NSwiUiI6MTE1LCJHIjoxMTUsIkIiOjExNX19LCJNYXhXaWR0aCI6MjAwLjAsIk1heEhlaWdodCI6IkluZmluaXR5IiwiU21hcnRGb3JlZ3JvdW5kSXNBY3RpdmUiOmZhbHNlLCJIb3Jpem9udGFsQWxpZ25tZW50IjoyLCJWZXJ0aWNhbEFsaWdubWVudCI6MCwiU21hcnRGb3JlZ3JvdW5kIjpudWxsLCJCYWNrZ3JvdW5kRmlsbFR5cGUiOjAsIk1hcmdpbiI6eyIkaWQiOiI2MzMiLCJUb3AiOjAuMCwiTGVmdCI6MC4wLCJSaWdodCI6MC4wLCJCb3R0b20iOjAuMH0sIlBhZGRpbmciOnsiJGlkIjoiNjM0IiwiVG9wIjowLjAsIkxlZnQiOjAuMCwiUmlnaHQiOjAuMCwiQm90dG9tIjowLjB9LCJCYWNrZ3JvdW5kIjp7IiRpZCI6IjYzNSIsIkNvbG9yIjp7IiRpZCI6IjYzNiIsIkEiOjAsIlIiOjI1NSwiRyI6MjU1LCJCIjoyNTV9fSwiSXNWaXNpYmxlIjp0cnVlLCJXaWR0aCI6MC4wLCJIZWlnaHQiOjAuMCwiQm9yZGVyU3R5bGUiOnsiJGlkIjoiNjM3IiwiTGluZUNvbG9yIjpudWxsLCJMaW5lV2VpZ2h0IjowLjAsIkxpbmVUeXBlIjowLCJQYXJlbnRTdHlsZSI6bnVsbH0sIlBhcmVudFN0eWxlIjpudWxsfSwiSG9yaXpvbnRhbENvbm5lY3RvclN0eWxlIjp7IiRpZCI6IjYzOCIsIkxpbmVDb2xvciI6eyIkaWQiOiI2MzkiLCIkdHlwZSI6Ik5MUkUuQ29tbW9uLkRvbS5Tb2xpZENvbG9yQnJ1c2gsIE5MUkUuQ29tbW9uIiwiQ29sb3IiOnsiJGlkIjoiNjQwIiwiQSI6MjU1LCJSIjoyMDQsIkciOjIwNCwiQiI6MjA0fX0sIkxpbmVXZWlnaHQiOjEuMCwiTGluZVR5cGUiOjAsIlBhcmVudFN0eWxlIjpudWxsfSwiVmVydGljYWxDb25uZWN0b3JTdHlsZSI6eyIkaWQiOiI2NDEiLCJMaW5lQ29sb3IiOnsiJGlkIjoiNjQyIiwiJHR5cGUiOiJOTFJFLkNvbW1vbi5Eb20uU29saWRDb2xvckJydXNoLCBOTFJFLkNvbW1vbiIsIkNvbG9yIjp7IiRpZCI6IjY0MyIsIkEiOjI1NSwiUiI6MjA0LCJHIjoyMDQsIkIiOjIwNH19LCJMaW5lV2VpZ2h0IjowLjAsIkxpbmVUeXBlIjowLCJQYXJlbnRTdHlsZSI6bnVsbH0sIk1hcmdpbiI6bnVsbCwiU3RhcnREYXRlUG9zaXRpb24iOjYsIkVuZERhdGVQb3NpdGlvbiI6NiwiRGF0ZUlzVmlzaWJsZSI6ZmFsc2UsIlRpdGxlUG9zaXRpb24iOjIsIkR1cmF0aW9uUG9zaXRpb24iOjMsIlBlcmNlbnRhZ2VDb21wbGV0ZWRQb3NpdGlvbiI6NCwiU3BhY2luZyI6NSwiSXNCZWxvd1RpbWViYW5kIjp0cnVlLCJQZXJjZW50YWdlQ29tcGxldGVTaGFwZU9wYWNpdHkiOjM1LCJTaGFwZVN0eWxlIjp7IiRpZCI6IjY0NCIsIk1hcmdpbiI6eyIkaWQiOiI2NDUiLCJUb3AiOjAuMCwiTGVmdCI6NC4wLCJSaWdodCI6NC4wLCJCb3R0b20iOjAuMH0sIlBhZGRpbmciOnsiJGlkIjoiNjQ2IiwiVG9wIjowLjAsIkxlZnQiOjAuMCwiUmlnaHQiOjAuMCwiQm90dG9tIjowLjB9LCJCYWNrZ3JvdW5kIjp7IiRpZCI6IjY0NyIsIkNvbG9yIjp7IiRpZCI6IjY0OCIsIkEiOjI1NSwiUiI6NzksIkciOjEyOSwiQiI6MTg5fX0sIklzVmlzaWJsZSI6dHJ1ZSwiV2lkdGgiOjAuMCwiSGVpZ2h0IjoxMC4wLCJCb3JkZXJTdHlsZSI6eyIkaWQiOiI2NDkiLCJMaW5lQ29sb3IiOnsiJGlkIjoiNjUwIiwiJHR5cGUiOiJOTFJFLkNvbW1vbi5Eb20uU29saWRDb2xvckJydXNoLCBOTFJFLkNvbW1vbiIsIkNvbG9yIjp7IiRpZCI6IjY1MSIsIkEiOjI1NSwiUiI6MjU1LCJHIjowLCJCIjowfX0sIkxpbmVXZWlnaHQiOjAuMCwiTGluZVR5cGUiOjAsIlBhcmVudFN0eWxlIjpudWxsfSwiUGFyZW50U3R5bGUiOm51bGx9LCJUaXRsZVN0eWxlIjp7IiRpZCI6IjY1MiIsIkZvbnRTZXR0aW5ncyI6eyIkaWQiOiI2NTMiLCJGb250U2l6ZSI6MTAsIkZvbnROYW1lIjoiQ2FsaWJyaSIsIklzQm9sZCI6ZmFsc2UsIklzSXRhbGljIjpmYWxzZSwiSXNVbmRlcmxpbmVkIjpmYWxzZSwiUGFyZW50U3R5bGUiOm51bGx9LCJBdXRvU2l6ZSI6MCwiRm9yZWdyb3VuZCI6eyIkaWQiOiI2NTQiLCJDb2xvciI6eyIkaWQiOiI2NTUiLCJBIjoyNTUsIlIiOjI1NSwiRyI6MjU1LCJCIjoyNTV9fSwiTWF4V2lkdGgiOjg3Mi43MjcyNzI3MjcyNzI3NSwiTWF4SGVpZ2h0IjoiSW5maW5pdHkiLCJTbWFydEZvcmVncm91bmRJc0FjdGl2ZSI6ZmFsc2UsIkhvcml6b250YWxBbGlnbm1lbnQiOjEsIlZlcnRpY2FsQWxpZ25tZW50IjowLCJTbWFydEZvcmVncm91bmQiOm51bGwsIkJhY2tncm91bmRGaWxsVHlwZSI6MCwiTWFyZ2luIjp7IiRpZCI6IjY1NiIsIlRvcCI6MC4wLCJMZWZ0IjowLjAsIlJpZ2h0IjowLjAsIkJvdHRvbSI6MC4wfSwiUGFkZGluZyI6eyIkaWQiOiI2NTciLCJUb3AiOjAuMCwiTGVmdCI6MC4wLCJSaWdodCI6MC4wLCJCb3R0b20iOjAuMH0sIkJhY2tncm91bmQiOnsiJGlkIjoiNjU4IiwiQ29sb3IiOnsiJGlkIjoiNjU5IiwiQSI6MCwiUiI6MjU1LCJHIjoyNTUsIkIiOjI1NX19LCJJc1Zpc2libGUiOnRydWUsIldpZHRoIjowLjAsIkhlaWdodCI6MC4wLCJCb3JkZXJTdHlsZSI6eyIkaWQiOiI2NjAiLCJMaW5lQ29sb3IiOm51bGwsIkxpbmVXZWlnaHQiOjAuMCwiTGluZVR5cGUiOjAsIlBhcmVudFN0eWxlIjpudWxsfSwiUGFyZW50U3R5bGUiOm51bGx9LCJEYXRlU3R5bGUiOnsiJGlkIjoiNjYxIiwiRm9udFNldHRpbmdzIjp7IiRpZCI6IjY2MiIsIkZvbnRTaXplIjoxMCwiRm9udE5hbWUiOiJDYWxpYnJpIiwiSXNCb2xkIjpmYWxzZSwiSXNJdGFsaWMiOmZhbHNlLCJJc1VuZGVybGluZWQiOmZhbHNlLCJQYXJlbnRTdHlsZSI6bnVsbH0sIkF1dG9TaXplIjowLCJGb3JlZ3JvdW5kIjp7IiRpZCI6IjY2MyIsIkNvbG9yIjp7IiRpZCI6IjY2N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jY1IiwiVG9wIjowLjAsIkxlZnQiOjAuMCwiUmlnaHQiOjAuMCwiQm90dG9tIjowLjB9LCJQYWRkaW5nIjp7IiRpZCI6IjY2NiIsIlRvcCI6MC4wLCJMZWZ0IjowLjAsIlJpZ2h0IjowLjAsIkJvdHRvbSI6MC4wfSwiQmFja2dyb3VuZCI6eyIkaWQiOiI2NjciLCJDb2xvciI6eyIkaWQiOiI2NjgiLCJBIjowLCJSIjoyNTUsIkciOjI1NSwiQiI6MjU1fX0sIklzVmlzaWJsZSI6dHJ1ZSwiV2lkdGgiOjAuMCwiSGVpZ2h0IjowLjAsIkJvcmRlclN0eWxlIjp7IiRpZCI6IjY2OSIsIkxpbmVDb2xvciI6bnVsbCwiTGluZVdlaWdodCI6MC4wLCJMaW5lVHlwZSI6MCwiUGFyZW50U3R5bGUiOm51bGx9LCJQYXJlbnRTdHlsZSI6bnVsbH0sIkRhdGVGb3JtYXQiOnsiJGlkIjoiNjc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3MSIsIkZvcm1hdCI6MCwiSXNWaXNpYmxlIjpmYWxzZSwiTGFzdEtub3duVmlzaWJpbGl0eVN0YXRlIjpmYWxzZX0sIklzVmlzaWJsZSI6dHJ1ZSwiUGFyZW50U3R5bGUiOm51bGx9LCJJbmRleCI6NywiU21hcnREdXJhdGlvbkFjdGl2YXRlZCI6ZmFsc2UsIkRhdGVGb3JtYXQiOnsiJHJlZiI6IjY3MCJ9LCJXZWVrTnVtYmVyaW5nIjp7IiRpZCI6IjY3MiIsIkZvcm1hdCI6MCwiSXNWaXNpYmxlIjpmYWxzZSwiTGFzdEtub3duVmlzaWJpbGl0eVN0YXRlIjpmYWxzZX0sIklkIjoiZDU2NWVhYzgtOTQ5Mi00NjZkLTllZjYtYzE1MjBhYzZkZDE3IiwiSW1wb3J0SWQiOiJMZWdhY3kgQWNjb3VudGluZyBTeXN0ZW0gMjAxMCIsIlRpdGxlIjoiTGVnYWN5IEFjY291bnRpbmciLCJOb3RlIjpudWxsLCJIeXBlcmxpbmsiOnsiJGlkIjoiNjczIiwiQWRkcmVzcyI6IiIsIlN1YkFkZHJlc3MiOiIifSwiSXNDaGFuZ2VkIjpmYWxzZSwiSXNOZXciOmZhbHNlfX1dLCJfbWlsZXN0b25lcyI6W10sIklkIjoiMDAwMDAwMDAtMDAwMC0wMDAwLTAwMDAtMDAwMDAwMDAwMDAwIiwiSXNTaW5nbGVJdGVtUm93Ijp0cnVlfSx7IiRpZCI6IjY3NCIsIl90YXNrcyI6W3siJGlkIjoiNjc1IiwiX2F0dGFjaGVkTWlsZXN0b25lcyI6W10sIlRhc2tEZWZpbml0aW9uIjp7IiRpZCI6IjY3NiIsIkdyb3VwTmFtZSI6bnVsbCwiU3RhcnREYXRlIjoiMjAyNC0wNC0xM1QwMDowMDowMCIsIkVuZERhdGUiOiIyMDI2LTAxLTI5VDIzOjU5OjAwIiwiUGVyY2VudGFnZUNvbXBsZXRlIjoxMDAuMCwiU3R5bGUiOnsiJGlkIjoiNjc3IiwiU2hhcGUiOjQsIlNoYXBlVGhpY2tuZXNzIjowLCJEdXJhdGlvbkZvcm1hdCI6MTgsIkluY2x1ZGVOb25Xb3JraW5nRGF5c0luRHVyYXRpb24iOmZhbHNlLCJQZXJjZW50YWdlQ29tcGxldGVTdHlsZSI6eyIkaWQiOiI2NzgiLCJGb250U2V0dGluZ3MiOnsiJGlkIjoiNjc5IiwiRm9udFNpemUiOjEwLCJGb250TmFtZSI6IkNhbGlicmkiLCJJc0JvbGQiOmZhbHNlLCJJc0l0YWxpYyI6ZmFsc2UsIklzVW5kZXJsaW5lZCI6ZmFsc2UsIlBhcmVudFN0eWxlIjpudWxsfSwiQXV0b1NpemUiOjAsIkZvcmVncm91bmQiOnsiJGlkIjoiNjgwIiwiQ29sb3IiOnsiJGlkIjoiNjgxIiwiQSI6MjU1LCJSIjoxMTUsIkciOjExNSwiQiI6MTE1fX0sIk1heFdpZHRoIjoyMDAuMCwiTWF4SGVpZ2h0IjoiSW5maW5pdHkiLCJTbWFydEZvcmVncm91bmRJc0FjdGl2ZSI6ZmFsc2UsIkhvcml6b250YWxBbGlnbm1lbnQiOjAsIlZlcnRpY2FsQWxpZ25tZW50IjowLCJTbWFydEZvcmVncm91bmQiOm51bGwsIkJhY2tncm91bmRGaWxsVHlwZSI6MCwiTWFyZ2luIjp7IiRpZCI6IjY4MiIsIlRvcCI6MC4wLCJMZWZ0IjowLjAsIlJpZ2h0IjowLjAsIkJvdHRvbSI6MC4wfSwiUGFkZGluZyI6eyIkaWQiOiI2ODMiLCJUb3AiOjAuMCwiTGVmdCI6MC4wLCJSaWdodCI6MC4wLCJCb3R0b20iOjAuMH0sIkJhY2tncm91bmQiOnsiJGlkIjoiNjg0IiwiQ29sb3IiOnsiJGlkIjoiNjg1IiwiQSI6ODksIlIiOjAsIkciOjAsIkIiOjB9fSwiSXNWaXNpYmxlIjp0cnVlLCJXaWR0aCI6MC4wLCJIZWlnaHQiOjAuMCwiQm9yZGVyU3R5bGUiOnsiJGlkIjoiNjg2IiwiTGluZUNvbG9yIjpudWxsLCJMaW5lV2VpZ2h0IjowLjAsIkxpbmVUeXBlIjowLCJQYXJlbnRTdHlsZSI6bnVsbH0sIlBhcmVudFN0eWxlIjpudWxsfSwiRHVyYXRpb25TdHlsZSI6eyIkaWQiOiI2ODciLCJGb250U2V0dGluZ3MiOnsiJGlkIjoiNjg4IiwiRm9udFNpemUiOjEwLCJGb250TmFtZSI6IkNhbGlicmkiLCJJc0JvbGQiOmZhbHNlLCJJc0l0YWxpYyI6ZmFsc2UsIklzVW5kZXJsaW5lZCI6ZmFsc2UsIlBhcmVudFN0eWxlIjpudWxsfSwiQXV0b1NpemUiOjAsIkZvcmVncm91bmQiOnsiJGlkIjoiNjg5IiwiQ29sb3IiOnsiJGlkIjoiNjkwIiwiQSI6MjU1LCJSIjoxMTUsIkciOjExNSwiQiI6MTE1fX0sIk1heFdpZHRoIjoyMDAuMCwiTWF4SGVpZ2h0IjoiSW5maW5pdHkiLCJTbWFydEZvcmVncm91bmRJc0FjdGl2ZSI6ZmFsc2UsIkhvcml6b250YWxBbGlnbm1lbnQiOjIsIlZlcnRpY2FsQWxpZ25tZW50IjowLCJTbWFydEZvcmVncm91bmQiOm51bGwsIkJhY2tncm91bmRGaWxsVHlwZSI6MCwiTWFyZ2luIjp7IiRpZCI6IjY5MSIsIlRvcCI6MC4wLCJMZWZ0IjowLjAsIlJpZ2h0IjowLjAsIkJvdHRvbSI6MC4wfSwiUGFkZGluZyI6eyIkaWQiOiI2OTIiLCJUb3AiOjAuMCwiTGVmdCI6MC4wLCJSaWdodCI6MC4wLCJCb3R0b20iOjAuMH0sIkJhY2tncm91bmQiOnsiJGlkIjoiNjkzIiwiQ29sb3IiOnsiJGlkIjoiNjk0IiwiQSI6MCwiUiI6MjU1LCJHIjoyNTUsIkIiOjI1NX19LCJJc1Zpc2libGUiOnRydWUsIldpZHRoIjowLjAsIkhlaWdodCI6MC4wLCJCb3JkZXJTdHlsZSI6eyIkaWQiOiI2OTUiLCJMaW5lQ29sb3IiOm51bGwsIkxpbmVXZWlnaHQiOjAuMCwiTGluZVR5cGUiOjAsIlBhcmVudFN0eWxlIjpudWxsfSwiUGFyZW50U3R5bGUiOm51bGx9LCJIb3Jpem9udGFsQ29ubmVjdG9yU3R5bGUiOnsiJGlkIjoiNjk2IiwiTGluZUNvbG9yIjp7IiRpZCI6IjY5NyIsIiR0eXBlIjoiTkxSRS5Db21tb24uRG9tLlNvbGlkQ29sb3JCcnVzaCwgTkxSRS5Db21tb24iLCJDb2xvciI6eyIkaWQiOiI2OTgiLCJBIjoyNTUsIlIiOjIwNCwiRyI6MjA0LCJCIjoyMDR9fSwiTGluZVdlaWdodCI6MS4wLCJMaW5lVHlwZSI6MCwiUGFyZW50U3R5bGUiOm51bGx9LCJWZXJ0aWNhbENvbm5lY3RvclN0eWxlIjp7IiRpZCI6IjY5OSIsIkxpbmVDb2xvciI6eyIkaWQiOiI3MDAiLCIkdHlwZSI6Ik5MUkUuQ29tbW9uLkRvbS5Tb2xpZENvbG9yQnJ1c2gsIE5MUkUuQ29tbW9uIiwiQ29sb3IiOnsiJGlkIjoiNzAxIiwiQSI6MjU1LCJSIjoyMDQsIkciOjIwNCwiQiI6MjA0fX0sIkxpbmVXZWlnaHQiOjAuMCwiTGluZVR5cGUiOjAsIlBhcmVudFN0eWxlIjpudWxsfSwiTWFyZ2luIjpudWxsLCJTdGFydERhdGVQb3NpdGlvbiI6NiwiRW5kRGF0ZVBvc2l0aW9uIjo2LCJEYXRlSXNWaXNpYmxlIjpmYWxzZSwiVGl0bGVQb3NpdGlvbiI6MiwiRHVyYXRpb25Qb3NpdGlvbiI6MywiUGVyY2VudGFnZUNvbXBsZXRlZFBvc2l0aW9uIjo0LCJTcGFjaW5nIjo1LCJJc0JlbG93VGltZWJhbmQiOnRydWUsIlBlcmNlbnRhZ2VDb21wbGV0ZVNoYXBlT3BhY2l0eSI6MzUsIlNoYXBlU3R5bGUiOnsiJGlkIjoiNzAyIiwiTWFyZ2luIjp7IiRpZCI6IjcwMyIsIlRvcCI6MC4wLCJMZWZ0Ijo0LjAsIlJpZ2h0Ijo0LjAsIkJvdHRvbSI6MC4wfSwiUGFkZGluZyI6eyIkaWQiOiI3MDQiLCJUb3AiOjAuMCwiTGVmdCI6MC4wLCJSaWdodCI6MC4wLCJCb3R0b20iOjAuMH0sIkJhY2tncm91bmQiOnsiJGlkIjoiNzA1IiwiQ29sb3IiOnsiJGlkIjoiNzA2IiwiQSI6MjU1LCJSIjo3OSwiRyI6MTI5LCJCIjoxODl9fSwiSXNWaXNpYmxlIjp0cnVlLCJXaWR0aCI6MC4wLCJIZWlnaHQiOjEwLjAsIkJvcmRlclN0eWxlIjp7IiRpZCI6IjcwNyIsIkxpbmVDb2xvciI6eyIkaWQiOiI3MDgiLCIkdHlwZSI6Ik5MUkUuQ29tbW9uLkRvbS5Tb2xpZENvbG9yQnJ1c2gsIE5MUkUuQ29tbW9uIiwiQ29sb3IiOnsiJGlkIjoiNzA5IiwiQSI6MjU1LCJSIjoyNTUsIkciOjAsIkIiOjB9fSwiTGluZVdlaWdodCI6MC4wLCJMaW5lVHlwZSI6MCwiUGFyZW50U3R5bGUiOm51bGx9LCJQYXJlbnRTdHlsZSI6bnVsbH0sIlRpdGxlU3R5bGUiOnsiJGlkIjoiNzEwIiwiRm9udFNldHRpbmdzIjp7IiRpZCI6IjcxMSIsIkZvbnRTaXplIjoxMCwiRm9udE5hbWUiOiJDYWxpYnJpIiwiSXNCb2xkIjpmYWxzZSwiSXNJdGFsaWMiOmZhbHNlLCJJc1VuZGVybGluZWQiOmZhbHNlLCJQYXJlbnRTdHlsZSI6bnVsbH0sIkF1dG9TaXplIjowLCJGb3JlZ3JvdW5kIjp7IiRpZCI6IjcxMiIsIkNvbG9yIjp7IiRpZCI6IjcxMyIsIkEiOjI1NSwiUiI6MjU1LCJHIjoyNTUsIkIiOjI1NX19LCJNYXhXaWR0aCI6ODcyLjcyNzI3MjcyNzI3Mjc1LCJNYXhIZWlnaHQiOiJJbmZpbml0eSIsIlNtYXJ0Rm9yZWdyb3VuZElzQWN0aXZlIjpmYWxzZSwiSG9yaXpvbnRhbEFsaWdubWVudCI6MSwiVmVydGljYWxBbGlnbm1lbnQiOjAsIlNtYXJ0Rm9yZWdyb3VuZCI6bnVsbCwiQmFja2dyb3VuZEZpbGxUeXBlIjowLCJNYXJnaW4iOnsiJGlkIjoiNzE0IiwiVG9wIjowLjAsIkxlZnQiOjAuMCwiUmlnaHQiOjAuMCwiQm90dG9tIjowLjB9LCJQYWRkaW5nIjp7IiRpZCI6IjcxNSIsIlRvcCI6MC4wLCJMZWZ0IjowLjAsIlJpZ2h0IjowLjAsIkJvdHRvbSI6MC4wfSwiQmFja2dyb3VuZCI6eyIkaWQiOiI3MTYiLCJDb2xvciI6eyIkaWQiOiI3MTciLCJBIjowLCJSIjoyNTUsIkciOjI1NSwiQiI6MjU1fX0sIklzVmlzaWJsZSI6dHJ1ZSwiV2lkdGgiOjAuMCwiSGVpZ2h0IjowLjAsIkJvcmRlclN0eWxlIjp7IiRpZCI6IjcxOCIsIkxpbmVDb2xvciI6bnVsbCwiTGluZVdlaWdodCI6MC4wLCJMaW5lVHlwZSI6MCwiUGFyZW50U3R5bGUiOm51bGx9LCJQYXJlbnRTdHlsZSI6bnVsbH0sIkRhdGVTdHlsZSI6eyIkaWQiOiI3MTkiLCJGb250U2V0dGluZ3MiOnsiJGlkIjoiNzIwIiwiRm9udFNpemUiOjEwLCJGb250TmFtZSI6IkNhbGlicmkiLCJJc0JvbGQiOmZhbHNlLCJJc0l0YWxpYyI6ZmFsc2UsIklzVW5kZXJsaW5lZCI6ZmFsc2UsIlBhcmVudFN0eWxlIjpudWxsfSwiQXV0b1NpemUiOjAsIkZvcmVncm91bmQiOnsiJGlkIjoiNzIxIiwiQ29sb3IiOnsiJGlkIjoiNzIy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3MjMiLCJUb3AiOjAuMCwiTGVmdCI6MC4wLCJSaWdodCI6MC4wLCJCb3R0b20iOjAuMH0sIlBhZGRpbmciOnsiJGlkIjoiNzI0IiwiVG9wIjowLjAsIkxlZnQiOjAuMCwiUmlnaHQiOjAuMCwiQm90dG9tIjowLjB9LCJCYWNrZ3JvdW5kIjp7IiRpZCI6IjcyNSIsIkNvbG9yIjp7IiRpZCI6IjcyNiIsIkEiOjAsIlIiOjI1NSwiRyI6MjU1LCJCIjoyNTV9fSwiSXNWaXNpYmxlIjp0cnVlLCJXaWR0aCI6MC4wLCJIZWlnaHQiOjAuMCwiQm9yZGVyU3R5bGUiOnsiJGlkIjoiNzI3IiwiTGluZUNvbG9yIjpudWxsLCJMaW5lV2VpZ2h0IjowLjAsIkxpbmVUeXBlIjowLCJQYXJlbnRTdHlsZSI6bnVsbH0sIlBhcmVudFN0eWxlIjpudWxsfSwiRGF0ZUZvcm1hdCI6eyIkaWQiOiI3Mjg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zI5IiwiRm9ybWF0IjowLCJJc1Zpc2libGUiOmZhbHNlLCJMYXN0S25vd25WaXNpYmlsaXR5U3RhdGUiOmZhbHNlfSwiSXNWaXNpYmxlIjp0cnVlLCJQYXJlbnRTdHlsZSI6bnVsbH0sIkluZGV4Ijo4LCJTbWFydER1cmF0aW9uQWN0aXZhdGVkIjpmYWxzZSwiRGF0ZUZvcm1hdCI6eyIkcmVmIjoiNzI4In0sIldlZWtOdW1iZXJpbmciOnsiJGlkIjoiNzMwIiwiRm9ybWF0IjowLCJJc1Zpc2libGUiOmZhbHNlLCJMYXN0S25vd25WaXNpYmlsaXR5U3RhdGUiOmZhbHNlfSwiSWQiOiI4NGFlNDE4My04YzUyLTQ0MTItODE0OC0yMjdlZWI2MjBjMTQiLCJJbXBvcnRJZCI6IlNhbGVzIENvbGxhYm9yYXRpb24gVG9vbCIsIlRpdGxlIjoiU2FsZXMgQ29sbGFib3JhdGlvbiBUb29sIiwiTm90ZSI6bnVsbCwiSHlwZXJsaW5rIjp7IiRpZCI6IjczMSIsIkFkZHJlc3MiOiIiLCJTdWJBZGRyZXNzIjoiIn0sIklzQ2hhbmdlZCI6ZmFsc2UsIklzTmV3IjpmYWxzZX19XSwiX21pbGVzdG9uZXMiOltdLCJJZCI6IjAwMDAwMDAwLTAwMDAtMDAwMC0wMDAwLTAwMDAwMDAwMDAwMCIsIklzU2luZ2xlSXRlbVJvdyI6dHJ1ZX0seyIkaWQiOiI3MzIiLCJfdGFza3MiOlt7IiRpZCI6IjczMyIsIl9hdHRhY2hlZE1pbGVzdG9uZXMiOltdLCJUYXNrRGVmaW5pdGlvbiI6eyIkaWQiOiI3MzQiLCJHcm91cE5hbWUiOm51bGwsIlN0YXJ0RGF0ZSI6IjIwMjItMTEtMDJUMDA6MDA6MDBaIiwiRW5kRGF0ZSI6IjIwMjctMDUtMTNUMjM6NTk6MDAiLCJQZXJjZW50YWdlQ29tcGxldGUiOjYwLjAsIlN0eWxlIjp7IiRpZCI6IjczNSIsIlNoYXBlIjo0LCJTaGFwZVRoaWNrbmVzcyI6MCwiRHVyYXRpb25Gb3JtYXQiOjE4LCJJbmNsdWRlTm9uV29ya2luZ0RheXNJbkR1cmF0aW9uIjpmYWxzZSwiUGVyY2VudGFnZUNvbXBsZXRlU3R5bGUiOnsiJGlkIjoiNzM2IiwiRm9udFNldHRpbmdzIjp7IiRpZCI6IjczNyIsIkZvbnRTaXplIjoxMCwiRm9udE5hbWUiOiJDYWxpYnJpIiwiSXNCb2xkIjpmYWxzZSwiSXNJdGFsaWMiOmZhbHNlLCJJc1VuZGVybGluZWQiOmZhbHNlLCJQYXJlbnRTdHlsZSI6bnVsbH0sIkF1dG9TaXplIjowLCJGb3JlZ3JvdW5kIjp7IiRpZCI6IjczOCIsIkNvbG9yIjp7IiRpZCI6IjczOSIsIkEiOjI1NSwiUiI6MTE1LCJHIjoxMTUsIkIiOjExNX19LCJNYXhXaWR0aCI6MjAwLjAsIk1heEhlaWdodCI6IkluZmluaXR5IiwiU21hcnRGb3JlZ3JvdW5kSXNBY3RpdmUiOmZhbHNlLCJIb3Jpem9udGFsQWxpZ25tZW50IjowLCJWZXJ0aWNhbEFsaWdubWVudCI6MCwiU21hcnRGb3JlZ3JvdW5kIjpudWxsLCJCYWNrZ3JvdW5kRmlsbFR5cGUiOjAsIk1hcmdpbiI6eyIkaWQiOiI3NDAiLCJUb3AiOjAuMCwiTGVmdCI6MC4wLCJSaWdodCI6MC4wLCJCb3R0b20iOjAuMH0sIlBhZGRpbmciOnsiJGlkIjoiNzQxIiwiVG9wIjowLjAsIkxlZnQiOjAuMCwiUmlnaHQiOjAuMCwiQm90dG9tIjowLjB9LCJCYWNrZ3JvdW5kIjp7IiRpZCI6Ijc0MiIsIkNvbG9yIjp7IiRpZCI6Ijc0MyIsIkEiOjg5LCJSIjowLCJHIjowLCJCIjowfX0sIklzVmlzaWJsZSI6dHJ1ZSwiV2lkdGgiOjAuMCwiSGVpZ2h0IjowLjAsIkJvcmRlclN0eWxlIjp7IiRpZCI6Ijc0NCIsIkxpbmVDb2xvciI6bnVsbCwiTGluZVdlaWdodCI6MC4wLCJMaW5lVHlwZSI6MCwiUGFyZW50U3R5bGUiOm51bGx9LCJQYXJlbnRTdHlsZSI6bnVsbH0sIkR1cmF0aW9uU3R5bGUiOnsiJGlkIjoiNzQ1IiwiRm9udFNldHRpbmdzIjp7IiRpZCI6Ijc0NiIsIkZvbnRTaXplIjoxMCwiRm9udE5hbWUiOiJDYWxpYnJpIiwiSXNCb2xkIjpmYWxzZSwiSXNJdGFsaWMiOmZhbHNlLCJJc1VuZGVybGluZWQiOmZhbHNlLCJQYXJlbnRTdHlsZSI6bnVsbH0sIkF1dG9TaXplIjowLCJGb3JlZ3JvdW5kIjp7IiRpZCI6Ijc0NyIsIkNvbG9yIjp7IiRpZCI6Ijc0OCIsIkEiOjI1NSwiUiI6MTE1LCJHIjoxMTUsIkIiOjExNX19LCJNYXhXaWR0aCI6MjAwLjAsIk1heEhlaWdodCI6IkluZmluaXR5IiwiU21hcnRGb3JlZ3JvdW5kSXNBY3RpdmUiOmZhbHNlLCJIb3Jpem9udGFsQWxpZ25tZW50IjoyLCJWZXJ0aWNhbEFsaWdubWVudCI6MCwiU21hcnRGb3JlZ3JvdW5kIjpudWxsLCJCYWNrZ3JvdW5kRmlsbFR5cGUiOjAsIk1hcmdpbiI6eyIkaWQiOiI3NDkiLCJUb3AiOjAuMCwiTGVmdCI6MC4wLCJSaWdodCI6MC4wLCJCb3R0b20iOjAuMH0sIlBhZGRpbmciOnsiJGlkIjoiNzUwIiwiVG9wIjowLjAsIkxlZnQiOjAuMCwiUmlnaHQiOjAuMCwiQm90dG9tIjowLjB9LCJCYWNrZ3JvdW5kIjp7IiRpZCI6Ijc1MSIsIkNvbG9yIjp7IiRpZCI6Ijc1MiIsIkEiOjAsIlIiOjI1NSwiRyI6MjU1LCJCIjoyNTV9fSwiSXNWaXNpYmxlIjp0cnVlLCJXaWR0aCI6MC4wLCJIZWlnaHQiOjAuMCwiQm9yZGVyU3R5bGUiOnsiJGlkIjoiNzUzIiwiTGluZUNvbG9yIjpudWxsLCJMaW5lV2VpZ2h0IjowLjAsIkxpbmVUeXBlIjowLCJQYXJlbnRTdHlsZSI6bnVsbH0sIlBhcmVudFN0eWxlIjpudWxsfSwiSG9yaXpvbnRhbENvbm5lY3RvclN0eWxlIjp7IiRpZCI6Ijc1NCIsIkxpbmVDb2xvciI6eyIkaWQiOiI3NTUiLCIkdHlwZSI6Ik5MUkUuQ29tbW9uLkRvbS5Tb2xpZENvbG9yQnJ1c2gsIE5MUkUuQ29tbW9uIiwiQ29sb3IiOnsiJGlkIjoiNzU2IiwiQSI6MjU1LCJSIjoyMDQsIkciOjIwNCwiQiI6MjA0fX0sIkxpbmVXZWlnaHQiOjEuMCwiTGluZVR5cGUiOjAsIlBhcmVudFN0eWxlIjpudWxsfSwiVmVydGljYWxDb25uZWN0b3JTdHlsZSI6eyIkaWQiOiI3NTciLCJMaW5lQ29sb3IiOnsiJGlkIjoiNzU4IiwiJHR5cGUiOiJOTFJFLkNvbW1vbi5Eb20uU29saWRDb2xvckJydXNoLCBOTFJFLkNvbW1vbiIsIkNvbG9yIjp7IiRpZCI6Ijc1OSIsIkEiOjI1NSwiUiI6MjA0LCJHIjoyMDQsIkIiOjIwNH19LCJMaW5lV2VpZ2h0IjowLjAsIkxpbmVUeXBlIjowLCJQYXJlbnRTdHlsZSI6bnVsbH0sIk1hcmdpbiI6bnVsbCwiU3RhcnREYXRlUG9zaXRpb24iOjYsIkVuZERhdGVQb3NpdGlvbiI6NiwiRGF0ZUlzVmlzaWJsZSI6ZmFsc2UsIlRpdGxlUG9zaXRpb24iOjIsIkR1cmF0aW9uUG9zaXRpb24iOjMsIlBlcmNlbnRhZ2VDb21wbGV0ZWRQb3NpdGlvbiI6NCwiU3BhY2luZyI6NSwiSXNCZWxvd1RpbWViYW5kIjp0cnVlLCJQZXJjZW50YWdlQ29tcGxldGVTaGFwZU9wYWNpdHkiOjM1LCJTaGFwZVN0eWxlIjp7IiRpZCI6Ijc2MCIsIk1hcmdpbiI6eyIkaWQiOiI3NjEiLCJUb3AiOjAuMCwiTGVmdCI6NC4wLCJSaWdodCI6NC4wLCJCb3R0b20iOjAuMH0sIlBhZGRpbmciOnsiJGlkIjoiNzYyIiwiVG9wIjowLjAsIkxlZnQiOjAuMCwiUmlnaHQiOjAuMCwiQm90dG9tIjowLjB9LCJCYWNrZ3JvdW5kIjp7IiRpZCI6Ijc2MyIsIkNvbG9yIjp7IiRpZCI6Ijc2NCIsIkEiOjI1NSwiUiI6NzksIkciOjEyOSwiQiI6MTg5fX0sIklzVmlzaWJsZSI6dHJ1ZSwiV2lkdGgiOjAuMCwiSGVpZ2h0IjoxMC4wLCJCb3JkZXJTdHlsZSI6eyIkaWQiOiI3NjUiLCJMaW5lQ29sb3IiOnsiJGlkIjoiNzY2IiwiJHR5cGUiOiJOTFJFLkNvbW1vbi5Eb20uU29saWRDb2xvckJydXNoLCBOTFJFLkNvbW1vbiIsIkNvbG9yIjp7IiRpZCI6Ijc2NyIsIkEiOjI1NSwiUiI6MjU1LCJHIjowLCJCIjowfX0sIkxpbmVXZWlnaHQiOjAuMCwiTGluZVR5cGUiOjAsIlBhcmVudFN0eWxlIjpudWxsfSwiUGFyZW50U3R5bGUiOm51bGx9LCJUaXRsZVN0eWxlIjp7IiRpZCI6Ijc2OCIsIkZvbnRTZXR0aW5ncyI6eyIkaWQiOiI3NjkiLCJGb250U2l6ZSI6MTAsIkZvbnROYW1lIjoiQ2FsaWJyaSIsIklzQm9sZCI6ZmFsc2UsIklzSXRhbGljIjpmYWxzZSwiSXNVbmRlcmxpbmVkIjpmYWxzZSwiUGFyZW50U3R5bGUiOm51bGx9LCJBdXRvU2l6ZSI6MiwiRm9yZWdyb3VuZCI6eyIkaWQiOiI3NzAiLCJDb2xvciI6eyIkaWQiOiI3NzEiLCJBIjoyNTUsIlIiOjI1NSwiRyI6MjU1LCJCIjoyNTV9fSwiTWF4V2lkdGgiOjEzMS4wODQwMTQ4OTI1NzgxMywiTWF4SGVpZ2h0IjoiSW5maW5pdHkiLCJTbWFydEZvcmVncm91bmRJc0FjdGl2ZSI6ZmFsc2UsIkhvcml6b250YWxBbGlnbm1lbnQiOjEsIlZlcnRpY2FsQWxpZ25tZW50IjowLCJTbWFydEZvcmVncm91bmQiOm51bGwsIkJhY2tncm91bmRGaWxsVHlwZSI6MCwiTWFyZ2luIjp7IiRpZCI6Ijc3MiIsIlRvcCI6MC4wLCJMZWZ0IjowLjAsIlJpZ2h0IjowLjAsIkJvdHRvbSI6MC4wfSwiUGFkZGluZyI6eyIkaWQiOiI3NzMiLCJUb3AiOjAuMCwiTGVmdCI6MC4wLCJSaWdodCI6MC4wLCJCb3R0b20iOjAuMH0sIkJhY2tncm91bmQiOnsiJGlkIjoiNzc0IiwiQ29sb3IiOnsiJGlkIjoiNzc1IiwiQSI6MCwiUiI6MjU1LCJHIjoyNTUsIkIiOjI1NX19LCJJc1Zpc2libGUiOnRydWUsIldpZHRoIjowLjAsIkhlaWdodCI6MC4wLCJCb3JkZXJTdHlsZSI6eyIkaWQiOiI3NzYiLCJMaW5lQ29sb3IiOm51bGwsIkxpbmVXZWlnaHQiOjAuMCwiTGluZVR5cGUiOjAsIlBhcmVudFN0eWxlIjpudWxsfSwiUGFyZW50U3R5bGUiOm51bGx9LCJEYXRlU3R5bGUiOnsiJGlkIjoiNzc3IiwiRm9udFNldHRpbmdzIjp7IiRpZCI6Ijc3OCIsIkZvbnRTaXplIjoxMCwiRm9udE5hbWUiOiJDYWxpYnJpIiwiSXNCb2xkIjpmYWxzZSwiSXNJdGFsaWMiOmZhbHNlLCJJc1VuZGVybGluZWQiOmZhbHNlLCJQYXJlbnRTdHlsZSI6bnVsbH0sIkF1dG9TaXplIjowLCJGb3JlZ3JvdW5kIjp7IiRpZCI6Ijc3OSIsIkNvbG9yIjp7IiRpZCI6Ijc4M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zgxIiwiVG9wIjowLjAsIkxlZnQiOjAuMCwiUmlnaHQiOjAuMCwiQm90dG9tIjowLjB9LCJQYWRkaW5nIjp7IiRpZCI6Ijc4MiIsIlRvcCI6MC4wLCJMZWZ0IjowLjAsIlJpZ2h0IjowLjAsIkJvdHRvbSI6MC4wfSwiQmFja2dyb3VuZCI6eyIkaWQiOiI3ODMiLCJDb2xvciI6eyIkaWQiOiI3ODQiLCJBIjowLCJSIjoyNTUsIkciOjI1NSwiQiI6MjU1fX0sIklzVmlzaWJsZSI6dHJ1ZSwiV2lkdGgiOjAuMCwiSGVpZ2h0IjowLjAsIkJvcmRlclN0eWxlIjp7IiRpZCI6Ijc4NSIsIkxpbmVDb2xvciI6bnVsbCwiTGluZVdlaWdodCI6MC4wLCJMaW5lVHlwZSI6MCwiUGFyZW50U3R5bGUiOm51bGx9LCJQYXJlbnRTdHlsZSI6bnVsbH0sIkRhdGVGb3JtYXQiOnsiJGlkIjoiNzg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c4NyIsIkZvcm1hdCI6MCwiSXNWaXNpYmxlIjpmYWxzZSwiTGFzdEtub3duVmlzaWJpbGl0eVN0YXRlIjpmYWxzZX0sIklzVmlzaWJsZSI6dHJ1ZSwiUGFyZW50U3R5bGUiOm51bGx9LCJJbmRleCI6OSwiU21hcnREdXJhdGlvbkFjdGl2YXRlZCI6ZmFsc2UsIkRhdGVGb3JtYXQiOnsiJHJlZiI6Ijc4NiJ9LCJXZWVrTnVtYmVyaW5nIjp7IiRpZCI6Ijc4OCIsIkZvcm1hdCI6MCwiSXNWaXNpYmxlIjpmYWxzZSwiTGFzdEtub3duVmlzaWJpbGl0eVN0YXRlIjpmYWxzZX0sIklkIjoiY2JmOTVkNGItMThmMC00NzU5LTk4YzctZDM0ZTcyMmYxYzQxIiwiSW1wb3J0SWQiOiJNUyBQb3dlciBCSSBSZXBvcnRpbmcgUGxhdGZvcm0iLCJUaXRsZSI6Ik1TIFBvd2VyIEJJIFJlcG9ydGluZyBQbGF0Zm9ybSIsIk5vdGUiOm51bGwsIkh5cGVybGluayI6eyIkaWQiOiI3ODkiLCJBZGRyZXNzIjoiIiwiU3ViQWRkcmVzcyI6IiJ9LCJJc0NoYW5nZWQiOmZhbHNlLCJJc05ldyI6ZmFsc2V9fV0sIl9taWxlc3RvbmVzIjpbXSwiSWQiOiIwMDAwMDAwMC0wMDAwLTAwMDAtMDAwMC0wMDAwMDAwMDAwMDAiLCJJc1NpbmdsZUl0ZW1Sb3ciOnRydWV9LHsiJGlkIjoiNzkwIiwiX3Rhc2tzIjpbeyIkaWQiOiI3OTEiLCJfYXR0YWNoZWRNaWxlc3RvbmVzIjpbXSwiVGFza0RlZmluaXRpb24iOnsiJGlkIjoiNzkyIiwiR3JvdXBOYW1lIjpudWxsLCJTdGFydERhdGUiOiIyMDIyLTExLTAyVDAwOjAwOjAwWiIsIkVuZERhdGUiOiIyMDI3LTA1LTA0VDIzOjU5OjAwIiwiUGVyY2VudGFnZUNvbXBsZXRlIjo5OS4wLCJTdHlsZSI6eyIkaWQiOiI3OTMiLCJTaGFwZSI6NCwiU2hhcGVUaGlja25lc3MiOjAsIkR1cmF0aW9uRm9ybWF0IjoxOCwiSW5jbHVkZU5vbldvcmtpbmdEYXlzSW5EdXJhdGlvbiI6ZmFsc2UsIlBlcmNlbnRhZ2VDb21wbGV0ZVN0eWxlIjp7IiRpZCI6Ijc5NCIsIkZvbnRTZXR0aW5ncyI6eyIkaWQiOiI3OTUiLCJGb250U2l6ZSI6MTAsIkZvbnROYW1lIjoiQ2FsaWJyaSIsIklzQm9sZCI6ZmFsc2UsIklzSXRhbGljIjpmYWxzZSwiSXNVbmRlcmxpbmVkIjpmYWxzZSwiUGFyZW50U3R5bGUiOm51bGx9LCJBdXRvU2l6ZSI6MCwiRm9yZWdyb3VuZCI6eyIkaWQiOiI3OTYiLCJDb2xvciI6eyIkaWQiOiI3OTciLCJBIjoyNTUsIlIiOjExNSwiRyI6MTE1LCJCIjoxMTV9fSwiTWF4V2lkdGgiOjIwMC4wLCJNYXhIZWlnaHQiOiJJbmZpbml0eSIsIlNtYXJ0Rm9yZWdyb3VuZElzQWN0aXZlIjpmYWxzZSwiSG9yaXpvbnRhbEFsaWdubWVudCI6MCwiVmVydGljYWxBbGlnbm1lbnQiOjAsIlNtYXJ0Rm9yZWdyb3VuZCI6bnVsbCwiQmFja2dyb3VuZEZpbGxUeXBlIjowLCJNYXJnaW4iOnsiJGlkIjoiNzk4IiwiVG9wIjowLjAsIkxlZnQiOjAuMCwiUmlnaHQiOjAuMCwiQm90dG9tIjowLjB9LCJQYWRkaW5nIjp7IiRpZCI6Ijc5OSIsIlRvcCI6MC4wLCJMZWZ0IjowLjAsIlJpZ2h0IjowLjAsIkJvdHRvbSI6MC4wfSwiQmFja2dyb3VuZCI6eyIkaWQiOiI4MDAiLCJDb2xvciI6eyIkaWQiOiI4MDEiLCJBIjo4OSwiUiI6MCwiRyI6MCwiQiI6MH19LCJJc1Zpc2libGUiOnRydWUsIldpZHRoIjowLjAsIkhlaWdodCI6MC4wLCJCb3JkZXJTdHlsZSI6eyIkaWQiOiI4MDIiLCJMaW5lQ29sb3IiOm51bGwsIkxpbmVXZWlnaHQiOjAuMCwiTGluZVR5cGUiOjAsIlBhcmVudFN0eWxlIjpudWxsfSwiUGFyZW50U3R5bGUiOm51bGx9LCJEdXJhdGlvblN0eWxlIjp7IiRpZCI6IjgwMyIsIkZvbnRTZXR0aW5ncyI6eyIkaWQiOiI4MDQiLCJGb250U2l6ZSI6MTAsIkZvbnROYW1lIjoiQ2FsaWJyaSIsIklzQm9sZCI6ZmFsc2UsIklzSXRhbGljIjpmYWxzZSwiSXNVbmRlcmxpbmVkIjpmYWxzZSwiUGFyZW50U3R5bGUiOm51bGx9LCJBdXRvU2l6ZSI6MCwiRm9yZWdyb3VuZCI6eyIkaWQiOiI4MDUiLCJDb2xvciI6eyIkaWQiOiI4MDYiLCJBIjoyNTUsIlIiOjExNSwiRyI6MTE1LCJCIjoxMTV9fSwiTWF4V2lkdGgiOjIwMC4wLCJNYXhIZWlnaHQiOiJJbmZpbml0eSIsIlNtYXJ0Rm9yZWdyb3VuZElzQWN0aXZlIjpmYWxzZSwiSG9yaXpvbnRhbEFsaWdubWVudCI6MiwiVmVydGljYWxBbGlnbm1lbnQiOjAsIlNtYXJ0Rm9yZWdyb3VuZCI6bnVsbCwiQmFja2dyb3VuZEZpbGxUeXBlIjowLCJNYXJnaW4iOnsiJGlkIjoiODA3IiwiVG9wIjowLjAsIkxlZnQiOjAuMCwiUmlnaHQiOjAuMCwiQm90dG9tIjowLjB9LCJQYWRkaW5nIjp7IiRpZCI6IjgwOCIsIlRvcCI6MC4wLCJMZWZ0IjowLjAsIlJpZ2h0IjowLjAsIkJvdHRvbSI6MC4wfSwiQmFja2dyb3VuZCI6eyIkaWQiOiI4MDkiLCJDb2xvciI6eyIkaWQiOiI4MTAiLCJBIjowLCJSIjoyNTUsIkciOjI1NSwiQiI6MjU1fX0sIklzVmlzaWJsZSI6dHJ1ZSwiV2lkdGgiOjAuMCwiSGVpZ2h0IjowLjAsIkJvcmRlclN0eWxlIjp7IiRpZCI6IjgxMSIsIkxpbmVDb2xvciI6bnVsbCwiTGluZVdlaWdodCI6MC4wLCJMaW5lVHlwZSI6MCwiUGFyZW50U3R5bGUiOm51bGx9LCJQYXJlbnRTdHlsZSI6bnVsbH0sIkhvcml6b250YWxDb25uZWN0b3JTdHlsZSI6eyIkaWQiOiI4MTIiLCJMaW5lQ29sb3IiOnsiJGlkIjoiODEzIiwiJHR5cGUiOiJOTFJFLkNvbW1vbi5Eb20uU29saWRDb2xvckJydXNoLCBOTFJFLkNvbW1vbiIsIkNvbG9yIjp7IiRpZCI6IjgxNCIsIkEiOjI1NSwiUiI6MjA0LCJHIjoyMDQsIkIiOjIwNH19LCJMaW5lV2VpZ2h0IjoxLjAsIkxpbmVUeXBlIjowLCJQYXJlbnRTdHlsZSI6bnVsbH0sIlZlcnRpY2FsQ29ubmVjdG9yU3R5bGUiOnsiJGlkIjoiODE1IiwiTGluZUNvbG9yIjp7IiRpZCI6IjgxNiIsIiR0eXBlIjoiTkxSRS5Db21tb24uRG9tLlNvbGlkQ29sb3JCcnVzaCwgTkxSRS5Db21tb24iLCJDb2xvciI6eyIkaWQiOiI4MTciLCJBIjoyNTUsIlIiOjIwNCwiRyI6MjA0LCJCIjoyMDR9fSwiTGluZVdlaWdodCI6MC4wLCJMaW5lVHlwZSI6MCwiUGFyZW50U3R5bGUiOm51bGx9LCJNYXJnaW4iOm51bGwsIlN0YXJ0RGF0ZVBvc2l0aW9uIjo2LCJFbmREYXRlUG9zaXRpb24iOjYsIkRhdGVJc1Zpc2libGUiOmZhbHNlLCJUaXRsZVBvc2l0aW9uIjoyLCJEdXJhdGlvblBvc2l0aW9uIjozLCJQZXJjZW50YWdlQ29tcGxldGVkUG9zaXRpb24iOjQsIlNwYWNpbmciOjUsIklzQmVsb3dUaW1lYmFuZCI6dHJ1ZSwiUGVyY2VudGFnZUNvbXBsZXRlU2hhcGVPcGFjaXR5IjozNSwiU2hhcGVTdHlsZSI6eyIkaWQiOiI4MTgiLCJNYXJnaW4iOnsiJGlkIjoiODE5IiwiVG9wIjowLjAsIkxlZnQiOjQuMCwiUmlnaHQiOjQuMCwiQm90dG9tIjowLjB9LCJQYWRkaW5nIjp7IiRpZCI6IjgyMCIsIlRvcCI6MC4wLCJMZWZ0IjowLjAsIlJpZ2h0IjowLjAsIkJvdHRvbSI6MC4wfSwiQmFja2dyb3VuZCI6eyIkaWQiOiI4MjEiLCJDb2xvciI6eyIkaWQiOiI4MjIiLCJBIjoyNTUsIlIiOjc5LCJHIjoxMjksIkIiOjE4OX19LCJJc1Zpc2libGUiOnRydWUsIldpZHRoIjowLjAsIkhlaWdodCI6MTAuMCwiQm9yZGVyU3R5bGUiOnsiJGlkIjoiODIzIiwiTGluZUNvbG9yIjp7IiRpZCI6IjgyNCIsIiR0eXBlIjoiTkxSRS5Db21tb24uRG9tLlNvbGlkQ29sb3JCcnVzaCwgTkxSRS5Db21tb24iLCJDb2xvciI6eyIkaWQiOiI4MjUiLCJBIjoyNTUsIlIiOjI1NSwiRyI6MCwiQiI6MH19LCJMaW5lV2VpZ2h0IjowLjAsIkxpbmVUeXBlIjowLCJQYXJlbnRTdHlsZSI6bnVsbH0sIlBhcmVudFN0eWxlIjpudWxsfSwiVGl0bGVTdHlsZSI6eyIkaWQiOiI4MjYiLCJGb250U2V0dGluZ3MiOnsiJGlkIjoiODI3IiwiRm9udFNpemUiOjEwLCJGb250TmFtZSI6IkNhbGlicmkiLCJJc0JvbGQiOmZhbHNlLCJJc0l0YWxpYyI6ZmFsc2UsIklzVW5kZXJsaW5lZCI6ZmFsc2UsIlBhcmVudFN0eWxlIjpudWxsfSwiQXV0b1NpemUiOjAsIkZvcmVncm91bmQiOnsiJGlkIjoiODI4IiwiQ29sb3IiOnsiJGlkIjoiODI5IiwiQSI6MjU1LCJSIjoyNTUsIkciOjI1NSwiQiI6MjU1fX0sIk1heFdpZHRoIjo4NzIuNzI3MjcyNzI3MjcyNzUsIk1heEhlaWdodCI6IkluZmluaXR5IiwiU21hcnRGb3JlZ3JvdW5kSXNBY3RpdmUiOmZhbHNlLCJIb3Jpem9udGFsQWxpZ25tZW50IjoxLCJWZXJ0aWNhbEFsaWdubWVudCI6MCwiU21hcnRGb3JlZ3JvdW5kIjpudWxsLCJCYWNrZ3JvdW5kRmlsbFR5cGUiOjAsIk1hcmdpbiI6eyIkaWQiOiI4MzAiLCJUb3AiOjAuMCwiTGVmdCI6MC4wLCJSaWdodCI6MC4wLCJCb3R0b20iOjAuMH0sIlBhZGRpbmciOnsiJGlkIjoiODMxIiwiVG9wIjowLjAsIkxlZnQiOjAuMCwiUmlnaHQiOjAuMCwiQm90dG9tIjowLjB9LCJCYWNrZ3JvdW5kIjp7IiRpZCI6IjgzMiIsIkNvbG9yIjp7IiRpZCI6IjgzMyIsIkEiOjAsIlIiOjI1NSwiRyI6MjU1LCJCIjoyNTV9fSwiSXNWaXNpYmxlIjp0cnVlLCJXaWR0aCI6MC4wLCJIZWlnaHQiOjAuMCwiQm9yZGVyU3R5bGUiOnsiJGlkIjoiODM0IiwiTGluZUNvbG9yIjpudWxsLCJMaW5lV2VpZ2h0IjowLjAsIkxpbmVUeXBlIjowLCJQYXJlbnRTdHlsZSI6bnVsbH0sIlBhcmVudFN0eWxlIjpudWxsfSwiRGF0ZVN0eWxlIjp7IiRpZCI6IjgzNSIsIkZvbnRTZXR0aW5ncyI6eyIkaWQiOiI4MzYiLCJGb250U2l6ZSI6MTAsIkZvbnROYW1lIjoiQ2FsaWJyaSIsIklzQm9sZCI6ZmFsc2UsIklzSXRhbGljIjpmYWxzZSwiSXNVbmRlcmxpbmVkIjpmYWxzZSwiUGFyZW50U3R5bGUiOm51bGx9LCJBdXRvU2l6ZSI6MCwiRm9yZWdyb3VuZCI6eyIkaWQiOiI4MzciLCJDb2xvciI6eyIkaWQiOiI4Mzg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gzOSIsIlRvcCI6MC4wLCJMZWZ0IjowLjAsIlJpZ2h0IjowLjAsIkJvdHRvbSI6MC4wfSwiUGFkZGluZyI6eyIkaWQiOiI4NDAiLCJUb3AiOjAuMCwiTGVmdCI6MC4wLCJSaWdodCI6MC4wLCJCb3R0b20iOjAuMH0sIkJhY2tncm91bmQiOnsiJGlkIjoiODQxIiwiQ29sb3IiOnsiJGlkIjoiODQyIiwiQSI6MCwiUiI6MjU1LCJHIjoyNTUsIkIiOjI1NX19LCJJc1Zpc2libGUiOnRydWUsIldpZHRoIjowLjAsIkhlaWdodCI6MC4wLCJCb3JkZXJTdHlsZSI6eyIkaWQiOiI4NDMiLCJMaW5lQ29sb3IiOm51bGwsIkxpbmVXZWlnaHQiOjAuMCwiTGluZVR5cGUiOjAsIlBhcmVudFN0eWxlIjpudWxsfSwiUGFyZW50U3R5bGUiOm51bGx9LCJEYXRlRm9ybWF0Ijp7IiRpZCI6Ijg0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4NDUiLCJGb3JtYXQiOjAsIklzVmlzaWJsZSI6ZmFsc2UsIkxhc3RLbm93blZpc2liaWxpdHlTdGF0ZSI6ZmFsc2V9LCJJc1Zpc2libGUiOnRydWUsIlBhcmVudFN0eWxlIjpudWxsfSwiSW5kZXgiOjEwLCJTbWFydER1cmF0aW9uQWN0aXZhdGVkIjpmYWxzZSwiRGF0ZUZvcm1hdCI6eyIkcmVmIjoiODQ0In0sIldlZWtOdW1iZXJpbmciOnsiJGlkIjoiODQ2IiwiRm9ybWF0IjowLCJJc1Zpc2libGUiOmZhbHNlLCJMYXN0S25vd25WaXNpYmlsaXR5U3RhdGUiOmZhbHNlfSwiSWQiOiIzZjk2ZDMwYS1mYWM5LTQ3ZjItYjlhNC0yZDdiMDliODVjOTAiLCJJbXBvcnRJZCI6IkZpdG5lc3MgQ29ubmVjdCBNb2JpbGUgQXBwIERldiBQcm9qZWN0IiwiVGl0bGUiOiJGaXRuZXNzIENvbm5lY3QgTW9iaWxlIEFwcCBEZXYgUHJvamVjdCIsIk5vdGUiOm51bGwsIkh5cGVybGluayI6eyIkaWQiOiI4NDciLCJBZGRyZXNzIjoiIiwiU3ViQWRkcmVzcyI6IiJ9LCJJc0NoYW5nZWQiOmZhbHNlLCJJc05ldyI6ZmFsc2V9fV0sIl9taWxlc3RvbmVzIjpbXSwiSWQiOiIwMDAwMDAwMC0wMDAwLTAwMDAtMDAwMC0wMDAwMDAwMDAwMDAiLCJJc1NpbmdsZUl0ZW1Sb3ciOnRydWV9LHsiJGlkIjoiODQ4IiwiX3Rhc2tzIjpbeyIkaWQiOiI4NDkiLCJfYXR0YWNoZWRNaWxlc3RvbmVzIjpbXSwiVGFza0RlZmluaXRpb24iOnsiJGlkIjoiODUwIiwiR3JvdXBOYW1lIjpudWxsLCJTdGFydERhdGUiOiIyMDIyLTExLTAyVDAwOjAwOjAwWiIsIkVuZERhdGUiOiIyMDI3LTA1LTEzVDIzOjU5OjAwIiwiUGVyY2VudGFnZUNvbXBsZXRlIjo5Ny4wLCJTdHlsZSI6eyIkaWQiOiI4NTEiLCJTaGFwZSI6NCwiU2hhcGVUaGlja25lc3MiOjAsIkR1cmF0aW9uRm9ybWF0IjoxOCwiSW5jbHVkZU5vbldvcmtpbmdEYXlzSW5EdXJhdGlvbiI6ZmFsc2UsIlBlcmNlbnRhZ2VDb21wbGV0ZVN0eWxlIjp7IiRpZCI6Ijg1MiIsIkZvbnRTZXR0aW5ncyI6eyIkaWQiOiI4NTMiLCJGb250U2l6ZSI6MTAsIkZvbnROYW1lIjoiQ2FsaWJyaSIsIklzQm9sZCI6ZmFsc2UsIklzSXRhbGljIjpmYWxzZSwiSXNVbmRlcmxpbmVkIjpmYWxzZSwiUGFyZW50U3R5bGUiOm51bGx9LCJBdXRvU2l6ZSI6MCwiRm9yZWdyb3VuZCI6eyIkaWQiOiI4NTQiLCJDb2xvciI6eyIkaWQiOiI4NTUiLCJBIjoyNTUsIlIiOjExNSwiRyI6MTE1LCJCIjoxMTV9fSwiTWF4V2lkdGgiOjIwMC4wLCJNYXhIZWlnaHQiOiJJbmZpbml0eSIsIlNtYXJ0Rm9yZWdyb3VuZElzQWN0aXZlIjpmYWxzZSwiSG9yaXpvbnRhbEFsaWdubWVudCI6MCwiVmVydGljYWxBbGlnbm1lbnQiOjAsIlNtYXJ0Rm9yZWdyb3VuZCI6bnVsbCwiQmFja2dyb3VuZEZpbGxUeXBlIjowLCJNYXJnaW4iOnsiJGlkIjoiODU2IiwiVG9wIjowLjAsIkxlZnQiOjAuMCwiUmlnaHQiOjAuMCwiQm90dG9tIjowLjB9LCJQYWRkaW5nIjp7IiRpZCI6Ijg1NyIsIlRvcCI6MC4wLCJMZWZ0IjowLjAsIlJpZ2h0IjowLjAsIkJvdHRvbSI6MC4wfSwiQmFja2dyb3VuZCI6eyIkaWQiOiI4NTgiLCJDb2xvciI6eyIkaWQiOiI4NTkiLCJBIjo4OSwiUiI6MCwiRyI6MCwiQiI6MH19LCJJc1Zpc2libGUiOnRydWUsIldpZHRoIjowLjAsIkhlaWdodCI6MC4wLCJCb3JkZXJTdHlsZSI6eyIkaWQiOiI4NjAiLCJMaW5lQ29sb3IiOm51bGwsIkxpbmVXZWlnaHQiOjAuMCwiTGluZVR5cGUiOjAsIlBhcmVudFN0eWxlIjpudWxsfSwiUGFyZW50U3R5bGUiOm51bGx9LCJEdXJhdGlvblN0eWxlIjp7IiRpZCI6Ijg2MSIsIkZvbnRTZXR0aW5ncyI6eyIkaWQiOiI4NjIiLCJGb250U2l6ZSI6MTAsIkZvbnROYW1lIjoiQ2FsaWJyaSIsIklzQm9sZCI6ZmFsc2UsIklzSXRhbGljIjpmYWxzZSwiSXNVbmRlcmxpbmVkIjpmYWxzZSwiUGFyZW50U3R5bGUiOm51bGx9LCJBdXRvU2l6ZSI6MCwiRm9yZWdyb3VuZCI6eyIkaWQiOiI4NjMiLCJDb2xvciI6eyIkaWQiOiI4NjQiLCJBIjoyNTUsIlIiOjExNSwiRyI6MTE1LCJCIjoxMTV9fSwiTWF4V2lkdGgiOjIwMC4wLCJNYXhIZWlnaHQiOiJJbmZpbml0eSIsIlNtYXJ0Rm9yZWdyb3VuZElzQWN0aXZlIjpmYWxzZSwiSG9yaXpvbnRhbEFsaWdubWVudCI6MiwiVmVydGljYWxBbGlnbm1lbnQiOjAsIlNtYXJ0Rm9yZWdyb3VuZCI6bnVsbCwiQmFja2dyb3VuZEZpbGxUeXBlIjowLCJNYXJnaW4iOnsiJGlkIjoiODY1IiwiVG9wIjowLjAsIkxlZnQiOjAuMCwiUmlnaHQiOjAuMCwiQm90dG9tIjowLjB9LCJQYWRkaW5nIjp7IiRpZCI6Ijg2NiIsIlRvcCI6MC4wLCJMZWZ0IjowLjAsIlJpZ2h0IjowLjAsIkJvdHRvbSI6MC4wfSwiQmFja2dyb3VuZCI6eyIkaWQiOiI4NjciLCJDb2xvciI6eyIkaWQiOiI4NjgiLCJBIjowLCJSIjoyNTUsIkciOjI1NSwiQiI6MjU1fX0sIklzVmlzaWJsZSI6dHJ1ZSwiV2lkdGgiOjAuMCwiSGVpZ2h0IjowLjAsIkJvcmRlclN0eWxlIjp7IiRpZCI6Ijg2OSIsIkxpbmVDb2xvciI6bnVsbCwiTGluZVdlaWdodCI6MC4wLCJMaW5lVHlwZSI6MCwiUGFyZW50U3R5bGUiOm51bGx9LCJQYXJlbnRTdHlsZSI6bnVsbH0sIkhvcml6b250YWxDb25uZWN0b3JTdHlsZSI6eyIkaWQiOiI4NzAiLCJMaW5lQ29sb3IiOnsiJGlkIjoiODcxIiwiJHR5cGUiOiJOTFJFLkNvbW1vbi5Eb20uU29saWRDb2xvckJydXNoLCBOTFJFLkNvbW1vbiIsIkNvbG9yIjp7IiRpZCI6Ijg3MiIsIkEiOjI1NSwiUiI6MjA0LCJHIjoyMDQsIkIiOjIwNH19LCJMaW5lV2VpZ2h0IjoxLjAsIkxpbmVUeXBlIjowLCJQYXJlbnRTdHlsZSI6bnVsbH0sIlZlcnRpY2FsQ29ubmVjdG9yU3R5bGUiOnsiJGlkIjoiODczIiwiTGluZUNvbG9yIjp7IiRpZCI6Ijg3NCIsIiR0eXBlIjoiTkxSRS5Db21tb24uRG9tLlNvbGlkQ29sb3JCcnVzaCwgTkxSRS5Db21tb24iLCJDb2xvciI6eyIkaWQiOiI4NzUiLCJBIjoyNTUsIlIiOjIwNCwiRyI6MjA0LCJCIjoyMDR9fSwiTGluZVdlaWdodCI6MC4wLCJMaW5lVHlwZSI6MCwiUGFyZW50U3R5bGUiOm51bGx9LCJNYXJnaW4iOm51bGwsIlN0YXJ0RGF0ZVBvc2l0aW9uIjo2LCJFbmREYXRlUG9zaXRpb24iOjYsIkRhdGVJc1Zpc2libGUiOmZhbHNlLCJUaXRsZVBvc2l0aW9uIjoyLCJEdXJhdGlvblBvc2l0aW9uIjozLCJQZXJjZW50YWdlQ29tcGxldGVkUG9zaXRpb24iOjQsIlNwYWNpbmciOjUsIklzQmVsb3dUaW1lYmFuZCI6dHJ1ZSwiUGVyY2VudGFnZUNvbXBsZXRlU2hhcGVPcGFjaXR5IjozNSwiU2hhcGVTdHlsZSI6eyIkaWQiOiI4NzYiLCJNYXJnaW4iOnsiJGlkIjoiODc3IiwiVG9wIjowLjAsIkxlZnQiOjQuMCwiUmlnaHQiOjQuMCwiQm90dG9tIjowLjB9LCJQYWRkaW5nIjp7IiRpZCI6Ijg3OCIsIlRvcCI6MC4wLCJMZWZ0IjowLjAsIlJpZ2h0IjowLjAsIkJvdHRvbSI6MC4wfSwiQmFja2dyb3VuZCI6eyIkaWQiOiI4NzkiLCJDb2xvciI6eyIkaWQiOiI4ODAiLCJBIjoyNTUsIlIiOjc5LCJHIjoxMjksIkIiOjE4OX19LCJJc1Zpc2libGUiOnRydWUsIldpZHRoIjowLjAsIkhlaWdodCI6MTAuMCwiQm9yZGVyU3R5bGUiOnsiJGlkIjoiODgxIiwiTGluZUNvbG9yIjp7IiRpZCI6Ijg4MiIsIiR0eXBlIjoiTkxSRS5Db21tb24uRG9tLlNvbGlkQ29sb3JCcnVzaCwgTkxSRS5Db21tb24iLCJDb2xvciI6eyIkaWQiOiI4ODMiLCJBIjoyNTUsIlIiOjI1NSwiRyI6MCwiQiI6MH19LCJMaW5lV2VpZ2h0IjowLjAsIkxpbmVUeXBlIjowLCJQYXJlbnRTdHlsZSI6bnVsbH0sIlBhcmVudFN0eWxlIjpudWxsfSwiVGl0bGVTdHlsZSI6eyIkaWQiOiI4ODQiLCJGb250U2V0dGluZ3MiOnsiJGlkIjoiODg1IiwiRm9udFNpemUiOjEwLCJGb250TmFtZSI6IkNhbGlicmkiLCJJc0JvbGQiOmZhbHNlLCJJc0l0YWxpYyI6ZmFsc2UsIklzVW5kZXJsaW5lZCI6ZmFsc2UsIlBhcmVudFN0eWxlIjpudWxsfSwiQXV0b1NpemUiOjAsIkZvcmVncm91bmQiOnsiJGlkIjoiODg2IiwiQ29sb3IiOnsiJGlkIjoiODg3IiwiQSI6MjU1LCJSIjoyNTUsIkciOjI1NSwiQiI6MjU1fX0sIk1heFdpZHRoIjo4NzIuNzI3MjcyNzI3MjcyNzUsIk1heEhlaWdodCI6IkluZmluaXR5IiwiU21hcnRGb3JlZ3JvdW5kSXNBY3RpdmUiOmZhbHNlLCJIb3Jpem9udGFsQWxpZ25tZW50IjoxLCJWZXJ0aWNhbEFsaWdubWVudCI6MCwiU21hcnRGb3JlZ3JvdW5kIjpudWxsLCJCYWNrZ3JvdW5kRmlsbFR5cGUiOjAsIk1hcmdpbiI6eyIkaWQiOiI4ODgiLCJUb3AiOjAuMCwiTGVmdCI6MC4wLCJSaWdodCI6MC4wLCJCb3R0b20iOjAuMH0sIlBhZGRpbmciOnsiJGlkIjoiODg5IiwiVG9wIjowLjAsIkxlZnQiOjAuMCwiUmlnaHQiOjAuMCwiQm90dG9tIjowLjB9LCJCYWNrZ3JvdW5kIjp7IiRpZCI6Ijg5MCIsIkNvbG9yIjp7IiRpZCI6Ijg5MSIsIkEiOjAsIlIiOjI1NSwiRyI6MjU1LCJCIjoyNTV9fSwiSXNWaXNpYmxlIjp0cnVlLCJXaWR0aCI6MC4wLCJIZWlnaHQiOjAuMCwiQm9yZGVyU3R5bGUiOnsiJGlkIjoiODkyIiwiTGluZUNvbG9yIjpudWxsLCJMaW5lV2VpZ2h0IjowLjAsIkxpbmVUeXBlIjowLCJQYXJlbnRTdHlsZSI6bnVsbH0sIlBhcmVudFN0eWxlIjpudWxsfSwiRGF0ZVN0eWxlIjp7IiRpZCI6Ijg5MyIsIkZvbnRTZXR0aW5ncyI6eyIkaWQiOiI4OTQiLCJGb250U2l6ZSI6MTAsIkZvbnROYW1lIjoiQ2FsaWJyaSIsIklzQm9sZCI6ZmFsc2UsIklzSXRhbGljIjpmYWxzZSwiSXNVbmRlcmxpbmVkIjpmYWxzZSwiUGFyZW50U3R5bGUiOm51bGx9LCJBdXRvU2l6ZSI6MCwiRm9yZWdyb3VuZCI6eyIkaWQiOiI4OTUiLCJDb2xvciI6eyIkaWQiOiI4OTY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g5NyIsIlRvcCI6MC4wLCJMZWZ0IjowLjAsIlJpZ2h0IjowLjAsIkJvdHRvbSI6MC4wfSwiUGFkZGluZyI6eyIkaWQiOiI4OTgiLCJUb3AiOjAuMCwiTGVmdCI6MC4wLCJSaWdodCI6MC4wLCJCb3R0b20iOjAuMH0sIkJhY2tncm91bmQiOnsiJGlkIjoiODk5IiwiQ29sb3IiOnsiJGlkIjoiOTAwIiwiQSI6MCwiUiI6MjU1LCJHIjoyNTUsIkIiOjI1NX19LCJJc1Zpc2libGUiOnRydWUsIldpZHRoIjowLjAsIkhlaWdodCI6MC4wLCJCb3JkZXJTdHlsZSI6eyIkaWQiOiI5MDEiLCJMaW5lQ29sb3IiOm51bGwsIkxpbmVXZWlnaHQiOjAuMCwiTGluZVR5cGUiOjAsIlBhcmVudFN0eWxlIjpudWxsfSwiUGFyZW50U3R5bGUiOm51bGx9LCJEYXRlRm9ybWF0Ijp7IiRpZCI6Ijkw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5MDMiLCJGb3JtYXQiOjAsIklzVmlzaWJsZSI6ZmFsc2UsIkxhc3RLbm93blZpc2liaWxpdHlTdGF0ZSI6ZmFsc2V9LCJJc1Zpc2libGUiOnRydWUsIlBhcmVudFN0eWxlIjpudWxsfSwiSW5kZXgiOjExLCJTbWFydER1cmF0aW9uQWN0aXZhdGVkIjpmYWxzZSwiRGF0ZUZvcm1hdCI6eyIkcmVmIjoiOTAyIn0sIldlZWtOdW1iZXJpbmciOnsiJGlkIjoiOTA0IiwiRm9ybWF0IjowLCJJc1Zpc2libGUiOmZhbHNlLCJMYXN0S25vd25WaXNpYmlsaXR5U3RhdGUiOmZhbHNlfSwiSWQiOiI1MzdkZDY4My02YTllLTQ2YjMtYjQzOC1lYzFmYThlNmI3OTYiLCJJbXBvcnRJZCI6IkludGVncmF0ZSBGaXRuZXNzIENvbm5lY3QgVG8gQ1JNIFByb2plY3QiLCJUaXRsZSI6IkludGVncmF0ZSBGaXRuZXNzIENvbm5lY3QgVG8gQ1JNIFByb2plY3QiLCJOb3RlIjpudWxsLCJIeXBlcmxpbmsiOnsiJGlkIjoiOTA1IiwiQWRkcmVzcyI6IiIsIlN1YkFkZHJlc3MiOiIifSwiSXNDaGFuZ2VkIjpmYWxzZSwiSXNOZXciOmZhbHNlfX1dLCJfbWlsZXN0b25lcyI6W10sIklkIjoiMDAwMDAwMDAtMDAwMC0wMDAwLTAwMDAtMDAwMDAwMDAwMDAwIiwiSXNTaW5nbGVJdGVtUm93Ijp0cnVlfSx7IiRpZCI6IjkwNiIsIl90YXNrcyI6W3siJGlkIjoiOTA3IiwiX2F0dGFjaGVkTWlsZXN0b25lcyI6W10sIlRhc2tEZWZpbml0aW9uIjp7IiRpZCI6IjkwOCIsIkdyb3VwTmFtZSI6bnVsbCwiU3RhcnREYXRlIjoiMjAyMi0xMS0wMlQwMDowMDowMFoiLCJFbmREYXRlIjoiMjAyNy0wNS0xOVQyMzo1OTowMCIsIlBlcmNlbnRhZ2VDb21wbGV0ZSI6NjguMCwiU3R5bGUiOnsiJGlkIjoiOTA5IiwiU2hhcGUiOjQsIlNoYXBlVGhpY2tuZXNzIjowLCJEdXJhdGlvbkZvcm1hdCI6MTgsIkluY2x1ZGVOb25Xb3JraW5nRGF5c0luRHVyYXRpb24iOmZhbHNlLCJQZXJjZW50YWdlQ29tcGxldGVTdHlsZSI6eyIkaWQiOiI5MTAiLCJGb250U2V0dGluZ3MiOnsiJGlkIjoiOTExIiwiRm9udFNpemUiOjEwLCJGb250TmFtZSI6IkNhbGlicmkiLCJJc0JvbGQiOmZhbHNlLCJJc0l0YWxpYyI6ZmFsc2UsIklzVW5kZXJsaW5lZCI6ZmFsc2UsIlBhcmVudFN0eWxlIjpudWxsfSwiQXV0b1NpemUiOjAsIkZvcmVncm91bmQiOnsiJGlkIjoiOTEyIiwiQ29sb3IiOnsiJGlkIjoiOTEzIiwiQSI6MjU1LCJSIjoxMTUsIkciOjExNSwiQiI6MTE1fX0sIk1heFdpZHRoIjoyMDAuMCwiTWF4SGVpZ2h0IjoiSW5maW5pdHkiLCJTbWFydEZvcmVncm91bmRJc0FjdGl2ZSI6ZmFsc2UsIkhvcml6b250YWxBbGlnbm1lbnQiOjAsIlZlcnRpY2FsQWxpZ25tZW50IjowLCJTbWFydEZvcmVncm91bmQiOm51bGwsIkJhY2tncm91bmRGaWxsVHlwZSI6MCwiTWFyZ2luIjp7IiRpZCI6IjkxNCIsIlRvcCI6MC4wLCJMZWZ0IjowLjAsIlJpZ2h0IjowLjAsIkJvdHRvbSI6MC4wfSwiUGFkZGluZyI6eyIkaWQiOiI5MTUiLCJUb3AiOjAuMCwiTGVmdCI6MC4wLCJSaWdodCI6MC4wLCJCb3R0b20iOjAuMH0sIkJhY2tncm91bmQiOnsiJGlkIjoiOTE2IiwiQ29sb3IiOnsiJGlkIjoiOTE3IiwiQSI6ODksIlIiOjAsIkciOjAsIkIiOjB9fSwiSXNWaXNpYmxlIjp0cnVlLCJXaWR0aCI6MC4wLCJIZWlnaHQiOjAuMCwiQm9yZGVyU3R5bGUiOnsiJGlkIjoiOTE4IiwiTGluZUNvbG9yIjpudWxsLCJMaW5lV2VpZ2h0IjowLjAsIkxpbmVUeXBlIjowLCJQYXJlbnRTdHlsZSI6bnVsbH0sIlBhcmVudFN0eWxlIjpudWxsfSwiRHVyYXRpb25TdHlsZSI6eyIkaWQiOiI5MTkiLCJGb250U2V0dGluZ3MiOnsiJGlkIjoiOTIwIiwiRm9udFNpemUiOjEwLCJGb250TmFtZSI6IkNhbGlicmkiLCJJc0JvbGQiOmZhbHNlLCJJc0l0YWxpYyI6ZmFsc2UsIklzVW5kZXJsaW5lZCI6ZmFsc2UsIlBhcmVudFN0eWxlIjpudWxsfSwiQXV0b1NpemUiOjAsIkZvcmVncm91bmQiOnsiJGlkIjoiOTIxIiwiQ29sb3IiOnsiJGlkIjoiOTIyIiwiQSI6MjU1LCJSIjoxMTUsIkciOjExNSwiQiI6MTE1fX0sIk1heFdpZHRoIjoyMDAuMCwiTWF4SGVpZ2h0IjoiSW5maW5pdHkiLCJTbWFydEZvcmVncm91bmRJc0FjdGl2ZSI6ZmFsc2UsIkhvcml6b250YWxBbGlnbm1lbnQiOjIsIlZlcnRpY2FsQWxpZ25tZW50IjowLCJTbWFydEZvcmVncm91bmQiOm51bGwsIkJhY2tncm91bmRGaWxsVHlwZSI6MCwiTWFyZ2luIjp7IiRpZCI6IjkyMyIsIlRvcCI6MC4wLCJMZWZ0IjowLjAsIlJpZ2h0IjowLjAsIkJvdHRvbSI6MC4wfSwiUGFkZGluZyI6eyIkaWQiOiI5MjQiLCJUb3AiOjAuMCwiTGVmdCI6MC4wLCJSaWdodCI6MC4wLCJCb3R0b20iOjAuMH0sIkJhY2tncm91bmQiOnsiJGlkIjoiOTI1IiwiQ29sb3IiOnsiJGlkIjoiOTI2IiwiQSI6MCwiUiI6MjU1LCJHIjoyNTUsIkIiOjI1NX19LCJJc1Zpc2libGUiOnRydWUsIldpZHRoIjowLjAsIkhlaWdodCI6MC4wLCJCb3JkZXJTdHlsZSI6eyIkaWQiOiI5MjciLCJMaW5lQ29sb3IiOm51bGwsIkxpbmVXZWlnaHQiOjAuMCwiTGluZVR5cGUiOjAsIlBhcmVudFN0eWxlIjpudWxsfSwiUGFyZW50U3R5bGUiOm51bGx9LCJIb3Jpem9udGFsQ29ubmVjdG9yU3R5bGUiOnsiJGlkIjoiOTI4IiwiTGluZUNvbG9yIjp7IiRpZCI6IjkyOSIsIiR0eXBlIjoiTkxSRS5Db21tb24uRG9tLlNvbGlkQ29sb3JCcnVzaCwgTkxSRS5Db21tb24iLCJDb2xvciI6eyIkaWQiOiI5MzAiLCJBIjoyNTUsIlIiOjIwNCwiRyI6MjA0LCJCIjoyMDR9fSwiTGluZVdlaWdodCI6MS4wLCJMaW5lVHlwZSI6MCwiUGFyZW50U3R5bGUiOm51bGx9LCJWZXJ0aWNhbENvbm5lY3RvclN0eWxlIjp7IiRpZCI6IjkzMSIsIkxpbmVDb2xvciI6eyIkaWQiOiI5MzIiLCIkdHlwZSI6Ik5MUkUuQ29tbW9uLkRvbS5Tb2xpZENvbG9yQnJ1c2gsIE5MUkUuQ29tbW9uIiwiQ29sb3IiOnsiJGlkIjoiOTMzIiwiQSI6MjU1LCJSIjoyMDQsIkciOjIwNCwiQiI6MjA0fX0sIkxpbmVXZWlnaHQiOjAuMCwiTGluZVR5cGUiOjAsIlBhcmVudFN0eWxlIjpudWxsfSwiTWFyZ2luIjpudWxsLCJTdGFydERhdGVQb3NpdGlvbiI6NiwiRW5kRGF0ZVBvc2l0aW9uIjo2LCJEYXRlSXNWaXNpYmxlIjpmYWxzZSwiVGl0bGVQb3NpdGlvbiI6MiwiRHVyYXRpb25Qb3NpdGlvbiI6MywiUGVyY2VudGFnZUNvbXBsZXRlZFBvc2l0aW9uIjo0LCJTcGFjaW5nIjo1LCJJc0JlbG93VGltZWJhbmQiOnRydWUsIlBlcmNlbnRhZ2VDb21wbGV0ZVNoYXBlT3BhY2l0eSI6MzUsIlNoYXBlU3R5bGUiOnsiJGlkIjoiOTM0IiwiTWFyZ2luIjp7IiRpZCI6IjkzNSIsIlRvcCI6MC4wLCJMZWZ0Ijo0LjAsIlJpZ2h0Ijo0LjAsIkJvdHRvbSI6MC4wfSwiUGFkZGluZyI6eyIkaWQiOiI5MzYiLCJUb3AiOjAuMCwiTGVmdCI6MC4wLCJSaWdodCI6MC4wLCJCb3R0b20iOjAuMH0sIkJhY2tncm91bmQiOnsiJGlkIjoiOTM3IiwiQ29sb3IiOnsiJGlkIjoiOTM4IiwiQSI6MjU1LCJSIjo3OSwiRyI6MTI5LCJCIjoxODl9fSwiSXNWaXNpYmxlIjp0cnVlLCJXaWR0aCI6MC4wLCJIZWlnaHQiOjEwLjAsIkJvcmRlclN0eWxlIjp7IiRpZCI6IjkzOSIsIkxpbmVDb2xvciI6eyIkaWQiOiI5NDAiLCIkdHlwZSI6Ik5MUkUuQ29tbW9uLkRvbS5Tb2xpZENvbG9yQnJ1c2gsIE5MUkUuQ29tbW9uIiwiQ29sb3IiOnsiJGlkIjoiOTQxIiwiQSI6MjU1LCJSIjoyNTUsIkciOjAsIkIiOjB9fSwiTGluZVdlaWdodCI6MC4wLCJMaW5lVHlwZSI6MCwiUGFyZW50U3R5bGUiOm51bGx9LCJQYXJlbnRTdHlsZSI6bnVsbH0sIlRpdGxlU3R5bGUiOnsiJGlkIjoiOTQyIiwiRm9udFNldHRpbmdzIjp7IiRpZCI6Ijk0MyIsIkZvbnRTaXplIjoxMCwiRm9udE5hbWUiOiJDYWxpYnJpIiwiSXNCb2xkIjpmYWxzZSwiSXNJdGFsaWMiOmZhbHNlLCJJc1VuZGVybGluZWQiOmZhbHNlLCJQYXJlbnRTdHlsZSI6bnVsbH0sIkF1dG9TaXplIjowLCJGb3JlZ3JvdW5kIjp7IiRpZCI6Ijk0NCIsIkNvbG9yIjp7IiRpZCI6Ijk0NSIsIkEiOjI1NSwiUiI6MjU1LCJHIjoyNTUsIkIiOjI1NX19LCJNYXhXaWR0aCI6ODcyLjcyNzI3MjcyNzI3Mjc1LCJNYXhIZWlnaHQiOiJJbmZpbml0eSIsIlNtYXJ0Rm9yZWdyb3VuZElzQWN0aXZlIjpmYWxzZSwiSG9yaXpvbnRhbEFsaWdubWVudCI6MSwiVmVydGljYWxBbGlnbm1lbnQiOjAsIlNtYXJ0Rm9yZWdyb3VuZCI6bnVsbCwiQmFja2dyb3VuZEZpbGxUeXBlIjowLCJNYXJnaW4iOnsiJGlkIjoiOTQ2IiwiVG9wIjowLjAsIkxlZnQiOjAuMCwiUmlnaHQiOjAuMCwiQm90dG9tIjowLjB9LCJQYWRkaW5nIjp7IiRpZCI6Ijk0NyIsIlRvcCI6MC4wLCJMZWZ0IjowLjAsIlJpZ2h0IjowLjAsIkJvdHRvbSI6MC4wfSwiQmFja2dyb3VuZCI6eyIkaWQiOiI5NDgiLCJDb2xvciI6eyIkaWQiOiI5NDkiLCJBIjowLCJSIjoyNTUsIkciOjI1NSwiQiI6MjU1fX0sIklzVmlzaWJsZSI6dHJ1ZSwiV2lkdGgiOjAuMCwiSGVpZ2h0IjowLjAsIkJvcmRlclN0eWxlIjp7IiRpZCI6Ijk1MCIsIkxpbmVDb2xvciI6bnVsbCwiTGluZVdlaWdodCI6MC4wLCJMaW5lVHlwZSI6MCwiUGFyZW50U3R5bGUiOm51bGx9LCJQYXJlbnRTdHlsZSI6bnVsbH0sIkRhdGVTdHlsZSI6eyIkaWQiOiI5NTEiLCJGb250U2V0dGluZ3MiOnsiJGlkIjoiOTUyIiwiRm9udFNpemUiOjEwLCJGb250TmFtZSI6IkNhbGlicmkiLCJJc0JvbGQiOmZhbHNlLCJJc0l0YWxpYyI6ZmFsc2UsIklzVW5kZXJsaW5lZCI6ZmFsc2UsIlBhcmVudFN0eWxlIjpudWxsfSwiQXV0b1NpemUiOjAsIkZvcmVncm91bmQiOnsiJGlkIjoiOTUzIiwiQ29sb3IiOnsiJGlkIjoiOTU0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5NTUiLCJUb3AiOjAuMCwiTGVmdCI6MC4wLCJSaWdodCI6MC4wLCJCb3R0b20iOjAuMH0sIlBhZGRpbmciOnsiJGlkIjoiOTU2IiwiVG9wIjowLjAsIkxlZnQiOjAuMCwiUmlnaHQiOjAuMCwiQm90dG9tIjowLjB9LCJCYWNrZ3JvdW5kIjp7IiRpZCI6Ijk1NyIsIkNvbG9yIjp7IiRpZCI6Ijk1OCIsIkEiOjAsIlIiOjI1NSwiRyI6MjU1LCJCIjoyNTV9fSwiSXNWaXNpYmxlIjp0cnVlLCJXaWR0aCI6MC4wLCJIZWlnaHQiOjAuMCwiQm9yZGVyU3R5bGUiOnsiJGlkIjoiOTU5IiwiTGluZUNvbG9yIjpudWxsLCJMaW5lV2VpZ2h0IjowLjAsIkxpbmVUeXBlIjowLCJQYXJlbnRTdHlsZSI6bnVsbH0sIlBhcmVudFN0eWxlIjpudWxsfSwiRGF0ZUZvcm1hdCI6eyIkaWQiOiI5NjA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OTYxIiwiRm9ybWF0IjowLCJJc1Zpc2libGUiOmZhbHNlLCJMYXN0S25vd25WaXNpYmlsaXR5U3RhdGUiOmZhbHNlfSwiSXNWaXNpYmxlIjp0cnVlLCJQYXJlbnRTdHlsZSI6bnVsbH0sIkluZGV4IjoxMiwiU21hcnREdXJhdGlvbkFjdGl2YXRlZCI6ZmFsc2UsIkRhdGVGb3JtYXQiOnsiJHJlZiI6Ijk2MCJ9LCJXZWVrTnVtYmVyaW5nIjp7IiRpZCI6Ijk2MiIsIkZvcm1hdCI6MCwiSXNWaXNpYmxlIjpmYWxzZSwiTGFzdEtub3duVmlzaWJpbGl0eVN0YXRlIjpmYWxzZX0sIklkIjoiZjVkZDkwMzQtNTdjOS00MWFhLWI0YjctZjBlNmY1NmU2ODBlIiwiSW1wb3J0SWQiOiJCb3ggUm9sbG91dCIsIlRpdGxlIjoiQm94IFJvbGxvdXQiLCJOb3RlIjpudWxsLCJIeXBlcmxpbmsiOnsiJGlkIjoiOTYzIiwiQWRkcmVzcyI6IiIsIlN1YkFkZHJlc3MiOiIifSwiSXNDaGFuZ2VkIjpmYWxzZSwiSXNOZXciOmZhbHNlfX1dLCJfbWlsZXN0b25lcyI6W10sIklkIjoiMDAwMDAwMDAtMDAwMC0wMDAwLTAwMDAtMDAwMDAwMDAwMDAwIiwiSXNTaW5nbGVJdGVtUm93Ijp0cnVlfSx7IiRpZCI6Ijk2NCIsIl90YXNrcyI6W3siJGlkIjoiOTY1IiwiX2F0dGFjaGVkTWlsZXN0b25lcyI6W10sIlRhc2tEZWZpbml0aW9uIjp7IiRpZCI6Ijk2NiIsIkdyb3VwTmFtZSI6bnVsbCwiU3RhcnREYXRlIjoiMjAyMi0xMS0wMlQwMDowMDowMFoiLCJFbmREYXRlIjoiMjAyNy0wNy0yNFQyMzo1OTowMCIsIlBlcmNlbnRhZ2VDb21wbGV0ZSI6NzAuMCwiU3R5bGUiOnsiJGlkIjoiOTY3IiwiU2hhcGUiOjQsIlNoYXBlVGhpY2tuZXNzIjowLCJEdXJhdGlvbkZvcm1hdCI6MTgsIkluY2x1ZGVOb25Xb3JraW5nRGF5c0luRHVyYXRpb24iOmZhbHNlLCJQZXJjZW50YWdlQ29tcGxldGVTdHlsZSI6eyIkaWQiOiI5NjgiLCJGb250U2V0dGluZ3MiOnsiJGlkIjoiOTY5IiwiRm9udFNpemUiOjEwLCJGb250TmFtZSI6IkNhbGlicmkiLCJJc0JvbGQiOmZhbHNlLCJJc0l0YWxpYyI6ZmFsc2UsIklzVW5kZXJsaW5lZCI6ZmFsc2UsIlBhcmVudFN0eWxlIjpudWxsfSwiQXV0b1NpemUiOjAsIkZvcmVncm91bmQiOnsiJGlkIjoiOTcwIiwiQ29sb3IiOnsiJGlkIjoiOTcxIiwiQSI6MjU1LCJSIjoxMTUsIkciOjExNSwiQiI6MTE1fX0sIk1heFdpZHRoIjoyMDAuMCwiTWF4SGVpZ2h0IjoiSW5maW5pdHkiLCJTbWFydEZvcmVncm91bmRJc0FjdGl2ZSI6ZmFsc2UsIkhvcml6b250YWxBbGlnbm1lbnQiOjAsIlZlcnRpY2FsQWxpZ25tZW50IjowLCJTbWFydEZvcmVncm91bmQiOm51bGwsIkJhY2tncm91bmRGaWxsVHlwZSI6MCwiTWFyZ2luIjp7IiRpZCI6Ijk3MiIsIlRvcCI6MC4wLCJMZWZ0IjowLjAsIlJpZ2h0IjowLjAsIkJvdHRvbSI6MC4wfSwiUGFkZGluZyI6eyIkaWQiOiI5NzMiLCJUb3AiOjAuMCwiTGVmdCI6MC4wLCJSaWdodCI6MC4wLCJCb3R0b20iOjAuMH0sIkJhY2tncm91bmQiOnsiJGlkIjoiOTc0IiwiQ29sb3IiOnsiJGlkIjoiOTc1IiwiQSI6ODksIlIiOjAsIkciOjAsIkIiOjB9fSwiSXNWaXNpYmxlIjp0cnVlLCJXaWR0aCI6MC4wLCJIZWlnaHQiOjAuMCwiQm9yZGVyU3R5bGUiOnsiJGlkIjoiOTc2IiwiTGluZUNvbG9yIjpudWxsLCJMaW5lV2VpZ2h0IjowLjAsIkxpbmVUeXBlIjowLCJQYXJlbnRTdHlsZSI6bnVsbH0sIlBhcmVudFN0eWxlIjpudWxsfSwiRHVyYXRpb25TdHlsZSI6eyIkaWQiOiI5NzciLCJGb250U2V0dGluZ3MiOnsiJGlkIjoiOTc4IiwiRm9udFNpemUiOjEwLCJGb250TmFtZSI6IkNhbGlicmkiLCJJc0JvbGQiOmZhbHNlLCJJc0l0YWxpYyI6ZmFsc2UsIklzVW5kZXJsaW5lZCI6ZmFsc2UsIlBhcmVudFN0eWxlIjpudWxsfSwiQXV0b1NpemUiOjAsIkZvcmVncm91bmQiOnsiJGlkIjoiOTc5IiwiQ29sb3IiOnsiJGlkIjoiOTgwIiwiQSI6MjU1LCJSIjoxMTUsIkciOjExNSwiQiI6MTE1fX0sIk1heFdpZHRoIjoyMDAuMCwiTWF4SGVpZ2h0IjoiSW5maW5pdHkiLCJTbWFydEZvcmVncm91bmRJc0FjdGl2ZSI6ZmFsc2UsIkhvcml6b250YWxBbGlnbm1lbnQiOjIsIlZlcnRpY2FsQWxpZ25tZW50IjowLCJTbWFydEZvcmVncm91bmQiOm51bGwsIkJhY2tncm91bmRGaWxsVHlwZSI6MCwiTWFyZ2luIjp7IiRpZCI6Ijk4MSIsIlRvcCI6MC4wLCJMZWZ0IjowLjAsIlJpZ2h0IjowLjAsIkJvdHRvbSI6MC4wfSwiUGFkZGluZyI6eyIkaWQiOiI5ODIiLCJUb3AiOjAuMCwiTGVmdCI6MC4wLCJSaWdodCI6MC4wLCJCb3R0b20iOjAuMH0sIkJhY2tncm91bmQiOnsiJGlkIjoiOTgzIiwiQ29sb3IiOnsiJGlkIjoiOTg0IiwiQSI6MCwiUiI6MjU1LCJHIjoyNTUsIkIiOjI1NX19LCJJc1Zpc2libGUiOnRydWUsIldpZHRoIjowLjAsIkhlaWdodCI6MC4wLCJCb3JkZXJTdHlsZSI6eyIkaWQiOiI5ODUiLCJMaW5lQ29sb3IiOm51bGwsIkxpbmVXZWlnaHQiOjAuMCwiTGluZVR5cGUiOjAsIlBhcmVudFN0eWxlIjpudWxsfSwiUGFyZW50U3R5bGUiOm51bGx9LCJIb3Jpem9udGFsQ29ubmVjdG9yU3R5bGUiOnsiJGlkIjoiOTg2IiwiTGluZUNvbG9yIjp7IiRpZCI6Ijk4NyIsIiR0eXBlIjoiTkxSRS5Db21tb24uRG9tLlNvbGlkQ29sb3JCcnVzaCwgTkxSRS5Db21tb24iLCJDb2xvciI6eyIkaWQiOiI5ODgiLCJBIjoyNTUsIlIiOjIwNCwiRyI6MjA0LCJCIjoyMDR9fSwiTGluZVdlaWdodCI6MS4wLCJMaW5lVHlwZSI6MCwiUGFyZW50U3R5bGUiOm51bGx9LCJWZXJ0aWNhbENvbm5lY3RvclN0eWxlIjp7IiRpZCI6Ijk4OSIsIkxpbmVDb2xvciI6eyIkaWQiOiI5OTAiLCIkdHlwZSI6Ik5MUkUuQ29tbW9uLkRvbS5Tb2xpZENvbG9yQnJ1c2gsIE5MUkUuQ29tbW9uIiwiQ29sb3IiOnsiJGlkIjoiOTkxIiwiQSI6MjU1LCJSIjoyMDQsIkciOjIwNCwiQiI6MjA0fX0sIkxpbmVXZWlnaHQiOjAuMCwiTGluZVR5cGUiOjAsIlBhcmVudFN0eWxlIjpudWxsfSwiTWFyZ2luIjpudWxsLCJTdGFydERhdGVQb3NpdGlvbiI6NiwiRW5kRGF0ZVBvc2l0aW9uIjo2LCJEYXRlSXNWaXNpYmxlIjpmYWxzZSwiVGl0bGVQb3NpdGlvbiI6MiwiRHVyYXRpb25Qb3NpdGlvbiI6MywiUGVyY2VudGFnZUNvbXBsZXRlZFBvc2l0aW9uIjo0LCJTcGFjaW5nIjo1LCJJc0JlbG93VGltZWJhbmQiOnRydWUsIlBlcmNlbnRhZ2VDb21wbGV0ZVNoYXBlT3BhY2l0eSI6MzUsIlNoYXBlU3R5bGUiOnsiJGlkIjoiOTkyIiwiTWFyZ2luIjp7IiRpZCI6Ijk5MyIsIlRvcCI6MC4wLCJMZWZ0Ijo0LjAsIlJpZ2h0Ijo0LjAsIkJvdHRvbSI6MC4wfSwiUGFkZGluZyI6eyIkaWQiOiI5OTQiLCJUb3AiOjAuMCwiTGVmdCI6MC4wLCJSaWdodCI6MC4wLCJCb3R0b20iOjAuMH0sIkJhY2tncm91bmQiOnsiJGlkIjoiOTk1IiwiQ29sb3IiOnsiJGlkIjoiOTk2IiwiQSI6MjU1LCJSIjo3OSwiRyI6MTI5LCJCIjoxODl9fSwiSXNWaXNpYmxlIjp0cnVlLCJXaWR0aCI6MC4wLCJIZWlnaHQiOjEwLjAsIkJvcmRlclN0eWxlIjp7IiRpZCI6Ijk5NyIsIkxpbmVDb2xvciI6eyIkaWQiOiI5OTgiLCIkdHlwZSI6Ik5MUkUuQ29tbW9uLkRvbS5Tb2xpZENvbG9yQnJ1c2gsIE5MUkUuQ29tbW9uIiwiQ29sb3IiOnsiJGlkIjoiOTk5IiwiQSI6MjU1LCJSIjoyNTUsIkciOjAsIkIiOjB9fSwiTGluZVdlaWdodCI6MC4wLCJMaW5lVHlwZSI6MCwiUGFyZW50U3R5bGUiOm51bGx9LCJQYXJlbnRTdHlsZSI6bnVsbH0sIlRpdGxlU3R5bGUiOnsiJGlkIjoiMTAwMCIsIkZvbnRTZXR0aW5ncyI6eyIkaWQiOiIxMDAxIiwiRm9udFNpemUiOjEwLCJGb250TmFtZSI6IkNhbGlicmkiLCJJc0JvbGQiOmZhbHNlLCJJc0l0YWxpYyI6ZmFsc2UsIklzVW5kZXJsaW5lZCI6ZmFsc2UsIlBhcmVudFN0eWxlIjpudWxsfSwiQXV0b1NpemUiOjAsIkZvcmVncm91bmQiOnsiJGlkIjoiMTAwMiIsIkNvbG9yIjp7IiRpZCI6IjEwMDMiLCJBIjoyNTUsIlIiOjI1NSwiRyI6MjU1LCJCIjoyNTV9fSwiTWF4V2lkdGgiOjg3Mi43MjcyNzI3MjcyNzI3NSwiTWF4SGVpZ2h0IjoiSW5maW5pdHkiLCJTbWFydEZvcmVncm91bmRJc0FjdGl2ZSI6ZmFsc2UsIkhvcml6b250YWxBbGlnbm1lbnQiOjEsIlZlcnRpY2FsQWxpZ25tZW50IjowLCJTbWFydEZvcmVncm91bmQiOm51bGwsIkJhY2tncm91bmRGaWxsVHlwZSI6MCwiTWFyZ2luIjp7IiRpZCI6IjEwMDQiLCJUb3AiOjAuMCwiTGVmdCI6MC4wLCJSaWdodCI6MC4wLCJCb3R0b20iOjAuMH0sIlBhZGRpbmciOnsiJGlkIjoiMTAwNSIsIlRvcCI6MC4wLCJMZWZ0IjowLjAsIlJpZ2h0IjowLjAsIkJvdHRvbSI6MC4wfSwiQmFja2dyb3VuZCI6eyIkaWQiOiIxMDA2IiwiQ29sb3IiOnsiJGlkIjoiMTAwNyIsIkEiOjAsIlIiOjI1NSwiRyI6MjU1LCJCIjoyNTV9fSwiSXNWaXNpYmxlIjp0cnVlLCJXaWR0aCI6MC4wLCJIZWlnaHQiOjAuMCwiQm9yZGVyU3R5bGUiOnsiJGlkIjoiMTAwOCIsIkxpbmVDb2xvciI6bnVsbCwiTGluZVdlaWdodCI6MC4wLCJMaW5lVHlwZSI6MCwiUGFyZW50U3R5bGUiOm51bGx9LCJQYXJlbnRTdHlsZSI6bnVsbH0sIkRhdGVTdHlsZSI6eyIkaWQiOiIxMDA5IiwiRm9udFNldHRpbmdzIjp7IiRpZCI6IjEwMTAiLCJGb250U2l6ZSI6MTAsIkZvbnROYW1lIjoiQ2FsaWJyaSIsIklzQm9sZCI6ZmFsc2UsIklzSXRhbGljIjpmYWxzZSwiSXNVbmRlcmxpbmVkIjpmYWxzZSwiUGFyZW50U3R5bGUiOm51bGx9LCJBdXRvU2l6ZSI6MCwiRm9yZWdyb3VuZCI6eyIkaWQiOiIxMDExIiwiQ29sb3IiOnsiJGlkIjoiMTAxM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AxMyIsIlRvcCI6MC4wLCJMZWZ0IjowLjAsIlJpZ2h0IjowLjAsIkJvdHRvbSI6MC4wfSwiUGFkZGluZyI6eyIkaWQiOiIxMDE0IiwiVG9wIjowLjAsIkxlZnQiOjAuMCwiUmlnaHQiOjAuMCwiQm90dG9tIjowLjB9LCJCYWNrZ3JvdW5kIjp7IiRpZCI6IjEwMTUiLCJDb2xvciI6eyIkaWQiOiIxMDE2IiwiQSI6MCwiUiI6MjU1LCJHIjoyNTUsIkIiOjI1NX19LCJJc1Zpc2libGUiOnRydWUsIldpZHRoIjowLjAsIkhlaWdodCI6MC4wLCJCb3JkZXJTdHlsZSI6eyIkaWQiOiIxMDE3IiwiTGluZUNvbG9yIjpudWxsLCJMaW5lV2VpZ2h0IjowLjAsIkxpbmVUeXBlIjowLCJQYXJlbnRTdHlsZSI6bnVsbH0sIlBhcmVudFN0eWxlIjpudWxsfSwiRGF0ZUZvcm1hdCI6eyIkaWQiOiIxMDE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wMTkiLCJGb3JtYXQiOjAsIklzVmlzaWJsZSI6ZmFsc2UsIkxhc3RLbm93blZpc2liaWxpdHlTdGF0ZSI6ZmFsc2V9LCJJc1Zpc2libGUiOnRydWUsIlBhcmVudFN0eWxlIjpudWxsfSwiSW5kZXgiOjEzLCJTbWFydER1cmF0aW9uQWN0aXZhdGVkIjpmYWxzZSwiRGF0ZUZvcm1hdCI6eyIkcmVmIjoiMTAxOCJ9LCJXZWVrTnVtYmVyaW5nIjp7IiRpZCI6IjEwMjAiLCJGb3JtYXQiOjAsIklzVmlzaWJsZSI6ZmFsc2UsIkxhc3RLbm93blZpc2liaWxpdHlTdGF0ZSI6ZmFsc2V9LCJJZCI6IjE3MWQ4NWEzLTM1MDQtNDZhMi04ZTllLWJhZGJmMTg4NjI3NiIsIkltcG9ydElkIjoiQ1BRIFF1b3RpbmcgU3lzdGVtcyIsIlRpdGxlIjoiQ1BRIFF1b3RpbmcgU3lzdGVtcyIsIk5vdGUiOm51bGwsIkh5cGVybGluayI6eyIkaWQiOiIxMDIxIiwiQWRkcmVzcyI6IiIsIlN1YkFkZHJlc3MiOiIifSwiSXNDaGFuZ2VkIjpmYWxzZSwiSXNOZXciOmZhbHNlfX1dLCJfbWlsZXN0b25lcyI6W10sIklkIjoiMDAwMDAwMDAtMDAwMC0wMDAwLTAwMDAtMDAwMDAwMDAwMDAwIiwiSXNTaW5nbGVJdGVtUm93Ijp0cnVlfV0sIkluZGV4IjowLCJJZCI6IjViN2E3OWFkLTQ4NDgtNGUwNC1hM2U0LTcwN2IwZjI5YzYzYyIsIkhlYWRlclRleHQiOm51bGwsIklzRGVmYXVsdCI6dHJ1ZSwiU3R5bGUiOnsiJGlkIjoiMTAyMiIsIkhlYWRlclN0eWxlIjp7IiRpZCI6IjEwMjMiLCJUZXh0U3R5bGUiOnsiJGlkIjoiMTAyNCIsIkZvbnRTZXR0aW5ncyI6eyIkaWQiOiIxMDI1IiwiRm9udFNpemUiOjExLCJGb250TmFtZSI6IkNhbGlicmkiLCJJc0JvbGQiOmZhbHNlLCJJc0l0YWxpYyI6ZmFsc2UsIklzVW5kZXJsaW5lZCI6ZmFsc2UsIlBhcmVudFN0eWxlIjpudWxsfSwiQXV0b1NpemUiOjIsIkZvcmVncm91bmQiOnsiJGlkIjoiMTAyNiIsIkNvbG9yIjp7IiRpZCI6IjEwMjciLCJBIjoyNTUsIlIiOjAsIkciOjAsIkIiOjB9fSwiTWF4V2lkdGgiOjAuMCwiTWF4SGVpZ2h0IjoiSW5maW5pdHkiLCJTbWFydEZvcmVncm91bmRJc0FjdGl2ZSI6ZmFsc2UsIkhvcml6b250YWxBbGlnbm1lbnQiOjAsIlZlcnRpY2FsQWxpZ25tZW50IjowLCJTbWFydEZvcmVncm91bmQiOm51bGwsIkJhY2tncm91bmRGaWxsVHlwZSI6MCwiTWFyZ2luIjp7IiRpZCI6IjEwMjgiLCJUb3AiOjAuMCwiTGVmdCI6MC4wLCJSaWdodCI6MC4wLCJCb3R0b20iOjAuMH0sIlBhZGRpbmciOnsiJGlkIjoiMTAyOSIsIlRvcCI6MC4wLCJMZWZ0IjowLjAsIlJpZ2h0IjowLjAsIkJvdHRvbSI6MC4wfSwiQmFja2dyb3VuZCI6bnVsbCwiSXNWaXNpYmxlIjp0cnVlLCJXaWR0aCI6MC4wLCJIZWlnaHQiOjAuMCwiQm9yZGVyU3R5bGUiOm51bGwsIlBhcmVudFN0eWxlIjpudWxsfSwiUmVjdGFuZ2xlU3R5bGUiOnsiJGlkIjoiMTAzMCIsIk1hcmdpbiI6eyIkaWQiOiIxMDMxIiwiVG9wIjowLjAsIkxlZnQiOjAuMCwiUmlnaHQiOjAuMCwiQm90dG9tIjowLjB9LCJQYWRkaW5nIjp7IiRpZCI6IjEwMzIiLCJUb3AiOjAuMCwiTGVmdCI6MC4wLCJSaWdodCI6MC4wLCJCb3R0b20iOjAuMH0sIkJhY2tncm91bmQiOnsiJGlkIjoiMTAzMyIsIkNvbG9yIjp7IiRpZCI6IjEwMzQiLCJBIjo2MywiUiI6NzksIkciOjEyOSwiQiI6MTg5fX0sIklzVmlzaWJsZSI6dHJ1ZSwiV2lkdGgiOjAuMCwiSGVpZ2h0IjowLjAsIkJvcmRlclN0eWxlIjp7IiRpZCI6IjEwMzUiLCJMaW5lQ29sb3IiOnsiJGlkIjoiMTAzNiIsIiR0eXBlIjoiTkxSRS5Db21tb24uRG9tLlNvbGlkQ29sb3JCcnVzaCwgTkxSRS5Db21tb24iLCJDb2xvciI6eyIkaWQiOiIxMDM3IiwiQSI6MjU1LCJSIjoyNTUsIkciOjAsIkIiOjB9fSwiTGluZVdlaWdodCI6MC4wLCJMaW5lVHlwZSI6MCwiUGFyZW50U3R5bGUiOm51bGx9LCJQYXJlbnRTdHlsZSI6bnVsbH0sIk1hcmdpbiI6eyIkaWQiOiIxMDM4IiwiVG9wIjowLjAsIkxlZnQiOjAuMCwiUmlnaHQiOjAuMCwiQm90dG9tIjowLjB9LCJQYWRkaW5nIjp7IiRpZCI6IjEwMzkiLCJUb3AiOjAuMCwiTGVmdCI6MC4wLCJSaWdodCI6MC4wLCJCb3R0b20iOjAuMH0sIkJhY2tncm91bmQiOm51bGwsIklzVmlzaWJsZSI6dHJ1ZSwiV2lkdGgiOjAuMCwiSGVpZ2h0IjowLjAsIkJvcmRlclN0eWxlIjpudWxsLCJQYXJlbnRTdHlsZSI6bnVsbH0sIkJhY2tncm91bmRTdHlsZSI6eyIkaWQiOiIxMDQwIiwiTWFyZ2luIjp7IiRpZCI6IjEwNDEiLCJUb3AiOjAuMCwiTGVmdCI6MC4wLCJSaWdodCI6MC4wLCJCb3R0b20iOjAuMH0sIlBhZGRpbmciOnsiJGlkIjoiMTA0MiIsIlRvcCI6MC4wLCJMZWZ0IjowLjAsIlJpZ2h0IjowLjAsIkJvdHRvbSI6MC4wfSwiQmFja2dyb3VuZCI6eyIkaWQiOiIxMDQzIiwiQ29sb3IiOnsiJGlkIjoiMTA0NCIsIkEiOjM4LCJSIjoxNjUsIkciOjE2NSwiQiI6MTY1fX0sIklzVmlzaWJsZSI6dHJ1ZSwiV2lkdGgiOjAuMCwiSGVpZ2h0IjowLjAsIkJvcmRlclN0eWxlIjp7IiRpZCI6IjEwNDUiLCJMaW5lQ29sb3IiOnsiJGlkIjoiMTA0NiIsIiR0eXBlIjoiTkxSRS5Db21tb24uRG9tLlNvbGlkQ29sb3JCcnVzaCwgTkxSRS5Db21tb24iLCJDb2xvciI6eyIkaWQiOiIxMDQ3IiwiQSI6MjU1LCJSIjoyMzQsIkciOjIyLCJCIjozMH19LCJMaW5lV2VpZ2h0IjowLjAsIkxpbmVUeXBlIjowLCJQYXJlbnRTdHlsZSI6bnVsbH0sIlBhcmVudFN0eWxlIjpudWxsfSwiTWFyZ2luIjp7IiRpZCI6IjEwNDgiLCJUb3AiOjAuMCwiTGVmdCI6MC4wLCJSaWdodCI6MC4wLCJCb3R0b20iOjAuMH0sIlBhZGRpbmciOnsiJGlkIjoiMTA0OSIsIlRvcCI6MC4wLCJMZWZ0IjowLjAsIlJpZ2h0IjowLjAsIkJvdHRvbSI6MC4wfSwiSXNWaXNpYmxlIjp0cnVlLCJXaWR0aCI6MC4wLCJIZWlnaHQiOjAuMCwiQm9yZGVyU3R5bGUiOnsiJGlkIjoiMTA1MCIsIkxpbmVDb2xvciI6bnVsbCwiTGluZVdlaWdodCI6MC4wLCJMaW5lVHlwZSI6MCwiUGFyZW50U3R5bGUiOm51bGx9LCJQYXJlbnRTdHlsZSI6bnVsbH19XSwiSWQiOiJiMDllYzdlYi1jNTAxLTQ5ZjEtOTZkZC0yNjI4ZjU3NWMxYjEiLCJJbmRleCI6MSwiSGVhZGVyVGV4dCI6IkJ1c2luZXNzIEFwcHMiLCJTdHlsZSI6eyIkaWQiOiIxMDUxIiwiU3R5bGVJZCI6IjAwMDAwMDAwLTAwMDAtMDAwMC0wMDAwLTAwMDAwMDAwMDAwMCIsIkhlYWRlclN0eWxlIjp7IiRpZCI6IjEwNTIiLCJUZXh0SXNWZXJ0aWNhbCI6dHJ1ZSwiVGV4dFN0eWxlIjp7IiRpZCI6IjEwNTMiLCJGb250U2V0dGluZ3MiOnsiJGlkIjoiMTA1NCIsIkZvbnRTaXplIjoxMiwiRm9udE5hbWUiOiJDYWxpYnJpIiwiSXNCb2xkIjpmYWxzZSwiSXNJdGFsaWMiOmZhbHNlLCJJc1VuZGVybGluZWQiOmZhbHNlLCJQYXJlbnRTdHlsZSI6bnVsbH0sIkF1dG9TaXplIjoyLCJGb3JlZ3JvdW5kIjp7IiRpZCI6IjEwNTUiLCJDb2xvciI6eyIkaWQiOiIxMDU2IiwiQSI6MjU1LCJSIjoyNTUsIkciOjI1NSwiQiI6MjU1fX0sIk1heFdpZHRoIjoxMzguNjUzMzMzMzMzMzMzMzQsIk1heEhlaWdodCI6IkluZmluaXR5IiwiU21hcnRGb3JlZ3JvdW5kSXNBY3RpdmUiOmZhbHNlLCJIb3Jpem9udGFsQWxpZ25tZW50IjowLCJWZXJ0aWNhbEFsaWdubWVudCI6MCwiU21hcnRGb3JlZ3JvdW5kIjpudWxsLCJCYWNrZ3JvdW5kRmlsbFR5cGUiOjAsIk1hcmdpbiI6eyIkaWQiOiIxMDU3IiwiVG9wIjowLjAsIkxlZnQiOjAuMCwiUmlnaHQiOjAuMCwiQm90dG9tIjowLjB9LCJQYWRkaW5nIjp7IiRpZCI6IjEwNTgiLCJUb3AiOjAuMCwiTGVmdCI6MC4wLCJSaWdodCI6MC4wLCJCb3R0b20iOjAuMH0sIkJhY2tncm91bmQiOm51bGwsIklzVmlzaWJsZSI6ZmFsc2UsIldpZHRoIjowLjAsIkhlaWdodCI6MC4wLCJCb3JkZXJTdHlsZSI6bnVsbCwiUGFyZW50U3R5bGUiOm51bGx9LCJSZWN0YW5nbGVTdHlsZSI6eyIkaWQiOiIxMDU5IiwiTWFyZ2luIjp7IiRpZCI6IjEwNjAiLCJUb3AiOjAuMCwiTGVmdCI6MC4wLCJSaWdodCI6MC4wLCJCb3R0b20iOjAuMH0sIlBhZGRpbmciOnsiJGlkIjoiMTA2MSIsIlRvcCI6MC4wLCJMZWZ0IjowLjAsIlJpZ2h0IjowLjAsIkJvdHRvbSI6MC4wfSwiQmFja2dyb3VuZCI6eyIkaWQiOiIxMDYyIiwiQ29sb3IiOnsiJGlkIjoiMTA2MyIsIkEiOjI1NSwiUiI6NzksIkciOjEyOSwiQiI6MTg5fX0sIklzVmlzaWJsZSI6dHJ1ZSwiV2lkdGgiOjAuMCwiSGVpZ2h0IjowLjAsIkJvcmRlclN0eWxlIjp7IiRpZCI6IjEwNjQiLCJMaW5lQ29sb3IiOnsiJGlkIjoiMTA2NSIsIiR0eXBlIjoiTkxSRS5Db21tb24uRG9tLlNvbGlkQ29sb3JCcnVzaCwgTkxSRS5Db21tb24iLCJDb2xvciI6eyIkaWQiOiIxMDY2IiwiQSI6MjU1LCJSIjoyNCwiRyI6NDMsIkIiOjY1fX0sIkxpbmVXZWlnaHQiOjAuMCwiTGluZVR5cGUiOjAsIlBhcmVudFN0eWxlIjpudWxsfSwiUGFyZW50U3R5bGUiOm51bGx9LCJNYXJnaW4iOnsiJGlkIjoiMTA2NyIsIlRvcCI6MC4wLCJMZWZ0IjowLjAsIlJpZ2h0IjowLjAsIkJvdHRvbSI6MC4wfSwiUGFkZGluZyI6eyIkaWQiOiIxMDY4IiwiVG9wIjowLjAsIkxlZnQiOjAuMCwiUmlnaHQiOjAuMCwiQm90dG9tIjowLjB9LCJCYWNrZ3JvdW5kIjpudWxsLCJJc1Zpc2libGUiOnRydWUsIldpZHRoIjowLjAsIkhlaWdodCI6MC4wLCJCb3JkZXJTdHlsZSI6bnVsbCwiUGFyZW50U3R5bGUiOm51bGx9LCJCYWNrZ3JvdW5kU3R5bGUiOnsiJGlkIjoiMTA2OSIsIk1hcmdpbiI6eyIkaWQiOiIxMDcwIiwiVG9wIjowLjAsIkxlZnQiOjAuMCwiUmlnaHQiOjAuMCwiQm90dG9tIjowLjB9LCJQYWRkaW5nIjp7IiRpZCI6IjEwNzEiLCJUb3AiOjAuMCwiTGVmdCI6MC4wLCJSaWdodCI6MC4wLCJCb3R0b20iOjAuMH0sIkJhY2tncm91bmQiOnsiJGlkIjoiMTA3MiIsIkNvbG9yIjp7IiRpZCI6IjEwNzMiLCJBIjozOCwiUiI6MTY1LCJHIjoxNjUsIkIiOjE2NX19LCJJc1Zpc2libGUiOnRydWUsIldpZHRoIjowLjAsIkhlaWdodCI6MC4wLCJCb3JkZXJTdHlsZSI6eyIkaWQiOiIxMDc0IiwiTGluZUNvbG9yIjp7IiRpZCI6IjEwNzUiLCIkdHlwZSI6Ik5MUkUuQ29tbW9uLkRvbS5Tb2xpZENvbG9yQnJ1c2gsIE5MUkUuQ29tbW9uIiwiQ29sb3IiOnsiJGlkIjoiMTA3NiIsIkEiOjI1NSwiUiI6MjQsIkciOjQzLCJCIjo2NX19LCJMaW5lV2VpZ2h0IjowLjAsIkxpbmVUeXBlIjowLCJQYXJlbnRTdHlsZSI6bnVsbH0sIlBhcmVudFN0eWxlIjpudWxsfSwiSXNBYm92ZVRpbWViYW5kIjpmYWxzZSwiU3BhY2luZyI6NSwiRGVmYXVsdFN3aW1sYW5lVGFza1N0eWxlIjp7IiRpZCI6IjEwNzciLCIkdHlwZSI6Ik5MUkUuQ29tbW9uLkRvbS5TdHlsZXMuRXhwbGljaXRTZXRhYmxlVGFza1N0eWxlLCBOTFJFLkNvbW1vbiIsIlNoYXBlIjo0LCJTaGFwZVRoaWNrbmVzcyI6MCwiRHVyYXRpb25Gb3JtYXQiOjE4LCJJbmNsdWRlTm9uV29ya2luZ0RheXNJbkR1cmF0aW9uIjpmYWxzZSwiUGVyY2VudGFnZUNvbXBsZXRlU3R5bGUiOnsiJGlkIjoiMTA3OCIsIkZvbnRTZXR0aW5ncyI6eyIkaWQiOiIxMDc5IiwiRm9udFNpemUiOjEwLCJGb250TmFtZSI6IkNhbGlicmkiLCJJc0JvbGQiOmZhbHNlLCJJc0l0YWxpYyI6ZmFsc2UsIklzVW5kZXJsaW5lZCI6ZmFsc2UsIlBhcmVudFN0eWxlIjpudWxsfSwiQXV0b1NpemUiOjAsIkZvcmVncm91bmQiOnsiJGlkIjoiMTA4MCIsIkNvbG9yIjp7IiRpZCI6IjEwODE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TA4MiIsIlRvcCI6MC4wLCJMZWZ0IjowLjAsIlJpZ2h0IjowLjAsIkJvdHRvbSI6MC4wfSwiUGFkZGluZyI6eyIkaWQiOiIxMDgzIiwiVG9wIjowLjAsIkxlZnQiOjAuMCwiUmlnaHQiOjAuMCwiQm90dG9tIjowLjB9LCJCYWNrZ3JvdW5kIjp7IiRpZCI6IjEwODQiLCJDb2xvciI6eyIkaWQiOiIxMDg1IiwiQSI6ODksIlIiOjAsIkciOjAsIkIiOjB9fSwiSXNWaXNpYmxlIjp0cnVlLCJXaWR0aCI6MC4wLCJIZWlnaHQiOjAuMCwiQm9yZGVyU3R5bGUiOnsiJGlkIjoiMTA4NiIsIkxpbmVDb2xvciI6bnVsbCwiTGluZVdlaWdodCI6MC4wLCJMaW5lVHlwZSI6MCwiUGFyZW50U3R5bGUiOm51bGx9LCJQYXJlbnRTdHlsZSI6bnVsbH0sIkR1cmF0aW9uU3R5bGUiOnsiJGlkIjoiMTA4NyIsIkZvbnRTZXR0aW5ncyI6eyIkaWQiOiIxMDg4IiwiRm9udFNpemUiOjEwLCJGb250TmFtZSI6IkNhbGlicmkiLCJJc0JvbGQiOmZhbHNlLCJJc0l0YWxpYyI6ZmFsc2UsIklzVW5kZXJsaW5lZCI6ZmFsc2UsIlBhcmVudFN0eWxlIjpudWxsfSwiQXV0b1NpemUiOjAsIkZvcmVncm91bmQiOnsiJGlkIjoiMTA4OSIsIkNvbG9yIjp7IiRpZCI6IjEwOTA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EwOTEiLCJUb3AiOjAuMCwiTGVmdCI6MC4wLCJSaWdodCI6MC4wLCJCb3R0b20iOjAuMH0sIlBhZGRpbmciOnsiJGlkIjoiMTA5MiIsIlRvcCI6MC4wLCJMZWZ0IjowLjAsIlJpZ2h0IjowLjAsIkJvdHRvbSI6MC4wfSwiQmFja2dyb3VuZCI6eyIkaWQiOiIxMDkzIiwiQ29sb3IiOnsiJGlkIjoiMTA5NCIsIkEiOjAsIlIiOjI1NSwiRyI6MjU1LCJCIjoyNTV9fSwiSXNWaXNpYmxlIjp0cnVlLCJXaWR0aCI6MC4wLCJIZWlnaHQiOjAuMCwiQm9yZGVyU3R5bGUiOnsiJGlkIjoiMTA5NSIsIkxpbmVDb2xvciI6bnVsbCwiTGluZVdlaWdodCI6MC4wLCJMaW5lVHlwZSI6MCwiUGFyZW50U3R5bGUiOm51bGx9LCJQYXJlbnRTdHlsZSI6bnVsbH0sIkhvcml6b250YWxDb25uZWN0b3JTdHlsZSI6eyIkaWQiOiIxMDk2IiwiTGluZUNvbG9yIjp7IiRpZCI6IjEwOTciLCIkdHlwZSI6Ik5MUkUuQ29tbW9uLkRvbS5Tb2xpZENvbG9yQnJ1c2gsIE5MUkUuQ29tbW9uIiwiQ29sb3IiOnsiJGlkIjoiMTA5OCIsIkEiOjI1NSwiUiI6MjA0LCJHIjoyMDQsIkIiOjIwNH19LCJMaW5lV2VpZ2h0IjoxLjAsIkxpbmVUeXBlIjowLCJQYXJlbnRTdHlsZSI6bnVsbH0sIlZlcnRpY2FsQ29ubmVjdG9yU3R5bGUiOnsiJGlkIjoiMTA5OSIsIkxpbmVDb2xvciI6eyIkaWQiOiIxMTAwIiwiJHR5cGUiOiJOTFJFLkNvbW1vbi5Eb20uU29saWRDb2xvckJydXNoLCBOTFJFLkNvbW1vbiIsIkNvbG9yIjp7IiRpZCI6IjExMDEiLCJBIjoyNTUsIlIiOjIwNCwiRyI6MjA0LCJCIjoyMDR9fSwiTGluZVdlaWdodCI6MC4wLCJMaW5lVHlwZSI6MCwiUGFyZW50U3R5bGUiOm51bGx9LCJNYXJnaW4iOm51bGwsIlN0YXJ0RGF0ZVBvc2l0aW9uIjo2LCJFbmREYXRlUG9zaXRpb24iOjYsIkRhdGVJc1Zpc2libGUiOmZhbHNlLCJUaXRsZVBvc2l0aW9uIjoyLCJEdXJhdGlvblBvc2l0aW9uIjozLCJQZXJjZW50YWdlQ29tcGxldGVkUG9zaXRpb24iOjQsIlNwYWNpbmciOjUsIklzQmVsb3dUaW1lYmFuZCI6dHJ1ZSwiUGVyY2VudGFnZUNvbXBsZXRlU2hhcGVPcGFjaXR5IjozNSwiU2hhcGVTdHlsZSI6eyIkaWQiOiIxMTAyIiwiTWFyZ2luIjp7IiRpZCI6IjExMDMiLCJUb3AiOjAuMCwiTGVmdCI6NC4wLCJSaWdodCI6NC4wLCJCb3R0b20iOjAuMH0sIlBhZGRpbmciOnsiJGlkIjoiMTEwNCIsIlRvcCI6MC4wLCJMZWZ0IjowLjAsIlJpZ2h0IjowLjAsIkJvdHRvbSI6MC4wfSwiQmFja2dyb3VuZCI6eyIkaWQiOiIxMTA1IiwiQ29sb3IiOnsiJGlkIjoiMTEwNiIsIkEiOjI1NSwiUiI6NzksIkciOjEyOSwiQiI6MTg5fX0sIklzVmlzaWJsZSI6dHJ1ZSwiV2lkdGgiOjAuMCwiSGVpZ2h0IjoxMC4wLCJCb3JkZXJTdHlsZSI6eyIkaWQiOiIxMTA3IiwiTGluZUNvbG9yIjp7IiRpZCI6IjExMDgiLCIkdHlwZSI6Ik5MUkUuQ29tbW9uLkRvbS5Tb2xpZENvbG9yQnJ1c2gsIE5MUkUuQ29tbW9uIiwiQ29sb3IiOnsiJGlkIjoiMTEwOSIsIkEiOjI1NSwiUiI6MjM0LCJHIjoyMiwiQiI6MzB9fSwiTGluZVdlaWdodCI6MC4wLCJMaW5lVHlwZSI6MCwiUGFyZW50U3R5bGUiOm51bGx9LCJQYXJlbnRTdHlsZSI6bnVsbH0sIlRpdGxlU3R5bGUiOnsiJGlkIjoiMTExMCIsIkZvbnRTZXR0aW5ncyI6eyIkaWQiOiIxMTExIiwiRm9udFNpemUiOjEwLCJGb250TmFtZSI6IkNhbGlicmkiLCJJc0JvbGQiOmZhbHNlLCJJc0l0YWxpYyI6ZmFsc2UsIklzVW5kZXJsaW5lZCI6ZmFsc2UsIlBhcmVudFN0eWxlIjpudWxsfSwiQXV0b1NpemUiOjAsIkZvcmVncm91bmQiOnsiJGlkIjoiMTExMiIsIkNvbG9yIjp7IiRpZCI6IjExMTMiLCJBIjoyNTUsIlIiOjI1NSwiRyI6MjU1LCJCIjoyNTV9fSwiTWF4V2lkdGgiOjIwMC4wLCJNYXhIZWlnaHQiOiJJbmZpbml0eSIsIlNtYXJ0Rm9yZWdyb3VuZElzQWN0aXZlIjpmYWxzZSwiSG9yaXpvbnRhbEFsaWdubWVudCI6MSwiVmVydGljYWxBbGlnbm1lbnQiOjAsIlNtYXJ0Rm9yZWdyb3VuZCI6bnVsbCwiQmFja2dyb3VuZEZpbGxUeXBlIjowLCJNYXJnaW4iOnsiJGlkIjoiMTExNCIsIlRvcCI6MC4wLCJMZWZ0IjowLjAsIlJpZ2h0IjowLjAsIkJvdHRvbSI6MC4wfSwiUGFkZGluZyI6eyIkaWQiOiIxMTE1IiwiVG9wIjowLjAsIkxlZnQiOjAuMCwiUmlnaHQiOjAuMCwiQm90dG9tIjowLjB9LCJCYWNrZ3JvdW5kIjp7IiRpZCI6IjExMTYiLCJDb2xvciI6eyIkaWQiOiIxMTE3IiwiQSI6MCwiUiI6MjU1LCJHIjoyNTUsIkIiOjI1NX19LCJJc1Zpc2libGUiOnRydWUsIldpZHRoIjowLjAsIkhlaWdodCI6MC4wLCJCb3JkZXJTdHlsZSI6eyIkaWQiOiIxMTE4IiwiTGluZUNvbG9yIjpudWxsLCJMaW5lV2VpZ2h0IjowLjAsIkxpbmVUeXBlIjowLCJQYXJlbnRTdHlsZSI6bnVsbH0sIlBhcmVudFN0eWxlIjpudWxsfSwiRGF0ZVN0eWxlIjp7IiRpZCI6IjExMTkiLCJGb250U2V0dGluZ3MiOnsiJGlkIjoiMTEyMCIsIkZvbnRTaXplIjoxMCwiRm9udE5hbWUiOiJDYWxpYnJpIiwiSXNCb2xkIjpmYWxzZSwiSXNJdGFsaWMiOmZhbHNlLCJJc1VuZGVybGluZWQiOmZhbHNlLCJQYXJlbnRTdHlsZSI6bnVsbH0sIkF1dG9TaXplIjowLCJGb3JlZ3JvdW5kIjp7IiRpZCI6IjExMjEiLCJDb2xvciI6eyIkaWQiOiIxMTIy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MTIzIiwiVG9wIjowLjAsIkxlZnQiOjAuMCwiUmlnaHQiOjAuMCwiQm90dG9tIjowLjB9LCJQYWRkaW5nIjp7IiRpZCI6IjExMjQiLCJUb3AiOjAuMCwiTGVmdCI6MC4wLCJSaWdodCI6MC4wLCJCb3R0b20iOjAuMH0sIkJhY2tncm91bmQiOnsiJGlkIjoiMTEyNSIsIkNvbG9yIjp7IiRpZCI6IjExMjYiLCJBIjowLCJSIjoyNTUsIkciOjI1NSwiQiI6MjU1fX0sIklzVmlzaWJsZSI6dHJ1ZSwiV2lkdGgiOjAuMCwiSGVpZ2h0IjowLjAsIkJvcmRlclN0eWxlIjp7IiRpZCI6IjExMjciLCJMaW5lQ29sb3IiOm51bGwsIkxpbmVXZWlnaHQiOjAuMCwiTGluZVR5cGUiOjAsIlBhcmVudFN0eWxlIjpudWxsfSwiUGFyZW50U3R5bGUiOm51bGx9LCJEYXRlRm9ybWF0Ijp7IiRpZCI6IjExMjg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EyOSIsIkZvcm1hdCI6MCwiSXNWaXNpYmxlIjpmYWxzZSwiTGFzdEtub3duVmlzaWJpbGl0eVN0YXRlIjpmYWxzZX0sIklzVmlzaWJsZSI6dHJ1ZSwiUGFyZW50U3R5bGUiOm51bGwsIl9leHBsaWNpdGx5U2V0Ijp7IiRpZCI6IjExMzA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90U3R5bGUiOnsiJGlkIjoiMTEzMSIsIlNoYXBlIjoxLCJDb25uZWN0b3JNYXJnaW4iOnsiJGlkIjoiMTEzMiIsIlRvcCI6MC4wLCJMZWZ0IjoyLjAsIlJpZ2h0IjoyLjAsIkJvdHRvbSI6MC4wfSwiQ29ubmVjdG9yU3R5bGUiOnsiJGlkIjoiMTEzMyIsIkxpbmVDb2xvciI6eyIkaWQiOiIxMTM0IiwiJHR5cGUiOiJOTFJFLkNvbW1vbi5Eb20uU29saWRDb2xvckJydXNoLCBOTFJFLkNvbW1vbiIsIkNvbG9yIjp7IiRpZCI6IjExMzUiLCJBIjoxMjcsIlIiOjAsIkciOjAsIkIiOjB9fSwiTGluZVdlaWdodCI6MS4wLCJMaW5lVHlwZSI6MCwiUGFyZW50U3R5bGUiOm51bGx9LCJJc0JlbG93VGltZWJhbmQiOnRydWUsIlBvc2l0aW9uT25UYXNrIjozLCJIaWRlRGF0ZSI6ZmFsc2UsIlNoYXBlU2l6ZSI6MCwiU3BhY2luZyI6MS4wLCJQYWRkaW5nIjp7IiRpZCI6IjExMzYiLCJUb3AiOjcuMCwiTGVmdCI6My4wLCJSaWdodCI6MC4wLCJCb3R0b20iOjIuMH0sIlNoYXBlU3R5bGUiOnsiJGlkIjoiMTEzNyIsIk1hcmdpbiI6eyIkaWQiOiIxMTM4IiwiVG9wIjowLjAsIkxlZnQiOjAuMCwiUmlnaHQiOjAuMCwiQm90dG9tIjowLjB9LCJQYWRkaW5nIjp7IiRpZCI6IjExMzkiLCJUb3AiOjAuMCwiTGVmdCI6MC4wLCJSaWdodCI6MC4wLCJCb3R0b20iOjAuMH0sIkJhY2tncm91bmQiOnsiJGlkIjoiMTE0MCIsIkNvbG9yIjp7IiRpZCI6IjExNDEiLCJBIjoyNTUsIlIiOjAsIkciOjAsIkIiOjB9fSwiSXNWaXNpYmxlIjp0cnVlLCJXaWR0aCI6MTIuMCwiSGVpZ2h0IjoxNC4wLCJCb3JkZXJTdHlsZSI6eyIkaWQiOiIxMTQyIiwiTGluZUNvbG9yIjp7IiRpZCI6IjExNDMiLCIkdHlwZSI6Ik5MUkUuQ29tbW9uLkRvbS5Tb2xpZENvbG9yQnJ1c2gsIE5MUkUuQ29tbW9uIiwiQ29sb3IiOnsiJGlkIjoiMTE0NCIsIkEiOjI1NSwiUiI6MjM0LCJHIjoyMiwiQiI6MzB9fSwiTGluZVdlaWdodCI6MC4wLCJMaW5lVHlwZSI6MCwiUGFyZW50U3R5bGUiOm51bGx9LCJQYXJlbnRTdHlsZSI6bnVsbH0sIlRpdGxlU3R5bGUiOnsiJGlkIjoiMTE0NSIsIkZvbnRTZXR0aW5ncyI6eyIkaWQiOiIxMTQ2IiwiRm9udFNpemUiOjExLCJGb250TmFtZSI6IkNhbGlicmkiLCJJc0JvbGQiOnRydWUsIklzSXRhbGljIjpmYWxzZSwiSXNVbmRlcmxpbmVkIjpmYWxzZSwiUGFyZW50U3R5bGUiOm51bGx9LCJBdXRvU2l6ZSI6MCwiRm9yZWdyb3VuZCI6eyIkaWQiOiIxMTQ3IiwiQ29sb3IiOnsiJGlkIjoiMTE0OCIsIkEiOjI1NSwiUiI6MCwiRyI6MCwiQiI6MH19LCJNYXhXaWR0aCI6MjAwLjAsIk1heEhlaWdodCI6IkluZmluaXR5IiwiU21hcnRGb3JlZ3JvdW5kSXNBY3RpdmUiOmZhbHNlLCJIb3Jpem9udGFsQWxpZ25tZW50IjoyLCJWZXJ0aWNhbEFsaWdubWVudCI6MCwiU21hcnRGb3JlZ3JvdW5kIjpudWxsLCJCYWNrZ3JvdW5kRmlsbFR5cGUiOjAsIk1hcmdpbiI6eyIkaWQiOiIxMTQ5IiwiVG9wIjowLjAsIkxlZnQiOjAuMCwiUmlnaHQiOjAuMCwiQm90dG9tIjowLjB9LCJQYWRkaW5nIjp7IiRpZCI6IjExNTAiLCJUb3AiOjAuMCwiTGVmdCI6MC4wLCJSaWdodCI6MC4wLCJCb3R0b20iOjAuMH0sIkJhY2tncm91bmQiOnsiJGlkIjoiMTE1MSIsIkNvbG9yIjp7IiRpZCI6IjExNTIiLCJBIjowLCJSIjoyNTUsIkciOjI1NSwiQiI6MjU1fX0sIklzVmlzaWJsZSI6ZmFsc2UsIldpZHRoIjowLjAsIkhlaWdodCI6MC4wLCJCb3JkZXJTdHlsZSI6eyIkaWQiOiIxMTUzIiwiTGluZUNvbG9yIjpudWxsLCJMaW5lV2VpZ2h0IjowLjAsIkxpbmVUeXBlIjowLCJQYXJlbnRTdHlsZSI6bnVsbH0sIlBhcmVudFN0eWxlIjpudWxsfSwiRGF0ZVN0eWxlIjp7IiRpZCI6IjExNTQiLCJGb250U2V0dGluZ3MiOnsiJGlkIjoiMTE1NSIsIkZvbnRTaXplIjoxMCwiRm9udE5hbWUiOiJDYWxpYnJpIiwiSXNCb2xkIjpmYWxzZSwiSXNJdGFsaWMiOmZhbHNlLCJJc1VuZGVybGluZWQiOmZhbHNlLCJQYXJlbnRTdHlsZSI6bnVsbH0sIkF1dG9TaXplIjowLCJGb3JlZ3JvdW5kIjp7IiRpZCI6IjExNTYiLCJDb2xvciI6eyIkaWQiOiIxMTU3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xMTU4IiwiVG9wIjowLjAsIkxlZnQiOjAuMCwiUmlnaHQiOjAuMCwiQm90dG9tIjowLjB9LCJQYWRkaW5nIjp7IiRpZCI6IjExNTkiLCJUb3AiOjAuMCwiTGVmdCI6MC4wLCJSaWdodCI6MC4wLCJCb3R0b20iOjAuMH0sIkJhY2tncm91bmQiOnsiJGlkIjoiMTE2MCIsIkNvbG9yIjp7IiRpZCI6IjExNjEiLCJBIjowLCJSIjoyNTUsIkciOjI1NSwiQiI6MjU1fX0sIklzVmlzaWJsZSI6ZmFsc2UsIldpZHRoIjowLjAsIkhlaWdodCI6MC4wLCJCb3JkZXJTdHlsZSI6eyIkaWQiOiIxMTYyIiwiTGluZUNvbG9yIjpudWxsLCJMaW5lV2VpZ2h0IjowLjAsIkxpbmVUeXBlIjowLCJQYXJlbnRTdHlsZSI6bnVsbH0sIlBhcmVudFN0eWxlIjpudWxsfSwiRGF0ZUZvcm1hdCI6eyIkaWQiOiIxMTYz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xNjQiLCJGb3JtYXQiOjAsIklzVmlzaWJsZSI6ZmFsc2UsIkxhc3RLbm93blZpc2liaWxpdHlTdGF0ZSI6ZmFsc2V9LCJJc1Zpc2libGUiOnRydWUsIlBhcmVudFN0eWxlIjpudWxsfSwiRGVmYXVsdFN3aW1sYW5lTWlsZXN0b25lU3R5bGUiOnsiJGlkIjoiMTE2NSIsIlRpdGxlUG9zaXRpb24iOiJSaWdodCIsIkRhdGVQb3NpdGlvbiI6IkxlZnQiLCJTaGFwZVR5cGUiOjEsIlNoYXBlU2l6ZSI6MCwiU3BhY2luZyI6NSwiU2hhcGVTdHlsZSI6eyIkaWQiOiIxMTY2IiwiTWFyZ2luIjp7IiRpZCI6IjExNjciLCJUb3AiOjAuMCwiTGVmdCI6MC4wLCJSaWdodCI6MC4wLCJCb3R0b20iOjAuMH0sIlBhZGRpbmciOnsiJGlkIjoiMTE2OCIsIlRvcCI6MC4wLCJMZWZ0IjowLjAsIlJpZ2h0IjowLjAsIkJvdHRvbSI6MC4wfSwiQmFja2dyb3VuZCI6eyIkaWQiOiIxMTY5IiwiQ29sb3IiOnsiJGlkIjoiMTE3MCIsIkEiOjI1NSwiUiI6NzksIkciOjEyOSwiQiI6MTg5fX0sIklzVmlzaWJsZSI6dHJ1ZSwiV2lkdGgiOjEyLjAsIkhlaWdodCI6MTQuMCwiQm9yZGVyU3R5bGUiOnsiJGlkIjoiMTE3MSIsIkxpbmVDb2xvciI6eyIkaWQiOiIxMTcyIiwiJHR5cGUiOiJOTFJFLkNvbW1vbi5Eb20uU29saWRDb2xvckJydXNoLCBOTFJFLkNvbW1vbiIsIkNvbG9yIjp7IiRpZCI6IjExNzMiLCJBIjoyNTUsIlIiOjIzNCwiRyI6MjIsIkIiOjMwfX0sIkxpbmVXZWlnaHQiOjAuMCwiTGluZVR5cGUiOjAsIlBhcmVudFN0eWxlIjpudWxsfSwiUGFyZW50U3R5bGUiOm51bGx9LCJUaXRsZVN0eWxlIjp7IiRpZCI6IjExNzQiLCJGb250U2V0dGluZ3MiOnsiJGlkIjoiMTE3NSIsIkZvbnRTaXplIjoxMSwiRm9udE5hbWUiOiJDYWxpYnJpIiwiSXNCb2xkIjp0cnVlLCJJc0l0YWxpYyI6ZmFsc2UsIklzVW5kZXJsaW5lZCI6ZmFsc2UsIlBhcmVudFN0eWxlIjpudWxsfSwiQXV0b1NpemUiOjAsIkZvcmVncm91bmQiOnsiJGlkIjoiMTE3NiIsIkNvbG9yIjp7IiRpZCI6IjExNzc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MTE3OCIsIlRvcCI6MC4wLCJMZWZ0IjowLjAsIlJpZ2h0IjowLjAsIkJvdHRvbSI6MC4wfSwiUGFkZGluZyI6eyIkaWQiOiIxMTc5IiwiVG9wIjowLjAsIkxlZnQiOjAuMCwiUmlnaHQiOjAuMCwiQm90dG9tIjowLjB9LCJCYWNrZ3JvdW5kIjp7IiRpZCI6IjExODAiLCJDb2xvciI6eyIkaWQiOiIxMTgxIiwiQSI6MCwiUiI6MCwiRyI6MCwiQiI6MH19LCJJc1Zpc2libGUiOmZhbHNlLCJXaWR0aCI6MC4wLCJIZWlnaHQiOjAuMCwiQm9yZGVyU3R5bGUiOnsiJGlkIjoiMTE4MiIsIkxpbmVDb2xvciI6bnVsbCwiTGluZVdlaWdodCI6MC4wLCJMaW5lVHlwZSI6MCwiUGFyZW50U3R5bGUiOm51bGx9LCJQYXJlbnRTdHlsZSI6bnVsbH0sIkRhdGVTdHlsZSI6eyIkaWQiOiIxMTgzIiwiRm9udFNldHRpbmdzIjp7IiRpZCI6IjExODQiLCJGb250U2l6ZSI6MTAsIkZvbnROYW1lIjoiQ2FsaWJyaSIsIklzQm9sZCI6ZmFsc2UsIklzSXRhbGljIjpmYWxzZSwiSXNVbmRlcmxpbmVkIjpmYWxzZSwiUGFyZW50U3R5bGUiOm51bGx9LCJBdXRvU2l6ZSI6MCwiRm9yZWdyb3VuZCI6eyIkaWQiOiIxMTg1IiwiQ29sb3IiOnsiJGlkIjoiMTE4N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E4NyIsIlRvcCI6MC4wLCJMZWZ0IjowLjAsIlJpZ2h0IjowLjAsIkJvdHRvbSI6MC4wfSwiUGFkZGluZyI6eyIkaWQiOiIxMTg4IiwiVG9wIjowLjAsIkxlZnQiOjAuMCwiUmlnaHQiOjAuMCwiQm90dG9tIjowLjB9LCJCYWNrZ3JvdW5kIjp7IiRpZCI6IjExODkiLCJDb2xvciI6eyIkaWQiOiIxMTkwIiwiQSI6MCwiUiI6MCwiRyI6MCwiQiI6MH19LCJJc1Zpc2libGUiOmZhbHNlLCJXaWR0aCI6MC4wLCJIZWlnaHQiOjAuMCwiQm9yZGVyU3R5bGUiOnsiJGlkIjoiMTE5MSIsIkxpbmVDb2xvciI6bnVsbCwiTGluZVdlaWdodCI6MC4wLCJMaW5lVHlwZSI6MCwiUGFyZW50U3R5bGUiOm51bGx9LCJQYXJlbnRTdHlsZSI6bnVsbH0sIkRhdGVGb3JtYXQiOnsiJGlkIjoiMTE5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TkzIiwiRm9ybWF0IjowLCJJc1Zpc2libGUiOmZhbHNlLCJMYXN0S25vd25WaXNpYmlsaXR5U3RhdGUiOmZhbHNlfSwiSXNWaXNpYmxlIjp0cnVlLCJQYXJlbnRTdHlsZSI6bnVsbH0sIkRlZmF1bHRTd2ltbGFuZUFjdGl2aXR5U3R5bGUiOnsiJGlkIjoiMTE5NCIsIkhlYWRlclN0eWxlIjp7IiRpZCI6IjExOTUiLCJUZXh0U3R5bGUiOnsiJGlkIjoiMTE5NiIsIkZvbnRTZXR0aW5ncyI6eyIkaWQiOiIxMTk3IiwiRm9udFNpemUiOjExLCJGb250TmFtZSI6IkNhbGlicmkiLCJJc0JvbGQiOmZhbHNlLCJJc0l0YWxpYyI6ZmFsc2UsIklzVW5kZXJsaW5lZCI6ZmFsc2UsIlBhcmVudFN0eWxlIjpudWxsfSwiQXV0b1NpemUiOjIsIkZvcmVncm91bmQiOnsiJGlkIjoiMTE5OCIsIkNvbG9yIjp7IiRpZCI6IjExOTk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xMjAwIiwiVG9wIjowLjAsIkxlZnQiOjAuMCwiUmlnaHQiOjAuMCwiQm90dG9tIjowLjB9LCJQYWRkaW5nIjp7IiRpZCI6IjEyMDEiLCJUb3AiOjAuMCwiTGVmdCI6MC4wLCJSaWdodCI6MC4wLCJCb3R0b20iOjAuMH0sIkJhY2tncm91bmQiOm51bGwsIklzVmlzaWJsZSI6dHJ1ZSwiV2lkdGgiOjAuMCwiSGVpZ2h0IjowLjAsIkJvcmRlclN0eWxlIjpudWxsLCJQYXJlbnRTdHlsZSI6bnVsbH0sIlJlY3RhbmdsZVN0eWxlIjp7IiRpZCI6IjEyMDIiLCJNYXJnaW4iOnsiJGlkIjoiMTIwMyIsIlRvcCI6MC4wLCJMZWZ0IjowLjAsIlJpZ2h0IjowLjAsIkJvdHRvbSI6MC4wfSwiUGFkZGluZyI6eyIkaWQiOiIxMjA0IiwiVG9wIjowLjAsIkxlZnQiOjAuMCwiUmlnaHQiOjAuMCwiQm90dG9tIjowLjB9LCJCYWNrZ3JvdW5kIjp7IiRpZCI6IjEyMDUiLCJDb2xvciI6eyIkaWQiOiIxMjA2IiwiQSI6NjMsIlIiOjc5LCJHIjoxMjksIkIiOjE4OX19LCJJc1Zpc2libGUiOnRydWUsIldpZHRoIjowLjAsIkhlaWdodCI6MC4wLCJCb3JkZXJTdHlsZSI6eyIkaWQiOiIxMjA3IiwiTGluZUNvbG9yIjp7IiRpZCI6IjEyMDgiLCIkdHlwZSI6Ik5MUkUuQ29tbW9uLkRvbS5Tb2xpZENvbG9yQnJ1c2gsIE5MUkUuQ29tbW9uIiwiQ29sb3IiOnsiJGlkIjoiMTIwOSIsIkEiOjI1NSwiUiI6MjU1LCJHIjowLCJCIjowfX0sIkxpbmVXZWlnaHQiOjAuMCwiTGluZVR5cGUiOjAsIlBhcmVudFN0eWxlIjpudWxsfSwiUGFyZW50U3R5bGUiOm51bGx9LCJNYXJnaW4iOnsiJGlkIjoiMTIxMCIsIlRvcCI6MC4wLCJMZWZ0IjowLjAsIlJpZ2h0IjowLjAsIkJvdHRvbSI6MC4wfSwiUGFkZGluZyI6eyIkaWQiOiIxMjExIiwiVG9wIjowLjAsIkxlZnQiOjAuMCwiUmlnaHQiOjAuMCwiQm90dG9tIjowLjB9LCJCYWNrZ3JvdW5kIjpudWxsLCJJc1Zpc2libGUiOnRydWUsIldpZHRoIjowLjAsIkhlaWdodCI6MC4wLCJCb3JkZXJTdHlsZSI6bnVsbCwiUGFyZW50U3R5bGUiOm51bGx9LCJCYWNrZ3JvdW5kU3R5bGUiOnsiJGlkIjoiMTIxMiIsIk1hcmdpbiI6eyIkaWQiOiIxMjEzIiwiVG9wIjowLjAsIkxlZnQiOjAuMCwiUmlnaHQiOjAuMCwiQm90dG9tIjowLjB9LCJQYWRkaW5nIjp7IiRpZCI6IjEyMTQiLCJUb3AiOjAuMCwiTGVmdCI6MC4wLCJSaWdodCI6MC4wLCJCb3R0b20iOjAuMH0sIkJhY2tncm91bmQiOnsiJGlkIjoiMTIxNSIsIkNvbG9yIjp7IiRpZCI6IjEyMTYiLCJBIjozOCwiUiI6MTY1LCJHIjoxNjUsIkIiOjE2NX19LCJJc1Zpc2libGUiOnRydWUsIldpZHRoIjowLjAsIkhlaWdodCI6MC4wLCJCb3JkZXJTdHlsZSI6eyIkaWQiOiIxMjE3IiwiTGluZUNvbG9yIjp7IiRpZCI6IjEyMTgiLCIkdHlwZSI6Ik5MUkUuQ29tbW9uLkRvbS5Tb2xpZENvbG9yQnJ1c2gsIE5MUkUuQ29tbW9uIiwiQ29sb3IiOnsiJGlkIjoiMTIxOSIsIkEiOjI1NSwiUiI6MjM0LCJHIjoyMiwiQiI6MzB9fSwiTGluZVdlaWdodCI6MC4wLCJMaW5lVHlwZSI6MCwiUGFyZW50U3R5bGUiOm51bGx9LCJQYXJlbnRTdHlsZSI6bnVsbH0sIk1hcmdpbiI6eyIkaWQiOiIxMjIwIiwiVG9wIjowLjAsIkxlZnQiOjAuMCwiUmlnaHQiOjAuMCwiQm90dG9tIjowLjB9LCJQYWRkaW5nIjp7IiRpZCI6IjEyMjEiLCJUb3AiOjAuMCwiTGVmdCI6MC4wLCJSaWdodCI6MC4wLCJCb3R0b20iOjAuMH0sIklzVmlzaWJsZSI6dHJ1ZSwiV2lkdGgiOjAuMCwiSGVpZ2h0IjowLjAsIkJvcmRlclN0eWxlIjp7IiRpZCI6IjEyMjIiLCJMaW5lQ29sb3IiOm51bGwsIkxpbmVXZWlnaHQiOjAuMCwiTGluZVR5cGUiOjAsIlBhcmVudFN0eWxlIjpudWxsfSwiUGFyZW50U3R5bGUiOm51bGx9LCJNYXJnaW4iOnsiJGlkIjoiMTIyMyIsIlRvcCI6MC4wLCJMZWZ0IjowLjAsIlJpZ2h0IjowLjAsIkJvdHRvbSI6MC4wfSwiUGFkZGluZyI6eyIkaWQiOiIxMjI0IiwiVG9wIjowLjAsIkxlZnQiOjAuMCwiUmlnaHQiOjAuMCwiQm90dG9tIjowLjB9LCJJc1Zpc2libGUiOnRydWUsIldpZHRoIjowLjAsIkhlaWdodCI6MC4wLCJCb3JkZXJTdHlsZSI6eyIkaWQiOiIxMjI1IiwiTGluZUNvbG9yIjpudWxsLCJMaW5lV2VpZ2h0IjowLjAsIkxpbmVUeXBlIjowLCJQYXJlbnRTdHlsZSI6bnVsbH0sIlBhcmVudFN0eWxlIjpudWxsfX0seyIkaWQiOiIxMjI2IiwiX2FjdGl2aXRpZXMiOlt7IiRpZCI6IjEyMjciLCJfcm93cyI6W3siJGlkIjoiMTIyOCIsIl90YXNrcyI6W3siJGlkIjoiMTIyOSIsIl9hdHRhY2hlZE1pbGVzdG9uZXMiOltdLCJUYXNrRGVmaW5pdGlvbiI6eyIkaWQiOiIxMjMwIiwiR3JvdXBOYW1lIjpudWxsLCJTdGFydERhdGUiOiIyMDI0LTAxLTA1VDAwOjAwOjAwIiwiRW5kRGF0ZSI6IjIwMjctMTItMjRUMjM6NTk6MDAiLCJQZXJjZW50YWdlQ29tcGxldGUiOjY1LjAsIlN0eWxlIjp7IiRpZCI6IjEyMzEiLCJTaGFwZSI6NiwiU2hhcGVUaGlja25lc3MiOjEsIkR1cmF0aW9uRm9ybWF0IjoxOCwiSW5jbHVkZU5vbldvcmtpbmdEYXlzSW5EdXJhdGlvbiI6ZmFsc2UsIlBlcmNlbnRhZ2VDb21wbGV0ZVN0eWxlIjp7IiRpZCI6IjEyMzIiLCJGb250U2V0dGluZ3MiOnsiJGlkIjoiMTIzMyIsIkZvbnRTaXplIjoxMCwiRm9udE5hbWUiOiJDYWxpYnJpIiwiSXNCb2xkIjpmYWxzZSwiSXNJdGFsaWMiOmZhbHNlLCJJc1VuZGVybGluZWQiOmZhbHNlLCJQYXJlbnRTdHlsZSI6bnVsbH0sIkF1dG9TaXplIjowLCJGb3JlZ3JvdW5kIjp7IiRpZCI6IjEyMzQiLCJDb2xvciI6eyIkaWQiOiIxMjM1IiwiQSI6MjU1LCJSIjoxMTUsIkciOjExNSwiQiI6MTE1fX0sIk1heFdpZHRoIjoyMDAuMCwiTWF4SGVpZ2h0IjoiSW5maW5pdHkiLCJTbWFydEZvcmVncm91bmRJc0FjdGl2ZSI6ZmFsc2UsIkhvcml6b250YWxBbGlnbm1lbnQiOjAsIlZlcnRpY2FsQWxpZ25tZW50IjowLCJTbWFydEZvcmVncm91bmQiOm51bGwsIkJhY2tncm91bmRGaWxsVHlwZSI6MCwiTWFyZ2luIjp7IiRpZCI6IjEyMzYiLCJUb3AiOjAuMCwiTGVmdCI6MC4wLCJSaWdodCI6MC4wLCJCb3R0b20iOjAuMH0sIlBhZGRpbmciOnsiJGlkIjoiMTIzNyIsIlRvcCI6MC4wLCJMZWZ0IjowLjAsIlJpZ2h0IjowLjAsIkJvdHRvbSI6MC4wfSwiQmFja2dyb3VuZCI6eyIkaWQiOiIxMjM4IiwiQ29sb3IiOnsiJGlkIjoiMTIzOSIsIkEiOjg5LCJSIjowLCJHIjowLCJCIjowfX0sIklzVmlzaWJsZSI6dHJ1ZSwiV2lkdGgiOjAuMCwiSGVpZ2h0IjowLjAsIkJvcmRlclN0eWxlIjp7IiRpZCI6IjEyNDAiLCJMaW5lQ29sb3IiOm51bGwsIkxpbmVXZWlnaHQiOjAuMCwiTGluZVR5cGUiOjAsIlBhcmVudFN0eWxlIjpudWxsfSwiUGFyZW50U3R5bGUiOm51bGx9LCJEdXJhdGlvblN0eWxlIjp7IiRpZCI6IjEyNDEiLCJGb250U2V0dGluZ3MiOnsiJGlkIjoiMTI0MiIsIkZvbnRTaXplIjoxMCwiRm9udE5hbWUiOiJDYWxpYnJpIiwiSXNCb2xkIjpmYWxzZSwiSXNJdGFsaWMiOmZhbHNlLCJJc1VuZGVybGluZWQiOmZhbHNlLCJQYXJlbnRTdHlsZSI6bnVsbH0sIkF1dG9TaXplIjowLCJGb3JlZ3JvdW5kIjp7IiRpZCI6IjEyNDMiLCJDb2xvciI6eyIkaWQiOiIxMjQ0IiwiQSI6MjU1LCJSIjoxMTUsIkciOjExNSwiQiI6MTE1fX0sIk1heFdpZHRoIjoyMDAuMCwiTWF4SGVpZ2h0IjoiSW5maW5pdHkiLCJTbWFydEZvcmVncm91bmRJc0FjdGl2ZSI6ZmFsc2UsIkhvcml6b250YWxBbGlnbm1lbnQiOjIsIlZlcnRpY2FsQWxpZ25tZW50IjowLCJTbWFydEZvcmVncm91bmQiOm51bGwsIkJhY2tncm91bmRGaWxsVHlwZSI6MCwiTWFyZ2luIjp7IiRpZCI6IjEyNDUiLCJUb3AiOjAuMCwiTGVmdCI6MC4wLCJSaWdodCI6MC4wLCJCb3R0b20iOjAuMH0sIlBhZGRpbmciOnsiJGlkIjoiMTI0NiIsIlRvcCI6MC4wLCJMZWZ0IjowLjAsIlJpZ2h0IjowLjAsIkJvdHRvbSI6MC4wfSwiQmFja2dyb3VuZCI6eyIkaWQiOiIxMjQ3IiwiQ29sb3IiOnsiJGlkIjoiMTI0OCIsIkEiOjAsIlIiOjI1NSwiRyI6MjU1LCJCIjoyNTV9fSwiSXNWaXNpYmxlIjp0cnVlLCJXaWR0aCI6MC4wLCJIZWlnaHQiOjAuMCwiQm9yZGVyU3R5bGUiOnsiJGlkIjoiMTI0OSIsIkxpbmVDb2xvciI6bnVsbCwiTGluZVdlaWdodCI6MC4wLCJMaW5lVHlwZSI6MCwiUGFyZW50U3R5bGUiOm51bGx9LCJQYXJlbnRTdHlsZSI6bnVsbH0sIkhvcml6b250YWxDb25uZWN0b3JTdHlsZSI6eyIkaWQiOiIxMjUwIiwiTGluZUNvbG9yIjp7IiRpZCI6IjEyNTEiLCIkdHlwZSI6Ik5MUkUuQ29tbW9uLkRvbS5Tb2xpZENvbG9yQnJ1c2gsIE5MUkUuQ29tbW9uIiwiQ29sb3IiOnsiJGlkIjoiMTI1MiIsIkEiOjI1NSwiUiI6MjA0LCJHIjoyMDQsIkIiOjIwNH19LCJMaW5lV2VpZ2h0IjoxLjAsIkxpbmVUeXBlIjowLCJQYXJlbnRTdHlsZSI6bnVsbH0sIlZlcnRpY2FsQ29ubmVjdG9yU3R5bGUiOnsiJGlkIjoiMTI1MyIsIkxpbmVDb2xvciI6eyIkaWQiOiIxMjU0IiwiJHR5cGUiOiJOTFJFLkNvbW1vbi5Eb20uU29saWRDb2xvckJydXNoLCBOTFJFLkNvbW1vbiIsIkNvbG9yIjp7IiRpZCI6IjEyNTUiLCJBIjoyNTUsIlIiOjIwNCwiRyI6MjA0LCJCIjoyMDR9fSwiTGluZVdlaWdodCI6MC4wLCJMaW5lVHlwZSI6MCwiUGFyZW50U3R5bGUiOm51bGx9LCJNYXJnaW4iOm51bGwsIlN0YXJ0RGF0ZVBvc2l0aW9uIjo2LCJFbmREYXRlUG9zaXRpb24iOjYsIkRhdGVJc1Zpc2libGUiOmZhbHNlLCJUaXRsZVBvc2l0aW9uIjoyLCJEdXJhdGlvblBvc2l0aW9uIjozLCJQZXJjZW50YWdlQ29tcGxldGVkUG9zaXRpb24iOjYsIlNwYWNpbmciOjUsIklzQmVsb3dUaW1lYmFuZCI6dHJ1ZSwiUGVyY2VudGFnZUNvbXBsZXRlU2hhcGVPcGFjaXR5IjozNSwiU2hhcGVTdHlsZSI6eyIkaWQiOiIxMjU2IiwiTWFyZ2luIjp7IiRpZCI6IjEyNTciLCJUb3AiOjAuMCwiTGVmdCI6NC4wLCJSaWdodCI6NC4wLCJCb3R0b20iOjAuMH0sIlBhZGRpbmciOnsiJGlkIjoiMTI1OCIsIlRvcCI6MC4wLCJMZWZ0IjowLjAsIlJpZ2h0IjowLjAsIkJvdHRvbSI6MC4wfSwiQmFja2dyb3VuZCI6eyIkaWQiOiIxMjU5IiwiQ29sb3IiOnsiJGlkIjoiMTI2MCIsIkEiOjI1NSwiUiI6MjM3LCJHIjoxMjUsIkIiOjQ5fX0sIklzVmlzaWJsZSI6dHJ1ZSwiV2lkdGgiOjAuMCwiSGVpZ2h0IjoxNi4wLCJCb3JkZXJTdHlsZSI6eyIkaWQiOiIxMjYxIiwiTGluZUNvbG9yIjp7IiRpZCI6IjEyNjIiLCIkdHlwZSI6Ik5MUkUuQ29tbW9uLkRvbS5Tb2xpZENvbG9yQnJ1c2gsIE5MUkUuQ29tbW9uIiwiQ29sb3IiOnsiJGlkIjoiMTI2MyIsIkEiOjI1NSwiUiI6MjU1LCJHIjowLCJCIjowfX0sIkxpbmVXZWlnaHQiOjAuMCwiTGluZVR5cGUiOjAsIlBhcmVudFN0eWxlIjpudWxsfSwiUGFyZW50U3R5bGUiOm51bGx9LCJUaXRsZVN0eWxlIjp7IiRpZCI6IjEyNjQiLCJGb250U2V0dGluZ3MiOnsiJGlkIjoiMTI2NSIsIkZvbnRTaXplIjoxMCwiRm9udE5hbWUiOiJDYWxpYnJpIiwiSXNCb2xkIjpmYWxzZSwiSXNJdGFsaWMiOmZhbHNlLCJJc1VuZGVybGluZWQiOmZhbHNlLCJQYXJlbnRTdHlsZSI6bnVsbH0sIkF1dG9TaXplIjowLCJGb3JlZ3JvdW5kIjp7IiRpZCI6IjEyNjYiLCJDb2xvciI6eyIkaWQiOiIxMjY3IiwiQSI6MjU1LCJSIjoyNTUsIkciOjI1NSwiQiI6MjU1fX0sIk1heFdpZHRoIjo4NzIuNzI3MjcyNzI3MjcyNzUsIk1heEhlaWdodCI6IkluZmluaXR5IiwiU21hcnRGb3JlZ3JvdW5kSXNBY3RpdmUiOmZhbHNlLCJIb3Jpem9udGFsQWxpZ25tZW50IjoxLCJWZXJ0aWNhbEFsaWdubWVudCI6MCwiU21hcnRGb3JlZ3JvdW5kIjpudWxsLCJCYWNrZ3JvdW5kRmlsbFR5cGUiOjAsIk1hcmdpbiI6eyIkaWQiOiIxMjY4IiwiVG9wIjowLjAsIkxlZnQiOjAuMCwiUmlnaHQiOjAuMCwiQm90dG9tIjowLjB9LCJQYWRkaW5nIjp7IiRpZCI6IjEyNjkiLCJUb3AiOjAuMCwiTGVmdCI6MC4wLCJSaWdodCI6MC4wLCJCb3R0b20iOjAuMH0sIkJhY2tncm91bmQiOnsiJGlkIjoiMTI3MCIsIkNvbG9yIjp7IiRpZCI6IjEyNzEiLCJBIjowLCJSIjoyNTUsIkciOjI1NSwiQiI6MjU1fX0sIklzVmlzaWJsZSI6dHJ1ZSwiV2lkdGgiOjAuMCwiSGVpZ2h0IjowLjAsIkJvcmRlclN0eWxlIjp7IiRpZCI6IjEyNzIiLCJMaW5lQ29sb3IiOm51bGwsIkxpbmVXZWlnaHQiOjAuMCwiTGluZVR5cGUiOjAsIlBhcmVudFN0eWxlIjpudWxsfSwiUGFyZW50U3R5bGUiOm51bGx9LCJEYXRlU3R5bGUiOnsiJGlkIjoiMTI3MyIsIkZvbnRTZXR0aW5ncyI6eyIkaWQiOiIxMjc0IiwiRm9udFNpemUiOjEwLCJGb250TmFtZSI6IkNhbGlicmkiLCJJc0JvbGQiOmZhbHNlLCJJc0l0YWxpYyI6ZmFsc2UsIklzVW5kZXJsaW5lZCI6ZmFsc2UsIlBhcmVudFN0eWxlIjpudWxsfSwiQXV0b1NpemUiOjAsIkZvcmVncm91bmQiOnsiJGlkIjoiMTI3NSIsIkNvbG9yIjp7IiRpZCI6IjEyNzY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yNzciLCJUb3AiOjAuMCwiTGVmdCI6MC4wLCJSaWdodCI6MC4wLCJCb3R0b20iOjAuMH0sIlBhZGRpbmciOnsiJGlkIjoiMTI3OCIsIlRvcCI6MC4wLCJMZWZ0IjowLjAsIlJpZ2h0IjowLjAsIkJvdHRvbSI6MC4wfSwiQmFja2dyb3VuZCI6eyIkaWQiOiIxMjc5IiwiQ29sb3IiOnsiJGlkIjoiMTI4MCIsIkEiOjAsIlIiOjI1NSwiRyI6MjU1LCJCIjoyNTV9fSwiSXNWaXNpYmxlIjp0cnVlLCJXaWR0aCI6MC4wLCJIZWlnaHQiOjAuMCwiQm9yZGVyU3R5bGUiOnsiJGlkIjoiMTI4MSIsIkxpbmVDb2xvciI6bnVsbCwiTGluZVdlaWdodCI6MC4wLCJMaW5lVHlwZSI6MCwiUGFyZW50U3R5bGUiOm51bGx9LCJQYXJlbnRTdHlsZSI6bnVsbH0sIkRhdGVGb3JtYXQiOnsiJGlkIjoiMTI4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jgzIiwiRm9ybWF0IjowLCJJc1Zpc2libGUiOmZhbHNlLCJMYXN0S25vd25WaXNpYmlsaXR5U3RhdGUiOmZhbHNlfSwiSXNWaXNpYmxlIjp0cnVlLCJQYXJlbnRTdHlsZSI6bnVsbH0sIkluZGV4IjoxNCwiU21hcnREdXJhdGlvbkFjdGl2YXRlZCI6ZmFsc2UsIkRhdGVGb3JtYXQiOnsiJHJlZiI6IjEyODIifSwiV2Vla051bWJlcmluZyI6eyIkaWQiOiIxMjg0IiwiRm9ybWF0IjowLCJJc1Zpc2libGUiOmZhbHNlLCJMYXN0S25vd25WaXNpYmlsaXR5U3RhdGUiOmZhbHNlfSwiSWQiOiI5NzFmMzJmOC1kZDc0LTQ0YzYtYjk4Yy1kNTU0YjUwNmMyMDQiLCJJbXBvcnRJZCI6IkJ1c2luZXNzIFByb2Nlc3MgSW1wcm92ZW1lbnQgUHJvamVjdCIsIlRpdGxlIjoiQnVzaW5lc3MgUHJvY2VzcyBJbXByb3ZlbWVudCBQcm9qZWN0IiwiTm90ZSI6bnVsbCwiSHlwZXJsaW5rIjp7IiRpZCI6IjEyODUiLCJBZGRyZXNzIjoiIiwiU3ViQWRkcmVzcyI6IiJ9LCJJc0NoYW5nZWQiOmZhbHNlLCJJc05ldyI6ZmFsc2V9fV0sIl9taWxlc3RvbmVzIjpbXSwiSWQiOiIwMDAwMDAwMC0wMDAwLTAwMDAtMDAwMC0wMDAwMDAwMDAwMDAiLCJJc1NpbmdsZUl0ZW1Sb3ciOnRydWV9LHsiJGlkIjoiMTI4NiIsIl90YXNrcyI6W3siJGlkIjoiMTI4NyIsIl9hdHRhY2hlZE1pbGVzdG9uZXMiOltdLCJUYXNrRGVmaW5pdGlvbiI6eyIkaWQiOiIxMjg4IiwiR3JvdXBOYW1lIjpudWxsLCJTdGFydERhdGUiOiIyMDI0LTAxLTA1VDAwOjAwOjAwIiwiRW5kRGF0ZSI6IjIwMjctMTItMjRUMjM6NTk6MDAiLCJQZXJjZW50YWdlQ29tcGxldGUiOjExLjAsIlN0eWxlIjp7IiRpZCI6IjEyODkiLCJTaGFwZSI6NiwiU2hhcGVUaGlja25lc3MiOjEsIkR1cmF0aW9uRm9ybWF0IjoxOCwiSW5jbHVkZU5vbldvcmtpbmdEYXlzSW5EdXJhdGlvbiI6ZmFsc2UsIlBlcmNlbnRhZ2VDb21wbGV0ZVN0eWxlIjp7IiRpZCI6IjEyOTAiLCJGb250U2V0dGluZ3MiOnsiJGlkIjoiMTI5MSIsIkZvbnRTaXplIjoxMCwiRm9udE5hbWUiOiJDYWxpYnJpIiwiSXNCb2xkIjpmYWxzZSwiSXNJdGFsaWMiOmZhbHNlLCJJc1VuZGVybGluZWQiOmZhbHNlLCJQYXJlbnRTdHlsZSI6bnVsbH0sIkF1dG9TaXplIjowLCJGb3JlZ3JvdW5kIjp7IiRpZCI6IjEyOTIiLCJDb2xvciI6eyIkaWQiOiIxMjkzIiwiQSI6MjU1LCJSIjoxMTUsIkciOjExNSwiQiI6MTE1fX0sIk1heFdpZHRoIjoyMDAuMCwiTWF4SGVpZ2h0IjoiSW5maW5pdHkiLCJTbWFydEZvcmVncm91bmRJc0FjdGl2ZSI6ZmFsc2UsIkhvcml6b250YWxBbGlnbm1lbnQiOjAsIlZlcnRpY2FsQWxpZ25tZW50IjowLCJTbWFydEZvcmVncm91bmQiOm51bGwsIkJhY2tncm91bmRGaWxsVHlwZSI6MCwiTWFyZ2luIjp7IiRpZCI6IjEyOTQiLCJUb3AiOjAuMCwiTGVmdCI6MC4wLCJSaWdodCI6MC4wLCJCb3R0b20iOjAuMH0sIlBhZGRpbmciOnsiJGlkIjoiMTI5NSIsIlRvcCI6MC4wLCJMZWZ0IjowLjAsIlJpZ2h0IjowLjAsIkJvdHRvbSI6MC4wfSwiQmFja2dyb3VuZCI6eyIkaWQiOiIxMjk2IiwiQ29sb3IiOnsiJGlkIjoiMTI5NyIsIkEiOjg5LCJSIjowLCJHIjowLCJCIjowfX0sIklzVmlzaWJsZSI6dHJ1ZSwiV2lkdGgiOjAuMCwiSGVpZ2h0IjowLjAsIkJvcmRlclN0eWxlIjp7IiRpZCI6IjEyOTgiLCJMaW5lQ29sb3IiOm51bGwsIkxpbmVXZWlnaHQiOjAuMCwiTGluZVR5cGUiOjAsIlBhcmVudFN0eWxlIjpudWxsfSwiUGFyZW50U3R5bGUiOm51bGx9LCJEdXJhdGlvblN0eWxlIjp7IiRpZCI6IjEyOTkiLCJGb250U2V0dGluZ3MiOnsiJGlkIjoiMTMwMCIsIkZvbnRTaXplIjoxMCwiRm9udE5hbWUiOiJDYWxpYnJpIiwiSXNCb2xkIjpmYWxzZSwiSXNJdGFsaWMiOmZhbHNlLCJJc1VuZGVybGluZWQiOmZhbHNlLCJQYXJlbnRTdHlsZSI6bnVsbH0sIkF1dG9TaXplIjowLCJGb3JlZ3JvdW5kIjp7IiRpZCI6IjEzMDEiLCJDb2xvciI6eyIkaWQiOiIxMzAyIiwiQSI6MjU1LCJSIjoxMTUsIkciOjExNSwiQiI6MTE1fX0sIk1heFdpZHRoIjoyMDAuMCwiTWF4SGVpZ2h0IjoiSW5maW5pdHkiLCJTbWFydEZvcmVncm91bmRJc0FjdGl2ZSI6ZmFsc2UsIkhvcml6b250YWxBbGlnbm1lbnQiOjIsIlZlcnRpY2FsQWxpZ25tZW50IjowLCJTbWFydEZvcmVncm91bmQiOm51bGwsIkJhY2tncm91bmRGaWxsVHlwZSI6MCwiTWFyZ2luIjp7IiRpZCI6IjEzMDMiLCJUb3AiOjAuMCwiTGVmdCI6MC4wLCJSaWdodCI6MC4wLCJCb3R0b20iOjAuMH0sIlBhZGRpbmciOnsiJGlkIjoiMTMwNCIsIlRvcCI6MC4wLCJMZWZ0IjowLjAsIlJpZ2h0IjowLjAsIkJvdHRvbSI6MC4wfSwiQmFja2dyb3VuZCI6eyIkaWQiOiIxMzA1IiwiQ29sb3IiOnsiJGlkIjoiMTMwNiIsIkEiOjAsIlIiOjI1NSwiRyI6MjU1LCJCIjoyNTV9fSwiSXNWaXNpYmxlIjp0cnVlLCJXaWR0aCI6MC4wLCJIZWlnaHQiOjAuMCwiQm9yZGVyU3R5bGUiOnsiJGlkIjoiMTMwNyIsIkxpbmVDb2xvciI6bnVsbCwiTGluZVdlaWdodCI6MC4wLCJMaW5lVHlwZSI6MCwiUGFyZW50U3R5bGUiOm51bGx9LCJQYXJlbnRTdHlsZSI6bnVsbH0sIkhvcml6b250YWxDb25uZWN0b3JTdHlsZSI6eyIkaWQiOiIxMzA4IiwiTGluZUNvbG9yIjp7IiRpZCI6IjEzMDkiLCIkdHlwZSI6Ik5MUkUuQ29tbW9uLkRvbS5Tb2xpZENvbG9yQnJ1c2gsIE5MUkUuQ29tbW9uIiwiQ29sb3IiOnsiJGlkIjoiMTMxMCIsIkEiOjI1NSwiUiI6MjA0LCJHIjoyMDQsIkIiOjIwNH19LCJMaW5lV2VpZ2h0IjoxLjAsIkxpbmVUeXBlIjowLCJQYXJlbnRTdHlsZSI6bnVsbH0sIlZlcnRpY2FsQ29ubmVjdG9yU3R5bGUiOnsiJGlkIjoiMTMxMSIsIkxpbmVDb2xvciI6eyIkaWQiOiIxMzEyIiwiJHR5cGUiOiJOTFJFLkNvbW1vbi5Eb20uU29saWRDb2xvckJydXNoLCBOTFJFLkNvbW1vbiIsIkNvbG9yIjp7IiRpZCI6IjEzMTMiLCJBIjoyNTUsIlIiOjIwNCwiRyI6MjA0LCJCIjoyMDR9fSwiTGluZVdlaWdodCI6MC4wLCJMaW5lVHlwZSI6MCwiUGFyZW50U3R5bGUiOm51bGx9LCJNYXJnaW4iOm51bGwsIlN0YXJ0RGF0ZVBvc2l0aW9uIjo2LCJFbmREYXRlUG9zaXRpb24iOjYsIkRhdGVJc1Zpc2libGUiOmZhbHNlLCJUaXRsZVBvc2l0aW9uIjoyLCJEdXJhdGlvblBvc2l0aW9uIjozLCJQZXJjZW50YWdlQ29tcGxldGVkUG9zaXRpb24iOjYsIlNwYWNpbmciOjUsIklzQmVsb3dUaW1lYmFuZCI6dHJ1ZSwiUGVyY2VudGFnZUNvbXBsZXRlU2hhcGVPcGFjaXR5IjozNSwiU2hhcGVTdHlsZSI6eyIkaWQiOiIxMzE0IiwiTWFyZ2luIjp7IiRpZCI6IjEzMTUiLCJUb3AiOjAuMCwiTGVmdCI6NC4wLCJSaWdodCI6NC4wLCJCb3R0b20iOjAuMH0sIlBhZGRpbmciOnsiJGlkIjoiMTMxNiIsIlRvcCI6MC4wLCJMZWZ0IjowLjAsIlJpZ2h0IjowLjAsIkJvdHRvbSI6MC4wfSwiQmFja2dyb3VuZCI6eyIkaWQiOiIxMzE3IiwiQ29sb3IiOnsiJGlkIjoiMTMxOCIsIkEiOjI1NSwiUiI6MjM3LCJHIjoxMjUsIkIiOjQ5fX0sIklzVmlzaWJsZSI6dHJ1ZSwiV2lkdGgiOjAuMCwiSGVpZ2h0IjoxNi4wLCJCb3JkZXJTdHlsZSI6eyIkaWQiOiIxMzE5IiwiTGluZUNvbG9yIjp7IiRpZCI6IjEzMjAiLCIkdHlwZSI6Ik5MUkUuQ29tbW9uLkRvbS5Tb2xpZENvbG9yQnJ1c2gsIE5MUkUuQ29tbW9uIiwiQ29sb3IiOnsiJGlkIjoiMTMyMSIsIkEiOjI1NSwiUiI6MjU1LCJHIjowLCJCIjowfX0sIkxpbmVXZWlnaHQiOjAuMCwiTGluZVR5cGUiOjAsIlBhcmVudFN0eWxlIjpudWxsfSwiUGFyZW50U3R5bGUiOm51bGx9LCJUaXRsZVN0eWxlIjp7IiRpZCI6IjEzMjIiLCJGb250U2V0dGluZ3MiOnsiJGlkIjoiMTMyMyIsIkZvbnRTaXplIjoxMCwiRm9udE5hbWUiOiJDYWxpYnJpIiwiSXNCb2xkIjpmYWxzZSwiSXNJdGFsaWMiOmZhbHNlLCJJc1VuZGVybGluZWQiOmZhbHNlLCJQYXJlbnRTdHlsZSI6bnVsbH0sIkF1dG9TaXplIjowLCJGb3JlZ3JvdW5kIjp7IiRpZCI6IjEzMjQiLCJDb2xvciI6eyIkaWQiOiIxMzI1IiwiQSI6MjU1LCJSIjoyNTUsIkciOjI1NSwiQiI6MjU1fX0sIk1heFdpZHRoIjo4NzIuNzI3MjcyNzI3MjcyNzUsIk1heEhlaWdodCI6IkluZmluaXR5IiwiU21hcnRGb3JlZ3JvdW5kSXNBY3RpdmUiOmZhbHNlLCJIb3Jpem9udGFsQWxpZ25tZW50IjoxLCJWZXJ0aWNhbEFsaWdubWVudCI6MCwiU21hcnRGb3JlZ3JvdW5kIjpudWxsLCJCYWNrZ3JvdW5kRmlsbFR5cGUiOjAsIk1hcmdpbiI6eyIkaWQiOiIxMzI2IiwiVG9wIjowLjAsIkxlZnQiOjAuMCwiUmlnaHQiOjAuMCwiQm90dG9tIjowLjB9LCJQYWRkaW5nIjp7IiRpZCI6IjEzMjciLCJUb3AiOjAuMCwiTGVmdCI6MC4wLCJSaWdodCI6MC4wLCJCb3R0b20iOjAuMH0sIkJhY2tncm91bmQiOnsiJGlkIjoiMTMyOCIsIkNvbG9yIjp7IiRpZCI6IjEzMjkiLCJBIjowLCJSIjoyNTUsIkciOjI1NSwiQiI6MjU1fX0sIklzVmlzaWJsZSI6dHJ1ZSwiV2lkdGgiOjAuMCwiSGVpZ2h0IjowLjAsIkJvcmRlclN0eWxlIjp7IiRpZCI6IjEzMzAiLCJMaW5lQ29sb3IiOm51bGwsIkxpbmVXZWlnaHQiOjAuMCwiTGluZVR5cGUiOjAsIlBhcmVudFN0eWxlIjpudWxsfSwiUGFyZW50U3R5bGUiOm51bGx9LCJEYXRlU3R5bGUiOnsiJGlkIjoiMTMzMSIsIkZvbnRTZXR0aW5ncyI6eyIkaWQiOiIxMzMyIiwiRm9udFNpemUiOjEwLCJGb250TmFtZSI6IkNhbGlicmkiLCJJc0JvbGQiOmZhbHNlLCJJc0l0YWxpYyI6ZmFsc2UsIklzVW5kZXJsaW5lZCI6ZmFsc2UsIlBhcmVudFN0eWxlIjpudWxsfSwiQXV0b1NpemUiOjAsIkZvcmVncm91bmQiOnsiJGlkIjoiMTMzMyIsIkNvbG9yIjp7IiRpZCI6IjEzMzQ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zMzUiLCJUb3AiOjAuMCwiTGVmdCI6MC4wLCJSaWdodCI6MC4wLCJCb3R0b20iOjAuMH0sIlBhZGRpbmciOnsiJGlkIjoiMTMzNiIsIlRvcCI6MC4wLCJMZWZ0IjowLjAsIlJpZ2h0IjowLjAsIkJvdHRvbSI6MC4wfSwiQmFja2dyb3VuZCI6eyIkaWQiOiIxMzM3IiwiQ29sb3IiOnsiJGlkIjoiMTMzOCIsIkEiOjAsIlIiOjI1NSwiRyI6MjU1LCJCIjoyNTV9fSwiSXNWaXNpYmxlIjp0cnVlLCJXaWR0aCI6MC4wLCJIZWlnaHQiOjAuMCwiQm9yZGVyU3R5bGUiOnsiJGlkIjoiMTMzOSIsIkxpbmVDb2xvciI6bnVsbCwiTGluZVdlaWdodCI6MC4wLCJMaW5lVHlwZSI6MCwiUGFyZW50U3R5bGUiOm51bGx9LCJQYXJlbnRTdHlsZSI6bnVsbH0sIkRhdGVGb3JtYXQiOnsiJGlkIjoiMTM0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zQxIiwiRm9ybWF0IjowLCJJc1Zpc2libGUiOmZhbHNlLCJMYXN0S25vd25WaXNpYmlsaXR5U3RhdGUiOmZhbHNlfSwiSXNWaXNpYmxlIjp0cnVlLCJQYXJlbnRTdHlsZSI6bnVsbH0sIkluZGV4IjoxNSwiU21hcnREdXJhdGlvbkFjdGl2YXRlZCI6ZmFsc2UsIkRhdGVGb3JtYXQiOnsiJHJlZiI6IjEzNDAifSwiV2Vla051bWJlcmluZyI6eyIkaWQiOiIxMzQyIiwiRm9ybWF0IjowLCJJc1Zpc2libGUiOmZhbHNlLCJMYXN0S25vd25WaXNpYmlsaXR5U3RhdGUiOmZhbHNlfSwiSWQiOiJmYmI1YjUzMC1lYjI5LTQ2ZjktYWJmZi03OWNhYTUzZmY3OGUiLCJJbXBvcnRJZCI6IkFCQyBHTCBJbnRlZ3JhdGlvbiBFbmdhZ2VtZW50IFByb2plY3QiLCJUaXRsZSI6IkFCQyBHTCBJbnRlZ3JhdGlvbiBFbmdhZ2VtZW50IFByb2plY3QiLCJOb3RlIjpudWxsLCJIeXBlcmxpbmsiOnsiJGlkIjoiMTM0MyIsIkFkZHJlc3MiOiIiLCJTdWJBZGRyZXNzIjoiIn0sIklzQ2hhbmdlZCI6ZmFsc2UsIklzTmV3IjpmYWxzZX19XSwiX21pbGVzdG9uZXMiOltdLCJJZCI6IjAwMDAwMDAwLTAwMDAtMDAwMC0wMDAwLTAwMDAwMDAwMDAwMCIsIklzU2luZ2xlSXRlbVJvdyI6dHJ1ZX0seyIkaWQiOiIxMzQ0IiwiX3Rhc2tzIjpbeyIkaWQiOiIxMzQ1IiwiX2F0dGFjaGVkTWlsZXN0b25lcyI6W10sIlRhc2tEZWZpbml0aW9uIjp7IiRpZCI6IjEzNDYiLCJHcm91cE5hbWUiOm51bGwsIlN0YXJ0RGF0ZSI6IjIwMjUtMDctMjJUMDA6MDA6MDAiLCJFbmREYXRlIjoiMjAyNy0xMi0yNFQyMzo1OTowMFoiLCJQZXJjZW50YWdlQ29tcGxldGUiOjEwLjAsIlN0eWxlIjp7IiRpZCI6IjEzNDciLCJTaGFwZSI6NiwiU2hhcGVUaGlja25lc3MiOjEsIkR1cmF0aW9uRm9ybWF0IjoxOCwiSW5jbHVkZU5vbldvcmtpbmdEYXlzSW5EdXJhdGlvbiI6ZmFsc2UsIlBlcmNlbnRhZ2VDb21wbGV0ZVN0eWxlIjp7IiRpZCI6IjEzNDgiLCJGb250U2V0dGluZ3MiOnsiJGlkIjoiMTM0OSIsIkZvbnRTaXplIjoxMCwiRm9udE5hbWUiOiJDYWxpYnJpIiwiSXNCb2xkIjpmYWxzZSwiSXNJdGFsaWMiOmZhbHNlLCJJc1VuZGVybGluZWQiOmZhbHNlLCJQYXJlbnRTdHlsZSI6bnVsbH0sIkF1dG9TaXplIjowLCJGb3JlZ3JvdW5kIjp7IiRpZCI6IjEzNTAiLCJDb2xvciI6eyIkaWQiOiIxMzUxIiwiQSI6MjU1LCJSIjoxMTUsIkciOjExNSwiQiI6MTE1fX0sIk1heFdpZHRoIjoyMDAuMCwiTWF4SGVpZ2h0IjoiSW5maW5pdHkiLCJTbWFydEZvcmVncm91bmRJc0FjdGl2ZSI6ZmFsc2UsIkhvcml6b250YWxBbGlnbm1lbnQiOjAsIlZlcnRpY2FsQWxpZ25tZW50IjowLCJTbWFydEZvcmVncm91bmQiOm51bGwsIkJhY2tncm91bmRGaWxsVHlwZSI6MCwiTWFyZ2luIjp7IiRpZCI6IjEzNTIiLCJUb3AiOjAuMCwiTGVmdCI6MC4wLCJSaWdodCI6MC4wLCJCb3R0b20iOjAuMH0sIlBhZGRpbmciOnsiJGlkIjoiMTM1MyIsIlRvcCI6MC4wLCJMZWZ0IjowLjAsIlJpZ2h0IjowLjAsIkJvdHRvbSI6MC4wfSwiQmFja2dyb3VuZCI6eyIkaWQiOiIxMzU0IiwiQ29sb3IiOnsiJGlkIjoiMTM1NSIsIkEiOjg5LCJSIjowLCJHIjowLCJCIjowfX0sIklzVmlzaWJsZSI6dHJ1ZSwiV2lkdGgiOjAuMCwiSGVpZ2h0IjowLjAsIkJvcmRlclN0eWxlIjp7IiRpZCI6IjEzNTYiLCJMaW5lQ29sb3IiOm51bGwsIkxpbmVXZWlnaHQiOjAuMCwiTGluZVR5cGUiOjAsIlBhcmVudFN0eWxlIjpudWxsfSwiUGFyZW50U3R5bGUiOm51bGx9LCJEdXJhdGlvblN0eWxlIjp7IiRpZCI6IjEzNTciLCJGb250U2V0dGluZ3MiOnsiJGlkIjoiMTM1OCIsIkZvbnRTaXplIjoxMCwiRm9udE5hbWUiOiJDYWxpYnJpIiwiSXNCb2xkIjpmYWxzZSwiSXNJdGFsaWMiOmZhbHNlLCJJc1VuZGVybGluZWQiOmZhbHNlLCJQYXJlbnRTdHlsZSI6bnVsbH0sIkF1dG9TaXplIjowLCJGb3JlZ3JvdW5kIjp7IiRpZCI6IjEzNTkiLCJDb2xvciI6eyIkaWQiOiIxMzYwIiwiQSI6MjU1LCJSIjoxMTUsIkciOjExNSwiQiI6MTE1fX0sIk1heFdpZHRoIjoyMDAuMCwiTWF4SGVpZ2h0IjoiSW5maW5pdHkiLCJTbWFydEZvcmVncm91bmRJc0FjdGl2ZSI6ZmFsc2UsIkhvcml6b250YWxBbGlnbm1lbnQiOjIsIlZlcnRpY2FsQWxpZ25tZW50IjowLCJTbWFydEZvcmVncm91bmQiOm51bGwsIkJhY2tncm91bmRGaWxsVHlwZSI6MCwiTWFyZ2luIjp7IiRpZCI6IjEzNjEiLCJUb3AiOjAuMCwiTGVmdCI6MC4wLCJSaWdodCI6MC4wLCJCb3R0b20iOjAuMH0sIlBhZGRpbmciOnsiJGlkIjoiMTM2MiIsIlRvcCI6MC4wLCJMZWZ0IjowLjAsIlJpZ2h0IjowLjAsIkJvdHRvbSI6MC4wfSwiQmFja2dyb3VuZCI6eyIkaWQiOiIxMzYzIiwiQ29sb3IiOnsiJGlkIjoiMTM2NCIsIkEiOjAsIlIiOjI1NSwiRyI6MjU1LCJCIjoyNTV9fSwiSXNWaXNpYmxlIjp0cnVlLCJXaWR0aCI6MC4wLCJIZWlnaHQiOjAuMCwiQm9yZGVyU3R5bGUiOnsiJGlkIjoiMTM2NSIsIkxpbmVDb2xvciI6bnVsbCwiTGluZVdlaWdodCI6MC4wLCJMaW5lVHlwZSI6MCwiUGFyZW50U3R5bGUiOm51bGx9LCJQYXJlbnRTdHlsZSI6bnVsbH0sIkhvcml6b250YWxDb25uZWN0b3JTdHlsZSI6eyIkaWQiOiIxMzY2IiwiTGluZUNvbG9yIjp7IiRpZCI6IjEzNjciLCIkdHlwZSI6Ik5MUkUuQ29tbW9uLkRvbS5Tb2xpZENvbG9yQnJ1c2gsIE5MUkUuQ29tbW9uIiwiQ29sb3IiOnsiJGlkIjoiMTM2OCIsIkEiOjI1NSwiUiI6MjA0LCJHIjoyMDQsIkIiOjIwNH19LCJMaW5lV2VpZ2h0IjoxLjAsIkxpbmVUeXBlIjowLCJQYXJlbnRTdHlsZSI6bnVsbH0sIlZlcnRpY2FsQ29ubmVjdG9yU3R5bGUiOnsiJGlkIjoiMTM2OSIsIkxpbmVDb2xvciI6eyIkaWQiOiIxMzcwIiwiJHR5cGUiOiJOTFJFLkNvbW1vbi5Eb20uU29saWRDb2xvckJydXNoLCBOTFJFLkNvbW1vbiIsIkNvbG9yIjp7IiRpZCI6IjEzNzEiLCJBIjoyNTUsIlIiOjIwNCwiRyI6MjA0LCJCIjoyMDR9fSwiTGluZVdlaWdodCI6MC4wLCJMaW5lVHlwZSI6MCwiUGFyZW50U3R5bGUiOm51bGx9LCJNYXJnaW4iOm51bGwsIlN0YXJ0RGF0ZVBvc2l0aW9uIjo2LCJFbmREYXRlUG9zaXRpb24iOjYsIkRhdGVJc1Zpc2libGUiOmZhbHNlLCJUaXRsZVBvc2l0aW9uIjoyLCJEdXJhdGlvblBvc2l0aW9uIjozLCJQZXJjZW50YWdlQ29tcGxldGVkUG9zaXRpb24iOjYsIlNwYWNpbmciOjUsIklzQmVsb3dUaW1lYmFuZCI6dHJ1ZSwiUGVyY2VudGFnZUNvbXBsZXRlU2hhcGVPcGFjaXR5IjozNSwiU2hhcGVTdHlsZSI6eyIkaWQiOiIxMzcyIiwiTWFyZ2luIjp7IiRpZCI6IjEzNzMiLCJUb3AiOjAuMCwiTGVmdCI6NC4wLCJSaWdodCI6NC4wLCJCb3R0b20iOjAuMH0sIlBhZGRpbmciOnsiJGlkIjoiMTM3NCIsIlRvcCI6MC4wLCJMZWZ0IjowLjAsIlJpZ2h0IjowLjAsIkJvdHRvbSI6MC4wfSwiQmFja2dyb3VuZCI6eyIkaWQiOiIxMzc1IiwiQ29sb3IiOnsiJGlkIjoiMTM3NiIsIkEiOjI1NSwiUiI6MjM3LCJHIjoxMjUsIkIiOjQ5fX0sIklzVmlzaWJsZSI6dHJ1ZSwiV2lkdGgiOjAuMCwiSGVpZ2h0IjoxNi4wLCJCb3JkZXJTdHlsZSI6eyIkaWQiOiIxMzc3IiwiTGluZUNvbG9yIjp7IiRpZCI6IjEzNzgiLCIkdHlwZSI6Ik5MUkUuQ29tbW9uLkRvbS5Tb2xpZENvbG9yQnJ1c2gsIE5MUkUuQ29tbW9uIiwiQ29sb3IiOnsiJGlkIjoiMTM3OSIsIkEiOjI1NSwiUiI6MjU1LCJHIjowLCJCIjowfX0sIkxpbmVXZWlnaHQiOjAuMCwiTGluZVR5cGUiOjAsIlBhcmVudFN0eWxlIjpudWxsfSwiUGFyZW50U3R5bGUiOm51bGx9LCJUaXRsZVN0eWxlIjp7IiRpZCI6IjEzODAiLCJGb250U2V0dGluZ3MiOnsiJGlkIjoiMTM4MSIsIkZvbnRTaXplIjoxMCwiRm9udE5hbWUiOiJDYWxpYnJpIiwiSXNCb2xkIjpmYWxzZSwiSXNJdGFsaWMiOmZhbHNlLCJJc1VuZGVybGluZWQiOmZhbHNlLCJQYXJlbnRTdHlsZSI6bnVsbH0sIkF1dG9TaXplIjowLCJGb3JlZ3JvdW5kIjp7IiRpZCI6IjEzODIiLCJDb2xvciI6eyIkaWQiOiIxMzgzIiwiQSI6MjU1LCJSIjoyNTUsIkciOjI1NSwiQiI6MjU1fX0sIk1heFdpZHRoIjo4NzIuNzI3MjcyNzI3MjcyNzUsIk1heEhlaWdodCI6IkluZmluaXR5IiwiU21hcnRGb3JlZ3JvdW5kSXNBY3RpdmUiOmZhbHNlLCJIb3Jpem9udGFsQWxpZ25tZW50IjoxLCJWZXJ0aWNhbEFsaWdubWVudCI6MCwiU21hcnRGb3JlZ3JvdW5kIjpudWxsLCJCYWNrZ3JvdW5kRmlsbFR5cGUiOjAsIk1hcmdpbiI6eyIkaWQiOiIxMzg0IiwiVG9wIjowLjAsIkxlZnQiOjAuMCwiUmlnaHQiOjAuMCwiQm90dG9tIjowLjB9LCJQYWRkaW5nIjp7IiRpZCI6IjEzODUiLCJUb3AiOjAuMCwiTGVmdCI6MC4wLCJSaWdodCI6MC4wLCJCb3R0b20iOjAuMH0sIkJhY2tncm91bmQiOnsiJGlkIjoiMTM4NiIsIkNvbG9yIjp7IiRpZCI6IjEzODciLCJBIjowLCJSIjoyNTUsIkciOjI1NSwiQiI6MjU1fX0sIklzVmlzaWJsZSI6dHJ1ZSwiV2lkdGgiOjAuMCwiSGVpZ2h0IjowLjAsIkJvcmRlclN0eWxlIjp7IiRpZCI6IjEzODgiLCJMaW5lQ29sb3IiOm51bGwsIkxpbmVXZWlnaHQiOjAuMCwiTGluZVR5cGUiOjAsIlBhcmVudFN0eWxlIjpudWxsfSwiUGFyZW50U3R5bGUiOm51bGx9LCJEYXRlU3R5bGUiOnsiJGlkIjoiMTM4OSIsIkZvbnRTZXR0aW5ncyI6eyIkaWQiOiIxMzkwIiwiRm9udFNpemUiOjEwLCJGb250TmFtZSI6IkNhbGlicmkiLCJJc0JvbGQiOmZhbHNlLCJJc0l0YWxpYyI6ZmFsc2UsIklzVW5kZXJsaW5lZCI6ZmFsc2UsIlBhcmVudFN0eWxlIjpudWxsfSwiQXV0b1NpemUiOjAsIkZvcmVncm91bmQiOnsiJGlkIjoiMTM5MSIsIkNvbG9yIjp7IiRpZCI6IjEzOTI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zOTMiLCJUb3AiOjAuMCwiTGVmdCI6MC4wLCJSaWdodCI6MC4wLCJCb3R0b20iOjAuMH0sIlBhZGRpbmciOnsiJGlkIjoiMTM5NCIsIlRvcCI6MC4wLCJMZWZ0IjowLjAsIlJpZ2h0IjowLjAsIkJvdHRvbSI6MC4wfSwiQmFja2dyb3VuZCI6eyIkaWQiOiIxMzk1IiwiQ29sb3IiOnsiJGlkIjoiMTM5NiIsIkEiOjAsIlIiOjI1NSwiRyI6MjU1LCJCIjoyNTV9fSwiSXNWaXNpYmxlIjp0cnVlLCJXaWR0aCI6MC4wLCJIZWlnaHQiOjAuMCwiQm9yZGVyU3R5bGUiOnsiJGlkIjoiMTM5NyIsIkxpbmVDb2xvciI6bnVsbCwiTGluZVdlaWdodCI6MC4wLCJMaW5lVHlwZSI6MCwiUGFyZW50U3R5bGUiOm51bGx9LCJQYXJlbnRTdHlsZSI6bnVsbH0sIkRhdGVGb3JtYXQiOnsiJGlkIjoiMTM5O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zk5IiwiRm9ybWF0IjowLCJJc1Zpc2libGUiOmZhbHNlLCJMYXN0S25vd25WaXNpYmlsaXR5U3RhdGUiOmZhbHNlfSwiSXNWaXNpYmxlIjp0cnVlLCJQYXJlbnRTdHlsZSI6bnVsbH0sIkluZGV4IjoxNiwiU21hcnREdXJhdGlvbkFjdGl2YXRlZCI6ZmFsc2UsIkRhdGVGb3JtYXQiOnsiJHJlZiI6IjEzOTgifSwiV2Vla051bWJlcmluZyI6eyIkaWQiOiIxNDAwIiwiRm9ybWF0IjowLCJJc1Zpc2libGUiOmZhbHNlLCJMYXN0S25vd25WaXNpYmlsaXR5U3RhdGUiOmZhbHNlfSwiSWQiOiIyODRjZmQwNy0zNjM4LTQ2N2EtODUyYy05NzZlZDRhOWFmMGMiLCJJbXBvcnRJZCI6IkludHJhbmV0IEludGVncmF0aW9uIEVuZ2FnZW1lbnQgUHJvamVjdCAoRlApIiwiVGl0bGUiOiJJbnRyYW5ldCBJbnRlZ3JhdGlvbiBFbmdhZ2VtZW50IFByb2plY3QgKEZQKSIsIk5vdGUiOm51bGwsIkh5cGVybGluayI6eyIkaWQiOiIxNDAxIiwiQWRkcmVzcyI6IiIsIlN1YkFkZHJlc3MiOiIifSwiSXNDaGFuZ2VkIjpmYWxzZSwiSXNOZXciOmZhbHNlfX1dLCJfbWlsZXN0b25lcyI6W10sIklkIjoiMDAwMDAwMDAtMDAwMC0wMDAwLTAwMDAtMDAwMDAwMDAwMDAwIiwiSXNTaW5nbGVJdGVtUm93Ijp0cnVlfV0sIkluZGV4IjowLCJJZCI6IjU4YjdjYWQwLTA2MDAtNDI0YS04ZGY0LWIxYzQwYmY2NGVkZCIsIkhlYWRlclRleHQiOm51bGwsIklzRGVmYXVsdCI6dHJ1ZSwiU3R5bGUiOnsiJGlkIjoiMTQwMiIsIkhlYWRlclN0eWxlIjp7IiRpZCI6IjE0MDMiLCJUZXh0U3R5bGUiOnsiJGlkIjoiMTQwNCIsIkZvbnRTZXR0aW5ncyI6eyIkaWQiOiIxNDA1IiwiRm9udFNpemUiOjExLCJGb250TmFtZSI6IkNhbGlicmkiLCJJc0JvbGQiOmZhbHNlLCJJc0l0YWxpYyI6ZmFsc2UsIklzVW5kZXJsaW5lZCI6ZmFsc2UsIlBhcmVudFN0eWxlIjpudWxsfSwiQXV0b1NpemUiOjIsIkZvcmVncm91bmQiOnsiJGlkIjoiMTQwNiIsIkNvbG9yIjp7IiRpZCI6IjE0MDciLCJBIjoyNTUsIlIiOjAsIkciOjAsIkIiOjB9fSwiTWF4V2lkdGgiOjAuMCwiTWF4SGVpZ2h0IjoiSW5maW5pdHkiLCJTbWFydEZvcmVncm91bmRJc0FjdGl2ZSI6ZmFsc2UsIkhvcml6b250YWxBbGlnbm1lbnQiOjAsIlZlcnRpY2FsQWxpZ25tZW50IjowLCJTbWFydEZvcmVncm91bmQiOm51bGwsIkJhY2tncm91bmRGaWxsVHlwZSI6MCwiTWFyZ2luIjp7IiRpZCI6IjE0MDgiLCJUb3AiOjAuMCwiTGVmdCI6MC4wLCJSaWdodCI6MC4wLCJCb3R0b20iOjAuMH0sIlBhZGRpbmciOnsiJGlkIjoiMTQwOSIsIlRvcCI6MC4wLCJMZWZ0IjowLjAsIlJpZ2h0IjowLjAsIkJvdHRvbSI6MC4wfSwiQmFja2dyb3VuZCI6bnVsbCwiSXNWaXNpYmxlIjp0cnVlLCJXaWR0aCI6MC4wLCJIZWlnaHQiOjAuMCwiQm9yZGVyU3R5bGUiOm51bGwsIlBhcmVudFN0eWxlIjpudWxsfSwiUmVjdGFuZ2xlU3R5bGUiOnsiJGlkIjoiMTQxMCIsIk1hcmdpbiI6eyIkaWQiOiIxNDExIiwiVG9wIjowLjAsIkxlZnQiOjAuMCwiUmlnaHQiOjAuMCwiQm90dG9tIjowLjB9LCJQYWRkaW5nIjp7IiRpZCI6IjE0MTIiLCJUb3AiOjAuMCwiTGVmdCI6MC4wLCJSaWdodCI6MC4wLCJCb3R0b20iOjAuMH0sIkJhY2tncm91bmQiOnsiJGlkIjoiMTQxMyIsIkNvbG9yIjp7IiRpZCI6IjE0MTQiLCJBIjo2MywiUiI6MjM3LCJHIjoxMjUsIkIiOjQ5fX0sIklzVmlzaWJsZSI6dHJ1ZSwiV2lkdGgiOjAuMCwiSGVpZ2h0IjowLjAsIkJvcmRlclN0eWxlIjp7IiRpZCI6IjE0MTUiLCJMaW5lQ29sb3IiOnsiJGlkIjoiMTQxNiIsIiR0eXBlIjoiTkxSRS5Db21tb24uRG9tLlNvbGlkQ29sb3JCcnVzaCwgTkxSRS5Db21tb24iLCJDb2xvciI6eyIkaWQiOiIxNDE3IiwiQSI6MjU1LCJSIjoyNTUsIkciOjAsIkIiOjB9fSwiTGluZVdlaWdodCI6MC4wLCJMaW5lVHlwZSI6MCwiUGFyZW50U3R5bGUiOm51bGx9LCJQYXJlbnRTdHlsZSI6bnVsbH0sIk1hcmdpbiI6eyIkaWQiOiIxNDE4IiwiVG9wIjowLjAsIkxlZnQiOjAuMCwiUmlnaHQiOjAuMCwiQm90dG9tIjowLjB9LCJQYWRkaW5nIjp7IiRpZCI6IjE0MTkiLCJUb3AiOjAuMCwiTGVmdCI6MC4wLCJSaWdodCI6MC4wLCJCb3R0b20iOjAuMH0sIkJhY2tncm91bmQiOm51bGwsIklzVmlzaWJsZSI6dHJ1ZSwiV2lkdGgiOjAuMCwiSGVpZ2h0IjowLjAsIkJvcmRlclN0eWxlIjpudWxsLCJQYXJlbnRTdHlsZSI6bnVsbH0sIkJhY2tncm91bmRTdHlsZSI6eyIkaWQiOiIxNDIwIiwiTWFyZ2luIjp7IiRpZCI6IjE0MjEiLCJUb3AiOjAuMCwiTGVmdCI6MC4wLCJSaWdodCI6MC4wLCJCb3R0b20iOjAuMH0sIlBhZGRpbmciOnsiJGlkIjoiMTQyMiIsIlRvcCI6MC4wLCJMZWZ0IjowLjAsIlJpZ2h0IjowLjAsIkJvdHRvbSI6MC4wfSwiQmFja2dyb3VuZCI6eyIkaWQiOiIxNDIzIiwiQ29sb3IiOnsiJGlkIjoiMTQyNCIsIkEiOjM4LCJSIjoxNjUsIkciOjE2NSwiQiI6MTY1fX0sIklzVmlzaWJsZSI6dHJ1ZSwiV2lkdGgiOjAuMCwiSGVpZ2h0IjowLjAsIkJvcmRlclN0eWxlIjp7IiRpZCI6IjE0MjUiLCJMaW5lQ29sb3IiOnsiJGlkIjoiMTQyNiIsIiR0eXBlIjoiTkxSRS5Db21tb24uRG9tLlNvbGlkQ29sb3JCcnVzaCwgTkxSRS5Db21tb24iLCJDb2xvciI6eyIkaWQiOiIxNDI3IiwiQSI6MjU1LCJSIjoyMzQsIkciOjIyLCJCIjozMH19LCJMaW5lV2VpZ2h0IjowLjAsIkxpbmVUeXBlIjowLCJQYXJlbnRTdHlsZSI6bnVsbH0sIlBhcmVudFN0eWxlIjpudWxsfSwiTWFyZ2luIjp7IiRpZCI6IjE0MjgiLCJUb3AiOjAuMCwiTGVmdCI6MC4wLCJSaWdodCI6MC4wLCJCb3R0b20iOjAuMH0sIlBhZGRpbmciOnsiJGlkIjoiMTQyOSIsIlRvcCI6MC4wLCJMZWZ0IjowLjAsIlJpZ2h0IjowLjAsIkJvdHRvbSI6MC4wfSwiSXNWaXNpYmxlIjp0cnVlLCJXaWR0aCI6MC4wLCJIZWlnaHQiOjAuMCwiQm9yZGVyU3R5bGUiOnsiJGlkIjoiMTQzMCIsIkxpbmVDb2xvciI6bnVsbCwiTGluZVdlaWdodCI6MC4wLCJMaW5lVHlwZSI6MCwiUGFyZW50U3R5bGUiOm51bGx9LCJQYXJlbnRTdHlsZSI6bnVsbH19XSwiSWQiOiI3MzZjZTQwMy00NGE0LTRmNTUtODlmYi0yN2JmYzg3YTFjZjAiLCJJbmRleCI6MiwiSGVhZGVyVGV4dCI6IkJQSSIsIlN0eWxlIjp7IiRpZCI6IjE0MzEiLCJTdHlsZUlkIjoiMDAwMDAwMDAtMDAwMC0wMDAwLTAwMDAtMDAwMDAwMDAwMDAwIiwiSGVhZGVyU3R5bGUiOnsiJGlkIjoiMTQzMiIsIlRleHRJc1ZlcnRpY2FsIjp0cnVlLCJUZXh0U3R5bGUiOnsiJGlkIjoiMTQzMyIsIkZvbnRTZXR0aW5ncyI6eyIkaWQiOiIxNDM0IiwiRm9udFNpemUiOjEyLCJGb250TmFtZSI6IkNhbGlicmkiLCJJc0JvbGQiOmZhbHNlLCJJc0l0YWxpYyI6ZmFsc2UsIklzVW5kZXJsaW5lZCI6ZmFsc2UsIlBhcmVudFN0eWxlIjpudWxsfSwiQXV0b1NpemUiOjIsIkZvcmVncm91bmQiOnsiJGlkIjoiMTQzNSIsIkNvbG9yIjp7IiRpZCI6IjE0MzYiLCJBIjoyNTUsIlIiOjI1NSwiRyI6MjU1LCJCIjoyNTV9fSwiTWF4V2lkdGgiOjY0LjAsIk1heEhlaWdodCI6IkluZmluaXR5IiwiU21hcnRGb3JlZ3JvdW5kSXNBY3RpdmUiOmZhbHNlLCJIb3Jpem9udGFsQWxpZ25tZW50IjowLCJWZXJ0aWNhbEFsaWdubWVudCI6MCwiU21hcnRGb3JlZ3JvdW5kIjpudWxsLCJCYWNrZ3JvdW5kRmlsbFR5cGUiOjAsIk1hcmdpbiI6eyIkaWQiOiIxNDM3IiwiVG9wIjowLjAsIkxlZnQiOjAuMCwiUmlnaHQiOjAuMCwiQm90dG9tIjowLjB9LCJQYWRkaW5nIjp7IiRpZCI6IjE0MzgiLCJUb3AiOjAuMCwiTGVmdCI6MC4wLCJSaWdodCI6MC4wLCJCb3R0b20iOjAuMH0sIkJhY2tncm91bmQiOm51bGwsIklzVmlzaWJsZSI6ZmFsc2UsIldpZHRoIjowLjAsIkhlaWdodCI6MC4wLCJCb3JkZXJTdHlsZSI6bnVsbCwiUGFyZW50U3R5bGUiOm51bGx9LCJSZWN0YW5nbGVTdHlsZSI6eyIkaWQiOiIxNDM5IiwiTWFyZ2luIjp7IiRpZCI6IjE0NDAiLCJUb3AiOjAuMCwiTGVmdCI6MC4wLCJSaWdodCI6MC4wLCJCb3R0b20iOjAuMH0sIlBhZGRpbmciOnsiJGlkIjoiMTQ0MSIsIlRvcCI6MC4wLCJMZWZ0IjowLjAsIlJpZ2h0IjowLjAsIkJvdHRvbSI6MC4wfSwiQmFja2dyb3VuZCI6eyIkaWQiOiIxNDQyIiwiQ29sb3IiOnsiJGlkIjoiMTQ0MyIsIkEiOjI1NSwiUiI6MjM3LCJHIjoxMjUsIkIiOjQ5fX0sIklzVmlzaWJsZSI6dHJ1ZSwiV2lkdGgiOjAuMCwiSGVpZ2h0IjowLjAsIkJvcmRlclN0eWxlIjp7IiRpZCI6IjE0NDQiLCJMaW5lQ29sb3IiOnsiJGlkIjoiMTQ0NSIsIiR0eXBlIjoiTkxSRS5Db21tb24uRG9tLlNvbGlkQ29sb3JCcnVzaCwgTkxSRS5Db21tb24iLCJDb2xvciI6eyIkaWQiOiIxNDQ2IiwiQSI6MjU1LCJSIjo2NiwiRyI6MjQsIkIiOjIzfX0sIkxpbmVXZWlnaHQiOjAuMCwiTGluZVR5cGUiOjAsIlBhcmVudFN0eWxlIjpudWxsfSwiUGFyZW50U3R5bGUiOm51bGx9LCJNYXJnaW4iOnsiJGlkIjoiMTQ0NyIsIlRvcCI6MC4wLCJMZWZ0IjowLjAsIlJpZ2h0IjowLjAsIkJvdHRvbSI6MC4wfSwiUGFkZGluZyI6eyIkaWQiOiIxNDQ4IiwiVG9wIjowLjAsIkxlZnQiOjAuMCwiUmlnaHQiOjAuMCwiQm90dG9tIjowLjB9LCJCYWNrZ3JvdW5kIjpudWxsLCJJc1Zpc2libGUiOnRydWUsIldpZHRoIjowLjAsIkhlaWdodCI6MC4wLCJCb3JkZXJTdHlsZSI6bnVsbCwiUGFyZW50U3R5bGUiOm51bGx9LCJCYWNrZ3JvdW5kU3R5bGUiOnsiJGlkIjoiMTQ0OSIsIk1hcmdpbiI6eyIkaWQiOiIxNDUwIiwiVG9wIjowLjAsIkxlZnQiOjAuMCwiUmlnaHQiOjAuMCwiQm90dG9tIjowLjB9LCJQYWRkaW5nIjp7IiRpZCI6IjE0NTEiLCJUb3AiOjAuMCwiTGVmdCI6MC4wLCJSaWdodCI6MC4wLCJCb3R0b20iOjAuMH0sIkJhY2tncm91bmQiOnsiJGlkIjoiMTQ1MiIsIkNvbG9yIjp7IiRpZCI6IjE0NTMiLCJBIjozOCwiUiI6MTY1LCJHIjoxNjUsIkIiOjE2NX19LCJJc1Zpc2libGUiOnRydWUsIldpZHRoIjowLjAsIkhlaWdodCI6MC4wLCJCb3JkZXJTdHlsZSI6eyIkaWQiOiIxNDU0IiwiTGluZUNvbG9yIjp7IiRpZCI6IjE0NTUiLCIkdHlwZSI6Ik5MUkUuQ29tbW9uLkRvbS5Tb2xpZENvbG9yQnJ1c2gsIE5MUkUuQ29tbW9uIiwiQ29sb3IiOnsiJGlkIjoiMTQ1NiIsIkEiOjI1NSwiUiI6NjYsIkciOjI0LCJCIjoyM319LCJMaW5lV2VpZ2h0IjowLjAsIkxpbmVUeXBlIjowLCJQYXJlbnRTdHlsZSI6bnVsbH0sIlBhcmVudFN0eWxlIjpudWxsfSwiSXNBYm92ZVRpbWViYW5kIjpmYWxzZSwiU3BhY2luZyI6NSwiRGVmYXVsdFN3aW1sYW5lVGFza1N0eWxlIjp7IiRpZCI6IjE0NTciLCIkdHlwZSI6Ik5MUkUuQ29tbW9uLkRvbS5TdHlsZXMuRXhwbGljaXRTZXRhYmxlVGFza1N0eWxlLCBOTFJFLkNvbW1vbiIsIlNoYXBlIjo2LCJTaGFwZVRoaWNrbmVzcyI6MSwiRHVyYXRpb25Gb3JtYXQiOjE4LCJJbmNsdWRlTm9uV29ya2luZ0RheXNJbkR1cmF0aW9uIjpmYWxzZSwiUGVyY2VudGFnZUNvbXBsZXRlU3R5bGUiOnsiJGlkIjoiMTQ1OCIsIkZvbnRTZXR0aW5ncyI6eyIkaWQiOiIxNDU5IiwiRm9udFNpemUiOjEwLCJGb250TmFtZSI6IkNhbGlicmkiLCJJc0JvbGQiOmZhbHNlLCJJc0l0YWxpYyI6ZmFsc2UsIklzVW5kZXJsaW5lZCI6ZmFsc2UsIlBhcmVudFN0eWxlIjpudWxsfSwiQXV0b1NpemUiOjAsIkZvcmVncm91bmQiOnsiJGlkIjoiMTQ2MCIsIkNvbG9yIjp7IiRpZCI6IjE0NjE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TQ2MiIsIlRvcCI6MC4wLCJMZWZ0IjowLjAsIlJpZ2h0IjowLjAsIkJvdHRvbSI6MC4wfSwiUGFkZGluZyI6eyIkaWQiOiIxNDYzIiwiVG9wIjowLjAsIkxlZnQiOjAuMCwiUmlnaHQiOjAuMCwiQm90dG9tIjowLjB9LCJCYWNrZ3JvdW5kIjp7IiRpZCI6IjE0NjQiLCJDb2xvciI6eyIkaWQiOiIxNDY1IiwiQSI6ODksIlIiOjAsIkciOjAsIkIiOjB9fSwiSXNWaXNpYmxlIjp0cnVlLCJXaWR0aCI6MC4wLCJIZWlnaHQiOjAuMCwiQm9yZGVyU3R5bGUiOnsiJGlkIjoiMTQ2NiIsIkxpbmVDb2xvciI6bnVsbCwiTGluZVdlaWdodCI6MC4wLCJMaW5lVHlwZSI6MCwiUGFyZW50U3R5bGUiOm51bGx9LCJQYXJlbnRTdHlsZSI6bnVsbH0sIkR1cmF0aW9uU3R5bGUiOnsiJGlkIjoiMTQ2NyIsIkZvbnRTZXR0aW5ncyI6eyIkaWQiOiIxNDY4IiwiRm9udFNpemUiOjEwLCJGb250TmFtZSI6IkNhbGlicmkiLCJJc0JvbGQiOmZhbHNlLCJJc0l0YWxpYyI6ZmFsc2UsIklzVW5kZXJsaW5lZCI6ZmFsc2UsIlBhcmVudFN0eWxlIjpudWxsfSwiQXV0b1NpemUiOjAsIkZvcmVncm91bmQiOnsiJGlkIjoiMTQ2OSIsIkNvbG9yIjp7IiRpZCI6IjE0NzA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E0NzEiLCJUb3AiOjAuMCwiTGVmdCI6MC4wLCJSaWdodCI6MC4wLCJCb3R0b20iOjAuMH0sIlBhZGRpbmciOnsiJGlkIjoiMTQ3MiIsIlRvcCI6MC4wLCJMZWZ0IjowLjAsIlJpZ2h0IjowLjAsIkJvdHRvbSI6MC4wfSwiQmFja2dyb3VuZCI6eyIkaWQiOiIxNDczIiwiQ29sb3IiOnsiJGlkIjoiMTQ3NCIsIkEiOjAsIlIiOjI1NSwiRyI6MjU1LCJCIjoyNTV9fSwiSXNWaXNpYmxlIjp0cnVlLCJXaWR0aCI6MC4wLCJIZWlnaHQiOjAuMCwiQm9yZGVyU3R5bGUiOnsiJGlkIjoiMTQ3NSIsIkxpbmVDb2xvciI6bnVsbCwiTGluZVdlaWdodCI6MC4wLCJMaW5lVHlwZSI6MCwiUGFyZW50U3R5bGUiOm51bGx9LCJQYXJlbnRTdHlsZSI6bnVsbH0sIkhvcml6b250YWxDb25uZWN0b3JTdHlsZSI6eyIkaWQiOiIxNDc2IiwiTGluZUNvbG9yIjp7IiRpZCI6IjE0NzciLCIkdHlwZSI6Ik5MUkUuQ29tbW9uLkRvbS5Tb2xpZENvbG9yQnJ1c2gsIE5MUkUuQ29tbW9uIiwiQ29sb3IiOnsiJGlkIjoiMTQ3OCIsIkEiOjI1NSwiUiI6MjA0LCJHIjoyMDQsIkIiOjIwNH19LCJMaW5lV2VpZ2h0IjoxLjAsIkxpbmVUeXBlIjowLCJQYXJlbnRTdHlsZSI6bnVsbH0sIlZlcnRpY2FsQ29ubmVjdG9yU3R5bGUiOnsiJGlkIjoiMTQ3OSIsIkxpbmVDb2xvciI6eyIkaWQiOiIxNDgwIiwiJHR5cGUiOiJOTFJFLkNvbW1vbi5Eb20uU29saWRDb2xvckJydXNoLCBOTFJFLkNvbW1vbiIsIkNvbG9yIjp7IiRpZCI6IjE0ODEiLCJBIjoyNTUsIlIiOjIwNCwiRyI6MjA0LCJCIjoyMDR9fSwiTGluZVdlaWdodCI6MC4wLCJMaW5lVHlwZSI6MCwiUGFyZW50U3R5bGUiOm51bGx9LCJNYXJnaW4iOm51bGwsIlN0YXJ0RGF0ZVBvc2l0aW9uIjo2LCJFbmREYXRlUG9zaXRpb24iOjYsIkRhdGVJc1Zpc2libGUiOmZhbHNlLCJUaXRsZVBvc2l0aW9uIjoyLCJEdXJhdGlvblBvc2l0aW9uIjozLCJQZXJjZW50YWdlQ29tcGxldGVkUG9zaXRpb24iOjYsIlNwYWNpbmciOjUsIklzQmVsb3dUaW1lYmFuZCI6dHJ1ZSwiUGVyY2VudGFnZUNvbXBsZXRlU2hhcGVPcGFjaXR5IjozNSwiU2hhcGVTdHlsZSI6eyIkaWQiOiIxNDgyIiwiTWFyZ2luIjp7IiRpZCI6IjE0ODMiLCJUb3AiOjAuMCwiTGVmdCI6NC4wLCJSaWdodCI6NC4wLCJCb3R0b20iOjAuMH0sIlBhZGRpbmciOnsiJGlkIjoiMTQ4NCIsIlRvcCI6MC4wLCJMZWZ0IjowLjAsIlJpZ2h0IjowLjAsIkJvdHRvbSI6MC4wfSwiQmFja2dyb3VuZCI6eyIkaWQiOiIxNDg1IiwiQ29sb3IiOnsiJGlkIjoiMTQ4NiIsIkEiOjI1NSwiUiI6MjM3LCJHIjoxMjUsIkIiOjQ5fX0sIklzVmlzaWJsZSI6dHJ1ZSwiV2lkdGgiOjAuMCwiSGVpZ2h0IjoxNi4wLCJCb3JkZXJTdHlsZSI6eyIkaWQiOiIxNDg3IiwiTGluZUNvbG9yIjp7IiRpZCI6IjE0ODgiLCIkdHlwZSI6Ik5MUkUuQ29tbW9uLkRvbS5Tb2xpZENvbG9yQnJ1c2gsIE5MUkUuQ29tbW9uIiwiQ29sb3IiOnsiJGlkIjoiMTQ4OSIsIkEiOjI1NSwiUiI6MjM0LCJHIjoyMiwiQiI6MzB9fSwiTGluZVdlaWdodCI6MC4wLCJMaW5lVHlwZSI6MCwiUGFyZW50U3R5bGUiOm51bGx9LCJQYXJlbnRTdHlsZSI6bnVsbH0sIlRpdGxlU3R5bGUiOnsiJGlkIjoiMTQ5MCIsIkZvbnRTZXR0aW5ncyI6eyIkaWQiOiIxNDkxIiwiRm9udFNpemUiOjEwLCJGb250TmFtZSI6IkNhbGlicmkiLCJJc0JvbGQiOmZhbHNlLCJJc0l0YWxpYyI6ZmFsc2UsIklzVW5kZXJsaW5lZCI6ZmFsc2UsIlBhcmVudFN0eWxlIjpudWxsfSwiQXV0b1NpemUiOjAsIkZvcmVncm91bmQiOnsiJGlkIjoiMTQ5MiIsIkNvbG9yIjp7IiRpZCI6IjE0OTMiLCJBIjoyNTUsIlIiOjI1NSwiRyI6MjU1LCJCIjoyNTV9fSwiTWF4V2lkdGgiOjIwMC4wLCJNYXhIZWlnaHQiOiJJbmZpbml0eSIsIlNtYXJ0Rm9yZWdyb3VuZElzQWN0aXZlIjpmYWxzZSwiSG9yaXpvbnRhbEFsaWdubWVudCI6MSwiVmVydGljYWxBbGlnbm1lbnQiOjAsIlNtYXJ0Rm9yZWdyb3VuZCI6bnVsbCwiQmFja2dyb3VuZEZpbGxUeXBlIjowLCJNYXJnaW4iOnsiJGlkIjoiMTQ5NCIsIlRvcCI6MC4wLCJMZWZ0IjowLjAsIlJpZ2h0IjowLjAsIkJvdHRvbSI6MC4wfSwiUGFkZGluZyI6eyIkaWQiOiIxNDk1IiwiVG9wIjowLjAsIkxlZnQiOjAuMCwiUmlnaHQiOjAuMCwiQm90dG9tIjowLjB9LCJCYWNrZ3JvdW5kIjp7IiRpZCI6IjE0OTYiLCJDb2xvciI6eyIkaWQiOiIxNDk3IiwiQSI6MCwiUiI6MjU1LCJHIjoyNTUsIkIiOjI1NX19LCJJc1Zpc2libGUiOnRydWUsIldpZHRoIjowLjAsIkhlaWdodCI6MC4wLCJCb3JkZXJTdHlsZSI6eyIkaWQiOiIxNDk4IiwiTGluZUNvbG9yIjpudWxsLCJMaW5lV2VpZ2h0IjowLjAsIkxpbmVUeXBlIjowLCJQYXJlbnRTdHlsZSI6bnVsbH0sIlBhcmVudFN0eWxlIjpudWxsfSwiRGF0ZVN0eWxlIjp7IiRpZCI6IjE0OTkiLCJGb250U2V0dGluZ3MiOnsiJGlkIjoiMTUwMCIsIkZvbnRTaXplIjoxMCwiRm9udE5hbWUiOiJDYWxpYnJpIiwiSXNCb2xkIjpmYWxzZSwiSXNJdGFsaWMiOmZhbHNlLCJJc1VuZGVybGluZWQiOmZhbHNlLCJQYXJlbnRTdHlsZSI6bnVsbH0sIkF1dG9TaXplIjowLCJGb3JlZ3JvdW5kIjp7IiRpZCI6IjE1MDEiLCJDb2xvciI6eyIkaWQiOiIxNTAy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NTAzIiwiVG9wIjowLjAsIkxlZnQiOjAuMCwiUmlnaHQiOjAuMCwiQm90dG9tIjowLjB9LCJQYWRkaW5nIjp7IiRpZCI6IjE1MDQiLCJUb3AiOjAuMCwiTGVmdCI6MC4wLCJSaWdodCI6MC4wLCJCb3R0b20iOjAuMH0sIkJhY2tncm91bmQiOnsiJGlkIjoiMTUwNSIsIkNvbG9yIjp7IiRpZCI6IjE1MDYiLCJBIjowLCJSIjoyNTUsIkciOjI1NSwiQiI6MjU1fX0sIklzVmlzaWJsZSI6dHJ1ZSwiV2lkdGgiOjAuMCwiSGVpZ2h0IjowLjAsIkJvcmRlclN0eWxlIjp7IiRpZCI6IjE1MDciLCJMaW5lQ29sb3IiOm51bGwsIkxpbmVXZWlnaHQiOjAuMCwiTGluZVR5cGUiOjAsIlBhcmVudFN0eWxlIjpudWxsfSwiUGFyZW50U3R5bGUiOm51bGx9LCJEYXRlRm9ybWF0Ijp7IiRpZCI6IjE1MDg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UwOSIsIkZvcm1hdCI6MCwiSXNWaXNpYmxlIjpmYWxzZSwiTGFzdEtub3duVmlzaWJpbGl0eVN0YXRlIjpmYWxzZX0sIklzVmlzaWJsZSI6dHJ1ZSwiUGFyZW50U3R5bGUiOm51bGwsIl9leHBsaWNpdGx5U2V0Ijp7IiRpZCI6IjE1MTA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90U3R5bGUiOnsiJGlkIjoiMTUxMSIsIlNoYXBlIjoxLCJDb25uZWN0b3JNYXJnaW4iOnsiJGlkIjoiMTUxMiIsIlRvcCI6MC4wLCJMZWZ0IjoyLjAsIlJpZ2h0IjoyLjAsIkJvdHRvbSI6MC4wfSwiQ29ubmVjdG9yU3R5bGUiOnsiJGlkIjoiMTUxMyIsIkxpbmVDb2xvciI6eyIkaWQiOiIxNTE0IiwiJHR5cGUiOiJOTFJFLkNvbW1vbi5Eb20uU29saWRDb2xvckJydXNoLCBOTFJFLkNvbW1vbiIsIkNvbG9yIjp7IiRpZCI6IjE1MTUiLCJBIjoxMjcsIlIiOjc5LCJHIjoxMjksIkIiOjE4OX19LCJMaW5lV2VpZ2h0IjoxLjAsIkxpbmVUeXBlIjowLCJQYXJlbnRTdHlsZSI6bnVsbH0sIklzQmVsb3dUaW1lYmFuZCI6ZmFsc2UsIlBvc2l0aW9uT25UYXNrIjoxLCJIaWRlRGF0ZSI6ZmFsc2UsIlNoYXBlU2l6ZSI6MCwiU3BhY2luZyI6MS4wLCJQYWRkaW5nIjp7IiRpZCI6IjE1MTYiLCJUb3AiOjcuMCwiTGVmdCI6My4wLCJSaWdodCI6MC4wLCJCb3R0b20iOjIuMH0sIlNoYXBlU3R5bGUiOnsiJGlkIjoiMTUxNyIsIk1hcmdpbiI6eyIkaWQiOiIxNTE4IiwiVG9wIjowLjAsIkxlZnQiOjAuMCwiUmlnaHQiOjAuMCwiQm90dG9tIjowLjB9LCJQYWRkaW5nIjp7IiRpZCI6IjE1MTkiLCJUb3AiOjAuMCwiTGVmdCI6MC4wLCJSaWdodCI6MC4wLCJCb3R0b20iOjAuMH0sIkJhY2tncm91bmQiOnsiJGlkIjoiMTUyMCIsIkNvbG9yIjp7IiRpZCI6IjE1MjEiLCJBIjoyNTUsIlIiOjIzNywiRyI6MTI1LCJCIjo0OX19LCJJc1Zpc2libGUiOnRydWUsIldpZHRoIjoxMi4wLCJIZWlnaHQiOjE0LjAsIkJvcmRlclN0eWxlIjp7IiRpZCI6IjE1MjIiLCJMaW5lQ29sb3IiOnsiJGlkIjoiMTUyMyIsIiR0eXBlIjoiTkxSRS5Db21tb24uRG9tLlNvbGlkQ29sb3JCcnVzaCwgTkxSRS5Db21tb24iLCJDb2xvciI6eyIkaWQiOiIxNTI0IiwiQSI6MjU1LCJSIjoyMzQsIkciOjIyLCJCIjozMH19LCJMaW5lV2VpZ2h0IjowLjAsIkxpbmVUeXBlIjowLCJQYXJlbnRTdHlsZSI6bnVsbH0sIlBhcmVudFN0eWxlIjpudWxsfSwiVGl0bGVTdHlsZSI6eyIkaWQiOiIxNTI1IiwiRm9udFNldHRpbmdzIjp7IiRpZCI6IjE1MjYiLCJGb250U2l6ZSI6MTEsIkZvbnROYW1lIjoiQ2FsaWJyaSIsIklzQm9sZCI6dHJ1ZSwiSXNJdGFsaWMiOmZhbHNlLCJJc1VuZGVybGluZWQiOmZhbHNlLCJQYXJlbnRTdHlsZSI6bnVsbH0sIkF1dG9TaXplIjowLCJGb3JlZ3JvdW5kIjp7IiRpZCI6IjE1MjciLCJDb2xvciI6eyIkaWQiOiIxNTI4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E1MjkiLCJUb3AiOjAuMCwiTGVmdCI6MC4wLCJSaWdodCI6MC4wLCJCb3R0b20iOjAuMH0sIlBhZGRpbmciOnsiJGlkIjoiMTUzMCIsIlRvcCI6MC4wLCJMZWZ0IjowLjAsIlJpZ2h0IjowLjAsIkJvdHRvbSI6MC4wfSwiQmFja2dyb3VuZCI6eyIkaWQiOiIxNTMxIiwiQ29sb3IiOnsiJGlkIjoiMTUzMiIsIkEiOjAsIlIiOjAsIkciOjAsIkIiOjB9fSwiSXNWaXNpYmxlIjpmYWxzZSwiV2lkdGgiOjAuMCwiSGVpZ2h0IjowLjAsIkJvcmRlclN0eWxlIjp7IiRpZCI6IjE1MzMiLCJMaW5lQ29sb3IiOm51bGwsIkxpbmVXZWlnaHQiOjAuMCwiTGluZVR5cGUiOjAsIlBhcmVudFN0eWxlIjpudWxsfSwiUGFyZW50U3R5bGUiOm51bGx9LCJEYXRlU3R5bGUiOnsiJGlkIjoiMTUzNCIsIkZvbnRTZXR0aW5ncyI6eyIkaWQiOiIxNTM1IiwiRm9udFNpemUiOjEwLCJGb250TmFtZSI6IkNhbGlicmkiLCJJc0JvbGQiOmZhbHNlLCJJc0l0YWxpYyI6ZmFsc2UsIklzVW5kZXJsaW5lZCI6ZmFsc2UsIlBhcmVudFN0eWxlIjpudWxsfSwiQXV0b1NpemUiOjAsIkZvcmVncm91bmQiOnsiJGlkIjoiMTUzNiIsIkNvbG9yIjp7IiRpZCI6IjE1Mzc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1MzgiLCJUb3AiOjAuMCwiTGVmdCI6MC4wLCJSaWdodCI6MC4wLCJCb3R0b20iOjAuMH0sIlBhZGRpbmciOnsiJGlkIjoiMTUzOSIsIlRvcCI6MC4wLCJMZWZ0IjowLjAsIlJpZ2h0IjowLjAsIkJvdHRvbSI6MC4wfSwiQmFja2dyb3VuZCI6eyIkaWQiOiIxNTQwIiwiQ29sb3IiOnsiJHJlZiI6IjE1MzIifX0sIklzVmlzaWJsZSI6ZmFsc2UsIldpZHRoIjowLjAsIkhlaWdodCI6MC4wLCJCb3JkZXJTdHlsZSI6eyIkaWQiOiIxNTQxIiwiTGluZUNvbG9yIjpudWxsLCJMaW5lV2VpZ2h0IjowLjAsIkxpbmVUeXBlIjowLCJQYXJlbnRTdHlsZSI6bnVsbH0sIlBhcmVudFN0eWxlIjpudWxsfSwiRGF0ZUZvcm1hdCI6eyIkaWQiOiIxNTQ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1NDMiLCJGb3JtYXQiOjAsIklzVmlzaWJsZSI6ZmFsc2UsIkxhc3RLbm93blZpc2liaWxpdHlTdGF0ZSI6ZmFsc2V9LCJJc1Zpc2libGUiOnRydWUsIlBhcmVudFN0eWxlIjpudWxsfSwiRGVmYXVsdFN3aW1sYW5lTWlsZXN0b25lU3R5bGUiOnsiJGlkIjoiMTU0NCIsIlRpdGxlUG9zaXRpb24iOiJSaWdodCIsIkRhdGVQb3NpdGlvbiI6IkxlZnQiLCJTaGFwZVR5cGUiOjEsIlNoYXBlU2l6ZSI6MCwiU3BhY2luZyI6NSwiU2hhcGVTdHlsZSI6eyIkaWQiOiIxNTQ1IiwiTWFyZ2luIjp7IiRpZCI6IjE1NDYiLCJUb3AiOjAuMCwiTGVmdCI6MC4wLCJSaWdodCI6MC4wLCJCb3R0b20iOjAuMH0sIlBhZGRpbmciOnsiJGlkIjoiMTU0NyIsIlRvcCI6MC4wLCJMZWZ0IjowLjAsIlJpZ2h0IjowLjAsIkJvdHRvbSI6MC4wfSwiQmFja2dyb3VuZCI6eyIkaWQiOiIxNTQ4IiwiQ29sb3IiOnsiJGlkIjoiMTU0OSIsIkEiOjI1NSwiUiI6MjM3LCJHIjoxMjUsIkIiOjQ5fX0sIklzVmlzaWJsZSI6dHJ1ZSwiV2lkdGgiOjEyLjAsIkhlaWdodCI6MTQuMCwiQm9yZGVyU3R5bGUiOnsiJGlkIjoiMTU1MCIsIkxpbmVDb2xvciI6eyIkaWQiOiIxNTUxIiwiJHR5cGUiOiJOTFJFLkNvbW1vbi5Eb20uU29saWRDb2xvckJydXNoLCBOTFJFLkNvbW1vbiIsIkNvbG9yIjp7IiRpZCI6IjE1NTIiLCJBIjoyNTUsIlIiOjIzNCwiRyI6MjIsIkIiOjMwfX0sIkxpbmVXZWlnaHQiOjAuMCwiTGluZVR5cGUiOjAsIlBhcmVudFN0eWxlIjpudWxsfSwiUGFyZW50U3R5bGUiOm51bGx9LCJUaXRsZVN0eWxlIjp7IiRpZCI6IjE1NTMiLCJGb250U2V0dGluZ3MiOnsiJGlkIjoiMTU1NCIsIkZvbnRTaXplIjoxMSwiRm9udE5hbWUiOiJDYWxpYnJpIiwiSXNCb2xkIjp0cnVlLCJJc0l0YWxpYyI6ZmFsc2UsIklzVW5kZXJsaW5lZCI6ZmFsc2UsIlBhcmVudFN0eWxlIjpudWxsfSwiQXV0b1NpemUiOjAsIkZvcmVncm91bmQiOnsiJGlkIjoiMTU1NSIsIkNvbG9yIjp7IiRpZCI6IjE1NTY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MTU1NyIsIlRvcCI6MC4wLCJMZWZ0IjowLjAsIlJpZ2h0IjowLjAsIkJvdHRvbSI6MC4wfSwiUGFkZGluZyI6eyIkaWQiOiIxNTU4IiwiVG9wIjowLjAsIkxlZnQiOjAuMCwiUmlnaHQiOjAuMCwiQm90dG9tIjowLjB9LCJCYWNrZ3JvdW5kIjp7IiRpZCI6IjE1NTkiLCJDb2xvciI6eyIkaWQiOiIxNTYwIiwiQSI6MCwiUiI6MCwiRyI6MCwiQiI6MH19LCJJc1Zpc2libGUiOmZhbHNlLCJXaWR0aCI6MC4wLCJIZWlnaHQiOjAuMCwiQm9yZGVyU3R5bGUiOnsiJGlkIjoiMTU2MSIsIkxpbmVDb2xvciI6bnVsbCwiTGluZVdlaWdodCI6MC4wLCJMaW5lVHlwZSI6MCwiUGFyZW50U3R5bGUiOm51bGx9LCJQYXJlbnRTdHlsZSI6bnVsbH0sIkRhdGVTdHlsZSI6eyIkaWQiOiIxNTYyIiwiRm9udFNldHRpbmdzIjp7IiRpZCI6IjE1NjMiLCJGb250U2l6ZSI6MTAsIkZvbnROYW1lIjoiQ2FsaWJyaSIsIklzQm9sZCI6ZmFsc2UsIklzSXRhbGljIjpmYWxzZSwiSXNVbmRlcmxpbmVkIjpmYWxzZSwiUGFyZW50U3R5bGUiOm51bGx9LCJBdXRvU2l6ZSI6MCwiRm9yZWdyb3VuZCI6eyIkaWQiOiIxNTY0IiwiQ29sb3IiOnsiJGlkIjoiMTU2N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U2NiIsIlRvcCI6MC4wLCJMZWZ0IjowLjAsIlJpZ2h0IjowLjAsIkJvdHRvbSI6MC4wfSwiUGFkZGluZyI6eyIkaWQiOiIxNTY3IiwiVG9wIjowLjAsIkxlZnQiOjAuMCwiUmlnaHQiOjAuMCwiQm90dG9tIjowLjB9LCJCYWNrZ3JvdW5kIjp7IiRpZCI6IjE1NjgiLCJDb2xvciI6eyIkaWQiOiIxNTY5IiwiQSI6MCwiUiI6MCwiRyI6MCwiQiI6MH19LCJJc1Zpc2libGUiOmZhbHNlLCJXaWR0aCI6MC4wLCJIZWlnaHQiOjAuMCwiQm9yZGVyU3R5bGUiOnsiJGlkIjoiMTU3MCIsIkxpbmVDb2xvciI6bnVsbCwiTGluZVdlaWdodCI6MC4wLCJMaW5lVHlwZSI6MCwiUGFyZW50U3R5bGUiOm51bGx9LCJQYXJlbnRTdHlsZSI6bnVsbH0sIkRhdGVGb3JtYXQiOnsiJGlkIjoiMTU3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TcyIiwiRm9ybWF0IjowLCJJc1Zpc2libGUiOmZhbHNlLCJMYXN0S25vd25WaXNpYmlsaXR5U3RhdGUiOmZhbHNlfSwiSXNWaXNpYmxlIjp0cnVlLCJQYXJlbnRTdHlsZSI6bnVsbH0sIkRlZmF1bHRTd2ltbGFuZUFjdGl2aXR5U3R5bGUiOnsiJGlkIjoiMTU3MyIsIkhlYWRlclN0eWxlIjp7IiRpZCI6IjE1NzQiLCJUZXh0U3R5bGUiOnsiJGlkIjoiMTU3NSIsIkZvbnRTZXR0aW5ncyI6eyIkaWQiOiIxNTc2IiwiRm9udFNpemUiOjExLCJGb250TmFtZSI6IkNhbGlicmkiLCJJc0JvbGQiOmZhbHNlLCJJc0l0YWxpYyI6ZmFsc2UsIklzVW5kZXJsaW5lZCI6ZmFsc2UsIlBhcmVudFN0eWxlIjpudWxsfSwiQXV0b1NpemUiOjIsIkZvcmVncm91bmQiOnsiJGlkIjoiMTU3NyIsIkNvbG9yIjp7IiRpZCI6IjE1Nzg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xNTc5IiwiVG9wIjowLjAsIkxlZnQiOjAuMCwiUmlnaHQiOjAuMCwiQm90dG9tIjowLjB9LCJQYWRkaW5nIjp7IiRpZCI6IjE1ODAiLCJUb3AiOjAuMCwiTGVmdCI6MC4wLCJSaWdodCI6MC4wLCJCb3R0b20iOjAuMH0sIkJhY2tncm91bmQiOm51bGwsIklzVmlzaWJsZSI6dHJ1ZSwiV2lkdGgiOjAuMCwiSGVpZ2h0IjowLjAsIkJvcmRlclN0eWxlIjpudWxsLCJQYXJlbnRTdHlsZSI6bnVsbH0sIlJlY3RhbmdsZVN0eWxlIjp7IiRpZCI6IjE1ODEiLCJNYXJnaW4iOnsiJGlkIjoiMTU4MiIsIlRvcCI6MC4wLCJMZWZ0IjowLjAsIlJpZ2h0IjowLjAsIkJvdHRvbSI6MC4wfSwiUGFkZGluZyI6eyIkaWQiOiIxNTgzIiwiVG9wIjowLjAsIkxlZnQiOjAuMCwiUmlnaHQiOjAuMCwiQm90dG9tIjowLjB9LCJCYWNrZ3JvdW5kIjp7IiRpZCI6IjE1ODQiLCJDb2xvciI6eyIkaWQiOiIxNTg1IiwiQSI6NjMsIlIiOjIzNywiRyI6MTI1LCJCIjo0OX19LCJJc1Zpc2libGUiOnRydWUsIldpZHRoIjowLjAsIkhlaWdodCI6MC4wLCJCb3JkZXJTdHlsZSI6eyIkaWQiOiIxNTg2IiwiTGluZUNvbG9yIjp7IiRpZCI6IjE1ODciLCIkdHlwZSI6Ik5MUkUuQ29tbW9uLkRvbS5Tb2xpZENvbG9yQnJ1c2gsIE5MUkUuQ29tbW9uIiwiQ29sb3IiOnsiJGlkIjoiMTU4OCIsIkEiOjI1NSwiUiI6MjU1LCJHIjowLCJCIjowfX0sIkxpbmVXZWlnaHQiOjAuMCwiTGluZVR5cGUiOjAsIlBhcmVudFN0eWxlIjpudWxsfSwiUGFyZW50U3R5bGUiOm51bGx9LCJNYXJnaW4iOnsiJGlkIjoiMTU4OSIsIlRvcCI6MC4wLCJMZWZ0IjowLjAsIlJpZ2h0IjowLjAsIkJvdHRvbSI6MC4wfSwiUGFkZGluZyI6eyIkaWQiOiIxNTkwIiwiVG9wIjowLjAsIkxlZnQiOjAuMCwiUmlnaHQiOjAuMCwiQm90dG9tIjowLjB9LCJCYWNrZ3JvdW5kIjpudWxsLCJJc1Zpc2libGUiOnRydWUsIldpZHRoIjowLjAsIkhlaWdodCI6MC4wLCJCb3JkZXJTdHlsZSI6bnVsbCwiUGFyZW50U3R5bGUiOm51bGx9LCJCYWNrZ3JvdW5kU3R5bGUiOnsiJGlkIjoiMTU5MSIsIk1hcmdpbiI6eyIkaWQiOiIxNTkyIiwiVG9wIjowLjAsIkxlZnQiOjAuMCwiUmlnaHQiOjAuMCwiQm90dG9tIjowLjB9LCJQYWRkaW5nIjp7IiRpZCI6IjE1OTMiLCJUb3AiOjAuMCwiTGVmdCI6MC4wLCJSaWdodCI6MC4wLCJCb3R0b20iOjAuMH0sIkJhY2tncm91bmQiOnsiJGlkIjoiMTU5NCIsIkNvbG9yIjp7IiRpZCI6IjE1OTUiLCJBIjozOCwiUiI6MTY1LCJHIjoxNjUsIkIiOjE2NX19LCJJc1Zpc2libGUiOnRydWUsIldpZHRoIjowLjAsIkhlaWdodCI6MC4wLCJCb3JkZXJTdHlsZSI6eyIkaWQiOiIxNTk2IiwiTGluZUNvbG9yIjp7IiRpZCI6IjE1OTciLCIkdHlwZSI6Ik5MUkUuQ29tbW9uLkRvbS5Tb2xpZENvbG9yQnJ1c2gsIE5MUkUuQ29tbW9uIiwiQ29sb3IiOnsiJGlkIjoiMTU5OCIsIkEiOjI1NSwiUiI6MjM0LCJHIjoyMiwiQiI6MzB9fSwiTGluZVdlaWdodCI6MC4wLCJMaW5lVHlwZSI6MCwiUGFyZW50U3R5bGUiOm51bGx9LCJQYXJlbnRTdHlsZSI6bnVsbH0sIk1hcmdpbiI6eyIkaWQiOiIxNTk5IiwiVG9wIjowLjAsIkxlZnQiOjAuMCwiUmlnaHQiOjAuMCwiQm90dG9tIjowLjB9LCJQYWRkaW5nIjp7IiRpZCI6IjE2MDAiLCJUb3AiOjAuMCwiTGVmdCI6MC4wLCJSaWdodCI6MC4wLCJCb3R0b20iOjAuMH0sIklzVmlzaWJsZSI6dHJ1ZSwiV2lkdGgiOjAuMCwiSGVpZ2h0IjowLjAsIkJvcmRlclN0eWxlIjp7IiRpZCI6IjE2MDEiLCJMaW5lQ29sb3IiOm51bGwsIkxpbmVXZWlnaHQiOjAuMCwiTGluZVR5cGUiOjAsIlBhcmVudFN0eWxlIjpudWxsfSwiUGFyZW50U3R5bGUiOm51bGx9LCJNYXJnaW4iOnsiJGlkIjoiMTYwMiIsIlRvcCI6MC4wLCJMZWZ0IjowLjAsIlJpZ2h0IjowLjAsIkJvdHRvbSI6MC4wfSwiUGFkZGluZyI6eyIkaWQiOiIxNjAzIiwiVG9wIjowLjAsIkxlZnQiOjAuMCwiUmlnaHQiOjAuMCwiQm90dG9tIjowLjB9LCJJc1Zpc2libGUiOnRydWUsIldpZHRoIjowLjAsIkhlaWdodCI6MC4wLCJCb3JkZXJTdHlsZSI6eyIkaWQiOiIxNjA0IiwiTGluZUNvbG9yIjpudWxsLCJMaW5lV2VpZ2h0IjowLjAsIkxpbmVUeXBlIjowLCJQYXJlbnRTdHlsZSI6bnVsbH0sIlBhcmVudFN0eWxlIjpudWxsfX1dLCJDdWx0dXJlSW5mb05hbWUiOiJlbi1VUyIsIlN0eWxlTmFtZSI6bnVsbCwiVmVyc2lvbiI6eyIkaWQiOiIxNjA1IiwiVmVyc2lvbiI6IjQuMS4wIiwiT3JpZ2luYWxBc3NlbWJseVZlcnNpb24iOm51bGwsIkVkaXRpb24iOiJQcm8iLCJMYXN0U2F2ZWRFZGl0aW9uIjo0LCJJc1BsdXNFZGl0aW9uIjp0cnVlLCJJc1Byb0VkaXRpb24iOnRydWV9LCJFZmZlY3QiOjAsIlN0eWxlIjp7IiRpZCI6IjE2MDYiLCJEZWZhdWx0RGVwZW5kZW5jeVN0eWxlIjp7IiRpZCI6IjE2MDciLCJMaW5lU3R5bGUiOnsiJGlkIjoiMTYwOCIsIkxpbmVDb2xvciI6eyIkaWQiOiIxNjA5IiwiJHR5cGUiOiJOTFJFLkNvbW1vbi5Eb20uU29saWRDb2xvckJydXNoLCBOTFJFLkNvbW1vbiIsIkNvbG9yIjp7IiRpZCI6IjE2MTAiLCJBIjoyNTUsIlIiOjAsIkciOjAsIkIiOjB9fSwiTGluZVdlaWdodCI6MS4wLCJMaW5lVHlwZSI6MCwiUGFyZW50U3R5bGUiOm51bGx9LCJFbmRBcnJvd2hlYWRMaW5lU3R5bGUiOnsiJGlkIjoiMTYxMSIsIktpbmQiOjEsIldpZHRoIjoxLCJMZW5ndGgiOjAsIlBhcmVudFN0eWxlIjpudWxsfSwiQnJpbmdUb0Zyb250Ijp0cnVlLCJFbGJvd1JhZGl1cyI6MC4wLCJNYXJnaW4iOnsiJGlkIjoiMTYxMiIsIlRvcCI6MC4wLCJMZWZ0IjowLjAsIlJpZ2h0IjowLjAsIkJvdHRvbSI6MC4wfSwiUGFkZGluZyI6eyIkaWQiOiIxNjEzIiwiVG9wIjowLjAsIkxlZnQiOjAuMCwiUmlnaHQiOjAuMCwiQm90dG9tIjowLjB9LCJCYWNrZ3JvdW5kIjpudWxsLCJJc1Zpc2libGUiOnRydWUsIldpZHRoIjowLjAsIkhlaWdodCI6MC4wLCJCb3JkZXJTdHlsZSI6bnVsbCwiUGFyZW50U3R5bGUiOm51bGx9LCJDcml0aWNhbFBhdGhTdHlsZSI6eyIkaWQiOiIxNjE0IiwiQ3JpdGljYWxQYXRoU3R5bGVPcHRpb25zIjoxNSwiTGluZVN0eWxlIjp7IiRpZCI6IjE2MTUiLCJMaW5lQ29sb3IiOnsiJGlkIjoiMTYxNiIsIiR0eXBlIjoiTkxSRS5Db21tb24uRG9tLlNvbGlkQ29sb3JCcnVzaCwgTkxSRS5Db21tb24iLCJDb2xvciI6eyIkaWQiOiIxNjE3IiwiQSI6MjU1LCJSIjoyMjIsIkciOjUwLCJCIjo1MH19LCJMaW5lV2VpZ2h0IjoxLjAsIkxpbmVUeXBlIjowLCJQYXJlbnRTdHlsZSI6bnVsbH0sIlRpdGxlRm9yZWdyb3VuZCI6eyIkaWQiOiIxNjE4IiwiQ29sb3IiOnsiJGlkIjoiMTYxOSIsIkEiOjI1NSwiUiI6MTc2LCJHIjoxOSwiQiI6MjV9fSwiU2hhcGVzQmFja2dyb3VuZCI6eyIkaWQiOiIxNjIwIiwiQ29sb3IiOnsiJGlkIjoiMTYyMSIsIkEiOjI1NSwiUiI6MjUzLCJHIjoyMDMsIkIiOjIwOH19LCJTaGFwZXNCb3JkZXJTdHlsZSI6eyIkaWQiOiIxNjIyIiwiTGluZUNvbG9yIjp7IiRpZCI6IjE2MjMiLCIkdHlwZSI6Ik5MUkUuQ29tbW9uLkRvbS5Tb2xpZENvbG9yQnJ1c2gsIE5MUkUuQ29tbW9uIiwiQ29sb3IiOnsiJGlkIjoiMTYyNCIsIkEiOjI1NSwiUiI6MjIyLCJHIjo1MCwiQiI6NTB9fSwiTGluZVdlaWdodCI6MS41LCJMaW5lVHlwZSI6MCwiUGFyZW50U3R5bGUiOm51bGx9LCJNYXJnaW4iOnsiJGlkIjoiMTYyNSIsIlRvcCI6MC4wLCJMZWZ0IjowLjAsIlJpZ2h0IjowLjAsIkJvdHRvbSI6MC4wfSwiUGFkZGluZyI6eyIkaWQiOiIxNjI2IiwiVG9wIjowLjAsIkxlZnQiOjAuMCwiUmlnaHQiOjAuMCwiQm90dG9tIjowLjB9LCJCYWNrZ3JvdW5kIjpudWxsLCJJc1Zpc2libGUiOmZhbHNlLCJXaWR0aCI6MC4wLCJIZWlnaHQiOjAuMCwiQm9yZGVyU3R5bGUiOm51bGwsIlBhcmVudFN0eWxlIjpudWxsfSwiUGFuZWxzU3BhY2luZ0RlZmluaXRpb24iOnsiJGlkIjoiMTYyNyIsIlNwYWNpbmdBYm92ZVRpbWViYW5kIjoxNiwiU3BhY2luZ0JlbG93VGltZWJhbmQiOjE2LCJTcGFjaW5nQWJvdmVCZXR3ZWVuU3dpbWxhbmVzQW5kVGFza3MiOjE2LCJTcGFjaW5nQmVsb3dCZXR3ZWVuU3dpbWxhbmVzQW5kVGFza3MiOjE2fSwiVGltZWJhbmRTdHlsZSI6eyIkaWQiOiIxNjI4IiwiU2NhbGVNYXJraW5nIjowLCJTaGFwZSI6MCwiU2hhcGVTdHlsZSI6eyIkaWQiOiIxNjI5IiwiTWFyZ2luIjp7IiRpZCI6IjE2MzAiLCJUb3AiOjAuMCwiTGVmdCI6MTIuMCwiUmlnaHQiOjEyLjAsIkJvdHRvbSI6MC4wfSwiUGFkZGluZyI6eyIkaWQiOiIxNjMxIiwiVG9wIjo3LjAsIkxlZnQiOjAuMCwiUmlnaHQiOjAuMCwiQm90dG9tIjo3LjB9LCJCYWNrZ3JvdW5kIjp7IiRpZCI6IjE2MzIiLCJDb2xvciI6eyIkaWQiOiIxNjMzIiwiQSI6MjU1LCJSIjo2OCwiRyI6ODQsIkIiOjEwNn19LCJJc1Zpc2libGUiOnRydWUsIldpZHRoIjo4NTguMCwiSGVpZ2h0IjozMC4wLCJCb3JkZXJTdHlsZSI6eyIkaWQiOiIxNjM0IiwiTGluZUNvbG9yIjp7IiRpZCI6IjE2MzUiLCIkdHlwZSI6Ik5MUkUuQ29tbW9uLkRvbS5Tb2xpZENvbG9yQnJ1c2gsIE5MUkUuQ29tbW9uIiwiQ29sb3IiOnsiJGlkIjoiMTYzNiIsIkEiOjI1NSwiUiI6MjU1LCJHIjowLCJCIjowfX0sIkxpbmVXZWlnaHQiOjAuMCwiTGluZVR5cGUiOjAsIlBhcmVudFN0eWxlIjpudWxsfSwiUGFyZW50U3R5bGUiOm51bGx9LCJNaWRkbGVUaWVyU2hhcGVTdHlsZSI6eyIkaWQiOiIxNjM3IiwiTWFyZ2luIjp7IiRyZWYiOiIxNjMwIn0sIlBhZGRpbmciOnsiJHJlZiI6IjE2MzEifSwiQmFja2dyb3VuZCI6eyIkcmVmIjoiMTYzMiJ9LCJJc1Zpc2libGUiOnRydWUsIldpZHRoIjo4NTguMCwiSGVpZ2h0IjozMC4wLCJCb3JkZXJTdHlsZSI6eyIkaWQiOiIxNjM4IiwiTGluZUNvbG9yIjpudWxsLCJMaW5lV2VpZ2h0IjowLjAsIkxpbmVUeXBlIjowLCJQYXJlbnRTdHlsZSI6bnVsbH0sIlBhcmVudFN0eWxlIjpudWxsfSwiQm90dG9tVGllclNoYXBlU3R5bGUiOnsiJGlkIjoiMTYzOSIsIk1hcmdpbiI6eyIkcmVmIjoiMTYzMCJ9LCJQYWRkaW5nIjp7IiRyZWYiOiIxNjMxIn0sIkJhY2tncm91bmQiOnsiJHJlZiI6IjE2MzIifSwiSXNWaXNpYmxlIjp0cnVlLCJXaWR0aCI6ODU4LjAsIkhlaWdodCI6MzAuMCwiQm9yZGVyU3R5bGUiOnsiJGlkIjoiMTY0MCIsIkxpbmVDb2xvciI6bnVsbCwiTGluZVdlaWdodCI6MC4wLCJMaW5lVHlwZSI6MCwiUGFyZW50U3R5bGUiOm51bGx9LCJQYXJlbnRTdHlsZSI6bnVsbH0sIlJpZ2h0RW5kQ2Fwc1N0eWxlIjp7IiRpZCI6IjE2NDEiLCJGb250U2V0dGluZ3MiOnsiJGlkIjoiMTY0MiIsIkZvbnRTaXplIjoxOCwiRm9udE5hbWUiOiJDYWxpYnJpIiwiSXNCb2xkIjp0cnVlLCJJc0l0YWxpYyI6ZmFsc2UsIklzVW5kZXJsaW5lZCI6ZmFsc2UsIlBhcmVudFN0eWxlIjpudWxsfSwiQXV0b1NpemUiOjAsIkZvcmVncm91bmQiOnsiJGlkIjoiMTY0MyIsIkNvbG9yIjp7IiRpZCI6IjE2NDQ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E2NDUiLCJUb3AiOjAuMCwiTGVmdCI6MC4wLCJSaWdodCI6MTIxLjAsIkJvdHRvbSI6MC4wfSwiUGFkZGluZyI6eyIkaWQiOiIxNjQ2IiwiVG9wIjowLjAsIkxlZnQiOjAuMCwiUmlnaHQiOjAuMCwiQm90dG9tIjowLjB9LCJCYWNrZ3JvdW5kIjp7IiRpZCI6IjE2NDciLCJDb2xvciI6eyIkaWQiOiIxNjQ4IiwiQSI6ODksIlIiOjAsIkciOjAsIkIiOjB9fSwiSXNWaXNpYmxlIjpmYWxzZSwiV2lkdGgiOjAuMCwiSGVpZ2h0IjowLjAsIkJvcmRlclN0eWxlIjpudWxsLCJQYXJlbnRTdHlsZSI6bnVsbH0sIkxlZnRFbmRDYXBzU3R5bGUiOnsiJGlkIjoiMTY0OSIsIkZvbnRTZXR0aW5ncyI6eyIkaWQiOiIxNjUwIiwiRm9udFNpemUiOjE4LCJGb250TmFtZSI6IkNhbGlicmkiLCJJc0JvbGQiOnRydWUsIklzSXRhbGljIjpmYWxzZSwiSXNVbmRlcmxpbmVkIjpmYWxzZSwiUGFyZW50U3R5bGUiOm51bGx9LCJBdXRvU2l6ZSI6MCwiRm9yZWdyb3VuZCI6eyIkaWQiOiIxNjUxIiwiQ29sb3IiOnsiJGlkIjoiMTY1Mi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TY1MyIsIlRvcCI6MC4wLCJMZWZ0IjoyMC4wLCJSaWdodCI6MC4wLCJCb3R0b20iOjAuMH0sIlBhZGRpbmciOnsiJGlkIjoiMTY1NCIsIlRvcCI6MC4wLCJMZWZ0IjowLjAsIlJpZ2h0IjowLjAsIkJvdHRvbSI6MC4wfSwiQmFja2dyb3VuZCI6eyIkaWQiOiIxNjU1IiwiQ29sb3IiOnsiJHJlZiI6IjE2NDgifX0sIklzVmlzaWJsZSI6ZmFsc2UsIldpZHRoIjowLjAsIkhlaWdodCI6MC4wLCJCb3JkZXJTdHlsZSI6bnVsbCwiUGFyZW50U3R5bGUiOm51bGx9LCJUb2RheVRleHRTdHlsZSI6eyIkaWQiOiIxNjU2IiwiRm9udFNldHRpbmdzIjp7IiRpZCI6IjE2NTciLCJGb250U2l6ZSI6MTIsIkZvbnROYW1lIjoiQ2FsaWJyaSIsIklzQm9sZCI6ZmFsc2UsIklzSXRhbGljIjpmYWxzZSwiSXNVbmRlcmxpbmVkIjpmYWxzZSwiUGFyZW50U3R5bGUiOm51bGx9LCJBdXRvU2l6ZSI6MCwiRm9yZWdyb3VuZCI6eyIkaWQiOiIxNjU4IiwiQ29sb3IiOnsiJGlkIjoiMTY1OS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xNjYwIiwiVG9wIjowLjAsIkxlZnQiOjAuMCwiUmlnaHQiOjAuMCwiQm90dG9tIjowLjB9LCJQYWRkaW5nIjp7IiRpZCI6IjE2NjEiLCJUb3AiOjAuMCwiTGVmdCI6MC4wLCJSaWdodCI6MC4wLCJCb3R0b20iOjAuMH0sIkJhY2tncm91bmQiOnsiJGlkIjoiMTY2MiIsIkNvbG9yIjp7IiRyZWYiOiIxNjQ4In19LCJJc1Zpc2libGUiOnRydWUsIldpZHRoIjowLjAsIkhlaWdodCI6MC4wLCJCb3JkZXJTdHlsZSI6bnVsbCwiUGFyZW50U3R5bGUiOm51bGx9LCJUb2RheU1hcmtlclN0eWxlIjp7IiRpZCI6IjE2NjMiLCJNYXJnaW4iOnsiJGlkIjoiMTY2NCIsIlRvcCI6MC4wLCJMZWZ0IjowLjAsIlJpZ2h0IjowLjAsIkJvdHRvbSI6MC4wfSwiUGFkZGluZyI6eyIkaWQiOiIxNjY1IiwiVG9wIjowLjAsIkxlZnQiOjAuMCwiUmlnaHQiOjAuMCwiQm90dG9tIjowLjB9LCJCYWNrZ3JvdW5kIjp7IiRpZCI6IjE2NjYiLCJDb2xvciI6eyIkaWQiOiIxNjY3IiwiQSI6MjU1LCJSIjoyNTUsIkciOjAsIkIiOjB9fSwiSXNWaXNpYmxlIjp0cnVlLCJXaWR0aCI6MC4wLCJIZWlnaHQiOjAuMCwiQm9yZGVyU3R5bGUiOm51bGwsIlBhcmVudFN0eWxlIjpudWxsfSwiU2NhbGVTdHlsZSI6eyIkaWQiOiIxNjY4IiwiU2hhcGUiOjAsIlNob3dTZWdtZW50U2VwYXJhdG9ycyI6dHJ1ZSwiU2VnbWVudFNlcGFyYXRvck9wYWNpdHkiOjMwLCJIYXNCZWVuVmlzaWJsZUJlZm9yZSI6dHJ1ZSwiRm9udFNldHRpbmdzIjp7IiRpZCI6IjE2NjkiLCJGb250U2l6ZSI6MTIsIkZvbnROYW1lIjoiQ2FsaWJyaSIsIklzQm9sZCI6ZmFsc2UsIklzSXRhbGljIjpmYWxzZSwiSXNVbmRlcmxpbmVkIjpmYWxzZSwiUGFyZW50U3R5bGUiOm51bGx9LCJBdXRvU2l6ZSI6MCwiRm9yZWdyb3VuZCI6eyIkaWQiOiIxNjcwIiwiQ29sb3IiOnsiJGlkIjoiMTY3MS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xNjcyIiwiVG9wIjowLjAsIkxlZnQiOjUuMCwiUmlnaHQiOjAuMCwiQm90dG9tIjowLjB9LCJQYWRkaW5nIjp7IiRpZCI6IjE2NzMiLCJUb3AiOjAuMCwiTGVmdCI6MC4wLCJSaWdodCI6MC4wLCJCb3R0b20iOjAuMH0sIkJhY2tncm91bmQiOnsiJGlkIjoiMTY3NCIsIkNvbG9yIjp7IiRyZWYiOiIxNjQ4In19LCJJc1Zpc2libGUiOnRydWUsIldpZHRoIjowLjAsIkhlaWdodCI6MC4wLCJCb3JkZXJTdHlsZSI6bnVsbCwiUGFyZW50U3R5bGUiOm51bGx9LCJTaW5nbGVTY2FsZVNoYXBlU3R5bGUiOnsiJGlkIjoiMTY3NSIsIlNoYXBlIjowLCJIZWlnaHQiOjMwLjB9LCJNaWRkbGVUaWVyU2NhbGVTdHlsZSI6eyIkaWQiOiIxNjc2IiwiU2hhcGUiOjAsIlNob3dTZWdtZW50U2VwYXJhdG9ycyI6dHJ1ZSwiU2VnbWVudFNlcGFyYXRvck9wYWNpdHkiOjMwLCJIYXNCZWVuVmlzaWJsZUJlZm9yZSI6ZmFsc2UsIkZvbnRTZXR0aW5ncyI6eyIkaWQiOiIxNjc3IiwiRm9udFNpemUiOjEyLCJGb250TmFtZSI6IkNhbGlicmkiLCJJc0JvbGQiOmZhbHNlLCJJc0l0YWxpYyI6ZmFsc2UsIklzVW5kZXJsaW5lZCI6ZmFsc2UsIlBhcmVudFN0eWxlIjpudWxsfSwiQXV0b1NpemUiOjAsIkZvcmVncm91bmQiOnsiJHJlZiI6IjE2NzAifSwiTWF4V2lkdGgiOjIwMC4wLCJNYXhIZWlnaHQiOiJJbmZpbml0eSIsIlNtYXJ0Rm9yZWdyb3VuZElzQWN0aXZlIjpmYWxzZSwiSG9yaXpvbnRhbEFsaWdubWVudCI6MCwiVmVydGljYWxBbGlnbm1lbnQiOjEsIlNtYXJ0Rm9yZWdyb3VuZCI6bnVsbCwiQmFja2dyb3VuZEZpbGxUeXBlIjowLCJNYXJnaW4iOnsiJHJlZiI6IjE2NzIifSwiUGFkZGluZyI6eyIkcmVmIjoiMTY3MyJ9LCJCYWNrZ3JvdW5kIjp7IiRyZWYiOiIxNjc0In0sIklzVmlzaWJsZSI6ZmFsc2UsIldpZHRoIjowLjAsIkhlaWdodCI6MC4wLCJCb3JkZXJTdHlsZSI6bnVsbCwiUGFyZW50U3R5bGUiOm51bGx9LCJCb3R0b21UaWVyU2NhbGVTdHlsZSI6eyIkaWQiOiIxNjc4IiwiU2hhcGUiOjAsIlNob3dTZWdtZW50U2VwYXJhdG9ycyI6dHJ1ZSwiU2VnbWVudFNlcGFyYXRvck9wYWNpdHkiOjMwLCJIYXNCZWVuVmlzaWJsZUJlZm9yZSI6ZmFsc2UsIkZvbnRTZXR0aW5ncyI6eyIkaWQiOiIxNjc5IiwiRm9udFNpemUiOjEyLCJGb250TmFtZSI6IkNhbGlicmkiLCJJc0JvbGQiOmZhbHNlLCJJc0l0YWxpYyI6ZmFsc2UsIklzVW5kZXJsaW5lZCI6ZmFsc2UsIlBhcmVudFN0eWxlIjpudWxsfSwiQXV0b1NpemUiOjAsIkZvcmVncm91bmQiOnsiJHJlZiI6IjE2NzAifSwiTWF4V2lkdGgiOjIwMC4wLCJNYXhIZWlnaHQiOiJJbmZpbml0eSIsIlNtYXJ0Rm9yZWdyb3VuZElzQWN0aXZlIjpmYWxzZSwiSG9yaXpvbnRhbEFsaWdubWVudCI6MCwiVmVydGljYWxBbGlnbm1lbnQiOjEsIlNtYXJ0Rm9yZWdyb3VuZCI6bnVsbCwiQmFja2dyb3VuZEZpbGxUeXBlIjowLCJNYXJnaW4iOnsiJHJlZiI6IjE2NzIifSwiUGFkZGluZyI6eyIkcmVmIjoiMTY3MyJ9LCJCYWNrZ3JvdW5kIjp7IiRyZWYiOiIxNjc0In0sIklzVmlzaWJsZSI6ZmFsc2UsIldpZHRoIjowLjAsIkhlaWdodCI6MC4wLCJCb3JkZXJTdHlsZSI6bnVsbCwiUGFyZW50U3R5bGUiOm51bGx9LCJFbGFwc2VkVGltZUJhY2tncm91bmQiOnsiJGlkIjoiMTY4MCIsIkNvbG9yIjp7IiRpZCI6IjE2ODEiLCJBIjo3NywiUiI6MjU1LCJHIjowLCJCIjowfX0sIkFwcGVuZFllYXJPblllYXJDaGFuZ2UiOnRydWUsIkVsYXBzZWRUaW1lRm9ybWF0IjoxLCJUb2RheU1hcmtlclBvc2l0aW9uIjoxLCJRdWlja1Bvc2l0aW9uIjozLCJBYnNvbHV0ZVBvc2l0aW9uIjoxMzUuMCwiTWFyZ2luIjp7IiRpZCI6IjE2ODIiLCJUb3AiOjAuMCwiTGVmdCI6MTAuMCwiUmlnaHQiOjEwLjAsIkJvdHRvbSI6MC4wfSwiUGFkZGluZyI6eyIkaWQiOiIxNjgzIiwiVG9wIjowLjAsIkxlZnQiOjAuMCwiUmlnaHQiOjAuMCwiQm90dG9tIjowLjB9LCJCYWNrZ3JvdW5kIjp7IiRpZCI6IjE2ODQiLCJDb2xvciI6eyIkaWQiOiIxNjg1IiwiQSI6MjU1LCJSIjo0NywiRyI6NTQsIkIiOjE1M319LCJJc1Zpc2libGUiOnRydWUsIldpZHRoIjowLjAsIkhlaWdodCI6MC4wLCJCb3JkZXJTdHlsZSI6bnVsbCwiUGFyZW50U3R5bGUiOm51bGx9LCJEZWZhdWx0TWlsZXN0b25lU3R5bGUiOnsiJGlkIjoiMTY4NiIsIlNoYXBlIjoxLCJDb25uZWN0b3JNYXJnaW4iOnsiJGlkIjoiMTY4NyIsIlRvcCI6MC4wLCJMZWZ0IjoyLjAsIlJpZ2h0IjoyLjAsIkJvdHRvbSI6MC4wfSwiQ29ubmVjdG9yU3R5bGUiOnsiJGlkIjoiMTY4OCIsIkxpbmVDb2xvciI6eyIkaWQiOiIxNjg5IiwiJHR5cGUiOiJOTFJFLkNvbW1vbi5Eb20uU29saWRDb2xvckJydXNoLCBOTFJFLkNvbW1vbiIsIkNvbG9yIjp7IiRpZCI6IjE2OTAiLCJBIjoxMjcsIlIiOjc5LCJHIjoxMjksIkIiOjE4OX19LCJMaW5lV2VpZ2h0IjoxLjAsIkxpbmVUeXBlIjowLCJQYXJlbnRTdHlsZSI6bnVsbH0sIklzQmVsb3dUaW1lYmFuZCI6ZmFsc2UsIlBvc2l0aW9uT25UYXNrIjowLCJIaWRlRGF0ZSI6ZmFsc2UsIlNoYXBlU2l6ZSI6MCwiU3BhY2luZyI6MS4wLCJQYWRkaW5nIjp7IiRpZCI6IjE2OTEiLCJUb3AiOjcuMCwiTGVmdCI6My4wLCJSaWdodCI6MC4wLCJCb3R0b20iOjIuMH0sIlNoYXBlU3R5bGUiOnsiJGlkIjoiMTY5MiIsIk1hcmdpbiI6eyIkaWQiOiIxNjkzIiwiVG9wIjowLjAsIkxlZnQiOjAuMCwiUmlnaHQiOjAuMCwiQm90dG9tIjowLjB9LCJQYWRkaW5nIjp7IiRpZCI6IjE2OTQiLCJUb3AiOjAuMCwiTGVmdCI6MC4wLCJSaWdodCI6MC4wLCJCb3R0b20iOjAuMH0sIkJhY2tncm91bmQiOnsiJGlkIjoiMTY5NSIsIkNvbG9yIjp7IiRpZCI6IjE2OTYiLCJBIjoyNTUsIlIiOjExMiwiRyI6MTczLCJCIjo3MX19LCJJc1Zpc2libGUiOnRydWUsIldpZHRoIjoxMi4wLCJIZWlnaHQiOjE0LjAsIkJvcmRlclN0eWxlIjp7IiRpZCI6IjE2OTciLCJMaW5lQ29sb3IiOnsiJGlkIjoiMTY5OCIsIiR0eXBlIjoiTkxSRS5Db21tb24uRG9tLlNvbGlkQ29sb3JCcnVzaCwgTkxSRS5Db21tb24iLCJDb2xvciI6eyIkaWQiOiIxNjk5IiwiQSI6MjU1LCJSIjoyMzQsIkciOjIyLCJCIjozMH19LCJMaW5lV2VpZ2h0IjowLjAsIkxpbmVUeXBlIjowLCJQYXJlbnRTdHlsZSI6bnVsbH0sIlBhcmVudFN0eWxlIjpudWxsfSwiVGl0bGVTdHlsZSI6eyIkaWQiOiIxNzAwIiwiRm9udFNldHRpbmdzIjp7IiRpZCI6IjE3MDEiLCJGb250U2l6ZSI6MTEsIkZvbnROYW1lIjoiQ2FsaWJyaSIsIklzQm9sZCI6dHJ1ZSwiSXNJdGFsaWMiOmZhbHNlLCJJc1VuZGVybGluZWQiOmZhbHNlLCJQYXJlbnRTdHlsZSI6bnVsbH0sIkF1dG9TaXplIjowLCJGb3JlZ3JvdW5kIjp7IiRpZCI6IjE3MDIiLCJDb2xvciI6eyIkaWQiOiIxNzAz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E3MDQiLCJUb3AiOjAuMCwiTGVmdCI6MC4wLCJSaWdodCI6MC4wLCJCb3R0b20iOjAuMH0sIlBhZGRpbmciOnsiJGlkIjoiMTcwNSIsIlRvcCI6MC4wLCJMZWZ0IjowLjAsIlJpZ2h0IjowLjAsIkJvdHRvbSI6MC4wfSwiQmFja2dyb3VuZCI6eyIkaWQiOiIxNzA2IiwiQ29sb3IiOnsiJHJlZiI6IjE2NDgifX0sIklzVmlzaWJsZSI6ZmFsc2UsIldpZHRoIjowLjAsIkhlaWdodCI6MC4wLCJCb3JkZXJTdHlsZSI6bnVsbCwiUGFyZW50U3R5bGUiOm51bGx9LCJEYXRlU3R5bGUiOnsiJGlkIjoiMTcwNyIsIkZvbnRTZXR0aW5ncyI6eyIkaWQiOiIxNzA4IiwiRm9udFNpemUiOjEwLCJGb250TmFtZSI6IkNhbGlicmkiLCJJc0JvbGQiOmZhbHNlLCJJc0l0YWxpYyI6ZmFsc2UsIklzVW5kZXJsaW5lZCI6ZmFsc2UsIlBhcmVudFN0eWxlIjpudWxsfSwiQXV0b1NpemUiOjAsIkZvcmVncm91bmQiOnsiJGlkIjoiMTcwOSIsIkNvbG9yIjp7IiRpZCI6IjE3MTA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3MTEiLCJUb3AiOjAuMCwiTGVmdCI6MC4wLCJSaWdodCI6MC4wLCJCb3R0b20iOjAuMH0sIlBhZGRpbmciOnsiJGlkIjoiMTcxMiIsIlRvcCI6MC4wLCJMZWZ0IjowLjAsIlJpZ2h0IjowLjAsIkJvdHRvbSI6MC4wfSwiQmFja2dyb3VuZCI6eyIkaWQiOiIxNzEzIiwiQ29sb3IiOnsiJHJlZiI6IjE2NDgifX0sIklzVmlzaWJsZSI6ZmFsc2UsIldpZHRoIjowLjAsIkhlaWdodCI6MC4wLCJCb3JkZXJTdHlsZSI6bnVsbCwiUGFyZW50U3R5bGUiOm51bGx9LCJEYXRlRm9ybWF0Ijp7IiRpZCI6IjE3MTQ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cxNSIsIkZvcm1hdCI6MCwiSXNWaXNpYmxlIjpmYWxzZSwiTGFzdEtub3duVmlzaWJpbGl0eVN0YXRlIjpmYWxzZX0sIklzVmlzaWJsZSI6dHJ1ZSwiUGFyZW50U3R5bGUiOm51bGx9LCJEZWZhdWx0TW90U3R5bGUiOnsiJGlkIjoiMTcxNiIsIlNoYXBlIjoxLCJDb25uZWN0b3JNYXJnaW4iOnsiJGlkIjoiMTcxNyIsIlRvcCI6MC4wLCJMZWZ0IjoyLjAsIlJpZ2h0IjoyLjAsIkJvdHRvbSI6MC4wfSwiQ29ubmVjdG9yU3R5bGUiOnsiJGlkIjoiMTcxOCIsIkxpbmVDb2xvciI6eyIkaWQiOiIxNzE5IiwiJHR5cGUiOiJOTFJFLkNvbW1vbi5Eb20uU29saWRDb2xvckJydXNoLCBOTFJFLkNvbW1vbiIsIkNvbG9yIjp7IiRpZCI6IjE3MjAiLCJBIjoxMjcsIlIiOjc5LCJHIjoxMjksIkIiOjE4OX19LCJMaW5lV2VpZ2h0IjoxLjAsIkxpbmVUeXBlIjowLCJQYXJlbnRTdHlsZSI6bnVsbH0sIklzQmVsb3dUaW1lYmFuZCI6ZmFsc2UsIlBvc2l0aW9uT25UYXNrIjoxLCJIaWRlRGF0ZSI6ZmFsc2UsIlNoYXBlU2l6ZSI6MCwiU3BhY2luZyI6MS4wLCJQYWRkaW5nIjp7IiRpZCI6IjE3MjEiLCJUb3AiOjcuMCwiTGVmdCI6My4wLCJSaWdodCI6MC4wLCJCb3R0b20iOjIuMH0sIlNoYXBlU3R5bGUiOnsiJGlkIjoiMTcyMiIsIk1hcmdpbiI6eyIkaWQiOiIxNzIzIiwiVG9wIjowLjAsIkxlZnQiOjAuMCwiUmlnaHQiOjAuMCwiQm90dG9tIjowLjB9LCJQYWRkaW5nIjp7IiRpZCI6IjE3MjQiLCJUb3AiOjAuMCwiTGVmdCI6MC4wLCJSaWdodCI6MC4wLCJCb3R0b20iOjAuMH0sIkJhY2tncm91bmQiOnsiJGlkIjoiMTcyNSIsIkNvbG9yIjp7IiRpZCI6IjE3MjYiLCJBIjoyNTUsIlIiOjExMiwiRyI6MTczLCJCIjo3MX19LCJJc1Zpc2libGUiOnRydWUsIldpZHRoIjoxMi4wLCJIZWlnaHQiOjE0LjAsIkJvcmRlclN0eWxlIjp7IiRpZCI6IjE3MjciLCJMaW5lQ29sb3IiOnsiJGlkIjoiMTcyOCIsIiR0eXBlIjoiTkxSRS5Db21tb24uRG9tLlNvbGlkQ29sb3JCcnVzaCwgTkxSRS5Db21tb24iLCJDb2xvciI6eyIkaWQiOiIxNzI5IiwiQSI6MjU1LCJSIjoyMzQsIkciOjIyLCJCIjozMH19LCJMaW5lV2VpZ2h0IjowLjAsIkxpbmVUeXBlIjowLCJQYXJlbnRTdHlsZSI6bnVsbH0sIlBhcmVudFN0eWxlIjpudWxsfSwiVGl0bGVTdHlsZSI6eyIkaWQiOiIxNzMwIiwiRm9udFNldHRpbmdzIjp7IiRpZCI6IjE3MzEiLCJGb250U2l6ZSI6MTEsIkZvbnROYW1lIjoiQ2FsaWJyaSIsIklzQm9sZCI6dHJ1ZSwiSXNJdGFsaWMiOmZhbHNlLCJJc1VuZGVybGluZWQiOmZhbHNlLCJQYXJlbnRTdHlsZSI6bnVsbH0sIkF1dG9TaXplIjowLCJGb3JlZ3JvdW5kIjp7IiRpZCI6IjE3MzIiLCJDb2xvciI6eyIkaWQiOiIxNzMz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E3MzQiLCJUb3AiOjAuMCwiTGVmdCI6MC4wLCJSaWdodCI6MC4wLCJCb3R0b20iOjAuMH0sIlBhZGRpbmciOnsiJGlkIjoiMTczNSIsIlRvcCI6MC4wLCJMZWZ0IjowLjAsIlJpZ2h0IjowLjAsIkJvdHRvbSI6MC4wfSwiQmFja2dyb3VuZCI6eyIkaWQiOiIxNzM2IiwiQ29sb3IiOnsiJGlkIjoiMTczNyIsIkEiOjAsIlIiOjAsIkciOjAsIkIiOjB9fSwiSXNWaXNpYmxlIjpmYWxzZSwiV2lkdGgiOjAuMCwiSGVpZ2h0IjowLjAsIkJvcmRlclN0eWxlIjpudWxsLCJQYXJlbnRTdHlsZSI6bnVsbH0sIkRhdGVTdHlsZSI6eyIkaWQiOiIxNzM4IiwiRm9udFNldHRpbmdzIjp7IiRpZCI6IjE3MzkiLCJGb250U2l6ZSI6MTAsIkZvbnROYW1lIjoiQ2FsaWJyaSIsIklzQm9sZCI6ZmFsc2UsIklzSXRhbGljIjpmYWxzZSwiSXNVbmRlcmxpbmVkIjpmYWxzZSwiUGFyZW50U3R5bGUiOm51bGx9LCJBdXRvU2l6ZSI6MCwiRm9yZWdyb3VuZCI6eyIkaWQiOiIxNzQwIiwiQ29sb3IiOnsiJGlkIjoiMTc0M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c0MiIsIlRvcCI6MC4wLCJMZWZ0IjowLjAsIlJpZ2h0IjowLjAsIkJvdHRvbSI6MC4wfSwiUGFkZGluZyI6eyIkaWQiOiIxNzQzIiwiVG9wIjowLjAsIkxlZnQiOjAuMCwiUmlnaHQiOjAuMCwiQm90dG9tIjowLjB9LCJCYWNrZ3JvdW5kIjp7IiRpZCI6IjE3NDQiLCJDb2xvciI6eyIkcmVmIjoiMTczNyJ9fSwiSXNWaXNpYmxlIjpmYWxzZSwiV2lkdGgiOjAuMCwiSGVpZ2h0IjowLjAsIkJvcmRlclN0eWxlIjpudWxsLCJQYXJlbnRTdHlsZSI6bnVsbH0sIkRhdGVGb3JtYXQiOnsiJGlkIjoiMTc0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zQ2IiwiRm9ybWF0IjowLCJJc1Zpc2libGUiOmZhbHNlLCJMYXN0S25vd25WaXNpYmlsaXR5U3RhdGUiOmZhbHNlfSwiSXNWaXNpYmxlIjp0cnVlLCJQYXJlbnRTdHlsZSI6bnVsbH0sIkRlZmF1bHRUYXNrU3R5bGUiOnsiJGlkIjoiMTc0NyIsIlNoYXBlIjowLCJTaGFwZVRoaWNrbmVzcyI6MSwiRHVyYXRpb25Gb3JtYXQiOjE4LCJJbmNsdWRlTm9uV29ya2luZ0RheXNJbkR1cmF0aW9uIjpmYWxzZSwiUGVyY2VudGFnZUNvbXBsZXRlU3R5bGUiOnsiJGlkIjoiMTc0OCIsIkZvbnRTZXR0aW5ncyI6eyIkaWQiOiIxNzQ5IiwiRm9udFNpemUiOjEwLCJGb250TmFtZSI6IkNhbGlicmkiLCJJc0JvbGQiOmZhbHNlLCJJc0l0YWxpYyI6ZmFsc2UsIklzVW5kZXJsaW5lZCI6ZmFsc2UsIlBhcmVudFN0eWxlIjpudWxsfSwiQXV0b1NpemUiOjAsIkZvcmVncm91bmQiOnsiJGlkIjoiMTc1MCIsIkNvbG9yIjp7IiRpZCI6IjE3NTE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Tc1MiIsIlRvcCI6MC4wLCJMZWZ0IjowLjAsIlJpZ2h0IjowLjAsIkJvdHRvbSI6MC4wfSwiUGFkZGluZyI6eyIkaWQiOiIxNzUzIiwiVG9wIjowLjAsIkxlZnQiOjAuMCwiUmlnaHQiOjAuMCwiQm90dG9tIjowLjB9LCJCYWNrZ3JvdW5kIjp7IiRpZCI6IjE3NTQiLCJDb2xvciI6eyIkcmVmIjoiMTY0OCJ9fSwiSXNWaXNpYmxlIjp0cnVlLCJXaWR0aCI6MC4wLCJIZWlnaHQiOjAuMCwiQm9yZGVyU3R5bGUiOm51bGwsIlBhcmVudFN0eWxlIjpudWxsfSwiRHVyYXRpb25TdHlsZSI6eyIkaWQiOiIxNzU1IiwiRm9udFNldHRpbmdzIjp7IiRpZCI6IjE3NTYiLCJGb250U2l6ZSI6MTAsIkZvbnROYW1lIjoiQ2FsaWJyaSIsIklzQm9sZCI6ZmFsc2UsIklzSXRhbGljIjpmYWxzZSwiSXNVbmRlcmxpbmVkIjpmYWxzZSwiUGFyZW50U3R5bGUiOm51bGx9LCJBdXRvU2l6ZSI6MCwiRm9yZWdyb3VuZCI6eyIkaWQiOiIxNzU3IiwiQ29sb3IiOnsiJGlkIjoiMTc1O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c1OSIsIlRvcCI6MC4wLCJMZWZ0IjowLjAsIlJpZ2h0IjowLjAsIkJvdHRvbSI6MC4wfSwiUGFkZGluZyI6eyIkaWQiOiIxNzYwIiwiVG9wIjowLjAsIkxlZnQiOjAuMCwiUmlnaHQiOjAuMCwiQm90dG9tIjowLjB9LCJCYWNrZ3JvdW5kIjp7IiRpZCI6IjE3NjEiLCJDb2xvciI6eyIkcmVmIjoiMTY0OCJ9fSwiSXNWaXNpYmxlIjp0cnVlLCJXaWR0aCI6MC4wLCJIZWlnaHQiOjAuMCwiQm9yZGVyU3R5bGUiOm51bGwsIlBhcmVudFN0eWxlIjpudWxsfSwiSG9yaXpvbnRhbENvbm5lY3RvclN0eWxlIjp7IiRpZCI6IjE3NjIiLCJMaW5lQ29sb3IiOnsiJGlkIjoiMTc2MyIsIiR0eXBlIjoiTkxSRS5Db21tb24uRG9tLlNvbGlkQ29sb3JCcnVzaCwgTkxSRS5Db21tb24iLCJDb2xvciI6eyIkaWQiOiIxNzY0IiwiQSI6MjU1LCJSIjoyMDQsIkciOjIwNCwiQiI6MjA0fX0sIkxpbmVXZWlnaHQiOjEuMCwiTGluZVR5cGUiOjAsIlBhcmVudFN0eWxlIjpudWxsfSwiVmVydGljYWxDb25uZWN0b3JTdHlsZSI6eyIkaWQiOiIxNzY1IiwiTGluZUNvbG9yIjp7IiRpZCI6IjE3NjYiLCIkdHlwZSI6Ik5MUkUuQ29tbW9uLkRvbS5Tb2xpZENvbG9yQnJ1c2gsIE5MUkUuQ29tbW9uIiwiQ29sb3IiOnsiJGlkIjoiMTc2NyIsIkEiOjI1NSwiUiI6MjA0LCJHIjoyMDQsIkIiOjIwNH19LCJMaW5lV2VpZ2h0IjowLjAsIkxpbmVUeXBlIjowLCJQYXJlbnRTdHlsZSI6bnVsbH0sIk1hcmdpbiI6bnVsbCwiU3RhcnREYXRlUG9zaXRpb24iOjMsIkVuZERhdGVQb3NpdGlvbiI6MywiRGF0ZUlzVmlzaWJsZSI6dHJ1ZSwiVGl0bGVQb3NpdGlvbiI6MiwiRHVyYXRpb25Qb3NpdGlvbiI6MCwiUGVyY2VudGFnZUNvbXBsZXRlZFBvc2l0aW9uIjo0LCJTcGFjaW5nIjo1LCJJc0JlbG93VGltZWJhbmQiOnRydWUsIlBlcmNlbnRhZ2VDb21wbGV0ZVNoYXBlT3BhY2l0eSI6MzUsIlNoYXBlU3R5bGUiOnsiJGlkIjoiMTc2OCIsIk1hcmdpbiI6eyIkaWQiOiIxNzY5IiwiVG9wIjowLjAsIkxlZnQiOjQuMCwiUmlnaHQiOjQuMCwiQm90dG9tIjowLjB9LCJQYWRkaW5nIjp7IiRpZCI6IjE3NzAiLCJUb3AiOjAuMCwiTGVmdCI6MC4wLCJSaWdodCI6MC4wLCJCb3R0b20iOjAuMH0sIkJhY2tncm91bmQiOnsiJGlkIjoiMTc3MSIsIkNvbG9yIjp7IiRpZCI6IjE3NzIiLCJBIjoyNTUsIlIiOjExMiwiRyI6MTczLCJCIjo3MX19LCJJc1Zpc2libGUiOnRydWUsIldpZHRoIjowLjAsIkhlaWdodCI6MTYuMCwiQm9yZGVyU3R5bGUiOnsiJGlkIjoiMTc3MyIsIkxpbmVDb2xvciI6eyIkaWQiOiIxNzc0IiwiJHR5cGUiOiJOTFJFLkNvbW1vbi5Eb20uU29saWRDb2xvckJydXNoLCBOTFJFLkNvbW1vbiIsIkNvbG9yIjp7IiRpZCI6IjE3NzUiLCJBIjoyNTUsIlIiOjIzNCwiRyI6MjIsIkIiOjMwfX0sIkxpbmVXZWlnaHQiOjAuMCwiTGluZVR5cGUiOjAsIlBhcmVudFN0eWxlIjpudWxsfSwiUGFyZW50U3R5bGUiOm51bGx9LCJUaXRsZVN0eWxlIjp7IiRpZCI6IjE3NzYiLCJGb250U2V0dGluZ3MiOnsiJGlkIjoiMTc3NyIsIkZvbnRTaXplIjoxMCwiRm9udE5hbWUiOiJDYWxpYnJpIiwiSXNCb2xkIjpmYWxzZSwiSXNJdGFsaWMiOmZhbHNlLCJJc1VuZGVybGluZWQiOmZhbHNlLCJQYXJlbnRTdHlsZSI6bnVsbH0sIkF1dG9TaXplIjowLCJGb3JlZ3JvdW5kIjp7IiRpZCI6IjE3NzgiLCJDb2xvciI6eyIkaWQiOiIxNzc5IiwiQSI6MjU1LCJSIjoyNTUsIkciOjI1NSwiQiI6MjU1fX0sIk1heFdpZHRoIjoyMDAuMCwiTWF4SGVpZ2h0IjoiSW5maW5pdHkiLCJTbWFydEZvcmVncm91bmRJc0FjdGl2ZSI6ZmFsc2UsIkhvcml6b250YWxBbGlnbm1lbnQiOjEsIlZlcnRpY2FsQWxpZ25tZW50IjowLCJTbWFydEZvcmVncm91bmQiOm51bGwsIkJhY2tncm91bmRGaWxsVHlwZSI6MCwiTWFyZ2luIjp7IiRpZCI6IjE3ODAiLCJUb3AiOjAuMCwiTGVmdCI6MC4wLCJSaWdodCI6MC4wLCJCb3R0b20iOjAuMH0sIlBhZGRpbmciOnsiJGlkIjoiMTc4MSIsIlRvcCI6MC4wLCJMZWZ0IjowLjAsIlJpZ2h0IjowLjAsIkJvdHRvbSI6MC4wfSwiQmFja2dyb3VuZCI6eyIkaWQiOiIxNzgyIiwiQ29sb3IiOnsiJHJlZiI6IjE2NDgifX0sIklzVmlzaWJsZSI6dHJ1ZSwiV2lkdGgiOjAuMCwiSGVpZ2h0IjowLjAsIkJvcmRlclN0eWxlIjpudWxsLCJQYXJlbnRTdHlsZSI6bnVsbH0sIkRhdGVTdHlsZSI6eyIkaWQiOiIxNzgzIiwiRm9udFNldHRpbmdzIjp7IiRpZCI6IjE3ODQiLCJGb250U2l6ZSI6MTAsIkZvbnROYW1lIjoiQ2FsaWJyaSIsIklzQm9sZCI6ZmFsc2UsIklzSXRhbGljIjpmYWxzZSwiSXNVbmRlcmxpbmVkIjpmYWxzZSwiUGFyZW50U3R5bGUiOm51bGx9LCJBdXRvU2l6ZSI6MCwiRm9yZWdyb3VuZCI6eyIkaWQiOiIxNzg1IiwiQ29sb3IiOnsiJGlkIjoiMTc4Ni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MTc4NyIsIlRvcCI6MC4wLCJMZWZ0IjowLjAsIlJpZ2h0IjowLjAsIkJvdHRvbSI6MC4wfSwiUGFkZGluZyI6eyIkaWQiOiIxNzg4IiwiVG9wIjowLjAsIkxlZnQiOjAuMCwiUmlnaHQiOjAuMCwiQm90dG9tIjowLjB9LCJCYWNrZ3JvdW5kIjp7IiRpZCI6IjE3ODkiLCJDb2xvciI6eyIkcmVmIjoiMTY0OCJ9fSwiSXNWaXNpYmxlIjp0cnVlLCJXaWR0aCI6MC4wLCJIZWlnaHQiOjAuMCwiQm9yZGVyU3R5bGUiOm51bGwsIlBhcmVudFN0eWxlIjpudWxsfSwiRGF0ZUZvcm1hdCI6eyIkaWQiOiIxNzk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3OTEiLCJGb3JtYXQiOjAsIklzVmlzaWJsZSI6ZmFsc2UsIkxhc3RLbm93blZpc2liaWxpdHlTdGF0ZSI6ZmFsc2V9LCJJc1Zpc2libGUiOnRydWUsIlBhcmVudFN0eWxlIjpudWxsLCJfZXhwbGljaXRseVNldCI6eyIkaWQiOiIxNzky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RlZmF1bHRTd2ltbGFuZU1pbGVzdG9uZVN0eWxlIjp7IiRpZCI6IjE3OTMiLCJUaXRsZVBvc2l0aW9uIjoiUmlnaHQiLCJEYXRlUG9zaXRpb24iOiJMZWZ0IiwiU2hhcGVUeXBlIjoxLCJTaGFwZVNpemUiOjAsIlNwYWNpbmciOjUsIlNoYXBlU3R5bGUiOnsiJGlkIjoiMTc5NCIsIk1hcmdpbiI6eyIkaWQiOiIxNzk1IiwiVG9wIjowLjAsIkxlZnQiOjAuMCwiUmlnaHQiOjAuMCwiQm90dG9tIjowLjB9LCJQYWRkaW5nIjp7IiRpZCI6IjE3OTYiLCJUb3AiOjAuMCwiTGVmdCI6MC4wLCJSaWdodCI6MC4wLCJCb3R0b20iOjAuMH0sIkJhY2tncm91bmQiOnsiJGlkIjoiMTc5NyIsIkNvbG9yIjp7IiRpZCI6IjE3OTgiLCJBIjoyNTUsIlIiOjAsIkciOjExNCwiQiI6MTg4fX0sIklzVmlzaWJsZSI6dHJ1ZSwiV2lkdGgiOjEyLjAsIkhlaWdodCI6MTQuMCwiQm9yZGVyU3R5bGUiOnsiJGlkIjoiMTc5OSIsIkxpbmVDb2xvciI6eyIkaWQiOiIxODAwIiwiJHR5cGUiOiJOTFJFLkNvbW1vbi5Eb20uU29saWRDb2xvckJydXNoLCBOTFJFLkNvbW1vbiIsIkNvbG9yIjp7IiRpZCI6IjE4MDEiLCJBIjoyNTUsIlIiOjI1NSwiRyI6MCwiQiI6MH19LCJMaW5lV2VpZ2h0IjowLjAsIkxpbmVUeXBlIjowLCJQYXJlbnRTdHlsZSI6bnVsbH0sIlBhcmVudFN0eWxlIjpudWxsfSwiVGl0bGVTdHlsZSI6eyIkaWQiOiIxODAyIiwiRm9udFNldHRpbmdzIjp7IiRpZCI6IjE4MDMiLCJGb250U2l6ZSI6MTEsIkZvbnROYW1lIjoiQ2FsaWJyaSIsIklzQm9sZCI6dHJ1ZSwiSXNJdGFsaWMiOmZhbHNlLCJJc1VuZGVybGluZWQiOmZhbHNlLCJQYXJlbnRTdHlsZSI6bnVsbH0sIkF1dG9TaXplIjowLCJGb3JlZ3JvdW5kIjp7IiRpZCI6IjE4MDQiLCJDb2xvciI6eyIkaWQiOiIxODA1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E4MDYiLCJUb3AiOjAuMCwiTGVmdCI6MC4wLCJSaWdodCI6MC4wLCJCb3R0b20iOjAuMH0sIlBhZGRpbmciOnsiJGlkIjoiMTgwNyIsIlRvcCI6MC4wLCJMZWZ0IjowLjAsIlJpZ2h0IjowLjAsIkJvdHRvbSI6MC4wfSwiQmFja2dyb3VuZCI6eyIkaWQiOiIxODA4IiwiQ29sb3IiOnsiJGlkIjoiMTgwOSIsIkEiOjAsIlIiOjAsIkciOjAsIkIiOjB9fSwiSXNWaXNpYmxlIjpmYWxzZSwiV2lkdGgiOjAuMCwiSGVpZ2h0IjowLjAsIkJvcmRlclN0eWxlIjpudWxsLCJQYXJlbnRTdHlsZSI6bnVsbH0sIkRhdGVTdHlsZSI6eyIkaWQiOiIxODEwIiwiRm9udFNldHRpbmdzIjp7IiRpZCI6IjE4MTEiLCJGb250U2l6ZSI6MTAsIkZvbnROYW1lIjoiQ2FsaWJyaSIsIklzQm9sZCI6ZmFsc2UsIklzSXRhbGljIjpmYWxzZSwiSXNVbmRlcmxpbmVkIjpmYWxzZSwiUGFyZW50U3R5bGUiOm51bGx9LCJBdXRvU2l6ZSI6MCwiRm9yZWdyb3VuZCI6eyIkaWQiOiIxODEyIiwiQ29sb3IiOnsiJGlkIjoiMTgxM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gxNCIsIlRvcCI6MC4wLCJMZWZ0IjowLjAsIlJpZ2h0IjowLjAsIkJvdHRvbSI6MC4wfSwiUGFkZGluZyI6eyIkaWQiOiIxODE1IiwiVG9wIjowLjAsIkxlZnQiOjAuMCwiUmlnaHQiOjAuMCwiQm90dG9tIjowLjB9LCJCYWNrZ3JvdW5kIjp7IiRpZCI6IjE4MTYiLCJDb2xvciI6eyIkaWQiOiIxODE3IiwiQSI6MCwiUiI6MCwiRyI6MCwiQiI6MH19LCJJc1Zpc2libGUiOmZhbHNlLCJXaWR0aCI6MC4wLCJIZWlnaHQiOjAuMCwiQm9yZGVyU3R5bGUiOm51bGwsIlBhcmVudFN0eWxlIjpudWxsfSwiRGF0ZUZvcm1hdCI6eyIkaWQiOiIxODE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4MTkiLCJGb3JtYXQiOjAsIklzVmlzaWJsZSI6ZmFsc2UsIkxhc3RLbm93blZpc2liaWxpdHlTdGF0ZSI6ZmFsc2V9LCJJc1Zpc2libGUiOnRydWUsIlBhcmVudFN0eWxlIjpudWxsfSwiR3JpZGxpbmVQYW5lbFN0eWxlIjp7IiRpZCI6IjE4MjAiLCJHcmlkbGluZVN0eWxlIjp7IiRpZCI6IjE4MjEiLCJMaW5lQ29sb3IiOnsiJGlkIjoiMTgyMiIsIiR0eXBlIjoiTkxSRS5Db21tb24uRG9tLlNvbGlkQ29sb3JCcnVzaCwgTkxSRS5Db21tb24iLCJDb2xvciI6eyIkaWQiOiIxODIzIiwiQSI6MzgsIlIiOjkxLCJHIjoxNTUsIkIiOjIxM319LCJMaW5lV2VpZ2h0IjoxLjAsIkxpbmVUeXBlIjowLCJQYXJlbnRTdHlsZSI6bnVsbH0sIk1hcmdpbiI6eyIkaWQiOiIxODI0IiwiVG9wIjowLjAsIkxlZnQiOjAuMCwiUmlnaHQiOjAuMCwiQm90dG9tIjowLjB9LCJQYWRkaW5nIjp7IiRpZCI6IjE4MjUiLCJUb3AiOjAuMCwiTGVmdCI6MC4wLCJSaWdodCI6MC4wLCJCb3R0b20iOjAuMH0sIkJhY2tncm91bmQiOm51bGwsIklzVmlzaWJsZSI6dHJ1ZSwiV2lkdGgiOjAuMCwiSGVpZ2h0IjowLjAsIkJvcmRlclN0eWxlIjp7IiRpZCI6IjE4MjYiLCJMaW5lQ29sb3IiOm51bGwsIkxpbmVXZWlnaHQiOjAuMCwiTGluZVR5cGUiOjAsIlBhcmVudFN0eWxlIjpudWxsfSwiUGFyZW50U3R5bGUiOm51bGx9LCJBY3Rpdml0eUxpbmVQYW5lbFN0eWxlIjp7IiRpZCI6IjE4MjciLCJBY3Rpdml0eUxpbmVTdHlsZSI6eyIkaWQiOiIxODI4IiwiTGluZUNvbG9yIjp7IiRpZCI6IjE4MjkiLCIkdHlwZSI6Ik5MUkUuQ29tbW9uLkRvbS5Tb2xpZENvbG9yQnJ1c2gsIE5MUkUuQ29tbW9uIiwiQ29sb3IiOnsiJGlkIjoiMTgzMCIsIkEiOjM4LCJSIjoyMzIsIkciOjc2LCJCIjozNH19LCJMaW5lV2VpZ2h0IjoxLjAsIkxpbmVUeXBlIjowLCJQYXJlbnRTdHlsZSI6bnVsbH0sIk1hcmdpbiI6eyIkaWQiOiIxODMxIiwiVG9wIjowLjAsIkxlZnQiOjAuMCwiUmlnaHQiOjAuMCwiQm90dG9tIjowLjB9LCJQYWRkaW5nIjp7IiRpZCI6IjE4MzIiLCJUb3AiOjAuMCwiTGVmdCI6MC4wLCJSaWdodCI6MC4wLCJCb3R0b20iOjAuMH0sIkJhY2tncm91bmQiOm51bGwsIklzVmlzaWJsZSI6dHJ1ZSwiV2lkdGgiOjAuMCwiSGVpZ2h0IjowLjAsIkJvcmRlclN0eWxlIjpudWxsLCJQYXJlbnRTdHlsZSI6bnVsbH0sIl9zZWxlY3RlZFRoZW1lUHJlc2V0Q29sb3JzIjp7IiRpZCI6IjE4MzMiLCJUZXh0TGlnaHQiOnsiJGlkIjoiMTgzNCIsIkEiOjI1NSwiUiI6MjU1LCJHIjoyNTUsIkIiOjI1NX0sIlRleHREYXJrIjp7IiRpZCI6IjE4MzUiLCJBIjoyNTUsIlIiOjAsIkciOjAsIkIiOjB9LCJBY2NlbnQxIjp7IiRyZWYiOiIxNjcxIn0sIkFjY2VudDIiOnsiJHJlZiI6IjE2MzMifSwiQWNjZW50MyI6eyIkaWQiOiIxODM2IiwiQSI6MjU1LCJSIjoxMTIsIkciOjE3MywiQiI6NzF9LCJBY2NlbnQ0Ijp7IiRpZCI6IjE4MzciLCJBIjoyNTUsIlIiOjc5LCJHIjoxMjksIkIiOjE4OX0sIkFjY2VudDUiOnsiJGlkIjoiMTgzOCIsIkEiOjI1NSwiUiI6MjM3LCJHIjoxMjUsIkIiOjQ5fSwiQWNjZW50NiI6eyIkaWQiOiIxODM5IiwiQSI6MjU1LCJSIjoxNSwiRyI6MTU4LCJCIjoyMTN9LCJBY2NlbnQ3Ijp7IiRpZCI6IjE4NDAiLCJBIjoyNTUsIlIiOjE2MCwiRyI6NDMsIkIiOjE0N30sIkFjY2VudDgiOnsiJGlkIjoiMTg0MSIsIkEiOjI1NSwiUiI6NzgsIkciOjE2NywiQiI6NDZ9fSwiU2hvd0VsYXBzZWRUaW1lR3JhZGllbnRTdHlsZSI6ZmFsc2UsIlRpbWViYW5kUmVzZXJ2ZWRMZWZ0QXJlYVN0eWxlIjp7IiRpZCI6IjE4NDIiLCJBY3Rpdml0eUhlYWRlcldpZHRoIjowLjAsIklzU2V0IjpmYWxzZX0sIkRlZmF1bHRTd2ltbGFuZVN0eWxlIjp7IiRpZCI6IjE4NDMiLCJIZWFkZXJTdHlsZSI6eyIkaWQiOiIxODQ0IiwiVGV4dFN0eWxlIjp7IiRpZCI6IjE4NDUiLCJGb250U2V0dGluZ3MiOnsiJGlkIjoiMTg0NiIsIkZvbnRTaXplIjoxMiwiRm9udE5hbWUiOiJDYWxpYnJpIiwiSXNCb2xkIjpmYWxzZSwiSXNJdGFsaWMiOmZhbHNlLCJJc1VuZGVybGluZWQiOmZhbHNlLCJQYXJlbnRTdHlsZSI6bnVsbH0sIkF1dG9TaXplIjowLCJGb3JlZ3JvdW5kIjp7IiRpZCI6IjE4NDciLCJDb2xvciI6eyIkaWQiOiIxODQ4IiwiQSI6MjU1LCJSIjozMiwiRyI6NTYsIkIiOjEwMH19LCJNYXhXaWR0aCI6MC4wLCJNYXhIZWlnaHQiOjAuMCwiU21hcnRGb3JlZ3JvdW5kSXNBY3RpdmUiOmZhbHNlLCJIb3Jpem9udGFsQWxpZ25tZW50IjowLCJWZXJ0aWNhbEFsaWdubWVudCI6MCwiU21hcnRGb3JlZ3JvdW5kIjpudWxsLCJCYWNrZ3JvdW5kRmlsbFR5cGUiOjAsIk1hcmdpbiI6eyIkaWQiOiIxODQ5IiwiVG9wIjowLjAsIkxlZnQiOjAuMCwiUmlnaHQiOjAuMCwiQm90dG9tIjowLjB9LCJQYWRkaW5nIjp7IiRpZCI6IjE4NTAiLCJUb3AiOjAuMCwiTGVmdCI6MC4wLCJSaWdodCI6MC4wLCJCb3R0b20iOjAuMH0sIkJhY2tncm91bmQiOm51bGwsIklzVmlzaWJsZSI6ZmFsc2UsIldpZHRoIjowLjAsIkhlaWdodCI6MC4wLCJCb3JkZXJTdHlsZSI6bnVsbCwiUGFyZW50U3R5bGUiOm51bGx9LCJSZWN0YW5nbGVTdHlsZSI6eyIkaWQiOiIxODUxIiwiTWFyZ2luIjp7IiRpZCI6IjE4NTIiLCJUb3AiOjAuMCwiTGVmdCI6MC4wLCJSaWdodCI6MC4wLCJCb3R0b20iOjAuMH0sIlBhZGRpbmciOnsiJGlkIjoiMTg1MyIsIlRvcCI6MC4wLCJMZWZ0IjowLjAsIlJpZ2h0IjowLjAsIkJvdHRvbSI6MC4wfSwiQmFja2dyb3VuZCI6eyIkaWQiOiIxODU0IiwiQ29sb3IiOnsiJGlkIjoiMTg1NSIsIkEiOjEyNywiUiI6OTEsIkciOjE1NSwiQiI6MjEzfX0sIklzVmlzaWJsZSI6ZmFsc2UsIldpZHRoIjowLjAsIkhlaWdodCI6MC4wLCJCb3JkZXJTdHlsZSI6eyIkaWQiOiIxODU2IiwiTGluZUNvbG9yIjp7IiRpZCI6IjE4NTciLCIkdHlwZSI6Ik5MUkUuQ29tbW9uLkRvbS5Tb2xpZENvbG9yQnJ1c2gsIE5MUkUuQ29tbW9uIiwiQ29sb3IiOnsiJGlkIjoiMTg1OCIsIkEiOjI1NSwiUiI6MjU1LCJHIjowLCJCIjowfX0sIkxpbmVXZWlnaHQiOjAuMCwiTGluZVR5cGUiOjAsIlBhcmVudFN0eWxlIjpudWxsfSwiUGFyZW50U3R5bGUiOm51bGx9LCJNYXJnaW4iOnsiJGlkIjoiMTg1OSIsIlRvcCI6MC4wLCJMZWZ0IjowLjAsIlJpZ2h0IjowLjAsIkJvdHRvbSI6MC4wfSwiUGFkZGluZyI6eyIkaWQiOiIxODYwIiwiVG9wIjowLjAsIkxlZnQiOjAuMCwiUmlnaHQiOjAuMCwiQm90dG9tIjowLjB9LCJCYWNrZ3JvdW5kIjpudWxsLCJJc1Zpc2libGUiOnRydWUsIldpZHRoIjowLjAsIkhlaWdodCI6MC4wLCJCb3JkZXJTdHlsZSI6bnVsbCwiUGFyZW50U3R5bGUiOm51bGx9LCJCYWNrZ3JvdW5kU3R5bGUiOnsiJGlkIjoiMTg2MSIsIk1hcmdpbiI6eyIkaWQiOiIxODYyIiwiVG9wIjowLjAsIkxlZnQiOjAuMCwiUmlnaHQiOjAuMCwiQm90dG9tIjowLjB9LCJQYWRkaW5nIjp7IiRpZCI6IjE4NjMiLCJUb3AiOjAuMCwiTGVmdCI6MC4wLCJSaWdodCI6MC4wLCJCb3R0b20iOjAuMH0sIkJhY2tncm91bmQiOnsiJGlkIjoiMTg2NCIsIkNvbG9yIjp7IiRpZCI6IjE4NjUiLCJBIjozOCwiUiI6OTEsIkciOjE1NSwiQiI6MjEzfX0sIklzVmlzaWJsZSI6dHJ1ZSwiV2lkdGgiOjAuMCwiSGVpZ2h0IjowLjAsIkJvcmRlclN0eWxlIjp7IiRpZCI6IjE4NjYiLCJMaW5lQ29sb3IiOnsiJGlkIjoiMTg2NyIsIiR0eXBlIjoiTkxSRS5Db21tb24uRG9tLlNvbGlkQ29sb3JCcnVzaCwgTkxSRS5Db21tb24iLCJDb2xvciI6eyIkaWQiOiIxODY4IiwiQSI6MjU1LCJSIjoyNTUsIkciOjAsIkIiOjB9fSwiTGluZVdlaWdodCI6MC4wLCJMaW5lVHlwZSI6MCwiUGFyZW50U3R5bGUiOm51bGx9LCJQYXJlbnRTdHlsZSI6bnVsbH0sIklzQWJvdmVUaW1lYmFuZCI6ZmFsc2UsIk1hcmdpbiI6eyIkaWQiOiIxODY5IiwiVG9wIjowLjAsIkxlZnQiOjAuMCwiUmlnaHQiOjAuMCwiQm90dG9tIjowLjB9LCJQYWRkaW5nIjp7IiRpZCI6IjE4NzAiLCJUb3AiOjAuMCwiTGVmdCI6MC4wLCJSaWdodCI6MC4wLCJCb3R0b20iOjAuMH0sIklzVmlzaWJsZSI6dHJ1ZSwiV2lkdGgiOjAuMCwiSGVpZ2h0IjowLjAsIkJvcmRlclN0eWxlIjpudWxsLCJQYXJlbnRTdHlsZSI6bnVsbH0sIkRlZmF1bHRTd2ltbGFuZVYyU3R5bGUiOnsiJGlkIjoiMTg3MSIsIlN0eWxlSWQiOiIwMDAwMDAwMC0wMDAwLTAwMDAtMDAwMC0wMDAwMDAwMDAwMDAiLCJIZWFkZXJTdHlsZSI6eyIkaWQiOiIxODcyIiwiVGV4dElzVmVydGljYWwiOmZhbHNlLCJUZXh0U3R5bGUiOnsiJGlkIjoiMTg3MyIsIkZvbnRTZXR0aW5ncyI6eyIkaWQiOiIxODc0IiwiRm9udFNpemUiOjEyLCJGb250TmFtZSI6IkNhbGlicmkiLCJJc0JvbGQiOmZhbHNlLCJJc0l0YWxpYyI6ZmFsc2UsIklzVW5kZXJsaW5lZCI6ZmFsc2UsIlBhcmVudFN0eWxlIjpudWxsfSwiQXV0b1NpemUiOjIsIkZvcmVncm91bmQiOnsiJGlkIjoiMTg3NSIsIkNvbG9yIjp7IiRpZCI6IjE4NzY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xODc3IiwiVG9wIjowLjAsIkxlZnQiOjAuMCwiUmlnaHQiOjAuMCwiQm90dG9tIjowLjB9LCJQYWRkaW5nIjp7IiRpZCI6IjE4NzgiLCJUb3AiOjAuMCwiTGVmdCI6MC4wLCJSaWdodCI6MC4wLCJCb3R0b20iOjAuMH0sIkJhY2tncm91bmQiOm51bGwsIklzVmlzaWJsZSI6ZmFsc2UsIldpZHRoIjowLjAsIkhlaWdodCI6MC4wLCJCb3JkZXJTdHlsZSI6bnVsbCwiUGFyZW50U3R5bGUiOm51bGx9LCJSZWN0YW5nbGVTdHlsZSI6eyIkaWQiOiIxODc5IiwiTWFyZ2luIjp7IiRpZCI6IjE4ODAiLCJUb3AiOjAuMCwiTGVmdCI6MC4wLCJSaWdodCI6MC4wLCJCb3R0b20iOjAuMH0sIlBhZGRpbmciOnsiJGlkIjoiMTg4MSIsIlRvcCI6MC4wLCJMZWZ0IjowLjAsIlJpZ2h0IjowLjAsIkJvdHRvbSI6MC4wfSwiQmFja2dyb3VuZCI6eyIkaWQiOiIxODgyIiwiQ29sb3IiOnsiJGlkIjoiMTg4MyIsIkEiOjI1NSwiUiI6MTEyLCJHIjoxNzMsIkIiOjcxfX0sIklzVmlzaWJsZSI6dHJ1ZSwiV2lkdGgiOjAuMCwiSGVpZ2h0IjowLjAsIkJvcmRlclN0eWxlIjp7IiRpZCI6IjE4ODQiLCJMaW5lQ29sb3IiOnsiJGlkIjoiMTg4NSIsIiR0eXBlIjoiTkxSRS5Db21tb24uRG9tLlNvbGlkQ29sb3JCcnVzaCwgTkxSRS5Db21tb24iLCJDb2xvciI6eyIkaWQiOiIxODg2IiwiQSI6MjU1LCJSIjoxMCwiRyI6MjQsIkIiOjQxfX0sIkxpbmVXZWlnaHQiOjAuMCwiTGluZVR5cGUiOjAsIlBhcmVudFN0eWxlIjpudWxsfSwiUGFyZW50U3R5bGUiOm51bGx9LCJNYXJnaW4iOnsiJGlkIjoiMTg4NyIsIlRvcCI6MC4wLCJMZWZ0IjowLjAsIlJpZ2h0IjowLjAsIkJvdHRvbSI6MC4wfSwiUGFkZGluZyI6eyIkaWQiOiIxODg4IiwiVG9wIjowLjAsIkxlZnQiOjAuMCwiUmlnaHQiOjAuMCwiQm90dG9tIjowLjB9LCJCYWNrZ3JvdW5kIjpudWxsLCJJc1Zpc2libGUiOnRydWUsIldpZHRoIjowLjAsIkhlaWdodCI6MC4wLCJCb3JkZXJTdHlsZSI6bnVsbCwiUGFyZW50U3R5bGUiOm51bGx9LCJCYWNrZ3JvdW5kU3R5bGUiOnsiJGlkIjoiMTg4OSIsIk1hcmdpbiI6eyIkaWQiOiIxODkwIiwiVG9wIjowLjAsIkxlZnQiOjAuMCwiUmlnaHQiOjAuMCwiQm90dG9tIjowLjB9LCJQYWRkaW5nIjp7IiRpZCI6IjE4OTEiLCJUb3AiOjAuMCwiTGVmdCI6MC4wLCJSaWdodCI6MC4wLCJCb3R0b20iOjAuMH0sIkJhY2tncm91bmQiOnsiJGlkIjoiMTg5MiIsIkNvbG9yIjp7IiRpZCI6IjE4OTMiLCJBIjozOCwiUiI6MTY1LCJHIjoxNjUsIkIiOjE2NX19LCJJc1Zpc2libGUiOnRydWUsIldpZHRoIjowLjAsIkhlaWdodCI6MC4wLCJCb3JkZXJTdHlsZSI6eyIkaWQiOiIxODk0IiwiTGluZUNvbG9yIjp7IiRpZCI6IjE4OTUiLCIkdHlwZSI6Ik5MUkUuQ29tbW9uLkRvbS5Tb2xpZENvbG9yQnJ1c2gsIE5MUkUuQ29tbW9uIiwiQ29sb3IiOnsiJGlkIjoiMTg5NiIsIkEiOjI1NSwiUiI6MjM0LCJHIjoyMiwiQiI6MzB9fSwiTGluZVdlaWdodCI6MC4wLCJMaW5lVHlwZSI6MCwiUGFyZW50U3R5bGUiOm51bGx9LCJQYXJlbnRTdHlsZSI6bnVsbH0sIklzQWJvdmVUaW1lYmFuZCI6ZmFsc2UsIlNwYWNpbmciOjUsIkRlZmF1bHRTd2ltbGFuZVRhc2tTdHlsZSI6eyIkaWQiOiIxODk3IiwiJHR5cGUiOiJOTFJFLkNvbW1vbi5Eb20uU3R5bGVzLkV4cGxpY2l0U2V0YWJsZVRhc2tTdHlsZSwgTkxSRS5Db21tb24iLCJTaGFwZSI6MywiU2hhcGVUaGlja25lc3MiOjAsIkR1cmF0aW9uRm9ybWF0IjoxOCwiSW5jbHVkZU5vbldvcmtpbmdEYXlzSW5EdXJhdGlvbiI6ZmFsc2UsIlBlcmNlbnRhZ2VDb21wbGV0ZVN0eWxlIjp7IiRpZCI6IjE4OTgiLCJGb250U2V0dGluZ3MiOnsiJGlkIjoiMTg5OSIsIkZvbnRTaXplIjoxMCwiRm9udE5hbWUiOiJDYWxpYnJpIiwiSXNCb2xkIjpmYWxzZSwiSXNJdGFsaWMiOmZhbHNlLCJJc1VuZGVybGluZWQiOmZhbHNlLCJQYXJlbnRTdHlsZSI6bnVsbH0sIkF1dG9TaXplIjowLCJGb3JlZ3JvdW5kIjp7IiRpZCI6IjE5MDAiLCJDb2xvciI6eyIkaWQiOiIxOTAx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E5MDIiLCJUb3AiOjAuMCwiTGVmdCI6MC4wLCJSaWdodCI6MC4wLCJCb3R0b20iOjAuMH0sIlBhZGRpbmciOnsiJGlkIjoiMTkwMyIsIlRvcCI6MC4wLCJMZWZ0IjowLjAsIlJpZ2h0IjowLjAsIkJvdHRvbSI6MC4wfSwiQmFja2dyb3VuZCI6eyIkaWQiOiIxOTA0IiwiQ29sb3IiOnsiJGlkIjoiMTkwNSIsIkEiOjg5LCJSIjowLCJHIjowLCJCIjowfX0sIklzVmlzaWJsZSI6dHJ1ZSwiV2lkdGgiOjAuMCwiSGVpZ2h0IjowLjAsIkJvcmRlclN0eWxlIjpudWxsLCJQYXJlbnRTdHlsZSI6bnVsbH0sIkR1cmF0aW9uU3R5bGUiOnsiJGlkIjoiMTkwNiIsIkZvbnRTZXR0aW5ncyI6eyIkaWQiOiIxOTA3IiwiRm9udFNpemUiOjEwLCJGb250TmFtZSI6IkNhbGlicmkiLCJJc0JvbGQiOmZhbHNlLCJJc0l0YWxpYyI6ZmFsc2UsIklzVW5kZXJsaW5lZCI6ZmFsc2UsIlBhcmVudFN0eWxlIjpudWxsfSwiQXV0b1NpemUiOjAsIkZvcmVncm91bmQiOnsiJGlkIjoiMTkwOCIsIkNvbG9yIjp7IiRpZCI6IjE5MDk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E5MTAiLCJUb3AiOjAuMCwiTGVmdCI6MC4wLCJSaWdodCI6MC4wLCJCb3R0b20iOjAuMH0sIlBhZGRpbmciOnsiJGlkIjoiMTkxMSIsIlRvcCI6MC4wLCJMZWZ0IjowLjAsIlJpZ2h0IjowLjAsIkJvdHRvbSI6MC4wfSwiQmFja2dyb3VuZCI6eyIkaWQiOiIxOTEyIiwiQ29sb3IiOnsiJGlkIjoiMTkxMyIsIkEiOjAsIlIiOjI1NSwiRyI6MjU1LCJCIjoyNTV9fSwiSXNWaXNpYmxlIjp0cnVlLCJXaWR0aCI6MC4wLCJIZWlnaHQiOjAuMCwiQm9yZGVyU3R5bGUiOm51bGwsIlBhcmVudFN0eWxlIjpudWxsfSwiSG9yaXpvbnRhbENvbm5lY3RvclN0eWxlIjp7IiRpZCI6IjE5MTQiLCJMaW5lQ29sb3IiOnsiJGlkIjoiMTkxNSIsIiR0eXBlIjoiTkxSRS5Db21tb24uRG9tLlNvbGlkQ29sb3JCcnVzaCwgTkxSRS5Db21tb24iLCJDb2xvciI6eyIkaWQiOiIxOTE2IiwiQSI6MjU1LCJSIjoyMDQsIkciOjIwNCwiQiI6MjA0fX0sIkxpbmVXZWlnaHQiOjEuMCwiTGluZVR5cGUiOjAsIlBhcmVudFN0eWxlIjpudWxsfSwiVmVydGljYWxDb25uZWN0b3JTdHlsZSI6eyIkaWQiOiIxOTE3IiwiTGluZUNvbG9yIjp7IiRpZCI6IjE5MTgiLCIkdHlwZSI6Ik5MUkUuQ29tbW9uLkRvbS5Tb2xpZENvbG9yQnJ1c2gsIE5MUkUuQ29tbW9uIiwiQ29sb3IiOnsiJGlkIjoiMTkxOSIsIkEiOjI1NSwiUiI6MjA0LCJHIjoyMDQsIkIiOjIwNH19LCJMaW5lV2VpZ2h0IjowLjAsIkxpbmVUeXBlIjowLCJQYXJlbnRTdHlsZSI6bnVsbH0sIk1hcmdpbiI6bnVsbCwiU3RhcnREYXRlUG9zaXRpb24iOjYsIkVuZERhdGVQb3NpdGlvbiI6NiwiRGF0ZUlzVmlzaWJsZSI6ZmFsc2UsIlRpdGxlUG9zaXRpb24iOjIsIkR1cmF0aW9uUG9zaXRpb24iOjMsIlBlcmNlbnRhZ2VDb21wbGV0ZWRQb3NpdGlvbiI6NCwiU3BhY2luZyI6NSwiSXNCZWxvd1RpbWViYW5kIjp0cnVlLCJQZXJjZW50YWdlQ29tcGxldGVTaGFwZU9wYWNpdHkiOjM1LCJTaGFwZVN0eWxlIjp7IiRpZCI6IjE5MjAiLCJNYXJnaW4iOnsiJGlkIjoiMTkyMSIsIlRvcCI6MC4wLCJMZWZ0Ijo0LjAsIlJpZ2h0Ijo0LjAsIkJvdHRvbSI6MC4wfSwiUGFkZGluZyI6eyIkaWQiOiIxOTIyIiwiVG9wIjowLjAsIkxlZnQiOjAuMCwiUmlnaHQiOjAuMCwiQm90dG9tIjowLjB9LCJCYWNrZ3JvdW5kIjp7IiRpZCI6IjE5MjMiLCJDb2xvciI6eyIkaWQiOiIxOTI0IiwiQSI6MjU1LCJSIjoxMTIsIkciOjE3MywiQiI6NzF9fSwiSXNWaXNpYmxlIjp0cnVlLCJXaWR0aCI6MC4wLCJIZWlnaHQiOjEwLjAsIkJvcmRlclN0eWxlIjp7IiRpZCI6IjE5MjUiLCJMaW5lQ29sb3IiOnsiJGlkIjoiMTkyNiIsIiR0eXBlIjoiTkxSRS5Db21tb24uRG9tLlNvbGlkQ29sb3JCcnVzaCwgTkxSRS5Db21tb24iLCJDb2xvciI6eyIkaWQiOiIxOTI3IiwiQSI6MjU1LCJSIjoyMzQsIkciOjIyLCJCIjozMH19LCJMaW5lV2VpZ2h0IjowLjAsIkxpbmVUeXBlIjowLCJQYXJlbnRTdHlsZSI6bnVsbH0sIlBhcmVudFN0eWxlIjpudWxsfSwiVGl0bGVTdHlsZSI6eyIkaWQiOiIxOTI4IiwiRm9udFNldHRpbmdzIjp7IiRpZCI6IjE5MjkiLCJGb250U2l6ZSI6MTAsIkZvbnROYW1lIjoiQ2FsaWJyaSIsIklzQm9sZCI6ZmFsc2UsIklzSXRhbGljIjpmYWxzZSwiSXNVbmRlcmxpbmVkIjpmYWxzZSwiUGFyZW50U3R5bGUiOm51bGx9LCJBdXRvU2l6ZSI6MCwiRm9yZWdyb3VuZCI6eyIkaWQiOiIxOTMwIiwiQ29sb3IiOnsiJGlkIjoiMTkzMSIsIkEiOjI1NSwiUiI6MjU1LCJHIjoyNTUsIkIiOjI1NX19LCJNYXhXaWR0aCI6MjAwLjAsIk1heEhlaWdodCI6IkluZmluaXR5IiwiU21hcnRGb3JlZ3JvdW5kSXNBY3RpdmUiOmZhbHNlLCJIb3Jpem9udGFsQWxpZ25tZW50IjoxLCJWZXJ0aWNhbEFsaWdubWVudCI6MCwiU21hcnRGb3JlZ3JvdW5kIjpudWxsLCJCYWNrZ3JvdW5kRmlsbFR5cGUiOjAsIk1hcmdpbiI6eyIkaWQiOiIxOTMyIiwiVG9wIjowLjAsIkxlZnQiOjAuMCwiUmlnaHQiOjAuMCwiQm90dG9tIjowLjB9LCJQYWRkaW5nIjp7IiRpZCI6IjE5MzMiLCJUb3AiOjAuMCwiTGVmdCI6MC4wLCJSaWdodCI6MC4wLCJCb3R0b20iOjAuMH0sIkJhY2tncm91bmQiOnsiJGlkIjoiMTkzNCIsIkNvbG9yIjp7IiRpZCI6IjE5MzUiLCJBIjowLCJSIjoyNTUsIkciOjI1NSwiQiI6MjU1fX0sIklzVmlzaWJsZSI6dHJ1ZSwiV2lkdGgiOjAuMCwiSGVpZ2h0IjowLjAsIkJvcmRlclN0eWxlIjpudWxsLCJQYXJlbnRTdHlsZSI6bnVsbH0sIkRhdGVTdHlsZSI6eyIkaWQiOiIxOTM2IiwiRm9udFNldHRpbmdzIjp7IiRpZCI6IjE5MzciLCJGb250U2l6ZSI6MTAsIkZvbnROYW1lIjoiQ2FsaWJyaSIsIklzQm9sZCI6ZmFsc2UsIklzSXRhbGljIjpmYWxzZSwiSXNVbmRlcmxpbmVkIjpmYWxzZSwiUGFyZW50U3R5bGUiOm51bGx9LCJBdXRvU2l6ZSI6MCwiRm9yZWdyb3VuZCI6eyIkaWQiOiIxOTM4IiwiQ29sb3IiOnsiJGlkIjoiMTkzO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k0MCIsIlRvcCI6MC4wLCJMZWZ0IjowLjAsIlJpZ2h0IjowLjAsIkJvdHRvbSI6MC4wfSwiUGFkZGluZyI6eyIkaWQiOiIxOTQxIiwiVG9wIjowLjAsIkxlZnQiOjAuMCwiUmlnaHQiOjAuMCwiQm90dG9tIjowLjB9LCJCYWNrZ3JvdW5kIjp7IiRpZCI6IjE5NDIiLCJDb2xvciI6eyIkaWQiOiIxOTQzIiwiQSI6MCwiUiI6MjU1LCJHIjoyNTUsIkIiOjI1NX19LCJJc1Zpc2libGUiOnRydWUsIldpZHRoIjowLjAsIkhlaWdodCI6MC4wLCJCb3JkZXJTdHlsZSI6bnVsbCwiUGFyZW50U3R5bGUiOm51bGx9LCJEYXRlRm9ybWF0Ijp7IiRpZCI6IjE5NDQ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k0NSIsIkZvcm1hdCI6MCwiSXNWaXNpYmxlIjpmYWxzZSwiTGFzdEtub3duVmlzaWJpbGl0eVN0YXRlIjpmYWxzZX0sIklzVmlzaWJsZSI6dHJ1ZSwiUGFyZW50U3R5bGUiOm51bGwsIl9leHBsaWNpdGx5U2V0Ijp7IiRpZCI6IjE5NDY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90U3R5bGUiOnsiJGlkIjoiMTk0NyIsIlNoYXBlIjoxLCJDb25uZWN0b3JNYXJnaW4iOnsiJGlkIjoiMTk0OCIsIlRvcCI6MC4wLCJMZWZ0IjoyLjAsIlJpZ2h0IjoyLjAsIkJvdHRvbSI6MC4wfSwiQ29ubmVjdG9yU3R5bGUiOnsiJGlkIjoiMTk0OSIsIkxpbmVDb2xvciI6eyIkaWQiOiIxOTUwIiwiJHR5cGUiOiJOTFJFLkNvbW1vbi5Eb20uU29saWRDb2xvckJydXNoLCBOTFJFLkNvbW1vbiIsIkNvbG9yIjp7IiRpZCI6IjE5NTEiLCJBIjoxMjcsIlIiOjc5LCJHIjoxMjksIkIiOjE4OX19LCJMaW5lV2VpZ2h0IjoxLjAsIkxpbmVUeXBlIjowLCJQYXJlbnRTdHlsZSI6bnVsbH0sIklzQmVsb3dUaW1lYmFuZCI6dHJ1ZSwiUG9zaXRpb25PblRhc2siOjMsIkhpZGVEYXRlIjpmYWxzZSwiU2hhcGVTaXplIjowLCJTcGFjaW5nIjoxLjAsIlBhZGRpbmciOnsiJGlkIjoiMTk1MiIsIlRvcCI6Ny4wLCJMZWZ0IjozLjAsIlJpZ2h0IjowLjAsIkJvdHRvbSI6Mi4wfSwiU2hhcGVTdHlsZSI6eyIkaWQiOiIxOTUzIiwiTWFyZ2luIjp7IiRpZCI6IjE5NTQiLCJUb3AiOjAuMCwiTGVmdCI6MC4wLCJSaWdodCI6MC4wLCJCb3R0b20iOjAuMH0sIlBhZGRpbmciOnsiJGlkIjoiMTk1NSIsIlRvcCI6MC4wLCJMZWZ0IjowLjAsIlJpZ2h0IjowLjAsIkJvdHRvbSI6MC4wfSwiQmFja2dyb3VuZCI6eyIkaWQiOiIxOTU2IiwiQ29sb3IiOnsiJGlkIjoiMTk1NyIsIkEiOjI1NSwiUiI6MjMyLCJHIjo3NiwiQiI6MzR9fSwiSXNWaXNpYmxlIjp0cnVlLCJXaWR0aCI6MTIuMCwiSGVpZ2h0IjoxNC4wLCJCb3JkZXJTdHlsZSI6eyIkaWQiOiIxOTU4IiwiTGluZUNvbG9yIjp7IiRpZCI6IjE5NTkiLCIkdHlwZSI6Ik5MUkUuQ29tbW9uLkRvbS5Tb2xpZENvbG9yQnJ1c2gsIE5MUkUuQ29tbW9uIiwiQ29sb3IiOnsiJGlkIjoiMTk2MCIsIkEiOjI1NSwiUiI6MjM0LCJHIjoyMiwiQiI6MzB9fSwiTGluZVdlaWdodCI6MC4wLCJMaW5lVHlwZSI6MCwiUGFyZW50U3R5bGUiOm51bGx9LCJQYXJlbnRTdHlsZSI6bnVsbH0sIlRpdGxlU3R5bGUiOnsiJGlkIjoiMTk2MSIsIkZvbnRTZXR0aW5ncyI6eyIkaWQiOiIxOTYyIiwiRm9udFNpemUiOjExLCJGb250TmFtZSI6IkNhbGlicmkiLCJJc0JvbGQiOnRydWUsIklzSXRhbGljIjpmYWxzZSwiSXNVbmRlcmxpbmVkIjpmYWxzZSwiUGFyZW50U3R5bGUiOm51bGx9LCJBdXRvU2l6ZSI6MCwiRm9yZWdyb3VuZCI6eyIkaWQiOiIxOTYzIiwiQ29sb3IiOnsiJGlkIjoiMTk2NCIsIkEiOjI1NSwiUiI6MCwiRyI6MCwiQiI6MH19LCJNYXhXaWR0aCI6MjAwLjAsIk1heEhlaWdodCI6IkluZmluaXR5IiwiU21hcnRGb3JlZ3JvdW5kSXNBY3RpdmUiOmZhbHNlLCJIb3Jpem9udGFsQWxpZ25tZW50IjoxLCJWZXJ0aWNhbEFsaWdubWVudCI6MCwiU21hcnRGb3JlZ3JvdW5kIjpudWxsLCJCYWNrZ3JvdW5kRmlsbFR5cGUiOjAsIk1hcmdpbiI6eyIkaWQiOiIxOTY1IiwiVG9wIjowLjAsIkxlZnQiOjAuMCwiUmlnaHQiOjAuMCwiQm90dG9tIjowLjB9LCJQYWRkaW5nIjp7IiRpZCI6IjE5NjYiLCJUb3AiOjAuMCwiTGVmdCI6MC4wLCJSaWdodCI6MC4wLCJCb3R0b20iOjAuMH0sIkJhY2tncm91bmQiOnsiJGlkIjoiMTk2NyIsIkNvbG9yIjp7IiRpZCI6IjE5NjgiLCJBIjowLCJSIjoyNTUsIkciOjI1NSwiQiI6MjU1fX0sIklzVmlzaWJsZSI6ZmFsc2UsIldpZHRoIjowLjAsIkhlaWdodCI6MC4wLCJCb3JkZXJTdHlsZSI6bnVsbCwiUGFyZW50U3R5bGUiOm51bGx9LCJEYXRlU3R5bGUiOnsiJGlkIjoiMTk2OSIsIkZvbnRTZXR0aW5ncyI6eyIkaWQiOiIxOTcwIiwiRm9udFNpemUiOjEwLCJGb250TmFtZSI6IkNhbGlicmkiLCJJc0JvbGQiOmZhbHNlLCJJc0l0YWxpYyI6ZmFsc2UsIklzVW5kZXJsaW5lZCI6ZmFsc2UsIlBhcmVudFN0eWxlIjpudWxsfSwiQXV0b1NpemUiOjAsIkZvcmVncm91bmQiOnsiJGlkIjoiMTk3MSIsIkNvbG9yIjp7IiRpZCI6IjE5NzIiLCJBIjoyNTUsIlIiOjY4LCJHIjo4NCwiQiI6MTA2fX0sIk1heFdpZHRoIjoyMDAuMCwiTWF4SGVpZ2h0IjoiSW5maW5pdHkiLCJTbWFydEZvcmVncm91bmRJc0FjdGl2ZSI6ZmFsc2UsIkhvcml6b250YWxBbGlnbm1lbnQiOjEsIlZlcnRpY2FsQWxpZ25tZW50IjowLCJTbWFydEZvcmVncm91bmQiOm51bGwsIkJhY2tncm91bmRGaWxsVHlwZSI6MCwiTWFyZ2luIjp7IiRpZCI6IjE5NzMiLCJUb3AiOjAuMCwiTGVmdCI6MC4wLCJSaWdodCI6MC4wLCJCb3R0b20iOjAuMH0sIlBhZGRpbmciOnsiJGlkIjoiMTk3NCIsIlRvcCI6MC4wLCJMZWZ0IjowLjAsIlJpZ2h0IjowLjAsIkJvdHRvbSI6MC4wfSwiQmFja2dyb3VuZCI6eyIkaWQiOiIxOTc1IiwiQ29sb3IiOnsiJGlkIjoiMTk3NiIsIkEiOjAsIlIiOjI1NSwiRyI6MjU1LCJCIjoyNTV9fSwiSXNWaXNpYmxlIjpmYWxzZSwiV2lkdGgiOjAuMCwiSGVpZ2h0IjowLjAsIkJvcmRlclN0eWxlIjpudWxsLCJQYXJlbnRTdHlsZSI6bnVsbH0sIkRhdGVGb3JtYXQiOnsiJGlkIjoiMTk3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OTc4IiwiRm9ybWF0IjowLCJJc1Zpc2libGUiOmZhbHNlLCJMYXN0S25vd25WaXNpYmlsaXR5U3RhdGUiOmZhbHNlfSwiSXNWaXNpYmxlIjp0cnVlLCJQYXJlbnRTdHlsZSI6bnVsbH0sIkRlZmF1bHRTd2ltbGFuZU1pbGVzdG9uZVN0eWxlIjp7IiRpZCI6IjE5NzkiLCJUaXRsZVBvc2l0aW9uIjoiUmlnaHQiLCJEYXRlUG9zaXRpb24iOiJMZWZ0IiwiU2hhcGVUeXBlIjoxLCJTaGFwZVNpemUiOjAsIlNwYWNpbmciOjUsIlNoYXBlU3R5bGUiOnsiJGlkIjoiMTk4MCIsIk1hcmdpbiI6eyIkaWQiOiIxOTgxIiwiVG9wIjowLjAsIkxlZnQiOjAuMCwiUmlnaHQiOjAuMCwiQm90dG9tIjowLjB9LCJQYWRkaW5nIjp7IiRpZCI6IjE5ODIiLCJUb3AiOjAuMCwiTGVmdCI6MC4wLCJSaWdodCI6MC4wLCJCb3R0b20iOjAuMH0sIkJhY2tncm91bmQiOnsiJGlkIjoiMTk4MyIsIkNvbG9yIjp7IiRpZCI6IjE5ODQiLCJBIjoyNTUsIlIiOjExMiwiRyI6MTczLCJCIjo3MX19LCJJc1Zpc2libGUiOnRydWUsIldpZHRoIjoxMi4wLCJIZWlnaHQiOjE0LjAsIkJvcmRlclN0eWxlIjp7IiRpZCI6IjE5ODUiLCJMaW5lQ29sb3IiOnsiJGlkIjoiMTk4NiIsIiR0eXBlIjoiTkxSRS5Db21tb24uRG9tLlNvbGlkQ29sb3JCcnVzaCwgTkxSRS5Db21tb24iLCJDb2xvciI6eyIkaWQiOiIxOTg3IiwiQSI6MjU1LCJSIjoyMzQsIkciOjIyLCJCIjozMH19LCJMaW5lV2VpZ2h0IjowLjAsIkxpbmVUeXBlIjowLCJQYXJlbnRTdHlsZSI6bnVsbH0sIlBhcmVudFN0eWxlIjpudWxsfSwiVGl0bGVTdHlsZSI6eyIkaWQiOiIxOTg4IiwiRm9udFNldHRpbmdzIjp7IiRpZCI6IjE5ODkiLCJGb250U2l6ZSI6MTEsIkZvbnROYW1lIjoiQ2FsaWJyaSIsIklzQm9sZCI6dHJ1ZSwiSXNJdGFsaWMiOmZhbHNlLCJJc1VuZGVybGluZWQiOmZhbHNlLCJQYXJlbnRTdHlsZSI6bnVsbH0sIkF1dG9TaXplIjowLCJGb3JlZ3JvdW5kIjp7IiRpZCI6IjE5OTAiLCJDb2xvciI6eyIkaWQiOiIxOTkx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E5OTIiLCJUb3AiOjAuMCwiTGVmdCI6MC4wLCJSaWdodCI6MC4wLCJCb3R0b20iOjAuMH0sIlBhZGRpbmciOnsiJGlkIjoiMTk5MyIsIlRvcCI6MC4wLCJMZWZ0IjowLjAsIlJpZ2h0IjowLjAsIkJvdHRvbSI6MC4wfSwiQmFja2dyb3VuZCI6eyIkaWQiOiIxOTk0IiwiQ29sb3IiOnsiJGlkIjoiMTk5NSIsIkEiOjAsIlIiOjAsIkciOjAsIkIiOjB9fSwiSXNWaXNpYmxlIjpmYWxzZSwiV2lkdGgiOjAuMCwiSGVpZ2h0IjowLjAsIkJvcmRlclN0eWxlIjpudWxsLCJQYXJlbnRTdHlsZSI6bnVsbH0sIkRhdGVTdHlsZSI6eyIkaWQiOiIxOTk2IiwiRm9udFNldHRpbmdzIjp7IiRpZCI6IjE5OTciLCJGb250U2l6ZSI6MTAsIkZvbnROYW1lIjoiQ2FsaWJyaSIsIklzQm9sZCI6ZmFsc2UsIklzSXRhbGljIjpmYWxzZSwiSXNVbmRlcmxpbmVkIjpmYWxzZSwiUGFyZW50U3R5bGUiOm51bGx9LCJBdXRvU2l6ZSI6MCwiRm9yZWdyb3VuZCI6eyIkaWQiOiIxOTk4IiwiQ29sb3IiOnsiJGlkIjoiMTk5O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jAwMCIsIlRvcCI6MC4wLCJMZWZ0IjowLjAsIlJpZ2h0IjowLjAsIkJvdHRvbSI6MC4wfSwiUGFkZGluZyI6eyIkaWQiOiIyMDAxIiwiVG9wIjowLjAsIkxlZnQiOjAuMCwiUmlnaHQiOjAuMCwiQm90dG9tIjowLjB9LCJCYWNrZ3JvdW5kIjp7IiRpZCI6IjIwMDIiLCJDb2xvciI6eyIkaWQiOiIyMDAzIiwiQSI6MCwiUiI6MCwiRyI6MCwiQiI6MH19LCJJc1Zpc2libGUiOmZhbHNlLCJXaWR0aCI6MC4wLCJIZWlnaHQiOjAuMCwiQm9yZGVyU3R5bGUiOm51bGwsIlBhcmVudFN0eWxlIjpudWxsfSwiRGF0ZUZvcm1hdCI6eyIkaWQiOiIyMDA0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wMDUiLCJGb3JtYXQiOjAsIklzVmlzaWJsZSI6ZmFsc2UsIkxhc3RLbm93blZpc2liaWxpdHlTdGF0ZSI6ZmFsc2V9LCJJc1Zpc2libGUiOnRydWUsIlBhcmVudFN0eWxlIjpudWxsfSwiRGVmYXVsdFN3aW1sYW5lQWN0aXZpdHlTdHlsZSI6eyIkaWQiOiIyMDA2IiwiSGVhZGVyU3R5bGUiOnsiJGlkIjoiMjAwNyIsIlRleHRTdHlsZSI6eyIkaWQiOiIyMDA4IiwiRm9udFNldHRpbmdzIjp7IiRpZCI6IjIwMDkiLCJGb250U2l6ZSI6MTEsIkZvbnROYW1lIjoiQ2FsaWJyaSIsIklzQm9sZCI6ZmFsc2UsIklzSXRhbGljIjpmYWxzZSwiSXNVbmRlcmxpbmVkIjpmYWxzZSwiUGFyZW50U3R5bGUiOm51bGx9LCJBdXRvU2l6ZSI6MiwiRm9yZWdyb3VuZCI6eyIkaWQiOiIyMDEwIiwiQ29sb3IiOnsiJGlkIjoiMjAxM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IwMTIiLCJUb3AiOjAuMCwiTGVmdCI6MC4wLCJSaWdodCI6MC4wLCJCb3R0b20iOjAuMH0sIlBhZGRpbmciOnsiJGlkIjoiMjAxMyIsIlRvcCI6MC4wLCJMZWZ0IjowLjAsIlJpZ2h0IjowLjAsIkJvdHRvbSI6MC4wfSwiQmFja2dyb3VuZCI6bnVsbCwiSXNWaXNpYmxlIjp0cnVlLCJXaWR0aCI6MC4wLCJIZWlnaHQiOjAuMCwiQm9yZGVyU3R5bGUiOm51bGwsIlBhcmVudFN0eWxlIjpudWxsfSwiUmVjdGFuZ2xlU3R5bGUiOnsiJGlkIjoiMjAxNCIsIk1hcmdpbiI6eyIkaWQiOiIyMDE1IiwiVG9wIjowLjAsIkxlZnQiOjAuMCwiUmlnaHQiOjAuMCwiQm90dG9tIjowLjB9LCJQYWRkaW5nIjp7IiRpZCI6IjIwMTYiLCJUb3AiOjAuMCwiTGVmdCI6MC4wLCJSaWdodCI6MC4wLCJCb3R0b20iOjAuMH0sIkJhY2tncm91bmQiOnsiJGlkIjoiMjAxNyIsIkNvbG9yIjp7IiRpZCI6IjIwMTgiLCJBIjo2MywiUiI6MTEyLCJHIjoxNzMsIkIiOjcxfX0sIklzVmlzaWJsZSI6dHJ1ZSwiV2lkdGgiOjAuMCwiSGVpZ2h0IjowLjAsIkJvcmRlclN0eWxlIjp7IiRpZCI6IjIwMTkiLCJMaW5lQ29sb3IiOnsiJGlkIjoiMjAyMCIsIiR0eXBlIjoiTkxSRS5Db21tb24uRG9tLlNvbGlkQ29sb3JCcnVzaCwgTkxSRS5Db21tb24iLCJDb2xvciI6eyIkaWQiOiIyMDIxIiwiQSI6MjU1LCJSIjoyNTUsIkciOjAsIkIiOjB9fSwiTGluZVdlaWdodCI6MC4wLCJMaW5lVHlwZSI6MCwiUGFyZW50U3R5bGUiOm51bGx9LCJQYXJlbnRTdHlsZSI6bnVsbH0sIk1hcmdpbiI6eyIkaWQiOiIyMDIyIiwiVG9wIjowLjAsIkxlZnQiOjAuMCwiUmlnaHQiOjAuMCwiQm90dG9tIjowLjB9LCJQYWRkaW5nIjp7IiRpZCI6IjIwMjMiLCJUb3AiOjAuMCwiTGVmdCI6MC4wLCJSaWdodCI6MC4wLCJCb3R0b20iOjAuMH0sIkJhY2tncm91bmQiOm51bGwsIklzVmlzaWJsZSI6dHJ1ZSwiV2lkdGgiOjAuMCwiSGVpZ2h0IjowLjAsIkJvcmRlclN0eWxlIjpudWxsLCJQYXJlbnRTdHlsZSI6bnVsbH0sIkJhY2tncm91bmRTdHlsZSI6eyIkaWQiOiIyMDI0IiwiTWFyZ2luIjp7IiRpZCI6IjIwMjUiLCJUb3AiOjAuMCwiTGVmdCI6MC4wLCJSaWdodCI6MC4wLCJCb3R0b20iOjAuMH0sIlBhZGRpbmciOnsiJGlkIjoiMjAyNiIsIlRvcCI6MC4wLCJMZWZ0IjowLjAsIlJpZ2h0IjowLjAsIkJvdHRvbSI6MC4wfSwiQmFja2dyb3VuZCI6eyIkaWQiOiIyMDI3IiwiQ29sb3IiOnsiJGlkIjoiMjAyOCIsIkEiOjM4LCJSIjoxNjUsIkciOjE2NSwiQiI6MTY1fX0sIklzVmlzaWJsZSI6dHJ1ZSwiV2lkdGgiOjAuMCwiSGVpZ2h0IjowLjAsIkJvcmRlclN0eWxlIjp7IiRpZCI6IjIwMjkiLCJMaW5lQ29sb3IiOnsiJGlkIjoiMjAzMCIsIiR0eXBlIjoiTkxSRS5Db21tb24uRG9tLlNvbGlkQ29sb3JCcnVzaCwgTkxSRS5Db21tb24iLCJDb2xvciI6eyIkaWQiOiIyMDMxIiwiQSI6MjU1LCJSIjoyMzQsIkciOjIyLCJCIjozMH19LCJMaW5lV2VpZ2h0IjowLjAsIkxpbmVUeXBlIjowLCJQYXJlbnRTdHlsZSI6bnVsbH0sIlBhcmVudFN0eWxlIjpudWxsfSwiTWFyZ2luIjp7IiRpZCI6IjIwMzIiLCJUb3AiOjAuMCwiTGVmdCI6MC4wLCJSaWdodCI6MC4wLCJCb3R0b20iOjAuMH0sIlBhZGRpbmciOnsiJGlkIjoiMjAzMyIsIlRvcCI6MC4wLCJMZWZ0IjowLjAsIlJpZ2h0IjowLjAsIkJvdHRvbSI6MC4wfSwiSXNWaXNpYmxlIjp0cnVlLCJXaWR0aCI6MC4wLCJIZWlnaHQiOjAuMCwiQm9yZGVyU3R5bGUiOm51bGwsIlBhcmVudFN0eWxlIjpudWxsfSwiTWFyZ2luIjp7IiRpZCI6IjIwMzQiLCJUb3AiOjAuMCwiTGVmdCI6MC4wLCJSaWdodCI6MC4wLCJCb3R0b20iOjAuMH0sIlBhZGRpbmciOnsiJGlkIjoiMjAzNSIsIlRvcCI6MC4wLCJMZWZ0IjowLjAsIlJpZ2h0IjowLjAsIkJvdHRvbSI6MC4wfSwiSXNWaXNpYmxlIjp0cnVlLCJXaWR0aCI6MC4wLCJIZWlnaHQiOjAuMCwiQm9yZGVyU3R5bGUiOnsiJGlkIjoiMjAzNiIsIkxpbmVDb2xvciI6bnVsbCwiTGluZVdlaWdodCI6MC4wLCJMaW5lVHlwZSI6MCwiUGFyZW50U3R5bGUiOm51bGx9LCJQYXJlbnRTdHlsZSI6bnVsbH0sIl9hZGRpdGlvbmFsU3dpbWxhbmVWMlN0eWxlcyI6W3siJGlkIjoiMjAzNyIsIlN0eWxlSWQiOiIwMDAwMDAwMC0wMDAwLTAwMDAtMDAwMC0wMDAwMDAwMDAwMDAiLCJIZWFkZXJTdHlsZSI6eyIkaWQiOiIyMDM4IiwiVGV4dElzVmVydGljYWwiOmZhbHNlLCJUZXh0U3R5bGUiOnsiJGlkIjoiMjAzOSIsIkZvbnRTZXR0aW5ncyI6eyIkaWQiOiIyMDQwIiwiRm9udFNpemUiOjEyLCJGb250TmFtZSI6IkNhbGlicmkiLCJJc0JvbGQiOmZhbHNlLCJJc0l0YWxpYyI6ZmFsc2UsIklzVW5kZXJsaW5lZCI6ZmFsc2UsIlBhcmVudFN0eWxlIjpudWxsfSwiQXV0b1NpemUiOjAsIkZvcmVncm91bmQiOnsiJGlkIjoiMjA0MSIsIkNvbG9yIjp7IiRpZCI6IjIwNDIiLCJBIjoyNTUsIlIiOjI1NSwiRyI6MjU1LCJCIjoyNTV9fSwiTWF4V2lkdGgiOjAuMCwiTWF4SGVpZ2h0IjowLjAsIlNtYXJ0Rm9yZWdyb3VuZElzQWN0aXZlIjpmYWxzZSwiSG9yaXpvbnRhbEFsaWdubWVudCI6MCwiVmVydGljYWxBbGlnbm1lbnQiOjAsIlNtYXJ0Rm9yZWdyb3VuZCI6bnVsbCwiQmFja2dyb3VuZEZpbGxUeXBlIjowLCJNYXJnaW4iOnsiJGlkIjoiMjA0MyIsIlRvcCI6MC4wLCJMZWZ0IjowLjAsIlJpZ2h0IjowLjAsIkJvdHRvbSI6MC4wfSwiUGFkZGluZyI6eyIkaWQiOiIyMDQ0IiwiVG9wIjowLjAsIkxlZnQiOjAuMCwiUmlnaHQiOjAuMCwiQm90dG9tIjowLjB9LCJCYWNrZ3JvdW5kIjpudWxsLCJJc1Zpc2libGUiOmZhbHNlLCJXaWR0aCI6MC4wLCJIZWlnaHQiOjAuMCwiQm9yZGVyU3R5bGUiOm51bGwsIlBhcmVudFN0eWxlIjpudWxsfSwiUmVjdGFuZ2xlU3R5bGUiOnsiJGlkIjoiMjA0NSIsIk1hcmdpbiI6eyIkaWQiOiIyMDQ2IiwiVG9wIjowLjAsIkxlZnQiOjAuMCwiUmlnaHQiOjAuMCwiQm90dG9tIjowLjB9LCJQYWRkaW5nIjp7IiRpZCI6IjIwNDciLCJUb3AiOjAuMCwiTGVmdCI6MC4wLCJSaWdodCI6MC4wLCJCb3R0b20iOjAuMH0sIkJhY2tncm91bmQiOnsiJGlkIjoiMjA0OCIsIkNvbG9yIjp7IiRpZCI6IjIwNDkiLCJBIjoyNTUsIlIiOjc5LCJHIjoxMjksIkIiOjE4OX19LCJJc1Zpc2libGUiOmZhbHNlLCJXaWR0aCI6MC4wLCJIZWlnaHQiOjAuMCwiQm9yZGVyU3R5bGUiOnsiJGlkIjoiMjA1MCIsIkxpbmVDb2xvciI6eyIkaWQiOiIyMDUxIiwiJHR5cGUiOiJOTFJFLkNvbW1vbi5Eb20uU29saWRDb2xvckJydXNoLCBOTFJFLkNvbW1vbiIsIkNvbG9yIjp7IiRpZCI6IjIwNTIiLCJBIjoyNTUsIlIiOjI0LCJHIjo0MywiQiI6NjV9fSwiTGluZVdlaWdodCI6MC4wLCJMaW5lVHlwZSI6MCwiUGFyZW50U3R5bGUiOm51bGx9LCJQYXJlbnRTdHlsZSI6bnVsbH0sIk1hcmdpbiI6eyIkaWQiOiIyMDUzIiwiVG9wIjowLjAsIkxlZnQiOjAuMCwiUmlnaHQiOjAuMCwiQm90dG9tIjowLjB9LCJQYWRkaW5nIjp7IiRpZCI6IjIwNTQiLCJUb3AiOjAuMCwiTGVmdCI6MC4wLCJSaWdodCI6MC4wLCJCb3R0b20iOjAuMH0sIkJhY2tncm91bmQiOm51bGwsIklzVmlzaWJsZSI6dHJ1ZSwiV2lkdGgiOjAuMCwiSGVpZ2h0IjowLjAsIkJvcmRlclN0eWxlIjpudWxsLCJQYXJlbnRTdHlsZSI6bnVsbH0sIkJhY2tncm91bmRTdHlsZSI6eyIkaWQiOiIyMDU1IiwiTWFyZ2luIjp7IiRpZCI6IjIwNTYiLCJUb3AiOjAuMCwiTGVmdCI6MC4wLCJSaWdodCI6MC4wLCJCb3R0b20iOjAuMH0sIlBhZGRpbmciOnsiJGlkIjoiMjA1NyIsIlRvcCI6MC4wLCJMZWZ0IjowLjAsIlJpZ2h0IjowLjAsIkJvdHRvbSI6MC4wfSwiQmFja2dyb3VuZCI6eyIkaWQiOiIyMDU4IiwiQ29sb3IiOnsiJGlkIjoiMjA1OSIsIkEiOjM4LCJSIjoxNjUsIkciOjE2NSwiQiI6MTY1fX0sIklzVmlzaWJsZSI6dHJ1ZSwiV2lkdGgiOjAuMCwiSGVpZ2h0IjowLjAsIkJvcmRlclN0eWxlIjp7IiRpZCI6IjIwNjAiLCJMaW5lQ29sb3IiOnsiJGlkIjoiMjA2MSIsIiR0eXBlIjoiTkxSRS5Db21tb24uRG9tLlNvbGlkQ29sb3JCcnVzaCwgTkxSRS5Db21tb24iLCJDb2xvciI6eyIkaWQiOiIyMDYyIiwiQSI6MjU1LCJSIjoyMzQsIkciOjIyLCJCIjozMH19LCJMaW5lV2VpZ2h0IjowLjAsIkxpbmVUeXBlIjowLCJQYXJlbnRTdHlsZSI6bnVsbH0sIlBhcmVudFN0eWxlIjpudWxsfSwiSXNBYm92ZVRpbWViYW5kIjpmYWxzZSwiU3BhY2luZyI6NSwiRGVmYXVsdFN3aW1sYW5lVGFza1N0eWxlIjp7IiRpZCI6IjIwNjMiLCIkdHlwZSI6Ik5MUkUuQ29tbW9uLkRvbS5TdHlsZXMuRXhwbGljaXRTZXRhYmxlVGFza1N0eWxlLCBOTFJFLkNvbW1vbiIsIlNoYXBlIjo0LCJTaGFwZVRoaWNrbmVzcyI6MCwiRHVyYXRpb25Gb3JtYXQiOjE4LCJJbmNsdWRlTm9uV29ya2luZ0RheXNJbkR1cmF0aW9uIjpmYWxzZSwiUGVyY2VudGFnZUNvbXBsZXRlU3R5bGUiOnsiJGlkIjoiMjA2NCIsIkZvbnRTZXR0aW5ncyI6eyIkaWQiOiIyMDY1IiwiRm9udFNpemUiOjEwLCJGb250TmFtZSI6IkNhbGlicmkiLCJJc0JvbGQiOmZhbHNlLCJJc0l0YWxpYyI6ZmFsc2UsIklzVW5kZXJsaW5lZCI6ZmFsc2UsIlBhcmVudFN0eWxlIjpudWxsfSwiQXV0b1NpemUiOjAsIkZvcmVncm91bmQiOnsiJGlkIjoiMjA2NiIsIkNvbG9yIjp7IiRpZCI6IjIwNjc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jA2OCIsIlRvcCI6MC4wLCJMZWZ0IjowLjAsIlJpZ2h0IjowLjAsIkJvdHRvbSI6MC4wfSwiUGFkZGluZyI6eyIkaWQiOiIyMDY5IiwiVG9wIjowLjAsIkxlZnQiOjAuMCwiUmlnaHQiOjAuMCwiQm90dG9tIjowLjB9LCJCYWNrZ3JvdW5kIjp7IiRpZCI6IjIwNzAiLCJDb2xvciI6eyIkaWQiOiIyMDcxIiwiQSI6ODksIlIiOjAsIkciOjAsIkIiOjB9fSwiSXNWaXNpYmxlIjp0cnVlLCJXaWR0aCI6MC4wLCJIZWlnaHQiOjAuMCwiQm9yZGVyU3R5bGUiOm51bGwsIlBhcmVudFN0eWxlIjpudWxsfSwiRHVyYXRpb25TdHlsZSI6eyIkaWQiOiIyMDcyIiwiRm9udFNldHRpbmdzIjp7IiRpZCI6IjIwNzMiLCJGb250U2l6ZSI6MTAsIkZvbnROYW1lIjoiQ2FsaWJyaSIsIklzQm9sZCI6ZmFsc2UsIklzSXRhbGljIjpmYWxzZSwiSXNVbmRlcmxpbmVkIjpmYWxzZSwiUGFyZW50U3R5bGUiOm51bGx9LCJBdXRvU2l6ZSI6MCwiRm9yZWdyb3VuZCI6eyIkaWQiOiIyMDc0IiwiQ29sb3IiOnsiJGlkIjoiMjA3NS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MjA3NiIsIlRvcCI6MC4wLCJMZWZ0IjowLjAsIlJpZ2h0IjowLjAsIkJvdHRvbSI6MC4wfSwiUGFkZGluZyI6eyIkaWQiOiIyMDc3IiwiVG9wIjowLjAsIkxlZnQiOjAuMCwiUmlnaHQiOjAuMCwiQm90dG9tIjowLjB9LCJCYWNrZ3JvdW5kIjp7IiRpZCI6IjIwNzgiLCJDb2xvciI6eyIkaWQiOiIyMDc5IiwiQSI6MCwiUiI6MjU1LCJHIjoyNTUsIkIiOjI1NX19LCJJc1Zpc2libGUiOnRydWUsIldpZHRoIjowLjAsIkhlaWdodCI6MC4wLCJCb3JkZXJTdHlsZSI6bnVsbCwiUGFyZW50U3R5bGUiOm51bGx9LCJIb3Jpem9udGFsQ29ubmVjdG9yU3R5bGUiOnsiJGlkIjoiMjA4MCIsIkxpbmVDb2xvciI6eyIkaWQiOiIyMDgxIiwiJHR5cGUiOiJOTFJFLkNvbW1vbi5Eb20uU29saWRDb2xvckJydXNoLCBOTFJFLkNvbW1vbiIsIkNvbG9yIjp7IiRpZCI6IjIwODIiLCJBIjoyNTUsIlIiOjIwNCwiRyI6MjA0LCJCIjoyMDR9fSwiTGluZVdlaWdodCI6MS4wLCJMaW5lVHlwZSI6MCwiUGFyZW50U3R5bGUiOm51bGx9LCJWZXJ0aWNhbENvbm5lY3RvclN0eWxlIjp7IiRpZCI6IjIwODMiLCJMaW5lQ29sb3IiOnsiJGlkIjoiMjA4NCIsIiR0eXBlIjoiTkxSRS5Db21tb24uRG9tLlNvbGlkQ29sb3JCcnVzaCwgTkxSRS5Db21tb24iLCJDb2xvciI6eyIkaWQiOiIyMDg1IiwiQSI6MjU1LCJSIjoyMDQsIkciOjIwNCwiQiI6MjA0fX0sIkxpbmVXZWlnaHQiOjAuMCwiTGluZVR5cGUiOjAsIlBhcmVudFN0eWxlIjpudWxsfSwiTWFyZ2luIjpudWxsLCJTdGFydERhdGVQb3NpdGlvbiI6NiwiRW5kRGF0ZVBvc2l0aW9uIjo2LCJEYXRlSXNWaXNpYmxlIjpmYWxzZSwiVGl0bGVQb3NpdGlvbiI6MiwiRHVyYXRpb25Qb3NpdGlvbiI6MywiUGVyY2VudGFnZUNvbXBsZXRlZFBvc2l0aW9uIjo0LCJTcGFjaW5nIjo1LCJJc0JlbG93VGltZWJhbmQiOnRydWUsIlBlcmNlbnRhZ2VDb21wbGV0ZVNoYXBlT3BhY2l0eSI6MzUsIlNoYXBlU3R5bGUiOnsiJGlkIjoiMjA4NiIsIk1hcmdpbiI6eyIkaWQiOiIyMDg3IiwiVG9wIjowLjAsIkxlZnQiOjQuMCwiUmlnaHQiOjQuMCwiQm90dG9tIjowLjB9LCJQYWRkaW5nIjp7IiRpZCI6IjIwODgiLCJUb3AiOjAuMCwiTGVmdCI6MC4wLCJSaWdodCI6MC4wLCJCb3R0b20iOjAuMH0sIkJhY2tncm91bmQiOnsiJGlkIjoiMjA4OSIsIkNvbG9yIjp7IiRpZCI6IjIwOTAiLCJBIjoyNTUsIlIiOjc5LCJHIjoxMjksIkIiOjE4OX19LCJJc1Zpc2libGUiOnRydWUsIldpZHRoIjowLjAsIkhlaWdodCI6MTAuMCwiQm9yZGVyU3R5bGUiOnsiJGlkIjoiMjA5MSIsIkxpbmVDb2xvciI6eyIkaWQiOiIyMDkyIiwiJHR5cGUiOiJOTFJFLkNvbW1vbi5Eb20uU29saWRDb2xvckJydXNoLCBOTFJFLkNvbW1vbiIsIkNvbG9yIjp7IiRpZCI6IjIwOTMiLCJBIjoyNTUsIlIiOjIzNCwiRyI6MjIsIkIiOjMwfX0sIkxpbmVXZWlnaHQiOjAuMCwiTGluZVR5cGUiOjAsIlBhcmVudFN0eWxlIjpudWxsfSwiUGFyZW50U3R5bGUiOm51bGx9LCJUaXRsZVN0eWxlIjp7IiRpZCI6IjIwOTQiLCJGb250U2V0dGluZ3MiOnsiJGlkIjoiMjA5NSIsIkZvbnRTaXplIjoxMCwiRm9udE5hbWUiOiJDYWxpYnJpIiwiSXNCb2xkIjpmYWxzZSwiSXNJdGFsaWMiOmZhbHNlLCJJc1VuZGVybGluZWQiOmZhbHNlLCJQYXJlbnRTdHlsZSI6bnVsbH0sIkF1dG9TaXplIjowLCJGb3JlZ3JvdW5kIjp7IiRpZCI6IjIwOTYiLCJDb2xvciI6eyIkaWQiOiIyMDk3IiwiQSI6MjU1LCJSIjoyNTUsIkciOjI1NSwiQiI6MjU1fX0sIk1heFdpZHRoIjoyMDAuMCwiTWF4SGVpZ2h0IjoiSW5maW5pdHkiLCJTbWFydEZvcmVncm91bmRJc0FjdGl2ZSI6ZmFsc2UsIkhvcml6b250YWxBbGlnbm1lbnQiOjEsIlZlcnRpY2FsQWxpZ25tZW50IjowLCJTbWFydEZvcmVncm91bmQiOm51bGwsIkJhY2tncm91bmRGaWxsVHlwZSI6MCwiTWFyZ2luIjp7IiRpZCI6IjIwOTgiLCJUb3AiOjAuMCwiTGVmdCI6MC4wLCJSaWdodCI6MC4wLCJCb3R0b20iOjAuMH0sIlBhZGRpbmciOnsiJGlkIjoiMjA5OSIsIlRvcCI6MC4wLCJMZWZ0IjowLjAsIlJpZ2h0IjowLjAsIkJvdHRvbSI6MC4wfSwiQmFja2dyb3VuZCI6eyIkaWQiOiIyMTAwIiwiQ29sb3IiOnsiJGlkIjoiMjEwMSIsIkEiOjAsIlIiOjI1NSwiRyI6MjU1LCJCIjoyNTV9fSwiSXNWaXNpYmxlIjp0cnVlLCJXaWR0aCI6MC4wLCJIZWlnaHQiOjAuMCwiQm9yZGVyU3R5bGUiOm51bGwsIlBhcmVudFN0eWxlIjpudWxsfSwiRGF0ZVN0eWxlIjp7IiRpZCI6IjIxMDIiLCJGb250U2V0dGluZ3MiOnsiJGlkIjoiMjEwMyIsIkZvbnRTaXplIjoxMCwiRm9udE5hbWUiOiJDYWxpYnJpIiwiSXNCb2xkIjpmYWxzZSwiSXNJdGFsaWMiOmZhbHNlLCJJc1VuZGVybGluZWQiOmZhbHNlLCJQYXJlbnRTdHlsZSI6bnVsbH0sIkF1dG9TaXplIjowLCJGb3JlZ3JvdW5kIjp7IiRpZCI6IjIxMDQiLCJDb2xvciI6eyIkaWQiOiIyMTA1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yMTA2IiwiVG9wIjowLjAsIkxlZnQiOjAuMCwiUmlnaHQiOjAuMCwiQm90dG9tIjowLjB9LCJQYWRkaW5nIjp7IiRpZCI6IjIxMDciLCJUb3AiOjAuMCwiTGVmdCI6MC4wLCJSaWdodCI6MC4wLCJCb3R0b20iOjAuMH0sIkJhY2tncm91bmQiOnsiJGlkIjoiMjEwOCIsIkNvbG9yIjp7IiRpZCI6IjIxMDkiLCJBIjowLCJSIjoyNTUsIkciOjI1NSwiQiI6MjU1fX0sIklzVmlzaWJsZSI6dHJ1ZSwiV2lkdGgiOjAuMCwiSGVpZ2h0IjowLjAsIkJvcmRlclN0eWxlIjpudWxsLCJQYXJlbnRTdHlsZSI6bnVsbH0sIkRhdGVGb3JtYXQiOnsiJGlkIjoiMjEx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TExIiwiRm9ybWF0IjowLCJJc1Zpc2libGUiOmZhbHNlLCJMYXN0S25vd25WaXNpYmlsaXR5U3RhdGUiOmZhbHNlfSwiSXNWaXNpYmxlIjp0cnVlLCJQYXJlbnRTdHlsZSI6bnVsbCwiX2V4cGxpY2l0bHlTZXQiOnsiJGlkIjoiMjExMi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EZWZhdWx0U3dpbWxhbmVNb3RTdHlsZSI6eyIkaWQiOiIyMTEzIiwiU2hhcGUiOjEsIkNvbm5lY3Rvck1hcmdpbiI6eyIkaWQiOiIyMTE0IiwiVG9wIjowLjAsIkxlZnQiOjIuMCwiUmlnaHQiOjIuMCwiQm90dG9tIjowLjB9LCJDb25uZWN0b3JTdHlsZSI6eyIkaWQiOiIyMTE1IiwiTGluZUNvbG9yIjp7IiRpZCI6IjIxMTYiLCIkdHlwZSI6Ik5MUkUuQ29tbW9uLkRvbS5Tb2xpZENvbG9yQnJ1c2gsIE5MUkUuQ29tbW9uIiwiQ29sb3IiOnsiJGlkIjoiMjExNyIsIkEiOjEyNywiUiI6MCwiRyI6MCwiQiI6MH19LCJMaW5lV2VpZ2h0IjoxLjAsIkxpbmVUeXBlIjowLCJQYXJlbnRTdHlsZSI6bnVsbH0sIklzQmVsb3dUaW1lYmFuZCI6dHJ1ZSwiUG9zaXRpb25PblRhc2siOjMsIkhpZGVEYXRlIjpmYWxzZSwiU2hhcGVTaXplIjowLCJTcGFjaW5nIjoxLjAsIlBhZGRpbmciOnsiJGlkIjoiMjExOCIsIlRvcCI6Ny4wLCJMZWZ0IjozLjAsIlJpZ2h0IjowLjAsIkJvdHRvbSI6Mi4wfSwiU2hhcGVTdHlsZSI6eyIkaWQiOiIyMTE5IiwiTWFyZ2luIjp7IiRpZCI6IjIxMjAiLCJUb3AiOjAuMCwiTGVmdCI6MC4wLCJSaWdodCI6MC4wLCJCb3R0b20iOjAuMH0sIlBhZGRpbmciOnsiJGlkIjoiMjEyMSIsIlRvcCI6MC4wLCJMZWZ0IjowLjAsIlJpZ2h0IjowLjAsIkJvdHRvbSI6MC4wfSwiQmFja2dyb3VuZCI6eyIkaWQiOiIyMTIyIiwiQ29sb3IiOnsiJGlkIjoiMjEyMyIsIkEiOjI1NSwiUiI6MCwiRyI6MCwiQiI6MH19LCJJc1Zpc2libGUiOnRydWUsIldpZHRoIjoxMi4wLCJIZWlnaHQiOjE0LjAsIkJvcmRlclN0eWxlIjp7IiRpZCI6IjIxMjQiLCJMaW5lQ29sb3IiOnsiJGlkIjoiMjEyNSIsIiR0eXBlIjoiTkxSRS5Db21tb24uRG9tLlNvbGlkQ29sb3JCcnVzaCwgTkxSRS5Db21tb24iLCJDb2xvciI6eyIkaWQiOiIyMTI2IiwiQSI6MjU1LCJSIjoyMzQsIkciOjIyLCJCIjozMH19LCJMaW5lV2VpZ2h0IjowLjAsIkxpbmVUeXBlIjowLCJQYXJlbnRTdHlsZSI6bnVsbH0sIlBhcmVudFN0eWxlIjpudWxsfSwiVGl0bGVTdHlsZSI6eyIkaWQiOiIyMTI3IiwiRm9udFNldHRpbmdzIjp7IiRpZCI6IjIxMjgiLCJGb250U2l6ZSI6MTEsIkZvbnROYW1lIjoiQ2FsaWJyaSIsIklzQm9sZCI6dHJ1ZSwiSXNJdGFsaWMiOmZhbHNlLCJJc1VuZGVybGluZWQiOmZhbHNlLCJQYXJlbnRTdHlsZSI6bnVsbH0sIkF1dG9TaXplIjowLCJGb3JlZ3JvdW5kIjp7IiRpZCI6IjIxMjkiLCJDb2xvciI6eyIkaWQiOiIyMTMwIiwiQSI6MjU1LCJSIjowLCJHIjowLCJCIjowfX0sIk1heFdpZHRoIjoyMDAuMCwiTWF4SGVpZ2h0IjoiSW5maW5pdHkiLCJTbWFydEZvcmVncm91bmRJc0FjdGl2ZSI6ZmFsc2UsIkhvcml6b250YWxBbGlnbm1lbnQiOjIsIlZlcnRpY2FsQWxpZ25tZW50IjowLCJTbWFydEZvcmVncm91bmQiOm51bGwsIkJhY2tncm91bmRGaWxsVHlwZSI6MCwiTWFyZ2luIjp7IiRpZCI6IjIxMzEiLCJUb3AiOjAuMCwiTGVmdCI6MC4wLCJSaWdodCI6MC4wLCJCb3R0b20iOjAuMH0sIlBhZGRpbmciOnsiJGlkIjoiMjEzMiIsIlRvcCI6MC4wLCJMZWZ0IjowLjAsIlJpZ2h0IjowLjAsIkJvdHRvbSI6MC4wfSwiQmFja2dyb3VuZCI6eyIkaWQiOiIyMTMzIiwiQ29sb3IiOnsiJGlkIjoiMjEzNCIsIkEiOjAsIlIiOjI1NSwiRyI6MjU1LCJCIjoyNTV9fSwiSXNWaXNpYmxlIjpmYWxzZSwiV2lkdGgiOjAuMCwiSGVpZ2h0IjowLjAsIkJvcmRlclN0eWxlIjpudWxsLCJQYXJlbnRTdHlsZSI6bnVsbH0sIkRhdGVTdHlsZSI6eyIkaWQiOiIyMTM1IiwiRm9udFNldHRpbmdzIjp7IiRpZCI6IjIxMzYiLCJGb250U2l6ZSI6MTAsIkZvbnROYW1lIjoiQ2FsaWJyaSIsIklzQm9sZCI6ZmFsc2UsIklzSXRhbGljIjpmYWxzZSwiSXNVbmRlcmxpbmVkIjpmYWxzZSwiUGFyZW50U3R5bGUiOm51bGx9LCJBdXRvU2l6ZSI6MCwiRm9yZWdyb3VuZCI6eyIkaWQiOiIyMTM3IiwiQ29sb3IiOnsiJGlkIjoiMjEzOC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MjEzOSIsIlRvcCI6MC4wLCJMZWZ0IjowLjAsIlJpZ2h0IjowLjAsIkJvdHRvbSI6MC4wfSwiUGFkZGluZyI6eyIkaWQiOiIyMTQwIiwiVG9wIjowLjAsIkxlZnQiOjAuMCwiUmlnaHQiOjAuMCwiQm90dG9tIjowLjB9LCJCYWNrZ3JvdW5kIjp7IiRpZCI6IjIxNDEiLCJDb2xvciI6eyIkaWQiOiIyMTQyIiwiQSI6MCwiUiI6MjU1LCJHIjoyNTUsIkIiOjI1NX19LCJJc1Zpc2libGUiOmZhbHNlLCJXaWR0aCI6MC4wLCJIZWlnaHQiOjAuMCwiQm9yZGVyU3R5bGUiOm51bGwsIlBhcmVudFN0eWxlIjpudWxsfSwiRGF0ZUZvcm1hdCI6eyIkaWQiOiIyMTQz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xNDQiLCJGb3JtYXQiOjAsIklzVmlzaWJsZSI6ZmFsc2UsIkxhc3RLbm93blZpc2liaWxpdHlTdGF0ZSI6ZmFsc2V9LCJJc1Zpc2libGUiOnRydWUsIlBhcmVudFN0eWxlIjpudWxsfSwiRGVmYXVsdFN3aW1sYW5lTWlsZXN0b25lU3R5bGUiOnsiJGlkIjoiMjE0NSIsIlRpdGxlUG9zaXRpb24iOiJSaWdodCIsIkRhdGVQb3NpdGlvbiI6IkxlZnQiLCJTaGFwZVR5cGUiOjEsIlNoYXBlU2l6ZSI6MCwiU3BhY2luZyI6NSwiU2hhcGVTdHlsZSI6eyIkaWQiOiIyMTQ2IiwiTWFyZ2luIjp7IiRpZCI6IjIxNDciLCJUb3AiOjAuMCwiTGVmdCI6MC4wLCJSaWdodCI6MC4wLCJCb3R0b20iOjAuMH0sIlBhZGRpbmciOnsiJGlkIjoiMjE0OCIsIlRvcCI6MC4wLCJMZWZ0IjowLjAsIlJpZ2h0IjowLjAsIkJvdHRvbSI6MC4wfSwiQmFja2dyb3VuZCI6eyIkaWQiOiIyMTQ5IiwiQ29sb3IiOnsiJGlkIjoiMjE1MCIsIkEiOjI1NSwiUiI6NzksIkciOjEyOSwiQiI6MTg5fX0sIklzVmlzaWJsZSI6dHJ1ZSwiV2lkdGgiOjEyLjAsIkhlaWdodCI6MTQuMCwiQm9yZGVyU3R5bGUiOnsiJGlkIjoiMjE1MSIsIkxpbmVDb2xvciI6eyIkaWQiOiIyMTUyIiwiJHR5cGUiOiJOTFJFLkNvbW1vbi5Eb20uU29saWRDb2xvckJydXNoLCBOTFJFLkNvbW1vbiIsIkNvbG9yIjp7IiRpZCI6IjIxNTMiLCJBIjoyNTUsIlIiOjIzNCwiRyI6MjIsIkIiOjMwfX0sIkxpbmVXZWlnaHQiOjAuMCwiTGluZVR5cGUiOjAsIlBhcmVudFN0eWxlIjpudWxsfSwiUGFyZW50U3R5bGUiOm51bGx9LCJUaXRsZVN0eWxlIjp7IiRpZCI6IjIxNTQiLCJGb250U2V0dGluZ3MiOnsiJGlkIjoiMjE1NSIsIkZvbnRTaXplIjoxMSwiRm9udE5hbWUiOiJDYWxpYnJpIiwiSXNCb2xkIjp0cnVlLCJJc0l0YWxpYyI6ZmFsc2UsIklzVW5kZXJsaW5lZCI6ZmFsc2UsIlBhcmVudFN0eWxlIjpudWxsfSwiQXV0b1NpemUiOjAsIkZvcmVncm91bmQiOnsiJGlkIjoiMjE1NiIsIkNvbG9yIjp7IiRpZCI6IjIxNTc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MjE1OCIsIlRvcCI6MC4wLCJMZWZ0IjowLjAsIlJpZ2h0IjowLjAsIkJvdHRvbSI6MC4wfSwiUGFkZGluZyI6eyIkaWQiOiIyMTU5IiwiVG9wIjowLjAsIkxlZnQiOjAuMCwiUmlnaHQiOjAuMCwiQm90dG9tIjowLjB9LCJCYWNrZ3JvdW5kIjp7IiRpZCI6IjIxNjAiLCJDb2xvciI6eyIkaWQiOiIyMTYxIiwiQSI6MCwiUiI6MCwiRyI6MCwiQiI6MH19LCJJc1Zpc2libGUiOmZhbHNlLCJXaWR0aCI6MC4wLCJIZWlnaHQiOjAuMCwiQm9yZGVyU3R5bGUiOm51bGwsIlBhcmVudFN0eWxlIjpudWxsfSwiRGF0ZVN0eWxlIjp7IiRpZCI6IjIxNjIiLCJGb250U2V0dGluZ3MiOnsiJGlkIjoiMjE2MyIsIkZvbnRTaXplIjoxMCwiRm9udE5hbWUiOiJDYWxpYnJpIiwiSXNCb2xkIjpmYWxzZSwiSXNJdGFsaWMiOmZhbHNlLCJJc1VuZGVybGluZWQiOmZhbHNlLCJQYXJlbnRTdHlsZSI6bnVsbH0sIkF1dG9TaXplIjowLCJGb3JlZ3JvdW5kIjp7IiRpZCI6IjIxNjQiLCJDb2xvciI6eyIkaWQiOiIyMTY1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yMTY2IiwiVG9wIjowLjAsIkxlZnQiOjAuMCwiUmlnaHQiOjAuMCwiQm90dG9tIjowLjB9LCJQYWRkaW5nIjp7IiRpZCI6IjIxNjciLCJUb3AiOjAuMCwiTGVmdCI6MC4wLCJSaWdodCI6MC4wLCJCb3R0b20iOjAuMH0sIkJhY2tncm91bmQiOnsiJGlkIjoiMjE2OCIsIkNvbG9yIjp7IiRpZCI6IjIxNjkiLCJBIjowLCJSIjowLCJHIjowLCJCIjowfX0sIklzVmlzaWJsZSI6ZmFsc2UsIldpZHRoIjowLjAsIkhlaWdodCI6MC4wLCJCb3JkZXJTdHlsZSI6bnVsbCwiUGFyZW50U3R5bGUiOm51bGx9LCJEYXRlRm9ybWF0Ijp7IiRpZCI6IjIxNzA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E3MSIsIkZvcm1hdCI6MCwiSXNWaXNpYmxlIjpmYWxzZSwiTGFzdEtub3duVmlzaWJpbGl0eVN0YXRlIjpmYWxzZX0sIklzVmlzaWJsZSI6dHJ1ZSwiUGFyZW50U3R5bGUiOm51bGx9LCJEZWZhdWx0U3dpbWxhbmVBY3Rpdml0eVN0eWxlIjp7IiRpZCI6IjIxNzIiLCJIZWFkZXJTdHlsZSI6eyIkaWQiOiIyMTczIiwiVGV4dFN0eWxlIjp7IiRpZCI6IjIxNzQiLCJGb250U2V0dGluZ3MiOnsiJGlkIjoiMjE3NSIsIkZvbnRTaXplIjoxMSwiRm9udE5hbWUiOiJDYWxpYnJpIiwiSXNCb2xkIjpmYWxzZSwiSXNJdGFsaWMiOmZhbHNlLCJJc1VuZGVybGluZWQiOmZhbHNlLCJQYXJlbnRTdHlsZSI6bnVsbH0sIkF1dG9TaXplIjoyLCJGb3JlZ3JvdW5kIjp7IiRpZCI6IjIxNzYiLCJDb2xvciI6eyIkaWQiOiIyMTc3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jE3OCIsIlRvcCI6MC4wLCJMZWZ0IjowLjAsIlJpZ2h0IjowLjAsIkJvdHRvbSI6MC4wfSwiUGFkZGluZyI6eyIkaWQiOiIyMTc5IiwiVG9wIjowLjAsIkxlZnQiOjAuMCwiUmlnaHQiOjAuMCwiQm90dG9tIjowLjB9LCJCYWNrZ3JvdW5kIjpudWxsLCJJc1Zpc2libGUiOnRydWUsIldpZHRoIjowLjAsIkhlaWdodCI6MC4wLCJCb3JkZXJTdHlsZSI6bnVsbCwiUGFyZW50U3R5bGUiOm51bGx9LCJSZWN0YW5nbGVTdHlsZSI6eyIkaWQiOiIyMTgwIiwiTWFyZ2luIjp7IiRpZCI6IjIxODEiLCJUb3AiOjAuMCwiTGVmdCI6MC4wLCJSaWdodCI6MC4wLCJCb3R0b20iOjAuMH0sIlBhZGRpbmciOnsiJGlkIjoiMjE4MiIsIlRvcCI6MC4wLCJMZWZ0IjowLjAsIlJpZ2h0IjowLjAsIkJvdHRvbSI6MC4wfSwiQmFja2dyb3VuZCI6eyIkaWQiOiIyMTgzIiwiQ29sb3IiOnsiJGlkIjoiMjE4NCIsIkEiOjYzLCJSIjo3OSwiRyI6MTI5LCJCIjoxODl9fSwiSXNWaXNpYmxlIjp0cnVlLCJXaWR0aCI6MC4wLCJIZWlnaHQiOjAuMCwiQm9yZGVyU3R5bGUiOnsiJGlkIjoiMjE4NSIsIkxpbmVDb2xvciI6eyIkaWQiOiIyMTg2IiwiJHR5cGUiOiJOTFJFLkNvbW1vbi5Eb20uU29saWRDb2xvckJydXNoLCBOTFJFLkNvbW1vbiIsIkNvbG9yIjp7IiRpZCI6IjIxODciLCJBIjoyNTUsIlIiOjI1NSwiRyI6MCwiQiI6MH19LCJMaW5lV2VpZ2h0IjowLjAsIkxpbmVUeXBlIjowLCJQYXJlbnRTdHlsZSI6bnVsbH0sIlBhcmVudFN0eWxlIjpudWxsfSwiTWFyZ2luIjp7IiRpZCI6IjIxODgiLCJUb3AiOjAuMCwiTGVmdCI6MC4wLCJSaWdodCI6MC4wLCJCb3R0b20iOjAuMH0sIlBhZGRpbmciOnsiJGlkIjoiMjE4OSIsIlRvcCI6MC4wLCJMZWZ0IjowLjAsIlJpZ2h0IjowLjAsIkJvdHRvbSI6MC4wfSwiQmFja2dyb3VuZCI6bnVsbCwiSXNWaXNpYmxlIjp0cnVlLCJXaWR0aCI6MC4wLCJIZWlnaHQiOjAuMCwiQm9yZGVyU3R5bGUiOm51bGwsIlBhcmVudFN0eWxlIjpudWxsfSwiQmFja2dyb3VuZFN0eWxlIjp7IiRpZCI6IjIxOTAiLCJNYXJnaW4iOnsiJGlkIjoiMjE5MSIsIlRvcCI6MC4wLCJMZWZ0IjowLjAsIlJpZ2h0IjowLjAsIkJvdHRvbSI6MC4wfSwiUGFkZGluZyI6eyIkaWQiOiIyMTkyIiwiVG9wIjowLjAsIkxlZnQiOjAuMCwiUmlnaHQiOjAuMCwiQm90dG9tIjowLjB9LCJCYWNrZ3JvdW5kIjp7IiRpZCI6IjIxOTMiLCJDb2xvciI6eyIkaWQiOiIyMTk0IiwiQSI6MzgsIlIiOjE2NSwiRyI6MTY1LCJCIjoxNjV9fSwiSXNWaXNpYmxlIjp0cnVlLCJXaWR0aCI6MC4wLCJIZWlnaHQiOjAuMCwiQm9yZGVyU3R5bGUiOnsiJGlkIjoiMjE5NSIsIkxpbmVDb2xvciI6eyIkaWQiOiIyMTk2IiwiJHR5cGUiOiJOTFJFLkNvbW1vbi5Eb20uU29saWRDb2xvckJydXNoLCBOTFJFLkNvbW1vbiIsIkNvbG9yIjp7IiRpZCI6IjIxOTciLCJBIjoyNTUsIlIiOjIzNCwiRyI6MjIsIkIiOjMwfX0sIkxpbmVXZWlnaHQiOjAuMCwiTGluZVR5cGUiOjAsIlBhcmVudFN0eWxlIjpudWxsfSwiUGFyZW50U3R5bGUiOm51bGx9LCJNYXJnaW4iOnsiJGlkIjoiMjE5OCIsIlRvcCI6MC4wLCJMZWZ0IjowLjAsIlJpZ2h0IjowLjAsIkJvdHRvbSI6MC4wfSwiUGFkZGluZyI6eyIkaWQiOiIyMTk5IiwiVG9wIjowLjAsIkxlZnQiOjAuMCwiUmlnaHQiOjAuMCwiQm90dG9tIjowLjB9LCJJc1Zpc2libGUiOnRydWUsIldpZHRoIjowLjAsIkhlaWdodCI6MC4wLCJCb3JkZXJTdHlsZSI6bnVsbCwiUGFyZW50U3R5bGUiOm51bGx9LCJNYXJnaW4iOnsiJGlkIjoiMjIwMCIsIlRvcCI6MC4wLCJMZWZ0IjowLjAsIlJpZ2h0IjowLjAsIkJvdHRvbSI6MC4wfSwiUGFkZGluZyI6eyIkaWQiOiIyMjAxIiwiVG9wIjowLjAsIkxlZnQiOjAuMCwiUmlnaHQiOjAuMCwiQm90dG9tIjowLjB9LCJJc1Zpc2libGUiOnRydWUsIldpZHRoIjowLjAsIkhlaWdodCI6MC4wLCJCb3JkZXJTdHlsZSI6eyIkaWQiOiIyMjAyIiwiTGluZUNvbG9yIjpudWxsLCJMaW5lV2VpZ2h0IjowLjAsIkxpbmVUeXBlIjowLCJQYXJlbnRTdHlsZSI6bnVsbH0sIlBhcmVudFN0eWxlIjpudWxsfSx7IiRpZCI6IjIyMDMiLCJTdHlsZUlkIjoiMDAwMDAwMDAtMDAwMC0wMDAwLTAwMDAtMDAwMDAwMDAwMDAwIiwiSGVhZGVyU3R5bGUiOnsiJGlkIjoiMjIwNCIsIlRleHRJc1ZlcnRpY2FsIjpmYWxzZSwiVGV4dFN0eWxlIjp7IiRpZCI6IjIyMDUiLCJGb250U2V0dGluZ3MiOnsiJGlkIjoiMjIwNiIsIkZvbnRTaXplIjoxMiwiRm9udE5hbWUiOiJDYWxpYnJpIiwiSXNCb2xkIjpmYWxzZSwiSXNJdGFsaWMiOmZhbHNlLCJJc1VuZGVybGluZWQiOmZhbHNlLCJQYXJlbnRTdHlsZSI6bnVsbH0sIkF1dG9TaXplIjowLCJGb3JlZ3JvdW5kIjp7IiRpZCI6IjIyMDciLCJDb2xvciI6eyIkaWQiOiIyMjA4IiwiQSI6MjU1LCJSIjoyNTUsIkciOjI1NSwiQiI6MjU1fX0sIk1heFdpZHRoIjowLjAsIk1heEhlaWdodCI6MC4wLCJTbWFydEZvcmVncm91bmRJc0FjdGl2ZSI6ZmFsc2UsIkhvcml6b250YWxBbGlnbm1lbnQiOjAsIlZlcnRpY2FsQWxpZ25tZW50IjowLCJTbWFydEZvcmVncm91bmQiOm51bGwsIkJhY2tncm91bmRGaWxsVHlwZSI6MCwiTWFyZ2luIjp7IiRpZCI6IjIyMDkiLCJUb3AiOjAuMCwiTGVmdCI6MC4wLCJSaWdodCI6MC4wLCJCb3R0b20iOjAuMH0sIlBhZGRpbmciOnsiJGlkIjoiMjIxMCIsIlRvcCI6MC4wLCJMZWZ0IjowLjAsIlJpZ2h0IjowLjAsIkJvdHRvbSI6MC4wfSwiQmFja2dyb3VuZCI6bnVsbCwiSXNWaXNpYmxlIjpmYWxzZSwiV2lkdGgiOjAuMCwiSGVpZ2h0IjowLjAsIkJvcmRlclN0eWxlIjpudWxsLCJQYXJlbnRTdHlsZSI6bnVsbH0sIlJlY3RhbmdsZVN0eWxlIjp7IiRpZCI6IjIyMTEiLCJNYXJnaW4iOnsiJGlkIjoiMjIxMiIsIlRvcCI6MC4wLCJMZWZ0IjowLjAsIlJpZ2h0IjowLjAsIkJvdHRvbSI6MC4wfSwiUGFkZGluZyI6eyIkaWQiOiIyMjEzIiwiVG9wIjowLjAsIkxlZnQiOjAuMCwiUmlnaHQiOjAuMCwiQm90dG9tIjowLjB9LCJCYWNrZ3JvdW5kIjp7IiRpZCI6IjIyMTQiLCJDb2xvciI6eyIkaWQiOiIyMjE1IiwiQSI6MjU1LCJSIjoyMzcsIkciOjEyNSwiQiI6NDl9fSwiSXNWaXNpYmxlIjpmYWxzZSwiV2lkdGgiOjAuMCwiSGVpZ2h0IjowLjAsIkJvcmRlclN0eWxlIjp7IiRpZCI6IjIyMTYiLCJMaW5lQ29sb3IiOnsiJGlkIjoiMjIxNyIsIiR0eXBlIjoiTkxSRS5Db21tb24uRG9tLlNvbGlkQ29sb3JCcnVzaCwgTkxSRS5Db21tb24iLCJDb2xvciI6eyIkaWQiOiIyMjE4IiwiQSI6MjU1LCJSIjo2NiwiRyI6MjQsIkIiOjIzfX0sIkxpbmVXZWlnaHQiOjAuMCwiTGluZVR5cGUiOjAsIlBhcmVudFN0eWxlIjpudWxsfSwiUGFyZW50U3R5bGUiOm51bGx9LCJNYXJnaW4iOnsiJGlkIjoiMjIxOSIsIlRvcCI6MC4wLCJMZWZ0IjowLjAsIlJpZ2h0IjowLjAsIkJvdHRvbSI6MC4wfSwiUGFkZGluZyI6eyIkaWQiOiIyMjIwIiwiVG9wIjowLjAsIkxlZnQiOjAuMCwiUmlnaHQiOjAuMCwiQm90dG9tIjowLjB9LCJCYWNrZ3JvdW5kIjpudWxsLCJJc1Zpc2libGUiOnRydWUsIldpZHRoIjowLjAsIkhlaWdodCI6MC4wLCJCb3JkZXJTdHlsZSI6bnVsbCwiUGFyZW50U3R5bGUiOm51bGx9LCJCYWNrZ3JvdW5kU3R5bGUiOnsiJGlkIjoiMjIyMSIsIk1hcmdpbiI6eyIkaWQiOiIyMjIyIiwiVG9wIjowLjAsIkxlZnQiOjAuMCwiUmlnaHQiOjAuMCwiQm90dG9tIjowLjB9LCJQYWRkaW5nIjp7IiRpZCI6IjIyMjMiLCJUb3AiOjAuMCwiTGVmdCI6MC4wLCJSaWdodCI6MC4wLCJCb3R0b20iOjAuMH0sIkJhY2tncm91bmQiOnsiJGlkIjoiMjIyNCIsIkNvbG9yIjp7IiRpZCI6IjIyMjUiLCJBIjozOCwiUiI6MTY1LCJHIjoxNjUsIkIiOjE2NX19LCJJc1Zpc2libGUiOnRydWUsIldpZHRoIjowLjAsIkhlaWdodCI6MC4wLCJCb3JkZXJTdHlsZSI6eyIkaWQiOiIyMjI2IiwiTGluZUNvbG9yIjp7IiRpZCI6IjIyMjciLCIkdHlwZSI6Ik5MUkUuQ29tbW9uLkRvbS5Tb2xpZENvbG9yQnJ1c2gsIE5MUkUuQ29tbW9uIiwiQ29sb3IiOnsiJGlkIjoiMjIyOCIsIkEiOjI1NSwiUiI6MjM0LCJHIjoyMiwiQiI6MzB9fSwiTGluZVdlaWdodCI6MC4wLCJMaW5lVHlwZSI6MCwiUGFyZW50U3R5bGUiOm51bGx9LCJQYXJlbnRTdHlsZSI6bnVsbH0sIklzQWJvdmVUaW1lYmFuZCI6ZmFsc2UsIlNwYWNpbmciOjUsIkRlZmF1bHRTd2ltbGFuZVRhc2tTdHlsZSI6eyIkaWQiOiIyMjI5IiwiJHR5cGUiOiJOTFJFLkNvbW1vbi5Eb20uU3R5bGVzLkV4cGxpY2l0U2V0YWJsZVRhc2tTdHlsZSwgTkxSRS5Db21tb24iLCJTaGFwZSI6NiwiU2hhcGVUaGlja25lc3MiOjEsIkR1cmF0aW9uRm9ybWF0IjoxOCwiSW5jbHVkZU5vbldvcmtpbmdEYXlzSW5EdXJhdGlvbiI6ZmFsc2UsIlBlcmNlbnRhZ2VDb21wbGV0ZVN0eWxlIjp7IiRpZCI6IjIyMzAiLCJGb250U2V0dGluZ3MiOnsiJGlkIjoiMjIzMSIsIkZvbnRTaXplIjoxMCwiRm9udE5hbWUiOiJDYWxpYnJpIiwiSXNCb2xkIjpmYWxzZSwiSXNJdGFsaWMiOmZhbHNlLCJJc1VuZGVybGluZWQiOmZhbHNlLCJQYXJlbnRTdHlsZSI6bnVsbH0sIkF1dG9TaXplIjowLCJGb3JlZ3JvdW5kIjp7IiRpZCI6IjIyMzIiLCJDb2xvciI6eyIkaWQiOiIyMjMz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IyMzQiLCJUb3AiOjAuMCwiTGVmdCI6MC4wLCJSaWdodCI6MC4wLCJCb3R0b20iOjAuMH0sIlBhZGRpbmciOnsiJGlkIjoiMjIzNSIsIlRvcCI6MC4wLCJMZWZ0IjowLjAsIlJpZ2h0IjowLjAsIkJvdHRvbSI6MC4wfSwiQmFja2dyb3VuZCI6eyIkaWQiOiIyMjM2IiwiQ29sb3IiOnsiJGlkIjoiMjIzNyIsIkEiOjg5LCJSIjowLCJHIjowLCJCIjowfX0sIklzVmlzaWJsZSI6dHJ1ZSwiV2lkdGgiOjAuMCwiSGVpZ2h0IjowLjAsIkJvcmRlclN0eWxlIjpudWxsLCJQYXJlbnRTdHlsZSI6bnVsbH0sIkR1cmF0aW9uU3R5bGUiOnsiJGlkIjoiMjIzOCIsIkZvbnRTZXR0aW5ncyI6eyIkaWQiOiIyMjM5IiwiRm9udFNpemUiOjEwLCJGb250TmFtZSI6IkNhbGlicmkiLCJJc0JvbGQiOmZhbHNlLCJJc0l0YWxpYyI6ZmFsc2UsIklzVW5kZXJsaW5lZCI6ZmFsc2UsIlBhcmVudFN0eWxlIjpudWxsfSwiQXV0b1NpemUiOjAsIkZvcmVncm91bmQiOnsiJGlkIjoiMjI0MCIsIkNvbG9yIjp7IiRpZCI6IjIyNDE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IyNDIiLCJUb3AiOjAuMCwiTGVmdCI6MC4wLCJSaWdodCI6MC4wLCJCb3R0b20iOjAuMH0sIlBhZGRpbmciOnsiJGlkIjoiMjI0MyIsIlRvcCI6MC4wLCJMZWZ0IjowLjAsIlJpZ2h0IjowLjAsIkJvdHRvbSI6MC4wfSwiQmFja2dyb3VuZCI6eyIkaWQiOiIyMjQ0IiwiQ29sb3IiOnsiJGlkIjoiMjI0NSIsIkEiOjAsIlIiOjI1NSwiRyI6MjU1LCJCIjoyNTV9fSwiSXNWaXNpYmxlIjp0cnVlLCJXaWR0aCI6MC4wLCJIZWlnaHQiOjAuMCwiQm9yZGVyU3R5bGUiOm51bGwsIlBhcmVudFN0eWxlIjpudWxsfSwiSG9yaXpvbnRhbENvbm5lY3RvclN0eWxlIjp7IiRpZCI6IjIyNDYiLCJMaW5lQ29sb3IiOnsiJGlkIjoiMjI0NyIsIiR0eXBlIjoiTkxSRS5Db21tb24uRG9tLlNvbGlkQ29sb3JCcnVzaCwgTkxSRS5Db21tb24iLCJDb2xvciI6eyIkaWQiOiIyMjQ4IiwiQSI6MjU1LCJSIjoyMDQsIkciOjIwNCwiQiI6MjA0fX0sIkxpbmVXZWlnaHQiOjEuMCwiTGluZVR5cGUiOjAsIlBhcmVudFN0eWxlIjpudWxsfSwiVmVydGljYWxDb25uZWN0b3JTdHlsZSI6eyIkaWQiOiIyMjQ5IiwiTGluZUNvbG9yIjp7IiRpZCI6IjIyNTAiLCIkdHlwZSI6Ik5MUkUuQ29tbW9uLkRvbS5Tb2xpZENvbG9yQnJ1c2gsIE5MUkUuQ29tbW9uIiwiQ29sb3IiOnsiJGlkIjoiMjI1MSIsIkEiOjI1NSwiUiI6MjA0LCJHIjoyMDQsIkIiOjIwNH19LCJMaW5lV2VpZ2h0IjowLjAsIkxpbmVUeXBlIjowLCJQYXJlbnRTdHlsZSI6bnVsbH0sIk1hcmdpbiI6bnVsbCwiU3RhcnREYXRlUG9zaXRpb24iOjYsIkVuZERhdGVQb3NpdGlvbiI6NiwiRGF0ZUlzVmlzaWJsZSI6ZmFsc2UsIlRpdGxlUG9zaXRpb24iOjIsIkR1cmF0aW9uUG9zaXRpb24iOjMsIlBlcmNlbnRhZ2VDb21wbGV0ZWRQb3NpdGlvbiI6NiwiU3BhY2luZyI6NSwiSXNCZWxvd1RpbWViYW5kIjp0cnVlLCJQZXJjZW50YWdlQ29tcGxldGVTaGFwZU9wYWNpdHkiOjM1LCJTaGFwZVN0eWxlIjp7IiRpZCI6IjIyNTIiLCJNYXJnaW4iOnsiJGlkIjoiMjI1MyIsIlRvcCI6MC4wLCJMZWZ0Ijo0LjAsIlJpZ2h0Ijo0LjAsIkJvdHRvbSI6MC4wfSwiUGFkZGluZyI6eyIkaWQiOiIyMjU0IiwiVG9wIjowLjAsIkxlZnQiOjAuMCwiUmlnaHQiOjAuMCwiQm90dG9tIjowLjB9LCJCYWNrZ3JvdW5kIjp7IiRpZCI6IjIyNTUiLCJDb2xvciI6eyIkaWQiOiIyMjU2IiwiQSI6MjU1LCJSIjoyMzcsIkciOjEyNSwiQiI6NDl9fSwiSXNWaXNpYmxlIjp0cnVlLCJXaWR0aCI6MC4wLCJIZWlnaHQiOjE2LjAsIkJvcmRlclN0eWxlIjp7IiRpZCI6IjIyNTciLCJMaW5lQ29sb3IiOnsiJGlkIjoiMjI1OCIsIiR0eXBlIjoiTkxSRS5Db21tb24uRG9tLlNvbGlkQ29sb3JCcnVzaCwgTkxSRS5Db21tb24iLCJDb2xvciI6eyIkaWQiOiIyMjU5IiwiQSI6MjU1LCJSIjoyMzQsIkciOjIyLCJCIjozMH19LCJMaW5lV2VpZ2h0IjowLjAsIkxpbmVUeXBlIjowLCJQYXJlbnRTdHlsZSI6bnVsbH0sIlBhcmVudFN0eWxlIjpudWxsfSwiVGl0bGVTdHlsZSI6eyIkaWQiOiIyMjYwIiwiRm9udFNldHRpbmdzIjp7IiRpZCI6IjIyNjEiLCJGb250U2l6ZSI6MTAsIkZvbnROYW1lIjoiQ2FsaWJyaSIsIklzQm9sZCI6ZmFsc2UsIklzSXRhbGljIjpmYWxzZSwiSXNVbmRlcmxpbmVkIjpmYWxzZSwiUGFyZW50U3R5bGUiOm51bGx9LCJBdXRvU2l6ZSI6MCwiRm9yZWdyb3VuZCI6eyIkaWQiOiIyMjYyIiwiQ29sb3IiOnsiJGlkIjoiMjI2MyIsIkEiOjI1NSwiUiI6MjU1LCJHIjoyNTUsIkIiOjI1NX19LCJNYXhXaWR0aCI6MjAwLjAsIk1heEhlaWdodCI6IkluZmluaXR5IiwiU21hcnRGb3JlZ3JvdW5kSXNBY3RpdmUiOmZhbHNlLCJIb3Jpem9udGFsQWxpZ25tZW50IjoxLCJWZXJ0aWNhbEFsaWdubWVudCI6MCwiU21hcnRGb3JlZ3JvdW5kIjpudWxsLCJCYWNrZ3JvdW5kRmlsbFR5cGUiOjAsIk1hcmdpbiI6eyIkaWQiOiIyMjY0IiwiVG9wIjowLjAsIkxlZnQiOjAuMCwiUmlnaHQiOjAuMCwiQm90dG9tIjowLjB9LCJQYWRkaW5nIjp7IiRpZCI6IjIyNjUiLCJUb3AiOjAuMCwiTGVmdCI6MC4wLCJSaWdodCI6MC4wLCJCb3R0b20iOjAuMH0sIkJhY2tncm91bmQiOnsiJGlkIjoiMjI2NiIsIkNvbG9yIjp7IiRpZCI6IjIyNjciLCJBIjowLCJSIjoyNTUsIkciOjI1NSwiQiI6MjU1fX0sIklzVmlzaWJsZSI6dHJ1ZSwiV2lkdGgiOjAuMCwiSGVpZ2h0IjowLjAsIkJvcmRlclN0eWxlIjpudWxsLCJQYXJlbnRTdHlsZSI6bnVsbH0sIkRhdGVTdHlsZSI6eyIkaWQiOiIyMjY4IiwiRm9udFNldHRpbmdzIjp7IiRpZCI6IjIyNjkiLCJGb250U2l6ZSI6MTAsIkZvbnROYW1lIjoiQ2FsaWJyaSIsIklzQm9sZCI6ZmFsc2UsIklzSXRhbGljIjpmYWxzZSwiSXNVbmRlcmxpbmVkIjpmYWxzZSwiUGFyZW50U3R5bGUiOm51bGx9LCJBdXRvU2l6ZSI6MCwiRm9yZWdyb3VuZCI6eyIkaWQiOiIyMjcwIiwiQ29sb3IiOnsiJGlkIjoiMjI3M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jI3MiIsIlRvcCI6MC4wLCJMZWZ0IjowLjAsIlJpZ2h0IjowLjAsIkJvdHRvbSI6MC4wfSwiUGFkZGluZyI6eyIkaWQiOiIyMjczIiwiVG9wIjowLjAsIkxlZnQiOjAuMCwiUmlnaHQiOjAuMCwiQm90dG9tIjowLjB9LCJCYWNrZ3JvdW5kIjp7IiRpZCI6IjIyNzQiLCJDb2xvciI6eyIkaWQiOiIyMjc1IiwiQSI6MCwiUiI6MjU1LCJHIjoyNTUsIkIiOjI1NX19LCJJc1Zpc2libGUiOnRydWUsIldpZHRoIjowLjAsIkhlaWdodCI6MC4wLCJCb3JkZXJTdHlsZSI6bnVsbCwiUGFyZW50U3R5bGUiOm51bGx9LCJEYXRlRm9ybWF0Ijp7IiRpZCI6IjIyNzY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I3NyIsIkZvcm1hdCI6MCwiSXNWaXNpYmxlIjpmYWxzZSwiTGFzdEtub3duVmlzaWJpbGl0eVN0YXRlIjpmYWxzZX0sIklzVmlzaWJsZSI6dHJ1ZSwiUGFyZW50U3R5bGUiOm51bGwsIl9leHBsaWNpdGx5U2V0Ijp7IiRpZCI6IjIyNzg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90U3R5bGUiOnsiJGlkIjoiMjI3OSIsIlNoYXBlIjoxLCJDb25uZWN0b3JNYXJnaW4iOnsiJGlkIjoiMjI4MCIsIlRvcCI6MC4wLCJMZWZ0IjoyLjAsIlJpZ2h0IjoyLjAsIkJvdHRvbSI6MC4wfSwiQ29ubmVjdG9yU3R5bGUiOnsiJGlkIjoiMjI4MSIsIkxpbmVDb2xvciI6eyIkaWQiOiIyMjgyIiwiJHR5cGUiOiJOTFJFLkNvbW1vbi5Eb20uU29saWRDb2xvckJydXNoLCBOTFJFLkNvbW1vbiIsIkNvbG9yIjp7IiRpZCI6IjIyODMiLCJBIjoxMjcsIlIiOjc5LCJHIjoxMjksIkIiOjE4OX19LCJMaW5lV2VpZ2h0IjoxLjAsIkxpbmVUeXBlIjowLCJQYXJlbnRTdHlsZSI6bnVsbH0sIklzQmVsb3dUaW1lYmFuZCI6ZmFsc2UsIlBvc2l0aW9uT25UYXNrIjoxLCJIaWRlRGF0ZSI6ZmFsc2UsIlNoYXBlU2l6ZSI6MCwiU3BhY2luZyI6MS4wLCJQYWRkaW5nIjp7IiRpZCI6IjIyODQiLCJUb3AiOjcuMCwiTGVmdCI6My4wLCJSaWdodCI6MC4wLCJCb3R0b20iOjIuMH0sIlNoYXBlU3R5bGUiOnsiJGlkIjoiMjI4NSIsIk1hcmdpbiI6eyIkaWQiOiIyMjg2IiwiVG9wIjowLjAsIkxlZnQiOjAuMCwiUmlnaHQiOjAuMCwiQm90dG9tIjowLjB9LCJQYWRkaW5nIjp7IiRpZCI6IjIyODciLCJUb3AiOjAuMCwiTGVmdCI6MC4wLCJSaWdodCI6MC4wLCJCb3R0b20iOjAuMH0sIkJhY2tncm91bmQiOnsiJGlkIjoiMjI4OCIsIkNvbG9yIjp7IiRpZCI6IjIyODkiLCJBIjoyNTUsIlIiOjIzNywiRyI6MTI1LCJCIjo0OX19LCJJc1Zpc2libGUiOnRydWUsIldpZHRoIjoxMi4wLCJIZWlnaHQiOjE0LjAsIkJvcmRlclN0eWxlIjp7IiRpZCI6IjIyOTAiLCJMaW5lQ29sb3IiOnsiJGlkIjoiMjI5MSIsIiR0eXBlIjoiTkxSRS5Db21tb24uRG9tLlNvbGlkQ29sb3JCcnVzaCwgTkxSRS5Db21tb24iLCJDb2xvciI6eyIkaWQiOiIyMjkyIiwiQSI6MjU1LCJSIjoyMzQsIkciOjIyLCJCIjozMH19LCJMaW5lV2VpZ2h0IjowLjAsIkxpbmVUeXBlIjowLCJQYXJlbnRTdHlsZSI6bnVsbH0sIlBhcmVudFN0eWxlIjpudWxsfSwiVGl0bGVTdHlsZSI6eyIkaWQiOiIyMjkzIiwiRm9udFNldHRpbmdzIjp7IiRpZCI6IjIyOTQiLCJGb250U2l6ZSI6MTEsIkZvbnROYW1lIjoiQ2FsaWJyaSIsIklzQm9sZCI6dHJ1ZSwiSXNJdGFsaWMiOmZhbHNlLCJJc1VuZGVybGluZWQiOmZhbHNlLCJQYXJlbnRTdHlsZSI6bnVsbH0sIkF1dG9TaXplIjowLCJGb3JlZ3JvdW5kIjp7IiRpZCI6IjIyOTUiLCJDb2xvciI6eyIkaWQiOiIyMjk2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IyOTciLCJUb3AiOjAuMCwiTGVmdCI6MC4wLCJSaWdodCI6MC4wLCJCb3R0b20iOjAuMH0sIlBhZGRpbmciOnsiJGlkIjoiMjI5OCIsIlRvcCI6MC4wLCJMZWZ0IjowLjAsIlJpZ2h0IjowLjAsIkJvdHRvbSI6MC4wfSwiQmFja2dyb3VuZCI6eyIkaWQiOiIyMjk5IiwiQ29sb3IiOnsiJGlkIjoiMjMwMCIsIkEiOjAsIlIiOjAsIkciOjAsIkIiOjB9fSwiSXNWaXNpYmxlIjpmYWxzZSwiV2lkdGgiOjAuMCwiSGVpZ2h0IjowLjAsIkJvcmRlclN0eWxlIjpudWxsLCJQYXJlbnRTdHlsZSI6bnVsbH0sIkRhdGVTdHlsZSI6eyIkaWQiOiIyMzAxIiwiRm9udFNldHRpbmdzIjp7IiRpZCI6IjIzMDIiLCJGb250U2l6ZSI6MTAsIkZvbnROYW1lIjoiQ2FsaWJyaSIsIklzQm9sZCI6ZmFsc2UsIklzSXRhbGljIjpmYWxzZSwiSXNVbmRlcmxpbmVkIjpmYWxzZSwiUGFyZW50U3R5bGUiOm51bGx9LCJBdXRvU2l6ZSI6MCwiRm9yZWdyb3VuZCI6eyIkaWQiOiIyMzAzIiwiQ29sb3IiOnsiJGlkIjoiMjMwN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jMwNSIsIlRvcCI6MC4wLCJMZWZ0IjowLjAsIlJpZ2h0IjowLjAsIkJvdHRvbSI6MC4wfSwiUGFkZGluZyI6eyIkaWQiOiIyMzA2IiwiVG9wIjowLjAsIkxlZnQiOjAuMCwiUmlnaHQiOjAuMCwiQm90dG9tIjowLjB9LCJCYWNrZ3JvdW5kIjp7IiRpZCI6IjIzMDciLCJDb2xvciI6eyIkcmVmIjoiMjMwMCJ9fSwiSXNWaXNpYmxlIjpmYWxzZSwiV2lkdGgiOjAuMCwiSGVpZ2h0IjowLjAsIkJvcmRlclN0eWxlIjpudWxsLCJQYXJlbnRTdHlsZSI6bnVsbH0sIkRhdGVGb3JtYXQiOnsiJGlkIjoiMjMwO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zA5IiwiRm9ybWF0IjowLCJJc1Zpc2libGUiOmZhbHNlLCJMYXN0S25vd25WaXNpYmlsaXR5U3RhdGUiOmZhbHNlfSwiSXNWaXNpYmxlIjp0cnVlLCJQYXJlbnRTdHlsZSI6bnVsbH0sIkRlZmF1bHRTd2ltbGFuZU1pbGVzdG9uZVN0eWxlIjp7IiRpZCI6IjIzMTAiLCJUaXRsZVBvc2l0aW9uIjoiUmlnaHQiLCJEYXRlUG9zaXRpb24iOiJMZWZ0IiwiU2hhcGVUeXBlIjoxLCJTaGFwZVNpemUiOjAsIlNwYWNpbmciOjUsIlNoYXBlU3R5bGUiOnsiJGlkIjoiMjMxMSIsIk1hcmdpbiI6eyIkaWQiOiIyMzEyIiwiVG9wIjowLjAsIkxlZnQiOjAuMCwiUmlnaHQiOjAuMCwiQm90dG9tIjowLjB9LCJQYWRkaW5nIjp7IiRpZCI6IjIzMTMiLCJUb3AiOjAuMCwiTGVmdCI6MC4wLCJSaWdodCI6MC4wLCJCb3R0b20iOjAuMH0sIkJhY2tncm91bmQiOnsiJGlkIjoiMjMxNCIsIkNvbG9yIjp7IiRpZCI6IjIzMTUiLCJBIjoyNTUsIlIiOjIzNywiRyI6MTI1LCJCIjo0OX19LCJJc1Zpc2libGUiOnRydWUsIldpZHRoIjoxMi4wLCJIZWlnaHQiOjE0LjAsIkJvcmRlclN0eWxlIjp7IiRpZCI6IjIzMTYiLCJMaW5lQ29sb3IiOnsiJGlkIjoiMjMxNyIsIiR0eXBlIjoiTkxSRS5Db21tb24uRG9tLlNvbGlkQ29sb3JCcnVzaCwgTkxSRS5Db21tb24iLCJDb2xvciI6eyIkaWQiOiIyMzE4IiwiQSI6MjU1LCJSIjoyMzQsIkciOjIyLCJCIjozMH19LCJMaW5lV2VpZ2h0IjowLjAsIkxpbmVUeXBlIjowLCJQYXJlbnRTdHlsZSI6bnVsbH0sIlBhcmVudFN0eWxlIjpudWxsfSwiVGl0bGVTdHlsZSI6eyIkaWQiOiIyMzE5IiwiRm9udFNldHRpbmdzIjp7IiRpZCI6IjIzMjAiLCJGb250U2l6ZSI6MTEsIkZvbnROYW1lIjoiQ2FsaWJyaSIsIklzQm9sZCI6dHJ1ZSwiSXNJdGFsaWMiOmZhbHNlLCJJc1VuZGVybGluZWQiOmZhbHNlLCJQYXJlbnRTdHlsZSI6bnVsbH0sIkF1dG9TaXplIjowLCJGb3JlZ3JvdW5kIjp7IiRpZCI6IjIzMjEiLCJDb2xvciI6eyIkaWQiOiIyMzIy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IzMjMiLCJUb3AiOjAuMCwiTGVmdCI6MC4wLCJSaWdodCI6MC4wLCJCb3R0b20iOjAuMH0sIlBhZGRpbmciOnsiJGlkIjoiMjMyNCIsIlRvcCI6MC4wLCJMZWZ0IjowLjAsIlJpZ2h0IjowLjAsIkJvdHRvbSI6MC4wfSwiQmFja2dyb3VuZCI6eyIkaWQiOiIyMzI1IiwiQ29sb3IiOnsiJGlkIjoiMjMyNiIsIkEiOjAsIlIiOjAsIkciOjAsIkIiOjB9fSwiSXNWaXNpYmxlIjpmYWxzZSwiV2lkdGgiOjAuMCwiSGVpZ2h0IjowLjAsIkJvcmRlclN0eWxlIjpudWxsLCJQYXJlbnRTdHlsZSI6bnVsbH0sIkRhdGVTdHlsZSI6eyIkaWQiOiIyMzI3IiwiRm9udFNldHRpbmdzIjp7IiRpZCI6IjIzMjgiLCJGb250U2l6ZSI6MTAsIkZvbnROYW1lIjoiQ2FsaWJyaSIsIklzQm9sZCI6ZmFsc2UsIklzSXRhbGljIjpmYWxzZSwiSXNVbmRlcmxpbmVkIjpmYWxzZSwiUGFyZW50U3R5bGUiOm51bGx9LCJBdXRvU2l6ZSI6MCwiRm9yZWdyb3VuZCI6eyIkaWQiOiIyMzI5IiwiQ29sb3IiOnsiJGlkIjoiMjMzM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jMzMSIsIlRvcCI6MC4wLCJMZWZ0IjowLjAsIlJpZ2h0IjowLjAsIkJvdHRvbSI6MC4wfSwiUGFkZGluZyI6eyIkaWQiOiIyMzMyIiwiVG9wIjowLjAsIkxlZnQiOjAuMCwiUmlnaHQiOjAuMCwiQm90dG9tIjowLjB9LCJCYWNrZ3JvdW5kIjp7IiRpZCI6IjIzMzMiLCJDb2xvciI6eyIkaWQiOiIyMzM0IiwiQSI6MCwiUiI6MCwiRyI6MCwiQiI6MH19LCJJc1Zpc2libGUiOmZhbHNlLCJXaWR0aCI6MC4wLCJIZWlnaHQiOjAuMCwiQm9yZGVyU3R5bGUiOm51bGwsIlBhcmVudFN0eWxlIjpudWxsfSwiRGF0ZUZvcm1hdCI6eyIkaWQiOiIyMzM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zMzYiLCJGb3JtYXQiOjAsIklzVmlzaWJsZSI6ZmFsc2UsIkxhc3RLbm93blZpc2liaWxpdHlTdGF0ZSI6ZmFsc2V9LCJJc1Zpc2libGUiOnRydWUsIlBhcmVudFN0eWxlIjpudWxsfSwiRGVmYXVsdFN3aW1sYW5lQWN0aXZpdHlTdHlsZSI6eyIkaWQiOiIyMzM3IiwiSGVhZGVyU3R5bGUiOnsiJGlkIjoiMjMzOCIsIlRleHRTdHlsZSI6eyIkaWQiOiIyMzM5IiwiRm9udFNldHRpbmdzIjp7IiRpZCI6IjIzNDAiLCJGb250U2l6ZSI6MTEsIkZvbnROYW1lIjoiQ2FsaWJyaSIsIklzQm9sZCI6ZmFsc2UsIklzSXRhbGljIjpmYWxzZSwiSXNVbmRlcmxpbmVkIjpmYWxzZSwiUGFyZW50U3R5bGUiOm51bGx9LCJBdXRvU2l6ZSI6MiwiRm9yZWdyb3VuZCI6eyIkaWQiOiIyMzQxIiwiQ29sb3IiOnsiJGlkIjoiMjM0Mi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IzNDMiLCJUb3AiOjAuMCwiTGVmdCI6MC4wLCJSaWdodCI6MC4wLCJCb3R0b20iOjAuMH0sIlBhZGRpbmciOnsiJGlkIjoiMjM0NCIsIlRvcCI6MC4wLCJMZWZ0IjowLjAsIlJpZ2h0IjowLjAsIkJvdHRvbSI6MC4wfSwiQmFja2dyb3VuZCI6bnVsbCwiSXNWaXNpYmxlIjp0cnVlLCJXaWR0aCI6MC4wLCJIZWlnaHQiOjAuMCwiQm9yZGVyU3R5bGUiOm51bGwsIlBhcmVudFN0eWxlIjpudWxsfSwiUmVjdGFuZ2xlU3R5bGUiOnsiJGlkIjoiMjM0NSIsIk1hcmdpbiI6eyIkaWQiOiIyMzQ2IiwiVG9wIjowLjAsIkxlZnQiOjAuMCwiUmlnaHQiOjAuMCwiQm90dG9tIjowLjB9LCJQYWRkaW5nIjp7IiRpZCI6IjIzNDciLCJUb3AiOjAuMCwiTGVmdCI6MC4wLCJSaWdodCI6MC4wLCJCb3R0b20iOjAuMH0sIkJhY2tncm91bmQiOnsiJGlkIjoiMjM0OCIsIkNvbG9yIjp7IiRpZCI6IjIzNDkiLCJBIjo2MywiUiI6MjM3LCJHIjoxMjUsIkIiOjQ5fX0sIklzVmlzaWJsZSI6dHJ1ZSwiV2lkdGgiOjAuMCwiSGVpZ2h0IjowLjAsIkJvcmRlclN0eWxlIjp7IiRpZCI6IjIzNTAiLCJMaW5lQ29sb3IiOnsiJGlkIjoiMjM1MSIsIiR0eXBlIjoiTkxSRS5Db21tb24uRG9tLlNvbGlkQ29sb3JCcnVzaCwgTkxSRS5Db21tb24iLCJDb2xvciI6eyIkaWQiOiIyMzUyIiwiQSI6MjU1LCJSIjoyNTUsIkciOjAsIkIiOjB9fSwiTGluZVdlaWdodCI6MC4wLCJMaW5lVHlwZSI6MCwiUGFyZW50U3R5bGUiOm51bGx9LCJQYXJlbnRTdHlsZSI6bnVsbH0sIk1hcmdpbiI6eyIkaWQiOiIyMzUzIiwiVG9wIjowLjAsIkxlZnQiOjAuMCwiUmlnaHQiOjAuMCwiQm90dG9tIjowLjB9LCJQYWRkaW5nIjp7IiRpZCI6IjIzNTQiLCJUb3AiOjAuMCwiTGVmdCI6MC4wLCJSaWdodCI6MC4wLCJCb3R0b20iOjAuMH0sIkJhY2tncm91bmQiOm51bGwsIklzVmlzaWJsZSI6dHJ1ZSwiV2lkdGgiOjAuMCwiSGVpZ2h0IjowLjAsIkJvcmRlclN0eWxlIjpudWxsLCJQYXJlbnRTdHlsZSI6bnVsbH0sIkJhY2tncm91bmRTdHlsZSI6eyIkaWQiOiIyMzU1IiwiTWFyZ2luIjp7IiRpZCI6IjIzNTYiLCJUb3AiOjAuMCwiTGVmdCI6MC4wLCJSaWdodCI6MC4wLCJCb3R0b20iOjAuMH0sIlBhZGRpbmciOnsiJGlkIjoiMjM1NyIsIlRvcCI6MC4wLCJMZWZ0IjowLjAsIlJpZ2h0IjowLjAsIkJvdHRvbSI6MC4wfSwiQmFja2dyb3VuZCI6eyIkaWQiOiIyMzU4IiwiQ29sb3IiOnsiJGlkIjoiMjM1OSIsIkEiOjM4LCJSIjoxNjUsIkciOjE2NSwiQiI6MTY1fX0sIklzVmlzaWJsZSI6dHJ1ZSwiV2lkdGgiOjAuMCwiSGVpZ2h0IjowLjAsIkJvcmRlclN0eWxlIjp7IiRpZCI6IjIzNjAiLCJMaW5lQ29sb3IiOnsiJGlkIjoiMjM2MSIsIiR0eXBlIjoiTkxSRS5Db21tb24uRG9tLlNvbGlkQ29sb3JCcnVzaCwgTkxSRS5Db21tb24iLCJDb2xvciI6eyIkaWQiOiIyMzYyIiwiQSI6MjU1LCJSIjoyMzQsIkciOjIyLCJCIjozMH19LCJMaW5lV2VpZ2h0IjowLjAsIkxpbmVUeXBlIjowLCJQYXJlbnRTdHlsZSI6bnVsbH0sIlBhcmVudFN0eWxlIjpudWxsfSwiTWFyZ2luIjp7IiRpZCI6IjIzNjMiLCJUb3AiOjAuMCwiTGVmdCI6MC4wLCJSaWdodCI6MC4wLCJCb3R0b20iOjAuMH0sIlBhZGRpbmciOnsiJGlkIjoiMjM2NCIsIlRvcCI6MC4wLCJMZWZ0IjowLjAsIlJpZ2h0IjowLjAsIkJvdHRvbSI6MC4wfSwiSXNWaXNpYmxlIjp0cnVlLCJXaWR0aCI6MC4wLCJIZWlnaHQiOjAuMCwiQm9yZGVyU3R5bGUiOm51bGwsIlBhcmVudFN0eWxlIjpudWxsfSwiTWFyZ2luIjp7IiRpZCI6IjIzNjUiLCJUb3AiOjAuMCwiTGVmdCI6MC4wLCJSaWdodCI6MC4wLCJCb3R0b20iOjAuMH0sIlBhZGRpbmciOnsiJGlkIjoiMjM2NiIsIlRvcCI6MC4wLCJMZWZ0IjowLjAsIlJpZ2h0IjowLjAsIkJvdHRvbSI6MC4wfSwiSXNWaXNpYmxlIjp0cnVlLCJXaWR0aCI6MC4wLCJIZWlnaHQiOjAuMCwiQm9yZGVyU3R5bGUiOnsiJGlkIjoiMjM2NyIsIkxpbmVDb2xvciI6bnVsbCwiTGluZVdlaWdodCI6MC4wLCJMaW5lVHlwZSI6MCwiUGFyZW50U3R5bGUiOm51bGx9LCJQYXJlbnRTdHlsZSI6bnVsbH1dfSwiU2NhbGUiOnsiJGlkIjoiMjM2OCIsIlN0YXJ0RGF0ZSI6IjAwMDEtMDEtMDFUMDA6MDA6MDAiLCJFbmREYXRlIjoiMDAwMS0wMS0wMVQwMDowMDowMCIsIkZvcm1hdCI6Ik1NTSIsIlR5cGUiOjQsIkF1dG9EYXRlUmFuZ2UiOnRydWUsIldvcmtpbmdEYXlzIjozMSwiRmlzY2FsWWVhciI6eyIkaWQiOiIyMzY5IiwiU3RhcnRNb250aCI6MSwiVXNlU3RhcnRpbmdZZWFyRm9yTnVtYmVyaW5nIjp0cnVlLCJTaG93RmlzY2FsWWVhckxhYmVsIjp0cnVlfSwiVG9kYXlNYXJrZXJUZXh0IjoiVG9kYXkiLCJBdXRvU2NhbGVUeXBlIjp0cnVlfSwiU2NhbGVWMiI6eyIkaWQiOiIyMzcwIiwiU3RhcnREYXRlIjoiMDAwMS0wMS0wMVQwMDowMDowMCIsIkVuZERhdGUiOiIyMDI3LTEyLTI4VDIzOjU5OjAwIiwiQXV0b0RhdGVSYW5nZSI6dHJ1ZSwiV29ya2luZ0RheXMiOjMxLCJGaXNjYWxZZWFyIjp7IiRyZWYiOiIyMzY5In0sIlRvZGF5TWFya2VyVGV4dCI6IlRvZGF5IiwiQXV0b1NjYWxlVHlwZSI6dHJ1ZSwiVGltZWJhbmRTY2FsZXMiOnsiJGlkIjoiMjM3MSIsIlRvcFNjYWxlTGF5ZXIiOnsiJGlkIjoiMjM3MiIsIkZvcm1hdCI6Ik1NTSIsIlR5cGUiOjR9LCJNaWRkbGVTY2FsZUxheWVyIjp7IiRpZCI6IjIzNzMiLCJGb3JtYXQiOm51bGwsIlR5cGUiOjB9LCJCb3R0b21TY2FsZUxheWVyIjp7IiRpZCI6IjIzNzQiLCJGb3JtYXQiOm51bGwsIlR5cGUiOjB9fX0sIk1pbGVzdG9uZXMiOltdLCJUYXNrcyI6W10sIlN3aW1sYW5lcyI6W10sIk1zUHJvamVjdEl0ZW1zVHJlZSI6bnVsbCwiTWV0YWRhdGEiOnsiJGlkIjoiMjM3NSIsIkV4Y2VsU2hlZXROYW1lIjoiU2hlZXQgMSIsIkl0ZW1zVGl0bGVzIjoiW1wiTmFtZVwiLFwiQUJDXCIsXCJJbmZvcm1hdGlvbiBUZWNobm9sb2d5XCIsXCJXZWIgU2VydmljZXNcIixcIkUtQ29tbWVyY2VcIixcIkJ1c2luZXNzIE5lZWRzIEFuYWx5c2lzIFByb2plY3RcIixcIlN5c3RlbXMgRGV2ZWxvcG1lbnRcIixcIk5ldyBDSSBQb3J0YWwgLSBJbnRlZ3JhdGUgd2l0aCBNb2JpbGUgQXBwc1wiLFwiSGVscCBEZXNrIEludGVncmF0aW9uIFByb2plY3RcIixcIk5ldyBDSSBQb3J0YWwgLSBHbG9iYWwgUm9sbG91dFwiLFwiTmV3IENSTSBTb2x1dGlvbiAtIFJldGlyZSBMZWdhY3kgQ1JNIFN5c3RlbXNcIixcIk5ldyBDSSBQb3J0YWwgLSBDb25zb2xpZGF0ZSBDdXN0b21lciBEYXRhIFByb2plY3RcIixcIk5ldyBDSSBQb3J0YWwgLSBFbmFibGUgQmlnIERhdGEgQW5hbHlzaXNcIixcIkJ1c2luZXNzIEFwcGxpY2F0aW9uc1wiLFwiRVJQIFNvbHV0aW9uXCIsXCJMZWdhY3kgQWNjb3VudGluZyBTeXN0ZW0gMjAxMFwiLFwiU2FsZXMgQ29sbGFib3JhdGlvbiBUb29sXCIsXCJNUyBQb3dlckJJIFJlcG9ydGluZyBQbGF0Zm9ybVwiLFwiRml0bmVzcyBDb25uZWN0IE1vYmlsZSBBcHAgRGV2IFByb2plY3RcIixcIkludGVncmF0ZSBGaXRuZXNzIENvbm5lY3QgVG8gQ1JNIFByb2plY3RcIixcIkJveCBSb2xsb3V0XCIsXCJDUFEgUXVvdGluZyBTeXN0ZW1zXCIsXCJTZXJ2aWNlc1wiLFwiQ29uc3VsdGFuY3lcIixcIkRldmVsb3BtZW50XCIsXCJJbnRyYW5ldCBJbnRlZ3JhdGlvbiBFbmdhZ2VtZW50IFByb2plY3QgKEZQKVwiLFwiQnVzaW5lc3MgUHJvY2VzcyBJbXByb3ZlbWVudCBQcm9qZWN0XCIsXCJBQkMgR0wgSW50ZWdyYXRpb24gRW5nYWdlbWVudCBQcm9qZWN0XCJdIiwiSXRlbXNTd2ltbGFuZXMiOiJbXCJTd2ltbGFuZVwiLFwiU3lzdGVtIERldmVsb3BtZW50XCIsXCJTeXN0ZW0gRGV2ZWxvcG1lbnRcIixcIlN5c3RlbSBEZXZlbG9wbWVudFwiLFwiU3lzdGVtIERldmVsb3BtZW50XCIsXCJTeXN0ZW0gRGV2ZWxvcG1lbnRcIixcIlN5c3RlbSBEZXZlbG9wbWVudFwiLFwiQnVzaW5lc3MgQXBwbGljYXRpb25zXCIsXCJCdXNpbmVzcyBBcHBsaWNhdGlvbnNcIixcIkJ1c2luZXNzIEFwcGxpY2F0aW9uc1wiLFwiQnVzaW5lc3MgQXBwbGljYXRpb25zXCIsXCJCdXNpbmVzcyBBcHBsaWNhdGlvbnNcIixcIkJ1c2luZXNzIEFwcGxpY2F0aW9uc1wiLFwiQnVzaW5lc3MgQXBwbGljYXRpb25zXCIsXCJCdXNpbmVzcyBBcHBsaWNhdGlvbnNcIixcIkRldmVsb3BtZW50XCIsXCJEZXZlbG9wbWVudFwiLFwiRGV2ZWxvcG1lbnRcIl0iLCJDb2x1bW5zTWFwcGluZyI6Ilt7XCIkaWRcIjpcIjFcIixcIlNlbGVjdGVkTWFwcGluZ1wiOjEsXCJDb2x1bW5IZWFkZXJcIjpcIkNvbHVtbjVcIixcIkNvbHVtbkZyaWVuZGx5TmFtZVwiOlwiU3dpbWxhbmVcIn0se1wiJGlkXCI6XCIyXCIsXCJTZWxlY3RlZE1hcHBpbmdcIjoyLFwiQ29sdW1uSGVhZGVyXCI6XCJDb2x1bW4wXCIsXCJDb2x1bW5GcmllbmRseU5hbWVcIjpcIk5hbWVcIn0se1wiJGlkXCI6XCIzXCIsXCJTZWxlY3RlZE1hcHBpbmdcIjozLFwiQ29sdW1uSGVhZGVyXCI6XCJDb2x1bW4yXCIsXCJDb2x1bW5GcmllbmRseU5hbWVcIjpcIkFjdHVhbC9TY2hlZHVsZSBTdGFydFwifSx7XCIkaWRcIjpcIjRcIixcIlNlbGVjdGVkTWFwcGluZ1wiOjQsXCJDb2x1bW5IZWFkZXJcIjpcIkNvbHVtbjNcIixcIkNvbHVtbkZyaWVuZGx5TmFtZVwiOlwiQWN0dWFsL1NjaGVkdWxlIEZpbmlzaFwifSx7XCIkaWRcIjpcIjVcIixcIlNlbGVjdGVkTWFwcGluZ1wiOjUsXCJDb2x1bW5IZWFkZXJcIjpcIkNvbHVtbjdcIixcIkNvbHVtbkZyaWVuZGx5TmFtZVwiOlwiUGVyY2VudCBDb21wbGV0ZVwifV0iLCJIZWFkZXJSb3ciOiJbXCJOYW1lXCIsXCJDb250ZW50LCBMaW5rXCIsXCJBY3R1YWwvU2NoZWR1bGUgU3RhcnRcIixcIkFjdHVhbC9TY2hlZHVsZSBGaW5pc2hcIixcIldvcmsgSUQgI1wiLFwiU3dpbWxhbmVcIixcIldvcmsgU3RhdHVzXCIsXCJQZXJjZW50IENvbXBsZXRlXCIsXCJTY2hlZHVsZSBTdGFydFwiLFwiU2NoZWR1bGUgRmluaXNoXCIsXCJTY2hlZHVsZSBEdXJhdGlvbiAoZClcIixcIkR1cmF0aW9uIGF0IENvbXBsZXRlIChkKVwiLFwiQWN0dWFsIFN0YXJ0XCIsXCJBY3R1YWwgRmluaXNoXCIsXCJHYXRlIDEgU3RhdHVzXCIsXCJHYXRlIDEgRGF0ZVwiLFwiVG90YWwgRmxvYXQgKGQpXCIsXCJFbnRlciBTdGF0dXMgRmxhZ1wiLFwiUmVsZWFzZVwiLFwiUmVsZWFzZSBEYXRlXCIsXCJSZWxlYXNlIERldGFpbFwiLFwiRW50ZXIgU3RhdHVzIExpbmtcIixcIkZpdCB0byBTdHJhdGVneVwiLFwiU3RyYXRlZ2ljIEFsaWdubWVudFwiLFwiU3RyYXRlZ2ljIEJ1Y2tldFwiLFwiU3RyYXRlZ2llc1wiLFwiU1QgVVJMIFRlc3QgV1JNXCIsXCJEZXBlbmRlbmNpZXNcIl0iLCJNc3BMYXRlc3RJbXBvcnRJdGVtcyI6IntcIiRpZFwiOlwiMVwiLFwiUm9vdFwiOntcIkltcG9ydElkXCI6bnVsbCxcIklzSW1wb3J0ZWRcIjpmYWxzZSxcIkNoaWxkcmVuXCI6W119fSIsIk1zcFN5bmNCeVVpZCI6IkZhbHNlIiwiTXNwQ29sdW1uc01hcHBpbmciOiJbe1wiJGlkXCI6XCIxXCIsXCJTZWxlY3RlZE1hcHBpbmdcIjoxLFwiQ29sdW1uSGVhZGVyXCI6XCJTd2ltbGFuZVwiLFwiQ29sdW1uRnJpZW5kbHlOYW1lXCI6bnVsbH0se1wiJGlkXCI6XCIyXCIsXCJTZWxlY3RlZE1hcHBpbmdcIjoyLFwiQ29sdW1uSGVhZGVyXCI6XCJOYW1lXCIsXCJDb2x1bW5GcmllbmRseU5hbWVcIjpudWxsfSx7XCIkaWRcIjpcIjNcIixcIlNlbGVjdGVkTWFwcGluZ1wiOjMsXCJDb2x1bW5IZWFkZXJcIjpcIlN0YXJ0XCIsXCJDb2x1bW5GcmllbmRseU5hbWVcIjpudWxsfSx7XCIkaWRcIjpcIjRcIixcIlNlbGVjdGVkTWFwcGluZ1wiOjQsXCJDb2x1bW5IZWFkZXJcIjpcIkZpbmlzaFwiLFwiQ29sdW1uRnJpZW5kbHlOYW1lXCI6bnVsbH0se1wiJGlkXCI6XCI1XCIsXCJTZWxlY3RlZE1hcHBpbmdcIjo1LFwiQ29sdW1uSGVhZGVyXCI6XCJQZXJjZW50Q29tcGxldGVcIixcIkNvbHVtbkZyaWVuZGx5TmFtZVwiOm51bGx9XSIsIkhlYWRlclJvd0luZGV4IjoiMCIsIk1zZVN5bmNCeVVpZCI6IkZhbHNlIiwiTXNlTGF0ZXN0SW1wb3J0SXRlbXMiOiJ7XCIkaWRcIjpcIjFcIixcIlJvb3RcIjp7XCJJbXBvcnRJZFwiOm51bGwsXCJJc0ltcG9ydGVkXCI6ZmFsc2UsXCJDaGlsZHJlblwiOlt7XCIkaWRcIjpcIjJcIixcIkltcG9ydElkXCI6XCJOYW1lXCIsXCJJc0ltcG9ydGVkXCI6dHJ1ZSxcIkNoaWxkcmVuXCI6W119LHtcIiRpZFwiOlwiM1wiLFwiSW1wb3J0SWRcIjpcIkFCQ1wiLFwiSXNJbXBvcnRlZFwiOnRydWUsXCJDaGlsZHJlblwiOltdfSx7XCIkaWRcIjpcIjRcIixcIkltcG9ydElkXCI6XCJJbmZvcm1hdGlvbiBUZWNobm9sb2d5XCIsXCJJc0ltcG9ydGVkXCI6dHJ1ZSxcIkNoaWxkcmVuXCI6W119LHtcIiRpZFwiOlwiNVwiLFwiSW1wb3J0SWRcIjpcIldlYiBTZXJ2aWNlc1wiLFwiSXNJbXBvcnRlZFwiOnRydWUsXCJDaGlsZHJlblwiOltdfSx7XCIkaWRcIjpcIjZcIixcIkltcG9ydElkXCI6XCJFLUNvbW1lcmNlXCIsXCJJc0ltcG9ydGVkXCI6dHJ1ZSxcIkNoaWxkcmVuXCI6W119LHtcIiRpZFwiOlwiN1wiLFwiSW1wb3J0SWRcIjpcIkJ1c2luZXNzIE5lZWRzIEFuYWx5c2lzIFByb2plY3RcIixcIklzSW1wb3J0ZWRcIjp0cnVlLFwiQ2hpbGRyZW5cIjpbXX0se1wiJGlkXCI6XCI4XCIsXCJJbXBvcnRJZFwiOlwiU3lzdGVtcyBEZXZlbG9wbWVudFwiLFwiSXNJbXBvcnRlZFwiOnRydWUsXCJDaGlsZHJlblwiOltdfSx7XCIkaWRcIjpcIjlcIixcIkltcG9ydElkXCI6XCJOZXcgQ0kgUG9ydGFsIC0gSW50ZWdyYXRlIHdpdGggTW9iaWxlIEFwcHNcIixcIklzSW1wb3J0ZWRcIjp0cnVlLFwiQ2hpbGRyZW5cIjpbXX0se1wiJGlkXCI6XCIxMFwiLFwiSW1wb3J0SWRcIjpcIkhlbHAgRGVzayBJbnRlZ3JhdGlvbiBQcm9qZWN0XCIsXCJJc0ltcG9ydGVkXCI6dHJ1ZSxcIkNoaWxkcmVuXCI6W119LHtcIiRpZFwiOlwiMTFcIixcIkltcG9ydElkXCI6XCJOZXcgQ0kgUG9ydGFsIC0gR2xvYmFsIFJvbGxvdXRcIixcIklzSW1wb3J0ZWRcIjp0cnVlLFwiQ2hpbGRyZW5cIjpbXX0se1wiJGlkXCI6XCIxMlwiLFwiSW1wb3J0SWRcIjpcIk5ldyBDUk0gU29sdXRpb24gLSBSZXRpcmUgTGVnYWN5IENSTSBTeXN0ZW1zXCIsXCJJc0ltcG9ydGVkXCI6dHJ1ZSxcIkNoaWxkcmVuXCI6W119LHtcIiRpZFwiOlwiMTNcIixcIkltcG9ydElkXCI6XCJOZXcgQ0kgUG9ydGFsIC0gQ29uc29saWRhdGUgQ3VzdG9tZXIgRGF0YSBQcm9qZWN0XCIsXCJJc0ltcG9ydGVkXCI6dHJ1ZSxcIkNoaWxkcmVuXCI6W119LHtcIiRpZFwiOlwiMTRcIixcIkltcG9ydElkXCI6XCJOZXcgQ0kgUG9ydGFsIC0gRW5hYmxlIEJpZyBEYXRhIEFuYWx5c2lzXCIsXCJJc0ltcG9ydGVkXCI6dHJ1ZSxcIkNoaWxkcmVuXCI6W119LHtcIiRpZFwiOlwiMTVcIixcIkltcG9ydElkXCI6XCJCdXNpbmVzcyBBcHBsaWNhdGlvbnNcIixcIklzSW1wb3J0ZWRcIjp0cnVlLFwiQ2hpbGRyZW5cIjpbXX0se1wiJGlkXCI6XCIxNlwiLFwiSW1wb3J0SWRcIjpcIkVSUCBTb2x1dGlvblwiLFwiSXNJbXBvcnRlZFwiOnRydWUsXCJDaGlsZHJlblwiOltdfSx7XCIkaWRcIjpcIjE3XCIsXCJJbXBvcnRJZFwiOlwiTGVnYWN5IEFjY291bnRpbmcgU3lzdGVtIDIwMTBcIixcIklzSW1wb3J0ZWRcIjp0cnVlLFwiQ2hpbGRyZW5cIjpbXX0se1wiJGlkXCI6XCIxOFwiLFwiSW1wb3J0SWRcIjpcIlNhbGVzIENvbGxhYm9yYXRpb24gVG9vbFwiLFwiSXNJbXBvcnRlZFwiOnRydWUsXCJDaGlsZHJlblwiOltdfSx7XCIkaWRcIjpcIjE5XCIsXCJJbXBvcnRJZFwiOlwiTVMgUG93ZXJCSSBSZXBvcnRpbmcgUGxhdGZvcm1cIixcIklzSW1wb3J0ZWRcIjp0cnVlLFwiQ2hpbGRyZW5cIjpbXX0se1wiJGlkXCI6XCIyMFwiLFwiSW1wb3J0SWRcIjpcIkZpdG5lc3MgQ29ubmVjdCBNb2JpbGUgQXBwIERldiBQcm9qZWN0XCIsXCJJc0ltcG9ydGVkXCI6dHJ1ZSxcIkNoaWxkcmVuXCI6W119LHtcIiRpZFwiOlwiMjFcIixcIkltcG9ydElkXCI6XCJJbnRlZ3JhdGUgRml0bmVzcyBDb25uZWN0IFRvIENSTSBQcm9qZWN0XCIsXCJJc0ltcG9ydGVkXCI6dHJ1ZSxcIkNoaWxkcmVuXCI6W119LHtcIiRpZFwiOlwiMjJcIixcIkltcG9ydElkXCI6XCJCb3ggUm9sbG91dFwiLFwiSXNJbXBvcnRlZFwiOnRydWUsXCJDaGlsZHJlblwiOltdfSx7XCIkaWRcIjpcIjIzXCIsXCJJbXBvcnRJZFwiOlwiQ1BRIFF1b3RpbmcgU3lzdGVtc1wiLFwiSXNJbXBvcnRlZFwiOnRydWUsXCJDaGlsZHJlblwiOltdfSx7XCIkaWRcIjpcIjI0XCIsXCJJbXBvcnRJZFwiOlwiU2VydmljZXNcIixcIklzSW1wb3J0ZWRcIjp0cnVlLFwiQ2hpbGRyZW5cIjpbXX0se1wiJGlkXCI6XCIyNVwiLFwiSW1wb3J0SWRcIjpcIkNvbnN1bHRhbmN5XCIsXCJJc0ltcG9ydGVkXCI6dHJ1ZSxcIkNoaWxkcmVuXCI6W119LHtcIiRpZFwiOlwiMjZcIixcIkltcG9ydElkXCI6XCJEZXZlbG9wbWVudFwiLFwiSXNJbXBvcnRlZFwiOnRydWUsXCJDaGlsZHJlblwiOltdfSx7XCIkaWRcIjpcIjI3XCIsXCJJbXBvcnRJZFwiOlwiSW50cmFuZXQgSW50ZWdyYXRpb24gRW5nYWdlbWVudCBQcm9qZWN0IChGUClcIixcIklzSW1wb3J0ZWRcIjp0cnVlLFwiQ2hpbGRyZW5cIjpbXX0se1wiJGlkXCI6XCIyOFwiLFwiSW1wb3J0SWRcIjpcIkJ1c2luZXNzIFByb2Nlc3MgSW1wcm92ZW1lbnQgUHJvamVjdFwiLFwiSXNJbXBvcnRlZFwiOnRydWUsXCJDaGlsZHJlblwiOltdfSx7XCIkaWRcIjpcIjI5XCIsXCJJbXBvcnRJZFwiOlwiQUJDIEdMIEludGVncmF0aW9uIEVuZ2FnZW1lbnQgUHJvamVjdFwiLFwiSXNJbXBvcnRlZFwiOnRydWUsXCJDaGlsZHJlblwiOltdfV19fSIsIlNvdXJjZVRoZW1lIjoie1wiJGlkXCI6XCIxXCIsXCJJZFwiOlwiZWY1Njg3OWEtYjEyNC00OTViLTkwZWQtNDYwMWU3ZWFlMzlhXCIsXCJDYXRlZ29yeVwiOjIsXCJDdWx0dXJlSW5mb05hbWVcIjpcImVuLVVTXCIsXCJWZXJzaW9uXCI6e1wiJGlkXCI6XCIyXCIsXCJUaGVtZURvbVZlcnNpb25cIjpcIjEuMS4wXCJ9LFwiU3R5bGVcIjp7XCIkaWRcIjpcIjNcIixcIlRpbWViYW5kU3R5bGVcIjp7XCIkaWRcIjpcIjRcIixcIlJpZ2h0RW5kQ2Fwc1N0eWxlXCI6e1wiJGlkXCI6XCI1XCIsXCJGb250U2V0dGluZ3NcIjp7XCIkaWRcIjpcIjZcIixcIkZvbnRTaXplXCI6MTgsXCJGb250TmFtZVwiOlwiQ2FsaWJyaVwiLFwiSXNCb2xkXCI6dHJ1ZSxcIklzSXRhbGljXCI6ZmFsc2UsXCJJc1VuZGVybGluZWRcIjpmYWxzZX0sXCJGb3JlZ3JvdW5kXCI6e1wiJGlkXCI6XCI3XCIsXCJDb2xvclwiOntcIiRpZFwiOlwiOFwiLFwiQVwiOjI1NSxcIlJcIjoyMzcsXCJHXCI6MTI1LFwiQlwiOjQ5fX0sXCJIb3Jpem9udGFsQWxpZ25tZW50XCI6MCxcIklzVmlzaWJsZVwiOmZhbHNlfSxcIkxlZnRFbmRDYXBzU3R5bGVcIjp7XCIkaWRcIjpcIjlcIixcIkZvbnRTZXR0aW5nc1wiOntcIiRpZFwiOlwiMTBcIixcIkZvbnRTaXplXCI6MTgsXCJGb250TmFtZVwiOlwiQ2FsaWJyaVwiLFwiSXNCb2xkXCI6dHJ1ZSxcIklzSXRhbGljXCI6ZmFsc2UsXCJJc1VuZGVybGluZWRcIjpmYWxzZX0sXCJGb3JlZ3JvdW5kXCI6e1wiJGlkXCI6XCIxMVwiLFwiQ29sb3JcIjp7XCIkaWRcIjpcIjEyXCIsXCJBXCI6MjU1LFwiUlwiOjIzNyxcIkdcIjoxMjUsXCJCXCI6NDl9fSxcIkhvcml6b250YWxBbGlnbm1lbnRcIjowLFwiSXNWaXNpYmxlXCI6ZmFsc2V9LFwiVG9kYXlNYXJrZXJTdHlsZVwiOntcIiRpZFwiOlwiMTNcIixcIlRvZGF5VGV4dFN0eWxlXCI6e1wiJGlkXCI6XCIxNFwiLFwiRm9udFNldHRpbmdzXCI6e1wiJGlkXCI6XCIxNVwiLFwiRm9udFNpemVcIjoxMixcIkZvbnROYW1lXCI6XCJDYWxpYnJpXCIsXCJJc0JvbGRcIjpmYWxzZSxcIklzSXRhbGljXCI6ZmFsc2UsXCJJc1VuZGVybGluZWRcIjpmYWxzZX0sXCJGb3JlZ3JvdW5kXCI6e1wiJGlkXCI6XCIxNlwiLFwiQ29sb3JcIjp7XCIkaWRcIjpcIjE3XCIsXCJBXCI6MjU1LFwiUlwiOjAsXCJHXCI6MCxcIkJcIjowfX0sXCJIb3Jpem9udGFsQWxpZ25tZW50XCI6MCxcIklzVmlzaWJsZVwiOnRydWV9LFwiVG9kYXlNYXJrZXJTaGFwZVN0eWxlXCI6e1wiJGlkXCI6XCIxOFwiLFwiTWFyZ2luXCI6e1wiJGlkXCI6XCIxOVwiLFwiVG9wXCI6MC4wLFwiTGVmdFwiOjAuMCxcIlJpZ2h0XCI6MC4wLFwiQm90dG9tXCI6MC4wfSxcIlBhZGRpbmdcIjp7XCIkaWRcIjpcIjIwXCIsXCJUb3BcIjowLjAsXCJMZWZ0XCI6MC4wLFwiUmlnaHRcIjowLjAsXCJCb3R0b21cIjowLjB9LFwiQmFja2dyb3VuZFwiOntcIiRpZFwiOlwiMjFcIixcIkNvbG9yXCI6e1wiJGlkXCI6XCIyMlwiLFwiQVwiOjI1NSxcIlJcIjoyNTUsXCJHXCI6MCxcIkJcIjowfX0sXCJJc1Zpc2libGVcIjp0cnVlLFwiV2lkdGhcIjowLjAsXCJIZWlnaHRcIjowLjAsXCJCb3JkZXJTdHlsZVwiOm51bGx9LFwiVG9kYXlNYXJrZXJQb3NpdGlvblwiOjEsXCJJc1Zpc2libGVcIjp0cnVlfSxcIlNjYWxlU3R5bGVcIjp7XCIkaWRcIjpcIjIzXCIsXCJTaG93U2VnbWVudFNlcGFyYXRvcnNcIjp0cnVlLFwiU2VnbWVudFNlcGFyYXRvck9wYWNpdHlcIjozMCxcIlNoYXBlXCI6MCxcIlNlZ21lbnRUZXh0U3R5bGVcIjp7XCIkaWRcIjpcIjI0XCIsXCJGb250U2V0dGluZ3NcIjp7XCIkaWRcIjpcIjI1XCIsXCJGb250U2l6ZVwiOjEyLFwiRm9udE5hbWVcIjpcIkNhbGlicmlcIixcIklzQm9sZFwiOmZhbHNlLFwiSXNJdGFsaWNcIjpmYWxzZSxcIklzVW5kZXJsaW5lZFwiOmZhbHNlfSxcIkZvcmVncm91bmRcIjp7XCIkaWRcIjpcIjI2XCIsXCJDb2xvclwiOntcIiRpZFwiOlwiMjdcIixcIkFcIjoyNTUsXCJSXCI6MjU1LFwiR1wiOjI1NSxcIkJcIjoyNTV9fSxcIkhvcml6b250YWxBbGlnbm1lbnRcIjowLFwiSXNWaXNpYmxlXCI6dHJ1ZX0sXCJTaGFwZVN0eWxlXCI6e1wiJGlkXCI6XCIyOFwiLFwiTWFyZ2luXCI6e1wiJGlkXCI6XCIyOVwiLFwiVG9wXCI6MC4wLFwiTGVmdFwiOjEyLjAsXCJSaWdodFwiOjEyLjAsXCJCb3R0b21cIjowLjB9LFwiUGFkZGluZ1wiOntcIiRpZFwiOlwiMzBcIixcIlRvcFwiOjcuMCxcIkxlZnRcIjowLjAsXCJSaWdodFwiOjAuMCxcIkJvdHRvbVwiOjcuMH0sXCJCYWNrZ3JvdW5kXCI6e1wiJGlkXCI6XCIzMVwiLFwiQ29sb3JcIjp7XCIkaWRcIjpcIjMyXCIsXCJBXCI6MjU1LFwiUlwiOjY4LFwiR1wiOjg0LFwiQlwiOjEwNn19LFwiSXNWaXNpYmxlXCI6dHJ1ZSxcIldpZHRoXCI6ODU4LjAsXCJIZWlnaHRcIjozMC4wLFwiQm9yZGVyU3R5bGVcIjp7XCIkaWRcIjpcIjMzXCIsXCJMaW5lU3R5bGVcIjp7XCIkaWRcIjpcIjM0XCIsXCJMaW5lQ29sb3JcIjp7XCIkaWRcIjpcIjM1XCIsXCJDb2xvclwiOntcIiRpZFwiOlwiMzZcIixcIkFcIjoyNTUsXCJSXCI6MjU1LFwiR1wiOjAsXCJCXCI6MH19LFwiTGluZVdlaWdodFwiOjAuMCxcIkxpbmVUeXBlXCI6MH0sXCJJc1Zpc2libGVcIjpmYWxzZX19fSxcIkVsYXBzZWRUaW1lU3R5bGVcIjp7XCIkaWRcIjpcIjM3XCIsXCJFbGFwc2VkVGltZUJhY2tncm91bmRcIjp7XCIkaWRcIjpcIjM4XCIsXCJDb2xvclwiOntcIiRpZFwiOlwiMzlcIixcIkFcIjo3NyxcIlJcIjoyNTUsXCJHXCI6MCxcIkJcIjowfX0sXCJFbGFwc2VkVGltZUZvcm1hdFwiOjIsXCJJc1Zpc2libGVcIjp0cnVlfSxcIk1hcmdpblwiOntcIiRpZFwiOlwiNDBcIixcIlRvcFwiOjAuMCxcIkxlZnRcIjoxMC4wLFwiUmlnaHRcIjoxMC4wLFwiQm90dG9tXCI6MC4wfSxcIlBhZGRpbmdcIjp7XCIkaWRcIjpcIjQxXCIsXCJUb3BcIjowLjAsXCJMZWZ0XCI6MC4wLFwiUmlnaHRcIjowLjAsXCJCb3R0b21cIjowLjB9LFwiQmFja2dyb3VuZFwiOntcIiRpZFwiOlwiNDJcIixcIkNvbG9yXCI6e1wiJGlkXCI6XCI0M1wiLFwiQVwiOjI1NSxcIlJcIjo0NyxcIkdcIjo1NCxcIkJcIjoxNTN9fSxcIklzVmlzaWJsZVwiOmZhbHNlLFwiV2lkdGhcIjowLjAsXCJIZWlnaHRcIjowLjAsXCJCb3JkZXJTdHlsZVwiOm51bGx9LFwiVGFza1N0eWxlXCI6e1wiJGlkXCI6XCI0NFwiLFwiU2hhcGVcIjowLFwiU2hhcGVUaGlja25lc3NcIjoxLFwiRHVyYXRpb25Gb3JtYXRcIjoxOCxcIlBlcmNlbnRhZ2VDb21wbGV0ZVRleHRTdHlsZVwiOntcIiRpZFwiOlwiNDVcIixcIkZvbnRTZXR0aW5nc1wiOntcIiRpZFwiOlwiNDZcIixcIkZvbnRTaXplXCI6MTAsXCJGb250TmFtZVwiOlwiQ2FsaWJyaVwiLFwiSXNCb2xkXCI6ZmFsc2UsXCJJc0l0YWxpY1wiOmZhbHNlLFwiSXNVbmRlcmxpbmVkXCI6ZmFsc2V9LFwiRm9yZWdyb3VuZFwiOntcIiRpZFwiOlwiNDdcIixcIkNvbG9yXCI6e1wiJGlkXCI6XCI0OFwiLFwiQVwiOjI1NSxcIlJcIjowLFwiR1wiOjAsXCJCXCI6MH19LFwiSG9yaXpvbnRhbEFsaWdubWVudFwiOjAsXCJJc1Zpc2libGVcIjp0cnVlfSxcIlBlcmNlbnRhZ2VDb21wbGV0ZUhpZ2hsaWdodFN0eWxlXCI6e1wiJGlkXCI6XCI0OVwiLFwiQmFja2dyb3VuZFwiOntcIiRpZFwiOlwiNTBcIixcIkNvbG9yXCI6e1wiJGlkXCI6XCI1MVwiLFwiQVwiOjg5LFwiUlwiOjAsXCJHXCI6MCxcIkJcIjowfX19LFwiRHVyYXRpb25TdHlsZVwiOntcIiRpZFwiOlwiNTJcIixcIkZvbnRTZXR0aW5nc1wiOntcIiRpZFwiOlwiNTNcIixcIkZvbnRTaXplXCI6MTAsXCJGb250TmFtZVwiOlwiQ2FsaWJyaVwiLFwiSXNCb2xkXCI6ZmFsc2UsXCJJc0l0YWxpY1wiOmZhbHNlLFwiSXNVbmRlcmxpbmVkXCI6ZmFsc2V9LFwiRm9yZWdyb3VuZFwiOntcIiRpZFwiOlwiNTRcIixcIkNvbG9yXCI6e1wiJGlkXCI6XCI1NVwiLFwiQVwiOjI1NSxcIlJcIjo2OCxcIkdcIjo4NCxcIkJcIjoxMDZ9fSxcIkhvcml6b250YWxBbGlnbm1lbnRcIjowLFwiSXNWaXNpYmxlXCI6dHJ1ZX0sXCJIb3Jpem9udGFsQ29ubmVjdG9yU3R5bGVcIjp7XCIkaWRcIjpcIjU2XCIsXCJMaW5lU3R5bGVcIjp7XCIkaWRcIjpcIjU3XCIsXCJMaW5lQ29sb3JcIjp7XCIkaWRcIjpcIjU4XCIsXCJDb2xvclwiOntcIiRpZFwiOlwiNTlcIixcIkFcIjoyNTUsXCJSXCI6MjA0LFwiR1wiOjIwNCxcIkJcIjoyMDR9fSxcIkxpbmVXZWlnaHRcIjoxLjAsXCJMaW5lVHlwZVwiOjB9LFwiSXNWaXNpYmxlXCI6dHJ1ZX0sXCJWZXJ0aWNhbENvbm5lY3RvclN0eWxlXCI6e1wiJGlkXCI6XCI2MFwiLFwiTGluZVN0eWxlXCI6e1wiJGlkXCI6XCI2MVwiLFwiTGluZUNvbG9yXCI6e1wiJGlkXCI6XCI2MlwiLFwiQ29sb3JcIjp7XCIkaWRcIjpcIjYzXCIsXCJBXCI6MjU1LFwiUlwiOjIwNCxcIkdcIjoyMDQsXCJCXCI6MjA0fX0sXCJMaW5lV2VpZ2h0XCI6MC4wLFwiTGluZVR5cGVcIjowfSxcIklzVmlzaWJsZVwiOmZhbHNlfSxcIk1hcmdpblwiOntcIiRpZFwiOlwiNjRcIixcIlRvcFwiOjAuMCxcIkxlZnRcIjowLjAsXCJSaWdodFwiOjAuMCxcIkJvdHRvbVwiOjAuMH0sXCJTdGFydERhdGVQb3NpdGlvblwiOjMsXCJFbmREYXRlUG9zaXRpb25cIjozLFwiVGl0bGVQb3NpdGlvblwiOjIsXCJEdXJhdGlvblBvc2l0aW9uXCI6MCxcIlBlcmNlbnRhZ2VDb21wbGV0ZWRQb3NpdGlvblwiOjQsXCJTcGFjaW5nXCI6NSxcIklzQmVsb3dUaW1lYmFuZFwiOnRydWUsXCJTaGFwZVN0eWxlXCI6e1wiJGlkXCI6XCI2NVwiLFwiTWFyZ2luXCI6e1wiJGlkXCI6XCI2NlwiLFwiVG9wXCI6MC4wLFwiTGVmdFwiOjQuMCxcIlJpZ2h0XCI6NC4wLFwiQm90dG9tXCI6MC4wfSxcIlBhZGRpbmdcIjp7XCIkaWRcIjpcIjY3XCIsXCJUb3BcIjowLjAsXCJMZWZ0XCI6MC4wLFwiUmlnaHRcIjowLjAsXCJCb3R0b21cIjowLjB9LFwiQmFja2dyb3VuZFwiOntcIiRpZFwiOlwiNjhcIixcIkNvbG9yXCI6e1wiJGlkXCI6XCI2OVwiLFwiQVwiOjI1NSxcIlJcIjoxMTIsXCJHXCI6MTczLFwiQlwiOjcxfX0sXCJJc1Zpc2libGVcIjp0cnVlLFwiV2lkdGhcIjowLjAsXCJIZWlnaHRcIjoxNi4wLFwiQm9yZGVyU3R5bGVcIjp7XCIkaWRcIjpcIjcwXCIsXCJMaW5lU3R5bGVcIjp7XCIkaWRcIjpcIjcxXCIsXCJMaW5lQ29sb3JcIjp7XCIkaWRcIjpcIjcyXCIsXCJDb2xvclwiOntcIiRpZFwiOlwiNzNcIixcIkFcIjoyNTUsXCJSXCI6MjM0LFwiR1wiOjIyLFwiQlwiOjMwfX0sXCJMaW5lV2VpZ2h0XCI6Mi4wLFwiTGluZVR5cGVcIjowfSxcIklzVmlzaWJsZVwiOmZhbHNlfX0sXCJUaXRsZVN0eWxlXCI6e1wiJGlkXCI6XCI3NFwiLFwiRm9udFNldHRpbmdzXCI6e1wiJGlkXCI6XCI3NVwiLFwiRm9udFNpemVcIjoxMCxcIkZvbnROYW1lXCI6XCJDYWxpYnJpXCIsXCJJc0JvbGRcIjpmYWxzZSxcIklzSXRhbGljXCI6ZmFsc2UsXCJJc1VuZGVybGluZWRcIjpmYWxzZX0sXCJGb3JlZ3JvdW5kXCI6e1wiJGlkXCI6XCI3NlwiLFwiQ29sb3JcIjp7XCIkaWRcIjpcIjc3XCIsXCJBXCI6MjU1LFwiUlwiOjI1NSxcIkdcIjoyNTUsXCJCXCI6MjU1fX0sXCJIb3Jpem9udGFsQWxpZ25tZW50XCI6MSxcIklzVmlzaWJsZVwiOnRydWV9LFwiRGF0ZVN0eWxlXCI6e1wiJGlkXCI6XCI3OFwiLFwiRm9udFNldHRpbmdzXCI6e1wiJGlkXCI6XCI3OVwiLFwiRm9udFNpemVcIjoxMCxcIkZvbnROYW1lXCI6XCJDYWxpYnJpXCIsXCJJc0JvbGRcIjpmYWxzZSxcIklzSXRhbGljXCI6ZmFsc2UsXCJJc1VuZGVybGluZWRcIjpmYWxzZX0sXCJGb3JlZ3JvdW5kXCI6e1wiJGlkXCI6XCI4MFwiLFwiQ29sb3JcIjp7XCIkaWRcIjpcIjgxXCIsXCJBXCI6MjU1LFwiUlwiOjY4LFwiR1wiOjg0LFwiQlwiOjEwNn19LFwiSG9yaXpvbnRhbEFsaWdubWVudFwiOjIsXCJJc1Zpc2libGVcIjp0cnVlfSxcIkRhdGVGb3JtYXRcIjp7XCIkaWRcIjpcIjgy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gzXCIsXCJGb3JtYXRcIjowLFwiSXNWaXNpYmxlXCI6ZmFsc2UsXCJMYXN0S25vd25WaXNpYmlsaXR5U3RhdGVcIjpmYWxzZX19LFwiTWlsZXN0b25lU3R5bGVcIjp7XCIkaWRcIjpcIjg0XCIsXCJTaGFwZVwiOjEsXCJJc0JlbG93VGltZWJhbmRcIjpmYWxzZSxcIlNoYXBlU2l6ZVwiOjAsXCJQYWRkaW5nXCI6e1wiJGlkXCI6XCI4NVwiLFwiVG9wXCI6Ny4wLFwiTGVmdFwiOjMuMCxcIlJpZ2h0XCI6MC4wLFwiQm90dG9tXCI6Mi4wfSxcIlNoYXBlU3R5bGVcIjp7XCIkaWRcIjpcIjg2XCIsXCJNYXJnaW5cIjp7XCIkaWRcIjpcIjg3XCIsXCJUb3BcIjowLjAsXCJMZWZ0XCI6MC4wLFwiUmlnaHRcIjowLjAsXCJCb3R0b21cIjowLjB9LFwiUGFkZGluZ1wiOntcIiRpZFwiOlwiODhcIixcIlRvcFwiOjAuMCxcIkxlZnRcIjowLjAsXCJSaWdodFwiOjAuMCxcIkJvdHRvbVwiOjAuMH0sXCJCYWNrZ3JvdW5kXCI6e1wiJGlkXCI6XCI4OVwiLFwiQ29sb3JcIjp7XCIkaWRcIjpcIjkwXCIsXCJBXCI6MjU1LFwiUlwiOjExMixcIkdcIjoxNzMsXCJCXCI6NzF9fSxcIklzVmlzaWJsZVwiOnRydWUsXCJXaWR0aFwiOjEyLjAsXCJIZWlnaHRcIjoxNC4wLFwiQm9yZGVyU3R5bGVcIjp7XCIkaWRcIjpcIjkxXCIsXCJMaW5lU3R5bGVcIjp7XCIkaWRcIjpcIjkyXCIsXCJMaW5lQ29sb3JcIjp7XCIkaWRcIjpcIjkzXCIsXCJDb2xvclwiOntcIiRpZFwiOlwiOTRcIixcIkFcIjoyNTUsXCJSXCI6MjM0LFwiR1wiOjIyLFwiQlwiOjMwfX0sXCJMaW5lV2VpZ2h0XCI6Mi4wLFwiTGluZVR5cGVcIjowfSxcIklzVmlzaWJsZVwiOmZhbHNlfX0sXCJUaXRsZVN0eWxlXCI6e1wiJGlkXCI6XCI5NVwiLFwiRm9udFNldHRpbmdzXCI6e1wiJGlkXCI6XCI5NlwiLFwiRm9udFNpemVcIjoxMSxcIkZvbnROYW1lXCI6XCJDYWxpYnJpXCIsXCJJc0JvbGRcIjp0cnVlLFwiSXNJdGFsaWNcIjpmYWxzZSxcIklzVW5kZXJsaW5lZFwiOmZhbHNlfSxcIkZvcmVncm91bmRcIjp7XCIkaWRcIjpcIjk3XCIsXCJDb2xvclwiOntcIiRpZFwiOlwiOThcIixcIkFcIjoyNTUsXCJSXCI6MCxcIkdcIjowLFwiQlwiOjB9fSxcIkhvcml6b250YWxBbGlnbm1lbnRcIjoxLFwiSXNWaXNpYmxlXCI6ZmFsc2V9LFwiRGF0ZVN0eWxlXCI6e1wiJGlkXCI6XCI5OVwiLFwiRm9udFNldHRpbmdzXCI6e1wiJGlkXCI6XCIxMDBcIixcIkZvbnRTaXplXCI6MTAsXCJGb250TmFtZVwiOlwiQ2FsaWJyaVwiLFwiSXNCb2xkXCI6ZmFsc2UsXCJJc0l0YWxpY1wiOmZhbHNlLFwiSXNVbmRlcmxpbmVkXCI6ZmFsc2V9LFwiRm9yZWdyb3VuZFwiOntcIiRpZFwiOlwiMTAxXCIsXCJDb2xvclwiOntcIiRpZFwiOlwiMTAyXCIsXCJBXCI6MjU1LFwiUlwiOjY4LFwiR1wiOjg0LFwiQlwiOjEwNn19LFwiSG9yaXpvbnRhbEFsaWdubWVudFwiOjAsXCJJc1Zpc2libGVcIjpmYWxzZX0sXCJEYXRlRm9ybWF0XCI6e1wiJGlkXCI6XCIxMDN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MTA0XCIsXCJGb3JtYXRcIjowLFwiSXNWaXNpYmxlXCI6ZmFsc2UsXCJMYXN0S25vd25WaXNpYmlsaXR5U3RhdGVcIjpmYWxzZX19LFwiTW90U3R5bGVcIjp7XCIkaWRcIjpcIjEwNVwiLFwiU2hhcGVcIjoxLFwiU2hhcGVTaXplXCI6MCxcIkRldGFpbHNTcGFjaW5nXCI6MS4wLFwiUGFkZGluZ1wiOntcIiRpZFwiOlwiMTA2XCIsXCJUb3BcIjo3LjAsXCJMZWZ0XCI6My4wLFwiUmlnaHRcIjowLjAsXCJCb3R0b21cIjoyLjB9LFwiUG9zaXRpb25PblRhc2tcIjoxLFwiU2hhcGVTdHlsZVwiOntcIiRpZFwiOlwiMTA3XCIsXCJNYXJnaW5cIjp7XCIkaWRcIjpcIjEwOFwiLFwiVG9wXCI6MC4wLFwiTGVmdFwiOjAuMCxcIlJpZ2h0XCI6MC4wLFwiQm90dG9tXCI6MC4wfSxcIlBhZGRpbmdcIjp7XCIkaWRcIjpcIjEwOVwiLFwiVG9wXCI6MC4wLFwiTGVmdFwiOjAuMCxcIlJpZ2h0XCI6MC4wLFwiQm90dG9tXCI6MC4wfSxcIkJhY2tncm91bmRcIjp7XCIkaWRcIjpcIjExMFwiLFwiQ29sb3JcIjp7XCIkaWRcIjpcIjExMVwiLFwiQVwiOjI1NSxcIlJcIjoxMTIsXCJHXCI6MTczLFwiQlwiOjcxfX0sXCJJc1Zpc2libGVcIjp0cnVlLFwiV2lkdGhcIjoxMi4wLFwiSGVpZ2h0XCI6MTQuMCxcIkJvcmRlclN0eWxlXCI6e1wiJGlkXCI6XCIxMTJcIixcIkxpbmVTdHlsZVwiOntcIiRpZFwiOlwiMTEzXCIsXCJMaW5lQ29sb3JcIjp7XCIkaWRcIjpcIjExNFwiLFwiQ29sb3JcIjp7XCIkaWRcIjpcIjExNVwiLFwiQVwiOjI1NSxcIlJcIjoyMzQsXCJHXCI6MjIsXCJCXCI6MzB9fSxcIkxpbmVXZWlnaHRcIjowLjAsXCJMaW5lVHlwZVwiOjB9LFwiSXNWaXNpYmxlXCI6ZmFsc2V9fSxcIlRpdGxlU3R5bGVcIjp7XCIkaWRcIjpcIjExNlwiLFwiRm9udFNldHRpbmdzXCI6e1wiJGlkXCI6XCIxMTdcIixcIkZvbnRTaXplXCI6MTEsXCJGb250TmFtZVwiOlwiQ2FsaWJyaVwiLFwiSXNCb2xkXCI6dHJ1ZSxcIklzSXRhbGljXCI6ZmFsc2UsXCJJc1VuZGVybGluZWRcIjpmYWxzZX0sXCJGb3JlZ3JvdW5kXCI6e1wiJGlkXCI6XCIxMThcIixcIkNvbG9yXCI6e1wiJGlkXCI6XCIxMTlcIixcIkFcIjoyNTUsXCJSXCI6MCxcIkdcIjowLFwiQlwiOjB9fSxcIkhvcml6b250YWxBbGlnbm1lbnRcIjoxLFwiSXNWaXNpYmxlXCI6ZmFsc2V9LFwiRGF0ZVN0eWxlXCI6e1wiJGlkXCI6XCIxMjBcIixcIkZvbnRTZXR0aW5nc1wiOntcIiRpZFwiOlwiMTIxXCIsXCJGb250U2l6ZVwiOjEwLFwiRm9udE5hbWVcIjpcIkNhbGlicmlcIixcIklzQm9sZFwiOmZhbHNlLFwiSXNJdGFsaWNcIjpmYWxzZSxcIklzVW5kZXJsaW5lZFwiOmZhbHNlfSxcIkZvcmVncm91bmRcIjp7XCIkaWRcIjpcIjEyMlwiLFwiQ29sb3JcIjp7XCIkaWRcIjpcIjEyM1wiLFwiQVwiOjI1NSxcIlJcIjo2OCxcIkdcIjo4NCxcIkJcIjoxMDZ9fSxcIkhvcml6b250YWxBbGlnbm1lbnRcIjowLFwiSXNWaXNpYmxlXCI6ZmFsc2V9LFwiRGF0ZUZvcm1hdFwiOntcIiRpZFwiOlwiMTI0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EyNVwiLFwiRm9ybWF0XCI6MCxcIklzVmlzaWJsZVwiOmZhbHNlLFwiTGFzdEtub3duVmlzaWJpbGl0eVN0YXRlXCI6ZmFsc2V9fSxcIlN3aW1sYW5lVjJTdHlsZVwiOntcIiRpZFwiOlwiMTI2XCIsXCJTdHlsZUlkXCI6XCIzN2M2NjA2YS0zYWI2LTQ1ODctOTkxYi03MzRhNDg3N2ZiN2FcIixcIk5hbWVcIjpcIlN3aW1sYW5lIFN0eWxlIDFcIixcIkhlYWRlclN0eWxlXCI6e1wiJGlkXCI6XCIxMjdcIixcIlRleHRTdHlsZVwiOntcIiRpZFwiOlwiMTI4XCIsXCJGb250U2V0dGluZ3NcIjp7XCIkaWRcIjpcIjEyOVwiLFwiRm9udFNpemVcIjoxMixcIkZvbnROYW1lXCI6XCJDYWxpYnJpXCIsXCJJc0JvbGRcIjpmYWxzZSxcIklzSXRhbGljXCI6ZmFsc2UsXCJJc1VuZGVybGluZWRcIjpmYWxzZX0sXCJGb3JlZ3JvdW5kXCI6e1wiJGlkXCI6XCIxMzBcIixcIkNvbG9yXCI6e1wiJGlkXCI6XCIxMzFcIixcIkFcIjoyNTUsXCJSXCI6MjU1LFwiR1wiOjI1NSxcIkJcIjoyNTV9fSxcIkhvcml6b250YWxBbGlnbm1lbnRcIjowLFwiSXNWaXNpYmxlXCI6ZmFsc2V9LFwiUmVjdGFuZ2xlU3R5bGVcIjp7XCIkaWRcIjpcIjEzMlwiLFwiTWFyZ2luXCI6e1wiJGlkXCI6XCIxMzNcIixcIlRvcFwiOjAuMCxcIkxlZnRcIjowLjAsXCJSaWdodFwiOjAuMCxcIkJvdHRvbVwiOjAuMH0sXCJQYWRkaW5nXCI6e1wiJGlkXCI6XCIxMzRcIixcIlRvcFwiOjAuMCxcIkxlZnRcIjowLjAsXCJSaWdodFwiOjAuMCxcIkJvdHRvbVwiOjAuMH0sXCJCYWNrZ3JvdW5kXCI6e1wiJGlkXCI6XCIxMzVcIixcIkNvbG9yXCI6e1wiJGlkXCI6XCIxMzZcIixcIkFcIjoyNTUsXCJSXCI6MTEyLFwiR1wiOjE3MyxcIkJcIjo3MX19LFwiSXNWaXNpYmxlXCI6dHJ1ZSxcIldpZHRoXCI6MC4wLFwiSGVpZ2h0XCI6MC4wLFwiQm9yZGVyU3R5bGVcIjp7XCIkaWRcIjpcIjEzN1wiLFwiTGluZVN0eWxlXCI6e1wiJGlkXCI6XCIxMzhcIixcIkxpbmVDb2xvclwiOntcIiRpZFwiOlwiMTM5XCIsXCJDb2xvclwiOntcIiRpZFwiOlwiMTQwXCIsXCJBXCI6MjU1LFwiUlwiOjEwLFwiR1wiOjI0LFwiQlwiOjQxfX0sXCJMaW5lV2VpZ2h0XCI6MC4wLFwiTGluZVR5cGVcIjowfSxcIklzVmlzaWJsZVwiOmZhbHNlfX19LFwiQmFja2dyb3VuZFN0eWxlXCI6e1wiJGlkXCI6XCIxNDFcIixcIk1hcmdpblwiOntcIiRpZFwiOlwiMTQyXCIsXCJUb3BcIjowLjAsXCJMZWZ0XCI6MC4wLFwiUmlnaHRcIjowLjAsXCJCb3R0b21cIjowLjB9LFwiUGFkZGluZ1wiOntcIiRpZFwiOlwiMTQzXCIsXCJUb3BcIjowLjAsXCJMZWZ0XCI6MC4wLFwiUmlnaHRcIjowLjAsXCJCb3R0b21cIjowLjB9LFwiQmFja2dyb3VuZFwiOntcIiRpZFwiOlwiMTQ0XCIsXCJDb2xvclwiOntcIiRpZFwiOlwiMTQ1XCIsXCJBXCI6MzgsXCJSXCI6MTY1LFwiR1wiOjE2NSxcIkJcIjoxNjV9fSxcIklzVmlzaWJsZVwiOnRydWUsXCJXaWR0aFwiOjAuMCxcIkhlaWdodFwiOjAuMCxcIkJvcmRlclN0eWxlXCI6e1wiJGlkXCI6XCIxNDZcIixcIkxpbmVTdHlsZVwiOntcIiRpZFwiOlwiMTQ3XCIsXCJMaW5lQ29sb3JcIjp7XCIkaWRcIjpcIjE0OFwiLFwiQ29sb3JcIjp7XCIkaWRcIjpcIjE0OVwiLFwiQVwiOjI1NSxcIlJcIjoyMzQsXCJHXCI6MjIsXCJCXCI6MzB9fSxcIkxpbmVXZWlnaHRcIjowLjAsXCJMaW5lVHlwZVwiOjB9LFwiSXNWaXNpYmxlXCI6ZmFsc2V9fSxcIklzQWJvdmVUaW1lYmFuZFwiOmZhbHNlLFwiU3BhY2luZ1wiOjUsXCJEZWZhdWx0U3dpbWxhbmVBY3Rpdml0eVN0eWxlXCI6e1wiJGlkXCI6XCIxNTBcIixcIkhlYWRlclN0eWxlXCI6e1wiJGlkXCI6XCIxNTFcIixcIlRleHRTdHlsZVwiOntcIiRpZFwiOlwiMTUyXCIsXCJGb250U2V0dGluZ3NcIjp7XCIkaWRcIjpcIjE1M1wiLFwiRm9udFNpemVcIjoxMSxcIkZvbnROYW1lXCI6XCJDYWxpYnJpXCIsXCJJc0JvbGRcIjpmYWxzZSxcIklzSXRhbGljXCI6ZmFsc2UsXCJJc1VuZGVybGluZWRcIjpmYWxzZX0sXCJGb3JlZ3JvdW5kXCI6e1wiJGlkXCI6XCIxNTRcIixcIkNvbG9yXCI6e1wiJGlkXCI6XCIxNTVcIixcIkFcIjoyNTUsXCJSXCI6MCxcIkdcIjowLFwiQlwiOjB9fSxcIkhvcml6b250YWxBbGlnbm1lbnRcIjowLFwiSXNWaXNpYmxlXCI6dHJ1ZX0sXCJSZWN0YW5nbGVTdHlsZVwiOntcIiRpZFwiOlwiMTU2XCIsXCJNYXJnaW5cIjp7XCIkaWRcIjpcIjE1N1wiLFwiVG9wXCI6MC4wLFwiTGVmdFwiOjAuMCxcIlJpZ2h0XCI6MC4wLFwiQm90dG9tXCI6MC4wfSxcIlBhZGRpbmdcIjp7XCIkaWRcIjpcIjE1OFwiLFwiVG9wXCI6MC4wLFwiTGVmdFwiOjAuMCxcIlJpZ2h0XCI6MC4wLFwiQm90dG9tXCI6MC4wfSxcIkJhY2tncm91bmRcIjp7XCIkaWRcIjpcIjE1OVwiLFwiQ29sb3JcIjp7XCIkaWRcIjpcIjE2MFwiLFwiQVwiOjYzLFwiUlwiOjExMixcIkdcIjoxNzMsXCJCXCI6NzF9fSxcIklzVmlzaWJsZVwiOnRydWUsXCJXaWR0aFwiOjAuMCxcIkhlaWdodFwiOjAuMCxcIkJvcmRlclN0eWxlXCI6e1wiJGlkXCI6XCIxNjFcIixcIkxpbmVTdHlsZVwiOntcIiRpZFwiOlwiMTYyXCIsXCJMaW5lQ29sb3JcIjp7XCIkaWRcIjpcIjE2M1wiLFwiQ29sb3JcIjp7XCIkaWRcIjpcIjE2NFwiLFwiQVwiOjI1NSxcIlJcIjoyNTUsXCJHXCI6MCxcIkJcIjowfX0sXCJMaW5lV2VpZ2h0XCI6MC4wLFwiTGluZVR5cGVcIjowfSxcIklzVmlzaWJsZVwiOmZhbHNlfX19LFwiQmFja2dyb3VuZFN0eWxlXCI6e1wiJGlkXCI6XCIxNjVcIixcIk1hcmdpblwiOntcIiRpZFwiOlwiMTY2XCIsXCJUb3BcIjowLjAsXCJMZWZ0XCI6MC4wLFwiUmlnaHRcIjowLjAsXCJCb3R0b21cIjowLjB9LFwiUGFkZGluZ1wiOntcIiRpZFwiOlwiMTY3XCIsXCJUb3BcIjowLjAsXCJMZWZ0XCI6MC4wLFwiUmlnaHRcIjowLjAsXCJCb3R0b21cIjowLjB9LFwiQmFja2dyb3VuZFwiOntcIiRpZFwiOlwiMTY4XCIsXCJDb2xvclwiOntcIiRpZFwiOlwiMTY5XCIsXCJBXCI6MzgsXCJSXCI6MTY1LFwiR1wiOjE2NSxcIkJcIjoxNjV9fSxcIklzVmlzaWJsZVwiOnRydWUsXCJXaWR0aFwiOjAuMCxcIkhlaWdodFwiOjAuMCxcIkJvcmRlclN0eWxlXCI6e1wiJGlkXCI6XCIxNzBcIixcIkxpbmVTdHlsZVwiOntcIiRpZFwiOlwiMTcxXCIsXCJMaW5lQ29sb3JcIjp7XCIkaWRcIjpcIjE3MlwiLFwiQ29sb3JcIjp7XCIkaWRcIjpcIjE3M1wiLFwiQVwiOjI1NSxcIlJcIjoyMzQsXCJHXCI6MjIsXCJCXCI6MzB9fSxcIkxpbmVXZWlnaHRcIjowLjAsXCJMaW5lVHlwZVwiOjB9LFwiSXNWaXNpYmxlXCI6ZmFsc2V9fX0sXCJEZWZhdWx0U3dpbWxhbmVNaWxlc3RvbmVTdHlsZVwiOntcIiRpZFwiOlwiMTc0XCIsXCJUaXRsZVBvc2l0aW9uXCI6MixcIkRhdGVQb3NpdGlvblwiOjAsXCJTaGFwZVR5cGVcIjoxLFwiU2hhcGVTaXplXCI6MCxcIlNwYWNpbmdcIjo1LFwiU2hhcGVTdHlsZVwiOntcIiRpZFwiOlwiMTc1XCIsXCJNYXJnaW5cIjp7XCIkaWRcIjpcIjE3NlwiLFwiVG9wXCI6MC4wLFwiTGVmdFwiOjAuMCxcIlJpZ2h0XCI6MC4wLFwiQm90dG9tXCI6MC4wfSxcIlBhZGRpbmdcIjp7XCIkaWRcIjpcIjE3N1wiLFwiVG9wXCI6MC4wLFwiTGVmdFwiOjAuMCxcIlJpZ2h0XCI6MC4wLFwiQm90dG9tXCI6MC4wfSxcIkJhY2tncm91bmRcIjp7XCIkaWRcIjpcIjE3OFwiLFwiQ29sb3JcIjp7XCIkaWRcIjpcIjE3OVwiLFwiQVwiOjI1NSxcIlJcIjoxMTIsXCJHXCI6MTczLFwiQlwiOjcxfX0sXCJJc1Zpc2libGVcIjp0cnVlLFwiV2lkdGhcIjoxMi4wLFwiSGVpZ2h0XCI6MTQuMCxcIkJvcmRlclN0eWxlXCI6e1wiJGlkXCI6XCIxODBcIixcIkxpbmVTdHlsZVwiOntcIiRpZFwiOlwiMTgxXCIsXCJMaW5lQ29sb3JcIjp7XCIkaWRcIjpcIjE4MlwiLFwiQ29sb3JcIjp7XCIkaWRcIjpcIjE4M1wiLFwiQVwiOjI1NSxcIlJcIjoyMzQsXCJHXCI6MjIsXCJCXCI6MzB9fSxcIkxpbmVXZWlnaHRcIjoyLjAsXCJMaW5lVHlwZVwiOjB9LFwiSXNWaXNpYmxlXCI6ZmFsc2V9fSxcIlRpdGxlU3R5bGVcIjp7XCIkaWRcIjpcIjE4NFwiLFwiRm9udFNldHRpbmdzXCI6e1wiJGlkXCI6XCIxODVcIixcIkZvbnRTaXplXCI6MTEsXCJGb250TmFtZVwiOlwiQ2FsaWJyaVwiLFwiSXNCb2xkXCI6dHJ1ZSxcIklzSXRhbGljXCI6ZmFsc2UsXCJJc1VuZGVybGluZWRcIjpmYWxzZX0sXCJGb3JlZ3JvdW5kXCI6e1wiJGlkXCI6XCIxODZcIixcIkNvbG9yXCI6e1wiJGlkXCI6XCIxODdcIixcIkFcIjoyNTUsXCJSXCI6MCxcIkdcIjowLFwiQlwiOjB9fSxcIkhvcml6b250YWxBbGlnbm1lbnRcIjoxLFwiSXNWaXNpYmxlXCI6ZmFsc2V9LFwiRGF0ZVN0eWxlXCI6e1wiJGlkXCI6XCIxODhcIixcIkZvbnRTZXR0aW5nc1wiOntcIiRpZFwiOlwiMTg5XCIsXCJGb250U2l6ZVwiOjEwLFwiRm9udE5hbWVcIjpcIkNhbGlicmlcIixcIklzQm9sZFwiOmZhbHNlLFwiSXNJdGFsaWNcIjpmYWxzZSxcIklzVW5kZXJsaW5lZFwiOmZhbHNlfSxcIkZvcmVncm91bmRcIjp7XCIkaWRcIjpcIjE5MFwiLFwiQ29sb3JcIjp7XCIkaWRcIjpcIjE5MVwiLFwiQVwiOjI1NSxcIlJcIjo2OCxcIkdcIjo4NCxcIkJcIjoxMDZ9fSxcIkhvcml6b250YWxBbGlnbm1lbnRcIjowLFwiSXNWaXNpYmxlXCI6ZmFsc2V9LFwiRGF0ZUZvcm1hdFwiOntcIiRpZFwiOlwiMTky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E5M1wiLFwiRm9ybWF0XCI6MCxcIklzVmlzaWJsZVwiOmZhbHNlLFwiTGFzdEtub3duVmlzaWJpbGl0eVN0YXRlXCI6ZmFsc2V9fSxcIkRlZmF1bHRTd2ltbGFuZVRhc2tTdHlsZVwiOntcIiRpZFwiOlwiMTk0XCIsXCJTaGFwZVwiOjMsXCJTaGFwZVRoaWNrbmVzc1wiOjAsXCJEdXJhdGlvbkZvcm1hdFwiOjE4LFwiUGVyY2VudGFnZUNvbXBsZXRlVGV4dFN0eWxlXCI6e1wiJGlkXCI6XCIxOTVcIixcIkZvbnRTZXR0aW5nc1wiOntcIiRpZFwiOlwiMTk2XCIsXCJGb250U2l6ZVwiOjEwLFwiRm9udE5hbWVcIjpcIkNhbGlicmlcIixcIklzQm9sZFwiOmZhbHNlLFwiSXNJdGFsaWNcIjpmYWxzZSxcIklzVW5kZXJsaW5lZFwiOmZhbHNlfSxcIkZvcmVncm91bmRcIjp7XCIkaWRcIjpcIjE5N1wiLFwiQ29sb3JcIjp7XCIkaWRcIjpcIjE5OFwiLFwiQVwiOjI1NSxcIlJcIjowLFwiR1wiOjAsXCJCXCI6MH19LFwiSG9yaXpvbnRhbEFsaWdubWVudFwiOjAsXCJJc1Zpc2libGVcIjp0cnVlfSxcIlBlcmNlbnRhZ2VDb21wbGV0ZUhpZ2hsaWdodFN0eWxlXCI6e1wiJGlkXCI6XCIxOTlcIixcIkJhY2tncm91bmRcIjp7XCIkaWRcIjpcIjIwMFwiLFwiQ29sb3JcIjp7XCIkaWRcIjpcIjIwMVwiLFwiQVwiOjg5LFwiUlwiOjAsXCJHXCI6MCxcIkJcIjowfX19LFwiRHVyYXRpb25TdHlsZVwiOntcIiRpZFwiOlwiMjAyXCIsXCJGb250U2V0dGluZ3NcIjp7XCIkaWRcIjpcIjIwM1wiLFwiRm9udFNpemVcIjoxMCxcIkZvbnROYW1lXCI6XCJDYWxpYnJpXCIsXCJJc0JvbGRcIjpmYWxzZSxcIklzSXRhbGljXCI6ZmFsc2UsXCJJc1VuZGVybGluZWRcIjpmYWxzZX0sXCJGb3JlZ3JvdW5kXCI6e1wiJGlkXCI6XCIyMDRcIixcIkNvbG9yXCI6e1wiJGlkXCI6XCIyMDVcIixcIkFcIjoyNTUsXCJSXCI6NjgsXCJHXCI6ODQsXCJCXCI6MTA2fX0sXCJIb3Jpem9udGFsQWxpZ25tZW50XCI6MixcIklzVmlzaWJsZVwiOnRydWV9LFwiTWFyZ2luXCI6e1wiJGlkXCI6XCIyMDZcIixcIlRvcFwiOjAuMCxcIkxlZnRcIjowLjAsXCJSaWdodFwiOjAuMCxcIkJvdHRvbVwiOjAuMH0sXCJTdGFydERhdGVQb3NpdGlvblwiOjAsXCJFbmREYXRlUG9zaXRpb25cIjowLFwiVGl0bGVQb3NpdGlvblwiOjIsXCJEdXJhdGlvblBvc2l0aW9uXCI6MyxcIlBlcmNlbnRhZ2VDb21wbGV0ZWRQb3NpdGlvblwiOjQsXCJTcGFjaW5nXCI6NSxcIlNoYXBlU3R5bGVcIjp7XCIkaWRcIjpcIjIwN1wiLFwiTWFyZ2luXCI6e1wiJGlkXCI6XCIyMDhcIixcIlRvcFwiOjAuMCxcIkxlZnRcIjo0LjAsXCJSaWdodFwiOjQuMCxcIkJvdHRvbVwiOjAuMH0sXCJQYWRkaW5nXCI6e1wiJGlkXCI6XCIyMDlcIixcIlRvcFwiOjAuMCxcIkxlZnRcIjowLjAsXCJSaWdodFwiOjAuMCxcIkJvdHRvbVwiOjAuMH0sXCJCYWNrZ3JvdW5kXCI6e1wiJGlkXCI6XCIyMTBcIixcIkNvbG9yXCI6e1wiJGlkXCI6XCIyMTFcIixcIkFcIjoyNTUsXCJSXCI6MTEyLFwiR1wiOjE3MyxcIkJcIjo3MX19LFwiSXNWaXNpYmxlXCI6dHJ1ZSxcIldpZHRoXCI6MC4wLFwiSGVpZ2h0XCI6MTAuMCxcIkJvcmRlclN0eWxlXCI6e1wiJGlkXCI6XCIyMTJcIixcIkxpbmVTdHlsZVwiOntcIiRpZFwiOlwiMjEzXCIsXCJMaW5lQ29sb3JcIjp7XCIkaWRcIjpcIjIxNFwiLFwiQ29sb3JcIjp7XCIkaWRcIjpcIjIxNVwiLFwiQVwiOjI1NSxcIlJcIjoyMzQsXCJHXCI6MjIsXCJCXCI6MzB9fSxcIkxpbmVXZWlnaHRcIjoyLjAsXCJMaW5lVHlwZVwiOjB9LFwiSXNWaXNpYmxlXCI6ZmFsc2V9fSxcIlRpdGxlU3R5bGVcIjp7XCIkaWRcIjpcIjIxNlwiLFwiRm9udFNldHRpbmdzXCI6e1wiJGlkXCI6XCIyMTdcIixcIkZvbnRTaXplXCI6MTAsXCJGb250TmFtZVwiOlwiQ2FsaWJyaVwiLFwiSXNCb2xkXCI6ZmFsc2UsXCJJc0l0YWxpY1wiOmZhbHNlLFwiSXNVbmRlcmxpbmVkXCI6ZmFsc2V9LFwiRm9yZWdyb3VuZFwiOntcIiRpZFwiOlwiMjE4XCIsXCJDb2xvclwiOntcIiRpZFwiOlwiMjE5XCIsXCJBXCI6MjU1LFwiUlwiOjI1NSxcIkdcIjoyNTUsXCJCXCI6MjU1fX0sXCJIb3Jpem9udGFsQWxpZ25tZW50XCI6MSxcIklzVmlzaWJsZVwiOnRydWV9LFwiRGF0ZVN0eWxlXCI6e1wiJGlkXCI6XCIyMjBcIixcIkZvbnRTZXR0aW5nc1wiOntcIiRpZFwiOlwiMjIxXCIsXCJGb250U2l6ZVwiOjEwLFwiRm9udE5hbWVcIjpcIkNhbGlicmlcIixcIklzQm9sZFwiOmZhbHNlLFwiSXNJdGFsaWNcIjpmYWxzZSxcIklzVW5kZXJsaW5lZFwiOmZhbHNlfSxcIkZvcmVncm91bmRcIjp7XCIkaWRcIjpcIjIyMlwiLFwiQ29sb3JcIjp7XCIkaWRcIjpcIjIyM1wiLFwiQVwiOjI1NSxcIlJcIjo2OCxcIkdcIjo4NCxcIkJcIjoxMDZ9fSxcIkhvcml6b250YWxBbGlnbm1lbnRcIjowLFwiSXNWaXNpYmxlXCI6ZmFsc2V9LFwiRGF0ZUZvcm1hdFwiOntcIiRpZFwiOlwiMjI0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IyNVwiLFwiRm9ybWF0XCI6MCxcIklzVmlzaWJsZVwiOmZhbHNlLFwiTGFzdEtub3duVmlzaWJpbGl0eVN0YXRlXCI6ZmFsc2V9fSxcIkRlZmF1bHRTd2ltbGFuZU1vdFN0eWxlXCI6e1wiJGlkXCI6XCIyMjZcIixcIlNoYXBlXCI6MSxcIlNoYXBlU2l6ZVwiOjAsXCJEZXRhaWxzU3BhY2luZ1wiOjEuMCxcIlBhZGRpbmdcIjp7XCIkaWRcIjpcIjIyN1wiLFwiVG9wXCI6Ny4wLFwiTGVmdFwiOjMuMCxcIlJpZ2h0XCI6MC4wLFwiQm90dG9tXCI6Mi4wfSxcIlBvc2l0aW9uT25UYXNrXCI6MyxcIlNoYXBlU3R5bGVcIjp7XCIkaWRcIjpcIjIyOFwiLFwiTWFyZ2luXCI6e1wiJGlkXCI6XCIyMjlcIixcIlRvcFwiOjAuMCxcIkxlZnRcIjowLjAsXCJSaWdodFwiOjAuMCxcIkJvdHRvbVwiOjAuMH0sXCJQYWRkaW5nXCI6e1wiJGlkXCI6XCIyMzBcIixcIlRvcFwiOjAuMCxcIkxlZnRcIjowLjAsXCJSaWdodFwiOjAuMCxcIkJvdHRvbVwiOjAuMH0sXCJCYWNrZ3JvdW5kXCI6e1wiJGlkXCI6XCIyMzFcIixcIkNvbG9yXCI6e1wiJGlkXCI6XCIyMzJcIixcIkFcIjoyNTUsXCJSXCI6MjMyLFwiR1wiOjc2LFwiQlwiOjM0fX0sXCJJc1Zpc2libGVcIjp0cnVlLFwiV2lkdGhcIjoxMi4wLFwiSGVpZ2h0XCI6MTQuMCxcIkJvcmRlclN0eWxlXCI6e1wiJGlkXCI6XCIyMzNcIixcIkxpbmVTdHlsZVwiOntcIiRpZFwiOlwiMjM0XCIsXCJMaW5lQ29sb3JcIjp7XCIkaWRcIjpcIjIzNVwiLFwiQ29sb3JcIjp7XCIkaWRcIjpcIjIzNlwiLFwiQVwiOjI1NSxcIlJcIjoyMzQsXCJHXCI6MjIsXCJCXCI6MzB9fSxcIkxpbmVXZWlnaHRcIjowLjAsXCJMaW5lVHlwZVwiOjB9LFwiSXNWaXNpYmxlXCI6ZmFsc2V9fSxcIlRpdGxlU3R5bGVcIjp7XCIkaWRcIjpcIjIzN1wiLFwiRm9udFNldHRpbmdzXCI6e1wiJGlkXCI6XCIyMzhcIixcIkZvbnRTaXplXCI6MTEsXCJGb250TmFtZVwiOlwiQ2FsaWJyaVwiLFwiSXNCb2xkXCI6dHJ1ZSxcIklzSXRhbGljXCI6ZmFsc2UsXCJJc1VuZGVybGluZWRcIjpmYWxzZX0sXCJGb3JlZ3JvdW5kXCI6e1wiJGlkXCI6XCIyMzlcIixcIkNvbG9yXCI6e1wiJGlkXCI6XCIyNDBcIixcIkFcIjoyNTUsXCJSXCI6MCxcIkdcIjowLFwiQlwiOjB9fSxcIkhvcml6b250YWxBbGlnbm1lbnRcIjoxLFwiSXNWaXNpYmxlXCI6ZmFsc2V9LFwiRGF0ZVN0eWxlXCI6e1wiJGlkXCI6XCIyNDFcIixcIkZvbnRTZXR0aW5nc1wiOntcIiRpZFwiOlwiMjQyXCIsXCJGb250U2l6ZVwiOjEwLFwiRm9udE5hbWVcIjpcIkNhbGlicmlcIixcIklzQm9sZFwiOmZhbHNlLFwiSXNJdGFsaWNcIjpmYWxzZSxcIklzVW5kZXJsaW5lZFwiOmZhbHNlfSxcIkZvcmVncm91bmRcIjp7XCIkaWRcIjpcIjI0M1wiLFwiQ29sb3JcIjp7XCIkaWRcIjpcIjI0NFwiLFwiQVwiOjI1NSxcIlJcIjo2OCxcIkdcIjo4NCxcIkJcIjoxMDZ9fSxcIkhvcml6b250YWxBbGlnbm1lbnRcIjoxLFwiSXNWaXNpYmxlXCI6ZmFsc2V9LFwiRGF0ZUZvcm1hdFwiOntcIiRpZFwiOlwiMjQ1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I0NlwiLFwiRm9ybWF0XCI6MCxcIklzVmlzaWJsZVwiOmZhbHNlLFwiTGFzdEtub3duVmlzaWJpbGl0eVN0YXRlXCI6ZmFsc2V9fX0sXCJfYWRkaXRpb25hbFN3aW1sYW5lVjJTdHlsZXNcIjpbe1wiJGlkXCI6XCIyNDdcIixcIlN0eWxlSWRcIjpcImFmNDdiZTM4LTMzMzAtNDJhYi1hNWQ0LTI3Yzc5N2RjM2E5MVwiLFwiTmFtZVwiOlwiU3dpbWxhbmUgU3R5bGUgMlwiLFwiSGVhZGVyU3R5bGVcIjp7XCIkaWRcIjpcIjI0OFwiLFwiVGV4dFN0eWxlXCI6e1wiJGlkXCI6XCIyNDlcIixcIkZvbnRTZXR0aW5nc1wiOntcIiRpZFwiOlwiMjUwXCIsXCJGb250U2l6ZVwiOjEyLFwiRm9udE5hbWVcIjpcIkNhbGlicmlcIixcIklzQm9sZFwiOmZhbHNlLFwiSXNJdGFsaWNcIjpmYWxzZSxcIklzVW5kZXJsaW5lZFwiOmZhbHNlfSxcIkZvcmVncm91bmRcIjp7XCIkaWRcIjpcIjI1MVwiLFwiQ29sb3JcIjp7XCIkaWRcIjpcIjI1MlwiLFwiQVwiOjI1NSxcIlJcIjoyNTUsXCJHXCI6MjU1LFwiQlwiOjI1NX19LFwiSG9yaXpvbnRhbEFsaWdubWVudFwiOjAsXCJJc1Zpc2libGVcIjpmYWxzZX0sXCJSZWN0YW5nbGVTdHlsZVwiOntcIiRpZFwiOlwiMjUzXCIsXCJNYXJnaW5cIjp7XCIkaWRcIjpcIjI1NFwiLFwiVG9wXCI6MC4wLFwiTGVmdFwiOjAuMCxcIlJpZ2h0XCI6MC4wLFwiQm90dG9tXCI6MC4wfSxcIlBhZGRpbmdcIjp7XCIkaWRcIjpcIjI1NVwiLFwiVG9wXCI6MC4wLFwiTGVmdFwiOjAuMCxcIlJpZ2h0XCI6MC4wLFwiQm90dG9tXCI6MC4wfSxcIkJhY2tncm91bmRcIjp7XCIkaWRcIjpcIjI1NlwiLFwiQ29sb3JcIjp7XCIkaWRcIjpcIjI1N1wiLFwiQVwiOjI1NSxcIlJcIjo3OSxcIkdcIjoxMjksXCJCXCI6MTg5fX0sXCJJc1Zpc2libGVcIjpmYWxzZSxcIldpZHRoXCI6MC4wLFwiSGVpZ2h0XCI6MC4wLFwiQm9yZGVyU3R5bGVcIjp7XCIkaWRcIjpcIjI1OFwiLFwiTGluZVN0eWxlXCI6e1wiJGlkXCI6XCIyNTlcIixcIkxpbmVDb2xvclwiOntcIiRpZFwiOlwiMjYwXCIsXCJDb2xvclwiOntcIiRpZFwiOlwiMjYxXCIsXCJBXCI6MjU1LFwiUlwiOjI0LFwiR1wiOjQzLFwiQlwiOjY1fX0sXCJMaW5lV2VpZ2h0XCI6MC4wLFwiTGluZVR5cGVcIjowfSxcIklzVmlzaWJsZVwiOmZhbHNlfX19LFwiQmFja2dyb3VuZFN0eWxlXCI6e1wiJGlkXCI6XCIyNjJcIixcIk1hcmdpblwiOntcIiRpZFwiOlwiMjYzXCIsXCJUb3BcIjowLjAsXCJMZWZ0XCI6MC4wLFwiUmlnaHRcIjowLjAsXCJCb3R0b21cIjowLjB9LFwiUGFkZGluZ1wiOntcIiRpZFwiOlwiMjY0XCIsXCJUb3BcIjowLjAsXCJMZWZ0XCI6MC4wLFwiUmlnaHRcIjowLjAsXCJCb3R0b21cIjowLjB9LFwiQmFja2dyb3VuZFwiOntcIiRpZFwiOlwiMjY1XCIsXCJDb2xvclwiOntcIiRpZFwiOlwiMjY2XCIsXCJBXCI6MzgsXCJSXCI6MTY1LFwiR1wiOjE2NSxcIkJcIjoxNjV9fSxcIklzVmlzaWJsZVwiOnRydWUsXCJXaWR0aFwiOjAuMCxcIkhlaWdodFwiOjAuMCxcIkJvcmRlclN0eWxlXCI6e1wiJGlkXCI6XCIyNjdcIixcIkxpbmVTdHlsZVwiOntcIiRpZFwiOlwiMjY4XCIsXCJMaW5lQ29sb3JcIjp7XCIkaWRcIjpcIjI2OVwiLFwiQ29sb3JcIjp7XCIkaWRcIjpcIjI3MFwiLFwiQVwiOjI1NSxcIlJcIjoyMzQsXCJHXCI6MjIsXCJCXCI6MzB9fSxcIkxpbmVXZWlnaHRcIjowLjAsXCJMaW5lVHlwZVwiOjB9LFwiSXNWaXNpYmxlXCI6ZmFsc2V9fSxcIklzQWJvdmVUaW1lYmFuZFwiOmZhbHNlLFwiU3BhY2luZ1wiOjUsXCJEZWZhdWx0U3dpbWxhbmVBY3Rpdml0eVN0eWxlXCI6e1wiJGlkXCI6XCIyNzFcIixcIkhlYWRlclN0eWxlXCI6e1wiJGlkXCI6XCIyNzJcIixcIlRleHRTdHlsZVwiOntcIiRpZFwiOlwiMjczXCIsXCJGb250U2V0dGluZ3NcIjp7XCIkaWRcIjpcIjI3NFwiLFwiRm9udFNpemVcIjoxMSxcIkZvbnROYW1lXCI6XCJDYWxpYnJpXCIsXCJJc0JvbGRcIjpmYWxzZSxcIklzSXRhbGljXCI6ZmFsc2UsXCJJc1VuZGVybGluZWRcIjpmYWxzZX0sXCJGb3JlZ3JvdW5kXCI6e1wiJGlkXCI6XCIyNzVcIixcIkNvbG9yXCI6e1wiJGlkXCI6XCIyNzZcIixcIkFcIjoyNTUsXCJSXCI6MCxcIkdcIjowLFwiQlwiOjB9fSxcIkhvcml6b250YWxBbGlnbm1lbnRcIjowLFwiSXNWaXNpYmxlXCI6dHJ1ZX0sXCJSZWN0YW5nbGVTdHlsZVwiOntcIiRpZFwiOlwiMjc3XCIsXCJNYXJnaW5cIjp7XCIkaWRcIjpcIjI3OFwiLFwiVG9wXCI6MC4wLFwiTGVmdFwiOjAuMCxcIlJpZ2h0XCI6MC4wLFwiQm90dG9tXCI6MC4wfSxcIlBhZGRpbmdcIjp7XCIkaWRcIjpcIjI3OVwiLFwiVG9wXCI6MC4wLFwiTGVmdFwiOjAuMCxcIlJpZ2h0XCI6MC4wLFwiQm90dG9tXCI6MC4wfSxcIkJhY2tncm91bmRcIjp7XCIkaWRcIjpcIjI4MFwiLFwiQ29sb3JcIjp7XCIkaWRcIjpcIjI4MVwiLFwiQVwiOjYzLFwiUlwiOjc5LFwiR1wiOjEyOSxcIkJcIjoxODl9fSxcIklzVmlzaWJsZVwiOnRydWUsXCJXaWR0aFwiOjAuMCxcIkhlaWdodFwiOjAuMCxcIkJvcmRlclN0eWxlXCI6e1wiJGlkXCI6XCIyODJcIixcIkxpbmVTdHlsZVwiOntcIiRpZFwiOlwiMjgzXCIsXCJMaW5lQ29sb3JcIjp7XCIkaWRcIjpcIjI4NFwiLFwiQ29sb3JcIjp7XCIkaWRcIjpcIjI4NVwiLFwiQVwiOjI1NSxcIlJcIjoyNTUsXCJHXCI6MCxcIkJcIjowfX0sXCJMaW5lV2VpZ2h0XCI6MC4wLFwiTGluZVR5cGVcIjowfSxcIklzVmlzaWJsZVwiOmZhbHNlfX19LFwiQmFja2dyb3VuZFN0eWxlXCI6e1wiJGlkXCI6XCIyODZcIixcIk1hcmdpblwiOntcIiRpZFwiOlwiMjg3XCIsXCJUb3BcIjowLjAsXCJMZWZ0XCI6MC4wLFwiUmlnaHRcIjowLjAsXCJCb3R0b21cIjowLjB9LFwiUGFkZGluZ1wiOntcIiRpZFwiOlwiMjg4XCIsXCJUb3BcIjowLjAsXCJMZWZ0XCI6MC4wLFwiUmlnaHRcIjowLjAsXCJCb3R0b21cIjowLjB9LFwiQmFja2dyb3VuZFwiOntcIiRpZFwiOlwiMjg5XCIsXCJDb2xvclwiOntcIiRpZFwiOlwiMjkwXCIsXCJBXCI6MzgsXCJSXCI6MTY1LFwiR1wiOjE2NSxcIkJcIjoxNjV9fSxcIklzVmlzaWJsZVwiOnRydWUsXCJXaWR0aFwiOjAuMCxcIkhlaWdodFwiOjAuMCxcIkJvcmRlclN0eWxlXCI6e1wiJGlkXCI6XCIyOTFcIixcIkxpbmVTdHlsZVwiOntcIiRpZFwiOlwiMjkyXCIsXCJMaW5lQ29sb3JcIjp7XCIkaWRcIjpcIjI5M1wiLFwiQ29sb3JcIjp7XCIkaWRcIjpcIjI5NFwiLFwiQVwiOjI1NSxcIlJcIjoyMzQsXCJHXCI6MjIsXCJCXCI6MzB9fSxcIkxpbmVXZWlnaHRcIjowLjAsXCJMaW5lVHlwZVwiOjB9LFwiSXNWaXNpYmxlXCI6ZmFsc2V9fX0sXCJEZWZhdWx0U3dpbWxhbmVNaWxlc3RvbmVTdHlsZVwiOntcIiRpZFwiOlwiMjk1XCIsXCJUaXRsZVBvc2l0aW9uXCI6MixcIkRhdGVQb3NpdGlvblwiOjAsXCJTaGFwZVR5cGVcIjoxLFwiU2hhcGVTaXplXCI6MCxcIlNwYWNpbmdcIjo1LFwiU2hhcGVTdHlsZVwiOntcIiRpZFwiOlwiMjk2XCIsXCJNYXJnaW5cIjp7XCIkaWRcIjpcIjI5N1wiLFwiVG9wXCI6MC4wLFwiTGVmdFwiOjAuMCxcIlJpZ2h0XCI6MC4wLFwiQm90dG9tXCI6MC4wfSxcIlBhZGRpbmdcIjp7XCIkaWRcIjpcIjI5OFwiLFwiVG9wXCI6MC4wLFwiTGVmdFwiOjAuMCxcIlJpZ2h0XCI6MC4wLFwiQm90dG9tXCI6MC4wfSxcIkJhY2tncm91bmRcIjp7XCIkaWRcIjpcIjI5OVwiLFwiQ29sb3JcIjp7XCIkaWRcIjpcIjMwMFwiLFwiQVwiOjI1NSxcIlJcIjo3OSxcIkdcIjoxMjksXCJCXCI6MTg5fX0sXCJJc1Zpc2libGVcIjp0cnVlLFwiV2lkdGhcIjoxMi4wLFwiSGVpZ2h0XCI6MTQuMCxcIkJvcmRlclN0eWxlXCI6e1wiJGlkXCI6XCIzMDFcIixcIkxpbmVTdHlsZVwiOntcIiRpZFwiOlwiMzAyXCIsXCJMaW5lQ29sb3JcIjp7XCIkaWRcIjpcIjMwM1wiLFwiQ29sb3JcIjp7XCIkaWRcIjpcIjMwNFwiLFwiQVwiOjI1NSxcIlJcIjoyMzQsXCJHXCI6MjIsXCJCXCI6MzB9fSxcIkxpbmVXZWlnaHRcIjoyLjAsXCJMaW5lVHlwZVwiOjB9LFwiSXNWaXNpYmxlXCI6ZmFsc2V9fSxcIlRpdGxlU3R5bGVcIjp7XCIkaWRcIjpcIjMwNVwiLFwiRm9udFNldHRpbmdzXCI6e1wiJGlkXCI6XCIzMDZcIixcIkZvbnRTaXplXCI6MTEsXCJGb250TmFtZVwiOlwiQ2FsaWJyaVwiLFwiSXNCb2xkXCI6dHJ1ZSxcIklzSXRhbGljXCI6ZmFsc2UsXCJJc1VuZGVybGluZWRcIjpmYWxzZX0sXCJGb3JlZ3JvdW5kXCI6e1wiJGlkXCI6XCIzMDdcIixcIkNvbG9yXCI6e1wiJGlkXCI6XCIzMDhcIixcIkFcIjoyNTUsXCJSXCI6MCxcIkdcIjowLFwiQlwiOjB9fSxcIkhvcml6b250YWxBbGlnbm1lbnRcIjoxLFwiSXNWaXNpYmxlXCI6ZmFsc2V9LFwiRGF0ZVN0eWxlXCI6e1wiJGlkXCI6XCIzMDlcIixcIkZvbnRTZXR0aW5nc1wiOntcIiRpZFwiOlwiMzEwXCIsXCJGb250U2l6ZVwiOjEwLFwiRm9udE5hbWVcIjpcIkNhbGlicmlcIixcIklzQm9sZFwiOmZhbHNlLFwiSXNJdGFsaWNcIjpmYWxzZSxcIklzVW5kZXJsaW5lZFwiOmZhbHNlfSxcIkZvcmVncm91bmRcIjp7XCIkaWRcIjpcIjMxMVwiLFwiQ29sb3JcIjp7XCIkaWRcIjpcIjMxMlwiLFwiQVwiOjI1NSxcIlJcIjo2OCxcIkdcIjo4NCxcIkJcIjoxMDZ9fSxcIkhvcml6b250YWxBbGlnbm1lbnRcIjowLFwiSXNWaXNpYmxlXCI6ZmFsc2V9LFwiRGF0ZUZvcm1hdFwiOntcIiRpZFwiOlwiMzEz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MxNFwiLFwiRm9ybWF0XCI6MCxcIklzVmlzaWJsZVwiOmZhbHNlLFwiTGFzdEtub3duVmlzaWJpbGl0eVN0YXRlXCI6ZmFsc2V9fSxcIkRlZmF1bHRTd2ltbGFuZVRhc2tTdHlsZVwiOntcIiRpZFwiOlwiMzE1XCIsXCJTaGFwZVwiOjQsXCJTaGFwZVRoaWNrbmVzc1wiOjAsXCJEdXJhdGlvbkZvcm1hdFwiOjE4LFwiUGVyY2VudGFnZUNvbXBsZXRlVGV4dFN0eWxlXCI6e1wiJGlkXCI6XCIzMTZcIixcIkZvbnRTZXR0aW5nc1wiOntcIiRpZFwiOlwiMzE3XCIsXCJGb250U2l6ZVwiOjEwLFwiRm9udE5hbWVcIjpcIkNhbGlicmlcIixcIklzQm9sZFwiOmZhbHNlLFwiSXNJdGFsaWNcIjpmYWxzZSxcIklzVW5kZXJsaW5lZFwiOmZhbHNlfSxcIkZvcmVncm91bmRcIjp7XCIkaWRcIjpcIjMxOFwiLFwiQ29sb3JcIjp7XCIkaWRcIjpcIjMxOVwiLFwiQVwiOjI1NSxcIlJcIjowLFwiR1wiOjAsXCJCXCI6MH19LFwiSG9yaXpvbnRhbEFsaWdubWVudFwiOjAsXCJJc1Zpc2libGVcIjp0cnVlfSxcIlBlcmNlbnRhZ2VDb21wbGV0ZUhpZ2hsaWdodFN0eWxlXCI6e1wiJGlkXCI6XCIzMjBcIixcIkJhY2tncm91bmRcIjp7XCIkaWRcIjpcIjMyMVwiLFwiQ29sb3JcIjp7XCIkaWRcIjpcIjMyMlwiLFwiQVwiOjg5LFwiUlwiOjAsXCJHXCI6MCxcIkJcIjowfX19LFwiRHVyYXRpb25TdHlsZVwiOntcIiRpZFwiOlwiMzIzXCIsXCJGb250U2V0dGluZ3NcIjp7XCIkaWRcIjpcIjMyNFwiLFwiRm9udFNpemVcIjoxMCxcIkZvbnROYW1lXCI6XCJDYWxpYnJpXCIsXCJJc0JvbGRcIjpmYWxzZSxcIklzSXRhbGljXCI6ZmFsc2UsXCJJc1VuZGVybGluZWRcIjpmYWxzZX0sXCJGb3JlZ3JvdW5kXCI6e1wiJGlkXCI6XCIzMjVcIixcIkNvbG9yXCI6e1wiJGlkXCI6XCIzMjZcIixcIkFcIjoyNTUsXCJSXCI6NjgsXCJHXCI6ODQsXCJCXCI6MTA2fX0sXCJIb3Jpem9udGFsQWxpZ25tZW50XCI6MixcIklzVmlzaWJsZVwiOnRydWV9LFwiTWFyZ2luXCI6e1wiJGlkXCI6XCIzMjdcIixcIlRvcFwiOjAuMCxcIkxlZnRcIjowLjAsXCJSaWdodFwiOjAuMCxcIkJvdHRvbVwiOjAuMH0sXCJTdGFydERhdGVQb3NpdGlvblwiOjAsXCJFbmREYXRlUG9zaXRpb25cIjowLFwiVGl0bGVQb3NpdGlvblwiOjIsXCJEdXJhdGlvblBvc2l0aW9uXCI6MyxcIlBlcmNlbnRhZ2VDb21wbGV0ZWRQb3NpdGlvblwiOjQsXCJTcGFjaW5nXCI6NSxcIlNoYXBlU3R5bGVcIjp7XCIkaWRcIjpcIjMyOFwiLFwiTWFyZ2luXCI6e1wiJGlkXCI6XCIzMjlcIixcIlRvcFwiOjAuMCxcIkxlZnRcIjo0LjAsXCJSaWdodFwiOjQuMCxcIkJvdHRvbVwiOjAuMH0sXCJQYWRkaW5nXCI6e1wiJGlkXCI6XCIzMzBcIixcIlRvcFwiOjAuMCxcIkxlZnRcIjowLjAsXCJSaWdodFwiOjAuMCxcIkJvdHRvbVwiOjAuMH0sXCJCYWNrZ3JvdW5kXCI6e1wiJGlkXCI6XCIzMzFcIixcIkNvbG9yXCI6e1wiJGlkXCI6XCIzMzJcIixcIkFcIjoyNTUsXCJSXCI6NzksXCJHXCI6MTI5LFwiQlwiOjE4OX19LFwiSXNWaXNpYmxlXCI6dHJ1ZSxcIldpZHRoXCI6MC4wLFwiSGVpZ2h0XCI6MTAuMCxcIkJvcmRlclN0eWxlXCI6e1wiJGlkXCI6XCIzMzNcIixcIkxpbmVTdHlsZVwiOntcIiRpZFwiOlwiMzM0XCIsXCJMaW5lQ29sb3JcIjp7XCIkaWRcIjpcIjMzNVwiLFwiQ29sb3JcIjp7XCIkaWRcIjpcIjMzNlwiLFwiQVwiOjI1NSxcIlJcIjoyMzQsXCJHXCI6MjIsXCJCXCI6MzB9fSxcIkxpbmVXZWlnaHRcIjoyLjAsXCJMaW5lVHlwZVwiOjB9LFwiSXNWaXNpYmxlXCI6ZmFsc2V9fSxcIlRpdGxlU3R5bGVcIjp7XCIkaWRcIjpcIjMzN1wiLFwiRm9udFNldHRpbmdzXCI6e1wiJGlkXCI6XCIzMzhcIixcIkZvbnRTaXplXCI6MTAsXCJGb250TmFtZVwiOlwiQ2FsaWJyaVwiLFwiSXNCb2xkXCI6ZmFsc2UsXCJJc0l0YWxpY1wiOmZhbHNlLFwiSXNVbmRlcmxpbmVkXCI6ZmFsc2V9LFwiRm9yZWdyb3VuZFwiOntcIiRpZFwiOlwiMzM5XCIsXCJDb2xvclwiOntcIiRpZFwiOlwiMzQwXCIsXCJBXCI6MjU1LFwiUlwiOjI1NSxcIkdcIjoyNTUsXCJCXCI6MjU1fX0sXCJIb3Jpem9udGFsQWxpZ25tZW50XCI6MSxcIklzVmlzaWJsZVwiOnRydWV9LFwiRGF0ZVN0eWxlXCI6e1wiJGlkXCI6XCIzNDFcIixcIkZvbnRTZXR0aW5nc1wiOntcIiRpZFwiOlwiMzQyXCIsXCJGb250U2l6ZVwiOjEwLFwiRm9udE5hbWVcIjpcIkNhbGlicmlcIixcIklzQm9sZFwiOmZhbHNlLFwiSXNJdGFsaWNcIjpmYWxzZSxcIklzVW5kZXJsaW5lZFwiOmZhbHNlfSxcIkZvcmVncm91bmRcIjp7XCIkaWRcIjpcIjM0M1wiLFwiQ29sb3JcIjp7XCIkaWRcIjpcIjM0NFwiLFwiQVwiOjI1NSxcIlJcIjo2OCxcIkdcIjo4NCxcIkJcIjoxMDZ9fSxcIkhvcml6b250YWxBbGlnbm1lbnRcIjowLFwiSXNWaXNpYmxlXCI6ZmFsc2V9LFwiRGF0ZUZvcm1hdFwiOntcIiRpZFwiOlwiMzQ1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M0NlwiLFwiRm9ybWF0XCI6MCxcIklzVmlzaWJsZVwiOmZhbHNlLFwiTGFzdEtub3duVmlzaWJpbGl0eVN0YXRlXCI6ZmFsc2V9fSxcIkRlZmF1bHRTd2ltbGFuZU1vdFN0eWxlXCI6e1wiJGlkXCI6XCIzNDdcIixcIlNoYXBlXCI6MSxcIlNoYXBlU2l6ZVwiOjAsXCJEZXRhaWxzU3BhY2luZ1wiOjEuMCxcIlBhZGRpbmdcIjp7XCIkaWRcIjpcIjM0OFwiLFwiVG9wXCI6Ny4wLFwiTGVmdFwiOjMuMCxcIlJpZ2h0XCI6MC4wLFwiQm90dG9tXCI6Mi4wfSxcIlBvc2l0aW9uT25UYXNrXCI6MyxcIlNoYXBlU3R5bGVcIjp7XCIkaWRcIjpcIjM0OVwiLFwiTWFyZ2luXCI6e1wiJGlkXCI6XCIzNTBcIixcIlRvcFwiOjAuMCxcIkxlZnRcIjowLjAsXCJSaWdodFwiOjAuMCxcIkJvdHRvbVwiOjAuMH0sXCJQYWRkaW5nXCI6e1wiJGlkXCI6XCIzNTFcIixcIlRvcFwiOjAuMCxcIkxlZnRcIjowLjAsXCJSaWdodFwiOjAuMCxcIkJvdHRvbVwiOjAuMH0sXCJCYWNrZ3JvdW5kXCI6e1wiJGlkXCI6XCIzNTJcIixcIkNvbG9yXCI6e1wiJGlkXCI6XCIzNTNcIixcIkFcIjoyNTUsXCJSXCI6MCxcIkdcIjowLFwiQlwiOjB9fSxcIklzVmlzaWJsZVwiOnRydWUsXCJXaWR0aFwiOjEyLjAsXCJIZWlnaHRcIjoxNC4wLFwiQm9yZGVyU3R5bGVcIjp7XCIkaWRcIjpcIjM1NFwiLFwiTGluZVN0eWxlXCI6e1wiJGlkXCI6XCIzNTVcIixcIkxpbmVDb2xvclwiOntcIiRpZFwiOlwiMzU2XCIsXCJDb2xvclwiOntcIiRpZFwiOlwiMzU3XCIsXCJBXCI6MjU1LFwiUlwiOjIzNCxcIkdcIjoyMixcIkJcIjozMH19LFwiTGluZVdlaWdodFwiOjAuMCxcIkxpbmVUeXBlXCI6MH0sXCJJc1Zpc2libGVcIjpmYWxzZX19LFwiVGl0bGVTdHlsZVwiOntcIiRpZFwiOlwiMzU4XCIsXCJGb250U2V0dGluZ3NcIjp7XCIkaWRcIjpcIjM1OVwiLFwiRm9udFNpemVcIjoxMSxcIkZvbnROYW1lXCI6XCJDYWxpYnJpXCIsXCJJc0JvbGRcIjp0cnVlLFwiSXNJdGFsaWNcIjpmYWxzZSxcIklzVW5kZXJsaW5lZFwiOmZhbHNlfSxcIkZvcmVncm91bmRcIjp7XCIkaWRcIjpcIjM2MFwiLFwiQ29sb3JcIjp7XCIkaWRcIjpcIjM2MVwiLFwiQVwiOjI1NSxcIlJcIjowLFwiR1wiOjAsXCJCXCI6MH19LFwiSG9yaXpvbnRhbEFsaWdubWVudFwiOjIsXCJJc1Zpc2libGVcIjpmYWxzZX0sXCJEYXRlU3R5bGVcIjp7XCIkaWRcIjpcIjM2MlwiLFwiRm9udFNldHRpbmdzXCI6e1wiJGlkXCI6XCIzNjNcIixcIkZvbnRTaXplXCI6MTAsXCJGb250TmFtZVwiOlwiQ2FsaWJyaVwiLFwiSXNCb2xkXCI6ZmFsc2UsXCJJc0l0YWxpY1wiOmZhbHNlLFwiSXNVbmRlcmxpbmVkXCI6ZmFsc2V9LFwiRm9yZWdyb3VuZFwiOntcIiRpZFwiOlwiMzY0XCIsXCJDb2xvclwiOntcIiRpZFwiOlwiMzY1XCIsXCJBXCI6MjU1LFwiUlwiOjY4LFwiR1wiOjg0LFwiQlwiOjEwNn19LFwiSG9yaXpvbnRhbEFsaWdubWVudFwiOjIsXCJJc1Zpc2libGVcIjpmYWxzZX0sXCJEYXRlRm9ybWF0XCI6e1wiJGlkXCI6XCIzNjZ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MzY3XCIsXCJGb3JtYXRcIjowLFwiSXNWaXNpYmxlXCI6ZmFsc2UsXCJMYXN0S25vd25WaXNpYmlsaXR5U3RhdGVcIjpmYWxzZX19fSx7XCIkaWRcIjpcIjM2OFwiLFwiU3R5bGVJZFwiOlwiNzM3OTRmZjAtNzIxYi00NDEzLTk0ZTUtODNiMmUyY2E2MDJlXCIsXCJOYW1lXCI6XCJTd2ltbGFuZSBTdHlsZSAzXCIsXCJIZWFkZXJTdHlsZVwiOntcIiRpZFwiOlwiMzY5XCIsXCJUZXh0U3R5bGVcIjp7XCIkaWRcIjpcIjM3MFwiLFwiRm9udFNldHRpbmdzXCI6e1wiJGlkXCI6XCIzNzFcIixcIkZvbnRTaXplXCI6MTIsXCJGb250TmFtZVwiOlwiQ2FsaWJyaVwiLFwiSXNCb2xkXCI6ZmFsc2UsXCJJc0l0YWxpY1wiOmZhbHNlLFwiSXNVbmRlcmxpbmVkXCI6ZmFsc2V9LFwiRm9yZWdyb3VuZFwiOntcIiRpZFwiOlwiMzcyXCIsXCJDb2xvclwiOntcIiRpZFwiOlwiMzczXCIsXCJBXCI6MjU1LFwiUlwiOjI1NSxcIkdcIjoyNTUsXCJCXCI6MjU1fX0sXCJIb3Jpem9udGFsQWxpZ25tZW50XCI6MCxcIklzVmlzaWJsZVwiOmZhbHNlfSxcIlJlY3RhbmdsZVN0eWxlXCI6e1wiJGlkXCI6XCIzNzRcIixcIk1hcmdpblwiOntcIiRpZFwiOlwiMzc1XCIsXCJUb3BcIjowLjAsXCJMZWZ0XCI6MC4wLFwiUmlnaHRcIjowLjAsXCJCb3R0b21cIjowLjB9LFwiUGFkZGluZ1wiOntcIiRpZFwiOlwiMzc2XCIsXCJUb3BcIjowLjAsXCJMZWZ0XCI6MC4wLFwiUmlnaHRcIjowLjAsXCJCb3R0b21cIjowLjB9LFwiQmFja2dyb3VuZFwiOntcIiRpZFwiOlwiMzc3XCIsXCJDb2xvclwiOntcIiRpZFwiOlwiMzc4XCIsXCJBXCI6MjU1LFwiUlwiOjIzNyxcIkdcIjoxMjUsXCJCXCI6NDl9fSxcIklzVmlzaWJsZVwiOmZhbHNlLFwiV2lkdGhcIjowLjAsXCJIZWlnaHRcIjowLjAsXCJCb3JkZXJTdHlsZVwiOntcIiRpZFwiOlwiMzc5XCIsXCJMaW5lU3R5bGVcIjp7XCIkaWRcIjpcIjM4MFwiLFwiTGluZUNvbG9yXCI6e1wiJGlkXCI6XCIzODFcIixcIkNvbG9yXCI6e1wiJGlkXCI6XCIzODJcIixcIkFcIjoyNTUsXCJSXCI6NjYsXCJHXCI6MjQsXCJCXCI6MjN9fSxcIkxpbmVXZWlnaHRcIjowLjAsXCJMaW5lVHlwZVwiOjB9LFwiSXNWaXNpYmxlXCI6ZmFsc2V9fX0sXCJCYWNrZ3JvdW5kU3R5bGVcIjp7XCIkaWRcIjpcIjM4M1wiLFwiTWFyZ2luXCI6e1wiJGlkXCI6XCIzODRcIixcIlRvcFwiOjAuMCxcIkxlZnRcIjowLjAsXCJSaWdodFwiOjAuMCxcIkJvdHRvbVwiOjAuMH0sXCJQYWRkaW5nXCI6e1wiJGlkXCI6XCIzODVcIixcIlRvcFwiOjAuMCxcIkxlZnRcIjowLjAsXCJSaWdodFwiOjAuMCxcIkJvdHRvbVwiOjAuMH0sXCJCYWNrZ3JvdW5kXCI6e1wiJGlkXCI6XCIzODZcIixcIkNvbG9yXCI6e1wiJGlkXCI6XCIzODdcIixcIkFcIjozOCxcIlJcIjoxNjUsXCJHXCI6MTY1LFwiQlwiOjE2NX19LFwiSXNWaXNpYmxlXCI6dHJ1ZSxcIldpZHRoXCI6MC4wLFwiSGVpZ2h0XCI6MC4wLFwiQm9yZGVyU3R5bGVcIjp7XCIkaWRcIjpcIjM4OFwiLFwiTGluZVN0eWxlXCI6e1wiJGlkXCI6XCIzODlcIixcIkxpbmVDb2xvclwiOntcIiRpZFwiOlwiMzkwXCIsXCJDb2xvclwiOntcIiRpZFwiOlwiMzkxXCIsXCJBXCI6MjU1LFwiUlwiOjIzNCxcIkdcIjoyMixcIkJcIjozMH19LFwiTGluZVdlaWdodFwiOjAuMCxcIkxpbmVUeXBlXCI6MH0sXCJJc1Zpc2libGVcIjpmYWxzZX19LFwiSXNBYm92ZVRpbWViYW5kXCI6ZmFsc2UsXCJTcGFjaW5nXCI6NSxcIkRlZmF1bHRTd2ltbGFuZUFjdGl2aXR5U3R5bGVcIjp7XCIkaWRcIjpcIjM5MlwiLFwiSGVhZGVyU3R5bGVcIjp7XCIkaWRcIjpcIjM5M1wiLFwiVGV4dFN0eWxlXCI6e1wiJGlkXCI6XCIzOTRcIixcIkZvbnRTZXR0aW5nc1wiOntcIiRpZFwiOlwiMzk1XCIsXCJGb250U2l6ZVwiOjExLFwiRm9udE5hbWVcIjpcIkNhbGlicmlcIixcIklzQm9sZFwiOmZhbHNlLFwiSXNJdGFsaWNcIjpmYWxzZSxcIklzVW5kZXJsaW5lZFwiOmZhbHNlfSxcIkZvcmVncm91bmRcIjp7XCIkaWRcIjpcIjM5NlwiLFwiQ29sb3JcIjp7XCIkaWRcIjpcIjM5N1wiLFwiQVwiOjI1NSxcIlJcIjowLFwiR1wiOjAsXCJCXCI6MH19LFwiSG9yaXpvbnRhbEFsaWdubWVudFwiOjAsXCJJc1Zpc2libGVcIjp0cnVlfSxcIlJlY3RhbmdsZVN0eWxlXCI6e1wiJGlkXCI6XCIzOThcIixcIk1hcmdpblwiOntcIiRpZFwiOlwiMzk5XCIsXCJUb3BcIjowLjAsXCJMZWZ0XCI6MC4wLFwiUmlnaHRcIjowLjAsXCJCb3R0b21cIjowLjB9LFwiUGFkZGluZ1wiOntcIiRpZFwiOlwiNDAwXCIsXCJUb3BcIjowLjAsXCJMZWZ0XCI6MC4wLFwiUmlnaHRcIjowLjAsXCJCb3R0b21cIjowLjB9LFwiQmFja2dyb3VuZFwiOntcIiRpZFwiOlwiNDAxXCIsXCJDb2xvclwiOntcIiRpZFwiOlwiNDAyXCIsXCJBXCI6NjMsXCJSXCI6MjM3LFwiR1wiOjEyNSxcIkJcIjo0OX19LFwiSXNWaXNpYmxlXCI6dHJ1ZSxcIldpZHRoXCI6MC4wLFwiSGVpZ2h0XCI6MC4wLFwiQm9yZGVyU3R5bGVcIjp7XCIkaWRcIjpcIjQwM1wiLFwiTGluZVN0eWxlXCI6e1wiJGlkXCI6XCI0MDRcIixcIkxpbmVDb2xvclwiOntcIiRpZFwiOlwiNDA1XCIsXCJDb2xvclwiOntcIiRpZFwiOlwiNDA2XCIsXCJBXCI6MjU1LFwiUlwiOjI1NSxcIkdcIjowLFwiQlwiOjB9fSxcIkxpbmVXZWlnaHRcIjowLjAsXCJMaW5lVHlwZVwiOjB9LFwiSXNWaXNpYmxlXCI6ZmFsc2V9fX0sXCJCYWNrZ3JvdW5kU3R5bGVcIjp7XCIkaWRcIjpcIjQwN1wiLFwiTWFyZ2luXCI6e1wiJGlkXCI6XCI0MDhcIixcIlRvcFwiOjAuMCxcIkxlZnRcIjowLjAsXCJSaWdodFwiOjAuMCxcIkJvdHRvbVwiOjAuMH0sXCJQYWRkaW5nXCI6e1wiJGlkXCI6XCI0MDlcIixcIlRvcFwiOjAuMCxcIkxlZnRcIjowLjAsXCJSaWdodFwiOjAuMCxcIkJvdHRvbVwiOjAuMH0sXCJCYWNrZ3JvdW5kXCI6e1wiJGlkXCI6XCI0MTBcIixcIkNvbG9yXCI6e1wiJGlkXCI6XCI0MTFcIixcIkFcIjozOCxcIlJcIjoxNjUsXCJHXCI6MTY1LFwiQlwiOjE2NX19LFwiSXNWaXNpYmxlXCI6dHJ1ZSxcIldpZHRoXCI6MC4wLFwiSGVpZ2h0XCI6MC4wLFwiQm9yZGVyU3R5bGVcIjp7XCIkaWRcIjpcIjQxMlwiLFwiTGluZVN0eWxlXCI6e1wiJGlkXCI6XCI0MTNcIixcIkxpbmVDb2xvclwiOntcIiRpZFwiOlwiNDE0XCIsXCJDb2xvclwiOntcIiRpZFwiOlwiNDE1XCIsXCJBXCI6MjU1LFwiUlwiOjIzNCxcIkdcIjoyMixcIkJcIjozMH19LFwiTGluZVdlaWdodFwiOjAuMCxcIkxpbmVUeXBlXCI6MH0sXCJJc1Zpc2libGVcIjpmYWxzZX19fSxcIkRlZmF1bHRTd2ltbGFuZU1pbGVzdG9uZVN0eWxlXCI6e1wiJGlkXCI6XCI0MTZcIixcIlRpdGxlUG9zaXRpb25cIjoyLFwiRGF0ZVBvc2l0aW9uXCI6MCxcIlNoYXBlVHlwZVwiOjEsXCJTaGFwZVNpemVcIjowLFwiU3BhY2luZ1wiOjUsXCJTaGFwZVN0eWxlXCI6e1wiJGlkXCI6XCI0MTdcIixcIk1hcmdpblwiOntcIiRpZFwiOlwiNDE4XCIsXCJUb3BcIjowLjAsXCJMZWZ0XCI6MC4wLFwiUmlnaHRcIjowLjAsXCJCb3R0b21cIjowLjB9LFwiUGFkZGluZ1wiOntcIiRpZFwiOlwiNDE5XCIsXCJUb3BcIjowLjAsXCJMZWZ0XCI6MC4wLFwiUmlnaHRcIjowLjAsXCJCb3R0b21cIjowLjB9LFwiQmFja2dyb3VuZFwiOntcIiRpZFwiOlwiNDIwXCIsXCJDb2xvclwiOntcIiRpZFwiOlwiNDIxXCIsXCJBXCI6MjU1LFwiUlwiOjIzNyxcIkdcIjoxMjUsXCJCXCI6NDl9fSxcIklzVmlzaWJsZVwiOnRydWUsXCJXaWR0aFwiOjEyLjAsXCJIZWlnaHRcIjoxNC4wLFwiQm9yZGVyU3R5bGVcIjp7XCIkaWRcIjpcIjQyMlwiLFwiTGluZVN0eWxlXCI6e1wiJGlkXCI6XCI0MjNcIixcIkxpbmVDb2xvclwiOntcIiRpZFwiOlwiNDI0XCIsXCJDb2xvclwiOntcIiRpZFwiOlwiNDI1XCIsXCJBXCI6MjU1LFwiUlwiOjIzNCxcIkdcIjoyMixcIkJcIjozMH19LFwiTGluZVdlaWdodFwiOjIuMCxcIkxpbmVUeXBlXCI6MH0sXCJJc1Zpc2libGVcIjpmYWxzZX19LFwiVGl0bGVTdHlsZVwiOntcIiRpZFwiOlwiNDI2XCIsXCJGb250U2V0dGluZ3NcIjp7XCIkaWRcIjpcIjQyN1wiLFwiRm9udFNpemVcIjoxMSxcIkZvbnROYW1lXCI6XCJDYWxpYnJpXCIsXCJJc0JvbGRcIjp0cnVlLFwiSXNJdGFsaWNcIjpmYWxzZSxcIklzVW5kZXJsaW5lZFwiOmZhbHNlfSxcIkZvcmVncm91bmRcIjp7XCIkaWRcIjpcIjQyOFwiLFwiQ29sb3JcIjp7XCIkaWRcIjpcIjQyOVwiLFwiQVwiOjI1NSxcIlJcIjowLFwiR1wiOjAsXCJCXCI6MH19LFwiSG9yaXpvbnRhbEFsaWdubWVudFwiOjEsXCJJc1Zpc2libGVcIjpmYWxzZX0sXCJEYXRlU3R5bGVcIjp7XCIkaWRcIjpcIjQzMFwiLFwiRm9udFNldHRpbmdzXCI6e1wiJGlkXCI6XCI0MzFcIixcIkZvbnRTaXplXCI6MTAsXCJGb250TmFtZVwiOlwiQ2FsaWJyaVwiLFwiSXNCb2xkXCI6ZmFsc2UsXCJJc0l0YWxpY1wiOmZhbHNlLFwiSXNVbmRlcmxpbmVkXCI6ZmFsc2V9LFwiRm9yZWdyb3VuZFwiOntcIiRpZFwiOlwiNDMyXCIsXCJDb2xvclwiOntcIiRpZFwiOlwiNDMzXCIsXCJBXCI6MjU1LFwiUlwiOjY4LFwiR1wiOjg0LFwiQlwiOjEwNn19LFwiSG9yaXpvbnRhbEFsaWdubWVudFwiOjAsXCJJc1Zpc2libGVcIjpmYWxzZX0sXCJEYXRlRm9ybWF0XCI6e1wiJGlkXCI6XCI0MzR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DM1XCIsXCJGb3JtYXRcIjowLFwiSXNWaXNpYmxlXCI6ZmFsc2UsXCJMYXN0S25vd25WaXNpYmlsaXR5U3RhdGVcIjpmYWxzZX19LFwiRGVmYXVsdFN3aW1sYW5lVGFza1N0eWxlXCI6e1wiJGlkXCI6XCI0MzZcIixcIlNoYXBlXCI6NixcIlNoYXBlVGhpY2tuZXNzXCI6MSxcIkR1cmF0aW9uRm9ybWF0XCI6MTgsXCJQZXJjZW50YWdlQ29tcGxldGVUZXh0U3R5bGVcIjp7XCIkaWRcIjpcIjQzN1wiLFwiRm9udFNldHRpbmdzXCI6e1wiJGlkXCI6XCI0MzhcIixcIkZvbnRTaXplXCI6MTAsXCJGb250TmFtZVwiOlwiQ2FsaWJyaVwiLFwiSXNCb2xkXCI6ZmFsc2UsXCJJc0l0YWxpY1wiOmZhbHNlLFwiSXNVbmRlcmxpbmVkXCI6ZmFsc2V9LFwiRm9yZWdyb3VuZFwiOntcIiRpZFwiOlwiNDM5XCIsXCJDb2xvclwiOntcIiRpZFwiOlwiNDQwXCIsXCJBXCI6MjU1LFwiUlwiOjAsXCJHXCI6MCxcIkJcIjowfX0sXCJIb3Jpem9udGFsQWxpZ25tZW50XCI6MCxcIklzVmlzaWJsZVwiOmZhbHNlfSxcIlBlcmNlbnRhZ2VDb21wbGV0ZUhpZ2hsaWdodFN0eWxlXCI6e1wiJGlkXCI6XCI0NDFcIixcIkJhY2tncm91bmRcIjp7XCIkaWRcIjpcIjQ0MlwiLFwiQ29sb3JcIjp7XCIkaWRcIjpcIjQ0M1wiLFwiQVwiOjg5LFwiUlwiOjAsXCJHXCI6MCxcIkJcIjowfX19LFwiRHVyYXRpb25TdHlsZVwiOntcIiRpZFwiOlwiNDQ0XCIsXCJGb250U2V0dGluZ3NcIjp7XCIkaWRcIjpcIjQ0NVwiLFwiRm9udFNpemVcIjoxMCxcIkZvbnROYW1lXCI6XCJDYWxpYnJpXCIsXCJJc0JvbGRcIjpmYWxzZSxcIklzSXRhbGljXCI6ZmFsc2UsXCJJc1VuZGVybGluZWRcIjpmYWxzZX0sXCJGb3JlZ3JvdW5kXCI6e1wiJGlkXCI6XCI0NDZcIixcIkNvbG9yXCI6e1wiJGlkXCI6XCI0NDdcIixcIkFcIjoyNTUsXCJSXCI6NjgsXCJHXCI6ODQsXCJCXCI6MTA2fX0sXCJIb3Jpem9udGFsQWxpZ25tZW50XCI6MixcIklzVmlzaWJsZVwiOnRydWV9LFwiTWFyZ2luXCI6e1wiJGlkXCI6XCI0NDhcIixcIlRvcFwiOjAuMCxcIkxlZnRcIjowLjAsXCJSaWdodFwiOjAuMCxcIkJvdHRvbVwiOjAuMH0sXCJTdGFydERhdGVQb3NpdGlvblwiOjAsXCJFbmREYXRlUG9zaXRpb25cIjowLFwiVGl0bGVQb3NpdGlvblwiOjIsXCJEdXJhdGlvblBvc2l0aW9uXCI6MyxcIlBlcmNlbnRhZ2VDb21wbGV0ZWRQb3NpdGlvblwiOjAsXCJTcGFjaW5nXCI6NSxcIlNoYXBlU3R5bGVcIjp7XCIkaWRcIjpcIjQ0OVwiLFwiTWFyZ2luXCI6e1wiJGlkXCI6XCI0NTBcIixcIlRvcFwiOjAuMCxcIkxlZnRcIjo0LjAsXCJSaWdodFwiOjQuMCxcIkJvdHRvbVwiOjAuMH0sXCJQYWRkaW5nXCI6e1wiJGlkXCI6XCI0NTFcIixcIlRvcFwiOjAuMCxcIkxlZnRcIjowLjAsXCJSaWdodFwiOjAuMCxcIkJvdHRvbVwiOjAuMH0sXCJCYWNrZ3JvdW5kXCI6e1wiJGlkXCI6XCI0NTJcIixcIkNvbG9yXCI6e1wiJGlkXCI6XCI0NTNcIixcIkFcIjoyNTUsXCJSXCI6MjM3LFwiR1wiOjEyNSxcIkJcIjo0OX19LFwiSXNWaXNpYmxlXCI6dHJ1ZSxcIldpZHRoXCI6MC4wLFwiSGVpZ2h0XCI6MTYuMCxcIkJvcmRlclN0eWxlXCI6e1wiJGlkXCI6XCI0NTRcIixcIkxpbmVTdHlsZVwiOntcIiRpZFwiOlwiNDU1XCIsXCJMaW5lQ29sb3JcIjp7XCIkaWRcIjpcIjQ1NlwiLFwiQ29sb3JcIjp7XCIkaWRcIjpcIjQ1N1wiLFwiQVwiOjI1NSxcIlJcIjoyMzQsXCJHXCI6MjIsXCJCXCI6MzB9fSxcIkxpbmVXZWlnaHRcIjoyLjAsXCJMaW5lVHlwZVwiOjB9LFwiSXNWaXNpYmxlXCI6ZmFsc2V9fSxcIlRpdGxlU3R5bGVcIjp7XCIkaWRcIjpcIjQ1OFwiLFwiRm9udFNldHRpbmdzXCI6e1wiJGlkXCI6XCI0NTlcIixcIkZvbnRTaXplXCI6MTAsXCJGb250TmFtZVwiOlwiQ2FsaWJyaVwiLFwiSXNCb2xkXCI6ZmFsc2UsXCJJc0l0YWxpY1wiOmZhbHNlLFwiSXNVbmRlcmxpbmVkXCI6ZmFsc2V9LFwiRm9yZWdyb3VuZFwiOntcIiRpZFwiOlwiNDYwXCIsXCJDb2xvclwiOntcIiRpZFwiOlwiNDYxXCIsXCJBXCI6MjU1LFwiUlwiOjI1NSxcIkdcIjoyNTUsXCJCXCI6MjU1fX0sXCJIb3Jpem9udGFsQWxpZ25tZW50XCI6MSxcIklzVmlzaWJsZVwiOnRydWV9LFwiRGF0ZVN0eWxlXCI6e1wiJGlkXCI6XCI0NjJcIixcIkZvbnRTZXR0aW5nc1wiOntcIiRpZFwiOlwiNDYzXCIsXCJGb250U2l6ZVwiOjEwLFwiRm9udE5hbWVcIjpcIkNhbGlicmlcIixcIklzQm9sZFwiOmZhbHNlLFwiSXNJdGFsaWNcIjpmYWxzZSxcIklzVW5kZXJsaW5lZFwiOmZhbHNlfSxcIkZvcmVncm91bmRcIjp7XCIkaWRcIjpcIjQ2NFwiLFwiQ29sb3JcIjp7XCIkaWRcIjpcIjQ2NVwiLFwiQVwiOjI1NSxcIlJcIjo2OCxcIkdcIjo4NCxcIkJcIjoxMDZ9fSxcIkhvcml6b250YWxBbGlnbm1lbnRcIjowLFwiSXNWaXNpYmxlXCI6ZmFsc2V9LFwiRGF0ZUZvcm1hdFwiOntcIiRpZFwiOlwiNDY2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Q2N1wiLFwiRm9ybWF0XCI6MCxcIklzVmlzaWJsZVwiOmZhbHNlLFwiTGFzdEtub3duVmlzaWJpbGl0eVN0YXRlXCI6ZmFsc2V9fSxcIkRlZmF1bHRTd2ltbGFuZU1vdFN0eWxlXCI6e1wiJGlkXCI6XCI0NjhcIixcIlNoYXBlXCI6MSxcIlNoYXBlU2l6ZVwiOjAsXCJEZXRhaWxzU3BhY2luZ1wiOjEuMCxcIlBhZGRpbmdcIjp7XCIkaWRcIjpcIjQ2OVwiLFwiVG9wXCI6Ny4wLFwiTGVmdFwiOjMuMCxcIlJpZ2h0XCI6MC4wLFwiQm90dG9tXCI6Mi4wfSxcIlBvc2l0aW9uT25UYXNrXCI6MSxcIlNoYXBlU3R5bGVcIjp7XCIkaWRcIjpcIjQ3MFwiLFwiTWFyZ2luXCI6e1wiJGlkXCI6XCI0NzFcIixcIlRvcFwiOjAuMCxcIkxlZnRcIjowLjAsXCJSaWdodFwiOjAuMCxcIkJvdHRvbVwiOjAuMH0sXCJQYWRkaW5nXCI6e1wiJGlkXCI6XCI0NzJcIixcIlRvcFwiOjAuMCxcIkxlZnRcIjowLjAsXCJSaWdodFwiOjAuMCxcIkJvdHRvbVwiOjAuMH0sXCJCYWNrZ3JvdW5kXCI6e1wiJGlkXCI6XCI0NzNcIixcIkNvbG9yXCI6e1wiJGlkXCI6XCI0NzRcIixcIkFcIjoyNTUsXCJSXCI6MjM3LFwiR1wiOjEyNSxcIkJcIjo0OX19LFwiSXNWaXNpYmxlXCI6dHJ1ZSxcIldpZHRoXCI6MTIuMCxcIkhlaWdodFwiOjE0LjAsXCJCb3JkZXJTdHlsZVwiOntcIiRpZFwiOlwiNDc1XCIsXCJMaW5lU3R5bGVcIjp7XCIkaWRcIjpcIjQ3NlwiLFwiTGluZUNvbG9yXCI6e1wiJGlkXCI6XCI0NzdcIixcIkNvbG9yXCI6e1wiJGlkXCI6XCI0NzhcIixcIkFcIjoyNTUsXCJSXCI6MjM0LFwiR1wiOjIyLFwiQlwiOjMwfX0sXCJMaW5lV2VpZ2h0XCI6MC4wLFwiTGluZVR5cGVcIjowfSxcIklzVmlzaWJsZVwiOmZhbHNlfX0sXCJUaXRsZVN0eWxlXCI6e1wiJGlkXCI6XCI0NzlcIixcIkZvbnRTZXR0aW5nc1wiOntcIiRpZFwiOlwiNDgwXCIsXCJGb250U2l6ZVwiOjExLFwiRm9udE5hbWVcIjpcIkNhbGlicmlcIixcIklzQm9sZFwiOnRydWUsXCJJc0l0YWxpY1wiOmZhbHNlLFwiSXNVbmRlcmxpbmVkXCI6ZmFsc2V9LFwiRm9yZWdyb3VuZFwiOntcIiRpZFwiOlwiNDgxXCIsXCJDb2xvclwiOntcIiRpZFwiOlwiNDgyXCIsXCJBXCI6MjU1LFwiUlwiOjAsXCJHXCI6MCxcIkJcIjowfX0sXCJIb3Jpem9udGFsQWxpZ25tZW50XCI6MSxcIklzVmlzaWJsZVwiOmZhbHNlfSxcIkRhdGVTdHlsZVwiOntcIiRpZFwiOlwiNDgzXCIsXCJGb250U2V0dGluZ3NcIjp7XCIkaWRcIjpcIjQ4NFwiLFwiRm9udFNpemVcIjoxMCxcIkZvbnROYW1lXCI6XCJDYWxpYnJpXCIsXCJJc0JvbGRcIjpmYWxzZSxcIklzSXRhbGljXCI6ZmFsc2UsXCJJc1VuZGVybGluZWRcIjpmYWxzZX0sXCJGb3JlZ3JvdW5kXCI6e1wiJGlkXCI6XCI0ODVcIixcIkNvbG9yXCI6e1wiJGlkXCI6XCI0ODZcIixcIkFcIjoyNTUsXCJSXCI6NjgsXCJHXCI6ODQsXCJCXCI6MTA2fX0sXCJIb3Jpem9udGFsQWxpZ25tZW50XCI6MCxcIklzVmlzaWJsZVwiOmZhbHNlfSxcIkRhdGVGb3JtYXRcIjp7XCIkaWRcIjpcIjQ4N1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0ODhcIixcIkZvcm1hdFwiOjAsXCJJc1Zpc2libGVcIjpmYWxzZSxcIkxhc3RLbm93blZpc2liaWxpdHlTdGF0ZVwiOmZhbHNlfX19XSxcIkdyaWRsaW5lUGFuZWxTdHlsZVwiOntcIiRpZFwiOlwiNDg5XCIsXCJHcmlkbGluZVN0eWxlXCI6e1wiJGlkXCI6XCI0OTBcIixcIkxpbmVDb2xvclwiOntcIiRpZFwiOlwiNDkxXCIsXCJDb2xvclwiOntcIiRpZFwiOlwiNDkyXCIsXCJBXCI6MzgsXCJSXCI6OTEsXCJHXCI6MTU1LFwiQlwiOjIxM319LFwiTGluZVdlaWdodFwiOjEuMCxcIkxpbmVUeXBlXCI6MH0sXCJJc1Zpc2libGVcIjp0cnVlfSxcIkFjdGl2aXR5TGluZVBhbmVsU3R5bGVcIjp7XCIkaWRcIjpcIjQ5M1wiLFwiQWN0aXZpdHlMaW5lU3R5bGVcIjp7XCIkaWRcIjpcIjQ5NFwiLFwiTGluZUNvbG9yXCI6e1wiJGlkXCI6XCI0OTVcIixcIkNvbG9yXCI6e1wiJGlkXCI6XCI0OTZcIixcIkFcIjozOCxcIlJcIjoyMzIsXCJHXCI6NzYsXCJCXCI6MzR9fSxcIkxpbmVXZWlnaHRcIjoxLjAsXCJMaW5lVHlwZVwiOjB9LFwiSXNWaXNpYmxlXCI6dHJ1ZX0sXCJEZWZhdWx0RGVwZW5kZW5jeVN0eWxlXCI6e1wiJGlkXCI6XCI0OTdcIixcIkxpbmVTdHlsZVwiOntcIiRpZFwiOlwiNDk4XCIsXCJMaW5lQ29sb3JcIjp7XCIkaWRcIjpcIjQ5OVwiLFwiQ29sb3JcIjp7XCIkaWRcIjpcIjUwMFwiLFwiQVwiOjI1NSxcIlJcIjowLFwiR1wiOjAsXCJCXCI6MH19LFwiTGluZVdlaWdodFwiOjEuMCxcIkxpbmVUeXBlXCI6MH0sXCJFbmRBcnJvd2hlYWRMaW5lU3R5bGVcIjp7XCIkaWRcIjpcIjUwMVwiLFwiS2luZFwiOjEsXCJXaWR0aFwiOjEsXCJMZW5ndGhcIjowfSxcIkJyaW5nVG9Gcm9udFwiOnRydWUsXCJSYWRpdXNcIjowLjB9LFwiQ3JpdGljYWxQYXRoU3R5bGVcIjp7XCIkaWRcIjpcIjUwMlwiLFwiQ3JpdGljYWxQYXRoU3R5bGVPcHRpb25zXCI6MTUsXCJMaW5lU3R5bGVcIjp7XCIkaWRcIjpcIjUwM1wiLFwiTGluZUNvbG9yXCI6e1wiJGlkXCI6XCI1MDRcIixcIkNvbG9yXCI6e1wiJGlkXCI6XCI1MDVcIixcIkFcIjoyNTUsXCJSXCI6MjIyLFwiR1wiOjUwLFwiQlwiOjUwfX0sXCJMaW5lV2VpZ2h0XCI6MS4wLFwiTGluZVR5cGVcIjowfSxcIlRpdGxlRm9yZWdyb3VuZFwiOntcIiRpZFwiOlwiNTA2XCIsXCJDb2xvclwiOntcIiRpZFwiOlwiNTA3XCIsXCJBXCI6MjU1LFwiUlwiOjE3NixcIkdcIjoxOSxcIkJcIjoyNX19LFwiU2hhcGVzQmFja2dyb3VuZFwiOntcIiRpZFwiOlwiNTA4XCIsXCJDb2xvclwiOntcIiRpZFwiOlwiNTA5XCIsXCJBXCI6MjU1LFwiUlwiOjI1MyxcIkdcIjoyMDMsXCJCXCI6MjA4fX0sXCJTaGFwZXNCb3JkZXJTdHlsZVwiOntcIiRpZFwiOlwiNTEwXCIsXCJMaW5lQ29sb3JcIjp7XCIkaWRcIjpcIjUxMVwiLFwiQ29sb3JcIjp7XCIkaWRcIjpcIjUxMlwiLFwiQVwiOjI1NSxcIlJcIjoyMjIsXCJHXCI6NTAsXCJCXCI6NTB9fSxcIkxpbmVXZWlnaHRcIjoyLjAsXCJMaW5lVHlwZVwiOjB9fSxcIlBhbmVsc1NwYWNpbmdEZWZpbml0aW9uXCI6e1wiJGlkXCI6XCI1MTNcIixcIlNwYWNpbmdBYm92ZVRpbWViYW5kXCI6MTYsXCJTcGFjaW5nQmVsb3dUaW1lYmFuZFwiOjE2LFwiU3BhY2luZ0Fib3ZlQmV0d2VlblN3aW1sYW5lc0FuZFRhc2tzXCI6MTYsXCJTcGFjaW5nQmVsb3dCZXR3ZWVuU3dpbWxhbmVzQW5kVGFza3NcIjoxNn0sXCJfc2VsZWN0ZWRUaGVtZVByZXNldENvbG9yc1wiOntcIiRpZFwiOlwiNTE0XCIsXCJUZXh0TGlnaHRcIjp7XCIkaWRcIjpcIjUxNVwiLFwiQVwiOjI1NSxcIlJcIjoyNTUsXCJHXCI6MjU1LFwiQlwiOjI1NX0sXCJUZXh0RGFya1wiOntcIiRpZFwiOlwiNTE2XCIsXCJBXCI6MjU1LFwiUlwiOjAsXCJHXCI6MCxcIkJcIjowfSxcIkFjY2VudDFcIjp7XCIkaWRcIjpcIjUxN1wiLFwiQVwiOjI1NSxcIlJcIjoyNTUsXCJHXCI6MjU1LFwiQlwiOjI1NX0sXCJBY2NlbnQyXCI6e1wiJGlkXCI6XCI1MThcIixcIkFcIjoyNTUsXCJSXCI6NjgsXCJHXCI6ODQsXCJCXCI6MTA2fSxcIkFjY2VudDNcIjp7XCIkaWRcIjpcIjUxOVwiLFwiQVwiOjI1NSxcIlJcIjoxMTIsXCJHXCI6MTczLFwiQlwiOjcxfSxcIkFjY2VudDRcIjp7XCIkaWRcIjpcIjUyMFwiLFwiQVwiOjI1NSxcIlJcIjo3OSxcIkdcIjoxMjksXCJCXCI6MTg5fSxcIkFjY2VudDVcIjp7XCIkaWRcIjpcIjUyMVwiLFwiQVwiOjI1NSxcIlJcIjoyMzcsXCJHXCI6MTI1LFwiQlwiOjQ5fSxcIkFjY2VudDZcIjp7XCIkaWRcIjpcIjUyMlwiLFwiQVwiOjI1NSxcIlJcIjoxNSxcIkdcIjoxNTgsXCJCXCI6MjEzfSxcIkFjY2VudDdcIjp7XCIkaWRcIjpcIjUyM1wiLFwiQVwiOjI1NSxcIlJcIjoxNjAsXCJHXCI6NDMsXCJCXCI6MTQ3fSxcIkFjY2VudDhcIjp7XCIkaWRcIjpcIjUyNFwiLFwiQVwiOjI1NSxcIlJcIjo3OCxcIkdcIjoxNjcsXCJCXCI6NDZ9fSxcIl9jdXN0b21QcmVzZXRDb2xvcnNcIjp7XCIkaWRcIjpcIjUyNVwifX19IiwiUmVjZW50Q29sb3JzQ29sbGVjdGlvbiI6IltdIn0sIlNldHRpbmdzIjp7IiRpZCI6IjIzNzYiLCJJbXBhT3B0aW9ucyI6eyIkaWQiOiIyMzc3IiwiTGVmdFRvUmlnaHQiOmZhbHNlLCJQYXlsb2FkT3B0aW9ucyI6Mn0sIlVzZUNvbXByZXNzaW9uIjpmYWxzZSwiQ29tcHJlc2lvblBlcmNlbnRhZ2UiOjUwLjAsIkluYWN0aXZlSW50ZXJ2YWxXaWR0aFRocmVzaG9sZCI6MzAuMCwiSW5hY3RpdmVJbnRlcnZhbFdpZHRoIjoxLjAsIlNwbGl0VGFza3MiOmZhbHNlLCJVc2VDbHVzdGVyIjpmYWxzZSwiRXBzaWxvbiI6NS4wLCJNaW5Qb2ludHNUb0Zvcm1BQ2x1c3RlciI6MiwiR2VuZXJhdGVJbnZpc2libGVTaGFwZXMiOmZhbHNlLCJTbWFydFRpbWVsaW5lVGFza1BlcmNlbnRhZ2VGaXQiOmZhbHNlfSwiSXNOZXciOmZhbHNlLCJJbXBvcnRUeXBlIjo0LCJGaWxlUGF0aCI6IkM6XFxVc2Vyc1xcZWRkeVxcRGVza3RvcFxcUGxhbnZpZXdcXFBvcnRmb2xpbyBNYW5hZ2VyIC0gQ3Jvc3MgU3lzdGVtcyBQbGFubmluZy54bHN4IiwiVGltZUNvbmZpZ3VyYXRpb24iOnsiJGlkIjoiMjM3OCIsIlVzZVRpbWUiOmZhbHNlLCJXb3JrRGF5U3RhcnQiOiIwMDowMDowMCIsIldvcmtEYXlFbmQiOiIyMzo1OTowMCJ9LCJMYXN0VXNlZFRlbXBsYXRlSWQiOiJhOWFmNTcyYy1lNjYyLTQ2MDMtYjcxZC02ODE1MjJkYzA1ZWYiLCJMYXN0VXNlZFRoZW1lRGV0YWlscyI6eyIkaWQiOiIyMzc5IiwiSWQiOiJlZjU2ODc5YS1iMTI0LTQ5NWItOTBlZC00NjAxZTdlYWUzOWEiLCJUaXRsZSI6IlVudGl0bGVkIHRoZW1lIiwiQ2F0ZWdvcnkiOjJ9LCJGaXJzdFdlZWtPZlllYXIiOjAsIlBsYWNlTWlsZXN0b25lQXRUaGVCZWdpbm5pbmdPZlRoZURheSI6ZmFsc2UsIkRlcGVuZGVuY3lTY2hlZHVsaW5nU2V0dGluZ3MiOnsiJGlkIjoiMjM4MCIsIkRlcGVuZGVuY2llc1NjaGVkdWxpbmdNb2RlU2V0dGluZyI6IkZsZXhpYmxlIiwiRGVwZW5kZW5jaWVzUHJldmlvdXNTY2hlZHVsaW5nTW9kZSI6IkZsZXhpYmxlIiwiT25CcmVha2luZ0ZsZXhpYmxlU2NoZWR1bGluZ01vZGVTZXR0aW5nIjoiQXNrRXZlcnl0aW1lIiwiT25CcmVha2luZ1N0cmljdFNjaGVkdWxpbmdNb2RlU2V0dGluZyI6IkFza0V2ZXJ5dGltZSJ9LCJEZXBlbmRlbmN5TW9kdWxlRW5hYmxlZCI6ZmFsc2UsIkRlcGVuZGVuY2llcyI6eyJfZGVwZW5kZW5jaWVzIjpbXX19"/>
  <p:tag name="__MASTER" val="__part_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WORKINGDAYS" val="Standard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True"/>
  <p:tag name="OTLTIMEBANDSCALEMARKING" val="None"/>
  <p:tag name="OTLRIGHTENDCAPSMARGINRIGHT" val="121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Fals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16"/>
  <p:tag name="OTLTIMEBANDSPACINGBELOW" val="16"/>
  <p:tag name="OTLTIMEBANDSPACINGABOVEFORSWLANDTASKS" val="16"/>
  <p:tag name="OTLTIMEBANDSPACINGBELOWFORSWLANDTASKS" val="16"/>
  <p:tag name="OTLTIMEBANDSCALEFORMAT" val="MMM"/>
  <p:tag name="OTLTIMEBANDSCALETYPE" val="Years"/>
  <p:tag name="OTLTIMEBANDSHAPETYPE" val="RectangleTimeband"/>
  <p:tag name="OTLTIMEBANDSHAPEHEIGHT" val="30"/>
  <p:tag name="OTLTIMEBANDSHAPEPADDINGLEFT" val="0"/>
  <p:tag name="OTLTIMEBANDENDDATE" val="2027-12-28T23:59:00.0000000"/>
  <p:tag name="OTLLEFTENDCAPSMARGINLEFT" val="2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5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5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ERCENTAGE" val="70"/>
  <p:tag name="OTLDURATIONFORMAT" val="wk"/>
  <p:tag name="OTLSPACING" val="3"/>
  <p:tag name="OTLSHAPETHICKNESSTYPE" val="Thin"/>
  <p:tag name="OTLSTARTDATE" val="2023-12-02T13:00:00.0000000Z"/>
  <p:tag name="OTLENDDATE" val="2024-02-16T23:59:00.0000000Z"/>
  <p:tag name="OTLMARKERSHAPE" val="OTL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PERCENTAGE" val="89"/>
  <p:tag name="OTLDURATIONFORMAT" val="yrs"/>
  <p:tag name="OTLSPACING" val="5"/>
  <p:tag name="OTLSHAPETHICKNESSTYPE" val="Thin"/>
  <p:tag name="OTLWEEKNUMBERINGFORMAT" val="WNFormat1"/>
  <p:tag name="OTLWEEKNUMBERINGISVISIBLE" val="False"/>
  <p:tag name="OTLSTARTDATE" val="2022-08-03T00:00:00.0000000"/>
  <p:tag name="OTLENDDATE" val="2027-07-22T23:59:00.0000000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PERCENTAGE" val="100"/>
  <p:tag name="OTLDURATIONFORMAT" val="yrs"/>
  <p:tag name="OTLSPACING" val="5"/>
  <p:tag name="OTLSHAPETHICKNESSTYPE" val="Thin"/>
  <p:tag name="OTLWEEKNUMBERINGFORMAT" val="WNFormat1"/>
  <p:tag name="OTLWEEKNUMBERINGISVISIBLE" val="False"/>
  <p:tag name="OTLSTARTDATE" val="2022-08-06T00:00:00.0000000"/>
  <p:tag name="OTLENDDATE" val="2024-02-07T23:59:00.0000000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PERCENTAGE" val="45"/>
  <p:tag name="OTLDURATIONFORMAT" val="yrs"/>
  <p:tag name="OTLSPACING" val="5"/>
  <p:tag name="OTLSHAPETHICKNESSTYPE" val="Thin"/>
  <p:tag name="OTLWEEKNUMBERINGFORMAT" val="WNFormat1"/>
  <p:tag name="OTLWEEKNUMBERINGISVISIBLE" val="False"/>
  <p:tag name="OTLSTARTDATE" val="2022-11-02T00:00:00.0000000"/>
  <p:tag name="OTLENDDATE" val="2027-04-23T23:59:00.000000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PERCENTAGE" val="59"/>
  <p:tag name="OTLDURATIONFORMAT" val="yrs"/>
  <p:tag name="OTLSPACING" val="5"/>
  <p:tag name="OTLSHAPETHICKNESSTYPE" val="Thin"/>
  <p:tag name="OTLWEEKNUMBERINGFORMAT" val="WNFormat1"/>
  <p:tag name="OTLWEEKNUMBERINGISVISIBLE" val="False"/>
  <p:tag name="OTLENDDATE" val="2027-05-15T23:59:00.0000000"/>
  <p:tag name="OTLSTARTDATE" val="2022-11-02T00:00:00.0000000Z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PERCENTAGE" val="26"/>
  <p:tag name="OTLDURATIONFORMAT" val="yrs"/>
  <p:tag name="OTLSPACING" val="5"/>
  <p:tag name="OTLSHAPETHICKNESSTYPE" val="Thin"/>
  <p:tag name="OTLWEEKNUMBERINGFORMAT" val="WNFormat1"/>
  <p:tag name="OTLWEEKNUMBERINGISVISIBLE" val="False"/>
  <p:tag name="OTLSTARTDATE" val="2022-11-02T00:00:00.0000000Z"/>
  <p:tag name="OTLENDDATE" val="2027-09-22T23:59:00.000000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PERCENTAGE" val="60"/>
  <p:tag name="OTLDURATIONFORMAT" val="yrs"/>
  <p:tag name="OTLSPACING" val="5"/>
  <p:tag name="OTLSHAPETHICKNESSTYPE" val="Thin"/>
  <p:tag name="OTLWEEKNUMBERINGFORMAT" val="WNFormat1"/>
  <p:tag name="OTLWEEKNUMBERINGISVISIBLE" val="False"/>
  <p:tag name="OTLENDDATE" val="2027-04-27T23:59:00.0000000"/>
  <p:tag name="OTLSTARTDATE" val="2022-11-02T00:00:00.0000000Z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3-12-02T13:00:00.0000000Z"/>
  <p:tag name="OTLENDDATE" val="2024-02-09T23:59:00.0000000Z"/>
  <p:tag name="OTLPERCENTAGE" val="70"/>
  <p:tag name="OTLDURATIONFORMAT" val="wk"/>
  <p:tag name="OTLSPACING" val="3"/>
  <p:tag name="OTLSHAPETHICKNESSTYPE" val="Thin"/>
  <p:tag name="OTLMARKERSHAPE" val="OTL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DURATIONFORMAT" val="yrs"/>
  <p:tag name="OTLSPACING" val="5"/>
  <p:tag name="OTLSHAPETHICKNESSTYPE" val="Thin"/>
  <p:tag name="OTLWEEKNUMBERINGFORMAT" val="WNFormat1"/>
  <p:tag name="OTLWEEKNUMBERINGISVISIBLE" val="False"/>
  <p:tag name="OTLSTARTDATE" val="2022-11-02T00:00:00.0000000Z"/>
  <p:tag name="OTLENDDATE" val="2027-04-08T23:59:00.0000000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PERCENTAGE" val="100"/>
  <p:tag name="OTLDURATIONFORMAT" val="yrs"/>
  <p:tag name="OTLSPACING" val="5"/>
  <p:tag name="OTLSHAPETHICKNESSTYPE" val="Thin"/>
  <p:tag name="OTLWEEKNUMBERINGFORMAT" val="WNFormat1"/>
  <p:tag name="OTLWEEKNUMBERINGISVISIBLE" val="False"/>
  <p:tag name="OTLSTARTDATE" val="2023-12-30T00:00:00.0000000"/>
  <p:tag name="OTLENDDATE" val="2025-07-13T23:59:00.000000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PERCENTAGE" val="100"/>
  <p:tag name="OTLDURATIONFORMAT" val="yrs"/>
  <p:tag name="OTLSPACING" val="5"/>
  <p:tag name="OTLSHAPETHICKNESSTYPE" val="Thin"/>
  <p:tag name="OTLWEEKNUMBERINGFORMAT" val="WNFormat1"/>
  <p:tag name="OTLWEEKNUMBERINGISVISIBLE" val="False"/>
  <p:tag name="OTLSTARTDATE" val="2024-04-13T00:00:00.0000000"/>
  <p:tag name="OTLENDDATE" val="2026-01-29T23:59:00.0000000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PERCENTAGE" val="60"/>
  <p:tag name="OTLDURATIONFORMAT" val="yrs"/>
  <p:tag name="OTLSPACING" val="5"/>
  <p:tag name="OTLSHAPETHICKNESSTYPE" val="Thin"/>
  <p:tag name="OTLWEEKNUMBERINGFORMAT" val="WNFormat1"/>
  <p:tag name="OTLWEEKNUMBERINGISVISIBLE" val="False"/>
  <p:tag name="OTLSTARTDATE" val="2022-11-02T00:00:00.0000000Z"/>
  <p:tag name="OTLENDDATE" val="2027-05-13T23:59:00.000000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PERCENTAGE" val="99"/>
  <p:tag name="OTLDURATIONFORMAT" val="yrs"/>
  <p:tag name="OTLSPACING" val="5"/>
  <p:tag name="OTLSHAPETHICKNESSTYPE" val="Thin"/>
  <p:tag name="OTLWEEKNUMBERINGFORMAT" val="WNFormat1"/>
  <p:tag name="OTLWEEKNUMBERINGISVISIBLE" val="False"/>
  <p:tag name="OTLSTARTDATE" val="2022-11-02T00:00:00.0000000Z"/>
  <p:tag name="OTLENDDATE" val="2027-05-04T23:59:00.000000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PERCENTAGE" val="97"/>
  <p:tag name="OTLDURATIONFORMAT" val="yrs"/>
  <p:tag name="OTLSPACING" val="5"/>
  <p:tag name="OTLSHAPETHICKNESSTYPE" val="Thin"/>
  <p:tag name="OTLWEEKNUMBERINGFORMAT" val="WNFormat1"/>
  <p:tag name="OTLWEEKNUMBERINGISVISIBLE" val="False"/>
  <p:tag name="OTLSTARTDATE" val="2022-11-02T00:00:00.0000000Z"/>
  <p:tag name="OTLENDDATE" val="2027-05-13T23:59:00.000000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PERCENTAGE" val="68"/>
  <p:tag name="OTLDURATIONFORMAT" val="yrs"/>
  <p:tag name="OTLSPACING" val="5"/>
  <p:tag name="OTLSHAPETHICKNESSTYPE" val="Thin"/>
  <p:tag name="OTLWEEKNUMBERINGFORMAT" val="WNFormat1"/>
  <p:tag name="OTLWEEKNUMBERINGISVISIBLE" val="False"/>
  <p:tag name="OTLENDDATE" val="2027-05-19T23:59:00.0000000"/>
  <p:tag name="OTLSTARTDATE" val="2022-11-02T00:00:00.0000000Z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PERCENTAGE" val="70"/>
  <p:tag name="OTLDURATIONFORMAT" val="yrs"/>
  <p:tag name="OTLSPACING" val="5"/>
  <p:tag name="OTLSHAPETHICKNESSTYPE" val="Thin"/>
  <p:tag name="OTLWEEKNUMBERINGFORMAT" val="WNFormat1"/>
  <p:tag name="OTLWEEKNUMBERINGISVISIBLE" val="False"/>
  <p:tag name="OTLSTARTDATE" val="2022-11-02T00:00:00.0000000Z"/>
  <p:tag name="OTLENDDATE" val="2027-07-24T23:59:00.0000000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PERCENTAGE" val="10"/>
  <p:tag name="OTLDURATIONFORMAT" val="yrs"/>
  <p:tag name="OTLSPACING" val="5"/>
  <p:tag name="OTLSHAPETHICKNESSTYPE" val="Regular"/>
  <p:tag name="OTLWEEKNUMBERINGFORMAT" val="WNFormat1"/>
  <p:tag name="OTLWEEKNUMBERINGISVISIBLE" val="False"/>
  <p:tag name="OTLSTARTDATE" val="2025-07-22T00:00:00.0000000"/>
  <p:tag name="OTLENDDATE" val="2027-12-24T23:59:00.0000000Z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PERCENTAGE" val="65"/>
  <p:tag name="OTLDURATIONFORMAT" val="yrs"/>
  <p:tag name="OTLSPACING" val="5"/>
  <p:tag name="OTLSHAPETHICKNESSTYPE" val="Regular"/>
  <p:tag name="OTLWEEKNUMBERINGFORMAT" val="WNFormat1"/>
  <p:tag name="OTLWEEKNUMBERINGISVISIBLE" val="False"/>
  <p:tag name="OTLSTARTDATE" val="2024-01-05T00:00:00.0000000"/>
  <p:tag name="OTLENDDATE" val="2027-12-24T23:59:00.00000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ERCENTAGE" val="75"/>
  <p:tag name="OTLDURATIONFORMAT" val="wk"/>
  <p:tag name="OTLSPACING" val="3"/>
  <p:tag name="OTLSHAPETHICKNESSTYPE" val="Thin"/>
  <p:tag name="OTLSTARTDATE" val="2024-01-29T08:00:00.0000000Z"/>
  <p:tag name="OTLENDDATE" val="2024-04-01T08:00:00.0000000Z"/>
  <p:tag name="OTLMARKERSHAPE" val="OTL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PERCENTAGE" val="11"/>
  <p:tag name="OTLDURATIONFORMAT" val="yrs"/>
  <p:tag name="OTLSPACING" val="5"/>
  <p:tag name="OTLSHAPETHICKNESSTYPE" val="Regular"/>
  <p:tag name="OTLWEEKNUMBERINGFORMAT" val="WNFormat1"/>
  <p:tag name="OTLWEEKNUMBERINGISVISIBLE" val="False"/>
  <p:tag name="OTLSTARTDATE" val="2024-01-05T00:00:00.0000000"/>
  <p:tag name="OTLENDDATE" val="2027-12-24T23:59:00.000000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ELAPSEDSTYLE" val="Thick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ODAYPOSITION" val="Abov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ERCENTAGE" val="90"/>
  <p:tag name="OTLDURATIONFORMAT" val="wk"/>
  <p:tag name="OTLSPACING" val="3"/>
  <p:tag name="OTLSHAPETHICKNESSTYPE" val="Thin"/>
  <p:tag name="OTLMARKERSHAPE" val="OTL"/>
  <p:tag name="OTLSTARTDATE" val="2024-02-10T08:00:00.0000000"/>
  <p:tag name="OTLENDDATE" val="2024-03-30T08:00:00.0000000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4-02-12T00:00:00.0000000Z"/>
  <p:tag name="OTLENDDATE" val="2024-04-05T23:59:00.0000000Z"/>
  <p:tag name="OTLPERCENTAGE" val="70"/>
  <p:tag name="OTLDURATIONFORMAT" val="wk"/>
  <p:tag name="OTLSPACING" val="3"/>
  <p:tag name="OTLSHAPETHICKNESSTYPE" val="Thin"/>
  <p:tag name="OTLMARKERSHAPE" val="OTL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wk"/>
  <p:tag name="OTLSPACING" val="3"/>
  <p:tag name="OTLSHAPETHICKNESSTYPE" val="Thin"/>
  <p:tag name="OTLMARKERSHAPE" val="OTL"/>
  <p:tag name="OTLSTARTDATE" val="2024-04-03T00:00:00.0000000"/>
  <p:tag name="OTLENDDATE" val="2024-04-09T23:59:00.0000000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4-01-27T13:00:00.0000000"/>
  <p:tag name="OTLPERCENTAGE" val="0"/>
  <p:tag name="OTLDURATIONFORMAT" val="wk"/>
  <p:tag name="OTLSPACING" val="3"/>
  <p:tag name="OTLSHAPETHICKNESSTYPE" val="Thin"/>
  <p:tag name="OTLENDDATE" val="2024-02-19T23:59:00.0000000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X3N3aW1sYW5lc1YyIjpbXSwiQ3VsdHVyZUluZm9OYW1lIjoiZW4tVVMiLCJTdHlsZU5hbWUiOm51bGwsIlZlcnNpb24iOnsiJGlkIjoiMiIsIlZlcnNpb24iOiI0LjEuMCIsIk9yaWdpbmFsQXNzZW1ibHlWZXJzaW9uIjoiMy4yMC4wNC4wMCIsIkVkaXRpb24iOiJQcm8iLCJMYXN0U2F2ZWRFZGl0aW9uIjo0LCJJc1BsdXNFZGl0aW9uIjp0cnVlLCJJc1Byb0VkaXRpb24iOnRydWV9LCJFZmZlY3QiOjAsIlN0eWxlIjp7IiRpZCI6IjMiLCJEZWZhdWx0RGVwZW5kZW5jeVN0eWxlIjp7IiRpZCI6IjQiLCJMaW5lU3R5bGUiOnsiJGlkIjoiNSIsIkxpbmVDb2xvciI6eyIkaWQiOiI2IiwiJHR5cGUiOiJOTFJFLkNvbW1vbi5Eb20uU29saWRDb2xvckJydXNoLCBOTFJFLkNvbW1vbiIsIkNvbG9yIjp7IiRpZCI6IjciLCJBIjoyNTUsIlIiOjAsIkciOjAsIkIiOjB9fSwiTGluZVdlaWdodCI6MS4wLCJMaW5lVHlwZSI6MCwiUGFyZW50U3R5bGUiOm51bGx9LCJFbmRBcnJvd2hlYWRMaW5lU3R5bGUiOnsiJGlkIjoiOCIsIktpbmQiOjEsIldpZHRoIjoxLCJMZW5ndGgiOjAsIlBhcmVudFN0eWxlIjpudWxsfSwiQnJpbmdUb0Zyb250Ijp0cnVlLCJFbGJvd1JhZGl1cyI6MC4wLCJNYXJnaW4iOnsiJGlkIjoiOSIsIlRvcCI6MC4wLCJMZWZ0IjowLjAsIlJpZ2h0IjowLjAsIkJvdHRvbSI6MC4wfSwiUGFkZGluZyI6eyIkaWQiOiIxMCIsIlRvcCI6MC4wLCJMZWZ0IjowLjAsIlJpZ2h0IjowLjAsIkJvdHRvbSI6MC4wfSwiQmFja2dyb3VuZCI6bnVsbCwiSXNWaXNpYmxlIjp0cnVlLCJXaWR0aCI6MC4wLCJIZWlnaHQiOjAuMCwiQm9yZGVyU3R5bGUiOm51bGwsIlBhcmVudFN0eWxlIjpudWxsfSwiQ3JpdGljYWxQYXRoU3R5bGUiOnsiJGlkIjoiMTEiLCJDcml0aWNhbFBhdGhTdHlsZU9wdGlvbnMiOjE1LCJMaW5lU3R5bGUiOnsiJGlkIjoiMTIiLCJMaW5lQ29sb3IiOnsiJGlkIjoiMTMiLCIkdHlwZSI6Ik5MUkUuQ29tbW9uLkRvbS5Tb2xpZENvbG9yQnJ1c2gsIE5MUkUuQ29tbW9uIiwiQ29sb3IiOnsiJGlkIjoiMTQiLCJBIjoyNTUsIlIiOjIyMiwiRyI6NTAsIkIiOjUwfX0sIkxpbmVXZWlnaHQiOjEuMCwiTGluZVR5cGUiOjAsIlBhcmVudFN0eWxlIjpudWxsfSwiVGl0bGVGb3JlZ3JvdW5kIjp7IiRpZCI6IjE1IiwiQ29sb3IiOnsiJGlkIjoiMTYiLCJBIjoyNTUsIlIiOjE3NiwiRyI6MTksIkIiOjI1fX0sIlNoYXBlc0JhY2tncm91bmQiOnsiJGlkIjoiMTciLCJDb2xvciI6eyIkaWQiOiIxOCIsIkEiOjI1NSwiUiI6MjUzLCJHIjoyMDMsIkIiOjIwOH19LCJTaGFwZXNCb3JkZXJTdHlsZSI6eyIkaWQiOiIxOSIsIkxpbmVDb2xvciI6eyIkaWQiOiIyMCIsIiR0eXBlIjoiTkxSRS5Db21tb24uRG9tLlNvbGlkQ29sb3JCcnVzaCwgTkxSRS5Db21tb24iLCJDb2xvciI6eyIkaWQiOiIyMSIsIkEiOjI1NSwiUiI6MjIyLCJHIjo1MCwiQiI6NTB9fSwiTGluZVdlaWdodCI6MS41LCJMaW5lVHlwZSI6MCwiUGFyZW50U3R5bGUiOm51bGx9LCJNYXJnaW4iOnsiJGlkIjoiMjIiLCJUb3AiOjAuMCwiTGVmdCI6MC4wLCJSaWdodCI6MC4wLCJCb3R0b20iOjAuMH0sIlBhZGRpbmciOnsiJGlkIjoiMjMiLCJUb3AiOjAuMCwiTGVmdCI6MC4wLCJSaWdodCI6MC4wLCJCb3R0b20iOjAuMH0sIkJhY2tncm91bmQiOm51bGwsIklzVmlzaWJsZSI6ZmFsc2UsIldpZHRoIjowLjAsIkhlaWdodCI6MC4wLCJCb3JkZXJTdHlsZSI6bnVsbCwiUGFyZW50U3R5bGUiOm51bGx9LCJQYW5lbHNTcGFjaW5nRGVmaW5pdGlvbiI6eyIkaWQiOiIyNCIsIlNwYWNpbmdBYm92ZVRpbWViYW5kIjoxNiwiU3BhY2luZ0JlbG93VGltZWJhbmQiOjE2LCJTcGFjaW5nQWJvdmVCZXR3ZWVuU3dpbWxhbmVzQW5kVGFza3MiOjE2LCJTcGFjaW5nQmVsb3dCZXR3ZWVuU3dpbWxhbmVzQW5kVGFza3MiOjE2fSwiVGltZWJhbmRTdHlsZSI6eyIkaWQiOiIyNSIsIlNjYWxlTWFya2luZyI6MCwiU2hhcGUiOjEzLCJTaGFwZVN0eWxlIjp7IiRpZCI6IjI2IiwiTWFyZ2luIjp7IiRpZCI6IjI3IiwiVG9wIjowLjAsIkxlZnQiOjEwLjAsIlJpZ2h0IjoxMC4wLCJCb3R0b20iOjAuMH0sIlBhZGRpbmciOnsiJGlkIjoiMjgiLCJUb3AiOjUuMCwiTGVmdCI6MTMuMCwiUmlnaHQiOjEzLjAsIkJvdHRvbSI6NS4wfSwiQmFja2dyb3VuZCI6eyIkaWQiOiIyOSIsIkNvbG9yIjp7IiRpZCI6IjMwIiwiQSI6MjU1LCJSIjo4OSwiRyI6ODksIkIiOjg5fX0sIklzVmlzaWJsZSI6dHJ1ZSwiV2lkdGgiOjg1OC4wLCJIZWlnaHQiOjMwLjAsIkJvcmRlclN0eWxlIjp7IiRpZCI6IjMxIiwiTGluZUNvbG9yIjp7IiRpZCI6IjMyIiwiJHR5cGUiOiJOTFJFLkNvbW1vbi5Eb20uU29saWRDb2xvckJydXNoLCBOTFJFLkNvbW1vbiIsIkNvbG9yIjp7IiRpZCI6IjMzIiwiQSI6MjU1LCJSIjoyNTUsIkciOjAsIkIiOjB9fSwiTGluZVdlaWdodCI6MC4wLCJMaW5lVHlwZSI6MCwiUGFyZW50U3R5bGUiOm51bGx9LCJQYXJlbnRTdHlsZSI6bnVsbH0sIk1pZGRsZVRpZXJTaGFwZVN0eWxlIjp7IiRpZCI6IjM0IiwiTWFyZ2luIjp7IiRyZWYiOiIyNyJ9LCJQYWRkaW5nIjp7IiRyZWYiOiIyOCJ9LCJCYWNrZ3JvdW5kIjp7IiRyZWYiOiIyOSJ9LCJJc1Zpc2libGUiOnRydWUsIldpZHRoIjo4NTguMCwiSGVpZ2h0IjozMC4wLCJCb3JkZXJTdHlsZSI6eyIkaWQiOiIzNSIsIkxpbmVDb2xvciI6bnVsbCwiTGluZVdlaWdodCI6MC4wLCJMaW5lVHlwZSI6MCwiUGFyZW50U3R5bGUiOm51bGx9LCJQYXJlbnRTdHlsZSI6bnVsbH0sIkJvdHRvbVRpZXJTaGFwZVN0eWxlIjp7IiRpZCI6IjM2IiwiTWFyZ2luIjp7IiRyZWYiOiIyNyJ9LCJQYWRkaW5nIjp7IiRyZWYiOiIyOCJ9LCJCYWNrZ3JvdW5kIjp7IiRyZWYiOiIyOSJ9LCJJc1Zpc2libGUiOnRydWUsIldpZHRoIjo4NTguMCwiSGVpZ2h0IjozMC4wLCJCb3JkZXJTdHlsZSI6eyIkaWQiOiIzNyIsIkxpbmVDb2xvciI6bnVsbCwiTGluZVdlaWdodCI6MC4wLCJMaW5lVHlwZSI6MCwiUGFyZW50U3R5bGUiOm51bGx9LCJQYXJlbnRTdHlsZSI6bnVsbH0sIlJpZ2h0RW5kQ2Fwc1N0eWxlIjp7IiRpZCI6IjM4IiwiRm9udFNldHRpbmdzIjp7IiRpZCI6IjM5IiwiRm9udFNpemUiOjIwLCJGb250TmFtZSI6IkNhbGlicmkiLCJJc0JvbGQiOnRydWUsIklzSXRhbGljIjpmYWxzZSwiSXNVbmRlcmxpbmVkIjpmYWxzZSwiUGFyZW50U3R5bGUiOm51bGx9LCJBdXRvU2l6ZSI6MCwiRm9yZWdyb3VuZCI6eyIkaWQiOiI0MCIsIkNvbG9yIjp7IiRpZCI6IjQx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0MiIsIlRvcCI6MC4wLCJMZWZ0IjowLjAsIlJpZ2h0IjoyNS4wLCJCb3R0b20iOjAuMH0sIlBhZGRpbmciOnsiJGlkIjoiNDMiLCJUb3AiOjAuMCwiTGVmdCI6MC4wLCJSaWdodCI6MC4wLCJCb3R0b20iOjAuMH0sIkJhY2tncm91bmQiOnsiJGlkIjoiNDQiLCJDb2xvciI6eyIkaWQiOiI0NSIsIkEiOjg5LCJSIjowLCJHIjowLCJCIjowfX0sIklzVmlzaWJsZSI6ZmFsc2UsIldpZHRoIjowLjAsIkhlaWdodCI6MC4wLCJCb3JkZXJTdHlsZSI6bnVsbCwiUGFyZW50U3R5bGUiOm51bGx9LCJMZWZ0RW5kQ2Fwc1N0eWxlIjp7IiRpZCI6IjQ2IiwiRm9udFNldHRpbmdzIjp7IiRpZCI6IjQ3IiwiRm9udFNpemUiOjE2LCJGb250TmFtZSI6IkNhbGlicmkiLCJJc0JvbGQiOnRydWUsIklzSXRhbGljIjpmYWxzZSwiSXNVbmRlcmxpbmVkIjpmYWxzZSwiUGFyZW50U3R5bGUiOm51bGx9LCJBdXRvU2l6ZSI6MCwiRm9yZWdyb3VuZCI6eyIkaWQiOiI0OCIsIkNvbG9yIjp7IiRpZCI6IjQ5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1MCIsIlRvcCI6MC4wLCJMZWZ0Ijo0MS4wLCJSaWdodCI6MC4wLCJCb3R0b20iOjAuMH0sIlBhZGRpbmciOnsiJGlkIjoiNTEiLCJUb3AiOjAuMCwiTGVmdCI6MC4wLCJSaWdodCI6MC4wLCJCb3R0b20iOjAuMH0sIkJhY2tncm91bmQiOnsiJGlkIjoiNTIiLCJDb2xvciI6eyIkcmVmIjoiNDUifX0sIklzVmlzaWJsZSI6ZmFsc2UsIldpZHRoIjowLjAsIkhlaWdodCI6MC4wLCJCb3JkZXJTdHlsZSI6bnVsbCwiUGFyZW50U3R5bGUiOm51bGx9LCJUb2RheVRleHRTdHlsZSI6eyIkaWQiOiI1MyIsIkZvbnRTZXR0aW5ncyI6eyIkaWQiOiI1NCIsIkZvbnRTaXplIjoxMiwiRm9udE5hbWUiOiJDYWxpYnJpIiwiSXNCb2xkIjpmYWxzZSwiSXNJdGFsaWMiOmZhbHNlLCJJc1VuZGVybGluZWQiOmZhbHNlLCJQYXJlbnRTdHlsZSI6bnVsbH0sIkF1dG9TaXplIjowLCJGb3JlZ3JvdW5kIjp7IiRpZCI6IjU1IiwiQ29sb3IiOnsiJGlkIjoiNTY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NTciLCJUb3AiOjAuMCwiTGVmdCI6MC4wLCJSaWdodCI6MC4wLCJCb3R0b20iOjAuMH0sIlBhZGRpbmciOnsiJGlkIjoiNTgiLCJUb3AiOjAuMCwiTGVmdCI6MC4wLCJSaWdodCI6MC4wLCJCb3R0b20iOjAuMH0sIkJhY2tncm91bmQiOnsiJGlkIjoiNTkiLCJDb2xvciI6eyIkcmVmIjoiNDUifX0sIklzVmlzaWJsZSI6dHJ1ZSwiV2lkdGgiOjAuMCwiSGVpZ2h0IjowLjAsIkJvcmRlclN0eWxlIjpudWxsLCJQYXJlbnRTdHlsZSI6bnVsbH0sIlRvZGF5TWFya2VyU3R5bGUiOnsiJGlkIjoiNjAiLCJNYXJnaW4iOnsiJGlkIjoiNjEiLCJUb3AiOjAuMCwiTGVmdCI6MC4wLCJSaWdodCI6MC4wLCJCb3R0b20iOjAuMH0sIlBhZGRpbmciOnsiJGlkIjoiNjIiLCJUb3AiOjAuMCwiTGVmdCI6MC4wLCJSaWdodCI6MC4wLCJCb3R0b20iOjAuMH0sIkJhY2tncm91bmQiOnsiJGlkIjoiNjMiLCJDb2xvciI6eyIkaWQiOiI2NCIsIkEiOjI1NSwiUiI6MjU1LCJHIjowLCJCIjowfX0sIklzVmlzaWJsZSI6dHJ1ZSwiV2lkdGgiOjAuMCwiSGVpZ2h0IjowLjAsIkJvcmRlclN0eWxlIjpudWxsLCJQYXJlbnRTdHlsZSI6bnVsbH0sIlNjYWxlU3R5bGUiOnsiJGlkIjoiNjUiLCJTaGFwZSI6NCwiU2hvd1NlZ21lbnRTZXBhcmF0b3JzIjp0cnVlLCJTZWdtZW50U2VwYXJhdG9yT3BhY2l0eSI6MzAsIkhhc0JlZW5WaXNpYmxlQmVmb3JlIjp0cnVlLCJGb250U2V0dGluZ3MiOnsiJGlkIjoiNjYiLCJGb250U2l6ZSI6MTIsIkZvbnROYW1lIjoiQ2FsaWJyaSIsIklzQm9sZCI6ZmFsc2UsIklzSXRhbGljIjpmYWxzZSwiSXNVbmRlcmxpbmVkIjpmYWxzZSwiUGFyZW50U3R5bGUiOm51bGx9LCJBdXRvU2l6ZSI6MCwiRm9yZWdyb3VuZCI6eyIkaWQiOiI2NyIsIkNvbG9yIjp7IiRpZCI6IjY4IiwiQSI6MjU1LCJSIjoyNTUsIkciOjI1NSwiQiI6MjU1fX0sIk1heFdpZHRoIjoyMDAuMCwiTWF4SGVpZ2h0IjoiSW5maW5pdHkiLCJTbWFydEZvcmVncm91bmRJc0FjdGl2ZSI6ZmFsc2UsIkhvcml6b250YWxBbGlnbm1lbnQiOjAsIlZlcnRpY2FsQWxpZ25tZW50IjoxLCJTbWFydEZvcmVncm91bmQiOm51bGwsIkJhY2tncm91bmRGaWxsVHlwZSI6MCwiTWFyZ2luIjp7IiRpZCI6IjY5IiwiVG9wIjowLjAsIkxlZnQiOjUuMCwiUmlnaHQiOjAuMCwiQm90dG9tIjowLjB9LCJQYWRkaW5nIjp7IiRpZCI6IjcwIiwiVG9wIjowLjAsIkxlZnQiOjAuMCwiUmlnaHQiOjAuMCwiQm90dG9tIjowLjB9LCJCYWNrZ3JvdW5kIjp7IiRpZCI6IjcxIiwiQ29sb3IiOnsiJHJlZiI6IjQ1In19LCJJc1Zpc2libGUiOnRydWUsIldpZHRoIjowLjAsIkhlaWdodCI6MC4wLCJCb3JkZXJTdHlsZSI6bnVsbCwiUGFyZW50U3R5bGUiOm51bGx9LCJTaW5nbGVTY2FsZVNoYXBlU3R5bGUiOnsiJGlkIjoiNzIiLCJTaGFwZSI6NCwiSGVpZ2h0IjozMC4wfSwiTWlkZGxlVGllclNjYWxlU3R5bGUiOnsiJGlkIjoiNzMiLCJTaGFwZSI6NCwiU2hvd1NlZ21lbnRTZXBhcmF0b3JzIjp0cnVlLCJTZWdtZW50U2VwYXJhdG9yT3BhY2l0eSI6MzAsIkhhc0JlZW5WaXNpYmxlQmVmb3JlIjpmYWxzZSwiRm9udFNldHRpbmdzIjp7IiRpZCI6Ijc0IiwiRm9udFNpemUiOjEyLCJGb250TmFtZSI6IkNhbGlicmkiLCJJc0JvbGQiOmZhbHNlLCJJc0l0YWxpYyI6ZmFsc2UsIklzVW5kZXJsaW5lZCI6ZmFsc2UsIlBhcmVudFN0eWxlIjpudWxsfSwiQXV0b1NpemUiOjAsIkZvcmVncm91bmQiOnsiJHJlZiI6IjY3In0sIk1heFdpZHRoIjoyMDAuMCwiTWF4SGVpZ2h0IjoiSW5maW5pdHkiLCJTbWFydEZvcmVncm91bmRJc0FjdGl2ZSI6ZmFsc2UsIkhvcml6b250YWxBbGlnbm1lbnQiOjAsIlZlcnRpY2FsQWxpZ25tZW50IjoxLCJTbWFydEZvcmVncm91bmQiOm51bGwsIkJhY2tncm91bmRGaWxsVHlwZSI6MCwiTWFyZ2luIjp7IiRyZWYiOiI2OSJ9LCJQYWRkaW5nIjp7IiRyZWYiOiI3MCJ9LCJCYWNrZ3JvdW5kIjp7IiRyZWYiOiI3MSJ9LCJJc1Zpc2libGUiOmZhbHNlLCJXaWR0aCI6MC4wLCJIZWlnaHQiOjAuMCwiQm9yZGVyU3R5bGUiOm51bGwsIlBhcmVudFN0eWxlIjpudWxsfSwiQm90dG9tVGllclNjYWxlU3R5bGUiOnsiJGlkIjoiNzUiLCJTaGFwZSI6NCwiU2hvd1NlZ21lbnRTZXBhcmF0b3JzIjp0cnVlLCJTZWdtZW50U2VwYXJhdG9yT3BhY2l0eSI6MzAsIkhhc0JlZW5WaXNpYmxlQmVmb3JlIjpmYWxzZSwiRm9udFNldHRpbmdzIjp7IiRpZCI6Ijc2IiwiRm9udFNpemUiOjEyLCJGb250TmFtZSI6IkNhbGlicmkiLCJJc0JvbGQiOmZhbHNlLCJJc0l0YWxpYyI6ZmFsc2UsIklzVW5kZXJsaW5lZCI6ZmFsc2UsIlBhcmVudFN0eWxlIjpudWxsfSwiQXV0b1NpemUiOjAsIkZvcmVncm91bmQiOnsiJHJlZiI6IjY3In0sIk1heFdpZHRoIjoyMDAuMCwiTWF4SGVpZ2h0IjoiSW5maW5pdHkiLCJTbWFydEZvcmVncm91bmRJc0FjdGl2ZSI6ZmFsc2UsIkhvcml6b250YWxBbGlnbm1lbnQiOjAsIlZlcnRpY2FsQWxpZ25tZW50IjoxLCJTbWFydEZvcmVncm91bmQiOm51bGwsIkJhY2tncm91bmRGaWxsVHlwZSI6MCwiTWFyZ2luIjp7IiRyZWYiOiI2OSJ9LCJQYWRkaW5nIjp7IiRyZWYiOiI3MCJ9LCJCYWNrZ3JvdW5kIjp7IiRyZWYiOiI3MSJ9LCJJc1Zpc2libGUiOmZhbHNlLCJXaWR0aCI6MC4wLCJIZWlnaHQiOjAuMCwiQm9yZGVyU3R5bGUiOm51bGwsIlBhcmVudFN0eWxlIjpudWxsfSwiRWxhcHNlZFRpbWVCYWNrZ3JvdW5kIjp7IiRpZCI6Ijc3IiwiQ29sb3IiOnsiJGlkIjoiNzgiLCJBIjo3NywiUiI6MTc4LCJHIjoxNCwiQiI6MTh9fSwiQXBwZW5kWWVhck9uWWVhckNoYW5nZSI6dHJ1ZSwiRWxhcHNlZFRpbWVGb3JtYXQiOjAsIlRvZGF5TWFya2VyUG9zaXRpb24iOjAsIlF1aWNrUG9zaXRpb24iOjMsIkFic29sdXRlUG9zaXRpb24iOjIyNi43OTk5ODgsIk1hcmdpbiI6eyIkaWQiOiI3OSIsIlRvcCI6MC4wLCJMZWZ0IjoxMC4wLCJSaWdodCI6MTAuMCwiQm90dG9tIjowLjB9LCJQYWRkaW5nIjp7IiRpZCI6IjgwIiwiVG9wIjowLjAsIkxlZnQiOjAuMCwiUmlnaHQiOjAuMCwiQm90dG9tIjowLjB9LCJCYWNrZ3JvdW5kIjp7IiRpZCI6IjgxIiwiQ29sb3IiOnsiJGlkIjoiODIiLCJBIjoyNTUsIlIiOjQ3LCJHIjo1NCwiQiI6MTUzfX0sIklzVmlzaWJsZSI6dHJ1ZSwiV2lkdGgiOjAuMCwiSGVpZ2h0IjowLjAsIkJvcmRlclN0eWxlIjpudWxsLCJQYXJlbnRTdHlsZSI6bnVsbH0sIkRlZmF1bHRNaWxlc3RvbmVTdHlsZSI6eyIkaWQiOiI4MyIsIlNoYXBlIjoxLCJDb25uZWN0b3JNYXJnaW4iOnsiJGlkIjoiODQiLCJUb3AiOjAuMCwiTGVmdCI6Mi4wLCJSaWdodCI6Mi4wLCJCb3R0b20iOjAuMH0sIkNvbm5lY3RvclN0eWxlIjp7IiRpZCI6Ijg1IiwiTGluZUNvbG9yIjp7IiRpZCI6Ijg2IiwiJHR5cGUiOiJOTFJFLkNvbW1vbi5Eb20uU29saWRDb2xvckJydXNoLCBOTFJFLkNvbW1vbiIsIkNvbG9yIjp7IiRpZCI6Ijg3IiwiQSI6MTI3LCJSIjo3OSwiRyI6MTI5LCJCIjoxODl9fSwiTGluZVdlaWdodCI6MS4wLCJMaW5lVHlwZSI6MCwiUGFyZW50U3R5bGUiOm51bGx9LCJJc0JlbG93VGltZWJhbmQiOmZhbHNlLCJQb3NpdGlvbk9uVGFzayI6MCwiSGlkZURhdGUiOmZhbHNlLCJTaGFwZVNpemUiOjEsIlNwYWNpbmciOjIuMCwiUGFkZGluZyI6eyIkaWQiOiI4OCIsIlRvcCI6Ny4wLCJMZWZ0IjozLjAsIlJpZ2h0IjowLjAsIkJvdHRvbSI6Mi4wfSwiU2hhcGVTdHlsZSI6eyIkaWQiOiI4OSIsIk1hcmdpbiI6eyIkaWQiOiI5MCIsIlRvcCI6MC4wLCJMZWZ0IjowLjAsIlJpZ2h0IjowLjAsIkJvdHRvbSI6MC4wfSwiUGFkZGluZyI6eyIkaWQiOiI5MSIsIlRvcCI6MC4wLCJMZWZ0IjowLjAsIlJpZ2h0IjowLjAsIkJvdHRvbSI6MC4wfSwiQmFja2dyb3VuZCI6eyIkaWQiOiI5MiIsIkNvbG9yIjp7IiRpZCI6IjkzIiwiQSI6MjU1LCJSIjoxMzksIkciOjE5MywiQiI6Njl9fSwiSXNWaXNpYmxlIjp0cnVlLCJXaWR0aCI6MTguMCwiSGVpZ2h0IjoyMC4wLCJCb3JkZXJTdHlsZSI6eyIkaWQiOiI5NCIsIkxpbmVDb2xvciI6eyIkaWQiOiI5NSIsIiR0eXBlIjoiTkxSRS5Db21tb24uRG9tLlNvbGlkQ29sb3JCcnVzaCwgTkxSRS5Db21tb24iLCJDb2xvciI6eyIkaWQiOiI5NiIsIkEiOjI1NSwiUiI6MjM0LCJHIjoyMiwiQiI6MzB9fSwiTGluZVdlaWdodCI6MC4wLCJMaW5lVHlwZSI6MCwiUGFyZW50U3R5bGUiOm51bGx9LCJQYXJlbnRTdHlsZSI6bnVsbH0sIlRpdGxlU3R5bGUiOnsiJGlkIjoiOTciLCJGb250U2V0dGluZ3MiOnsiJGlkIjoiOTgiLCJGb250U2l6ZSI6MTEsIkZvbnROYW1lIjoiQ2FsaWJyaSIsIklzQm9sZCI6dHJ1ZSwiSXNJdGFsaWMiOmZhbHNlLCJJc1VuZGVybGluZWQiOmZhbHNlLCJQYXJlbnRTdHlsZSI6bnVsbH0sIkF1dG9TaXplIjowLCJGb3JlZ3JvdW5kIjp7IiRpZCI6Ijk5IiwiQ29sb3IiOnsiJGlkIjoiMTAw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EwMSIsIlRvcCI6MC4wLCJMZWZ0IjowLjAsIlJpZ2h0IjowLjAsIkJvdHRvbSI6MC4wfSwiUGFkZGluZyI6eyIkaWQiOiIxMDIiLCJUb3AiOjAuMCwiTGVmdCI6MC4wLCJSaWdodCI6MC4wLCJCb3R0b20iOjAuMH0sIkJhY2tncm91bmQiOnsiJGlkIjoiMTAzIiwiQ29sb3IiOnsiJGlkIjoiMTA0IiwiQSI6MCwiUiI6MjU1LCJHIjoyNTUsIkIiOjI1NX19LCJJc1Zpc2libGUiOnRydWUsIldpZHRoIjowLjAsIkhlaWdodCI6MC4wLCJCb3JkZXJTdHlsZSI6bnVsbCwiUGFyZW50U3R5bGUiOm51bGx9LCJEYXRlU3R5bGUiOnsiJGlkIjoiMTA1IiwiRm9udFNldHRpbmdzIjp7IiRpZCI6IjEwNiIsIkZvbnRTaXplIjo5LCJGb250TmFtZSI6IkNhbGlicmkiLCJJc0JvbGQiOmZhbHNlLCJJc0l0YWxpYyI6ZmFsc2UsIklzVW5kZXJsaW5lZCI6ZmFsc2UsIlBhcmVudFN0eWxlIjpudWxsfSwiQXV0b1NpemUiOjAsIkZvcmVncm91bmQiOnsiJGlkIjoiMTA3IiwiQ29sb3IiOnsiJGlkIjoiMTA4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aWQiOiIxMDkiLCJUb3AiOjAuMCwiTGVmdCI6MC4wLCJSaWdodCI6MC4wLCJCb3R0b20iOjAuMH0sIlBhZGRpbmciOnsiJGlkIjoiMTEwIiwiVG9wIjowLjAsIkxlZnQiOjAuMCwiUmlnaHQiOjAuMCwiQm90dG9tIjowLjB9LCJCYWNrZ3JvdW5kIjp7IiRpZCI6IjExMSIsIkNvbG9yIjp7IiRpZCI6IjExMiIsIkEiOjAsIlIiOjI1NSwiRyI6MjU1LCJCIjoyNTV9fSwiSXNWaXNpYmxlIjp0cnVlLCJXaWR0aCI6MC4wLCJIZWlnaHQiOjAuMCwiQm9yZGVyU3R5bGUiOm51bGwsIlBhcmVudFN0eWxlIjpudWxsfSwiRGF0ZUZvcm1hdCI6eyIkaWQiOiIxMTMiLCJGb3JtYXRTdHJpbmciOiJNTU1NIGQiLCJTZXBhcmF0b3IiOiIvIiwiVXNlSW50ZXJuYXRpb25hbERhdGVGb3JtYXQiOnRydWUsIkRhdGVJc1Zpc2libGUiOnRydWUsIlRpbWVJc1Zpc2libGUiOmZhbHNlLCJIb3VyRGlnaXRzIjoxLCJBbVBtRGVzaWduYXRvciI6MiwiVHJpbTAwTWludXRlcyI6ZmFsc2UsIkxhc3RLbm93blZpc2liaWxpdHlTdGF0ZSI6eyIkaWQiOiIxMTQiLCJEYXRlUGFydElzVmlzaWJsZSI6dHJ1ZSwiVGltZVBhcnRJc1Zpc2libGUiOmZhbHNlfX0sIldlZWtOdW1iZXJpbmciOnsiJGlkIjoiMTE1IiwiRm9ybWF0IjowLCJJc1Zpc2libGUiOmZhbHNlLCJMYXN0S25vd25WaXNpYmlsaXR5U3RhdGUiOmZhbHNlfSwiSXNWaXNpYmxlIjp0cnVlLCJQYXJlbnRTdHlsZSI6bnVsbH0sIkRlZmF1bHRNb3RTdHlsZSI6eyIkaWQiOiIxMTYiLCJTaGFwZSI6MSwiQ29ubmVjdG9yTWFyZ2luIjp7IiRpZCI6IjExNyIsIlRvcCI6MC4wLCJMZWZ0IjoyLjAsIlJpZ2h0IjoyLjAsIkJvdHRvbSI6MC4wfSwiQ29ubmVjdG9yU3R5bGUiOnsiJGlkIjoiMTE4IiwiTGluZUNvbG9yIjp7IiRpZCI6IjExOSIsIiR0eXBlIjoiTkxSRS5Db21tb24uRG9tLlNvbGlkQ29sb3JCcnVzaCwgTkxSRS5Db21tb24iLCJDb2xvciI6eyIkaWQiOiIxMjAiLCJBIjoxMjcsIlIiOjc5LCJHIjoxMjksIkIiOjE4OX19LCJMaW5lV2VpZ2h0IjoxLjAsIkxpbmVUeXBlIjowLCJQYXJlbnRTdHlsZSI6bnVsbH0sIklzQmVsb3dUaW1lYmFuZCI6ZmFsc2UsIlBvc2l0aW9uT25UYXNrIjoxLCJIaWRlRGF0ZSI6ZmFsc2UsIlNoYXBlU2l6ZSI6MSwiU3BhY2luZyI6Mi4wLCJQYWRkaW5nIjp7IiRpZCI6IjEyMSIsIlRvcCI6Ny4wLCJMZWZ0IjozLjAsIlJpZ2h0IjowLjAsIkJvdHRvbSI6Mi4wfSwiU2hhcGVTdHlsZSI6eyIkaWQiOiIxMjIiLCJNYXJnaW4iOnsiJGlkIjoiMTIzIiwiVG9wIjowLjAsIkxlZnQiOjAuMCwiUmlnaHQiOjAuMCwiQm90dG9tIjowLjB9LCJQYWRkaW5nIjp7IiRpZCI6IjEyNCIsIlRvcCI6MC4wLCJMZWZ0IjowLjAsIlJpZ2h0IjowLjAsIkJvdHRvbSI6MC4wfSwiQmFja2dyb3VuZCI6eyIkaWQiOiIxMjUiLCJDb2xvciI6eyIkaWQiOiIxMjYiLCJBIjoyNTUsIlIiOjEzOSwiRyI6MTkzLCJCIjo2OX19LCJJc1Zpc2libGUiOnRydWUsIldpZHRoIjoxOC4wLCJIZWlnaHQiOjIwLjAsIkJvcmRlclN0eWxlIjp7IiRpZCI6IjEyNyIsIkxpbmVDb2xvciI6eyIkaWQiOiIxMjgiLCIkdHlwZSI6Ik5MUkUuQ29tbW9uLkRvbS5Tb2xpZENvbG9yQnJ1c2gsIE5MUkUuQ29tbW9uIiwiQ29sb3IiOnsiJGlkIjoiMTI5IiwiQSI6MjU1LCJSIjoyMzQsIkciOjIyLCJCIjozMH19LCJMaW5lV2VpZ2h0IjowLjAsIkxpbmVUeXBlIjowLCJQYXJlbnRTdHlsZSI6bnVsbH0sIlBhcmVudFN0eWxlIjpudWxsfSwiVGl0bGVTdHlsZSI6eyIkaWQiOiIxMzAiLCJGb250U2V0dGluZ3MiOnsiJGlkIjoiMTMxIiwiRm9udFNpemUiOjExLCJGb250TmFtZSI6IkNhbGlicmkiLCJJc0JvbGQiOnRydWUsIklzSXRhbGljIjpmYWxzZSwiSXNVbmRlcmxpbmVkIjpmYWxzZSwiUGFyZW50U3R5bGUiOm51bGx9LCJBdXRvU2l6ZSI6MCwiRm9yZWdyb3VuZCI6eyIkaWQiOiIxMzIiLCJDb2xvciI6eyIkaWQiOiIxMzM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MTM0IiwiVG9wIjowLjAsIkxlZnQiOjAuMCwiUmlnaHQiOjAuMCwiQm90dG9tIjowLjB9LCJQYWRkaW5nIjp7IiRpZCI6IjEzNSIsIlRvcCI6MC4wLCJMZWZ0IjowLjAsIlJpZ2h0IjowLjAsIkJvdHRvbSI6MC4wfSwiQmFja2dyb3VuZCI6eyIkaWQiOiIxMzYiLCJDb2xvciI6eyIkaWQiOiIxMzciLCJBIjowLCJSIjoyNTUsIkciOjI1NSwiQiI6MjU1fX0sIklzVmlzaWJsZSI6dHJ1ZSwiV2lkdGgiOjAuMCwiSGVpZ2h0IjowLjAsIkJvcmRlclN0eWxlIjpudWxsLCJQYXJlbnRTdHlsZSI6bnVsbH0sIkRhdGVTdHlsZSI6eyIkaWQiOiIxMzgiLCJGb250U2V0dGluZ3MiOnsiJGlkIjoiMTM5IiwiRm9udFNpemUiOjksIkZvbnROYW1lIjoiQ2FsaWJyaSIsIklzQm9sZCI6ZmFsc2UsIklzSXRhbGljIjpmYWxzZSwiSXNVbmRlcmxpbmVkIjpmYWxzZSwiUGFyZW50U3R5bGUiOm51bGx9LCJBdXRvU2l6ZSI6MCwiRm9yZWdyb3VuZCI6eyIkaWQiOiIxNDAiLCJDb2xvciI6eyIkaWQiOiIxNDEiLCJBIjoyNTUsIlIiOjY4LCJHIjo4NCwiQiI6MTA2fX0sIk1heFdpZHRoIjoyMDAuMCwiTWF4SGVpZ2h0IjoiSW5maW5pdHkiLCJTbWFydEZvcmVncm91bmRJc0FjdGl2ZSI6ZmFsc2UsIkhvcml6b250YWxBbGlnbm1lbnQiOjEsIlZlcnRpY2FsQWxpZ25tZW50IjowLCJTbWFydEZvcmVncm91bmQiOm51bGwsIkJhY2tncm91bmRGaWxsVHlwZSI6MCwiTWFyZ2luIjp7IiRpZCI6IjE0MiIsIlRvcCI6MC4wLCJMZWZ0IjowLjAsIlJpZ2h0IjowLjAsIkJvdHRvbSI6MC4wfSwiUGFkZGluZyI6eyIkaWQiOiIxNDMiLCJUb3AiOjAuMCwiTGVmdCI6MC4wLCJSaWdodCI6MC4wLCJCb3R0b20iOjAuMH0sIkJhY2tncm91bmQiOnsiJGlkIjoiMTQ0IiwiQ29sb3IiOnsiJGlkIjoiMTQ1IiwiQSI6MCwiUiI6MjU1LCJHIjoyNTUsIkIiOjI1NX19LCJJc1Zpc2libGUiOnRydWUsIldpZHRoIjowLjAsIkhlaWdodCI6MC4wLCJCb3JkZXJTdHlsZSI6bnVsbCwiUGFyZW50U3R5bGUiOm51bGx9LCJEYXRlRm9ybWF0Ijp7IiRpZCI6IjE0NiIsIkZvcm1hdFN0cmluZyI6Ik1NTU0gZCIsIlNlcGFyYXRvciI6Ii8iLCJVc2VJbnRlcm5hdGlvbmFsRGF0ZUZvcm1hdCI6dHJ1ZSwiRGF0ZUlzVmlzaWJsZSI6dHJ1ZSwiVGltZUlzVmlzaWJsZSI6ZmFsc2UsIkhvdXJEaWdpdHMiOjEsIkFtUG1EZXNpZ25hdG9yIjoyLCJUcmltMDBNaW51dGVzIjpmYWxzZSwiTGFzdEtub3duVmlzaWJpbGl0eVN0YXRlIjp7IiRpZCI6IjE0NyIsIkRhdGVQYXJ0SXNWaXNpYmxlIjp0cnVlLCJUaW1lUGFydElzVmlzaWJsZSI6ZmFsc2V9fSwiV2Vla051bWJlcmluZyI6eyIkaWQiOiIxNDgiLCJGb3JtYXQiOjAsIklzVmlzaWJsZSI6ZmFsc2UsIkxhc3RLbm93blZpc2liaWxpdHlTdGF0ZSI6ZmFsc2V9LCJJc1Zpc2libGUiOnRydWUsIlBhcmVudFN0eWxlIjpudWxsfSwiRGVmYXVsdFRhc2tTdHlsZSI6eyIkaWQiOiIxNDkiLCJTaGFwZSI6MiwiU2hhcGVUaGlja25lc3MiOjEsIkR1cmF0aW9uRm9ybWF0Ijo1LCJJbmNsdWRlTm9uV29ya2luZ0RheXNJbkR1cmF0aW9uIjpmYWxzZSwiUGVyY2VudGFnZUNvbXBsZXRlU3R5bGUiOnsiJGlkIjoiMTUwIiwiRm9udFNldHRpbmdzIjp7IiRpZCI6IjE1MSIsIkZvbnRTaXplIjoxMCwiRm9udE5hbWUiOiJDYWxpYnJpIiwiSXNCb2xkIjpmYWxzZSwiSXNJdGFsaWMiOmZhbHNlLCJJc1VuZGVybGluZWQiOmZhbHNlLCJQYXJlbnRTdHlsZSI6bnVsbH0sIkF1dG9TaXplIjowLCJGb3JlZ3JvdW5kIjp7IiRpZCI6IjE1MiIsIkNvbG9yIjp7IiRpZCI6IjE1M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E1NCIsIlRvcCI6MC4wLCJMZWZ0IjowLjAsIlJpZ2h0IjowLjAsIkJvdHRvbSI6MC4wfSwiUGFkZGluZyI6eyIkaWQiOiIxNTUiLCJUb3AiOjAuMCwiTGVmdCI6MC4wLCJSaWdodCI6MC4wLCJCb3R0b20iOjAuMH0sIkJhY2tncm91bmQiOnsiJGlkIjoiMTU2IiwiQ29sb3IiOnsiJGlkIjoiMTU3IiwiQSI6ODksIlIiOjAsIkciOjAsIkIiOjB9fSwiSXNWaXNpYmxlIjp0cnVlLCJXaWR0aCI6MC4wLCJIZWlnaHQiOjAuMCwiQm9yZGVyU3R5bGUiOm51bGwsIlBhcmVudFN0eWxlIjpudWxsfSwiRHVyYXRpb25TdHlsZSI6eyIkaWQiOiIxNTgiLCJGb250U2V0dGluZ3MiOnsiJGlkIjoiMTU5IiwiRm9udFNpemUiOjEwLCJGb250TmFtZSI6IkNhbGlicmkiLCJJc0JvbGQiOmZhbHNlLCJJc0l0YWxpYyI6dHJ1ZSwiSXNVbmRlcmxpbmVkIjpmYWxzZSwiUGFyZW50U3R5bGUiOm51bGx9LCJBdXRvU2l6ZSI6MCwiRm9yZWdyb3VuZCI6eyIkaWQiOiIxNjAiLCJDb2xvciI6eyIkaWQiOiIxNjE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TYyIiwiVG9wIjowLjAsIkxlZnQiOjAuMCwiUmlnaHQiOjAuMCwiQm90dG9tIjowLjB9LCJQYWRkaW5nIjp7IiRpZCI6IjE2MyIsIlRvcCI6MC4wLCJMZWZ0IjowLjAsIlJpZ2h0IjowLjAsIkJvdHRvbSI6MC4wfSwiQmFja2dyb3VuZCI6eyIkaWQiOiIxNjQiLCJDb2xvciI6eyIkaWQiOiIxNjUiLCJBIjowLCJSIjoyNTUsIkciOjI1NSwiQiI6MjU1fX0sIklzVmlzaWJsZSI6dHJ1ZSwiV2lkdGgiOjAuMCwiSGVpZ2h0IjowLjAsIkJvcmRlclN0eWxlIjpudWxsLCJQYXJlbnRTdHlsZSI6bnVsbH0sIkhvcml6b250YWxDb25uZWN0b3JTdHlsZSI6eyIkaWQiOiIxNjYiLCJMaW5lQ29sb3IiOnsiJGlkIjoiMTY3IiwiJHR5cGUiOiJOTFJFLkNvbW1vbi5Eb20uU29saWRDb2xvckJydXNoLCBOTFJFLkNvbW1vbiIsIkNvbG9yIjp7IiRpZCI6IjE2OCIsIkEiOjI1NSwiUiI6MjA0LCJHIjoyMDQsIkIiOjIwNH19LCJMaW5lV2VpZ2h0IjoxLjAsIkxpbmVUeXBlIjowLCJQYXJlbnRTdHlsZSI6bnVsbH0sIlZlcnRpY2FsQ29ubmVjdG9yU3R5bGUiOnsiJGlkIjoiMTY5IiwiTGluZUNvbG9yIjp7IiRpZCI6IjE3MCIsIiR0eXBlIjoiTkxSRS5Db21tb24uRG9tLlNvbGlkQ29sb3JCcnVzaCwgTkxSRS5Db21tb24iLCJDb2xvciI6eyIkaWQiOiIxNzEiLCJBIjoyNTUsIlIiOjIwNCwiRyI6MjA0LCJCIjoyMDR9fSwiTGluZVdlaWdodCI6MC4wLCJMaW5lVHlwZSI6MCwiUGFyZW50U3R5bGUiOm51bGx9LCJNYXJnaW4iOm51bGwsIlN0YXJ0RGF0ZVBvc2l0aW9uIjo2LCJFbmREYXRlUG9zaXRpb24iOjYsIkRhdGVJc1Zpc2libGUiOmZhbHNlLCJUaXRsZVBvc2l0aW9uIjoyLCJEdXJhdGlvblBvc2l0aW9uIjowLCJQZXJjZW50YWdlQ29tcGxldGVkUG9zaXRpb24iOjYsIlNwYWNpbmciOjEwLCJJc0JlbG93VGltZWJhbmQiOnRydWUsIlBlcmNlbnRhZ2VDb21wbGV0ZVNoYXBlT3BhY2l0eSI6MzUsIlNoYXBlU3R5bGUiOnsiJGlkIjoiMTcyIiwiTWFyZ2luIjp7IiRpZCI6IjE3MyIsIlRvcCI6MC4wLCJMZWZ0Ijo0LjAsIlJpZ2h0Ijo0LjAsIkJvdHRvbSI6MC4wfSwiUGFkZGluZyI6eyIkaWQiOiIxNzQiLCJUb3AiOjAuMCwiTGVmdCI6MC4wLCJSaWdodCI6MC4wLCJCb3R0b20iOjAuMH0sIkJhY2tncm91bmQiOnsiJGlkIjoiMTc1IiwiQ29sb3IiOnsiJGlkIjoiMTc2IiwiQSI6MjU1LCJSIjoyNTUsIkciOjE5MiwiQiI6MH19LCJJc1Zpc2libGUiOnRydWUsIldpZHRoIjowLjAsIkhlaWdodCI6MTYuMCwiQm9yZGVyU3R5bGUiOnsiJGlkIjoiMTc3IiwiTGluZUNvbG9yIjp7IiRpZCI6IjE3OCIsIiR0eXBlIjoiTkxSRS5Db21tb24uRG9tLlNvbGlkQ29sb3JCcnVzaCwgTkxSRS5Db21tb24iLCJDb2xvciI6eyIkaWQiOiIxNzkiLCJBIjoyNTUsIlIiOjIzNCwiRyI6MjIsIkIiOjMwfX0sIkxpbmVXZWlnaHQiOjAuMCwiTGluZVR5cGUiOjAsIlBhcmVudFN0eWxlIjpudWxsfSwiUGFyZW50U3R5bGUiOm51bGx9LCJUaXRsZVN0eWxlIjp7IiRpZCI6IjE4MCIsIkZvbnRTZXR0aW5ncyI6eyIkaWQiOiIxODEiLCJGb250U2l6ZSI6MTEsIkZvbnROYW1lIjoiQ2FsaWJyaSIsIklzQm9sZCI6dHJ1ZSwiSXNJdGFsaWMiOmZhbHNlLCJJc1VuZGVybGluZWQiOmZhbHNlLCJQYXJlbnRTdHlsZSI6bnVsbH0sIkF1dG9TaXplIjowLCJGb3JlZ3JvdW5kIjp7IiRpZCI6IjE4MiIsIkNvbG9yIjp7IiRpZCI6IjE4MyIsIkEiOjI1NSwiUiI6MCwiRyI6MCwiQiI6MH19LCJNYXhXaWR0aCI6MjAwLjAsIk1heEhlaWdodCI6IkluZmluaXR5IiwiU21hcnRGb3JlZ3JvdW5kSXNBY3RpdmUiOmZhbHNlLCJIb3Jpem9udGFsQWxpZ25tZW50IjoxLCJWZXJ0aWNhbEFsaWdubWVudCI6MCwiU21hcnRGb3JlZ3JvdW5kIjpudWxsLCJCYWNrZ3JvdW5kRmlsbFR5cGUiOjAsIk1hcmdpbiI6eyIkaWQiOiIxODQiLCJUb3AiOjAuMCwiTGVmdCI6MC4wLCJSaWdodCI6MC4wLCJCb3R0b20iOjAuMH0sIlBhZGRpbmciOnsiJGlkIjoiMTg1IiwiVG9wIjowLjAsIkxlZnQiOjAuMCwiUmlnaHQiOjAuMCwiQm90dG9tIjowLjB9LCJCYWNrZ3JvdW5kIjp7IiRpZCI6IjE4NiIsIkNvbG9yIjp7IiRpZCI6IjE4NyIsIkEiOjAsIlIiOjI1NSwiRyI6MjU1LCJCIjoyNTV9fSwiSXNWaXNpYmxlIjp0cnVlLCJXaWR0aCI6MC4wLCJIZWlnaHQiOjAuMCwiQm9yZGVyU3R5bGUiOm51bGwsIlBhcmVudFN0eWxlIjpudWxsfSwiRGF0ZVN0eWxlIjp7IiRpZCI6IjE4OCIsIkZvbnRTZXR0aW5ncyI6eyIkaWQiOiIxODkiLCJGb250U2l6ZSI6MTAsIkZvbnROYW1lIjoiQ2FsaWJyaSIsIklzQm9sZCI6ZmFsc2UsIklzSXRhbGljIjpmYWxzZSwiSXNVbmRlcmxpbmVkIjpmYWxzZSwiUGFyZW50U3R5bGUiOm51bGx9LCJBdXRvU2l6ZSI6MCwiRm9yZWdyb3VuZCI6eyIkaWQiOiIxOTAiLCJDb2xvciI6eyIkaWQiOiIxOTE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5MiIsIlRvcCI6MC4wLCJMZWZ0IjowLjAsIlJpZ2h0IjowLjAsIkJvdHRvbSI6MC4wfSwiUGFkZGluZyI6eyIkaWQiOiIxOTMiLCJUb3AiOjAuMCwiTGVmdCI6MC4wLCJSaWdodCI6MC4wLCJCb3R0b20iOjAuMH0sIkJhY2tncm91bmQiOnsiJGlkIjoiMTk0IiwiQ29sb3IiOnsiJGlkIjoiMTk1IiwiQSI6MCwiUiI6MjU1LCJHIjoyNTUsIkIiOjI1NX19LCJJc1Zpc2libGUiOnRydWUsIldpZHRoIjowLjAsIkhlaWdodCI6MC4wLCJCb3JkZXJTdHlsZSI6bnVsbCwiUGFyZW50U3R5bGUiOm51bGx9LCJEYXRlRm9ybWF0Ijp7IiRpZCI6IjE5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OTciLCJGb3JtYXQiOjAsIklzVmlzaWJsZSI6ZmFsc2UsIkxhc3RLbm93blZpc2liaWxpdHlTdGF0ZSI6ZmFsc2V9LCJJc1Zpc2libGUiOnRydWUsIlBhcmVudFN0eWxlIjpudWxsLCJfZXhwbGljaXRseVNldCI6eyIkaWQiOiIxOTg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lsZXN0b25lU3R5bGUiOnsiJGlkIjoiMTk5IiwiVGl0bGVQb3NpdGlvbiI6IlJpZ2h0IiwiRGF0ZVBvc2l0aW9uIjoiTGVmdCIsIlNoYXBlVHlwZSI6MCwiU2hhcGVTaXplIjoxLCJTcGFjaW5nIjo1LCJTaGFwZVN0eWxlIjp7IiRpZCI6IjIwMCIsIk1hcmdpbiI6eyIkaWQiOiIyMDEiLCJUb3AiOjAuMCwiTGVmdCI6MC4wLCJSaWdodCI6MC4wLCJCb3R0b20iOjAuMH0sIlBhZGRpbmciOnsiJGlkIjoiMjAyIiwiVG9wIjowLjAsIkxlZnQiOjAuMCwiUmlnaHQiOjAuMCwiQm90dG9tIjowLjB9LCJCYWNrZ3JvdW5kIjp7IiRpZCI6IjIwMyIsIkNvbG9yIjp7IiRpZCI6IjIwNCIsIkEiOjI1NSwiUiI6MCwiRyI6MTE0LCJCIjoxODh9fSwiSXNWaXNpYmxlIjp0cnVlLCJXaWR0aCI6MTguMCwiSGVpZ2h0IjoyMC4wLCJCb3JkZXJTdHlsZSI6eyIkaWQiOiIyMDUiLCJMaW5lQ29sb3IiOnsiJGlkIjoiMjA2IiwiJHR5cGUiOiJOTFJFLkNvbW1vbi5Eb20uU29saWRDb2xvckJydXNoLCBOTFJFLkNvbW1vbiIsIkNvbG9yIjp7IiRpZCI6IjIwNyIsIkEiOjI1NSwiUiI6MjU1LCJHIjowLCJCIjowfX0sIkxpbmVXZWlnaHQiOjAuMCwiTGluZVR5cGUiOjAsIlBhcmVudFN0eWxlIjpudWxsfSwiUGFyZW50U3R5bGUiOm51bGx9LCJUaXRsZVN0eWxlIjp7IiRpZCI6IjIwOCIsIkZvbnRTZXR0aW5ncyI6eyIkaWQiOiIyMDkiLCJGb250U2l6ZSI6MTEsIkZvbnROYW1lIjoiQ2FsaWJyaSIsIklzQm9sZCI6ZmFsc2UsIklzSXRhbGljIjpmYWxzZSwiSXNVbmRlcmxpbmVkIjpmYWxzZSwiUGFyZW50U3R5bGUiOm51bGx9LCJBdXRvU2l6ZSI6MCwiRm9yZWdyb3VuZCI6eyIkaWQiOiIyMTAiLCJDb2xvciI6eyIkaWQiOiIyMTE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MjEyIiwiVG9wIjowLjAsIkxlZnQiOjAuMCwiUmlnaHQiOjAuMCwiQm90dG9tIjowLjB9LCJQYWRkaW5nIjp7IiRpZCI6IjIxMyIsIlRvcCI6MC4wLCJMZWZ0IjowLjAsIlJpZ2h0IjowLjAsIkJvdHRvbSI6MC4wfSwiQmFja2dyb3VuZCI6eyIkaWQiOiIyMTQiLCJDb2xvciI6eyIkaWQiOiIyMTUiLCJBIjo4OSwiUiI6MCwiRyI6MCwiQiI6MH19LCJJc1Zpc2libGUiOnRydWUsIldpZHRoIjowLjAsIkhlaWdodCI6MC4wLCJCb3JkZXJTdHlsZSI6bnVsbCwiUGFyZW50U3R5bGUiOm51bGx9LCJEYXRlU3R5bGUiOnsiJGlkIjoiMjE2IiwiRm9udFNldHRpbmdzIjp7IiRpZCI6IjIxNyIsIkZvbnRTaXplIjo5LCJGb250TmFtZSI6IkNhbGlicmkiLCJJc0JvbGQiOmZhbHNlLCJJc0l0YWxpYyI6ZmFsc2UsIklzVW5kZXJsaW5lZCI6ZmFsc2UsIlBhcmVudFN0eWxlIjpudWxsfSwiQXV0b1NpemUiOjAsIkZvcmVncm91bmQiOnsiJGlkIjoiMjE4IiwiQ29sb3IiOnsiJGlkIjoiMjE5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yMjAiLCJUb3AiOjAuMCwiTGVmdCI6MC4wLCJSaWdodCI6MC4wLCJCb3R0b20iOjAuMH0sIlBhZGRpbmciOnsiJGlkIjoiMjIxIiwiVG9wIjowLjAsIkxlZnQiOjAuMCwiUmlnaHQiOjAuMCwiQm90dG9tIjowLjB9LCJCYWNrZ3JvdW5kIjp7IiRpZCI6IjIyMiIsIkNvbG9yIjp7IiRpZCI6IjIyMyIsIkEiOjg5LCJSIjowLCJHIjowLCJCIjowfX0sIklzVmlzaWJsZSI6dHJ1ZSwiV2lkdGgiOjAuMCwiSGVpZ2h0IjowLjAsIkJvcmRlclN0eWxlIjpudWxsLCJQYXJlbnRTdHlsZSI6bnVsbH0sIkRhdGVGb3JtYXQiOnsiJGlkIjoiMjI0IiwiRm9ybWF0U3RyaW5nIjoiTU1NTSBkLCB5eXl5IiwiU2VwYXJhdG9yIjoiLyIsIlVzZUludGVybmF0aW9uYWxEYXRlRm9ybWF0IjpmYWxzZSwiRGF0ZUlzVmlzaWJsZSI6dHJ1ZSwiVGltZUlzVmlzaWJsZSI6ZmFsc2UsIkhvdXJEaWdpdHMiOjEsIkFtUG1EZXNpZ25hdG9yIjoyLCJUcmltMDBNaW51dGVzIjpmYWxzZSwiTGFzdEtub3duVmlzaWJpbGl0eVN0YXRlIjp7IiRpZCI6IjIyNSIsIkRhdGVQYXJ0SXNWaXNpYmxlIjp0cnVlLCJUaW1lUGFydElzVmlzaWJsZSI6ZmFsc2V9fSwiV2Vla051bWJlcmluZyI6eyIkaWQiOiIyMjYiLCJGb3JtYXQiOjAsIklzVmlzaWJsZSI6ZmFsc2UsIkxhc3RLbm93blZpc2liaWxpdHlTdGF0ZSI6ZmFsc2V9LCJJc1Zpc2libGUiOnRydWUsIlBhcmVudFN0eWxlIjpudWxsfSwiR3JpZGxpbmVQYW5lbFN0eWxlIjp7IiRpZCI6IjIyNyIsIkdyaWRsaW5lU3R5bGUiOnsiJGlkIjoiMjI4IiwiTGluZUNvbG9yIjp7IiRpZCI6IjIyOSIsIiR0eXBlIjoiTkxSRS5Db21tb24uRG9tLlNvbGlkQ29sb3JCcnVzaCwgTkxSRS5Db21tb24iLCJDb2xvciI6eyIkaWQiOiIyMzAiLCJBIjozOCwiUiI6OTEsIkciOjE1NSwiQiI6MjEzfX0sIkxpbmVXZWlnaHQiOjEuMCwiTGluZVR5cGUiOjAsIlBhcmVudFN0eWxlIjpudWxsfSwiTWFyZ2luIjp7IiRpZCI6IjIzMSIsIlRvcCI6MC4wLCJMZWZ0IjowLjAsIlJpZ2h0IjowLjAsIkJvdHRvbSI6MC4wfSwiUGFkZGluZyI6eyIkaWQiOiIyMzIiLCJUb3AiOjAuMCwiTGVmdCI6MC4wLCJSaWdodCI6MC4wLCJCb3R0b20iOjAuMH0sIkJhY2tncm91bmQiOm51bGwsIklzVmlzaWJsZSI6dHJ1ZSwiV2lkdGgiOjAuMCwiSGVpZ2h0IjowLjAsIkJvcmRlclN0eWxlIjp7IiRpZCI6IjIzMyIsIkxpbmVDb2xvciI6bnVsbCwiTGluZVdlaWdodCI6MC4wLCJMaW5lVHlwZSI6MCwiUGFyZW50U3R5bGUiOm51bGx9LCJQYXJlbnRTdHlsZSI6bnVsbH0sIkFjdGl2aXR5TGluZVBhbmVsU3R5bGUiOnsiJGlkIjoiMjM0IiwiQWN0aXZpdHlMaW5lU3R5bGUiOnsiJGlkIjoiMjM1IiwiTGluZUNvbG9yIjp7IiRpZCI6IjIzNiIsIiR0eXBlIjoiTkxSRS5Db21tb24uRG9tLlNvbGlkQ29sb3JCcnVzaCwgTkxSRS5Db21tb24iLCJDb2xvciI6eyIkaWQiOiIyMzciLCJBIjozOCwiUiI6MjMyLCJHIjo3NiwiQiI6MzR9fSwiTGluZVdlaWdodCI6MS4wLCJMaW5lVHlwZSI6MCwiUGFyZW50U3R5bGUiOm51bGx9LCJNYXJnaW4iOnsiJGlkIjoiMjM4IiwiVG9wIjowLjAsIkxlZnQiOjAuMCwiUmlnaHQiOjAuMCwiQm90dG9tIjowLjB9LCJQYWRkaW5nIjp7IiRpZCI6IjIzOSIsIlRvcCI6MC4wLCJMZWZ0IjowLjAsIlJpZ2h0IjowLjAsIkJvdHRvbSI6MC4wfSwiQmFja2dyb3VuZCI6bnVsbCwiSXNWaXNpYmxlIjp0cnVlLCJXaWR0aCI6MC4wLCJIZWlnaHQiOjAuMCwiQm9yZGVyU3R5bGUiOm51bGwsIlBhcmVudFN0eWxlIjpudWxsfSwiX3NlbGVjdGVkVGhlbWVQcmVzZXRDb2xvcnMiOnsiJGlkIjoiMjQwIiwiVGV4dExpZ2h0Ijp7IiRpZCI6IjI0MSIsIkEiOjI1NSwiUiI6MjU1LCJHIjoyNTUsIkIiOjI1NX0sIlRleHREYXJrIjp7IiRpZCI6IjI0MiIsIkEiOjI1NSwiUiI6MCwiRyI6MCwiQiI6MH0sIkFjY2VudDEiOnsiJHJlZiI6IjY4In0sIkFjY2VudDIiOnsiJHJlZiI6IjMwIn0sIkFjY2VudDMiOnsiJGlkIjoiMjQzIiwiQSI6MjU1LCJSIjoyNTUsIkciOjE5MiwiQiI6MH0sIkFjY2VudDQiOnsiJGlkIjoiMjQ0IiwiQSI6MjU1LCJSIjoyMzMsIkciOjExMywiQiI6NTB9LCJBY2NlbnQ1Ijp7IiRpZCI6IjI0NSIsIkEiOjI1NSwiUiI6MjUsIkciOjEwNywiQiI6MzZ9LCJBY2NlbnQ2Ijp7IiRpZCI6IjI0NiIsIkEiOjI1NSwiUiI6MTUsIkciOjE1OCwiQiI6MjEzfSwiQWNjZW50NyI6eyIkaWQiOiIyNDciLCJBIjoyNTUsIlIiOjE2MCwiRyI6NDMsIkIiOjE0N30sIkFjY2VudDgiOnsiJGlkIjoiMjQ4IiwiQSI6MjU1LCJSIjo3OCwiRyI6MTY3LCJCIjo0Nn19LCJTaG93RWxhcHNlZFRpbWVHcmFkaWVudFN0eWxlIjpmYWxzZSwiVGltZWJhbmRSZXNlcnZlZExlZnRBcmVhU3R5bGUiOnsiJGlkIjoiMjQ5IiwiQWN0aXZpdHlIZWFkZXJXaWR0aCI6MC4wLCJJc1NldCI6ZmFsc2V9LCJEZWZhdWx0U3dpbWxhbmVTdHlsZSI6eyIkaWQiOiIyNTAiLCJIZWFkZXJTdHlsZSI6eyIkaWQiOiIyNTEiLCJUZXh0U3R5bGUiOnsiJGlkIjoiMjUyIiwiRm9udFNldHRpbmdzIjp7IiRpZCI6IjI1MyIsIkZvbnRTaXplIjoxMiwiRm9udE5hbWUiOiJDYWxpYnJpIiwiSXNCb2xkIjpmYWxzZSwiSXNJdGFsaWMiOmZhbHNlLCJJc1VuZGVybGluZWQiOmZhbHNlLCJQYXJlbnRTdHlsZSI6bnVsbH0sIkF1dG9TaXplIjowLCJGb3JlZ3JvdW5kIjp7IiRpZCI6IjI1NCIsIkNvbG9yIjp7IiRpZCI6IjI1NSIsIkEiOjI1NSwiUiI6MzIsIkciOjU2LCJCIjoxMDB9fSwiTWF4V2lkdGgiOjAuMCwiTWF4SGVpZ2h0IjowLjAsIlNtYXJ0Rm9yZWdyb3VuZElzQWN0aXZlIjpmYWxzZSwiSG9yaXpvbnRhbEFsaWdubWVudCI6MCwiVmVydGljYWxBbGlnbm1lbnQiOjAsIlNtYXJ0Rm9yZWdyb3VuZCI6bnVsbCwiQmFja2dyb3VuZEZpbGxUeXBlIjowLCJNYXJnaW4iOnsiJGlkIjoiMjU2IiwiVG9wIjowLjAsIkxlZnQiOjAuMCwiUmlnaHQiOjAuMCwiQm90dG9tIjowLjB9LCJQYWRkaW5nIjp7IiRpZCI6IjI1NyIsIlRvcCI6MC4wLCJMZWZ0IjowLjAsIlJpZ2h0IjowLjAsIkJvdHRvbSI6MC4wfSwiQmFja2dyb3VuZCI6bnVsbCwiSXNWaXNpYmxlIjpmYWxzZSwiV2lkdGgiOjAuMCwiSGVpZ2h0IjowLjAsIkJvcmRlclN0eWxlIjpudWxsLCJQYXJlbnRTdHlsZSI6bnVsbH0sIlJlY3RhbmdsZVN0eWxlIjp7IiRpZCI6IjI1OCIsIk1hcmdpbiI6eyIkaWQiOiIyNTkiLCJUb3AiOjAuMCwiTGVmdCI6MC4wLCJSaWdodCI6MC4wLCJCb3R0b20iOjAuMH0sIlBhZGRpbmciOnsiJGlkIjoiMjYwIiwiVG9wIjowLjAsIkxlZnQiOjAuMCwiUmlnaHQiOjAuMCwiQm90dG9tIjowLjB9LCJCYWNrZ3JvdW5kIjp7IiRpZCI6IjI2MSIsIkNvbG9yIjp7IiRpZCI6IjI2MiIsIkEiOjEyNywiUiI6OTEsIkciOjE1NSwiQiI6MjEzfX0sIklzVmlzaWJsZSI6ZmFsc2UsIldpZHRoIjowLjAsIkhlaWdodCI6MC4wLCJCb3JkZXJTdHlsZSI6eyIkaWQiOiIyNjMiLCJMaW5lQ29sb3IiOnsiJGlkIjoiMjY0IiwiJHR5cGUiOiJOTFJFLkNvbW1vbi5Eb20uU29saWRDb2xvckJydXNoLCBOTFJFLkNvbW1vbiIsIkNvbG9yIjp7IiRpZCI6IjI2NSIsIkEiOjI1NSwiUiI6MjU1LCJHIjowLCJCIjowfX0sIkxpbmVXZWlnaHQiOjAuMCwiTGluZVR5cGUiOjAsIlBhcmVudFN0eWxlIjpudWxsfSwiUGFyZW50U3R5bGUiOm51bGx9LCJNYXJnaW4iOnsiJGlkIjoiMjY2IiwiVG9wIjowLjAsIkxlZnQiOjAuMCwiUmlnaHQiOjAuMCwiQm90dG9tIjowLjB9LCJQYWRkaW5nIjp7IiRpZCI6IjI2NyIsIlRvcCI6MC4wLCJMZWZ0IjowLjAsIlJpZ2h0IjowLjAsIkJvdHRvbSI6MC4wfSwiQmFja2dyb3VuZCI6bnVsbCwiSXNWaXNpYmxlIjp0cnVlLCJXaWR0aCI6MC4wLCJIZWlnaHQiOjAuMCwiQm9yZGVyU3R5bGUiOm51bGwsIlBhcmVudFN0eWxlIjpudWxsfSwiQmFja2dyb3VuZFN0eWxlIjp7IiRpZCI6IjI2OCIsIk1hcmdpbiI6eyIkaWQiOiIyNjkiLCJUb3AiOjAuMCwiTGVmdCI6MC4wLCJSaWdodCI6MC4wLCJCb3R0b20iOjAuMH0sIlBhZGRpbmciOnsiJGlkIjoiMjcwIiwiVG9wIjowLjAsIkxlZnQiOjAuMCwiUmlnaHQiOjAuMCwiQm90dG9tIjowLjB9LCJCYWNrZ3JvdW5kIjp7IiRpZCI6IjI3MSIsIkNvbG9yIjp7IiRpZCI6IjI3MiIsIkEiOjM4LCJSIjo5MSwiRyI6MTU1LCJCIjoyMTN9fSwiSXNWaXNpYmxlIjp0cnVlLCJXaWR0aCI6MC4wLCJIZWlnaHQiOjAuMCwiQm9yZGVyU3R5bGUiOnsiJGlkIjoiMjczIiwiTGluZUNvbG9yIjp7IiRpZCI6IjI3NCIsIiR0eXBlIjoiTkxSRS5Db21tb24uRG9tLlNvbGlkQ29sb3JCcnVzaCwgTkxSRS5Db21tb24iLCJDb2xvciI6eyIkaWQiOiIyNzUiLCJBIjoyNTUsIlIiOjI1NSwiRyI6MCwiQiI6MH19LCJMaW5lV2VpZ2h0IjowLjAsIkxpbmVUeXBlIjowLCJQYXJlbnRTdHlsZSI6bnVsbH0sIlBhcmVudFN0eWxlIjpudWxsfSwiSXNBYm92ZVRpbWViYW5kIjpmYWxzZSwiTWFyZ2luIjp7IiRpZCI6IjI3NiIsIlRvcCI6MC4wLCJMZWZ0IjowLjAsIlJpZ2h0IjowLjAsIkJvdHRvbSI6MC4wfSwiUGFkZGluZyI6eyIkaWQiOiIyNzciLCJUb3AiOjAuMCwiTGVmdCI6MC4wLCJSaWdodCI6MC4wLCJCb3R0b20iOjAuMH0sIklzVmlzaWJsZSI6dHJ1ZSwiV2lkdGgiOjAuMCwiSGVpZ2h0IjowLjAsIkJvcmRlclN0eWxlIjpudWxsLCJQYXJlbnRTdHlsZSI6bnVsbH0sIkRlZmF1bHRTd2ltbGFuZVYyU3R5bGUiOnsiJGlkIjoiMjc4IiwiU3R5bGVJZCI6ImY5ZTA2NGQ0LTI1M2ItNGI2OS1iZTRlLTViZTliNTFlMGZjYyIsIkhlYWRlclN0eWxlIjp7IiRpZCI6IjI3OSIsIlRleHRJc1ZlcnRpY2FsIjpmYWxzZSwiVGV4dFN0eWxlIjp7IiRpZCI6IjI4MCIsIkZvbnRTZXR0aW5ncyI6eyIkaWQiOiIyODEiLCJGb250U2l6ZSI6MTIsIkZvbnROYW1lIjoiQ2FsaWJyaSIsIklzQm9sZCI6ZmFsc2UsIklzSXRhbGljIjpmYWxzZSwiSXNVbmRlcmxpbmVkIjpmYWxzZSwiUGFyZW50U3R5bGUiOm51bGx9LCJBdXRvU2l6ZSI6MiwiRm9yZWdyb3VuZCI6eyIkaWQiOiIyODIiLCJDb2xvciI6eyIkaWQiOiIyODM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yODQiLCJUb3AiOjAuMCwiTGVmdCI6MC4wLCJSaWdodCI6MC4wLCJCb3R0b20iOjAuMH0sIlBhZGRpbmciOnsiJGlkIjoiMjg1IiwiVG9wIjowLjAsIkxlZnQiOjAuMCwiUmlnaHQiOjAuMCwiQm90dG9tIjowLjB9LCJCYWNrZ3JvdW5kIjpudWxsLCJJc1Zpc2libGUiOnRydWUsIldpZHRoIjowLjAsIkhlaWdodCI6MC4wLCJCb3JkZXJTdHlsZSI6bnVsbCwiUGFyZW50U3R5bGUiOm51bGx9LCJSZWN0YW5nbGVTdHlsZSI6eyIkaWQiOiIyODYiLCJNYXJnaW4iOnsiJGlkIjoiMjg3IiwiVG9wIjowLjAsIkxlZnQiOjAuMCwiUmlnaHQiOjAuMCwiQm90dG9tIjowLjB9LCJQYWRkaW5nIjp7IiRpZCI6IjI4OCIsIlRvcCI6MC4wLCJMZWZ0IjowLjAsIlJpZ2h0IjowLjAsIkJvdHRvbSI6MC4wfSwiQmFja2dyb3VuZCI6eyIkaWQiOiIyODkiLCJDb2xvciI6eyIkaWQiOiIyOTAiLCJBIjoyNTUsIlIiOjI1NSwiRyI6MTkyLCJCIjowfX0sIklzVmlzaWJsZSI6dHJ1ZSwiV2lkdGgiOjAuMCwiSGVpZ2h0IjowLjAsIkJvcmRlclN0eWxlIjp7IiRpZCI6IjI5MSIsIkxpbmVDb2xvciI6eyIkaWQiOiIyOTIiLCIkdHlwZSI6Ik5MUkUuQ29tbW9uLkRvbS5Tb2xpZENvbG9yQnJ1c2gsIE5MUkUuQ29tbW9uIiwiQ29sb3IiOnsiJGlkIjoiMjkzIiwiQSI6MjU1LCJSIjoyNTUsIkciOjAsIkIiOjB9fSwiTGluZVdlaWdodCI6MC4wLCJMaW5lVHlwZSI6MCwiUGFyZW50U3R5bGUiOm51bGx9LCJQYXJlbnRTdHlsZSI6bnVsbH0sIk1hcmdpbiI6eyIkaWQiOiIyOTQiLCJUb3AiOjAuMCwiTGVmdCI6MC4wLCJSaWdodCI6MC4wLCJCb3R0b20iOjAuMH0sIlBhZGRpbmciOnsiJGlkIjoiMjk1IiwiVG9wIjowLjAsIkxlZnQiOjAuMCwiUmlnaHQiOjAuMCwiQm90dG9tIjowLjB9LCJCYWNrZ3JvdW5kIjpudWxsLCJJc1Zpc2libGUiOnRydWUsIldpZHRoIjowLjAsIkhlaWdodCI6MC4wLCJCb3JkZXJTdHlsZSI6bnVsbCwiUGFyZW50U3R5bGUiOm51bGx9LCJCYWNrZ3JvdW5kU3R5bGUiOnsiJGlkIjoiMjk2IiwiTWFyZ2luIjp7IiRpZCI6IjI5NyIsIlRvcCI6MC4wLCJMZWZ0IjowLjAsIlJpZ2h0IjowLjAsIkJvdHRvbSI6MC4wfSwiUGFkZGluZyI6eyIkaWQiOiIyOTgiLCJUb3AiOjAuMCwiTGVmdCI6MC4wLCJSaWdodCI6MC4wLCJCb3R0b20iOjAuMH0sIkJhY2tncm91bmQiOnsiJGlkIjoiMjk5IiwiQ29sb3IiOnsiJGlkIjoiMzAwIiwiQSI6NTEsIlIiOjI1NSwiRyI6MTkyLCJCIjowfX0sIklzVmlzaWJsZSI6dHJ1ZSwiV2lkdGgiOjAuMCwiSGVpZ2h0IjowLjAsIkJvcmRlclN0eWxlIjp7IiRpZCI6IjMwMSIsIkxpbmVDb2xvciI6eyIkaWQiOiIzMDIiLCIkdHlwZSI6Ik5MUkUuQ29tbW9uLkRvbS5Tb2xpZENvbG9yQnJ1c2gsIE5MUkUuQ29tbW9uIiwiQ29sb3IiOnsiJGlkIjoiMzAzIiwiQSI6MjU1LCJSIjoyMzQsIkciOjIyLCJCIjozMH19LCJMaW5lV2VpZ2h0IjowLjAsIkxpbmVUeXBlIjowLCJQYXJlbnRTdHlsZSI6bnVsbH0sIlBhcmVudFN0eWxlIjpudWxsfSwiSXNBYm92ZVRpbWViYW5kIjpmYWxzZSwiU3BhY2luZyI6NSwiRGVmYXVsdFN3aW1sYW5lVGFza1N0eWxlIjp7IiRpZCI6IjMwNCIsIiR0eXBlIjoiTkxSRS5Db21tb24uRG9tLlN0eWxlcy5FeHBsaWNpdFNldGFibGVUYXNrU3R5bGUsIE5MUkUuQ29tbW9uIiwiU2hhcGUiOjIsIlNoYXBlVGhpY2tuZXNzIjoxLCJEdXJhdGlvbkZvcm1hdCI6MCwiSW5jbHVkZU5vbldvcmtpbmdEYXlzSW5EdXJhdGlvbiI6ZmFsc2UsIlBlcmNlbnRhZ2VDb21wbGV0ZVN0eWxlIjp7IiRpZCI6IjMwNSIsIkZvbnRTZXR0aW5ncyI6eyIkaWQiOiIzMDYiLCJGb250U2l6ZSI6MTAsIkZvbnROYW1lIjoiQ2FsaWJyaSIsIklzQm9sZCI6ZmFsc2UsIklzSXRhbGljIjpmYWxzZSwiSXNVbmRlcmxpbmVkIjpmYWxzZSwiUGFyZW50U3R5bGUiOm51bGx9LCJBdXRvU2l6ZSI6MCwiRm9yZWdyb3VuZCI6eyIkaWQiOiIzMDciLCJDb2xvciI6eyIkaWQiOiIzMDgiLCJBIjoyNTUsIlIiOjE5MiwiRyI6ODAsIkIiOjc3fX0sIk1heFdpZHRoIjoyMDAuMCwiTWF4SGVpZ2h0IjoiSW5maW5pdHkiLCJTbWFydEZvcmVncm91bmRJc0FjdGl2ZSI6ZmFsc2UsIkhvcml6b250YWxBbGlnbm1lbnQiOjAsIlZlcnRpY2FsQWxpZ25tZW50IjowLCJTbWFydEZvcmVncm91bmQiOm51bGwsIkJhY2tncm91bmRGaWxsVHlwZSI6MCwiTWFyZ2luIjp7IiRpZCI6IjMwOSIsIlRvcCI6MC4wLCJMZWZ0IjowLjAsIlJpZ2h0IjowLjAsIkJvdHRvbSI6MC4wfSwiUGFkZGluZyI6eyIkaWQiOiIzMTAiLCJUb3AiOjAuMCwiTGVmdCI6MC4wLCJSaWdodCI6MC4wLCJCb3R0b20iOjAuMH0sIkJhY2tncm91bmQiOnsiJGlkIjoiMzExIiwiQ29sb3IiOnsiJGlkIjoiMzEyIiwiQSI6ODksIlIiOjAsIkciOjAsIkIiOjB9fSwiSXNWaXNpYmxlIjp0cnVlLCJXaWR0aCI6MC4wLCJIZWlnaHQiOjAuMCwiQm9yZGVyU3R5bGUiOm51bGwsIlBhcmVudFN0eWxlIjpudWxsfSwiRHVyYXRpb25TdHlsZSI6eyIkaWQiOiIzMTMiLCJGb250U2V0dGluZ3MiOnsiJGlkIjoiMzE0IiwiRm9udFNpemUiOjEwLCJGb250TmFtZSI6IkNhbGlicmkiLCJJc0JvbGQiOmZhbHNlLCJJc0l0YWxpYyI6dHJ1ZSwiSXNVbmRlcmxpbmVkIjpmYWxzZSwiUGFyZW50U3R5bGUiOm51bGx9LCJBdXRvU2l6ZSI6MCwiRm9yZWdyb3VuZCI6eyIkaWQiOiIzMTUiLCJDb2xvciI6eyIkaWQiOiIzMTY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zMTciLCJUb3AiOjAuMCwiTGVmdCI6MC4wLCJSaWdodCI6MC4wLCJCb3R0b20iOjAuMH0sIlBhZGRpbmciOnsiJGlkIjoiMzE4IiwiVG9wIjowLjAsIkxlZnQiOjAuMCwiUmlnaHQiOjAuMCwiQm90dG9tIjowLjB9LCJCYWNrZ3JvdW5kIjp7IiRpZCI6IjMxOSIsIkNvbG9yIjp7IiRyZWYiOiIzMTIifX0sIklzVmlzaWJsZSI6dHJ1ZSwiV2lkdGgiOjAuMCwiSGVpZ2h0IjowLjAsIkJvcmRlclN0eWxlIjpudWxsLCJQYXJlbnRTdHlsZSI6bnVsbH0sIkhvcml6b250YWxDb25uZWN0b3JTdHlsZSI6eyIkaWQiOiIzMjAiLCJMaW5lQ29sb3IiOnsiJGlkIjoiMzIxIiwiJHR5cGUiOiJOTFJFLkNvbW1vbi5Eb20uU29saWRDb2xvckJydXNoLCBOTFJFLkNvbW1vbiIsIkNvbG9yIjp7IiRpZCI6IjMyMiIsIkEiOjI1NSwiUiI6MjA0LCJHIjoyMDQsIkIiOjIwNH19LCJMaW5lV2VpZ2h0IjoxLjAsIkxpbmVUeXBlIjowLCJQYXJlbnRTdHlsZSI6bnVsbH0sIlZlcnRpY2FsQ29ubmVjdG9yU3R5bGUiOnsiJGlkIjoiMzIzIiwiTGluZUNvbG9yIjp7IiRpZCI6IjMyNCIsIiR0eXBlIjoiTkxSRS5Db21tb24uRG9tLlNvbGlkQ29sb3JCcnVzaCwgTkxSRS5Db21tb24iLCJDb2xvciI6eyIkaWQiOiIzMjUiLCJBIjoyNTUsIlIiOjIwNCwiRyI6MjA0LCJCIjoyMDR9fSwiTGluZVdlaWdodCI6MC4wLCJMaW5lVHlwZSI6MCwiUGFyZW50U3R5bGUiOm51bGx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MyNiIsIk1hcmdpbiI6eyIkaWQiOiIzMjciLCJUb3AiOjAuMCwiTGVmdCI6NC4wLCJSaWdodCI6NC4wLCJCb3R0b20iOjAuMH0sIlBhZGRpbmciOnsiJGlkIjoiMzI4IiwiVG9wIjowLjAsIkxlZnQiOjAuMCwiUmlnaHQiOjAuMCwiQm90dG9tIjowLjB9LCJCYWNrZ3JvdW5kIjp7IiRpZCI6IjMyOSIsIkNvbG9yIjp7IiRpZCI6IjMzMCIsIkEiOjI1NSwiUiI6MjU1LCJHIjoxOTIsIkIiOjB9fSwiSXNWaXNpYmxlIjp0cnVlLCJXaWR0aCI6MC4wLCJIZWlnaHQiOjE2LjAsIkJvcmRlclN0eWxlIjp7IiRpZCI6IjMzMSIsIkxpbmVDb2xvciI6eyIkaWQiOiIzMzIiLCIkdHlwZSI6Ik5MUkUuQ29tbW9uLkRvbS5Tb2xpZENvbG9yQnJ1c2gsIE5MUkUuQ29tbW9uIiwiQ29sb3IiOnsiJGlkIjoiMzMzIiwiQSI6MjU1LCJSIjoyNTUsIkciOjAsIkIiOjB9fSwiTGluZVdlaWdodCI6MC4wLCJMaW5lVHlwZSI6MCwiUGFyZW50U3R5bGUiOm51bGx9LCJQYXJlbnRTdHlsZSI6bnVsbH0sIlRpdGxlU3R5bGUiOnsiJGlkIjoiMzM0IiwiRm9udFNldHRpbmdzIjp7IiRpZCI6IjMzNSIsIkZvbnRTaXplIjoxMSwiRm9udE5hbWUiOiJDYWxpYnJpIiwiSXNCb2xkIjp0cnVlLCJJc0l0YWxpYyI6ZmFsc2UsIklzVW5kZXJsaW5lZCI6ZmFsc2UsIlBhcmVudFN0eWxlIjpudWxsfSwiQXV0b1NpemUiOjAsIkZvcmVncm91bmQiOnsiJGlkIjoiMzM2IiwiQ29sb3IiOnsiJGlkIjoiMzM3IiwiQSI6MjU1LCJSIjowLCJHIjowLCJCIjowfX0sIk1heFdpZHRoIjo5NjAuMCwiTWF4SGVpZ2h0IjoiSW5maW5pdHkiLCJTbWFydEZvcmVncm91bmRJc0FjdGl2ZSI6ZmFsc2UsIkhvcml6b250YWxBbGlnbm1lbnQiOjEsIlZlcnRpY2FsQWxpZ25tZW50IjowLCJTbWFydEZvcmVncm91bmQiOm51bGwsIkJhY2tncm91bmRGaWxsVHlwZSI6MCwiTWFyZ2luIjp7IiRpZCI6IjMzOCIsIlRvcCI6MC4wLCJMZWZ0IjowLjAsIlJpZ2h0IjowLjAsIkJvdHRvbSI6MC4wfSwiUGFkZGluZyI6eyIkaWQiOiIzMzkiLCJUb3AiOjAuMCwiTGVmdCI6MC4wLCJSaWdodCI6MC4wLCJCb3R0b20iOjAuMH0sIkJhY2tncm91bmQiOnsiJGlkIjoiMzQwIiwiQ29sb3IiOnsiJHJlZiI6IjMxMiJ9fSwiSXNWaXNpYmxlIjp0cnVlLCJXaWR0aCI6MC4wLCJIZWlnaHQiOjAuMCwiQm9yZGVyU3R5bGUiOm51bGwsIlBhcmVudFN0eWxlIjpudWxsfSwiRGF0ZVN0eWxlIjp7IiRpZCI6IjM0MSIsIkZvbnRTZXR0aW5ncyI6eyIkaWQiOiIzNDIiLCJGb250U2l6ZSI6MTAsIkZvbnROYW1lIjoiQ2FsaWJyaSIsIklzQm9sZCI6ZmFsc2UsIklzSXRhbGljIjpmYWxzZSwiSXNVbmRlcmxpbmVkIjpmYWxzZSwiUGFyZW50U3R5bGUiOm51bGx9LCJBdXRvU2l6ZSI6MCwiRm9yZWdyb3VuZCI6eyIkaWQiOiIzNDMiLCJDb2xvciI6eyIkaWQiOiIzNDQiLCJBIjoyNTUsIlIiOjY4LCJHIjo4NCwiQiI6MTA2fX0sIk1heFdpZHRoIjoyMDAuMCwiTWF4SGVpZ2h0IjoiSW5maW5pdHkiLCJTbWFydEZvcmVncm91bmRJc0FjdGl2ZSI6ZmFsc2UsIkhvcml6b250YWxBbGlnbm1lbnQiOjEsIlZlcnRpY2FsQWxpZ25tZW50IjowLCJTbWFydEZvcmVncm91bmQiOm51bGwsIkJhY2tncm91bmRGaWxsVHlwZSI6MCwiTWFyZ2luIjp7IiRpZCI6IjM0NSIsIlRvcCI6MC4wLCJMZWZ0IjowLjAsIlJpZ2h0IjowLjAsIkJvdHRvbSI6MC4wfSwiUGFkZGluZyI6eyIkaWQiOiIzNDYiLCJUb3AiOjAuMCwiTGVmdCI6MC4wLCJSaWdodCI6MC4wLCJCb3R0b20iOjAuMH0sIkJhY2tncm91bmQiOnsiJGlkIjoiMzQ3IiwiQ29sb3IiOnsiJHJlZiI6IjMxMiJ9fSwiSXNWaXNpYmxlIjp0cnVlLCJXaWR0aCI6MC4wLCJIZWlnaHQiOjAuMCwiQm9yZGVyU3R5bGUiOm51bGwsIlBhcmVudFN0eWxlIjpudWxsfSwiRGF0ZUZvcm1hdCI6eyIkaWQiOiIzNDg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Q5IiwiRm9ybWF0IjowLCJJc1Zpc2libGUiOmZhbHNlLCJMYXN0S25vd25WaXNpYmlsaXR5U3RhdGUiOmZhbHNlfSwiSXNWaXNpYmxlIjp0cnVlLCJQYXJlbnRTdHlsZSI6bnVsbCwiX2V4cGxpY2l0bHlTZXQiOnsiJGlkIjoiMzUw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RlZmF1bHRTd2ltbGFuZU1vdFN0eWxlIjp7IiRpZCI6IjM1MSIsIlNoYXBlIjowLCJDb25uZWN0b3JNYXJnaW4iOnsiJGlkIjoiMzUyIiwiVG9wIjowLjAsIkxlZnQiOjIuMCwiUmlnaHQiOjIuMCwiQm90dG9tIjowLjB9LCJDb25uZWN0b3JTdHlsZSI6eyIkaWQiOiIzNTMiLCJMaW5lQ29sb3IiOnsiJGlkIjoiMzU0IiwiJHR5cGUiOiJOTFJFLkNvbW1vbi5Eb20uU29saWRDb2xvckJydXNoLCBOTFJFLkNvbW1vbiIsIkNvbG9yIjp7IiRpZCI6IjM1NSIsIkEiOjEyNywiUiI6NzksIkciOjEyOSwiQiI6MTg5fX0sIkxpbmVXZWlnaHQiOjEuMCwiTGluZVR5cGUiOjAsIlBhcmVudFN0eWxlIjpudWxsfSwiSXNCZWxvd1RpbWViYW5kIjpmYWxzZSwiUG9zaXRpb25PblRhc2siOjEsIkhpZGVEYXRlIjpmYWxzZSwiU2hhcGVTaXplIjoxLCJTcGFjaW5nIjoyLjAsIlBhZGRpbmciOnsiJGlkIjoiMzU2IiwiVG9wIjo3LjAsIkxlZnQiOjMuMCwiUmlnaHQiOjAuMCwiQm90dG9tIjoyLjB9LCJTaGFwZVN0eWxlIjp7IiRpZCI6IjM1NyIsIk1hcmdpbiI6eyIkaWQiOiIzNTgiLCJUb3AiOjAuMCwiTGVmdCI6MC4wLCJSaWdodCI6MC4wLCJCb3R0b20iOjAuMH0sIlBhZGRpbmciOnsiJGlkIjoiMzU5IiwiVG9wIjowLjAsIkxlZnQiOjAuMCwiUmlnaHQiOjAuMCwiQm90dG9tIjowLjB9LCJCYWNrZ3JvdW5kIjp7IiRpZCI6IjM2MCIsIkNvbG9yIjp7IiRpZCI6IjM2MSIsIkEiOjI1NSwiUiI6MjU1LCJHIjoxOTIsIkIiOjB9fSwiSXNWaXNpYmxlIjp0cnVlLCJXaWR0aCI6MTguMCwiSGVpZ2h0IjoyMC4wLCJCb3JkZXJTdHlsZSI6eyIkaWQiOiIzNjIiLCJMaW5lQ29sb3IiOnsiJGlkIjoiMzYzIiwiJHR5cGUiOiJOTFJFLkNvbW1vbi5Eb20uU29saWRDb2xvckJydXNoLCBOTFJFLkNvbW1vbiIsIkNvbG9yIjp7IiRpZCI6IjM2NCIsIkEiOjI1NSwiUiI6MjU1LCJHIjowLCJCIjowfX0sIkxpbmVXZWlnaHQiOjAuMCwiTGluZVR5cGUiOjAsIlBhcmVudFN0eWxlIjpudWxsfSwiUGFyZW50U3R5bGUiOm51bGx9LCJUaXRsZVN0eWxlIjp7IiRpZCI6IjM2NSIsIkZvbnRTZXR0aW5ncyI6eyIkaWQiOiIzNjYiLCJGb250U2l6ZSI6MTEsIkZvbnROYW1lIjoiQ2FsaWJyaSIsIklzQm9sZCI6ZmFsc2UsIklzSXRhbGljIjpmYWxzZSwiSXNVbmRlcmxpbmVkIjpmYWxzZSwiUGFyZW50U3R5bGUiOm51bGx9LCJBdXRvU2l6ZSI6MCwiRm9yZWdyb3VuZCI6eyIkaWQiOiIzNjciLCJDb2xvciI6eyIkaWQiOiIzNjg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MzY5IiwiVG9wIjowLjAsIkxlZnQiOjAuMCwiUmlnaHQiOjAuMCwiQm90dG9tIjowLjB9LCJQYWRkaW5nIjp7IiRpZCI6IjM3MCIsIlRvcCI6MC4wLCJMZWZ0IjowLjAsIlJpZ2h0IjowLjAsIkJvdHRvbSI6MC4wfSwiQmFja2dyb3VuZCI6eyIkaWQiOiIzNzEiLCJDb2xvciI6eyIkaWQiOiIzNzIiLCJBIjo4OSwiUiI6MCwiRyI6MCwiQiI6MH19LCJJc1Zpc2libGUiOnRydWUsIldpZHRoIjowLjAsIkhlaWdodCI6MC4wLCJCb3JkZXJTdHlsZSI6bnVsbCwiUGFyZW50U3R5bGUiOm51bGx9LCJEYXRlU3R5bGUiOnsiJGlkIjoiMzczIiwiRm9udFNldHRpbmdzIjp7IiRpZCI6IjM3NCIsIkZvbnRTaXplIjo5LCJGb250TmFtZSI6IkNhbGlicmkiLCJJc0JvbGQiOmZhbHNlLCJJc0l0YWxpYyI6ZmFsc2UsIklzVW5kZXJsaW5lZCI6ZmFsc2UsIlBhcmVudFN0eWxlIjpudWxsfSwiQXV0b1NpemUiOjAsIkZvcmVncm91bmQiOnsiJGlkIjoiMzc1IiwiQ29sb3IiOnsiJGlkIjoiMzc2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zNzciLCJUb3AiOjAuMCwiTGVmdCI6MC4wLCJSaWdodCI6MC4wLCJCb3R0b20iOjAuMH0sIlBhZGRpbmciOnsiJGlkIjoiMzc4IiwiVG9wIjowLjAsIkxlZnQiOjAuMCwiUmlnaHQiOjAuMCwiQm90dG9tIjowLjB9LCJCYWNrZ3JvdW5kIjp7IiRpZCI6IjM3OSIsIkNvbG9yIjp7IiRyZWYiOiIzNzIifX0sIklzVmlzaWJsZSI6dHJ1ZSwiV2lkdGgiOjAuMCwiSGVpZ2h0IjowLjAsIkJvcmRlclN0eWxlIjpudWxsLCJQYXJlbnRTdHlsZSI6bnVsbH0sIkRhdGVGb3JtYXQiOnsiJGlkIjoiMzgwIiwiRm9ybWF0U3RyaW5nIjoiTU1NTSBkLCB5eXl5IiwiU2VwYXJhdG9yIjoiLyIsIlVzZUludGVybmF0aW9uYWxEYXRlRm9ybWF0IjpmYWxzZSwiRGF0ZUlzVmlzaWJsZSI6dHJ1ZSwiVGltZUlzVmlzaWJsZSI6ZmFsc2UsIkhvdXJEaWdpdHMiOjEsIkFtUG1EZXNpZ25hdG9yIjoyLCJUcmltMDBNaW51dGVzIjpmYWxzZSwiTGFzdEtub3duVmlzaWJpbGl0eVN0YXRlIjp7IiRpZCI6IjM4MSIsIkRhdGVQYXJ0SXNWaXNpYmxlIjp0cnVlLCJUaW1lUGFydElzVmlzaWJsZSI6ZmFsc2V9fSwiV2Vla051bWJlcmluZyI6eyIkaWQiOiIzODIiLCJGb3JtYXQiOjAsIklzVmlzaWJsZSI6ZmFsc2UsIkxhc3RLbm93blZpc2liaWxpdHlTdGF0ZSI6ZmFsc2V9LCJJc1Zpc2libGUiOnRydWUsIlBhcmVudFN0eWxlIjpudWxsfSwiRGVmYXVsdFN3aW1sYW5lTWlsZXN0b25lU3R5bGUiOnsiJGlkIjoiMzgzIiwiVGl0bGVQb3NpdGlvbiI6IlJpZ2h0IiwiRGF0ZVBvc2l0aW9uIjoiTGVmdCIsIlNoYXBlVHlwZSI6MCwiU2hhcGVTaXplIjoxLCJTcGFjaW5nIjo1LCJTaGFwZVN0eWxlIjp7IiRpZCI6IjM4NCIsIk1hcmdpbiI6eyIkaWQiOiIzODUiLCJUb3AiOjAuMCwiTGVmdCI6MC4wLCJSaWdodCI6MC4wLCJCb3R0b20iOjAuMH0sIlBhZGRpbmciOnsiJGlkIjoiMzg2IiwiVG9wIjowLjAsIkxlZnQiOjAuMCwiUmlnaHQiOjAuMCwiQm90dG9tIjowLjB9LCJCYWNrZ3JvdW5kIjp7IiRpZCI6IjM4NyIsIkNvbG9yIjp7IiRpZCI6IjM4OCIsIkEiOjI1NSwiUiI6MjU1LCJHIjoxOTIsIkIiOjB9fSwiSXNWaXNpYmxlIjp0cnVlLCJXaWR0aCI6MTguMCwiSGVpZ2h0IjoyMC4wLCJCb3JkZXJTdHlsZSI6eyIkaWQiOiIzODkiLCJMaW5lQ29sb3IiOnsiJGlkIjoiMzkwIiwiJHR5cGUiOiJOTFJFLkNvbW1vbi5Eb20uU29saWRDb2xvckJydXNoLCBOTFJFLkNvbW1vbiIsIkNvbG9yIjp7IiRpZCI6IjM5MSIsIkEiOjI1NSwiUiI6MjU1LCJHIjowLCJCIjowfX0sIkxpbmVXZWlnaHQiOjAuMCwiTGluZVR5cGUiOjAsIlBhcmVudFN0eWxlIjpudWxsfSwiUGFyZW50U3R5bGUiOm51bGx9LCJUaXRsZVN0eWxlIjp7IiRpZCI6IjM5MiIsIkZvbnRTZXR0aW5ncyI6eyIkaWQiOiIzOTMiLCJGb250U2l6ZSI6MTEsIkZvbnROYW1lIjoiQ2FsaWJyaSIsIklzQm9sZCI6ZmFsc2UsIklzSXRhbGljIjpmYWxzZSwiSXNVbmRlcmxpbmVkIjpmYWxzZSwiUGFyZW50U3R5bGUiOm51bGx9LCJBdXRvU2l6ZSI6MCwiRm9yZWdyb3VuZCI6eyIkaWQiOiIzOTQiLCJDb2xvciI6eyIkaWQiOiIzOTU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Mzk2IiwiVG9wIjowLjAsIkxlZnQiOjAuMCwiUmlnaHQiOjAuMCwiQm90dG9tIjowLjB9LCJQYWRkaW5nIjp7IiRpZCI6IjM5NyIsIlRvcCI6MC4wLCJMZWZ0IjowLjAsIlJpZ2h0IjowLjAsIkJvdHRvbSI6MC4wfSwiQmFja2dyb3VuZCI6eyIkaWQiOiIzOTgiLCJDb2xvciI6eyIkaWQiOiIzOTkiLCJBIjo4OSwiUiI6MCwiRyI6MCwiQiI6MH19LCJJc1Zpc2libGUiOnRydWUsIldpZHRoIjowLjAsIkhlaWdodCI6MC4wLCJCb3JkZXJTdHlsZSI6bnVsbCwiUGFyZW50U3R5bGUiOm51bGx9LCJEYXRlU3R5bGUiOnsiJGlkIjoiNDAwIiwiRm9udFNldHRpbmdzIjp7IiRpZCI6IjQwMSIsIkZvbnRTaXplIjo5LCJGb250TmFtZSI6IkNhbGlicmkiLCJJc0JvbGQiOmZhbHNlLCJJc0l0YWxpYyI6ZmFsc2UsIklzVW5kZXJsaW5lZCI6ZmFsc2UsIlBhcmVudFN0eWxlIjpudWxsfSwiQXV0b1NpemUiOjAsIkZvcmVncm91bmQiOnsiJGlkIjoiNDAyIiwiQ29sb3IiOnsiJGlkIjoiNDAz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0MDQiLCJUb3AiOjAuMCwiTGVmdCI6MC4wLCJSaWdodCI6MC4wLCJCb3R0b20iOjAuMH0sIlBhZGRpbmciOnsiJGlkIjoiNDA1IiwiVG9wIjowLjAsIkxlZnQiOjAuMCwiUmlnaHQiOjAuMCwiQm90dG9tIjowLjB9LCJCYWNrZ3JvdW5kIjp7IiRpZCI6IjQwNiIsIkNvbG9yIjp7IiRpZCI6IjQwNyIsIkEiOjg5LCJSIjowLCJHIjowLCJCIjowfX0sIklzVmlzaWJsZSI6dHJ1ZSwiV2lkdGgiOjAuMCwiSGVpZ2h0IjowLjAsIkJvcmRlclN0eWxlIjpudWxsLCJQYXJlbnRTdHlsZSI6bnVsbH0sIkRhdGVGb3JtYXQiOnsiJGlkIjoiNDA4IiwiRm9ybWF0U3RyaW5nIjoiTU1NTSBkLCB5eXl5IiwiU2VwYXJhdG9yIjoiLyIsIlVzZUludGVybmF0aW9uYWxEYXRlRm9ybWF0IjpmYWxzZSwiRGF0ZUlzVmlzaWJsZSI6dHJ1ZSwiVGltZUlzVmlzaWJsZSI6ZmFsc2UsIkhvdXJEaWdpdHMiOjEsIkFtUG1EZXNpZ25hdG9yIjoyLCJUcmltMDBNaW51dGVzIjpmYWxzZSwiTGFzdEtub3duVmlzaWJpbGl0eVN0YXRlIjp7IiRpZCI6IjQwOSIsIkRhdGVQYXJ0SXNWaXNpYmxlIjp0cnVlLCJUaW1lUGFydElzVmlzaWJsZSI6ZmFsc2V9fSwiV2Vla051bWJlcmluZyI6eyIkaWQiOiI0MTAiLCJGb3JtYXQiOjAsIklzVmlzaWJsZSI6ZmFsc2UsIkxhc3RLbm93blZpc2liaWxpdHlTdGF0ZSI6ZmFsc2V9LCJJc1Zpc2libGUiOnRydWUsIlBhcmVudFN0eWxlIjpudWxsfSwiRGVmYXVsdFN3aW1sYW5lQWN0aXZpdHlTdHlsZSI6eyIkaWQiOiI0MTEiLCJIZWFkZXJTdHlsZSI6eyIkaWQiOiI0MTIiLCJUZXh0U3R5bGUiOnsiJGlkIjoiNDEzIiwiRm9udFNldHRpbmdzIjp7IiRpZCI6IjQxNCIsIkZvbnRTaXplIjoxMSwiRm9udE5hbWUiOiJDYWxpYnJpIiwiSXNCb2xkIjpmYWxzZSwiSXNJdGFsaWMiOmZhbHNlLCJJc1VuZGVybGluZWQiOmZhbHNlLCJQYXJlbnRTdHlsZSI6bnVsbH0sIkF1dG9TaXplIjoyLCJGb3JlZ3JvdW5kIjp7IiRpZCI6IjQxNSIsIkNvbG9yIjp7IiRpZCI6IjQxNi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QxNyIsIlRvcCI6MC4wLCJMZWZ0IjowLjAsIlJpZ2h0IjowLjAsIkJvdHRvbSI6MC4wfSwiUGFkZGluZyI6eyIkaWQiOiI0MTgiLCJUb3AiOjAuMCwiTGVmdCI6MC4wLCJSaWdodCI6MC4wLCJCb3R0b20iOjAuMH0sIkJhY2tncm91bmQiOm51bGwsIklzVmlzaWJsZSI6dHJ1ZSwiV2lkdGgiOjAuMCwiSGVpZ2h0IjowLjAsIkJvcmRlclN0eWxlIjpudWxsLCJQYXJlbnRTdHlsZSI6bnVsbH0sIlJlY3RhbmdsZVN0eWxlIjp7IiRpZCI6IjQxOSIsIk1hcmdpbiI6eyIkaWQiOiI0MjAiLCJUb3AiOjAuMCwiTGVmdCI6MC4wLCJSaWdodCI6MC4wLCJCb3R0b20iOjAuMH0sIlBhZGRpbmciOnsiJGlkIjoiNDIxIiwiVG9wIjowLjAsIkxlZnQiOjAuMCwiUmlnaHQiOjAuMCwiQm90dG9tIjowLjB9LCJCYWNrZ3JvdW5kIjp7IiRpZCI6IjQyMiIsIkNvbG9yIjp7IiRpZCI6IjQyMyIsIkEiOjYzLCJSIjoyNTUsIkciOjE5MiwiQiI6MH19LCJJc1Zpc2libGUiOnRydWUsIldpZHRoIjowLjAsIkhlaWdodCI6MC4wLCJCb3JkZXJTdHlsZSI6eyIkaWQiOiI0MjQiLCJMaW5lQ29sb3IiOnsiJGlkIjoiNDI1IiwiJHR5cGUiOiJOTFJFLkNvbW1vbi5Eb20uU29saWRDb2xvckJydXNoLCBOTFJFLkNvbW1vbiIsIkNvbG9yIjp7IiRpZCI6IjQyNiIsIkEiOjI1NSwiUiI6MjU1LCJHIjowLCJCIjowfX0sIkxpbmVXZWlnaHQiOjAuMCwiTGluZVR5cGUiOjAsIlBhcmVudFN0eWxlIjpudWxsfSwiUGFyZW50U3R5bGUiOm51bGx9LCJNYXJnaW4iOnsiJGlkIjoiNDI3IiwiVG9wIjowLjAsIkxlZnQiOjAuMCwiUmlnaHQiOjAuMCwiQm90dG9tIjowLjB9LCJQYWRkaW5nIjp7IiRpZCI6IjQyOCIsIlRvcCI6MC4wLCJMZWZ0IjowLjAsIlJpZ2h0IjowLjAsIkJvdHRvbSI6MC4wfSwiQmFja2dyb3VuZCI6bnVsbCwiSXNWaXNpYmxlIjp0cnVlLCJXaWR0aCI6MC4wLCJIZWlnaHQiOjAuMCwiQm9yZGVyU3R5bGUiOm51bGwsIlBhcmVudFN0eWxlIjpudWxsfSwiQmFja2dyb3VuZFN0eWxlIjp7IiRpZCI6IjQyOSIsIk1hcmdpbiI6eyIkaWQiOiI0MzAiLCJUb3AiOjAuMCwiTGVmdCI6MC4wLCJSaWdodCI6MC4wLCJCb3R0b20iOjAuMH0sIlBhZGRpbmciOnsiJGlkIjoiNDMxIiwiVG9wIjowLjAsIkxlZnQiOjAuMCwiUmlnaHQiOjAuMCwiQm90dG9tIjowLjB9LCJCYWNrZ3JvdW5kIjp7IiRpZCI6IjQzMiIsIkNvbG9yIjp7IiRpZCI6IjQzMyIsIkEiOjUxLCJSIjoyNTUsIkciOjE5MiwiQiI6MH19LCJJc1Zpc2libGUiOnRydWUsIldpZHRoIjowLjAsIkhlaWdodCI6MC4wLCJCb3JkZXJTdHlsZSI6eyIkaWQiOiI0MzQiLCJMaW5lQ29sb3IiOnsiJGlkIjoiNDM1IiwiJHR5cGUiOiJOTFJFLkNvbW1vbi5Eb20uU29saWRDb2xvckJydXNoLCBOTFJFLkNvbW1vbiIsIkNvbG9yIjp7IiRpZCI6IjQzNiIsIkEiOjI1NSwiUiI6MjU1LCJHIjowLCJCIjowfX0sIkxpbmVXZWlnaHQiOjAuMCwiTGluZVR5cGUiOjAsIlBhcmVudFN0eWxlIjpudWxsfSwiUGFyZW50U3R5bGUiOm51bGx9LCJNYXJnaW4iOnsiJGlkIjoiNDM3IiwiVG9wIjowLjAsIkxlZnQiOjAuMCwiUmlnaHQiOjAuMCwiQm90dG9tIjowLjB9LCJQYWRkaW5nIjp7IiRpZCI6IjQzOCIsIlRvcCI6MC4wLCJMZWZ0IjowLjAsIlJpZ2h0IjowLjAsIkJvdHRvbSI6MC4wfSwiSXNWaXNpYmxlIjp0cnVlLCJXaWR0aCI6MC4wLCJIZWlnaHQiOjAuMCwiQm9yZGVyU3R5bGUiOm51bGwsIlBhcmVudFN0eWxlIjpudWxsfSwiTWFyZ2luIjp7IiRpZCI6IjQzOSIsIlRvcCI6MC4wLCJMZWZ0IjowLjAsIlJpZ2h0IjowLjAsIkJvdHRvbSI6MC4wfSwiUGFkZGluZyI6eyIkaWQiOiI0NDAiLCJUb3AiOjAuMCwiTGVmdCI6MC4wLCJSaWdodCI6MC4wLCJCb3R0b20iOjAuMH0sIklzVmlzaWJsZSI6dHJ1ZSwiV2lkdGgiOjAuMCwiSGVpZ2h0IjowLjAsIkJvcmRlclN0eWxlIjp7IiRpZCI6IjQ0MSIsIkxpbmVDb2xvciI6bnVsbCwiTGluZVdlaWdodCI6MC4wLCJMaW5lVHlwZSI6MCwiUGFyZW50U3R5bGUiOm51bGx9LCJQYXJlbnRTdHlsZSI6bnVsbH0sIl9hZGRpdGlvbmFsU3dpbWxhbmVWMlN0eWxlcyI6W119LCJTY2FsZSI6eyIkaWQiOiI0NDIiLCJTdGFydERhdGUiOiIwMDAxLTAxLTAxVDAwOjAwOjAwIiwiRW5kRGF0ZSI6IjIwMjAtMTEtMDFUMjM6NTk6MDAiLCJGb3JtYXQiOiJNTU0iLCJUeXBlIjoyLCJBdXRvRGF0ZVJhbmdlIjp0cnVlLCJXb3JraW5nRGF5cyI6MzEsIkZpc2NhbFllYXIiOnsiJGlkIjoiNDQzIiwiU3RhcnRNb250aCI6MSwiVXNlU3RhcnRpbmdZZWFyRm9yTnVtYmVyaW5nIjp0cnVlLCJTaG93RmlzY2FsWWVhckxhYmVsIjp0cnVlfSwiVG9kYXlNYXJrZXJUZXh0IjoiVG9kYXkiLCJBdXRvU2NhbGVUeXBlIjp0cnVlfSwiU2NhbGVWMiI6eyIkaWQiOiI0NDQiLCJTdGFydERhdGUiOiIwMDAxLTAxLTAxVDAwOjAwOjAwIiwiRW5kRGF0ZSI6IjIwMjAtMTEtMDFUMjM6NTk6MDAiLCJBdXRvRGF0ZVJhbmdlIjp0cnVlLCJXb3JraW5nRGF5cyI6MzEsIkZpc2NhbFllYXIiOnsiJHJlZiI6IjQ0MyJ9LCJUb2RheU1hcmtlclRleHQiOiJUb2RheSIsIkF1dG9TY2FsZVR5cGUiOnRydWUsIlRpbWViYW5kU2NhbGVzIjp7IiRpZCI6IjQ0NSIsIlRvcFNjYWxlTGF5ZXIiOnsiJGlkIjoiNDQ2IiwiRm9ybWF0IjoiTU1NIiwiVHlwZSI6Mn0sIk1pZGRsZVNjYWxlTGF5ZXIiOnsiJGlkIjoiNDQ3IiwiRm9ybWF0IjpudWxsLCJUeXBlIjowfSwiQm90dG9tU2NhbGVMYXllciI6eyIkaWQiOiI0NDgiLCJGb3JtYXQiOm51bGwsIlR5cGUiOjB9fX0sIk1pbGVzdG9uZXMiOlt7IiRpZCI6IjQ0OSIsIkRhdGUiOiIyMDIwLTA4LTAyVDIzOjU5OjAwWiIsIlN0eWxlIjp7IiRpZCI6IjQ1MCIsIlNoYXBlIjoxLCJDb25uZWN0b3JNYXJnaW4iOnsiJGlkIjoiNDUxIiwiVG9wIjowLjAsIkxlZnQiOjIuMCwiUmlnaHQiOjIuMCwiQm90dG9tIjowLjB9LCJDb25uZWN0b3JTdHlsZSI6eyIkaWQiOiI0NTIiLCJMaW5lQ29sb3IiOnsiJGlkIjoiNDUzIiwiJHR5cGUiOiJOTFJFLkNvbW1vbi5Eb20uU29saWRDb2xvckJydXNoLCBOTFJFLkNvbW1vbiIsIkNvbG9yIjp7IiRpZCI6IjQ1NCIsIkEiOjEyNywiUiI6MjU0LCJHIjoxODYsIkIiOjEwfX0sIkxpbmVXZWlnaHQiOjEuMCwiTGluZVR5cGUiOjAsIlBhcmVudFN0eWxlIjpudWxsfSwiSXNCZWxvd1RpbWViYW5kIjpmYWxzZSwiUG9zaXRpb25PblRhc2siOjEsIkhpZGVEYXRlIjpmYWxzZSwiU2hhcGVTaXplIjozLCJTcGFjaW5nIjoyLjAsIlBhZGRpbmciOnsiJGlkIjoiNDU1IiwiVG9wIjo3LjAsIkxlZnQiOjMuMCwiUmlnaHQiOjAuMCwiQm90dG9tIjoyLjB9LCJTaGFwZVN0eWxlIjp7IiRpZCI6IjQ1NiIsIk1hcmdpbiI6eyIkaWQiOiI0NTciLCJUb3AiOjAuMCwiTGVmdCI6MC4wLCJSaWdodCI6MC4wLCJCb3R0b20iOjAuMH0sIlBhZGRpbmciOnsiJGlkIjoiNDU4IiwiVG9wIjowLjAsIkxlZnQiOjAuMCwiUmlnaHQiOjAuMCwiQm90dG9tIjowLjB9LCJCYWNrZ3JvdW5kIjp7IiRpZCI6IjQ1OSIsIkNvbG9yIjp7IiRpZCI6IjQ2MCIsIkEiOjI1NSwiUiI6MjM3LCJHIjoxMjUsIkIiOjQ5fX0sIklzVmlzaWJsZSI6dHJ1ZSwiV2lkdGgiOjE2LjU1OTk5OTQ2NTk0MjM4MywiSGVpZ2h0IjoxOC4wLCJCb3JkZXJTdHlsZSI6eyIkaWQiOiI0NjEiLCJMaW5lQ29sb3IiOnsiJGlkIjoiNDYyIiwiJHR5cGUiOiJOTFJFLkNvbW1vbi5Eb20uU29saWRDb2xvckJydXNoLCBOTFJFLkNvbW1vbiIsIkNvbG9yIjp7IiRpZCI6IjQ2MyIsIkEiOjI1NSwiUiI6MjU1LCJHIjowLCJCIjowfX0sIkxpbmVXZWlnaHQiOjAuMCwiTGluZVR5cGUiOjAsIlBhcmVudFN0eWxlIjpudWxsfSwiUGFyZW50U3R5bGUiOm51bGx9LCJUaXRsZVN0eWxlIjp7IiRpZCI6IjQ2NCIsIkZvbnRTZXR0aW5ncyI6eyIkaWQiOiI0NjUiLCJGb250U2l6ZSI6MTEsIkZvbnROYW1lIjoiQ2FsaWJyaSIsIklzQm9sZCI6ZmFsc2UsIklzSXRhbGljIjpmYWxzZSwiSXNVbmRlcmxpbmVkIjpmYWxzZSwiUGFyZW50U3R5bGUiOm51bGx9LCJBdXRvU2l6ZSI6MCwiRm9yZWdyb3VuZCI6eyIkaWQiOiI0NjYiLCJDb2xvciI6eyIkaWQiOiI0Njc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NDY4IiwiVG9wIjowLjAsIkxlZnQiOjAuMCwiUmlnaHQiOjAuMCwiQm90dG9tIjowLjB9LCJQYWRkaW5nIjp7IiRpZCI6IjQ2OSIsIlRvcCI6MC4wLCJMZWZ0IjowLjAsIlJpZ2h0IjowLjAsIkJvdHRvbSI6MC4wfSwiQmFja2dyb3VuZCI6eyIkaWQiOiI0NzAiLCJDb2xvciI6eyIkaWQiOiI0NzEiLCJBIjowLCJSIjoyNTUsIkciOjI1NSwiQiI6MjU1fX0sIklzVmlzaWJsZSI6dHJ1ZSwiV2lkdGgiOjAuMCwiSGVpZ2h0IjowLjAsIkJvcmRlclN0eWxlIjp7IiRpZCI6IjQ3MiIsIkxpbmVDb2xvciI6bnVsbCwiTGluZVdlaWdodCI6MC4wLCJMaW5lVHlwZSI6MCwiUGFyZW50U3R5bGUiOm51bGx9LCJQYXJlbnRTdHlsZSI6bnVsbH0sIkRhdGVTdHlsZSI6eyIkaWQiOiI0NzMiLCJGb250U2V0dGluZ3MiOnsiJGlkIjoiNDc0IiwiRm9udFNpemUiOjksIkZvbnROYW1lIjoiQ2FsaWJyaSIsIklzQm9sZCI6ZmFsc2UsIklzSXRhbGljIjpmYWxzZSwiSXNVbmRlcmxpbmVkIjpmYWxzZSwiUGFyZW50U3R5bGUiOm51bGx9LCJBdXRvU2l6ZSI6MCwiRm9yZWdyb3VuZCI6eyIkaWQiOiI0NzUiLCJDb2xvciI6eyIkaWQiOiI0NzYiLCJBIjoyNTUsIlIiOjY4LCJHIjo4NCwiQiI6MTA2fX0sIk1heFdpZHRoIjoyMDAuMCwiTWF4SGVpZ2h0IjoiSW5maW5pdHkiLCJTbWFydEZvcmVncm91bmRJc0FjdGl2ZSI6ZmFsc2UsIkhvcml6b250YWxBbGlnbm1lbnQiOjEsIlZlcnRpY2FsQWxpZ25tZW50IjowLCJTbWFydEZvcmVncm91bmQiOm51bGwsIkJhY2tncm91bmRGaWxsVHlwZSI6MCwiTWFyZ2luIjp7IiRpZCI6IjQ3NyIsIlRvcCI6MC4wLCJMZWZ0IjowLjAsIlJpZ2h0IjowLjAsIkJvdHRvbSI6MC4wfSwiUGFkZGluZyI6eyIkaWQiOiI0NzgiLCJUb3AiOjAuMCwiTGVmdCI6MC4wLCJSaWdodCI6MC4wLCJCb3R0b20iOjAuMH0sIkJhY2tncm91bmQiOnsiJGlkIjoiNDc5IiwiQ29sb3IiOnsiJGlkIjoiNDgwIiwiQSI6MCwiUiI6MjU1LCJHIjoyNTUsIkIiOjI1NX19LCJJc1Zpc2libGUiOnRydWUsIldpZHRoIjowLjAsIkhlaWdodCI6MC4wLCJCb3JkZXJTdHlsZSI6eyIkaWQiOiI0ODEiLCJMaW5lQ29sb3IiOm51bGwsIkxpbmVXZWlnaHQiOjAuMCwiTGluZVR5cGUiOjAsIlBhcmVudFN0eWxlIjpudWxsfSwiUGFyZW50U3R5bGUiOm51bGx9LCJEYXRlRm9ybWF0Ijp7IiRpZCI6IjQ4MiIsIkZvcm1hdFN0cmluZyI6Ik1NTU0gZCIsIlNlcGFyYXRvciI6Ii8iLCJVc2VJbnRlcm5hdGlvbmFsRGF0ZUZvcm1hdCI6dHJ1ZSwiRGF0ZUlzVmlzaWJsZSI6dHJ1ZSwiVGltZUlzVmlzaWJsZSI6ZmFsc2UsIkhvdXJEaWdpdHMiOjEsIkFtUG1EZXNpZ25hdG9yIjoyLCJUcmltMDBNaW51dGVzIjpmYWxzZSwiTGFzdEtub3duVmlzaWJpbGl0eVN0YXRlIjp7IiRpZCI6IjQ4MyIsIkRhdGVQYXJ0SXNWaXNpYmxlIjp0cnVlLCJUaW1lUGFydElzVmlzaWJsZSI6ZmFsc2V9fSwiV2Vla051bWJlcmluZyI6eyIkaWQiOiI0ODQiLCJGb3JtYXQiOjAsIklzVmlzaWJsZSI6ZmFsc2UsIkxhc3RLbm93blZpc2liaWxpdHlTdGF0ZSI6ZmFsc2V9LCJJc1Zpc2libGUiOnRydWUsIlBhcmVudFN0eWxlIjpudWxsfSwiSW5kZXgiOjExLCJQZXJjZW50YWdlQ29tcGxldGUiOm51bGwsIlBvc2l0aW9uIjp7IlJhdGlvIjowLjAsIklzQ3VzdG9tIjpmYWxzZX0sIkRhdGVGb3JtYXQiOnsiJHJlZiI6IjQ4MiJ9LCJXZWVrTnVtYmVyaW5nIjp7IiRpZCI6IjQ4NSIsIkZvcm1hdCI6MCwiSXNWaXNpYmxlIjpmYWxzZSwiTGFzdEtub3duVmlzaWJpbGl0eVN0YXRlIjpmYWxzZX0sIlJlbGF0ZWRUYXNrSWQiOiIwMDAwMDAwMC0wMDAwLTAwMDAtMDAwMC0wMDAwMDAwMDAwMDAiLCJJZCI6IjE1NWRjMGRmLTZmNDEtNDNhOC1hMDViLTdmMTg3ZDE2ZjNjYiIsIkltcG9ydElkIjpudWxsLCJUaXRsZSI6IlByZXNzIFJlbGVhc2UiLCJOb3RlIjpudWxsLCJIeXBlcmxpbmsiOnsiJGlkIjoiNDg2IiwiQWRkcmVzcyI6IiIsIlN1YkFkZHJlc3MiOiIifSwiSXNDaGFuZ2VkIjpmYWxzZSwiSXNOZXciOmZhbHNlfSx7IiRpZCI6IjQ4NyIsIkRhdGUiOiIyMDIwLTAxLTI1VDIzOjU5OjAwWiIsIlN0eWxlIjp7IiRpZCI6IjQ4OCIsIlNoYXBlIjoxLCJDb25uZWN0b3JNYXJnaW4iOnsiJGlkIjoiNDg5IiwiVG9wIjowLjAsIkxlZnQiOjIuMCwiUmlnaHQiOjIuMCwiQm90dG9tIjowLjB9LCJDb25uZWN0b3JTdHlsZSI6eyIkaWQiOiI0OTAiLCJMaW5lQ29sb3IiOnsiJGlkIjoiNDkxIiwiJHR5cGUiOiJOTFJFLkNvbW1vbi5Eb20uU29saWRDb2xvckJydXNoLCBOTFJFLkNvbW1vbiIsIkNvbG9yIjp7IiRpZCI6IjQ5MiIsIkEiOjEyNywiUiI6NzksIkciOjEyOSwiQiI6MTg5fX0sIkxpbmVXZWlnaHQiOjEuMCwiTGluZVR5cGUiOjAsIlBhcmVudFN0eWxlIjpudWxsfSwiSXNCZWxvd1RpbWViYW5kIjpmYWxzZSwiUG9zaXRpb25PblRhc2siOjAsIkhpZGVEYXRlIjpmYWxzZSwiU2hhcGVTaXplIjoxLCJTcGFjaW5nIjoyLjAsIlBhZGRpbmciOnsiJGlkIjoiNDkzIiwiVG9wIjo3LjAsIkxlZnQiOjMuMCwiUmlnaHQiOjAuMCwiQm90dG9tIjoyLjB9LCJTaGFwZVN0eWxlIjp7IiRpZCI6IjQ5NCIsIk1hcmdpbiI6eyIkaWQiOiI0OTUiLCJUb3AiOjAuMCwiTGVmdCI6MC4wLCJSaWdodCI6MC4wLCJCb3R0b20iOjAuMH0sIlBhZGRpbmciOnsiJGlkIjoiNDk2IiwiVG9wIjowLjAsIkxlZnQiOjAuMCwiUmlnaHQiOjAuMCwiQm90dG9tIjowLjB9LCJCYWNrZ3JvdW5kIjp7IiRpZCI6IjQ5NyIsIkNvbG9yIjp7IiRpZCI6IjQ5OCIsIkEiOjI1NSwiUiI6MTM5LCJHIjoxOTMsIkIiOjY5fX0sIklzVmlzaWJsZSI6dHJ1ZSwiV2lkdGgiOjE4LjAsIkhlaWdodCI6MjAuMCwiQm9yZGVyU3R5bGUiOnsiJGlkIjoiNDk5IiwiTGluZUNvbG9yIjp7IiRpZCI6IjUwMCIsIiR0eXBlIjoiTkxSRS5Db21tb24uRG9tLlNvbGlkQ29sb3JCcnVzaCwgTkxSRS5Db21tb24iLCJDb2xvciI6eyIkaWQiOiI1MDEiLCJBIjoyNTUsIlIiOjI1NSwiRyI6MCwiQiI6MH19LCJMaW5lV2VpZ2h0IjowLjAsIkxpbmVUeXBlIjowLCJQYXJlbnRTdHlsZSI6bnVsbH0sIlBhcmVudFN0eWxlIjpudWxsfSwiVGl0bGVTdHlsZSI6eyIkaWQiOiI1MDIiLCJGb250U2V0dGluZ3MiOnsiJGlkIjoiNTAzIiwiRm9udFNpemUiOjExLCJGb250TmFtZSI6IkNhbGlicmkiLCJJc0JvbGQiOnRydWUsIklzSXRhbGljIjpmYWxzZSwiSXNVbmRlcmxpbmVkIjpmYWxzZSwiUGFyZW50U3R5bGUiOm51bGx9LCJBdXRvU2l6ZSI6MCwiRm9yZWdyb3VuZCI6eyIkaWQiOiI1MDQiLCJDb2xvciI6eyIkaWQiOiI1MDUiLCJBIjoyNTUsIlIiOjAsIkciOjAsIkIiOjB9fSwiTWF4V2lkdGgiOjY1LjYwMDAwMDAwMDAwMDAwOSwiTWF4SGVpZ2h0IjoiSW5maW5pdHkiLCJTbWFydEZvcmVncm91bmRJc0FjdGl2ZSI6ZmFsc2UsIkhvcml6b250YWxBbGlnbm1lbnQiOjEsIlZlcnRpY2FsQWxpZ25tZW50IjowLCJTbWFydEZvcmVncm91bmQiOm51bGwsIkJhY2tncm91bmRGaWxsVHlwZSI6MCwiTWFyZ2luIjp7IiRpZCI6IjUwNiIsIlRvcCI6MC4wLCJMZWZ0IjowLjAsIlJpZ2h0IjowLjAsIkJvdHRvbSI6MC4wfSwiUGFkZGluZyI6eyIkaWQiOiI1MDciLCJUb3AiOjAuMCwiTGVmdCI6MC4wLCJSaWdodCI6MC4wLCJCb3R0b20iOjAuMH0sIkJhY2tncm91bmQiOnsiJGlkIjoiNTA4IiwiQ29sb3IiOnsiJGlkIjoiNTA5IiwiQSI6MCwiUiI6MjU1LCJHIjoyNTUsIkIiOjI1NX19LCJJc1Zpc2libGUiOnRydWUsIldpZHRoIjowLjAsIkhlaWdodCI6MC4wLCJCb3JkZXJTdHlsZSI6eyIkaWQiOiI1MTAiLCJMaW5lQ29sb3IiOm51bGwsIkxpbmVXZWlnaHQiOjAuMCwiTGluZVR5cGUiOjAsIlBhcmVudFN0eWxlIjpudWxsfSwiUGFyZW50U3R5bGUiOm51bGx9LCJEYXRlU3R5bGUiOnsiJGlkIjoiNTExIiwiRm9udFNldHRpbmdzIjp7IiRpZCI6IjUxMiIsIkZvbnRTaXplIjo5LCJGb250TmFtZSI6IkNhbGlicmkiLCJJc0JvbGQiOmZhbHNlLCJJc0l0YWxpYyI6ZmFsc2UsIklzVW5kZXJsaW5lZCI6ZmFsc2UsIlBhcmVudFN0eWxlIjpudWxsfSwiQXV0b1NpemUiOjAsIkZvcmVncm91bmQiOnsiJGlkIjoiNTEzIiwiQ29sb3IiOnsiJGlkIjoiNTE0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aWQiOiI1MTUiLCJUb3AiOjAuMCwiTGVmdCI6MC4wLCJSaWdodCI6MC4wLCJCb3R0b20iOjAuMH0sIlBhZGRpbmciOnsiJGlkIjoiNTE2IiwiVG9wIjowLjAsIkxlZnQiOjAuMCwiUmlnaHQiOjAuMCwiQm90dG9tIjowLjB9LCJCYWNrZ3JvdW5kIjp7IiRpZCI6IjUxNyIsIkNvbG9yIjp7IiRpZCI6IjUxOCIsIkEiOjAsIlIiOjI1NSwiRyI6MjU1LCJCIjoyNTV9fSwiSXNWaXNpYmxlIjp0cnVlLCJXaWR0aCI6MC4wLCJIZWlnaHQiOjAuMCwiQm9yZGVyU3R5bGUiOnsiJGlkIjoiNTE5IiwiTGluZUNvbG9yIjpudWxsLCJMaW5lV2VpZ2h0IjowLjAsIkxpbmVUeXBlIjowLCJQYXJlbnRTdHlsZSI6bnVsbH0sIlBhcmVudFN0eWxlIjpudWxsfSwiRGF0ZUZvcm1hdCI6eyIkaWQiOiI1MjAiLCJGb3JtYXRTdHJpbmciOiJNTU1NIGQiLCJTZXBhcmF0b3IiOiIvIiwiVXNlSW50ZXJuYXRpb25hbERhdGVGb3JtYXQiOnRydWUsIkRhdGVJc1Zpc2libGUiOnRydWUsIlRpbWVJc1Zpc2libGUiOmZhbHNlLCJIb3VyRGlnaXRzIjoxLCJBbVBtRGVzaWduYXRvciI6MiwiVHJpbTAwTWludXRlcyI6ZmFsc2UsIkxhc3RLbm93blZpc2liaWxpdHlTdGF0ZSI6eyIkaWQiOiI1MjEiLCJEYXRlUGFydElzVmlzaWJsZSI6dHJ1ZSwiVGltZVBhcnRJc1Zpc2libGUiOmZhbHNlfX0sIldlZWtOdW1iZXJpbmciOnsiJGlkIjoiNTIyIiwiRm9ybWF0IjowLCJJc1Zpc2libGUiOmZhbHNlLCJMYXN0S25vd25WaXNpYmlsaXR5U3RhdGUiOmZhbHNlfSwiSXNWaXNpYmxlIjp0cnVlLCJQYXJlbnRTdHlsZSI6bnVsbH0sIkluZGV4IjoxMiwiUGVyY2VudGFnZUNvbXBsZXRlIjpudWxsLCJQb3NpdGlvbiI6eyJSYXRpbyI6MC4wODc3MTE4NzExMTE4MzQ1LCJJc0N1c3RvbSI6ZmFsc2V9LCJEYXRlRm9ybWF0Ijp7IiRyZWYiOiI1MjAifSwiV2Vla051bWJlcmluZyI6eyIkaWQiOiI1MjMiLCJGb3JtYXQiOjAsIklzVmlzaWJsZSI6ZmFsc2UsIkxhc3RLbm93blZpc2liaWxpdHlTdGF0ZSI6ZmFsc2V9LCJSZWxhdGVkVGFza0lkIjoiMDAwMDAwMDAtMDAwMC0wMDAwLTAwMDAtMDAwMDAwMDAwMDAwIiwiSWQiOiIxNzcxODg3MC03ZTU0LTQ4MzAtYjhjZS04ODRhNDViMTRkM2EiLCJJbXBvcnRJZCI6bnVsbCwiVGl0bGUiOiJQcm9qZWN0IEtpY2tvZmYiLCJOb3RlIjpudWxsLCJIeXBlcmxpbmsiOnsiJGlkIjoiNTI0IiwiQWRkcmVzcyI6IiIsIlN1YkFkZHJlc3MiOiIifSwiSXNDaGFuZ2VkIjpmYWxzZSwiSXNOZXciOmZhbHNlfSx7IiRpZCI6IjUyNSIsIkRhdGUiOiIyMDIwLTAzLTEwVDIzOjU5OjAwWiIsIlN0eWxlIjp7IiRpZCI6IjUyNiIsIlNoYXBlIjoyLCJDb25uZWN0b3JNYXJnaW4iOnsiJGlkIjoiNTI3IiwiVG9wIjowLjAsIkxlZnQiOjIuMCwiUmlnaHQiOjIuMCwiQm90dG9tIjowLjB9LCJDb25uZWN0b3JTdHlsZSI6eyIkaWQiOiI1MjgiLCJMaW5lQ29sb3IiOnsiJGlkIjoiNTI5IiwiJHR5cGUiOiJOTFJFLkNvbW1vbi5Eb20uU29saWRDb2xvckJydXNoLCBOTFJFLkNvbW1vbiIsIkNvbG9yIjp7IiRpZCI6IjUzMCIsIkEiOjEyNywiUiI6NzksIkciOjEyOSwiQiI6MTg5fX0sIkxpbmVXZWlnaHQiOjEuNSwiTGluZVR5cGUiOjAsIlBhcmVudFN0eWxlIjpudWxsfSwiSXNCZWxvd1RpbWViYW5kIjpmYWxzZSwiUG9zaXRpb25PblRhc2siOjAsIkhpZGVEYXRlIjpmYWxzZSwiU2hhcGVTaXplIjoxLCJTcGFjaW5nIjoyLjAsIlBhZGRpbmciOnsiJGlkIjoiNTMxIiwiVG9wIjo3LjAsIkxlZnQiOjMuMCwiUmlnaHQiOjAuMCwiQm90dG9tIjoyLjB9LCJTaGFwZVN0eWxlIjp7IiRpZCI6IjUzMiIsIk1hcmdpbiI6eyIkaWQiOiI1MzMiLCJUb3AiOjAuMCwiTGVmdCI6MC4wLCJSaWdodCI6MC4wLCJCb3R0b20iOjAuMH0sIlBhZGRpbmciOnsiJGlkIjoiNTM0IiwiVG9wIjowLjAsIkxlZnQiOjAuMCwiUmlnaHQiOjAuMCwiQm90dG9tIjowLjB9LCJCYWNrZ3JvdW5kIjp7IiRpZCI6IjUzNSIsIkNvbG9yIjp7IiRpZCI6IjUzNiIsIkEiOjI1NSwiUiI6MjM0LCJHIjo4MywiQiI6OTN9fSwiSXNWaXNpYmxlIjp0cnVlLCJXaWR0aCI6MTMuMCwiSGVpZ2h0IjoxMy4wLCJCb3JkZXJTdHlsZSI6eyIkaWQiOiI1MzciLCJMaW5lQ29sb3IiOnsiJGlkIjoiNTM4IiwiJHR5cGUiOiJOTFJFLkNvbW1vbi5Eb20uU29saWRDb2xvckJydXNoLCBOTFJFLkNvbW1vbiIsIkNvbG9yIjp7IiRpZCI6IjUzOSIsIkEiOjI1NSwiUiI6MjU1LCJHIjowLCJCIjowfX0sIkxpbmVXZWlnaHQiOjAuMCwiTGluZVR5cGUiOjAsIlBhcmVudFN0eWxlIjpudWxsfSwiUGFyZW50U3R5bGUiOm51bGx9LCJUaXRsZVN0eWxlIjp7IiRpZCI6IjU0MCIsIkZvbnRTZXR0aW5ncyI6eyIkaWQiOiI1NDEiLCJGb250U2l6ZSI6MTEsIkZvbnROYW1lIjoiQ2FsaWJyaSIsIklzQm9sZCI6dHJ1ZSwiSXNJdGFsaWMiOmZhbHNlLCJJc1VuZGVybGluZWQiOmZhbHNlLCJQYXJlbnRTdHlsZSI6bnVsbH0sIkF1dG9TaXplIjowLCJGb3JlZ3JvdW5kIjp7IiRpZCI6IjU0MiIsIkNvbG9yIjp7IiRpZCI6IjU0MyIsIkEiOjI1NSwiUiI6MCwiRyI6MCwiQiI6MH19LCJNYXhXaWR0aCI6NzguODY2NjY2NjY2NjY2Njc0LCJNYXhIZWlnaHQiOiJJbmZpbml0eSIsIlNtYXJ0Rm9yZWdyb3VuZElzQWN0aXZlIjpmYWxzZSwiSG9yaXpvbnRhbEFsaWdubWVudCI6MCwiVmVydGljYWxBbGlnbm1lbnQiOjAsIlNtYXJ0Rm9yZWdyb3VuZCI6bnVsbCwiQmFja2dyb3VuZEZpbGxUeXBlIjowLCJNYXJnaW4iOnsiJGlkIjoiNTQ0IiwiVG9wIjowLjAsIkxlZnQiOjAuMCwiUmlnaHQiOjAuMCwiQm90dG9tIjowLjB9LCJQYWRkaW5nIjp7IiRpZCI6IjU0NSIsIlRvcCI6MC4wLCJMZWZ0IjowLjAsIlJpZ2h0IjowLjAsIkJvdHRvbSI6MC4wfSwiQmFja2dyb3VuZCI6eyIkaWQiOiI1NDYiLCJDb2xvciI6eyIkaWQiOiI1NDciLCJBIjowLCJSIjoyNTUsIkciOjI1NSwiQiI6MjU1fX0sIklzVmlzaWJsZSI6dHJ1ZSwiV2lkdGgiOjAuMCwiSGVpZ2h0IjowLjAsIkJvcmRlclN0eWxlIjp7IiRpZCI6IjU0OCIsIkxpbmVDb2xvciI6bnVsbCwiTGluZVdlaWdodCI6MC4wLCJMaW5lVHlwZSI6MCwiUGFyZW50U3R5bGUiOm51bGx9LCJQYXJlbnRTdHlsZSI6bnVsbH0sIkRhdGVTdHlsZSI6eyIkaWQiOiI1NDkiLCJGb250U2V0dGluZ3MiOnsiJGlkIjoiNTUwIiwiRm9udFNpemUiOjksIkZvbnROYW1lIjoiQ2FsaWJyaSIsIklzQm9sZCI6ZmFsc2UsIklzSXRhbGljIjpmYWxzZSwiSXNVbmRlcmxpbmVkIjpmYWxzZSwiUGFyZW50U3R5bGUiOm51bGx9LCJBdXRvU2l6ZSI6MCwiRm9yZWdyb3VuZCI6eyIkaWQiOiI1NTEiLCJDb2xvciI6eyIkaWQiOiI1NTI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U1MyIsIlRvcCI6MC4wLCJMZWZ0IjowLjAsIlJpZ2h0IjowLjAsIkJvdHRvbSI6MC4wfSwiUGFkZGluZyI6eyIkaWQiOiI1NTQiLCJUb3AiOjAuMCwiTGVmdCI6MC4wLCJSaWdodCI6MC4wLCJCb3R0b20iOjAuMH0sIkJhY2tncm91bmQiOnsiJGlkIjoiNTU1IiwiQ29sb3IiOnsiJGlkIjoiNTU2IiwiQSI6MCwiUiI6MjU1LCJHIjoyNTUsIkIiOjI1NX19LCJJc1Zpc2libGUiOnRydWUsIldpZHRoIjowLjAsIkhlaWdodCI6MC4wLCJCb3JkZXJTdHlsZSI6eyIkaWQiOiI1NTciLCJMaW5lQ29sb3IiOm51bGwsIkxpbmVXZWlnaHQiOjAuMCwiTGluZVR5cGUiOjAsIlBhcmVudFN0eWxlIjpudWxsfSwiUGFyZW50U3R5bGUiOm51bGx9LCJEYXRlRm9ybWF0Ijp7IiRpZCI6IjU1OCIsIkZvcm1hdFN0cmluZyI6Ik1NTU0gZCIsIlNlcGFyYXRvciI6Ii8iLCJVc2VJbnRlcm5hdGlvbmFsRGF0ZUZvcm1hdCI6dHJ1ZSwiRGF0ZUlzVmlzaWJsZSI6dHJ1ZSwiVGltZUlzVmlzaWJsZSI6ZmFsc2UsIkhvdXJEaWdpdHMiOjEsIkFtUG1EZXNpZ25hdG9yIjoyLCJUcmltMDBNaW51dGVzIjpmYWxzZSwiTGFzdEtub3duVmlzaWJpbGl0eVN0YXRlIjp7IiRpZCI6IjU1OSIsIkRhdGVQYXJ0SXNWaXNpYmxlIjp0cnVlLCJUaW1lUGFydElzVmlzaWJsZSI6ZmFsc2V9fSwiV2Vla051bWJlcmluZyI6eyIkaWQiOiI1NjAiLCJGb3JtYXQiOjAsIklzVmlzaWJsZSI6ZmFsc2UsIkxhc3RLbm93blZpc2liaWxpdHlTdGF0ZSI6ZmFsc2V9LCJJc1Zpc2libGUiOnRydWUsIlBhcmVudFN0eWxlIjpudWxsfSwiSW5kZXgiOjEzLCJQZXJjZW50YWdlQ29tcGxldGUiOm51bGwsIlBvc2l0aW9uIjp7IlJhdGlvIjowLjAsIklzQ3VzdG9tIjpmYWxzZX0sIkRhdGVGb3JtYXQiOnsiJHJlZiI6IjU1OCJ9LCJXZWVrTnVtYmVyaW5nIjp7IiRpZCI6IjU2MSIsIkZvcm1hdCI6MCwiSXNWaXNpYmxlIjpmYWxzZSwiTGFzdEtub3duVmlzaWJpbGl0eVN0YXRlIjpmYWxzZX0sIlJlbGF0ZWRUYXNrSWQiOiIwMDAwMDAwMC0wMDAwLTAwMDAtMDAwMC0wMDAwMDAwMDAwMDAiLCJJZCI6ImU3ZDQyNDIxLWQ5ZTYtNDBhMi1hMTA3LWFmYTQyMzE0MWM0NiIsIkltcG9ydElkIjpudWxsLCJUaXRsZSI6IkV4ZWN1dGl2ZSBSZXZpZXciLCJOb3RlIjpudWxsLCJIeXBlcmxpbmsiOnsiJGlkIjoiNTYyIiwiQWRkcmVzcyI6IiIsIlN1YkFkZHJlc3MiOiIifSwiSXNDaGFuZ2VkIjpmYWxzZSwiSXNOZXciOmZhbHNlfSx7IiRpZCI6IjU2MyIsIkRhdGUiOiIyMDIwLTAzLTIxVDIzOjU5OjAwWiIsIlN0eWxlIjp7IiRpZCI6IjU2NCIsIlNoYXBlIjoyLCJDb25uZWN0b3JNYXJnaW4iOnsiJGlkIjoiNTY1IiwiVG9wIjowLjAsIkxlZnQiOjIuMCwiUmlnaHQiOjIuMCwiQm90dG9tIjowLjB9LCJDb25uZWN0b3JTdHlsZSI6eyIkaWQiOiI1NjYiLCJMaW5lQ29sb3IiOnsiJGlkIjoiNTY3IiwiJHR5cGUiOiJOTFJFLkNvbW1vbi5Eb20uU29saWRDb2xvckJydXNoLCBOTFJFLkNvbW1vbiIsIkNvbG9yIjp7IiRpZCI6IjU2OCIsIkEiOjEyNywiUiI6NzksIkciOjEyOSwiQiI6MTg5fX0sIkxpbmVXZWlnaHQiOjEuNSwiTGluZVR5cGUiOjAsIlBhcmVudFN0eWxlIjpudWxsfSwiSXNCZWxvd1RpbWViYW5kIjpmYWxzZSwiUG9zaXRpb25PblRhc2siOjAsIkhpZGVEYXRlIjpmYWxzZSwiU2hhcGVTaXplIjoxLCJTcGFjaW5nIjoyLjAsIlBhZGRpbmciOnsiJGlkIjoiNTY5IiwiVG9wIjo3LjAsIkxlZnQiOjMuMCwiUmlnaHQiOjAuMCwiQm90dG9tIjoyLjB9LCJTaGFwZVN0eWxlIjp7IiRpZCI6IjU3MCIsIk1hcmdpbiI6eyIkaWQiOiI1NzEiLCJUb3AiOjAuMCwiTGVmdCI6MC4wLCJSaWdodCI6MC4wLCJCb3R0b20iOjAuMH0sIlBhZGRpbmciOnsiJGlkIjoiNTcyIiwiVG9wIjowLjAsIkxlZnQiOjAuMCwiUmlnaHQiOjAuMCwiQm90dG9tIjowLjB9LCJCYWNrZ3JvdW5kIjp7IiRpZCI6IjU3MyIsIkNvbG9yIjp7IiRpZCI6IjU3NCIsIkEiOjI1NSwiUiI6MjM0LCJHIjo4MywiQiI6OTN9fSwiSXNWaXNpYmxlIjp0cnVlLCJXaWR0aCI6MTMuMCwiSGVpZ2h0IjoxMy4wLCJCb3JkZXJTdHlsZSI6eyIkaWQiOiI1NzUiLCJMaW5lQ29sb3IiOnsiJGlkIjoiNTc2IiwiJHR5cGUiOiJOTFJFLkNvbW1vbi5Eb20uU29saWRDb2xvckJydXNoLCBOTFJFLkNvbW1vbiIsIkNvbG9yIjp7IiRpZCI6IjU3NyIsIkEiOjI1NSwiUiI6MjU1LCJHIjowLCJCIjowfX0sIkxpbmVXZWlnaHQiOjAuMCwiTGluZVR5cGUiOjAsIlBhcmVudFN0eWxlIjpudWxsfSwiUGFyZW50U3R5bGUiOm51bGx9LCJUaXRsZVN0eWxlIjp7IiRpZCI6IjU3OCIsIkZvbnRTZXR0aW5ncyI6eyIkaWQiOiI1NzkiLCJGb250U2l6ZSI6MTEsIkZvbnROYW1lIjoiQ2FsaWJyaSIsIklzQm9sZCI6dHJ1ZSwiSXNJdGFsaWMiOmZhbHNlLCJJc1VuZGVybGluZWQiOmZhbHNlLCJQYXJlbnRTdHlsZSI6bnVsbH0sIkF1dG9TaXplIjowLCJGb3JlZ3JvdW5kIjp7IiRpZCI6IjU4MCIsIkNvbG9yIjp7IiRpZCI6IjU4MSIsIkEiOjI1NSwiUiI6MCwiRyI6MCwiQiI6MH19LCJNYXhXaWR0aCI6ODQuNDQzMzMzMzMzMzMzMzQyLCJNYXhIZWlnaHQiOiJJbmZpbml0eSIsIlNtYXJ0Rm9yZWdyb3VuZElzQWN0aXZlIjpmYWxzZSwiSG9yaXpvbnRhbEFsaWdubWVudCI6MCwiVmVydGljYWxBbGlnbm1lbnQiOjAsIlNtYXJ0Rm9yZWdyb3VuZCI6bnVsbCwiQmFja2dyb3VuZEZpbGxUeXBlIjowLCJNYXJnaW4iOnsiJGlkIjoiNTgyIiwiVG9wIjowLjAsIkxlZnQiOjAuMCwiUmlnaHQiOjAuMCwiQm90dG9tIjowLjB9LCJQYWRkaW5nIjp7IiRpZCI6IjU4MyIsIlRvcCI6MC4wLCJMZWZ0IjowLjAsIlJpZ2h0IjowLjAsIkJvdHRvbSI6MC4wfSwiQmFja2dyb3VuZCI6eyIkaWQiOiI1ODQiLCJDb2xvciI6eyIkaWQiOiI1ODUiLCJBIjowLCJSIjoyNTUsIkciOjI1NSwiQiI6MjU1fX0sIklzVmlzaWJsZSI6dHJ1ZSwiV2lkdGgiOjAuMCwiSGVpZ2h0IjowLjAsIkJvcmRlclN0eWxlIjp7IiRpZCI6IjU4NiIsIkxpbmVDb2xvciI6bnVsbCwiTGluZVdlaWdodCI6MC4wLCJMaW5lVHlwZSI6MCwiUGFyZW50U3R5bGUiOm51bGx9LCJQYXJlbnRTdHlsZSI6bnVsbH0sIkRhdGVTdHlsZSI6eyIkaWQiOiI1ODciLCJGb250U2V0dGluZ3MiOnsiJGlkIjoiNTg4IiwiRm9udFNpemUiOjksIkZvbnROYW1lIjoiQ2FsaWJyaSIsIklzQm9sZCI6ZmFsc2UsIklzSXRhbGljIjpmYWxzZSwiSXNVbmRlcmxpbmVkIjpmYWxzZSwiUGFyZW50U3R5bGUiOm51bGx9LCJBdXRvU2l6ZSI6MCwiRm9yZWdyb3VuZCI6eyIkaWQiOiI1ODkiLCJDb2xvciI6eyIkaWQiOiI1OTA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U5MSIsIlRvcCI6MC4wLCJMZWZ0IjowLjAsIlJpZ2h0IjowLjAsIkJvdHRvbSI6MC4wfSwiUGFkZGluZyI6eyIkaWQiOiI1OTIiLCJUb3AiOjAuMCwiTGVmdCI6MC4wLCJSaWdodCI6MC4wLCJCb3R0b20iOjAuMH0sIkJhY2tncm91bmQiOnsiJGlkIjoiNTkzIiwiQ29sb3IiOnsiJGlkIjoiNTk0IiwiQSI6MCwiUiI6MjU1LCJHIjoyNTUsIkIiOjI1NX19LCJJc1Zpc2libGUiOnRydWUsIldpZHRoIjowLjAsIkhlaWdodCI6MC4wLCJCb3JkZXJTdHlsZSI6eyIkaWQiOiI1OTUiLCJMaW5lQ29sb3IiOm51bGwsIkxpbmVXZWlnaHQiOjAuMCwiTGluZVR5cGUiOjAsIlBhcmVudFN0eWxlIjpudWxsfSwiUGFyZW50U3R5bGUiOm51bGx9LCJEYXRlRm9ybWF0Ijp7IiRpZCI6IjU5NiIsIkZvcm1hdFN0cmluZyI6Ik1NTU0gZCIsIlNlcGFyYXRvciI6Ii8iLCJVc2VJbnRlcm5hdGlvbmFsRGF0ZUZvcm1hdCI6dHJ1ZSwiRGF0ZUlzVmlzaWJsZSI6dHJ1ZSwiVGltZUlzVmlzaWJsZSI6ZmFsc2UsIkhvdXJEaWdpdHMiOjEsIkFtUG1EZXNpZ25hdG9yIjoyLCJUcmltMDBNaW51dGVzIjpmYWxzZSwiTGFzdEtub3duVmlzaWJpbGl0eVN0YXRlIjp7IiRpZCI6IjU5NyIsIkRhdGVQYXJ0SXNWaXNpYmxlIjp0cnVlLCJUaW1lUGFydElzVmlzaWJsZSI6ZmFsc2V9fSwiV2Vla051bWJlcmluZyI6eyIkaWQiOiI1OTgiLCJGb3JtYXQiOjAsIklzVmlzaWJsZSI6ZmFsc2UsIkxhc3RLbm93blZpc2liaWxpdHlTdGF0ZSI6ZmFsc2V9LCJJc1Zpc2libGUiOnRydWUsIlBhcmVudFN0eWxlIjpudWxsfSwiSW5kZXgiOjE0LCJQZXJjZW50YWdlQ29tcGxldGUiOm51bGwsIlBvc2l0aW9uIjp7IlJhdGlvIjowLjAsIklzQ3VzdG9tIjpmYWxzZX0sIkRhdGVGb3JtYXQiOnsiJHJlZiI6IjU5NiJ9LCJXZWVrTnVtYmVyaW5nIjp7IiRpZCI6IjU5OSIsIkZvcm1hdCI6MCwiSXNWaXNpYmxlIjpmYWxzZSwiTGFzdEtub3duVmlzaWJpbGl0eVN0YXRlIjpmYWxzZX0sIlJlbGF0ZWRUYXNrSWQiOiIwMDAwMDAwMC0wMDAwLTAwMDAtMDAwMC0wMDAwMDAwMDAwMDAiLCJJZCI6IjBlMjhhODRjLWY2NzItNGUwMC1hMDg5LTk2NGJlMGQyNGIwYyIsIkltcG9ydElkIjpudWxsLCJUaXRsZSI6IkV4ZWN1dGl2ZSBEZWNpc2lvbiIsIk5vdGUiOm51bGwsIkh5cGVybGluayI6eyIkaWQiOiI2MDAiLCJBZGRyZXNzIjoiIiwiU3ViQWRkcmVzcyI6IiJ9LCJJc0NoYW5nZWQiOmZhbHNlLCJJc05ldyI6ZmFsc2V9LHsiJGlkIjoiNjAxIiwiRGF0ZSI6IjIwMjAtMTAtMjVUMjM6NTk6MDBaIiwiU3R5bGUiOnsiJGlkIjoiNjAyIiwiU2hhcGUiOjEsIkNvbm5lY3Rvck1hcmdpbiI6eyIkaWQiOiI2MDMiLCJUb3AiOjAuMCwiTGVmdCI6Mi4wLCJSaWdodCI6Mi4wLCJCb3R0b20iOjAuMH0sIkNvbm5lY3RvclN0eWxlIjp7IiRpZCI6IjYwNCIsIkxpbmVDb2xvciI6eyIkaWQiOiI2MDUiLCIkdHlwZSI6Ik5MUkUuQ29tbW9uLkRvbS5Tb2xpZENvbG9yQnJ1c2gsIE5MUkUuQ29tbW9uIiwiQ29sb3IiOnsiJGlkIjoiNjA2IiwiQSI6MTI3LCJSIjo3OSwiRyI6MTI5LCJCIjoxODl9fSwiTGluZVdlaWdodCI6MS4wLCJMaW5lVHlwZSI6MCwiUGFyZW50U3R5bGUiOm51bGx9LCJJc0JlbG93VGltZWJhbmQiOmZhbHNlLCJQb3NpdGlvbk9uVGFzayI6MCwiSGlkZURhdGUiOmZhbHNlLCJTaGFwZVNpemUiOjEsIlNwYWNpbmciOjIuMCwiUGFkZGluZyI6eyIkaWQiOiI2MDciLCJUb3AiOjcuMCwiTGVmdCI6My4wLCJSaWdodCI6MC4wLCJCb3R0b20iOjIuMH0sIlNoYXBlU3R5bGUiOnsiJGlkIjoiNjA4IiwiTWFyZ2luIjp7IiRpZCI6IjYwOSIsIlRvcCI6MC4wLCJMZWZ0IjowLjAsIlJpZ2h0IjowLjAsIkJvdHRvbSI6MC4wfSwiUGFkZGluZyI6eyIkaWQiOiI2MTAiLCJUb3AiOjAuMCwiTGVmdCI6MC4wLCJSaWdodCI6MC4wLCJCb3R0b20iOjAuMH0sIkJhY2tncm91bmQiOnsiJGlkIjoiNjExIiwiQ29sb3IiOnsiJGlkIjoiNjEyIiwiQSI6MjU1LCJSIjoxMzksIkciOjE5MywiQiI6Njl9fSwiSXNWaXNpYmxlIjp0cnVlLCJXaWR0aCI6MTguMCwiSGVpZ2h0IjoyMC4wLCJCb3JkZXJTdHlsZSI6eyIkaWQiOiI2MTMiLCJMaW5lQ29sb3IiOnsiJGlkIjoiNjE0IiwiJHR5cGUiOiJOTFJFLkNvbW1vbi5Eb20uU29saWRDb2xvckJydXNoLCBOTFJFLkNvbW1vbiIsIkNvbG9yIjp7IiRpZCI6IjYxNSIsIkEiOjI1NSwiUiI6MjU1LCJHIjowLCJCIjowfX0sIkxpbmVXZWlnaHQiOjAuMCwiTGluZVR5cGUiOjAsIlBhcmVudFN0eWxlIjpudWxsfSwiUGFyZW50U3R5bGUiOm51bGx9LCJUaXRsZVN0eWxlIjp7IiRpZCI6IjYxNiIsIkZvbnRTZXR0aW5ncyI6eyIkaWQiOiI2MTciLCJGb250U2l6ZSI6MTEsIkZvbnROYW1lIjoiQ2FsaWJyaSIsIklzQm9sZCI6dHJ1ZSwiSXNJdGFsaWMiOmZhbHNlLCJJc1VuZGVybGluZWQiOmZhbHNlLCJQYXJlbnRTdHlsZSI6bnVsbH0sIkF1dG9TaXplIjowLCJGb3JlZ3JvdW5kIjp7IiRpZCI6IjYxOCIsIkNvbG9yIjp7IiRpZCI6IjYxOSIsIkEiOjI1NSwiUiI6MCwiRyI6MCwiQiI6MH19LCJNYXhXaWR0aCI6NTkuNDMwMDAwMDAwMDAwMDA3LCJNYXhIZWlnaHQiOiJJbmZpbml0eSIsIlNtYXJ0Rm9yZWdyb3VuZElzQWN0aXZlIjpmYWxzZSwiSG9yaXpvbnRhbEFsaWdubWVudCI6MSwiVmVydGljYWxBbGlnbm1lbnQiOjAsIlNtYXJ0Rm9yZWdyb3VuZCI6bnVsbCwiQmFja2dyb3VuZEZpbGxUeXBlIjowLCJNYXJnaW4iOnsiJGlkIjoiNjIwIiwiVG9wIjowLjAsIkxlZnQiOjAuMCwiUmlnaHQiOjAuMCwiQm90dG9tIjowLjB9LCJQYWRkaW5nIjp7IiRpZCI6IjYyMSIsIlRvcCI6MC4wLCJMZWZ0IjowLjAsIlJpZ2h0IjowLjAsIkJvdHRvbSI6MC4wfSwiQmFja2dyb3VuZCI6eyIkaWQiOiI2MjIiLCJDb2xvciI6eyIkaWQiOiI2MjMiLCJBIjowLCJSIjoyNTUsIkciOjI1NSwiQiI6MjU1fX0sIklzVmlzaWJsZSI6dHJ1ZSwiV2lkdGgiOjAuMCwiSGVpZ2h0IjowLjAsIkJvcmRlclN0eWxlIjp7IiRpZCI6IjYyNCIsIkxpbmVDb2xvciI6bnVsbCwiTGluZVdlaWdodCI6MC4wLCJMaW5lVHlwZSI6MCwiUGFyZW50U3R5bGUiOm51bGx9LCJQYXJlbnRTdHlsZSI6bnVsbH0sIkRhdGVTdHlsZSI6eyIkaWQiOiI2MjUiLCJGb250U2V0dGluZ3MiOnsiJGlkIjoiNjI2IiwiRm9udFNpemUiOjksIkZvbnROYW1lIjoiQ2FsaWJyaSIsIklzQm9sZCI6ZmFsc2UsIklzSXRhbGljIjpmYWxzZSwiSXNVbmRlcmxpbmVkIjpmYWxzZSwiUGFyZW50U3R5bGUiOm51bGx9LCJBdXRvU2l6ZSI6MCwiRm9yZWdyb3VuZCI6eyIkaWQiOiI2MjciLCJDb2xvciI6eyIkaWQiOiI2MjgiLCJBIjoyNTUsIlIiOjY4LCJHIjo4NCwiQiI6MTA2fX0sIk1heFdpZHRoIjoyMDAuMCwiTWF4SGVpZ2h0IjoiSW5maW5pdHkiLCJTbWFydEZvcmVncm91bmRJc0FjdGl2ZSI6ZmFsc2UsIkhvcml6b250YWxBbGlnbm1lbnQiOjEsIlZlcnRpY2FsQWxpZ25tZW50IjowLCJTbWFydEZvcmVncm91bmQiOm51bGwsIkJhY2tncm91bmRGaWxsVHlwZSI6MCwiTWFyZ2luIjp7IiRpZCI6IjYyOSIsIlRvcCI6MC4wLCJMZWZ0IjowLjAsIlJpZ2h0IjowLjAsIkJvdHRvbSI6MC4wfSwiUGFkZGluZyI6eyIkaWQiOiI2MzAiLCJUb3AiOjAuMCwiTGVmdCI6MC4wLCJSaWdodCI6MC4wLCJCb3R0b20iOjAuMH0sIkJhY2tncm91bmQiOnsiJGlkIjoiNjMxIiwiQ29sb3IiOnsiJGlkIjoiNjMyIiwiQSI6MCwiUiI6MjU1LCJHIjoyNTUsIkIiOjI1NX19LCJJc1Zpc2libGUiOnRydWUsIldpZHRoIjowLjAsIkhlaWdodCI6MC4wLCJCb3JkZXJTdHlsZSI6eyIkaWQiOiI2MzMiLCJMaW5lQ29sb3IiOm51bGwsIkxpbmVXZWlnaHQiOjAuMCwiTGluZVR5cGUiOjAsIlBhcmVudFN0eWxlIjpudWxsfSwiUGFyZW50U3R5bGUiOm51bGx9LCJEYXRlRm9ybWF0Ijp7IiRpZCI6IjYzNCIsIkZvcm1hdFN0cmluZyI6Ik1NTU0gZCIsIlNlcGFyYXRvciI6Ii8iLCJVc2VJbnRlcm5hdGlvbmFsRGF0ZUZvcm1hdCI6dHJ1ZSwiRGF0ZUlzVmlzaWJsZSI6dHJ1ZSwiVGltZUlzVmlzaWJsZSI6ZmFsc2UsIkhvdXJEaWdpdHMiOjEsIkFtUG1EZXNpZ25hdG9yIjoyLCJUcmltMDBNaW51dGVzIjpmYWxzZSwiTGFzdEtub3duVmlzaWJpbGl0eVN0YXRlIjp7IiRpZCI6IjYzNSIsIkRhdGVQYXJ0SXNWaXNpYmxlIjp0cnVlLCJUaW1lUGFydElzVmlzaWJsZSI6ZmFsc2V9fSwiV2Vla051bWJlcmluZyI6eyIkaWQiOiI2MzYiLCJGb3JtYXQiOjAsIklzVmlzaWJsZSI6ZmFsc2UsIkxhc3RLbm93blZpc2liaWxpdHlTdGF0ZSI6ZmFsc2V9LCJJc1Zpc2libGUiOnRydWUsIlBhcmVudFN0eWxlIjpudWxsfSwiSW5kZXgiOjE1LCJQZXJjZW50YWdlQ29tcGxldGUiOm51bGwsIlBvc2l0aW9uIjp7IlJhdGlvIjowLjA4NzgwMjQ2OTEzNTgwMjUxNiwiSXNDdXN0b20iOmZhbHNlfSwiRGF0ZUZvcm1hdCI6eyIkcmVmIjoiNjM0In0sIldlZWtOdW1iZXJpbmciOnsiJGlkIjoiNjM3IiwiRm9ybWF0IjowLCJJc1Zpc2libGUiOmZhbHNlLCJMYXN0S25vd25WaXNpYmlsaXR5U3RhdGUiOmZhbHNlfSwiUmVsYXRlZFRhc2tJZCI6IjAwMDAwMDAwLTAwMDAtMDAwMC0wMDAwLTAwMDAwMDAwMDAwMCIsIklkIjoiYjFhMmIwYWQtNTBjNS00ZjNkLWIyNGItM2FhYjY5ZDY4ZmM1IiwiSW1wb3J0SWQiOm51bGwsIlRpdGxlIjoiRmluYWwgUmVsZWFzZSIsIk5vdGUiOm51bGwsIkh5cGVybGluayI6eyIkaWQiOiI2MzgiLCJBZGRyZXNzIjoiIiwiU3ViQWRkcmVzcyI6IiJ9LCJJc0NoYW5nZWQiOmZhbHNlLCJJc05ldyI6ZmFsc2V9LHsiJGlkIjoiNjM5IiwiRGF0ZSI6IjIwMjAtMDUtMzBUMjM6NTk6MDAiLCJTdHlsZSI6eyIkaWQiOiI2NDAiLCJTaGFwZSI6MSwiQ29ubmVjdG9yTWFyZ2luIjp7IiRpZCI6IjY0MSIsIlRvcCI6MC4wLCJMZWZ0IjoyLjAsIlJpZ2h0IjoyLjAsIkJvdHRvbSI6MC4wfSwiQ29ubmVjdG9yU3R5bGUiOnsiJGlkIjoiNjQyIiwiTGluZUNvbG9yIjp7IiRpZCI6IjY0MyIsIiR0eXBlIjoiTkxSRS5Db21tb24uRG9tLlNvbGlkQ29sb3JCcnVzaCwgTkxSRS5Db21tb24iLCJDb2xvciI6eyIkaWQiOiI2NDQiLCJBIjoyNTUsIlIiOjE2NCwiRyI6MTI1LCJCIjowfX0sIkxpbmVXZWlnaHQiOjEuMCwiTGluZVR5cGUiOjAsIlBhcmVudFN0eWxlIjpudWxsfSwiSXNCZWxvd1RpbWViYW5kIjp0cnVlLCJQb3NpdGlvbk9uVGFzayI6MywiSGlkZURhdGUiOmZhbHNlLCJTaGFwZVNpemUiOjAsIlNwYWNpbmciOjIuMCwiUGFkZGluZyI6eyIkaWQiOiI2NDUiLCJUb3AiOjcuMCwiTGVmdCI6My4wLCJSaWdodCI6MC4wLCJCb3R0b20iOjIuMH0sIlNoYXBlU3R5bGUiOnsiJGlkIjoiNjQ2IiwiTWFyZ2luIjp7IiRpZCI6IjY0NyIsIlRvcCI6MC4wLCJMZWZ0IjowLjAsIlJpZ2h0IjowLjAsIkJvdHRvbSI6MC4wfSwiUGFkZGluZyI6eyIkaWQiOiI2NDgiLCJUb3AiOjAuMCwiTGVmdCI6MC4wLCJSaWdodCI6MC4wLCJCb3R0b20iOjAuMH0sIkJhY2tncm91bmQiOnsiJGlkIjoiNjQ5IiwiQ29sb3IiOnsiJGlkIjoiNjUwIiwiQSI6MjU1LCJSIjoxNjQsIkciOjEyNSwiQiI6MH19LCJJc1Zpc2libGUiOnRydWUsIldpZHRoIjoxMi4wLCJIZWlnaHQiOjE0LjAsIkJvcmRlclN0eWxlIjp7IiRpZCI6IjY1MSIsIkxpbmVDb2xvciI6bnVsbCwiTGluZVdlaWdodCI6MC4wLCJMaW5lVHlwZSI6MCwiUGFyZW50U3R5bGUiOm51bGx9LCJQYXJlbnRTdHlsZSI6bnVsbH0sIlRpdGxlU3R5bGUiOnsiJGlkIjoiNjUyIiwiRm9udFNldHRpbmdzIjp7IiRpZCI6IjY1MyIsIkZvbnRTaXplIjoxMSwiRm9udE5hbWUiOiJDYWxpYnJpIiwiSXNCb2xkIjpmYWxzZSwiSXNJdGFsaWMiOmZhbHNlLCJJc1VuZGVybGluZWQiOmZhbHNlLCJQYXJlbnRTdHlsZSI6bnVsbH0sIkF1dG9TaXplIjowLCJGb3JlZ3JvdW5kIjp7IiRpZCI6IjY1NCIsIkNvbG9yIjp7IiRpZCI6IjY1NSIsIkEiOjI1NSwiUiI6MCwiRyI6MCwiQiI6MH19LCJNYXhXaWR0aCI6MjAwLjAsIk1heEhlaWdodCI6IkluZmluaXR5IiwiU21hcnRGb3JlZ3JvdW5kSXNBY3RpdmUiOmZhbHNlLCJIb3Jpem9udGFsQWxpZ25tZW50IjoxLCJWZXJ0aWNhbEFsaWdubWVudCI6MCwiU21hcnRGb3JlZ3JvdW5kIjpudWxsLCJCYWNrZ3JvdW5kRmlsbFR5cGUiOjAsIk1hcmdpbiI6eyIkaWQiOiI2NTYiLCJUb3AiOjAuMCwiTGVmdCI6MC4wLCJSaWdodCI6MC4wLCJCb3R0b20iOjAuMH0sIlBhZGRpbmciOnsiJGlkIjoiNjU3IiwiVG9wIjowLjAsIkxlZnQiOjAuMCwiUmlnaHQiOjAuMCwiQm90dG9tIjowLjB9LCJCYWNrZ3JvdW5kIjp7IiRpZCI6IjY1OCIsIkNvbG9yIjp7IiRpZCI6IjY1OSIsIkEiOjAsIlIiOjI1NSwiRyI6MjU1LCJCIjoyNTV9fSwiSXNWaXNpYmxlIjpmYWxzZSwiV2lkdGgiOjAuMCwiSGVpZ2h0IjowLjAsIkJvcmRlclN0eWxlIjp7IiRpZCI6IjY2MCIsIkxpbmVDb2xvciI6bnVsbCwiTGluZVdlaWdodCI6MC4wLCJMaW5lVHlwZSI6MCwiUGFyZW50U3R5bGUiOm51bGx9LCJQYXJlbnRTdHlsZSI6bnVsbH0sIkRhdGVTdHlsZSI6eyIkaWQiOiI2NjEiLCJGb250U2V0dGluZ3MiOnsiJGlkIjoiNjYyIiwiRm9udFNpemUiOjksIkZvbnROYW1lIjoiQ2FsaWJyaSIsIklzQm9sZCI6ZmFsc2UsIklzSXRhbGljIjpmYWxzZSwiSXNVbmRlcmxpbmVkIjpmYWxzZSwiUGFyZW50U3R5bGUiOm51bGx9LCJBdXRvU2l6ZSI6MCwiRm9yZWdyb3VuZCI6eyIkaWQiOiI2NjMiLCJDb2xvciI6eyIkaWQiOiI2NjQiLCJBIjoyNTUsIlIiOjY4LCJHIjo4NCwiQiI6MTA2fX0sIk1heFdpZHRoIjoyMDAuMCwiTWF4SGVpZ2h0IjoiSW5maW5pdHkiLCJTbWFydEZvcmVncm91bmRJc0FjdGl2ZSI6ZmFsc2UsIkhvcml6b250YWxBbGlnbm1lbnQiOjEsIlZlcnRpY2FsQWxpZ25tZW50IjowLCJTbWFydEZvcmVncm91bmQiOm51bGwsIkJhY2tncm91bmRGaWxsVHlwZSI6MCwiTWFyZ2luIjp7IiRpZCI6IjY2NSIsIlRvcCI6MC4wLCJMZWZ0IjowLjAsIlJpZ2h0IjowLjAsIkJvdHRvbSI6MC4wfSwiUGFkZGluZyI6eyIkaWQiOiI2NjYiLCJUb3AiOjAuMCwiTGVmdCI6MC4wLCJSaWdodCI6MC4wLCJCb3R0b20iOjAuMH0sIkJhY2tncm91bmQiOnsiJGlkIjoiNjY3IiwiQ29sb3IiOnsiJGlkIjoiNjY4IiwiQSI6MCwiUiI6MjU1LCJHIjoyNTUsIkIiOjI1NX19LCJJc1Zpc2libGUiOmZhbHNlLCJXaWR0aCI6MC4wLCJIZWlnaHQiOjAuMCwiQm9yZGVyU3R5bGUiOnsiJGlkIjoiNjY5IiwiTGluZUNvbG9yIjpudWxsLCJMaW5lV2VpZ2h0IjowLjAsIkxpbmVUeXBlIjowLCJQYXJlbnRTdHlsZSI6bnVsbH0sIlBhcmVudFN0eWxlIjpudWxsfSwiRGF0ZUZvcm1hdCI6eyIkaWQiOiI2NzAiLCJGb3JtYXRTdHJpbmciOiJNTU1NIGQsIHl5eXkiLCJTZXBhcmF0b3IiOiIvIiwiVXNlSW50ZXJuYXRpb25hbERhdGVGb3JtYXQiOmZhbHNlLCJEYXRlSXNWaXNpYmxlIjp0cnVlLCJUaW1lSXNWaXNpYmxlIjpmYWxzZSwiSG91ckRpZ2l0cyI6MSwiQW1QbURlc2lnbmF0b3IiOjIsIlRyaW0wME1pbnV0ZXMiOmZhbHNlLCJMYXN0S25vd25WaXNpYmlsaXR5U3RhdGUiOnsiJGlkIjoiNjcxIiwiRGF0ZVBhcnRJc1Zpc2libGUiOnRydWUsIlRpbWVQYXJ0SXNWaXNpYmxlIjpmYWxzZX19LCJXZWVrTnVtYmVyaW5nIjp7IiRpZCI6IjY3MiIsIkZvcm1hdCI6MCwiSXNWaXNpYmxlIjpmYWxzZSwiTGFzdEtub3duVmlzaWJpbGl0eVN0YXRlIjpmYWxzZX0sIklzVmlzaWJsZSI6dHJ1ZSwiUGFyZW50U3R5bGUiOm51bGx9LCJJbmRleCI6MCwiUGVyY2VudGFnZUNvbXBsZXRlIjpudWxsLCJQb3NpdGlvbiI6eyJSYXRpbyI6MC4wLCJJc0N1c3RvbSI6ZmFsc2V9LCJEYXRlRm9ybWF0Ijp7IiRyZWYiOiI2NzAifSwiV2Vla051bWJlcmluZyI6eyIkaWQiOiI2NzMiLCJGb3JtYXQiOjAsIklzVmlzaWJsZSI6ZmFsc2UsIkxhc3RLbm93blZpc2liaWxpdHlTdGF0ZSI6ZmFsc2V9LCJSZWxhdGVkVGFza0lkIjoiN2NhMzJhY2QtNTkwOC00NzFhLTkwNDItOTZiMDcwMTExNTk1IiwiSWQiOiI5NmM5NTU2YS03MTQ5LTQ1OWEtYjFhYS01ODMwZWUyOWU1MDgiLCJJbXBvcnRJZCI6bnVsbCwiVGl0bGUiOiJQbGFubmluZyBDaGVja2luIiwiTm90ZSI6bnVsbCwiSHlwZXJsaW5rIjp7IiRpZCI6IjY3NCIsIkFkZHJlc3MiOiIiLCJTdWJBZGRyZXNzIjoiIn0sIklzQ2hhbmdlZCI6ZmFsc2UsIklzTmV3IjpmYWxzZX0seyIkaWQiOiI2NzUiLCJEYXRlIjoiMjAyMC0wNi0yMFQyMzo1OTowMCIsIlN0eWxlIjp7IiRpZCI6IjY3NiIsIlNoYXBlIjoxLCJDb25uZWN0b3JNYXJnaW4iOnsiJGlkIjoiNjc3IiwiVG9wIjowLjAsIkxlZnQiOjIuMCwiUmlnaHQiOjIuMCwiQm90dG9tIjowLjB9LCJDb25uZWN0b3JTdHlsZSI6eyIkaWQiOiI2NzgiLCJMaW5lQ29sb3IiOnsiJGlkIjoiNjc5IiwiJHR5cGUiOiJOTFJFLkNvbW1vbi5Eb20uU29saWRDb2xvckJydXNoLCBOTFJFLkNvbW1vbiIsIkNvbG9yIjp7IiRpZCI6IjY4MCIsIkEiOjI1NSwiUiI6MTY0LCJHIjoxMjUsIkIiOjB9fSwiTGluZVdlaWdodCI6MS4wLCJMaW5lVHlwZSI6MCwiUGFyZW50U3R5bGUiOm51bGx9LCJJc0JlbG93VGltZWJhbmQiOnRydWUsIlBvc2l0aW9uT25UYXNrIjozLCJIaWRlRGF0ZSI6ZmFsc2UsIlNoYXBlU2l6ZSI6MCwiU3BhY2luZyI6Mi4wLCJQYWRkaW5nIjp7IiRpZCI6IjY4MSIsIlRvcCI6Ny4wLCJMZWZ0IjozLjAsIlJpZ2h0IjowLjAsIkJvdHRvbSI6Mi4wfSwiU2hhcGVTdHlsZSI6eyIkaWQiOiI2ODIiLCJNYXJnaW4iOnsiJGlkIjoiNjgzIiwiVG9wIjowLjAsIkxlZnQiOjAuMCwiUmlnaHQiOjAuMCwiQm90dG9tIjowLjB9LCJQYWRkaW5nIjp7IiRpZCI6IjY4NCIsIlRvcCI6MC4wLCJMZWZ0IjowLjAsIlJpZ2h0IjowLjAsIkJvdHRvbSI6MC4wfSwiQmFja2dyb3VuZCI6eyIkaWQiOiI2ODUiLCJDb2xvciI6eyIkaWQiOiI2ODYiLCJBIjoyNTUsIlIiOjE2NCwiRyI6MTI1LCJCIjowfX0sIklzVmlzaWJsZSI6dHJ1ZSwiV2lkdGgiOjEyLjAsIkhlaWdodCI6MTQuMCwiQm9yZGVyU3R5bGUiOnsiJGlkIjoiNjg3IiwiTGluZUNvbG9yIjpudWxsLCJMaW5lV2VpZ2h0IjowLjAsIkxpbmVUeXBlIjowLCJQYXJlbnRTdHlsZSI6bnVsbH0sIlBhcmVudFN0eWxlIjpudWxsfSwiVGl0bGVTdHlsZSI6eyIkaWQiOiI2ODgiLCJGb250U2V0dGluZ3MiOnsiJGlkIjoiNjg5IiwiRm9udFNpemUiOjExLCJGb250TmFtZSI6IkNhbGlicmkiLCJJc0JvbGQiOmZhbHNlLCJJc0l0YWxpYyI6ZmFsc2UsIklzVW5kZXJsaW5lZCI6ZmFsc2UsIlBhcmVudFN0eWxlIjpudWxsfSwiQXV0b1NpemUiOjAsIkZvcmVncm91bmQiOnsiJGlkIjoiNjkwIiwiQ29sb3IiOnsiJGlkIjoiNjkx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Y5MiIsIlRvcCI6MC4wLCJMZWZ0IjowLjAsIlJpZ2h0IjowLjAsIkJvdHRvbSI6MC4wfSwiUGFkZGluZyI6eyIkaWQiOiI2OTMiLCJUb3AiOjAuMCwiTGVmdCI6MC4wLCJSaWdodCI6MC4wLCJCb3R0b20iOjAuMH0sIkJhY2tncm91bmQiOnsiJGlkIjoiNjk0IiwiQ29sb3IiOnsiJGlkIjoiNjk1IiwiQSI6MCwiUiI6MjU1LCJHIjoyNTUsIkIiOjI1NX19LCJJc1Zpc2libGUiOmZhbHNlLCJXaWR0aCI6MC4wLCJIZWlnaHQiOjAuMCwiQm9yZGVyU3R5bGUiOnsiJGlkIjoiNjk2IiwiTGluZUNvbG9yIjpudWxsLCJMaW5lV2VpZ2h0IjowLjAsIkxpbmVUeXBlIjowLCJQYXJlbnRTdHlsZSI6bnVsbH0sIlBhcmVudFN0eWxlIjpudWxsfSwiRGF0ZVN0eWxlIjp7IiRpZCI6IjY5NyIsIkZvbnRTZXR0aW5ncyI6eyIkaWQiOiI2OTgiLCJGb250U2l6ZSI6OSwiRm9udE5hbWUiOiJDYWxpYnJpIiwiSXNCb2xkIjpmYWxzZSwiSXNJdGFsaWMiOmZhbHNlLCJJc1VuZGVybGluZWQiOmZhbHNlLCJQYXJlbnRTdHlsZSI6bnVsbH0sIkF1dG9TaXplIjowLCJGb3JlZ3JvdW5kIjp7IiRpZCI6IjY5OSIsIkNvbG9yIjp7IiRpZCI6IjcwMCIsIkEiOjI1NSwiUiI6NjgsIkciOjg0LCJCIjoxMDZ9fSwiTWF4V2lkdGgiOjIwMC4wLCJNYXhIZWlnaHQiOiJJbmZpbml0eSIsIlNtYXJ0Rm9yZWdyb3VuZElzQWN0aXZlIjpmYWxzZSwiSG9yaXpvbnRhbEFsaWdubWVudCI6MSwiVmVydGljYWxBbGlnbm1lbnQiOjAsIlNtYXJ0Rm9yZWdyb3VuZCI6bnVsbCwiQmFja2dyb3VuZEZpbGxUeXBlIjowLCJNYXJnaW4iOnsiJGlkIjoiNzAxIiwiVG9wIjowLjAsIkxlZnQiOjAuMCwiUmlnaHQiOjAuMCwiQm90dG9tIjowLjB9LCJQYWRkaW5nIjp7IiRpZCI6IjcwMiIsIlRvcCI6MC4wLCJMZWZ0IjowLjAsIlJpZ2h0IjowLjAsIkJvdHRvbSI6MC4wfSwiQmFja2dyb3VuZCI6eyIkaWQiOiI3MDMiLCJDb2xvciI6eyIkaWQiOiI3MDQiLCJBIjowLCJSIjoyNTUsIkciOjI1NSwiQiI6MjU1fX0sIklzVmlzaWJsZSI6ZmFsc2UsIldpZHRoIjowLjAsIkhlaWdodCI6MC4wLCJCb3JkZXJTdHlsZSI6eyIkaWQiOiI3MDUiLCJMaW5lQ29sb3IiOm51bGwsIkxpbmVXZWlnaHQiOjAuMCwiTGluZVR5cGUiOjAsIlBhcmVudFN0eWxlIjpudWxsfSwiUGFyZW50U3R5bGUiOm51bGx9LCJEYXRlRm9ybWF0Ijp7IiRpZCI6IjcwNiIsIkZvcm1hdFN0cmluZyI6Ik1NTU0gZCwgeXl5eSIsIlNlcGFyYXRvciI6Ii8iLCJVc2VJbnRlcm5hdGlvbmFsRGF0ZUZvcm1hdCI6ZmFsc2UsIkRhdGVJc1Zpc2libGUiOnRydWUsIlRpbWVJc1Zpc2libGUiOmZhbHNlLCJIb3VyRGlnaXRzIjoxLCJBbVBtRGVzaWduYXRvciI6MiwiVHJpbTAwTWludXRlcyI6ZmFsc2UsIkxhc3RLbm93blZpc2liaWxpdHlTdGF0ZSI6eyIkaWQiOiI3MDciLCJEYXRlUGFydElzVmlzaWJsZSI6dHJ1ZSwiVGltZVBhcnRJc1Zpc2libGUiOmZhbHNlfX0sIldlZWtOdW1iZXJpbmciOnsiJGlkIjoiNzA4IiwiRm9ybWF0IjowLCJJc1Zpc2libGUiOmZhbHNlLCJMYXN0S25vd25WaXNpYmlsaXR5U3RhdGUiOmZhbHNlfSwiSXNWaXNpYmxlIjp0cnVlLCJQYXJlbnRTdHlsZSI6bnVsbH0sIkluZGV4IjoxLCJQZXJjZW50YWdlQ29tcGxldGUiOm51bGwsIlBvc2l0aW9uIjp7IlJhdGlvIjowLjAsIklzQ3VzdG9tIjpmYWxzZX0sIkRhdGVGb3JtYXQiOnsiJHJlZiI6IjcwNiJ9LCJXZWVrTnVtYmVyaW5nIjp7IiRpZCI6IjcwOSIsIkZvcm1hdCI6MCwiSXNWaXNpYmxlIjpmYWxzZSwiTGFzdEtub3duVmlzaWJpbGl0eVN0YXRlIjpmYWxzZX0sIlJlbGF0ZWRUYXNrSWQiOiI3Y2EzMmFjZC01OTA4LTQ3MWEtOTA0Mi05NmIwNzAxMTE1OTUiLCJJZCI6IjU5YTI4YmY2LWUyNTAtNGJmYy05ODE3LWI4MWUxZGI3MGNlNyIsIkltcG9ydElkIjpudWxsLCJUaXRsZSI6IlBsYW5uaW5nIENoZWNraW4iLCJOb3RlIjpudWxsLCJIeXBlcmxpbmsiOnsiJGlkIjoiNzEwIiwiQWRkcmVzcyI6IiIsIlN1YkFkZHJlc3MiOiIifSwiSXNDaGFuZ2VkIjpmYWxzZSwiSXNOZXciOmZhbHNlfSx7IiRpZCI6IjcxMSIsIkRhdGUiOiIyMDIwLTA3LTA5VDIzOjU5OjAwIiwiU3R5bGUiOnsiJGlkIjoiNzEyIiwiU2hhcGUiOjEsIkNvbm5lY3Rvck1hcmdpbiI6eyIkaWQiOiI3MTMiLCJUb3AiOjAuMCwiTGVmdCI6Mi4wLCJSaWdodCI6Mi4wLCJCb3R0b20iOjAuMH0sIkNvbm5lY3RvclN0eWxlIjp7IiRpZCI6IjcxNCIsIkxpbmVDb2xvciI6eyIkaWQiOiI3MTUiLCIkdHlwZSI6Ik5MUkUuQ29tbW9uLkRvbS5Tb2xpZENvbG9yQnJ1c2gsIE5MUkUuQ29tbW9uIiwiQ29sb3IiOnsiJGlkIjoiNzE2IiwiQSI6MjU1LCJSIjoxNjQsIkciOjEyNSwiQiI6MH19LCJMaW5lV2VpZ2h0IjoxLjAsIkxpbmVUeXBlIjowLCJQYXJlbnRTdHlsZSI6bnVsbH0sIklzQmVsb3dUaW1lYmFuZCI6dHJ1ZSwiUG9zaXRpb25PblRhc2siOjMsIkhpZGVEYXRlIjpmYWxzZSwiU2hhcGVTaXplIjowLCJTcGFjaW5nIjoyLjAsIlBhZGRpbmciOnsiJGlkIjoiNzE3IiwiVG9wIjo3LjAsIkxlZnQiOjMuMCwiUmlnaHQiOjAuMCwiQm90dG9tIjoyLjB9LCJTaGFwZVN0eWxlIjp7IiRpZCI6IjcxOCIsIk1hcmdpbiI6eyIkaWQiOiI3MTkiLCJUb3AiOjAuMCwiTGVmdCI6MC4wLCJSaWdodCI6MC4wLCJCb3R0b20iOjAuMH0sIlBhZGRpbmciOnsiJGlkIjoiNzIwIiwiVG9wIjowLjAsIkxlZnQiOjAuMCwiUmlnaHQiOjAuMCwiQm90dG9tIjowLjB9LCJCYWNrZ3JvdW5kIjp7IiRpZCI6IjcyMSIsIkNvbG9yIjp7IiRpZCI6IjcyMiIsIkEiOjI1NSwiUiI6MTY0LCJHIjoxMjUsIkIiOjB9fSwiSXNWaXNpYmxlIjp0cnVlLCJXaWR0aCI6MTIuMCwiSGVpZ2h0IjoxNC4wLCJCb3JkZXJTdHlsZSI6eyIkaWQiOiI3MjMiLCJMaW5lQ29sb3IiOm51bGwsIkxpbmVXZWlnaHQiOjAuMCwiTGluZVR5cGUiOjAsIlBhcmVudFN0eWxlIjpudWxsfSwiUGFyZW50U3R5bGUiOm51bGx9LCJUaXRsZVN0eWxlIjp7IiRpZCI6IjcyNCIsIkZvbnRTZXR0aW5ncyI6eyIkaWQiOiI3MjUiLCJGb250U2l6ZSI6MTEsIkZvbnROYW1lIjoiQ2FsaWJyaSIsIklzQm9sZCI6ZmFsc2UsIklzSXRhbGljIjpmYWxzZSwiSXNVbmRlcmxpbmVkIjpmYWxzZSwiUGFyZW50U3R5bGUiOm51bGx9LCJBdXRvU2l6ZSI6MCwiRm9yZWdyb3VuZCI6eyIkaWQiOiI3MjYiLCJDb2xvciI6eyIkaWQiOiI3Mjc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NzI4IiwiVG9wIjowLjAsIkxlZnQiOjAuMCwiUmlnaHQiOjAuMCwiQm90dG9tIjowLjB9LCJQYWRkaW5nIjp7IiRpZCI6IjcyOSIsIlRvcCI6MC4wLCJMZWZ0IjowLjAsIlJpZ2h0IjowLjAsIkJvdHRvbSI6MC4wfSwiQmFja2dyb3VuZCI6eyIkaWQiOiI3MzAiLCJDb2xvciI6eyIkaWQiOiI3MzEiLCJBIjowLCJSIjoyNTUsIkciOjI1NSwiQiI6MjU1fX0sIklzVmlzaWJsZSI6ZmFsc2UsIldpZHRoIjowLjAsIkhlaWdodCI6MC4wLCJCb3JkZXJTdHlsZSI6eyIkaWQiOiI3MzIiLCJMaW5lQ29sb3IiOm51bGwsIkxpbmVXZWlnaHQiOjAuMCwiTGluZVR5cGUiOjAsIlBhcmVudFN0eWxlIjpudWxsfSwiUGFyZW50U3R5bGUiOm51bGx9LCJEYXRlU3R5bGUiOnsiJGlkIjoiNzMzIiwiRm9udFNldHRpbmdzIjp7IiRpZCI6IjczNCIsIkZvbnRTaXplIjo5LCJGb250TmFtZSI6IkNhbGlicmkiLCJJc0JvbGQiOmZhbHNlLCJJc0l0YWxpYyI6ZmFsc2UsIklzVW5kZXJsaW5lZCI6ZmFsc2UsIlBhcmVudFN0eWxlIjpudWxsfSwiQXV0b1NpemUiOjAsIkZvcmVncm91bmQiOnsiJGlkIjoiNzM1IiwiQ29sb3IiOnsiJGlkIjoiNzM2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aWQiOiI3MzciLCJUb3AiOjAuMCwiTGVmdCI6MC4wLCJSaWdodCI6MC4wLCJCb3R0b20iOjAuMH0sIlBhZGRpbmciOnsiJGlkIjoiNzM4IiwiVG9wIjowLjAsIkxlZnQiOjAuMCwiUmlnaHQiOjAuMCwiQm90dG9tIjowLjB9LCJCYWNrZ3JvdW5kIjp7IiRpZCI6IjczOSIsIkNvbG9yIjp7IiRpZCI6Ijc0MCIsIkEiOjAsIlIiOjI1NSwiRyI6MjU1LCJCIjoyNTV9fSwiSXNWaXNpYmxlIjpmYWxzZSwiV2lkdGgiOjAuMCwiSGVpZ2h0IjowLjAsIkJvcmRlclN0eWxlIjp7IiRpZCI6Ijc0MSIsIkxpbmVDb2xvciI6bnVsbCwiTGluZVdlaWdodCI6MC4wLCJMaW5lVHlwZSI6MCwiUGFyZW50U3R5bGUiOm51bGx9LCJQYXJlbnRTdHlsZSI6bnVsbH0sIkRhdGVGb3JtYXQiOnsiJGlkIjoiNzQyIiwiRm9ybWF0U3RyaW5nIjoiTU1NTSBkLCB5eXl5IiwiU2VwYXJhdG9yIjoiLyIsIlVzZUludGVybmF0aW9uYWxEYXRlRm9ybWF0IjpmYWxzZSwiRGF0ZUlzVmlzaWJsZSI6dHJ1ZSwiVGltZUlzVmlzaWJsZSI6ZmFsc2UsIkhvdXJEaWdpdHMiOjEsIkFtUG1EZXNpZ25hdG9yIjoyLCJUcmltMDBNaW51dGVzIjpmYWxzZSwiTGFzdEtub3duVmlzaWJpbGl0eVN0YXRlIjp7IiRpZCI6Ijc0MyIsIkRhdGVQYXJ0SXNWaXNpYmxlIjp0cnVlLCJUaW1lUGFydElzVmlzaWJsZSI6ZmFsc2V9fSwiV2Vla051bWJlcmluZyI6eyIkaWQiOiI3NDQiLCJGb3JtYXQiOjAsIklzVmlzaWJsZSI6ZmFsc2UsIkxhc3RLbm93blZpc2liaWxpdHlTdGF0ZSI6ZmFsc2V9LCJJc1Zpc2libGUiOnRydWUsIlBhcmVudFN0eWxlIjpudWxsfSwiSW5kZXgiOjIsIlBlcmNlbnRhZ2VDb21wbGV0ZSI6bnVsbCwiUG9zaXRpb24iOnsiUmF0aW8iOjAuMCwiSXNDdXN0b20iOmZhbHNlfSwiRGF0ZUZvcm1hdCI6eyIkcmVmIjoiNzQyIn0sIldlZWtOdW1iZXJpbmciOnsiJGlkIjoiNzQ1IiwiRm9ybWF0IjowLCJJc1Zpc2libGUiOmZhbHNlLCJMYXN0S25vd25WaXNpYmlsaXR5U3RhdGUiOmZhbHNlfSwiUmVsYXRlZFRhc2tJZCI6IjdjYTMyYWNkLTU5MDgtNDcxYS05MDQyLTk2YjA3MDExMTU5NSIsIklkIjoiNTEyODhkZDctZWUxMS00MWMxLTg3ZTktZjNhYjEzZjEwZTkxIiwiSW1wb3J0SWQiOm51bGwsIlRpdGxlIjoiUGxhbm5pbmcgQ2hlY2tpbiIsIk5vdGUiOm51bGwsIkh5cGVybGluayI6eyIkaWQiOiI3NDYiLCJBZGRyZXNzIjoiIiwiU3ViQWRkcmVzcyI6IiJ9LCJJc0NoYW5nZWQiOmZhbHNlLCJJc05ldyI6ZmFsc2V9XSwiVGFza3MiOlt7IiRpZCI6Ijc0NyIsIkdyb3VwTmFtZSI6IjM5ZGJjMmM0LTgwMDktNDM2NC1iYWNmLTJlY2Y1NTFmYmQ4OCIsIlN0YXJ0RGF0ZSI6IjIwMjAtMDEtMDFUMjM6NTk6MDBaIiwiRW5kRGF0ZSI6IjIwMjAtMDMtMDVUMDM6NTk6MDAiLCJQZXJjZW50YWdlQ29tcGxldGUiOm51bGwsIlN0eWxlIjp7IiRpZCI6Ijc0OCIsIlNoYXBlIjoyLCJTaGFwZVRoaWNrbmVzcyI6MSwiRHVyYXRpb25Gb3JtYXQiOjUsIkluY2x1ZGVOb25Xb3JraW5nRGF5c0luRHVyYXRpb24iOmZhbHNlLCJQZXJjZW50YWdlQ29tcGxldGVTdHlsZSI6eyIkaWQiOiI3NDkiLCJGb250U2V0dGluZ3MiOnsiJGlkIjoiNzUwIiwiRm9udFNpemUiOjEwLCJGb250TmFtZSI6IkNhbGlicmkiLCJJc0JvbGQiOmZhbHNlLCJJc0l0YWxpYyI6ZmFsc2UsIklzVW5kZXJsaW5lZCI6ZmFsc2UsIlBhcmVudFN0eWxlIjpudWxsfSwiQXV0b1NpemUiOjAsIkZvcmVncm91bmQiOnsiJGlkIjoiNzUxIiwiQ29sb3IiOnsiJGlkIjoiNzUy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NzUzIiwiVG9wIjowLjAsIkxlZnQiOjAuMCwiUmlnaHQiOjAuMCwiQm90dG9tIjowLjB9LCJQYWRkaW5nIjp7IiRpZCI6Ijc1NCIsIlRvcCI6MC4wLCJMZWZ0IjowLjAsIlJpZ2h0IjowLjAsIkJvdHRvbSI6MC4wfSwiQmFja2dyb3VuZCI6eyIkaWQiOiI3NTUiLCJDb2xvciI6eyIkaWQiOiI3NTYiLCJBIjo4OSwiUiI6MCwiRyI6MCwiQiI6MH19LCJJc1Zpc2libGUiOnRydWUsIldpZHRoIjowLjAsIkhlaWdodCI6MC4wLCJCb3JkZXJTdHlsZSI6eyIkaWQiOiI3NTciLCJMaW5lQ29sb3IiOm51bGwsIkxpbmVXZWlnaHQiOjAuMCwiTGluZVR5cGUiOjAsIlBhcmVudFN0eWxlIjpudWxsfSwiUGFyZW50U3R5bGUiOm51bGx9LCJEdXJhdGlvblN0eWxlIjp7IiRpZCI6Ijc1OCIsIkZvbnRTZXR0aW5ncyI6eyIkaWQiOiI3NTkiLCJGb250U2l6ZSI6MTAsIkZvbnROYW1lIjoiQ2FsaWJyaSIsIklzQm9sZCI6ZmFsc2UsIklzSXRhbGljIjp0cnVlLCJJc1VuZGVybGluZWQiOmZhbHNlLCJQYXJlbnRTdHlsZSI6bnVsbH0sIkF1dG9TaXplIjowLCJGb3JlZ3JvdW5kIjp7IiRpZCI6Ijc2MCIsIkNvbG9yIjp7IiRpZCI6Ijc2MS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3NjIiLCJUb3AiOjAuMCwiTGVmdCI6MC4wLCJSaWdodCI6MC4wLCJCb3R0b20iOjAuMH0sIlBhZGRpbmciOnsiJGlkIjoiNzYzIiwiVG9wIjowLjAsIkxlZnQiOjAuMCwiUmlnaHQiOjAuMCwiQm90dG9tIjowLjB9LCJCYWNrZ3JvdW5kIjp7IiRpZCI6Ijc2NCIsIkNvbG9yIjp7IiRpZCI6Ijc2NSIsIkEiOjAsIlIiOjI1NSwiRyI6MjU1LCJCIjoyNTV9fSwiSXNWaXNpYmxlIjp0cnVlLCJXaWR0aCI6MC4wLCJIZWlnaHQiOjAuMCwiQm9yZGVyU3R5bGUiOnsiJGlkIjoiNzY2IiwiTGluZUNvbG9yIjpudWxsLCJMaW5lV2VpZ2h0IjowLjAsIkxpbmVUeXBlIjowLCJQYXJlbnRTdHlsZSI6bnVsbH0sIlBhcmVudFN0eWxlIjpudWxsfSwiSG9yaXpvbnRhbENvbm5lY3RvclN0eWxlIjp7IiRpZCI6Ijc2NyIsIkxpbmVDb2xvciI6eyIkaWQiOiI3NjgiLCIkdHlwZSI6Ik5MUkUuQ29tbW9uLkRvbS5Tb2xpZENvbG9yQnJ1c2gsIE5MUkUuQ29tbW9uIiwiQ29sb3IiOnsiJGlkIjoiNzY5IiwiQSI6MjU1LCJSIjoyMDQsIkciOjIwNCwiQiI6MjA0fX0sIkxpbmVXZWlnaHQiOjEuMCwiTGluZVR5cGUiOjAsIlBhcmVudFN0eWxlIjpudWxsfSwiVmVydGljYWxDb25uZWN0b3JTdHlsZSI6eyIkaWQiOiI3NzAiLCJMaW5lQ29sb3IiOnsiJGlkIjoiNzcxIiwiJHR5cGUiOiJOTFJFLkNvbW1vbi5Eb20uU29saWRDb2xvckJydXNoLCBOTFJFLkNvbW1vbiIsIkNvbG9yIjp7IiRpZCI6Ijc3MiIsIkEiOjI1NSwiUiI6MjA0LCJHIjoyMDQsIkIiOjIwNH19LCJMaW5lV2VpZ2h0IjowLjAsIkxpbmVUeXBlIjowLCJQYXJlbnRTdHlsZSI6bnVsbH0sIk1hcmdpbiI6bnVsbCwiU3RhcnREYXRlUG9zaXRpb24iOjYsIkVuZERhdGVQb3NpdGlvbiI6NiwiRGF0ZUlzVmlzaWJsZSI6ZmFsc2UsIlRpdGxlUG9zaXRpb24iOjIsIkR1cmF0aW9uUG9zaXRpb24iOjAsIlBlcmNlbnRhZ2VDb21wbGV0ZWRQb3NpdGlvbiI6NiwiU3BhY2luZyI6MTAsIklzQmVsb3dUaW1lYmFuZCI6dHJ1ZSwiUGVyY2VudGFnZUNvbXBsZXRlU2hhcGVPcGFjaXR5IjozNSwiU2hhcGVTdHlsZSI6eyIkaWQiOiI3NzMiLCJNYXJnaW4iOnsiJGlkIjoiNzc0IiwiVG9wIjowLjAsIkxlZnQiOjQuMCwiUmlnaHQiOjQuMCwiQm90dG9tIjowLjB9LCJQYWRkaW5nIjp7IiRpZCI6Ijc3NSIsIlRvcCI6MC4wLCJMZWZ0IjowLjAsIlJpZ2h0IjowLjAsIkJvdHRvbSI6MC4wfSwiQmFja2dyb3VuZCI6eyIkaWQiOiI3NzYiLCJDb2xvciI6eyIkaWQiOiI3NzciLCJBIjoyNTUsIlIiOjI1NSwiRyI6MTkyLCJCIjowfX0sIklzVmlzaWJsZSI6dHJ1ZSwiV2lkdGgiOjAuMCwiSGVpZ2h0IjoxNi4wLCJCb3JkZXJTdHlsZSI6eyIkaWQiOiI3NzgiLCJMaW5lQ29sb3IiOnsiJGlkIjoiNzc5IiwiJHR5cGUiOiJOTFJFLkNvbW1vbi5Eb20uU29saWRDb2xvckJydXNoLCBOTFJFLkNvbW1vbiIsIkNvbG9yIjp7IiRpZCI6Ijc4MCIsIkEiOjI1NSwiUiI6MjU1LCJHIjowLCJCIjowfX0sIkxpbmVXZWlnaHQiOjAuMCwiTGluZVR5cGUiOjAsIlBhcmVudFN0eWxlIjpudWxsfSwiUGFyZW50U3R5bGUiOm51bGx9LCJUaXRsZVN0eWxlIjp7IiRpZCI6Ijc4MSIsIkZvbnRTZXR0aW5ncyI6eyIkaWQiOiI3ODIiLCJGb250U2l6ZSI6MTEsIkZvbnROYW1lIjoiQ2FsaWJyaSIsIklzQm9sZCI6dHJ1ZSwiSXNJdGFsaWMiOmZhbHNlLCJJc1VuZGVybGluZWQiOmZhbHNlLCJQYXJlbnRTdHlsZSI6bnVsbH0sIkF1dG9TaXplIjowLCJGb3JlZ3JvdW5kIjp7IiRpZCI6Ijc4MyIsIkNvbG9yIjp7IiRpZCI6Ijc4NCIsIkEiOjI1NSwiUiI6MCwiRyI6MCwiQiI6MH19LCJNYXhXaWR0aCI6OTIuNjAzMzMzMzMzMzMzMzM5LCJNYXhIZWlnaHQiOiJJbmZpbml0eSIsIlNtYXJ0Rm9yZWdyb3VuZElzQWN0aXZlIjpmYWxzZSwiSG9yaXpvbnRhbEFsaWdubWVudCI6MSwiVmVydGljYWxBbGlnbm1lbnQiOjAsIlNtYXJ0Rm9yZWdyb3VuZCI6bnVsbCwiQmFja2dyb3VuZEZpbGxUeXBlIjowLCJNYXJnaW4iOnsiJGlkIjoiNzg1IiwiVG9wIjowLjAsIkxlZnQiOjAuMCwiUmlnaHQiOjAuMCwiQm90dG9tIjowLjB9LCJQYWRkaW5nIjp7IiRpZCI6Ijc4NiIsIlRvcCI6MC4wLCJMZWZ0IjowLjAsIlJpZ2h0IjowLjAsIkJvdHRvbSI6MC4wfSwiQmFja2dyb3VuZCI6eyIkaWQiOiI3ODciLCJDb2xvciI6eyIkaWQiOiI3ODgiLCJBIjowLCJSIjoyNTUsIkciOjI1NSwiQiI6MjU1fX0sIklzVmlzaWJsZSI6dHJ1ZSwiV2lkdGgiOjAuMCwiSGVpZ2h0IjowLjAsIkJvcmRlclN0eWxlIjp7IiRpZCI6Ijc4OSIsIkxpbmVDb2xvciI6bnVsbCwiTGluZVdlaWdodCI6MC4wLCJMaW5lVHlwZSI6MCwiUGFyZW50U3R5bGUiOm51bGx9LCJQYXJlbnRTdHlsZSI6bnVsbH0sIkRhdGVTdHlsZSI6eyIkaWQiOiI3OTAiLCJGb250U2V0dGluZ3MiOnsiJGlkIjoiNzkxIiwiRm9udFNpemUiOjEwLCJGb250TmFtZSI6IkNhbGlicmkiLCJJc0JvbGQiOmZhbHNlLCJJc0l0YWxpYyI6ZmFsc2UsIklzVW5kZXJsaW5lZCI6ZmFsc2UsIlBhcmVudFN0eWxlIjpudWxsfSwiQXV0b1NpemUiOjAsIkZvcmVncm91bmQiOnsiJGlkIjoiNzkyIiwiQ29sb3IiOnsiJGlkIjoiNzkz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3OTQiLCJUb3AiOjAuMCwiTGVmdCI6MC4wLCJSaWdodCI6MC4wLCJCb3R0b20iOjAuMH0sIlBhZGRpbmciOnsiJGlkIjoiNzk1IiwiVG9wIjowLjAsIkxlZnQiOjAuMCwiUmlnaHQiOjAuMCwiQm90dG9tIjowLjB9LCJCYWNrZ3JvdW5kIjp7IiRpZCI6Ijc5NiIsIkNvbG9yIjp7IiRpZCI6Ijc5NyIsIkEiOjAsIlIiOjI1NSwiRyI6MjU1LCJCIjoyNTV9fSwiSXNWaXNpYmxlIjp0cnVlLCJXaWR0aCI6MC4wLCJIZWlnaHQiOjAuMCwiQm9yZGVyU3R5bGUiOnsiJGlkIjoiNzk4IiwiTGluZUNvbG9yIjpudWxsLCJMaW5lV2VpZ2h0IjowLjAsIkxpbmVUeXBlIjowLCJQYXJlbnRTdHlsZSI6bnVsbH0sIlBhcmVudFN0eWxlIjpudWxsfSwiRGF0ZUZvcm1hdCI6eyIkaWQiOiI3OTk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ODAwIiwiRm9ybWF0IjowLCJJc1Zpc2libGUiOmZhbHNlLCJMYXN0S25vd25WaXNpYmlsaXR5U3RhdGUiOmZhbHNlfSwiSXNWaXNpYmxlIjp0cnVlLCJQYXJlbnRTdHlsZSI6bnVsbH0sIkluZGV4IjozLCJTbWFydER1cmF0aW9uQWN0aXZhdGVkIjpmYWxzZSwiRGF0ZUZvcm1hdCI6eyIkcmVmIjoiNzk5In0sIldlZWtOdW1iZXJpbmciOnsiJGlkIjoiODAxIiwiRm9ybWF0IjowLCJJc1Zpc2libGUiOmZhbHNlLCJMYXN0S25vd25WaXNpYmlsaXR5U3RhdGUiOmZhbHNlfSwiSWQiOiJjYmM2MDUzMi03MzY3LTQ3NDItOTgyZS04NWQ1NDI5NzgwNjQiLCJJbXBvcnRJZCI6bnVsbCwiVGl0bGUiOiJBc3NlbWJsZSBSZXNvdXJjZXMiLCJOb3RlIjpudWxsLCJIeXBlcmxpbmsiOnsiJGlkIjoiODAyIiwiQWRkcmVzcyI6IiIsIlN1YkFkZHJlc3MiOiIifSwiSXNDaGFuZ2VkIjpmYWxzZSwiSXNOZXciOmZhbHNlfSx7IiRpZCI6IjgwMyIsIkdyb3VwTmFtZSI6IjM5ZGJjMmM0LTgwMDktNDM2NC1iYWNmLTJlY2Y1NTFmYmQ4OCIsIlN0YXJ0RGF0ZSI6IjIwMjAtMDMtMDVUMjM6NTk6MDAiLCJFbmREYXRlIjoiMjAyMC0wNS0xNlQwNTowNzowMCIsIlBlcmNlbnRhZ2VDb21wbGV0ZSI6bnVsbCwiU3R5bGUiOnsiJGlkIjoiODA0IiwiU2hhcGUiOjIsIlNoYXBlVGhpY2tuZXNzIjoxLCJEdXJhdGlvbkZvcm1hdCI6NSwiSW5jbHVkZU5vbldvcmtpbmdEYXlzSW5EdXJhdGlvbiI6ZmFsc2UsIlBlcmNlbnRhZ2VDb21wbGV0ZVN0eWxlIjp7IiRpZCI6IjgwNSIsIkZvbnRTZXR0aW5ncyI6eyIkaWQiOiI4MDYiLCJGb250U2l6ZSI6MTAsIkZvbnROYW1lIjoiQ2FsaWJyaSIsIklzQm9sZCI6ZmFsc2UsIklzSXRhbGljIjpmYWxzZSwiSXNVbmRlcmxpbmVkIjpmYWxzZSwiUGFyZW50U3R5bGUiOm51bGx9LCJBdXRvU2l6ZSI6MCwiRm9yZWdyb3VuZCI6eyIkaWQiOiI4MDciLCJDb2xvciI6eyIkaWQiOiI4MDg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4MDkiLCJUb3AiOjAuMCwiTGVmdCI6MC4wLCJSaWdodCI6MC4wLCJCb3R0b20iOjAuMH0sIlBhZGRpbmciOnsiJGlkIjoiODEwIiwiVG9wIjowLjAsIkxlZnQiOjAuMCwiUmlnaHQiOjAuMCwiQm90dG9tIjowLjB9LCJCYWNrZ3JvdW5kIjp7IiRpZCI6IjgxMSIsIkNvbG9yIjp7IiRpZCI6IjgxMiIsIkEiOjg5LCJSIjowLCJHIjowLCJCIjowfX0sIklzVmlzaWJsZSI6dHJ1ZSwiV2lkdGgiOjAuMCwiSGVpZ2h0IjowLjAsIkJvcmRlclN0eWxlIjp7IiRpZCI6IjgxMyIsIkxpbmVDb2xvciI6bnVsbCwiTGluZVdlaWdodCI6MC4wLCJMaW5lVHlwZSI6MCwiUGFyZW50U3R5bGUiOm51bGx9LCJQYXJlbnRTdHlsZSI6bnVsbH0sIkR1cmF0aW9uU3R5bGUiOnsiJGlkIjoiODE0IiwiRm9udFNldHRpbmdzIjp7IiRpZCI6IjgxNSIsIkZvbnRTaXplIjoxMCwiRm9udE5hbWUiOiJDYWxpYnJpIiwiSXNCb2xkIjpmYWxzZSwiSXNJdGFsaWMiOnRydWUsIklzVW5kZXJsaW5lZCI6ZmFsc2UsIlBhcmVudFN0eWxlIjpudWxsfSwiQXV0b1NpemUiOjAsIkZvcmVncm91bmQiOnsiJGlkIjoiODE2IiwiQ29sb3IiOnsiJGlkIjoiODE3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gxOCIsIlRvcCI6MC4wLCJMZWZ0IjowLjAsIlJpZ2h0IjowLjAsIkJvdHRvbSI6MC4wfSwiUGFkZGluZyI6eyIkaWQiOiI4MTkiLCJUb3AiOjAuMCwiTGVmdCI6MC4wLCJSaWdodCI6MC4wLCJCb3R0b20iOjAuMH0sIkJhY2tncm91bmQiOnsiJGlkIjoiODIwIiwiQ29sb3IiOnsiJGlkIjoiODIxIiwiQSI6MCwiUiI6MjU1LCJHIjoyNTUsIkIiOjI1NX19LCJJc1Zpc2libGUiOnRydWUsIldpZHRoIjowLjAsIkhlaWdodCI6MC4wLCJCb3JkZXJTdHlsZSI6eyIkaWQiOiI4MjIiLCJMaW5lQ29sb3IiOm51bGwsIkxpbmVXZWlnaHQiOjAuMCwiTGluZVR5cGUiOjAsIlBhcmVudFN0eWxlIjpudWxsfSwiUGFyZW50U3R5bGUiOm51bGx9LCJIb3Jpem9udGFsQ29ubmVjdG9yU3R5bGUiOnsiJGlkIjoiODIzIiwiTGluZUNvbG9yIjp7IiRpZCI6IjgyNCIsIiR0eXBlIjoiTkxSRS5Db21tb24uRG9tLlNvbGlkQ29sb3JCcnVzaCwgTkxSRS5Db21tb24iLCJDb2xvciI6eyIkaWQiOiI4MjUiLCJBIjoyNTUsIlIiOjIwNCwiRyI6MjA0LCJCIjoyMDR9fSwiTGluZVdlaWdodCI6MS4wLCJMaW5lVHlwZSI6MCwiUGFyZW50U3R5bGUiOm51bGx9LCJWZXJ0aWNhbENvbm5lY3RvclN0eWxlIjp7IiRpZCI6IjgyNiIsIkxpbmVDb2xvciI6eyIkaWQiOiI4MjciLCIkdHlwZSI6Ik5MUkUuQ29tbW9uLkRvbS5Tb2xpZENvbG9yQnJ1c2gsIE5MUkUuQ29tbW9uIiwiQ29sb3IiOnsiJGlkIjoiODI4IiwiQSI6MjU1LCJSIjoyMDQsIkciOjIwNCwiQiI6MjA0fX0sIkxpbmVXZWlnaHQiOjAuMCwiTGluZVR5cGUiOjAsIlBhcmVudFN0eWxlIjpudWxsfSwiTWFyZ2luIjpudWxsLCJTdGFydERhdGVQb3NpdGlvbiI6NiwiRW5kRGF0ZVBvc2l0aW9uIjo2LCJEYXRlSXNWaXNpYmxlIjpmYWxzZSwiVGl0bGVQb3NpdGlvbiI6MiwiRHVyYXRpb25Qb3NpdGlvbiI6MCwiUGVyY2VudGFnZUNvbXBsZXRlZFBvc2l0aW9uIjo2LCJTcGFjaW5nIjo1LCJJc0JlbG93VGltZWJhbmQiOnRydWUsIlBlcmNlbnRhZ2VDb21wbGV0ZVNoYXBlT3BhY2l0eSI6MzUsIlNoYXBlU3R5bGUiOnsiJGlkIjoiODI5IiwiTWFyZ2luIjp7IiRpZCI6IjgzMCIsIlRvcCI6MC4wLCJMZWZ0Ijo0LjAsIlJpZ2h0Ijo0LjAsIkJvdHRvbSI6MC4wfSwiUGFkZGluZyI6eyIkaWQiOiI4MzEiLCJUb3AiOjAuMCwiTGVmdCI6MC4wLCJSaWdodCI6MC4wLCJCb3R0b20iOjAuMH0sIkJhY2tncm91bmQiOnsiJGlkIjoiODMyIiwiQ29sb3IiOnsiJGlkIjoiODMzIiwiQSI6MjU1LCJSIjoyNTUsIkciOjE5MiwiQiI6MH19LCJJc1Zpc2libGUiOnRydWUsIldpZHRoIjowLjAsIkhlaWdodCI6MTYuMCwiQm9yZGVyU3R5bGUiOnsiJGlkIjoiODM0IiwiTGluZUNvbG9yIjp7IiRpZCI6IjgzNSIsIiR0eXBlIjoiTkxSRS5Db21tb24uRG9tLlNvbGlkQ29sb3JCcnVzaCwgTkxSRS5Db21tb24iLCJDb2xvciI6eyIkaWQiOiI4MzYiLCJBIjoyNTUsIlIiOjI1NSwiRyI6MCwiQiI6MH19LCJMaW5lV2VpZ2h0IjowLjAsIkxpbmVUeXBlIjowLCJQYXJlbnRTdHlsZSI6bnVsbH0sIlBhcmVudFN0eWxlIjpudWxsfSwiVGl0bGVTdHlsZSI6eyIkaWQiOiI4MzciLCJGb250U2V0dGluZ3MiOnsiJGlkIjoiODM4IiwiRm9udFNpemUiOjExLCJGb250TmFtZSI6IkNhbGlicmkiLCJJc0JvbGQiOnRydWUsIklzSXRhbGljIjpmYWxzZSwiSXNVbmRlcmxpbmVkIjpmYWxzZSwiUGFyZW50U3R5bGUiOm51bGx9LCJBdXRvU2l6ZSI6MCwiRm9yZWdyb3VuZCI6eyIkaWQiOiI4MzkiLCJDb2xvciI6eyIkaWQiOiI4NDAiLCJBIjoyNTUsIlIiOjAsIkciOjAsIkIiOjB9fSwiTWF4V2lkdGgiOjEwOC42MzY2NjY2NjY2NjY2NywiTWF4SGVpZ2h0IjoiSW5maW5pdHkiLCJTbWFydEZvcmVncm91bmRJc0FjdGl2ZSI6ZmFsc2UsIkhvcml6b250YWxBbGlnbm1lbnQiOjEsIlZlcnRpY2FsQWxpZ25tZW50IjowLCJTbWFydEZvcmVncm91bmQiOm51bGwsIkJhY2tncm91bmRGaWxsVHlwZSI6MCwiTWFyZ2luIjp7IiRpZCI6Ijg0MSIsIlRvcCI6MC4wLCJMZWZ0IjowLjAsIlJpZ2h0IjowLjAsIkJvdHRvbSI6MC4wfSwiUGFkZGluZyI6eyIkaWQiOiI4NDIiLCJUb3AiOjAuMCwiTGVmdCI6MC4wLCJSaWdodCI6MC4wLCJCb3R0b20iOjAuMH0sIkJhY2tncm91bmQiOnsiJGlkIjoiODQzIiwiQ29sb3IiOnsiJGlkIjoiODQ0IiwiQSI6MCwiUiI6MjU1LCJHIjoyNTUsIkIiOjI1NX19LCJJc1Zpc2libGUiOnRydWUsIldpZHRoIjowLjAsIkhlaWdodCI6MC4wLCJCb3JkZXJTdHlsZSI6eyIkaWQiOiI4NDUiLCJMaW5lQ29sb3IiOm51bGwsIkxpbmVXZWlnaHQiOjAuMCwiTGluZVR5cGUiOjAsIlBhcmVudFN0eWxlIjpudWxsfSwiUGFyZW50U3R5bGUiOm51bGx9LCJEYXRlU3R5bGUiOnsiJGlkIjoiODQ2IiwiRm9udFNldHRpbmdzIjp7IiRpZCI6Ijg0NyIsIkZvbnRTaXplIjoxMCwiRm9udE5hbWUiOiJDYWxpYnJpIiwiSXNCb2xkIjpmYWxzZSwiSXNJdGFsaWMiOmZhbHNlLCJJc1VuZGVybGluZWQiOmZhbHNlLCJQYXJlbnRTdHlsZSI6bnVsbH0sIkF1dG9TaXplIjowLCJGb3JlZ3JvdW5kIjp7IiRpZCI6Ijg0OCIsIkNvbG9yIjp7IiRpZCI6Ijg0O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ODUwIiwiVG9wIjowLjAsIkxlZnQiOjAuMCwiUmlnaHQiOjAuMCwiQm90dG9tIjowLjB9LCJQYWRkaW5nIjp7IiRpZCI6Ijg1MSIsIlRvcCI6MC4wLCJMZWZ0IjowLjAsIlJpZ2h0IjowLjAsIkJvdHRvbSI6MC4wfSwiQmFja2dyb3VuZCI6eyIkaWQiOiI4NTIiLCJDb2xvciI6eyIkaWQiOiI4NTMiLCJBIjowLCJSIjoyNTUsIkciOjI1NSwiQiI6MjU1fX0sIklzVmlzaWJsZSI6dHJ1ZSwiV2lkdGgiOjAuMCwiSGVpZ2h0IjowLjAsIkJvcmRlclN0eWxlIjp7IiRpZCI6Ijg1NCIsIkxpbmVDb2xvciI6bnVsbCwiTGluZVdlaWdodCI6MC4wLCJMaW5lVHlwZSI6MCwiUGFyZW50U3R5bGUiOm51bGx9LCJQYXJlbnRTdHlsZSI6bnVsbH0sIkRhdGVGb3JtYXQiOnsiJGlkIjoiODU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g1NiIsIkZvcm1hdCI6MCwiSXNWaXNpYmxlIjpmYWxzZSwiTGFzdEtub3duVmlzaWJpbGl0eVN0YXRlIjpmYWxzZX0sIklzVmlzaWJsZSI6dHJ1ZSwiUGFyZW50U3R5bGUiOm51bGx9LCJJbmRleCI6NCwiU21hcnREdXJhdGlvbkFjdGl2YXRlZCI6ZmFsc2UsIkRhdGVGb3JtYXQiOnsiJHJlZiI6Ijg1NSJ9LCJXZWVrTnVtYmVyaW5nIjp7IiRpZCI6Ijg1NyIsIkZvcm1hdCI6MCwiSXNWaXNpYmxlIjpmYWxzZSwiTGFzdEtub3duVmlzaWJpbGl0eVN0YXRlIjpmYWxzZX0sIklkIjoiMmZmNWI4ZTAtMzRiNi00YTgyLTg2MjItMTQ3ZGE5YTJmNmIyIiwiSW1wb3J0SWQiOm51bGwsIlRpdGxlIjoiU3ViY29udHJhY3RvciBTZWxlY3Rpb24iLCJOb3RlIjpudWxsLCJIeXBlcmxpbmsiOnsiJGlkIjoiODU4IiwiQWRkcmVzcyI6IiIsIlN1YkFkZHJlc3MiOiIifSwiSXNDaGFuZ2VkIjpmYWxzZSwiSXNOZXciOmZhbHNlfSx7IiRpZCI6Ijg1OSIsIkdyb3VwTmFtZSI6IjM5ZGJjMmM0LTgwMDktNDM2NC1iYWNmLTJlY2Y1NTFmYmQ4OCIsIlN0YXJ0RGF0ZSI6IjIwMjAtMDUtMTZUMjM6NTk6MDAiLCJFbmREYXRlIjoiMjAyMC0wNy0yNFQwMDozMzowMCIsIlBlcmNlbnRhZ2VDb21wbGV0ZSI6bnVsbCwiU3R5bGUiOnsiJGlkIjoiODYwIiwiU2hhcGUiOjIsIlNoYXBlVGhpY2tuZXNzIjoxLCJEdXJhdGlvbkZvcm1hdCI6NSwiSW5jbHVkZU5vbldvcmtpbmdEYXlzSW5EdXJhdGlvbiI6ZmFsc2UsIlBlcmNlbnRhZ2VDb21wbGV0ZVN0eWxlIjp7IiRpZCI6Ijg2MSIsIkZvbnRTZXR0aW5ncyI6eyIkaWQiOiI4NjIiLCJGb250U2l6ZSI6MTAsIkZvbnROYW1lIjoiQ2FsaWJyaSIsIklzQm9sZCI6ZmFsc2UsIklzSXRhbGljIjpmYWxzZSwiSXNVbmRlcmxpbmVkIjpmYWxzZSwiUGFyZW50U3R5bGUiOm51bGx9LCJBdXRvU2l6ZSI6MCwiRm9yZWdyb3VuZCI6eyIkaWQiOiI4NjMiLCJDb2xvciI6eyIkaWQiOiI4NjQiLCJBIjoyNTUsIlIiOjE5MiwiRyI6ODAsIkIiOjc3fX0sIk1heFdpZHRoIjoyMDAuMCwiTWF4SGVpZ2h0IjoiSW5maW5pdHkiLCJTbWFydEZvcmVncm91bmRJc0FjdGl2ZSI6ZmFsc2UsIkhvcml6b250YWxBbGlnbm1lbnQiOjAsIlZlcnRpY2FsQWxpZ25tZW50IjowLCJTbWFydEZvcmVncm91bmQiOm51bGwsIkJhY2tncm91bmRGaWxsVHlwZSI6MCwiTWFyZ2luIjp7IiRpZCI6Ijg2NSIsIlRvcCI6MC4wLCJMZWZ0IjowLjAsIlJpZ2h0IjowLjAsIkJvdHRvbSI6MC4wfSwiUGFkZGluZyI6eyIkaWQiOiI4NjYiLCJUb3AiOjAuMCwiTGVmdCI6MC4wLCJSaWdodCI6MC4wLCJCb3R0b20iOjAuMH0sIkJhY2tncm91bmQiOnsiJGlkIjoiODY3IiwiQ29sb3IiOnsiJGlkIjoiODY4IiwiQSI6ODksIlIiOjAsIkciOjAsIkIiOjB9fSwiSXNWaXNpYmxlIjp0cnVlLCJXaWR0aCI6MC4wLCJIZWlnaHQiOjAuMCwiQm9yZGVyU3R5bGUiOnsiJGlkIjoiODY5IiwiTGluZUNvbG9yIjpudWxsLCJMaW5lV2VpZ2h0IjowLjAsIkxpbmVUeXBlIjowLCJQYXJlbnRTdHlsZSI6bnVsbH0sIlBhcmVudFN0eWxlIjpudWxsfSwiRHVyYXRpb25TdHlsZSI6eyIkaWQiOiI4NzAiLCJGb250U2V0dGluZ3MiOnsiJGlkIjoiODcxIiwiRm9udFNpemUiOjEwLCJGb250TmFtZSI6IkNhbGlicmkiLCJJc0JvbGQiOmZhbHNlLCJJc0l0YWxpYyI6dHJ1ZSwiSXNVbmRlcmxpbmVkIjpmYWxzZSwiUGFyZW50U3R5bGUiOm51bGx9LCJBdXRvU2l6ZSI6MCwiRm9yZWdyb3VuZCI6eyIkaWQiOiI4NzIiLCJDb2xvciI6eyIkaWQiOiI4NzM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ODc0IiwiVG9wIjowLjAsIkxlZnQiOjAuMCwiUmlnaHQiOjAuMCwiQm90dG9tIjowLjB9LCJQYWRkaW5nIjp7IiRpZCI6Ijg3NSIsIlRvcCI6MC4wLCJMZWZ0IjowLjAsIlJpZ2h0IjowLjAsIkJvdHRvbSI6MC4wfSwiQmFja2dyb3VuZCI6eyIkaWQiOiI4NzYiLCJDb2xvciI6eyIkaWQiOiI4NzciLCJBIjowLCJSIjoyNTUsIkciOjI1NSwiQiI6MjU1fX0sIklzVmlzaWJsZSI6dHJ1ZSwiV2lkdGgiOjAuMCwiSGVpZ2h0IjowLjAsIkJvcmRlclN0eWxlIjp7IiRpZCI6Ijg3OCIsIkxpbmVDb2xvciI6bnVsbCwiTGluZVdlaWdodCI6MC4wLCJMaW5lVHlwZSI6MCwiUGFyZW50U3R5bGUiOm51bGx9LCJQYXJlbnRTdHlsZSI6bnVsbH0sIkhvcml6b250YWxDb25uZWN0b3JTdHlsZSI6eyIkaWQiOiI4NzkiLCJMaW5lQ29sb3IiOnsiJGlkIjoiODgwIiwiJHR5cGUiOiJOTFJFLkNvbW1vbi5Eb20uU29saWRDb2xvckJydXNoLCBOTFJFLkNvbW1vbiIsIkNvbG9yIjp7IiRpZCI6Ijg4MSIsIkEiOjI1NSwiUiI6MjA0LCJHIjoyMDQsIkIiOjIwNH19LCJMaW5lV2VpZ2h0IjoxLjAsIkxpbmVUeXBlIjowLCJQYXJlbnRTdHlsZSI6bnVsbH0sIlZlcnRpY2FsQ29ubmVjdG9yU3R5bGUiOnsiJGlkIjoiODgyIiwiTGluZUNvbG9yIjp7IiRpZCI6Ijg4MyIsIiR0eXBlIjoiTkxSRS5Db21tb24uRG9tLlNvbGlkQ29sb3JCcnVzaCwgTkxSRS5Db21tb24iLCJDb2xvciI6eyIkaWQiOiI4ODQiLCJBIjoyNTUsIlIiOjIwNCwiRyI6MjA0LCJCIjoyMDR9fSwiTGluZVdlaWdodCI6MC4wLCJMaW5lVHlwZSI6MCwiUGFyZW50U3R5bGUiOm51bGx9LCJNYXJnaW4iOm51bGwsIlN0YXJ0RGF0ZVBvc2l0aW9uIjo2LCJFbmREYXRlUG9zaXRpb24iOjYsIkRhdGVJc1Zpc2libGUiOmZhbHNlLCJUaXRsZVBvc2l0aW9uIjo0LCJEdXJhdGlvblBvc2l0aW9uIjowLCJQZXJjZW50YWdlQ29tcGxldGVkUG9zaXRpb24iOjYsIlNwYWNpbmciOjEwLCJJc0JlbG93VGltZWJhbmQiOnRydWUsIlBlcmNlbnRhZ2VDb21wbGV0ZVNoYXBlT3BhY2l0eSI6MzUsIlNoYXBlU3R5bGUiOnsiJGlkIjoiODg1IiwiTWFyZ2luIjp7IiRpZCI6Ijg4NiIsIlRvcCI6MC4wLCJMZWZ0Ijo0LjAsIlJpZ2h0Ijo0LjAsIkJvdHRvbSI6MC4wfSwiUGFkZGluZyI6eyIkaWQiOiI4ODciLCJUb3AiOjAuMCwiTGVmdCI6MC4wLCJSaWdodCI6MC4wLCJCb3R0b20iOjAuMH0sIkJhY2tncm91bmQiOnsiJGlkIjoiODg4IiwiQ29sb3IiOnsiJGlkIjoiODg5IiwiQSI6MjU1LCJSIjoyNTUsIkciOjE5MiwiQiI6MH19LCJJc1Zpc2libGUiOnRydWUsIldpZHRoIjowLjAsIkhlaWdodCI6MTYuMCwiQm9yZGVyU3R5bGUiOnsiJGlkIjoiODkwIiwiTGluZUNvbG9yIjp7IiRpZCI6Ijg5MSIsIiR0eXBlIjoiTkxSRS5Db21tb24uRG9tLlNvbGlkQ29sb3JCcnVzaCwgTkxSRS5Db21tb24iLCJDb2xvciI6eyIkaWQiOiI4OTIiLCJBIjoyNTUsIlIiOjI1NSwiRyI6MCwiQiI6MH19LCJMaW5lV2VpZ2h0IjowLjAsIkxpbmVUeXBlIjowLCJQYXJlbnRTdHlsZSI6bnVsbH0sIlBhcmVudFN0eWxlIjpudWxsfSwiVGl0bGVTdHlsZSI6eyIkaWQiOiI4OTMiLCJGb250U2V0dGluZ3MiOnsiJGlkIjoiODk0IiwiRm9udFNpemUiOjExLCJGb250TmFtZSI6IkNhbGlicmkiLCJJc0JvbGQiOnRydWUsIklzSXRhbGljIjpmYWxzZSwiSXNVbmRlcmxpbmVkIjpmYWxzZSwiUGFyZW50U3R5bGUiOm51bGx9LCJBdXRvU2l6ZSI6MCwiRm9yZWdyb3VuZCI6eyIkaWQiOiI4OTUiLCJDb2xvciI6eyIkaWQiOiI4OTYiLCJBIjoyNTUsIlIiOjAsIkciOjAsIkIiOjB9fSwiTWF4V2lkdGgiOjU4Ljc0LCJNYXhIZWlnaHQiOiJJbmZpbml0eSIsIlNtYXJ0Rm9yZWdyb3VuZElzQWN0aXZlIjpmYWxzZSwiSG9yaXpvbnRhbEFsaWdubWVudCI6MCwiVmVydGljYWxBbGlnbm1lbnQiOjAsIlNtYXJ0Rm9yZWdyb3VuZCI6bnVsbCwiQmFja2dyb3VuZEZpbGxUeXBlIjowLCJNYXJnaW4iOnsiJGlkIjoiODk3IiwiVG9wIjowLjAsIkxlZnQiOjAuMCwiUmlnaHQiOjAuMCwiQm90dG9tIjowLjB9LCJQYWRkaW5nIjp7IiRpZCI6Ijg5OCIsIlRvcCI6MC4wLCJMZWZ0IjowLjAsIlJpZ2h0IjowLjAsIkJvdHRvbSI6MC4wfSwiQmFja2dyb3VuZCI6eyIkaWQiOiI4OTkiLCJDb2xvciI6eyIkaWQiOiI5MDAiLCJBIjowLCJSIjoyNTUsIkciOjI1NSwiQiI6MjU1fX0sIklzVmlzaWJsZSI6dHJ1ZSwiV2lkdGgiOjAuMCwiSGVpZ2h0IjowLjAsIkJvcmRlclN0eWxlIjp7IiRpZCI6IjkwMSIsIkxpbmVDb2xvciI6bnVsbCwiTGluZVdlaWdodCI6MC4wLCJMaW5lVHlwZSI6MCwiUGFyZW50U3R5bGUiOm51bGx9LCJQYXJlbnRTdHlsZSI6bnVsbH0sIkRhdGVTdHlsZSI6eyIkaWQiOiI5MDIiLCJGb250U2V0dGluZ3MiOnsiJGlkIjoiOTAzIiwiRm9udFNpemUiOjEwLCJGb250TmFtZSI6IkNhbGlicmkiLCJJc0JvbGQiOmZhbHNlLCJJc0l0YWxpYyI6ZmFsc2UsIklzVW5kZXJsaW5lZCI6ZmFsc2UsIlBhcmVudFN0eWxlIjpudWxsfSwiQXV0b1NpemUiOjAsIkZvcmVncm91bmQiOnsiJGlkIjoiOTA0IiwiQ29sb3IiOnsiJGlkIjoiOTA1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5MDYiLCJUb3AiOjAuMCwiTGVmdCI6MC4wLCJSaWdodCI6MC4wLCJCb3R0b20iOjAuMH0sIlBhZGRpbmciOnsiJGlkIjoiOTA3IiwiVG9wIjowLjAsIkxlZnQiOjAuMCwiUmlnaHQiOjAuMCwiQm90dG9tIjowLjB9LCJCYWNrZ3JvdW5kIjp7IiRpZCI6IjkwOCIsIkNvbG9yIjp7IiRpZCI6IjkwOSIsIkEiOjAsIlIiOjI1NSwiRyI6MjU1LCJCIjoyNTV9fSwiSXNWaXNpYmxlIjp0cnVlLCJXaWR0aCI6MC4wLCJIZWlnaHQiOjAuMCwiQm9yZGVyU3R5bGUiOnsiJGlkIjoiOTEwIiwiTGluZUNvbG9yIjpudWxsLCJMaW5lV2VpZ2h0IjowLjAsIkxpbmVUeXBlIjowLCJQYXJlbnRTdHlsZSI6bnVsbH0sIlBhcmVudFN0eWxlIjpudWxsfSwiRGF0ZUZvcm1hdCI6eyIkaWQiOiI5MTE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OTEyIiwiRm9ybWF0IjowLCJJc1Zpc2libGUiOmZhbHNlLCJMYXN0S25vd25WaXNpYmlsaXR5U3RhdGUiOmZhbHNlfSwiSXNWaXNpYmxlIjp0cnVlLCJQYXJlbnRTdHlsZSI6bnVsbH0sIkluZGV4Ijo1LCJTbWFydER1cmF0aW9uQWN0aXZhdGVkIjpmYWxzZSwiRGF0ZUZvcm1hdCI6eyIkcmVmIjoiOTExIn0sIldlZWtOdW1iZXJpbmciOnsiJGlkIjoiOTEzIiwiRm9ybWF0IjowLCJJc1Zpc2libGUiOmZhbHNlLCJMYXN0S25vd25WaXNpYmlsaXR5U3RhdGUiOmZhbHNlfSwiSWQiOiI3Y2EzMmFjZC01OTA4LTQ3MWEtOTA0Mi05NmIwNzAxMTE1OTUiLCJJbXBvcnRJZCI6bnVsbCwiVGl0bGUiOiJDb250ZW50IFBsYW4iLCJOb3RlIjpudWxsLCJIeXBlcmxpbmsiOnsiJGlkIjoiOTE0IiwiQWRkcmVzcyI6IiIsIlN1YkFkZHJlc3MiOiIifSwiSXNDaGFuZ2VkIjpmYWxzZSwiSXNOZXciOmZhbHNlfSx7IiRpZCI6IjkxNSIsIkdyb3VwTmFtZSI6IjQxNDJkYzc2LTUxYmItNGJmZi04MjRlLTJjYjMxYTBlNmViZiIsIlN0YXJ0RGF0ZSI6IjIwMjAtMDEtMDJUMDE6NDY6MDBaIiwiRW5kRGF0ZSI6IjIwMjAtMDItMjVUMjI6NDA6MDBaIiwiUGVyY2VudGFnZUNvbXBsZXRlIjpudWxsLCJTdHlsZSI6eyIkaWQiOiI5MTYiLCJTaGFwZSI6MiwiU2hhcGVUaGlja25lc3MiOjEsIkR1cmF0aW9uRm9ybWF0IjowLCJJbmNsdWRlTm9uV29ya2luZ0RheXNJbkR1cmF0aW9uIjpmYWxzZSwiUGVyY2VudGFnZUNvbXBsZXRlU3R5bGUiOnsiJGlkIjoiOTE3IiwiRm9udFNldHRpbmdzIjp7IiRpZCI6IjkxOCIsIkZvbnRTaXplIjoxMCwiRm9udE5hbWUiOiJDYWxpYnJpIiwiSXNCb2xkIjpmYWxzZSwiSXNJdGFsaWMiOmZhbHNlLCJJc1VuZGVybGluZWQiOmZhbHNlLCJQYXJlbnRTdHlsZSI6bnVsbH0sIkF1dG9TaXplIjowLCJGb3JlZ3JvdW5kIjp7IiRpZCI6IjkxOSIsIkNvbG9yIjp7IiRpZCI6IjkyM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yMSIsIlRvcCI6MC4wLCJMZWZ0IjowLjAsIlJpZ2h0IjowLjAsIkJvdHRvbSI6MC4wfSwiUGFkZGluZyI6eyIkaWQiOiI5MjIiLCJUb3AiOjAuMCwiTGVmdCI6MC4wLCJSaWdodCI6MC4wLCJCb3R0b20iOjAuMH0sIkJhY2tncm91bmQiOnsiJGlkIjoiOTIzIiwiQ29sb3IiOnsiJGlkIjoiOTI0IiwiQSI6ODksIlIiOjAsIkciOjAsIkIiOjB9fSwiSXNWaXNpYmxlIjp0cnVlLCJXaWR0aCI6MC4wLCJIZWlnaHQiOjAuMCwiQm9yZGVyU3R5bGUiOnsiJGlkIjoiOTI1IiwiTGluZUNvbG9yIjpudWxsLCJMaW5lV2VpZ2h0IjowLjAsIkxpbmVUeXBlIjowLCJQYXJlbnRTdHlsZSI6bnVsbH0sIlBhcmVudFN0eWxlIjpudWxsfSwiRHVyYXRpb25TdHlsZSI6eyIkaWQiOiI5MjYiLCJGb250U2V0dGluZ3MiOnsiJGlkIjoiOTI3IiwiRm9udFNpemUiOjEwLCJGb250TmFtZSI6IkNhbGlicmkiLCJJc0JvbGQiOmZhbHNlLCJJc0l0YWxpYyI6dHJ1ZSwiSXNVbmRlcmxpbmVkIjpmYWxzZSwiUGFyZW50U3R5bGUiOm51bGx9LCJBdXRvU2l6ZSI6MCwiRm9yZWdyb3VuZCI6eyIkaWQiOiI5MjgiLCJDb2xvciI6eyIkaWQiOiI5Mjk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OTMwIiwiVG9wIjowLjAsIkxlZnQiOjAuMCwiUmlnaHQiOjAuMCwiQm90dG9tIjowLjB9LCJQYWRkaW5nIjp7IiRpZCI6IjkzMSIsIlRvcCI6MC4wLCJMZWZ0IjowLjAsIlJpZ2h0IjowLjAsIkJvdHRvbSI6MC4wfSwiQmFja2dyb3VuZCI6eyIkaWQiOiI5MzIiLCJDb2xvciI6eyIkcmVmIjoiOTI0In19LCJJc1Zpc2libGUiOnRydWUsIldpZHRoIjowLjAsIkhlaWdodCI6MC4wLCJCb3JkZXJTdHlsZSI6eyIkaWQiOiI5MzMiLCJMaW5lQ29sb3IiOm51bGwsIkxpbmVXZWlnaHQiOjAuMCwiTGluZVR5cGUiOjAsIlBhcmVudFN0eWxlIjpudWxsfSwiUGFyZW50U3R5bGUiOm51bGx9LCJIb3Jpem9udGFsQ29ubmVjdG9yU3R5bGUiOnsiJGlkIjoiOTM0IiwiTGluZUNvbG9yIjp7IiRpZCI6IjkzNSIsIiR0eXBlIjoiTkxSRS5Db21tb24uRG9tLlNvbGlkQ29sb3JCcnVzaCwgTkxSRS5Db21tb24iLCJDb2xvciI6eyIkaWQiOiI5MzYiLCJBIjoyNTUsIlIiOjIwNCwiRyI6MjA0LCJCIjoyMDR9fSwiTGluZVdlaWdodCI6MS4wLCJMaW5lVHlwZSI6MCwiUGFyZW50U3R5bGUiOm51bGx9LCJWZXJ0aWNhbENvbm5lY3RvclN0eWxlIjp7IiRpZCI6IjkzNyIsIkxpbmVDb2xvciI6eyIkaWQiOiI5MzgiLCIkdHlwZSI6Ik5MUkUuQ29tbW9uLkRvbS5Tb2xpZENvbG9yQnJ1c2gsIE5MUkUuQ29tbW9uIiwiQ29sb3IiOnsiJGlkIjoiOTM5IiwiQSI6MjU1LCJSIjoyMDQsIkciOjIwNCwiQiI6MjA0fX0sIkxpbmVXZWlnaHQiOjAuMCwiTGluZVR5cGUiOjAsIlBhcmVudFN0eWxlIjpudWxsfSwiTWFyZ2luIjpudWxsLCJTdGFydERhdGVQb3NpdGlvbiI6MSwiRW5kRGF0ZVBvc2l0aW9uIjoxLCJEYXRlSXNWaXNpYmxlIjp0cnVlLCJUaXRsZVBvc2l0aW9uIjoyLCJEdXJhdGlvblBvc2l0aW9uIjo2LCJQZXJjZW50YWdlQ29tcGxldGVkUG9zaXRpb24iOjYsIlNwYWNpbmciOjMsIklzQmVsb3dUaW1lYmFuZCI6dHJ1ZSwiUGVyY2VudGFnZUNvbXBsZXRlU2hhcGVPcGFjaXR5IjozNSwiU2hhcGVTdHlsZSI6eyIkaWQiOiI5NDAiLCJNYXJnaW4iOnsiJGlkIjoiOTQxIiwiVG9wIjowLjAsIkxlZnQiOjQuMCwiUmlnaHQiOjQuMCwiQm90dG9tIjowLjB9LCJQYWRkaW5nIjp7IiRpZCI6Ijk0MiIsIlRvcCI6MC4wLCJMZWZ0IjowLjAsIlJpZ2h0IjowLjAsIkJvdHRvbSI6MC4wfSwiQmFja2dyb3VuZCI6eyIkaWQiOiI5NDMiLCJDb2xvciI6eyIkaWQiOiI5NDQiLCJBIjoyNTUsIlIiOjkxLCJHIjoxNTUsIkIiOjIxM319LCJJc1Zpc2libGUiOnRydWUsIldpZHRoIjowLjAsIkhlaWdodCI6MTYuMCwiQm9yZGVyU3R5bGUiOnsiJGlkIjoiOTQ1IiwiTGluZUNvbG9yIjp7IiRpZCI6Ijk0NiIsIiR0eXBlIjoiTkxSRS5Db21tb24uRG9tLlNvbGlkQ29sb3JCcnVzaCwgTkxSRS5Db21tb24iLCJDb2xvciI6eyIkaWQiOiI5NDciLCJBIjoyNTUsIlIiOjI1NSwiRyI6MCwiQiI6MH19LCJMaW5lV2VpZ2h0IjowLjAsIkxpbmVUeXBlIjowLCJQYXJlbnRTdHlsZSI6bnVsbH0sIlBhcmVudFN0eWxlIjpudWxsfSwiVGl0bGVTdHlsZSI6eyIkaWQiOiI5NDgiLCJGb250U2V0dGluZ3MiOnsiJGlkIjoiOTQ5IiwiRm9udFNpemUiOjExLCJGb250TmFtZSI6IkNhbGlicmkiLCJJc0JvbGQiOnRydWUsIklzSXRhbGljIjpmYWxzZSwiSXNVbmRlcmxpbmVkIjpmYWxzZSwiUGFyZW50U3R5bGUiOm51bGx9LCJBdXRvU2l6ZSI6MCwiRm9yZWdyb3VuZCI6eyIkaWQiOiI5NTAiLCJDb2xvciI6eyIkaWQiOiI5NTEiLCJBIjoyNTUsIlIiOjI1NSwiRyI6MjU1LCJCIjoyNTV9fSwiTWF4V2lkdGgiOjQ1LjYyNjY2NjY2NjY2NjY3MiwiTWF4SGVpZ2h0IjoiSW5maW5pdHkiLCJTbWFydEZvcmVncm91bmRJc0FjdGl2ZSI6ZmFsc2UsIkhvcml6b250YWxBbGlnbm1lbnQiOjEsIlZlcnRpY2FsQWxpZ25tZW50IjowLCJTbWFydEZvcmVncm91bmQiOm51bGwsIkJhY2tncm91bmRGaWxsVHlwZSI6MCwiTWFyZ2luIjp7IiRpZCI6Ijk1MiIsIlRvcCI6MC4wLCJMZWZ0IjowLjAsIlJpZ2h0IjowLjAsIkJvdHRvbSI6MC4wfSwiUGFkZGluZyI6eyIkaWQiOiI5NTMiLCJUb3AiOjAuMCwiTGVmdCI6MC4wLCJSaWdodCI6MC4wLCJCb3R0b20iOjAuMH0sIkJhY2tncm91bmQiOnsiJGlkIjoiOTU0IiwiQ29sb3IiOnsiJGlkIjoiOTU1IiwiQSI6MCwiUiI6MjU1LCJHIjoyNTUsIkIiOjI1NX19LCJJc1Zpc2libGUiOnRydWUsIldpZHRoIjowLjAsIkhlaWdodCI6MC4wLCJCb3JkZXJTdHlsZSI6eyIkaWQiOiI5NTYiLCJMaW5lQ29sb3IiOm51bGwsIkxpbmVXZWlnaHQiOjAuMCwiTGluZVR5cGUiOjAsIlBhcmVudFN0eWxlIjpudWxsfSwiUGFyZW50U3R5bGUiOm51bGx9LCJEYXRlU3R5bGUiOnsiJGlkIjoiOTU3IiwiRm9udFNldHRpbmdzIjp7IiRpZCI6Ijk1OCIsIkZvbnRTaXplIjoxMCwiRm9udE5hbWUiOiJDYWxpYnJpIiwiSXNCb2xkIjpmYWxzZSwiSXNJdGFsaWMiOmZhbHNlLCJJc1VuZGVybGluZWQiOmZhbHNlLCJQYXJlbnRTdHlsZSI6bnVsbH0sIkF1dG9TaXplIjowLCJGb3JlZ3JvdW5kIjp7IiRpZCI6Ijk1OSIsIkNvbG9yIjp7IiRpZCI6Ijk2M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OTYxIiwiVG9wIjowLjAsIkxlZnQiOjAuMCwiUmlnaHQiOjAuMCwiQm90dG9tIjowLjB9LCJQYWRkaW5nIjp7IiRpZCI6Ijk2MiIsIlRvcCI6MC4wLCJMZWZ0IjowLjAsIlJpZ2h0IjowLjAsIkJvdHRvbSI6MC4wfSwiQmFja2dyb3VuZCI6eyIkaWQiOiI5NjMiLCJDb2xvciI6eyIkaWQiOiI5NjQiLCJBIjowLCJSIjoyNTUsIkciOjI1NSwiQiI6MjU1fX0sIklzVmlzaWJsZSI6ZmFsc2UsIldpZHRoIjowLjAsIkhlaWdodCI6MC4wLCJCb3JkZXJTdHlsZSI6eyIkaWQiOiI5NjUiLCJMaW5lQ29sb3IiOm51bGwsIkxpbmVXZWlnaHQiOjAuMCwiTGluZVR5cGUiOjAsIlBhcmVudFN0eWxlIjpudWxsfSwiUGFyZW50U3R5bGUiOm51bGx9LCJEYXRlRm9ybWF0Ijp7IiRpZCI6Ijk2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5NjciLCJGb3JtYXQiOjAsIklzVmlzaWJsZSI6ZmFsc2UsIkxhc3RLbm93blZpc2liaWxpdHlTdGF0ZSI6ZmFsc2V9LCJJc1Zpc2libGUiOnRydWUsIlBhcmVudFN0eWxlIjpudWxsfSwiSW5kZXgiOjYsIlNtYXJ0RHVyYXRpb25BY3RpdmF0ZWQiOmZhbHNlLCJEYXRlRm9ybWF0Ijp7IiRyZWYiOiI5NjYifSwiV2Vla051bWJlcmluZyI6eyIkaWQiOiI5NjgiLCJGb3JtYXQiOjAsIklzVmlzaWJsZSI6ZmFsc2UsIkxhc3RLbm93blZpc2liaWxpdHlTdGF0ZSI6ZmFsc2V9LCJJZCI6ImNmMjVlN2NhLWViOTMtNGI3NS1iMWVmLWQyZGI3MTkwNWFkNSIsIkltcG9ydElkIjpudWxsLCJUaXRsZSI6IlByb3RvdHlwZSIsIk5vdGUiOm51bGwsIkh5cGVybGluayI6eyIkaWQiOiI5NjkiLCJBZGRyZXNzIjoiIiwiU3ViQWRkcmVzcyI6IiJ9LCJJc0NoYW5nZWQiOmZhbHNlLCJJc05ldyI6ZmFsc2V9LHsiJGlkIjoiOTcwIiwiR3JvdXBOYW1lIjoiNDE0MmRjNzYtNTFiYi00YmZmLTgyNGUtMmNiMzFhMGU2ZWJmIiwiU3RhcnREYXRlIjoiMjAyMC0wMi0yNlQyMzoyMTowMFoiLCJFbmREYXRlIjoiMjAyMC0xMC0yMVQyMzo1OTowMFoiLCJQZXJjZW50YWdlQ29tcGxldGUiOm51bGwsIlN0eWxlIjp7IiRpZCI6Ijk3MSIsIlNoYXBlIjoyLCJTaGFwZVRoaWNrbmVzcyI6MSwiRHVyYXRpb25Gb3JtYXQiOjUsIkluY2x1ZGVOb25Xb3JraW5nRGF5c0luRHVyYXRpb24iOmZhbHNlLCJQZXJjZW50YWdlQ29tcGxldGVTdHlsZSI6eyIkaWQiOiI5NzIiLCJGb250U2V0dGluZ3MiOnsiJGlkIjoiOTczIiwiRm9udFNpemUiOjEwLCJGb250TmFtZSI6IkNhbGlicmkiLCJJc0JvbGQiOmZhbHNlLCJJc0l0YWxpYyI6ZmFsc2UsIklzVW5kZXJsaW5lZCI6ZmFsc2UsIlBhcmVudFN0eWxlIjpudWxsfSwiQXV0b1NpemUiOjAsIkZvcmVncm91bmQiOnsiJGlkIjoiOTc0IiwiQ29sb3IiOnsiJGlkIjoiOTc1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OTc2IiwiVG9wIjowLjAsIkxlZnQiOjAuMCwiUmlnaHQiOjAuMCwiQm90dG9tIjowLjB9LCJQYWRkaW5nIjp7IiRpZCI6Ijk3NyIsIlRvcCI6MC4wLCJMZWZ0IjowLjAsIlJpZ2h0IjowLjAsIkJvdHRvbSI6MC4wfSwiQmFja2dyb3VuZCI6eyIkaWQiOiI5NzgiLCJDb2xvciI6eyIkaWQiOiI5NzkiLCJBIjo4OSwiUiI6MCwiRyI6MCwiQiI6MH19LCJJc1Zpc2libGUiOnRydWUsIldpZHRoIjowLjAsIkhlaWdodCI6MC4wLCJCb3JkZXJTdHlsZSI6eyIkaWQiOiI5ODAiLCJMaW5lQ29sb3IiOm51bGwsIkxpbmVXZWlnaHQiOjAuMCwiTGluZVR5cGUiOjAsIlBhcmVudFN0eWxlIjpudWxsfSwiUGFyZW50U3R5bGUiOm51bGx9LCJEdXJhdGlvblN0eWxlIjp7IiRpZCI6Ijk4MSIsIkZvbnRTZXR0aW5ncyI6eyIkaWQiOiI5ODIiLCJGb250U2l6ZSI6MTAsIkZvbnROYW1lIjoiQ2FsaWJyaSIsIklzQm9sZCI6ZmFsc2UsIklzSXRhbGljIjp0cnVlLCJJc1VuZGVybGluZWQiOmZhbHNlLCJQYXJlbnRTdHlsZSI6bnVsbH0sIkF1dG9TaXplIjowLCJGb3JlZ3JvdW5kIjp7IiRpZCI6Ijk4MyIsIkNvbG9yIjp7IiRpZCI6Ijk4NC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5ODUiLCJUb3AiOjAuMCwiTGVmdCI6MC4wLCJSaWdodCI6MC4wLCJCb3R0b20iOjAuMH0sIlBhZGRpbmciOnsiJGlkIjoiOTg2IiwiVG9wIjowLjAsIkxlZnQiOjAuMCwiUmlnaHQiOjAuMCwiQm90dG9tIjowLjB9LCJCYWNrZ3JvdW5kIjp7IiRpZCI6Ijk4NyIsIkNvbG9yIjp7IiRpZCI6Ijk4OCIsIkEiOjAsIlIiOjI1NSwiRyI6MjU1LCJCIjoyNTV9fSwiSXNWaXNpYmxlIjp0cnVlLCJXaWR0aCI6MC4wLCJIZWlnaHQiOjAuMCwiQm9yZGVyU3R5bGUiOnsiJGlkIjoiOTg5IiwiTGluZUNvbG9yIjpudWxsLCJMaW5lV2VpZ2h0IjowLjAsIkxpbmVUeXBlIjowLCJQYXJlbnRTdHlsZSI6bnVsbH0sIlBhcmVudFN0eWxlIjpudWxsfSwiSG9yaXpvbnRhbENvbm5lY3RvclN0eWxlIjp7IiRpZCI6Ijk5MCIsIkxpbmVDb2xvciI6eyIkaWQiOiI5OTEiLCIkdHlwZSI6Ik5MUkUuQ29tbW9uLkRvbS5Tb2xpZENvbG9yQnJ1c2gsIE5MUkUuQ29tbW9uIiwiQ29sb3IiOnsiJGlkIjoiOTkyIiwiQSI6MjU1LCJSIjoyMDQsIkciOjIwNCwiQiI6MjA0fX0sIkxpbmVXZWlnaHQiOjEuMCwiTGluZVR5cGUiOjAsIlBhcmVudFN0eWxlIjpudWxsfSwiVmVydGljYWxDb25uZWN0b3JTdHlsZSI6eyIkaWQiOiI5OTMiLCJMaW5lQ29sb3IiOnsiJGlkIjoiOTk0IiwiJHR5cGUiOiJOTFJFLkNvbW1vbi5Eb20uU29saWRDb2xvckJydXNoLCBOTFJFLkNvbW1vbiIsIkNvbG9yIjp7IiRpZCI6Ijk5NSIsIkEiOjI1NSwiUiI6MjA0LCJHIjoyMDQsIkIiOjIwNH19LCJMaW5lV2VpZ2h0IjoxLjUsIkxpbmVUeXBlIjowLCJQYXJlbnRTdHlsZSI6bnVsbH0sIk1hcmdpbiI6bnVsbCwiU3RhcnREYXRlUG9zaXRpb24iOjEsIkVuZERhdGVQb3NpdGlvbiI6MSwiRGF0ZUlzVmlzaWJsZSI6dHJ1ZSwiVGl0bGVQb3NpdGlvbiI6MiwiRHVyYXRpb25Qb3NpdGlvbiI6NCwiUGVyY2VudGFnZUNvbXBsZXRlZFBvc2l0aW9uIjo2LCJTcGFjaW5nIjozLCJJc0JlbG93VGltZWJhbmQiOnRydWUsIlBlcmNlbnRhZ2VDb21wbGV0ZVNoYXBlT3BhY2l0eSI6MzUsIlNoYXBlU3R5bGUiOnsiJGlkIjoiOTk2IiwiTWFyZ2luIjp7IiRpZCI6Ijk5NyIsIlRvcCI6MC4wLCJMZWZ0Ijo0LjAsIlJpZ2h0Ijo0LjAsIkJvdHRvbSI6MC4wfSwiUGFkZGluZyI6eyIkaWQiOiI5OTgiLCJUb3AiOjAuMCwiTGVmdCI6MC4wLCJSaWdodCI6MC4wLCJCb3R0b20iOjAuMH0sIkJhY2tncm91bmQiOnsiJGlkIjoiOTk5IiwiQ29sb3IiOnsiJGlkIjoiMTAwMCIsIkEiOjI1NSwiUiI6NjgsIkciOjExNCwiQiI6MTk2fX0sIklzVmlzaWJsZSI6dHJ1ZSwiV2lkdGgiOjAuMCwiSGVpZ2h0IjoxNi4wLCJCb3JkZXJTdHlsZSI6eyIkaWQiOiIxMDAxIiwiTGluZUNvbG9yIjp7IiRpZCI6IjEwMDIiLCIkdHlwZSI6Ik5MUkUuQ29tbW9uLkRvbS5Tb2xpZENvbG9yQnJ1c2gsIE5MUkUuQ29tbW9uIiwiQ29sb3IiOnsiJGlkIjoiMTAwMyIsIkEiOjI1NSwiUiI6MjU1LCJHIjowLCJCIjowfX0sIkxpbmVXZWlnaHQiOjAuMCwiTGluZVR5cGUiOjAsIlBhcmVudFN0eWxlIjpudWxsfSwiUGFyZW50U3R5bGUiOm51bGx9LCJUaXRsZVN0eWxlIjp7IiRpZCI6IjEwMDQiLCJGb250U2V0dGluZ3MiOnsiJGlkIjoiMTAwNSIsIkZvbnRTaXplIjoxMSwiRm9udE5hbWUiOiJDYWxpYnJpIiwiSXNCb2xkIjp0cnVlLCJJc0l0YWxpYyI6ZmFsc2UsIklzVW5kZXJsaW5lZCI6ZmFsc2UsIlBhcmVudFN0eWxlIjpudWxsfSwiQXV0b1NpemUiOjAsIkZvcmVncm91bmQiOnsiJGlkIjoiMTAwNiIsIkNvbG9yIjp7IiRpZCI6IjEwMDciLCJBIjoyNTUsIlIiOjI1NSwiRyI6MjU1LCJCIjoyNTV9fSwiTWF4V2lkdGgiOjk2MC4wLCJNYXhIZWlnaHQiOiJJbmZpbml0eSIsIlNtYXJ0Rm9yZWdyb3VuZElzQWN0aXZlIjpmYWxzZSwiSG9yaXpvbnRhbEFsaWdubWVudCI6MSwiVmVydGljYWxBbGlnbm1lbnQiOjAsIlNtYXJ0Rm9yZWdyb3VuZCI6bnVsbCwiQmFja2dyb3VuZEZpbGxUeXBlIjowLCJNYXJnaW4iOnsiJGlkIjoiMTAwOCIsIlRvcCI6MC4wLCJMZWZ0IjowLjAsIlJpZ2h0IjowLjAsIkJvdHRvbSI6MC4wfSwiUGFkZGluZyI6eyIkaWQiOiIxMDA5IiwiVG9wIjowLjAsIkxlZnQiOjAuMCwiUmlnaHQiOjAuMCwiQm90dG9tIjowLjB9LCJCYWNrZ3JvdW5kIjp7IiRpZCI6IjEwMTAiLCJDb2xvciI6eyIkaWQiOiIxMDExIiwiQSI6MCwiUiI6MjU1LCJHIjoyNTUsIkIiOjI1NX19LCJJc1Zpc2libGUiOnRydWUsIldpZHRoIjowLjAsIkhlaWdodCI6MC4wLCJCb3JkZXJTdHlsZSI6eyIkaWQiOiIxMDEyIiwiTGluZUNvbG9yIjpudWxsLCJMaW5lV2VpZ2h0IjowLjAsIkxpbmVUeXBlIjowLCJQYXJlbnRTdHlsZSI6bnVsbH0sIlBhcmVudFN0eWxlIjpudWxsfSwiRGF0ZVN0eWxlIjp7IiRpZCI6IjEwMTMiLCJGb250U2V0dGluZ3MiOnsiJGlkIjoiMTAxNCIsIkZvbnRTaXplIjoxMCwiRm9udE5hbWUiOiJDYWxpYnJpIiwiSXNCb2xkIjpmYWxzZSwiSXNJdGFsaWMiOmZhbHNlLCJJc1VuZGVybGluZWQiOmZhbHNlLCJQYXJlbnRTdHlsZSI6bnVsbH0sIkF1dG9TaXplIjowLCJGb3JlZ3JvdW5kIjp7IiRpZCI6IjEwMTUiLCJDb2xvciI6eyIkaWQiOiIxMDE2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MDE3IiwiVG9wIjowLjAsIkxlZnQiOjAuMCwiUmlnaHQiOjAuMCwiQm90dG9tIjowLjB9LCJQYWRkaW5nIjp7IiRpZCI6IjEwMTgiLCJUb3AiOjAuMCwiTGVmdCI6MC4wLCJSaWdodCI6MC4wLCJCb3R0b20iOjAuMH0sIkJhY2tncm91bmQiOnsiJGlkIjoiMTAxOSIsIkNvbG9yIjp7IiRpZCI6IjEwMjAiLCJBIjowLCJSIjoyNTUsIkciOjI1NSwiQiI6MjU1fX0sIklzVmlzaWJsZSI6ZmFsc2UsIldpZHRoIjowLjAsIkhlaWdodCI6MC4wLCJCb3JkZXJTdHlsZSI6eyIkaWQiOiIxMDIxIiwiTGluZUNvbG9yIjpudWxsLCJMaW5lV2VpZ2h0IjowLjAsIkxpbmVUeXBlIjowLCJQYXJlbnRTdHlsZSI6bnVsbH0sIlBhcmVudFN0eWxlIjpudWxsfSwiRGF0ZUZvcm1hdCI6eyIkaWQiOiIxMDI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wMjMiLCJGb3JtYXQiOjAsIklzVmlzaWJsZSI6ZmFsc2UsIkxhc3RLbm93blZpc2liaWxpdHlTdGF0ZSI6ZmFsc2V9LCJJc1Zpc2libGUiOnRydWUsIlBhcmVudFN0eWxlIjpudWxsfSwiSW5kZXgiOjcsIlNtYXJ0RHVyYXRpb25BY3RpdmF0ZWQiOmZhbHNlLCJEYXRlRm9ybWF0Ijp7IiRyZWYiOiIxMDIyIn0sIldlZWtOdW1iZXJpbmciOnsiJGlkIjoiMTAyNCIsIkZvcm1hdCI6MCwiSXNWaXNpYmxlIjpmYWxzZSwiTGFzdEtub3duVmlzaWJpbGl0eVN0YXRlIjpmYWxzZX0sIklkIjoiNTQ2ZGMzMzItM2Q3NC00NjRhLThlZjYtYTRlNmU1M2YzNmVhIiwiSW1wb3J0SWQiOm51bGwsIlRpdGxlIjoiRGV2ZWxvcG1lbnQiLCJOb3RlIjpudWxsLCJIeXBlcmxpbmsiOnsiJGlkIjoiMTAyNSIsIkFkZHJlc3MiOiIiLCJTdWJBZGRyZXNzIjoiIn0sIklzQ2hhbmdlZCI6ZmFsc2UsIklzTmV3IjpmYWxzZX0seyIkaWQiOiIxMDI2IiwiR3JvdXBOYW1lIjoiMjI5ZjVkNjYtOGQ4NS00YjQ5LTk0YTgtY2ZkZGM5YzEyYzYxIiwiU3RhcnREYXRlIjoiMjAyMC0wNi0yOVQyMzo1OTowMCIsIkVuZERhdGUiOiIyMDIwLTA4LTE4VDIxOjU0OjAwIiwiUGVyY2VudGFnZUNvbXBsZXRlIjpudWxsLCJTdHlsZSI6eyIkaWQiOiIxMDI3IiwiU2hhcGUiOjIsIlNoYXBlVGhpY2tuZXNzIjoxLCJEdXJhdGlvbkZvcm1hdCI6MCwiSW5jbHVkZU5vbldvcmtpbmdEYXlzSW5EdXJhdGlvbiI6ZmFsc2UsIlBlcmNlbnRhZ2VDb21wbGV0ZVN0eWxlIjp7IiRpZCI6IjEwMjgiLCJGb250U2V0dGluZ3MiOnsiJGlkIjoiMTAyOSIsIkZvbnRTaXplIjoxMCwiRm9udE5hbWUiOiJDYWxpYnJpIiwiSXNCb2xkIjpmYWxzZSwiSXNJdGFsaWMiOmZhbHNlLCJJc1VuZGVybGluZWQiOmZhbHNlLCJQYXJlbnRTdHlsZSI6bnVsbH0sIkF1dG9TaXplIjowLCJGb3JlZ3JvdW5kIjp7IiRpZCI6IjEwMzAiLCJDb2xvciI6eyIkaWQiOiIxMDMx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TAzMiIsIlRvcCI6MC4wLCJMZWZ0IjowLjAsIlJpZ2h0IjowLjAsIkJvdHRvbSI6MC4wfSwiUGFkZGluZyI6eyIkaWQiOiIxMDMzIiwiVG9wIjowLjAsIkxlZnQiOjAuMCwiUmlnaHQiOjAuMCwiQm90dG9tIjowLjB9LCJCYWNrZ3JvdW5kIjp7IiRpZCI6IjEwMzQiLCJDb2xvciI6eyIkaWQiOiIxMDM1IiwiQSI6ODksIlIiOjAsIkciOjAsIkIiOjB9fSwiSXNWaXNpYmxlIjp0cnVlLCJXaWR0aCI6MC4wLCJIZWlnaHQiOjAuMCwiQm9yZGVyU3R5bGUiOnsiJGlkIjoiMTAzNiIsIkxpbmVDb2xvciI6bnVsbCwiTGluZVdlaWdodCI6MC4wLCJMaW5lVHlwZSI6MCwiUGFyZW50U3R5bGUiOm51bGx9LCJQYXJlbnRTdHlsZSI6bnVsbH0sIkR1cmF0aW9uU3R5bGUiOnsiJGlkIjoiMTAzNyIsIkZvbnRTZXR0aW5ncyI6eyIkaWQiOiIxMDM4IiwiRm9udFNpemUiOjEwLCJGb250TmFtZSI6IkNhbGlicmkiLCJJc0JvbGQiOmZhbHNlLCJJc0l0YWxpYyI6dHJ1ZSwiSXNVbmRlcmxpbmVkIjpmYWxzZSwiUGFyZW50U3R5bGUiOm51bGx9LCJBdXRvU2l6ZSI6MCwiRm9yZWdyb3VuZCI6eyIkaWQiOiIxMDM5IiwiQ29sb3IiOnsiJGlkIjoiMTA0M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EwNDEiLCJUb3AiOjAuMCwiTGVmdCI6MC4wLCJSaWdodCI6MC4wLCJCb3R0b20iOjAuMH0sIlBhZGRpbmciOnsiJGlkIjoiMTA0MiIsIlRvcCI6MC4wLCJMZWZ0IjowLjAsIlJpZ2h0IjowLjAsIkJvdHRvbSI6MC4wfSwiQmFja2dyb3VuZCI6eyIkaWQiOiIxMDQzIiwiQ29sb3IiOnsiJHJlZiI6IjEwMzUifX0sIklzVmlzaWJsZSI6dHJ1ZSwiV2lkdGgiOjAuMCwiSGVpZ2h0IjowLjAsIkJvcmRlclN0eWxlIjp7IiRpZCI6IjEwNDQiLCJMaW5lQ29sb3IiOm51bGwsIkxpbmVXZWlnaHQiOjAuMCwiTGluZVR5cGUiOjAsIlBhcmVudFN0eWxlIjpudWxsfSwiUGFyZW50U3R5bGUiOm51bGx9LCJIb3Jpem9udGFsQ29ubmVjdG9yU3R5bGUiOnsiJGlkIjoiMTA0NSIsIkxpbmVDb2xvciI6eyIkaWQiOiIxMDQ2IiwiJHR5cGUiOiJOTFJFLkNvbW1vbi5Eb20uU29saWRDb2xvckJydXNoLCBOTFJFLkNvbW1vbiIsIkNvbG9yIjp7IiRpZCI6IjEwNDciLCJBIjoyNTUsIlIiOjIwNCwiRyI6MjA0LCJCIjoyMDR9fSwiTGluZVdlaWdodCI6MS4wLCJMaW5lVHlwZSI6MCwiUGFyZW50U3R5bGUiOm51bGx9LCJWZXJ0aWNhbENvbm5lY3RvclN0eWxlIjp7IiRpZCI6IjEwNDgiLCJMaW5lQ29sb3IiOnsiJGlkIjoiMTA0OSIsIiR0eXBlIjoiTkxSRS5Db21tb24uRG9tLlNvbGlkQ29sb3JCcnVzaCwgTkxSRS5Db21tb24iLCJDb2xvciI6eyIkaWQiOiIxMDUwIiwiQSI6MjU1LCJSIjoyMDQsIkciOjIwNCwiQiI6MjA0fX0sIkxpbmVXZWlnaHQiOjAuMCwiTGluZVR5cGUiOjAsIlBhcmVudFN0eWxlIjpudWxsfSwiTWFyZ2luIjpudWxsLCJTdGFydERhdGVQb3NpdGlvbiI6NiwiRW5kRGF0ZVBvc2l0aW9uIjo2LCJEYXRlSXNWaXNpYmxlIjpmYWxzZSwiVGl0bGVQb3NpdGlvbiI6MiwiRHVyYXRpb25Qb3NpdGlvbiI6NiwiUGVyY2VudGFnZUNvbXBsZXRlZFBvc2l0aW9uIjo2LCJTcGFjaW5nIjoxMCwiSXNCZWxvd1RpbWViYW5kIjp0cnVlLCJQZXJjZW50YWdlQ29tcGxldGVTaGFwZU9wYWNpdHkiOjM1LCJTaGFwZVN0eWxlIjp7IiRpZCI6IjEwNTEiLCJNYXJnaW4iOnsiJGlkIjoiMTA1MiIsIlRvcCI6MC4wLCJMZWZ0Ijo0LjAsIlJpZ2h0Ijo0LjAsIkJvdHRvbSI6MC4wfSwiUGFkZGluZyI6eyIkaWQiOiIxMDUzIiwiVG9wIjowLjAsIkxlZnQiOjAuMCwiUmlnaHQiOjAuMCwiQm90dG9tIjowLjB9LCJCYWNrZ3JvdW5kIjp7IiRpZCI6IjEwNTQiLCJDb2xvciI6eyIkaWQiOiIxMDU1IiwiQSI6MjU1LCJSIjoxMTIsIkciOjE3MywiQiI6NzF9fSwiSXNWaXNpYmxlIjp0cnVlLCJXaWR0aCI6MC4wLCJIZWlnaHQiOjE2LjAsIkJvcmRlclN0eWxlIjp7IiRpZCI6IjEwNTYiLCJMaW5lQ29sb3IiOnsiJGlkIjoiMTA1NyIsIiR0eXBlIjoiTkxSRS5Db21tb24uRG9tLlNvbGlkQ29sb3JCcnVzaCwgTkxSRS5Db21tb24iLCJDb2xvciI6eyIkaWQiOiIxMDU4IiwiQSI6MjU1LCJSIjoyNTUsIkciOjAsIkIiOjB9fSwiTGluZVdlaWdodCI6MC4wLCJMaW5lVHlwZSI6MCwiUGFyZW50U3R5bGUiOm51bGx9LCJQYXJlbnRTdHlsZSI6bnVsbH0sIlRpdGxlU3R5bGUiOnsiJGlkIjoiMTA1OSIsIkZvbnRTZXR0aW5ncyI6eyIkaWQiOiIxMDYwIiwiRm9udFNpemUiOjExLCJGb250TmFtZSI6IkNhbGlicmkiLCJJc0JvbGQiOnRydWUsIklzSXRhbGljIjpmYWxzZSwiSXNVbmRlcmxpbmVkIjpmYWxzZSwiUGFyZW50U3R5bGUiOm51bGx9LCJBdXRvU2l6ZSI6MiwiRm9yZWdyb3VuZCI6eyIkaWQiOiIxMDYxIiwiQ29sb3IiOnsiJGlkIjoiMTA2MiIsIkEiOjI1NSwiUiI6MjU1LCJHIjoyNTUsIkIiOjI1NX19LCJNYXhXaWR0aCI6OTYuMzM4NDI0NjgyNjE3MTg4LCJNYXhIZWlnaHQiOiJJbmZpbml0eSIsIlNtYXJ0Rm9yZWdyb3VuZElzQWN0aXZlIjpmYWxzZSwiSG9yaXpvbnRhbEFsaWdubWVudCI6MSwiVmVydGljYWxBbGlnbm1lbnQiOjAsIlNtYXJ0Rm9yZWdyb3VuZCI6bnVsbCwiQmFja2dyb3VuZEZpbGxUeXBlIjowLCJNYXJnaW4iOnsiJGlkIjoiMTA2MyIsIlRvcCI6MC4wLCJMZWZ0IjowLjAsIlJpZ2h0IjowLjAsIkJvdHRvbSI6MC4wfSwiUGFkZGluZyI6eyIkaWQiOiIxMDY0IiwiVG9wIjowLjAsIkxlZnQiOjAuMCwiUmlnaHQiOjAuMCwiQm90dG9tIjowLjB9LCJCYWNrZ3JvdW5kIjp7IiRpZCI6IjEwNjUiLCJDb2xvciI6eyIkaWQiOiIxMDY2IiwiQSI6MCwiUiI6MjU1LCJHIjoyNTUsIkIiOjI1NX19LCJJc1Zpc2libGUiOnRydWUsIldpZHRoIjowLjAsIkhlaWdodCI6MC4wLCJCb3JkZXJTdHlsZSI6eyIkaWQiOiIxMDY3IiwiTGluZUNvbG9yIjpudWxsLCJMaW5lV2VpZ2h0IjowLjAsIkxpbmVUeXBlIjowLCJQYXJlbnRTdHlsZSI6bnVsbH0sIlBhcmVudFN0eWxlIjpudWxsfSwiRGF0ZVN0eWxlIjp7IiRpZCI6IjEwNjgiLCJGb250U2V0dGluZ3MiOnsiJGlkIjoiMTA2OSIsIkZvbnRTaXplIjoxMCwiRm9udE5hbWUiOiJDYWxpYnJpIiwiSXNCb2xkIjpmYWxzZSwiSXNJdGFsaWMiOmZhbHNlLCJJc1VuZGVybGluZWQiOmZhbHNlLCJQYXJlbnRTdHlsZSI6bnVsbH0sIkF1dG9TaXplIjowLCJGb3JlZ3JvdW5kIjp7IiRpZCI6IjEwNzAiLCJDb2xvciI6eyIkaWQiOiIxMDcx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aWQiOiIxMDcyIiwiVG9wIjowLjAsIkxlZnQiOjAuMCwiUmlnaHQiOjAuMCwiQm90dG9tIjowLjB9LCJQYWRkaW5nIjp7IiRpZCI6IjEwNzMiLCJUb3AiOjAuMCwiTGVmdCI6MC4wLCJSaWdodCI6MC4wLCJCb3R0b20iOjAuMH0sIkJhY2tncm91bmQiOnsiJGlkIjoiMTA3NCIsIkNvbG9yIjp7IiRyZWYiOiIxMDM1In19LCJJc1Zpc2libGUiOmZhbHNlLCJXaWR0aCI6MC4wLCJIZWlnaHQiOjAuMCwiQm9yZGVyU3R5bGUiOnsiJGlkIjoiMTA3NSIsIkxpbmVDb2xvciI6bnVsbCwiTGluZVdlaWdodCI6MC4wLCJMaW5lVHlwZSI6MCwiUGFyZW50U3R5bGUiOm51bGx9LCJQYXJlbnRTdHlsZSI6bnVsbH0sIkRhdGVGb3JtYXQiOnsiJGlkIjoiMTA3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Dc3IiwiRm9ybWF0IjowLCJJc1Zpc2libGUiOmZhbHNlLCJMYXN0S25vd25WaXNpYmlsaXR5U3RhdGUiOmZhbHNlfSwiSXNWaXNpYmxlIjp0cnVlLCJQYXJlbnRTdHlsZSI6bnVsbH0sIkluZGV4Ijo4LCJTbWFydER1cmF0aW9uQWN0aXZhdGVkIjpmYWxzZSwiRGF0ZUZvcm1hdCI6eyIkcmVmIjoiMTA3NiJ9LCJXZWVrTnVtYmVyaW5nIjp7IiRpZCI6IjEwNzgiLCJGb3JtYXQiOjAsIklzVmlzaWJsZSI6ZmFsc2UsIkxhc3RLbm93blZpc2liaWxpdHlTdGF0ZSI6ZmFsc2V9LCJJZCI6IjUyNmRlNWI2LTllOTctNDk3Zi05YTU2LTI1ZDQ1M2JlYjYyMyIsIkltcG9ydElkIjpudWxsLCJUaXRsZSI6IkludGVncmF0aW9uICBSMSIsIk5vdGUiOm51bGwsIkh5cGVybGluayI6eyIkaWQiOiIxMDc5IiwiQWRkcmVzcyI6IiIsIlN1YkFkZHJlc3MiOiIifSwiSXNDaGFuZ2VkIjpmYWxzZSwiSXNOZXciOmZhbHNlfSx7IiRpZCI6IjEwODAiLCJHcm91cE5hbWUiOiIyMjlmNWQ2Ni04ZDg1LTRiNDktOTRhOC1jZmRkYzljMTJjNjEiLCJTdGFydERhdGUiOiIyMDIwLTA4LTE5VDA1OjQyOjAwIiwiRW5kRGF0ZSI6IjIwMjAtMTAtMjFUMDg6MTQ6MDAiLCJQZXJjZW50YWdlQ29tcGxldGUiOm51bGwsIlN0eWxlIjp7IiRpZCI6IjEwODEiLCJTaGFwZSI6MiwiU2hhcGVUaGlja25lc3MiOjEsIkR1cmF0aW9uRm9ybWF0Ijo1LCJJbmNsdWRlTm9uV29ya2luZ0RheXNJbkR1cmF0aW9uIjpmYWxzZSwiUGVyY2VudGFnZUNvbXBsZXRlU3R5bGUiOnsiJGlkIjoiMTA4MiIsIkZvbnRTZXR0aW5ncyI6eyIkaWQiOiIxMDgzIiwiRm9udFNpemUiOjEwLCJGb250TmFtZSI6IkNhbGlicmkiLCJJc0JvbGQiOmZhbHNlLCJJc0l0YWxpYyI6ZmFsc2UsIklzVW5kZXJsaW5lZCI6ZmFsc2UsIlBhcmVudFN0eWxlIjpudWxsfSwiQXV0b1NpemUiOjAsIkZvcmVncm91bmQiOnsiJGlkIjoiMTA4NCIsIkNvbG9yIjp7IiRpZCI6IjEwODU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MDg2IiwiVG9wIjowLjAsIkxlZnQiOjAuMCwiUmlnaHQiOjAuMCwiQm90dG9tIjowLjB9LCJQYWRkaW5nIjp7IiRpZCI6IjEwODciLCJUb3AiOjAuMCwiTGVmdCI6MC4wLCJSaWdodCI6MC4wLCJCb3R0b20iOjAuMH0sIkJhY2tncm91bmQiOnsiJGlkIjoiMTA4OCIsIkNvbG9yIjp7IiRpZCI6IjEwODkiLCJBIjo4OSwiUiI6MCwiRyI6MCwiQiI6MH19LCJJc1Zpc2libGUiOnRydWUsIldpZHRoIjowLjAsIkhlaWdodCI6MC4wLCJCb3JkZXJTdHlsZSI6eyIkaWQiOiIxMDkwIiwiTGluZUNvbG9yIjpudWxsLCJMaW5lV2VpZ2h0IjowLjAsIkxpbmVUeXBlIjowLCJQYXJlbnRTdHlsZSI6bnVsbH0sIlBhcmVudFN0eWxlIjpudWxsfSwiRHVyYXRpb25TdHlsZSI6eyIkaWQiOiIxMDkxIiwiRm9udFNldHRpbmdzIjp7IiRpZCI6IjEwOTIiLCJGb250U2l6ZSI6MTAsIkZvbnROYW1lIjoiQ2FsaWJyaSIsIklzQm9sZCI6ZmFsc2UsIklzSXRhbGljIjp0cnVlLCJJc1VuZGVybGluZWQiOmZhbHNlLCJQYXJlbnRTdHlsZSI6bnVsbH0sIkF1dG9TaXplIjowLCJGb3JlZ3JvdW5kIjp7IiRpZCI6IjEwOTMiLCJDb2xvciI6eyIkaWQiOiIxMDk0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EwOTUiLCJUb3AiOjAuMCwiTGVmdCI6MC4wLCJSaWdodCI6MC4wLCJCb3R0b20iOjAuMH0sIlBhZGRpbmciOnsiJGlkIjoiMTA5NiIsIlRvcCI6MC4wLCJMZWZ0IjowLjAsIlJpZ2h0IjowLjAsIkJvdHRvbSI6MC4wfSwiQmFja2dyb3VuZCI6eyIkaWQiOiIxMDk3IiwiQ29sb3IiOnsiJGlkIjoiMTA5OCIsIkEiOjAsIlIiOjI1NSwiRyI6MjU1LCJCIjoyNTV9fSwiSXNWaXNpYmxlIjp0cnVlLCJXaWR0aCI6MC4wLCJIZWlnaHQiOjAuMCwiQm9yZGVyU3R5bGUiOnsiJGlkIjoiMTA5OSIsIkxpbmVDb2xvciI6bnVsbCwiTGluZVdlaWdodCI6MC4wLCJMaW5lVHlwZSI6MCwiUGFyZW50U3R5bGUiOm51bGx9LCJQYXJlbnRTdHlsZSI6bnVsbH0sIkhvcml6b250YWxDb25uZWN0b3JTdHlsZSI6eyIkaWQiOiIxMTAwIiwiTGluZUNvbG9yIjp7IiRpZCI6IjExMDEiLCIkdHlwZSI6Ik5MUkUuQ29tbW9uLkRvbS5Tb2xpZENvbG9yQnJ1c2gsIE5MUkUuQ29tbW9uIiwiQ29sb3IiOnsiJGlkIjoiMTEwMiIsIkEiOjI1NSwiUiI6MjA0LCJHIjoyMDQsIkIiOjIwNH19LCJMaW5lV2VpZ2h0IjoxLjAsIkxpbmVUeXBlIjowLCJQYXJlbnRTdHlsZSI6bnVsbH0sIlZlcnRpY2FsQ29ubmVjdG9yU3R5bGUiOnsiJGlkIjoiMTEwMyIsIkxpbmVDb2xvciI6eyIkaWQiOiIxMTA0IiwiJHR5cGUiOiJOTFJFLkNvbW1vbi5Eb20uU29saWRDb2xvckJydXNoLCBOTFJFLkNvbW1vbiIsIkNvbG9yIjp7IiRpZCI6IjExMDUiLCJBIjoyNTUsIlIiOjIwNCwiRyI6MjA0LCJCIjoyMDR9fSwiTGluZVdlaWdodCI6MC4wLCJMaW5lVHlwZSI6MCwiUGFyZW50U3R5bGUiOm51bGx9LCJNYXJnaW4iOm51bGwsIlN0YXJ0RGF0ZVBvc2l0aW9uIjo2LCJFbmREYXRlUG9zaXRpb24iOjYsIkRhdGVJc1Zpc2libGUiOmZhbHNlLCJUaXRsZVBvc2l0aW9uIjoyLCJEdXJhdGlvblBvc2l0aW9uIjo0LCJQZXJjZW50YWdlQ29tcGxldGVkUG9zaXRpb24iOjYsIlNwYWNpbmciOjEwLCJJc0JlbG93VGltZWJhbmQiOnRydWUsIlBlcmNlbnRhZ2VDb21wbGV0ZVNoYXBlT3BhY2l0eSI6MzUsIlNoYXBlU3R5bGUiOnsiJGlkIjoiMTEwNiIsIk1hcmdpbiI6eyIkaWQiOiIxMTA3IiwiVG9wIjowLjAsIkxlZnQiOjQuMCwiUmlnaHQiOjQuMCwiQm90dG9tIjowLjB9LCJQYWRkaW5nIjp7IiRpZCI6IjExMDgiLCJUb3AiOjAuMCwiTGVmdCI6MC4wLCJSaWdodCI6MC4wLCJCb3R0b20iOjAuMH0sIkJhY2tncm91bmQiOnsiJGlkIjoiMTEwOSIsIkNvbG9yIjp7IiRpZCI6IjExMTAiLCJBIjoyNTUsIlIiOjExMiwiRyI6MTczLCJCIjo3MX19LCJJc1Zpc2libGUiOnRydWUsIldpZHRoIjowLjAsIkhlaWdodCI6MTYuMCwiQm9yZGVyU3R5bGUiOnsiJGlkIjoiMTExMSIsIkxpbmVDb2xvciI6eyIkaWQiOiIxMTEyIiwiJHR5cGUiOiJOTFJFLkNvbW1vbi5Eb20uU29saWRDb2xvckJydXNoLCBOTFJFLkNvbW1vbiIsIkNvbG9yIjp7IiRpZCI6IjExMTMiLCJBIjoyNTUsIlIiOjI1NSwiRyI6MCwiQiI6MH19LCJMaW5lV2VpZ2h0IjowLjAsIkxpbmVUeXBlIjowLCJQYXJlbnRTdHlsZSI6bnVsbH0sIlBhcmVudFN0eWxlIjpudWxsfSwiVGl0bGVTdHlsZSI6eyIkaWQiOiIxMTE0IiwiRm9udFNldHRpbmdzIjp7IiRpZCI6IjExMTUiLCJGb250U2l6ZSI6MTEsIkZvbnROYW1lIjoiQ2FsaWJyaSIsIklzQm9sZCI6dHJ1ZSwiSXNJdGFsaWMiOmZhbHNlLCJJc1VuZGVybGluZWQiOmZhbHNlLCJQYXJlbnRTdHlsZSI6bnVsbH0sIkF1dG9TaXplIjowLCJGb3JlZ3JvdW5kIjp7IiRpZCI6IjExMTYiLCJDb2xvciI6eyIkaWQiOiIxMTE3IiwiQSI6MjU1LCJSIjoyNTUsIkciOjI1NSwiQiI6MjU1fX0sIk1heFdpZHRoIjoxMTMuMTY4NTU2MDA2MzQxNDIsIk1heEhlaWdodCI6IkluZmluaXR5IiwiU21hcnRGb3JlZ3JvdW5kSXNBY3RpdmUiOmZhbHNlLCJIb3Jpem9udGFsQWxpZ25tZW50IjoxLCJWZXJ0aWNhbEFsaWdubWVudCI6MCwiU21hcnRGb3JlZ3JvdW5kIjpudWxsLCJCYWNrZ3JvdW5kRmlsbFR5cGUiOjAsIk1hcmdpbiI6eyIkaWQiOiIxMTE4IiwiVG9wIjowLjAsIkxlZnQiOjAuMCwiUmlnaHQiOjAuMCwiQm90dG9tIjowLjB9LCJQYWRkaW5nIjp7IiRpZCI6IjExMTkiLCJUb3AiOjAuMCwiTGVmdCI6MC4wLCJSaWdodCI6MC4wLCJCb3R0b20iOjAuMH0sIkJhY2tncm91bmQiOnsiJGlkIjoiMTEyMCIsIkNvbG9yIjp7IiRpZCI6IjExMjEiLCJBIjowLCJSIjoyNTUsIkciOjI1NSwiQiI6MjU1fX0sIklzVmlzaWJsZSI6dHJ1ZSwiV2lkdGgiOjAuMCwiSGVpZ2h0IjowLjAsIkJvcmRlclN0eWxlIjp7IiRpZCI6IjExMjIiLCJMaW5lQ29sb3IiOm51bGwsIkxpbmVXZWlnaHQiOjAuMCwiTGluZVR5cGUiOjAsIlBhcmVudFN0eWxlIjpudWxsfSwiUGFyZW50U3R5bGUiOm51bGx9LCJEYXRlU3R5bGUiOnsiJGlkIjoiMTEyMyIsIkZvbnRTZXR0aW5ncyI6eyIkaWQiOiIxMTI0IiwiRm9udFNpemUiOjEwLCJGb250TmFtZSI6IkNhbGlicmkiLCJJc0JvbGQiOmZhbHNlLCJJc0l0YWxpYyI6ZmFsc2UsIklzVW5kZXJsaW5lZCI6ZmFsc2UsIlBhcmVudFN0eWxlIjpudWxsfSwiQXV0b1NpemUiOjAsIkZvcmVncm91bmQiOnsiJGlkIjoiMTEyNSIsIkNvbG9yIjp7IiRpZCI6IjExMjYiLCJBIjoyNTUsIlIiOjY4LCJHIjo4NCwiQiI6MTA2fX0sIk1heFdpZHRoIjoyMDAuMCwiTWF4SGVpZ2h0IjoiSW5maW5pdHkiLCJTbWFydEZvcmVncm91bmRJc0FjdGl2ZSI6ZmFsc2UsIkhvcml6b250YWxBbGlnbm1lbnQiOjEsIlZlcnRpY2FsQWxpZ25tZW50IjowLCJTbWFydEZvcmVncm91bmQiOm51bGwsIkJhY2tncm91bmRGaWxsVHlwZSI6MCwiTWFyZ2luIjp7IiRpZCI6IjExMjciLCJUb3AiOjAuMCwiTGVmdCI6MC4wLCJSaWdodCI6MC4wLCJCb3R0b20iOjAuMH0sIlBhZGRpbmciOnsiJGlkIjoiMTEyOCIsIlRvcCI6MC4wLCJMZWZ0IjowLjAsIlJpZ2h0IjowLjAsIkJvdHRvbSI6MC4wfSwiQmFja2dyb3VuZCI6eyIkaWQiOiIxMTI5IiwiQ29sb3IiOnsiJHJlZiI6IjEwODkifX0sIklzVmlzaWJsZSI6ZmFsc2UsIldpZHRoIjowLjAsIkhlaWdodCI6MC4wLCJCb3JkZXJTdHlsZSI6eyIkaWQiOiIxMTMwIiwiTGluZUNvbG9yIjpudWxsLCJMaW5lV2VpZ2h0IjowLjAsIkxpbmVUeXBlIjowLCJQYXJlbnRTdHlsZSI6bnVsbH0sIlBhcmVudFN0eWxlIjpudWxsfSwiRGF0ZUZvcm1hdCI6eyIkaWQiOiIxMTM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xMzIiLCJGb3JtYXQiOjAsIklzVmlzaWJsZSI6ZmFsc2UsIkxhc3RLbm93blZpc2liaWxpdHlTdGF0ZSI6ZmFsc2V9LCJJc1Zpc2libGUiOnRydWUsIlBhcmVudFN0eWxlIjpudWxsfSwiSW5kZXgiOjksIlNtYXJ0RHVyYXRpb25BY3RpdmF0ZWQiOmZhbHNlLCJEYXRlRm9ybWF0Ijp7IiRyZWYiOiIxMTMxIn0sIldlZWtOdW1iZXJpbmciOnsiJGlkIjoiMTEzMyIsIkZvcm1hdCI6MCwiSXNWaXNpYmxlIjpmYWxzZSwiTGFzdEtub3duVmlzaWJpbGl0eVN0YXRlIjpmYWxzZX0sIklkIjoiMmU5MjFlOTUtY2Q4ZC00YjEzLWExMzUtMDBiYzdiMjFiZjRjIiwiSW1wb3J0SWQiOm51bGwsIlRpdGxlIjoiSW50ZWdyYXRpb24gUjIiLCJOb3RlIjpudWxsLCJIeXBlcmxpbmsiOnsiJGlkIjoiMTEzNCIsIkFkZHJlc3MiOiIiLCJTdWJBZGRyZXNzIjoiIn0sIklzQ2hhbmdlZCI6ZmFsc2UsIklzTmV3IjpmYWxzZX0seyIkaWQiOiIxMTM1IiwiR3JvdXBOYW1lIjpudWxsLCJTdGFydERhdGUiOiIyMDIwLTA5LTE2VDE5OjI1OjAwIiwiRW5kRGF0ZSI6IjIwMjAtMTAtMjFUMjM6NTk6MDAiLCJQZXJjZW50YWdlQ29tcGxldGUiOm51bGwsIlN0eWxlIjp7IiRpZCI6IjExMzYiLCJTaGFwZSI6MiwiU2hhcGVUaGlja25lc3MiOjEsIkR1cmF0aW9uRm9ybWF0Ijo1LCJJbmNsdWRlTm9uV29ya2luZ0RheXNJbkR1cmF0aW9uIjpmYWxzZSwiUGVyY2VudGFnZUNvbXBsZXRlU3R5bGUiOnsiJGlkIjoiMTEzNyIsIkZvbnRTZXR0aW5ncyI6eyIkaWQiOiIxMTM4IiwiRm9udFNpemUiOjEwLCJGb250TmFtZSI6IkNhbGlicmkiLCJJc0JvbGQiOmZhbHNlLCJJc0l0YWxpYyI6ZmFsc2UsIklzVW5kZXJsaW5lZCI6ZmFsc2UsIlBhcmVudFN0eWxlIjpudWxsfSwiQXV0b1NpemUiOjAsIkZvcmVncm91bmQiOnsiJGlkIjoiMTEzOSIsIkNvbG9yIjp7IiRpZCI6IjExNDA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MTQxIiwiVG9wIjowLjAsIkxlZnQiOjAuMCwiUmlnaHQiOjAuMCwiQm90dG9tIjowLjB9LCJQYWRkaW5nIjp7IiRpZCI6IjExNDIiLCJUb3AiOjAuMCwiTGVmdCI6MC4wLCJSaWdodCI6MC4wLCJCb3R0b20iOjAuMH0sIkJhY2tncm91bmQiOnsiJGlkIjoiMTE0MyIsIkNvbG9yIjp7IiRpZCI6IjExNDQiLCJBIjo4OSwiUiI6MCwiRyI6MCwiQiI6MH19LCJJc1Zpc2libGUiOnRydWUsIldpZHRoIjowLjAsIkhlaWdodCI6MC4wLCJCb3JkZXJTdHlsZSI6eyIkaWQiOiIxMTQ1IiwiTGluZUNvbG9yIjpudWxsLCJMaW5lV2VpZ2h0IjowLjAsIkxpbmVUeXBlIjowLCJQYXJlbnRTdHlsZSI6bnVsbH0sIlBhcmVudFN0eWxlIjpudWxsfSwiRHVyYXRpb25TdHlsZSI6eyIkaWQiOiIxMTQ2IiwiRm9udFNldHRpbmdzIjp7IiRpZCI6IjExNDciLCJGb250U2l6ZSI6MTAsIkZvbnROYW1lIjoiQ2FsaWJyaSIsIklzQm9sZCI6ZmFsc2UsIklzSXRhbGljIjp0cnVlLCJJc1VuZGVybGluZWQiOmZhbHNlLCJQYXJlbnRTdHlsZSI6bnVsbH0sIkF1dG9TaXplIjowLCJGb3JlZ3JvdW5kIjp7IiRpZCI6IjExNDgiLCJDb2xvciI6eyIkaWQiOiIxMTQ5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ExNTAiLCJUb3AiOjAuMCwiTGVmdCI6MC4wLCJSaWdodCI6MC4wLCJCb3R0b20iOjAuMH0sIlBhZGRpbmciOnsiJGlkIjoiMTE1MSIsIlRvcCI6MC4wLCJMZWZ0IjowLjAsIlJpZ2h0IjowLjAsIkJvdHRvbSI6MC4wfSwiQmFja2dyb3VuZCI6eyIkaWQiOiIxMTUyIiwiQ29sb3IiOnsiJGlkIjoiMTE1MyIsIkEiOjAsIlIiOjI1NSwiRyI6MjU1LCJCIjoyNTV9fSwiSXNWaXNpYmxlIjp0cnVlLCJXaWR0aCI6MC4wLCJIZWlnaHQiOjAuMCwiQm9yZGVyU3R5bGUiOnsiJGlkIjoiMTE1NCIsIkxpbmVDb2xvciI6bnVsbCwiTGluZVdlaWdodCI6MC4wLCJMaW5lVHlwZSI6MCwiUGFyZW50U3R5bGUiOm51bGx9LCJQYXJlbnRTdHlsZSI6bnVsbH0sIkhvcml6b250YWxDb25uZWN0b3JTdHlsZSI6eyIkaWQiOiIxMTU1IiwiTGluZUNvbG9yIjp7IiRpZCI6IjExNTYiLCIkdHlwZSI6Ik5MUkUuQ29tbW9uLkRvbS5Tb2xpZENvbG9yQnJ1c2gsIE5MUkUuQ29tbW9uIiwiQ29sb3IiOnsiJGlkIjoiMTE1NyIsIkEiOjI1NSwiUiI6MjA0LCJHIjoyMDQsIkIiOjIwNH19LCJMaW5lV2VpZ2h0IjoxLjAsIkxpbmVUeXBlIjowLCJQYXJlbnRTdHlsZSI6bnVsbH0sIlZlcnRpY2FsQ29ubmVjdG9yU3R5bGUiOnsiJGlkIjoiMTE1OCIsIkxpbmVDb2xvciI6eyIkaWQiOiIxMTU5IiwiJHR5cGUiOiJOTFJFLkNvbW1vbi5Eb20uU29saWRDb2xvckJydXNoLCBOTFJFLkNvbW1vbiIsIkNvbG9yIjp7IiRpZCI6IjExNjAiLCJBIjoyNTUsIlIiOjIwNCwiRyI6MjA0LCJCIjoyMDR9fSwiTGluZVdlaWdodCI6MS41LCJMaW5lVHlwZSI6MCwiUGFyZW50U3R5bGUiOm51bGx9LCJNYXJnaW4iOm51bGwsIlN0YXJ0RGF0ZVBvc2l0aW9uIjo2LCJFbmREYXRlUG9zaXRpb24iOjYsIkRhdGVJc1Zpc2libGUiOmZhbHNlLCJUaXRsZVBvc2l0aW9uIjoyLCJEdXJhdGlvblBvc2l0aW9uIjo0LCJQZXJjZW50YWdlQ29tcGxldGVkUG9zaXRpb24iOjYsIlNwYWNpbmciOjUsIklzQmVsb3dUaW1lYmFuZCI6dHJ1ZSwiUGVyY2VudGFnZUNvbXBsZXRlU2hhcGVPcGFjaXR5IjozNSwiU2hhcGVTdHlsZSI6eyIkaWQiOiIxMTYxIiwiTWFyZ2luIjp7IiRpZCI6IjExNjIiLCJUb3AiOjAuMCwiTGVmdCI6NC4wLCJSaWdodCI6NC4wLCJCb3R0b20iOjAuMH0sIlBhZGRpbmciOnsiJGlkIjoiMTE2MyIsIlRvcCI6MC4wLCJMZWZ0IjowLjAsIlJpZ2h0IjowLjAsIkJvdHRvbSI6MC4wfSwiQmFja2dyb3VuZCI6eyIkaWQiOiIxMTY0IiwiQ29sb3IiOnsiJGlkIjoiMTE2NSIsIkEiOjI1NSwiUiI6MTgzLCJHIjo3MywiQiI6MjV9fSwiSXNWaXNpYmxlIjp0cnVlLCJXaWR0aCI6MC4wLCJIZWlnaHQiOjE2LjAsIkJvcmRlclN0eWxlIjp7IiRpZCI6IjExNjYiLCJMaW5lQ29sb3IiOnsiJGlkIjoiMTE2NyIsIiR0eXBlIjoiTkxSRS5Db21tb24uRG9tLlNvbGlkQ29sb3JCcnVzaCwgTkxSRS5Db21tb24iLCJDb2xvciI6eyIkaWQiOiIxMTY4IiwiQSI6MjU1LCJSIjoyNTUsIkciOjAsIkIiOjB9fSwiTGluZVdlaWdodCI6MC4wLCJMaW5lVHlwZSI6MCwiUGFyZW50U3R5bGUiOm51bGx9LCJQYXJlbnRTdHlsZSI6bnVsbH0sIlRpdGxlU3R5bGUiOnsiJGlkIjoiMTE2OSIsIkZvbnRTZXR0aW5ncyI6eyIkaWQiOiIxMTcwIiwiRm9udFNpemUiOjExLCJGb250TmFtZSI6IkNhbGlicmkiLCJJc0JvbGQiOnRydWUsIklzSXRhbGljIjpmYWxzZSwiSXNVbmRlcmxpbmVkIjpmYWxzZSwiUGFyZW50U3R5bGUiOm51bGx9LCJBdXRvU2l6ZSI6MiwiRm9yZWdyb3VuZCI6eyIkaWQiOiIxMTcxIiwiQ29sb3IiOnsiJGlkIjoiMTE3MiIsIkEiOjI1NSwiUiI6MjU1LCJHIjoyNTUsIkIiOjI1NX19LCJNYXhXaWR0aCI6MTI5LjYxNzQ3NzQxNjk5MjE5LCJNYXhIZWlnaHQiOiJJbmZpbml0eSIsIlNtYXJ0Rm9yZWdyb3VuZElzQWN0aXZlIjpmYWxzZSwiSG9yaXpvbnRhbEFsaWdubWVudCI6MSwiVmVydGljYWxBbGlnbm1lbnQiOjAsIlNtYXJ0Rm9yZWdyb3VuZCI6bnVsbCwiQmFja2dyb3VuZEZpbGxUeXBlIjowLCJNYXJnaW4iOnsiJGlkIjoiMTE3MyIsIlRvcCI6MC4wLCJMZWZ0IjowLjAsIlJpZ2h0IjowLjAsIkJvdHRvbSI6MC4wfSwiUGFkZGluZyI6eyIkaWQiOiIxMTc0IiwiVG9wIjowLjAsIkxlZnQiOjAuMCwiUmlnaHQiOjAuMCwiQm90dG9tIjowLjB9LCJCYWNrZ3JvdW5kIjp7IiRpZCI6IjExNzUiLCJDb2xvciI6eyIkaWQiOiIxMTc2IiwiQSI6MCwiUiI6MjU1LCJHIjoyNTUsIkIiOjI1NX19LCJJc1Zpc2libGUiOnRydWUsIldpZHRoIjowLjAsIkhlaWdodCI6MC4wLCJCb3JkZXJTdHlsZSI6eyIkaWQiOiIxMTc3IiwiTGluZUNvbG9yIjpudWxsLCJMaW5lV2VpZ2h0IjowLjAsIkxpbmVUeXBlIjowLCJQYXJlbnRTdHlsZSI6bnVsbH0sIlBhcmVudFN0eWxlIjpudWxsfSwiRGF0ZVN0eWxlIjp7IiRpZCI6IjExNzgiLCJGb250U2V0dGluZ3MiOnsiJGlkIjoiMTE3OSIsIkZvbnRTaXplIjoxMCwiRm9udE5hbWUiOiJDYWxpYnJpIiwiSXNCb2xkIjpmYWxzZSwiSXNJdGFsaWMiOmZhbHNlLCJJc1VuZGVybGluZWQiOmZhbHNlLCJQYXJlbnRTdHlsZSI6bnVsbH0sIkF1dG9TaXplIjowLCJGb3JlZ3JvdW5kIjp7IiRpZCI6IjExODAiLCJDb2xvciI6eyIkaWQiOiIxMTgx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xMTgyIiwiVG9wIjowLjAsIkxlZnQiOjAuMCwiUmlnaHQiOjAuMCwiQm90dG9tIjowLjB9LCJQYWRkaW5nIjp7IiRpZCI6IjExODMiLCJUb3AiOjAuMCwiTGVmdCI6MC4wLCJSaWdodCI6MC4wLCJCb3R0b20iOjAuMH0sIkJhY2tncm91bmQiOnsiJGlkIjoiMTE4NCIsIkNvbG9yIjp7IiRyZWYiOiIxMTQ0In19LCJJc1Zpc2libGUiOmZhbHNlLCJXaWR0aCI6MC4wLCJIZWlnaHQiOjAuMCwiQm9yZGVyU3R5bGUiOnsiJGlkIjoiMTE4NSIsIkxpbmVDb2xvciI6bnVsbCwiTGluZVdlaWdodCI6MC4wLCJMaW5lVHlwZSI6MCwiUGFyZW50U3R5bGUiOm51bGx9LCJQYXJlbnRTdHlsZSI6bnVsbH0sIkRhdGVGb3JtYXQiOnsiJGlkIjoiMTE4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Tg3IiwiRm9ybWF0IjowLCJJc1Zpc2libGUiOmZhbHNlLCJMYXN0S25vd25WaXNpYmlsaXR5U3RhdGUiOmZhbHNlfSwiSXNWaXNpYmxlIjp0cnVlLCJQYXJlbnRTdHlsZSI6bnVsbH0sIkluZGV4IjoxMCwiU21hcnREdXJhdGlvbkFjdGl2YXRlZCI6ZmFsc2UsIkRhdGVGb3JtYXQiOnsiJHJlZiI6IjExODYifSwiV2Vla051bWJlcmluZyI6eyIkaWQiOiIxMTg4IiwiRm9ybWF0IjowLCJJc1Zpc2libGUiOmZhbHNlLCJMYXN0S25vd25WaXNpYmlsaXR5U3RhdGUiOmZhbHNlfSwiSWQiOiI0N2NiZTg5Yy1kZjU1LTQxOTktOWFlMC1kM2FjNTI2MTk0ZjYiLCJJbXBvcnRJZCI6bnVsbCwiVGl0bGUiOiJSb2xsb3V0IiwiTm90ZSI6bnVsbCwiSHlwZXJsaW5rIjp7IiRpZCI6IjExODkiLCJBZGRyZXNzIjoiIiwiU3ViQWRkcmVzcyI6IiJ9LCJJc0NoYW5nZWQiOmZhbHNlLCJJc05ldyI6ZmFsc2V9XSwiU3dpbWxhbmVzIjpbXSwiTXNQcm9qZWN0SXRlbXNUcmVlIjpudWxsLCJNZXRhZGF0YSI6eyIkaWQiOiIxMTkwIiwiUmVjZW50Q29sb3JzQ29sbGVjdGlvbiI6IltcIiNGRjUyOTNDRFwiLFwiI0ZGQ0U5MjAwXCIsXCIjRkY3NEFENDlcIixcIiNGRjczNzM3M1wiLFwiI0ZGNDQ1NDZBXCIsXCIjRkZGRUJBMEFcIixcIiNGRjcwQUQ0N1wiLFwiI0ZGQjIwRTEyXCJdIiwiTXNwTGF0ZXN0SW1wb3J0SXRlbXMiOiJ7XCIkaWRcIjpcIjFcIixcIlJvb3RcIjp7XCJJbXBvcnRJZFwiOm51bGwsXCJJc0ltcG9ydGVkXCI6ZmFsc2UsXCJDaGlsZHJlblwiOltdfX0iLCJNc3BTeW5jQnlVaWQiOiJGYWxzZSIsIk1zcENvbHVtbnNNYXBwaW5nIjoiW3tcIiRpZFwiOlwiMVwiLFwiU2VsZWN0ZWRNYXBwaW5nXCI6MSxcIkNvbHVtbkhlYWRlclwiOlwiU3dpbWxhbmVcIixcIkNvbHVtbkZyaWVuZGx5TmFtZVwiOm51bGx9LHtcIiRpZFwiOlwiMlwiLFwiU2VsZWN0ZWRNYXBwaW5nXCI6MixcIkNvbHVtbkhlYWRlclwiOlwiTmFtZVwiLFwiQ29sdW1uRnJpZW5kbHlOYW1lXCI6bnVsbH0se1wiJGlkXCI6XCIzXCIsXCJTZWxlY3RlZE1hcHBpbmdcIjozLFwiQ29sdW1uSGVhZGVyXCI6XCJTdGFydFwiLFwiQ29sdW1uRnJpZW5kbHlOYW1lXCI6bnVsbH0se1wiJGlkXCI6XCI0XCIsXCJTZWxlY3RlZE1hcHBpbmdcIjo0LFwiQ29sdW1uSGVhZGVyXCI6XCJGaW5pc2hcIixcIkNvbHVtbkZyaWVuZGx5TmFtZVwiOm51bGx9LHtcIiRpZFwiOlwiNVwiLFwiU2VsZWN0ZWRNYXBwaW5nXCI6NSxcIkNvbHVtbkhlYWRlclwiOlwiUGVyY2VudENvbXBsZXRlXCIsXCJDb2x1bW5GcmllbmRseU5hbWVcIjpudWxsfV0iLCJTb3VyY2VUaGVtZSI6IntcIiRpZFwiOlwiMVwiLFwiSWRcIjpcIjlmYzJiMThlLWU1NzAtNGZkNi05ZmJmLWM0Y2JhMzVhNTQ2N1wiLFwiQ2F0ZWdvcnlcIjoyLFwiQ3VsdHVyZUluZm9OYW1lXCI6XCJlbi1VU1wiLFwiVmVyc2lvblwiOntcIiRpZFwiOlwiMlwiLFwiVGhlbWVEb21WZXJzaW9uXCI6XCIxLjEuMFwifSxcIlN0eWxlXCI6e1wiJGlkXCI6XCIzXCIsXCJUaW1lYmFuZFN0eWxlXCI6e1wiJGlkXCI6XCI0XCIsXCJSaWdodEVuZENhcHNTdHlsZVwiOntcIiRpZFwiOlwiNVwiLFwiRm9udFNldHRpbmdzXCI6e1wiJGlkXCI6XCI2XCIsXCJGb250U2l6ZVwiOjIwLFwiRm9udE5hbWVcIjpcIkNhbGlicmlcIixcIklzQm9sZFwiOnRydWUsXCJJc0l0YWxpY1wiOmZhbHNlLFwiSXNVbmRlcmxpbmVkXCI6ZmFsc2V9LFwiRm9yZWdyb3VuZFwiOntcIiRpZFwiOlwiN1wiLFwiQ29sb3JcIjp7XCIkaWRcIjpcIjhcIixcIkFcIjoyNTUsXCJSXCI6MjM3LFwiR1wiOjEyNSxcIkJcIjo0OX19LFwiSG9yaXpvbnRhbEFsaWdubWVudFwiOjAsXCJJc1Zpc2libGVcIjpmYWxzZX0sXCJMZWZ0RW5kQ2Fwc1N0eWxlXCI6e1wiJGlkXCI6XCI5XCIsXCJGb250U2V0dGluZ3NcIjp7XCIkaWRcIjpcIjEwXCIsXCJGb250U2l6ZVwiOjE2LFwiRm9udE5hbWVcIjpcIkNhbGlicmlcIixcIklzQm9sZFwiOnRydWUsXCJJc0l0YWxpY1wiOmZhbHNlLFwiSXNVbmRlcmxpbmVkXCI6ZmFsc2V9LFwiRm9yZWdyb3VuZFwiOntcIiRpZFwiOlwiMTFcIixcIkNvbG9yXCI6e1wiJGlkXCI6XCIxMlwiLFwiQVwiOjI1NSxcIlJcIjoyMzcsXCJHXCI6MTI1LFwiQlwiOjQ5fX0sXCJIb3Jpem9udGFsQWxpZ25tZW50XCI6MCxcIklzVmlzaWJsZVwiOmZhbHNlfSxcIlRvZGF5TWFya2VyU3R5bGVcIjp7XCIkaWRcIjpcIjEzXCIsXCJUb2RheVRleHRTdHlsZVwiOntcIiRpZFwiOlwiMTRcIixcIkZvbnRTZXR0aW5nc1wiOntcIiRpZFwiOlwiMTVcIixcIkZvbnRTaXplXCI6MTIsXCJGb250TmFtZVwiOlwiQ2FsaWJyaVwiLFwiSXNCb2xkXCI6ZmFsc2UsXCJJc0l0YWxpY1wiOmZhbHNlLFwiSXNVbmRlcmxpbmVkXCI6ZmFsc2V9LFwiRm9yZWdyb3VuZFwiOntcIiRpZFwiOlwiMTZcIixcIkNvbG9yXCI6e1wiJGlkXCI6XCIxN1wiLFwiQVwiOjI1NSxcIlJcIjowLFwiR1wiOjAsXCJCXCI6MH19LFwiSG9yaXpvbnRhbEFsaWdubWVudFwiOjAsXCJJc1Zpc2libGVcIjp0cnVlfSxcIlRvZGF5TWFya2VyU2hhcGVTdHlsZVwiOntcIiRpZFwiOlwiMThcIixcIk1hcmdpblwiOntcIiRpZFwiOlwiMTlcIixcIlRvcFwiOjAuMCxcIkxlZnRcIjowLjAsXCJSaWdodFwiOjAuMCxcIkJvdHRvbVwiOjAuMH0sXCJQYWRkaW5nXCI6e1wiJGlkXCI6XCIyMFwiLFwiVG9wXCI6MC4wLFwiTGVmdFwiOjAuMCxcIlJpZ2h0XCI6MC4wLFwiQm90dG9tXCI6MC4wfSxcIkJhY2tncm91bmRcIjp7XCIkaWRcIjpcIjIxXCIsXCJDb2xvclwiOntcIiRpZFwiOlwiMjJcIixcIkFcIjoyNTUsXCJSXCI6MjU1LFwiR1wiOjAsXCJCXCI6MH19LFwiSXNWaXNpYmxlXCI6dHJ1ZSxcIldpZHRoXCI6MC4wLFwiSGVpZ2h0XCI6MC4wLFwiQm9yZGVyU3R5bGVcIjpudWxsfSxcIlRvZGF5TWFya2VyUG9zaXRpb25cIjozLFwiSXNWaXNpYmxlXCI6dHJ1ZX0sXCJTY2FsZVN0eWxlXCI6e1wiJGlkXCI6XCIyM1wiLFwiU2hvd1NlZ21lbnRTZXBhcmF0b3JzXCI6dHJ1ZSxcIlNlZ21lbnRTZXBhcmF0b3JPcGFjaXR5XCI6MzAsXCJTaGFwZVwiOjQsXCJTZWdtZW50VGV4dFN0eWxlXCI6e1wiJGlkXCI6XCIyNFwiLFwiRm9udFNldHRpbmdzXCI6e1wiJGlkXCI6XCIyNVwiLFwiRm9udFNpemVcIjoxMixcIkZvbnROYW1lXCI6XCJDYWxpYnJpXCIsXCJJc0JvbGRcIjpmYWxzZSxcIklzSXRhbGljXCI6ZmFsc2UsXCJJc1VuZGVybGluZWRcIjpmYWxzZX0sXCJGb3JlZ3JvdW5kXCI6e1wiJGlkXCI6XCIyNlwiLFwiQ29sb3JcIjp7XCIkaWRcIjpcIjI3XCIsXCJBXCI6MjU1LFwiUlwiOjI1NSxcIkdcIjoyNTUsXCJCXCI6MjU1fX0sXCJIb3Jpem9udGFsQWxpZ25tZW50XCI6MCxcIklzVmlzaWJsZVwiOnRydWV9LFwiU2hhcGVTdHlsZVwiOntcIiRpZFwiOlwiMjhcIixcIk1hcmdpblwiOntcIiRpZFwiOlwiMjlcIixcIlRvcFwiOjAuMCxcIkxlZnRcIjoxMC4wLFwiUmlnaHRcIjoxMC4wLFwiQm90dG9tXCI6MC4wfSxcIlBhZGRpbmdcIjp7XCIkaWRcIjpcIjMwXCIsXCJUb3BcIjo1LjAsXCJMZWZ0XCI6MTMuMCxcIlJpZ2h0XCI6MTMuMCxcIkJvdHRvbVwiOjUuMH0sXCJCYWNrZ3JvdW5kXCI6e1wiJGlkXCI6XCIzMVwiLFwiQ29sb3JcIjp7XCIkaWRcIjpcIjMyXCIsXCJBXCI6MjU1LFwiUlwiOjg5LFwiR1wiOjg5LFwiQlwiOjg5fX0sXCJJc1Zpc2libGVcIjp0cnVlLFwiV2lkdGhcIjo4NTguMCxcIkhlaWdodFwiOjMwLjAsXCJCb3JkZXJTdHlsZVwiOntcIiRpZFwiOlwiMzNcIixcIkxpbmVTdHlsZVwiOntcIiRpZFwiOlwiMzRcIixcIkxpbmVDb2xvclwiOntcIiRpZFwiOlwiMzVcIixcIkNvbG9yXCI6e1wiJGlkXCI6XCIzNlwiLFwiQVwiOjI1NSxcIlJcIjoyNTUsXCJHXCI6MCxcIkJcIjowfX0sXCJMaW5lV2VpZ2h0XCI6MC4wLFwiTGluZVR5cGVcIjowfSxcIklzVmlzaWJsZVwiOmZhbHNlfX19LFwiRWxhcHNlZFRpbWVTdHlsZVwiOntcIiRpZFwiOlwiMzdcIixcIkVsYXBzZWRUaW1lQmFja2dyb3VuZFwiOntcIiRpZFwiOlwiMzhcIixcIkNvbG9yXCI6e1wiJGlkXCI6XCIzOVwiLFwiQVwiOjc3LFwiUlwiOjE3OCxcIkdcIjoxNCxcIkJcIjoxOH19LFwiRWxhcHNlZFRpbWVGb3JtYXRcIjoyLFwiSXNWaXNpYmxlXCI6dHJ1ZX0sXCJNYXJnaW5cIjp7XCIkaWRcIjpcIjQwXCIsXCJUb3BcIjowLjAsXCJMZWZ0XCI6MTAuMCxcIlJpZ2h0XCI6MTAuMCxcIkJvdHRvbVwiOjAuMH0sXCJQYWRkaW5nXCI6e1wiJGlkXCI6XCI0MVwiLFwiVG9wXCI6MC4wLFwiTGVmdFwiOjAuMCxcIlJpZ2h0XCI6MC4wLFwiQm90dG9tXCI6MC4wfSxcIkJhY2tncm91bmRcIjp7XCIkaWRcIjpcIjQyXCIsXCJDb2xvclwiOntcIiRpZFwiOlwiNDNcIixcIkFcIjoyNTUsXCJSXCI6NDcsXCJHXCI6NTQsXCJCXCI6MTUzfX0sXCJJc1Zpc2libGVcIjpmYWxzZSxcIldpZHRoXCI6MC4wLFwiSGVpZ2h0XCI6MC4wLFwiQm9yZGVyU3R5bGVcIjpudWxsfSxcIlRhc2tTdHlsZVwiOntcIiRpZFwiOlwiNDRcIixcIlNoYXBlXCI6MixcIlNoYXBlVGhpY2tuZXNzXCI6MSxcIkR1cmF0aW9uRm9ybWF0XCI6NSxcIlBlcmNlbnRhZ2VDb21wbGV0ZVRleHRTdHlsZVwiOntcIiRpZFwiOlwiNDVcIixcIkZvbnRTZXR0aW5nc1wiOntcIiRpZFwiOlwiNDZcIixcIkZvbnRTaXplXCI6MTAsXCJGb250TmFtZVwiOlwiQ2FsaWJyaVwiLFwiSXNCb2xkXCI6ZmFsc2UsXCJJc0l0YWxpY1wiOmZhbHNlLFwiSXNVbmRlcmxpbmVkXCI6ZmFsc2V9LFwiRm9yZWdyb3VuZFwiOntcIiRpZFwiOlwiNDdcIixcIkNvbG9yXCI6e1wiJGlkXCI6XCI0OFwiLFwiQVwiOjI1NSxcIlJcIjoyMzcsXCJHXCI6MTI1LFwiQlwiOjQ5fX0sXCJIb3Jpem9udGFsQWxpZ25tZW50XCI6MCxcIklzVmlzaWJsZVwiOmZhbHNlfSxcIlBlcmNlbnRhZ2VDb21wbGV0ZUhpZ2hsaWdodFN0eWxlXCI6e1wiJGlkXCI6XCI0OVwiLFwiQmFja2dyb3VuZFwiOntcIiRpZFwiOlwiNTBcIixcIkNvbG9yXCI6e1wiJGlkXCI6XCI1MVwiLFwiQVwiOjg5LFwiUlwiOjAsXCJHXCI6MCxcIkJcIjowfX19LFwiRHVyYXRpb25TdHlsZVwiOntcIiRpZFwiOlwiNTJcIixcIkZvbnRTZXR0aW5nc1wiOntcIiRpZFwiOlwiNTNcIixcIkZvbnRTaXplXCI6MTAsXCJGb250TmFtZVwiOlwiQ2FsaWJyaVwiLFwiSXNCb2xkXCI6ZmFsc2UsXCJJc0l0YWxpY1wiOnRydWUsXCJJc1VuZGVybGluZWRcIjp0cnVlfSxcIkZvcmVncm91bmRcIjp7XCIkaWRcIjpcIjU0XCIsXCJDb2xvclwiOntcIiRpZFwiOlwiNTVcIixcIkFcIjoyNTUsXCJSXCI6MCxcIkdcIjowLFwiQlwiOjB9fSxcIkhvcml6b250YWxBbGlnbm1lbnRcIjowLFwiSXNWaXNpYmxlXCI6dHJ1ZX0sXCJIb3Jpem9udGFsQ29ubmVjdG9yU3R5bGVcIjp7XCIkaWRcIjpcIjU2XCIsXCJMaW5lU3R5bGVcIjp7XCIkaWRcIjpcIjU3XCIsXCJMaW5lQ29sb3JcIjp7XCIkaWRcIjpcIjU4XCIsXCJDb2xvclwiOntcIiRpZFwiOlwiNTlcIixcIkFcIjoyNTUsXCJSXCI6MjA0LFwiR1wiOjIwNCxcIkJcIjoyMDR9fSxcIkxpbmVXZWlnaHRcIjoxLjAsXCJMaW5lVHlwZVwiOjB9LFwiSXNWaXNpYmxlXCI6dHJ1ZX0sXCJWZXJ0aWNhbENvbm5lY3RvclN0eWxlXCI6e1wiJGlkXCI6XCI2MFwiLFwiTGluZVN0eWxlXCI6e1wiJGlkXCI6XCI2MVwiLFwiTGluZUNvbG9yXCI6e1wiJGlkXCI6XCI2MlwiLFwiQ29sb3JcIjp7XCIkaWRcIjpcIjYzXCIsXCJBXCI6MjU1LFwiUlwiOjIwNCxcIkdcIjoyMDQsXCJCXCI6MjA0fX0sXCJMaW5lV2VpZ2h0XCI6MC4wLFwiTGluZVR5cGVcIjowfSxcIklzVmlzaWJsZVwiOmZhbHNlfSxcIk1hcmdpblwiOntcIiRpZFwiOlwiNjRcIixcIlRvcFwiOjAuMCxcIkxlZnRcIjowLjAsXCJSaWdodFwiOjAuMCxcIkJvdHRvbVwiOjAuMH0sXCJTdGFydERhdGVQb3NpdGlvblwiOjAsXCJFbmREYXRlUG9zaXRpb25cIjowLFwiVGl0bGVQb3NpdGlvblwiOjIsXCJEdXJhdGlvblBvc2l0aW9uXCI6MCxcIlBlcmNlbnRhZ2VDb21wbGV0ZWRQb3NpdGlvblwiOjAsXCJTcGFjaW5nXCI6MTAsXCJJc0JlbG93VGltZWJhbmRcIjp0cnVlLFwiU2hhcGVTdHlsZVwiOntcIiRpZFwiOlwiNjVcIixcIk1hcmdpblwiOntcIiRpZFwiOlwiNjZcIixcIlRvcFwiOjAuMCxcIkxlZnRcIjo0LjAsXCJSaWdodFwiOjQuMCxcIkJvdHRvbVwiOjAuMH0sXCJQYWRkaW5nXCI6e1wiJGlkXCI6XCI2N1wiLFwiVG9wXCI6MC4wLFwiTGVmdFwiOjAuMCxcIlJpZ2h0XCI6MC4wLFwiQm90dG9tXCI6MC4wfSxcIkJhY2tncm91bmRcIjp7XCIkaWRcIjpcIjY4XCIsXCJDb2xvclwiOntcIiRpZFwiOlwiNjlcIixcIkFcIjoyNTUsXCJSXCI6MjU1LFwiR1wiOjE5MixcIkJcIjowfX0sXCJJc1Zpc2libGVcIjp0cnVlLFwiV2lkdGhcIjowLjAsXCJIZWlnaHRcIjoxNi4wLFwiQm9yZGVyU3R5bGVcIjp7XCIkaWRcIjpcIjcwXCIsXCJMaW5lU3R5bGVcIjp7XCIkaWRcIjpcIjcxXCIsXCJMaW5lQ29sb3JcIjp7XCIkaWRcIjpcIjcyXCIsXCJDb2xvclwiOntcIiRpZFwiOlwiNzNcIixcIkFcIjoyNTUsXCJSXCI6MjM0LFwiR1wiOjIyLFwiQlwiOjMwfX0sXCJMaW5lV2VpZ2h0XCI6Mi4wLFwiTGluZVR5cGVcIjowfSxcIklzVmlzaWJsZVwiOmZhbHNlfX0sXCJUaXRsZVN0eWxlXCI6e1wiJGlkXCI6XCI3NFwiLFwiRm9udFNldHRpbmdzXCI6e1wiJGlkXCI6XCI3NVwiLFwiRm9udFNpemVcIjoxMSxcIkZvbnROYW1lXCI6XCJDYWxpYnJpXCIsXCJJc0JvbGRcIjp0cnVlLFwiSXNJdGFsaWNcIjpmYWxzZSxcIklzVW5kZXJsaW5lZFwiOmZhbHNlfSxcIkZvcmVncm91bmRcIjp7XCIkaWRcIjpcIjc2XCIsXCJDb2xvclwiOntcIiRpZFwiOlwiNzdcIixcIkFcIjoyNTUsXCJSXCI6MCxcIkdcIjowLFwiQlwiOjB9fSxcIkhvcml6b250YWxBbGlnbm1lbnRcIjoxLFwiSXNWaXNpYmxlXCI6dHJ1ZX0sXCJEYXRlU3R5bGVcIjp7XCIkaWRcIjpcIjc4XCIsXCJGb250U2V0dGluZ3NcIjp7XCIkaWRcIjpcIjc5XCIsXCJGb250U2l6ZVwiOjEwLFwiRm9udE5hbWVcIjpcIkNhbGlicmlcIixcIklzQm9sZFwiOmZhbHNlLFwiSXNJdGFsaWNcIjpmYWxzZSxcIklzVW5kZXJsaW5lZFwiOmZhbHNlfSxcIkZvcmVncm91bmRcIjp7XCIkaWRcIjpcIjgwXCIsXCJDb2xvclwiOntcIiRpZFwiOlwiODFcIixcIkFcIjoyNTUsXCJSXCI6NjgsXCJHXCI6ODQsXCJCXCI6MTA2fX0sXCJIb3Jpem9udGFsQWxpZ25tZW50XCI6MCxcIklzVmlzaWJsZVwiOmZhbHNlfSxcIkRhdGVGb3JtYXRcIjp7XCIkaWRcIjpcIjgy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gzXCIsXCJGb3JtYXRcIjowLFwiSXNWaXNpYmxlXCI6ZmFsc2UsXCJMYXN0S25vd25WaXNpYmlsaXR5U3RhdGVcIjpmYWxzZX19LFwiTWlsZXN0b25lU3R5bGVcIjp7XCIkaWRcIjpcIjg0XCIsXCJTaGFwZVwiOjEsXCJJc0JlbG93VGltZWJhbmRcIjpmYWxzZSxcIlNoYXBlU2l6ZVwiOjEsXCJQYWRkaW5nXCI6e1wiJGlkXCI6XCI4NVwiLFwiVG9wXCI6Ny4wLFwiTGVmdFwiOjMuMCxcIlJpZ2h0XCI6MC4wLFwiQm90dG9tXCI6Mi4wfSxcIlNoYXBlU3R5bGVcIjp7XCIkaWRcIjpcIjg2XCIsXCJNYXJnaW5cIjp7XCIkaWRcIjpcIjg3XCIsXCJUb3BcIjowLjAsXCJMZWZ0XCI6MC4wLFwiUmlnaHRcIjowLjAsXCJCb3R0b21cIjowLjB9LFwiUGFkZGluZ1wiOntcIiRpZFwiOlwiODhcIixcIlRvcFwiOjAuMCxcIkxlZnRcIjowLjAsXCJSaWdodFwiOjAuMCxcIkJvdHRvbVwiOjAuMH0sXCJCYWNrZ3JvdW5kXCI6e1wiJGlkXCI6XCI4OVwiLFwiQ29sb3JcIjp7XCIkaWRcIjpcIjkwXCIsXCJBXCI6MjU1LFwiUlwiOjEzOSxcIkdcIjoxOTMsXCJCXCI6Njl9fSxcIklzVmlzaWJsZVwiOnRydWUsXCJXaWR0aFwiOjE4LjAsXCJIZWlnaHRcIjoyMC4wLFwiQm9yZGVyU3R5bGVcIjp7XCIkaWRcIjpcIjkxXCIsXCJMaW5lU3R5bGVcIjp7XCIkaWRcIjpcIjkyXCIsXCJMaW5lQ29sb3JcIjp7XCIkaWRcIjpcIjkzXCIsXCJDb2xvclwiOntcIiRpZFwiOlwiOTRcIixcIkFcIjoyNTUsXCJSXCI6MjM0LFwiR1wiOjIyLFwiQlwiOjMwfX0sXCJMaW5lV2VpZ2h0XCI6Mi4wLFwiTGluZVR5cGVcIjowfSxcIklzVmlzaWJsZVwiOmZhbHNlfX0sXCJUaXRsZVN0eWxlXCI6e1wiJGlkXCI6XCI5NVwiLFwiRm9udFNldHRpbmdzXCI6e1wiJGlkXCI6XCI5NlwiLFwiRm9udFNpemVcIjoxMSxcIkZvbnROYW1lXCI6XCJDYWxpYnJpXCIsXCJJc0JvbGRcIjp0cnVlLFwiSXNJdGFsaWNcIjpmYWxzZSxcIklzVW5kZXJsaW5lZFwiOmZhbHNlfSxcIkZvcmVncm91bmRcIjp7XCIkaWRcIjpcIjk3XCIsXCJDb2xvclwiOntcIiRpZFwiOlwiOThcIixcIkFcIjoyNTUsXCJSXCI6MCxcIkdcIjowLFwiQlwiOjB9fSxcIkhvcml6b250YWxBbGlnbm1lbnRcIjoxLFwiSXNWaXNpYmxlXCI6dHJ1ZX0sXCJEYXRlU3R5bGVcIjp7XCIkaWRcIjpcIjk5XCIsXCJGb250U2V0dGluZ3NcIjp7XCIkaWRcIjpcIjEwMFwiLFwiRm9udFNpemVcIjo5LFwiRm9udE5hbWVcIjpcIkNhbGlicmlcIixcIklzQm9sZFwiOmZhbHNlLFwiSXNJdGFsaWNcIjpmYWxzZSxcIklzVW5kZXJsaW5lZFwiOmZhbHNlfSxcIkZvcmVncm91bmRcIjp7XCIkaWRcIjpcIjEwMVwiLFwiQ29sb3JcIjp7XCIkaWRcIjpcIjEwMlwiLFwiQVwiOjI1NSxcIlJcIjo2OCxcIkdcIjo4NCxcIkJcIjoxMDZ9fSxcIkhvcml6b250YWxBbGlnbm1lbnRcIjoxLFwiSXNWaXNpYmxlXCI6dHJ1ZX0sXCJEYXRlRm9ybWF0XCI6e1wiJGlkXCI6XCIxMDNcIixcIkZvcm1hdFN0cmluZ1wiOlwiTU1NTSBkXCIsXCJTZXBhcmF0b3JcIjpcIi9cIixcIlVzZUludGVybmF0aW9uYWxEYXRlRm9ybWF0XCI6dHJ1ZSxcIkRhdGVJc1Zpc2libGVcIjp0cnVlLFwiVGltZUlzVmlzaWJsZVwiOmZhbHNlLFwiSG91ckRpZ2l0c1wiOjEsXCJBbVBtRGVzaWduYXRvclwiOjIsXCJUcmltMDBNaW51dGVzXCI6ZmFsc2V9LFwiV2Vla051bWJlcmluZ1wiOntcIiRpZFwiOlwiMTA0XCIsXCJGb3JtYXRcIjowLFwiSXNWaXNpYmxlXCI6ZmFsc2UsXCJMYXN0S25vd25WaXNpYmlsaXR5U3RhdGVcIjpmYWxzZX19LFwiTW90U3R5bGVcIjp7XCIkaWRcIjpcIjEwNVwiLFwiU2hhcGVcIjoxLFwiU2hhcGVTaXplXCI6MSxcIkRldGFpbHNTcGFjaW5nXCI6Mi4wLFwiUGFkZGluZ1wiOntcIiRpZFwiOlwiMTA2XCIsXCJUb3BcIjo3LjAsXCJMZWZ0XCI6My4wLFwiUmlnaHRcIjowLjAsXCJCb3R0b21cIjoyLjB9LFwiUG9zaXRpb25PblRhc2tcIjoxLFwiU2hhcGVTdHlsZVwiOntcIiRpZFwiOlwiMTA3XCIsXCJNYXJnaW5cIjp7XCIkaWRcIjpcIjEwOFwiLFwiVG9wXCI6MC4wLFwiTGVmdFwiOjAuMCxcIlJpZ2h0XCI6MC4wLFwiQm90dG9tXCI6MC4wfSxcIlBhZGRpbmdcIjp7XCIkaWRcIjpcIjEwOVwiLFwiVG9wXCI6MC4wLFwiTGVmdFwiOjAuMCxcIlJpZ2h0XCI6MC4wLFwiQm90dG9tXCI6MC4wfSxcIkJhY2tncm91bmRcIjp7XCIkaWRcIjpcIjExMFwiLFwiQ29sb3JcIjp7XCIkaWRcIjpcIjExMVwiLFwiQVwiOjI1NSxcIlJcIjoxMzksXCJHXCI6MTkzLFwiQlwiOjY5fX0sXCJJc1Zpc2libGVcIjp0cnVlLFwiV2lkdGhcIjoxOC4wLFwiSGVpZ2h0XCI6MjAuMCxcIkJvcmRlclN0eWxlXCI6e1wiJGlkXCI6XCIxMTJcIixcIkxpbmVTdHlsZVwiOntcIiRpZFwiOlwiMTEzXCIsXCJMaW5lQ29sb3JcIjp7XCIkaWRcIjpcIjExNFwiLFwiQ29sb3JcIjp7XCIkaWRcIjpcIjExNVwiLFwiQVwiOjI1NSxcIlJcIjoyMzQsXCJHXCI6MjIsXCJCXCI6MzB9fSxcIkxpbmVXZWlnaHRcIjowLjAsXCJMaW5lVHlwZVwiOjB9LFwiSXNWaXNpYmxlXCI6ZmFsc2V9fSxcIlRpdGxlU3R5bGVcIjp7XCIkaWRcIjpcIjExNlwiLFwiRm9udFNldHRpbmdzXCI6e1wiJGlkXCI6XCIxMTdcIixcIkZvbnRTaXplXCI6MTEsXCJGb250TmFtZVwiOlwiQ2FsaWJyaVwiLFwiSXNCb2xkXCI6dHJ1ZSxcIklzSXRhbGljXCI6ZmFsc2UsXCJJc1VuZGVybGluZWRcIjpmYWxzZX0sXCJGb3JlZ3JvdW5kXCI6e1wiJGlkXCI6XCIxMThcIixcIkNvbG9yXCI6e1wiJGlkXCI6XCIxMTlcIixcIkFcIjoyNTUsXCJSXCI6MCxcIkdcIjowLFwiQlwiOjB9fSxcIkhvcml6b250YWxBbGlnbm1lbnRcIjoxLFwiSXNWaXNpYmxlXCI6dHJ1ZX0sXCJEYXRlU3R5bGVcIjp7XCIkaWRcIjpcIjEyMFwiLFwiRm9udFNldHRpbmdzXCI6e1wiJGlkXCI6XCIxMjFcIixcIkZvbnRTaXplXCI6OSxcIkZvbnROYW1lXCI6XCJDYWxpYnJpXCIsXCJJc0JvbGRcIjpmYWxzZSxcIklzSXRhbGljXCI6ZmFsc2UsXCJJc1VuZGVybGluZWRcIjpmYWxzZX0sXCJGb3JlZ3JvdW5kXCI6e1wiJGlkXCI6XCIxMjJcIixcIkNvbG9yXCI6e1wiJGlkXCI6XCIxMjNcIixcIkFcIjoyNTUsXCJSXCI6NjgsXCJHXCI6ODQsXCJCXCI6MTA2fX0sXCJIb3Jpem9udGFsQWxpZ25tZW50XCI6MSxcIklzVmlzaWJsZVwiOnRydWV9LFwiRGF0ZUZvcm1hdFwiOntcIiRpZFwiOlwiMTI0XCIsXCJGb3JtYXRTdHJpbmdcIjpcIk1NTU0gZFwiLFwiU2VwYXJhdG9yXCI6XCIvXCIsXCJVc2VJbnRlcm5hdGlvbmFsRGF0ZUZvcm1hdFwiOnRydWUsXCJEYXRlSXNWaXNpYmxlXCI6dHJ1ZSxcIlRpbWVJc1Zpc2libGVcIjpmYWxzZSxcIkhvdXJEaWdpdHNcIjoxLFwiQW1QbURlc2lnbmF0b3JcIjoyLFwiVHJpbTAwTWludXRlc1wiOmZhbHNlfSxcIldlZWtOdW1iZXJpbmdcIjp7XCIkaWRcIjpcIjEyNVwiLFwiRm9ybWF0XCI6MCxcIklzVmlzaWJsZVwiOmZhbHNlLFwiTGFzdEtub3duVmlzaWJpbGl0eVN0YXRlXCI6ZmFsc2V9fSxcIlN3aW1sYW5lVjJTdHlsZVwiOntcIiRpZFwiOlwiMTI2XCIsXCJTdHlsZUlkXCI6XCI3YTNmZTI2My1iZmQ0LTQ0MWMtYTJmNC1mMTcxYTVmYTI2YTFcIixcIk5hbWVcIjpcIlN3aW1sYW5lIFN0eWxlIDFcIixcIkhlYWRlclN0eWxlXCI6e1wiJGlkXCI6XCIxMjdcIixcIlRleHRTdHlsZVwiOntcIiRpZFwiOlwiMTI4XCIsXCJGb250U2V0dGluZ3NcIjp7XCIkaWRcIjpcIjEyOVwiLFwiRm9udFNpemVcIjoxMixcIkZvbnROYW1lXCI6XCJDYWxpYnJpXCIsXCJJc0JvbGRcIjpmYWxzZSxcIklzSXRhbGljXCI6ZmFsc2UsXCJJc1VuZGVybGluZWRcIjpmYWxzZX0sXCJGb3JlZ3JvdW5kXCI6e1wiJGlkXCI6XCIxMzBcIixcIkNvbG9yXCI6e1wiJGlkXCI6XCIxMzFcIixcIkFcIjoyNTUsXCJSXCI6MjU1LFwiR1wiOjI1NSxcIkJcIjoyNTV9fSxcIkhvcml6b250YWxBbGlnbm1lbnRcIjowLFwiSXNWaXNpYmxlXCI6dHJ1ZX0sXCJSZWN0YW5nbGVTdHlsZVwiOntcIiRpZFwiOlwiMTMyXCIsXCJNYXJnaW5cIjp7XCIkaWRcIjpcIjEzM1wiLFwiVG9wXCI6MC4wLFwiTGVmdFwiOjAuMCxcIlJpZ2h0XCI6MC4wLFwiQm90dG9tXCI6MC4wfSxcIlBhZGRpbmdcIjp7XCIkaWRcIjpcIjEzNFwiLFwiVG9wXCI6MC4wLFwiTGVmdFwiOjAuMCxcIlJpZ2h0XCI6MC4wLFwiQm90dG9tXCI6MC4wfSxcIkJhY2tncm91bmRcIjp7XCIkaWRcIjpcIjEzNVwiLFwiQ29sb3JcIjp7XCIkaWRcIjpcIjEzNlwiLFwiQVwiOjI1NSxcIlJcIjoyNTUsXCJHXCI6MTkyLFwiQlwiOjB9fSxcIklzVmlzaWJsZVwiOnRydWUsXCJXaWR0aFwiOjAuMCxcIkhlaWdodFwiOjAuMCxcIkJvcmRlclN0eWxlXCI6e1wiJGlkXCI6XCIxMzdcIixcIkxpbmVTdHlsZVwiOntcIiRpZFwiOlwiMTM4XCIsXCJMaW5lQ29sb3JcIjp7XCIkaWRcIjpcIjEzOVwiLFwiQ29sb3JcIjp7XCIkaWRcIjpcIjE0MFwiLFwiQVwiOjI1NSxcIlJcIjoyNTUsXCJHXCI6MCxcIkJcIjowfX0sXCJMaW5lV2VpZ2h0XCI6MC4wLFwiTGluZVR5cGVcIjowfSxcIklzVmlzaWJsZVwiOmZhbHNlfX19LFwiQmFja2dyb3VuZFN0eWxlXCI6e1wiJGlkXCI6XCIxNDFcIixcIk1hcmdpblwiOntcIiRpZFwiOlwiMTQyXCIsXCJUb3BcIjowLjAsXCJMZWZ0XCI6MC4wLFwiUmlnaHRcIjowLjAsXCJCb3R0b21cIjowLjB9LFwiUGFkZGluZ1wiOntcIiRpZFwiOlwiMTQzXCIsXCJUb3BcIjowLjAsXCJMZWZ0XCI6MC4wLFwiUmlnaHRcIjowLjAsXCJCb3R0b21cIjowLjB9LFwiQmFja2dyb3VuZFwiOntcIiRpZFwiOlwiMTQ0XCIsXCJDb2xvclwiOntcIiRpZFwiOlwiMTQ1XCIsXCJBXCI6NTEsXCJSXCI6MjU1LFwiR1wiOjE5MixcIkJcIjowfX0sXCJJc1Zpc2libGVcIjp0cnVlLFwiV2lkdGhcIjowLjAsXCJIZWlnaHRcIjowLjAsXCJCb3JkZXJTdHlsZVwiOntcIiRpZFwiOlwiMTQ2XCIsXCJMaW5lU3R5bGVcIjp7XCIkaWRcIjpcIjE0N1wiLFwiTGluZUNvbG9yXCI6e1wiJGlkXCI6XCIxNDhcIixcIkNvbG9yXCI6e1wiJGlkXCI6XCIxNDlcIixcIkFcIjoyNTUsXCJSXCI6MjM0LFwiR1wiOjIyLFwiQlwiOjMwfX0sXCJMaW5lV2VpZ2h0XCI6MC4wLFwiTGluZVR5cGVcIjowfSxcIklzVmlzaWJsZVwiOmZhbHNlfX0sXCJJc0Fib3ZlVGltZWJhbmRcIjpmYWxzZSxcIlNwYWNpbmdcIjo1LFwiRGVmYXVsdFN3aW1sYW5lQWN0aXZpdHlTdHlsZVwiOntcIiRpZFwiOlwiMTUwXCIsXCJIZWFkZXJTdHlsZVwiOntcIiRpZFwiOlwiMTUxXCIsXCJUZXh0U3R5bGVcIjp7XCIkaWRcIjpcIjE1MlwiLFwiRm9udFNldHRpbmdzXCI6e1wiJGlkXCI6XCIxNTNcIixcIkZvbnRTaXplXCI6MTEsXCJGb250TmFtZVwiOlwiQ2FsaWJyaVwiLFwiSXNCb2xkXCI6ZmFsc2UsXCJJc0l0YWxpY1wiOmZhbHNlLFwiSXNVbmRlcmxpbmVkXCI6ZmFsc2V9LFwiRm9yZWdyb3VuZFwiOntcIiRpZFwiOlwiMTU0XCIsXCJDb2xvclwiOntcIiRpZFwiOlwiMTU1XCIsXCJBXCI6MjU1LFwiUlwiOjAsXCJHXCI6MCxcIkJcIjowfX0sXCJIb3Jpem9udGFsQWxpZ25tZW50XCI6MCxcIklzVmlzaWJsZVwiOnRydWV9LFwiUmVjdGFuZ2xlU3R5bGVcIjp7XCIkaWRcIjpcIjE1NlwiLFwiTWFyZ2luXCI6e1wiJGlkXCI6XCIxNTdcIixcIlRvcFwiOjAuMCxcIkxlZnRcIjowLjAsXCJSaWdodFwiOjAuMCxcIkJvdHRvbVwiOjAuMH0sXCJQYWRkaW5nXCI6e1wiJGlkXCI6XCIxNThcIixcIlRvcFwiOjAuMCxcIkxlZnRcIjowLjAsXCJSaWdodFwiOjAuMCxcIkJvdHRvbVwiOjAuMH0sXCJCYWNrZ3JvdW5kXCI6e1wiJGlkXCI6XCIxNTlcIixcIkNvbG9yXCI6e1wiJGlkXCI6XCIxNjBcIixcIkFcIjo2MyxcIlJcIjoyNTUsXCJHXCI6MTkyLFwiQlwiOjB9fSxcIklzVmlzaWJsZVwiOnRydWUsXCJXaWR0aFwiOjAuMCxcIkhlaWdodFwiOjAuMCxcIkJvcmRlclN0eWxlXCI6e1wiJGlkXCI6XCIxNjFcIixcIkxpbmVTdHlsZVwiOntcIiRpZFwiOlwiMTYyXCIsXCJMaW5lQ29sb3JcIjp7XCIkaWRcIjpcIjE2M1wiLFwiQ29sb3JcIjp7XCIkaWRcIjpcIjE2NFwiLFwiQVwiOjI1NSxcIlJcIjoyNTUsXCJHXCI6MCxcIkJcIjowfX0sXCJMaW5lV2VpZ2h0XCI6MC4wLFwiTGluZVR5cGVcIjowfSxcIklzVmlzaWJsZVwiOmZhbHNlfX19LFwiQmFja2dyb3VuZFN0eWxlXCI6e1wiJGlkXCI6XCIxNjVcIixcIk1hcmdpblwiOntcIiRpZFwiOlwiMTY2XCIsXCJUb3BcIjowLjAsXCJMZWZ0XCI6MC4wLFwiUmlnaHRcIjowLjAsXCJCb3R0b21cIjowLjB9LFwiUGFkZGluZ1wiOntcIiRpZFwiOlwiMTY3XCIsXCJUb3BcIjowLjAsXCJMZWZ0XCI6MC4wLFwiUmlnaHRcIjowLjAsXCJCb3R0b21cIjowLjB9LFwiQmFja2dyb3VuZFwiOntcIiRpZFwiOlwiMTY4XCIsXCJDb2xvclwiOntcIiRpZFwiOlwiMTY5XCIsXCJBXCI6NTEsXCJSXCI6MjU1LFwiR1wiOjE5MixcIkJcIjowfX0sXCJJc1Zpc2libGVcIjp0cnVlLFwiV2lkdGhcIjowLjAsXCJIZWlnaHRcIjowLjAsXCJCb3JkZXJTdHlsZVwiOntcIiRpZFwiOlwiMTcwXCIsXCJMaW5lU3R5bGVcIjp7XCIkaWRcIjpcIjE3MVwiLFwiTGluZUNvbG9yXCI6e1wiJGlkXCI6XCIxNzJcIixcIkNvbG9yXCI6e1wiJGlkXCI6XCIxNzNcIixcIkFcIjoyNTUsXCJSXCI6MjU1LFwiR1wiOjAsXCJCXCI6MH19LFwiTGluZVdlaWdodFwiOjAuMCxcIkxpbmVUeXBlXCI6MH0sXCJJc1Zpc2libGVcIjpmYWxzZX19fSxcIkRlZmF1bHRTd2ltbGFuZU1pbGVzdG9uZVN0eWxlXCI6e1wiJGlkXCI6XCIxNzRcIixcIlRpdGxlUG9zaXRpb25cIjoyLFwiRGF0ZVBvc2l0aW9uXCI6MCxcIlNoYXBlVHlwZVwiOjAsXCJTaGFwZVNpemVcIjoxLFwiU3BhY2luZ1wiOjUsXCJTaGFwZVN0eWxlXCI6e1wiJGlkXCI6XCIxNzVcIixcIk1hcmdpblwiOntcIiRpZFwiOlwiMTc2XCIsXCJUb3BcIjowLjAsXCJMZWZ0XCI6MC4wLFwiUmlnaHRcIjowLjAsXCJCb3R0b21cIjowLjB9LFwiUGFkZGluZ1wiOntcIiRpZFwiOlwiMTc3XCIsXCJUb3BcIjowLjAsXCJMZWZ0XCI6MC4wLFwiUmlnaHRcIjowLjAsXCJCb3R0b21cIjowLjB9LFwiQmFja2dyb3VuZFwiOntcIiRpZFwiOlwiMTc4XCIsXCJDb2xvclwiOntcIiRpZFwiOlwiMTc5XCIsXCJBXCI6MjU1LFwiUlwiOjI1NSxcIkdcIjoxOTIsXCJCXCI6MH19LFwiSXNWaXNpYmxlXCI6dHJ1ZSxcIldpZHRoXCI6MTguMCxcIkhlaWdodFwiOjIwLjAsXCJCb3JkZXJTdHlsZVwiOntcIiRpZFwiOlwiMTgwXCIsXCJMaW5lU3R5bGVcIjp7XCIkaWRcIjpcIjE4MVwiLFwiTGluZUNvbG9yXCI6e1wiJGlkXCI6XCIxODJcIixcIkNvbG9yXCI6e1wiJGlkXCI6XCIxODNcIixcIkFcIjoyNTUsXCJSXCI6MjU1LFwiR1wiOjAsXCJCXCI6MH19LFwiTGluZVdlaWdodFwiOjIuMCxcIkxpbmVUeXBlXCI6MH0sXCJJc1Zpc2libGVcIjpmYWxzZX19LFwiVGl0bGVTdHlsZVwiOntcIiRpZFwiOlwiMTg0XCIsXCJGb250U2V0dGluZ3NcIjp7XCIkaWRcIjpcIjE4NVwiLFwiRm9udFNpemVcIjoxMSxcIkZvbnROYW1lXCI6XCJDYWxpYnJpXCIsXCJJc0JvbGRcIjpmYWxzZSxcIklzSXRhbGljXCI6ZmFsc2UsXCJJc1VuZGVybGluZWRcIjpmYWxzZX0sXCJGb3JlZ3JvdW5kXCI6e1wiJGlkXCI6XCIxODZcIixcIkNvbG9yXCI6e1wiJGlkXCI6XCIxODdcIixcIkFcIjoyNTUsXCJSXCI6MCxcIkdcIjowLFwiQlwiOjB9fSxcIkhvcml6b250YWxBbGlnbm1lbnRcIjoxLFwiSXNWaXNpYmxlXCI6dHJ1ZX0sXCJEYXRlU3R5bGVcIjp7XCIkaWRcIjpcIjE4OFwiLFwiRm9udFNldHRpbmdzXCI6e1wiJGlkXCI6XCIxODlcIixcIkZvbnRTaXplXCI6OSxcIkZvbnROYW1lXCI6XCJDYWxpYnJpXCIsXCJJc0JvbGRcIjpmYWxzZSxcIklzSXRhbGljXCI6ZmFsc2UsXCJJc1VuZGVybGluZWRcIjpmYWxzZX0sXCJGb3JlZ3JvdW5kXCI6e1wiJGlkXCI6XCIxOTBcIixcIkNvbG9yXCI6e1wiJGlkXCI6XCIxOTFcIixcIkFcIjoyNTUsXCJSXCI6NjgsXCJHXCI6ODQsXCJCXCI6MTA2fX0sXCJIb3Jpem9udGFsQWxpZ25tZW50XCI6MCxcIklzVmlzaWJsZVwiOnRydWV9LFwiRGF0ZUZvcm1hdFwiOntcIiRpZFwiOlwiMTkyXCIsXCJGb3JtYXRTdHJpbmdcIjpcIk1NTU0gZCwgeXl5eVwiLFwiU2VwYXJhdG9yXCI6XCIvXCIsXCJVc2VJbnRlcm5hdGlvbmFsRGF0ZUZvcm1hdFwiOmZhbHNlLFwiRGF0ZUlzVmlzaWJsZVwiOnRydWUsXCJUaW1lSXNWaXNpYmxlXCI6ZmFsc2UsXCJIb3VyRGlnaXRzXCI6MSxcIkFtUG1EZXNpZ25hdG9yXCI6MixcIlRyaW0wME1pbnV0ZXNcIjpmYWxzZX0sXCJXZWVrTnVtYmVyaW5nXCI6e1wiJGlkXCI6XCIxOTNcIixcIkZvcm1hdFwiOjAsXCJJc1Zpc2libGVcIjpmYWxzZSxcIkxhc3RLbm93blZpc2liaWxpdHlTdGF0ZVwiOmZhbHNlfX0sXCJEZWZhdWx0U3dpbWxhbmVUYXNrU3R5bGVcIjp7XCIkaWRcIjpcIjE5NFwiLFwiU2hhcGVcIjoyLFwiU2hhcGVUaGlja25lc3NcIjoxLFwiRHVyYXRpb25Gb3JtYXRcIjowLFwiUGVyY2VudGFnZUNvbXBsZXRlVGV4dFN0eWxlXCI6e1wiJGlkXCI6XCIxOTVcIixcIkZvbnRTZXR0aW5nc1wiOntcIiRpZFwiOlwiMTk2XCIsXCJGb250U2l6ZVwiOjEwLFwiRm9udE5hbWVcIjpcIkNhbGlicmlcIixcIklzQm9sZFwiOmZhbHNlLFwiSXNJdGFsaWNcIjpmYWxzZSxcIklzVW5kZXJsaW5lZFwiOmZhbHNlfSxcIkZvcmVncm91bmRcIjp7XCIkaWRcIjpcIjE5N1wiLFwiQ29sb3JcIjp7XCIkaWRcIjpcIjE5OFwiLFwiQVwiOjI1NSxcIlJcIjoxOTIsXCJHXCI6ODAsXCJCXCI6Nzd9fSxcIkhvcml6b250YWxBbGlnbm1lbnRcIjowLFwiSXNWaXNpYmxlXCI6ZmFsc2V9LFwiUGVyY2VudGFnZUNvbXBsZXRlSGlnaGxpZ2h0U3R5bGVcIjp7XCIkaWRcIjpcIjE5OVwiLFwiQmFja2dyb3VuZFwiOntcIiRpZFwiOlwiMjAwXCIsXCJDb2xvclwiOntcIiRpZFwiOlwiMjAxXCIsXCJBXCI6ODksXCJSXCI6MCxcIkdcIjowLFwiQlwiOjB9fX0sXCJEdXJhdGlvblN0eWxlXCI6e1wiJGlkXCI6XCIyMDJcIixcIkZvbnRTZXR0aW5nc1wiOntcIiRpZFwiOlwiMjAzXCIsXCJGb250U2l6ZVwiOjEwLFwiRm9udE5hbWVcIjpcIkNhbGlicmlcIixcIklzQm9sZFwiOmZhbHNlLFwiSXNJdGFsaWNcIjp0cnVlLFwiSXNVbmRlcmxpbmVkXCI6dHJ1ZX0sXCJGb3JlZ3JvdW5kXCI6e1wiJGlkXCI6XCIyMDRcIixcIkNvbG9yXCI6e1wiJGlkXCI6XCIyMDVcIixcIkFcIjoyNTUsXCJSXCI6MjM3LFwiR1wiOjEyNSxcIkJcIjo0OX19LFwiSG9yaXpvbnRhbEFsaWdubWVudFwiOjAsXCJJc1Zpc2libGVcIjpmYWxzZX0sXCJNYXJnaW5cIjp7XCIkaWRcIjpcIjIwNlwiLFwiVG9wXCI6MC4wLFwiTGVmdFwiOjAuMCxcIlJpZ2h0XCI6MC4wLFwiQm90dG9tXCI6MC4wfSxcIlN0YXJ0RGF0ZVBvc2l0aW9uXCI6MyxcIkVuZERhdGVQb3NpdGlvblwiOjQsXCJUaXRsZVBvc2l0aW9uXCI6MixcIkR1cmF0aW9uUG9zaXRpb25cIjowLFwiUGVyY2VudGFnZUNvbXBsZXRlZFBvc2l0aW9uXCI6MCxcIlNwYWNpbmdcIjo1LFwiU2hhcGVTdHlsZVwiOntcIiRpZFwiOlwiMjA3XCIsXCJNYXJnaW5cIjp7XCIkaWRcIjpcIjIwOFwiLFwiVG9wXCI6MC4wLFwiTGVmdFwiOjQuMCxcIlJpZ2h0XCI6NC4wLFwiQm90dG9tXCI6MC4wfSxcIlBhZGRpbmdcIjp7XCIkaWRcIjpcIjIwOVwiLFwiVG9wXCI6MC4wLFwiTGVmdFwiOjAuMCxcIlJpZ2h0XCI6MC4wLFwiQm90dG9tXCI6MC4wfSxcIkJhY2tncm91bmRcIjp7XCIkaWRcIjpcIjIxMFwiLFwiQ29sb3JcIjp7XCIkaWRcIjpcIjIxMVwiLFwiQVwiOjI1NSxcIlJcIjoyNTUsXCJHXCI6MTkyLFwiQlwiOjB9fSxcIklzVmlzaWJsZVwiOnRydWUsXCJXaWR0aFwiOjAuMCxcIkhlaWdodFwiOjE2LjAsXCJCb3JkZXJTdHlsZVwiOntcIiRpZFwiOlwiMjEyXCIsXCJMaW5lU3R5bGVcIjp7XCIkaWRcIjpcIjIxM1wiLFwiTGluZUNvbG9yXCI6e1wiJGlkXCI6XCIyMTRcIixcIkNvbG9yXCI6e1wiJGlkXCI6XCIyMTVcIixcIkFcIjoyNTUsXCJSXCI6MjU1LFwiR1wiOjAsXCJCXCI6MH19LFwiTGluZVdlaWdodFwiOjIuMCxcIkxpbmVUeXBlXCI6MH0sXCJJc1Zpc2libGVcIjpmYWxzZX19LFwiVGl0bGVTdHlsZVwiOntcIiRpZFwiOlwiMjE2XCIsXCJGb250U2V0dGluZ3NcIjp7XCIkaWRcIjpcIjIxN1wiLFwiRm9udFNpemVcIjoxMSxcIkZvbnROYW1lXCI6XCJDYWxpYnJpXCIsXCJJc0JvbGRcIjp0cnVlLFwiSXNJdGFsaWNcIjpmYWxzZSxcIklzVW5kZXJsaW5lZFwiOmZhbHNlfSxcIkZvcmVncm91bmRcIjp7XCIkaWRcIjpcIjIxOFwiLFwiQ29sb3JcIjp7XCIkaWRcIjpcIjIxOVwiLFwiQVwiOjI1NSxcIlJcIjowLFwiR1wiOjAsXCJCXCI6MH19LFwiSG9yaXpvbnRhbEFsaWdubWVudFwiOjEsXCJJc1Zpc2libGVcIjp0cnVlfSxcIkRhdGVTdHlsZVwiOntcIiRpZFwiOlwiMjIwXCIsXCJGb250U2V0dGluZ3NcIjp7XCIkaWRcIjpcIjIyMVwiLFwiRm9udFNpemVcIjoxMCxcIkZvbnROYW1lXCI6XCJDYWxpYnJpXCIsXCJJc0JvbGRcIjpmYWxzZSxcIklzSXRhbGljXCI6ZmFsc2UsXCJJc1VuZGVybGluZWRcIjpmYWxzZX0sXCJGb3JlZ3JvdW5kXCI6e1wiJGlkXCI6XCIyMjJcIixcIkNvbG9yXCI6e1wiJGlkXCI6XCIyMjNcIixcIkFcIjoyNTUsXCJSXCI6NjgsXCJHXCI6ODQsXCJCXCI6MTA2fX0sXCJIb3Jpem9udGFsQWxpZ25tZW50XCI6MSxcIklzVmlzaWJsZVwiOnRydWV9LFwiRGF0ZUZvcm1hdFwiOntcIiRpZFwiOlwiMjI0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IyNVwiLFwiRm9ybWF0XCI6MCxcIklzVmlzaWJsZVwiOmZhbHNlLFwiTGFzdEtub3duVmlzaWJpbGl0eVN0YXRlXCI6ZmFsc2V9fSxcIkRlZmF1bHRTd2ltbGFuZU1vdFN0eWxlXCI6e1wiJGlkXCI6XCIyMjZcIixcIlNoYXBlXCI6MCxcIlNoYXBlU2l6ZVwiOjEsXCJEZXRhaWxzU3BhY2luZ1wiOjIuMCxcIlBhZGRpbmdcIjp7XCIkaWRcIjpcIjIyN1wiLFwiVG9wXCI6Ny4wLFwiTGVmdFwiOjMuMCxcIlJpZ2h0XCI6MC4wLFwiQm90dG9tXCI6Mi4wfSxcIlBvc2l0aW9uT25UYXNrXCI6MSxcIlNoYXBlU3R5bGVcIjp7XCIkaWRcIjpcIjIyOFwiLFwiTWFyZ2luXCI6e1wiJGlkXCI6XCIyMjlcIixcIlRvcFwiOjAuMCxcIkxlZnRcIjowLjAsXCJSaWdodFwiOjAuMCxcIkJvdHRvbVwiOjAuMH0sXCJQYWRkaW5nXCI6e1wiJGlkXCI6XCIyMzBcIixcIlRvcFwiOjAuMCxcIkxlZnRcIjowLjAsXCJSaWdodFwiOjAuMCxcIkJvdHRvbVwiOjAuMH0sXCJCYWNrZ3JvdW5kXCI6e1wiJGlkXCI6XCIyMzFcIixcIkNvbG9yXCI6e1wiJGlkXCI6XCIyMzJcIixcIkFcIjoyNTUsXCJSXCI6MjU1LFwiR1wiOjE5MixcIkJcIjowfX0sXCJJc1Zpc2libGVcIjp0cnVlLFwiV2lkdGhcIjoxOC4wLFwiSGVpZ2h0XCI6MjAuMCxcIkJvcmRlclN0eWxlXCI6e1wiJGlkXCI6XCIyMzNcIixcIkxpbmVTdHlsZVwiOntcIiRpZFwiOlwiMjM0XCIsXCJMaW5lQ29sb3JcIjp7XCIkaWRcIjpcIjIzNVwiLFwiQ29sb3JcIjp7XCIkaWRcIjpcIjIzNlwiLFwiQVwiOjI1NSxcIlJcIjoyNTUsXCJHXCI6MCxcIkJcIjowfX0sXCJMaW5lV2VpZ2h0XCI6MC4wLFwiTGluZVR5cGVcIjowfSxcIklzVmlzaWJsZVwiOmZhbHNlfX0sXCJUaXRsZVN0eWxlXCI6e1wiJGlkXCI6XCIyMzdcIixcIkZvbnRTZXR0aW5nc1wiOntcIiRpZFwiOlwiMjM4XCIsXCJGb250U2l6ZVwiOjExLFwiRm9udE5hbWVcIjpcIkNhbGlicmlcIixcIklzQm9sZFwiOmZhbHNlLFwiSXNJdGFsaWNcIjpmYWxzZSxcIklzVW5kZXJsaW5lZFwiOmZhbHNlfSxcIkZvcmVncm91bmRcIjp7XCIkaWRcIjpcIjIzOVwiLFwiQ29sb3JcIjp7XCIkaWRcIjpcIjI0MFwiLFwiQVwiOjI1NSxcIlJcIjowLFwiR1wiOjAsXCJCXCI6MH19LFwiSG9yaXpvbnRhbEFsaWdubWVudFwiOjEsXCJJc1Zpc2libGVcIjp0cnVlfSxcIkRhdGVTdHlsZVwiOntcIiRpZFwiOlwiMjQxXCIsXCJGb250U2V0dGluZ3NcIjp7XCIkaWRcIjpcIjI0MlwiLFwiRm9udFNpemVcIjo5LFwiRm9udE5hbWVcIjpcIkNhbGlicmlcIixcIklzQm9sZFwiOmZhbHNlLFwiSXNJdGFsaWNcIjpmYWxzZSxcIklzVW5kZXJsaW5lZFwiOmZhbHNlfSxcIkZvcmVncm91bmRcIjp7XCIkaWRcIjpcIjI0M1wiLFwiQ29sb3JcIjp7XCIkaWRcIjpcIjI0NFwiLFwiQVwiOjI1NSxcIlJcIjo2OCxcIkdcIjo4NCxcIkJcIjoxMDZ9fSxcIkhvcml6b250YWxBbGlnbm1lbnRcIjowLFwiSXNWaXNpYmxlXCI6dHJ1ZX0sXCJEYXRlRm9ybWF0XCI6e1wiJGlkXCI6XCIyNDVcIixcIkZvcm1hdFN0cmluZ1wiOlwiTU1NTSBkLCB5eXl5XCIsXCJTZXBhcmF0b3JcIjpcIi9cIixcIlVzZUludGVybmF0aW9uYWxEYXRlRm9ybWF0XCI6ZmFsc2UsXCJEYXRlSXNWaXNpYmxlXCI6dHJ1ZSxcIlRpbWVJc1Zpc2libGVcIjpmYWxzZSxcIkhvdXJEaWdpdHNcIjoxLFwiQW1QbURlc2lnbmF0b3JcIjoyLFwiVHJpbTAwTWludXRlc1wiOmZhbHNlfSxcIldlZWtOdW1iZXJpbmdcIjp7XCIkaWRcIjpcIjI0NlwiLFwiRm9ybWF0XCI6MCxcIklzVmlzaWJsZVwiOmZhbHNlLFwiTGFzdEtub3duVmlzaWJpbGl0eVN0YXRlXCI6ZmFsc2V9fX0sXCJfYWRkaXRpb25hbFN3aW1sYW5lVjJTdHlsZXNcIjpbXSxcIkdyaWRsaW5lUGFuZWxTdHlsZVwiOntcIiRpZFwiOlwiMjQ3XCIsXCJHcmlkbGluZVN0eWxlXCI6e1wiJGlkXCI6XCIyNDhcIixcIkxpbmVDb2xvclwiOntcIiRpZFwiOlwiMjQ5XCIsXCJDb2xvclwiOntcIiRpZFwiOlwiMjUwXCIsXCJBXCI6MzgsXCJSXCI6OTEsXCJHXCI6MTU1LFwiQlwiOjIxM319LFwiTGluZVdlaWdodFwiOjEuMCxcIkxpbmVUeXBlXCI6MH0sXCJJc1Zpc2libGVcIjp0cnVlfSxcIkFjdGl2aXR5TGluZVBhbmVsU3R5bGVcIjp7XCIkaWRcIjpcIjI1MVwiLFwiQWN0aXZpdHlMaW5lU3R5bGVcIjp7XCIkaWRcIjpcIjI1MlwiLFwiTGluZUNvbG9yXCI6e1wiJGlkXCI6XCIyNTNcIixcIkNvbG9yXCI6e1wiJGlkXCI6XCIyNTRcIixcIkFcIjozOCxcIlJcIjoyMzIsXCJHXCI6NzYsXCJCXCI6MzR9fSxcIkxpbmVXZWlnaHRcIjoxLjAsXCJMaW5lVHlwZVwiOjB9LFwiSXNWaXNpYmxlXCI6dHJ1ZX0sXCJEZWZhdWx0RGVwZW5kZW5jeVN0eWxlXCI6e1wiJGlkXCI6XCIyNTVcIixcIkxpbmVTdHlsZVwiOntcIiRpZFwiOlwiMjU2XCIsXCJMaW5lQ29sb3JcIjp7XCIkaWRcIjpcIjI1N1wiLFwiQ29sb3JcIjp7XCIkaWRcIjpcIjI1OFwiLFwiQVwiOjI1NSxcIlJcIjowLFwiR1wiOjAsXCJCXCI6MH19LFwiTGluZVdlaWdodFwiOjEuMCxcIkxpbmVUeXBlXCI6MH0sXCJFbmRBcnJvd2hlYWRMaW5lU3R5bGVcIjp7XCIkaWRcIjpcIjI1OVwiLFwiS2luZFwiOjEsXCJXaWR0aFwiOjEsXCJMZW5ndGhcIjowfSxcIkJyaW5nVG9Gcm9udFwiOnRydWUsXCJSYWRpdXNcIjowLjB9LFwiQ3JpdGljYWxQYXRoU3R5bGVcIjp7XCIkaWRcIjpcIjI2MFwiLFwiQ3JpdGljYWxQYXRoU3R5bGVPcHRpb25zXCI6MTUsXCJMaW5lU3R5bGVcIjp7XCIkaWRcIjpcIjI2MVwiLFwiTGluZUNvbG9yXCI6e1wiJGlkXCI6XCIyNjJcIixcIkNvbG9yXCI6e1wiJGlkXCI6XCIyNjNcIixcIkFcIjoyNTUsXCJSXCI6MjIyLFwiR1wiOjUwLFwiQlwiOjUwfX0sXCJMaW5lV2VpZ2h0XCI6MS4wLFwiTGluZVR5cGVcIjowfSxcIlRpdGxlRm9yZWdyb3VuZFwiOntcIiRpZFwiOlwiMjY0XCIsXCJDb2xvclwiOntcIiRpZFwiOlwiMjY1XCIsXCJBXCI6MjU1LFwiUlwiOjE3NixcIkdcIjoxOSxcIkJcIjoyNX19LFwiU2hhcGVzQmFja2dyb3VuZFwiOntcIiRpZFwiOlwiMjY2XCIsXCJDb2xvclwiOntcIiRpZFwiOlwiMjY3XCIsXCJBXCI6MjU1LFwiUlwiOjI1MyxcIkdcIjoyMDMsXCJCXCI6MjA4fX0sXCJTaGFwZXNCb3JkZXJTdHlsZVwiOntcIiRpZFwiOlwiMjY4XCIsXCJMaW5lQ29sb3JcIjp7XCIkaWRcIjpcIjI2OVwiLFwiQ29sb3JcIjp7XCIkaWRcIjpcIjI3MFwiLFwiQVwiOjI1NSxcIlJcIjoyMjIsXCJHXCI6NTAsXCJCXCI6NTB9fSxcIkxpbmVXZWlnaHRcIjoyLjAsXCJMaW5lVHlwZVwiOjB9fSxcIlBhbmVsc1NwYWNpbmdEZWZpbml0aW9uXCI6e1wiJGlkXCI6XCIyNzFcIixcIlNwYWNpbmdBYm92ZVRpbWViYW5kXCI6MTYsXCJTcGFjaW5nQmVsb3dUaW1lYmFuZFwiOjE2LFwiU3BhY2luZ0Fib3ZlQmV0d2VlblN3aW1sYW5lc0FuZFRhc2tzXCI6MTYsXCJTcGFjaW5nQmVsb3dCZXR3ZWVuU3dpbWxhbmVzQW5kVGFza3NcIjoxNn0sXCJfc2VsZWN0ZWRUaGVtZVByZXNldENvbG9yc1wiOntcIiRpZFwiOlwiMjcyXCIsXCJUZXh0TGlnaHRcIjp7XCIkaWRcIjpcIjI3M1wiLFwiQVwiOjI1NSxcIlJcIjoyNTUsXCJHXCI6MjU1LFwiQlwiOjI1NX0sXCJUZXh0RGFya1wiOntcIiRpZFwiOlwiMjc0XCIsXCJBXCI6MjU1LFwiUlwiOjAsXCJHXCI6MCxcIkJcIjowfSxcIkFjY2VudDFcIjp7XCIkaWRcIjpcIjI3NVwiLFwiQVwiOjI1NSxcIlJcIjoyNTUsXCJHXCI6MjU1LFwiQlwiOjI1NX0sXCJBY2NlbnQyXCI6e1wiJGlkXCI6XCIyNzZcIixcIkFcIjoyNTUsXCJSXCI6ODksXCJHXCI6ODksXCJCXCI6ODl9LFwiQWNjZW50M1wiOntcIiRpZFwiOlwiMjc3XCIsXCJBXCI6MjU1LFwiUlwiOjI1NSxcIkdcIjoxOTIsXCJCXCI6MH0sXCJBY2NlbnQ0XCI6e1wiJGlkXCI6XCIyNzhcIixcIkFcIjoyNTUsXCJSXCI6MjMzLFwiR1wiOjExMyxcIkJcIjo1MH0sXCJBY2NlbnQ1XCI6e1wiJGlkXCI6XCIyNzlcIixcIkFcIjoyNTUsXCJSXCI6MjUsXCJHXCI6MTA3LFwiQlwiOjM2fSxcIkFjY2VudDZcIjp7XCIkaWRcIjpcIjI4MFwiLFwiQVwiOjI1NSxcIlJcIjoxNSxcIkdcIjoxNTgsXCJCXCI6MjEzfSxcIkFjY2VudDdcIjp7XCIkaWRcIjpcIjI4MVwiLFwiQVwiOjI1NSxcIlJcIjoxNjAsXCJHXCI6NDMsXCJCXCI6MTQ3fSxcIkFjY2VudDhcIjp7XCIkaWRcIjpcIjI4MlwiLFwiQVwiOjI1NSxcIlJcIjo3OCxcIkdcIjoxNjcsXCJCXCI6NDZ9fSxcIl9jdXN0b21QcmVzZXRDb2xvcnNcIjp7XCIkaWRcIjpcIjI4M1wifX19In0sIlNldHRpbmdzIjp7IiRpZCI6IjExOTEiLCJJbXBhT3B0aW9ucyI6eyIkaWQiOiIxMTkyIiwiTGVmdFRvUmlnaHQiOmZhbHNlLCJQYXlsb2FkT3B0aW9ucyI6Mn0sIlVzZUNvbXByZXNzaW9uIjpmYWxzZSwiQ29tcHJlc2lvblBlcmNlbnRhZ2UiOjUwLjAsIkluYWN0aXZlSW50ZXJ2YWxXaWR0aFRocmVzaG9sZCI6MzAuMCwiSW5hY3RpdmVJbnRlcnZhbFdpZHRoIjoxLjAsIlNwbGl0VGFza3MiOmZhbHNlLCJVc2VDbHVzdGVyIjpmYWxzZSwiRXBzaWxvbiI6NS4wLCJNaW5Qb2ludHNUb0Zvcm1BQ2x1c3RlciI6MiwiR2VuZXJhdGVJbnZpc2libGVTaGFwZXMiOmZhbHNlLCJTbWFydFRpbWVsaW5lVGFza1BlcmNlbnRhZ2VGaXQiOmZhbHNlfSwiSXNOZXciOmZhbHNlLCJJbXBvcnRUeXBlIjowLCJGaWxlUGF0aCI6bnVsbCwiVGltZUNvbmZpZ3VyYXRpb24iOnsiJGlkIjoiMTE5MyIsIlVzZVRpbWUiOnRydWUsIldvcmtEYXlTdGFydCI6IjAwOjAwOjAwIiwiV29ya0RheUVuZCI6IjIzOjU5OjAwIn0sIkxhc3RVc2VkVGVtcGxhdGVJZCI6ImYzNzQ2MDYzLTAwNGMtNDQ1ZC05MTg3LWNlZGY3YWNlMTQzYiIsIkxhc3RVc2VkVGhlbWVEZXRhaWxzIjp7IiRpZCI6IjExOTQiLCJJZCI6IjlmYzJiMThlLWU1NzAtNGZkNi05ZmJmLWM0Y2JhMzVhNTQ2NyIsIlRpdGxlIjoiVW50aXRsZWQgdGhlbWUiLCJDYXRlZ29yeSI6Mn0sIkZpcnN0V2Vla09mWWVhciI6MCwiUGxhY2VNaWxlc3RvbmVBdFRoZUJlZ2lubmluZ09mVGhlRGF5IjpmYWxzZSwiRGVwZW5kZW5jeVNjaGVkdWxpbmdTZXR0aW5ncyI6eyIkaWQiOiIxMTk1IiwiRGVwZW5kZW5jaWVzU2NoZWR1bGluZ01vZGVTZXR0aW5nIjoiRmxleGlibGUiLCJEZXBlbmRlbmNpZXNQcmV2aW91c1NjaGVkdWxpbmdNb2RlIjoiRmxleGlibGUiLCJPbkJyZWFraW5nRmxleGlibGVTY2hlZHVsaW5nTW9kZVNldHRpbmciOiJBc2tFdmVyeXRpbWUiLCJPbkJyZWFraW5nU3RyaWN0U2NoZWR1bGluZ01vZGVTZXR0aW5nIjoiQXNrRXZlcnl0aW1lIn0sIkRlcGVuZGVuY3lNb2R1bGVFbmFibGVkIjpmYWxzZSwiRGVwZW5kZW5jaWVzIjp7Il9kZXBlbmRlbmNpZXMiOltdfX0="/>
  <p:tag name="__MASTER" val="__part_0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Analysis Complete"/>
  <p:tag name="OTLPOSITIONONTASK" val="None"/>
  <p:tag name="OTLRELATEDTASKID" val="00000000-0000-0000-0000-000000000000"/>
  <p:tag name="OTLDATE" val="2023-11-11T12:00:00.0000000"/>
  <p:tag name="OTLMARKERSHAPE" val="OTL"/>
  <p:tag name="OTLMILESTONESPACING" val="5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ENDDATE" val="2020-11-01T23:59:00.0000000"/>
  <p:tag name="OTLTIMEBANDWORKINGDAYS" val="Standard"/>
  <p:tag name="OTLTIMEBANDELAPSEDTIMEEXTENSION" val="False"/>
  <p:tag name="OTLTIMEBANDUSETIME" val="True"/>
  <p:tag name="OTLTIMEBANDTIMECONFIGWORKDAYSTART" val="00:00:00"/>
  <p:tag name="OTLTIMEBANDTIMECONFIGWORKDAYEND" val="23:59:00"/>
  <p:tag name="OTLTIMEBANDAPPENDYEARONYEARCHANGE" val="True"/>
  <p:tag name="OTLTIMEBANDSCALEMARKING" val="None"/>
  <p:tag name="OTLRIGHTENDCAPSMARGINRIGHT" val="25"/>
  <p:tag name="OTLLEFTENDCAPSMARGINLEFT" val="41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Fals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16"/>
  <p:tag name="OTLTIMEBANDSPACINGBELOW" val="16"/>
  <p:tag name="OTLTIMEBANDSPACINGABOVEFORSWLANDTASKS" val="16"/>
  <p:tag name="OTLTIMEBANDSPACINGBELOWFORSWLANDTASKS" val="16"/>
  <p:tag name="OTLTIMEBANDSCALEFORMAT" val="MMM"/>
  <p:tag name="OTLTIMEBANDSCALETYPE" val="Months"/>
  <p:tag name="OTLTIMEBANDSHAPETYPE" val="EllipseTimeband"/>
  <p:tag name="OTLTIMEBANDSHAPEHEIGHT" val="30"/>
  <p:tag name="OTLTIMEBANDSHAPEPADDINGLEFT" val="13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0-01-01T23:59:00.0000000Z"/>
  <p:tag name="OTLENDDATE" val="2020-03-05T03:59:00.0000000"/>
  <p:tag name="OTLDURATIONFORMAT" val="wk"/>
  <p:tag name="OTLSPACING" val="10"/>
  <p:tag name="OTLSHAPETHICKNESSTYPE" val="Regular"/>
  <p:tag name="OTLWEEKNUMBERINGFORMAT" val="WNFormat1"/>
  <p:tag name="OTLWEEKNUMBERINGISVISIBLE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0-03-05T23:59:00.0000000"/>
  <p:tag name="OTLENDDATE" val="2020-05-16T05:07:00.0000000"/>
  <p:tag name="OTLDURATIONFORMAT" val="wk"/>
  <p:tag name="OTLSPACING" val="5"/>
  <p:tag name="OTLSHAPETHICKNESSTYPE" val="Regular"/>
  <p:tag name="OTLWEEKNUMBERINGFORMAT" val="WNFormat1"/>
  <p:tag name="OTLWEEKNUMBERINGISVISIBLE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0-05-16T23:59:00.0000000"/>
  <p:tag name="OTLENDDATE" val="2020-07-24T00:33:00.0000000"/>
  <p:tag name="OTLDURATIONFORMAT" val="wk"/>
  <p:tag name="OTLSPACING" val="10"/>
  <p:tag name="OTLSHAPETHICKNESSTYPE" val="Regular"/>
  <p:tag name="OTLWEEKNUMBERINGFORMAT" val="WNFormat1"/>
  <p:tag name="OTLWEEKNUMBERINGISVISIBL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0-09-16T19:25:00.0000000"/>
  <p:tag name="OTLENDDATE" val="2020-10-21T23:59:00.0000000"/>
  <p:tag name="OTLDURATIONFORMAT" val="wk"/>
  <p:tag name="OTLSPACING" val="5"/>
  <p:tag name="OTLSHAPETHICKNESSTYPE" val="Regular"/>
  <p:tag name="OTLWEEKNUMBERINGFORMAT" val="WNFormat1"/>
  <p:tag name="OTLWEEKNUMBERINGISVISIBLE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0-01-02T01:46:00.0000000Z"/>
  <p:tag name="OTLENDDATE" val="2020-02-25T22:40:00.0000000Z"/>
  <p:tag name="OTLDURATIONFORMAT" val="day"/>
  <p:tag name="OTLSPACING" val="3"/>
  <p:tag name="OTLSHAPETHICKNESSTYPE" val="Regular"/>
  <p:tag name="OTLWEEKNUMBERINGFORMAT" val="WNFormat1"/>
  <p:tag name="OTLWEEKNUMBERINGISVISIBLE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0-02-26T23:21:00.0000000Z"/>
  <p:tag name="OTLENDDATE" val="2020-10-21T23:59:00.0000000Z"/>
  <p:tag name="OTLDURATIONFORMAT" val="wk"/>
  <p:tag name="OTLSPACING" val="3"/>
  <p:tag name="OTLSHAPETHICKNESSTYPE" val="Regular"/>
  <p:tag name="OTLWEEKNUMBERINGFORMAT" val="WNFormat1"/>
  <p:tag name="OTLWEEKNUMBERINGISVISIBLE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0-06-29T23:59:00.0000000"/>
  <p:tag name="OTLENDDATE" val="2020-08-18T21:54:00.0000000"/>
  <p:tag name="OTLDURATIONFORMAT" val="day"/>
  <p:tag name="OTLSPACING" val="10"/>
  <p:tag name="OTLSHAPETHICKNESSTYPE" val="Regular"/>
  <p:tag name="OTLWEEKNUMBERINGFORMAT" val="WNFormat1"/>
  <p:tag name="OTLWEEKNUMBERINGISVISIBLE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0-08-19T05:42:00.0000000"/>
  <p:tag name="OTLENDDATE" val="2020-10-21T08:14:00.0000000"/>
  <p:tag name="OTLDURATIONFORMAT" val="wk"/>
  <p:tag name="OTLSPACING" val="10"/>
  <p:tag name="OTLSHAPETHICKNESSTYPE" val="Regular"/>
  <p:tag name="OTLWEEKNUMBERINGFORMAT" val="WNFormat1"/>
  <p:tag name="OTLWEEKNUMBERINGISVISIBLE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MTITLE" val="Unit Testing"/>
  <p:tag name="OTLDATE" val="2023-12-19T15:00:00.0000000"/>
  <p:tag name="OTLMARKERSHAPE" val="OTL"/>
  <p:tag name="OTLMILESTONESPACING" val="5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M d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Executive Review"/>
  <p:tag name="OTLDATE" val="2020-03-10T23:59:00.0000000Z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M d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Executive Decision"/>
  <p:tag name="OTLDATE" val="2020-03-21T23:59:00.0000000Z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Planning Checkin"/>
  <p:tag name="OTLDATE" val="2020-05-30T23:59:00.0000000"/>
  <p:tag name="OTLPOSITIONONTASK" val="Center"/>
  <p:tag name="OTLRELATEDTASKID" val="7ca32acd-5908-471a-9042-96b070111595"/>
  <p:tag name="OTLWEEKNUMBERINGFORMAT" val="WNFormat1"/>
  <p:tag name="OTLWEEKNUMBERINGISVISIBLE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Planning Checkin"/>
  <p:tag name="OTLDATE" val="2020-06-20T23:59:00.0000000"/>
  <p:tag name="OTLPOSITIONONTASK" val="Center"/>
  <p:tag name="OTLRELATEDTASKID" val="7ca32acd-5908-471a-9042-96b070111595"/>
  <p:tag name="OTLWEEKNUMBERINGFORMAT" val="WNFormat1"/>
  <p:tag name="OTLWEEKNUMBERINGISVISIBLE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Planning Checkin"/>
  <p:tag name="OTLDATE" val="2020-07-09T23:59:00.0000000"/>
  <p:tag name="OTLPOSITIONONTASK" val="Center"/>
  <p:tag name="OTLRELATEDTASKID" val="7ca32acd-5908-471a-9042-96b070111595"/>
  <p:tag name="OTLWEEKNUMBERINGFORMAT" val="WNFormat1"/>
  <p:tag name="OTLWEEKNUMBERINGISVISIBLE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M d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Project Kickoff"/>
  <p:tag name="OTLDATE" val="2020-01-25T23:59:00.0000000Z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M d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Press Release"/>
  <p:tag name="OTLDATE" val="2020-08-02T23:59:00.0000000Z"/>
  <p:tag name="OTLPOSITIONONTASK" val="Above"/>
  <p:tag name="OTLRELATEDTASKID" val="00000000-0000-0000-0000-000000000000"/>
  <p:tag name="OTLWEEKNUMBERINGFORMAT" val="WNFormat1"/>
  <p:tag name="OTLWEEKNUMBERINGISVISIBLE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M d"/>
  <p:tag name="OTLDATEFORMATSEPARATOR" val="/"/>
  <p:tag name="OTLDATEFORMATUSEUS" val="Fals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Final Release"/>
  <p:tag name="OTLDATE" val="2020-10-25T23:59:00.0000000Z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Unit Testing"/>
  <p:tag name="OTLPOSITIONONTASK" val="None"/>
  <p:tag name="OTLRELATEDTASKID" val="00000000-0000-0000-0000-000000000000"/>
  <p:tag name="OTLDATE" val="2024-01-19T15:00:00.0000000"/>
  <p:tag name="OTLMARKERSHAPE" val="OTL"/>
  <p:tag name="OTLMILESTONESPACING" val="5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X3N3aW1sYW5lc1YyIjpbeyIkaWQiOiIyIiwiX2FjdGl2aXRpZXMiOlt7IiRpZCI6IjMiLCJfcm93cyI6W3siJGlkIjoiNCIsIl90YXNrcyI6W3siJGlkIjoiNSIsIl9hdHRhY2hlZE1pbGVzdG9uZXMiOltdLCJUYXNrRGVmaW5pdGlvbiI6eyIkaWQiOiI2IiwiR3JvdXBOYW1lIjpudWxsLCJTdGFydERhdGUiOiIyMDI0LTAxLTA5VDA4OjAwOjAwWiIsIkVuZERhdGUiOiIyMDI0LTAyLTAzVDE3OjAwOjAwWiIsIlBlcmNlbnRhZ2VDb21wbGV0ZSI6bnVsbCwiU3R5bGUiOnsiJGlkIjoiNyIsIlNoYXBlIjoxLCJTaGFwZVRoaWNrbmVzcyI6MCwiRHVyYXRpb25Gb3JtYXQiOjAsIkluY2x1ZGVOb25Xb3JraW5nRGF5c0luRHVyYXRpb24iOmZhbHNlLCJQZXJjZW50YWdlQ29tcGxldGVTdHlsZSI6eyIkaWQiOiI4IiwiRm9udFNldHRpbmdzIjp7IiRpZCI6IjkiLCJGb250U2l6ZSI6MTAsIkZvbnROYW1lIjoiQ2FsaWJyaSIsIklzQm9sZCI6ZmFsc2UsIklzSXRhbGljIjpmYWxzZSwiSXNVbmRlcmxpbmVkIjpmYWxzZSwiUGFyZW50U3R5bGUiOm51bGx9LCJBdXRvU2l6ZSI6MCwiRm9yZWdyb3VuZCI6eyIkaWQiOiIxMCIsIkNvbG9yIjp7IiRpZCI6IjExIiwiQSI6MjU1LCJSIjoxOTIsIkciOjgwLCJCIjo3N319LCJNYXhXaWR0aCI6MjAwLjAsIk1heEhlaWdodCI6IkluZmluaXR5IiwiU21hcnRGb3JlZ3JvdW5kSXNBY3RpdmUiOmZhbHNlLCJIb3Jpem9udGFsQWxpZ25tZW50IjowLCJWZXJ0aWNhbEFsaWdubWVudCI6MCwiU21hcnRGb3JlZ3JvdW5kIjpudWxsLCJCYWNrZ3JvdW5kRmlsbFR5cGUiOjAsIk1hcmdpbiI6eyIkaWQiOiIxMiIsIlRvcCI6MC4wLCJMZWZ0IjowLjAsIlJpZ2h0IjowLjAsIkJvdHRvbSI6MC4wfSwiUGFkZGluZyI6eyIkaWQiOiIxMyIsIlRvcCI6MC4wLCJMZWZ0IjowLjAsIlJpZ2h0IjowLjAsIkJvdHRvbSI6MC4wfSwiQmFja2dyb3VuZCI6eyIkaWQiOiIxNCIsIkNvbG9yIjp7IiRpZCI6IjE1IiwiQSI6ODksIlIiOjAsIkciOjAsIkIiOjB9fSwiSXNWaXNpYmxlIjp0cnVlLCJXaWR0aCI6MC4wLCJIZWlnaHQiOjAuMCwiQm9yZGVyU3R5bGUiOnsiJGlkIjoiMTYiLCJMaW5lQ29sb3IiOm51bGwsIkxpbmVXZWlnaHQiOjAuMCwiTGluZVR5cGUiOjAsIlBhcmVudFN0eWxlIjpudWxsfSwiUGFyZW50U3R5bGUiOm51bGx9LCJEdXJhdGlvblN0eWxlIjp7IiRpZCI6IjE3IiwiRm9udFNldHRpbmdzIjp7IiRpZCI6IjE4IiwiRm9udFNpemUiOjEwLCJGb250TmFtZSI6IkNhbGlicmkiLCJJc0JvbGQiOmZhbHNlLCJJc0l0YWxpYyI6ZmFsc2UsIklzVW5kZXJsaW5lZCI6ZmFsc2UsIlBhcmVudFN0eWxlIjpudWxsfSwiQXV0b1NpemUiOjAsIkZvcmVncm91bmQiOnsiJGlkIjoiMTkiLCJDb2xvciI6eyIkaWQiOiIyM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IxIiwiVG9wIjowLjAsIkxlZnQiOjAuMCwiUmlnaHQiOjAuMCwiQm90dG9tIjowLjB9LCJQYWRkaW5nIjp7IiRpZCI6IjIyIiwiVG9wIjowLjAsIkxlZnQiOjAuMCwiUmlnaHQiOjAuMCwiQm90dG9tIjowLjB9LCJCYWNrZ3JvdW5kIjp7IiRpZCI6IjIzIiwiQ29sb3IiOnsiJGlkIjoiMjQiLCJBIjowLCJSIjowLCJHIjowLCJCIjowfX0sIklzVmlzaWJsZSI6dHJ1ZSwiV2lkdGgiOjAuMCwiSGVpZ2h0IjowLjAsIkJvcmRlclN0eWxlIjp7IiRpZCI6IjI1IiwiTGluZUNvbG9yIjpudWxsLCJMaW5lV2VpZ2h0IjowLjAsIkxpbmVUeXBlIjowLCJQYXJlbnRTdHlsZSI6bnVsbH0sIlBhcmVudFN0eWxlIjpudWxsfSwiSG9yaXpvbnRhbENvbm5lY3RvclN0eWxlIjp7IiRpZCI6IjI2IiwiTGluZUNvbG9yIjp7IiRpZCI6IjI3IiwiJHR5cGUiOiJOTFJFLkNvbW1vbi5Eb20uU29saWRDb2xvckJydXNoLCBOTFJFLkNvbW1vbiIsIkNvbG9yIjp7IiRpZCI6IjI4IiwiQSI6MjU1LCJSIjoyMDQsIkciOjIwNCwiQiI6MjA0fX0sIkxpbmVXZWlnaHQiOjEuMCwiTGluZVR5cGUiOjAsIlBhcmVudFN0eWxlIjpudWxsfSwiVmVydGljYWxDb25uZWN0b3JTdHlsZSI6eyIkaWQiOiIyOSIsIkxpbmVDb2xvciI6eyIkaWQiOiIzMCIsIiR0eXBlIjoiTkxSRS5Db21tb24uRG9tLlNvbGlkQ29sb3JCcnVzaCwgTkxSRS5Db21tb24iLCJDb2xvciI6eyIkaWQiOiIzMSIsIkEiOjI1NSwiUiI6MjA0LCJHIjoyMDQsIkIiOjIwNH19LCJMaW5lV2VpZ2h0IjowLjAsIkxpbmVUeXBlIjowLCJQYXJlbnRTdHlsZSI6bnVsbH0sIk1hcmdpbiI6bnVsbCwiU3RhcnREYXRlUG9zaXRpb24iOjQsIkVuZERhdGVQb3NpdGlvbiI6NCwiRGF0ZUlzVmlzaWJsZSI6dHJ1ZSwiVGl0bGVQb3NpdGlvbiI6MywiRHVyYXRpb25Qb3NpdGlvbiI6NiwiUGVyY2VudGFnZUNvbXBsZXRlZFBvc2l0aW9uIjo2LCJTcGFjaW5nIjo1LCJJc0JlbG93VGltZWJhbmQiOnRydWUsIlBlcmNlbnRhZ2VDb21wbGV0ZVNoYXBlT3BhY2l0eSI6MzUsIlNoYXBlU3R5bGUiOnsiJGlkIjoiMzIiLCJNYXJnaW4iOnsiJGlkIjoiMzMiLCJUb3AiOjAuMCwiTGVmdCI6NC4wLCJSaWdodCI6NC4wLCJCb3R0b20iOjAuMH0sIlBhZGRpbmciOnsiJGlkIjoiMzQiLCJUb3AiOjAuMCwiTGVmdCI6MC4wLCJSaWdodCI6MC4wLCJCb3R0b20iOjAuMH0sIkJhY2tncm91bmQiOnsiJGlkIjoiMzUiLCJDb2xvciI6eyIkaWQiOiIzNiIsIkEiOjI1NSwiUiI6MjU1LCJHIjoxMzAsIkIiOjY3fX0sIklzVmlzaWJsZSI6dHJ1ZSwiV2lkdGgiOjAuMCwiSGVpZ2h0IjoxMC4wLCJCb3JkZXJTdHlsZSI6eyIkaWQiOiIzNyIsIkxpbmVDb2xvciI6eyIkaWQiOiIzOCIsIiR0eXBlIjoiTkxSRS5Db21tb24uRG9tLlNvbGlkQ29sb3JCcnVzaCwgTkxSRS5Db21tb24iLCJDb2xvciI6eyIkaWQiOiIzOSIsIkEiOjI1NSwiUiI6MjU1LCJHIjoyNTUsIkIiOjI1NX19LCJMaW5lV2VpZ2h0IjowLjAsIkxpbmVUeXBlIjowLCJQYXJlbnRTdHlsZSI6bnVsbH0sIlBhcmVudFN0eWxlIjpudWxsfSwiVGl0bGVTdHlsZSI6eyIkaWQiOiI0MCIsIkZvbnRTZXR0aW5ncyI6eyIkaWQiOiI0MSIsIkZvbnRTaXplIjoxMSwiRm9udE5hbWUiOiJDYWxpYnJpIiwiSXNCb2xkIjp0cnVlLCJJc0l0YWxpYyI6ZmFsc2UsIklzVW5kZXJsaW5lZCI6ZmFsc2UsIlBhcmVudFN0eWxlIjpudWxsfSwiQXV0b1NpemUiOjAsIkZvcmVncm91bmQiOnsiJGlkIjoiNDIiLCJDb2xvciI6eyIkaWQiOiI0MyIsIkEiOjI1NSwiUiI6MCwiRyI6MCwiQiI6MH19LCJNYXhXaWR0aCI6OTYwLjAsIk1heEhlaWdodCI6IkluZmluaXR5IiwiU21hcnRGb3JlZ3JvdW5kSXNBY3RpdmUiOmZhbHNlLCJIb3Jpem9udGFsQWxpZ25tZW50IjoyLCJWZXJ0aWNhbEFsaWdubWVudCI6MCwiU21hcnRGb3JlZ3JvdW5kIjpudWxsLCJCYWNrZ3JvdW5kRmlsbFR5cGUiOjAsIk1hcmdpbiI6eyIkaWQiOiI0NCIsIlRvcCI6MC4wLCJMZWZ0IjowLjAsIlJpZ2h0IjowLjAsIkJvdHRvbSI6MC4wfSwiUGFkZGluZyI6eyIkaWQiOiI0NSIsIlRvcCI6MC4wLCJMZWZ0IjowLjAsIlJpZ2h0IjowLjAsIkJvdHRvbSI6MC4wfSwiQmFja2dyb3VuZCI6eyIkaWQiOiI0NiIsIkNvbG9yIjp7IiRpZCI6IjQ3IiwiQSI6MCwiUiI6MjU1LCJHIjoyNTUsIkIiOjI1NX19LCJJc1Zpc2libGUiOnRydWUsIldpZHRoIjowLjAsIkhlaWdodCI6MC4wLCJCb3JkZXJTdHlsZSI6eyIkaWQiOiI0OCIsIkxpbmVDb2xvciI6bnVsbCwiTGluZVdlaWdodCI6MC4wLCJMaW5lVHlwZSI6MCwiUGFyZW50U3R5bGUiOm51bGx9LCJQYXJlbnRTdHlsZSI6bnVsbH0sIkRhdGVTdHlsZSI6eyIkaWQiOiI0OSIsIkZvbnRTZXR0aW5ncyI6eyIkaWQiOiI1MCIsIkZvbnRTaXplIjoxMCwiRm9udE5hbWUiOiJDYWxpYnJpIiwiSXNCb2xkIjpmYWxzZSwiSXNJdGFsaWMiOmZhbHNlLCJJc1VuZGVybGluZWQiOmZhbHNlLCJQYXJlbnRTdHlsZSI6bnVsbH0sIkF1dG9TaXplIjowLCJGb3JlZ3JvdW5kIjp7IiRpZCI6IjUxIiwiQ29sb3IiOnsiJGlkIjoiNTIiLCJBIjoyNTUsIlIiOjExNSwiRyI6MTE1LCJCIjoxMTV9fSwiTWF4V2lkdGgiOjIwMC4wLCJNYXhIZWlnaHQiOiJJbmZpbml0eSIsIlNtYXJ0Rm9yZWdyb3VuZElzQWN0aXZlIjpmYWxzZSwiSG9yaXpvbnRhbEFsaWdubWVudCI6MCwiVmVydGljYWxBbGlnbm1lbnQiOjAsIlNtYXJ0Rm9yZWdyb3VuZCI6bnVsbCwiQmFja2dyb3VuZEZpbGxUeXBlIjowLCJNYXJnaW4iOnsiJGlkIjoiNTMiLCJUb3AiOjAuMCwiTGVmdCI6MC4wLCJSaWdodCI6MC4wLCJCb3R0b20iOjAuMH0sIlBhZGRpbmciOnsiJGlkIjoiNTQiLCJUb3AiOjAuMCwiTGVmdCI6MC4wLCJSaWdodCI6MC4wLCJCb3R0b20iOjAuMH0sIkJhY2tncm91bmQiOnsiJGlkIjoiNTUiLCJDb2xvciI6eyIkaWQiOiI1NiIsIkEiOjAsIlIiOjI1NSwiRyI6MjU1LCJCIjoyNTV9fSwiSXNWaXNpYmxlIjp0cnVlLCJXaWR0aCI6MC4wLCJIZWlnaHQiOjAuMCwiQm9yZGVyU3R5bGUiOnsiJGlkIjoiNTciLCJMaW5lQ29sb3IiOm51bGwsIkxpbmVXZWlnaHQiOjAuMCwiTGluZVR5cGUiOjAsIlBhcmVudFN0eWxlIjpudWxsfSwiUGFyZW50U3R5bGUiOm51bGx9LCJEYXRlRm9ybWF0Ijp7IiRpZCI6IjU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5IiwiRm9ybWF0IjowLCJJc1Zpc2libGUiOmZhbHNlLCJMYXN0S25vd25WaXNpYmlsaXR5U3RhdGUiOmZhbHNlfSwiSXNWaXNpYmxlIjp0cnVlLCJQYXJlbnRTdHlsZSI6bnVsbH0sIkluZGV4Ijo0LCJTbWFydER1cmF0aW9uQWN0aXZhdGVkIjpmYWxzZSwiRGF0ZUZvcm1hdCI6eyIkcmVmIjoiNTgifSwiV2Vla051bWJlcmluZyI6eyIkaWQiOiI2MCIsIkZvcm1hdCI6MCwiSXNWaXNpYmxlIjpmYWxzZSwiTGFzdEtub3duVmlzaWJpbGl0eVN0YXRlIjpmYWxzZX0sIklkIjoiZGMyYmVjNjYtNDAwYi00YjVmLTljN2YtODYyNDc2ZWY3ZDIwIiwiSW1wb3J0SWQiOm51bGwsIlRpdGxlIjoiVGVzdCBwcmVwYXJhdGlvbiIsIk5vdGUiOm51bGwsIkh5cGVybGluayI6eyIkaWQiOiI2MSIsIkFkZHJlc3MiOiIiLCJTdWJBZGRyZXNzIjoiIn0sIklzQ2hhbmdlZCI6ZmFsc2UsIklzTmV3IjpmYWxzZX19XSwiX21pbGVzdG9uZXMiOltdLCJJZCI6IjAwMDAwMDAwLTAwMDAtMDAwMC0wMDAwLTAwMDAwMDAwMDAwMCIsIklzU2luZ2xlSXRlbVJvdyI6dHJ1ZX0seyIkaWQiOiI2MiIsIl90YXNrcyI6W3siJGlkIjoiNjMiLCJfYXR0YWNoZWRNaWxlc3RvbmVzIjpbXSwiVGFza0RlZmluaXRpb24iOnsiJGlkIjoiNjQiLCJHcm91cE5hbWUiOm51bGwsIlN0YXJ0RGF0ZSI6IjIwMjQtMDItMDNUMTc6MDA6MDBaIiwiRW5kRGF0ZSI6IjIwMjQtMDMtMDFUMDk6MDA6MDBaIiwiUGVyY2VudGFnZUNvbXBsZXRlIjpudWxsLCJTdHlsZSI6eyIkaWQiOiI2NSIsIlNoYXBlIjoxLCJTaGFwZVRoaWNrbmVzcyI6MCwiRHVyYXRpb25Gb3JtYXQiOjAsIkluY2x1ZGVOb25Xb3JraW5nRGF5c0luRHVyYXRpb24iOmZhbHNlLCJQZXJjZW50YWdlQ29tcGxldGVTdHlsZSI6eyIkaWQiOiI2NiIsIkZvbnRTZXR0aW5ncyI6eyIkaWQiOiI2NyIsIkZvbnRTaXplIjoxMCwiRm9udE5hbWUiOiJDYWxpYnJpIiwiSXNCb2xkIjpmYWxzZSwiSXNJdGFsaWMiOmZhbHNlLCJJc1VuZGVybGluZWQiOmZhbHNlLCJQYXJlbnRTdHlsZSI6bnVsbH0sIkF1dG9TaXplIjowLCJGb3JlZ3JvdW5kIjp7IiRpZCI6IjY4IiwiQ29sb3IiOnsiJGlkIjoiNjk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3MCIsIlRvcCI6MC4wLCJMZWZ0IjowLjAsIlJpZ2h0IjowLjAsIkJvdHRvbSI6MC4wfSwiUGFkZGluZyI6eyIkaWQiOiI3MSIsIlRvcCI6MC4wLCJMZWZ0IjowLjAsIlJpZ2h0IjowLjAsIkJvdHRvbSI6MC4wfSwiQmFja2dyb3VuZCI6eyIkaWQiOiI3MiIsIkNvbG9yIjp7IiRpZCI6IjczIiwiQSI6ODksIlIiOjAsIkciOjAsIkIiOjB9fSwiSXNWaXNpYmxlIjp0cnVlLCJXaWR0aCI6MC4wLCJIZWlnaHQiOjAuMCwiQm9yZGVyU3R5bGUiOnsiJGlkIjoiNzQiLCJMaW5lQ29sb3IiOm51bGwsIkxpbmVXZWlnaHQiOjAuMCwiTGluZVR5cGUiOjAsIlBhcmVudFN0eWxlIjpudWxsfSwiUGFyZW50U3R5bGUiOm51bGx9LCJEdXJhdGlvblN0eWxlIjp7IiRpZCI6Ijc1IiwiRm9udFNldHRpbmdzIjp7IiRpZCI6Ijc2IiwiRm9udFNpemUiOjEwLCJGb250TmFtZSI6IkNhbGlicmkiLCJJc0JvbGQiOmZhbHNlLCJJc0l0YWxpYyI6ZmFsc2UsIklzVW5kZXJsaW5lZCI6ZmFsc2UsIlBhcmVudFN0eWxlIjpudWxsfSwiQXV0b1NpemUiOjAsIkZvcmVncm91bmQiOnsiJGlkIjoiNzciLCJDb2xvciI6eyIkaWQiOiI3O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c5IiwiVG9wIjowLjAsIkxlZnQiOjAuMCwiUmlnaHQiOjAuMCwiQm90dG9tIjowLjB9LCJQYWRkaW5nIjp7IiRpZCI6IjgwIiwiVG9wIjowLjAsIkxlZnQiOjAuMCwiUmlnaHQiOjAuMCwiQm90dG9tIjowLjB9LCJCYWNrZ3JvdW5kIjp7IiRpZCI6IjgxIiwiQ29sb3IiOnsiJGlkIjoiODIiLCJBIjowLCJSIjowLCJHIjowLCJCIjowfX0sIklzVmlzaWJsZSI6dHJ1ZSwiV2lkdGgiOjAuMCwiSGVpZ2h0IjowLjAsIkJvcmRlclN0eWxlIjp7IiRpZCI6IjgzIiwiTGluZUNvbG9yIjpudWxsLCJMaW5lV2VpZ2h0IjowLjAsIkxpbmVUeXBlIjowLCJQYXJlbnRTdHlsZSI6bnVsbH0sIlBhcmVudFN0eWxlIjpudWxsfSwiSG9yaXpvbnRhbENvbm5lY3RvclN0eWxlIjp7IiRpZCI6Ijg0IiwiTGluZUNvbG9yIjp7IiRpZCI6Ijg1IiwiJHR5cGUiOiJOTFJFLkNvbW1vbi5Eb20uU29saWRDb2xvckJydXNoLCBOTFJFLkNvbW1vbiIsIkNvbG9yIjp7IiRpZCI6Ijg2IiwiQSI6MjU1LCJSIjoyMDQsIkciOjIwNCwiQiI6MjA0fX0sIkxpbmVXZWlnaHQiOjEuMCwiTGluZVR5cGUiOjAsIlBhcmVudFN0eWxlIjpudWxsfSwiVmVydGljYWxDb25uZWN0b3JTdHlsZSI6eyIkaWQiOiI4NyIsIkxpbmVDb2xvciI6eyIkaWQiOiI4OCIsIiR0eXBlIjoiTkxSRS5Db21tb24uRG9tLlNvbGlkQ29sb3JCcnVzaCwgTkxSRS5Db21tb24iLCJDb2xvciI6eyIkaWQiOiI4OSIsIkEiOjI1NSwiUiI6MjA0LCJHIjoyMDQsIkIiOjIwNH19LCJMaW5lV2VpZ2h0IjowLjAsIkxpbmVUeXBlIjowLCJQYXJlbnRTdHlsZSI6bnVsbH0sIk1hcmdpbiI6bnVsbCwiU3RhcnREYXRlUG9zaXRpb24iOjQsIkVuZERhdGVQb3NpdGlvbiI6NCwiRGF0ZUlzVmlzaWJsZSI6dHJ1ZSwiVGl0bGVQb3NpdGlvbiI6MywiRHVyYXRpb25Qb3NpdGlvbiI6NiwiUGVyY2VudGFnZUNvbXBsZXRlZFBvc2l0aW9uIjo2LCJTcGFjaW5nIjo1LCJJc0JlbG93VGltZWJhbmQiOnRydWUsIlBlcmNlbnRhZ2VDb21wbGV0ZVNoYXBlT3BhY2l0eSI6MzUsIlNoYXBlU3R5bGUiOnsiJGlkIjoiOTAiLCJNYXJnaW4iOnsiJGlkIjoiOTEiLCJUb3AiOjAuMCwiTGVmdCI6NC4wLCJSaWdodCI6NC4wLCJCb3R0b20iOjAuMH0sIlBhZGRpbmciOnsiJGlkIjoiOTIiLCJUb3AiOjAuMCwiTGVmdCI6MC4wLCJSaWdodCI6MC4wLCJCb3R0b20iOjAuMH0sIkJhY2tncm91bmQiOnsiJGlkIjoiOTMiLCJDb2xvciI6eyIkaWQiOiI5NCIsIkEiOjI1NSwiUiI6MjU1LCJHIjoxMzAsIkIiOjY3fX0sIklzVmlzaWJsZSI6dHJ1ZSwiV2lkdGgiOjAuMCwiSGVpZ2h0IjoxMC4wLCJCb3JkZXJTdHlsZSI6eyIkaWQiOiI5NSIsIkxpbmVDb2xvciI6eyIkaWQiOiI5NiIsIiR0eXBlIjoiTkxSRS5Db21tb24uRG9tLlNvbGlkQ29sb3JCcnVzaCwgTkxSRS5Db21tb24iLCJDb2xvciI6eyIkaWQiOiI5NyIsIkEiOjI1NSwiUiI6MTg4LCJHIjoxNzgsIkIiOjB9fSwiTGluZVdlaWdodCI6MC4wLCJMaW5lVHlwZSI6MCwiUGFyZW50U3R5bGUiOm51bGx9LCJQYXJlbnRTdHlsZSI6bnVsbH0sIlRpdGxlU3R5bGUiOnsiJGlkIjoiOTgiLCJGb250U2V0dGluZ3MiOnsiJGlkIjoiOTkiLCJGb250U2l6ZSI6MTEsIkZvbnROYW1lIjoiQ2FsaWJyaSIsIklzQm9sZCI6dHJ1ZSwiSXNJdGFsaWMiOmZhbHNlLCJJc1VuZGVybGluZWQiOmZhbHNlLCJQYXJlbnRTdHlsZSI6bnVsbH0sIkF1dG9TaXplIjoyLCJGb3JlZ3JvdW5kIjp7IiRpZCI6IjEwMCIsIkNvbG9yIjp7IiRpZCI6IjEwMSIsIkEiOjI1NSwiUiI6MCwiRyI6MCwiQiI6MH19LCJNYXhXaWR0aCI6MTk3LjIxMTk3NTA5NzY1NjI1LCJNYXhIZWlnaHQiOiJJbmZpbml0eSIsIlNtYXJ0Rm9yZWdyb3VuZElzQWN0aXZlIjpmYWxzZSwiSG9yaXpvbnRhbEFsaWdubWVudCI6MiwiVmVydGljYWxBbGlnbm1lbnQiOjAsIlNtYXJ0Rm9yZWdyb3VuZCI6bnVsbCwiQmFja2dyb3VuZEZpbGxUeXBlIjowLCJNYXJnaW4iOnsiJGlkIjoiMTAyIiwiVG9wIjowLjAsIkxlZnQiOjAuMCwiUmlnaHQiOjAuMCwiQm90dG9tIjowLjB9LCJQYWRkaW5nIjp7IiRpZCI6IjEwMyIsIlRvcCI6MC4wLCJMZWZ0IjowLjAsIlJpZ2h0IjowLjAsIkJvdHRvbSI6MC4wfSwiQmFja2dyb3VuZCI6eyIkaWQiOiIxMDQiLCJDb2xvciI6eyIkaWQiOiIxMDUiLCJBIjowLCJSIjoyNTUsIkciOjI1NSwiQiI6MjU1fX0sIklzVmlzaWJsZSI6dHJ1ZSwiV2lkdGgiOjAuMCwiSGVpZ2h0IjowLjAsIkJvcmRlclN0eWxlIjp7IiRpZCI6IjEwNiIsIkxpbmVDb2xvciI6bnVsbCwiTGluZVdlaWdodCI6MC4wLCJMaW5lVHlwZSI6MCwiUGFyZW50U3R5bGUiOm51bGx9LCJQYXJlbnRTdHlsZSI6bnVsbH0sIkRhdGVTdHlsZSI6eyIkaWQiOiIxMDciLCJGb250U2V0dGluZ3MiOnsiJGlkIjoiMTA4IiwiRm9udFNpemUiOjEwLCJGb250TmFtZSI6IkNhbGlicmkiLCJJc0JvbGQiOmZhbHNlLCJJc0l0YWxpYyI6ZmFsc2UsIklzVW5kZXJsaW5lZCI6ZmFsc2UsIlBhcmVudFN0eWxlIjpudWxsfSwiQXV0b1NpemUiOjAsIkZvcmVncm91bmQiOnsiJGlkIjoiMTA5IiwiQ29sb3IiOnsiJGlkIjoiMTEwIiwiQSI6MjU1LCJSIjoxMTUsIkciOjExNSwiQiI6MTE1fX0sIk1heFdpZHRoIjoyMDAuMCwiTWF4SGVpZ2h0IjoiSW5maW5pdHkiLCJTbWFydEZvcmVncm91bmRJc0FjdGl2ZSI6ZmFsc2UsIkhvcml6b250YWxBbGlnbm1lbnQiOjAsIlZlcnRpY2FsQWxpZ25tZW50IjowLCJTbWFydEZvcmVncm91bmQiOm51bGwsIkJhY2tncm91bmRGaWxsVHlwZSI6MCwiTWFyZ2luIjp7IiRpZCI6IjExMSIsIlRvcCI6MC4wLCJMZWZ0IjowLjAsIlJpZ2h0IjowLjAsIkJvdHRvbSI6MC4wfSwiUGFkZGluZyI6eyIkaWQiOiIxMTIiLCJUb3AiOjAuMCwiTGVmdCI6MC4wLCJSaWdodCI6MC4wLCJCb3R0b20iOjAuMH0sIkJhY2tncm91bmQiOnsiJGlkIjoiMTEzIiwiQ29sb3IiOnsiJGlkIjoiMTE0IiwiQSI6MCwiUiI6MjU1LCJHIjoyNTUsIkIiOjI1NX19LCJJc1Zpc2libGUiOnRydWUsIldpZHRoIjowLjAsIkhlaWdodCI6MC4wLCJCb3JkZXJTdHlsZSI6eyIkaWQiOiIxMTUiLCJMaW5lQ29sb3IiOm51bGwsIkxpbmVXZWlnaHQiOjAuMCwiTGluZVR5cGUiOjAsIlBhcmVudFN0eWxlIjpudWxsfSwiUGFyZW50U3R5bGUiOm51bGx9LCJEYXRlRm9ybWF0Ijp7IiRpZCI6IjEx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TciLCJGb3JtYXQiOjAsIklzVmlzaWJsZSI6ZmFsc2UsIkxhc3RLbm93blZpc2liaWxpdHlTdGF0ZSI6ZmFsc2V9LCJJc1Zpc2libGUiOnRydWUsIlBhcmVudFN0eWxlIjpudWxsfSwiSW5kZXgiOjUsIlNtYXJ0RHVyYXRpb25BY3RpdmF0ZWQiOmZhbHNlLCJEYXRlRm9ybWF0Ijp7IiRyZWYiOiIxMTYifSwiV2Vla051bWJlcmluZyI6eyIkaWQiOiIxMTgiLCJGb3JtYXQiOjAsIklzVmlzaWJsZSI6ZmFsc2UsIkxhc3RLbm93blZpc2liaWxpdHlTdGF0ZSI6ZmFsc2V9LCJJZCI6ImZkMjYzNTJiLTRhNWItNDJiOS1iMmJhLWVjMGIyNmY2OWE5MiIsIkltcG9ydElkIjpudWxsLCJUaXRsZSI6IlRlc3QgU2NlbmFyaW8gZGV2ZWxvcG1lbnQiLCJOb3RlIjpudWxsLCJIeXBlcmxpbmsiOnsiJGlkIjoiMTE5IiwiQWRkcmVzcyI6IiIsIlN1YkFkZHJlc3MiOiIifSwiSXNDaGFuZ2VkIjpmYWxzZSwiSXNOZXciOmZhbHNlfX1dLCJfbWlsZXN0b25lcyI6W10sIklkIjoiMDAwMDAwMDAtMDAwMC0wMDAwLTAwMDAtMDAwMDAwMDAwMDAwIiwiSXNTaW5nbGVJdGVtUm93Ijp0cnVlfSx7IiRpZCI6IjEyMCIsIl90YXNrcyI6W3siJGlkIjoiMTIxIiwiX2F0dGFjaGVkTWlsZXN0b25lcyI6W10sIlRhc2tEZWZpbml0aW9uIjp7IiRpZCI6IjEyMiIsIkdyb3VwTmFtZSI6bnVsbCwiU3RhcnREYXRlIjoiMjAyNC0wMy0wMVQwOTowMDowMFoiLCJFbmREYXRlIjoiMjAyNC0wNC0xMlQxODowMDowMFoiLCJQZXJjZW50YWdlQ29tcGxldGUiOm51bGwsIlN0eWxlIjp7IiRpZCI6IjEyMyIsIlNoYXBlIjoxLCJTaGFwZVRoaWNrbmVzcyI6MCwiRHVyYXRpb25Gb3JtYXQiOjAsIkluY2x1ZGVOb25Xb3JraW5nRGF5c0luRHVyYXRpb24iOmZhbHNlLCJQZXJjZW50YWdlQ29tcGxldGVTdHlsZSI6eyIkaWQiOiIxMjQiLCJGb250U2V0dGluZ3MiOnsiJGlkIjoiMTI1IiwiRm9udFNpemUiOjEwLCJGb250TmFtZSI6IkNhbGlicmkiLCJJc0JvbGQiOmZhbHNlLCJJc0l0YWxpYyI6ZmFsc2UsIklzVW5kZXJsaW5lZCI6ZmFsc2UsIlBhcmVudFN0eWxlIjpudWxsfSwiQXV0b1NpemUiOjAsIkZvcmVncm91bmQiOnsiJGlkIjoiMTI2IiwiQ29sb3IiOnsiJGlkIjoiMTI3IiwiQSI6MjU1LCJSIjoxOTIsIkciOjgwLCJCIjo3N319LCJNYXhXaWR0aCI6MjAwLjAsIk1heEhlaWdodCI6IkluZmluaXR5IiwiU21hcnRGb3JlZ3JvdW5kSXNBY3RpdmUiOmZhbHNlLCJIb3Jpem9udGFsQWxpZ25tZW50IjowLCJWZXJ0aWNhbEFsaWdubWVudCI6MCwiU21hcnRGb3JlZ3JvdW5kIjpudWxsLCJCYWNrZ3JvdW5kRmlsbFR5cGUiOjAsIk1hcmdpbiI6eyIkaWQiOiIxMjgiLCJUb3AiOjAuMCwiTGVmdCI6MC4wLCJSaWdodCI6MC4wLCJCb3R0b20iOjAuMH0sIlBhZGRpbmciOnsiJGlkIjoiMTI5IiwiVG9wIjowLjAsIkxlZnQiOjAuMCwiUmlnaHQiOjAuMCwiQm90dG9tIjowLjB9LCJCYWNrZ3JvdW5kIjp7IiRpZCI6IjEzMCIsIkNvbG9yIjp7IiRpZCI6IjEzMSIsIkEiOjg5LCJSIjowLCJHIjowLCJCIjowfX0sIklzVmlzaWJsZSI6dHJ1ZSwiV2lkdGgiOjAuMCwiSGVpZ2h0IjowLjAsIkJvcmRlclN0eWxlIjp7IiRpZCI6IjEzMiIsIkxpbmVDb2xvciI6bnVsbCwiTGluZVdlaWdodCI6MC4wLCJMaW5lVHlwZSI6MCwiUGFyZW50U3R5bGUiOm51bGx9LCJQYXJlbnRTdHlsZSI6bnVsbH0sIkR1cmF0aW9uU3R5bGUiOnsiJGlkIjoiMTMzIiwiRm9udFNldHRpbmdzIjp7IiRpZCI6IjEzNCIsIkZvbnRTaXplIjoxMCwiRm9udE5hbWUiOiJDYWxpYnJpIiwiSXNCb2xkIjpmYWxzZSwiSXNJdGFsaWMiOmZhbHNlLCJJc1VuZGVybGluZWQiOmZhbHNlLCJQYXJlbnRTdHlsZSI6bnVsbH0sIkF1dG9TaXplIjowLCJGb3JlZ3JvdW5kIjp7IiRpZCI6IjEzNSIsIkNvbG9yIjp7IiRpZCI6IjEzNi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EzNyIsIlRvcCI6MC4wLCJMZWZ0IjowLjAsIlJpZ2h0IjowLjAsIkJvdHRvbSI6MC4wfSwiUGFkZGluZyI6eyIkaWQiOiIxMzgiLCJUb3AiOjAuMCwiTGVmdCI6MC4wLCJSaWdodCI6MC4wLCJCb3R0b20iOjAuMH0sIkJhY2tncm91bmQiOnsiJGlkIjoiMTM5IiwiQ29sb3IiOnsiJGlkIjoiMTQwIiwiQSI6MCwiUiI6MCwiRyI6MCwiQiI6MH19LCJJc1Zpc2libGUiOnRydWUsIldpZHRoIjowLjAsIkhlaWdodCI6MC4wLCJCb3JkZXJTdHlsZSI6eyIkaWQiOiIxNDEiLCJMaW5lQ29sb3IiOm51bGwsIkxpbmVXZWlnaHQiOjAuMCwiTGluZVR5cGUiOjAsIlBhcmVudFN0eWxlIjpudWxsfSwiUGFyZW50U3R5bGUiOm51bGx9LCJIb3Jpem9udGFsQ29ubmVjdG9yU3R5bGUiOnsiJGlkIjoiMTQyIiwiTGluZUNvbG9yIjp7IiRpZCI6IjE0MyIsIiR0eXBlIjoiTkxSRS5Db21tb24uRG9tLlNvbGlkQ29sb3JCcnVzaCwgTkxSRS5Db21tb24iLCJDb2xvciI6eyIkaWQiOiIxNDQiLCJBIjoyNTUsIlIiOjIwNCwiRyI6MjA0LCJCIjoyMDR9fSwiTGluZVdlaWdodCI6MS4wLCJMaW5lVHlwZSI6MCwiUGFyZW50U3R5bGUiOm51bGx9LCJWZXJ0aWNhbENvbm5lY3RvclN0eWxlIjp7IiRpZCI6IjE0NSIsIkxpbmVDb2xvciI6eyIkaWQiOiIxNDYiLCIkdHlwZSI6Ik5MUkUuQ29tbW9uLkRvbS5Tb2xpZENvbG9yQnJ1c2gsIE5MUkUuQ29tbW9uIiwiQ29sb3IiOnsiJGlkIjoiMTQ3IiwiQSI6MjU1LCJSIjoyMDQsIkciOjIwNCwiQiI6MjA0fX0sIkxpbmVXZWlnaHQiOjAuMCwiTGluZVR5cGUiOjAsIlBhcmVudFN0eWxlIjpudWxsfSwiTWFyZ2luIjpudWxsLCJTdGFydERhdGVQb3NpdGlvbiI6NCwiRW5kRGF0ZVBvc2l0aW9uIjo0LCJEYXRlSXNWaXNpYmxlIjp0cnVlLCJUaXRsZVBvc2l0aW9uIjozLCJEdXJhdGlvblBvc2l0aW9uIjo2LCJQZXJjZW50YWdlQ29tcGxldGVkUG9zaXRpb24iOjYsIlNwYWNpbmciOjUsIklzQmVsb3dUaW1lYmFuZCI6dHJ1ZSwiUGVyY2VudGFnZUNvbXBsZXRlU2hhcGVPcGFjaXR5IjozNSwiU2hhcGVTdHlsZSI6eyIkaWQiOiIxNDgiLCJNYXJnaW4iOnsiJGlkIjoiMTQ5IiwiVG9wIjowLjAsIkxlZnQiOjQuMCwiUmlnaHQiOjQuMCwiQm90dG9tIjowLjB9LCJQYWRkaW5nIjp7IiRpZCI6IjE1MCIsIlRvcCI6MC4wLCJMZWZ0IjowLjAsIlJpZ2h0IjowLjAsIkJvdHRvbSI6MC4wfSwiQmFja2dyb3VuZCI6eyIkaWQiOiIxNTEiLCJDb2xvciI6eyIkaWQiOiIxNTIiLCJBIjoyNTUsIlIiOjI1NSwiRyI6MTMwLCJCIjo2N319LCJJc1Zpc2libGUiOnRydWUsIldpZHRoIjowLjAsIkhlaWdodCI6MTAuMCwiQm9yZGVyU3R5bGUiOnsiJGlkIjoiMTUzIiwiTGluZUNvbG9yIjp7IiRpZCI6IjE1NCIsIiR0eXBlIjoiTkxSRS5Db21tb24uRG9tLlNvbGlkQ29sb3JCcnVzaCwgTkxSRS5Db21tb24iLCJDb2xvciI6eyIkaWQiOiIxNTUiLCJBIjoyNTUsIlIiOjE4OCwiRyI6MTc4LCJCIjowfX0sIkxpbmVXZWlnaHQiOjAuMCwiTGluZVR5cGUiOjAsIlBhcmVudFN0eWxlIjpudWxsfSwiUGFyZW50U3R5bGUiOm51bGx9LCJUaXRsZVN0eWxlIjp7IiRpZCI6IjE1NiIsIkZvbnRTZXR0aW5ncyI6eyIkaWQiOiIxNTciLCJGb250U2l6ZSI6MTEsIkZvbnROYW1lIjoiQ2FsaWJyaSIsIklzQm9sZCI6dHJ1ZSwiSXNJdGFsaWMiOmZhbHNlLCJJc1VuZGVybGluZWQiOmZhbHNlLCJQYXJlbnRTdHlsZSI6bnVsbH0sIkF1dG9TaXplIjowLCJGb3JlZ3JvdW5kIjp7IiRpZCI6IjE1OCIsIkNvbG9yIjp7IiRpZCI6IjE1OSIsIkEiOjI1NSwiUiI6MCwiRyI6MCwiQiI6MH19LCJNYXhXaWR0aCI6OTYwLjAsIk1heEhlaWdodCI6IkluZmluaXR5IiwiU21hcnRGb3JlZ3JvdW5kSXNBY3RpdmUiOmZhbHNlLCJIb3Jpem9udGFsQWxpZ25tZW50IjoyLCJWZXJ0aWNhbEFsaWdubWVudCI6MCwiU21hcnRGb3JlZ3JvdW5kIjpudWxsLCJCYWNrZ3JvdW5kRmlsbFR5cGUiOjAsIk1hcmdpbiI6eyIkaWQiOiIxNjAiLCJUb3AiOjAuMCwiTGVmdCI6MC4wLCJSaWdodCI6MC4wLCJCb3R0b20iOjAuMH0sIlBhZGRpbmciOnsiJGlkIjoiMTYxIiwiVG9wIjowLjAsIkxlZnQiOjAuMCwiUmlnaHQiOjAuMCwiQm90dG9tIjowLjB9LCJCYWNrZ3JvdW5kIjp7IiRpZCI6IjE2MiIsIkNvbG9yIjp7IiRpZCI6IjE2MyIsIkEiOjAsIlIiOjI1NSwiRyI6MjU1LCJCIjoyNTV9fSwiSXNWaXNpYmxlIjp0cnVlLCJXaWR0aCI6MC4wLCJIZWlnaHQiOjAuMCwiQm9yZGVyU3R5bGUiOnsiJGlkIjoiMTY0IiwiTGluZUNvbG9yIjpudWxsLCJMaW5lV2VpZ2h0IjowLjAsIkxpbmVUeXBlIjowLCJQYXJlbnRTdHlsZSI6bnVsbH0sIlBhcmVudFN0eWxlIjpudWxsfSwiRGF0ZVN0eWxlIjp7IiRpZCI6IjE2NSIsIkZvbnRTZXR0aW5ncyI6eyIkaWQiOiIxNjYiLCJGb250U2l6ZSI6MTAsIkZvbnROYW1lIjoiQ2FsaWJyaSIsIklzQm9sZCI6ZmFsc2UsIklzSXRhbGljIjpmYWxzZSwiSXNVbmRlcmxpbmVkIjpmYWxzZSwiUGFyZW50U3R5bGUiOm51bGx9LCJBdXRvU2l6ZSI6MCwiRm9yZWdyb3VuZCI6eyIkaWQiOiIxNjciLCJDb2xvciI6eyIkaWQiOiIxNjgiLCJBIjoyNTUsIlIiOjExNSwiRyI6MTE1LCJCIjoxMTV9fSwiTWF4V2lkdGgiOjIwMC4wLCJNYXhIZWlnaHQiOiJJbmZpbml0eSIsIlNtYXJ0Rm9yZWdyb3VuZElzQWN0aXZlIjpmYWxzZSwiSG9yaXpvbnRhbEFsaWdubWVudCI6MCwiVmVydGljYWxBbGlnbm1lbnQiOjAsIlNtYXJ0Rm9yZWdyb3VuZCI6bnVsbCwiQmFja2dyb3VuZEZpbGxUeXBlIjowLCJNYXJnaW4iOnsiJGlkIjoiMTY5IiwiVG9wIjowLjAsIkxlZnQiOjAuMCwiUmlnaHQiOjAuMCwiQm90dG9tIjowLjB9LCJQYWRkaW5nIjp7IiRpZCI6IjE3MCIsIlRvcCI6MC4wLCJMZWZ0IjowLjAsIlJpZ2h0IjowLjAsIkJvdHRvbSI6MC4wfSwiQmFja2dyb3VuZCI6eyIkaWQiOiIxNzEiLCJDb2xvciI6eyIkaWQiOiIxNzIiLCJBIjowLCJSIjoyNTUsIkciOjI1NSwiQiI6MjU1fX0sIklzVmlzaWJsZSI6dHJ1ZSwiV2lkdGgiOjAuMCwiSGVpZ2h0IjowLjAsIkJvcmRlclN0eWxlIjp7IiRpZCI6IjE3MyIsIkxpbmVDb2xvciI6bnVsbCwiTGluZVdlaWdodCI6MC4wLCJMaW5lVHlwZSI6MCwiUGFyZW50U3R5bGUiOm51bGx9LCJQYXJlbnRTdHlsZSI6bnVsbH0sIkRhdGVGb3JtYXQiOnsiJGlkIjoiMTc0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3NSIsIkZvcm1hdCI6MCwiSXNWaXNpYmxlIjpmYWxzZSwiTGFzdEtub3duVmlzaWJpbGl0eVN0YXRlIjpmYWxzZX0sIklzVmlzaWJsZSI6dHJ1ZSwiUGFyZW50U3R5bGUiOm51bGx9LCJJbmRleCI6NiwiU21hcnREdXJhdGlvbkFjdGl2YXRlZCI6ZmFsc2UsIkRhdGVGb3JtYXQiOnsiJHJlZiI6IjE3NCJ9LCJXZWVrTnVtYmVyaW5nIjp7IiRpZCI6IjE3NiIsIkZvcm1hdCI6MCwiSXNWaXNpYmxlIjpmYWxzZSwiTGFzdEtub3duVmlzaWJpbGl0eVN0YXRlIjpmYWxzZX0sIklkIjoiYzAwMjcwOGUtYzIwNC00MGMxLWE1ZDItYWZmYzFkNDg3ZWQ4IiwiSW1wb3J0SWQiOm51bGwsIlRpdGxlIjoiQ29uZmlndXJhdGlvbiB1bml0IHRlc3RpbmciLCJOb3RlIjpudWxsLCJIeXBlcmxpbmsiOnsiJGlkIjoiMTc3IiwiQWRkcmVzcyI6IiIsIlN1YkFkZHJlc3MiOiIifSwiSXNDaGFuZ2VkIjpmYWxzZSwiSXNOZXciOmZhbHNlfX1dLCJfbWlsZXN0b25lcyI6W10sIklkIjoiMDAwMDAwMDAtMDAwMC0wMDAwLTAwMDAtMDAwMDAwMDAwMDAwIiwiSXNTaW5nbGVJdGVtUm93Ijp0cnVlfSx7IiRpZCI6IjE3OCIsIl90YXNrcyI6W3siJGlkIjoiMTc5IiwiX2F0dGFjaGVkTWlsZXN0b25lcyI6W10sIlRhc2tEZWZpbml0aW9uIjp7IiRpZCI6IjE4MCIsIkdyb3VwTmFtZSI6bnVsbCwiU3RhcnREYXRlIjoiMjAyNC0wMy0yMVQxODowMDowMFoiLCJFbmREYXRlIjoiMjAyNC0wNC0yNVQwMzowMDowMFoiLCJQZXJjZW50YWdlQ29tcGxldGUiOm51bGwsIlN0eWxlIjp7IiRpZCI6IjE4MSIsIlNoYXBlIjoxLCJTaGFwZVRoaWNrbmVzcyI6MCwiRHVyYXRpb25Gb3JtYXQiOjAsIkluY2x1ZGVOb25Xb3JraW5nRGF5c0luRHVyYXRpb24iOmZhbHNlLCJQZXJjZW50YWdlQ29tcGxldGVTdHlsZSI6eyIkaWQiOiIxODIiLCJGb250U2V0dGluZ3MiOnsiJGlkIjoiMTgzIiwiRm9udFNpemUiOjEwLCJGb250TmFtZSI6IkNhbGlicmkiLCJJc0JvbGQiOmZhbHNlLCJJc0l0YWxpYyI6ZmFsc2UsIklzVW5kZXJsaW5lZCI6ZmFsc2UsIlBhcmVudFN0eWxlIjpudWxsfSwiQXV0b1NpemUiOjAsIkZvcmVncm91bmQiOnsiJGlkIjoiMTg0IiwiQ29sb3IiOnsiJGlkIjoiMTg1IiwiQSI6MjU1LCJSIjoxOTIsIkciOjgwLCJCIjo3N319LCJNYXhXaWR0aCI6MjAwLjAsIk1heEhlaWdodCI6IkluZmluaXR5IiwiU21hcnRGb3JlZ3JvdW5kSXNBY3RpdmUiOmZhbHNlLCJIb3Jpem9udGFsQWxpZ25tZW50IjowLCJWZXJ0aWNhbEFsaWdubWVudCI6MCwiU21hcnRGb3JlZ3JvdW5kIjpudWxsLCJCYWNrZ3JvdW5kRmlsbFR5cGUiOjAsIk1hcmdpbiI6eyIkaWQiOiIxODYiLCJUb3AiOjAuMCwiTGVmdCI6MC4wLCJSaWdodCI6MC4wLCJCb3R0b20iOjAuMH0sIlBhZGRpbmciOnsiJGlkIjoiMTg3IiwiVG9wIjowLjAsIkxlZnQiOjAuMCwiUmlnaHQiOjAuMCwiQm90dG9tIjowLjB9LCJCYWNrZ3JvdW5kIjp7IiRpZCI6IjE4OCIsIkNvbG9yIjp7IiRpZCI6IjE4OSIsIkEiOjg5LCJSIjowLCJHIjowLCJCIjowfX0sIklzVmlzaWJsZSI6dHJ1ZSwiV2lkdGgiOjAuMCwiSGVpZ2h0IjowLjAsIkJvcmRlclN0eWxlIjp7IiRpZCI6IjE5MCIsIkxpbmVDb2xvciI6bnVsbCwiTGluZVdlaWdodCI6MC4wLCJMaW5lVHlwZSI6MCwiUGFyZW50U3R5bGUiOm51bGx9LCJQYXJlbnRTdHlsZSI6bnVsbH0sIkR1cmF0aW9uU3R5bGUiOnsiJGlkIjoiMTkxIiwiRm9udFNldHRpbmdzIjp7IiRpZCI6IjE5MiIsIkZvbnRTaXplIjoxMCwiRm9udE5hbWUiOiJDYWxpYnJpIiwiSXNCb2xkIjpmYWxzZSwiSXNJdGFsaWMiOmZhbHNlLCJJc1VuZGVybGluZWQiOmZhbHNlLCJQYXJlbnRTdHlsZSI6bnVsbH0sIkF1dG9TaXplIjowLCJGb3JlZ3JvdW5kIjp7IiRpZCI6IjE5MyIsIkNvbG9yIjp7IiRpZCI6IjE5N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E5NSIsIlRvcCI6MC4wLCJMZWZ0IjowLjAsIlJpZ2h0IjowLjAsIkJvdHRvbSI6MC4wfSwiUGFkZGluZyI6eyIkaWQiOiIxOTYiLCJUb3AiOjAuMCwiTGVmdCI6MC4wLCJSaWdodCI6MC4wLCJCb3R0b20iOjAuMH0sIkJhY2tncm91bmQiOnsiJGlkIjoiMTk3IiwiQ29sb3IiOnsiJGlkIjoiMTk4IiwiQSI6MCwiUiI6MCwiRyI6MCwiQiI6MH19LCJJc1Zpc2libGUiOnRydWUsIldpZHRoIjowLjAsIkhlaWdodCI6MC4wLCJCb3JkZXJTdHlsZSI6eyIkaWQiOiIxOTkiLCJMaW5lQ29sb3IiOm51bGwsIkxpbmVXZWlnaHQiOjAuMCwiTGluZVR5cGUiOjAsIlBhcmVudFN0eWxlIjpudWxsfSwiUGFyZW50U3R5bGUiOm51bGx9LCJIb3Jpem9udGFsQ29ubmVjdG9yU3R5bGUiOnsiJGlkIjoiMjAwIiwiTGluZUNvbG9yIjp7IiRpZCI6IjIwMSIsIiR0eXBlIjoiTkxSRS5Db21tb24uRG9tLlNvbGlkQ29sb3JCcnVzaCwgTkxSRS5Db21tb24iLCJDb2xvciI6eyIkaWQiOiIyMDIiLCJBIjoyNTUsIlIiOjIwNCwiRyI6MjA0LCJCIjoyMDR9fSwiTGluZVdlaWdodCI6MS4wLCJMaW5lVHlwZSI6MCwiUGFyZW50U3R5bGUiOm51bGx9LCJWZXJ0aWNhbENvbm5lY3RvclN0eWxlIjp7IiRpZCI6IjIwMyIsIkxpbmVDb2xvciI6eyIkaWQiOiIyMDQiLCIkdHlwZSI6Ik5MUkUuQ29tbW9uLkRvbS5Tb2xpZENvbG9yQnJ1c2gsIE5MUkUuQ29tbW9uIiwiQ29sb3IiOnsiJGlkIjoiMjA1IiwiQSI6MjU1LCJSIjoyMDQsIkciOjIwNCwiQiI6MjA0fX0sIkxpbmVXZWlnaHQiOjAuMCwiTGluZVR5cGUiOjAsIlBhcmVudFN0eWxlIjpudWxsfSwiTWFyZ2luIjpudWxsLCJTdGFydERhdGVQb3NpdGlvbiI6NCwiRW5kRGF0ZVBvc2l0aW9uIjo0LCJEYXRlSXNWaXNpYmxlIjp0cnVlLCJUaXRsZVBvc2l0aW9uIjozLCJEdXJhdGlvblBvc2l0aW9uIjo2LCJQZXJjZW50YWdlQ29tcGxldGVkUG9zaXRpb24iOjYsIlNwYWNpbmciOjUsIklzQmVsb3dUaW1lYmFuZCI6dHJ1ZSwiUGVyY2VudGFnZUNvbXBsZXRlU2hhcGVPcGFjaXR5IjozNSwiU2hhcGVTdHlsZSI6eyIkaWQiOiIyMDYiLCJNYXJnaW4iOnsiJGlkIjoiMjA3IiwiVG9wIjowLjAsIkxlZnQiOjQuMCwiUmlnaHQiOjQuMCwiQm90dG9tIjowLjB9LCJQYWRkaW5nIjp7IiRpZCI6IjIwOCIsIlRvcCI6MC4wLCJMZWZ0IjowLjAsIlJpZ2h0IjowLjAsIkJvdHRvbSI6MC4wfSwiQmFja2dyb3VuZCI6eyIkaWQiOiIyMDkiLCJDb2xvciI6eyIkaWQiOiIyMTAiLCJBIjoyNTUsIlIiOjI1NSwiRyI6MTMwLCJCIjo2N319LCJJc1Zpc2libGUiOnRydWUsIldpZHRoIjowLjAsIkhlaWdodCI6MTAuMCwiQm9yZGVyU3R5bGUiOnsiJGlkIjoiMjExIiwiTGluZUNvbG9yIjp7IiRpZCI6IjIxMiIsIiR0eXBlIjoiTkxSRS5Db21tb24uRG9tLlNvbGlkQ29sb3JCcnVzaCwgTkxSRS5Db21tb24iLCJDb2xvciI6eyIkaWQiOiIyMTMiLCJBIjoyNTUsIlIiOjE4OCwiRyI6MTc4LCJCIjowfX0sIkxpbmVXZWlnaHQiOjAuMCwiTGluZVR5cGUiOjAsIlBhcmVudFN0eWxlIjpudWxsfSwiUGFyZW50U3R5bGUiOm51bGx9LCJUaXRsZVN0eWxlIjp7IiRpZCI6IjIxNCIsIkZvbnRTZXR0aW5ncyI6eyIkaWQiOiIyMTUiLCJGb250U2l6ZSI6MTEsIkZvbnROYW1lIjoiQ2FsaWJyaSIsIklzQm9sZCI6dHJ1ZSwiSXNJdGFsaWMiOmZhbHNlLCJJc1VuZGVybGluZWQiOmZhbHNlLCJQYXJlbnRTdHlsZSI6bnVsbH0sIkF1dG9TaXplIjowLCJGb3JlZ3JvdW5kIjp7IiRpZCI6IjIxNiIsIkNvbG9yIjp7IiRpZCI6IjIxNyIsIkEiOjI1NSwiUiI6MCwiRyI6MCwiQiI6MH19LCJNYXhXaWR0aCI6OTYwLjAsIk1heEhlaWdodCI6IkluZmluaXR5IiwiU21hcnRGb3JlZ3JvdW5kSXNBY3RpdmUiOmZhbHNlLCJIb3Jpem9udGFsQWxpZ25tZW50IjoyLCJWZXJ0aWNhbEFsaWdubWVudCI6MCwiU21hcnRGb3JlZ3JvdW5kIjpudWxsLCJCYWNrZ3JvdW5kRmlsbFR5cGUiOjAsIk1hcmdpbiI6eyIkaWQiOiIyMTgiLCJUb3AiOjAuMCwiTGVmdCI6MC4wLCJSaWdodCI6MC4wLCJCb3R0b20iOjAuMH0sIlBhZGRpbmciOnsiJGlkIjoiMjE5IiwiVG9wIjowLjAsIkxlZnQiOjAuMCwiUmlnaHQiOjAuMCwiQm90dG9tIjowLjB9LCJCYWNrZ3JvdW5kIjp7IiRpZCI6IjIyMCIsIkNvbG9yIjp7IiRpZCI6IjIyMSIsIkEiOjAsIlIiOjI1NSwiRyI6MjU1LCJCIjoyNTV9fSwiSXNWaXNpYmxlIjp0cnVlLCJXaWR0aCI6MC4wLCJIZWlnaHQiOjAuMCwiQm9yZGVyU3R5bGUiOnsiJGlkIjoiMjIyIiwiTGluZUNvbG9yIjpudWxsLCJMaW5lV2VpZ2h0IjowLjAsIkxpbmVUeXBlIjowLCJQYXJlbnRTdHlsZSI6bnVsbH0sIlBhcmVudFN0eWxlIjpudWxsfSwiRGF0ZVN0eWxlIjp7IiRpZCI6IjIyMyIsIkZvbnRTZXR0aW5ncyI6eyIkaWQiOiIyMjQiLCJGb250U2l6ZSI6MTAsIkZvbnROYW1lIjoiQ2FsaWJyaSIsIklzQm9sZCI6ZmFsc2UsIklzSXRhbGljIjpmYWxzZSwiSXNVbmRlcmxpbmVkIjpmYWxzZSwiUGFyZW50U3R5bGUiOm51bGx9LCJBdXRvU2l6ZSI6MCwiRm9yZWdyb3VuZCI6eyIkaWQiOiIyMjUiLCJDb2xvciI6eyIkaWQiOiIyMjYiLCJBIjoyNTUsIlIiOjExNSwiRyI6MTE1LCJCIjoxMTV9fSwiTWF4V2lkdGgiOjIwMC4wLCJNYXhIZWlnaHQiOiJJbmZpbml0eSIsIlNtYXJ0Rm9yZWdyb3VuZElzQWN0aXZlIjpmYWxzZSwiSG9yaXpvbnRhbEFsaWdubWVudCI6MCwiVmVydGljYWxBbGlnbm1lbnQiOjAsIlNtYXJ0Rm9yZWdyb3VuZCI6bnVsbCwiQmFja2dyb3VuZEZpbGxUeXBlIjowLCJNYXJnaW4iOnsiJGlkIjoiMjI3IiwiVG9wIjowLjAsIkxlZnQiOjAuMCwiUmlnaHQiOjAuMCwiQm90dG9tIjowLjB9LCJQYWRkaW5nIjp7IiRpZCI6IjIyOCIsIlRvcCI6MC4wLCJMZWZ0IjowLjAsIlJpZ2h0IjowLjAsIkJvdHRvbSI6MC4wfSwiQmFja2dyb3VuZCI6eyIkaWQiOiIyMjkiLCJDb2xvciI6eyIkaWQiOiIyMzAiLCJBIjowLCJSIjoyNTUsIkciOjI1NSwiQiI6MjU1fX0sIklzVmlzaWJsZSI6dHJ1ZSwiV2lkdGgiOjAuMCwiSGVpZ2h0IjowLjAsIkJvcmRlclN0eWxlIjp7IiRpZCI6IjIzMSIsIkxpbmVDb2xvciI6bnVsbCwiTGluZVdlaWdodCI6MC4wLCJMaW5lVHlwZSI6MCwiUGFyZW50U3R5bGUiOm51bGx9LCJQYXJlbnRTdHlsZSI6bnVsbH0sIkRhdGVGb3JtYXQiOnsiJGlkIjoiMjM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zMyIsIkZvcm1hdCI6MCwiSXNWaXNpYmxlIjpmYWxzZSwiTGFzdEtub3duVmlzaWJpbGl0eVN0YXRlIjpmYWxzZX0sIklzVmlzaWJsZSI6dHJ1ZSwiUGFyZW50U3R5bGUiOm51bGx9LCJJbmRleCI6NywiU21hcnREdXJhdGlvbkFjdGl2YXRlZCI6ZmFsc2UsIkRhdGVGb3JtYXQiOnsiJHJlZiI6IjIzMiJ9LCJXZWVrTnVtYmVyaW5nIjp7IiRpZCI6IjIzNCIsIkZvcm1hdCI6MCwiSXNWaXNpYmxlIjpmYWxzZSwiTGFzdEtub3duVmlzaWJpbGl0eVN0YXRlIjpmYWxzZX0sIklkIjoiMGMzYmU3ZWEtMGE0Zi00NDNmLTkyZGItYjkyOGFmZjMyNjZiIiwiSW1wb3J0SWQiOm51bGwsIlRpdGxlIjoiRmluYWxpemUgc2NlbmFyaW9zIiwiTm90ZSI6bnVsbCwiSHlwZXJsaW5rIjp7IiRpZCI6IjIzNSIsIkFkZHJlc3MiOiIiLCJTdWJBZGRyZXNzIjoiIn0sIklzQ2hhbmdlZCI6ZmFsc2UsIklzTmV3IjpmYWxzZX19XSwiX21pbGVzdG9uZXMiOltdLCJJZCI6IjAwMDAwMDAwLTAwMDAtMDAwMC0wMDAwLTAwMDAwMDAwMDAwMCIsIklzU2luZ2xlSXRlbVJvdyI6dHJ1ZX0seyIkaWQiOiIyMzYiLCJfdGFza3MiOlt7IiRpZCI6IjIzNyIsIl9hdHRhY2hlZE1pbGVzdG9uZXMiOltdLCJUYXNrRGVmaW5pdGlvbiI6eyIkaWQiOiIyMzgiLCJHcm91cE5hbWUiOm51bGwsIlN0YXJ0RGF0ZSI6IjIwMjQtMDUtMDJUMDM6MDA6MDBaIiwiRW5kRGF0ZSI6IjIwMjQtMDYtMjZUMTI6MDA6MDBaIiwiUGVyY2VudGFnZUNvbXBsZXRlIjpudWxsLCJTdHlsZSI6eyIkaWQiOiIyMzkiLCJTaGFwZSI6MSwiU2hhcGVUaGlja25lc3MiOjAsIkR1cmF0aW9uRm9ybWF0IjowLCJJbmNsdWRlTm9uV29ya2luZ0RheXNJbkR1cmF0aW9uIjpmYWxzZSwiUGVyY2VudGFnZUNvbXBsZXRlU3R5bGUiOnsiJGlkIjoiMjQwIiwiRm9udFNldHRpbmdzIjp7IiRpZCI6IjI0MSIsIkZvbnRTaXplIjoxMCwiRm9udE5hbWUiOiJDYWxpYnJpIiwiSXNCb2xkIjpmYWxzZSwiSXNJdGFsaWMiOmZhbHNlLCJJc1VuZGVybGluZWQiOmZhbHNlLCJQYXJlbnRTdHlsZSI6bnVsbH0sIkF1dG9TaXplIjowLCJGb3JlZ3JvdW5kIjp7IiRpZCI6IjI0MiIsIkNvbG9yIjp7IiRpZCI6IjI0MyIsIkEiOjI1NSwiUiI6MTkyLCJHIjo4MCwiQiI6Nzd9fSwiTWF4V2lkdGgiOjIwMC4wLCJNYXhIZWlnaHQiOiJJbmZpbml0eSIsIlNtYXJ0Rm9yZWdyb3VuZElzQWN0aXZlIjpmYWxzZSwiSG9yaXpvbnRhbEFsaWdubWVudCI6MCwiVmVydGljYWxBbGlnbm1lbnQiOjAsIlNtYXJ0Rm9yZWdyb3VuZCI6bnVsbCwiQmFja2dyb3VuZEZpbGxUeXBlIjowLCJNYXJnaW4iOnsiJGlkIjoiMjQ0IiwiVG9wIjowLjAsIkxlZnQiOjAuMCwiUmlnaHQiOjAuMCwiQm90dG9tIjowLjB9LCJQYWRkaW5nIjp7IiRpZCI6IjI0NSIsIlRvcCI6MC4wLCJMZWZ0IjowLjAsIlJpZ2h0IjowLjAsIkJvdHRvbSI6MC4wfSwiQmFja2dyb3VuZCI6eyIkaWQiOiIyNDYiLCJDb2xvciI6eyIkaWQiOiIyNDciLCJBIjo4OSwiUiI6MCwiRyI6MCwiQiI6MH19LCJJc1Zpc2libGUiOnRydWUsIldpZHRoIjowLjAsIkhlaWdodCI6MC4wLCJCb3JkZXJTdHlsZSI6eyIkaWQiOiIyNDgiLCJMaW5lQ29sb3IiOm51bGwsIkxpbmVXZWlnaHQiOjAuMCwiTGluZVR5cGUiOjAsIlBhcmVudFN0eWxlIjpudWxsfSwiUGFyZW50U3R5bGUiOm51bGx9LCJEdXJhdGlvblN0eWxlIjp7IiRpZCI6IjI0OSIsIkZvbnRTZXR0aW5ncyI6eyIkaWQiOiIyNTAiLCJGb250U2l6ZSI6MTAsIkZvbnROYW1lIjoiQ2FsaWJyaSIsIklzQm9sZCI6ZmFsc2UsIklzSXRhbGljIjpmYWxzZSwiSXNVbmRlcmxpbmVkIjpmYWxzZSwiUGFyZW50U3R5bGUiOm51bGx9LCJBdXRvU2l6ZSI6MCwiRm9yZWdyb3VuZCI6eyIkaWQiOiIyNTEiLCJDb2xvciI6eyIkaWQiOiIyNTI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yNTMiLCJUb3AiOjAuMCwiTGVmdCI6MC4wLCJSaWdodCI6MC4wLCJCb3R0b20iOjAuMH0sIlBhZGRpbmciOnsiJGlkIjoiMjU0IiwiVG9wIjowLjAsIkxlZnQiOjAuMCwiUmlnaHQiOjAuMCwiQm90dG9tIjowLjB9LCJCYWNrZ3JvdW5kIjp7IiRpZCI6IjI1NSIsIkNvbG9yIjp7IiRpZCI6IjI1NiIsIkEiOjAsIlIiOjAsIkciOjAsIkIiOjB9fSwiSXNWaXNpYmxlIjp0cnVlLCJXaWR0aCI6MC4wLCJIZWlnaHQiOjAuMCwiQm9yZGVyU3R5bGUiOnsiJGlkIjoiMjU3IiwiTGluZUNvbG9yIjpudWxsLCJMaW5lV2VpZ2h0IjowLjAsIkxpbmVUeXBlIjowLCJQYXJlbnRTdHlsZSI6bnVsbH0sIlBhcmVudFN0eWxlIjpudWxsfSwiSG9yaXpvbnRhbENvbm5lY3RvclN0eWxlIjp7IiRpZCI6IjI1OCIsIkxpbmVDb2xvciI6eyIkaWQiOiIyNTkiLCIkdHlwZSI6Ik5MUkUuQ29tbW9uLkRvbS5Tb2xpZENvbG9yQnJ1c2gsIE5MUkUuQ29tbW9uIiwiQ29sb3IiOnsiJGlkIjoiMjYwIiwiQSI6MjU1LCJSIjoyMDQsIkciOjIwNCwiQiI6MjA0fX0sIkxpbmVXZWlnaHQiOjEuMCwiTGluZVR5cGUiOjAsIlBhcmVudFN0eWxlIjpudWxsfSwiVmVydGljYWxDb25uZWN0b3JTdHlsZSI6eyIkaWQiOiIyNjEiLCJMaW5lQ29sb3IiOnsiJGlkIjoiMjYyIiwiJHR5cGUiOiJOTFJFLkNvbW1vbi5Eb20uU29saWRDb2xvckJydXNoLCBOTFJFLkNvbW1vbiIsIkNvbG9yIjp7IiRpZCI6IjI2MyIsIkEiOjI1NSwiUiI6MjA0LCJHIjoyMDQsIkIiOjIwNH19LCJMaW5lV2VpZ2h0IjowLjAsIkxpbmVUeXBlIjowLCJQYXJlbnRTdHlsZSI6bnVsbH0sIk1hcmdpbiI6bnVsbCwiU3RhcnREYXRlUG9zaXRpb24iOjQsIkVuZERhdGVQb3NpdGlvbiI6NCwiRGF0ZUlzVmlzaWJsZSI6dHJ1ZSwiVGl0bGVQb3NpdGlvbiI6MywiRHVyYXRpb25Qb3NpdGlvbiI6NiwiUGVyY2VudGFnZUNvbXBsZXRlZFBvc2l0aW9uIjo2LCJTcGFjaW5nIjo1LCJJc0JlbG93VGltZWJhbmQiOnRydWUsIlBlcmNlbnRhZ2VDb21wbGV0ZVNoYXBlT3BhY2l0eSI6MzUsIlNoYXBlU3R5bGUiOnsiJGlkIjoiMjY0IiwiTWFyZ2luIjp7IiRpZCI6IjI2NSIsIlRvcCI6MC4wLCJMZWZ0Ijo0LjAsIlJpZ2h0Ijo0LjAsIkJvdHRvbSI6MC4wfSwiUGFkZGluZyI6eyIkaWQiOiIyNjYiLCJUb3AiOjAuMCwiTGVmdCI6MC4wLCJSaWdodCI6MC4wLCJCb3R0b20iOjAuMH0sIkJhY2tncm91bmQiOnsiJGlkIjoiMjY3IiwiQ29sb3IiOnsiJGlkIjoiMjY4IiwiQSI6MjU1LCJSIjoyNTUsIkciOjEzMCwiQiI6Njd9fSwiSXNWaXNpYmxlIjp0cnVlLCJXaWR0aCI6MC4wLCJIZWlnaHQiOjEwLjAsIkJvcmRlclN0eWxlIjp7IiRpZCI6IjI2OSIsIkxpbmVDb2xvciI6eyIkaWQiOiIyNzAiLCIkdHlwZSI6Ik5MUkUuQ29tbW9uLkRvbS5Tb2xpZENvbG9yQnJ1c2gsIE5MUkUuQ29tbW9uIiwiQ29sb3IiOnsiJGlkIjoiMjcxIiwiQSI6MjU1LCJSIjoxODgsIkciOjE3OCwiQiI6MH19LCJMaW5lV2VpZ2h0IjowLjAsIkxpbmVUeXBlIjowLCJQYXJlbnRTdHlsZSI6bnVsbH0sIlBhcmVudFN0eWxlIjpudWxsfSwiVGl0bGVTdHlsZSI6eyIkaWQiOiIyNzIiLCJGb250U2V0dGluZ3MiOnsiJGlkIjoiMjczIiwiRm9udFNpemUiOjExLCJGb250TmFtZSI6IkNhbGlicmkiLCJJc0JvbGQiOnRydWUsIklzSXRhbGljIjpmYWxzZSwiSXNVbmRlcmxpbmVkIjpmYWxzZSwiUGFyZW50U3R5bGUiOm51bGx9LCJBdXRvU2l6ZSI6MCwiRm9yZWdyb3VuZCI6eyIkaWQiOiIyNzQiLCJDb2xvciI6eyIkaWQiOiIyNzUiLCJBIjoyNTUsIlIiOjAsIkciOjAsIkIiOjB9fSwiTWF4V2lkdGgiOjk2MC4wLCJNYXhIZWlnaHQiOiJJbmZpbml0eSIsIlNtYXJ0Rm9yZWdyb3VuZElzQWN0aXZlIjpmYWxzZSwiSG9yaXpvbnRhbEFsaWdubWVudCI6MiwiVmVydGljYWxBbGlnbm1lbnQiOjAsIlNtYXJ0Rm9yZWdyb3VuZCI6bnVsbCwiQmFja2dyb3VuZEZpbGxUeXBlIjowLCJNYXJnaW4iOnsiJGlkIjoiMjc2IiwiVG9wIjowLjAsIkxlZnQiOjAuMCwiUmlnaHQiOjAuMCwiQm90dG9tIjowLjB9LCJQYWRkaW5nIjp7IiRpZCI6IjI3NyIsIlRvcCI6MC4wLCJMZWZ0IjowLjAsIlJpZ2h0IjowLjAsIkJvdHRvbSI6MC4wfSwiQmFja2dyb3VuZCI6eyIkaWQiOiIyNzgiLCJDb2xvciI6eyIkaWQiOiIyNzkiLCJBIjowLCJSIjoyNTUsIkciOjI1NSwiQiI6MjU1fX0sIklzVmlzaWJsZSI6dHJ1ZSwiV2lkdGgiOjAuMCwiSGVpZ2h0IjowLjAsIkJvcmRlclN0eWxlIjp7IiRpZCI6IjI4MCIsIkxpbmVDb2xvciI6bnVsbCwiTGluZVdlaWdodCI6MC4wLCJMaW5lVHlwZSI6MCwiUGFyZW50U3R5bGUiOm51bGx9LCJQYXJlbnRTdHlsZSI6bnVsbH0sIkRhdGVTdHlsZSI6eyIkaWQiOiIyODEiLCJGb250U2V0dGluZ3MiOnsiJGlkIjoiMjgyIiwiRm9udFNpemUiOjEwLCJGb250TmFtZSI6IkNhbGlicmkiLCJJc0JvbGQiOmZhbHNlLCJJc0l0YWxpYyI6ZmFsc2UsIklzVW5kZXJsaW5lZCI6ZmFsc2UsIlBhcmVudFN0eWxlIjpudWxsfSwiQXV0b1NpemUiOjAsIkZvcmVncm91bmQiOnsiJGlkIjoiMjgzIiwiQ29sb3IiOnsiJGlkIjoiMjg0IiwiQSI6MjU1LCJSIjoxMTUsIkciOjExNSwiQiI6MTE1fX0sIk1heFdpZHRoIjoyMDAuMCwiTWF4SGVpZ2h0IjoiSW5maW5pdHkiLCJTbWFydEZvcmVncm91bmRJc0FjdGl2ZSI6ZmFsc2UsIkhvcml6b250YWxBbGlnbm1lbnQiOjAsIlZlcnRpY2FsQWxpZ25tZW50IjowLCJTbWFydEZvcmVncm91bmQiOm51bGwsIkJhY2tncm91bmRGaWxsVHlwZSI6MCwiTWFyZ2luIjp7IiRpZCI6IjI4NSIsIlRvcCI6MC4wLCJMZWZ0IjowLjAsIlJpZ2h0IjowLjAsIkJvdHRvbSI6MC4wfSwiUGFkZGluZyI6eyIkaWQiOiIyODYiLCJUb3AiOjAuMCwiTGVmdCI6MC4wLCJSaWdodCI6MC4wLCJCb3R0b20iOjAuMH0sIkJhY2tncm91bmQiOnsiJGlkIjoiMjg3IiwiQ29sb3IiOnsiJGlkIjoiMjg4IiwiQSI6MCwiUiI6MjU1LCJHIjoyNTUsIkIiOjI1NX19LCJJc1Zpc2libGUiOnRydWUsIldpZHRoIjowLjAsIkhlaWdodCI6MC4wLCJCb3JkZXJTdHlsZSI6eyIkaWQiOiIyODkiLCJMaW5lQ29sb3IiOm51bGwsIkxpbmVXZWlnaHQiOjAuMCwiTGluZVR5cGUiOjAsIlBhcmVudFN0eWxlIjpudWxsfSwiUGFyZW50U3R5bGUiOm51bGx9LCJEYXRlRm9ybWF0Ijp7IiRpZCI6IjI5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OTEiLCJGb3JtYXQiOjAsIklzVmlzaWJsZSI6ZmFsc2UsIkxhc3RLbm93blZpc2liaWxpdHlTdGF0ZSI6ZmFsc2V9LCJJc1Zpc2libGUiOnRydWUsIlBhcmVudFN0eWxlIjpudWxsfSwiSW5kZXgiOjgsIlNtYXJ0RHVyYXRpb25BY3RpdmF0ZWQiOmZhbHNlLCJEYXRlRm9ybWF0Ijp7IiRyZWYiOiIyOTAifSwiV2Vla051bWJlcmluZyI6eyIkaWQiOiIyOTIiLCJGb3JtYXQiOjAsIklzVmlzaWJsZSI6ZmFsc2UsIkxhc3RLbm93blZpc2liaWxpdHlTdGF0ZSI6ZmFsc2V9LCJJZCI6ImI3MDJmYzg2LWYxNDgtNDllMC1hM2FhLTU5ZmVkMTk0MjBjYSIsIkltcG9ydElkIjpudWxsLCJUaXRsZSI6IlRlc3QgZXhlY3V0aW9uIiwiTm90ZSI6bnVsbCwiSHlwZXJsaW5rIjp7IiRpZCI6IjI5MyIsIkFkZHJlc3MiOiIiLCJTdWJBZGRyZXNzIjoiIn0sIklzQ2hhbmdlZCI6ZmFsc2UsIklzTmV3IjpmYWxzZX19XSwiX21pbGVzdG9uZXMiOltdLCJJZCI6IjAwMDAwMDAwLTAwMDAtMDAwMC0wMDAwLTAwMDAwMDAwMDAwMCIsIklzU2luZ2xlSXRlbVJvdyI6dHJ1ZX0seyIkaWQiOiIyOTQiLCJfdGFza3MiOlt7IiRpZCI6IjI5NSIsIl9hdHRhY2hlZE1pbGVzdG9uZXMiOltdLCJUYXNrRGVmaW5pdGlvbiI6eyIkaWQiOiIyOTYiLCJHcm91cE5hbWUiOm51bGwsIlN0YXJ0RGF0ZSI6IjIwMjQtMDctMDNUMTI6MDA6MDBaIiwiRW5kRGF0ZSI6IjIwMjQtMDgtMjdUMjE6MDA6MDBaIiwiUGVyY2VudGFnZUNvbXBsZXRlIjpudWxsLCJTdHlsZSI6eyIkaWQiOiIyOTciLCJTaGFwZSI6MSwiU2hhcGVUaGlja25lc3MiOjAsIkR1cmF0aW9uRm9ybWF0IjowLCJJbmNsdWRlTm9uV29ya2luZ0RheXNJbkR1cmF0aW9uIjpmYWxzZSwiUGVyY2VudGFnZUNvbXBsZXRlU3R5bGUiOnsiJGlkIjoiMjk4IiwiRm9udFNldHRpbmdzIjp7IiRpZCI6IjI5OSIsIkZvbnRTaXplIjoxMCwiRm9udE5hbWUiOiJDYWxpYnJpIiwiSXNCb2xkIjpmYWxzZSwiSXNJdGFsaWMiOmZhbHNlLCJJc1VuZGVybGluZWQiOmZhbHNlLCJQYXJlbnRTdHlsZSI6bnVsbH0sIkF1dG9TaXplIjowLCJGb3JlZ3JvdW5kIjp7IiRpZCI6IjMwMCIsIkNvbG9yIjp7IiRpZCI6IjMwMSIsIkEiOjI1NSwiUiI6MTkyLCJHIjo4MCwiQiI6Nzd9fSwiTWF4V2lkdGgiOjIwMC4wLCJNYXhIZWlnaHQiOiJJbmZpbml0eSIsIlNtYXJ0Rm9yZWdyb3VuZElzQWN0aXZlIjpmYWxzZSwiSG9yaXpvbnRhbEFsaWdubWVudCI6MCwiVmVydGljYWxBbGlnbm1lbnQiOjAsIlNtYXJ0Rm9yZWdyb3VuZCI6bnVsbCwiQmFja2dyb3VuZEZpbGxUeXBlIjowLCJNYXJnaW4iOnsiJGlkIjoiMzAyIiwiVG9wIjowLjAsIkxlZnQiOjAuMCwiUmlnaHQiOjAuMCwiQm90dG9tIjowLjB9LCJQYWRkaW5nIjp7IiRpZCI6IjMwMyIsIlRvcCI6MC4wLCJMZWZ0IjowLjAsIlJpZ2h0IjowLjAsIkJvdHRvbSI6MC4wfSwiQmFja2dyb3VuZCI6eyIkaWQiOiIzMDQiLCJDb2xvciI6eyIkaWQiOiIzMDUiLCJBIjo4OSwiUiI6MCwiRyI6MCwiQiI6MH19LCJJc1Zpc2libGUiOnRydWUsIldpZHRoIjowLjAsIkhlaWdodCI6MC4wLCJCb3JkZXJTdHlsZSI6eyIkaWQiOiIzMDYiLCJMaW5lQ29sb3IiOm51bGwsIkxpbmVXZWlnaHQiOjAuMCwiTGluZVR5cGUiOjAsIlBhcmVudFN0eWxlIjpudWxsfSwiUGFyZW50U3R5bGUiOm51bGx9LCJEdXJhdGlvblN0eWxlIjp7IiRpZCI6IjMwNyIsIkZvbnRTZXR0aW5ncyI6eyIkaWQiOiIzMDgiLCJGb250U2l6ZSI6MTAsIkZvbnROYW1lIjoiQ2FsaWJyaSIsIklzQm9sZCI6ZmFsc2UsIklzSXRhbGljIjpmYWxzZSwiSXNVbmRlcmxpbmVkIjpmYWxzZSwiUGFyZW50U3R5bGUiOm51bGx9LCJBdXRvU2l6ZSI6MCwiRm9yZWdyb3VuZCI6eyIkaWQiOiIzMDkiLCJDb2xvciI6eyIkaWQiOiIzMTA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zMTEiLCJUb3AiOjAuMCwiTGVmdCI6MC4wLCJSaWdodCI6MC4wLCJCb3R0b20iOjAuMH0sIlBhZGRpbmciOnsiJGlkIjoiMzEyIiwiVG9wIjowLjAsIkxlZnQiOjAuMCwiUmlnaHQiOjAuMCwiQm90dG9tIjowLjB9LCJCYWNrZ3JvdW5kIjp7IiRpZCI6IjMxMyIsIkNvbG9yIjp7IiRpZCI6IjMxNCIsIkEiOjAsIlIiOjAsIkciOjAsIkIiOjB9fSwiSXNWaXNpYmxlIjp0cnVlLCJXaWR0aCI6MC4wLCJIZWlnaHQiOjAuMCwiQm9yZGVyU3R5bGUiOnsiJGlkIjoiMzE1IiwiTGluZUNvbG9yIjpudWxsLCJMaW5lV2VpZ2h0IjowLjAsIkxpbmVUeXBlIjowLCJQYXJlbnRTdHlsZSI6bnVsbH0sIlBhcmVudFN0eWxlIjpudWxsfSwiSG9yaXpvbnRhbENvbm5lY3RvclN0eWxlIjp7IiRpZCI6IjMxNiIsIkxpbmVDb2xvciI6eyIkaWQiOiIzMTciLCIkdHlwZSI6Ik5MUkUuQ29tbW9uLkRvbS5Tb2xpZENvbG9yQnJ1c2gsIE5MUkUuQ29tbW9uIiwiQ29sb3IiOnsiJGlkIjoiMzE4IiwiQSI6MjU1LCJSIjoyMDQsIkciOjIwNCwiQiI6MjA0fX0sIkxpbmVXZWlnaHQiOjEuMCwiTGluZVR5cGUiOjAsIlBhcmVudFN0eWxlIjpudWxsfSwiVmVydGljYWxDb25uZWN0b3JTdHlsZSI6eyIkaWQiOiIzMTkiLCJMaW5lQ29sb3IiOnsiJGlkIjoiMzIwIiwiJHR5cGUiOiJOTFJFLkNvbW1vbi5Eb20uU29saWRDb2xvckJydXNoLCBOTFJFLkNvbW1vbiIsIkNvbG9yIjp7IiRpZCI6IjMyMSIsIkEiOjI1NSwiUiI6MjA0LCJHIjoyMDQsIkIiOjIwNH19LCJMaW5lV2VpZ2h0IjowLjAsIkxpbmVUeXBlIjowLCJQYXJlbnRTdHlsZSI6bnVsbH0sIk1hcmdpbiI6bnVsbCwiU3RhcnREYXRlUG9zaXRpb24iOjQsIkVuZERhdGVQb3NpdGlvbiI6NCwiRGF0ZUlzVmlzaWJsZSI6dHJ1ZSwiVGl0bGVQb3NpdGlvbiI6MywiRHVyYXRpb25Qb3NpdGlvbiI6NiwiUGVyY2VudGFnZUNvbXBsZXRlZFBvc2l0aW9uIjo2LCJTcGFjaW5nIjo1LCJJc0JlbG93VGltZWJhbmQiOnRydWUsIlBlcmNlbnRhZ2VDb21wbGV0ZVNoYXBlT3BhY2l0eSI6MzUsIlNoYXBlU3R5bGUiOnsiJGlkIjoiMzIyIiwiTWFyZ2luIjp7IiRpZCI6IjMyMyIsIlRvcCI6MC4wLCJMZWZ0Ijo0LjAsIlJpZ2h0Ijo0LjAsIkJvdHRvbSI6MC4wfSwiUGFkZGluZyI6eyIkaWQiOiIzMjQiLCJUb3AiOjAuMCwiTGVmdCI6MC4wLCJSaWdodCI6MC4wLCJCb3R0b20iOjAuMH0sIkJhY2tncm91bmQiOnsiJGlkIjoiMzI1IiwiQ29sb3IiOnsiJGlkIjoiMzI2IiwiQSI6MjU1LCJSIjoyNTUsIkciOjEzMCwiQiI6Njd9fSwiSXNWaXNpYmxlIjp0cnVlLCJXaWR0aCI6MC4wLCJIZWlnaHQiOjEwLjAsIkJvcmRlclN0eWxlIjp7IiRpZCI6IjMyNyIsIkxpbmVDb2xvciI6eyIkaWQiOiIzMjgiLCIkdHlwZSI6Ik5MUkUuQ29tbW9uLkRvbS5Tb2xpZENvbG9yQnJ1c2gsIE5MUkUuQ29tbW9uIiwiQ29sb3IiOnsiJGlkIjoiMzI5IiwiQSI6MjU1LCJSIjoxODgsIkciOjE3OCwiQiI6MH19LCJMaW5lV2VpZ2h0IjowLjAsIkxpbmVUeXBlIjowLCJQYXJlbnRTdHlsZSI6bnVsbH0sIlBhcmVudFN0eWxlIjpudWxsfSwiVGl0bGVTdHlsZSI6eyIkaWQiOiIzMzAiLCJGb250U2V0dGluZ3MiOnsiJGlkIjoiMzMxIiwiRm9udFNpemUiOjExLCJGb250TmFtZSI6IkNhbGlicmkiLCJJc0JvbGQiOnRydWUsIklzSXRhbGljIjpmYWxzZSwiSXNVbmRlcmxpbmVkIjpmYWxzZSwiUGFyZW50U3R5bGUiOm51bGx9LCJBdXRvU2l6ZSI6MCwiRm9yZWdyb3VuZCI6eyIkaWQiOiIzMzIiLCJDb2xvciI6eyIkaWQiOiIzMzMiLCJBIjoyNTUsIlIiOjAsIkciOjAsIkIiOjB9fSwiTWF4V2lkdGgiOjk2MC4wLCJNYXhIZWlnaHQiOiJJbmZpbml0eSIsIlNtYXJ0Rm9yZWdyb3VuZElzQWN0aXZlIjpmYWxzZSwiSG9yaXpvbnRhbEFsaWdubWVudCI6MiwiVmVydGljYWxBbGlnbm1lbnQiOjAsIlNtYXJ0Rm9yZWdyb3VuZCI6bnVsbCwiQmFja2dyb3VuZEZpbGxUeXBlIjowLCJNYXJnaW4iOnsiJGlkIjoiMzM0IiwiVG9wIjowLjAsIkxlZnQiOjAuMCwiUmlnaHQiOjAuMCwiQm90dG9tIjowLjB9LCJQYWRkaW5nIjp7IiRpZCI6IjMzNSIsIlRvcCI6MC4wLCJMZWZ0IjowLjAsIlJpZ2h0IjowLjAsIkJvdHRvbSI6MC4wfSwiQmFja2dyb3VuZCI6eyIkaWQiOiIzMzYiLCJDb2xvciI6eyIkaWQiOiIzMzciLCJBIjowLCJSIjoyNTUsIkciOjI1NSwiQiI6MjU1fX0sIklzVmlzaWJsZSI6dHJ1ZSwiV2lkdGgiOjAuMCwiSGVpZ2h0IjowLjAsIkJvcmRlclN0eWxlIjp7IiRpZCI6IjMzOCIsIkxpbmVDb2xvciI6bnVsbCwiTGluZVdlaWdodCI6MC4wLCJMaW5lVHlwZSI6MCwiUGFyZW50U3R5bGUiOm51bGx9LCJQYXJlbnRTdHlsZSI6bnVsbH0sIkRhdGVTdHlsZSI6eyIkaWQiOiIzMzkiLCJGb250U2V0dGluZ3MiOnsiJGlkIjoiMzQwIiwiRm9udFNpemUiOjEwLCJGb250TmFtZSI6IkNhbGlicmkiLCJJc0JvbGQiOmZhbHNlLCJJc0l0YWxpYyI6ZmFsc2UsIklzVW5kZXJsaW5lZCI6ZmFsc2UsIlBhcmVudFN0eWxlIjpudWxsfSwiQXV0b1NpemUiOjAsIkZvcmVncm91bmQiOnsiJGlkIjoiMzQxIiwiQ29sb3IiOnsiJGlkIjoiMzQyIiwiQSI6MjU1LCJSIjoxMTUsIkciOjExNSwiQiI6MTE1fX0sIk1heFdpZHRoIjoyMDAuMCwiTWF4SGVpZ2h0IjoiSW5maW5pdHkiLCJTbWFydEZvcmVncm91bmRJc0FjdGl2ZSI6ZmFsc2UsIkhvcml6b250YWxBbGlnbm1lbnQiOjAsIlZlcnRpY2FsQWxpZ25tZW50IjowLCJTbWFydEZvcmVncm91bmQiOm51bGwsIkJhY2tncm91bmRGaWxsVHlwZSI6MCwiTWFyZ2luIjp7IiRpZCI6IjM0MyIsIlRvcCI6MC4wLCJMZWZ0IjowLjAsIlJpZ2h0IjowLjAsIkJvdHRvbSI6MC4wfSwiUGFkZGluZyI6eyIkaWQiOiIzNDQiLCJUb3AiOjAuMCwiTGVmdCI6MC4wLCJSaWdodCI6MC4wLCJCb3R0b20iOjAuMH0sIkJhY2tncm91bmQiOnsiJGlkIjoiMzQ1IiwiQ29sb3IiOnsiJGlkIjoiMzQ2IiwiQSI6MCwiUiI6MjU1LCJHIjoyNTUsIkIiOjI1NX19LCJJc1Zpc2libGUiOnRydWUsIldpZHRoIjowLjAsIkhlaWdodCI6MC4wLCJCb3JkZXJTdHlsZSI6eyIkaWQiOiIzNDciLCJMaW5lQ29sb3IiOm51bGwsIkxpbmVXZWlnaHQiOjAuMCwiTGluZVR5cGUiOjAsIlBhcmVudFN0eWxlIjpudWxsfSwiUGFyZW50U3R5bGUiOm51bGx9LCJEYXRlRm9ybWF0Ijp7IiRpZCI6IjM0O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NDkiLCJGb3JtYXQiOjAsIklzVmlzaWJsZSI6ZmFsc2UsIkxhc3RLbm93blZpc2liaWxpdHlTdGF0ZSI6ZmFsc2V9LCJJc1Zpc2libGUiOnRydWUsIlBhcmVudFN0eWxlIjpudWxsfSwiSW5kZXgiOjksIlNtYXJ0RHVyYXRpb25BY3RpdmF0ZWQiOmZhbHNlLCJEYXRlRm9ybWF0Ijp7IiRyZWYiOiIzNDgifSwiV2Vla051bWJlcmluZyI6eyIkaWQiOiIzNTAiLCJGb3JtYXQiOjAsIklzVmlzaWJsZSI6ZmFsc2UsIkxhc3RLbm93blZpc2liaWxpdHlTdGF0ZSI6ZmFsc2V9LCJJZCI6ImZhZjY0ODZmLTU4ZWItNDZkYi05YjU3LWFlZDg2ODU3MzEwNyIsIkltcG9ydElkIjpudWxsLCJUaXRsZSI6IlBhcmFsbGVsIHRlc3RpbmciLCJOb3RlIjpudWxsLCJIeXBlcmxpbmsiOnsiJGlkIjoiMzUxIiwiQWRkcmVzcyI6IiIsIlN1YkFkZHJlc3MiOiIifSwiSXNDaGFuZ2VkIjpmYWxzZSwiSXNOZXciOmZhbHNlfX1dLCJfbWlsZXN0b25lcyI6W10sIklkIjoiMDAwMDAwMDAtMDAwMC0wMDAwLTAwMDAtMDAwMDAwMDAwMDAwIiwiSXNTaW5nbGVJdGVtUm93Ijp0cnVlfSx7IiRpZCI6IjM1MiIsIl90YXNrcyI6W10sIl9taWxlc3RvbmVzIjpbeyIkaWQiOiIzNTMiLCJJZCI6IjMwMzFkMGEzLTVhODItNDViMS1hODE1LTM3ZTY0MGIyZGY0MyIsIkluZGV4IjoxMCwiR3JvdXBJZCI6bnVsbCwiVGl0bGUiOiJDVVQ6IFNpZ24gT2ZmIiwiRGF0ZVRpbWUiOiIyMDI0LTA0LTEzVDA4OjAwOjAwIiwiUGVyY2VudGFnZUNvbXBsZXRlIjpudWxsLCJOb3RlIjpudWxsLCJTdHlsZSI6eyIkaWQiOiIzNTQiLCJUaXRsZVBvc2l0aW9uIjoiTGVmdCIsIkRhdGVQb3NpdGlvbiI6IkxlZnQiLCJTaGFwZVR5cGUiOjEzLCJTaGFwZVNpemUiOjEsIlNwYWNpbmciOjUsIlNoYXBlU3R5bGUiOnsiJGlkIjoiMzU1IiwiTWFyZ2luIjp7IiRpZCI6IjM1NiIsIlRvcCI6MC4wLCJMZWZ0IjowLjAsIlJpZ2h0IjowLjAsIkJvdHRvbSI6MC4wfSwiUGFkZGluZyI6eyIkaWQiOiIzNTciLCJUb3AiOjAuMCwiTGVmdCI6MC4wLCJSaWdodCI6MC4wLCJCb3R0b20iOjAuMH0sIkJhY2tncm91bmQiOnsiJGlkIjoiMzU4IiwiQ29sb3IiOnsiJGlkIjoiMzU5IiwiQSI6MjU1LCJSIjoyNTUsIkciOjEzMCwiQiI6Njd9fSwiSXNWaXNpYmxlIjp0cnVlLCJXaWR0aCI6MTguMCwiSGVpZ2h0IjoyMC4wLCJCb3JkZXJTdHlsZSI6eyIkaWQiOiIzNjAiLCJMaW5lQ29sb3IiOnsiJGlkIjoiMzYxIiwiJHR5cGUiOiJOTFJFLkNvbW1vbi5Eb20uU29saWRDb2xvckJydXNoLCBOTFJFLkNvbW1vbiIsIkNvbG9yIjp7IiRpZCI6IjM2MiIsIkEiOjI1NSwiUiI6MjU1LCJHIjoyNTUsIkIiOjI1NX19LCJMaW5lV2VpZ2h0IjowLjAsIkxpbmVUeXBlIjowLCJQYXJlbnRTdHlsZSI6bnVsbH0sIlBhcmVudFN0eWxlIjpudWxsfSwiVGl0bGVTdHlsZSI6eyIkaWQiOiIzNjMiLCJGb250U2V0dGluZ3MiOnsiJGlkIjoiMzY0IiwiRm9udFNpemUiOjExLCJGb250TmFtZSI6IkNhbGlicmkiLCJJc0JvbGQiOnRydWUsIklzSXRhbGljIjpmYWxzZSwiSXNVbmRlcmxpbmVkIjpmYWxzZSwiUGFyZW50U3R5bGUiOm51bGx9LCJBdXRvU2l6ZSI6MCwiRm9yZWdyb3VuZCI6eyIkaWQiOiIzNjUiLCJDb2xvciI6eyIkaWQiOiIzNjYiLCJBIjoyNTUsIlIiOjAsIkciOjAsIkIiOjB9fSwiTWF4V2lkdGgiOjIwMC4wLCJNYXhIZWlnaHQiOiJJbmZpbml0eSIsIlNtYXJ0Rm9yZWdyb3VuZElzQWN0aXZlIjpmYWxzZSwiSG9yaXpvbnRhbEFsaWdubWVudCI6MiwiVmVydGljYWxBbGlnbm1lbnQiOjAsIlNtYXJ0Rm9yZWdyb3VuZCI6bnVsbCwiQmFja2dyb3VuZEZpbGxUeXBlIjowLCJNYXJnaW4iOnsiJGlkIjoiMzY3IiwiVG9wIjowLjAsIkxlZnQiOjAuMCwiUmlnaHQiOjAuMCwiQm90dG9tIjowLjB9LCJQYWRkaW5nIjp7IiRpZCI6IjM2OCIsIlRvcCI6MC4wLCJMZWZ0IjowLjAsIlJpZ2h0IjowLjAsIkJvdHRvbSI6MC4wfSwiQmFja2dyb3VuZCI6eyIkaWQiOiIzNjkiLCJDb2xvciI6eyIkaWQiOiIzNzAiLCJBIjowLCJSIjoyNTUsIkciOjI1NSwiQiI6MjU1fX0sIklzVmlzaWJsZSI6dHJ1ZSwiV2lkdGgiOjAuMCwiSGVpZ2h0IjowLjAsIkJvcmRlclN0eWxlIjp7IiRpZCI6IjM3MSIsIkxpbmVDb2xvciI6bnVsbCwiTGluZVdlaWdodCI6MC4wLCJMaW5lVHlwZSI6MCwiUGFyZW50U3R5bGUiOm51bGx9LCJQYXJlbnRTdHlsZSI6bnVsbH0sIkRhdGVTdHlsZSI6eyIkaWQiOiIzNzIiLCJGb250U2V0dGluZ3MiOnsiJGlkIjoiMzczIiwiRm9udFNpemUiOjEwLCJGb250TmFtZSI6IkNhbGlicmkiLCJJc0JvbGQiOmZhbHNlLCJJc0l0YWxpYyI6ZmFsc2UsIklzVW5kZXJsaW5lZCI6ZmFsc2UsIlBhcmVudFN0eWxlIjpudWxsfSwiQXV0b1NpemUiOjAsIkZvcmVncm91bmQiOnsiJGlkIjoiMzc0IiwiQ29sb3IiOnsiJGlkIjoiMzc1IiwiQSI6MjU1LCJSIjoxMTUsIkciOjExNSwiQiI6MTE1fX0sIk1heFdpZHRoIjoyMDAuMCwiTWF4SGVpZ2h0IjoiSW5maW5pdHkiLCJTbWFydEZvcmVncm91bmRJc0FjdGl2ZSI6ZmFsc2UsIkhvcml6b250YWxBbGlnbm1lbnQiOjIsIlZlcnRpY2FsQWxpZ25tZW50IjowLCJTbWFydEZvcmVncm91bmQiOm51bGwsIkJhY2tncm91bmRGaWxsVHlwZSI6MCwiTWFyZ2luIjp7IiRpZCI6IjM3NiIsIlRvcCI6MC4wLCJMZWZ0IjowLjAsIlJpZ2h0IjowLjAsIkJvdHRvbSI6MC4wfSwiUGFkZGluZyI6eyIkaWQiOiIzNzciLCJUb3AiOjAuMCwiTGVmdCI6MC4wLCJSaWdodCI6MC4wLCJCb3R0b20iOjAuMH0sIkJhY2tncm91bmQiOnsiJGlkIjoiMzc4IiwiQ29sb3IiOnsiJGlkIjoiMzc5IiwiQSI6MCwiUiI6MjU1LCJHIjoyNTUsIkIiOjI1NX19LCJJc1Zpc2libGUiOnRydWUsIldpZHRoIjowLjAsIkhlaWdodCI6MC4wLCJCb3JkZXJTdHlsZSI6eyIkaWQiOiIzODAiLCJMaW5lQ29sb3IiOm51bGwsIkxpbmVXZWlnaHQiOjAuMCwiTGluZVR5cGUiOjAsIlBhcmVudFN0eWxlIjpudWxsfSwiUGFyZW50U3R5bGUiOm51bGx9LCJEYXRlRm9ybWF0Ijp7IiRpZCI6IjM4MSIsIkZvcm1hdFN0cmluZyI6Inl5eXkgTU1NIGQiLCJTZXBhcmF0b3IiOiIvIiwiVXNlSW50ZXJuYXRpb25hbERhdGVGb3JtYXQiOnRydWUsIkRhdGVJc1Zpc2libGUiOnRydWUsIlRpbWVJc1Zpc2libGUiOmZhbHNlLCJIb3VyRGlnaXRzIjoxLCJBbVBtRGVzaWduYXRvciI6MiwiVHJpbTAwTWludXRlcyI6ZmFsc2UsIkxhc3RLbm93blZpc2liaWxpdHlTdGF0ZSI6eyIkaWQiOiIzODIiLCJEYXRlUGFydElzVmlzaWJsZSI6dHJ1ZSwiVGltZVBhcnRJc1Zpc2libGUiOmZhbHNlfX0sIldlZWtOdW1iZXJpbmciOnsiJGlkIjoiMzgzIiwiRm9ybWF0IjowLCJJc1Zpc2libGUiOmZhbHNlLCJMYXN0S25vd25WaXNpYmlsaXR5U3RhdGUiOmZhbHNlfSwiSXNWaXNpYmxlIjp0cnVlLCJQYXJlbnRTdHlsZSI6bnVsbH0sIkh5cGVybGluayI6bnVsbCwiSW1wb3J0SWQiOiIifSx7IiRpZCI6IjM4NCIsIklkIjoiYjg5M2M5N2YtZDczNS00NjA3LThkODQtOWM4Yjg3ZjZkZWE3IiwiSW5kZXgiOjExLCJHcm91cElkIjpudWxsLCJUaXRsZSI6IkRyYWZ0IHRlc3Qgc3RyYXRlZ3kiLCJEYXRlVGltZSI6IjIwMjQtMTItMDVUMDg6MDA6MDAiLCJQZXJjZW50YWdlQ29tcGxldGUiOm51bGwsIk5vdGUiOm51bGwsIlN0eWxlIjp7IiRpZCI6IjM4NSIsIlRpdGxlUG9zaXRpb24iOiJMZWZ0IiwiRGF0ZVBvc2l0aW9uIjoiTGVmdCIsIlNoYXBlVHlwZSI6MTMsIlNoYXBlU2l6ZSI6MSwiU3BhY2luZyI6NSwiU2hhcGVTdHlsZSI6eyIkaWQiOiIzODYiLCJNYXJnaW4iOnsiJGlkIjoiMzg3IiwiVG9wIjowLjAsIkxlZnQiOjAuMCwiUmlnaHQiOjAuMCwiQm90dG9tIjowLjB9LCJQYWRkaW5nIjp7IiRpZCI6IjM4OCIsIlRvcCI6MC4wLCJMZWZ0IjowLjAsIlJpZ2h0IjowLjAsIkJvdHRvbSI6MC4wfSwiQmFja2dyb3VuZCI6eyIkaWQiOiIzODkiLCJDb2xvciI6eyIkaWQiOiIzOTAiLCJBIjoyNTUsIlIiOjI1NSwiRyI6MTMwLCJCIjo2N319LCJJc1Zpc2libGUiOnRydWUsIldpZHRoIjoxOC4wLCJIZWlnaHQiOjIwLjAsIkJvcmRlclN0eWxlIjp7IiRpZCI6IjM5MSIsIkxpbmVDb2xvciI6eyIkaWQiOiIzOTIiLCIkdHlwZSI6Ik5MUkUuQ29tbW9uLkRvbS5Tb2xpZENvbG9yQnJ1c2gsIE5MUkUuQ29tbW9uIiwiQ29sb3IiOnsiJGlkIjoiMzkzIiwiQSI6MjU1LCJSIjoyNTUsIkciOjI1NSwiQiI6MjU1fX0sIkxpbmVXZWlnaHQiOjAuMCwiTGluZVR5cGUiOjAsIlBhcmVudFN0eWxlIjpudWxsfSwiUGFyZW50U3R5bGUiOm51bGx9LCJUaXRsZVN0eWxlIjp7IiRpZCI6IjM5NCIsIkZvbnRTZXR0aW5ncyI6eyIkaWQiOiIzOTUiLCJGb250U2l6ZSI6MTEsIkZvbnROYW1lIjoiQ2FsaWJyaSIsIklzQm9sZCI6dHJ1ZSwiSXNJdGFsaWMiOmZhbHNlLCJJc1VuZGVybGluZWQiOmZhbHNlLCJQYXJlbnRTdHlsZSI6bnVsbH0sIkF1dG9TaXplIjowLCJGb3JlZ3JvdW5kIjp7IiRpZCI6IjM5NiIsIkNvbG9yIjp7IiRpZCI6IjM5NyIsIkEiOjI1NSwiUiI6MCwiRyI6MCwiQiI6MH19LCJNYXhXaWR0aCI6MjAwLjAsIk1heEhlaWdodCI6IkluZmluaXR5IiwiU21hcnRGb3JlZ3JvdW5kSXNBY3RpdmUiOmZhbHNlLCJIb3Jpem9udGFsQWxpZ25tZW50IjoyLCJWZXJ0aWNhbEFsaWdubWVudCI6MCwiU21hcnRGb3JlZ3JvdW5kIjpudWxsLCJCYWNrZ3JvdW5kRmlsbFR5cGUiOjAsIk1hcmdpbiI6eyIkaWQiOiIzOTgiLCJUb3AiOjAuMCwiTGVmdCI6MC4wLCJSaWdodCI6MC4wLCJCb3R0b20iOjAuMH0sIlBhZGRpbmciOnsiJGlkIjoiMzk5IiwiVG9wIjowLjAsIkxlZnQiOjAuMCwiUmlnaHQiOjAuMCwiQm90dG9tIjowLjB9LCJCYWNrZ3JvdW5kIjp7IiRpZCI6IjQwMCIsIkNvbG9yIjp7IiRpZCI6IjQwMSIsIkEiOjAsIlIiOjI1NSwiRyI6MjU1LCJCIjoyNTV9fSwiSXNWaXNpYmxlIjp0cnVlLCJXaWR0aCI6MC4wLCJIZWlnaHQiOjAuMCwiQm9yZGVyU3R5bGUiOnsiJGlkIjoiNDAyIiwiTGluZUNvbG9yIjpudWxsLCJMaW5lV2VpZ2h0IjowLjAsIkxpbmVUeXBlIjowLCJQYXJlbnRTdHlsZSI6bnVsbH0sIlBhcmVudFN0eWxlIjpudWxsfSwiRGF0ZVN0eWxlIjp7IiRpZCI6IjQwMyIsIkZvbnRTZXR0aW5ncyI6eyIkaWQiOiI0MDQiLCJGb250U2l6ZSI6MTAsIkZvbnROYW1lIjoiQ2FsaWJyaSIsIklzQm9sZCI6ZmFsc2UsIklzSXRhbGljIjpmYWxzZSwiSXNVbmRlcmxpbmVkIjpmYWxzZSwiUGFyZW50U3R5bGUiOm51bGx9LCJBdXRvU2l6ZSI6MCwiRm9yZWdyb3VuZCI6eyIkaWQiOiI0MDUiLCJDb2xvciI6eyIkaWQiOiI0MDYiLCJBIjoyNTUsIlIiOjExNSwiRyI6MTE1LCJCIjoxMTV9fSwiTWF4V2lkdGgiOjIwMC4wLCJNYXhIZWlnaHQiOiJJbmZpbml0eSIsIlNtYXJ0Rm9yZWdyb3VuZElzQWN0aXZlIjpmYWxzZSwiSG9yaXpvbnRhbEFsaWdubWVudCI6MiwiVmVydGljYWxBbGlnbm1lbnQiOjAsIlNtYXJ0Rm9yZWdyb3VuZCI6bnVsbCwiQmFja2dyb3VuZEZpbGxUeXBlIjowLCJNYXJnaW4iOnsiJGlkIjoiNDA3IiwiVG9wIjowLjAsIkxlZnQiOjAuMCwiUmlnaHQiOjAuMCwiQm90dG9tIjowLjB9LCJQYWRkaW5nIjp7IiRpZCI6IjQwOCIsIlRvcCI6MC4wLCJMZWZ0IjowLjAsIlJpZ2h0IjowLjAsIkJvdHRvbSI6MC4wfSwiQmFja2dyb3VuZCI6eyIkaWQiOiI0MDkiLCJDb2xvciI6eyIkaWQiOiI0MTAiLCJBIjowLCJSIjoyNTUsIkciOjI1NSwiQiI6MjU1fX0sIklzVmlzaWJsZSI6dHJ1ZSwiV2lkdGgiOjAuMCwiSGVpZ2h0IjowLjAsIkJvcmRlclN0eWxlIjp7IiRpZCI6IjQxMSIsIkxpbmVDb2xvciI6bnVsbCwiTGluZVdlaWdodCI6MC4wLCJMaW5lVHlwZSI6MCwiUGFyZW50U3R5bGUiOm51bGx9LCJQYXJlbnRTdHlsZSI6bnVsbH0sIkRhdGVGb3JtYXQiOnsiJGlkIjoiNDEyIiwiRm9ybWF0U3RyaW5nIjoieXl5eSBNTU0gZCIsIlNlcGFyYXRvciI6Ii8iLCJVc2VJbnRlcm5hdGlvbmFsRGF0ZUZvcm1hdCI6dHJ1ZSwiRGF0ZUlzVmlzaWJsZSI6dHJ1ZSwiVGltZUlzVmlzaWJsZSI6ZmFsc2UsIkhvdXJEaWdpdHMiOjEsIkFtUG1EZXNpZ25hdG9yIjoyLCJUcmltMDBNaW51dGVzIjpmYWxzZSwiTGFzdEtub3duVmlzaWJpbGl0eVN0YXRlIjp7IiRpZCI6IjQxMyIsIkRhdGVQYXJ0SXNWaXNpYmxlIjp0cnVlLCJUaW1lUGFydElzVmlzaWJsZSI6ZmFsc2V9fSwiV2Vla051bWJlcmluZyI6eyIkaWQiOiI0MTQiLCJGb3JtYXQiOjAsIklzVmlzaWJsZSI6ZmFsc2UsIkxhc3RLbm93blZpc2liaWxpdHlTdGF0ZSI6ZmFsc2V9LCJJc1Zpc2libGUiOnRydWUsIlBhcmVudFN0eWxlIjpudWxsfSwiSHlwZXJsaW5rIjpudWxsLCJJbXBvcnRJZCI6IiJ9LHsiJGlkIjoiNDE1IiwiSWQiOiJjNWRlNzhkYS0yYzZkLTQ1YWMtYWI0MS1jNzBmZmI4MGQzYjAiLCJJbmRleCI6MTIsIkdyb3VwSWQiOm51bGwsIlRpdGxlIjoiRTJFOiBTaWduIE9mZiIsIkRhdGVUaW1lIjoiMjAyNC0wNi0yOVQwODowMDowMCIsIlBlcmNlbnRhZ2VDb21wbGV0ZSI6bnVsbCwiTm90ZSI6bnVsbCwiU3R5bGUiOnsiJGlkIjoiNDE2IiwiVGl0bGVQb3NpdGlvbiI6IkxlZnQiLCJEYXRlUG9zaXRpb24iOiJMZWZ0IiwiU2hhcGVUeXBlIjoxMywiU2hhcGVTaXplIjoxLCJTcGFjaW5nIjo1LCJTaGFwZVN0eWxlIjp7IiRpZCI6IjQxNyIsIk1hcmdpbiI6eyIkaWQiOiI0MTgiLCJUb3AiOjAuMCwiTGVmdCI6MC4wLCJSaWdodCI6MC4wLCJCb3R0b20iOjAuMH0sIlBhZGRpbmciOnsiJGlkIjoiNDE5IiwiVG9wIjowLjAsIkxlZnQiOjAuMCwiUmlnaHQiOjAuMCwiQm90dG9tIjowLjB9LCJCYWNrZ3JvdW5kIjp7IiRpZCI6IjQyMCIsIkNvbG9yIjp7IiRpZCI6IjQyMSIsIkEiOjI1NSwiUiI6MjU1LCJHIjoxMzAsIkIiOjY3fX0sIklzVmlzaWJsZSI6dHJ1ZSwiV2lkdGgiOjE4LjAsIkhlaWdodCI6MjAuMCwiQm9yZGVyU3R5bGUiOnsiJGlkIjoiNDIyIiwiTGluZUNvbG9yIjp7IiRpZCI6IjQyMyIsIiR0eXBlIjoiTkxSRS5Db21tb24uRG9tLlNvbGlkQ29sb3JCcnVzaCwgTkxSRS5Db21tb24iLCJDb2xvciI6eyIkaWQiOiI0MjQiLCJBIjoyNTUsIlIiOjI1NSwiRyI6MjU1LCJCIjoyNTV9fSwiTGluZVdlaWdodCI6MC4wLCJMaW5lVHlwZSI6MCwiUGFyZW50U3R5bGUiOm51bGx9LCJQYXJlbnRTdHlsZSI6bnVsbH0sIlRpdGxlU3R5bGUiOnsiJGlkIjoiNDI1IiwiRm9udFNldHRpbmdzIjp7IiRpZCI6IjQyNiIsIkZvbnRTaXplIjoxMSwiRm9udE5hbWUiOiJDYWxpYnJpIiwiSXNCb2xkIjp0cnVlLCJJc0l0YWxpYyI6ZmFsc2UsIklzVW5kZXJsaW5lZCI6ZmFsc2UsIlBhcmVudFN0eWxlIjpudWxsfSwiQXV0b1NpemUiOjAsIkZvcmVncm91bmQiOnsiJGlkIjoiNDI3IiwiQ29sb3IiOnsiJGlkIjoiNDI4IiwiQSI6MjU1LCJSIjowLCJHIjowLCJCIjowfX0sIk1heFdpZHRoIjoyMDAuMCwiTWF4SGVpZ2h0IjoiSW5maW5pdHkiLCJTbWFydEZvcmVncm91bmRJc0FjdGl2ZSI6ZmFsc2UsIkhvcml6b250YWxBbGlnbm1lbnQiOjIsIlZlcnRpY2FsQWxpZ25tZW50IjowLCJTbWFydEZvcmVncm91bmQiOm51bGwsIkJhY2tncm91bmRGaWxsVHlwZSI6MCwiTWFyZ2luIjp7IiRpZCI6IjQyOSIsIlRvcCI6MC4wLCJMZWZ0IjowLjAsIlJpZ2h0IjowLjAsIkJvdHRvbSI6MC4wfSwiUGFkZGluZyI6eyIkaWQiOiI0MzAiLCJUb3AiOjAuMCwiTGVmdCI6MC4wLCJSaWdodCI6MC4wLCJCb3R0b20iOjAuMH0sIkJhY2tncm91bmQiOnsiJGlkIjoiNDMxIiwiQ29sb3IiOnsiJGlkIjoiNDMyIiwiQSI6MCwiUiI6MjU1LCJHIjoyNTUsIkIiOjI1NX19LCJJc1Zpc2libGUiOnRydWUsIldpZHRoIjowLjAsIkhlaWdodCI6MC4wLCJCb3JkZXJTdHlsZSI6eyIkaWQiOiI0MzMiLCJMaW5lQ29sb3IiOm51bGwsIkxpbmVXZWlnaHQiOjAuMCwiTGluZVR5cGUiOjAsIlBhcmVudFN0eWxlIjpudWxsfSwiUGFyZW50U3R5bGUiOm51bGx9LCJEYXRlU3R5bGUiOnsiJGlkIjoiNDM0IiwiRm9udFNldHRpbmdzIjp7IiRpZCI6IjQzNSIsIkZvbnRTaXplIjoxMCwiRm9udE5hbWUiOiJDYWxpYnJpIiwiSXNCb2xkIjpmYWxzZSwiSXNJdGFsaWMiOmZhbHNlLCJJc1VuZGVybGluZWQiOmZhbHNlLCJQYXJlbnRTdHlsZSI6bnVsbH0sIkF1dG9TaXplIjowLCJGb3JlZ3JvdW5kIjp7IiRpZCI6IjQzNiIsIkNvbG9yIjp7IiRpZCI6IjQzNyIsIkEiOjI1NSwiUiI6MTE1LCJHIjoxMTUsIkIiOjExNX19LCJNYXhXaWR0aCI6MjAwLjAsIk1heEhlaWdodCI6IkluZmluaXR5IiwiU21hcnRGb3JlZ3JvdW5kSXNBY3RpdmUiOmZhbHNlLCJIb3Jpem9udGFsQWxpZ25tZW50IjoyLCJWZXJ0aWNhbEFsaWdubWVudCI6MCwiU21hcnRGb3JlZ3JvdW5kIjpudWxsLCJCYWNrZ3JvdW5kRmlsbFR5cGUiOjAsIk1hcmdpbiI6eyIkaWQiOiI0MzgiLCJUb3AiOjAuMCwiTGVmdCI6MC4wLCJSaWdodCI6MC4wLCJCb3R0b20iOjAuMH0sIlBhZGRpbmciOnsiJGlkIjoiNDM5IiwiVG9wIjowLjAsIkxlZnQiOjAuMCwiUmlnaHQiOjAuMCwiQm90dG9tIjowLjB9LCJCYWNrZ3JvdW5kIjp7IiRpZCI6IjQ0MCIsIkNvbG9yIjp7IiRpZCI6IjQ0MSIsIkEiOjAsIlIiOjI1NSwiRyI6MjU1LCJCIjoyNTV9fSwiSXNWaXNpYmxlIjp0cnVlLCJXaWR0aCI6MC4wLCJIZWlnaHQiOjAuMCwiQm9yZGVyU3R5bGUiOnsiJGlkIjoiNDQyIiwiTGluZUNvbG9yIjpudWxsLCJMaW5lV2VpZ2h0IjowLjAsIkxpbmVUeXBlIjowLCJQYXJlbnRTdHlsZSI6bnVsbH0sIlBhcmVudFN0eWxlIjpudWxsfSwiRGF0ZUZvcm1hdCI6eyIkaWQiOiI0NDMiLCJGb3JtYXRTdHJpbmciOiJ5eXl5IE1NTSBkIiwiU2VwYXJhdG9yIjoiLyIsIlVzZUludGVybmF0aW9uYWxEYXRlRm9ybWF0Ijp0cnVlLCJEYXRlSXNWaXNpYmxlIjp0cnVlLCJUaW1lSXNWaXNpYmxlIjpmYWxzZSwiSG91ckRpZ2l0cyI6MSwiQW1QbURlc2lnbmF0b3IiOjIsIlRyaW0wME1pbnV0ZXMiOmZhbHNlLCJMYXN0S25vd25WaXNpYmlsaXR5U3RhdGUiOnsiJGlkIjoiNDQ0IiwiRGF0ZVBhcnRJc1Zpc2libGUiOnRydWUsIlRpbWVQYXJ0SXNWaXNpYmxlIjpmYWxzZX19LCJXZWVrTnVtYmVyaW5nIjp7IiRpZCI6IjQ0NSIsIkZvcm1hdCI6MCwiSXNWaXNpYmxlIjpmYWxzZSwiTGFzdEtub3duVmlzaWJpbGl0eVN0YXRlIjpmYWxzZX0sIklzVmlzaWJsZSI6dHJ1ZSwiUGFyZW50U3R5bGUiOm51bGx9LCJIeXBlcmxpbmsiOm51bGwsIkltcG9ydElkIjoiIn1dLCJJZCI6IjhkMzhhOTc5LTc4ZjYtNDc2Zi05OTZmLTM0MjA3MjQ1ODg0ZSIsIklzU2luZ2xlSXRlbVJvdyI6ZmFsc2V9XSwiSW5kZXgiOjMsIklkIjoiNzkyZDBmMWEtMjUxMi00YzAzLTg5ZmQtMDgyYzYwYWZhMDIwIiwiSGVhZGVyVGV4dCI6bnVsbCwiSXNEZWZhdWx0Ijp0cnVlLCJTdHlsZSI6eyIkaWQiOiI0NDYiLCJIZWFkZXJTdHlsZSI6eyIkaWQiOiI0NDciLCJUZXh0U3R5bGUiOnsiJGlkIjoiNDQ4IiwiRm9udFNldHRpbmdzIjp7IiRpZCI6IjQ0OSIsIkZvbnRTaXplIjoxMSwiRm9udE5hbWUiOiJDYWxpYnJpIiwiSXNCb2xkIjpmYWxzZSwiSXNJdGFsaWMiOmZhbHNlLCJJc1VuZGVybGluZWQiOmZhbHNlLCJQYXJlbnRTdHlsZSI6bnVsbH0sIkF1dG9TaXplIjoyLCJGb3JlZ3JvdW5kIjp7IiRpZCI6IjQ1MCIsIkNvbG9yIjp7IiRpZCI6IjQ1MSIsIkEiOjI1NSwiUiI6MCwiRyI6MCwiQiI6MH19LCJNYXhXaWR0aCI6MC4wLCJNYXhIZWlnaHQiOjAuMCwiU21hcnRGb3JlZ3JvdW5kSXNBY3RpdmUiOmZhbHNlLCJIb3Jpem9udGFsQWxpZ25tZW50IjowLCJWZXJ0aWNhbEFsaWdubWVudCI6MCwiU21hcnRGb3JlZ3JvdW5kIjpudWxsLCJCYWNrZ3JvdW5kRmlsbFR5cGUiOjAsIk1hcmdpbiI6eyIkaWQiOiI0NTIiLCJUb3AiOjAuMCwiTGVmdCI6MC4wLCJSaWdodCI6MC4wLCJCb3R0b20iOjAuMH0sIlBhZGRpbmciOnsiJGlkIjoiNDUzIiwiVG9wIjowLjAsIkxlZnQiOjAuMCwiUmlnaHQiOjAuMCwiQm90dG9tIjowLjB9LCJCYWNrZ3JvdW5kIjpudWxsLCJJc1Zpc2libGUiOnRydWUsIldpZHRoIjowLjAsIkhlaWdodCI6MC4wLCJCb3JkZXJTdHlsZSI6bnVsbCwiUGFyZW50U3R5bGUiOm51bGx9LCJSZWN0YW5nbGVTdHlsZSI6eyIkaWQiOiI0NTQiLCJNYXJnaW4iOnsiJGlkIjoiNDU1IiwiVG9wIjowLjAsIkxlZnQiOjAuMCwiUmlnaHQiOjAuMCwiQm90dG9tIjowLjB9LCJQYWRkaW5nIjp7IiRpZCI6IjQ1NiIsIlRvcCI6MC4wLCJMZWZ0IjowLjAsIlJpZ2h0IjowLjAsIkJvdHRvbSI6MC4wfSwiQmFja2dyb3VuZCI6eyIkaWQiOiI0NTciLCJDb2xvciI6eyIkaWQiOiI0NTgiLCJBIjo2MywiUiI6MjU1LCJHIjoyMTYsIkIiOjE5N319LCJJc1Zpc2libGUiOnRydWUsIldpZHRoIjowLjAsIkhlaWdodCI6MC4wLCJCb3JkZXJTdHlsZSI6eyIkaWQiOiI0NTkiLCJMaW5lQ29sb3IiOnsiJGlkIjoiNDYwIiwiJHR5cGUiOiJOTFJFLkNvbW1vbi5Eb20uU29saWRDb2xvckJydXNoLCBOTFJFLkNvbW1vbiIsIkNvbG9yIjp7IiRpZCI6IjQ2MSIsIkEiOjI1NSwiUiI6MTg4LCJHIjoxNzgsIkIiOjB9fSwiTGluZVdlaWdodCI6MC4wLCJMaW5lVHlwZSI6MCwiUGFyZW50U3R5bGUiOm51bGx9LCJQYXJlbnRTdHlsZSI6bnVsbH0sIk1hcmdpbiI6eyIkaWQiOiI0NjIiLCJUb3AiOjAuMCwiTGVmdCI6MC4wLCJSaWdodCI6MC4wLCJCb3R0b20iOjAuMH0sIlBhZGRpbmciOnsiJGlkIjoiNDYzIiwiVG9wIjowLjAsIkxlZnQiOjAuMCwiUmlnaHQiOjAuMCwiQm90dG9tIjowLjB9LCJCYWNrZ3JvdW5kIjpudWxsLCJJc1Zpc2libGUiOnRydWUsIldpZHRoIjowLjAsIkhlaWdodCI6MC4wLCJCb3JkZXJTdHlsZSI6bnVsbCwiUGFyZW50U3R5bGUiOm51bGx9LCJCYWNrZ3JvdW5kU3R5bGUiOnsiJGlkIjoiNDY0IiwiTWFyZ2luIjp7IiRpZCI6IjQ2NSIsIlRvcCI6MC4wLCJMZWZ0IjowLjAsIlJpZ2h0IjowLjAsIkJvdHRvbSI6MC4wfSwiUGFkZGluZyI6eyIkaWQiOiI0NjYiLCJUb3AiOjAuMCwiTGVmdCI6MC4wLCJSaWdodCI6MC4wLCJCb3R0b20iOjAuMH0sIkJhY2tncm91bmQiOnsiJGlkIjoiNDY3IiwiQ29sb3IiOnsiJGlkIjoiNDY4IiwiQSI6MjUsIlIiOjI1NSwiRyI6MTMwLCJCIjo2N319LCJJc1Zpc2libGUiOnRydWUsIldpZHRoIjowLjAsIkhlaWdodCI6MC4wLCJCb3JkZXJTdHlsZSI6eyIkaWQiOiI0NjkiLCJMaW5lQ29sb3IiOnsiJGlkIjoiNDcwIiwiJHR5cGUiOiJOTFJFLkNvbW1vbi5Eb20uU29saWRDb2xvckJydXNoLCBOTFJFLkNvbW1vbiIsIkNvbG9yIjp7IiRpZCI6IjQ3MSIsIkEiOjI1NSwiUiI6MjM0LCJHIjoyMiwiQiI6MzB9fSwiTGluZVdlaWdodCI6MC4wLCJMaW5lVHlwZSI6MCwiUGFyZW50U3R5bGUiOm51bGx9LCJQYXJlbnRTdHlsZSI6bnVsbH0sIk1hcmdpbiI6eyIkaWQiOiI0NzIiLCJUb3AiOjAuMCwiTGVmdCI6MC4wLCJSaWdodCI6MC4wLCJCb3R0b20iOjAuMH0sIlBhZGRpbmciOnsiJGlkIjoiNDczIiwiVG9wIjowLjAsIkxlZnQiOjAuMCwiUmlnaHQiOjAuMCwiQm90dG9tIjowLjB9LCJJc1Zpc2libGUiOnRydWUsIldpZHRoIjowLjAsIkhlaWdodCI6MC4wLCJCb3JkZXJTdHlsZSI6eyIkaWQiOiI0NzQiLCJMaW5lQ29sb3IiOm51bGwsIkxpbmVXZWlnaHQiOjAuMCwiTGluZVR5cGUiOjAsIlBhcmVudFN0eWxlIjpudWxsfSwiUGFyZW50U3R5bGUiOm51bGx9fV0sIklkIjoiZjNlMGFjZDItZWM1Ni00Yjk4LWI4NWItNWIxYzVhMTk4NjkwIiwiSW5kZXgiOjMsIkhlYWRlclRleHQiOiJUZXN0IFx1MDAwYk1hbmFnZW1lbnQiLCJTdHlsZSI6eyIkaWQiOiI0NzUiLCJTdHlsZUlkIjoiMDAwMDAwMDAtMDAwMC0wMDAwLTAwMDAtMDAwMDAwMDAwMDAwIiwiSGVhZGVyU3R5bGUiOnsiJGlkIjoiNDc2IiwiVGV4dElzVmVydGljYWwiOnRydWUsIlRleHRTdHlsZSI6eyIkaWQiOiI0NzciLCJGb250U2V0dGluZ3MiOnsiJGlkIjoiNDc4IiwiRm9udFNpemUiOjE0LCJGb250TmFtZSI6IkNhbGlicmkiLCJJc0JvbGQiOmZhbHNlLCJJc0l0YWxpYyI6ZmFsc2UsIklzVW5kZXJsaW5lZCI6ZmFsc2UsIlBhcmVudFN0eWxlIjpudWxsfSwiQXV0b1NpemUiOjIsIkZvcmVncm91bmQiOnsiJGlkIjoiNDc5IiwiQ29sb3IiOnsiJGlkIjoiNDgw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NDgxIiwiVG9wIjowLjAsIkxlZnQiOjAuMCwiUmlnaHQiOjAuMCwiQm90dG9tIjowLjB9LCJQYWRkaW5nIjp7IiRpZCI6IjQ4MiIsIlRvcCI6MC4wLCJMZWZ0IjowLjAsIlJpZ2h0IjowLjAsIkJvdHRvbSI6MC4wfSwiQmFja2dyb3VuZCI6bnVsbCwiSXNWaXNpYmxlIjp0cnVlLCJXaWR0aCI6MC4wLCJIZWlnaHQiOjAuMCwiQm9yZGVyU3R5bGUiOm51bGwsIlBhcmVudFN0eWxlIjpudWxsfSwiUmVjdGFuZ2xlU3R5bGUiOnsiJGlkIjoiNDgzIiwiTWFyZ2luIjp7IiRpZCI6IjQ4NCIsIlRvcCI6MC4wLCJMZWZ0IjowLjAsIlJpZ2h0IjowLjAsIkJvdHRvbSI6MC4wfSwiUGFkZGluZyI6eyIkaWQiOiI0ODUiLCJUb3AiOjAuMCwiTGVmdCI6MC4wLCJSaWdodCI6MC4wLCJCb3R0b20iOjAuMH0sIkJhY2tncm91bmQiOnsiJGlkIjoiNDg2IiwiQ29sb3IiOnsiJGlkIjoiNDg3IiwiQSI6MjU1LCJSIjoyNTUsIkciOjIxNiwiQiI6MTk3fX0sIklzVmlzaWJsZSI6dHJ1ZSwiV2lkdGgiOjAuMCwiSGVpZ2h0IjowLjAsIkJvcmRlclN0eWxlIjp7IiRpZCI6IjQ4OCIsIkxpbmVDb2xvciI6eyIkaWQiOiI0ODkiLCIkdHlwZSI6Ik5MUkUuQ29tbW9uLkRvbS5Tb2xpZENvbG9yQnJ1c2gsIE5MUkUuQ29tbW9uIiwiQ29sb3IiOnsiJGlkIjoiNDkwIiwiQSI6MjU1LCJSIjoyNTUsIkciOjI1NSwiQiI6MjU1fX0sIkxpbmVXZWlnaHQiOjAuMCwiTGluZVR5cGUiOjAsIlBhcmVudFN0eWxlIjpudWxsfSwiUGFyZW50U3R5bGUiOm51bGx9LCJNYXJnaW4iOnsiJGlkIjoiNDkxIiwiVG9wIjowLjAsIkxlZnQiOjAuMCwiUmlnaHQiOjAuMCwiQm90dG9tIjowLjB9LCJQYWRkaW5nIjp7IiRpZCI6IjQ5MiIsIlRvcCI6MC4wLCJMZWZ0IjowLjAsIlJpZ2h0IjowLjAsIkJvdHRvbSI6MC4wfSwiQmFja2dyb3VuZCI6bnVsbCwiSXNWaXNpYmxlIjp0cnVlLCJXaWR0aCI6MC4wLCJIZWlnaHQiOjAuMCwiQm9yZGVyU3R5bGUiOm51bGwsIlBhcmVudFN0eWxlIjpudWxsfSwiQmFja2dyb3VuZFN0eWxlIjp7IiRpZCI6IjQ5MyIsIk1hcmdpbiI6eyIkaWQiOiI0OTQiLCJUb3AiOjAuMCwiTGVmdCI6MC4wLCJSaWdodCI6MC4wLCJCb3R0b20iOjAuMH0sIlBhZGRpbmciOnsiJGlkIjoiNDk1IiwiVG9wIjowLjAsIkxlZnQiOjAuMCwiUmlnaHQiOjAuMCwiQm90dG9tIjowLjB9LCJCYWNrZ3JvdW5kIjp7IiRpZCI6IjQ5NiIsIkNvbG9yIjp7IiRpZCI6IjQ5NyIsIkEiOjI1LCJSIjoyNTUsIkciOjI1NSwiQiI6MjU1fX0sIklzVmlzaWJsZSI6dHJ1ZSwiV2lkdGgiOjAuMCwiSGVpZ2h0IjowLjAsIkJvcmRlclN0eWxlIjp7IiRpZCI6IjQ5OCIsIkxpbmVDb2xvciI6eyIkaWQiOiI0OTkiLCIkdHlwZSI6Ik5MUkUuQ29tbW9uLkRvbS5Tb2xpZENvbG9yQnJ1c2gsIE5MUkUuQ29tbW9uIiwiQ29sb3IiOnsiJGlkIjoiNTAwIiwiQSI6MjU1LCJSIjoyNTUsIkciOjI1NSwiQiI6MjU1fX0sIkxpbmVXZWlnaHQiOjAuMCwiTGluZVR5cGUiOjAsIlBhcmVudFN0eWxlIjpudWxsfSwiUGFyZW50U3R5bGUiOm51bGx9LCJJc0Fib3ZlVGltZWJhbmQiOmZhbHNlLCJTcGFjaW5nIjo1LCJEZWZhdWx0U3dpbWxhbmVUYXNrU3R5bGUiOnsiJGlkIjoiNTAxIiwiJHR5cGUiOiJOTFJFLkNvbW1vbi5Eb20uU3R5bGVzLkV4cGxpY2l0U2V0YWJsZVRhc2tTdHlsZSwgTkxSRS5Db21tb24iLCJTaGFwZSI6MSwiU2hhcGVUaGlja25lc3MiOjAsIkR1cmF0aW9uRm9ybWF0IjowLCJJbmNsdWRlTm9uV29ya2luZ0RheXNJbkR1cmF0aW9uIjpmYWxzZSwiUGVyY2VudGFnZUNvbXBsZXRlU3R5bGUiOnsiJGlkIjoiNTAyIiwiRm9udFNldHRpbmdzIjp7IiRpZCI6IjUwMyIsIkZvbnRTaXplIjoxMCwiRm9udE5hbWUiOiJDYWxpYnJpIiwiSXNCb2xkIjpmYWxzZSwiSXNJdGFsaWMiOmZhbHNlLCJJc1VuZGVybGluZWQiOmZhbHNlLCJQYXJlbnRTdHlsZSI6bnVsbH0sIkF1dG9TaXplIjowLCJGb3JlZ3JvdW5kIjp7IiRpZCI6IjUwNCIsIkNvbG9yIjp7IiRpZCI6IjUwNSIsIkEiOjI1NSwiUiI6MTkyLCJHIjo4MCwiQiI6Nzd9fSwiTWF4V2lkdGgiOjIwMC4wLCJNYXhIZWlnaHQiOiJJbmZpbml0eSIsIlNtYXJ0Rm9yZWdyb3VuZElzQWN0aXZlIjpmYWxzZSwiSG9yaXpvbnRhbEFsaWdubWVudCI6MCwiVmVydGljYWxBbGlnbm1lbnQiOjAsIlNtYXJ0Rm9yZWdyb3VuZCI6bnVsbCwiQmFja2dyb3VuZEZpbGxUeXBlIjowLCJNYXJnaW4iOnsiJGlkIjoiNTA2IiwiVG9wIjowLjAsIkxlZnQiOjAuMCwiUmlnaHQiOjAuMCwiQm90dG9tIjowLjB9LCJQYWRkaW5nIjp7IiRpZCI6IjUwNyIsIlRvcCI6MC4wLCJMZWZ0IjowLjAsIlJpZ2h0IjowLjAsIkJvdHRvbSI6MC4wfSwiQmFja2dyb3VuZCI6eyIkaWQiOiI1MDgiLCJDb2xvciI6eyIkaWQiOiI1MDkiLCJBIjo4OSwiUiI6MCwiRyI6MCwiQiI6MH19LCJJc1Zpc2libGUiOnRydWUsIldpZHRoIjowLjAsIkhlaWdodCI6MC4wLCJCb3JkZXJTdHlsZSI6eyIkaWQiOiI1MTAiLCJMaW5lQ29sb3IiOm51bGwsIkxpbmVXZWlnaHQiOjAuMCwiTGluZVR5cGUiOjAsIlBhcmVudFN0eWxlIjpudWxsfSwiUGFyZW50U3R5bGUiOm51bGx9LCJEdXJhdGlvblN0eWxlIjp7IiRpZCI6IjUxMSIsIkZvbnRTZXR0aW5ncyI6eyIkaWQiOiI1MTIiLCJGb250U2l6ZSI6MTAsIkZvbnROYW1lIjoiQ2FsaWJyaSIsIklzQm9sZCI6ZmFsc2UsIklzSXRhbGljIjpmYWxzZSwiSXNVbmRlcmxpbmVkIjpmYWxzZSwiUGFyZW50U3R5bGUiOm51bGx9LCJBdXRvU2l6ZSI6MCwiRm9yZWdyb3VuZCI6eyIkaWQiOiI1MTMiLCJDb2xvciI6eyIkaWQiOiI1MTQ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1MTUiLCJUb3AiOjAuMCwiTGVmdCI6MC4wLCJSaWdodCI6MC4wLCJCb3R0b20iOjAuMH0sIlBhZGRpbmciOnsiJGlkIjoiNTE2IiwiVG9wIjowLjAsIkxlZnQiOjAuMCwiUmlnaHQiOjAuMCwiQm90dG9tIjowLjB9LCJCYWNrZ3JvdW5kIjp7IiRpZCI6IjUxNyIsIkNvbG9yIjp7IiRpZCI6IjUxOCIsIkEiOjAsIlIiOjAsIkciOjAsIkIiOjB9fSwiSXNWaXNpYmxlIjp0cnVlLCJXaWR0aCI6MC4wLCJIZWlnaHQiOjAuMCwiQm9yZGVyU3R5bGUiOnsiJGlkIjoiNTE5IiwiTGluZUNvbG9yIjpudWxsLCJMaW5lV2VpZ2h0IjowLjAsIkxpbmVUeXBlIjowLCJQYXJlbnRTdHlsZSI6bnVsbH0sIlBhcmVudFN0eWxlIjpudWxsfSwiSG9yaXpvbnRhbENvbm5lY3RvclN0eWxlIjp7IiRpZCI6IjUyMCIsIkxpbmVDb2xvciI6eyIkaWQiOiI1MjEiLCIkdHlwZSI6Ik5MUkUuQ29tbW9uLkRvbS5Tb2xpZENvbG9yQnJ1c2gsIE5MUkUuQ29tbW9uIiwiQ29sb3IiOnsiJGlkIjoiNTIyIiwiQSI6MjU1LCJSIjoyMDQsIkciOjIwNCwiQiI6MjA0fX0sIkxpbmVXZWlnaHQiOjEuMCwiTGluZVR5cGUiOjAsIlBhcmVudFN0eWxlIjpudWxsfSwiVmVydGljYWxDb25uZWN0b3JTdHlsZSI6eyIkaWQiOiI1MjMiLCJMaW5lQ29sb3IiOnsiJGlkIjoiNTI0IiwiJHR5cGUiOiJOTFJFLkNvbW1vbi5Eb20uU29saWRDb2xvckJydXNoLCBOTFJFLkNvbW1vbiIsIkNvbG9yIjp7IiRpZCI6IjUyNSIsIkEiOjI1NSwiUiI6MjA0LCJHIjoyMDQsIkIiOjIwNH19LCJMaW5lV2VpZ2h0IjowLjAsIkxpbmVUeXBlIjowLCJQYXJlbnRTdHlsZSI6bnVsbH0sIk1hcmdpbiI6bnVsbCwiU3RhcnREYXRlUG9zaXRpb24iOjQsIkVuZERhdGVQb3NpdGlvbiI6NCwiRGF0ZUlzVmlzaWJsZSI6dHJ1ZSwiVGl0bGVQb3NpdGlvbiI6MywiRHVyYXRpb25Qb3NpdGlvbiI6NiwiUGVyY2VudGFnZUNvbXBsZXRlZFBvc2l0aW9uIjo2LCJTcGFjaW5nIjo1LCJJc0JlbG93VGltZWJhbmQiOnRydWUsIlBlcmNlbnRhZ2VDb21wbGV0ZVNoYXBlT3BhY2l0eSI6MzUsIlNoYXBlU3R5bGUiOnsiJGlkIjoiNTI2IiwiTWFyZ2luIjp7IiRpZCI6IjUyNyIsIlRvcCI6MC4wLCJMZWZ0Ijo0LjAsIlJpZ2h0Ijo0LjAsIkJvdHRvbSI6MC4wfSwiUGFkZGluZyI6eyIkaWQiOiI1MjgiLCJUb3AiOjAuMCwiTGVmdCI6MC4wLCJSaWdodCI6MC4wLCJCb3R0b20iOjAuMH0sIkJhY2tncm91bmQiOnsiJGlkIjoiNTI5IiwiQ29sb3IiOnsiJGlkIjoiNTMwIiwiQSI6MjU1LCJSIjoyNTUsIkciOjEzMCwiQiI6Njd9fSwiSXNWaXNpYmxlIjp0cnVlLCJXaWR0aCI6MC4wLCJIZWlnaHQiOjEwLjAsIkJvcmRlclN0eWxlIjp7IiRpZCI6IjUzMSIsIkxpbmVDb2xvciI6eyIkaWQiOiI1MzIiLCIkdHlwZSI6Ik5MUkUuQ29tbW9uLkRvbS5Tb2xpZENvbG9yQnJ1c2gsIE5MUkUuQ29tbW9uIiwiQ29sb3IiOnsiJGlkIjoiNTMzIiwiQSI6MjU1LCJSIjoyMzQsIkciOjIyLCJCIjozMH19LCJMaW5lV2VpZ2h0IjowLjAsIkxpbmVUeXBlIjowLCJQYXJlbnRTdHlsZSI6bnVsbH0sIlBhcmVudFN0eWxlIjpudWxsfSwiVGl0bGVTdHlsZSI6eyIkaWQiOiI1MzQiLCJGb250U2V0dGluZ3MiOnsiJGlkIjoiNTM1IiwiRm9udFNpemUiOjExLCJGb250TmFtZSI6IkNhbGlicmkiLCJJc0JvbGQiOmZhbHNlLCJJc0l0YWxpYyI6ZmFsc2UsIklzVW5kZXJsaW5lZCI6ZmFsc2UsIlBhcmVudFN0eWxlIjpudWxsfSwiQXV0b1NpemUiOjAsIkZvcmVncm91bmQiOnsiJGlkIjoiNTM2IiwiQ29sb3IiOnsiJGlkIjoiNTM3IiwiQSI6MjU1LCJSIjowLCJHIjowLCJCIjowfX0sIk1heFdpZHRoIjoyMDAuMCwiTWF4SGVpZ2h0IjoiSW5maW5pdHkiLCJTbWFydEZvcmVncm91bmRJc0FjdGl2ZSI6ZmFsc2UsIkhvcml6b250YWxBbGlnbm1lbnQiOjIsIlZlcnRpY2FsQWxpZ25tZW50IjowLCJTbWFydEZvcmVncm91bmQiOm51bGwsIkJhY2tncm91bmRGaWxsVHlwZSI6MCwiTWFyZ2luIjp7IiRpZCI6IjUzOCIsIlRvcCI6MC4wLCJMZWZ0IjowLjAsIlJpZ2h0IjowLjAsIkJvdHRvbSI6MC4wfSwiUGFkZGluZyI6eyIkaWQiOiI1MzkiLCJUb3AiOjAuMCwiTGVmdCI6MC4wLCJSaWdodCI6MC4wLCJCb3R0b20iOjAuMH0sIkJhY2tncm91bmQiOnsiJGlkIjoiNTQwIiwiQ29sb3IiOnsiJGlkIjoiNTQxIiwiQSI6MCwiUiI6MjU1LCJHIjoyNTUsIkIiOjI1NX19LCJJc1Zpc2libGUiOnRydWUsIldpZHRoIjowLjAsIkhlaWdodCI6MC4wLCJCb3JkZXJTdHlsZSI6eyIkaWQiOiI1NDIiLCJMaW5lQ29sb3IiOm51bGwsIkxpbmVXZWlnaHQiOjAuMCwiTGluZVR5cGUiOjAsIlBhcmVudFN0eWxlIjpudWxsfSwiUGFyZW50U3R5bGUiOm51bGx9LCJEYXRlU3R5bGUiOnsiJGlkIjoiNTQzIiwiRm9udFNldHRpbmdzIjp7IiRpZCI6IjU0NCIsIkZvbnRTaXplIjoxMCwiRm9udE5hbWUiOiJDYWxpYnJpIiwiSXNCb2xkIjpmYWxzZSwiSXNJdGFsaWMiOmZhbHNlLCJJc1VuZGVybGluZWQiOmZhbHNlLCJQYXJlbnRTdHlsZSI6bnVsbH0sIkF1dG9TaXplIjowLCJGb3JlZ3JvdW5kIjp7IiRpZCI6IjU0NSIsIkNvbG9yIjp7IiRpZCI6IjU0NiIsIkEiOjI1NSwiUiI6MTE1LCJHIjoxMTUsIkIiOjExNX19LCJNYXhXaWR0aCI6MjAwLjAsIk1heEhlaWdodCI6IkluZmluaXR5IiwiU21hcnRGb3JlZ3JvdW5kSXNBY3RpdmUiOmZhbHNlLCJIb3Jpem9udGFsQWxpZ25tZW50IjowLCJWZXJ0aWNhbEFsaWdubWVudCI6MCwiU21hcnRGb3JlZ3JvdW5kIjpudWxsLCJCYWNrZ3JvdW5kRmlsbFR5cGUiOjAsIk1hcmdpbiI6eyIkaWQiOiI1NDciLCJUb3AiOjAuMCwiTGVmdCI6MC4wLCJSaWdodCI6MC4wLCJCb3R0b20iOjAuMH0sIlBhZGRpbmciOnsiJGlkIjoiNTQ4IiwiVG9wIjowLjAsIkxlZnQiOjAuMCwiUmlnaHQiOjAuMCwiQm90dG9tIjowLjB9LCJCYWNrZ3JvdW5kIjp7IiRpZCI6IjU0OSIsIkNvbG9yIjp7IiRpZCI6IjU1MCIsIkEiOjAsIlIiOjI1NSwiRyI6MjU1LCJCIjoyNTV9fSwiSXNWaXNpYmxlIjp0cnVlLCJXaWR0aCI6MC4wLCJIZWlnaHQiOjAuMCwiQm9yZGVyU3R5bGUiOnsiJGlkIjoiNTUxIiwiTGluZUNvbG9yIjpudWxsLCJMaW5lV2VpZ2h0IjowLjAsIkxpbmVUeXBlIjowLCJQYXJlbnRTdHlsZSI6bnVsbH0sIlBhcmVudFN0eWxlIjpudWxsfSwiRGF0ZUZvcm1hdCI6eyIkaWQiOiI1NTI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UzIiwiRm9ybWF0IjowLCJJc1Zpc2libGUiOmZhbHNlLCJMYXN0S25vd25WaXNpYmlsaXR5U3RhdGUiOmZhbHNlfSwiSXNWaXNpYmxlIjp0cnVlLCJQYXJlbnRTdHlsZSI6bnVsbCwiX2V4cGxpY2l0bHlTZXQiOnsiJGlkIjoiNTU0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RlZmF1bHRTd2ltbGFuZU1vdFN0eWxlIjp7IiRpZCI6IjU1NSIsIlNoYXBlIjoxMywiQ29ubmVjdG9yTWFyZ2luIjp7IiRpZCI6IjU1NiIsIlRvcCI6MC4wLCJMZWZ0IjoyLjAsIlJpZ2h0IjoyLjAsIkJvdHRvbSI6MC4wfSwiQ29ubmVjdG9yU3R5bGUiOnsiJGlkIjoiNTU3IiwiTGluZUNvbG9yIjp7IiRpZCI6IjU1OCIsIiR0eXBlIjoiTkxSRS5Db21tb24uRG9tLlNvbGlkQ29sb3JCcnVzaCwgTkxSRS5Db21tb24iLCJDb2xvciI6eyIkaWQiOiI1NTkiLCJBIjoxMjcsIlIiOjc5LCJHIjoxMjksIkIiOjE4OX19LCJMaW5lV2VpZ2h0IjoxLjAsIkxpbmVUeXBlIjowLCJQYXJlbnRTdHlsZSI6bnVsbH0sIklzQmVsb3dUaW1lYmFuZCI6ZmFsc2UsIlBvc2l0aW9uT25UYXNrIjoxLCJIaWRlRGF0ZSI6ZmFsc2UsIlNoYXBlU2l6ZSI6MSwiU3BhY2luZyI6Mi4wLCJQYWRkaW5nIjp7IiRpZCI6IjU2MCIsIlRvcCI6Ny4wLCJMZWZ0IjozLjAsIlJpZ2h0IjowLjAsIkJvdHRvbSI6Mi4wfSwiU2hhcGVTdHlsZSI6eyIkaWQiOiI1NjEiLCJNYXJnaW4iOnsiJGlkIjoiNTYyIiwiVG9wIjowLjAsIkxlZnQiOjAuMCwiUmlnaHQiOjAuMCwiQm90dG9tIjowLjB9LCJQYWRkaW5nIjp7IiRpZCI6IjU2MyIsIlRvcCI6MC4wLCJMZWZ0IjowLjAsIlJpZ2h0IjowLjAsIkJvdHRvbSI6MC4wfSwiQmFja2dyb3VuZCI6eyIkaWQiOiI1NjQiLCJDb2xvciI6eyIkaWQiOiI1NjUiLCJBIjoyNTUsIlIiOjI1NSwiRyI6MjE2LCJCIjoxOTd9fSwiSXNWaXNpYmxlIjp0cnVlLCJXaWR0aCI6MTMuMCwiSGVpZ2h0IjoxMy4wLCJCb3JkZXJTdHlsZSI6eyIkaWQiOiI1NjYiLCJMaW5lQ29sb3IiOnsiJGlkIjoiNTY3IiwiJHR5cGUiOiJOTFJFLkNvbW1vbi5Eb20uU29saWRDb2xvckJydXNoLCBOTFJFLkNvbW1vbiIsIkNvbG9yIjp7IiRpZCI6IjU2OCIsIkEiOjI1NSwiUiI6MjM0LCJHIjoyMiwiQiI6MzB9fSwiTGluZVdlaWdodCI6MC4wLCJMaW5lVHlwZSI6MCwiUGFyZW50U3R5bGUiOm51bGx9LCJQYXJlbnRTdHlsZSI6bnVsbH0sIlRpdGxlU3R5bGUiOnsiJGlkIjoiNTY5IiwiRm9udFNldHRpbmdzIjp7IiRpZCI6IjU3MCIsIkZvbnRTaXplIjoxMSwiRm9udE5hbWUiOiJDYWxpYnJpIiwiSXNCb2xkIjpmYWxzZSwiSXNJdGFsaWMiOmZhbHNlLCJJc1VuZGVybGluZWQiOmZhbHNlLCJQYXJlbnRTdHlsZSI6bnVsbH0sIkF1dG9TaXplIjowLCJGb3JlZ3JvdW5kIjp7IiRpZCI6IjU3MSIsIkNvbG9yIjp7IiRpZCI6IjU3Mi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1NzMiLCJUb3AiOjAuMCwiTGVmdCI6MC4wLCJSaWdodCI6MC4wLCJCb3R0b20iOjAuMH0sIlBhZGRpbmciOnsiJGlkIjoiNTc0IiwiVG9wIjowLjAsIkxlZnQiOjAuMCwiUmlnaHQiOjAuMCwiQm90dG9tIjowLjB9LCJCYWNrZ3JvdW5kIjp7IiRpZCI6IjU3NSIsIkNvbG9yIjp7IiRpZCI6IjU3NiIsIkEiOjAsIlIiOjAsIkciOjAsIkIiOjB9fSwiSXNWaXNpYmxlIjp0cnVlLCJXaWR0aCI6MC4wLCJIZWlnaHQiOjAuMCwiQm9yZGVyU3R5bGUiOnsiJGlkIjoiNTc3IiwiTGluZUNvbG9yIjpudWxsLCJMaW5lV2VpZ2h0IjowLjAsIkxpbmVUeXBlIjowLCJQYXJlbnRTdHlsZSI6bnVsbH0sIlBhcmVudFN0eWxlIjpudWxsfSwiRGF0ZVN0eWxlIjp7IiRpZCI6IjU3OCIsIkZvbnRTZXR0aW5ncyI6eyIkaWQiOiI1NzkiLCJGb250U2l6ZSI6MTAsIkZvbnROYW1lIjoiQ2FsaWJyaSIsIklzQm9sZCI6ZmFsc2UsIklzSXRhbGljIjpmYWxzZSwiSXNVbmRlcmxpbmVkIjpmYWxzZSwiUGFyZW50U3R5bGUiOm51bGx9LCJBdXRvU2l6ZSI6MCwiRm9yZWdyb3VuZCI6eyIkaWQiOiI1ODAiLCJDb2xvciI6eyIkaWQiOiI1ODE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U4MiIsIlRvcCI6MC4wLCJMZWZ0IjowLjAsIlJpZ2h0IjowLjAsIkJvdHRvbSI6MC4wfSwiUGFkZGluZyI6eyIkaWQiOiI1ODMiLCJUb3AiOjAuMCwiTGVmdCI6MC4wLCJSaWdodCI6MC4wLCJCb3R0b20iOjAuMH0sIkJhY2tncm91bmQiOnsiJGlkIjoiNTg0IiwiQ29sb3IiOnsiJGlkIjoiNTg1IiwiQSI6MCwiUiI6MCwiRyI6MCwiQiI6MH19LCJJc1Zpc2libGUiOnRydWUsIldpZHRoIjowLjAsIkhlaWdodCI6MC4wLCJCb3JkZXJTdHlsZSI6eyIkaWQiOiI1ODYiLCJMaW5lQ29sb3IiOm51bGwsIkxpbmVXZWlnaHQiOjAuMCwiTGluZVR5cGUiOjAsIlBhcmVudFN0eWxlIjpudWxsfSwiUGFyZW50U3R5bGUiOm51bGx9LCJEYXRlRm9ybWF0Ijp7IiRpZCI6IjU4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ODgiLCJGb3JtYXQiOjAsIklzVmlzaWJsZSI6ZmFsc2UsIkxhc3RLbm93blZpc2liaWxpdHlTdGF0ZSI6ZmFsc2V9LCJJc1Zpc2libGUiOnRydWUsIlBhcmVudFN0eWxlIjpudWxsfSwiRGVmYXVsdFN3aW1sYW5lTWlsZXN0b25lU3R5bGUiOnsiJGlkIjoiNTg5IiwiVGl0bGVQb3NpdGlvbiI6IkxlZnQiLCJEYXRlUG9zaXRpb24iOiJMZWZ0IiwiU2hhcGVUeXBlIjoxMywiU2hhcGVTaXplIjoxLCJTcGFjaW5nIjo1LCJTaGFwZVN0eWxlIjp7IiRpZCI6IjU5MCIsIk1hcmdpbiI6eyIkaWQiOiI1OTEiLCJUb3AiOjAuMCwiTGVmdCI6MC4wLCJSaWdodCI6MC4wLCJCb3R0b20iOjAuMH0sIlBhZGRpbmciOnsiJGlkIjoiNTkyIiwiVG9wIjowLjAsIkxlZnQiOjAuMCwiUmlnaHQiOjAuMCwiQm90dG9tIjowLjB9LCJCYWNrZ3JvdW5kIjp7IiRpZCI6IjU5MyIsIkNvbG9yIjp7IiRpZCI6IjU5NCIsIkEiOjI1NSwiUiI6MjU1LCJHIjoxMzAsIkIiOjY3fX0sIklzVmlzaWJsZSI6dHJ1ZSwiV2lkdGgiOjE4LjAsIkhlaWdodCI6MjAuMCwiQm9yZGVyU3R5bGUiOnsiJGlkIjoiNTk1IiwiTGluZUNvbG9yIjp7IiRpZCI6IjU5NiIsIiR0eXBlIjoiTkxSRS5Db21tb24uRG9tLlNvbGlkQ29sb3JCcnVzaCwgTkxSRS5Db21tb24iLCJDb2xvciI6eyIkaWQiOiI1OTciLCJBIjoyNTUsIlIiOjIzNCwiRyI6MjIsIkIiOjMwfX0sIkxpbmVXZWlnaHQiOjAuMCwiTGluZVR5cGUiOjAsIlBhcmVudFN0eWxlIjpudWxsfSwiUGFyZW50U3R5bGUiOm51bGx9LCJUaXRsZVN0eWxlIjp7IiRpZCI6IjU5OCIsIkZvbnRTZXR0aW5ncyI6eyIkaWQiOiI1OTkiLCJGb250U2l6ZSI6MTEsIkZvbnROYW1lIjoiQ2FsaWJyaSIsIklzQm9sZCI6ZmFsc2UsIklzSXRhbGljIjpmYWxzZSwiSXNVbmRlcmxpbmVkIjpmYWxzZSwiUGFyZW50U3R5bGUiOm51bGx9LCJBdXRvU2l6ZSI6MCwiRm9yZWdyb3VuZCI6eyIkaWQiOiI2MDAiLCJDb2xvciI6eyIkaWQiOiI2MDEiLCJBIjoyNTUsIlIiOjAsIkciOjAsIkIiOjB9fSwiTWF4V2lkdGgiOjIwMC4wLCJNYXhIZWlnaHQiOiJJbmZpbml0eSIsIlNtYXJ0Rm9yZWdyb3VuZElzQWN0aXZlIjpmYWxzZSwiSG9yaXpvbnRhbEFsaWdubWVudCI6MiwiVmVydGljYWxBbGlnbm1lbnQiOjAsIlNtYXJ0Rm9yZWdyb3VuZCI6bnVsbCwiQmFja2dyb3VuZEZpbGxUeXBlIjowLCJNYXJnaW4iOnsiJGlkIjoiNjAyIiwiVG9wIjowLjAsIkxlZnQiOjAuMCwiUmlnaHQiOjAuMCwiQm90dG9tIjowLjB9LCJQYWRkaW5nIjp7IiRpZCI6IjYwMyIsIlRvcCI6MC4wLCJMZWZ0IjowLjAsIlJpZ2h0IjowLjAsIkJvdHRvbSI6MC4wfSwiQmFja2dyb3VuZCI6eyIkaWQiOiI2MDQiLCJDb2xvciI6eyIkaWQiOiI2MDUiLCJBIjowLCJSIjoyNTUsIkciOjI1NSwiQiI6MjU1fX0sIklzVmlzaWJsZSI6dHJ1ZSwiV2lkdGgiOjAuMCwiSGVpZ2h0IjowLjAsIkJvcmRlclN0eWxlIjp7IiRpZCI6IjYwNiIsIkxpbmVDb2xvciI6bnVsbCwiTGluZVdlaWdodCI6MC4wLCJMaW5lVHlwZSI6MCwiUGFyZW50U3R5bGUiOm51bGx9LCJQYXJlbnRTdHlsZSI6bnVsbH0sIkRhdGVTdHlsZSI6eyIkaWQiOiI2MDciLCJGb250U2V0dGluZ3MiOnsiJGlkIjoiNjA4IiwiRm9udFNpemUiOjEwLCJGb250TmFtZSI6IkNhbGlicmkiLCJJc0JvbGQiOmZhbHNlLCJJc0l0YWxpYyI6ZmFsc2UsIklzVW5kZXJsaW5lZCI6ZmFsc2UsIlBhcmVudFN0eWxlIjpudWxsfSwiQXV0b1NpemUiOjAsIkZvcmVncm91bmQiOnsiJGlkIjoiNjA5IiwiQ29sb3IiOnsiJGlkIjoiNjEwIiwiQSI6MjU1LCJSIjoxMCwiRyI6MzIsIkIiOjQxfX0sIk1heFdpZHRoIjoyMDAuMCwiTWF4SGVpZ2h0IjoiSW5maW5pdHkiLCJTbWFydEZvcmVncm91bmRJc0FjdGl2ZSI6ZmFsc2UsIkhvcml6b250YWxBbGlnbm1lbnQiOjIsIlZlcnRpY2FsQWxpZ25tZW50IjowLCJTbWFydEZvcmVncm91bmQiOm51bGwsIkJhY2tncm91bmRGaWxsVHlwZSI6MCwiTWFyZ2luIjp7IiRpZCI6IjYxMSIsIlRvcCI6MC4wLCJMZWZ0IjowLjAsIlJpZ2h0IjowLjAsIkJvdHRvbSI6MC4wfSwiUGFkZGluZyI6eyIkaWQiOiI2MTIiLCJUb3AiOjAuMCwiTGVmdCI6MC4wLCJSaWdodCI6MC4wLCJCb3R0b20iOjAuMH0sIkJhY2tncm91bmQiOnsiJGlkIjoiNjEzIiwiQ29sb3IiOnsiJGlkIjoiNjE0IiwiQSI6MCwiUiI6MjU1LCJHIjoyNTUsIkIiOjI1NX19LCJJc1Zpc2libGUiOnRydWUsIldpZHRoIjowLjAsIkhlaWdodCI6MC4wLCJCb3JkZXJTdHlsZSI6eyIkaWQiOiI2MTUiLCJMaW5lQ29sb3IiOm51bGwsIkxpbmVXZWlnaHQiOjAuMCwiTGluZVR5cGUiOjAsIlBhcmVudFN0eWxlIjpudWxsfSwiUGFyZW50U3R5bGUiOm51bGx9LCJEYXRlRm9ybWF0Ijp7IiRpZCI6IjYxNiIsIkZvcm1hdFN0cmluZyI6Inl5eXkgTU1NIGQiLCJTZXBhcmF0b3IiOiIvIiwiVXNlSW50ZXJuYXRpb25hbERhdGVGb3JtYXQiOnRydWUsIkRhdGVJc1Zpc2libGUiOnRydWUsIlRpbWVJc1Zpc2libGUiOmZhbHNlLCJIb3VyRGlnaXRzIjoxLCJBbVBtRGVzaWduYXRvciI6MiwiVHJpbTAwTWludXRlcyI6ZmFsc2UsIkxhc3RLbm93blZpc2liaWxpdHlTdGF0ZSI6eyIkaWQiOiI2MTciLCJEYXRlUGFydElzVmlzaWJsZSI6dHJ1ZSwiVGltZVBhcnRJc1Zpc2libGUiOmZhbHNlfX0sIldlZWtOdW1iZXJpbmciOnsiJGlkIjoiNjE4IiwiRm9ybWF0IjowLCJJc1Zpc2libGUiOmZhbHNlLCJMYXN0S25vd25WaXNpYmlsaXR5U3RhdGUiOmZhbHNlfSwiSXNWaXNpYmxlIjp0cnVlLCJQYXJlbnRTdHlsZSI6bnVsbH0sIkRlZmF1bHRTd2ltbGFuZUFjdGl2aXR5U3R5bGUiOnsiJGlkIjoiNjE5IiwiSGVhZGVyU3R5bGUiOnsiJGlkIjoiNjIwIiwiVGV4dFN0eWxlIjp7IiRpZCI6IjYyMSIsIkZvbnRTZXR0aW5ncyI6eyIkaWQiOiI2MjIiLCJGb250U2l6ZSI6MTEsIkZvbnROYW1lIjoiQ2FsaWJyaSIsIklzQm9sZCI6ZmFsc2UsIklzSXRhbGljIjpmYWxzZSwiSXNVbmRlcmxpbmVkIjpmYWxzZSwiUGFyZW50U3R5bGUiOm51bGx9LCJBdXRvU2l6ZSI6MiwiRm9yZWdyb3VuZCI6eyIkaWQiOiI2MjMiLCJDb2xvciI6eyIkaWQiOiI2MjQiLCJBIjoyNTUsIlIiOjAsIkciOjAsIkIiOjB9fSwiTWF4V2lkdGgiOjAuMCwiTWF4SGVpZ2h0IjowLjAsIlNtYXJ0Rm9yZWdyb3VuZElzQWN0aXZlIjpmYWxzZSwiSG9yaXpvbnRhbEFsaWdubWVudCI6MCwiVmVydGljYWxBbGlnbm1lbnQiOjAsIlNtYXJ0Rm9yZWdyb3VuZCI6bnVsbCwiQmFja2dyb3VuZEZpbGxUeXBlIjowLCJNYXJnaW4iOnsiJGlkIjoiNjI1IiwiVG9wIjowLjAsIkxlZnQiOjAuMCwiUmlnaHQiOjAuMCwiQm90dG9tIjowLjB9LCJQYWRkaW5nIjp7IiRpZCI6IjYyNiIsIlRvcCI6MC4wLCJMZWZ0IjowLjAsIlJpZ2h0IjowLjAsIkJvdHRvbSI6MC4wfSwiQmFja2dyb3VuZCI6bnVsbCwiSXNWaXNpYmxlIjp0cnVlLCJXaWR0aCI6MC4wLCJIZWlnaHQiOjAuMCwiQm9yZGVyU3R5bGUiOm51bGwsIlBhcmVudFN0eWxlIjpudWxsfSwiUmVjdGFuZ2xlU3R5bGUiOnsiJGlkIjoiNjI3IiwiTWFyZ2luIjp7IiRpZCI6IjYyOCIsIlRvcCI6MC4wLCJMZWZ0IjowLjAsIlJpZ2h0IjowLjAsIkJvdHRvbSI6MC4wfSwiUGFkZGluZyI6eyIkaWQiOiI2MjkiLCJUb3AiOjAuMCwiTGVmdCI6MC4wLCJSaWdodCI6MC4wLCJCb3R0b20iOjAuMH0sIkJhY2tncm91bmQiOnsiJGlkIjoiNjMwIiwiQ29sb3IiOnsiJGlkIjoiNjMxIiwiQSI6NjMsIlIiOjI1NSwiRyI6MjE2LCJCIjoxOTd9fSwiSXNWaXNpYmxlIjp0cnVlLCJXaWR0aCI6MC4wLCJIZWlnaHQiOjAuMCwiQm9yZGVyU3R5bGUiOnsiJGlkIjoiNjMyIiwiTGluZUNvbG9yIjp7IiRpZCI6IjYzMyIsIiR0eXBlIjoiTkxSRS5Db21tb24uRG9tLlNvbGlkQ29sb3JCcnVzaCwgTkxSRS5Db21tb24iLCJDb2xvciI6eyIkaWQiOiI2MzQiLCJBIjoyNTUsIlIiOjE4OCwiRyI6MTc4LCJCIjowfX0sIkxpbmVXZWlnaHQiOjAuMCwiTGluZVR5cGUiOjAsIlBhcmVudFN0eWxlIjpudWxsfSwiUGFyZW50U3R5bGUiOm51bGx9LCJNYXJnaW4iOnsiJGlkIjoiNjM1IiwiVG9wIjowLjAsIkxlZnQiOjAuMCwiUmlnaHQiOjAuMCwiQm90dG9tIjowLjB9LCJQYWRkaW5nIjp7IiRpZCI6IjYzNiIsIlRvcCI6MC4wLCJMZWZ0IjowLjAsIlJpZ2h0IjowLjAsIkJvdHRvbSI6MC4wfSwiQmFja2dyb3VuZCI6bnVsbCwiSXNWaXNpYmxlIjp0cnVlLCJXaWR0aCI6MC4wLCJIZWlnaHQiOjAuMCwiQm9yZGVyU3R5bGUiOm51bGwsIlBhcmVudFN0eWxlIjpudWxsfSwiQmFja2dyb3VuZFN0eWxlIjp7IiRpZCI6IjYzNyIsIk1hcmdpbiI6eyIkaWQiOiI2MzgiLCJUb3AiOjAuMCwiTGVmdCI6MC4wLCJSaWdodCI6MC4wLCJCb3R0b20iOjAuMH0sIlBhZGRpbmciOnsiJGlkIjoiNjM5IiwiVG9wIjowLjAsIkxlZnQiOjAuMCwiUmlnaHQiOjAuMCwiQm90dG9tIjowLjB9LCJCYWNrZ3JvdW5kIjp7IiRpZCI6IjY0MCIsIkNvbG9yIjp7IiRpZCI6IjY0MSIsIkEiOjI1LCJSIjoyNTUsIkciOjEzMCwiQiI6Njd9fSwiSXNWaXNpYmxlIjp0cnVlLCJXaWR0aCI6MC4wLCJIZWlnaHQiOjAuMCwiQm9yZGVyU3R5bGUiOnsiJGlkIjoiNjQyIiwiTGluZUNvbG9yIjp7IiRpZCI6IjY0MyIsIiR0eXBlIjoiTkxSRS5Db21tb24uRG9tLlNvbGlkQ29sb3JCcnVzaCwgTkxSRS5Db21tb24iLCJDb2xvciI6eyIkaWQiOiI2NDQiLCJBIjoyNTUsIlIiOjIzNCwiRyI6MjIsIkIiOjMwfX0sIkxpbmVXZWlnaHQiOjAuMCwiTGluZVR5cGUiOjAsIlBhcmVudFN0eWxlIjpudWxsfSwiUGFyZW50U3R5bGUiOm51bGx9LCJNYXJnaW4iOnsiJGlkIjoiNjQ1IiwiVG9wIjowLjAsIkxlZnQiOjAuMCwiUmlnaHQiOjAuMCwiQm90dG9tIjowLjB9LCJQYWRkaW5nIjp7IiRpZCI6IjY0NiIsIlRvcCI6MC4wLCJMZWZ0IjowLjAsIlJpZ2h0IjowLjAsIkJvdHRvbSI6MC4wfSwiSXNWaXNpYmxlIjp0cnVlLCJXaWR0aCI6MC4wLCJIZWlnaHQiOjAuMCwiQm9yZGVyU3R5bGUiOnsiJGlkIjoiNjQ3IiwiTGluZUNvbG9yIjpudWxsLCJMaW5lV2VpZ2h0IjowLjAsIkxpbmVUeXBlIjowLCJQYXJlbnRTdHlsZSI6bnVsbH0sIlBhcmVudFN0eWxlIjpudWxsfSwiTWFyZ2luIjp7IiRpZCI6IjY0OCIsIlRvcCI6MC4wLCJMZWZ0IjowLjAsIlJpZ2h0IjowLjAsIkJvdHRvbSI6MC4wfSwiUGFkZGluZyI6eyIkaWQiOiI2NDkiLCJUb3AiOjAuMCwiTGVmdCI6MC4wLCJSaWdodCI6MC4wLCJCb3R0b20iOjAuMH0sIklzVmlzaWJsZSI6dHJ1ZSwiV2lkdGgiOjAuMCwiSGVpZ2h0IjowLjAsIkJvcmRlclN0eWxlIjp7IiRpZCI6IjY1MCIsIkxpbmVDb2xvciI6bnVsbCwiTGluZVdlaWdodCI6MC4wLCJMaW5lVHlwZSI6MCwiUGFyZW50U3R5bGUiOm51bGx9LCJQYXJlbnRTdHlsZSI6bnVsbH19LHsiJGlkIjoiNjUxIiwiX2FjdGl2aXRpZXMiOlt7IiRpZCI6IjY1MiIsIl9yb3dzIjpbeyIkaWQiOiI2NTMiLCJfdGFza3MiOlt7IiRpZCI6IjY1NCIsIl9hdHRhY2hlZE1pbGVzdG9uZXMiOltdLCJUYXNrRGVmaW5pdGlvbiI6eyIkaWQiOiI2NTUiLCJHcm91cE5hbWUiOm51bGwsIlN0YXJ0RGF0ZSI6IjIwMjMtMTEtMjhUMDg6MDA6MDBaIiwiRW5kRGF0ZSI6IjIwMjQtMDMtMDNUMTc6MDA6MDBaIiwiUGVyY2VudGFnZUNvbXBsZXRlIjpudWxsLCJTdHlsZSI6eyIkaWQiOiI2NTYiLCJTaGFwZSI6MSwiU2hhcGVUaGlja25lc3MiOjAsIkR1cmF0aW9uRm9ybWF0IjowLCJJbmNsdWRlTm9uV29ya2luZ0RheXNJbkR1cmF0aW9uIjpmYWxzZSwiUGVyY2VudGFnZUNvbXBsZXRlU3R5bGUiOnsiJGlkIjoiNjU3IiwiRm9udFNldHRpbmdzIjp7IiRpZCI6IjY1OCIsIkZvbnRTaXplIjoxMCwiRm9udE5hbWUiOiJDYWxpYnJpIiwiSXNCb2xkIjpmYWxzZSwiSXNJdGFsaWMiOmZhbHNlLCJJc1VuZGVybGluZWQiOmZhbHNlLCJQYXJlbnRTdHlsZSI6bnVsbH0sIkF1dG9TaXplIjowLCJGb3JlZ3JvdW5kIjp7IiRpZCI6IjY1OSIsIkNvbG9yIjp7IiRpZCI6IjY2MCIsIkEiOjI1NSwiUiI6MTkyLCJHIjo4MCwiQiI6Nzd9fSwiTWF4V2lkdGgiOjIwMC4wLCJNYXhIZWlnaHQiOiJJbmZpbml0eSIsIlNtYXJ0Rm9yZWdyb3VuZElzQWN0aXZlIjpmYWxzZSwiSG9yaXpvbnRhbEFsaWdubWVudCI6MCwiVmVydGljYWxBbGlnbm1lbnQiOjAsIlNtYXJ0Rm9yZWdyb3VuZCI6bnVsbCwiQmFja2dyb3VuZEZpbGxUeXBlIjowLCJNYXJnaW4iOnsiJGlkIjoiNjYxIiwiVG9wIjowLjAsIkxlZnQiOjAuMCwiUmlnaHQiOjAuMCwiQm90dG9tIjowLjB9LCJQYWRkaW5nIjp7IiRpZCI6IjY2MiIsIlRvcCI6MC4wLCJMZWZ0IjowLjAsIlJpZ2h0IjowLjAsIkJvdHRvbSI6MC4wfSwiQmFja2dyb3VuZCI6eyIkaWQiOiI2NjMiLCJDb2xvciI6eyIkaWQiOiI2NjQiLCJBIjo4OSwiUiI6MCwiRyI6MCwiQiI6MH19LCJJc1Zpc2libGUiOnRydWUsIldpZHRoIjowLjAsIkhlaWdodCI6MC4wLCJCb3JkZXJTdHlsZSI6eyIkaWQiOiI2NjUiLCJMaW5lQ29sb3IiOm51bGwsIkxpbmVXZWlnaHQiOjAuMCwiTGluZVR5cGUiOjAsIlBhcmVudFN0eWxlIjpudWxsfSwiUGFyZW50U3R5bGUiOm51bGx9LCJEdXJhdGlvblN0eWxlIjp7IiRpZCI6IjY2NiIsIkZvbnRTZXR0aW5ncyI6eyIkaWQiOiI2NjciLCJGb250U2l6ZSI6MTAsIkZvbnROYW1lIjoiQ2FsaWJyaSIsIklzQm9sZCI6ZmFsc2UsIklzSXRhbGljIjpmYWxzZSwiSXNVbmRlcmxpbmVkIjpmYWxzZSwiUGFyZW50U3R5bGUiOm51bGx9LCJBdXRvU2l6ZSI6MCwiRm9yZWdyb3VuZCI6eyIkaWQiOiI2NjgiLCJDb2xvciI6eyIkaWQiOiI2Njk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2NzAiLCJUb3AiOjAuMCwiTGVmdCI6MC4wLCJSaWdodCI6MC4wLCJCb3R0b20iOjAuMH0sIlBhZGRpbmciOnsiJGlkIjoiNjcxIiwiVG9wIjowLjAsIkxlZnQiOjAuMCwiUmlnaHQiOjAuMCwiQm90dG9tIjowLjB9LCJCYWNrZ3JvdW5kIjp7IiRpZCI6IjY3MiIsIkNvbG9yIjp7IiRpZCI6IjY3MyIsIkEiOjAsIlIiOjAsIkciOjAsIkIiOjB9fSwiSXNWaXNpYmxlIjp0cnVlLCJXaWR0aCI6MC4wLCJIZWlnaHQiOjAuMCwiQm9yZGVyU3R5bGUiOnsiJGlkIjoiNjc0IiwiTGluZUNvbG9yIjpudWxsLCJMaW5lV2VpZ2h0IjowLjAsIkxpbmVUeXBlIjowLCJQYXJlbnRTdHlsZSI6bnVsbH0sIlBhcmVudFN0eWxlIjpudWxsfSwiSG9yaXpvbnRhbENvbm5lY3RvclN0eWxlIjp7IiRpZCI6IjY3NSIsIkxpbmVDb2xvciI6eyIkaWQiOiI2NzYiLCIkdHlwZSI6Ik5MUkUuQ29tbW9uLkRvbS5Tb2xpZENvbG9yQnJ1c2gsIE5MUkUuQ29tbW9uIiwiQ29sb3IiOnsiJGlkIjoiNjc3IiwiQSI6MjU1LCJSIjoyMDQsIkciOjIwNCwiQiI6MjA0fX0sIkxpbmVXZWlnaHQiOjEuMCwiTGluZVR5cGUiOjAsIlBhcmVudFN0eWxlIjpudWxsfSwiVmVydGljYWxDb25uZWN0b3JTdHlsZSI6eyIkaWQiOiI2NzgiLCJMaW5lQ29sb3IiOnsiJGlkIjoiNjc5IiwiJHR5cGUiOiJOTFJFLkNvbW1vbi5Eb20uU29saWRDb2xvckJydXNoLCBOTFJFLkNvbW1vbiIsIkNvbG9yIjp7IiRpZCI6IjY4MCIsIkEiOjI1NSwiUiI6MjA0LCJHIjoyMDQsIkIiOjIwNH19LCJMaW5lV2VpZ2h0IjowLjAsIkxpbmVUeXBlIjowLCJQYXJlbnRTdHlsZSI6bnVsbH0sIk1hcmdpbiI6bnVsbCwiU3RhcnREYXRlUG9zaXRpb24iOjQsIkVuZERhdGVQb3NpdGlvbiI6NCwiRGF0ZUlzVmlzaWJsZSI6dHJ1ZSwiVGl0bGVQb3NpdGlvbiI6MywiRHVyYXRpb25Qb3NpdGlvbiI6NiwiUGVyY2VudGFnZUNvbXBsZXRlZFBvc2l0aW9uIjo2LCJTcGFjaW5nIjo1LCJJc0JlbG93VGltZWJhbmQiOnRydWUsIlBlcmNlbnRhZ2VDb21wbGV0ZVNoYXBlT3BhY2l0eSI6MzUsIlNoYXBlU3R5bGUiOnsiJGlkIjoiNjgxIiwiTWFyZ2luIjp7IiRpZCI6IjY4MiIsIlRvcCI6MC4wLCJMZWZ0Ijo0LjAsIlJpZ2h0Ijo0LjAsIkJvdHRvbSI6MC4wfSwiUGFkZGluZyI6eyIkaWQiOiI2ODMiLCJUb3AiOjAuMCwiTGVmdCI6MC4wLCJSaWdodCI6MC4wLCJCb3R0b20iOjAuMH0sIkJhY2tncm91bmQiOnsiJGlkIjoiNjg0IiwiQ29sb3IiOnsiJGlkIjoiNjg1IiwiQSI6MjU1LCJSIjoxMTUsIkciOjExNSwiQiI6MTE1fX0sIklzVmlzaWJsZSI6dHJ1ZSwiV2lkdGgiOjAuMCwiSGVpZ2h0IjoxMC4wLCJCb3JkZXJTdHlsZSI6eyIkaWQiOiI2ODYiLCJMaW5lQ29sb3IiOnsiJGlkIjoiNjg3IiwiJHR5cGUiOiJOTFJFLkNvbW1vbi5Eb20uU29saWRDb2xvckJydXNoLCBOTFJFLkNvbW1vbiIsIkNvbG9yIjp7IiRpZCI6IjY4OCIsIkEiOjI1NSwiUiI6MjU1LCJHIjoyNTUsIkIiOjI1NX19LCJMaW5lV2VpZ2h0IjowLjAsIkxpbmVUeXBlIjowLCJQYXJlbnRTdHlsZSI6bnVsbH0sIlBhcmVudFN0eWxlIjpudWxsfSwiVGl0bGVTdHlsZSI6eyIkaWQiOiI2ODkiLCJGb250U2V0dGluZ3MiOnsiJGlkIjoiNjkwIiwiRm9udFNpemUiOjExLCJGb250TmFtZSI6IkNhbGlicmkiLCJJc0JvbGQiOnRydWUsIklzSXRhbGljIjpmYWxzZSwiSXNVbmRlcmxpbmVkIjpmYWxzZSwiUGFyZW50U3R5bGUiOm51bGx9LCJBdXRvU2l6ZSI6MCwiRm9yZWdyb3VuZCI6eyIkaWQiOiI2OTEiLCJDb2xvciI6eyIkaWQiOiI2OTIiLCJBIjoyNTUsIlIiOjAsIkciOjAsIkIiOjB9fSwiTWF4V2lkdGgiOjk2MC4wLCJNYXhIZWlnaHQiOiJJbmZpbml0eSIsIlNtYXJ0Rm9yZWdyb3VuZElzQWN0aXZlIjpmYWxzZSwiSG9yaXpvbnRhbEFsaWdubWVudCI6MiwiVmVydGljYWxBbGlnbm1lbnQiOjAsIlNtYXJ0Rm9yZWdyb3VuZCI6bnVsbCwiQmFja2dyb3VuZEZpbGxUeXBlIjowLCJNYXJnaW4iOnsiJGlkIjoiNjkzIiwiVG9wIjowLjAsIkxlZnQiOjAuMCwiUmlnaHQiOjAuMCwiQm90dG9tIjowLjB9LCJQYWRkaW5nIjp7IiRpZCI6IjY5NCIsIlRvcCI6MC4wLCJMZWZ0IjowLjAsIlJpZ2h0IjowLjAsIkJvdHRvbSI6MC4wfSwiQmFja2dyb3VuZCI6eyIkaWQiOiI2OTUiLCJDb2xvciI6eyIkaWQiOiI2OTYiLCJBIjowLCJSIjoyNTUsIkciOjI1NSwiQiI6MjU1fX0sIklzVmlzaWJsZSI6dHJ1ZSwiV2lkdGgiOjAuMCwiSGVpZ2h0IjowLjAsIkJvcmRlclN0eWxlIjp7IiRpZCI6IjY5NyIsIkxpbmVDb2xvciI6bnVsbCwiTGluZVdlaWdodCI6MC4wLCJMaW5lVHlwZSI6MCwiUGFyZW50U3R5bGUiOm51bGx9LCJQYXJlbnRTdHlsZSI6bnVsbH0sIkRhdGVTdHlsZSI6eyIkaWQiOiI2OTgiLCJGb250U2V0dGluZ3MiOnsiJGlkIjoiNjk5IiwiRm9udFNpemUiOjEwLCJGb250TmFtZSI6IkNhbGlicmkiLCJJc0JvbGQiOmZhbHNlLCJJc0l0YWxpYyI6ZmFsc2UsIklzVW5kZXJsaW5lZCI6ZmFsc2UsIlBhcmVudFN0eWxlIjpudWxsfSwiQXV0b1NpemUiOjAsIkZvcmVncm91bmQiOnsiJGlkIjoiNzAwIiwiQ29sb3IiOnsiJGlkIjoiNzAxIiwiQSI6MjU1LCJSIjoxMTUsIkciOjExNSwiQiI6MTE1fX0sIk1heFdpZHRoIjoyMDAuMCwiTWF4SGVpZ2h0IjoiSW5maW5pdHkiLCJTbWFydEZvcmVncm91bmRJc0FjdGl2ZSI6ZmFsc2UsIkhvcml6b250YWxBbGlnbm1lbnQiOjAsIlZlcnRpY2FsQWxpZ25tZW50IjowLCJTbWFydEZvcmVncm91bmQiOm51bGwsIkJhY2tncm91bmRGaWxsVHlwZSI6MCwiTWFyZ2luIjp7IiRpZCI6IjcwMiIsIlRvcCI6MC4wLCJMZWZ0IjowLjAsIlJpZ2h0IjowLjAsIkJvdHRvbSI6MC4wfSwiUGFkZGluZyI6eyIkaWQiOiI3MDMiLCJUb3AiOjAuMCwiTGVmdCI6MC4wLCJSaWdodCI6MC4wLCJCb3R0b20iOjAuMH0sIkJhY2tncm91bmQiOnsiJGlkIjoiNzA0IiwiQ29sb3IiOnsiJGlkIjoiNzA1IiwiQSI6MCwiUiI6MjU1LCJHIjoyNTUsIkIiOjI1NX19LCJJc1Zpc2libGUiOnRydWUsIldpZHRoIjowLjAsIkhlaWdodCI6MC4wLCJCb3JkZXJTdHlsZSI6eyIkaWQiOiI3MDYiLCJMaW5lQ29sb3IiOm51bGwsIkxpbmVXZWlnaHQiOjAuMCwiTGluZVR5cGUiOjAsIlBhcmVudFN0eWxlIjpudWxsfSwiUGFyZW50U3R5bGUiOm51bGx9LCJEYXRlRm9ybWF0Ijp7IiRpZCI6Ijcw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MDgiLCJGb3JtYXQiOjAsIklzVmlzaWJsZSI6ZmFsc2UsIkxhc3RLbm93blZpc2liaWxpdHlTdGF0ZSI6ZmFsc2V9LCJJc1Zpc2libGUiOnRydWUsIlBhcmVudFN0eWxlIjpudWxsfSwiSW5kZXgiOjE0LCJTbWFydER1cmF0aW9uQWN0aXZhdGVkIjpmYWxzZSwiRGF0ZUZvcm1hdCI6eyIkcmVmIjoiNzA3In0sIldlZWtOdW1iZXJpbmciOnsiJGlkIjoiNzA5IiwiRm9ybWF0IjowLCJJc1Zpc2libGUiOmZhbHNlLCJMYXN0S25vd25WaXNpYmlsaXR5U3RhdGUiOmZhbHNlfSwiSWQiOiI5ODliNjQ5ZC03YWM3LTQ5ZDItYTc5Ny02ZjNlODE4N2M3MTQiLCJJbXBvcnRJZCI6bnVsbCwiVGl0bGUiOiJTdHJhdGVneSBhbmQgYW5hbHlzaXMiLCJOb3RlIjpudWxsLCJIeXBlcmxpbmsiOnsiJGlkIjoiNzEwIiwiQWRkcmVzcyI6IiIsIlN1YkFkZHJlc3MiOiIifSwiSXNDaGFuZ2VkIjpmYWxzZSwiSXNOZXciOmZhbHNlfX1dLCJfbWlsZXN0b25lcyI6W10sIklkIjoiMDAwMDAwMDAtMDAwMC0wMDAwLTAwMDAtMDAwMDAwMDAwMDAwIiwiSXNTaW5nbGVJdGVtUm93Ijp0cnVlfSx7IiRpZCI6IjcxMSIsIl90YXNrcyI6W3siJGlkIjoiNzEyIiwiX2F0dGFjaGVkTWlsZXN0b25lcyI6W10sIlRhc2tEZWZpbml0aW9uIjp7IiRpZCI6IjcxMyIsIkdyb3VwTmFtZSI6bnVsbCwiU3RhcnREYXRlIjoiMjAyNC0wMy0wM1QxNzowMDowMFoiLCJFbmREYXRlIjoiMjAyNC0wMy0yNlQwOTowMDowMFoiLCJQZXJjZW50YWdlQ29tcGxldGUiOm51bGwsIlN0eWxlIjp7IiRpZCI6IjcxNCIsIlNoYXBlIjoxLCJTaGFwZVRoaWNrbmVzcyI6MCwiRHVyYXRpb25Gb3JtYXQiOjAsIkluY2x1ZGVOb25Xb3JraW5nRGF5c0luRHVyYXRpb24iOmZhbHNlLCJQZXJjZW50YWdlQ29tcGxldGVTdHlsZSI6eyIkaWQiOiI3MTUiLCJGb250U2V0dGluZ3MiOnsiJGlkIjoiNzE2IiwiRm9udFNpemUiOjEwLCJGb250TmFtZSI6IkNhbGlicmkiLCJJc0JvbGQiOmZhbHNlLCJJc0l0YWxpYyI6ZmFsc2UsIklzVW5kZXJsaW5lZCI6ZmFsc2UsIlBhcmVudFN0eWxlIjpudWxsfSwiQXV0b1NpemUiOjAsIkZvcmVncm91bmQiOnsiJGlkIjoiNzE3IiwiQ29sb3IiOnsiJGlkIjoiNzE4IiwiQSI6MjU1LCJSIjoxOTIsIkciOjgwLCJCIjo3N319LCJNYXhXaWR0aCI6MjAwLjAsIk1heEhlaWdodCI6IkluZmluaXR5IiwiU21hcnRGb3JlZ3JvdW5kSXNBY3RpdmUiOmZhbHNlLCJIb3Jpem9udGFsQWxpZ25tZW50IjowLCJWZXJ0aWNhbEFsaWdubWVudCI6MCwiU21hcnRGb3JlZ3JvdW5kIjpudWxsLCJCYWNrZ3JvdW5kRmlsbFR5cGUiOjAsIk1hcmdpbiI6eyIkaWQiOiI3MTkiLCJUb3AiOjAuMCwiTGVmdCI6MC4wLCJSaWdodCI6MC4wLCJCb3R0b20iOjAuMH0sIlBhZGRpbmciOnsiJGlkIjoiNzIwIiwiVG9wIjowLjAsIkxlZnQiOjAuMCwiUmlnaHQiOjAuMCwiQm90dG9tIjowLjB9LCJCYWNrZ3JvdW5kIjp7IiRpZCI6IjcyMSIsIkNvbG9yIjp7IiRpZCI6IjcyMiIsIkEiOjg5LCJSIjowLCJHIjowLCJCIjowfX0sIklzVmlzaWJsZSI6dHJ1ZSwiV2lkdGgiOjAuMCwiSGVpZ2h0IjowLjAsIkJvcmRlclN0eWxlIjp7IiRpZCI6IjcyMyIsIkxpbmVDb2xvciI6bnVsbCwiTGluZVdlaWdodCI6MC4wLCJMaW5lVHlwZSI6MCwiUGFyZW50U3R5bGUiOm51bGx9LCJQYXJlbnRTdHlsZSI6bnVsbH0sIkR1cmF0aW9uU3R5bGUiOnsiJGlkIjoiNzI0IiwiRm9udFNldHRpbmdzIjp7IiRpZCI6IjcyNSIsIkZvbnRTaXplIjoxMCwiRm9udE5hbWUiOiJDYWxpYnJpIiwiSXNCb2xkIjpmYWxzZSwiSXNJdGFsaWMiOmZhbHNlLCJJc1VuZGVybGluZWQiOmZhbHNlLCJQYXJlbnRTdHlsZSI6bnVsbH0sIkF1dG9TaXplIjowLCJGb3JlZ3JvdW5kIjp7IiRpZCI6IjcyNiIsIkNvbG9yIjp7IiRpZCI6IjcyN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cyOCIsIlRvcCI6MC4wLCJMZWZ0IjowLjAsIlJpZ2h0IjowLjAsIkJvdHRvbSI6MC4wfSwiUGFkZGluZyI6eyIkaWQiOiI3MjkiLCJUb3AiOjAuMCwiTGVmdCI6MC4wLCJSaWdodCI6MC4wLCJCb3R0b20iOjAuMH0sIkJhY2tncm91bmQiOnsiJGlkIjoiNzMwIiwiQ29sb3IiOnsiJGlkIjoiNzMxIiwiQSI6MCwiUiI6MCwiRyI6MCwiQiI6MH19LCJJc1Zpc2libGUiOnRydWUsIldpZHRoIjowLjAsIkhlaWdodCI6MC4wLCJCb3JkZXJTdHlsZSI6eyIkaWQiOiI3MzIiLCJMaW5lQ29sb3IiOm51bGwsIkxpbmVXZWlnaHQiOjAuMCwiTGluZVR5cGUiOjAsIlBhcmVudFN0eWxlIjpudWxsfSwiUGFyZW50U3R5bGUiOm51bGx9LCJIb3Jpem9udGFsQ29ubmVjdG9yU3R5bGUiOnsiJGlkIjoiNzMzIiwiTGluZUNvbG9yIjp7IiRpZCI6IjczNCIsIiR0eXBlIjoiTkxSRS5Db21tb24uRG9tLlNvbGlkQ29sb3JCcnVzaCwgTkxSRS5Db21tb24iLCJDb2xvciI6eyIkaWQiOiI3MzUiLCJBIjoyNTUsIlIiOjIwNCwiRyI6MjA0LCJCIjoyMDR9fSwiTGluZVdlaWdodCI6MS4wLCJMaW5lVHlwZSI6MCwiUGFyZW50U3R5bGUiOm51bGx9LCJWZXJ0aWNhbENvbm5lY3RvclN0eWxlIjp7IiRpZCI6IjczNiIsIkxpbmVDb2xvciI6eyIkaWQiOiI3MzciLCIkdHlwZSI6Ik5MUkUuQ29tbW9uLkRvbS5Tb2xpZENvbG9yQnJ1c2gsIE5MUkUuQ29tbW9uIiwiQ29sb3IiOnsiJGlkIjoiNzM4IiwiQSI6MjU1LCJSIjoyMDQsIkciOjIwNCwiQiI6MjA0fX0sIkxpbmVXZWlnaHQiOjAuMCwiTGluZVR5cGUiOjAsIlBhcmVudFN0eWxlIjpudWxsfSwiTWFyZ2luIjpudWxsLCJTdGFydERhdGVQb3NpdGlvbiI6NCwiRW5kRGF0ZVBvc2l0aW9uIjo0LCJEYXRlSXNWaXNpYmxlIjp0cnVlLCJUaXRsZVBvc2l0aW9uIjozLCJEdXJhdGlvblBvc2l0aW9uIjo2LCJQZXJjZW50YWdlQ29tcGxldGVkUG9zaXRpb24iOjYsIlNwYWNpbmciOjUsIklzQmVsb3dUaW1lYmFuZCI6dHJ1ZSwiUGVyY2VudGFnZUNvbXBsZXRlU2hhcGVPcGFjaXR5IjozNSwiU2hhcGVTdHlsZSI6eyIkaWQiOiI3MzkiLCJNYXJnaW4iOnsiJGlkIjoiNzQwIiwiVG9wIjowLjAsIkxlZnQiOjQuMCwiUmlnaHQiOjQuMCwiQm90dG9tIjowLjB9LCJQYWRkaW5nIjp7IiRpZCI6Ijc0MSIsIlRvcCI6MC4wLCJMZWZ0IjowLjAsIlJpZ2h0IjowLjAsIkJvdHRvbSI6MC4wfSwiQmFja2dyb3VuZCI6eyIkaWQiOiI3NDIiLCJDb2xvciI6eyIkaWQiOiI3NDMiLCJBIjoyNTUsIlIiOjExNSwiRyI6MTE1LCJCIjoxMTV9fSwiSXNWaXNpYmxlIjp0cnVlLCJXaWR0aCI6MC4wLCJIZWlnaHQiOjEwLjAsIkJvcmRlclN0eWxlIjp7IiRpZCI6Ijc0NCIsIkxpbmVDb2xvciI6eyIkaWQiOiI3NDUiLCIkdHlwZSI6Ik5MUkUuQ29tbW9uLkRvbS5Tb2xpZENvbG9yQnJ1c2gsIE5MUkUuQ29tbW9uIiwiQ29sb3IiOnsiJGlkIjoiNzQ2IiwiQSI6MjU1LCJSIjoxODgsIkciOjE3OCwiQiI6MH19LCJMaW5lV2VpZ2h0IjowLjAsIkxpbmVUeXBlIjowLCJQYXJlbnRTdHlsZSI6bnVsbH0sIlBhcmVudFN0eWxlIjpudWxsfSwiVGl0bGVTdHlsZSI6eyIkaWQiOiI3NDciLCJGb250U2V0dGluZ3MiOnsiJGlkIjoiNzQ4IiwiRm9udFNpemUiOjExLCJGb250TmFtZSI6IkNhbGlicmkiLCJJc0JvbGQiOnRydWUsIklzSXRhbGljIjpmYWxzZSwiSXNVbmRlcmxpbmVkIjpmYWxzZSwiUGFyZW50U3R5bGUiOm51bGx9LCJBdXRvU2l6ZSI6MiwiRm9yZWdyb3VuZCI6eyIkaWQiOiI3NDkiLCJDb2xvciI6eyIkaWQiOiI3NTAiLCJBIjoyNTUsIlIiOjAsIkciOjAsIkIiOjB9fSwiTWF4V2lkdGgiOjI2OC40MDEyNDUxMTcxODc1LCJNYXhIZWlnaHQiOiJJbmZpbml0eSIsIlNtYXJ0Rm9yZWdyb3VuZElzQWN0aXZlIjpmYWxzZSwiSG9yaXpvbnRhbEFsaWdubWVudCI6MiwiVmVydGljYWxBbGlnbm1lbnQiOjAsIlNtYXJ0Rm9yZWdyb3VuZCI6bnVsbCwiQmFja2dyb3VuZEZpbGxUeXBlIjowLCJNYXJnaW4iOnsiJGlkIjoiNzUxIiwiVG9wIjowLjAsIkxlZnQiOjAuMCwiUmlnaHQiOjAuMCwiQm90dG9tIjowLjB9LCJQYWRkaW5nIjp7IiRpZCI6Ijc1MiIsIlRvcCI6MC4wLCJMZWZ0IjowLjAsIlJpZ2h0IjowLjAsIkJvdHRvbSI6MC4wfSwiQmFja2dyb3VuZCI6eyIkaWQiOiI3NTMiLCJDb2xvciI6eyIkaWQiOiI3NTQiLCJBIjowLCJSIjoyNTUsIkciOjI1NSwiQiI6MjU1fX0sIklzVmlzaWJsZSI6dHJ1ZSwiV2lkdGgiOjAuMCwiSGVpZ2h0IjowLjAsIkJvcmRlclN0eWxlIjp7IiRpZCI6Ijc1NSIsIkxpbmVDb2xvciI6bnVsbCwiTGluZVdlaWdodCI6MC4wLCJMaW5lVHlwZSI6MCwiUGFyZW50U3R5bGUiOm51bGx9LCJQYXJlbnRTdHlsZSI6bnVsbH0sIkRhdGVTdHlsZSI6eyIkaWQiOiI3NTYiLCJGb250U2V0dGluZ3MiOnsiJGlkIjoiNzU3IiwiRm9udFNpemUiOjEwLCJGb250TmFtZSI6IkNhbGlicmkiLCJJc0JvbGQiOmZhbHNlLCJJc0l0YWxpYyI6ZmFsc2UsIklzVW5kZXJsaW5lZCI6ZmFsc2UsIlBhcmVudFN0eWxlIjpudWxsfSwiQXV0b1NpemUiOjAsIkZvcmVncm91bmQiOnsiJGlkIjoiNzU4IiwiQ29sb3IiOnsiJGlkIjoiNzU5IiwiQSI6MjU1LCJSIjoxMTUsIkciOjExNSwiQiI6MTE1fX0sIk1heFdpZHRoIjoyMDAuMCwiTWF4SGVpZ2h0IjoiSW5maW5pdHkiLCJTbWFydEZvcmVncm91bmRJc0FjdGl2ZSI6ZmFsc2UsIkhvcml6b250YWxBbGlnbm1lbnQiOjAsIlZlcnRpY2FsQWxpZ25tZW50IjowLCJTbWFydEZvcmVncm91bmQiOm51bGwsIkJhY2tncm91bmRGaWxsVHlwZSI6MCwiTWFyZ2luIjp7IiRpZCI6Ijc2MCIsIlRvcCI6MC4wLCJMZWZ0IjowLjAsIlJpZ2h0IjowLjAsIkJvdHRvbSI6MC4wfSwiUGFkZGluZyI6eyIkaWQiOiI3NjEiLCJUb3AiOjAuMCwiTGVmdCI6MC4wLCJSaWdodCI6MC4wLCJCb3R0b20iOjAuMH0sIkJhY2tncm91bmQiOnsiJGlkIjoiNzYyIiwiQ29sb3IiOnsiJGlkIjoiNzYzIiwiQSI6MCwiUiI6MjU1LCJHIjoyNTUsIkIiOjI1NX19LCJJc1Zpc2libGUiOnRydWUsIldpZHRoIjowLjAsIkhlaWdodCI6MC4wLCJCb3JkZXJTdHlsZSI6eyIkaWQiOiI3NjQiLCJMaW5lQ29sb3IiOm51bGwsIkxpbmVXZWlnaHQiOjAuMCwiTGluZVR5cGUiOjAsIlBhcmVudFN0eWxlIjpudWxsfSwiUGFyZW50U3R5bGUiOm51bGx9LCJEYXRlRm9ybWF0Ijp7IiRpZCI6Ijc2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NjYiLCJGb3JtYXQiOjAsIklzVmlzaWJsZSI6ZmFsc2UsIkxhc3RLbm93blZpc2liaWxpdHlTdGF0ZSI6ZmFsc2V9LCJJc1Zpc2libGUiOnRydWUsIlBhcmVudFN0eWxlIjpudWxsfSwiSW5kZXgiOjE1LCJTbWFydER1cmF0aW9uQWN0aXZhdGVkIjpmYWxzZSwiRGF0ZUZvcm1hdCI6eyIkcmVmIjoiNzY1In0sIldlZWtOdW1iZXJpbmciOnsiJGlkIjoiNzY3IiwiRm9ybWF0IjowLCJJc1Zpc2libGUiOmZhbHNlLCJMYXN0S25vd25WaXNpYmlsaXR5U3RhdGUiOmZhbHNlfSwiSWQiOiIxNGQ5OWRmMi02NzY1LTQ2ODMtOWJiOS04ZDJmMTUwZWFhOGUiLCJJbXBvcnRJZCI6bnVsbCwiVGl0bGUiOiJTdGFrZWhvbGRlciBlbmdhZ2VtZW50IC8gQ2hhbmdlIGltcGFjdCBhbmFseXNpcyIsIk5vdGUiOm51bGwsIkh5cGVybGluayI6eyIkaWQiOiI3NjgiLCJBZGRyZXNzIjoiIiwiU3ViQWRkcmVzcyI6IiJ9LCJJc0NoYW5nZWQiOmZhbHNlLCJJc05ldyI6ZmFsc2V9fV0sIl9taWxlc3RvbmVzIjpbXSwiSWQiOiIwMDAwMDAwMC0wMDAwLTAwMDAtMDAwMC0wMDAwMDAwMDAwMDAiLCJJc1NpbmdsZUl0ZW1Sb3ciOnRydWV9LHsiJGlkIjoiNzY5IiwiX3Rhc2tzIjpbeyIkaWQiOiI3NzAiLCJfYXR0YWNoZWRNaWxlc3RvbmVzIjpbXSwiVGFza0RlZmluaXRpb24iOnsiJGlkIjoiNzcxIiwiR3JvdXBOYW1lIjpudWxsLCJTdGFydERhdGUiOiIyMDI0LTAzLTI2VDA5OjAwOjAwWiIsIkVuZERhdGUiOiIyMDI0LTA0LTMwVDE4OjAwOjAwWiIsIlBlcmNlbnRhZ2VDb21wbGV0ZSI6bnVsbCwiU3R5bGUiOnsiJGlkIjoiNzcyIiwiU2hhcGUiOjEsIlNoYXBlVGhpY2tuZXNzIjowLCJEdXJhdGlvbkZvcm1hdCI6MCwiSW5jbHVkZU5vbldvcmtpbmdEYXlzSW5EdXJhdGlvbiI6ZmFsc2UsIlBlcmNlbnRhZ2VDb21wbGV0ZVN0eWxlIjp7IiRpZCI6Ijc3MyIsIkZvbnRTZXR0aW5ncyI6eyIkaWQiOiI3NzQiLCJGb250U2l6ZSI6MTAsIkZvbnROYW1lIjoiQ2FsaWJyaSIsIklzQm9sZCI6ZmFsc2UsIklzSXRhbGljIjpmYWxzZSwiSXNVbmRlcmxpbmVkIjpmYWxzZSwiUGFyZW50U3R5bGUiOm51bGx9LCJBdXRvU2l6ZSI6MCwiRm9yZWdyb3VuZCI6eyIkaWQiOiI3NzUiLCJDb2xvciI6eyIkaWQiOiI3NzYiLCJBIjoyNTUsIlIiOjE5MiwiRyI6ODAsIkIiOjc3fX0sIk1heFdpZHRoIjoyMDAuMCwiTWF4SGVpZ2h0IjoiSW5maW5pdHkiLCJTbWFydEZvcmVncm91bmRJc0FjdGl2ZSI6ZmFsc2UsIkhvcml6b250YWxBbGlnbm1lbnQiOjAsIlZlcnRpY2FsQWxpZ25tZW50IjowLCJTbWFydEZvcmVncm91bmQiOm51bGwsIkJhY2tncm91bmRGaWxsVHlwZSI6MCwiTWFyZ2luIjp7IiRpZCI6Ijc3NyIsIlRvcCI6MC4wLCJMZWZ0IjowLjAsIlJpZ2h0IjowLjAsIkJvdHRvbSI6MC4wfSwiUGFkZGluZyI6eyIkaWQiOiI3NzgiLCJUb3AiOjAuMCwiTGVmdCI6MC4wLCJSaWdodCI6MC4wLCJCb3R0b20iOjAuMH0sIkJhY2tncm91bmQiOnsiJGlkIjoiNzc5IiwiQ29sb3IiOnsiJGlkIjoiNzgwIiwiQSI6ODksIlIiOjAsIkciOjAsIkIiOjB9fSwiSXNWaXNpYmxlIjp0cnVlLCJXaWR0aCI6MC4wLCJIZWlnaHQiOjAuMCwiQm9yZGVyU3R5bGUiOnsiJGlkIjoiNzgxIiwiTGluZUNvbG9yIjpudWxsLCJMaW5lV2VpZ2h0IjowLjAsIkxpbmVUeXBlIjowLCJQYXJlbnRTdHlsZSI6bnVsbH0sIlBhcmVudFN0eWxlIjpudWxsfSwiRHVyYXRpb25TdHlsZSI6eyIkaWQiOiI3ODIiLCJGb250U2V0dGluZ3MiOnsiJGlkIjoiNzgzIiwiRm9udFNpemUiOjEwLCJGb250TmFtZSI6IkNhbGlicmkiLCJJc0JvbGQiOmZhbHNlLCJJc0l0YWxpYyI6ZmFsc2UsIklzVW5kZXJsaW5lZCI6ZmFsc2UsIlBhcmVudFN0eWxlIjpudWxsfSwiQXV0b1NpemUiOjAsIkZvcmVncm91bmQiOnsiJGlkIjoiNzg0IiwiQ29sb3IiOnsiJGlkIjoiNzg1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Nzg2IiwiVG9wIjowLjAsIkxlZnQiOjAuMCwiUmlnaHQiOjAuMCwiQm90dG9tIjowLjB9LCJQYWRkaW5nIjp7IiRpZCI6Ijc4NyIsIlRvcCI6MC4wLCJMZWZ0IjowLjAsIlJpZ2h0IjowLjAsIkJvdHRvbSI6MC4wfSwiQmFja2dyb3VuZCI6eyIkaWQiOiI3ODgiLCJDb2xvciI6eyIkaWQiOiI3ODkiLCJBIjowLCJSIjowLCJHIjowLCJCIjowfX0sIklzVmlzaWJsZSI6dHJ1ZSwiV2lkdGgiOjAuMCwiSGVpZ2h0IjowLjAsIkJvcmRlclN0eWxlIjp7IiRpZCI6Ijc5MCIsIkxpbmVDb2xvciI6bnVsbCwiTGluZVdlaWdodCI6MC4wLCJMaW5lVHlwZSI6MCwiUGFyZW50U3R5bGUiOm51bGx9LCJQYXJlbnRTdHlsZSI6bnVsbH0sIkhvcml6b250YWxDb25uZWN0b3JTdHlsZSI6eyIkaWQiOiI3OTEiLCJMaW5lQ29sb3IiOnsiJGlkIjoiNzkyIiwiJHR5cGUiOiJOTFJFLkNvbW1vbi5Eb20uU29saWRDb2xvckJydXNoLCBOTFJFLkNvbW1vbiIsIkNvbG9yIjp7IiRpZCI6Ijc5MyIsIkEiOjI1NSwiUiI6MjA0LCJHIjoyMDQsIkIiOjIwNH19LCJMaW5lV2VpZ2h0IjoxLjAsIkxpbmVUeXBlIjowLCJQYXJlbnRTdHlsZSI6bnVsbH0sIlZlcnRpY2FsQ29ubmVjdG9yU3R5bGUiOnsiJGlkIjoiNzk0IiwiTGluZUNvbG9yIjp7IiRpZCI6Ijc5NSIsIiR0eXBlIjoiTkxSRS5Db21tb24uRG9tLlNvbGlkQ29sb3JCcnVzaCwgTkxSRS5Db21tb24iLCJDb2xvciI6eyIkaWQiOiI3OTYiLCJBIjoyNTUsIlIiOjIwNCwiRyI6MjA0LCJCIjoyMDR9fSwiTGluZVdlaWdodCI6MC4wLCJMaW5lVHlwZSI6MCwiUGFyZW50U3R5bGUiOm51bGx9LCJNYXJnaW4iOm51bGwsIlN0YXJ0RGF0ZVBvc2l0aW9uIjo0LCJFbmREYXRlUG9zaXRpb24iOjQsIkRhdGVJc1Zpc2libGUiOnRydWUsIlRpdGxlUG9zaXRpb24iOjMsIkR1cmF0aW9uUG9zaXRpb24iOjYsIlBlcmNlbnRhZ2VDb21wbGV0ZWRQb3NpdGlvbiI6NiwiU3BhY2luZyI6NSwiSXNCZWxvd1RpbWViYW5kIjp0cnVlLCJQZXJjZW50YWdlQ29tcGxldGVTaGFwZU9wYWNpdHkiOjM1LCJTaGFwZVN0eWxlIjp7IiRpZCI6Ijc5NyIsIk1hcmdpbiI6eyIkaWQiOiI3OTgiLCJUb3AiOjAuMCwiTGVmdCI6NC4wLCJSaWdodCI6NC4wLCJCb3R0b20iOjAuMH0sIlBhZGRpbmciOnsiJGlkIjoiNzk5IiwiVG9wIjowLjAsIkxlZnQiOjAuMCwiUmlnaHQiOjAuMCwiQm90dG9tIjowLjB9LCJCYWNrZ3JvdW5kIjp7IiRpZCI6IjgwMCIsIkNvbG9yIjp7IiRpZCI6IjgwMSIsIkEiOjI1NSwiUiI6MTE1LCJHIjoxMTUsIkIiOjExNX19LCJJc1Zpc2libGUiOnRydWUsIldpZHRoIjowLjAsIkhlaWdodCI6MTAuMCwiQm9yZGVyU3R5bGUiOnsiJGlkIjoiODAyIiwiTGluZUNvbG9yIjp7IiRpZCI6IjgwMyIsIiR0eXBlIjoiTkxSRS5Db21tb24uRG9tLlNvbGlkQ29sb3JCcnVzaCwgTkxSRS5Db21tb24iLCJDb2xvciI6eyIkaWQiOiI4MDQiLCJBIjoyNTUsIlIiOjE4OCwiRyI6MTc4LCJCIjowfX0sIkxpbmVXZWlnaHQiOjAuMCwiTGluZVR5cGUiOjAsIlBhcmVudFN0eWxlIjpudWxsfSwiUGFyZW50U3R5bGUiOm51bGx9LCJUaXRsZVN0eWxlIjp7IiRpZCI6IjgwNSIsIkZvbnRTZXR0aW5ncyI6eyIkaWQiOiI4MDYiLCJGb250U2l6ZSI6MTEsIkZvbnROYW1lIjoiQ2FsaWJyaSIsIklzQm9sZCI6dHJ1ZSwiSXNJdGFsaWMiOmZhbHNlLCJJc1VuZGVybGluZWQiOmZhbHNlLCJQYXJlbnRTdHlsZSI6bnVsbH0sIkF1dG9TaXplIjoyLCJGb3JlZ3JvdW5kIjp7IiRpZCI6IjgwNyIsIkNvbG9yIjp7IiRpZCI6IjgwOCIsIkEiOjI1NSwiUiI6MCwiRyI6MCwiQiI6MH19LCJNYXhXaWR0aCI6MTc5Ljg1MDQ3OTEyNTk3NjU2LCJNYXhIZWlnaHQiOiJJbmZpbml0eSIsIlNtYXJ0Rm9yZWdyb3VuZElzQWN0aXZlIjpmYWxzZSwiSG9yaXpvbnRhbEFsaWdubWVudCI6MiwiVmVydGljYWxBbGlnbm1lbnQiOjAsIlNtYXJ0Rm9yZWdyb3VuZCI6bnVsbCwiQmFja2dyb3VuZEZpbGxUeXBlIjowLCJNYXJnaW4iOnsiJGlkIjoiODA5IiwiVG9wIjowLjAsIkxlZnQiOjAuMCwiUmlnaHQiOjAuMCwiQm90dG9tIjowLjB9LCJQYWRkaW5nIjp7IiRpZCI6IjgxMCIsIlRvcCI6MC4wLCJMZWZ0IjowLjAsIlJpZ2h0IjowLjAsIkJvdHRvbSI6MC4wfSwiQmFja2dyb3VuZCI6eyIkaWQiOiI4MTEiLCJDb2xvciI6eyIkaWQiOiI4MTIiLCJBIjowLCJSIjoyNTUsIkciOjI1NSwiQiI6MjU1fX0sIklzVmlzaWJsZSI6dHJ1ZSwiV2lkdGgiOjAuMCwiSGVpZ2h0IjowLjAsIkJvcmRlclN0eWxlIjp7IiRpZCI6IjgxMyIsIkxpbmVDb2xvciI6bnVsbCwiTGluZVdlaWdodCI6MC4wLCJMaW5lVHlwZSI6MCwiUGFyZW50U3R5bGUiOm51bGx9LCJQYXJlbnRTdHlsZSI6bnVsbH0sIkRhdGVTdHlsZSI6eyIkaWQiOiI4MTQiLCJGb250U2V0dGluZ3MiOnsiJGlkIjoiODE1IiwiRm9udFNpemUiOjEwLCJGb250TmFtZSI6IkNhbGlicmkiLCJJc0JvbGQiOmZhbHNlLCJJc0l0YWxpYyI6ZmFsc2UsIklzVW5kZXJsaW5lZCI6ZmFsc2UsIlBhcmVudFN0eWxlIjpudWxsfSwiQXV0b1NpemUiOjAsIkZvcmVncm91bmQiOnsiJGlkIjoiODE2IiwiQ29sb3IiOnsiJGlkIjoiODE3IiwiQSI6MjU1LCJSIjoxMTUsIkciOjExNSwiQiI6MTE1fX0sIk1heFdpZHRoIjoyMDAuMCwiTWF4SGVpZ2h0IjoiSW5maW5pdHkiLCJTbWFydEZvcmVncm91bmRJc0FjdGl2ZSI6ZmFsc2UsIkhvcml6b250YWxBbGlnbm1lbnQiOjAsIlZlcnRpY2FsQWxpZ25tZW50IjowLCJTbWFydEZvcmVncm91bmQiOm51bGwsIkJhY2tncm91bmRGaWxsVHlwZSI6MCwiTWFyZ2luIjp7IiRpZCI6IjgxOCIsIlRvcCI6MC4wLCJMZWZ0IjowLjAsIlJpZ2h0IjowLjAsIkJvdHRvbSI6MC4wfSwiUGFkZGluZyI6eyIkaWQiOiI4MTkiLCJUb3AiOjAuMCwiTGVmdCI6MC4wLCJSaWdodCI6MC4wLCJCb3R0b20iOjAuMH0sIkJhY2tncm91bmQiOnsiJGlkIjoiODIwIiwiQ29sb3IiOnsiJGlkIjoiODIxIiwiQSI6MCwiUiI6MjU1LCJHIjoyNTUsIkIiOjI1NX19LCJJc1Zpc2libGUiOnRydWUsIldpZHRoIjowLjAsIkhlaWdodCI6MC4wLCJCb3JkZXJTdHlsZSI6eyIkaWQiOiI4MjIiLCJMaW5lQ29sb3IiOm51bGwsIkxpbmVXZWlnaHQiOjAuMCwiTGluZVR5cGUiOjAsIlBhcmVudFN0eWxlIjpudWxsfSwiUGFyZW50U3R5bGUiOm51bGx9LCJEYXRlRm9ybWF0Ijp7IiRpZCI6Ijgy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4MjQiLCJGb3JtYXQiOjAsIklzVmlzaWJsZSI6ZmFsc2UsIkxhc3RLbm93blZpc2liaWxpdHlTdGF0ZSI6ZmFsc2V9LCJJc1Zpc2libGUiOnRydWUsIlBhcmVudFN0eWxlIjpudWxsfSwiSW5kZXgiOjE2LCJTbWFydER1cmF0aW9uQWN0aXZhdGVkIjpmYWxzZSwiRGF0ZUZvcm1hdCI6eyIkcmVmIjoiODIzIn0sIldlZWtOdW1iZXJpbmciOnsiJGlkIjoiODI1IiwiRm9ybWF0IjowLCJJc1Zpc2libGUiOmZhbHNlLCJMYXN0S25vd25WaXNpYmlsaXR5U3RhdGUiOmZhbHNlfSwiSWQiOiI4MDk2MzQ0OS1iMzZiLTRjYTQtYmYxZC03NDVmYTQyNzA2ZDgiLCJJbXBvcnRJZCI6bnVsbCwiVGl0bGUiOiJDb21tdW5pY2F0aW9uIGFuZCB0cmFpbmluZyBwbGFuIiwiTm90ZSI6bnVsbCwiSHlwZXJsaW5rIjp7IiRpZCI6IjgyNiIsIkFkZHJlc3MiOiIiLCJTdWJBZGRyZXNzIjoiIn0sIklzQ2hhbmdlZCI6ZmFsc2UsIklzTmV3IjpmYWxzZX19XSwiX21pbGVzdG9uZXMiOltdLCJJZCI6IjAwMDAwMDAwLTAwMDAtMDAwMC0wMDAwLTAwMDAwMDAwMDAwMCIsIklzU2luZ2xlSXRlbVJvdyI6dHJ1ZX0seyIkaWQiOiI4MjciLCJfdGFza3MiOlt7IiRpZCI6IjgyOCIsIl9hdHRhY2hlZE1pbGVzdG9uZXMiOltdLCJUYXNrRGVmaW5pdGlvbiI6eyIkaWQiOiI4MjkiLCJHcm91cE5hbWUiOm51bGwsIlN0YXJ0RGF0ZSI6IjIwMjQtMDQtMzBUMTg6MDA6MDBaIiwiRW5kRGF0ZSI6IjIwMjQtMDgtMDZUMDM6MDA6MDBaIiwiUGVyY2VudGFnZUNvbXBsZXRlIjpudWxsLCJTdHlsZSI6eyIkaWQiOiI4MzAiLCJTaGFwZSI6MSwiU2hhcGVUaGlja25lc3MiOjAsIkR1cmF0aW9uRm9ybWF0IjowLCJJbmNsdWRlTm9uV29ya2luZ0RheXNJbkR1cmF0aW9uIjpmYWxzZSwiUGVyY2VudGFnZUNvbXBsZXRlU3R5bGUiOnsiJGlkIjoiODMxIiwiRm9udFNldHRpbmdzIjp7IiRpZCI6IjgzMiIsIkZvbnRTaXplIjoxMCwiRm9udE5hbWUiOiJDYWxpYnJpIiwiSXNCb2xkIjpmYWxzZSwiSXNJdGFsaWMiOmZhbHNlLCJJc1VuZGVybGluZWQiOmZhbHNlLCJQYXJlbnRTdHlsZSI6bnVsbH0sIkF1dG9TaXplIjowLCJGb3JlZ3JvdW5kIjp7IiRpZCI6IjgzMyIsIkNvbG9yIjp7IiRpZCI6IjgzNCIsIkEiOjI1NSwiUiI6MTkyLCJHIjo4MCwiQiI6Nzd9fSwiTWF4V2lkdGgiOjIwMC4wLCJNYXhIZWlnaHQiOiJJbmZpbml0eSIsIlNtYXJ0Rm9yZWdyb3VuZElzQWN0aXZlIjpmYWxzZSwiSG9yaXpvbnRhbEFsaWdubWVudCI6MCwiVmVydGljYWxBbGlnbm1lbnQiOjAsIlNtYXJ0Rm9yZWdyb3VuZCI6bnVsbCwiQmFja2dyb3VuZEZpbGxUeXBlIjowLCJNYXJnaW4iOnsiJGlkIjoiODM1IiwiVG9wIjowLjAsIkxlZnQiOjAuMCwiUmlnaHQiOjAuMCwiQm90dG9tIjowLjB9LCJQYWRkaW5nIjp7IiRpZCI6IjgzNiIsIlRvcCI6MC4wLCJMZWZ0IjowLjAsIlJpZ2h0IjowLjAsIkJvdHRvbSI6MC4wfSwiQmFja2dyb3VuZCI6eyIkaWQiOiI4MzciLCJDb2xvciI6eyIkaWQiOiI4MzgiLCJBIjo4OSwiUiI6MCwiRyI6MCwiQiI6MH19LCJJc1Zpc2libGUiOnRydWUsIldpZHRoIjowLjAsIkhlaWdodCI6MC4wLCJCb3JkZXJTdHlsZSI6eyIkaWQiOiI4MzkiLCJMaW5lQ29sb3IiOm51bGwsIkxpbmVXZWlnaHQiOjAuMCwiTGluZVR5cGUiOjAsIlBhcmVudFN0eWxlIjpudWxsfSwiUGFyZW50U3R5bGUiOm51bGx9LCJEdXJhdGlvblN0eWxlIjp7IiRpZCI6Ijg0MCIsIkZvbnRTZXR0aW5ncyI6eyIkaWQiOiI4NDEiLCJGb250U2l6ZSI6MTAsIkZvbnROYW1lIjoiQ2FsaWJyaSIsIklzQm9sZCI6ZmFsc2UsIklzSXRhbGljIjpmYWxzZSwiSXNVbmRlcmxpbmVkIjpmYWxzZSwiUGFyZW50U3R5bGUiOm51bGx9LCJBdXRvU2l6ZSI6MCwiRm9yZWdyb3VuZCI6eyIkaWQiOiI4NDIiLCJDb2xvciI6eyIkaWQiOiI4NDM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4NDQiLCJUb3AiOjAuMCwiTGVmdCI6MC4wLCJSaWdodCI6MC4wLCJCb3R0b20iOjAuMH0sIlBhZGRpbmciOnsiJGlkIjoiODQ1IiwiVG9wIjowLjAsIkxlZnQiOjAuMCwiUmlnaHQiOjAuMCwiQm90dG9tIjowLjB9LCJCYWNrZ3JvdW5kIjp7IiRpZCI6Ijg0NiIsIkNvbG9yIjp7IiRpZCI6Ijg0NyIsIkEiOjAsIlIiOjAsIkciOjAsIkIiOjB9fSwiSXNWaXNpYmxlIjp0cnVlLCJXaWR0aCI6MC4wLCJIZWlnaHQiOjAuMCwiQm9yZGVyU3R5bGUiOnsiJGlkIjoiODQ4IiwiTGluZUNvbG9yIjpudWxsLCJMaW5lV2VpZ2h0IjowLjAsIkxpbmVUeXBlIjowLCJQYXJlbnRTdHlsZSI6bnVsbH0sIlBhcmVudFN0eWxlIjpudWxsfSwiSG9yaXpvbnRhbENvbm5lY3RvclN0eWxlIjp7IiRpZCI6Ijg0OSIsIkxpbmVDb2xvciI6eyIkaWQiOiI4NTAiLCIkdHlwZSI6Ik5MUkUuQ29tbW9uLkRvbS5Tb2xpZENvbG9yQnJ1c2gsIE5MUkUuQ29tbW9uIiwiQ29sb3IiOnsiJGlkIjoiODUxIiwiQSI6MjU1LCJSIjoyMDQsIkciOjIwNCwiQiI6MjA0fX0sIkxpbmVXZWlnaHQiOjEuMCwiTGluZVR5cGUiOjAsIlBhcmVudFN0eWxlIjpudWxsfSwiVmVydGljYWxDb25uZWN0b3JTdHlsZSI6eyIkaWQiOiI4NTIiLCJMaW5lQ29sb3IiOnsiJGlkIjoiODUzIiwiJHR5cGUiOiJOTFJFLkNvbW1vbi5Eb20uU29saWRDb2xvckJydXNoLCBOTFJFLkNvbW1vbiIsIkNvbG9yIjp7IiRpZCI6Ijg1NCIsIkEiOjI1NSwiUiI6MjA0LCJHIjoyMDQsIkIiOjIwNH19LCJMaW5lV2VpZ2h0IjowLjAsIkxpbmVUeXBlIjowLCJQYXJlbnRTdHlsZSI6bnVsbH0sIk1hcmdpbiI6bnVsbCwiU3RhcnREYXRlUG9zaXRpb24iOjQsIkVuZERhdGVQb3NpdGlvbiI6NCwiRGF0ZUlzVmlzaWJsZSI6dHJ1ZSwiVGl0bGVQb3NpdGlvbiI6MywiRHVyYXRpb25Qb3NpdGlvbiI6NiwiUGVyY2VudGFnZUNvbXBsZXRlZFBvc2l0aW9uIjo2LCJTcGFjaW5nIjo1LCJJc0JlbG93VGltZWJhbmQiOnRydWUsIlBlcmNlbnRhZ2VDb21wbGV0ZVNoYXBlT3BhY2l0eSI6MzUsIlNoYXBlU3R5bGUiOnsiJGlkIjoiODU1IiwiTWFyZ2luIjp7IiRpZCI6Ijg1NiIsIlRvcCI6MC4wLCJMZWZ0Ijo0LjAsIlJpZ2h0Ijo0LjAsIkJvdHRvbSI6MC4wfSwiUGFkZGluZyI6eyIkaWQiOiI4NTciLCJUb3AiOjAuMCwiTGVmdCI6MC4wLCJSaWdodCI6MC4wLCJCb3R0b20iOjAuMH0sIkJhY2tncm91bmQiOnsiJGlkIjoiODU4IiwiQ29sb3IiOnsiJGlkIjoiODU5IiwiQSI6MjU1LCJSIjoxMTUsIkciOjExNSwiQiI6MTE1fX0sIklzVmlzaWJsZSI6dHJ1ZSwiV2lkdGgiOjAuMCwiSGVpZ2h0IjoxMC4wLCJCb3JkZXJTdHlsZSI6eyIkaWQiOiI4NjAiLCJMaW5lQ29sb3IiOnsiJGlkIjoiODYxIiwiJHR5cGUiOiJOTFJFLkNvbW1vbi5Eb20uU29saWRDb2xvckJydXNoLCBOTFJFLkNvbW1vbiIsIkNvbG9yIjp7IiRpZCI6Ijg2MiIsIkEiOjI1NSwiUiI6MTg4LCJHIjoxNzgsIkIiOjB9fSwiTGluZVdlaWdodCI6MC4wLCJMaW5lVHlwZSI6MCwiUGFyZW50U3R5bGUiOm51bGx9LCJQYXJlbnRTdHlsZSI6bnVsbH0sIlRpdGxlU3R5bGUiOnsiJGlkIjoiODYzIiwiRm9udFNldHRpbmdzIjp7IiRpZCI6Ijg2NCIsIkZvbnRTaXplIjoxMSwiRm9udE5hbWUiOiJDYWxpYnJpIiwiSXNCb2xkIjp0cnVlLCJJc0l0YWxpYyI6ZmFsc2UsIklzVW5kZXJsaW5lZCI6ZmFsc2UsIlBhcmVudFN0eWxlIjpudWxsfSwiQXV0b1NpemUiOjAsIkZvcmVncm91bmQiOnsiJGlkIjoiODY1IiwiQ29sb3IiOnsiJGlkIjoiODY2IiwiQSI6MjU1LCJSIjowLCJHIjowLCJCIjowfX0sIk1heFdpZHRoIjo5NjAuMCwiTWF4SGVpZ2h0IjoiSW5maW5pdHkiLCJTbWFydEZvcmVncm91bmRJc0FjdGl2ZSI6ZmFsc2UsIkhvcml6b250YWxBbGlnbm1lbnQiOjIsIlZlcnRpY2FsQWxpZ25tZW50IjowLCJTbWFydEZvcmVncm91bmQiOm51bGwsIkJhY2tncm91bmRGaWxsVHlwZSI6MCwiTWFyZ2luIjp7IiRpZCI6Ijg2NyIsIlRvcCI6MC4wLCJMZWZ0IjowLjAsIlJpZ2h0IjowLjAsIkJvdHRvbSI6MC4wfSwiUGFkZGluZyI6eyIkaWQiOiI4NjgiLCJUb3AiOjAuMCwiTGVmdCI6MC4wLCJSaWdodCI6MC4wLCJCb3R0b20iOjAuMH0sIkJhY2tncm91bmQiOnsiJGlkIjoiODY5IiwiQ29sb3IiOnsiJGlkIjoiODcwIiwiQSI6MCwiUiI6MjU1LCJHIjoyNTUsIkIiOjI1NX19LCJJc1Zpc2libGUiOnRydWUsIldpZHRoIjowLjAsIkhlaWdodCI6MC4wLCJCb3JkZXJTdHlsZSI6eyIkaWQiOiI4NzEiLCJMaW5lQ29sb3IiOm51bGwsIkxpbmVXZWlnaHQiOjAuMCwiTGluZVR5cGUiOjAsIlBhcmVudFN0eWxlIjpudWxsfSwiUGFyZW50U3R5bGUiOm51bGx9LCJEYXRlU3R5bGUiOnsiJGlkIjoiODcyIiwiRm9udFNldHRpbmdzIjp7IiRpZCI6Ijg3MyIsIkZvbnRTaXplIjoxMCwiRm9udE5hbWUiOiJDYWxpYnJpIiwiSXNCb2xkIjpmYWxzZSwiSXNJdGFsaWMiOmZhbHNlLCJJc1VuZGVybGluZWQiOmZhbHNlLCJQYXJlbnRTdHlsZSI6bnVsbH0sIkF1dG9TaXplIjowLCJGb3JlZ3JvdW5kIjp7IiRpZCI6Ijg3NCIsIkNvbG9yIjp7IiRpZCI6Ijg3NSIsIkEiOjI1NSwiUiI6MTE1LCJHIjoxMTUsIkIiOjExNX19LCJNYXhXaWR0aCI6MjAwLjAsIk1heEhlaWdodCI6IkluZmluaXR5IiwiU21hcnRGb3JlZ3JvdW5kSXNBY3RpdmUiOmZhbHNlLCJIb3Jpem9udGFsQWxpZ25tZW50IjowLCJWZXJ0aWNhbEFsaWdubWVudCI6MCwiU21hcnRGb3JlZ3JvdW5kIjpudWxsLCJCYWNrZ3JvdW5kRmlsbFR5cGUiOjAsIk1hcmdpbiI6eyIkaWQiOiI4NzYiLCJUb3AiOjAuMCwiTGVmdCI6MC4wLCJSaWdodCI6MC4wLCJCb3R0b20iOjAuMH0sIlBhZGRpbmciOnsiJGlkIjoiODc3IiwiVG9wIjowLjAsIkxlZnQiOjAuMCwiUmlnaHQiOjAuMCwiQm90dG9tIjowLjB9LCJCYWNrZ3JvdW5kIjp7IiRpZCI6Ijg3OCIsIkNvbG9yIjp7IiRpZCI6Ijg3OSIsIkEiOjAsIlIiOjI1NSwiRyI6MjU1LCJCIjoyNTV9fSwiSXNWaXNpYmxlIjp0cnVlLCJXaWR0aCI6MC4wLCJIZWlnaHQiOjAuMCwiQm9yZGVyU3R5bGUiOnsiJGlkIjoiODgwIiwiTGluZUNvbG9yIjpudWxsLCJMaW5lV2VpZ2h0IjowLjAsIkxpbmVUeXBlIjowLCJQYXJlbnRTdHlsZSI6bnVsbH0sIlBhcmVudFN0eWxlIjpudWxsfSwiRGF0ZUZvcm1hdCI6eyIkaWQiOiI4ODE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ODgyIiwiRm9ybWF0IjowLCJJc1Zpc2libGUiOmZhbHNlLCJMYXN0S25vd25WaXNpYmlsaXR5U3RhdGUiOmZhbHNlfSwiSXNWaXNpYmxlIjp0cnVlLCJQYXJlbnRTdHlsZSI6bnVsbH0sIkluZGV4IjoxNywiU21hcnREdXJhdGlvbkFjdGl2YXRlZCI6ZmFsc2UsIkRhdGVGb3JtYXQiOnsiJHJlZiI6Ijg4MSJ9LCJXZWVrTnVtYmVyaW5nIjp7IiRpZCI6Ijg4MyIsIkZvcm1hdCI6MCwiSXNWaXNpYmxlIjpmYWxzZSwiTGFzdEtub3duVmlzaWJpbGl0eVN0YXRlIjpmYWxzZX0sIklkIjoiN2ZjMzNlMGMtNDg4Ni00ZjJjLTg4ZDktZjAyNmYwYTdkNzRjIiwiSW1wb3J0SWQiOm51bGwsIlRpdGxlIjoiVHJhaW5pbmcgZGV2ZWxvcG1lbnQiLCJOb3RlIjpudWxsLCJIeXBlcmxpbmsiOnsiJGlkIjoiODg0IiwiQWRkcmVzcyI6IiIsIlN1YkFkZHJlc3MiOiIifSwiSXNDaGFuZ2VkIjpmYWxzZSwiSXNOZXciOmZhbHNlfX1dLCJfbWlsZXN0b25lcyI6W10sIklkIjoiMDAwMDAwMDAtMDAwMC0wMDAwLTAwMDAtMDAwMDAwMDAwMDAwIiwiSXNTaW5nbGVJdGVtUm93Ijp0cnVlfSx7IiRpZCI6Ijg4NSIsIl90YXNrcyI6W3siJGlkIjoiODg2IiwiX2F0dGFjaGVkTWlsZXN0b25lcyI6W10sIlRhc2tEZWZpbml0aW9uIjp7IiRpZCI6Ijg4NyIsIkdyb3VwTmFtZSI6bnVsbCwiU3RhcnREYXRlIjoiMjAyNC0wOC0wNlQwMzowMDowMFoiLCJFbmREYXRlIjoiMjAyNC0wOS0yM1QxMjowMDowMFoiLCJQZXJjZW50YWdlQ29tcGxldGUiOm51bGwsIlN0eWxlIjp7IiRpZCI6Ijg4OCIsIlNoYXBlIjoxLCJTaGFwZVRoaWNrbmVzcyI6MCwiRHVyYXRpb25Gb3JtYXQiOjAsIkluY2x1ZGVOb25Xb3JraW5nRGF5c0luRHVyYXRpb24iOmZhbHNlLCJQZXJjZW50YWdlQ29tcGxldGVTdHlsZSI6eyIkaWQiOiI4ODkiLCJGb250U2V0dGluZ3MiOnsiJGlkIjoiODkwIiwiRm9udFNpemUiOjEwLCJGb250TmFtZSI6IkNhbGlicmkiLCJJc0JvbGQiOmZhbHNlLCJJc0l0YWxpYyI6ZmFsc2UsIklzVW5kZXJsaW5lZCI6ZmFsc2UsIlBhcmVudFN0eWxlIjpudWxsfSwiQXV0b1NpemUiOjAsIkZvcmVncm91bmQiOnsiJGlkIjoiODkxIiwiQ29sb3IiOnsiJGlkIjoiODkyIiwiQSI6MjU1LCJSIjoxOTIsIkciOjgwLCJCIjo3N319LCJNYXhXaWR0aCI6MjAwLjAsIk1heEhlaWdodCI6IkluZmluaXR5IiwiU21hcnRGb3JlZ3JvdW5kSXNBY3RpdmUiOmZhbHNlLCJIb3Jpem9udGFsQWxpZ25tZW50IjowLCJWZXJ0aWNhbEFsaWdubWVudCI6MCwiU21hcnRGb3JlZ3JvdW5kIjpudWxsLCJCYWNrZ3JvdW5kRmlsbFR5cGUiOjAsIk1hcmdpbiI6eyIkaWQiOiI4OTMiLCJUb3AiOjAuMCwiTGVmdCI6MC4wLCJSaWdodCI6MC4wLCJCb3R0b20iOjAuMH0sIlBhZGRpbmciOnsiJGlkIjoiODk0IiwiVG9wIjowLjAsIkxlZnQiOjAuMCwiUmlnaHQiOjAuMCwiQm90dG9tIjowLjB9LCJCYWNrZ3JvdW5kIjp7IiRpZCI6Ijg5NSIsIkNvbG9yIjp7IiRpZCI6Ijg5NiIsIkEiOjg5LCJSIjowLCJHIjowLCJCIjowfX0sIklzVmlzaWJsZSI6dHJ1ZSwiV2lkdGgiOjAuMCwiSGVpZ2h0IjowLjAsIkJvcmRlclN0eWxlIjp7IiRpZCI6Ijg5NyIsIkxpbmVDb2xvciI6bnVsbCwiTGluZVdlaWdodCI6MC4wLCJMaW5lVHlwZSI6MCwiUGFyZW50U3R5bGUiOm51bGx9LCJQYXJlbnRTdHlsZSI6bnVsbH0sIkR1cmF0aW9uU3R5bGUiOnsiJGlkIjoiODk4IiwiRm9udFNldHRpbmdzIjp7IiRpZCI6Ijg5OSIsIkZvbnRTaXplIjoxMCwiRm9udE5hbWUiOiJDYWxpYnJpIiwiSXNCb2xkIjpmYWxzZSwiSXNJdGFsaWMiOmZhbHNlLCJJc1VuZGVybGluZWQiOmZhbHNlLCJQYXJlbnRTdHlsZSI6bnVsbH0sIkF1dG9TaXplIjowLCJGb3JlZ3JvdW5kIjp7IiRpZCI6IjkwMCIsIkNvbG9yIjp7IiRpZCI6IjkwMS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wMiIsIlRvcCI6MC4wLCJMZWZ0IjowLjAsIlJpZ2h0IjowLjAsIkJvdHRvbSI6MC4wfSwiUGFkZGluZyI6eyIkaWQiOiI5MDMiLCJUb3AiOjAuMCwiTGVmdCI6MC4wLCJSaWdodCI6MC4wLCJCb3R0b20iOjAuMH0sIkJhY2tncm91bmQiOnsiJGlkIjoiOTA0IiwiQ29sb3IiOnsiJGlkIjoiOTA1IiwiQSI6MCwiUiI6MCwiRyI6MCwiQiI6MH19LCJJc1Zpc2libGUiOnRydWUsIldpZHRoIjowLjAsIkhlaWdodCI6MC4wLCJCb3JkZXJTdHlsZSI6eyIkaWQiOiI5MDYiLCJMaW5lQ29sb3IiOm51bGwsIkxpbmVXZWlnaHQiOjAuMCwiTGluZVR5cGUiOjAsIlBhcmVudFN0eWxlIjpudWxsfSwiUGFyZW50U3R5bGUiOm51bGx9LCJIb3Jpem9udGFsQ29ubmVjdG9yU3R5bGUiOnsiJGlkIjoiOTA3IiwiTGluZUNvbG9yIjp7IiRpZCI6IjkwOCIsIiR0eXBlIjoiTkxSRS5Db21tb24uRG9tLlNvbGlkQ29sb3JCcnVzaCwgTkxSRS5Db21tb24iLCJDb2xvciI6eyIkaWQiOiI5MDkiLCJBIjoyNTUsIlIiOjIwNCwiRyI6MjA0LCJCIjoyMDR9fSwiTGluZVdlaWdodCI6MS4wLCJMaW5lVHlwZSI6MCwiUGFyZW50U3R5bGUiOm51bGx9LCJWZXJ0aWNhbENvbm5lY3RvclN0eWxlIjp7IiRpZCI6IjkxMCIsIkxpbmVDb2xvciI6eyIkaWQiOiI5MTEiLCIkdHlwZSI6Ik5MUkUuQ29tbW9uLkRvbS5Tb2xpZENvbG9yQnJ1c2gsIE5MUkUuQ29tbW9uIiwiQ29sb3IiOnsiJGlkIjoiOTEyIiwiQSI6MjU1LCJSIjoyMDQsIkciOjIwNCwiQiI6MjA0fX0sIkxpbmVXZWlnaHQiOjAuMCwiTGluZVR5cGUiOjAsIlBhcmVudFN0eWxlIjpudWxsfSwiTWFyZ2luIjpudWxsLCJTdGFydERhdGVQb3NpdGlvbiI6NCwiRW5kRGF0ZVBvc2l0aW9uIjo0LCJEYXRlSXNWaXNpYmxlIjp0cnVlLCJUaXRsZVBvc2l0aW9uIjozLCJEdXJhdGlvblBvc2l0aW9uIjo2LCJQZXJjZW50YWdlQ29tcGxldGVkUG9zaXRpb24iOjYsIlNwYWNpbmciOjUsIklzQmVsb3dUaW1lYmFuZCI6dHJ1ZSwiUGVyY2VudGFnZUNvbXBsZXRlU2hhcGVPcGFjaXR5IjozNSwiU2hhcGVTdHlsZSI6eyIkaWQiOiI5MTMiLCJNYXJnaW4iOnsiJGlkIjoiOTE0IiwiVG9wIjowLjAsIkxlZnQiOjQuMCwiUmlnaHQiOjQuMCwiQm90dG9tIjowLjB9LCJQYWRkaW5nIjp7IiRpZCI6IjkxNSIsIlRvcCI6MC4wLCJMZWZ0IjowLjAsIlJpZ2h0IjowLjAsIkJvdHRvbSI6MC4wfSwiQmFja2dyb3VuZCI6eyIkaWQiOiI5MTYiLCJDb2xvciI6eyIkaWQiOiI5MTciLCJBIjoyNTUsIlIiOjExNSwiRyI6MTE1LCJCIjoxMTV9fSwiSXNWaXNpYmxlIjp0cnVlLCJXaWR0aCI6MC4wLCJIZWlnaHQiOjEwLjAsIkJvcmRlclN0eWxlIjp7IiRpZCI6IjkxOCIsIkxpbmVDb2xvciI6eyIkaWQiOiI5MTkiLCIkdHlwZSI6Ik5MUkUuQ29tbW9uLkRvbS5Tb2xpZENvbG9yQnJ1c2gsIE5MUkUuQ29tbW9uIiwiQ29sb3IiOnsiJGlkIjoiOTIwIiwiQSI6MjU1LCJSIjoxODgsIkciOjE3OCwiQiI6MH19LCJMaW5lV2VpZ2h0IjowLjAsIkxpbmVUeXBlIjowLCJQYXJlbnRTdHlsZSI6bnVsbH0sIlBhcmVudFN0eWxlIjpudWxsfSwiVGl0bGVTdHlsZSI6eyIkaWQiOiI5MjEiLCJGb250U2V0dGluZ3MiOnsiJGlkIjoiOTIyIiwiRm9udFNpemUiOjExLCJGb250TmFtZSI6IkNhbGlicmkiLCJJc0JvbGQiOnRydWUsIklzSXRhbGljIjpmYWxzZSwiSXNVbmRlcmxpbmVkIjpmYWxzZSwiUGFyZW50U3R5bGUiOm51bGx9LCJBdXRvU2l6ZSI6MCwiRm9yZWdyb3VuZCI6eyIkaWQiOiI5MjMiLCJDb2xvciI6eyIkaWQiOiI5MjQiLCJBIjoyNTUsIlIiOjAsIkciOjAsIkIiOjB9fSwiTWF4V2lkdGgiOjk2MC4wLCJNYXhIZWlnaHQiOiJJbmZpbml0eSIsIlNtYXJ0Rm9yZWdyb3VuZElzQWN0aXZlIjpmYWxzZSwiSG9yaXpvbnRhbEFsaWdubWVudCI6MiwiVmVydGljYWxBbGlnbm1lbnQiOjAsIlNtYXJ0Rm9yZWdyb3VuZCI6bnVsbCwiQmFja2dyb3VuZEZpbGxUeXBlIjowLCJNYXJnaW4iOnsiJGlkIjoiOTI1IiwiVG9wIjowLjAsIkxlZnQiOjAuMCwiUmlnaHQiOjAuMCwiQm90dG9tIjowLjB9LCJQYWRkaW5nIjp7IiRpZCI6IjkyNiIsIlRvcCI6MC4wLCJMZWZ0IjowLjAsIlJpZ2h0IjowLjAsIkJvdHRvbSI6MC4wfSwiQmFja2dyb3VuZCI6eyIkaWQiOiI5MjciLCJDb2xvciI6eyIkaWQiOiI5MjgiLCJBIjowLCJSIjoyNTUsIkciOjI1NSwiQiI6MjU1fX0sIklzVmlzaWJsZSI6dHJ1ZSwiV2lkdGgiOjAuMCwiSGVpZ2h0IjowLjAsIkJvcmRlclN0eWxlIjp7IiRpZCI6IjkyOSIsIkxpbmVDb2xvciI6bnVsbCwiTGluZVdlaWdodCI6MC4wLCJMaW5lVHlwZSI6MCwiUGFyZW50U3R5bGUiOm51bGx9LCJQYXJlbnRTdHlsZSI6bnVsbH0sIkRhdGVTdHlsZSI6eyIkaWQiOiI5MzAiLCJGb250U2V0dGluZ3MiOnsiJGlkIjoiOTMxIiwiRm9udFNpemUiOjEwLCJGb250TmFtZSI6IkNhbGlicmkiLCJJc0JvbGQiOmZhbHNlLCJJc0l0YWxpYyI6ZmFsc2UsIklzVW5kZXJsaW5lZCI6ZmFsc2UsIlBhcmVudFN0eWxlIjpudWxsfSwiQXV0b1NpemUiOjAsIkZvcmVncm91bmQiOnsiJGlkIjoiOTMyIiwiQ29sb3IiOnsiJGlkIjoiOTMzIiwiQSI6MjU1LCJSIjoxMTUsIkciOjExNSwiQiI6MTE1fX0sIk1heFdpZHRoIjoyMDAuMCwiTWF4SGVpZ2h0IjoiSW5maW5pdHkiLCJTbWFydEZvcmVncm91bmRJc0FjdGl2ZSI6ZmFsc2UsIkhvcml6b250YWxBbGlnbm1lbnQiOjAsIlZlcnRpY2FsQWxpZ25tZW50IjowLCJTbWFydEZvcmVncm91bmQiOm51bGwsIkJhY2tncm91bmRGaWxsVHlwZSI6MCwiTWFyZ2luIjp7IiRpZCI6IjkzNCIsIlRvcCI6MC4wLCJMZWZ0IjowLjAsIlJpZ2h0IjowLjAsIkJvdHRvbSI6MC4wfSwiUGFkZGluZyI6eyIkaWQiOiI5MzUiLCJUb3AiOjAuMCwiTGVmdCI6MC4wLCJSaWdodCI6MC4wLCJCb3R0b20iOjAuMH0sIkJhY2tncm91bmQiOnsiJGlkIjoiOTM2IiwiQ29sb3IiOnsiJGlkIjoiOTM3IiwiQSI6MCwiUiI6MjU1LCJHIjoyNTUsIkIiOjI1NX19LCJJc1Zpc2libGUiOnRydWUsIldpZHRoIjowLjAsIkhlaWdodCI6MC4wLCJCb3JkZXJTdHlsZSI6eyIkaWQiOiI5MzgiLCJMaW5lQ29sb3IiOm51bGwsIkxpbmVXZWlnaHQiOjAuMCwiTGluZVR5cGUiOjAsIlBhcmVudFN0eWxlIjpudWxsfSwiUGFyZW50U3R5bGUiOm51bGx9LCJEYXRlRm9ybWF0Ijp7IiRpZCI6Ijkz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5NDAiLCJGb3JtYXQiOjAsIklzVmlzaWJsZSI6ZmFsc2UsIkxhc3RLbm93blZpc2liaWxpdHlTdGF0ZSI6ZmFsc2V9LCJJc1Zpc2libGUiOnRydWUsIlBhcmVudFN0eWxlIjpudWxsfSwiSW5kZXgiOjE4LCJTbWFydER1cmF0aW9uQWN0aXZhdGVkIjpmYWxzZSwiRGF0ZUZvcm1hdCI6eyIkcmVmIjoiOTM5In0sIldlZWtOdW1iZXJpbmciOnsiJGlkIjoiOTQxIiwiRm9ybWF0IjowLCJJc1Zpc2libGUiOmZhbHNlLCJMYXN0S25vd25WaXNpYmlsaXR5U3RhdGUiOmZhbHNlfSwiSWQiOiIwZjI4ZTNiYi0zOTM5LTQ5YzktOGExZC0yNWE1MmY0NmM5ZjkiLCJJbXBvcnRJZCI6bnVsbCwiVGl0bGUiOiJUcmFpbmluZyBkZWxpdmVyeSIsIk5vdGUiOm51bGwsIkh5cGVybGluayI6eyIkaWQiOiI5NDIiLCJBZGRyZXNzIjoiIiwiU3ViQWRkcmVzcyI6IiJ9LCJJc0NoYW5nZWQiOmZhbHNlLCJJc05ldyI6ZmFsc2V9fV0sIl9taWxlc3RvbmVzIjpbXSwiSWQiOiIwMDAwMDAwMC0wMDAwLTAwMDAtMDAwMC0wMDAwMDAwMDAwMDAiLCJJc1NpbmdsZUl0ZW1Sb3ciOnRydWV9LHsiJGlkIjoiOTQzIiwiX3Rhc2tzIjpbeyIkaWQiOiI5NDQiLCJfYXR0YWNoZWRNaWxlc3RvbmVzIjpbXSwiVGFza0RlZmluaXRpb24iOnsiJGlkIjoiOTQ1IiwiR3JvdXBOYW1lIjpudWxsLCJTdGFydERhdGUiOiIyMDI0LTA3LTEwVDA4OjAwOjAwWiIsIkVuZERhdGUiOiIyMDI0LTA5LTI5VDE3OjAwOjAwWiIsIlBlcmNlbnRhZ2VDb21wbGV0ZSI6bnVsbCwiU3R5bGUiOnsiJGlkIjoiOTQ2IiwiU2hhcGUiOjEsIlNoYXBlVGhpY2tuZXNzIjowLCJEdXJhdGlvbkZvcm1hdCI6MCwiSW5jbHVkZU5vbldvcmtpbmdEYXlzSW5EdXJhdGlvbiI6ZmFsc2UsIlBlcmNlbnRhZ2VDb21wbGV0ZVN0eWxlIjp7IiRpZCI6Ijk0NyIsIkZvbnRTZXR0aW5ncyI6eyIkaWQiOiI5NDgiLCJGb250U2l6ZSI6MTAsIkZvbnROYW1lIjoiQ2FsaWJyaSIsIklzQm9sZCI6ZmFsc2UsIklzSXRhbGljIjpmYWxzZSwiSXNVbmRlcmxpbmVkIjpmYWxzZSwiUGFyZW50U3R5bGUiOm51bGx9LCJBdXRvU2l6ZSI6MCwiRm9yZWdyb3VuZCI6eyIkaWQiOiI5NDkiLCJDb2xvciI6eyIkaWQiOiI5NTAiLCJBIjoyNTUsIlIiOjE5MiwiRyI6ODAsIkIiOjc3fX0sIk1heFdpZHRoIjoyMDAuMCwiTWF4SGVpZ2h0IjoiSW5maW5pdHkiLCJTbWFydEZvcmVncm91bmRJc0FjdGl2ZSI6ZmFsc2UsIkhvcml6b250YWxBbGlnbm1lbnQiOjAsIlZlcnRpY2FsQWxpZ25tZW50IjowLCJTbWFydEZvcmVncm91bmQiOm51bGwsIkJhY2tncm91bmRGaWxsVHlwZSI6MCwiTWFyZ2luIjp7IiRpZCI6Ijk1MSIsIlRvcCI6MC4wLCJMZWZ0IjowLjAsIlJpZ2h0IjowLjAsIkJvdHRvbSI6MC4wfSwiUGFkZGluZyI6eyIkaWQiOiI5NTIiLCJUb3AiOjAuMCwiTGVmdCI6MC4wLCJSaWdodCI6MC4wLCJCb3R0b20iOjAuMH0sIkJhY2tncm91bmQiOnsiJGlkIjoiOTUzIiwiQ29sb3IiOnsiJGlkIjoiOTU0IiwiQSI6ODksIlIiOjAsIkciOjAsIkIiOjB9fSwiSXNWaXNpYmxlIjp0cnVlLCJXaWR0aCI6MC4wLCJIZWlnaHQiOjAuMCwiQm9yZGVyU3R5bGUiOnsiJGlkIjoiOTU1IiwiTGluZUNvbG9yIjpudWxsLCJMaW5lV2VpZ2h0IjowLjAsIkxpbmVUeXBlIjowLCJQYXJlbnRTdHlsZSI6bnVsbH0sIlBhcmVudFN0eWxlIjpudWxsfSwiRHVyYXRpb25TdHlsZSI6eyIkaWQiOiI5NTYiLCJGb250U2V0dGluZ3MiOnsiJGlkIjoiOTU3IiwiRm9udFNpemUiOjEwLCJGb250TmFtZSI6IkNhbGlicmkiLCJJc0JvbGQiOmZhbHNlLCJJc0l0YWxpYyI6ZmFsc2UsIklzVW5kZXJsaW5lZCI6ZmFsc2UsIlBhcmVudFN0eWxlIjpudWxsfSwiQXV0b1NpemUiOjAsIkZvcmVncm91bmQiOnsiJGlkIjoiOTU4IiwiQ29sb3IiOnsiJGlkIjoiOTU5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OTYwIiwiVG9wIjowLjAsIkxlZnQiOjAuMCwiUmlnaHQiOjAuMCwiQm90dG9tIjowLjB9LCJQYWRkaW5nIjp7IiRpZCI6Ijk2MSIsIlRvcCI6MC4wLCJMZWZ0IjowLjAsIlJpZ2h0IjowLjAsIkJvdHRvbSI6MC4wfSwiQmFja2dyb3VuZCI6eyIkaWQiOiI5NjIiLCJDb2xvciI6eyIkaWQiOiI5NjMiLCJBIjowLCJSIjowLCJHIjowLCJCIjowfX0sIklzVmlzaWJsZSI6dHJ1ZSwiV2lkdGgiOjAuMCwiSGVpZ2h0IjowLjAsIkJvcmRlclN0eWxlIjp7IiRpZCI6Ijk2NCIsIkxpbmVDb2xvciI6bnVsbCwiTGluZVdlaWdodCI6MC4wLCJMaW5lVHlwZSI6MCwiUGFyZW50U3R5bGUiOm51bGx9LCJQYXJlbnRTdHlsZSI6bnVsbH0sIkhvcml6b250YWxDb25uZWN0b3JTdHlsZSI6eyIkaWQiOiI5NjUiLCJMaW5lQ29sb3IiOnsiJGlkIjoiOTY2IiwiJHR5cGUiOiJOTFJFLkNvbW1vbi5Eb20uU29saWRDb2xvckJydXNoLCBOTFJFLkNvbW1vbiIsIkNvbG9yIjp7IiRpZCI6Ijk2NyIsIkEiOjI1NSwiUiI6MjA0LCJHIjoyMDQsIkIiOjIwNH19LCJMaW5lV2VpZ2h0IjoxLjAsIkxpbmVUeXBlIjowLCJQYXJlbnRTdHlsZSI6bnVsbH0sIlZlcnRpY2FsQ29ubmVjdG9yU3R5bGUiOnsiJGlkIjoiOTY4IiwiTGluZUNvbG9yIjp7IiRpZCI6Ijk2OSIsIiR0eXBlIjoiTkxSRS5Db21tb24uRG9tLlNvbGlkQ29sb3JCcnVzaCwgTkxSRS5Db21tb24iLCJDb2xvciI6eyIkaWQiOiI5NzAiLCJBIjoyNTUsIlIiOjIwNCwiRyI6MjA0LCJCIjoyMDR9fSwiTGluZVdlaWdodCI6MC4wLCJMaW5lVHlwZSI6MCwiUGFyZW50U3R5bGUiOm51bGx9LCJNYXJnaW4iOm51bGwsIlN0YXJ0RGF0ZVBvc2l0aW9uIjo0LCJFbmREYXRlUG9zaXRpb24iOjQsIkRhdGVJc1Zpc2libGUiOnRydWUsIlRpdGxlUG9zaXRpb24iOjMsIkR1cmF0aW9uUG9zaXRpb24iOjYsIlBlcmNlbnRhZ2VDb21wbGV0ZWRQb3NpdGlvbiI6NiwiU3BhY2luZyI6NSwiSXNCZWxvd1RpbWViYW5kIjp0cnVlLCJQZXJjZW50YWdlQ29tcGxldGVTaGFwZU9wYWNpdHkiOjM1LCJTaGFwZVN0eWxlIjp7IiRpZCI6Ijk3MSIsIk1hcmdpbiI6eyIkaWQiOiI5NzIiLCJUb3AiOjAuMCwiTGVmdCI6NC4wLCJSaWdodCI6NC4wLCJCb3R0b20iOjAuMH0sIlBhZGRpbmciOnsiJGlkIjoiOTczIiwiVG9wIjowLjAsIkxlZnQiOjAuMCwiUmlnaHQiOjAuMCwiQm90dG9tIjowLjB9LCJCYWNrZ3JvdW5kIjp7IiRpZCI6Ijk3NCIsIkNvbG9yIjp7IiRpZCI6Ijk3NSIsIkEiOjI1NSwiUiI6MTE1LCJHIjoxMTUsIkIiOjExNX19LCJJc1Zpc2libGUiOnRydWUsIldpZHRoIjowLjAsIkhlaWdodCI6MTAuMCwiQm9yZGVyU3R5bGUiOnsiJGlkIjoiOTc2IiwiTGluZUNvbG9yIjp7IiRpZCI6Ijk3NyIsIiR0eXBlIjoiTkxSRS5Db21tb24uRG9tLlNvbGlkQ29sb3JCcnVzaCwgTkxSRS5Db21tb24iLCJDb2xvciI6eyIkaWQiOiI5NzgiLCJBIjoyNTUsIlIiOjE4OCwiRyI6MTc4LCJCIjowfX0sIkxpbmVXZWlnaHQiOjAuMCwiTGluZVR5cGUiOjAsIlBhcmVudFN0eWxlIjpudWxsfSwiUGFyZW50U3R5bGUiOm51bGx9LCJUaXRsZVN0eWxlIjp7IiRpZCI6Ijk3OSIsIkZvbnRTZXR0aW5ncyI6eyIkaWQiOiI5ODAiLCJGb250U2l6ZSI6MTEsIkZvbnROYW1lIjoiQ2FsaWJyaSIsIklzQm9sZCI6dHJ1ZSwiSXNJdGFsaWMiOmZhbHNlLCJJc1VuZGVybGluZWQiOmZhbHNlLCJQYXJlbnRTdHlsZSI6bnVsbH0sIkF1dG9TaXplIjowLCJGb3JlZ3JvdW5kIjp7IiRpZCI6Ijk4MSIsIkNvbG9yIjp7IiRpZCI6Ijk4MiIsIkEiOjI1NSwiUiI6MCwiRyI6MCwiQiI6MH19LCJNYXhXaWR0aCI6OTYwLjAsIk1heEhlaWdodCI6IkluZmluaXR5IiwiU21hcnRGb3JlZ3JvdW5kSXNBY3RpdmUiOmZhbHNlLCJIb3Jpem9udGFsQWxpZ25tZW50IjoyLCJWZXJ0aWNhbEFsaWdubWVudCI6MCwiU21hcnRGb3JlZ3JvdW5kIjpudWxsLCJCYWNrZ3JvdW5kRmlsbFR5cGUiOjAsIk1hcmdpbiI6eyIkaWQiOiI5ODMiLCJUb3AiOjAuMCwiTGVmdCI6MC4wLCJSaWdodCI6MC4wLCJCb3R0b20iOjAuMH0sIlBhZGRpbmciOnsiJGlkIjoiOTg0IiwiVG9wIjowLjAsIkxlZnQiOjAuMCwiUmlnaHQiOjAuMCwiQm90dG9tIjowLjB9LCJCYWNrZ3JvdW5kIjp7IiRpZCI6Ijk4NSIsIkNvbG9yIjp7IiRpZCI6Ijk4NiIsIkEiOjAsIlIiOjI1NSwiRyI6MjU1LCJCIjoyNTV9fSwiSXNWaXNpYmxlIjp0cnVlLCJXaWR0aCI6MC4wLCJIZWlnaHQiOjAuMCwiQm9yZGVyU3R5bGUiOnsiJGlkIjoiOTg3IiwiTGluZUNvbG9yIjpudWxsLCJMaW5lV2VpZ2h0IjowLjAsIkxpbmVUeXBlIjowLCJQYXJlbnRTdHlsZSI6bnVsbH0sIlBhcmVudFN0eWxlIjpudWxsfSwiRGF0ZVN0eWxlIjp7IiRpZCI6Ijk4OCIsIkZvbnRTZXR0aW5ncyI6eyIkaWQiOiI5ODkiLCJGb250U2l6ZSI6MTAsIkZvbnROYW1lIjoiQ2FsaWJyaSIsIklzQm9sZCI6ZmFsc2UsIklzSXRhbGljIjpmYWxzZSwiSXNVbmRlcmxpbmVkIjpmYWxzZSwiUGFyZW50U3R5bGUiOm51bGx9LCJBdXRvU2l6ZSI6MCwiRm9yZWdyb3VuZCI6eyIkaWQiOiI5OTAiLCJDb2xvciI6eyIkaWQiOiI5OTEiLCJBIjoyNTUsIlIiOjExNSwiRyI6MTE1LCJCIjoxMTV9fSwiTWF4V2lkdGgiOjIwMC4wLCJNYXhIZWlnaHQiOiJJbmZpbml0eSIsIlNtYXJ0Rm9yZWdyb3VuZElzQWN0aXZlIjpmYWxzZSwiSG9yaXpvbnRhbEFsaWdubWVudCI6MCwiVmVydGljYWxBbGlnbm1lbnQiOjAsIlNtYXJ0Rm9yZWdyb3VuZCI6bnVsbCwiQmFja2dyb3VuZEZpbGxUeXBlIjowLCJNYXJnaW4iOnsiJGlkIjoiOTkyIiwiVG9wIjowLjAsIkxlZnQiOjAuMCwiUmlnaHQiOjAuMCwiQm90dG9tIjowLjB9LCJQYWRkaW5nIjp7IiRpZCI6Ijk5MyIsIlRvcCI6MC4wLCJMZWZ0IjowLjAsIlJpZ2h0IjowLjAsIkJvdHRvbSI6MC4wfSwiQmFja2dyb3VuZCI6eyIkaWQiOiI5OTQiLCJDb2xvciI6eyIkaWQiOiI5OTUiLCJBIjowLCJSIjoyNTUsIkciOjI1NSwiQiI6MjU1fX0sIklzVmlzaWJsZSI6dHJ1ZSwiV2lkdGgiOjAuMCwiSGVpZ2h0IjowLjAsIkJvcmRlclN0eWxlIjp7IiRpZCI6Ijk5NiIsIkxpbmVDb2xvciI6bnVsbCwiTGluZVdlaWdodCI6MC4wLCJMaW5lVHlwZSI6MCwiUGFyZW50U3R5bGUiOm51bGx9LCJQYXJlbnRTdHlsZSI6bnVsbH0sIkRhdGVGb3JtYXQiOnsiJGlkIjoiOTk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k5OCIsIkZvcm1hdCI6MCwiSXNWaXNpYmxlIjpmYWxzZSwiTGFzdEtub3duVmlzaWJpbGl0eVN0YXRlIjpmYWxzZX0sIklzVmlzaWJsZSI6dHJ1ZSwiUGFyZW50U3R5bGUiOm51bGx9LCJJbmRleCI6MTksIlNtYXJ0RHVyYXRpb25BY3RpdmF0ZWQiOmZhbHNlLCJEYXRlRm9ybWF0Ijp7IiRyZWYiOiI5OTcifSwiV2Vla051bWJlcmluZyI6eyIkaWQiOiI5OTkiLCJGb3JtYXQiOjAsIklzVmlzaWJsZSI6ZmFsc2UsIkxhc3RLbm93blZpc2liaWxpdHlTdGF0ZSI6ZmFsc2V9LCJJZCI6ImZhZDFiYmZlLWRlYmQtNDJmNi1hNjA4LWFiMzgyZWI2YWE3NiIsIkltcG9ydElkIjpudWxsLCJUaXRsZSI6IkNvbW11bmljYXRpb25zIGRlbGl2ZXJ5IiwiTm90ZSI6bnVsbCwiSHlwZXJsaW5rIjp7IiRpZCI6IjEwMDAiLCJBZGRyZXNzIjoiIiwiU3ViQWRkcmVzcyI6IiJ9LCJJc0NoYW5nZWQiOmZhbHNlLCJJc05ldyI6ZmFsc2V9fV0sIl9taWxlc3RvbmVzIjpbXSwiSWQiOiIwMDAwMDAwMC0wMDAwLTAwMDAtMDAwMC0wMDAwMDAwMDAwMDAiLCJJc1NpbmdsZUl0ZW1Sb3ciOnRydWV9LHsiJGlkIjoiMTAwMSIsIl90YXNrcyI6W3siJGlkIjoiMTAwMiIsIl9hdHRhY2hlZE1pbGVzdG9uZXMiOltdLCJUYXNrRGVmaW5pdGlvbiI6eyIkaWQiOiIxMDAzIiwiR3JvdXBOYW1lIjpudWxsLCJTdGFydERhdGUiOiIyMDI0LTA5LTE1VDA4OjAwOjAwWiIsIkVuZERhdGUiOiIyMDI0LTEyLTAzVDE3OjAwOjAwWiIsIlBlcmNlbnRhZ2VDb21wbGV0ZSI6bnVsbCwiU3R5bGUiOnsiJGlkIjoiMTAwNCIsIlNoYXBlIjoxLCJTaGFwZVRoaWNrbmVzcyI6MCwiRHVyYXRpb25Gb3JtYXQiOjAsIkluY2x1ZGVOb25Xb3JraW5nRGF5c0luRHVyYXRpb24iOmZhbHNlLCJQZXJjZW50YWdlQ29tcGxldGVTdHlsZSI6eyIkaWQiOiIxMDA1IiwiRm9udFNldHRpbmdzIjp7IiRpZCI6IjEwMDYiLCJGb250U2l6ZSI6MTAsIkZvbnROYW1lIjoiQ2FsaWJyaSIsIklzQm9sZCI6ZmFsc2UsIklzSXRhbGljIjpmYWxzZSwiSXNVbmRlcmxpbmVkIjpmYWxzZSwiUGFyZW50U3R5bGUiOm51bGx9LCJBdXRvU2l6ZSI6MCwiRm9yZWdyb3VuZCI6eyIkaWQiOiIxMDA3IiwiQ29sb3IiOnsiJGlkIjoiMTAwOCIsIkEiOjI1NSwiUiI6MTkyLCJHIjo4MCwiQiI6Nzd9fSwiTWF4V2lkdGgiOjIwMC4wLCJNYXhIZWlnaHQiOiJJbmZpbml0eSIsIlNtYXJ0Rm9yZWdyb3VuZElzQWN0aXZlIjpmYWxzZSwiSG9yaXpvbnRhbEFsaWdubWVudCI6MCwiVmVydGljYWxBbGlnbm1lbnQiOjAsIlNtYXJ0Rm9yZWdyb3VuZCI6bnVsbCwiQmFja2dyb3VuZEZpbGxUeXBlIjowLCJNYXJnaW4iOnsiJGlkIjoiMTAwOSIsIlRvcCI6MC4wLCJMZWZ0IjowLjAsIlJpZ2h0IjowLjAsIkJvdHRvbSI6MC4wfSwiUGFkZGluZyI6eyIkaWQiOiIxMDEwIiwiVG9wIjowLjAsIkxlZnQiOjAuMCwiUmlnaHQiOjAuMCwiQm90dG9tIjowLjB9LCJCYWNrZ3JvdW5kIjp7IiRpZCI6IjEwMTEiLCJDb2xvciI6eyIkaWQiOiIxMDEyIiwiQSI6ODksIlIiOjAsIkciOjAsIkIiOjB9fSwiSXNWaXNpYmxlIjp0cnVlLCJXaWR0aCI6MC4wLCJIZWlnaHQiOjAuMCwiQm9yZGVyU3R5bGUiOnsiJGlkIjoiMTAxMyIsIkxpbmVDb2xvciI6bnVsbCwiTGluZVdlaWdodCI6MC4wLCJMaW5lVHlwZSI6MCwiUGFyZW50U3R5bGUiOm51bGx9LCJQYXJlbnRTdHlsZSI6bnVsbH0sIkR1cmF0aW9uU3R5bGUiOnsiJGlkIjoiMTAxNCIsIkZvbnRTZXR0aW5ncyI6eyIkaWQiOiIxMDE1IiwiRm9udFNpemUiOjEwLCJGb250TmFtZSI6IkNhbGlicmkiLCJJc0JvbGQiOmZhbHNlLCJJc0l0YWxpYyI6ZmFsc2UsIklzVW5kZXJsaW5lZCI6ZmFsc2UsIlBhcmVudFN0eWxlIjpudWxsfSwiQXV0b1NpemUiOjAsIkZvcmVncm91bmQiOnsiJGlkIjoiMTAxNiIsIkNvbG9yIjp7IiRpZCI6IjEwMTc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MDE4IiwiVG9wIjowLjAsIkxlZnQiOjAuMCwiUmlnaHQiOjAuMCwiQm90dG9tIjowLjB9LCJQYWRkaW5nIjp7IiRpZCI6IjEwMTkiLCJUb3AiOjAuMCwiTGVmdCI6MC4wLCJSaWdodCI6MC4wLCJCb3R0b20iOjAuMH0sIkJhY2tncm91bmQiOnsiJGlkIjoiMTAyMCIsIkNvbG9yIjp7IiRpZCI6IjEwMjEiLCJBIjowLCJSIjowLCJHIjowLCJCIjowfX0sIklzVmlzaWJsZSI6dHJ1ZSwiV2lkdGgiOjAuMCwiSGVpZ2h0IjowLjAsIkJvcmRlclN0eWxlIjp7IiRpZCI6IjEwMjIiLCJMaW5lQ29sb3IiOm51bGwsIkxpbmVXZWlnaHQiOjAuMCwiTGluZVR5cGUiOjAsIlBhcmVudFN0eWxlIjpudWxsfSwiUGFyZW50U3R5bGUiOm51bGx9LCJIb3Jpem9udGFsQ29ubmVjdG9yU3R5bGUiOnsiJGlkIjoiMTAyMyIsIkxpbmVDb2xvciI6eyIkaWQiOiIxMDI0IiwiJHR5cGUiOiJOTFJFLkNvbW1vbi5Eb20uU29saWRDb2xvckJydXNoLCBOTFJFLkNvbW1vbiIsIkNvbG9yIjp7IiRpZCI6IjEwMjUiLCJBIjoyNTUsIlIiOjIwNCwiRyI6MjA0LCJCIjoyMDR9fSwiTGluZVdlaWdodCI6MS4wLCJMaW5lVHlwZSI6MCwiUGFyZW50U3R5bGUiOm51bGx9LCJWZXJ0aWNhbENvbm5lY3RvclN0eWxlIjp7IiRpZCI6IjEwMjYiLCJMaW5lQ29sb3IiOnsiJGlkIjoiMTAyNyIsIiR0eXBlIjoiTkxSRS5Db21tb24uRG9tLlNvbGlkQ29sb3JCcnVzaCwgTkxSRS5Db21tb24iLCJDb2xvciI6eyIkaWQiOiIxMDI4IiwiQSI6MjU1LCJSIjoyMDQsIkciOjIwNCwiQiI6MjA0fX0sIkxpbmVXZWlnaHQiOjAuMCwiTGluZVR5cGUiOjAsIlBhcmVudFN0eWxlIjpudWxsfSwiTWFyZ2luIjpudWxsLCJTdGFydERhdGVQb3NpdGlvbiI6NCwiRW5kRGF0ZVBvc2l0aW9uIjo0LCJEYXRlSXNWaXNpYmxlIjp0cnVlLCJUaXRsZVBvc2l0aW9uIjozLCJEdXJhdGlvblBvc2l0aW9uIjo2LCJQZXJjZW50YWdlQ29tcGxldGVkUG9zaXRpb24iOjYsIlNwYWNpbmciOjUsIklzQmVsb3dUaW1lYmFuZCI6dHJ1ZSwiUGVyY2VudGFnZUNvbXBsZXRlU2hhcGVPcGFjaXR5IjozNSwiU2hhcGVTdHlsZSI6eyIkaWQiOiIxMDI5IiwiTWFyZ2luIjp7IiRpZCI6IjEwMzAiLCJUb3AiOjAuMCwiTGVmdCI6NC4wLCJSaWdodCI6NC4wLCJCb3R0b20iOjAuMH0sIlBhZGRpbmciOnsiJGlkIjoiMTAzMSIsIlRvcCI6MC4wLCJMZWZ0IjowLjAsIlJpZ2h0IjowLjAsIkJvdHRvbSI6MC4wfSwiQmFja2dyb3VuZCI6eyIkaWQiOiIxMDMyIiwiQ29sb3IiOnsiJGlkIjoiMTAzMyIsIkEiOjI1NSwiUiI6MTE1LCJHIjoxMTUsIkIiOjExNX19LCJJc1Zpc2libGUiOnRydWUsIldpZHRoIjowLjAsIkhlaWdodCI6MTAuMCwiQm9yZGVyU3R5bGUiOnsiJGlkIjoiMTAzNCIsIkxpbmVDb2xvciI6eyIkaWQiOiIxMDM1IiwiJHR5cGUiOiJOTFJFLkNvbW1vbi5Eb20uU29saWRDb2xvckJydXNoLCBOTFJFLkNvbW1vbiIsIkNvbG9yIjp7IiRpZCI6IjEwMzYiLCJBIjoyNTUsIlIiOjE4OCwiRyI6MTc4LCJCIjowfX0sIkxpbmVXZWlnaHQiOjAuMCwiTGluZVR5cGUiOjAsIlBhcmVudFN0eWxlIjpudWxsfSwiUGFyZW50U3R5bGUiOm51bGx9LCJUaXRsZVN0eWxlIjp7IiRpZCI6IjEwMzciLCJGb250U2V0dGluZ3MiOnsiJGlkIjoiMTAzOCIsIkZvbnRTaXplIjoxMSwiRm9udE5hbWUiOiJDYWxpYnJpIiwiSXNCb2xkIjp0cnVlLCJJc0l0YWxpYyI6ZmFsc2UsIklzVW5kZXJsaW5lZCI6ZmFsc2UsIlBhcmVudFN0eWxlIjpudWxsfSwiQXV0b1NpemUiOjAsIkZvcmVncm91bmQiOnsiJGlkIjoiMTAzOSIsIkNvbG9yIjp7IiRpZCI6IjEwNDAiLCJBIjoyNTUsIlIiOjAsIkciOjAsIkIiOjB9fSwiTWF4V2lkdGgiOjk2MC4wLCJNYXhIZWlnaHQiOiJJbmZpbml0eSIsIlNtYXJ0Rm9yZWdyb3VuZElzQWN0aXZlIjpmYWxzZSwiSG9yaXpvbnRhbEFsaWdubWVudCI6MiwiVmVydGljYWxBbGlnbm1lbnQiOjAsIlNtYXJ0Rm9yZWdyb3VuZCI6bnVsbCwiQmFja2dyb3VuZEZpbGxUeXBlIjowLCJNYXJnaW4iOnsiJGlkIjoiMTA0MSIsIlRvcCI6MC4wLCJMZWZ0IjowLjAsIlJpZ2h0IjowLjAsIkJvdHRvbSI6MC4wfSwiUGFkZGluZyI6eyIkaWQiOiIxMDQyIiwiVG9wIjowLjAsIkxlZnQiOjAuMCwiUmlnaHQiOjAuMCwiQm90dG9tIjowLjB9LCJCYWNrZ3JvdW5kIjp7IiRpZCI6IjEwNDMiLCJDb2xvciI6eyIkaWQiOiIxMDQ0IiwiQSI6MCwiUiI6MjU1LCJHIjoyNTUsIkIiOjI1NX19LCJJc1Zpc2libGUiOnRydWUsIldpZHRoIjowLjAsIkhlaWdodCI6MC4wLCJCb3JkZXJTdHlsZSI6eyIkaWQiOiIxMDQ1IiwiTGluZUNvbG9yIjpudWxsLCJMaW5lV2VpZ2h0IjowLjAsIkxpbmVUeXBlIjowLCJQYXJlbnRTdHlsZSI6bnVsbH0sIlBhcmVudFN0eWxlIjpudWxsfSwiRGF0ZVN0eWxlIjp7IiRpZCI6IjEwNDYiLCJGb250U2V0dGluZ3MiOnsiJGlkIjoiMTA0NyIsIkZvbnRTaXplIjoxMCwiRm9udE5hbWUiOiJDYWxpYnJpIiwiSXNCb2xkIjpmYWxzZSwiSXNJdGFsaWMiOmZhbHNlLCJJc1VuZGVybGluZWQiOmZhbHNlLCJQYXJlbnRTdHlsZSI6bnVsbH0sIkF1dG9TaXplIjowLCJGb3JlZ3JvdW5kIjp7IiRpZCI6IjEwNDgiLCJDb2xvciI6eyIkaWQiOiIxMDQ5IiwiQSI6MjU1LCJSIjoxMTUsIkciOjExNSwiQiI6MTE1fX0sIk1heFdpZHRoIjoyMDAuMCwiTWF4SGVpZ2h0IjoiSW5maW5pdHkiLCJTbWFydEZvcmVncm91bmRJc0FjdGl2ZSI6ZmFsc2UsIkhvcml6b250YWxBbGlnbm1lbnQiOjAsIlZlcnRpY2FsQWxpZ25tZW50IjowLCJTbWFydEZvcmVncm91bmQiOm51bGwsIkJhY2tncm91bmRGaWxsVHlwZSI6MCwiTWFyZ2luIjp7IiRpZCI6IjEwNTAiLCJUb3AiOjAuMCwiTGVmdCI6MC4wLCJSaWdodCI6MC4wLCJCb3R0b20iOjAuMH0sIlBhZGRpbmciOnsiJGlkIjoiMTA1MSIsIlRvcCI6MC4wLCJMZWZ0IjowLjAsIlJpZ2h0IjowLjAsIkJvdHRvbSI6MC4wfSwiQmFja2dyb3VuZCI6eyIkaWQiOiIxMDUyIiwiQ29sb3IiOnsiJGlkIjoiMTA1MyIsIkEiOjAsIlIiOjI1NSwiRyI6MjU1LCJCIjoyNTV9fSwiSXNWaXNpYmxlIjp0cnVlLCJXaWR0aCI6MC4wLCJIZWlnaHQiOjAuMCwiQm9yZGVyU3R5bGUiOnsiJGlkIjoiMTA1NCIsIkxpbmVDb2xvciI6bnVsbCwiTGluZVdlaWdodCI6MC4wLCJMaW5lVHlwZSI6MCwiUGFyZW50U3R5bGUiOm51bGx9LCJQYXJlbnRTdHlsZSI6bnVsbH0sIkRhdGVGb3JtYXQiOnsiJGlkIjoiMTA1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DU2IiwiRm9ybWF0IjowLCJJc1Zpc2libGUiOmZhbHNlLCJMYXN0S25vd25WaXNpYmlsaXR5U3RhdGUiOmZhbHNlfSwiSXNWaXNpYmxlIjp0cnVlLCJQYXJlbnRTdHlsZSI6bnVsbH0sIkluZGV4IjoyMCwiU21hcnREdXJhdGlvbkFjdGl2YXRlZCI6ZmFsc2UsIkRhdGVGb3JtYXQiOnsiJHJlZiI6IjEwNTUifSwiV2Vla051bWJlcmluZyI6eyIkaWQiOiIxMDU3IiwiRm9ybWF0IjowLCJJc1Zpc2libGUiOmZhbHNlLCJMYXN0S25vd25WaXNpYmlsaXR5U3RhdGUiOmZhbHNlfSwiSWQiOiI1NjQyODdhZC03ZGI2LTQ1MDItOTMyYy00M2FkNmQwYjJlZDMiLCJJbXBvcnRJZCI6bnVsbCwiVGl0bGUiOiJTdGFiaWxpemF0aW9uIiwiTm90ZSI6bnVsbCwiSHlwZXJsaW5rIjp7IiRpZCI6IjEwNTgiLCJBZGRyZXNzIjoiIiwiU3ViQWRkcmVzcyI6IiJ9LCJJc0NoYW5nZWQiOmZhbHNlLCJJc05ldyI6ZmFsc2V9fV0sIl9taWxlc3RvbmVzIjpbXSwiSWQiOiIwMDAwMDAwMC0wMDAwLTAwMDAtMDAwMC0wMDAwMDAwMDAwMDAiLCJJc1NpbmdsZUl0ZW1Sb3ciOnRydWV9LHsiJGlkIjoiMTA1OSIsIl90YXNrcyI6W10sIl9taWxlc3RvbmVzIjpbeyIkaWQiOiIxMDYwIiwiSWQiOiIxNmZmNDRiMy0zNTUxLTQzN2EtYThjZi04ZjE1OGZmODRmY2QiLCJJbmRleCI6MjEsIkdyb3VwSWQiOm51bGwsIlRpdGxlIjoiVHJhaW5pbmcgbWF0ZXJpYWwgc2lnbiBPZmYiLCJEYXRlVGltZSI6IjIwMjQtMDgtMzBUMDg6MDA6MDAiLCJQZXJjZW50YWdlQ29tcGxldGUiOm51bGwsIk5vdGUiOm51bGwsIlN0eWxlIjp7IiRpZCI6IjEwNjEiLCJUaXRsZVBvc2l0aW9uIjoiUmlnaHQiLCJEYXRlUG9zaXRpb24iOiJMZWZ0IiwiU2hhcGVUeXBlIjoxMywiU2hhcGVTaXplIjoxLCJTcGFjaW5nIjo1LCJTaGFwZVN0eWxlIjp7IiRpZCI6IjEwNjIiLCJNYXJnaW4iOnsiJGlkIjoiMTA2MyIsIlRvcCI6MC4wLCJMZWZ0IjowLjAsIlJpZ2h0IjowLjAsIkJvdHRvbSI6MC4wfSwiUGFkZGluZyI6eyIkaWQiOiIxMDY0IiwiVG9wIjowLjAsIkxlZnQiOjAuMCwiUmlnaHQiOjAuMCwiQm90dG9tIjowLjB9LCJCYWNrZ3JvdW5kIjp7IiRpZCI6IjEwNjUiLCJDb2xvciI6eyIkaWQiOiIxMDY2IiwiQSI6MjU1LCJSIjoxMTUsIkciOjExNSwiQiI6MTE1fX0sIklzVmlzaWJsZSI6dHJ1ZSwiV2lkdGgiOjE4LjAsIkhlaWdodCI6MjAuMCwiQm9yZGVyU3R5bGUiOnsiJGlkIjoiMTA2NyIsIkxpbmVDb2xvciI6eyIkaWQiOiIxMDY4IiwiJHR5cGUiOiJOTFJFLkNvbW1vbi5Eb20uU29saWRDb2xvckJydXNoLCBOTFJFLkNvbW1vbiIsIkNvbG9yIjp7IiRpZCI6IjEwNjkiLCJBIjoyNTUsIlIiOjI1NSwiRyI6MjU1LCJCIjoyNTV9fSwiTGluZVdlaWdodCI6MC4wLCJMaW5lVHlwZSI6MCwiUGFyZW50U3R5bGUiOm51bGx9LCJQYXJlbnRTdHlsZSI6bnVsbH0sIlRpdGxlU3R5bGUiOnsiJGlkIjoiMTA3MCIsIkZvbnRTZXR0aW5ncyI6eyIkaWQiOiIxMDcxIiwiRm9udFNpemUiOjExLCJGb250TmFtZSI6IkNhbGlicmkiLCJJc0JvbGQiOnRydWUsIklzSXRhbGljIjpmYWxzZSwiSXNVbmRlcmxpbmVkIjpmYWxzZSwiUGFyZW50U3R5bGUiOm51bGx9LCJBdXRvU2l6ZSI6MCwiRm9yZWdyb3VuZCI6eyIkaWQiOiIxMDcyIiwiQ29sb3IiOnsiJGlkIjoiMTA3My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xMDc0IiwiVG9wIjowLjAsIkxlZnQiOjAuMCwiUmlnaHQiOjAuMCwiQm90dG9tIjowLjB9LCJQYWRkaW5nIjp7IiRpZCI6IjEwNzUiLCJUb3AiOjAuMCwiTGVmdCI6MC4wLCJSaWdodCI6MC4wLCJCb3R0b20iOjAuMH0sIkJhY2tncm91bmQiOnsiJGlkIjoiMTA3NiIsIkNvbG9yIjp7IiRpZCI6IjEwNzciLCJBIjowLCJSIjoyNTUsIkciOjI1NSwiQiI6MjU1fX0sIklzVmlzaWJsZSI6dHJ1ZSwiV2lkdGgiOjAuMCwiSGVpZ2h0IjowLjAsIkJvcmRlclN0eWxlIjp7IiRpZCI6IjEwNzgiLCJMaW5lQ29sb3IiOm51bGwsIkxpbmVXZWlnaHQiOjAuMCwiTGluZVR5cGUiOjAsIlBhcmVudFN0eWxlIjpudWxsfSwiUGFyZW50U3R5bGUiOm51bGx9LCJEYXRlU3R5bGUiOnsiJGlkIjoiMTA3OSIsIkZvbnRTZXR0aW5ncyI6eyIkaWQiOiIxMDgwIiwiRm9udFNpemUiOjEwLCJGb250TmFtZSI6IkNhbGlicmkiLCJJc0JvbGQiOmZhbHNlLCJJc0l0YWxpYyI6ZmFsc2UsIklzVW5kZXJsaW5lZCI6ZmFsc2UsIlBhcmVudFN0eWxlIjpudWxsfSwiQXV0b1NpemUiOjAsIkZvcmVncm91bmQiOnsiJGlkIjoiMTA4MSIsIkNvbG9yIjp7IiRpZCI6IjEwODIiLCJBIjoyNTUsIlIiOjExNSwiRyI6MTE1LCJCIjoxMTV9fSwiTWF4V2lkdGgiOjIwMC4wLCJNYXhIZWlnaHQiOiJJbmZpbml0eSIsIlNtYXJ0Rm9yZWdyb3VuZElzQWN0aXZlIjpmYWxzZSwiSG9yaXpvbnRhbEFsaWdubWVudCI6MiwiVmVydGljYWxBbGlnbm1lbnQiOjAsIlNtYXJ0Rm9yZWdyb3VuZCI6bnVsbCwiQmFja2dyb3VuZEZpbGxUeXBlIjowLCJNYXJnaW4iOnsiJGlkIjoiMTA4MyIsIlRvcCI6MC4wLCJMZWZ0IjowLjAsIlJpZ2h0IjowLjAsIkJvdHRvbSI6MC4wfSwiUGFkZGluZyI6eyIkaWQiOiIxMDg0IiwiVG9wIjowLjAsIkxlZnQiOjAuMCwiUmlnaHQiOjAuMCwiQm90dG9tIjowLjB9LCJCYWNrZ3JvdW5kIjp7IiRpZCI6IjEwODUiLCJDb2xvciI6eyIkaWQiOiIxMDg2IiwiQSI6MCwiUiI6MjU1LCJHIjoyNTUsIkIiOjI1NX19LCJJc1Zpc2libGUiOnRydWUsIldpZHRoIjowLjAsIkhlaWdodCI6MC4wLCJCb3JkZXJTdHlsZSI6eyIkaWQiOiIxMDg3IiwiTGluZUNvbG9yIjpudWxsLCJMaW5lV2VpZ2h0IjowLjAsIkxpbmVUeXBlIjowLCJQYXJlbnRTdHlsZSI6bnVsbH0sIlBhcmVudFN0eWxlIjpudWxsfSwiRGF0ZUZvcm1hdCI6eyIkaWQiOiIxMDg4IiwiRm9ybWF0U3RyaW5nIjoieXl5eSBNTU0gZCIsIlNlcGFyYXRvciI6Ii8iLCJVc2VJbnRlcm5hdGlvbmFsRGF0ZUZvcm1hdCI6dHJ1ZSwiRGF0ZUlzVmlzaWJsZSI6dHJ1ZSwiVGltZUlzVmlzaWJsZSI6ZmFsc2UsIkhvdXJEaWdpdHMiOjEsIkFtUG1EZXNpZ25hdG9yIjoyLCJUcmltMDBNaW51dGVzIjpmYWxzZSwiTGFzdEtub3duVmlzaWJpbGl0eVN0YXRlIjp7IiRpZCI6IjEwODkiLCJEYXRlUGFydElzVmlzaWJsZSI6dHJ1ZSwiVGltZVBhcnRJc1Zpc2libGUiOmZhbHNlfX0sIldlZWtOdW1iZXJpbmciOnsiJGlkIjoiMTA5MCIsIkZvcm1hdCI6MCwiSXNWaXNpYmxlIjpmYWxzZSwiTGFzdEtub3duVmlzaWJpbGl0eVN0YXRlIjpmYWxzZX0sIklzVmlzaWJsZSI6dHJ1ZSwiUGFyZW50U3R5bGUiOm51bGx9LCJIeXBlcmxpbmsiOm51bGwsIkltcG9ydElkIjoiIn1dLCJJZCI6IjAwMDAwMDAwLTAwMDAtMDAwMC0wMDAwLTAwMDAwMDAwMDAwMCIsIklzU2luZ2xlSXRlbVJvdyI6dHJ1ZX1dLCJJbmRleCI6MTMsIklkIjoiMjk1N2IzNGMtZmFjNC00N2I2LWIzNjMtZjFmZTdmOTNhMWNkIiwiSGVhZGVyVGV4dCI6bnVsbCwiSXNEZWZhdWx0Ijp0cnVlLCJTdHlsZSI6eyIkaWQiOiIxMDkxIiwiSGVhZGVyU3R5bGUiOnsiJGlkIjoiMTA5MiIsIlRleHRTdHlsZSI6eyIkaWQiOiIxMDkzIiwiRm9udFNldHRpbmdzIjp7IiRpZCI6IjEwOTQiLCJGb250U2l6ZSI6MTEsIkZvbnROYW1lIjoiQ2FsaWJyaSIsIklzQm9sZCI6ZmFsc2UsIklzSXRhbGljIjpmYWxzZSwiSXNVbmRlcmxpbmVkIjpmYWxzZSwiUGFyZW50U3R5bGUiOm51bGx9LCJBdXRvU2l6ZSI6MiwiRm9yZWdyb3VuZCI6eyIkaWQiOiIxMDk1IiwiQ29sb3IiOnsiJGlkIjoiMTA5NiIsIkEiOjI1NSwiUiI6MCwiRyI6MCwiQiI6MH19LCJNYXhXaWR0aCI6MC4wLCJNYXhIZWlnaHQiOjAuMCwiU21hcnRGb3JlZ3JvdW5kSXNBY3RpdmUiOmZhbHNlLCJIb3Jpem9udGFsQWxpZ25tZW50IjowLCJWZXJ0aWNhbEFsaWdubWVudCI6MCwiU21hcnRGb3JlZ3JvdW5kIjpudWxsLCJCYWNrZ3JvdW5kRmlsbFR5cGUiOjAsIk1hcmdpbiI6eyIkaWQiOiIxMDk3IiwiVG9wIjowLjAsIkxlZnQiOjAuMCwiUmlnaHQiOjAuMCwiQm90dG9tIjowLjB9LCJQYWRkaW5nIjp7IiRpZCI6IjEwOTgiLCJUb3AiOjAuMCwiTGVmdCI6MC4wLCJSaWdodCI6MC4wLCJCb3R0b20iOjAuMH0sIkJhY2tncm91bmQiOm51bGwsIklzVmlzaWJsZSI6dHJ1ZSwiV2lkdGgiOjAuMCwiSGVpZ2h0IjowLjAsIkJvcmRlclN0eWxlIjpudWxsLCJQYXJlbnRTdHlsZSI6bnVsbH0sIlJlY3RhbmdsZVN0eWxlIjp7IiRpZCI6IjEwOTkiLCJNYXJnaW4iOnsiJGlkIjoiMTEwMCIsIlRvcCI6MC4wLCJMZWZ0IjowLjAsIlJpZ2h0IjowLjAsIkJvdHRvbSI6MC4wfSwiUGFkZGluZyI6eyIkaWQiOiIxMTAxIiwiVG9wIjowLjAsIkxlZnQiOjAuMCwiUmlnaHQiOjAuMCwiQm90dG9tIjowLjB9LCJCYWNrZ3JvdW5kIjp7IiRpZCI6IjExMDIiLCJDb2xvciI6eyIkaWQiOiIxMTAzIiwiQSI6NjMsIlIiOjEyNywiRyI6MTI3LCJCIjoxMjd9fSwiSXNWaXNpYmxlIjp0cnVlLCJXaWR0aCI6MC4wLCJIZWlnaHQiOjAuMCwiQm9yZGVyU3R5bGUiOnsiJGlkIjoiMTEwNCIsIkxpbmVDb2xvciI6eyIkaWQiOiIxMTA1IiwiJHR5cGUiOiJOTFJFLkNvbW1vbi5Eb20uU29saWRDb2xvckJydXNoLCBOTFJFLkNvbW1vbiIsIkNvbG9yIjp7IiRpZCI6IjExMDYiLCJBIjoyNTUsIlIiOjE4OCwiRyI6MTc4LCJCIjowfX0sIkxpbmVXZWlnaHQiOjAuMCwiTGluZVR5cGUiOjAsIlBhcmVudFN0eWxlIjpudWxsfSwiUGFyZW50U3R5bGUiOm51bGx9LCJNYXJnaW4iOnsiJGlkIjoiMTEwNyIsIlRvcCI6MC4wLCJMZWZ0IjowLjAsIlJpZ2h0IjowLjAsIkJvdHRvbSI6MC4wfSwiUGFkZGluZyI6eyIkaWQiOiIxMTA4IiwiVG9wIjowLjAsIkxlZnQiOjAuMCwiUmlnaHQiOjAuMCwiQm90dG9tIjowLjB9LCJCYWNrZ3JvdW5kIjpudWxsLCJJc1Zpc2libGUiOnRydWUsIldpZHRoIjowLjAsIkhlaWdodCI6MC4wLCJCb3JkZXJTdHlsZSI6bnVsbCwiUGFyZW50U3R5bGUiOm51bGx9LCJCYWNrZ3JvdW5kU3R5bGUiOnsiJGlkIjoiMTEwOSIsIk1hcmdpbiI6eyIkaWQiOiIxMTEwIiwiVG9wIjowLjAsIkxlZnQiOjAuMCwiUmlnaHQiOjAuMCwiQm90dG9tIjowLjB9LCJQYWRkaW5nIjp7IiRpZCI6IjExMTEiLCJUb3AiOjAuMCwiTGVmdCI6MC4wLCJSaWdodCI6MC4wLCJCb3R0b20iOjAuMH0sIkJhY2tncm91bmQiOnsiJGlkIjoiMTExMiIsIkNvbG9yIjp7IiRpZCI6IjExMTMiLCJBIjoyNSwiUiI6MTE1LCJHIjoxMTUsIkIiOjExNX19LCJJc1Zpc2libGUiOnRydWUsIldpZHRoIjowLjAsIkhlaWdodCI6MC4wLCJCb3JkZXJTdHlsZSI6eyIkaWQiOiIxMTE0IiwiTGluZUNvbG9yIjp7IiRpZCI6IjExMTUiLCIkdHlwZSI6Ik5MUkUuQ29tbW9uLkRvbS5Tb2xpZENvbG9yQnJ1c2gsIE5MUkUuQ29tbW9uIiwiQ29sb3IiOnsiJGlkIjoiMTExNiIsIkEiOjI1NSwiUiI6MjM0LCJHIjoyMiwiQiI6MzB9fSwiTGluZVdlaWdodCI6MC4wLCJMaW5lVHlwZSI6MCwiUGFyZW50U3R5bGUiOm51bGx9LCJQYXJlbnRTdHlsZSI6bnVsbH0sIk1hcmdpbiI6eyIkaWQiOiIxMTE3IiwiVG9wIjowLjAsIkxlZnQiOjAuMCwiUmlnaHQiOjAuMCwiQm90dG9tIjowLjB9LCJQYWRkaW5nIjp7IiRpZCI6IjExMTgiLCJUb3AiOjAuMCwiTGVmdCI6MC4wLCJSaWdodCI6MC4wLCJCb3R0b20iOjAuMH0sIklzVmlzaWJsZSI6dHJ1ZSwiV2lkdGgiOjAuMCwiSGVpZ2h0IjowLjAsIkJvcmRlclN0eWxlIjp7IiRpZCI6IjExMTkiLCJMaW5lQ29sb3IiOm51bGwsIkxpbmVXZWlnaHQiOjAuMCwiTGluZVR5cGUiOjAsIlBhcmVudFN0eWxlIjpudWxsfSwiUGFyZW50U3R5bGUiOm51bGx9fV0sIklkIjoiNGZmYzljNjctNzViMy00MTkxLWIzMjAtMjc0NGI2ZmI4OTEyIiwiSW5kZXgiOjEzLCJIZWFkZXJUZXh0IjoiQ2hhbmdlXHUwMDBiTWFuYWdlbWVudCIsIlN0eWxlIjp7IiRpZCI6IjExMjAiLCJTdHlsZUlkIjoiMDAwMDAwMDAtMDAwMC0wMDAwLTAwMDAtMDAwMDAwMDAwMDAwIiwiSGVhZGVyU3R5bGUiOnsiJGlkIjoiMTEyMSIsIlRleHRJc1ZlcnRpY2FsIjp0cnVlLCJUZXh0U3R5bGUiOnsiJGlkIjoiMTEyMiIsIkZvbnRTZXR0aW5ncyI6eyIkaWQiOiIxMTIzIiwiRm9udFNpemUiOjE0LCJGb250TmFtZSI6IkNhbGlicmkiLCJJc0JvbGQiOmZhbHNlLCJJc0l0YWxpYyI6ZmFsc2UsIklzVW5kZXJsaW5lZCI6ZmFsc2UsIlBhcmVudFN0eWxlIjpudWxsfSwiQXV0b1NpemUiOjIsIkZvcmVncm91bmQiOnsiJGlkIjoiMTEyNCIsIkNvbG9yIjp7IiRpZCI6IjExMjU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xMTI2IiwiVG9wIjowLjAsIkxlZnQiOjAuMCwiUmlnaHQiOjAuMCwiQm90dG9tIjowLjB9LCJQYWRkaW5nIjp7IiRpZCI6IjExMjciLCJUb3AiOjAuMCwiTGVmdCI6MC4wLCJSaWdodCI6MC4wLCJCb3R0b20iOjAuMH0sIkJhY2tncm91bmQiOm51bGwsIklzVmlzaWJsZSI6dHJ1ZSwiV2lkdGgiOjAuMCwiSGVpZ2h0IjowLjAsIkJvcmRlclN0eWxlIjpudWxsLCJQYXJlbnRTdHlsZSI6bnVsbH0sIlJlY3RhbmdsZVN0eWxlIjp7IiRpZCI6IjExMjgiLCJNYXJnaW4iOnsiJGlkIjoiMTEyOSIsIlRvcCI6MC4wLCJMZWZ0IjowLjAsIlJpZ2h0IjowLjAsIkJvdHRvbSI6MC4wfSwiUGFkZGluZyI6eyIkaWQiOiIxMTMwIiwiVG9wIjowLjAsIkxlZnQiOjAuMCwiUmlnaHQiOjAuMCwiQm90dG9tIjowLjB9LCJCYWNrZ3JvdW5kIjp7IiRpZCI6IjExMzEiLCJDb2xvciI6eyIkaWQiOiIxMTMyIiwiQSI6MjU1LCJSIjoxMjcsIkciOjEyNywiQiI6MTI3fX0sIklzVmlzaWJsZSI6dHJ1ZSwiV2lkdGgiOjAuMCwiSGVpZ2h0IjowLjAsIkJvcmRlclN0eWxlIjp7IiRpZCI6IjExMzMiLCJMaW5lQ29sb3IiOnsiJGlkIjoiMTEzNCIsIiR0eXBlIjoiTkxSRS5Db21tb24uRG9tLlNvbGlkQ29sb3JCcnVzaCwgTkxSRS5Db21tb24iLCJDb2xvciI6eyIkaWQiOiIxMTM1IiwiQSI6MjU1LCJSIjoyNTUsIkciOjI1NSwiQiI6MjU1fX0sIkxpbmVXZWlnaHQiOjAuMCwiTGluZVR5cGUiOjAsIlBhcmVudFN0eWxlIjpudWxsfSwiUGFyZW50U3R5bGUiOm51bGx9LCJNYXJnaW4iOnsiJGlkIjoiMTEzNiIsIlRvcCI6MC4wLCJMZWZ0IjowLjAsIlJpZ2h0IjowLjAsIkJvdHRvbSI6MC4wfSwiUGFkZGluZyI6eyIkaWQiOiIxMTM3IiwiVG9wIjowLjAsIkxlZnQiOjAuMCwiUmlnaHQiOjAuMCwiQm90dG9tIjowLjB9LCJCYWNrZ3JvdW5kIjpudWxsLCJJc1Zpc2libGUiOnRydWUsIldpZHRoIjowLjAsIkhlaWdodCI6MC4wLCJCb3JkZXJTdHlsZSI6bnVsbCwiUGFyZW50U3R5bGUiOm51bGx9LCJCYWNrZ3JvdW5kU3R5bGUiOnsiJGlkIjoiMTEzOCIsIk1hcmdpbiI6eyIkaWQiOiIxMTM5IiwiVG9wIjowLjAsIkxlZnQiOjAuMCwiUmlnaHQiOjAuMCwiQm90dG9tIjowLjB9LCJQYWRkaW5nIjp7IiRpZCI6IjExNDAiLCJUb3AiOjAuMCwiTGVmdCI6MC4wLCJSaWdodCI6MC4wLCJCb3R0b20iOjAuMH0sIkJhY2tncm91bmQiOnsiJGlkIjoiMTE0MSIsIkNvbG9yIjp7IiRpZCI6IjExNDIiLCJBIjoyNSwiUiI6MjU1LCJHIjoyNTUsIkIiOjI1NX19LCJJc1Zpc2libGUiOnRydWUsIldpZHRoIjowLjAsIkhlaWdodCI6MC4wLCJCb3JkZXJTdHlsZSI6eyIkaWQiOiIxMTQzIiwiTGluZUNvbG9yIjp7IiRpZCI6IjExNDQiLCIkdHlwZSI6Ik5MUkUuQ29tbW9uLkRvbS5Tb2xpZENvbG9yQnJ1c2gsIE5MUkUuQ29tbW9uIiwiQ29sb3IiOnsiJGlkIjoiMTE0NSIsIkEiOjI1NSwiUiI6MjU1LCJHIjoyNTUsIkIiOjI1NX19LCJMaW5lV2VpZ2h0IjowLjAsIkxpbmVUeXBlIjowLCJQYXJlbnRTdHlsZSI6bnVsbH0sIlBhcmVudFN0eWxlIjpudWxsfSwiSXNBYm92ZVRpbWViYW5kIjpmYWxzZSwiU3BhY2luZyI6NSwiRGVmYXVsdFN3aW1sYW5lVGFza1N0eWxlIjp7IiRpZCI6IjExNDYiLCIkdHlwZSI6Ik5MUkUuQ29tbW9uLkRvbS5TdHlsZXMuRXhwbGljaXRTZXRhYmxlVGFza1N0eWxlLCBOTFJFLkNvbW1vbiIsIlNoYXBlIjoxLCJTaGFwZVRoaWNrbmVzcyI6MCwiRHVyYXRpb25Gb3JtYXQiOjAsIkluY2x1ZGVOb25Xb3JraW5nRGF5c0luRHVyYXRpb24iOmZhbHNlLCJQZXJjZW50YWdlQ29tcGxldGVTdHlsZSI6eyIkaWQiOiIxMTQ3IiwiRm9udFNldHRpbmdzIjp7IiRpZCI6IjExNDgiLCJGb250U2l6ZSI6MTAsIkZvbnROYW1lIjoiQ2FsaWJyaSIsIklzQm9sZCI6ZmFsc2UsIklzSXRhbGljIjpmYWxzZSwiSXNVbmRlcmxpbmVkIjpmYWxzZSwiUGFyZW50U3R5bGUiOm51bGx9LCJBdXRvU2l6ZSI6MCwiRm9yZWdyb3VuZCI6eyIkaWQiOiIxMTQ5IiwiQ29sb3IiOnsiJGlkIjoiMTE1MCIsIkEiOjI1NSwiUiI6MTkyLCJHIjo4MCwiQiI6Nzd9fSwiTWF4V2lkdGgiOjIwMC4wLCJNYXhIZWlnaHQiOiJJbmZpbml0eSIsIlNtYXJ0Rm9yZWdyb3VuZElzQWN0aXZlIjpmYWxzZSwiSG9yaXpvbnRhbEFsaWdubWVudCI6MCwiVmVydGljYWxBbGlnbm1lbnQiOjAsIlNtYXJ0Rm9yZWdyb3VuZCI6bnVsbCwiQmFja2dyb3VuZEZpbGxUeXBlIjowLCJNYXJnaW4iOnsiJGlkIjoiMTE1MSIsIlRvcCI6MC4wLCJMZWZ0IjowLjAsIlJpZ2h0IjowLjAsIkJvdHRvbSI6MC4wfSwiUGFkZGluZyI6eyIkaWQiOiIxMTUyIiwiVG9wIjowLjAsIkxlZnQiOjAuMCwiUmlnaHQiOjAuMCwiQm90dG9tIjowLjB9LCJCYWNrZ3JvdW5kIjp7IiRpZCI6IjExNTMiLCJDb2xvciI6eyIkaWQiOiIxMTU0IiwiQSI6ODksIlIiOjAsIkciOjAsIkIiOjB9fSwiSXNWaXNpYmxlIjp0cnVlLCJXaWR0aCI6MC4wLCJIZWlnaHQiOjAuMCwiQm9yZGVyU3R5bGUiOnsiJGlkIjoiMTE1NSIsIkxpbmVDb2xvciI6bnVsbCwiTGluZVdlaWdodCI6MC4wLCJMaW5lVHlwZSI6MCwiUGFyZW50U3R5bGUiOm51bGx9LCJQYXJlbnRTdHlsZSI6bnVsbH0sIkR1cmF0aW9uU3R5bGUiOnsiJGlkIjoiMTE1NiIsIkZvbnRTZXR0aW5ncyI6eyIkaWQiOiIxMTU3IiwiRm9udFNpemUiOjEwLCJGb250TmFtZSI6IkNhbGlicmkiLCJJc0JvbGQiOmZhbHNlLCJJc0l0YWxpYyI6ZmFsc2UsIklzVW5kZXJsaW5lZCI6ZmFsc2UsIlBhcmVudFN0eWxlIjpudWxsfSwiQXV0b1NpemUiOjAsIkZvcmVncm91bmQiOnsiJGlkIjoiMTE1OCIsIkNvbG9yIjp7IiRpZCI6IjExNTk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MTYwIiwiVG9wIjowLjAsIkxlZnQiOjAuMCwiUmlnaHQiOjAuMCwiQm90dG9tIjowLjB9LCJQYWRkaW5nIjp7IiRpZCI6IjExNjEiLCJUb3AiOjAuMCwiTGVmdCI6MC4wLCJSaWdodCI6MC4wLCJCb3R0b20iOjAuMH0sIkJhY2tncm91bmQiOnsiJGlkIjoiMTE2MiIsIkNvbG9yIjp7IiRpZCI6IjExNjMiLCJBIjowLCJSIjowLCJHIjowLCJCIjowfX0sIklzVmlzaWJsZSI6dHJ1ZSwiV2lkdGgiOjAuMCwiSGVpZ2h0IjowLjAsIkJvcmRlclN0eWxlIjp7IiRpZCI6IjExNjQiLCJMaW5lQ29sb3IiOm51bGwsIkxpbmVXZWlnaHQiOjAuMCwiTGluZVR5cGUiOjAsIlBhcmVudFN0eWxlIjpudWxsfSwiUGFyZW50U3R5bGUiOm51bGx9LCJIb3Jpem9udGFsQ29ubmVjdG9yU3R5bGUiOnsiJGlkIjoiMTE2NSIsIkxpbmVDb2xvciI6eyIkaWQiOiIxMTY2IiwiJHR5cGUiOiJOTFJFLkNvbW1vbi5Eb20uU29saWRDb2xvckJydXNoLCBOTFJFLkNvbW1vbiIsIkNvbG9yIjp7IiRpZCI6IjExNjciLCJBIjoyNTUsIlIiOjIwNCwiRyI6MjA0LCJCIjoyMDR9fSwiTGluZVdlaWdodCI6MS4wLCJMaW5lVHlwZSI6MCwiUGFyZW50U3R5bGUiOm51bGx9LCJWZXJ0aWNhbENvbm5lY3RvclN0eWxlIjp7IiRpZCI6IjExNjgiLCJMaW5lQ29sb3IiOnsiJGlkIjoiMTE2OSIsIiR0eXBlIjoiTkxSRS5Db21tb24uRG9tLlNvbGlkQ29sb3JCcnVzaCwgTkxSRS5Db21tb24iLCJDb2xvciI6eyIkaWQiOiIxMTcwIiwiQSI6MjU1LCJSIjoyMDQsIkciOjIwNCwiQiI6MjA0fX0sIkxpbmVXZWlnaHQiOjAuMCwiTGluZVR5cGUiOjAsIlBhcmVudFN0eWxlIjpudWxsfSwiTWFyZ2luIjpudWxsLCJTdGFydERhdGVQb3NpdGlvbiI6NCwiRW5kRGF0ZVBvc2l0aW9uIjo0LCJEYXRlSXNWaXNpYmxlIjp0cnVlLCJUaXRsZVBvc2l0aW9uIjozLCJEdXJhdGlvblBvc2l0aW9uIjo2LCJQZXJjZW50YWdlQ29tcGxldGVkUG9zaXRpb24iOjYsIlNwYWNpbmciOjUsIklzQmVsb3dUaW1lYmFuZCI6dHJ1ZSwiUGVyY2VudGFnZUNvbXBsZXRlU2hhcGVPcGFjaXR5IjozNSwiU2hhcGVTdHlsZSI6eyIkaWQiOiIxMTcxIiwiTWFyZ2luIjp7IiRpZCI6IjExNzIiLCJUb3AiOjAuMCwiTGVmdCI6NC4wLCJSaWdodCI6NC4wLCJCb3R0b20iOjAuMH0sIlBhZGRpbmciOnsiJGlkIjoiMTE3MyIsIlRvcCI6MC4wLCJMZWZ0IjowLjAsIlJpZ2h0IjowLjAsIkJvdHRvbSI6MC4wfSwiQmFja2dyb3VuZCI6eyIkaWQiOiIxMTc0IiwiQ29sb3IiOnsiJGlkIjoiMTE3NSIsIkEiOjI1NSwiUiI6MTE1LCJHIjoxMTUsIkIiOjExNX19LCJJc1Zpc2libGUiOnRydWUsIldpZHRoIjowLjAsIkhlaWdodCI6MTAuMCwiQm9yZGVyU3R5bGUiOnsiJGlkIjoiMTE3NiIsIkxpbmVDb2xvciI6eyIkaWQiOiIxMTc3IiwiJHR5cGUiOiJOTFJFLkNvbW1vbi5Eb20uU29saWRDb2xvckJydXNoLCBOTFJFLkNvbW1vbiIsIkNvbG9yIjp7IiRpZCI6IjExNzgiLCJBIjoyNTUsIlIiOjIzNCwiRyI6MjIsIkIiOjMwfX0sIkxpbmVXZWlnaHQiOjAuMCwiTGluZVR5cGUiOjAsIlBhcmVudFN0eWxlIjpudWxsfSwiUGFyZW50U3R5bGUiOm51bGx9LCJUaXRsZVN0eWxlIjp7IiRpZCI6IjExNzkiLCJGb250U2V0dGluZ3MiOnsiJGlkIjoiMTE4MCIsIkZvbnRTaXplIjoxMSwiRm9udE5hbWUiOiJDYWxpYnJpIiwiSXNCb2xkIjpmYWxzZSwiSXNJdGFsaWMiOmZhbHNlLCJJc1VuZGVybGluZWQiOmZhbHNlLCJQYXJlbnRTdHlsZSI6bnVsbH0sIkF1dG9TaXplIjowLCJGb3JlZ3JvdW5kIjp7IiRpZCI6IjExODEiLCJDb2xvciI6eyIkaWQiOiIxMTgyIiwiQSI6MjU1LCJSIjowLCJHIjowLCJCIjowfX0sIk1heFdpZHRoIjoyMDAuMCwiTWF4SGVpZ2h0IjoiSW5maW5pdHkiLCJTbWFydEZvcmVncm91bmRJc0FjdGl2ZSI6ZmFsc2UsIkhvcml6b250YWxBbGlnbm1lbnQiOjIsIlZlcnRpY2FsQWxpZ25tZW50IjowLCJTbWFydEZvcmVncm91bmQiOm51bGwsIkJhY2tncm91bmRGaWxsVHlwZSI6MCwiTWFyZ2luIjp7IiRpZCI6IjExODMiLCJUb3AiOjAuMCwiTGVmdCI6MC4wLCJSaWdodCI6MC4wLCJCb3R0b20iOjAuMH0sIlBhZGRpbmciOnsiJGlkIjoiMTE4NCIsIlRvcCI6MC4wLCJMZWZ0IjowLjAsIlJpZ2h0IjowLjAsIkJvdHRvbSI6MC4wfSwiQmFja2dyb3VuZCI6eyIkaWQiOiIxMTg1IiwiQ29sb3IiOnsiJGlkIjoiMTE4NiIsIkEiOjAsIlIiOjI1NSwiRyI6MjU1LCJCIjoyNTV9fSwiSXNWaXNpYmxlIjp0cnVlLCJXaWR0aCI6MC4wLCJIZWlnaHQiOjAuMCwiQm9yZGVyU3R5bGUiOnsiJGlkIjoiMTE4NyIsIkxpbmVDb2xvciI6bnVsbCwiTGluZVdlaWdodCI6MC4wLCJMaW5lVHlwZSI6MCwiUGFyZW50U3R5bGUiOm51bGx9LCJQYXJlbnRTdHlsZSI6bnVsbH0sIkRhdGVTdHlsZSI6eyIkaWQiOiIxMTg4IiwiRm9udFNldHRpbmdzIjp7IiRpZCI6IjExODkiLCJGb250U2l6ZSI6MTAsIkZvbnROYW1lIjoiQ2FsaWJyaSIsIklzQm9sZCI6ZmFsc2UsIklzSXRhbGljIjpmYWxzZSwiSXNVbmRlcmxpbmVkIjpmYWxzZSwiUGFyZW50U3R5bGUiOm51bGx9LCJBdXRvU2l6ZSI6MCwiRm9yZWdyb3VuZCI6eyIkaWQiOiIxMTkwIiwiQ29sb3IiOnsiJGlkIjoiMTE5MSIsIkEiOjI1NSwiUiI6MTE1LCJHIjoxMTUsIkIiOjExNX19LCJNYXhXaWR0aCI6MjAwLjAsIk1heEhlaWdodCI6IkluZmluaXR5IiwiU21hcnRGb3JlZ3JvdW5kSXNBY3RpdmUiOmZhbHNlLCJIb3Jpem9udGFsQWxpZ25tZW50IjowLCJWZXJ0aWNhbEFsaWdubWVudCI6MCwiU21hcnRGb3JlZ3JvdW5kIjpudWxsLCJCYWNrZ3JvdW5kRmlsbFR5cGUiOjAsIk1hcmdpbiI6eyIkaWQiOiIxMTkyIiwiVG9wIjowLjAsIkxlZnQiOjAuMCwiUmlnaHQiOjAuMCwiQm90dG9tIjowLjB9LCJQYWRkaW5nIjp7IiRpZCI6IjExOTMiLCJUb3AiOjAuMCwiTGVmdCI6MC4wLCJSaWdodCI6MC4wLCJCb3R0b20iOjAuMH0sIkJhY2tncm91bmQiOnsiJGlkIjoiMTE5NCIsIkNvbG9yIjp7IiRpZCI6IjExOTUiLCJBIjowLCJSIjoyNTUsIkciOjI1NSwiQiI6MjU1fX0sIklzVmlzaWJsZSI6dHJ1ZSwiV2lkdGgiOjAuMCwiSGVpZ2h0IjowLjAsIkJvcmRlclN0eWxlIjp7IiRpZCI6IjExOTYiLCJMaW5lQ29sb3IiOm51bGwsIkxpbmVXZWlnaHQiOjAuMCwiTGluZVR5cGUiOjAsIlBhcmVudFN0eWxlIjpudWxsfSwiUGFyZW50U3R5bGUiOm51bGx9LCJEYXRlRm9ybWF0Ijp7IiRpZCI6IjExOT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E5OCIsIkZvcm1hdCI6MCwiSXNWaXNpYmxlIjpmYWxzZSwiTGFzdEtub3duVmlzaWJpbGl0eVN0YXRlIjpmYWxzZX0sIklzVmlzaWJsZSI6dHJ1ZSwiUGFyZW50U3R5bGUiOm51bGwsIl9leHBsaWNpdGx5U2V0Ijp7IiRpZCI6IjExOTk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90U3R5bGUiOnsiJGlkIjoiMTIwMCIsIlNoYXBlIjoxMywiQ29ubmVjdG9yTWFyZ2luIjp7IiRpZCI6IjEyMDEiLCJUb3AiOjAuMCwiTGVmdCI6Mi4wLCJSaWdodCI6Mi4wLCJCb3R0b20iOjAuMH0sIkNvbm5lY3RvclN0eWxlIjp7IiRpZCI6IjEyMDIiLCJMaW5lQ29sb3IiOnsiJGlkIjoiMTIwMyIsIiR0eXBlIjoiTkxSRS5Db21tb24uRG9tLlNvbGlkQ29sb3JCcnVzaCwgTkxSRS5Db21tb24iLCJDb2xvciI6eyIkaWQiOiIxMjA0IiwiQSI6MTI3LCJSIjo3OSwiRyI6MTI5LCJCIjoxODl9fSwiTGluZVdlaWdodCI6MS4wLCJMaW5lVHlwZSI6MCwiUGFyZW50U3R5bGUiOm51bGx9LCJJc0JlbG93VGltZWJhbmQiOmZhbHNlLCJQb3NpdGlvbk9uVGFzayI6MSwiSGlkZURhdGUiOmZhbHNlLCJTaGFwZVNpemUiOjEsIlNwYWNpbmciOjIuMCwiUGFkZGluZyI6eyIkaWQiOiIxMjA1IiwiVG9wIjo3LjAsIkxlZnQiOjMuMCwiUmlnaHQiOjAuMCwiQm90dG9tIjoyLjB9LCJTaGFwZVN0eWxlIjp7IiRpZCI6IjEyMDYiLCJNYXJnaW4iOnsiJGlkIjoiMTIwNyIsIlRvcCI6MC4wLCJMZWZ0IjowLjAsIlJpZ2h0IjowLjAsIkJvdHRvbSI6MC4wfSwiUGFkZGluZyI6eyIkaWQiOiIxMjA4IiwiVG9wIjowLjAsIkxlZnQiOjAuMCwiUmlnaHQiOjAuMCwiQm90dG9tIjowLjB9LCJCYWNrZ3JvdW5kIjp7IiRpZCI6IjEyMDkiLCJDb2xvciI6eyIkaWQiOiIxMjEwIiwiQSI6MjU1LCJSIjoxMjcsIkciOjEyNywiQiI6MTI3fX0sIklzVmlzaWJsZSI6dHJ1ZSwiV2lkdGgiOjEzLjAsIkhlaWdodCI6MTMuMCwiQm9yZGVyU3R5bGUiOnsiJGlkIjoiMTIxMSIsIkxpbmVDb2xvciI6eyIkaWQiOiIxMjEyIiwiJHR5cGUiOiJOTFJFLkNvbW1vbi5Eb20uU29saWRDb2xvckJydXNoLCBOTFJFLkNvbW1vbiIsIkNvbG9yIjp7IiRpZCI6IjEyMTMiLCJBIjoyNTUsIlIiOjIzNCwiRyI6MjIsIkIiOjMwfX0sIkxpbmVXZWlnaHQiOjAuMCwiTGluZVR5cGUiOjAsIlBhcmVudFN0eWxlIjpudWxsfSwiUGFyZW50U3R5bGUiOm51bGx9LCJUaXRsZVN0eWxlIjp7IiRpZCI6IjEyMTQiLCJGb250U2V0dGluZ3MiOnsiJGlkIjoiMTIxNSIsIkZvbnRTaXplIjoxMSwiRm9udE5hbWUiOiJDYWxpYnJpIiwiSXNCb2xkIjpmYWxzZSwiSXNJdGFsaWMiOmZhbHNlLCJJc1VuZGVybGluZWQiOmZhbHNlLCJQYXJlbnRTdHlsZSI6bnVsbH0sIkF1dG9TaXplIjowLCJGb3JlZ3JvdW5kIjp7IiRpZCI6IjEyMTYiLCJDb2xvciI6eyIkaWQiOiIxMjE3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EyMTgiLCJUb3AiOjAuMCwiTGVmdCI6MC4wLCJSaWdodCI6MC4wLCJCb3R0b20iOjAuMH0sIlBhZGRpbmciOnsiJGlkIjoiMTIxOSIsIlRvcCI6MC4wLCJMZWZ0IjowLjAsIlJpZ2h0IjowLjAsIkJvdHRvbSI6MC4wfSwiQmFja2dyb3VuZCI6eyIkaWQiOiIxMjIwIiwiQ29sb3IiOnsiJGlkIjoiMTIyMSIsIkEiOjAsIlIiOjAsIkciOjAsIkIiOjB9fSwiSXNWaXNpYmxlIjp0cnVlLCJXaWR0aCI6MC4wLCJIZWlnaHQiOjAuMCwiQm9yZGVyU3R5bGUiOnsiJGlkIjoiMTIyMiIsIkxpbmVDb2xvciI6bnVsbCwiTGluZVdlaWdodCI6MC4wLCJMaW5lVHlwZSI6MCwiUGFyZW50U3R5bGUiOm51bGx9LCJQYXJlbnRTdHlsZSI6bnVsbH0sIkRhdGVTdHlsZSI6eyIkaWQiOiIxMjIzIiwiRm9udFNldHRpbmdzIjp7IiRpZCI6IjEyMjQiLCJGb250U2l6ZSI6MTAsIkZvbnROYW1lIjoiQ2FsaWJyaSIsIklzQm9sZCI6ZmFsc2UsIklzSXRhbGljIjpmYWxzZSwiSXNVbmRlcmxpbmVkIjpmYWxzZSwiUGFyZW50U3R5bGUiOm51bGx9LCJBdXRvU2l6ZSI6MCwiRm9yZWdyb3VuZCI6eyIkaWQiOiIxMjI1IiwiQ29sb3IiOnsiJGlkIjoiMTIyN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IyNyIsIlRvcCI6MC4wLCJMZWZ0IjowLjAsIlJpZ2h0IjowLjAsIkJvdHRvbSI6MC4wfSwiUGFkZGluZyI6eyIkaWQiOiIxMjI4IiwiVG9wIjowLjAsIkxlZnQiOjAuMCwiUmlnaHQiOjAuMCwiQm90dG9tIjowLjB9LCJCYWNrZ3JvdW5kIjp7IiRpZCI6IjEyMjkiLCJDb2xvciI6eyIkaWQiOiIxMjMwIiwiQSI6MCwiUiI6MCwiRyI6MCwiQiI6MH19LCJJc1Zpc2libGUiOnRydWUsIldpZHRoIjowLjAsIkhlaWdodCI6MC4wLCJCb3JkZXJTdHlsZSI6eyIkaWQiOiIxMjMxIiwiTGluZUNvbG9yIjpudWxsLCJMaW5lV2VpZ2h0IjowLjAsIkxpbmVUeXBlIjowLCJQYXJlbnRTdHlsZSI6bnVsbH0sIlBhcmVudFN0eWxlIjpudWxsfSwiRGF0ZUZvcm1hdCI6eyIkaWQiOiIxMjM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yMzMiLCJGb3JtYXQiOjAsIklzVmlzaWJsZSI6ZmFsc2UsIkxhc3RLbm93blZpc2liaWxpdHlTdGF0ZSI6ZmFsc2V9LCJJc1Zpc2libGUiOnRydWUsIlBhcmVudFN0eWxlIjpudWxsfSwiRGVmYXVsdFN3aW1sYW5lTWlsZXN0b25lU3R5bGUiOnsiJGlkIjoiMTIzNCIsIlRpdGxlUG9zaXRpb24iOiJSaWdodCIsIkRhdGVQb3NpdGlvbiI6IkxlZnQiLCJTaGFwZVR5cGUiOjEzLCJTaGFwZVNpemUiOjEsIlNwYWNpbmciOjUsIlNoYXBlU3R5bGUiOnsiJGlkIjoiMTIzNSIsIk1hcmdpbiI6eyIkaWQiOiIxMjM2IiwiVG9wIjowLjAsIkxlZnQiOjAuMCwiUmlnaHQiOjAuMCwiQm90dG9tIjowLjB9LCJQYWRkaW5nIjp7IiRpZCI6IjEyMzciLCJUb3AiOjAuMCwiTGVmdCI6MC4wLCJSaWdodCI6MC4wLCJCb3R0b20iOjAuMH0sIkJhY2tncm91bmQiOnsiJGlkIjoiMTIzOCIsIkNvbG9yIjp7IiRpZCI6IjEyMzkiLCJBIjoyNTUsIlIiOjExNSwiRyI6MTE1LCJCIjoxMTV9fSwiSXNWaXNpYmxlIjp0cnVlLCJXaWR0aCI6MTguMCwiSGVpZ2h0IjoyMC4wLCJCb3JkZXJTdHlsZSI6eyIkaWQiOiIxMjQwIiwiTGluZUNvbG9yIjp7IiRpZCI6IjEyNDEiLCIkdHlwZSI6Ik5MUkUuQ29tbW9uLkRvbS5Tb2xpZENvbG9yQnJ1c2gsIE5MUkUuQ29tbW9uIiwiQ29sb3IiOnsiJGlkIjoiMTI0MiIsIkEiOjI1NSwiUiI6MjM0LCJHIjoyMiwiQiI6MzB9fSwiTGluZVdlaWdodCI6MC4wLCJMaW5lVHlwZSI6MCwiUGFyZW50U3R5bGUiOm51bGx9LCJQYXJlbnRTdHlsZSI6bnVsbH0sIlRpdGxlU3R5bGUiOnsiJGlkIjoiMTI0MyIsIkZvbnRTZXR0aW5ncyI6eyIkaWQiOiIxMjQ0IiwiRm9udFNpemUiOjExLCJGb250TmFtZSI6IkNhbGlicmkiLCJJc0JvbGQiOmZhbHNlLCJJc0l0YWxpYyI6ZmFsc2UsIklzVW5kZXJsaW5lZCI6ZmFsc2UsIlBhcmVudFN0eWxlIjpudWxsfSwiQXV0b1NpemUiOjAsIkZvcmVncm91bmQiOnsiJGlkIjoiMTI0NSIsIkNvbG9yIjp7IiRpZCI6IjEyNDY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TI0NyIsIlRvcCI6MC4wLCJMZWZ0IjowLjAsIlJpZ2h0IjowLjAsIkJvdHRvbSI6MC4wfSwiUGFkZGluZyI6eyIkaWQiOiIxMjQ4IiwiVG9wIjowLjAsIkxlZnQiOjAuMCwiUmlnaHQiOjAuMCwiQm90dG9tIjowLjB9LCJCYWNrZ3JvdW5kIjp7IiRpZCI6IjEyNDkiLCJDb2xvciI6eyIkaWQiOiIxMjUwIiwiQSI6MCwiUiI6MjU1LCJHIjoyNTUsIkIiOjI1NX19LCJJc1Zpc2libGUiOnRydWUsIldpZHRoIjowLjAsIkhlaWdodCI6MC4wLCJCb3JkZXJTdHlsZSI6eyIkaWQiOiIxMjUxIiwiTGluZUNvbG9yIjpudWxsLCJMaW5lV2VpZ2h0IjowLjAsIkxpbmVUeXBlIjowLCJQYXJlbnRTdHlsZSI6bnVsbH0sIlBhcmVudFN0eWxlIjpudWxsfSwiRGF0ZVN0eWxlIjp7IiRpZCI6IjEyNTIiLCJGb250U2V0dGluZ3MiOnsiJGlkIjoiMTI1MyIsIkZvbnRTaXplIjoxMCwiRm9udE5hbWUiOiJDYWxpYnJpIiwiSXNCb2xkIjpmYWxzZSwiSXNJdGFsaWMiOmZhbHNlLCJJc1VuZGVybGluZWQiOmZhbHNlLCJQYXJlbnRTdHlsZSI6bnVsbH0sIkF1dG9TaXplIjowLCJGb3JlZ3JvdW5kIjp7IiRpZCI6IjEyNTQiLCJDb2xvciI6eyIkaWQiOiIxMjU1IiwiQSI6MjU1LCJSIjoxMCwiRyI6MzIsIkIiOjQxfX0sIk1heFdpZHRoIjoyMDAuMCwiTWF4SGVpZ2h0IjoiSW5maW5pdHkiLCJTbWFydEZvcmVncm91bmRJc0FjdGl2ZSI6ZmFsc2UsIkhvcml6b250YWxBbGlnbm1lbnQiOjIsIlZlcnRpY2FsQWxpZ25tZW50IjowLCJTbWFydEZvcmVncm91bmQiOm51bGwsIkJhY2tncm91bmRGaWxsVHlwZSI6MCwiTWFyZ2luIjp7IiRpZCI6IjEyNTYiLCJUb3AiOjAuMCwiTGVmdCI6MC4wLCJSaWdodCI6MC4wLCJCb3R0b20iOjAuMH0sIlBhZGRpbmciOnsiJGlkIjoiMTI1NyIsIlRvcCI6MC4wLCJMZWZ0IjowLjAsIlJpZ2h0IjowLjAsIkJvdHRvbSI6MC4wfSwiQmFja2dyb3VuZCI6eyIkaWQiOiIxMjU4IiwiQ29sb3IiOnsiJGlkIjoiMTI1OSIsIkEiOjAsIlIiOjI1NSwiRyI6MjU1LCJCIjoyNTV9fSwiSXNWaXNpYmxlIjp0cnVlLCJXaWR0aCI6MC4wLCJIZWlnaHQiOjAuMCwiQm9yZGVyU3R5bGUiOnsiJGlkIjoiMTI2MCIsIkxpbmVDb2xvciI6bnVsbCwiTGluZVdlaWdodCI6MC4wLCJMaW5lVHlwZSI6MCwiUGFyZW50U3R5bGUiOm51bGx9LCJQYXJlbnRTdHlsZSI6bnVsbH0sIkRhdGVGb3JtYXQiOnsiJGlkIjoiMTI2MSIsIkZvcm1hdFN0cmluZyI6Inl5eXkgTU1NIGQiLCJTZXBhcmF0b3IiOiIvIiwiVXNlSW50ZXJuYXRpb25hbERhdGVGb3JtYXQiOnRydWUsIkRhdGVJc1Zpc2libGUiOnRydWUsIlRpbWVJc1Zpc2libGUiOmZhbHNlLCJIb3VyRGlnaXRzIjoxLCJBbVBtRGVzaWduYXRvciI6MiwiVHJpbTAwTWludXRlcyI6ZmFsc2UsIkxhc3RLbm93blZpc2liaWxpdHlTdGF0ZSI6eyIkaWQiOiIxMjYyIiwiRGF0ZVBhcnRJc1Zpc2libGUiOnRydWUsIlRpbWVQYXJ0SXNWaXNpYmxlIjpmYWxzZX19LCJXZWVrTnVtYmVyaW5nIjp7IiRpZCI6IjEyNjMiLCJGb3JtYXQiOjAsIklzVmlzaWJsZSI6ZmFsc2UsIkxhc3RLbm93blZpc2liaWxpdHlTdGF0ZSI6ZmFsc2V9LCJJc1Zpc2libGUiOnRydWUsIlBhcmVudFN0eWxlIjpudWxsfSwiRGVmYXVsdFN3aW1sYW5lQWN0aXZpdHlTdHlsZSI6eyIkaWQiOiIxMjY0IiwiSGVhZGVyU3R5bGUiOnsiJGlkIjoiMTI2NSIsIlRleHRTdHlsZSI6eyIkaWQiOiIxMjY2IiwiRm9udFNldHRpbmdzIjp7IiRpZCI6IjEyNjciLCJGb250U2l6ZSI6MTEsIkZvbnROYW1lIjoiQ2FsaWJyaSIsIklzQm9sZCI6ZmFsc2UsIklzSXRhbGljIjpmYWxzZSwiSXNVbmRlcmxpbmVkIjpmYWxzZSwiUGFyZW50U3R5bGUiOm51bGx9LCJBdXRvU2l6ZSI6MiwiRm9yZWdyb3VuZCI6eyIkaWQiOiIxMjY4IiwiQ29sb3IiOnsiJGlkIjoiMTI2OSIsIkEiOjI1NSwiUiI6MCwiRyI6MCwiQiI6MH19LCJNYXhXaWR0aCI6MC4wLCJNYXhIZWlnaHQiOjAuMCwiU21hcnRGb3JlZ3JvdW5kSXNBY3RpdmUiOmZhbHNlLCJIb3Jpem9udGFsQWxpZ25tZW50IjowLCJWZXJ0aWNhbEFsaWdubWVudCI6MCwiU21hcnRGb3JlZ3JvdW5kIjpudWxsLCJCYWNrZ3JvdW5kRmlsbFR5cGUiOjAsIk1hcmdpbiI6eyIkaWQiOiIxMjcwIiwiVG9wIjowLjAsIkxlZnQiOjAuMCwiUmlnaHQiOjAuMCwiQm90dG9tIjowLjB9LCJQYWRkaW5nIjp7IiRpZCI6IjEyNzEiLCJUb3AiOjAuMCwiTGVmdCI6MC4wLCJSaWdodCI6MC4wLCJCb3R0b20iOjAuMH0sIkJhY2tncm91bmQiOm51bGwsIklzVmlzaWJsZSI6dHJ1ZSwiV2lkdGgiOjAuMCwiSGVpZ2h0IjowLjAsIkJvcmRlclN0eWxlIjpudWxsLCJQYXJlbnRTdHlsZSI6bnVsbH0sIlJlY3RhbmdsZVN0eWxlIjp7IiRpZCI6IjEyNzIiLCJNYXJnaW4iOnsiJGlkIjoiMTI3MyIsIlRvcCI6MC4wLCJMZWZ0IjowLjAsIlJpZ2h0IjowLjAsIkJvdHRvbSI6MC4wfSwiUGFkZGluZyI6eyIkaWQiOiIxMjc0IiwiVG9wIjowLjAsIkxlZnQiOjAuMCwiUmlnaHQiOjAuMCwiQm90dG9tIjowLjB9LCJCYWNrZ3JvdW5kIjp7IiRpZCI6IjEyNzUiLCJDb2xvciI6eyIkaWQiOiIxMjc2IiwiQSI6NjMsIlIiOjEyNywiRyI6MTI3LCJCIjoxMjd9fSwiSXNWaXNpYmxlIjp0cnVlLCJXaWR0aCI6MC4wLCJIZWlnaHQiOjAuMCwiQm9yZGVyU3R5bGUiOnsiJGlkIjoiMTI3NyIsIkxpbmVDb2xvciI6eyIkaWQiOiIxMjc4IiwiJHR5cGUiOiJOTFJFLkNvbW1vbi5Eb20uU29saWRDb2xvckJydXNoLCBOTFJFLkNvbW1vbiIsIkNvbG9yIjp7IiRpZCI6IjEyNzkiLCJBIjoyNTUsIlIiOjE4OCwiRyI6MTc4LCJCIjowfX0sIkxpbmVXZWlnaHQiOjAuMCwiTGluZVR5cGUiOjAsIlBhcmVudFN0eWxlIjpudWxsfSwiUGFyZW50U3R5bGUiOm51bGx9LCJNYXJnaW4iOnsiJGlkIjoiMTI4MCIsIlRvcCI6MC4wLCJMZWZ0IjowLjAsIlJpZ2h0IjowLjAsIkJvdHRvbSI6MC4wfSwiUGFkZGluZyI6eyIkaWQiOiIxMjgxIiwiVG9wIjowLjAsIkxlZnQiOjAuMCwiUmlnaHQiOjAuMCwiQm90dG9tIjowLjB9LCJCYWNrZ3JvdW5kIjpudWxsLCJJc1Zpc2libGUiOnRydWUsIldpZHRoIjowLjAsIkhlaWdodCI6MC4wLCJCb3JkZXJTdHlsZSI6bnVsbCwiUGFyZW50U3R5bGUiOm51bGx9LCJCYWNrZ3JvdW5kU3R5bGUiOnsiJGlkIjoiMTI4MiIsIk1hcmdpbiI6eyIkaWQiOiIxMjgzIiwiVG9wIjowLjAsIkxlZnQiOjAuMCwiUmlnaHQiOjAuMCwiQm90dG9tIjowLjB9LCJQYWRkaW5nIjp7IiRpZCI6IjEyODQiLCJUb3AiOjAuMCwiTGVmdCI6MC4wLCJSaWdodCI6MC4wLCJCb3R0b20iOjAuMH0sIkJhY2tncm91bmQiOnsiJGlkIjoiMTI4NSIsIkNvbG9yIjp7IiRpZCI6IjEyODYiLCJBIjoyNSwiUiI6MTE1LCJHIjoxMTUsIkIiOjExNX19LCJJc1Zpc2libGUiOnRydWUsIldpZHRoIjowLjAsIkhlaWdodCI6MC4wLCJCb3JkZXJTdHlsZSI6eyIkaWQiOiIxMjg3IiwiTGluZUNvbG9yIjp7IiRpZCI6IjEyODgiLCIkdHlwZSI6Ik5MUkUuQ29tbW9uLkRvbS5Tb2xpZENvbG9yQnJ1c2gsIE5MUkUuQ29tbW9uIiwiQ29sb3IiOnsiJGlkIjoiMTI4OSIsIkEiOjI1NSwiUiI6MjM0LCJHIjoyMiwiQiI6MzB9fSwiTGluZVdlaWdodCI6MC4wLCJMaW5lVHlwZSI6MCwiUGFyZW50U3R5bGUiOm51bGx9LCJQYXJlbnRTdHlsZSI6bnVsbH0sIk1hcmdpbiI6eyIkaWQiOiIxMjkwIiwiVG9wIjowLjAsIkxlZnQiOjAuMCwiUmlnaHQiOjAuMCwiQm90dG9tIjowLjB9LCJQYWRkaW5nIjp7IiRpZCI6IjEyOTEiLCJUb3AiOjAuMCwiTGVmdCI6MC4wLCJSaWdodCI6MC4wLCJCb3R0b20iOjAuMH0sIklzVmlzaWJsZSI6dHJ1ZSwiV2lkdGgiOjAuMCwiSGVpZ2h0IjowLjAsIkJvcmRlclN0eWxlIjp7IiRpZCI6IjEyOTIiLCJMaW5lQ29sb3IiOm51bGwsIkxpbmVXZWlnaHQiOjAuMCwiTGluZVR5cGUiOjAsIlBhcmVudFN0eWxlIjpudWxsfSwiUGFyZW50U3R5bGUiOm51bGx9LCJNYXJnaW4iOnsiJGlkIjoiMTI5MyIsIlRvcCI6MC4wLCJMZWZ0IjowLjAsIlJpZ2h0IjowLjAsIkJvdHRvbSI6MC4wfSwiUGFkZGluZyI6eyIkaWQiOiIxMjk0IiwiVG9wIjowLjAsIkxlZnQiOjAuMCwiUmlnaHQiOjAuMCwiQm90dG9tIjowLjB9LCJJc1Zpc2libGUiOnRydWUsIldpZHRoIjowLjAsIkhlaWdodCI6MC4wLCJCb3JkZXJTdHlsZSI6eyIkaWQiOiIxMjk1IiwiTGluZUNvbG9yIjpudWxsLCJMaW5lV2VpZ2h0IjowLjAsIkxpbmVUeXBlIjowLCJQYXJlbnRTdHlsZSI6bnVsbH0sIlBhcmVudFN0eWxlIjpudWxsfX1dLCJDdWx0dXJlSW5mb05hbWUiOiJlbi1VUyIsIlN0eWxlTmFtZSI6bnVsbCwiVmVyc2lvbiI6eyIkaWQiOiIxMjk2IiwiVmVyc2lvbiI6IjQuMS4wIiwiT3JpZ2luYWxBc3NlbWJseVZlcnNpb24iOiI3LjAwLjAwLjAwIiwiRWRpdGlvbiI6bnVsbCwiTGFzdFNhdmVkRWRpdGlvbiI6NCwiSXNQbHVzRWRpdGlvbiI6ZmFsc2UsIklzUHJvRWRpdGlvbiI6ZmFsc2V9LCJFZmZlY3QiOjAsIlN0eWxlIjp7IiRpZCI6IjEyOTciLCJEZWZhdWx0RGVwZW5kZW5jeVN0eWxlIjp7IiRpZCI6IjEyOTgiLCJMaW5lU3R5bGUiOnsiJGlkIjoiMTI5OSIsIkxpbmVDb2xvciI6eyIkaWQiOiIxMzAwIiwiJHR5cGUiOiJOTFJFLkNvbW1vbi5Eb20uU29saWRDb2xvckJydXNoLCBOTFJFLkNvbW1vbiIsIkNvbG9yIjp7IiRpZCI6IjEzMDEiLCJBIjoyNTUsIlIiOjAsIkciOjAsIkIiOjB9fSwiTGluZVdlaWdodCI6MS4wLCJMaW5lVHlwZSI6MCwiUGFyZW50U3R5bGUiOm51bGx9LCJFbmRBcnJvd2hlYWRMaW5lU3R5bGUiOnsiJGlkIjoiMTMwMiIsIktpbmQiOjEsIldpZHRoIjoxLCJMZW5ndGgiOjAsIlBhcmVudFN0eWxlIjpudWxsfSwiQnJpbmdUb0Zyb250Ijp0cnVlLCJFbGJvd1JhZGl1cyI6My4wLCJNYXJnaW4iOnsiJGlkIjoiMTMwMyIsIlRvcCI6MC4wLCJMZWZ0IjowLjAsIlJpZ2h0IjowLjAsIkJvdHRvbSI6MC4wfSwiUGFkZGluZyI6eyIkaWQiOiIxMzA0IiwiVG9wIjowLjAsIkxlZnQiOjAuMCwiUmlnaHQiOjAuMCwiQm90dG9tIjowLjB9LCJCYWNrZ3JvdW5kIjpudWxsLCJJc1Zpc2libGUiOnRydWUsIldpZHRoIjowLjAsIkhlaWdodCI6MC4wLCJCb3JkZXJTdHlsZSI6bnVsbCwiUGFyZW50U3R5bGUiOm51bGx9LCJDcml0aWNhbFBhdGhTdHlsZSI6eyIkaWQiOiIxMzA1IiwiQ3JpdGljYWxQYXRoU3R5bGVPcHRpb25zIjoxNSwiTGluZVN0eWxlIjp7IiRpZCI6IjEzMDYiLCJMaW5lQ29sb3IiOnsiJGlkIjoiMTMwNyIsIiR0eXBlIjoiTkxSRS5Db21tb24uRG9tLlNvbGlkQ29sb3JCcnVzaCwgTkxSRS5Db21tb24iLCJDb2xvciI6eyIkaWQiOiIxMzA4IiwiQSI6MjU1LCJSIjoyMjIsIkciOjUwLCJCIjo1MH19LCJMaW5lV2VpZ2h0IjoxLjAsIkxpbmVUeXBlIjowLCJQYXJlbnRTdHlsZSI6bnVsbH0sIlRpdGxlRm9yZWdyb3VuZCI6eyIkaWQiOiIxMzA5IiwiQ29sb3IiOnsiJGlkIjoiMTMxMCIsIkEiOjI1NSwiUiI6MTc2LCJHIjoxOSwiQiI6MjV9fSwiU2hhcGVzQmFja2dyb3VuZCI6eyIkaWQiOiIxMzExIiwiQ29sb3IiOnsiJGlkIjoiMTMxMiIsIkEiOjI1NSwiUiI6MjUzLCJHIjoyMDMsIkIiOjIwOH19LCJTaGFwZXNCb3JkZXJTdHlsZSI6eyIkaWQiOiIxMzEzIiwiTGluZUNvbG9yIjp7IiRpZCI6IjEzMTQiLCIkdHlwZSI6Ik5MUkUuQ29tbW9uLkRvbS5Tb2xpZENvbG9yQnJ1c2gsIE5MUkUuQ29tbW9uIiwiQ29sb3IiOnsiJGlkIjoiMTMxNSIsIkEiOjI1NSwiUiI6MjIyLCJHIjo1MCwiQiI6NTB9fSwiTGluZVdlaWdodCI6MS41LCJMaW5lVHlwZSI6MCwiUGFyZW50U3R5bGUiOm51bGx9LCJNYXJnaW4iOnsiJGlkIjoiMTMxNiIsIlRvcCI6MC4wLCJMZWZ0IjowLjAsIlJpZ2h0IjowLjAsIkJvdHRvbSI6MC4wfSwiUGFkZGluZyI6eyIkaWQiOiIxMzE3IiwiVG9wIjowLjAsIkxlZnQiOjAuMCwiUmlnaHQiOjAuMCwiQm90dG9tIjowLjB9LCJCYWNrZ3JvdW5kIjpudWxsLCJJc1Zpc2libGUiOmZhbHNlLCJXaWR0aCI6MC4wLCJIZWlnaHQiOjAuMCwiQm9yZGVyU3R5bGUiOm51bGwsIlBhcmVudFN0eWxlIjpudWxsfSwiUGFuZWxzU3BhY2luZ0RlZmluaXRpb24iOnsiJGlkIjoiMTMxOCIsIlNwYWNpbmdBYm92ZVRpbWViYW5kIjoxNiwiU3BhY2luZ0JlbG93VGltZWJhbmQiOjE2LCJTcGFjaW5nQWJvdmVCZXR3ZWVuU3dpbWxhbmVzQW5kVGFza3MiOjUsIlNwYWNpbmdCZWxvd0JldHdlZW5Td2ltbGFuZXNBbmRUYXNrcyI6NX0sIlRpbWViYW5kU3R5bGUiOnsiJGlkIjoiMTMxOSIsIlNjYWxlTWFya2luZyI6MSwiU2hhcGUiOjAsIlNoYXBlU3R5bGUiOnsiJGlkIjoiMTMyMCIsIk1hcmdpbiI6eyIkaWQiOiIxMzIxIiwiVG9wIjowLjAsIkxlZnQiOjEwLjAsIlJpZ2h0IjoxMC4wLCJCb3R0b20iOjAuMH0sIlBhZGRpbmciOnsiJGlkIjoiMTMyMiIsIlRvcCI6My4wLCJMZWZ0IjowLjAsIlJpZ2h0IjowLjAsIkJvdHRvbSI6My4wfSwiQmFja2dyb3VuZCI6eyIkaWQiOiIxMzIzIiwiQ29sb3IiOnsiJGlkIjoiMTMyNCIsIkEiOjI1NSwiUiI6MjMxLCJHIjoyMzAsIkIiOjIzMH19LCJJc1Zpc2libGUiOnRydWUsIldpZHRoIjo4NTguMCwiSGVpZ2h0IjoxNC4zOTk5OTk2MTg1MzAyNzMsIkJvcmRlclN0eWxlIjp7IiRpZCI6IjEzMjUiLCJMaW5lQ29sb3IiOnsiJGlkIjoiMTMyNiIsIiR0eXBlIjoiTkxSRS5Db21tb24uRG9tLlNvbGlkQ29sb3JCcnVzaCwgTkxSRS5Db21tb24iLCJDb2xvciI6eyIkaWQiOiIxMzI3IiwiQSI6MjU1LCJSIjoyNTUsIkciOjAsIkIiOjB9fSwiTGluZVdlaWdodCI6MC4wLCJMaW5lVHlwZSI6MCwiUGFyZW50U3R5bGUiOm51bGx9LCJQYXJlbnRTdHlsZSI6bnVsbH0sIk1pZGRsZVRpZXJTaGFwZVN0eWxlIjp7IiRpZCI6IjEzMjgiLCJNYXJnaW4iOnsiJGlkIjoiMTMyOSIsIlRvcCI6MC4wLCJMZWZ0IjoxMC4wLCJSaWdodCI6MTAuMCwiQm90dG9tIjowLjB9LCJQYWRkaW5nIjp7IiRpZCI6IjEzMzAiLCJUb3AiOjMuMCwiTGVmdCI6MC4wLCJSaWdodCI6MC4wLCJCb3R0b20iOjMuMH0sIkJhY2tncm91bmQiOnsiJGlkIjoiMTMzMSIsIkNvbG9yIjp7IiRpZCI6IjEzMzIiLCJBIjoyNTUsIlIiOjIzMSwiRyI6MjMwLCJCIjoyMzB9fSwiSXNWaXNpYmxlIjp0cnVlLCJXaWR0aCI6ODU4LjAsIkhlaWdodCI6MTQuMzk5OTk5NjE4NTMwMjczLCJCb3JkZXJTdHlsZSI6eyIkaWQiOiIxMzMzIiwiTGluZUNvbG9yIjp7IiRpZCI6IjEzMzQiLCIkdHlwZSI6Ik5MUkUuQ29tbW9uLkRvbS5Tb2xpZENvbG9yQnJ1c2gsIE5MUkUuQ29tbW9uIiwiQ29sb3IiOnsiJGlkIjoiMTMzNSIsIkEiOjI1NSwiUiI6MjU1LCJHIjowLCJCIjowfX0sIkxpbmVXZWlnaHQiOjAuMCwiTGluZVR5cGUiOjAsIlBhcmVudFN0eWxlIjpudWxsfSwiUGFyZW50U3R5bGUiOm51bGx9LCJCb3R0b21UaWVyU2hhcGVTdHlsZSI6eyIkaWQiOiIxMzM2IiwiTWFyZ2luIjp7IiRpZCI6IjEzMzciLCJUb3AiOjAuMCwiTGVmdCI6MTAuMCwiUmlnaHQiOjEwLjAsIkJvdHRvbSI6MC4wfSwiUGFkZGluZyI6eyIkaWQiOiIxMzM4IiwiVG9wIjozLjAsIkxlZnQiOjAuMCwiUmlnaHQiOjAuMCwiQm90dG9tIjozLjB9LCJCYWNrZ3JvdW5kIjp7IiRpZCI6IjEzMzkiLCJDb2xvciI6eyIkaWQiOiIxMzQwIiwiQSI6MjU1LCJSIjo2OCwiRyI6ODQsIkIiOjEwNn19LCJJc1Zpc2libGUiOnRydWUsIldpZHRoIjo4NTguMCwiSGVpZ2h0IjoxNC4zOTk5OTk2MTg1MzAyNzMsIkJvcmRlclN0eWxlIjp7IiRpZCI6IjEzNDEiLCJMaW5lQ29sb3IiOnsiJGlkIjoiMTM0MiIsIiR0eXBlIjoiTkxSRS5Db21tb24uRG9tLlNvbGlkQ29sb3JCcnVzaCwgTkxSRS5Db21tb24iLCJDb2xvciI6eyIkaWQiOiIxMzQzIiwiQSI6MjU1LCJSIjoyNTUsIkciOjAsIkIiOjB9fSwiTGluZVdlaWdodCI6MC4wLCJMaW5lVHlwZSI6MCwiUGFyZW50U3R5bGUiOm51bGx9LCJQYXJlbnRTdHlsZSI6bnVsbH0sIlJpZ2h0RW5kQ2Fwc1N0eWxlIjp7IiRpZCI6IjEzNDQiLCJGb250U2V0dGluZ3MiOnsiJGlkIjoiMTM0NSIsIkZvbnRTaXplIjoxOCwiRm9udE5hbWUiOiJDYWxpYnJpIiwiSXNCb2xkIjp0cnVlLCJJc0l0YWxpYyI6ZmFsc2UsIklzVW5kZXJsaW5lZCI6ZmFsc2UsIlBhcmVudFN0eWxlIjpudWxsfSwiQXV0b1NpemUiOjAsIkZvcmVncm91bmQiOnsiJGlkIjoiMTM0NiIsIkNvbG9yIjp7IiRpZCI6IjEzNDc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EzNDgiLCJUb3AiOjAuMCwiTGVmdCI6MC4wLCJSaWdodCI6MjAuMCwiQm90dG9tIjowLjB9LCJQYWRkaW5nIjp7IiRpZCI6IjEzNDkiLCJUb3AiOjAuMCwiTGVmdCI6MC4wLCJSaWdodCI6MC4wLCJCb3R0b20iOjAuMH0sIkJhY2tncm91bmQiOnsiJGlkIjoiMTM1MCIsIkNvbG9yIjp7IiRpZCI6IjEzNTEiLCJBIjowLCJSIjowLCJHIjowLCJCIjowfX0sIklzVmlzaWJsZSI6dHJ1ZSwiV2lkdGgiOjAuMCwiSGVpZ2h0IjowLjAsIkJvcmRlclN0eWxlIjpudWxsLCJQYXJlbnRTdHlsZSI6bnVsbH0sIkxlZnRFbmRDYXBzU3R5bGUiOnsiJGlkIjoiMTM1MiIsIkZvbnRTZXR0aW5ncyI6eyIkaWQiOiIxMzUzIiwiRm9udFNpemUiOjE4LCJGb250TmFtZSI6IkNhbGlicmkiLCJJc0JvbGQiOnRydWUsIklzSXRhbGljIjpmYWxzZSwiSXNVbmRlcmxpbmVkIjpmYWxzZSwiUGFyZW50U3R5bGUiOm51bGx9LCJBdXRvU2l6ZSI6MCwiRm9yZWdyb3VuZCI6eyIkaWQiOiIxMzU0IiwiQ29sb3IiOnsiJGlkIjoiMTM1NS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TM1NiIsIlRvcCI6MC4wLCJMZWZ0IjozOS41MDY2NjY2NjY2NjY2NjEsIlJpZ2h0IjowLjAsIkJvdHRvbSI6MC4wfSwiUGFkZGluZyI6eyIkaWQiOiIxMzU3IiwiVG9wIjowLjAsIkxlZnQiOjAuMCwiUmlnaHQiOjAuMCwiQm90dG9tIjowLjB9LCJCYWNrZ3JvdW5kIjp7IiRpZCI6IjEzNTgiLCJDb2xvciI6eyIkaWQiOiIxMzU5IiwiQSI6MCwiUiI6MCwiRyI6MCwiQiI6MH19LCJJc1Zpc2libGUiOmZhbHNlLCJXaWR0aCI6MC4wLCJIZWlnaHQiOjAuMCwiQm9yZGVyU3R5bGUiOm51bGwsIlBhcmVudFN0eWxlIjpudWxsfSwiVG9kYXlUZXh0U3R5bGUiOnsiJGlkIjoiMTM2MCIsIkZvbnRTZXR0aW5ncyI6eyIkaWQiOiIxMzYxIiwiRm9udFNpemUiOjEyLCJGb250TmFtZSI6IkNhbGlicmkiLCJJc0JvbGQiOmZhbHNlLCJJc0l0YWxpYyI6ZmFsc2UsIklzVW5kZXJsaW5lZCI6ZmFsc2UsIlBhcmVudFN0eWxlIjpudWxsfSwiQXV0b1NpemUiOjAsIkZvcmVncm91bmQiOnsiJGlkIjoiMTM2MiIsIkNvbG9yIjp7IiRpZCI6IjEzNjM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TM2NCIsIlRvcCI6MC4wLCJMZWZ0IjowLjAsIlJpZ2h0IjowLjAsIkJvdHRvbSI6MC4wfSwiUGFkZGluZyI6eyIkaWQiOiIxMzY1IiwiVG9wIjowLjAsIkxlZnQiOjAuMCwiUmlnaHQiOjAuMCwiQm90dG9tIjowLjB9LCJCYWNrZ3JvdW5kIjp7IiRpZCI6IjEzNjYiLCJDb2xvciI6eyIkaWQiOiIxMzY3IiwiQSI6MCwiUiI6MCwiRyI6MCwiQiI6MH19LCJJc1Zpc2libGUiOnRydWUsIldpZHRoIjowLjAsIkhlaWdodCI6MC4wLCJCb3JkZXJTdHlsZSI6bnVsbCwiUGFyZW50U3R5bGUiOm51bGx9LCJUb2RheU1hcmtlclN0eWxlIjp7IiRpZCI6IjEzNjgiLCJNYXJnaW4iOnsiJGlkIjoiMTM2OSIsIlRvcCI6MC4wLCJMZWZ0IjowLjAsIlJpZ2h0IjowLjAsIkJvdHRvbSI6MC4wfSwiUGFkZGluZyI6eyIkaWQiOiIxMzcwIiwiVG9wIjowLjAsIkxlZnQiOjAuMCwiUmlnaHQiOjAuMCwiQm90dG9tIjowLjB9LCJCYWNrZ3JvdW5kIjp7IiRpZCI6IjEzNzEiLCJDb2xvciI6eyIkaWQiOiIxMzcyIiwiQSI6MjU1LCJSIjoyNTUsIkciOjAsIkIiOjB9fSwiSXNWaXNpYmxlIjp0cnVlLCJXaWR0aCI6MC4wLCJIZWlnaHQiOjAuMCwiQm9yZGVyU3R5bGUiOm51bGwsIlBhcmVudFN0eWxlIjpudWxsfSwiU2NhbGVTdHlsZSI6eyIkaWQiOiIxMzczIiwiU2hhcGUiOjAsIlNob3dTZWdtZW50U2VwYXJhdG9ycyI6dHJ1ZSwiU2VnbWVudFNlcGFyYXRvck9wYWNpdHkiOjMwLCJIYXNCZWVuVmlzaWJsZUJlZm9yZSI6dHJ1ZSwiRm9udFNldHRpbmdzIjp7IiRpZCI6IjEzNzQiLCJGb250U2l6ZSI6MTMsIkZvbnROYW1lIjoiQ2FsaWJyaSIsIklzQm9sZCI6ZmFsc2UsIklzSXRhbGljIjpmYWxzZSwiSXNVbmRlcmxpbmVkIjpmYWxzZSwiUGFyZW50U3R5bGUiOm51bGx9LCJBdXRvU2l6ZSI6MCwiRm9yZWdyb3VuZCI6eyIkaWQiOiIxMzc1IiwiQ29sb3IiOnsiJGlkIjoiMTM3N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Mzc3IiwiVG9wIjowLjAsIkxlZnQiOjUuMCwiUmlnaHQiOjAuMCwiQm90dG9tIjowLjB9LCJQYWRkaW5nIjp7IiRpZCI6IjEzNzgiLCJUb3AiOjAuMCwiTGVmdCI6MC4wLCJSaWdodCI6MC4wLCJCb3R0b20iOjAuMH0sIkJhY2tncm91bmQiOnsiJGlkIjoiMTM3OSIsIkNvbG9yIjp7IiRpZCI6IjEzODAiLCJBIjowLCJSIjowLCJHIjowLCJCIjowfX0sIklzVmlzaWJsZSI6dHJ1ZSwiV2lkdGgiOjAuMCwiSGVpZ2h0IjowLjAsIkJvcmRlclN0eWxlIjpudWxsLCJQYXJlbnRTdHlsZSI6bnVsbH0sIlNpbmdsZVNjYWxlU2hhcGVTdHlsZSI6eyIkaWQiOiIxMzgxIiwiU2hhcGUiOjMsIkhlaWdodCI6MjAuMH0sIk1pZGRsZVRpZXJTY2FsZVN0eWxlIjp7IiRpZCI6IjEzODIiLCJTaGFwZSI6MCwiU2hvd1NlZ21lbnRTZXBhcmF0b3JzIjp0cnVlLCJTZWdtZW50U2VwYXJhdG9yT3BhY2l0eSI6MzAsIkhhc0JlZW5WaXNpYmxlQmVmb3JlIjp0cnVlLCJGb250U2V0dGluZ3MiOnsiJGlkIjoiMTM4MyIsIkZvbnRTaXplIjoxMiwiRm9udE5hbWUiOiJDYWxpYnJpIiwiSXNCb2xkIjpmYWxzZSwiSXNJdGFsaWMiOmZhbHNlLCJJc1VuZGVybGluZWQiOmZhbHNlLCJQYXJlbnRTdHlsZSI6bnVsbH0sIkF1dG9TaXplIjowLCJGb3JlZ3JvdW5kIjp7IiRpZCI6IjEzODQiLCJDb2xvciI6eyIkaWQiOiIxMzg1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zODYiLCJUb3AiOjAuMCwiTGVmdCI6NS4wLCJSaWdodCI6MC4wLCJCb3R0b20iOjAuMH0sIlBhZGRpbmciOnsiJGlkIjoiMTM4NyIsIlRvcCI6MC4wLCJMZWZ0IjowLjAsIlJpZ2h0IjowLjAsIkJvdHRvbSI6MC4wfSwiQmFja2dyb3VuZCI6eyIkaWQiOiIxMzg4IiwiQ29sb3IiOnsiJGlkIjoiMTM4OSIsIkEiOjAsIlIiOjAsIkciOjAsIkIiOjB9fSwiSXNWaXNpYmxlIjp0cnVlLCJXaWR0aCI6MC4wLCJIZWlnaHQiOjAuMCwiQm9yZGVyU3R5bGUiOm51bGwsIlBhcmVudFN0eWxlIjpudWxsfSwiQm90dG9tVGllclNjYWxlU3R5bGUiOnsiJGlkIjoiMTM5MCIsIlNoYXBlIjowLCJTaG93U2VnbWVudFNlcGFyYXRvcnMiOmZhbHNlLCJTZWdtZW50U2VwYXJhdG9yT3BhY2l0eSI6MzAsIkhhc0JlZW5WaXNpYmxlQmVmb3JlIjpmYWxzZSwiRm9udFNldHRpbmdzIjp7IiRpZCI6IjEzOTEiLCJGb250U2l6ZSI6MTIsIkZvbnROYW1lIjoiQ2FsaWJyaSIsIklzQm9sZCI6ZmFsc2UsIklzSXRhbGljIjpmYWxzZSwiSXNVbmRlcmxpbmVkIjpmYWxzZSwiUGFyZW50U3R5bGUiOm51bGx9LCJBdXRvU2l6ZSI6MCwiRm9yZWdyb3VuZCI6eyIkaWQiOiIxMzkyIiwiQ29sb3IiOnsiJGlkIjoiMTM5My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xMzk0IiwiVG9wIjowLjAsIkxlZnQiOjUuMCwiUmlnaHQiOjAuMCwiQm90dG9tIjowLjB9LCJQYWRkaW5nIjp7IiRpZCI6IjEzOTUiLCJUb3AiOjAuMCwiTGVmdCI6MC4wLCJSaWdodCI6MC4wLCJCb3R0b20iOjAuMH0sIkJhY2tncm91bmQiOnsiJGlkIjoiMTM5NiIsIkNvbG9yIjp7IiRpZCI6IjEzOTciLCJBIjowLCJSIjowLCJHIjowLCJCIjowfX0sIklzVmlzaWJsZSI6ZmFsc2UsIldpZHRoIjowLjAsIkhlaWdodCI6MC4wLCJCb3JkZXJTdHlsZSI6bnVsbCwiUGFyZW50U3R5bGUiOm51bGx9LCJFbGFwc2VkVGltZUJhY2tncm91bmQiOnsiJGlkIjoiMTM5OCIsIkNvbG9yIjp7IiRpZCI6IjEzOTkiLCJBIjoxOTEsIlIiOjI1NSwiRyI6MCwiQiI6MH19LCJBcHBlbmRZZWFyT25ZZWFyQ2hhbmdlIjpmYWxzZSwiRWxhcHNlZFRpbWVGb3JtYXQiOjAsIlRvZGF5TWFya2VyUG9zaXRpb24iOjAsIlF1aWNrUG9zaXRpb24iOjMsIkFic29sdXRlUG9zaXRpb24iOjE2Mi4wLCJNYXJnaW4iOnsiJGlkIjoiMTQwMCIsIlRvcCI6MC4wLCJMZWZ0IjoxMC4wLCJSaWdodCI6MTAuMCwiQm90dG9tIjowLjB9LCJQYWRkaW5nIjp7IiRpZCI6IjE0MDEiLCJUb3AiOjAuMCwiTGVmdCI6MC4wLCJSaWdodCI6MC4wLCJCb3R0b20iOjAuMH0sIkJhY2tncm91bmQiOnsiJGlkIjoiMTQwMiIsIkNvbG9yIjp7IiRpZCI6IjE0MDMiLCJBIjoyNTUsIlIiOjQ3LCJHIjo1NCwiQiI6MTUzfX0sIklzVmlzaWJsZSI6dHJ1ZSwiV2lkdGgiOjAuMCwiSGVpZ2h0IjowLjAsIkJvcmRlclN0eWxlIjpudWxsLCJQYXJlbnRTdHlsZSI6bnVsbH0sIkRlZmF1bHRNaWxlc3RvbmVTdHlsZSI6eyIkaWQiOiIxNDA0IiwiU2hhcGUiOjEsIkNvbm5lY3Rvck1hcmdpbiI6eyIkaWQiOiIxNDA1IiwiVG9wIjowLjAsIkxlZnQiOjIuMCwiUmlnaHQiOjIuMCwiQm90dG9tIjowLjB9LCJDb25uZWN0b3JTdHlsZSI6eyIkaWQiOiIxNDA2IiwiTGluZUNvbG9yIjp7IiRpZCI6IjE0MDciLCIkdHlwZSI6Ik5MUkUuQ29tbW9uLkRvbS5Tb2xpZENvbG9yQnJ1c2gsIE5MUkUuQ29tbW9uIiwiQ29sb3IiOnsiJGlkIjoiMTQwOCIsIkEiOjEyNywiUiI6NzksIkciOjEyOSwiQiI6MTg5fX0sIkxpbmVXZWlnaHQiOjEuMCwiTGluZVR5cGUiOjAsIlBhcmVudFN0eWxlIjpudWxsfSwiSXNCZWxvd1RpbWViYW5kIjpmYWxzZSwiUG9zaXRpb25PblRhc2siOjAsIkhpZGVEYXRlIjpmYWxzZSwiU2hhcGVTaXplIjoxLCJTcGFjaW5nIjoyLjAsIlBhZGRpbmciOnsiJGlkIjoiMTQwOSIsIlRvcCI6Ny4wLCJMZWZ0IjozLjAsIlJpZ2h0IjowLjAsIkJvdHRvbSI6Mi4wfSwiU2hhcGVTdHlsZSI6eyIkaWQiOiIxNDEwIiwiTWFyZ2luIjp7IiRpZCI6IjE0MTEiLCJUb3AiOjAuMCwiTGVmdCI6MC4wLCJSaWdodCI6MC4wLCJCb3R0b20iOjAuMH0sIlBhZGRpbmciOnsiJGlkIjoiMTQxMiIsIlRvcCI6MC4wLCJMZWZ0IjowLjAsIlJpZ2h0IjowLjAsIkJvdHRvbSI6MC4wfSwiQmFja2dyb3VuZCI6eyIkaWQiOiIxNDEzIiwiQ29sb3IiOnsiJGlkIjoiMTQxNCIsIkEiOjI1NSwiUiI6MjU1LCJHIjoxMzAsIkIiOjY3fX0sIklzVmlzaWJsZSI6dHJ1ZSwiV2lkdGgiOjE4LjAsIkhlaWdodCI6MjAuMCwiQm9yZGVyU3R5bGUiOnsiJGlkIjoiMTQxNSIsIkxpbmVDb2xvciI6eyIkaWQiOiIxNDE2IiwiJHR5cGUiOiJOTFJFLkNvbW1vbi5Eb20uU29saWRDb2xvckJydXNoLCBOTFJFLkNvbW1vbiIsIkNvbG9yIjp7IiRpZCI6IjE0MTciLCJBIjoyNTUsIlIiOjIzNCwiRyI6MjIsIkIiOjMwfX0sIkxpbmVXZWlnaHQiOjAuMCwiTGluZVR5cGUiOjAsIlBhcmVudFN0eWxlIjpudWxsfSwiUGFyZW50U3R5bGUiOm51bGx9LCJUaXRsZVN0eWxlIjp7IiRpZCI6IjE0MTgiLCJGb250U2V0dGluZ3MiOnsiJGlkIjoiMTQxOSIsIkZvbnRTaXplIjoxMSwiRm9udE5hbWUiOiJDYWxpYnJpIiwiSXNCb2xkIjp0cnVlLCJJc0l0YWxpYyI6ZmFsc2UsIklzVW5kZXJsaW5lZCI6ZmFsc2UsIlBhcmVudFN0eWxlIjpudWxsfSwiQXV0b1NpemUiOjAsIkZvcmVncm91bmQiOnsiJGlkIjoiMTQyMCIsIkNvbG9yIjp7IiRpZCI6IjE0MjE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MTQyMiIsIlRvcCI6MC4wLCJMZWZ0IjowLjAsIlJpZ2h0IjowLjAsIkJvdHRvbSI6MC4wfSwiUGFkZGluZyI6eyIkaWQiOiIxNDIzIiwiVG9wIjowLjAsIkxlZnQiOjAuMCwiUmlnaHQiOjAuMCwiQm90dG9tIjowLjB9LCJCYWNrZ3JvdW5kIjp7IiRpZCI6IjE0MjQiLCJDb2xvciI6eyIkaWQiOiIxNDI1IiwiQSI6MCwiUiI6MjU1LCJHIjoyNTUsIkIiOjI1NX19LCJJc1Zpc2libGUiOnRydWUsIldpZHRoIjowLjAsIkhlaWdodCI6MC4wLCJCb3JkZXJTdHlsZSI6bnVsbCwiUGFyZW50U3R5bGUiOm51bGx9LCJEYXRlU3R5bGUiOnsiJGlkIjoiMTQyNiIsIkZvbnRTZXR0aW5ncyI6eyIkaWQiOiIxNDI3IiwiRm9udFNpemUiOjEwLCJGb250TmFtZSI6IkNhbGlicmkiLCJJc0JvbGQiOmZhbHNlLCJJc0l0YWxpYyI6ZmFsc2UsIklzVW5kZXJsaW5lZCI6ZmFsc2UsIlBhcmVudFN0eWxlIjpudWxsfSwiQXV0b1NpemUiOjAsIkZvcmVncm91bmQiOnsiJGlkIjoiMTQyOCIsIkNvbG9yIjp7IiRpZCI6IjE0MjkiLCJBIjoyNTUsIlIiOjEwLCJHIjozMiwiQiI6NDF9fSwiTWF4V2lkdGgiOjIwMC4wLCJNYXhIZWlnaHQiOiJJbmZpbml0eSIsIlNtYXJ0Rm9yZWdyb3VuZElzQWN0aXZlIjpmYWxzZSwiSG9yaXpvbnRhbEFsaWdubWVudCI6MSwiVmVydGljYWxBbGlnbm1lbnQiOjAsIlNtYXJ0Rm9yZWdyb3VuZCI6bnVsbCwiQmFja2dyb3VuZEZpbGxUeXBlIjowLCJNYXJnaW4iOnsiJGlkIjoiMTQzMCIsIlRvcCI6MC4wLCJMZWZ0IjowLjAsIlJpZ2h0IjowLjAsIkJvdHRvbSI6MC4wfSwiUGFkZGluZyI6eyIkaWQiOiIxNDMxIiwiVG9wIjowLjAsIkxlZnQiOjAuMCwiUmlnaHQiOjAuMCwiQm90dG9tIjowLjB9LCJCYWNrZ3JvdW5kIjp7IiRpZCI6IjE0MzIiLCJDb2xvciI6eyIkaWQiOiIxNDMzIiwiQSI6MCwiUiI6MjU1LCJHIjoyNTUsIkIiOjI1NX19LCJJc1Zpc2libGUiOnRydWUsIldpZHRoIjowLjAsIkhlaWdodCI6MC4wLCJCb3JkZXJTdHlsZSI6bnVsbCwiUGFyZW50U3R5bGUiOm51bGx9LCJEYXRlRm9ybWF0Ijp7IiRpZCI6IjE0MzQiLCJGb3JtYXRTdHJpbmciOiJ5eXl5IE1NTSBkIiwiU2VwYXJhdG9yIjoiLyIsIlVzZUludGVybmF0aW9uYWxEYXRlRm9ybWF0Ijp0cnVlLCJEYXRlSXNWaXNpYmxlIjp0cnVlLCJUaW1lSXNWaXNpYmxlIjpmYWxzZSwiSG91ckRpZ2l0cyI6MSwiQW1QbURlc2lnbmF0b3IiOjIsIlRyaW0wME1pbnV0ZXMiOmZhbHNlLCJMYXN0S25vd25WaXNpYmlsaXR5U3RhdGUiOnsiJGlkIjoiMTQzNSIsIkRhdGVQYXJ0SXNWaXNpYmxlIjp0cnVlLCJUaW1lUGFydElzVmlzaWJsZSI6ZmFsc2V9fSwiV2Vla051bWJlcmluZyI6eyIkaWQiOiIxNDM2IiwiRm9ybWF0IjowLCJJc1Zpc2libGUiOmZhbHNlLCJMYXN0S25vd25WaXNpYmlsaXR5U3RhdGUiOmZhbHNlfSwiSXNWaXNpYmxlIjp0cnVlLCJQYXJlbnRTdHlsZSI6bnVsbH0sIkRlZmF1bHRNb3RTdHlsZSI6eyIkaWQiOiIxNDM3IiwiU2hhcGUiOjEsIkNvbm5lY3Rvck1hcmdpbiI6eyIkaWQiOiIxNDM4IiwiVG9wIjowLjAsIkxlZnQiOjIuMCwiUmlnaHQiOjIuMCwiQm90dG9tIjowLjB9LCJDb25uZWN0b3JTdHlsZSI6eyIkaWQiOiIxNDM5IiwiTGluZUNvbG9yIjp7IiRpZCI6IjE0NDAiLCIkdHlwZSI6Ik5MUkUuQ29tbW9uLkRvbS5Tb2xpZENvbG9yQnJ1c2gsIE5MUkUuQ29tbW9uIiwiQ29sb3IiOnsiJGlkIjoiMTQ0MSIsIkEiOjEyNywiUiI6NzksIkciOjEyOSwiQiI6MTg5fX0sIkxpbmVXZWlnaHQiOjEuMCwiTGluZVR5cGUiOjAsIlBhcmVudFN0eWxlIjpudWxsfSwiSXNCZWxvd1RpbWViYW5kIjpmYWxzZSwiUG9zaXRpb25PblRhc2siOjEsIkhpZGVEYXRlIjpmYWxzZSwiU2hhcGVTaXplIjoxLCJTcGFjaW5nIjoyLjAsIlBhZGRpbmciOnsiJGlkIjoiMTQ0MiIsIlRvcCI6Ny4wLCJMZWZ0IjozLjAsIlJpZ2h0IjowLjAsIkJvdHRvbSI6Mi4wfSwiU2hhcGVTdHlsZSI6eyIkaWQiOiIxNDQzIiwiTWFyZ2luIjp7IiRpZCI6IjE0NDQiLCJUb3AiOjAuMCwiTGVmdCI6MC4wLCJSaWdodCI6MC4wLCJCb3R0b20iOjAuMH0sIlBhZGRpbmciOnsiJGlkIjoiMTQ0NSIsIlRvcCI6MC4wLCJMZWZ0IjowLjAsIlJpZ2h0IjowLjAsIkJvdHRvbSI6MC4wfSwiQmFja2dyb3VuZCI6eyIkaWQiOiIxNDQ2IiwiQ29sb3IiOnsiJGlkIjoiMTQ0NyIsIkEiOjI1NSwiUiI6MjU1LCJHIjoxMzAsIkIiOjY3fX0sIklzVmlzaWJsZSI6dHJ1ZSwiV2lkdGgiOjE4LjAsIkhlaWdodCI6MjAuMCwiQm9yZGVyU3R5bGUiOnsiJGlkIjoiMTQ0OCIsIkxpbmVDb2xvciI6eyIkaWQiOiIxNDQ5IiwiJHR5cGUiOiJOTFJFLkNvbW1vbi5Eb20uU29saWRDb2xvckJydXNoLCBOTFJFLkNvbW1vbiIsIkNvbG9yIjp7IiRpZCI6IjE0NTAiLCJBIjoyNTUsIlIiOjIzNCwiRyI6MjIsIkIiOjMwfX0sIkxpbmVXZWlnaHQiOjAuMCwiTGluZVR5cGUiOjAsIlBhcmVudFN0eWxlIjpudWxsfSwiUGFyZW50U3R5bGUiOm51bGx9LCJUaXRsZVN0eWxlIjp7IiRpZCI6IjE0NTEiLCJGb250U2V0dGluZ3MiOnsiJGlkIjoiMTQ1MiIsIkZvbnRTaXplIjoxMSwiRm9udE5hbWUiOiJDYWxpYnJpIiwiSXNCb2xkIjp0cnVlLCJJc0l0YWxpYyI6ZmFsc2UsIklzVW5kZXJsaW5lZCI6ZmFsc2UsIlBhcmVudFN0eWxlIjpudWxsfSwiQXV0b1NpemUiOjAsIkZvcmVncm91bmQiOnsiJGlkIjoiMTQ1MyIsIkNvbG9yIjp7IiRpZCI6IjE0NTQ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MTQ1NSIsIlRvcCI6MC4wLCJMZWZ0IjowLjAsIlJpZ2h0IjowLjAsIkJvdHRvbSI6MC4wfSwiUGFkZGluZyI6eyIkaWQiOiIxNDU2IiwiVG9wIjowLjAsIkxlZnQiOjAuMCwiUmlnaHQiOjAuMCwiQm90dG9tIjowLjB9LCJCYWNrZ3JvdW5kIjp7IiRpZCI6IjE0NTciLCJDb2xvciI6eyIkaWQiOiIxNDU4IiwiQSI6MCwiUiI6MjU1LCJHIjoyNTUsIkIiOjI1NX19LCJJc1Zpc2libGUiOnRydWUsIldpZHRoIjowLjAsIkhlaWdodCI6MC4wLCJCb3JkZXJTdHlsZSI6bnVsbCwiUGFyZW50U3R5bGUiOm51bGx9LCJEYXRlU3R5bGUiOnsiJGlkIjoiMTQ1OSIsIkZvbnRTZXR0aW5ncyI6eyIkaWQiOiIxNDYwIiwiRm9udFNpemUiOjEwLCJGb250TmFtZSI6IkNhbGlicmkiLCJJc0JvbGQiOmZhbHNlLCJJc0l0YWxpYyI6ZmFsc2UsIklzVW5kZXJsaW5lZCI6ZmFsc2UsIlBhcmVudFN0eWxlIjpudWxsfSwiQXV0b1NpemUiOjAsIkZvcmVncm91bmQiOnsiJGlkIjoiMTQ2MSIsIkNvbG9yIjp7IiRpZCI6IjE0NjIiLCJBIjoyNTUsIlIiOjEwLCJHIjozMiwiQiI6NDF9fSwiTWF4V2lkdGgiOjIwMC4wLCJNYXhIZWlnaHQiOiJJbmZpbml0eSIsIlNtYXJ0Rm9yZWdyb3VuZElzQWN0aXZlIjpmYWxzZSwiSG9yaXpvbnRhbEFsaWdubWVudCI6MSwiVmVydGljYWxBbGlnbm1lbnQiOjAsIlNtYXJ0Rm9yZWdyb3VuZCI6bnVsbCwiQmFja2dyb3VuZEZpbGxUeXBlIjowLCJNYXJnaW4iOnsiJGlkIjoiMTQ2MyIsIlRvcCI6MC4wLCJMZWZ0IjowLjAsIlJpZ2h0IjowLjAsIkJvdHRvbSI6MC4wfSwiUGFkZGluZyI6eyIkaWQiOiIxNDY0IiwiVG9wIjowLjAsIkxlZnQiOjAuMCwiUmlnaHQiOjAuMCwiQm90dG9tIjowLjB9LCJCYWNrZ3JvdW5kIjp7IiRpZCI6IjE0NjUiLCJDb2xvciI6eyIkaWQiOiIxNDY2IiwiQSI6MCwiUiI6MjU1LCJHIjoyNTUsIkIiOjI1NX19LCJJc1Zpc2libGUiOnRydWUsIldpZHRoIjowLjAsIkhlaWdodCI6MC4wLCJCb3JkZXJTdHlsZSI6bnVsbCwiUGFyZW50U3R5bGUiOm51bGx9LCJEYXRlRm9ybWF0Ijp7IiRpZCI6IjE0NjciLCJGb3JtYXRTdHJpbmciOiJ5eXl5IE1NTSBkIiwiU2VwYXJhdG9yIjoiLyIsIlVzZUludGVybmF0aW9uYWxEYXRlRm9ybWF0Ijp0cnVlLCJEYXRlSXNWaXNpYmxlIjp0cnVlLCJUaW1lSXNWaXNpYmxlIjpmYWxzZSwiSG91ckRpZ2l0cyI6MSwiQW1QbURlc2lnbmF0b3IiOjIsIlRyaW0wME1pbnV0ZXMiOmZhbHNlLCJMYXN0S25vd25WaXNpYmlsaXR5U3RhdGUiOnsiJGlkIjoiMTQ2OCIsIkRhdGVQYXJ0SXNWaXNpYmxlIjp0cnVlLCJUaW1lUGFydElzVmlzaWJsZSI6ZmFsc2V9fSwiV2Vla051bWJlcmluZyI6eyIkaWQiOiIxNDY5IiwiRm9ybWF0IjowLCJJc1Zpc2libGUiOmZhbHNlLCJMYXN0S25vd25WaXNpYmlsaXR5U3RhdGUiOmZhbHNlfSwiSXNWaXNpYmxlIjp0cnVlLCJQYXJlbnRTdHlsZSI6bnVsbH0sIkRlZmF1bHRUYXNrU3R5bGUiOnsiJGlkIjoiMTQ3MCIsIlNoYXBlIjoxLCJTaGFwZVRoaWNrbmVzcyI6MCwiRHVyYXRpb25Gb3JtYXQiOjAsIkluY2x1ZGVOb25Xb3JraW5nRGF5c0luRHVyYXRpb24iOmZhbHNlLCJQZXJjZW50YWdlQ29tcGxldGVTdHlsZSI6eyIkaWQiOiIxNDcxIiwiRm9udFNldHRpbmdzIjp7IiRpZCI6IjE0NzIiLCJGb250U2l6ZSI6MTAsIkZvbnROYW1lIjoiQ2FsaWJyaSIsIklzQm9sZCI6ZmFsc2UsIklzSXRhbGljIjpmYWxzZSwiSXNVbmRlcmxpbmVkIjpmYWxzZSwiUGFyZW50U3R5bGUiOm51bGx9LCJBdXRvU2l6ZSI6MCwiRm9yZWdyb3VuZCI6eyIkaWQiOiIxNDczIiwiQ29sb3IiOnsiJGlkIjoiMTQ3NCIsIkEiOjI1NSwiUiI6MTkyLCJHIjo4MCwiQiI6Nzd9fSwiTWF4V2lkdGgiOjIwMC4wLCJNYXhIZWlnaHQiOiJJbmZpbml0eSIsIlNtYXJ0Rm9yZWdyb3VuZElzQWN0aXZlIjpmYWxzZSwiSG9yaXpvbnRhbEFsaWdubWVudCI6MCwiVmVydGljYWxBbGlnbm1lbnQiOjAsIlNtYXJ0Rm9yZWdyb3VuZCI6bnVsbCwiQmFja2dyb3VuZEZpbGxUeXBlIjowLCJNYXJnaW4iOnsiJGlkIjoiMTQ3NSIsIlRvcCI6MC4wLCJMZWZ0IjowLjAsIlJpZ2h0IjowLjAsIkJvdHRvbSI6MC4wfSwiUGFkZGluZyI6eyIkaWQiOiIxNDc2IiwiVG9wIjowLjAsIkxlZnQiOjAuMCwiUmlnaHQiOjAuMCwiQm90dG9tIjowLjB9LCJCYWNrZ3JvdW5kIjp7IiRpZCI6IjE0NzciLCJDb2xvciI6eyIkaWQiOiIxNDc4IiwiQSI6ODksIlIiOjAsIkciOjAsIkIiOjB9fSwiSXNWaXNpYmxlIjp0cnVlLCJXaWR0aCI6MC4wLCJIZWlnaHQiOjAuMCwiQm9yZGVyU3R5bGUiOm51bGwsIlBhcmVudFN0eWxlIjpudWxsfSwiRHVyYXRpb25TdHlsZSI6eyIkaWQiOiIxNDc5IiwiRm9udFNldHRpbmdzIjp7IiRpZCI6IjE0ODAiLCJGb250U2l6ZSI6MTAsIkZvbnROYW1lIjoiQ2FsaWJyaSIsIklzQm9sZCI6ZmFsc2UsIklzSXRhbGljIjpmYWxzZSwiSXNVbmRlcmxpbmVkIjpmYWxzZSwiUGFyZW50U3R5bGUiOm51bGx9LCJBdXRvU2l6ZSI6MCwiRm9yZWdyb3VuZCI6eyIkaWQiOiIxNDgxIiwiQ29sb3IiOnsiJGlkIjoiMTQ4Mi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E0ODMiLCJUb3AiOjAuMCwiTGVmdCI6MC4wLCJSaWdodCI6MC4wLCJCb3R0b20iOjAuMH0sIlBhZGRpbmciOnsiJGlkIjoiMTQ4NCIsIlRvcCI6MC4wLCJMZWZ0IjowLjAsIlJpZ2h0IjowLjAsIkJvdHRvbSI6MC4wfSwiQmFja2dyb3VuZCI6eyIkaWQiOiIxNDg1IiwiQ29sb3IiOnsiJGlkIjoiMTQ4NiIsIkEiOjAsIlIiOjAsIkciOjAsIkIiOjB9fSwiSXNWaXNpYmxlIjp0cnVlLCJXaWR0aCI6MC4wLCJIZWlnaHQiOjAuMCwiQm9yZGVyU3R5bGUiOm51bGwsIlBhcmVudFN0eWxlIjpudWxsfSwiSG9yaXpvbnRhbENvbm5lY3RvclN0eWxlIjp7IiRpZCI6IjE0ODciLCJMaW5lQ29sb3IiOnsiJGlkIjoiMTQ4OCIsIiR0eXBlIjoiTkxSRS5Db21tb24uRG9tLlNvbGlkQ29sb3JCcnVzaCwgTkxSRS5Db21tb24iLCJDb2xvciI6eyIkaWQiOiIxNDg5IiwiQSI6MjU1LCJSIjoyMDQsIkciOjIwNCwiQiI6MjA0fX0sIkxpbmVXZWlnaHQiOjEuMCwiTGluZVR5cGUiOjAsIlBhcmVudFN0eWxlIjpudWxsfSwiVmVydGljYWxDb25uZWN0b3JTdHlsZSI6eyIkaWQiOiIxNDkwIiwiTGluZUNvbG9yIjp7IiRpZCI6IjE0OTEiLCIkdHlwZSI6Ik5MUkUuQ29tbW9uLkRvbS5Tb2xpZENvbG9yQnJ1c2gsIE5MUkUuQ29tbW9uIiwiQ29sb3IiOnsiJGlkIjoiMTQ5MiIsIkEiOjI1NSwiUiI6MjA0LCJHIjoyMDQsIkIiOjIwNH19LCJMaW5lV2VpZ2h0IjowLjAsIkxpbmVUeXBlIjowLCJQYXJlbnRTdHlsZSI6bnVsbH0sIk1hcmdpbiI6bnVsbCwiU3RhcnREYXRlUG9zaXRpb24iOjQsIkVuZERhdGVQb3NpdGlvbiI6NCwiRGF0ZUlzVmlzaWJsZSI6dHJ1ZSwiVGl0bGVQb3NpdGlvbiI6MywiRHVyYXRpb25Qb3NpdGlvbiI6NiwiUGVyY2VudGFnZUNvbXBsZXRlZFBvc2l0aW9uIjo2LCJTcGFjaW5nIjo1LCJJc0JlbG93VGltZWJhbmQiOmZhbHNlLCJQZXJjZW50YWdlQ29tcGxldGVTaGFwZU9wYWNpdHkiOjM1LCJTaGFwZVN0eWxlIjp7IiRpZCI6IjE0OTMiLCJNYXJnaW4iOnsiJGlkIjoiMTQ5NCIsIlRvcCI6MC4wLCJMZWZ0Ijo0LjAsIlJpZ2h0Ijo0LjAsIkJvdHRvbSI6MC4wfSwiUGFkZGluZyI6eyIkaWQiOiIxNDk1IiwiVG9wIjowLjAsIkxlZnQiOjAuMCwiUmlnaHQiOjAuMCwiQm90dG9tIjowLjB9LCJCYWNrZ3JvdW5kIjp7IiRpZCI6IjE0OTYiLCJDb2xvciI6eyIkaWQiOiIxNDk3IiwiQSI6MjU1LCJSIjoyNTUsIkciOjIxNiwiQiI6MTk3fX0sIklzVmlzaWJsZSI6dHJ1ZSwiV2lkdGgiOjAuMCwiSGVpZ2h0IjoxMC4wLCJCb3JkZXJTdHlsZSI6eyIkaWQiOiIxNDk4IiwiTGluZUNvbG9yIjp7IiRpZCI6IjE0OTkiLCIkdHlwZSI6Ik5MUkUuQ29tbW9uLkRvbS5Tb2xpZENvbG9yQnJ1c2gsIE5MUkUuQ29tbW9uIiwiQ29sb3IiOnsiJGlkIjoiMTUwMCIsIkEiOjI1NSwiUiI6MjM0LCJHIjoyMiwiQiI6MzB9fSwiTGluZVdlaWdodCI6MC4wLCJMaW5lVHlwZSI6MCwiUGFyZW50U3R5bGUiOm51bGx9LCJQYXJlbnRTdHlsZSI6bnVsbH0sIlRpdGxlU3R5bGUiOnsiJGlkIjoiMTUwMSIsIkZvbnRTZXR0aW5ncyI6eyIkaWQiOiIxNTAyIiwiRm9udFNpemUiOjExLCJGb250TmFtZSI6IkNhbGlicmkiLCJJc0JvbGQiOmZhbHNlLCJJc0l0YWxpYyI6ZmFsc2UsIklzVW5kZXJsaW5lZCI6ZmFsc2UsIlBhcmVudFN0eWxlIjpudWxsfSwiQXV0b1NpemUiOjAsIkZvcmVncm91bmQiOnsiJGlkIjoiMTUwMyIsIkNvbG9yIjp7IiRpZCI6IjE1MDQiLCJBIjoyNTUsIlIiOjAsIkciOjAsIkIiOjB9fSwiTWF4V2lkdGgiOjIwMC4wLCJNYXhIZWlnaHQiOiJJbmZpbml0eSIsIlNtYXJ0Rm9yZWdyb3VuZElzQWN0aXZlIjpmYWxzZSwiSG9yaXpvbnRhbEFsaWdubWVudCI6MiwiVmVydGljYWxBbGlnbm1lbnQiOjAsIlNtYXJ0Rm9yZWdyb3VuZCI6bnVsbCwiQmFja2dyb3VuZEZpbGxUeXBlIjowLCJNYXJnaW4iOnsiJGlkIjoiMTUwNSIsIlRvcCI6MC4wLCJMZWZ0IjowLjAsIlJpZ2h0IjowLjAsIkJvdHRvbSI6MC4wfSwiUGFkZGluZyI6eyIkaWQiOiIxNTA2IiwiVG9wIjowLjAsIkxlZnQiOjAuMCwiUmlnaHQiOjAuMCwiQm90dG9tIjowLjB9LCJCYWNrZ3JvdW5kIjp7IiRpZCI6IjE1MDciLCJDb2xvciI6eyIkaWQiOiIxNTA4IiwiQSI6MCwiUiI6MCwiRyI6MCwiQiI6MH19LCJJc1Zpc2libGUiOnRydWUsIldpZHRoIjowLjAsIkhlaWdodCI6MC4wLCJCb3JkZXJTdHlsZSI6bnVsbCwiUGFyZW50U3R5bGUiOm51bGx9LCJEYXRlU3R5bGUiOnsiJGlkIjoiMTUwOSIsIkZvbnRTZXR0aW5ncyI6eyIkaWQiOiIxNTEwIiwiRm9udFNpemUiOjEwLCJGb250TmFtZSI6IkNhbGlicmkiLCJJc0JvbGQiOmZhbHNlLCJJc0l0YWxpYyI6ZmFsc2UsIklzVW5kZXJsaW5lZCI6ZmFsc2UsIlBhcmVudFN0eWxlIjpudWxsfSwiQXV0b1NpemUiOjAsIkZvcmVncm91bmQiOnsiJGlkIjoiMTUxMSIsIkNvbG9yIjp7IiRpZCI6IjE1MTIiLCJBIjoyNTUsIlIiOjExNSwiRyI6MTE1LCJCIjoxMTV9fSwiTWF4V2lkdGgiOjIwMC4wLCJNYXhIZWlnaHQiOiJJbmZpbml0eSIsIlNtYXJ0Rm9yZWdyb3VuZElzQWN0aXZlIjpmYWxzZSwiSG9yaXpvbnRhbEFsaWdubWVudCI6MCwiVmVydGljYWxBbGlnbm1lbnQiOjAsIlNtYXJ0Rm9yZWdyb3VuZCI6bnVsbCwiQmFja2dyb3VuZEZpbGxUeXBlIjowLCJNYXJnaW4iOnsiJGlkIjoiMTUxMyIsIlRvcCI6MC4wLCJMZWZ0IjowLjAsIlJpZ2h0IjowLjAsIkJvdHRvbSI6MC4wfSwiUGFkZGluZyI6eyIkaWQiOiIxNTE0IiwiVG9wIjowLjAsIkxlZnQiOjAuMCwiUmlnaHQiOjAuMCwiQm90dG9tIjowLjB9LCJCYWNrZ3JvdW5kIjp7IiRpZCI6IjE1MTUiLCJDb2xvciI6eyIkaWQiOiIxNTE2IiwiQSI6MCwiUiI6MCwiRyI6MCwiQiI6MH19LCJJc1Zpc2libGUiOnRydWUsIldpZHRoIjowLjAsIkhlaWdodCI6MC4wLCJCb3JkZXJTdHlsZSI6bnVsbCwiUGFyZW50U3R5bGUiOm51bGx9LCJEYXRlRm9ybWF0Ijp7IiRpZCI6IjE1MT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UxOCIsIkZvcm1hdCI6MCwiSXNWaXNpYmxlIjpmYWxzZSwiTGFzdEtub3duVmlzaWJpbGl0eVN0YXRlIjpmYWxzZX0sIklzVmlzaWJsZSI6dHJ1ZSwiUGFyZW50U3R5bGUiOm51bGwsIl9leHBsaWNpdGx5U2V0Ijp7IiRpZCI6IjE1MTk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lsZXN0b25lU3R5bGUiOnsiJGlkIjoiMTUyMCIsIlRpdGxlUG9zaXRpb24iOiJSaWdodCIsIkRhdGVQb3NpdGlvbiI6IkxlZnQiLCJTaGFwZVR5cGUiOjEzLCJTaGFwZVNpemUiOjEsIlNwYWNpbmciOjUsIlNoYXBlU3R5bGUiOnsiJGlkIjoiMTUyMSIsIk1hcmdpbiI6eyIkaWQiOiIxNTIyIiwiVG9wIjowLjAsIkxlZnQiOjAuMCwiUmlnaHQiOjAuMCwiQm90dG9tIjowLjB9LCJQYWRkaW5nIjp7IiRpZCI6IjE1MjMiLCJUb3AiOjAuMCwiTGVmdCI6MC4wLCJSaWdodCI6MC4wLCJCb3R0b20iOjAuMH0sIkJhY2tncm91bmQiOnsiJGlkIjoiMTUyNCIsIkNvbG9yIjp7IiRpZCI6IjE1MjUiLCJBIjoyNTUsIlIiOjEwLCJHIjozMiwiQiI6NDF9fSwiSXNWaXNpYmxlIjp0cnVlLCJXaWR0aCI6MTMuMCwiSGVpZ2h0IjoxMy4wLCJCb3JkZXJTdHlsZSI6eyIkaWQiOiIxNTI2IiwiTGluZUNvbG9yIjp7IiRpZCI6IjE1MjciLCIkdHlwZSI6Ik5MUkUuQ29tbW9uLkRvbS5Tb2xpZENvbG9yQnJ1c2gsIE5MUkUuQ29tbW9uIiwiQ29sb3IiOnsiJGlkIjoiMTUyOCIsIkEiOjI1NSwiUiI6MjU1LCJHIjowLCJCIjowfX0sIkxpbmVXZWlnaHQiOjAuMCwiTGluZVR5cGUiOjAsIlBhcmVudFN0eWxlIjpudWxsfSwiUGFyZW50U3R5bGUiOm51bGx9LCJUaXRsZVN0eWxlIjp7IiRpZCI6IjE1MjkiLCJGb250U2V0dGluZ3MiOnsiJGlkIjoiMTUzMCIsIkZvbnRTaXplIjoxMSwiRm9udE5hbWUiOiJDYWxpYnJpIiwiSXNCb2xkIjpmYWxzZSwiSXNJdGFsaWMiOmZhbHNlLCJJc1VuZGVybGluZWQiOmZhbHNlLCJQYXJlbnRTdHlsZSI6bnVsbH0sIkF1dG9TaXplIjowLCJGb3JlZ3JvdW5kIjp7IiRpZCI6IjE1MzEiLCJDb2xvciI6eyIkaWQiOiIxNTMy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E1MzMiLCJUb3AiOjAuMCwiTGVmdCI6MC4wLCJSaWdodCI6MC4wLCJCb3R0b20iOjAuMH0sIlBhZGRpbmciOnsiJGlkIjoiMTUzNCIsIlRvcCI6MC4wLCJMZWZ0IjowLjAsIlJpZ2h0IjowLjAsIkJvdHRvbSI6MC4wfSwiQmFja2dyb3VuZCI6eyIkaWQiOiIxNTM1IiwiQ29sb3IiOnsiJGlkIjoiMTUzNiIsIkEiOjAsIlIiOjAsIkciOjAsIkIiOjB9fSwiSXNWaXNpYmxlIjp0cnVlLCJXaWR0aCI6MC4wLCJIZWlnaHQiOjAuMCwiQm9yZGVyU3R5bGUiOm51bGwsIlBhcmVudFN0eWxlIjpudWxsfSwiRGF0ZVN0eWxlIjp7IiRpZCI6IjE1MzciLCJGb250U2V0dGluZ3MiOnsiJGlkIjoiMTUzOCIsIkZvbnRTaXplIjoxMCwiRm9udE5hbWUiOiJDYWxpYnJpIiwiSXNCb2xkIjpmYWxzZSwiSXNJdGFsaWMiOmZhbHNlLCJJc1VuZGVybGluZWQiOmZhbHNlLCJQYXJlbnRTdHlsZSI6bnVsbH0sIkF1dG9TaXplIjowLCJGb3JlZ3JvdW5kIjp7IiRpZCI6IjE1MzkiLCJDb2xvciI6eyIkaWQiOiIxNTQw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NTQxIiwiVG9wIjowLjAsIkxlZnQiOjAuMCwiUmlnaHQiOjAuMCwiQm90dG9tIjowLjB9LCJQYWRkaW5nIjp7IiRpZCI6IjE1NDIiLCJUb3AiOjAuMCwiTGVmdCI6MC4wLCJSaWdodCI6MC4wLCJCb3R0b20iOjAuMH0sIkJhY2tncm91bmQiOnsiJGlkIjoiMTU0MyIsIkNvbG9yIjp7IiRpZCI6IjE1NDQiLCJBIjowLCJSIjowLCJHIjowLCJCIjowfX0sIklzVmlzaWJsZSI6dHJ1ZSwiV2lkdGgiOjAuMCwiSGVpZ2h0IjowLjAsIkJvcmRlclN0eWxlIjpudWxsLCJQYXJlbnRTdHlsZSI6bnVsbH0sIkRhdGVGb3JtYXQiOnsiJGlkIjoiMTU0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TQ2IiwiRm9ybWF0IjowLCJJc1Zpc2libGUiOmZhbHNlLCJMYXN0S25vd25WaXNpYmlsaXR5U3RhdGUiOmZhbHNlfSwiSXNWaXNpYmxlIjp0cnVlLCJQYXJlbnRTdHlsZSI6bnVsbH0sIkdyaWRsaW5lUGFuZWxTdHlsZSI6eyIkaWQiOiIxNTQ3IiwiR3JpZGxpbmVTdHlsZSI6eyIkaWQiOiIxNTQ4IiwiTGluZUNvbG9yIjp7IiRpZCI6IjE1NDkiLCIkdHlwZSI6Ik5MUkUuQ29tbW9uLkRvbS5Tb2xpZENvbG9yQnJ1c2gsIE5MUkUuQ29tbW9uIiwiQ29sb3IiOnsiJGlkIjoiMTU1MCIsIkEiOjM4LCJSIjoxMTUsIkciOjExNSwiQiI6MTE1fX0sIkxpbmVXZWlnaHQiOjEuMCwiTGluZVR5cGUiOjAsIlBhcmVudFN0eWxlIjpudWxsfSwiTWFyZ2luIjp7IiRpZCI6IjE1NTEiLCJUb3AiOjAuMCwiTGVmdCI6MC4wLCJSaWdodCI6MC4wLCJCb3R0b20iOjAuMH0sIlBhZGRpbmciOnsiJGlkIjoiMTU1MiIsIlRvcCI6MC4wLCJMZWZ0IjowLjAsIlJpZ2h0IjowLjAsIkJvdHRvbSI6MC4wfSwiQmFja2dyb3VuZCI6bnVsbCwiSXNWaXNpYmxlIjp0cnVlLCJXaWR0aCI6MC4wLCJIZWlnaHQiOjAuMCwiQm9yZGVyU3R5bGUiOnsiJGlkIjoiMTU1MyIsIkxpbmVDb2xvciI6bnVsbCwiTGluZVdlaWdodCI6MC4wLCJMaW5lVHlwZSI6MCwiUGFyZW50U3R5bGUiOm51bGx9LCJQYXJlbnRTdHlsZSI6bnVsbH0sIkFjdGl2aXR5TGluZVBhbmVsU3R5bGUiOnsiJGlkIjoiMTU1NCIsIkFjdGl2aXR5TGluZVN0eWxlIjp7IiRpZCI6IjE1NTUiLCJMaW5lQ29sb3IiOnsiJGlkIjoiMTU1NiIsIiR0eXBlIjoiTkxSRS5Db21tb24uRG9tLlNvbGlkQ29sb3JCcnVzaCwgTkxSRS5Db21tb24iLCJDb2xvciI6eyIkaWQiOiIxNTU3IiwiQSI6MzgsIlIiOjY4LCJHIjoxMTQsIkIiOjE5Nn19LCJMaW5lV2VpZ2h0IjoxLjAsIkxpbmVUeXBlIjowLCJQYXJlbnRTdHlsZSI6bnVsbH0sIk1hcmdpbiI6eyIkaWQiOiIxNTU4IiwiVG9wIjowLjAsIkxlZnQiOjAuMCwiUmlnaHQiOjAuMCwiQm90dG9tIjowLjB9LCJQYWRkaW5nIjp7IiRpZCI6IjE1NTkiLCJUb3AiOjAuMCwiTGVmdCI6MC4wLCJSaWdodCI6MC4wLCJCb3R0b20iOjAuMH0sIkJhY2tncm91bmQiOm51bGwsIklzVmlzaWJsZSI6dHJ1ZSwiV2lkdGgiOjAuMCwiSGVpZ2h0IjowLjAsIkJvcmRlclN0eWxlIjp7IiRpZCI6IjE1NjAiLCJMaW5lQ29sb3IiOm51bGwsIkxpbmVXZWlnaHQiOjAuMCwiTGluZVR5cGUiOjAsIlBhcmVudFN0eWxlIjpudWxsfSwiUGFyZW50U3R5bGUiOm51bGx9LCJfc2VsZWN0ZWRUaGVtZVByZXNldENvbG9ycyI6eyIkaWQiOiIxNTYxIiwiVGV4dExpZ2h0Ijp7IiRpZCI6IjE1NjIiLCJBIjoyNTUsIlIiOjI1NSwiRyI6MjU1LCJCIjoyNTV9LCJUZXh0RGFyayI6eyIkaWQiOiIxNTYzIiwiQSI6MjU1LCJSIjowLCJHIjowLCJCIjowfSwiQWNjZW50MSI6eyIkaWQiOiIxNTY0IiwiQSI6MjU1LCJSIjoyNTUsIkciOjI1NSwiQiI6MjU1fSwiQWNjZW50MiI6eyIkaWQiOiIxNTY1IiwiQSI6MjU1LCJSIjoxMTUsIkciOjExNSwiQiI6MTE1fSwiQWNjZW50MyI6eyIkaWQiOiIxNTY2IiwiQSI6MjU1LCJSIjoyNTUsIkciOjIxNiwiQiI6MTk3fSwiQWNjZW50NCI6eyIkaWQiOiIxNTY3IiwiQSI6MjU1LCJSIjoxMjcsIkciOjEyNywiQiI6MTI3fSwiQWNjZW50NSI6eyIkaWQiOiIxNTY4IiwiQSI6MjU1LCJSIjoyNSwiRyI6MTA3LCJCIjozNn0sIkFjY2VudDYiOnsiJGlkIjoiMTU2OSIsIkEiOjI1NSwiUiI6MTUsIkciOjE1OCwiQiI6MjEzfSwiQWNjZW50NyI6eyIkaWQiOiIxNTcwIiwiQSI6MjU1LCJSIjoxNjAsIkciOjQzLCJCIjoxNDd9LCJBY2NlbnQ4Ijp7IiRpZCI6IjE1NzEiLCJBIjoyNTUsIlIiOjc4LCJHIjoxNjcsIkIiOjQ2fX0sIlNob3dFbGFwc2VkVGltZUdyYWRpZW50U3R5bGUiOmZhbHNlLCJUaW1lYmFuZFJlc2VydmVkTGVmdEFyZWFTdHlsZSI6eyIkaWQiOiIxNTcyIiwiQWN0aXZpdHlIZWFkZXJXaWR0aCI6MC4wLCJJc1NldCI6ZmFsc2V9LCJEZWZhdWx0U3dpbWxhbmVTdHlsZSI6bnVsbCwiRGVmYXVsdFN3aW1sYW5lVjJTdHlsZSI6eyIkaWQiOiIxNTczIiwiU3R5bGVJZCI6IjAwMDAwMDAwLTAwMDAtMDAwMC0wMDAwLTAwMDAwMDAwMDAwMCIsIkhlYWRlclN0eWxlIjp7IiRpZCI6IjE1NzQiLCJUZXh0SXNWZXJ0aWNhbCI6dHJ1ZSwiVGV4dFN0eWxlIjp7IiRpZCI6IjE1NzUiLCJGb250U2V0dGluZ3MiOnsiJGlkIjoiMTU3NiIsIkZvbnRTaXplIjoxNCwiRm9udE5hbWUiOiJDYWxpYnJpIiwiSXNCb2xkIjpmYWxzZSwiSXNJdGFsaWMiOmZhbHNlLCJJc1VuZGVybGluZWQiOmZhbHNlLCJQYXJlbnRTdHlsZSI6bnVsbH0sIkF1dG9TaXplIjoyLCJGb3JlZ3JvdW5kIjp7IiRpZCI6IjE1NzciLCJDb2xvciI6eyIkaWQiOiIxNTc4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TU3OSIsIlRvcCI6MC4wLCJMZWZ0IjowLjAsIlJpZ2h0IjowLjAsIkJvdHRvbSI6MC4wfSwiUGFkZGluZyI6eyIkaWQiOiIxNTgwIiwiVG9wIjowLjAsIkxlZnQiOjAuMCwiUmlnaHQiOjAuMCwiQm90dG9tIjowLjB9LCJCYWNrZ3JvdW5kIjpudWxsLCJJc1Zpc2libGUiOnRydWUsIldpZHRoIjowLjAsIkhlaWdodCI6MC4wLCJCb3JkZXJTdHlsZSI6bnVsbCwiUGFyZW50U3R5bGUiOm51bGx9LCJSZWN0YW5nbGVTdHlsZSI6eyIkaWQiOiIxNTgxIiwiTWFyZ2luIjp7IiRpZCI6IjE1ODIiLCJUb3AiOjAuMCwiTGVmdCI6MC4wLCJSaWdodCI6MC4wLCJCb3R0b20iOjAuMH0sIlBhZGRpbmciOnsiJGlkIjoiMTU4MyIsIlRvcCI6MC4wLCJMZWZ0IjowLjAsIlJpZ2h0IjowLjAsIkJvdHRvbSI6MC4wfSwiQmFja2dyb3VuZCI6eyIkaWQiOiIxNTg0IiwiQ29sb3IiOnsiJGlkIjoiMTU4NSIsIkEiOjI1NSwiUiI6MjU1LCJHIjoyMTYsIkIiOjE5N319LCJJc1Zpc2libGUiOnRydWUsIldpZHRoIjowLjAsIkhlaWdodCI6MC4wLCJCb3JkZXJTdHlsZSI6eyIkaWQiOiIxNTg2IiwiTGluZUNvbG9yIjp7IiRpZCI6IjE1ODciLCIkdHlwZSI6Ik5MUkUuQ29tbW9uLkRvbS5Tb2xpZENvbG9yQnJ1c2gsIE5MUkUuQ29tbW9uIiwiQ29sb3IiOnsiJGlkIjoiMTU4OCIsIkEiOjI1NSwiUiI6MjU1LCJHIjoyNTUsIkIiOjI1NX19LCJMaW5lV2VpZ2h0IjowLjAsIkxpbmVUeXBlIjowLCJQYXJlbnRTdHlsZSI6bnVsbH0sIlBhcmVudFN0eWxlIjpudWxsfSwiTWFyZ2luIjp7IiRpZCI6IjE1ODkiLCJUb3AiOjAuMCwiTGVmdCI6MC4wLCJSaWdodCI6MC4wLCJCb3R0b20iOjAuMH0sIlBhZGRpbmciOnsiJGlkIjoiMTU5MCIsIlRvcCI6MC4wLCJMZWZ0IjowLjAsIlJpZ2h0IjowLjAsIkJvdHRvbSI6MC4wfSwiQmFja2dyb3VuZCI6bnVsbCwiSXNWaXNpYmxlIjp0cnVlLCJXaWR0aCI6MC4wLCJIZWlnaHQiOjAuMCwiQm9yZGVyU3R5bGUiOm51bGwsIlBhcmVudFN0eWxlIjpudWxsfSwiQmFja2dyb3VuZFN0eWxlIjp7IiRpZCI6IjE1OTEiLCJNYXJnaW4iOnsiJGlkIjoiMTU5MiIsIlRvcCI6MC4wLCJMZWZ0IjowLjAsIlJpZ2h0IjowLjAsIkJvdHRvbSI6MC4wfSwiUGFkZGluZyI6eyIkaWQiOiIxNTkzIiwiVG9wIjowLjAsIkxlZnQiOjAuMCwiUmlnaHQiOjAuMCwiQm90dG9tIjowLjB9LCJCYWNrZ3JvdW5kIjp7IiRpZCI6IjE1OTQiLCJDb2xvciI6eyIkaWQiOiIxNTk1IiwiQSI6MjUsIlIiOjI1NSwiRyI6MTMwLCJCIjo2N319LCJJc1Zpc2libGUiOnRydWUsIldpZHRoIjowLjAsIkhlaWdodCI6MC4wLCJCb3JkZXJTdHlsZSI6eyIkaWQiOiIxNTk2IiwiTGluZUNvbG9yIjp7IiRpZCI6IjE1OTciLCIkdHlwZSI6Ik5MUkUuQ29tbW9uLkRvbS5Tb2xpZENvbG9yQnJ1c2gsIE5MUkUuQ29tbW9uIiwiQ29sb3IiOnsiJGlkIjoiMTU5OCIsIkEiOjI1NSwiUiI6MjM0LCJHIjoyMiwiQiI6MzB9fSwiTGluZVdlaWdodCI6MC4wLCJMaW5lVHlwZSI6MCwiUGFyZW50U3R5bGUiOm51bGx9LCJQYXJlbnRTdHlsZSI6bnVsbH0sIklzQWJvdmVUaW1lYmFuZCI6ZmFsc2UsIlNwYWNpbmciOjUsIkRlZmF1bHRTd2ltbGFuZVRhc2tTdHlsZSI6eyIkaWQiOiIxNTk5IiwiJHR5cGUiOiJOTFJFLkNvbW1vbi5Eb20uU3R5bGVzLkV4cGxpY2l0U2V0YWJsZVRhc2tTdHlsZSwgTkxSRS5Db21tb24iLCJTaGFwZSI6MSwiU2hhcGVUaGlja25lc3MiOjAsIkR1cmF0aW9uRm9ybWF0IjowLCJJbmNsdWRlTm9uV29ya2luZ0RheXNJbkR1cmF0aW9uIjpmYWxzZSwiUGVyY2VudGFnZUNvbXBsZXRlU3R5bGUiOnsiJGlkIjoiMTYwMCIsIkZvbnRTZXR0aW5ncyI6eyIkaWQiOiIxNjAxIiwiRm9udFNpemUiOjEwLCJGb250TmFtZSI6IkNhbGlicmkiLCJJc0JvbGQiOmZhbHNlLCJJc0l0YWxpYyI6ZmFsc2UsIklzVW5kZXJsaW5lZCI6ZmFsc2UsIlBhcmVudFN0eWxlIjpudWxsfSwiQXV0b1NpemUiOjAsIkZvcmVncm91bmQiOnsiJGlkIjoiMTYwMiIsIkNvbG9yIjp7IiRpZCI6IjE2MDMiLCJBIjoyNTUsIlIiOjE5MiwiRyI6ODAsIkIiOjc3fX0sIk1heFdpZHRoIjoyMDAuMCwiTWF4SGVpZ2h0IjoiSW5maW5pdHkiLCJTbWFydEZvcmVncm91bmRJc0FjdGl2ZSI6ZmFsc2UsIkhvcml6b250YWxBbGlnbm1lbnQiOjAsIlZlcnRpY2FsQWxpZ25tZW50IjowLCJTbWFydEZvcmVncm91bmQiOm51bGwsIkJhY2tncm91bmRGaWxsVHlwZSI6MCwiTWFyZ2luIjp7IiRpZCI6IjE2MDQiLCJUb3AiOjAuMCwiTGVmdCI6MC4wLCJSaWdodCI6MC4wLCJCb3R0b20iOjAuMH0sIlBhZGRpbmciOnsiJGlkIjoiMTYwNSIsIlRvcCI6MC4wLCJMZWZ0IjowLjAsIlJpZ2h0IjowLjAsIkJvdHRvbSI6MC4wfSwiQmFja2dyb3VuZCI6eyIkaWQiOiIxNjA2IiwiQ29sb3IiOnsiJGlkIjoiMTYwNyIsIkEiOjg5LCJSIjowLCJHIjowLCJCIjowfX0sIklzVmlzaWJsZSI6dHJ1ZSwiV2lkdGgiOjAuMCwiSGVpZ2h0IjowLjAsIkJvcmRlclN0eWxlIjpudWxsLCJQYXJlbnRTdHlsZSI6bnVsbH0sIkR1cmF0aW9uU3R5bGUiOnsiJGlkIjoiMTYwOCIsIkZvbnRTZXR0aW5ncyI6eyIkaWQiOiIxNjA5IiwiRm9udFNpemUiOjEwLCJGb250TmFtZSI6IkNhbGlicmkiLCJJc0JvbGQiOmZhbHNlLCJJc0l0YWxpYyI6ZmFsc2UsIklzVW5kZXJsaW5lZCI6ZmFsc2UsIlBhcmVudFN0eWxlIjpudWxsfSwiQXV0b1NpemUiOjAsIkZvcmVncm91bmQiOnsiJGlkIjoiMTYxMCIsIkNvbG9yIjp7IiRpZCI6IjE2MTE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NjEyIiwiVG9wIjowLjAsIkxlZnQiOjAuMCwiUmlnaHQiOjAuMCwiQm90dG9tIjowLjB9LCJQYWRkaW5nIjp7IiRpZCI6IjE2MTMiLCJUb3AiOjAuMCwiTGVmdCI6MC4wLCJSaWdodCI6MC4wLCJCb3R0b20iOjAuMH0sIkJhY2tncm91bmQiOnsiJGlkIjoiMTYxNCIsIkNvbG9yIjp7IiRpZCI6IjE2MTUiLCJBIjowLCJSIjowLCJHIjowLCJCIjowfX0sIklzVmlzaWJsZSI6dHJ1ZSwiV2lkdGgiOjAuMCwiSGVpZ2h0IjowLjAsIkJvcmRlclN0eWxlIjpudWxsLCJQYXJlbnRTdHlsZSI6bnVsbH0sIkhvcml6b250YWxDb25uZWN0b3JTdHlsZSI6eyIkaWQiOiIxNjE2IiwiTGluZUNvbG9yIjp7IiRpZCI6IjE2MTciLCIkdHlwZSI6Ik5MUkUuQ29tbW9uLkRvbS5Tb2xpZENvbG9yQnJ1c2gsIE5MUkUuQ29tbW9uIiwiQ29sb3IiOnsiJGlkIjoiMTYxOCIsIkEiOjI1NSwiUiI6MjA0LCJHIjoyMDQsIkIiOjIwNH19LCJMaW5lV2VpZ2h0IjoxLjAsIkxpbmVUeXBlIjowLCJQYXJlbnRTdHlsZSI6bnVsbH0sIlZlcnRpY2FsQ29ubmVjdG9yU3R5bGUiOnsiJGlkIjoiMTYxOSIsIkxpbmVDb2xvciI6eyIkaWQiOiIxNjIwIiwiJHR5cGUiOiJOTFJFLkNvbW1vbi5Eb20uU29saWRDb2xvckJydXNoLCBOTFJFLkNvbW1vbiIsIkNvbG9yIjp7IiRpZCI6IjE2MjEiLCJBIjoyNTUsIlIiOjIwNCwiRyI6MjA0LCJCIjoyMDR9fSwiTGluZVdlaWdodCI6MC4wLCJMaW5lVHlwZSI6MCwiUGFyZW50U3R5bGUiOm51bGx9LCJNYXJnaW4iOm51bGwsIlN0YXJ0RGF0ZVBvc2l0aW9uIjo0LCJFbmREYXRlUG9zaXRpb24iOjQsIkRhdGVJc1Zpc2libGUiOnRydWUsIlRpdGxlUG9zaXRpb24iOjMsIkR1cmF0aW9uUG9zaXRpb24iOjYsIlBlcmNlbnRhZ2VDb21wbGV0ZWRQb3NpdGlvbiI6NiwiU3BhY2luZyI6NSwiSXNCZWxvd1RpbWViYW5kIjp0cnVlLCJQZXJjZW50YWdlQ29tcGxldGVTaGFwZU9wYWNpdHkiOjM1LCJTaGFwZVN0eWxlIjp7IiRpZCI6IjE2MjIiLCJNYXJnaW4iOnsiJGlkIjoiMTYyMyIsIlRvcCI6MC4wLCJMZWZ0Ijo0LjAsIlJpZ2h0Ijo0LjAsIkJvdHRvbSI6MC4wfSwiUGFkZGluZyI6eyIkaWQiOiIxNjI0IiwiVG9wIjowLjAsIkxlZnQiOjAuMCwiUmlnaHQiOjAuMCwiQm90dG9tIjowLjB9LCJCYWNrZ3JvdW5kIjp7IiRpZCI6IjE2MjUiLCJDb2xvciI6eyIkaWQiOiIxNjI2IiwiQSI6MjU1LCJSIjoyNTUsIkciOjEzMCwiQiI6Njd9fSwiSXNWaXNpYmxlIjp0cnVlLCJXaWR0aCI6MC4wLCJIZWlnaHQiOjEwLjAsIkJvcmRlclN0eWxlIjp7IiRpZCI6IjE2MjciLCJMaW5lQ29sb3IiOnsiJGlkIjoiMTYyOCIsIiR0eXBlIjoiTkxSRS5Db21tb24uRG9tLlNvbGlkQ29sb3JCcnVzaCwgTkxSRS5Db21tb24iLCJDb2xvciI6eyIkaWQiOiIxNjI5IiwiQSI6MjU1LCJSIjoyMzQsIkciOjIyLCJCIjozMH19LCJMaW5lV2VpZ2h0IjowLjAsIkxpbmVUeXBlIjowLCJQYXJlbnRTdHlsZSI6bnVsbH0sIlBhcmVudFN0eWxlIjpudWxsfSwiVGl0bGVTdHlsZSI6eyIkaWQiOiIxNjMwIiwiRm9udFNldHRpbmdzIjp7IiRpZCI6IjE2MzEiLCJGb250U2l6ZSI6MTEsIkZvbnROYW1lIjoiQ2FsaWJyaSIsIklzQm9sZCI6ZmFsc2UsIklzSXRhbGljIjpmYWxzZSwiSXNVbmRlcmxpbmVkIjpmYWxzZSwiUGFyZW50U3R5bGUiOm51bGx9LCJBdXRvU2l6ZSI6MCwiRm9yZWdyb3VuZCI6eyIkaWQiOiIxNjMyIiwiQ29sb3IiOnsiJGlkIjoiMTYzMyIsIkEiOjI1NSwiUiI6MCwiRyI6MCwiQiI6MH19LCJNYXhXaWR0aCI6MjAwLjAsIk1heEhlaWdodCI6IkluZmluaXR5IiwiU21hcnRGb3JlZ3JvdW5kSXNBY3RpdmUiOmZhbHNlLCJIb3Jpem9udGFsQWxpZ25tZW50IjoyLCJWZXJ0aWNhbEFsaWdubWVudCI6MCwiU21hcnRGb3JlZ3JvdW5kIjpudWxsLCJCYWNrZ3JvdW5kRmlsbFR5cGUiOjAsIk1hcmdpbiI6eyIkaWQiOiIxNjM0IiwiVG9wIjowLjAsIkxlZnQiOjAuMCwiUmlnaHQiOjAuMCwiQm90dG9tIjowLjB9LCJQYWRkaW5nIjp7IiRpZCI6IjE2MzUiLCJUb3AiOjAuMCwiTGVmdCI6MC4wLCJSaWdodCI6MC4wLCJCb3R0b20iOjAuMH0sIkJhY2tncm91bmQiOnsiJGlkIjoiMTYzNiIsIkNvbG9yIjp7IiRpZCI6IjE2MzciLCJBIjowLCJSIjoyNTUsIkciOjI1NSwiQiI6MjU1fX0sIklzVmlzaWJsZSI6dHJ1ZSwiV2lkdGgiOjAuMCwiSGVpZ2h0IjowLjAsIkJvcmRlclN0eWxlIjpudWxsLCJQYXJlbnRTdHlsZSI6bnVsbH0sIkRhdGVTdHlsZSI6eyIkaWQiOiIxNjM4IiwiRm9udFNldHRpbmdzIjp7IiRpZCI6IjE2MzkiLCJGb250U2l6ZSI6MTAsIkZvbnROYW1lIjoiQ2FsaWJyaSIsIklzQm9sZCI6ZmFsc2UsIklzSXRhbGljIjpmYWxzZSwiSXNVbmRlcmxpbmVkIjpmYWxzZSwiUGFyZW50U3R5bGUiOm51bGx9LCJBdXRvU2l6ZSI6MCwiRm9yZWdyb3VuZCI6eyIkaWQiOiIxNjQwIiwiQ29sb3IiOnsiJGlkIjoiMTY0MSIsIkEiOjI1NSwiUiI6MTE1LCJHIjoxMTUsIkIiOjExNX19LCJNYXhXaWR0aCI6MjAwLjAsIk1heEhlaWdodCI6IkluZmluaXR5IiwiU21hcnRGb3JlZ3JvdW5kSXNBY3RpdmUiOmZhbHNlLCJIb3Jpem9udGFsQWxpZ25tZW50IjowLCJWZXJ0aWNhbEFsaWdubWVudCI6MCwiU21hcnRGb3JlZ3JvdW5kIjpudWxsLCJCYWNrZ3JvdW5kRmlsbFR5cGUiOjAsIk1hcmdpbiI6eyIkaWQiOiIxNjQyIiwiVG9wIjowLjAsIkxlZnQiOjAuMCwiUmlnaHQiOjAuMCwiQm90dG9tIjowLjB9LCJQYWRkaW5nIjp7IiRpZCI6IjE2NDMiLCJUb3AiOjAuMCwiTGVmdCI6MC4wLCJSaWdodCI6MC4wLCJCb3R0b20iOjAuMH0sIkJhY2tncm91bmQiOnsiJGlkIjoiMTY0NCIsIkNvbG9yIjp7IiRpZCI6IjE2NDUiLCJBIjowLCJSIjoyNTUsIkciOjI1NSwiQiI6MjU1fX0sIklzVmlzaWJsZSI6dHJ1ZSwiV2lkdGgiOjAuMCwiSGVpZ2h0IjowLjAsIkJvcmRlclN0eWxlIjpudWxsLCJQYXJlbnRTdHlsZSI6bnVsbH0sIkRhdGVGb3JtYXQiOnsiJGlkIjoiMTY0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jQ3IiwiRm9ybWF0IjowLCJJc1Zpc2libGUiOmZhbHNlLCJMYXN0S25vd25WaXNpYmlsaXR5U3RhdGUiOmZhbHNlfSwiSXNWaXNpYmxlIjp0cnVlLCJQYXJlbnRTdHlsZSI6bnVsbCwiX2V4cGxpY2l0bHlTZXQiOnsiJGlkIjoiMTY0OC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EZWZhdWx0U3dpbWxhbmVNb3RTdHlsZSI6eyIkaWQiOiIxNjQ5IiwiU2hhcGUiOjEzLCJDb25uZWN0b3JNYXJnaW4iOnsiJGlkIjoiMTY1MCIsIlRvcCI6MC4wLCJMZWZ0IjoyLjAsIlJpZ2h0IjoyLjAsIkJvdHRvbSI6MC4wfSwiQ29ubmVjdG9yU3R5bGUiOnsiJGlkIjoiMTY1MSIsIkxpbmVDb2xvciI6eyIkaWQiOiIxNjUyIiwiJHR5cGUiOiJOTFJFLkNvbW1vbi5Eb20uU29saWRDb2xvckJydXNoLCBOTFJFLkNvbW1vbiIsIkNvbG9yIjp7IiRpZCI6IjE2NTMiLCJBIjoxMjcsIlIiOjc5LCJHIjoxMjksIkIiOjE4OX19LCJMaW5lV2VpZ2h0IjoxLjAsIkxpbmVUeXBlIjowLCJQYXJlbnRTdHlsZSI6bnVsbH0sIklzQmVsb3dUaW1lYmFuZCI6ZmFsc2UsIlBvc2l0aW9uT25UYXNrIjoxLCJIaWRlRGF0ZSI6ZmFsc2UsIlNoYXBlU2l6ZSI6MSwiU3BhY2luZyI6Mi4wLCJQYWRkaW5nIjp7IiRpZCI6IjE2NTQiLCJUb3AiOjcuMCwiTGVmdCI6My4wLCJSaWdodCI6MC4wLCJCb3R0b20iOjIuMH0sIlNoYXBlU3R5bGUiOnsiJGlkIjoiMTY1NSIsIk1hcmdpbiI6eyIkaWQiOiIxNjU2IiwiVG9wIjowLjAsIkxlZnQiOjAuMCwiUmlnaHQiOjAuMCwiQm90dG9tIjowLjB9LCJQYWRkaW5nIjp7IiRpZCI6IjE2NTciLCJUb3AiOjAuMCwiTGVmdCI6MC4wLCJSaWdodCI6MC4wLCJCb3R0b20iOjAuMH0sIkJhY2tncm91bmQiOnsiJGlkIjoiMTY1OCIsIkNvbG9yIjp7IiRpZCI6IjE2NTkiLCJBIjoyNTUsIlIiOjI1NSwiRyI6MjE2LCJCIjoxOTd9fSwiSXNWaXNpYmxlIjp0cnVlLCJXaWR0aCI6MTMuMCwiSGVpZ2h0IjoxMy4wLCJCb3JkZXJTdHlsZSI6eyIkaWQiOiIxNjYwIiwiTGluZUNvbG9yIjp7IiRpZCI6IjE2NjEiLCIkdHlwZSI6Ik5MUkUuQ29tbW9uLkRvbS5Tb2xpZENvbG9yQnJ1c2gsIE5MUkUuQ29tbW9uIiwiQ29sb3IiOnsiJGlkIjoiMTY2MiIsIkEiOjI1NSwiUiI6MjM0LCJHIjoyMiwiQiI6MzB9fSwiTGluZVdlaWdodCI6MC4wLCJMaW5lVHlwZSI6MCwiUGFyZW50U3R5bGUiOm51bGx9LCJQYXJlbnRTdHlsZSI6bnVsbH0sIlRpdGxlU3R5bGUiOnsiJGlkIjoiMTY2MyIsIkZvbnRTZXR0aW5ncyI6eyIkaWQiOiIxNjY0IiwiRm9udFNpemUiOjExLCJGb250TmFtZSI6IkNhbGlicmkiLCJJc0JvbGQiOmZhbHNlLCJJc0l0YWxpYyI6ZmFsc2UsIklzVW5kZXJsaW5lZCI6ZmFsc2UsIlBhcmVudFN0eWxlIjpudWxsfSwiQXV0b1NpemUiOjAsIkZvcmVncm91bmQiOnsiJGlkIjoiMTY2NSIsIkNvbG9yIjp7IiRpZCI6IjE2NjY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TY2NyIsIlRvcCI6MC4wLCJMZWZ0IjowLjAsIlJpZ2h0IjowLjAsIkJvdHRvbSI6MC4wfSwiUGFkZGluZyI6eyIkaWQiOiIxNjY4IiwiVG9wIjowLjAsIkxlZnQiOjAuMCwiUmlnaHQiOjAuMCwiQm90dG9tIjowLjB9LCJCYWNrZ3JvdW5kIjp7IiRpZCI6IjE2NjkiLCJDb2xvciI6eyIkaWQiOiIxNjcwIiwiQSI6MCwiUiI6MCwiRyI6MCwiQiI6MH19LCJJc1Zpc2libGUiOnRydWUsIldpZHRoIjowLjAsIkhlaWdodCI6MC4wLCJCb3JkZXJTdHlsZSI6bnVsbCwiUGFyZW50U3R5bGUiOm51bGx9LCJEYXRlU3R5bGUiOnsiJGlkIjoiMTY3MSIsIkZvbnRTZXR0aW5ncyI6eyIkaWQiOiIxNjcyIiwiRm9udFNpemUiOjEwLCJGb250TmFtZSI6IkNhbGlicmkiLCJJc0JvbGQiOmZhbHNlLCJJc0l0YWxpYyI6ZmFsc2UsIklzVW5kZXJsaW5lZCI6ZmFsc2UsIlBhcmVudFN0eWxlIjpudWxsfSwiQXV0b1NpemUiOjAsIkZvcmVncm91bmQiOnsiJGlkIjoiMTY3MyIsIkNvbG9yIjp7IiRpZCI6IjE2NzQ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2NzUiLCJUb3AiOjAuMCwiTGVmdCI6MC4wLCJSaWdodCI6MC4wLCJCb3R0b20iOjAuMH0sIlBhZGRpbmciOnsiJGlkIjoiMTY3NiIsIlRvcCI6MC4wLCJMZWZ0IjowLjAsIlJpZ2h0IjowLjAsIkJvdHRvbSI6MC4wfSwiQmFja2dyb3VuZCI6eyIkaWQiOiIxNjc3IiwiQ29sb3IiOnsiJGlkIjoiMTY3OCIsIkEiOjAsIlIiOjAsIkciOjAsIkIiOjB9fSwiSXNWaXNpYmxlIjp0cnVlLCJXaWR0aCI6MC4wLCJIZWlnaHQiOjAuMCwiQm9yZGVyU3R5bGUiOm51bGwsIlBhcmVudFN0eWxlIjpudWxsfSwiRGF0ZUZvcm1hdCI6eyIkaWQiOiIxNjc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2ODAiLCJGb3JtYXQiOjAsIklzVmlzaWJsZSI6ZmFsc2UsIkxhc3RLbm93blZpc2liaWxpdHlTdGF0ZSI6ZmFsc2V9LCJJc1Zpc2libGUiOnRydWUsIlBhcmVudFN0eWxlIjpudWxsfSwiRGVmYXVsdFN3aW1sYW5lTWlsZXN0b25lU3R5bGUiOnsiJGlkIjoiMTY4MSIsIlRpdGxlUG9zaXRpb24iOiJMZWZ0IiwiRGF0ZVBvc2l0aW9uIjoiTGVmdCIsIlNoYXBlVHlwZSI6MTMsIlNoYXBlU2l6ZSI6MSwiU3BhY2luZyI6NSwiU2hhcGVTdHlsZSI6eyIkaWQiOiIxNjgyIiwiTWFyZ2luIjp7IiRpZCI6IjE2ODMiLCJUb3AiOjAuMCwiTGVmdCI6MC4wLCJSaWdodCI6MC4wLCJCb3R0b20iOjAuMH0sIlBhZGRpbmciOnsiJGlkIjoiMTY4NCIsIlRvcCI6MC4wLCJMZWZ0IjowLjAsIlJpZ2h0IjowLjAsIkJvdHRvbSI6MC4wfSwiQmFja2dyb3VuZCI6eyIkaWQiOiIxNjg1IiwiQ29sb3IiOnsiJGlkIjoiMTY4NiIsIkEiOjI1NSwiUiI6MjU1LCJHIjoxMzAsIkIiOjY3fX0sIklzVmlzaWJsZSI6dHJ1ZSwiV2lkdGgiOjE4LjAsIkhlaWdodCI6MjAuMCwiQm9yZGVyU3R5bGUiOnsiJGlkIjoiMTY4NyIsIkxpbmVDb2xvciI6eyIkaWQiOiIxNjg4IiwiJHR5cGUiOiJOTFJFLkNvbW1vbi5Eb20uU29saWRDb2xvckJydXNoLCBOTFJFLkNvbW1vbiIsIkNvbG9yIjp7IiRpZCI6IjE2ODkiLCJBIjoyNTUsIlIiOjIzNCwiRyI6MjIsIkIiOjMwfX0sIkxpbmVXZWlnaHQiOjAuMCwiTGluZVR5cGUiOjAsIlBhcmVudFN0eWxlIjpudWxsfSwiUGFyZW50U3R5bGUiOm51bGx9LCJUaXRsZVN0eWxlIjp7IiRpZCI6IjE2OTAiLCJGb250U2V0dGluZ3MiOnsiJGlkIjoiMTY5MSIsIkZvbnRTaXplIjoxMSwiRm9udE5hbWUiOiJDYWxpYnJpIiwiSXNCb2xkIjpmYWxzZSwiSXNJdGFsaWMiOmZhbHNlLCJJc1VuZGVybGluZWQiOmZhbHNlLCJQYXJlbnRTdHlsZSI6bnVsbH0sIkF1dG9TaXplIjowLCJGb3JlZ3JvdW5kIjp7IiRpZCI6IjE2OTIiLCJDb2xvciI6eyIkaWQiOiIxNjkzIiwiQSI6MjU1LCJSIjowLCJHIjowLCJCIjowfX0sIk1heFdpZHRoIjoyMDAuMCwiTWF4SGVpZ2h0IjoiSW5maW5pdHkiLCJTbWFydEZvcmVncm91bmRJc0FjdGl2ZSI6ZmFsc2UsIkhvcml6b250YWxBbGlnbm1lbnQiOjIsIlZlcnRpY2FsQWxpZ25tZW50IjowLCJTbWFydEZvcmVncm91bmQiOm51bGwsIkJhY2tncm91bmRGaWxsVHlwZSI6MCwiTWFyZ2luIjp7IiRpZCI6IjE2OTQiLCJUb3AiOjAuMCwiTGVmdCI6MC4wLCJSaWdodCI6MC4wLCJCb3R0b20iOjAuMH0sIlBhZGRpbmciOnsiJGlkIjoiMTY5NSIsIlRvcCI6MC4wLCJMZWZ0IjowLjAsIlJpZ2h0IjowLjAsIkJvdHRvbSI6MC4wfSwiQmFja2dyb3VuZCI6eyIkaWQiOiIxNjk2IiwiQ29sb3IiOnsiJGlkIjoiMTY5NyIsIkEiOjAsIlIiOjI1NSwiRyI6MjU1LCJCIjoyNTV9fSwiSXNWaXNpYmxlIjp0cnVlLCJXaWR0aCI6MC4wLCJIZWlnaHQiOjAuMCwiQm9yZGVyU3R5bGUiOm51bGwsIlBhcmVudFN0eWxlIjpudWxsfSwiRGF0ZVN0eWxlIjp7IiRpZCI6IjE2OTgiLCJGb250U2V0dGluZ3MiOnsiJGlkIjoiMTY5OSIsIkZvbnRTaXplIjoxMCwiRm9udE5hbWUiOiJDYWxpYnJpIiwiSXNCb2xkIjpmYWxzZSwiSXNJdGFsaWMiOmZhbHNlLCJJc1VuZGVybGluZWQiOmZhbHNlLCJQYXJlbnRTdHlsZSI6bnVsbH0sIkF1dG9TaXplIjowLCJGb3JlZ3JvdW5kIjp7IiRpZCI6IjE3MDAiLCJDb2xvciI6eyIkaWQiOiIxNzAxIiwiQSI6MjU1LCJSIjoxMCwiRyI6MzIsIkIiOjQxfX0sIk1heFdpZHRoIjoyMDAuMCwiTWF4SGVpZ2h0IjoiSW5maW5pdHkiLCJTbWFydEZvcmVncm91bmRJc0FjdGl2ZSI6ZmFsc2UsIkhvcml6b250YWxBbGlnbm1lbnQiOjIsIlZlcnRpY2FsQWxpZ25tZW50IjowLCJTbWFydEZvcmVncm91bmQiOm51bGwsIkJhY2tncm91bmRGaWxsVHlwZSI6MCwiTWFyZ2luIjp7IiRpZCI6IjE3MDIiLCJUb3AiOjAuMCwiTGVmdCI6MC4wLCJSaWdodCI6MC4wLCJCb3R0b20iOjAuMH0sIlBhZGRpbmciOnsiJGlkIjoiMTcwMyIsIlRvcCI6MC4wLCJMZWZ0IjowLjAsIlJpZ2h0IjowLjAsIkJvdHRvbSI6MC4wfSwiQmFja2dyb3VuZCI6eyIkaWQiOiIxNzA0IiwiQ29sb3IiOnsiJGlkIjoiMTcwNSIsIkEiOjAsIlIiOjI1NSwiRyI6MjU1LCJCIjoyNTV9fSwiSXNWaXNpYmxlIjp0cnVlLCJXaWR0aCI6MC4wLCJIZWlnaHQiOjAuMCwiQm9yZGVyU3R5bGUiOm51bGwsIlBhcmVudFN0eWxlIjpudWxsfSwiRGF0ZUZvcm1hdCI6eyIkaWQiOiIxNzA2IiwiRm9ybWF0U3RyaW5nIjoieXl5eSBNTU0gZCIsIlNlcGFyYXRvciI6Ii8iLCJVc2VJbnRlcm5hdGlvbmFsRGF0ZUZvcm1hdCI6dHJ1ZSwiRGF0ZUlzVmlzaWJsZSI6dHJ1ZSwiVGltZUlzVmlzaWJsZSI6ZmFsc2UsIkhvdXJEaWdpdHMiOjEsIkFtUG1EZXNpZ25hdG9yIjoyLCJUcmltMDBNaW51dGVzIjpmYWxzZSwiTGFzdEtub3duVmlzaWJpbGl0eVN0YXRlIjp7IiRpZCI6IjE3MDciLCJEYXRlUGFydElzVmlzaWJsZSI6dHJ1ZSwiVGltZVBhcnRJc1Zpc2libGUiOmZhbHNlfX0sIldlZWtOdW1iZXJpbmciOnsiJGlkIjoiMTcwOCIsIkZvcm1hdCI6MCwiSXNWaXNpYmxlIjpmYWxzZSwiTGFzdEtub3duVmlzaWJpbGl0eVN0YXRlIjpmYWxzZX0sIklzVmlzaWJsZSI6dHJ1ZSwiUGFyZW50U3R5bGUiOm51bGx9LCJEZWZhdWx0U3dpbWxhbmVBY3Rpdml0eVN0eWxlIjp7IiRpZCI6IjE3MDkiLCJIZWFkZXJTdHlsZSI6eyIkaWQiOiIxNzEwIiwiVGV4dFN0eWxlIjp7IiRpZCI6IjE3MTEiLCJGb250U2V0dGluZ3MiOnsiJGlkIjoiMTcxMiIsIkZvbnRTaXplIjoxMSwiRm9udE5hbWUiOiJDYWxpYnJpIiwiSXNCb2xkIjpmYWxzZSwiSXNJdGFsaWMiOmZhbHNlLCJJc1VuZGVybGluZWQiOmZhbHNlLCJQYXJlbnRTdHlsZSI6bnVsbH0sIkF1dG9TaXplIjoyLCJGb3JlZ3JvdW5kIjp7IiRpZCI6IjE3MTMiLCJDb2xvciI6eyIkaWQiOiIxNzE0IiwiQSI6MjU1LCJSIjowLCJHIjowLCJCIjowfX0sIk1heFdpZHRoIjowLjAsIk1heEhlaWdodCI6MC4wLCJTbWFydEZvcmVncm91bmRJc0FjdGl2ZSI6ZmFsc2UsIkhvcml6b250YWxBbGlnbm1lbnQiOjAsIlZlcnRpY2FsQWxpZ25tZW50IjowLCJTbWFydEZvcmVncm91bmQiOm51bGwsIkJhY2tncm91bmRGaWxsVHlwZSI6MCwiTWFyZ2luIjp7IiRpZCI6IjE3MTUiLCJUb3AiOjAuMCwiTGVmdCI6MC4wLCJSaWdodCI6MC4wLCJCb3R0b20iOjAuMH0sIlBhZGRpbmciOnsiJGlkIjoiMTcxNiIsIlRvcCI6MC4wLCJMZWZ0IjowLjAsIlJpZ2h0IjowLjAsIkJvdHRvbSI6MC4wfSwiQmFja2dyb3VuZCI6bnVsbCwiSXNWaXNpYmxlIjp0cnVlLCJXaWR0aCI6MC4wLCJIZWlnaHQiOjAuMCwiQm9yZGVyU3R5bGUiOm51bGwsIlBhcmVudFN0eWxlIjpudWxsfSwiUmVjdGFuZ2xlU3R5bGUiOnsiJGlkIjoiMTcxNyIsIk1hcmdpbiI6eyIkaWQiOiIxNzE4IiwiVG9wIjowLjAsIkxlZnQiOjAuMCwiUmlnaHQiOjAuMCwiQm90dG9tIjowLjB9LCJQYWRkaW5nIjp7IiRpZCI6IjE3MTkiLCJUb3AiOjAuMCwiTGVmdCI6MC4wLCJSaWdodCI6MC4wLCJCb3R0b20iOjAuMH0sIkJhY2tncm91bmQiOnsiJGlkIjoiMTcyMCIsIkNvbG9yIjp7IiRpZCI6IjE3MjEiLCJBIjo2MywiUiI6MjU1LCJHIjoyMTYsIkIiOjE5N319LCJJc1Zpc2libGUiOnRydWUsIldpZHRoIjowLjAsIkhlaWdodCI6MC4wLCJCb3JkZXJTdHlsZSI6eyIkaWQiOiIxNzIyIiwiTGluZUNvbG9yIjp7IiRpZCI6IjE3MjMiLCIkdHlwZSI6Ik5MUkUuQ29tbW9uLkRvbS5Tb2xpZENvbG9yQnJ1c2gsIE5MUkUuQ29tbW9uIiwiQ29sb3IiOnsiJGlkIjoiMTcyNCIsIkEiOjI1NSwiUiI6MTg4LCJHIjoxNzgsIkIiOjB9fSwiTGluZVdlaWdodCI6MC4wLCJMaW5lVHlwZSI6MCwiUGFyZW50U3R5bGUiOm51bGx9LCJQYXJlbnRTdHlsZSI6bnVsbH0sIk1hcmdpbiI6eyIkaWQiOiIxNzI1IiwiVG9wIjowLjAsIkxlZnQiOjAuMCwiUmlnaHQiOjAuMCwiQm90dG9tIjowLjB9LCJQYWRkaW5nIjp7IiRpZCI6IjE3MjYiLCJUb3AiOjAuMCwiTGVmdCI6MC4wLCJSaWdodCI6MC4wLCJCb3R0b20iOjAuMH0sIkJhY2tncm91bmQiOm51bGwsIklzVmlzaWJsZSI6dHJ1ZSwiV2lkdGgiOjAuMCwiSGVpZ2h0IjowLjAsIkJvcmRlclN0eWxlIjpudWxsLCJQYXJlbnRTdHlsZSI6bnVsbH0sIkJhY2tncm91bmRTdHlsZSI6eyIkaWQiOiIxNzI3IiwiTWFyZ2luIjp7IiRpZCI6IjE3MjgiLCJUb3AiOjAuMCwiTGVmdCI6MC4wLCJSaWdodCI6MC4wLCJCb3R0b20iOjAuMH0sIlBhZGRpbmciOnsiJGlkIjoiMTcyOSIsIlRvcCI6MC4wLCJMZWZ0IjowLjAsIlJpZ2h0IjowLjAsIkJvdHRvbSI6MC4wfSwiQmFja2dyb3VuZCI6eyIkaWQiOiIxNzMwIiwiQ29sb3IiOnsiJGlkIjoiMTczMSIsIkEiOjI1LCJSIjoyNTUsIkciOjEzMCwiQiI6Njd9fSwiSXNWaXNpYmxlIjp0cnVlLCJXaWR0aCI6MC4wLCJIZWlnaHQiOjAuMCwiQm9yZGVyU3R5bGUiOnsiJGlkIjoiMTczMiIsIkxpbmVDb2xvciI6eyIkaWQiOiIxNzMzIiwiJHR5cGUiOiJOTFJFLkNvbW1vbi5Eb20uU29saWRDb2xvckJydXNoLCBOTFJFLkNvbW1vbiIsIkNvbG9yIjp7IiRpZCI6IjE3MzQiLCJBIjoyNTUsIlIiOjIzNCwiRyI6MjIsIkIiOjMwfX0sIkxpbmVXZWlnaHQiOjAuMCwiTGluZVR5cGUiOjAsIlBhcmVudFN0eWxlIjpudWxsfSwiUGFyZW50U3R5bGUiOm51bGx9LCJNYXJnaW4iOnsiJGlkIjoiMTczNSIsIlRvcCI6MC4wLCJMZWZ0IjowLjAsIlJpZ2h0IjowLjAsIkJvdHRvbSI6MC4wfSwiUGFkZGluZyI6eyIkaWQiOiIxNzM2IiwiVG9wIjowLjAsIkxlZnQiOjAuMCwiUmlnaHQiOjAuMCwiQm90dG9tIjowLjB9LCJJc1Zpc2libGUiOnRydWUsIldpZHRoIjowLjAsIkhlaWdodCI6MC4wLCJCb3JkZXJTdHlsZSI6bnVsbCwiUGFyZW50U3R5bGUiOm51bGx9LCJNYXJnaW4iOnsiJGlkIjoiMTczNyIsIlRvcCI6MC4wLCJMZWZ0IjowLjAsIlJpZ2h0IjowLjAsIkJvdHRvbSI6MC4wfSwiUGFkZGluZyI6eyIkaWQiOiIxNzM4IiwiVG9wIjowLjAsIkxlZnQiOjAuMCwiUmlnaHQiOjAuMCwiQm90dG9tIjowLjB9LCJJc1Zpc2libGUiOnRydWUsIldpZHRoIjowLjAsIkhlaWdodCI6MC4wLCJCb3JkZXJTdHlsZSI6eyIkaWQiOiIxNzM5IiwiTGluZUNvbG9yIjpudWxsLCJMaW5lV2VpZ2h0IjowLjAsIkxpbmVUeXBlIjowLCJQYXJlbnRTdHlsZSI6bnVsbH0sIlBhcmVudFN0eWxlIjpudWxsfSwiX2FkZGl0aW9uYWxTd2ltbGFuZVYyU3R5bGVzIjpbeyIkaWQiOiIxNzQwIiwiU3R5bGVJZCI6IjAwMDAwMDAwLTAwMDAtMDAwMC0wMDAwLTAwMDAwMDAwMDAwMCIsIkhlYWRlclN0eWxlIjp7IiRpZCI6IjE3NDEiLCJUZXh0SXNWZXJ0aWNhbCI6dHJ1ZSwiVGV4dFN0eWxlIjp7IiRpZCI6IjE3NDIiLCJGb250U2V0dGluZ3MiOnsiJGlkIjoiMTc0MyIsIkZvbnRTaXplIjoxNCwiRm9udE5hbWUiOiJDYWxpYnJpIiwiSXNCb2xkIjpmYWxzZSwiSXNJdGFsaWMiOmZhbHNlLCJJc1VuZGVybGluZWQiOmZhbHNlLCJQYXJlbnRTdHlsZSI6bnVsbH0sIkF1dG9TaXplIjoyLCJGb3JlZ3JvdW5kIjp7IiRpZCI6IjE3NDQiLCJDb2xvciI6eyIkaWQiOiIxNzQ1IiwiQSI6MjU1LCJSIjoyNTUsIkciOjI1NSwiQiI6MjU1fX0sIk1heFdpZHRoIjoxNTQuOTg2NjY2NjY2NjY2NzEsIk1heEhlaWdodCI6MC4wLCJTbWFydEZvcmVncm91bmRJc0FjdGl2ZSI6ZmFsc2UsIkhvcml6b250YWxBbGlnbm1lbnQiOjAsIlZlcnRpY2FsQWxpZ25tZW50IjowLCJTbWFydEZvcmVncm91bmQiOm51bGwsIkJhY2tncm91bmRGaWxsVHlwZSI6MCwiTWFyZ2luIjp7IiRpZCI6IjE3NDYiLCJUb3AiOjAuMCwiTGVmdCI6MC4wLCJSaWdodCI6MC4wLCJCb3R0b20iOjAuMH0sIlBhZGRpbmciOnsiJGlkIjoiMTc0NyIsIlRvcCI6MC4wLCJMZWZ0IjowLjAsIlJpZ2h0IjowLjAsIkJvdHRvbSI6MC4wfSwiQmFja2dyb3VuZCI6bnVsbCwiSXNWaXNpYmxlIjp0cnVlLCJXaWR0aCI6MC4wLCJIZWlnaHQiOjAuMCwiQm9yZGVyU3R5bGUiOm51bGwsIlBhcmVudFN0eWxlIjpudWxsfSwiUmVjdGFuZ2xlU3R5bGUiOnsiJGlkIjoiMTc0OCIsIk1hcmdpbiI6eyIkaWQiOiIxNzQ5IiwiVG9wIjowLjAsIkxlZnQiOjAuMCwiUmlnaHQiOjAuMCwiQm90dG9tIjowLjB9LCJQYWRkaW5nIjp7IiRpZCI6IjE3NTAiLCJUb3AiOjAuMCwiTGVmdCI6MC4wLCJSaWdodCI6MC4wLCJCb3R0b20iOjAuMH0sIkJhY2tncm91bmQiOnsiJGlkIjoiMTc1MSIsIkNvbG9yIjp7IiRpZCI6IjE3NTIiLCJBIjoyNTUsIlIiOjEyNywiRyI6MTI3LCJCIjoxMjd9fSwiSXNWaXNpYmxlIjp0cnVlLCJXaWR0aCI6MC4wLCJIZWlnaHQiOjAuMCwiQm9yZGVyU3R5bGUiOnsiJGlkIjoiMTc1MyIsIkxpbmVDb2xvciI6eyIkaWQiOiIxNzU0IiwiJHR5cGUiOiJOTFJFLkNvbW1vbi5Eb20uU29saWRDb2xvckJydXNoLCBOTFJFLkNvbW1vbiIsIkNvbG9yIjp7IiRpZCI6IjE3NTUiLCJBIjoyNTUsIlIiOjI1NSwiRyI6MjU1LCJCIjoyNTV9fSwiTGluZVdlaWdodCI6MC4wLCJMaW5lVHlwZSI6MCwiUGFyZW50U3R5bGUiOm51bGx9LCJQYXJlbnRTdHlsZSI6bnVsbH0sIk1hcmdpbiI6eyIkaWQiOiIxNzU2IiwiVG9wIjowLjAsIkxlZnQiOjAuMCwiUmlnaHQiOjAuMCwiQm90dG9tIjowLjB9LCJQYWRkaW5nIjp7IiRpZCI6IjE3NTciLCJUb3AiOjAuMCwiTGVmdCI6MC4wLCJSaWdodCI6MC4wLCJCb3R0b20iOjAuMH0sIkJhY2tncm91bmQiOm51bGwsIklzVmlzaWJsZSI6dHJ1ZSwiV2lkdGgiOjAuMCwiSGVpZ2h0IjowLjAsIkJvcmRlclN0eWxlIjpudWxsLCJQYXJlbnRTdHlsZSI6bnVsbH0sIkJhY2tncm91bmRTdHlsZSI6eyIkaWQiOiIxNzU4IiwiTWFyZ2luIjp7IiRpZCI6IjE3NTkiLCJUb3AiOjAuMCwiTGVmdCI6MC4wLCJSaWdodCI6MC4wLCJCb3R0b20iOjAuMH0sIlBhZGRpbmciOnsiJGlkIjoiMTc2MCIsIlRvcCI6MC4wLCJMZWZ0IjowLjAsIlJpZ2h0IjowLjAsIkJvdHRvbSI6MC4wfSwiQmFja2dyb3VuZCI6eyIkaWQiOiIxNzYxIiwiQ29sb3IiOnsiJGlkIjoiMTc2MiIsIkEiOjI1LCJSIjoxMTUsIkciOjExNSwiQiI6MTE1fX0sIklzVmlzaWJsZSI6dHJ1ZSwiV2lkdGgiOjAuMCwiSGVpZ2h0IjowLjAsIkJvcmRlclN0eWxlIjp7IiRpZCI6IjE3NjMiLCJMaW5lQ29sb3IiOnsiJGlkIjoiMTc2NCIsIiR0eXBlIjoiTkxSRS5Db21tb24uRG9tLlNvbGlkQ29sb3JCcnVzaCwgTkxSRS5Db21tb24iLCJDb2xvciI6eyIkaWQiOiIxNzY1IiwiQSI6MjU1LCJSIjoyMzQsIkciOjIyLCJCIjozMH19LCJMaW5lV2VpZ2h0IjowLjAsIkxpbmVUeXBlIjowLCJQYXJlbnRTdHlsZSI6bnVsbH0sIlBhcmVudFN0eWxlIjpudWxsfSwiSXNBYm92ZVRpbWViYW5kIjpmYWxzZSwiU3BhY2luZyI6NSwiRGVmYXVsdFN3aW1sYW5lVGFza1N0eWxlIjp7IiRpZCI6IjE3NjYiLCIkdHlwZSI6Ik5MUkUuQ29tbW9uLkRvbS5TdHlsZXMuRXhwbGljaXRTZXRhYmxlVGFza1N0eWxlLCBOTFJFLkNvbW1vbiIsIlNoYXBlIjoxLCJTaGFwZVRoaWNrbmVzcyI6MCwiRHVyYXRpb25Gb3JtYXQiOjAsIkluY2x1ZGVOb25Xb3JraW5nRGF5c0luRHVyYXRpb24iOmZhbHNlLCJQZXJjZW50YWdlQ29tcGxldGVTdHlsZSI6eyIkaWQiOiIxNzY3IiwiRm9udFNldHRpbmdzIjp7IiRpZCI6IjE3NjgiLCJGb250U2l6ZSI6MTAsIkZvbnROYW1lIjoiQ2FsaWJyaSIsIklzQm9sZCI6ZmFsc2UsIklzSXRhbGljIjpmYWxzZSwiSXNVbmRlcmxpbmVkIjpmYWxzZSwiUGFyZW50U3R5bGUiOm51bGx9LCJBdXRvU2l6ZSI6MCwiRm9yZWdyb3VuZCI6eyIkaWQiOiIxNzY5IiwiQ29sb3IiOnsiJGlkIjoiMTc3MCIsIkEiOjI1NSwiUiI6MTkyLCJHIjo4MCwiQiI6Nzd9fSwiTWF4V2lkdGgiOjIwMC4wLCJNYXhIZWlnaHQiOiJJbmZpbml0eSIsIlNtYXJ0Rm9yZWdyb3VuZElzQWN0aXZlIjpmYWxzZSwiSG9yaXpvbnRhbEFsaWdubWVudCI6MCwiVmVydGljYWxBbGlnbm1lbnQiOjAsIlNtYXJ0Rm9yZWdyb3VuZCI6bnVsbCwiQmFja2dyb3VuZEZpbGxUeXBlIjowLCJNYXJnaW4iOnsiJGlkIjoiMTc3MSIsIlRvcCI6MC4wLCJMZWZ0IjowLjAsIlJpZ2h0IjowLjAsIkJvdHRvbSI6MC4wfSwiUGFkZGluZyI6eyIkaWQiOiIxNzcyIiwiVG9wIjowLjAsIkxlZnQiOjAuMCwiUmlnaHQiOjAuMCwiQm90dG9tIjowLjB9LCJCYWNrZ3JvdW5kIjp7IiRpZCI6IjE3NzMiLCJDb2xvciI6eyIkaWQiOiIxNzc0IiwiQSI6ODksIlIiOjAsIkciOjAsIkIiOjB9fSwiSXNWaXNpYmxlIjp0cnVlLCJXaWR0aCI6MC4wLCJIZWlnaHQiOjAuMCwiQm9yZGVyU3R5bGUiOm51bGwsIlBhcmVudFN0eWxlIjpudWxsfSwiRHVyYXRpb25TdHlsZSI6eyIkaWQiOiIxNzc1IiwiRm9udFNldHRpbmdzIjp7IiRpZCI6IjE3NzYiLCJGb250U2l6ZSI6MTAsIkZvbnROYW1lIjoiQ2FsaWJyaSIsIklzQm9sZCI6ZmFsc2UsIklzSXRhbGljIjpmYWxzZSwiSXNVbmRlcmxpbmVkIjpmYWxzZSwiUGFyZW50U3R5bGUiOm51bGx9LCJBdXRvU2l6ZSI6MCwiRm9yZWdyb3VuZCI6eyIkaWQiOiIxNzc3IiwiQ29sb3IiOnsiJGlkIjoiMTc3O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E3NzkiLCJUb3AiOjAuMCwiTGVmdCI6MC4wLCJSaWdodCI6MC4wLCJCb3R0b20iOjAuMH0sIlBhZGRpbmciOnsiJGlkIjoiMTc4MCIsIlRvcCI6MC4wLCJMZWZ0IjowLjAsIlJpZ2h0IjowLjAsIkJvdHRvbSI6MC4wfSwiQmFja2dyb3VuZCI6eyIkaWQiOiIxNzgxIiwiQ29sb3IiOnsiJGlkIjoiMTc4MiIsIkEiOjAsIlIiOjAsIkciOjAsIkIiOjB9fSwiSXNWaXNpYmxlIjp0cnVlLCJXaWR0aCI6MC4wLCJIZWlnaHQiOjAuMCwiQm9yZGVyU3R5bGUiOm51bGwsIlBhcmVudFN0eWxlIjpudWxsfSwiSG9yaXpvbnRhbENvbm5lY3RvclN0eWxlIjp7IiRpZCI6IjE3ODMiLCJMaW5lQ29sb3IiOnsiJGlkIjoiMTc4NCIsIiR0eXBlIjoiTkxSRS5Db21tb24uRG9tLlNvbGlkQ29sb3JCcnVzaCwgTkxSRS5Db21tb24iLCJDb2xvciI6eyIkaWQiOiIxNzg1IiwiQSI6MjU1LCJSIjoyMDQsIkciOjIwNCwiQiI6MjA0fX0sIkxpbmVXZWlnaHQiOjEuMCwiTGluZVR5cGUiOjAsIlBhcmVudFN0eWxlIjpudWxsfSwiVmVydGljYWxDb25uZWN0b3JTdHlsZSI6eyIkaWQiOiIxNzg2IiwiTGluZUNvbG9yIjp7IiRpZCI6IjE3ODciLCIkdHlwZSI6Ik5MUkUuQ29tbW9uLkRvbS5Tb2xpZENvbG9yQnJ1c2gsIE5MUkUuQ29tbW9uIiwiQ29sb3IiOnsiJGlkIjoiMTc4OCIsIkEiOjI1NSwiUiI6MjA0LCJHIjoyMDQsIkIiOjIwNH19LCJMaW5lV2VpZ2h0IjowLjAsIkxpbmVUeXBlIjowLCJQYXJlbnRTdHlsZSI6bnVsbH0sIk1hcmdpbiI6bnVsbCwiU3RhcnREYXRlUG9zaXRpb24iOjQsIkVuZERhdGVQb3NpdGlvbiI6NCwiRGF0ZUlzVmlzaWJsZSI6dHJ1ZSwiVGl0bGVQb3NpdGlvbiI6MywiRHVyYXRpb25Qb3NpdGlvbiI6NiwiUGVyY2VudGFnZUNvbXBsZXRlZFBvc2l0aW9uIjo2LCJTcGFjaW5nIjo1LCJJc0JlbG93VGltZWJhbmQiOnRydWUsIlBlcmNlbnRhZ2VDb21wbGV0ZVNoYXBlT3BhY2l0eSI6MzUsIlNoYXBlU3R5bGUiOnsiJGlkIjoiMTc4OSIsIk1hcmdpbiI6eyIkaWQiOiIxNzkwIiwiVG9wIjowLjAsIkxlZnQiOjQuMCwiUmlnaHQiOjQuMCwiQm90dG9tIjowLjB9LCJQYWRkaW5nIjp7IiRpZCI6IjE3OTEiLCJUb3AiOjAuMCwiTGVmdCI6MC4wLCJSaWdodCI6MC4wLCJCb3R0b20iOjAuMH0sIkJhY2tncm91bmQiOnsiJGlkIjoiMTc5MiIsIkNvbG9yIjp7IiRpZCI6IjE3OTMiLCJBIjoyNTUsIlIiOjExNSwiRyI6MTE1LCJCIjoxMTV9fSwiSXNWaXNpYmxlIjp0cnVlLCJXaWR0aCI6MC4wLCJIZWlnaHQiOjEwLjAsIkJvcmRlclN0eWxlIjp7IiRpZCI6IjE3OTQiLCJMaW5lQ29sb3IiOnsiJGlkIjoiMTc5NSIsIiR0eXBlIjoiTkxSRS5Db21tb24uRG9tLlNvbGlkQ29sb3JCcnVzaCwgTkxSRS5Db21tb24iLCJDb2xvciI6eyIkaWQiOiIxNzk2IiwiQSI6MjU1LCJSIjoyMzQsIkciOjIyLCJCIjozMH19LCJMaW5lV2VpZ2h0IjowLjAsIkxpbmVUeXBlIjowLCJQYXJlbnRTdHlsZSI6bnVsbH0sIlBhcmVudFN0eWxlIjpudWxsfSwiVGl0bGVTdHlsZSI6eyIkaWQiOiIxNzk3IiwiRm9udFNldHRpbmdzIjp7IiRpZCI6IjE3OTgiLCJGb250U2l6ZSI6MTEsIkZvbnROYW1lIjoiQ2FsaWJyaSIsIklzQm9sZCI6ZmFsc2UsIklzSXRhbGljIjpmYWxzZSwiSXNVbmRlcmxpbmVkIjpmYWxzZSwiUGFyZW50U3R5bGUiOm51bGx9LCJBdXRvU2l6ZSI6MCwiRm9yZWdyb3VuZCI6eyIkaWQiOiIxNzk5IiwiQ29sb3IiOnsiJGlkIjoiMTgwMCIsIkEiOjI1NSwiUiI6MCwiRyI6MCwiQiI6MH19LCJNYXhXaWR0aCI6MjAwLjAsIk1heEhlaWdodCI6IkluZmluaXR5IiwiU21hcnRGb3JlZ3JvdW5kSXNBY3RpdmUiOmZhbHNlLCJIb3Jpem9udGFsQWxpZ25tZW50IjoyLCJWZXJ0aWNhbEFsaWdubWVudCI6MCwiU21hcnRGb3JlZ3JvdW5kIjpudWxsLCJCYWNrZ3JvdW5kRmlsbFR5cGUiOjAsIk1hcmdpbiI6eyIkaWQiOiIxODAxIiwiVG9wIjowLjAsIkxlZnQiOjAuMCwiUmlnaHQiOjAuMCwiQm90dG9tIjowLjB9LCJQYWRkaW5nIjp7IiRpZCI6IjE4MDIiLCJUb3AiOjAuMCwiTGVmdCI6MC4wLCJSaWdodCI6MC4wLCJCb3R0b20iOjAuMH0sIkJhY2tncm91bmQiOnsiJGlkIjoiMTgwMyIsIkNvbG9yIjp7IiRpZCI6IjE4MDQiLCJBIjowLCJSIjoyNTUsIkciOjI1NSwiQiI6MjU1fX0sIklzVmlzaWJsZSI6dHJ1ZSwiV2lkdGgiOjAuMCwiSGVpZ2h0IjowLjAsIkJvcmRlclN0eWxlIjpudWxsLCJQYXJlbnRTdHlsZSI6bnVsbH0sIkRhdGVTdHlsZSI6eyIkaWQiOiIxODA1IiwiRm9udFNldHRpbmdzIjp7IiRpZCI6IjE4MDYiLCJGb250U2l6ZSI6MTAsIkZvbnROYW1lIjoiQ2FsaWJyaSIsIklzQm9sZCI6ZmFsc2UsIklzSXRhbGljIjpmYWxzZSwiSXNVbmRlcmxpbmVkIjpmYWxzZSwiUGFyZW50U3R5bGUiOm51bGx9LCJBdXRvU2l6ZSI6MCwiRm9yZWdyb3VuZCI6eyIkaWQiOiIxODA3IiwiQ29sb3IiOnsiJGlkIjoiMTgwOCIsIkEiOjI1NSwiUiI6MTE1LCJHIjoxMTUsIkIiOjExNX19LCJNYXhXaWR0aCI6MjAwLjAsIk1heEhlaWdodCI6IkluZmluaXR5IiwiU21hcnRGb3JlZ3JvdW5kSXNBY3RpdmUiOmZhbHNlLCJIb3Jpem9udGFsQWxpZ25tZW50IjowLCJWZXJ0aWNhbEFsaWdubWVudCI6MCwiU21hcnRGb3JlZ3JvdW5kIjpudWxsLCJCYWNrZ3JvdW5kRmlsbFR5cGUiOjAsIk1hcmdpbiI6eyIkaWQiOiIxODA5IiwiVG9wIjowLjAsIkxlZnQiOjAuMCwiUmlnaHQiOjAuMCwiQm90dG9tIjowLjB9LCJQYWRkaW5nIjp7IiRpZCI6IjE4MTAiLCJUb3AiOjAuMCwiTGVmdCI6MC4wLCJSaWdodCI6MC4wLCJCb3R0b20iOjAuMH0sIkJhY2tncm91bmQiOnsiJGlkIjoiMTgxMSIsIkNvbG9yIjp7IiRpZCI6IjE4MTIiLCJBIjowLCJSIjoyNTUsIkciOjI1NSwiQiI6MjU1fX0sIklzVmlzaWJsZSI6dHJ1ZSwiV2lkdGgiOjAuMCwiSGVpZ2h0IjowLjAsIkJvcmRlclN0eWxlIjpudWxsLCJQYXJlbnRTdHlsZSI6bnVsbH0sIkRhdGVGb3JtYXQiOnsiJGlkIjoiMTgx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ODE0IiwiRm9ybWF0IjowLCJJc1Zpc2libGUiOmZhbHNlLCJMYXN0S25vd25WaXNpYmlsaXR5U3RhdGUiOmZhbHNlfSwiSXNWaXNpYmxlIjp0cnVlLCJQYXJlbnRTdHlsZSI6bnVsbCwiX2V4cGxpY2l0bHlTZXQiOnsiJGlkIjoiMTgxNS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EZWZhdWx0U3dpbWxhbmVNb3RTdHlsZSI6eyIkaWQiOiIxODE2IiwiU2hhcGUiOjEzLCJDb25uZWN0b3JNYXJnaW4iOnsiJGlkIjoiMTgxNyIsIlRvcCI6MC4wLCJMZWZ0IjoyLjAsIlJpZ2h0IjoyLjAsIkJvdHRvbSI6MC4wfSwiQ29ubmVjdG9yU3R5bGUiOnsiJGlkIjoiMTgxOCIsIkxpbmVDb2xvciI6eyIkaWQiOiIxODE5IiwiJHR5cGUiOiJOTFJFLkNvbW1vbi5Eb20uU29saWRDb2xvckJydXNoLCBOTFJFLkNvbW1vbiIsIkNvbG9yIjp7IiRpZCI6IjE4MjAiLCJBIjoxMjcsIlIiOjc5LCJHIjoxMjksIkIiOjE4OX19LCJMaW5lV2VpZ2h0IjoxLjAsIkxpbmVUeXBlIjowLCJQYXJlbnRTdHlsZSI6bnVsbH0sIklzQmVsb3dUaW1lYmFuZCI6ZmFsc2UsIlBvc2l0aW9uT25UYXNrIjoxLCJIaWRlRGF0ZSI6ZmFsc2UsIlNoYXBlU2l6ZSI6MSwiU3BhY2luZyI6Mi4wLCJQYWRkaW5nIjp7IiRpZCI6IjE4MjEiLCJUb3AiOjcuMCwiTGVmdCI6My4wLCJSaWdodCI6MC4wLCJCb3R0b20iOjIuMH0sIlNoYXBlU3R5bGUiOnsiJGlkIjoiMTgyMiIsIk1hcmdpbiI6eyIkaWQiOiIxODIzIiwiVG9wIjowLjAsIkxlZnQiOjAuMCwiUmlnaHQiOjAuMCwiQm90dG9tIjowLjB9LCJQYWRkaW5nIjp7IiRpZCI6IjE4MjQiLCJUb3AiOjAuMCwiTGVmdCI6MC4wLCJSaWdodCI6MC4wLCJCb3R0b20iOjAuMH0sIkJhY2tncm91bmQiOnsiJGlkIjoiMTgyNSIsIkNvbG9yIjp7IiRpZCI6IjE4MjYiLCJBIjoyNTUsIlIiOjEyNywiRyI6MTI3LCJCIjoxMjd9fSwiSXNWaXNpYmxlIjp0cnVlLCJXaWR0aCI6MTMuMCwiSGVpZ2h0IjoxMy4wLCJCb3JkZXJTdHlsZSI6eyIkaWQiOiIxODI3IiwiTGluZUNvbG9yIjp7IiRpZCI6IjE4MjgiLCIkdHlwZSI6Ik5MUkUuQ29tbW9uLkRvbS5Tb2xpZENvbG9yQnJ1c2gsIE5MUkUuQ29tbW9uIiwiQ29sb3IiOnsiJGlkIjoiMTgyOSIsIkEiOjI1NSwiUiI6MjM0LCJHIjoyMiwiQiI6MzB9fSwiTGluZVdlaWdodCI6MC4wLCJMaW5lVHlwZSI6MCwiUGFyZW50U3R5bGUiOm51bGx9LCJQYXJlbnRTdHlsZSI6bnVsbH0sIlRpdGxlU3R5bGUiOnsiJGlkIjoiMTgzMCIsIkZvbnRTZXR0aW5ncyI6eyIkaWQiOiIxODMxIiwiRm9udFNpemUiOjExLCJGb250TmFtZSI6IkNhbGlicmkiLCJJc0JvbGQiOmZhbHNlLCJJc0l0YWxpYyI6ZmFsc2UsIklzVW5kZXJsaW5lZCI6ZmFsc2UsIlBhcmVudFN0eWxlIjpudWxsfSwiQXV0b1NpemUiOjAsIkZvcmVncm91bmQiOnsiJGlkIjoiMTgzMiIsIkNvbG9yIjp7IiRpZCI6IjE4MzM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TgzNCIsIlRvcCI6MC4wLCJMZWZ0IjowLjAsIlJpZ2h0IjowLjAsIkJvdHRvbSI6MC4wfSwiUGFkZGluZyI6eyIkaWQiOiIxODM1IiwiVG9wIjowLjAsIkxlZnQiOjAuMCwiUmlnaHQiOjAuMCwiQm90dG9tIjowLjB9LCJCYWNrZ3JvdW5kIjp7IiRpZCI6IjE4MzYiLCJDb2xvciI6eyIkaWQiOiIxODM3IiwiQSI6MCwiUiI6MCwiRyI6MCwiQiI6MH19LCJJc1Zpc2libGUiOnRydWUsIldpZHRoIjowLjAsIkhlaWdodCI6MC4wLCJCb3JkZXJTdHlsZSI6bnVsbCwiUGFyZW50U3R5bGUiOm51bGx9LCJEYXRlU3R5bGUiOnsiJGlkIjoiMTgzOCIsIkZvbnRTZXR0aW5ncyI6eyIkaWQiOiIxODM5IiwiRm9udFNpemUiOjEwLCJGb250TmFtZSI6IkNhbGlicmkiLCJJc0JvbGQiOmZhbHNlLCJJc0l0YWxpYyI6ZmFsc2UsIklzVW5kZXJsaW5lZCI6ZmFsc2UsIlBhcmVudFN0eWxlIjpudWxsfSwiQXV0b1NpemUiOjAsIkZvcmVncm91bmQiOnsiJGlkIjoiMTg0MCIsIkNvbG9yIjp7IiRpZCI6IjE4NDE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4NDIiLCJUb3AiOjAuMCwiTGVmdCI6MC4wLCJSaWdodCI6MC4wLCJCb3R0b20iOjAuMH0sIlBhZGRpbmciOnsiJGlkIjoiMTg0MyIsIlRvcCI6MC4wLCJMZWZ0IjowLjAsIlJpZ2h0IjowLjAsIkJvdHRvbSI6MC4wfSwiQmFja2dyb3VuZCI6eyIkaWQiOiIxODQ0IiwiQ29sb3IiOnsiJGlkIjoiMTg0NSIsIkEiOjAsIlIiOjAsIkciOjAsIkIiOjB9fSwiSXNWaXNpYmxlIjp0cnVlLCJXaWR0aCI6MC4wLCJIZWlnaHQiOjAuMCwiQm9yZGVyU3R5bGUiOm51bGwsIlBhcmVudFN0eWxlIjpudWxsfSwiRGF0ZUZvcm1hdCI6eyIkaWQiOiIxODQ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4NDciLCJGb3JtYXQiOjAsIklzVmlzaWJsZSI6ZmFsc2UsIkxhc3RLbm93blZpc2liaWxpdHlTdGF0ZSI6ZmFsc2V9LCJJc1Zpc2libGUiOnRydWUsIlBhcmVudFN0eWxlIjpudWxsfSwiRGVmYXVsdFN3aW1sYW5lTWlsZXN0b25lU3R5bGUiOnsiJGlkIjoiMTg0OCIsIlRpdGxlUG9zaXRpb24iOiJSaWdodCIsIkRhdGVQb3NpdGlvbiI6IkxlZnQiLCJTaGFwZVR5cGUiOjEzLCJTaGFwZVNpemUiOjEsIlNwYWNpbmciOjUsIlNoYXBlU3R5bGUiOnsiJGlkIjoiMTg0OSIsIk1hcmdpbiI6eyIkaWQiOiIxODUwIiwiVG9wIjowLjAsIkxlZnQiOjAuMCwiUmlnaHQiOjAuMCwiQm90dG9tIjowLjB9LCJQYWRkaW5nIjp7IiRpZCI6IjE4NTEiLCJUb3AiOjAuMCwiTGVmdCI6MC4wLCJSaWdodCI6MC4wLCJCb3R0b20iOjAuMH0sIkJhY2tncm91bmQiOnsiJGlkIjoiMTg1MiIsIkNvbG9yIjp7IiRpZCI6IjE4NTMiLCJBIjoyNTUsIlIiOjExNSwiRyI6MTE1LCJCIjoxMTV9fSwiSXNWaXNpYmxlIjp0cnVlLCJXaWR0aCI6MTguMCwiSGVpZ2h0IjoyMC4wLCJCb3JkZXJTdHlsZSI6eyIkaWQiOiIxODU0IiwiTGluZUNvbG9yIjp7IiRpZCI6IjE4NTUiLCIkdHlwZSI6Ik5MUkUuQ29tbW9uLkRvbS5Tb2xpZENvbG9yQnJ1c2gsIE5MUkUuQ29tbW9uIiwiQ29sb3IiOnsiJGlkIjoiMTg1NiIsIkEiOjI1NSwiUiI6MjM0LCJHIjoyMiwiQiI6MzB9fSwiTGluZVdlaWdodCI6MC4wLCJMaW5lVHlwZSI6MCwiUGFyZW50U3R5bGUiOm51bGx9LCJQYXJlbnRTdHlsZSI6bnVsbH0sIlRpdGxlU3R5bGUiOnsiJGlkIjoiMTg1NyIsIkZvbnRTZXR0aW5ncyI6eyIkaWQiOiIxODU4IiwiRm9udFNpemUiOjExLCJGb250TmFtZSI6IkNhbGlicmkiLCJJc0JvbGQiOmZhbHNlLCJJc0l0YWxpYyI6ZmFsc2UsIklzVW5kZXJsaW5lZCI6ZmFsc2UsIlBhcmVudFN0eWxlIjpudWxsfSwiQXV0b1NpemUiOjAsIkZvcmVncm91bmQiOnsiJGlkIjoiMTg1OSIsIkNvbG9yIjp7IiRpZCI6IjE4NjA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Tg2MSIsIlRvcCI6MC4wLCJMZWZ0IjowLjAsIlJpZ2h0IjowLjAsIkJvdHRvbSI6MC4wfSwiUGFkZGluZyI6eyIkaWQiOiIxODYyIiwiVG9wIjowLjAsIkxlZnQiOjAuMCwiUmlnaHQiOjAuMCwiQm90dG9tIjowLjB9LCJCYWNrZ3JvdW5kIjp7IiRpZCI6IjE4NjMiLCJDb2xvciI6eyIkaWQiOiIxODY0IiwiQSI6MCwiUiI6MjU1LCJHIjoyNTUsIkIiOjI1NX19LCJJc1Zpc2libGUiOnRydWUsIldpZHRoIjowLjAsIkhlaWdodCI6MC4wLCJCb3JkZXJTdHlsZSI6bnVsbCwiUGFyZW50U3R5bGUiOm51bGx9LCJEYXRlU3R5bGUiOnsiJGlkIjoiMTg2NSIsIkZvbnRTZXR0aW5ncyI6eyIkaWQiOiIxODY2IiwiRm9udFNpemUiOjEwLCJGb250TmFtZSI6IkNhbGlicmkiLCJJc0JvbGQiOmZhbHNlLCJJc0l0YWxpYyI6ZmFsc2UsIklzVW5kZXJsaW5lZCI6ZmFsc2UsIlBhcmVudFN0eWxlIjpudWxsfSwiQXV0b1NpemUiOjAsIkZvcmVncm91bmQiOnsiJGlkIjoiMTg2NyIsIkNvbG9yIjp7IiRpZCI6IjE4NjgiLCJBIjoyNTUsIlIiOjEwLCJHIjozMiwiQiI6NDF9fSwiTWF4V2lkdGgiOjIwMC4wLCJNYXhIZWlnaHQiOiJJbmZpbml0eSIsIlNtYXJ0Rm9yZWdyb3VuZElzQWN0aXZlIjpmYWxzZSwiSG9yaXpvbnRhbEFsaWdubWVudCI6MiwiVmVydGljYWxBbGlnbm1lbnQiOjAsIlNtYXJ0Rm9yZWdyb3VuZCI6bnVsbCwiQmFja2dyb3VuZEZpbGxUeXBlIjowLCJNYXJnaW4iOnsiJGlkIjoiMTg2OSIsIlRvcCI6MC4wLCJMZWZ0IjowLjAsIlJpZ2h0IjowLjAsIkJvdHRvbSI6MC4wfSwiUGFkZGluZyI6eyIkaWQiOiIxODcwIiwiVG9wIjowLjAsIkxlZnQiOjAuMCwiUmlnaHQiOjAuMCwiQm90dG9tIjowLjB9LCJCYWNrZ3JvdW5kIjp7IiRpZCI6IjE4NzEiLCJDb2xvciI6eyIkaWQiOiIxODcyIiwiQSI6MCwiUiI6MjU1LCJHIjoyNTUsIkIiOjI1NX19LCJJc1Zpc2libGUiOnRydWUsIldpZHRoIjowLjAsIkhlaWdodCI6MC4wLCJCb3JkZXJTdHlsZSI6bnVsbCwiUGFyZW50U3R5bGUiOm51bGx9LCJEYXRlRm9ybWF0Ijp7IiRpZCI6IjE4NzMiLCJGb3JtYXRTdHJpbmciOiJ5eXl5IE1NTSBkIiwiU2VwYXJhdG9yIjoiLyIsIlVzZUludGVybmF0aW9uYWxEYXRlRm9ybWF0Ijp0cnVlLCJEYXRlSXNWaXNpYmxlIjp0cnVlLCJUaW1lSXNWaXNpYmxlIjpmYWxzZSwiSG91ckRpZ2l0cyI6MSwiQW1QbURlc2lnbmF0b3IiOjIsIlRyaW0wME1pbnV0ZXMiOmZhbHNlLCJMYXN0S25vd25WaXNpYmlsaXR5U3RhdGUiOnsiJGlkIjoiMTg3NCIsIkRhdGVQYXJ0SXNWaXNpYmxlIjp0cnVlLCJUaW1lUGFydElzVmlzaWJsZSI6ZmFsc2V9fSwiV2Vla051bWJlcmluZyI6eyIkaWQiOiIxODc1IiwiRm9ybWF0IjowLCJJc1Zpc2libGUiOmZhbHNlLCJMYXN0S25vd25WaXNpYmlsaXR5U3RhdGUiOmZhbHNlfSwiSXNWaXNpYmxlIjp0cnVlLCJQYXJlbnRTdHlsZSI6bnVsbH0sIkRlZmF1bHRTd2ltbGFuZUFjdGl2aXR5U3R5bGUiOnsiJGlkIjoiMTg3NiIsIkhlYWRlclN0eWxlIjp7IiRpZCI6IjE4NzciLCJUZXh0U3R5bGUiOnsiJGlkIjoiMTg3OCIsIkZvbnRTZXR0aW5ncyI6eyIkaWQiOiIxODc5IiwiRm9udFNpemUiOjExLCJGb250TmFtZSI6IkNhbGlicmkiLCJJc0JvbGQiOmZhbHNlLCJJc0l0YWxpYyI6ZmFsc2UsIklzVW5kZXJsaW5lZCI6ZmFsc2UsIlBhcmVudFN0eWxlIjpudWxsfSwiQXV0b1NpemUiOjIsIkZvcmVncm91bmQiOnsiJGlkIjoiMTg4MCIsIkNvbG9yIjp7IiRpZCI6IjE4ODEiLCJBIjoyNTUsIlIiOjAsIkciOjAsIkIiOjB9fSwiTWF4V2lkdGgiOjAuMCwiTWF4SGVpZ2h0IjowLjAsIlNtYXJ0Rm9yZWdyb3VuZElzQWN0aXZlIjpmYWxzZSwiSG9yaXpvbnRhbEFsaWdubWVudCI6MCwiVmVydGljYWxBbGlnbm1lbnQiOjAsIlNtYXJ0Rm9yZWdyb3VuZCI6bnVsbCwiQmFja2dyb3VuZEZpbGxUeXBlIjowLCJNYXJnaW4iOnsiJGlkIjoiMTg4MiIsIlRvcCI6MC4wLCJMZWZ0IjowLjAsIlJpZ2h0IjowLjAsIkJvdHRvbSI6MC4wfSwiUGFkZGluZyI6eyIkaWQiOiIxODgzIiwiVG9wIjowLjAsIkxlZnQiOjAuMCwiUmlnaHQiOjAuMCwiQm90dG9tIjowLjB9LCJCYWNrZ3JvdW5kIjpudWxsLCJJc1Zpc2libGUiOnRydWUsIldpZHRoIjowLjAsIkhlaWdodCI6MC4wLCJCb3JkZXJTdHlsZSI6bnVsbCwiUGFyZW50U3R5bGUiOm51bGx9LCJSZWN0YW5nbGVTdHlsZSI6eyIkaWQiOiIxODg0IiwiTWFyZ2luIjp7IiRpZCI6IjE4ODUiLCJUb3AiOjAuMCwiTGVmdCI6MC4wLCJSaWdodCI6MC4wLCJCb3R0b20iOjAuMH0sIlBhZGRpbmciOnsiJGlkIjoiMTg4NiIsIlRvcCI6MC4wLCJMZWZ0IjowLjAsIlJpZ2h0IjowLjAsIkJvdHRvbSI6MC4wfSwiQmFja2dyb3VuZCI6eyIkaWQiOiIxODg3IiwiQ29sb3IiOnsiJGlkIjoiMTg4OCIsIkEiOjYzLCJSIjoxMjcsIkciOjEyNywiQiI6MTI3fX0sIklzVmlzaWJsZSI6dHJ1ZSwiV2lkdGgiOjAuMCwiSGVpZ2h0IjowLjAsIkJvcmRlclN0eWxlIjp7IiRpZCI6IjE4ODkiLCJMaW5lQ29sb3IiOnsiJGlkIjoiMTg5MCIsIiR0eXBlIjoiTkxSRS5Db21tb24uRG9tLlNvbGlkQ29sb3JCcnVzaCwgTkxSRS5Db21tb24iLCJDb2xvciI6eyIkaWQiOiIxODkxIiwiQSI6MjU1LCJSIjoxODgsIkciOjE3OCwiQiI6MH19LCJMaW5lV2VpZ2h0IjowLjAsIkxpbmVUeXBlIjowLCJQYXJlbnRTdHlsZSI6bnVsbH0sIlBhcmVudFN0eWxlIjpudWxsfSwiTWFyZ2luIjp7IiRpZCI6IjE4OTIiLCJUb3AiOjAuMCwiTGVmdCI6MC4wLCJSaWdodCI6MC4wLCJCb3R0b20iOjAuMH0sIlBhZGRpbmciOnsiJGlkIjoiMTg5MyIsIlRvcCI6MC4wLCJMZWZ0IjowLjAsIlJpZ2h0IjowLjAsIkJvdHRvbSI6MC4wfSwiQmFja2dyb3VuZCI6bnVsbCwiSXNWaXNpYmxlIjp0cnVlLCJXaWR0aCI6MC4wLCJIZWlnaHQiOjAuMCwiQm9yZGVyU3R5bGUiOm51bGwsIlBhcmVudFN0eWxlIjpudWxsfSwiQmFja2dyb3VuZFN0eWxlIjp7IiRpZCI6IjE4OTQiLCJNYXJnaW4iOnsiJGlkIjoiMTg5NSIsIlRvcCI6MC4wLCJMZWZ0IjowLjAsIlJpZ2h0IjowLjAsIkJvdHRvbSI6MC4wfSwiUGFkZGluZyI6eyIkaWQiOiIxODk2IiwiVG9wIjowLjAsIkxlZnQiOjAuMCwiUmlnaHQiOjAuMCwiQm90dG9tIjowLjB9LCJCYWNrZ3JvdW5kIjp7IiRpZCI6IjE4OTciLCJDb2xvciI6eyIkaWQiOiIxODk4IiwiQSI6MjUsIlIiOjExNSwiRyI6MTE1LCJCIjoxMTV9fSwiSXNWaXNpYmxlIjp0cnVlLCJXaWR0aCI6MC4wLCJIZWlnaHQiOjAuMCwiQm9yZGVyU3R5bGUiOnsiJGlkIjoiMTg5OSIsIkxpbmVDb2xvciI6eyIkaWQiOiIxOTAwIiwiJHR5cGUiOiJOTFJFLkNvbW1vbi5Eb20uU29saWRDb2xvckJydXNoLCBOTFJFLkNvbW1vbiIsIkNvbG9yIjp7IiRpZCI6IjE5MDEiLCJBIjoyNTUsIlIiOjIzNCwiRyI6MjIsIkIiOjMwfX0sIkxpbmVXZWlnaHQiOjAuMCwiTGluZVR5cGUiOjAsIlBhcmVudFN0eWxlIjpudWxsfSwiUGFyZW50U3R5bGUiOm51bGx9LCJNYXJnaW4iOnsiJGlkIjoiMTkwMiIsIlRvcCI6MC4wLCJMZWZ0IjowLjAsIlJpZ2h0IjowLjAsIkJvdHRvbSI6MC4wfSwiUGFkZGluZyI6eyIkaWQiOiIxOTAzIiwiVG9wIjowLjAsIkxlZnQiOjAuMCwiUmlnaHQiOjAuMCwiQm90dG9tIjowLjB9LCJJc1Zpc2libGUiOnRydWUsIldpZHRoIjowLjAsIkhlaWdodCI6MC4wLCJCb3JkZXJTdHlsZSI6bnVsbCwiUGFyZW50U3R5bGUiOm51bGx9LCJNYXJnaW4iOnsiJGlkIjoiMTkwNCIsIlRvcCI6MC4wLCJMZWZ0IjowLjAsIlJpZ2h0IjowLjAsIkJvdHRvbSI6MC4wfSwiUGFkZGluZyI6eyIkaWQiOiIxOTA1IiwiVG9wIjowLjAsIkxlZnQiOjAuMCwiUmlnaHQiOjAuMCwiQm90dG9tIjowLjB9LCJJc1Zpc2libGUiOnRydWUsIldpZHRoIjowLjAsIkhlaWdodCI6MC4wLCJCb3JkZXJTdHlsZSI6eyIkaWQiOiIxOTA2IiwiTGluZUNvbG9yIjpudWxsLCJMaW5lV2VpZ2h0IjowLjAsIkxpbmVUeXBlIjowLCJQYXJlbnRTdHlsZSI6bnVsbH0sIlBhcmVudFN0eWxlIjpudWxsfV19LCJTY2FsZSI6bnVsbCwiU2NhbGVWMiI6eyIkaWQiOiIxOTA3IiwiU3RhcnREYXRlIjoiMDAwMS0wMS0wMVQwMDowMDowMCIsIkVuZERhdGUiOiIyMDI0LTEyLTE5VDA4OjAwOjAwIiwiQXV0b0RhdGVSYW5nZSI6dHJ1ZSwiV29ya2luZ0RheXMiOjMxLCJGaXNjYWxZZWFyIjp7IiRpZCI6IjE5MDgiLCJTdGFydE1vbnRoIjoxLCJVc2VTdGFydGluZ1llYXJGb3JOdW1iZXJpbmciOnRydWUsIlNob3dGaXNjYWxZZWFyTGFiZWwiOnRydWV9LCJUb2RheU1hcmtlclRleHQiOiJUb2RheSIsIkF1dG9TY2FsZVR5cGUiOmZhbHNlLCJUaW1lYmFuZFNjYWxlcyI6eyIkaWQiOiIxOTA5IiwiVG9wU2NhbGVMYXllciI6eyIkaWQiOiIxOTEwIiwiRm9ybWF0IjoiTU1NIiwiVHlwZSI6NH0sIk1pZGRsZVNjYWxlTGF5ZXIiOnsiJGlkIjoiMTkxMSIsIkZvcm1hdCI6Ik1NTSIsIlR5cGUiOjN9LCJCb3R0b21TY2FsZUxheWVyIjp7IiRpZCI6IjE5MTIiLCJGb3JtYXQiOm51bGwsIlR5cGUiOjB9fX0sIk1pbGVzdG9uZXMiOlt7IiRpZCI6IjE5MTMiLCJEYXRlIjoiMjAyMy0xMS0xMVQwODowMDowMCIsIlN0eWxlIjp7IiRpZCI6IjE5MTQiLCJTaGFwZSI6MSwiQ29ubmVjdG9yTWFyZ2luIjp7IiRpZCI6IjE5MTUiLCJUb3AiOjAuMCwiTGVmdCI6Mi4wLCJSaWdodCI6Mi4wLCJCb3R0b20iOjAuMH0sIkNvbm5lY3RvclN0eWxlIjp7IiRpZCI6IjE5MTYiLCJMaW5lQ29sb3IiOnsiJGlkIjoiMTkxNyIsIiR0eXBlIjoiTkxSRS5Db21tb24uRG9tLlNvbGlkQ29sb3JCcnVzaCwgTkxSRS5Db21tb24iLCJDb2xvciI6eyIkaWQiOiIxOTE4IiwiQSI6MTI3LCJSIjo3OSwiRyI6MTI5LCJCIjoxODl9fSwiTGluZVdlaWdodCI6MS4wLCJMaW5lVHlwZSI6MCwiUGFyZW50U3R5bGUiOm51bGx9LCJJc0JlbG93VGltZWJhbmQiOmZhbHNlLCJQb3NpdGlvbk9uVGFzayI6MCwiSGlkZURhdGUiOmZhbHNlLCJTaGFwZVNpemUiOjEsIlNwYWNpbmciOjIuMCwiUGFkZGluZyI6eyIkaWQiOiIxOTE5IiwiVG9wIjo3LjAsIkxlZnQiOjMuMCwiUmlnaHQiOjAuMCwiQm90dG9tIjoyLjB9LCJTaGFwZVN0eWxlIjp7IiRpZCI6IjE5MjAiLCJNYXJnaW4iOnsiJGlkIjoiMTkyMSIsIlRvcCI6MC4wLCJMZWZ0IjowLjAsIlJpZ2h0IjowLjAsIkJvdHRvbSI6MC4wfSwiUGFkZGluZyI6eyIkaWQiOiIxOTIyIiwiVG9wIjowLjAsIkxlZnQiOjAuMCwiUmlnaHQiOjAuMCwiQm90dG9tIjowLjB9LCJCYWNrZ3JvdW5kIjp7IiRpZCI6IjE5MjMiLCJDb2xvciI6eyIkaWQiOiIxOTI0IiwiQSI6MjU1LCJSIjowLCJHIjowLCJCIjowfX0sIklzVmlzaWJsZSI6dHJ1ZSwiV2lkdGgiOjE4LjAsIkhlaWdodCI6MjAuMCwiQm9yZGVyU3R5bGUiOnsiJGlkIjoiMTkyNSIsIkxpbmVDb2xvciI6eyIkaWQiOiIxOTI2IiwiJHR5cGUiOiJOTFJFLkNvbW1vbi5Eb20uU29saWRDb2xvckJydXNoLCBOTFJFLkNvbW1vbiIsIkNvbG9yIjp7IiRpZCI6IjE5MjciLCJBIjoyNTUsIlIiOjI1NSwiRyI6MjU1LCJCIjoyNTV9fSwiTGluZVdlaWdodCI6MC4wLCJMaW5lVHlwZSI6MCwiUGFyZW50U3R5bGUiOm51bGx9LCJQYXJlbnRTdHlsZSI6bnVsbH0sIlRpdGxlU3R5bGUiOnsiJGlkIjoiMTkyOCIsIkZvbnRTZXR0aW5ncyI6eyIkaWQiOiIxOTI5IiwiRm9udFNpemUiOjExLCJGb250TmFtZSI6IkNhbGlicmkiLCJJc0JvbGQiOnRydWUsIklzSXRhbGljIjpmYWxzZSwiSXNVbmRlcmxpbmVkIjpmYWxzZSwiUGFyZW50U3R5bGUiOm51bGx9LCJBdXRvU2l6ZSI6MiwiRm9yZWdyb3VuZCI6eyIkaWQiOiIxOTMwIiwiQ29sb3IiOnsiJGlkIjoiMTkzMSIsIkEiOjI1NSwiUiI6MCwiRyI6MCwiQiI6MH19LCJNYXhXaWR0aCI6OTguMzI2NjE0Mzc5ODgyODEyLCJNYXhIZWlnaHQiOiJJbmZpbml0eSIsIlNtYXJ0Rm9yZWdyb3VuZElzQWN0aXZlIjpmYWxzZSwiSG9yaXpvbnRhbEFsaWdubWVudCI6MSwiVmVydGljYWxBbGlnbm1lbnQiOjAsIlNtYXJ0Rm9yZWdyb3VuZCI6bnVsbCwiQmFja2dyb3VuZEZpbGxUeXBlIjowLCJNYXJnaW4iOnsiJGlkIjoiMTkzMiIsIlRvcCI6MC4wLCJMZWZ0IjowLjAsIlJpZ2h0IjowLjAsIkJvdHRvbSI6MC4wfSwiUGFkZGluZyI6eyIkaWQiOiIxOTMzIiwiVG9wIjowLjAsIkxlZnQiOjAuMCwiUmlnaHQiOjAuMCwiQm90dG9tIjowLjB9LCJCYWNrZ3JvdW5kIjp7IiRpZCI6IjE5MzQiLCJDb2xvciI6eyIkaWQiOiIxOTM1IiwiQSI6MCwiUiI6MjU1LCJHIjoyNTUsIkIiOjI1NX19LCJJc1Zpc2libGUiOnRydWUsIldpZHRoIjowLjAsIkhlaWdodCI6MC4wLCJCb3JkZXJTdHlsZSI6eyIkaWQiOiIxOTM2IiwiTGluZUNvbG9yIjpudWxsLCJMaW5lV2VpZ2h0IjowLjAsIkxpbmVUeXBlIjowLCJQYXJlbnRTdHlsZSI6bnVsbH0sIlBhcmVudFN0eWxlIjpudWxsfSwiRGF0ZVN0eWxlIjp7IiRpZCI6IjE5MzciLCJGb250U2V0dGluZ3MiOnsiJGlkIjoiMTkzOCIsIkZvbnRTaXplIjoxMCwiRm9udE5hbWUiOiJDYWxpYnJpIiwiSXNCb2xkIjpmYWxzZSwiSXNJdGFsaWMiOmZhbHNlLCJJc1VuZGVybGluZWQiOmZhbHNlLCJQYXJlbnRTdHlsZSI6bnVsbH0sIkF1dG9TaXplIjowLCJGb3JlZ3JvdW5kIjp7IiRpZCI6IjE5MzkiLCJDb2xvciI6eyIkaWQiOiIxOTQwIiwiQSI6MjU1LCJSIjoxMTUsIkciOjExNSwiQiI6MTE1fX0sIk1heFdpZHRoIjoyMDAuMCwiTWF4SGVpZ2h0IjoiSW5maW5pdHkiLCJTbWFydEZvcmVncm91bmRJc0FjdGl2ZSI6ZmFsc2UsIkhvcml6b250YWxBbGlnbm1lbnQiOjEsIlZlcnRpY2FsQWxpZ25tZW50IjowLCJTbWFydEZvcmVncm91bmQiOm51bGwsIkJhY2tncm91bmRGaWxsVHlwZSI6MCwiTWFyZ2luIjp7IiRpZCI6IjE5NDEiLCJUb3AiOjAuMCwiTGVmdCI6MC4wLCJSaWdodCI6MC4wLCJCb3R0b20iOjAuMH0sIlBhZGRpbmciOnsiJGlkIjoiMTk0MiIsIlRvcCI6MC4wLCJMZWZ0IjowLjAsIlJpZ2h0IjowLjAsIkJvdHRvbSI6MC4wfSwiQmFja2dyb3VuZCI6eyIkaWQiOiIxOTQzIiwiQ29sb3IiOnsiJGlkIjoiMTk0NCIsIkEiOjAsIlIiOjI1NSwiRyI6MjU1LCJCIjoyNTV9fSwiSXNWaXNpYmxlIjp0cnVlLCJXaWR0aCI6MC4wLCJIZWlnaHQiOjAuMCwiQm9yZGVyU3R5bGUiOnsiJGlkIjoiMTk0NSIsIkxpbmVDb2xvciI6bnVsbCwiTGluZVdlaWdodCI6MC4wLCJMaW5lVHlwZSI6MCwiUGFyZW50U3R5bGUiOm51bGx9LCJQYXJlbnRTdHlsZSI6bnVsbH0sIkRhdGVGb3JtYXQiOnsiJGlkIjoiMTk0NiIsIkZvcm1hdFN0cmluZyI6Inl5eXkgTU1NIGQiLCJTZXBhcmF0b3IiOiIvIiwiVXNlSW50ZXJuYXRpb25hbERhdGVGb3JtYXQiOnRydWUsIkRhdGVJc1Zpc2libGUiOnRydWUsIlRpbWVJc1Zpc2libGUiOmZhbHNlLCJIb3VyRGlnaXRzIjoxLCJBbVBtRGVzaWduYXRvciI6MiwiVHJpbTAwTWludXRlcyI6ZmFsc2UsIkxhc3RLbm93blZpc2liaWxpdHlTdGF0ZSI6eyIkaWQiOiIxOTQ3IiwiRGF0ZVBhcnRJc1Zpc2libGUiOnRydWUsIlRpbWVQYXJ0SXNWaXNpYmxlIjpmYWxzZX19LCJXZWVrTnVtYmVyaW5nIjp7IiRpZCI6IjE5NDgiLCJGb3JtYXQiOjAsIklzVmlzaWJsZSI6ZmFsc2UsIkxhc3RLbm93blZpc2liaWxpdHlTdGF0ZSI6ZmFsc2V9LCJJc1Zpc2libGUiOnRydWUsIlBhcmVudFN0eWxlIjpudWxsfSwiSW5kZXgiOjAsIlBlcmNlbnRhZ2VDb21wbGV0ZSI6bnVsbCwiUG9zaXRpb24iOnsiUmF0aW8iOjAuMCwiSXNDdXN0b20iOmZhbHNlfSwiRGF0ZUZvcm1hdCI6eyIkcmVmIjoiMTk0NiJ9LCJXZWVrTnVtYmVyaW5nIjp7IiRpZCI6IjE5NDkiLCJGb3JtYXQiOjAsIklzVmlzaWJsZSI6ZmFsc2UsIkxhc3RLbm93blZpc2liaWxpdHlTdGF0ZSI6ZmFsc2V9LCJSZWxhdGVkVGFza0lkIjoiMDAwMDAwMDAtMDAwMC0wMDAwLTAwMDAtMDAwMDAwMDAwMDAwIiwiSWQiOiJmNGY2MTE3MC1mZTM5LTQ2MmUtODkxNS1jYzgzOGU2NGZjMDIiLCJJbXBvcnRJZCI6bnVsbCwiVGl0bGUiOiJQcm9qZWN0IEluaXRpYXRpb24iLCJOb3RlIjpudWxsLCJIeXBlcmxpbmsiOnsiJGlkIjoiMTk1MCIsIkFkZHJlc3MiOiIiLCJTdWJBZGRyZXNzIjoiIn0sIklzQ2hhbmdlZCI6ZmFsc2UsIklzTmV3IjpmYWxzZX0seyIkaWQiOiIxOTUxIiwiRGF0ZSI6IjIwMjQtMDQtMjBUMDg6MDA6MDAiLCJTdHlsZSI6eyIkaWQiOiIxOTUyIiwiU2hhcGUiOjEsIkNvbm5lY3Rvck1hcmdpbiI6eyIkaWQiOiIxOTUzIiwiVG9wIjowLjAsIkxlZnQiOjIuMCwiUmlnaHQiOjIuMCwiQm90dG9tIjowLjB9LCJDb25uZWN0b3JTdHlsZSI6eyIkaWQiOiIxOTU0IiwiTGluZUNvbG9yIjp7IiRpZCI6IjE5NTUiLCIkdHlwZSI6Ik5MUkUuQ29tbW9uLkRvbS5Tb2xpZENvbG9yQnJ1c2gsIE5MUkUuQ29tbW9uIiwiQ29sb3IiOnsiJGlkIjoiMTk1NiIsIkEiOjEyNywiUiI6NzksIkciOjEyOSwiQiI6MTg5fX0sIkxpbmVXZWlnaHQiOjEuMCwiTGluZVR5cGUiOjAsIlBhcmVudFN0eWxlIjpudWxsfSwiSXNCZWxvd1RpbWViYW5kIjpmYWxzZSwiUG9zaXRpb25PblRhc2siOjAsIkhpZGVEYXRlIjpmYWxzZSwiU2hhcGVTaXplIjoxLCJTcGFjaW5nIjoyLjAsIlBhZGRpbmciOnsiJGlkIjoiMTk1NyIsIlRvcCI6Ny4wLCJMZWZ0IjozLjAsIlJpZ2h0IjowLjAsIkJvdHRvbSI6Mi4wfSwiU2hhcGVTdHlsZSI6eyIkaWQiOiIxOTU4IiwiTWFyZ2luIjp7IiRpZCI6IjE5NTkiLCJUb3AiOjAuMCwiTGVmdCI6MC4wLCJSaWdodCI6MC4wLCJCb3R0b20iOjAuMH0sIlBhZGRpbmciOnsiJGlkIjoiMTk2MCIsIlRvcCI6MC4wLCJMZWZ0IjowLjAsIlJpZ2h0IjowLjAsIkJvdHRvbSI6MC4wfSwiQmFja2dyb3VuZCI6eyIkaWQiOiIxOTYxIiwiQ29sb3IiOnsiJGlkIjoiMTk2MiIsIkEiOjI1NSwiUiI6MCwiRyI6MCwiQiI6MH19LCJJc1Zpc2libGUiOnRydWUsIldpZHRoIjoxOC4wLCJIZWlnaHQiOjIwLjAsIkJvcmRlclN0eWxlIjp7IiRpZCI6IjE5NjMiLCJMaW5lQ29sb3IiOnsiJGlkIjoiMTk2NCIsIiR0eXBlIjoiTkxSRS5Db21tb24uRG9tLlNvbGlkQ29sb3JCcnVzaCwgTkxSRS5Db21tb24iLCJDb2xvciI6eyIkaWQiOiIxOTY1IiwiQSI6MjU1LCJSIjoyNTUsIkciOjI1NSwiQiI6MjU1fX0sIkxpbmVXZWlnaHQiOjAuMCwiTGluZVR5cGUiOjAsIlBhcmVudFN0eWxlIjpudWxsfSwiUGFyZW50U3R5bGUiOm51bGx9LCJUaXRsZVN0eWxlIjp7IiRpZCI6IjE5NjYiLCJGb250U2V0dGluZ3MiOnsiJGlkIjoiMTk2NyIsIkZvbnRTaXplIjoxMSwiRm9udE5hbWUiOiJDYWxpYnJpIiwiSXNCb2xkIjp0cnVlLCJJc0l0YWxpYyI6ZmFsc2UsIklzVW5kZXJsaW5lZCI6ZmFsc2UsIlBhcmVudFN0eWxlIjpudWxsfSwiQXV0b1NpemUiOjIsIkZvcmVncm91bmQiOnsiJGlkIjoiMTk2OCIsIkNvbG9yIjp7IiRpZCI6IjE5NjkiLCJBIjoyNTUsIlIiOjAsIkciOjAsIkIiOjB9fSwiTWF4V2lkdGgiOjExMS40MzY4NTE1MDE0NjQ4NCwiTWF4SGVpZ2h0IjoiSW5maW5pdHkiLCJTbWFydEZvcmVncm91bmRJc0FjdGl2ZSI6ZmFsc2UsIkhvcml6b250YWxBbGlnbm1lbnQiOjEsIlZlcnRpY2FsQWxpZ25tZW50IjowLCJTbWFydEZvcmVncm91bmQiOm51bGwsIkJhY2tncm91bmRGaWxsVHlwZSI6MCwiTWFyZ2luIjp7IiRpZCI6IjE5NzAiLCJUb3AiOjAuMCwiTGVmdCI6MC4wLCJSaWdodCI6MC4wLCJCb3R0b20iOjAuMH0sIlBhZGRpbmciOnsiJGlkIjoiMTk3MSIsIlRvcCI6MC4wLCJMZWZ0IjowLjAsIlJpZ2h0IjowLjAsIkJvdHRvbSI6MC4wfSwiQmFja2dyb3VuZCI6eyIkaWQiOiIxOTcyIiwiQ29sb3IiOnsiJGlkIjoiMTk3MyIsIkEiOjAsIlIiOjI1NSwiRyI6MjU1LCJCIjoyNTV9fSwiSXNWaXNpYmxlIjp0cnVlLCJXaWR0aCI6MC4wLCJIZWlnaHQiOjAuMCwiQm9yZGVyU3R5bGUiOnsiJGlkIjoiMTk3NCIsIkxpbmVDb2xvciI6bnVsbCwiTGluZVdlaWdodCI6MC4wLCJMaW5lVHlwZSI6MCwiUGFyZW50U3R5bGUiOm51bGx9LCJQYXJlbnRTdHlsZSI6bnVsbH0sIkRhdGVTdHlsZSI6eyIkaWQiOiIxOTc1IiwiRm9udFNldHRpbmdzIjp7IiRpZCI6IjE5NzYiLCJGb250U2l6ZSI6MTAsIkZvbnROYW1lIjoiQ2FsaWJyaSIsIklzQm9sZCI6ZmFsc2UsIklzSXRhbGljIjpmYWxzZSwiSXNVbmRlcmxpbmVkIjpmYWxzZSwiUGFyZW50U3R5bGUiOm51bGx9LCJBdXRvU2l6ZSI6MCwiRm9yZWdyb3VuZCI6eyIkaWQiOiIxOTc3IiwiQ29sb3IiOnsiJGlkIjoiMTk3OCIsIkEiOjI1NSwiUiI6MTE1LCJHIjoxMTUsIkIiOjExNX19LCJNYXhXaWR0aCI6MjAwLjAsIk1heEhlaWdodCI6IkluZmluaXR5IiwiU21hcnRGb3JlZ3JvdW5kSXNBY3RpdmUiOmZhbHNlLCJIb3Jpem9udGFsQWxpZ25tZW50IjoxLCJWZXJ0aWNhbEFsaWdubWVudCI6MCwiU21hcnRGb3JlZ3JvdW5kIjpudWxsLCJCYWNrZ3JvdW5kRmlsbFR5cGUiOjAsIk1hcmdpbiI6eyIkaWQiOiIxOTc5IiwiVG9wIjowLjAsIkxlZnQiOjAuMCwiUmlnaHQiOjAuMCwiQm90dG9tIjowLjB9LCJQYWRkaW5nIjp7IiRpZCI6IjE5ODAiLCJUb3AiOjAuMCwiTGVmdCI6MC4wLCJSaWdodCI6MC4wLCJCb3R0b20iOjAuMH0sIkJhY2tncm91bmQiOnsiJGlkIjoiMTk4MSIsIkNvbG9yIjp7IiRpZCI6IjE5ODIiLCJBIjowLCJSIjoyNTUsIkciOjI1NSwiQiI6MjU1fX0sIklzVmlzaWJsZSI6dHJ1ZSwiV2lkdGgiOjAuMCwiSGVpZ2h0IjowLjAsIkJvcmRlclN0eWxlIjp7IiRpZCI6IjE5ODMiLCJMaW5lQ29sb3IiOm51bGwsIkxpbmVXZWlnaHQiOjAuMCwiTGluZVR5cGUiOjAsIlBhcmVudFN0eWxlIjpudWxsfSwiUGFyZW50U3R5bGUiOm51bGx9LCJEYXRlRm9ybWF0Ijp7IiRpZCI6IjE5ODQiLCJGb3JtYXRTdHJpbmciOiJ5eXl5IE1NTSBkIiwiU2VwYXJhdG9yIjoiLyIsIlVzZUludGVybmF0aW9uYWxEYXRlRm9ybWF0Ijp0cnVlLCJEYXRlSXNWaXNpYmxlIjp0cnVlLCJUaW1lSXNWaXNpYmxlIjpmYWxzZSwiSG91ckRpZ2l0cyI6MSwiQW1QbURlc2lnbmF0b3IiOjIsIlRyaW0wME1pbnV0ZXMiOmZhbHNlLCJMYXN0S25vd25WaXNpYmlsaXR5U3RhdGUiOnsiJGlkIjoiMTk4NSIsIkRhdGVQYXJ0SXNWaXNpYmxlIjp0cnVlLCJUaW1lUGFydElzVmlzaWJsZSI6ZmFsc2V9fSwiV2Vla051bWJlcmluZyI6eyIkaWQiOiIxOTg2IiwiRm9ybWF0IjowLCJJc1Zpc2libGUiOmZhbHNlLCJMYXN0S25vd25WaXNpYmlsaXR5U3RhdGUiOmZhbHNlfSwiSXNWaXNpYmxlIjp0cnVlLCJQYXJlbnRTdHlsZSI6bnVsbH0sIkluZGV4IjoxLCJQZXJjZW50YWdlQ29tcGxldGUiOm51bGwsIlBvc2l0aW9uIjp7IlJhdGlvIjowLjAsIklzQ3VzdG9tIjpmYWxzZX0sIkRhdGVGb3JtYXQiOnsiJHJlZiI6IjE5ODQifSwiV2Vla051bWJlcmluZyI6eyIkaWQiOiIxOTg3IiwiRm9ybWF0IjowLCJJc1Zpc2libGUiOmZhbHNlLCJMYXN0S25vd25WaXNpYmlsaXR5U3RhdGUiOmZhbHNlfSwiUmVsYXRlZFRhc2tJZCI6IjAwMDAwMDAwLTAwMDAtMDAwMC0wMDAwLTAwMDAwMDAwMDAwMCIsIklkIjoiYjE5Yzg0ODgtZTlmYi00NzAwLTk2M2QtNDRlNzU0MTQ4MWUyIiwiSW1wb3J0SWQiOm51bGwsIlRpdGxlIjoiUHJvZHVjdDogUHJvdG90eXBlIiwiTm90ZSI6bnVsbCwiSHlwZXJsaW5rIjp7IiRpZCI6IjE5ODgiLCJBZGRyZXNzIjoiIiwiU3ViQWRkcmVzcyI6IiJ9LCJJc0NoYW5nZWQiOmZhbHNlLCJJc05ldyI6ZmFsc2V9LHsiJGlkIjoiMTk4OSIsIkRhdGUiOiIyMDI0LTA5LTA4VDA4OjAwOjAwIiwiU3R5bGUiOnsiJGlkIjoiMTk5MCIsIlNoYXBlIjoxLCJDb25uZWN0b3JNYXJnaW4iOnsiJGlkIjoiMTk5MSIsIlRvcCI6MC4wLCJMZWZ0IjoyLjAsIlJpZ2h0IjoyLjAsIkJvdHRvbSI6MC4wfSwiQ29ubmVjdG9yU3R5bGUiOnsiJGlkIjoiMTk5MiIsIkxpbmVDb2xvciI6eyIkaWQiOiIxOTkzIiwiJHR5cGUiOiJOTFJFLkNvbW1vbi5Eb20uU29saWRDb2xvckJydXNoLCBOTFJFLkNvbW1vbiIsIkNvbG9yIjp7IiRpZCI6IjE5OTQiLCJBIjoxMjcsIlIiOjc5LCJHIjoxMjksIkIiOjE4OX19LCJMaW5lV2VpZ2h0IjoxLjAsIkxpbmVUeXBlIjowLCJQYXJlbnRTdHlsZSI6bnVsbH0sIklzQmVsb3dUaW1lYmFuZCI6ZmFsc2UsIlBvc2l0aW9uT25UYXNrIjowLCJIaWRlRGF0ZSI6ZmFsc2UsIlNoYXBlU2l6ZSI6MSwiU3BhY2luZyI6Mi4wLCJQYWRkaW5nIjp7IiRpZCI6IjE5OTUiLCJUb3AiOjcuMCwiTGVmdCI6My4wLCJSaWdodCI6MC4wLCJCb3R0b20iOjIuMH0sIlNoYXBlU3R5bGUiOnsiJGlkIjoiMTk5NiIsIk1hcmdpbiI6eyIkaWQiOiIxOTk3IiwiVG9wIjowLjAsIkxlZnQiOjAuMCwiUmlnaHQiOjAuMCwiQm90dG9tIjowLjB9LCJQYWRkaW5nIjp7IiRpZCI6IjE5OTgiLCJUb3AiOjAuMCwiTGVmdCI6MC4wLCJSaWdodCI6MC4wLCJCb3R0b20iOjAuMH0sIkJhY2tncm91bmQiOnsiJGlkIjoiMTk5OSIsIkNvbG9yIjp7IiRpZCI6IjIwMDAiLCJBIjoyNTUsIlIiOjAsIkciOjAsIkIiOjB9fSwiSXNWaXNpYmxlIjp0cnVlLCJXaWR0aCI6MTguMCwiSGVpZ2h0IjoyMC4wLCJCb3JkZXJTdHlsZSI6eyIkaWQiOiIyMDAxIiwiTGluZUNvbG9yIjp7IiRpZCI6IjIwMDIiLCIkdHlwZSI6Ik5MUkUuQ29tbW9uLkRvbS5Tb2xpZENvbG9yQnJ1c2gsIE5MUkUuQ29tbW9uIiwiQ29sb3IiOnsiJGlkIjoiMjAwMyIsIkEiOjI1NSwiUiI6MjU1LCJHIjoyNTUsIkIiOjI1NX19LCJMaW5lV2VpZ2h0IjowLjAsIkxpbmVUeXBlIjowLCJQYXJlbnRTdHlsZSI6bnVsbH0sIlBhcmVudFN0eWxlIjpudWxsfSwiVGl0bGVTdHlsZSI6eyIkaWQiOiIyMDA0IiwiRm9udFNldHRpbmdzIjp7IiRpZCI6IjIwMDUiLCJGb250U2l6ZSI6MTEsIkZvbnROYW1lIjoiQ2FsaWJyaSIsIklzQm9sZCI6dHJ1ZSwiSXNJdGFsaWMiOmZhbHNlLCJJc1VuZGVybGluZWQiOmZhbHNlLCJQYXJlbnRTdHlsZSI6bnVsbH0sIkF1dG9TaXplIjoyLCJGb3JlZ3JvdW5kIjp7IiRpZCI6IjIwMDYiLCJDb2xvciI6eyIkaWQiOiIyMDA3IiwiQSI6MjU1LCJSIjowLCJHIjowLCJCIjowfX0sIk1heFdpZHRoIjo4MS4yODMzMDk5MzY1MjM0MzgsIk1heEhlaWdodCI6IkluZmluaXR5IiwiU21hcnRGb3JlZ3JvdW5kSXNBY3RpdmUiOmZhbHNlLCJIb3Jpem9udGFsQWxpZ25tZW50IjoxLCJWZXJ0aWNhbEFsaWdubWVudCI6MCwiU21hcnRGb3JlZ3JvdW5kIjpudWxsLCJCYWNrZ3JvdW5kRmlsbFR5cGUiOjAsIk1hcmdpbiI6eyIkaWQiOiIyMDA4IiwiVG9wIjowLjAsIkxlZnQiOjAuMCwiUmlnaHQiOjAuMCwiQm90dG9tIjowLjB9LCJQYWRkaW5nIjp7IiRpZCI6IjIwMDkiLCJUb3AiOjAuMCwiTGVmdCI6MC4wLCJSaWdodCI6MC4wLCJCb3R0b20iOjAuMH0sIkJhY2tncm91bmQiOnsiJGlkIjoiMjAxMCIsIkNvbG9yIjp7IiRpZCI6IjIwMTEiLCJBIjowLCJSIjoyNTUsIkciOjI1NSwiQiI6MjU1fX0sIklzVmlzaWJsZSI6dHJ1ZSwiV2lkdGgiOjAuMCwiSGVpZ2h0IjowLjAsIkJvcmRlclN0eWxlIjp7IiRpZCI6IjIwMTIiLCJMaW5lQ29sb3IiOm51bGwsIkxpbmVXZWlnaHQiOjAuMCwiTGluZVR5cGUiOjAsIlBhcmVudFN0eWxlIjpudWxsfSwiUGFyZW50U3R5bGUiOm51bGx9LCJEYXRlU3R5bGUiOnsiJGlkIjoiMjAxMyIsIkZvbnRTZXR0aW5ncyI6eyIkaWQiOiIyMDE0IiwiRm9udFNpemUiOjEwLCJGb250TmFtZSI6IkNhbGlicmkiLCJJc0JvbGQiOmZhbHNlLCJJc0l0YWxpYyI6ZmFsc2UsIklzVW5kZXJsaW5lZCI6ZmFsc2UsIlBhcmVudFN0eWxlIjpudWxsfSwiQXV0b1NpemUiOjAsIkZvcmVncm91bmQiOnsiJGlkIjoiMjAxNSIsIkNvbG9yIjp7IiRpZCI6IjIwMTYiLCJBIjoyNTUsIlIiOjExNSwiRyI6MTE1LCJCIjoxMTV9fSwiTWF4V2lkdGgiOjIwMC4wLCJNYXhIZWlnaHQiOiJJbmZpbml0eSIsIlNtYXJ0Rm9yZWdyb3VuZElzQWN0aXZlIjpmYWxzZSwiSG9yaXpvbnRhbEFsaWdubWVudCI6MSwiVmVydGljYWxBbGlnbm1lbnQiOjAsIlNtYXJ0Rm9yZWdyb3VuZCI6bnVsbCwiQmFja2dyb3VuZEZpbGxUeXBlIjowLCJNYXJnaW4iOnsiJGlkIjoiMjAxNyIsIlRvcCI6MC4wLCJMZWZ0IjowLjAsIlJpZ2h0IjowLjAsIkJvdHRvbSI6MC4wfSwiUGFkZGluZyI6eyIkaWQiOiIyMDE4IiwiVG9wIjowLjAsIkxlZnQiOjAuMCwiUmlnaHQiOjAuMCwiQm90dG9tIjowLjB9LCJCYWNrZ3JvdW5kIjp7IiRpZCI6IjIwMTkiLCJDb2xvciI6eyIkaWQiOiIyMDIwIiwiQSI6MCwiUiI6MjU1LCJHIjoyNTUsIkIiOjI1NX19LCJJc1Zpc2libGUiOnRydWUsIldpZHRoIjowLjAsIkhlaWdodCI6MC4wLCJCb3JkZXJTdHlsZSI6eyIkaWQiOiIyMDIxIiwiTGluZUNvbG9yIjpudWxsLCJMaW5lV2VpZ2h0IjowLjAsIkxpbmVUeXBlIjowLCJQYXJlbnRTdHlsZSI6bnVsbH0sIlBhcmVudFN0eWxlIjpudWxsfSwiRGF0ZUZvcm1hdCI6eyIkaWQiOiIyMDIyIiwiRm9ybWF0U3RyaW5nIjoieXl5eSBNTU0gZCIsIlNlcGFyYXRvciI6Ii8iLCJVc2VJbnRlcm5hdGlvbmFsRGF0ZUZvcm1hdCI6dHJ1ZSwiRGF0ZUlzVmlzaWJsZSI6dHJ1ZSwiVGltZUlzVmlzaWJsZSI6ZmFsc2UsIkhvdXJEaWdpdHMiOjEsIkFtUG1EZXNpZ25hdG9yIjoyLCJUcmltMDBNaW51dGVzIjpmYWxzZSwiTGFzdEtub3duVmlzaWJpbGl0eVN0YXRlIjp7IiRpZCI6IjIwMjMiLCJEYXRlUGFydElzVmlzaWJsZSI6dHJ1ZSwiVGltZVBhcnRJc1Zpc2libGUiOmZhbHNlfX0sIldlZWtOdW1iZXJpbmciOnsiJGlkIjoiMjAyNCIsIkZvcm1hdCI6MCwiSXNWaXNpYmxlIjpmYWxzZSwiTGFzdEtub3duVmlzaWJpbGl0eVN0YXRlIjpmYWxzZX0sIklzVmlzaWJsZSI6dHJ1ZSwiUGFyZW50U3R5bGUiOm51bGx9LCJJbmRleCI6MiwiUGVyY2VudGFnZUNvbXBsZXRlIjpudWxsLCJQb3NpdGlvbiI6eyJSYXRpbyI6MC4wLCJJc0N1c3RvbSI6ZmFsc2V9LCJEYXRlRm9ybWF0Ijp7IiRyZWYiOiIyMDIyIn0sIldlZWtOdW1iZXJpbmciOnsiJGlkIjoiMjAyNSIsIkZvcm1hdCI6MCwiSXNWaXNpYmxlIjpmYWxzZSwiTGFzdEtub3duVmlzaWJpbGl0eVN0YXRlIjpmYWxzZX0sIlJlbGF0ZWRUYXNrSWQiOiIwMDAwMDAwMC0wMDAwLTAwMDAtMDAwMC0wMDAwMDAwMDAwMDAiLCJJZCI6ImU0YjRlZWI2LWE5ZDYtNGI1Yy1hNWIwLWYwMDQ4OTFmMDhjZiIsIkltcG9ydElkIjpudWxsLCJUaXRsZSI6IlByb2R1Y3Q6IEZpbmFsIiwiTm90ZSI6bnVsbCwiSHlwZXJsaW5rIjp7IiRpZCI6IjIwMjYiLCJBZGRyZXNzIjoiIiwiU3ViQWRkcmVzcyI6IiJ9LCJJc0NoYW5nZWQiOmZhbHNlLCJJc05ldyI6ZmFsc2V9XSwiVGFza3MiOltdLCJTd2ltbGFuZXMiOltdLCJNc1Byb2plY3RJdGVtc1RyZWUiOnsiJGlkIjoiMjAyNyIsIlJvb3QiOnsiSW1wb3J0SWQiOm51bGwsIklzSW1wb3J0ZWQiOmZhbHNlLCJDaGlsZHJlbiI6W119fSwiTWV0YWRhdGEiOnsiJGlkIjoiMjAyOCIsIlJlY2VudENvbG9yc0NvbGxlY3Rpb24iOiJbXCIjRkZGRjk5NjZcIixcIiNGRkM0QUJEQVwiLFwiI0ZGOEZFNERFXCJdIiwiU291cmNlVGVtcGxhdGUiOiJ7XCIkaWRcIjpcIjFcIixcIklkXCI6XCJlYzgzNWI1Yy1kNWU3LTRlMDgtYjQzOC1lNTJjMTE3MzI5ZWVcIixcIkN1bHR1cmVJbmZvTmFtZVwiOlwiZW4tVVNcIixcIlZlcnNpb25cIjp7XCIkaWRcIjpcIjJcIixcIlRlbXBsYXRlRG9tVmVyc2lvblwiOlwiMS4zLjFcIn0sXCJFZmZlY3RcIjoxLFwiU3R5bGVcIjp7XCIkaWRcIjpcIjNcIixcIlRpbWViYW5kU3R5bGVcIjp7XCIkaWRcIjpcIjRcIixcIlNjYWxlTWFya2luZ1wiOjEsXCJTaGFwZVwiOjAsXCJTaGFwZVN0eWxlXCI6e1wiJGlkXCI6XCI1XCIsXCJNYXJnaW5cIjp7XCIkaWRcIjpcIjZcIixcIlRvcFwiOjAuMCxcIkxlZnRcIjoxMC4wLFwiUmlnaHRcIjoxMC4wLFwiQm90dG9tXCI6MC4wfSxcIlBhZGRpbmdcIjp7XCIkaWRcIjpcIjdcIixcIlRvcFwiOjMuMCxcIkxlZnRcIjowLjAsXCJSaWdodFwiOjAuMCxcIkJvdHRvbVwiOjMuMH0sXCJCYWNrZ3JvdW5kXCI6e1wiJGlkXCI6XCI4XCIsXCJDb2xvclwiOntcIiRpZFwiOlwiOVwiLFwiQVwiOjI1NSxcIlJcIjoxMCxcIkdcIjozMixcIkJcIjo0MX19LFwiSXNWaXNpYmxlXCI6dHJ1ZSxcIldpZHRoXCI6ODU4LjAsXCJIZWlnaHRcIjoxNC4zOTk5OTk2MTg1MzAyNzMsXCJCb3JkZXJTdHlsZVwiOntcIiRpZFwiOlwiMTBcIixcIkxpbmVDb2xvclwiOntcIiRpZFwiOlwiMTFcIixcIiR0eXBlXCI6XCJOTFJFLkNvbW1vbi5Eb20uU29saWRDb2xvckJydXNoLCBOTFJFLkNvbW1vblwiLFwiQ29sb3JcIjp7XCIkaWRcIjpcIjEyXCIsXCJBXCI6MjU1LFwiUlwiOjI1NSxcIkdcIjowLFwiQlwiOjB9fSxcIkxpbmVXZWlnaHRcIjowLjAsXCJMaW5lVHlwZVwiOjB9fSxcIk1pZGRsZVRpZXJTaGFwZVN0eWxlXCI6e1wiJGlkXCI6XCIxM1wiLFwiTWFyZ2luXCI6e1wiJGlkXCI6XCIxNFwiLFwiVG9wXCI6MC4wLFwiTGVmdFwiOjEwLjAsXCJSaWdodFwiOjEwLjAsXCJCb3R0b21cIjowLjB9LFwiUGFkZGluZ1wiOntcIiRpZFwiOlwiMTVcIixcIlRvcFwiOjMuMCxcIkxlZnRcIjowLjAsXCJSaWdodFwiOjAuMCxcIkJvdHRvbVwiOjMuMH0sXCJCYWNrZ3JvdW5kXCI6e1wiJGlkXCI6XCIxNlwiLFwiQ29sb3JcIjp7XCIkaWRcIjpcIjE3XCIsXCJBXCI6MjU1LFwiUlwiOjEwLFwiR1wiOjMyLFwiQlwiOjQxfX0sXCJJc1Zpc2libGVcIjp0cnVlLFwiV2lkdGhcIjo4NTguMCxcIkhlaWdodFwiOjE0LjM5OTk5OTYxODUzMDI3MyxcIkJvcmRlclN0eWxlXCI6e1wiJGlkXCI6XCIxOFwiLFwiTGluZUNvbG9yXCI6e1wiJGlkXCI6XCIxOVwiLFwiJHR5cGVcIjpcIk5MUkUuQ29tbW9uLkRvbS5Tb2xpZENvbG9yQnJ1c2gsIE5MUkUuQ29tbW9uXCIsXCJDb2xvclwiOntcIiRpZFwiOlwiMjBcIixcIkFcIjoyNTUsXCJSXCI6MjU1LFwiR1wiOjAsXCJCXCI6MH19LFwiTGluZVdlaWdodFwiOjAuMCxcIkxpbmVUeXBlXCI6MH19LFwiQm90dG9tVGllclNoYXBlU3R5bGVcIjp7XCIkaWRcIjpcIjIxXCIsXCJNYXJnaW5cIjp7XCIkaWRcIjpcIjIyXCIsXCJUb3BcIjowLjAsXCJMZWZ0XCI6MTAuMCxcIlJpZ2h0XCI6MTAuMCxcIkJvdHRvbVwiOjAuMH0sXCJQYWRkaW5nXCI6e1wiJGlkXCI6XCIyM1wiLFwiVG9wXCI6My4wLFwiTGVmdFwiOjAuMCxcIlJpZ2h0XCI6MC4wLFwiQm90dG9tXCI6My4wfSxcIkJhY2tncm91bmRcIjp7XCIkaWRcIjpcIjI0XCIsXCJDb2xvclwiOntcIiRpZFwiOlwiMjVcIixcIkFcIjoyNTUsXCJSXCI6NjgsXCJHXCI6ODQsXCJCXCI6MTA2fX0sXCJJc1Zpc2libGVcIjp0cnVlLFwiV2lkdGhcIjo4NTguMCxcIkhlaWdodFwiOjE0LjM5OTk5OTYxODUzMDI3MyxcIkJvcmRlclN0eWxlXCI6e1wiJGlkXCI6XCIyNlwiLFwiTGluZUNvbG9yXCI6e1wiJGlkXCI6XCIyN1wiLFwiJHR5cGVcIjpcIk5MUkUuQ29tbW9uLkRvbS5Tb2xpZENvbG9yQnJ1c2gsIE5MUkUuQ29tbW9uXCIsXCJDb2xvclwiOntcIiRpZFwiOlwiMjhcIixcIkFcIjoyNTUsXCJSXCI6MjU1LFwiR1wiOjAsXCJCXCI6MH19LFwiTGluZVdlaWdodFwiOjAuMCxcIkxpbmVUeXBlXCI6MH19LFwiUmlnaHRFbmRDYXBzU3R5bGVcIjp7XCIkaWRcIjpcIjI5XCIsXCJGb250U2V0dGluZ3NcIjp7XCIkaWRcIjpcIjMwXCIsXCJGb250U2l6ZVwiOjE4LFwiRm9udE5hbWVcIjpcIkNhbGlicmlcIixcIklzQm9sZFwiOnRydWUsXCJJc0l0YWxpY1wiOmZhbHNlLFwiSXNVbmRlcmxpbmVkXCI6ZmFsc2V9LFwiQXV0b1NpemVcIjowLFwiRm9yZWdyb3VuZFwiOntcIiRpZFwiOlwiMzFcIixcIkNvbG9yXCI6e1wiJGlkXCI6XCIzMlwiLFwiQVwiOjI1NSxcIlJcIjoyMzcsXCJHXCI6MTI1LFwiQlwiOjQ5fX0sXCJCYWNrZ3JvdW5kRmlsbFR5cGVcIjowLFwiTWF4V2lkdGhcIjpcIkluZmluaXR5XCIsXCJNYXhIZWlnaHRcIjpcIkluZmluaXR5XCIsXCJTbWFydEZvcmVncm91bmRJc0FjdGl2ZVwiOmZhbHNlLFwiSG9yaXpvbnRhbEFsaWdubWVudFwiOjAsXCJWZXJ0aWNhbEFsaWdubWVudFwiOjAsXCJTbWFydEZvcmVncm91bmRcIjpudWxsLFwiTWFyZ2luXCI6e1wiJGlkXCI6XCIzM1wiLFwiVG9wXCI6MC4wLFwiTGVmdFwiOjAuMCxcIlJpZ2h0XCI6MjAuMCxcIkJvdHRvbVwiOjAuMH0sXCJQYWRkaW5nXCI6e1wiJGlkXCI6XCIzNFwiLFwiVG9wXCI6MC4wLFwiTGVmdFwiOjAuMCxcIlJpZ2h0XCI6MC4wLFwiQm90dG9tXCI6MC4wfSxcIkJhY2tncm91bmRcIjp7XCIkaWRcIjpcIjM1XCIsXCJDb2xvclwiOntcIiRpZFwiOlwiMzZcIixcIkFcIjowLFwiUlwiOjAsXCJHXCI6MCxcIkJcIjowfX0sXCJJc1Zpc2libGVcIjp0cnVlLFwiV2lkdGhcIjowLjAsXCJIZWlnaHRcIjowLjAsXCJCb3JkZXJTdHlsZVwiOm51bGx9LFwiTGVmdEVuZENhcHNTdHlsZVwiOntcIiRpZFwiOlwiMzdcIixcIkZvbnRTZXR0aW5nc1wiOntcIiRpZFwiOlwiMzhcIixcIkZvbnRTaXplXCI6MTgsXCJGb250TmFtZVwiOlwiQ2FsaWJyaVwiLFwiSXNCb2xkXCI6dHJ1ZSxcIklzSXRhbGljXCI6ZmFsc2UsXCJJc1VuZGVybGluZWRcIjpmYWxzZX0sXCJBdXRvU2l6ZVwiOjAsXCJGb3JlZ3JvdW5kXCI6e1wiJGlkXCI6XCIzOVwiLFwiQ29sb3JcIjp7XCIkaWRcIjpcIjQwXCIsXCJBXCI6MjU1LFwiUlwiOjIzNyxcIkdcIjoxMjUsXCJCXCI6NDl9fSxcIkJhY2tncm91bmRGaWxsVHlwZVwiOjAsXCJNYXhXaWR0aFwiOlwiSW5maW5pdHlcIixcIk1heEhlaWdodFwiOlwiSW5maW5pdHlcIixcIlNtYXJ0Rm9yZWdyb3VuZElzQWN0aXZlXCI6ZmFsc2UsXCJIb3Jpem9udGFsQWxpZ25tZW50XCI6MCxcIlZlcnRpY2FsQWxpZ25tZW50XCI6MCxcIlNtYXJ0Rm9yZWdyb3VuZFwiOm51bGwsXCJNYXJnaW5cIjp7XCIkaWRcIjpcIjQxXCIsXCJUb3BcIjowLjAsXCJMZWZ0XCI6MjAuMCxcIlJpZ2h0XCI6MC4wLFwiQm90dG9tXCI6MC4wfSxcIlBhZGRpbmdcIjp7XCIkaWRcIjpcIjQyXCIsXCJUb3BcIjowLjAsXCJMZWZ0XCI6MC4wLFwiUmlnaHRcIjowLjAsXCJCb3R0b21cIjowLjB9LFwiQmFja2dyb3VuZFwiOntcIiRpZFwiOlwiNDNcIixcIkNvbG9yXCI6e1wiJGlkXCI6XCI0NFwiLFwiQVwiOjAsXCJSXCI6MCxcIkdcIjowLFwiQlwiOjB9fSxcIklzVmlzaWJsZVwiOmZhbHNlLFwiV2lkdGhcIjowLjAsXCJIZWlnaHRcIjowLjAsXCJCb3JkZXJTdHlsZVwiOm51bGx9LFwiVG9kYXlUZXh0U3R5bGVcIjp7XCIkaWRcIjpcIjQ1XCIsXCJGb250U2V0dGluZ3NcIjp7XCIkaWRcIjpcIjQ2XCIsXCJGb250U2l6ZVwiOjEyLFwiRm9udE5hbWVcIjpcIkNhbGlicmlcIixcIklzQm9sZFwiOmZhbHNlLFwiSXNJdGFsaWNcIjpmYWxzZSxcIklzVW5kZXJsaW5lZFwiOmZhbHNlfSxcIkF1dG9TaXplXCI6MCxcIkZvcmVncm91bmRcIjp7XCIkaWRcIjpcIjQ3XCIsXCJDb2xvclwiOntcIiRpZFwiOlwiNDhcIixcIkFcIjoyNTUsXCJSXCI6MCxcIkdcIjowLFwiQlwiOjB9fSxcIkJhY2tncm91bmRGaWxsVHlwZVwiOjAsXCJNYXhXaWR0aFwiOjIwMC4wLFwiTWF4SGVpZ2h0XCI6XCJJbmZpbml0eVwiLFwiU21hcnRGb3JlZ3JvdW5kSXNBY3RpdmVcIjpmYWxzZSxcIkhvcml6b250YWxBbGlnbm1lbnRcIjowLFwiVmVydGljYWxBbGlnbm1lbnRcIjowLFwiU21hcnRGb3JlZ3JvdW5kXCI6bnVsbCxcIk1hcmdpblwiOntcIiRpZFwiOlwiNDlcIixcIlRvcFwiOjAuMCxcIkxlZnRcIjowLjAsXCJSaWdodFwiOjAuMCxcIkJvdHRvbVwiOjAuMH0sXCJQYWRkaW5nXCI6e1wiJGlkXCI6XCI1MFwiLFwiVG9wXCI6MC4wLFwiTGVmdFwiOjAuMCxcIlJpZ2h0XCI6MC4wLFwiQm90dG9tXCI6MC4wfSxcIkJhY2tncm91bmRcIjp7XCIkaWRcIjpcIjUxXCIsXCJDb2xvclwiOntcIiRpZFwiOlwiNTJcIixcIkFcIjowLFwiUlwiOjAsXCJHXCI6MCxcIkJcIjowfX0sXCJJc1Zpc2libGVcIjp0cnVlLFwiV2lkdGhcIjowLjAsXCJIZWlnaHRcIjowLjAsXCJCb3JkZXJTdHlsZVwiOm51bGx9LFwiVG9kYXlNYXJrZXJTdHlsZVwiOntcIiRpZFwiOlwiNTNcIixcIk1hcmdpblwiOntcIiRpZFwiOlwiNTRcIixcIlRvcFwiOjAuMCxcIkxlZnRcIjowLjAsXCJSaWdodFwiOjAuMCxcIkJvdHRvbVwiOjAuMH0sXCJQYWRkaW5nXCI6e1wiJGlkXCI6XCI1NVwiLFwiVG9wXCI6MC4wLFwiTGVmdFwiOjAuMCxcIlJpZ2h0XCI6MC4wLFwiQm90dG9tXCI6MC4wfSxcIkJhY2tncm91bmRcIjp7XCIkaWRcIjpcIjU2XCIsXCJDb2xvclwiOntcIiRpZFwiOlwiNTdcIixcIkFcIjoyNTUsXCJSXCI6MjU1LFwiR1wiOjAsXCJCXCI6MH19LFwiSXNWaXNpYmxlXCI6dHJ1ZSxcIldpZHRoXCI6MC4wLFwiSGVpZ2h0XCI6MC4wLFwiQm9yZGVyU3R5bGVcIjpudWxsfSxcIlNjYWxlU3R5bGVcIjp7XCIkaWRcIjpcIjU4XCIsXCJTaG93U2VnbWVudFNlcGFyYXRvcnNcIjp0cnVlLFwiU2VnbWVudFNlcGFyYXRvck9wYWNpdHlcIjozMCxcIlNoYXBlXCI6MCxcIkhhc0JlZW5WaXNpYmxlQmVmb3JlXCI6dHJ1ZSxcIkZvbnRTZXR0aW5nc1wiOntcIiRpZFwiOlwiNTlcIixcIkZvbnRTaXplXCI6MTIsXCJGb250TmFtZVwiOlwiQ2FsaWJyaVwiLFwiSXNCb2xkXCI6ZmFsc2UsXCJJc0l0YWxpY1wiOmZhbHNlLFwiSXNVbmRlcmxpbmVkXCI6ZmFsc2V9LFwiQXV0b1NpemVcIjowLFwiRm9yZWdyb3VuZFwiOntcIiRpZFwiOlwiNjBcIixcIkNvbG9yXCI6e1wiJGlkXCI6XCI2MVwiLFwiQVwiOjI1NSxcIlJcIjoyMzEsXCJHXCI6MjMwLFwiQlwiOjIzMH19LFwiQmFja2dyb3VuZEZpbGxUeXBlXCI6MCxcIk1heFdpZHRoXCI6MjAwLjAsXCJNYXhIZWlnaHRcIjpcIkluZmluaXR5XCIsXCJTbWFydEZvcmVncm91bmRJc0FjdGl2ZVwiOmZhbHNlLFwiSG9yaXpvbnRhbEFsaWdubWVudFwiOjAsXCJWZXJ0aWNhbEFsaWdubWVudFwiOjEsXCJTbWFydEZvcmVncm91bmRcIjpudWxsLFwiTWFyZ2luXCI6e1wiJGlkXCI6XCI2MlwiLFwiVG9wXCI6MC4wLFwiTGVmdFwiOjUuMCxcIlJpZ2h0XCI6MC4wLFwiQm90dG9tXCI6MC4wfSxcIlBhZGRpbmdcIjp7XCIkaWRcIjpcIjYzXCIsXCJUb3BcIjowLjAsXCJMZWZ0XCI6MC4wLFwiUmlnaHRcIjowLjAsXCJCb3R0b21cIjowLjB9LFwiQmFja2dyb3VuZFwiOntcIiRpZFwiOlwiNjRcIixcIkNvbG9yXCI6e1wiJGlkXCI6XCI2NVwiLFwiQVwiOjAsXCJSXCI6MCxcIkdcIjowLFwiQlwiOjB9fSxcIklzVmlzaWJsZVwiOnRydWUsXCJXaWR0aFwiOjAuMCxcIkhlaWdodFwiOjAuMCxcIkJvcmRlclN0eWxlXCI6bnVsbH0sXCJNaWRkbGVUaWVyU2NhbGVTdHlsZVwiOntcIiRpZFwiOlwiNjZcIixcIlNob3dTZWdtZW50U2VwYXJhdG9yc1wiOnRydWUsXCJTZWdtZW50U2VwYXJhdG9yT3BhY2l0eVwiOjMwLFwiU2hhcGVcIjowLFwiSGFzQmVlblZpc2libGVCZWZvcmVcIjp0cnVlLFwiRm9udFNldHRpbmdzXCI6e1wiJGlkXCI6XCI2N1wiLFwiRm9udFNpemVcIjoxMixcIkZvbnROYW1lXCI6XCJDYWxpYnJpXCIsXCJJc0JvbGRcIjpmYWxzZSxcIklzSXRhbGljXCI6ZmFsc2UsXCJJc1VuZGVybGluZWRcIjpmYWxzZX0sXCJBdXRvU2l6ZVwiOjAsXCJGb3JlZ3JvdW5kXCI6e1wiJGlkXCI6XCI2OFwiLFwiQ29sb3JcIjp7XCIkaWRcIjpcIjY5XCIsXCJBXCI6MjU1LFwiUlwiOjIzMSxcIkdcIjoyMzAsXCJCXCI6MjMwfX0sXCJCYWNrZ3JvdW5kRmlsbFR5cGVcIjowLFwiTWF4V2lkdGhcIjoyMDAuMCxcIk1heEhlaWdodFwiOlwiSW5maW5pdHlcIixcIlNtYXJ0Rm9yZWdyb3VuZElzQWN0aXZlXCI6ZmFsc2UsXCJIb3Jpem9udGFsQWxpZ25tZW50XCI6MCxcIlZlcnRpY2FsQWxpZ25tZW50XCI6MSxcIlNtYXJ0Rm9yZWdyb3VuZFwiOm51bGwsXCJNYXJnaW5cIjp7XCIkaWRcIjpcIjcwXCIsXCJUb3BcIjowLjAsXCJMZWZ0XCI6NS4wLFwiUmlnaHRcIjowLjAsXCJCb3R0b21cIjowLjB9LFwiUGFkZGluZ1wiOntcIiRpZFwiOlwiNzFcIixcIlRvcFwiOjAuMCxcIkxlZnRcIjowLjAsXCJSaWdodFwiOjAuMCxcIkJvdHRvbVwiOjAuMH0sXCJCYWNrZ3JvdW5kXCI6e1wiJGlkXCI6XCI3MlwiLFwiQ29sb3JcIjp7XCIkaWRcIjpcIjczXCIsXCJBXCI6MCxcIlJcIjowLFwiR1wiOjAsXCJCXCI6MH19LFwiSXNWaXNpYmxlXCI6dHJ1ZSxcIldpZHRoXCI6MC4wLFwiSGVpZ2h0XCI6MC4wLFwiQm9yZGVyU3R5bGVcIjpudWxsfSxcIkJvdHRvbVRpZXJTY2FsZVN0eWxlXCI6e1wiJGlkXCI6XCI3NFwiLFwiU2hvd1NlZ21lbnRTZXBhcmF0b3JzXCI6ZmFsc2UsXCJTZWdtZW50U2VwYXJhdG9yT3BhY2l0eVwiOjMwLFwiU2hhcGVcIjowLFwiSGFzQmVlblZpc2libGVCZWZvcmVcIjpmYWxzZSxcIkZvbnRTZXR0aW5nc1wiOntcIiRpZFwiOlwiNzVcIixcIkZvbnRTaXplXCI6MTIsXCJGb250TmFtZVwiOlwiQ2FsaWJyaVwiLFwiSXNCb2xkXCI6ZmFsc2UsXCJJc0l0YWxpY1wiOmZhbHNlLFwiSXNVbmRlcmxpbmVkXCI6ZmFsc2V9LFwiQXV0b1NpemVcIjowLFwiRm9yZWdyb3VuZFwiOntcIiRpZFwiOlwiNzZcIixcIkNvbG9yXCI6e1wiJGlkXCI6XCI3N1wiLFwiQVwiOjI1NSxcIlJcIjoyNTUsXCJHXCI6MjU1LFwiQlwiOjI1NX19LFwiQmFja2dyb3VuZEZpbGxUeXBlXCI6MCxcIk1heFdpZHRoXCI6MjAwLjAsXCJNYXhIZWlnaHRcIjpcIkluZmluaXR5XCIsXCJTbWFydEZvcmVncm91bmRJc0FjdGl2ZVwiOmZhbHNlLFwiSG9yaXpvbnRhbEFsaWdubWVudFwiOjAsXCJWZXJ0aWNhbEFsaWdubWVudFwiOjEsXCJTbWFydEZvcmVncm91bmRcIjpudWxsLFwiTWFyZ2luXCI6e1wiJGlkXCI6XCI3OFwiLFwiVG9wXCI6MC4wLFwiTGVmdFwiOjUuMCxcIlJpZ2h0XCI6MC4wLFwiQm90dG9tXCI6MC4wfSxcIlBhZGRpbmdcIjp7XCIkaWRcIjpcIjc5XCIsXCJUb3BcIjowLjAsXCJMZWZ0XCI6MC4wLFwiUmlnaHRcIjowLjAsXCJCb3R0b21cIjowLjB9LFwiQmFja2dyb3VuZFwiOntcIiRpZFwiOlwiODBcIixcIkNvbG9yXCI6e1wiJGlkXCI6XCI4MVwiLFwiQVwiOjAsXCJSXCI6MCxcIkdcIjowLFwiQlwiOjB9fSxcIklzVmlzaWJsZVwiOmZhbHNlLFwiV2lkdGhcIjowLjAsXCJIZWlnaHRcIjowLjAsXCJCb3JkZXJTdHlsZVwiOm51bGx9LFwiU2luZ2xlU2NhbGVTaGFwZVN0eWxlXCI6e1wiJGlkXCI6XCI4MlwiLFwiU2hhcGVcIjozLFwiSGVpZ2h0XCI6MjAuMH0sXCJFbGFwc2VkVGltZUJhY2tncm91bmRcIjp7XCIkaWRcIjpcIjgzXCIsXCJDb2xvclwiOntcIiRpZFwiOlwiODRcIixcIkFcIjoxOTEsXCJSXCI6MjU1LFwiR1wiOjAsXCJCXCI6MH19LFwiQXBwZW5kWWVhck9uWWVhckNoYW5nZVwiOmZhbHNlLFwiRWxhcHNlZFRpbWVGb3JtYXRcIjoyLFwiVG9kYXlNYXJrZXJQb3NpdGlvblwiOjEsXCJRdWlja1Bvc2l0aW9uXCI6MyxcIkFic29sdXRlUG9zaXRpb25cIjoxMzIuODc2MTI5LFwiTWFyZ2luXCI6e1wiJGlkXCI6XCI4NVwiLFwiVG9wXCI6MC4wLFwiTGVmdFwiOjEwLjAsXCJSaWdodFwiOjEwLjAsXCJCb3R0b21cIjowLjB9LFwiUGFkZGluZ1wiOntcIiRpZFwiOlwiODZcIixcIlRvcFwiOjAuMCxcIkxlZnRcIjowLjAsXCJSaWdodFwiOjAuMCxcIkJvdHRvbVwiOjAuMH0sXCJCYWNrZ3JvdW5kXCI6e1wiJGlkXCI6XCI4N1wiLFwiQ29sb3JcIjp7XCIkaWRcIjpcIjg4XCIsXCJBXCI6MjU1LFwiUlwiOjQ3LFwiR1wiOjU0LFwiQlwiOjE1M319LFwiSXNWaXNpYmxlXCI6dHJ1ZSxcIldpZHRoXCI6MC4wLFwiSGVpZ2h0XCI6MC4wLFwiQm9yZGVyU3R5bGVcIjpudWxsfSxcIkRlZmF1bHRNaWxlc3RvbmVTdHlsZVwiOntcIiRpZFwiOlwiODlcIixcIlNoYXBlXCI6MTMsXCJDb25uZWN0b3JNYXJnaW5cIjp7XCIkaWRcIjpcIjkwXCIsXCJUb3BcIjowLjAsXCJMZWZ0XCI6Mi4wLFwiUmlnaHRcIjoyLjAsXCJCb3R0b21cIjowLjB9LFwiQ29ubmVjdG9yU3R5bGVcIjp7XCIkaWRcIjpcIjkxXCIsXCJMaW5lQ29sb3JcIjp7XCIkaWRcIjpcIjkyXCIsXCIkdHlwZVwiOlwiTkxSRS5Db21tb24uRG9tLlNvbGlkQ29sb3JCcnVzaCwgTkxSRS5Db21tb25cIixcIkNvbG9yXCI6e1wiJGlkXCI6XCI5M1wiLFwiQVwiOjEyNyxcIlJcIjo3OSxcIkdcIjoxMjksXCJCXCI6MTg5fX0sXCJMaW5lV2VpZ2h0XCI6MS4wLFwiTGluZVR5cGVcIjowfSxcIklzQmVsb3dUaW1lYmFuZFwiOmZhbHNlLFwiSGlkZURhdGVcIjpmYWxzZSxcIlNoYXBlU2l6ZVwiOjEsXCJTcGFjaW5nXCI6Mi4wLFwiUGFkZGluZ1wiOntcIiRpZFwiOlwiOTRcIixcIlRvcFwiOjcuMCxcIkxlZnRcIjozLjAsXCJSaWdodFwiOjAuMCxcIkJvdHRvbVwiOjIuMH0sXCJQb3NpdGlvblwiOm51bGwsXCJQb3NpdGlvbk9uVGFza1wiOjAsXCJTaGFwZVN0eWxlXCI6e1wiJGlkXCI6XCI5NVwiLFwiTWFyZ2luXCI6e1wiJGlkXCI6XCI5NlwiLFwiVG9wXCI6MC4wLFwiTGVmdFwiOjAuMCxcIlJpZ2h0XCI6MC4wLFwiQm90dG9tXCI6MC4wfSxcIlBhZGRpbmdcIjp7XCIkaWRcIjpcIjk3XCIsXCJUb3BcIjowLjAsXCJMZWZ0XCI6MC4wLFwiUmlnaHRcIjowLjAsXCJCb3R0b21cIjowLjB9LFwiQmFja2dyb3VuZFwiOntcIiRpZFwiOlwiOThcIixcIkNvbG9yXCI6e1wiJGlkXCI6XCI5OVwiLFwiQVwiOjI1NSxcIlJcIjoxMCxcIkdcIjozMixcIkJcIjo0MX19LFwiSXNWaXNpYmxlXCI6dHJ1ZSxcIldpZHRoXCI6MTMuMCxcIkhlaWdodFwiOjEzLjAsXCJCb3JkZXJTdHlsZVwiOntcIiRpZFwiOlwiMTAwXCIsXCJMaW5lQ29sb3JcIjp7XCIkaWRcIjpcIjEwMVwiLFwiJHR5cGVcIjpcIk5MUkUuQ29tbW9uLkRvbS5Tb2xpZENvbG9yQnJ1c2gsIE5MUkUuQ29tbW9uXCIsXCJDb2xvclwiOntcIiRpZFwiOlwiMTAyXCIsXCJBXCI6MjU1LFwiUlwiOjI1NSxcIkdcIjowLFwiQlwiOjB9fSxcIkxpbmVXZWlnaHRcIjowLjAsXCJMaW5lVHlwZVwiOjB9fSxcIlRpdGxlU3R5bGVcIjp7XCIkaWRcIjpcIjEwM1wiLFwiRm9udFNldHRpbmdzXCI6e1wiJGlkXCI6XCIxMDRcIixcIkZvbnRTaXplXCI6MTEsXCJGb250TmFtZVwiOlwiQ2FsaWJyaVwiLFwiSXNCb2xkXCI6dHJ1ZSxcIklzSXRhbGljXCI6ZmFsc2UsXCJJc1VuZGVybGluZWRcIjpmYWxzZX0sXCJBdXRvU2l6ZVwiOjAsXCJGb3JlZ3JvdW5kXCI6e1wiJGlkXCI6XCIxMDVcIixcIkNvbG9yXCI6e1wiJGlkXCI6XCIxMDZcIixcIkFcIjoyNTUsXCJSXCI6MCxcIkdcIjowLFwiQlwiOjB9fSxcIkJhY2tncm91bmRGaWxsVHlwZVwiOjAsXCJNYXhXaWR0aFwiOjIwMC4wLFwiTWF4SGVpZ2h0XCI6XCJJbmZpbml0eVwiLFwiU21hcnRGb3JlZ3JvdW5kSXNBY3RpdmVcIjpmYWxzZSxcIkhvcml6b250YWxBbGlnbm1lbnRcIjowLFwiVmVydGljYWxBbGlnbm1lbnRcIjowLFwiU21hcnRGb3JlZ3JvdW5kXCI6bnVsbCxcIk1hcmdpblwiOntcIiRpZFwiOlwiMTA3XCIsXCJUb3BcIjowLjAsXCJMZWZ0XCI6MC4wLFwiUmlnaHRcIjowLjAsXCJCb3R0b21cIjowLjB9LFwiUGFkZGluZ1wiOntcIiRpZFwiOlwiMTA4XCIsXCJUb3BcIjowLjAsXCJMZWZ0XCI6MC4wLFwiUmlnaHRcIjowLjAsXCJCb3R0b21cIjowLjB9LFwiQmFja2dyb3VuZFwiOntcIiRpZFwiOlwiMTA5XCIsXCJDb2xvclwiOntcIiRpZFwiOlwiMTEwXCIsXCJBXCI6MCxcIlJcIjowLFwiR1wiOjAsXCJCXCI6MH19LFwiSXNWaXNpYmxlXCI6dHJ1ZSxcIldpZHRoXCI6MC4wLFwiSGVpZ2h0XCI6MC4wLFwiQm9yZGVyU3R5bGVcIjpudWxsfSxcIkRhdGVTdHlsZVwiOntcIiRpZFwiOlwiMTExXCIsXCJGb250U2V0dGluZ3NcIjp7XCIkaWRcIjpcIjExMlwiLFwiRm9udFNpemVcIjoxMCxcIkZvbnROYW1lXCI6XCJDYWxpYnJpXCIsXCJJc0JvbGRcIjpmYWxzZSxcIklzSXRhbGljXCI6ZmFsc2UsXCJJc1VuZGVybGluZWRcIjpmYWxzZX0sXCJBdXRvU2l6ZVwiOjAsXCJGb3JlZ3JvdW5kXCI6e1wiJGlkXCI6XCIxMTNcIixcIkNvbG9yXCI6e1wiJGlkXCI6XCIxMTR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ExNVwiLFwiVG9wXCI6MC4wLFwiTGVmdFwiOjAuMCxcIlJpZ2h0XCI6MC4wLFwiQm90dG9tXCI6MC4wfSxcIlBhZGRpbmdcIjp7XCIkaWRcIjpcIjExNlwiLFwiVG9wXCI6MC4wLFwiTGVmdFwiOjAuMCxcIlJpZ2h0XCI6MC4wLFwiQm90dG9tXCI6MC4wfSxcIkJhY2tncm91bmRcIjp7XCIkaWRcIjpcIjExN1wiLFwiQ29sb3JcIjp7XCIkaWRcIjpcIjExOFwiLFwiQVwiOjAsXCJSXCI6MCxcIkdcIjowLFwiQlwiOjB9fSxcIklzVmlzaWJsZVwiOnRydWUsXCJXaWR0aFwiOjAuMCxcIkhlaWdodFwiOjAuMCxcIkJvcmRlclN0eWxlXCI6bnVsbH0sXCJEYXRlRm9ybWF0XCI6e1wiJGlkXCI6XCIxMTl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FwiRGVmYXVsdFRhc2tTdHlsZVwiOntcIiRpZFwiOlwiMTIwXCIsXCJTaGFwZVwiOjEsXCJTaGFwZVRoaWNrbmVzc1wiOjAsXCJEdXJhdGlvbkZvcm1hdFwiOjAsXCJQZXJjZW50YWdlQ29tcGxldGVTdHlsZVwiOntcIiRpZFwiOlwiMTIxXCIsXCJGb250U2V0dGluZ3NcIjp7XCIkaWRcIjpcIjEyMlwiLFwiRm9udFNpemVcIjoxMCxcIkZvbnROYW1lXCI6XCJDYWxpYnJpXCIsXCJJc0JvbGRcIjpmYWxzZSxcIklzSXRhbGljXCI6ZmFsc2UsXCJJc1VuZGVybGluZWRcIjpmYWxzZX0sXCJBdXRvU2l6ZVwiOjAsXCJGb3JlZ3JvdW5kXCI6e1wiJGlkXCI6XCIxMjNcIixcIkNvbG9yXCI6e1wiJGlkXCI6XCIxMjRcIixcIkFcIjoyNTUsXCJSXCI6MjM3LFwiR1wiOjEyNSxcIkJcIjo0OX19LFwiQmFja2dyb3VuZEZpbGxUeXBlXCI6MCxcIk1heFdpZHRoXCI6MjAwLjAsXCJNYXhIZWlnaHRcIjpcIkluZmluaXR5XCIsXCJTbWFydEZvcmVncm91bmRJc0FjdGl2ZVwiOmZhbHNlLFwiSG9yaXpvbnRhbEFsaWdubWVudFwiOjAsXCJWZXJ0aWNhbEFsaWdubWVudFwiOjAsXCJTbWFydEZvcmVncm91bmRcIjpudWxsLFwiTWFyZ2luXCI6e1wiJGlkXCI6XCIxMjVcIixcIlRvcFwiOjAuMCxcIkxlZnRcIjowLjAsXCJSaWdodFwiOjAuMCxcIkJvdHRvbVwiOjAuMH0sXCJQYWRkaW5nXCI6e1wiJGlkXCI6XCIxMjZcIixcIlRvcFwiOjAuMCxcIkxlZnRcIjowLjAsXCJSaWdodFwiOjAuMCxcIkJvdHRvbVwiOjAuMH0sXCJCYWNrZ3JvdW5kXCI6e1wiJGlkXCI6XCIxMjdcIixcIkNvbG9yXCI6e1wiJGlkXCI6XCIxMjhcIixcIkFcIjowLFwiUlwiOjAsXCJHXCI6MCxcIkJcIjowfX0sXCJJc1Zpc2libGVcIjp0cnVlLFwiV2lkdGhcIjowLjAsXCJIZWlnaHRcIjowLjAsXCJCb3JkZXJTdHlsZVwiOm51bGx9LFwiRHVyYXRpb25TdHlsZVwiOntcIiRpZFwiOlwiMTI5XCIsXCJGb250U2V0dGluZ3NcIjp7XCIkaWRcIjpcIjEzMFwiLFwiRm9udFNpemVcIjoxMCxcIkZvbnROYW1lXCI6XCJDYWxpYnJpXCIsXCJJc0JvbGRcIjpmYWxzZSxcIklzSXRhbGljXCI6ZmFsc2UsXCJJc1VuZGVybGluZWRcIjpmYWxzZX0sXCJBdXRvU2l6ZVwiOjAsXCJGb3JlZ3JvdW5kXCI6e1wiJGlkXCI6XCIxMzFcIixcIkNvbG9yXCI6e1wiJGlkXCI6XCIxMzJcIixcIkFcIjoyNTUsXCJSXCI6MjM3LFwiR1wiOjEyNSxcIkJcIjo0OX19LFwiQmFja2dyb3VuZEZpbGxUeXBlXCI6MCxcIk1heFdpZHRoXCI6MjAwLjAsXCJNYXhIZWlnaHRcIjpcIkluZmluaXR5XCIsXCJTbWFydEZvcmVncm91bmRJc0FjdGl2ZVwiOmZhbHNlLFwiSG9yaXpvbnRhbEFsaWdubWVudFwiOjAsXCJWZXJ0aWNhbEFsaWdubWVudFwiOjAsXCJTbWFydEZvcmVncm91bmRcIjpudWxsLFwiTWFyZ2luXCI6e1wiJGlkXCI6XCIxMzNcIixcIlRvcFwiOjAuMCxcIkxlZnRcIjowLjAsXCJSaWdodFwiOjAuMCxcIkJvdHRvbVwiOjAuMH0sXCJQYWRkaW5nXCI6e1wiJGlkXCI6XCIxMzRcIixcIlRvcFwiOjAuMCxcIkxlZnRcIjowLjAsXCJSaWdodFwiOjAuMCxcIkJvdHRvbVwiOjAuMH0sXCJCYWNrZ3JvdW5kXCI6e1wiJGlkXCI6XCIxMzVcIixcIkNvbG9yXCI6e1wiJGlkXCI6XCIxMzZcIixcIkFcIjowLFwiUlwiOjAsXCJHXCI6MCxcIkJcIjowfX0sXCJJc1Zpc2libGVcIjp0cnVlLFwiV2lkdGhcIjowLjAsXCJIZWlnaHRcIjowLjAsXCJCb3JkZXJTdHlsZVwiOm51bGx9LFwiSG9yaXpvbnRhbENvbm5lY3RvclN0eWxlXCI6e1wiJGlkXCI6XCIxMzdcIixcIkxpbmVDb2xvclwiOntcIiRpZFwiOlwiMTM4XCIsXCIkdHlwZVwiOlwiTkxSRS5Db21tb24uRG9tLlNvbGlkQ29sb3JCcnVzaCwgTkxSRS5Db21tb25cIixcIkNvbG9yXCI6e1wiJGlkXCI6XCIxMzlcIixcIkFcIjoyNTUsXCJSXCI6MjA0LFwiR1wiOjIwNCxcIkJcIjoyMDR9fSxcIkxpbmVXZWlnaHRcIjoxLjAsXCJMaW5lVHlwZVwiOjB9LFwiVmVydGljYWxDb25uZWN0b3JTdHlsZVwiOntcIiRpZFwiOlwiMTQwXCIsXCJMaW5lQ29sb3JcIjp7XCIkaWRcIjpcIjE0MVwiLFwiJHR5cGVcIjpcIk5MUkUuQ29tbW9uLkRvbS5Tb2xpZENvbG9yQnJ1c2gsIE5MUkUuQ29tbW9uXCIsXCJDb2xvclwiOntcIiRpZFwiOlwiMTQyXCIsXCJBXCI6MjU1LFwiUlwiOjIwNCxcIkdcIjoyMDQsXCJCXCI6MjA0fX0sXCJMaW5lV2VpZ2h0XCI6MC4wLFwiTGluZVR5cGVcIjowfSxcIk1hcmdpblwiOm51bGwsXCJTdGFydERhdGVQb3NpdGlvblwiOjMsXCJFbmREYXRlUG9zaXRpb25cIjozLFwiVGl0bGVQb3NpdGlvblwiOjQsXCJEdXJhdGlvblBvc2l0aW9uXCI6NixcIlBlcmNlbnRhZ2VDb21wbGV0ZWRQb3NpdGlvblwiOjYsXCJTcGFjaW5nXCI6NSxcIklzQmVsb3dUaW1lYmFuZFwiOmZhbHNlLFwiUGVyY2VudGFnZUNvbXBsZXRlU2hhcGVPcGFjaXR5XCI6MzUsXCJHcm91cE5hbWVcIjpudWxsLFwiQXR0YWNoZWRNaWxlc3RvbmVzU3R5bGVzXCI6bnVsbCxcIlNoYXBlU3R5bGVcIjp7XCIkaWRcIjpcIjE0M1wiLFwiTWFyZ2luXCI6e1wiJGlkXCI6XCIxNDRcIixcIlRvcFwiOjAuMCxcIkxlZnRcIjo0LjAsXCJSaWdodFwiOjQuMCxcIkJvdHRvbVwiOjAuMH0sXCJQYWRkaW5nXCI6e1wiJGlkXCI6XCIxNDVcIixcIlRvcFwiOjAuMCxcIkxlZnRcIjowLjAsXCJSaWdodFwiOjAuMCxcIkJvdHRvbVwiOjAuMH0sXCJCYWNrZ3JvdW5kXCI6e1wiJGlkXCI6XCIxNDZcIixcIkNvbG9yXCI6e1wiJGlkXCI6XCIxNDdcIixcIkFcIjoyNTUsXCJSXCI6MCxcIkdcIjoxMTQsXCJCXCI6MTg4fX0sXCJJc1Zpc2libGVcIjp0cnVlLFwiV2lkdGhcIjowLjAsXCJIZWlnaHRcIjoxMC4wLFwiQm9yZGVyU3R5bGVcIjp7XCIkaWRcIjpcIjE0OFwiLFwiTGluZUNvbG9yXCI6e1wiJGlkXCI6XCIxNDlcIixcIiR0eXBlXCI6XCJOTFJFLkNvbW1vbi5Eb20uU29saWRDb2xvckJydXNoLCBOTFJFLkNvbW1vblwiLFwiQ29sb3JcIjp7XCIkaWRcIjpcIjE1MFwiLFwiQVwiOjI1NSxcIlJcIjoyNTUsXCJHXCI6MCxcIkJcIjowfX0sXCJMaW5lV2VpZ2h0XCI6MC4wLFwiTGluZVR5cGVcIjowfX0sXCJUaXRsZVN0eWxlXCI6e1wiJGlkXCI6XCIxNTFcIixcIkZvbnRTZXR0aW5nc1wiOntcIiRpZFwiOlwiMTUyXCIsXCJGb250U2l6ZVwiOjExLFwiRm9udE5hbWVcIjpcIkNhbGlicmlcIixcIklzQm9sZFwiOnRydWUsXCJJc0l0YWxpY1wiOmZhbHNlLFwiSXNVbmRlcmxpbmVkXCI6ZmFsc2V9LFwiQXV0b1NpemVcIjowLFwiRm9yZWdyb3VuZFwiOntcIiRpZFwiOlwiMTUzXCIsXCJDb2xvclwiOntcIiRpZFwiOlwiMTU0XCIsXCJBXCI6MjU1LFwiUlwiOjAsXCJHXCI6MCxcIkJcIjowfX0sXCJCYWNrZ3JvdW5kRmlsbFR5cGVcIjowLFwiTWF4V2lkdGhcIjo5NjAuMCxcIk1heEhlaWdodFwiOlwiSW5maW5pdHlcIixcIlNtYXJ0Rm9yZWdyb3VuZElzQWN0aXZlXCI6ZmFsc2UsXCJIb3Jpem9udGFsQWxpZ25tZW50XCI6MCxcIlZlcnRpY2FsQWxpZ25tZW50XCI6MCxcIlNtYXJ0Rm9yZWdyb3VuZFwiOm51bGwsXCJNYXJnaW5cIjp7XCIkaWRcIjpcIjE1NVwiLFwiVG9wXCI6MC4wLFwiTGVmdFwiOjAuMCxcIlJpZ2h0XCI6MC4wLFwiQm90dG9tXCI6MC4wfSxcIlBhZGRpbmdcIjp7XCIkaWRcIjpcIjE1NlwiLFwiVG9wXCI6MC4wLFwiTGVmdFwiOjAuMCxcIlJpZ2h0XCI6MC4wLFwiQm90dG9tXCI6MC4wfSxcIkJhY2tncm91bmRcIjp7XCIkaWRcIjpcIjE1N1wiLFwiQ29sb3JcIjp7XCIkaWRcIjpcIjE1OFwiLFwiQVwiOjAsXCJSXCI6MCxcIkdcIjowLFwiQlwiOjB9fSxcIklzVmlzaWJsZVwiOnRydWUsXCJXaWR0aFwiOjAuMCxcIkhlaWdodFwiOjAuMCxcIkJvcmRlclN0eWxlXCI6bnVsbH0sXCJEYXRlU3R5bGVcIjp7XCIkaWRcIjpcIjE1OVwiLFwiRm9udFNldHRpbmdzXCI6e1wiJGlkXCI6XCIxNjBcIixcIkZvbnRTaXplXCI6MTAsXCJGb250TmFtZVwiOlwiQ2FsaWJyaVwiLFwiSXNCb2xkXCI6ZmFsc2UsXCJJc0l0YWxpY1wiOmZhbHNlLFwiSXNVbmRlcmxpbmVkXCI6ZmFsc2V9LFwiQXV0b1NpemVcIjowLFwiRm9yZWdyb3VuZFwiOntcIiRpZFwiOlwiMTYxXCIsXCJDb2xvclwiOntcIiRpZFwiOlwiMTYyXCIsXCJBXCI6MjU1LFwiUlwiOjY4LFwiR1wiOjg0LFwiQlwiOjEwNn19LFwiQmFja2dyb3VuZEZpbGxUeXBlXCI6MCxcIk1heFdpZHRoXCI6MjAwLjAsXCJNYXhIZWlnaHRcIjpcIkluZmluaXR5XCIsXCJTbWFydEZvcmVncm91bmRJc0FjdGl2ZVwiOmZhbHNlLFwiSG9yaXpvbnRhbEFsaWdubWVudFwiOjIsXCJWZXJ0aWNhbEFsaWdubWVudFwiOjAsXCJTbWFydEZvcmVncm91bmRcIjpudWxsLFwiTWFyZ2luXCI6e1wiJGlkXCI6XCIxNjNcIixcIlRvcFwiOjAuMCxcIkxlZnRcIjowLjAsXCJSaWdodFwiOjAuMCxcIkJvdHRvbVwiOjAuMH0sXCJQYWRkaW5nXCI6e1wiJGlkXCI6XCIxNjRcIixcIlRvcFwiOjAuMCxcIkxlZnRcIjowLjAsXCJSaWdodFwiOjAuMCxcIkJvdHRvbVwiOjAuMH0sXCJCYWNrZ3JvdW5kXCI6e1wiJGlkXCI6XCIxNjVcIixcIkNvbG9yXCI6e1wiJGlkXCI6XCIxNjZcIixcIkFcIjowLFwiUlwiOjAsXCJHXCI6MCxcIkJcIjowfX0sXCJJc1Zpc2libGVcIjp0cnVlLFwiV2lkdGhcIjowLjAsXCJIZWlnaHRcIjowLjAsXCJCb3JkZXJTdHlsZVwiOm51bGx9LFwiRGF0ZUZvcm1hdFwiOntcIiRpZFwiOlwiMTY3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cIlNob3dFbGFwc2VkVGltZUdyYWRpZW50U3R5bGVcIjpmYWxzZSxcIlRpbWViYW5kUmVzZXJ2ZWRMZWZ0QXJlYVN0eWxlXCI6e1wiJGlkXCI6XCIxNjhcIixcIkFjdGl2aXR5SGVhZGVyV2lkdGhcIjowLjAsXCJJc1NldFwiOmZhbHNlfSxcIkRlZmF1bHRTd2ltbGFuZVN0eWxlXCI6bnVsbCxcIkN1c3RvbU1pbGVzdG9uZVN0eWxlTGlzdFwiOlt7XCIkaWRcIjpcIjE2OVwiLFwiU2hhcGVcIjoxLFwiQ29ubmVjdG9yTWFyZ2luXCI6e1wiJGlkXCI6XCIxNzBcIixcIlRvcFwiOjAuMCxcIkxlZnRcIjoyLjAsXCJSaWdodFwiOjIuMCxcIkJvdHRvbVwiOjAuMH0sXCJDb25uZWN0b3JTdHlsZVwiOntcIiRpZFwiOlwiMTcxXCIsXCJMaW5lQ29sb3JcIjp7XCIkaWRcIjpcIjE3MlwiLFwiJHR5cGVcIjpcIk5MUkUuQ29tbW9uLkRvbS5Tb2xpZENvbG9yQnJ1c2gsIE5MUkUuQ29tbW9uXCIsXCJDb2xvclwiOntcIiRpZFwiOlwiMTczXCIsXCJBXCI6MTI3LFwiUlwiOjc5LFwiR1wiOjEyOSxcIkJcIjoxODl9fSxcIkxpbmVXZWlnaHRcIjoxLjAsXCJMaW5lVHlwZVwiOjB9LFwiSXNCZWxvd1RpbWViYW5kXCI6ZmFsc2UsXCJIaWRlRGF0ZVwiOmZhbHNlLFwiU2hhcGVTaXplXCI6MSxcIlNwYWNpbmdcIjoyLjAsXCJQYWRkaW5nXCI6e1wiJGlkXCI6XCIxNzRcIixcIlRvcFwiOjcuMCxcIkxlZnRcIjozLjAsXCJSaWdodFwiOjAuMCxcIkJvdHRvbVwiOjIuMH0sXCJQb3NpdGlvblwiOntcIiRpZFwiOlwiMTc1XCIsXCJSYXRpb1wiOjAuMCxcIklzQ3VzdG9tXCI6ZmFsc2V9LFwiUG9zaXRpb25PblRhc2tcIjowLFwiU2hhcGVTdHlsZVwiOntcIiRpZFwiOlwiMTc2XCIsXCJNYXJnaW5cIjp7XCIkaWRcIjpcIjE3N1wiLFwiVG9wXCI6MC4wLFwiTGVmdFwiOjAuMCxcIlJpZ2h0XCI6MC4wLFwiQm90dG9tXCI6MC4wfSxcIlBhZGRpbmdcIjp7XCIkaWRcIjpcIjE3OFwiLFwiVG9wXCI6MC4wLFwiTGVmdFwiOjAuMCxcIlJpZ2h0XCI6MC4wLFwiQm90dG9tXCI6MC4wfSxcIkJhY2tncm91bmRcIjp7XCIkaWRcIjpcIjE3OVwiLFwiQ29sb3JcIjp7XCIkaWRcIjpcIjE4MFwiLFwiQVwiOjI1NSxcIlJcIjoxNDMsXCJHXCI6MjI4LFwiQlwiOjIyMn19LFwiSXNWaXNpYmxlXCI6dHJ1ZSxcIldpZHRoXCI6MTguMCxcIkhlaWdodFwiOjIwLjAsXCJCb3JkZXJTdHlsZVwiOntcIiRpZFwiOlwiMTgxXCIsXCJMaW5lQ29sb3JcIjp7XCIkaWRcIjpcIjE4MlwiLFwiJHR5cGVcIjpcIk5MUkUuQ29tbW9uLkRvbS5Tb2xpZENvbG9yQnJ1c2gsIE5MUkUuQ29tbW9uXCIsXCJDb2xvclwiOntcIiRpZFwiOlwiMTgzXCIsXCJBXCI6MjU1LFwiUlwiOjE4OCxcIkdcIjoxNzgsXCJCXCI6MH19LFwiTGluZVdlaWdodFwiOjAuMCxcIkxpbmVUeXBlXCI6MH19LFwiVGl0bGVTdHlsZVwiOntcIiRpZFwiOlwiMTg0XCIsXCJGb250U2V0dGluZ3NcIjp7XCIkaWRcIjpcIjE4NVwiLFwiRm9udFNpemVcIjoxMSxcIkZvbnROYW1lXCI6XCJDYWxpYnJpXCIsXCJJc0JvbGRcIjp0cnVlLFwiSXNJdGFsaWNcIjpmYWxzZSxcIklzVW5kZXJsaW5lZFwiOmZhbHNlfSxcIkF1dG9TaXplXCI6MCxcIkZvcmVncm91bmRcIjp7XCIkaWRcIjpcIjE4NlwiLFwiQ29sb3JcIjp7XCIkaWRcIjpcIjE4N1wiLFwiQVwiOjI1NSxcIlJcIjowLFwiR1wiOjAsXCJCXCI6MH19LFwiQmFja2dyb3VuZEZpbGxUeXBlXCI6MCxcIk1heFdpZHRoXCI6MjAwLjAsXCJNYXhIZWlnaHRcIjpcIkluZmluaXR5XCIsXCJTbWFydEZvcmVncm91bmRJc0FjdGl2ZVwiOmZhbHNlLFwiSG9yaXpvbnRhbEFsaWdubWVudFwiOjEsXCJWZXJ0aWNhbEFsaWdubWVudFwiOjAsXCJTbWFydEZvcmVncm91bmRcIjpudWxsLFwiTWFyZ2luXCI6e1wiJGlkXCI6XCIxODhcIixcIlRvcFwiOjAuMCxcIkxlZnRcIjowLjAsXCJSaWdodFwiOjAuMCxcIkJvdHRvbVwiOjAuMH0sXCJQYWRkaW5nXCI6e1wiJGlkXCI6XCIxODlcIixcIlRvcFwiOjAuMCxcIkxlZnRcIjowLjAsXCJSaWdodFwiOjAuMCxcIkJvdHRvbVwiOjAuMH0sXCJCYWNrZ3JvdW5kXCI6e1wiJGlkXCI6XCIxOTBcIixcIkNvbG9yXCI6e1wiJGlkXCI6XCIxOTFcIixcIkFcIjowLFwiUlwiOjI1NSxcIkdcIjoyNTUsXCJCXCI6MjU1fX0sXCJJc1Zpc2libGVcIjp0cnVlLFwiV2lkdGhcIjowLjAsXCJIZWlnaHRcIjowLjAsXCJCb3JkZXJTdHlsZVwiOntcIiRpZFwiOlwiMTkyXCIsXCJMaW5lQ29sb3JcIjpudWxsLFwiTGluZVdlaWdodFwiOjAuMCxcIkxpbmVUeXBlXCI6MH19LFwiRGF0ZVN0eWxlXCI6e1wiJGlkXCI6XCIxOTNcIixcIkZvbnRTZXR0aW5nc1wiOntcIiRpZFwiOlwiMTk0XCIsXCJGb250U2l6ZVwiOjEwLFwiRm9udE5hbWVcIjpcIkNhbGlicmlcIixcIklzQm9sZFwiOmZhbHNlLFwiSXNJdGFsaWNcIjpmYWxzZSxcIklzVW5kZXJsaW5lZFwiOmZhbHNlfSxcIkF1dG9TaXplXCI6MCxcIkZvcmVncm91bmRcIjp7XCIkaWRcIjpcIjE5NVwiLFwiQ29sb3JcIjp7XCIkaWRcIjpcIjE5NlwiLFwiQVwiOjI1NSxcIlJcIjoxMCxcIkdcIjozMixcIkJcIjo0MX19LFwiQmFja2dyb3VuZEZpbGxUeXBlXCI6MCxcIk1heFdpZHRoXCI6MjAwLjAsXCJNYXhIZWlnaHRcIjpcIkluZmluaXR5XCIsXCJTbWFydEZvcmVncm91bmRJc0FjdGl2ZVwiOmZhbHNlLFwiSG9yaXpvbnRhbEFsaWdubWVudFwiOjEsXCJWZXJ0aWNhbEFsaWdubWVudFwiOjAsXCJTbWFydEZvcmVncm91bmRcIjpudWxsLFwiTWFyZ2luXCI6e1wiJGlkXCI6XCIxOTdcIixcIlRvcFwiOjAuMCxcIkxlZnRcIjowLjAsXCJSaWdodFwiOjAuMCxcIkJvdHRvbVwiOjAuMH0sXCJQYWRkaW5nXCI6e1wiJGlkXCI6XCIxOThcIixcIlRvcFwiOjAuMCxcIkxlZnRcIjowLjAsXCJSaWdodFwiOjAuMCxcIkJvdHRvbVwiOjAuMH0sXCJCYWNrZ3JvdW5kXCI6e1wiJGlkXCI6XCIxOTlcIixcIkNvbG9yXCI6e1wiJGlkXCI6XCIyMDBcIixcIkFcIjowLFwiUlwiOjI1NSxcIkdcIjoyNTUsXCJCXCI6MjU1fX0sXCJJc1Zpc2libGVcIjp0cnVlLFwiV2lkdGhcIjowLjAsXCJIZWlnaHRcIjowLjAsXCJCb3JkZXJTdHlsZVwiOntcIiRpZFwiOlwiMjAxXCIsXCJMaW5lQ29sb3JcIjpudWxsLFwiTGluZVdlaWdodFwiOjAuMCxcIkxpbmVUeXBlXCI6MH19LFwiRGF0ZUZvcm1hdFwiOntcIiRpZFwiOlwiMjAy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7XCIkaWRcIjpcIjIwM1wiLFwiU2hhcGVcIjoxLFwiQ29ubmVjdG9yTWFyZ2luXCI6e1wiJGlkXCI6XCIyMDRcIixcIlRvcFwiOjAuMCxcIkxlZnRcIjoyLjAsXCJSaWdodFwiOjIuMCxcIkJvdHRvbVwiOjAuMH0sXCJDb25uZWN0b3JTdHlsZVwiOntcIiRpZFwiOlwiMjA1XCIsXCJMaW5lQ29sb3JcIjp7XCIkaWRcIjpcIjIwNlwiLFwiJHR5cGVcIjpcIk5MUkUuQ29tbW9uLkRvbS5Tb2xpZENvbG9yQnJ1c2gsIE5MUkUuQ29tbW9uXCIsXCJDb2xvclwiOntcIiRpZFwiOlwiMjA3XCIsXCJBXCI6MTI3LFwiUlwiOjc5LFwiR1wiOjEyOSxcIkJcIjoxODl9fSxcIkxpbmVXZWlnaHRcIjoxLjAsXCJMaW5lVHlwZVwiOjB9LFwiSXNCZWxvd1RpbWViYW5kXCI6ZmFsc2UsXCJIaWRlRGF0ZVwiOmZhbHNlLFwiU2hhcGVTaXplXCI6MSxcIlNwYWNpbmdcIjoyLjAsXCJQYWRkaW5nXCI6e1wiJGlkXCI6XCIyMDhcIixcIlRvcFwiOjcuMCxcIkxlZnRcIjozLjAsXCJSaWdodFwiOjAuMCxcIkJvdHRvbVwiOjIuMH0sXCJQb3NpdGlvblwiOntcIiRpZFwiOlwiMjA5XCIsXCJSYXRpb1wiOjAuMCxcIklzQ3VzdG9tXCI6ZmFsc2V9LFwiUG9zaXRpb25PblRhc2tcIjowLFwiU2hhcGVTdHlsZVwiOntcIiRpZFwiOlwiMjEwXCIsXCJNYXJnaW5cIjp7XCIkaWRcIjpcIjIxMVwiLFwiVG9wXCI6MC4wLFwiTGVmdFwiOjAuMCxcIlJpZ2h0XCI6MC4wLFwiQm90dG9tXCI6MC4wfSxcIlBhZGRpbmdcIjp7XCIkaWRcIjpcIjIxMlwiLFwiVG9wXCI6MC4wLFwiTGVmdFwiOjAuMCxcIlJpZ2h0XCI6MC4wLFwiQm90dG9tXCI6MC4wfSxcIkJhY2tncm91bmRcIjp7XCIkaWRcIjpcIjIxM1wiLFwiQ29sb3JcIjp7XCIkaWRcIjpcIjIxNFwiLFwiQVwiOjI1NSxcIlJcIjoxNDMsXCJHXCI6MjI4LFwiQlwiOjIyMn19LFwiSXNWaXNpYmxlXCI6dHJ1ZSxcIldpZHRoXCI6MTguMCxcIkhlaWdodFwiOjIwLjAsXCJCb3JkZXJTdHlsZVwiOntcIiRpZFwiOlwiMjE1XCIsXCJMaW5lQ29sb3JcIjp7XCIkaWRcIjpcIjIxNlwiLFwiJHR5cGVcIjpcIk5MUkUuQ29tbW9uLkRvbS5Tb2xpZENvbG9yQnJ1c2gsIE5MUkUuQ29tbW9uXCIsXCJDb2xvclwiOntcIiRpZFwiOlwiMjE3XCIsXCJBXCI6MjU1LFwiUlwiOjE4OCxcIkdcIjoxNzgsXCJCXCI6MH19LFwiTGluZVdlaWdodFwiOjAuMCxcIkxpbmVUeXBlXCI6MH19LFwiVGl0bGVTdHlsZVwiOntcIiRpZFwiOlwiMjE4XCIsXCJGb250U2V0dGluZ3NcIjp7XCIkaWRcIjpcIjIxOVwiLFwiRm9udFNpemVcIjoxMSxcIkZvbnROYW1lXCI6XCJDYWxpYnJpXCIsXCJJc0JvbGRcIjp0cnVlLFwiSXNJdGFsaWNcIjpmYWxzZSxcIklzVW5kZXJsaW5lZFwiOmZhbHNlfSxcIkF1dG9TaXplXCI6MCxcIkZvcmVncm91bmRcIjp7XCIkaWRcIjpcIjIyMFwiLFwiQ29sb3JcIjp7XCIkaWRcIjpcIjIyMVwiLFwiQVwiOjI1NSxcIlJcIjowLFwiR1wiOjAsXCJCXCI6MH19LFwiQmFja2dyb3VuZEZpbGxUeXBlXCI6MCxcIk1heFdpZHRoXCI6MjAwLjAsXCJNYXhIZWlnaHRcIjpcIkluZmluaXR5XCIsXCJTbWFydEZvcmVncm91bmRJc0FjdGl2ZVwiOmZhbHNlLFwiSG9yaXpvbnRhbEFsaWdubWVudFwiOjEsXCJWZXJ0aWNhbEFsaWdubWVudFwiOjAsXCJTbWFydEZvcmVncm91bmRcIjpudWxsLFwiTWFyZ2luXCI6e1wiJGlkXCI6XCIyMjJcIixcIlRvcFwiOjAuMCxcIkxlZnRcIjowLjAsXCJSaWdodFwiOjAuMCxcIkJvdHRvbVwiOjAuMH0sXCJQYWRkaW5nXCI6e1wiJGlkXCI6XCIyMjNcIixcIlRvcFwiOjAuMCxcIkxlZnRcIjowLjAsXCJSaWdodFwiOjAuMCxcIkJvdHRvbVwiOjAuMH0sXCJCYWNrZ3JvdW5kXCI6e1wiJGlkXCI6XCIyMjRcIixcIkNvbG9yXCI6e1wiJGlkXCI6XCIyMjVcIixcIkFcIjowLFwiUlwiOjI1NSxcIkdcIjoyNTUsXCJCXCI6MjU1fX0sXCJJc1Zpc2libGVcIjp0cnVlLFwiV2lkdGhcIjowLjAsXCJIZWlnaHRcIjowLjAsXCJCb3JkZXJTdHlsZVwiOntcIiRpZFwiOlwiMjI2XCIsXCJMaW5lQ29sb3JcIjpudWxsLFwiTGluZVdlaWdodFwiOjAuMCxcIkxpbmVUeXBlXCI6MH19LFwiRGF0ZVN0eWxlXCI6e1wiJGlkXCI6XCIyMjdcIixcIkZvbnRTZXR0aW5nc1wiOntcIiRpZFwiOlwiMjI4XCIsXCJGb250U2l6ZVwiOjEwLFwiRm9udE5hbWVcIjpcIkNhbGlicmlcIixcIklzQm9sZFwiOmZhbHNlLFwiSXNJdGFsaWNcIjpmYWxzZSxcIklzVW5kZXJsaW5lZFwiOmZhbHNlfSxcIkF1dG9TaXplXCI6MCxcIkZvcmVncm91bmRcIjp7XCIkaWRcIjpcIjIyOVwiLFwiQ29sb3JcIjp7XCIkaWRcIjpcIjIzMFwiLFwiQVwiOjI1NSxcIlJcIjoxMCxcIkdcIjozMixcIkJcIjo0MX19LFwiQmFja2dyb3VuZEZpbGxUeXBlXCI6MCxcIk1heFdpZHRoXCI6MjAwLjAsXCJNYXhIZWlnaHRcIjpcIkluZmluaXR5XCIsXCJTbWFydEZvcmVncm91bmRJc0FjdGl2ZVwiOmZhbHNlLFwiSG9yaXpvbnRhbEFsaWdubWVudFwiOjEsXCJWZXJ0aWNhbEFsaWdubWVudFwiOjAsXCJTbWFydEZvcmVncm91bmRcIjpudWxsLFwiTWFyZ2luXCI6e1wiJGlkXCI6XCIyMzFcIixcIlRvcFwiOjAuMCxcIkxlZnRcIjowLjAsXCJSaWdodFwiOjAuMCxcIkJvdHRvbVwiOjAuMH0sXCJQYWRkaW5nXCI6e1wiJGlkXCI6XCIyMzJcIixcIlRvcFwiOjAuMCxcIkxlZnRcIjowLjAsXCJSaWdodFwiOjAuMCxcIkJvdHRvbVwiOjAuMH0sXCJCYWNrZ3JvdW5kXCI6e1wiJGlkXCI6XCIyMzNcIixcIkNvbG9yXCI6e1wiJGlkXCI6XCIyMzRcIixcIkFcIjowLFwiUlwiOjI1NSxcIkdcIjoyNTUsXCJCXCI6MjU1fX0sXCJJc1Zpc2libGVcIjp0cnVlLFwiV2lkdGhcIjowLjAsXCJIZWlnaHRcIjowLjAsXCJCb3JkZXJTdHlsZVwiOntcIiRpZFwiOlwiMjM1XCIsXCJMaW5lQ29sb3JcIjpudWxsLFwiTGluZVdlaWdodFwiOjAuMCxcIkxpbmVUeXBlXCI6MH19LFwiRGF0ZUZvcm1hdFwiOntcIiRpZFwiOlwiMjM2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7XCIkaWRcIjpcIjIzN1wiLFwiU2hhcGVcIjoxLFwiQ29ubmVjdG9yTWFyZ2luXCI6e1wiJGlkXCI6XCIyMzhcIixcIlRvcFwiOjAuMCxcIkxlZnRcIjoyLjAsXCJSaWdodFwiOjIuMCxcIkJvdHRvbVwiOjAuMH0sXCJDb25uZWN0b3JTdHlsZVwiOntcIiRpZFwiOlwiMjM5XCIsXCJMaW5lQ29sb3JcIjp7XCIkaWRcIjpcIjI0MFwiLFwiJHR5cGVcIjpcIk5MUkUuQ29tbW9uLkRvbS5Tb2xpZENvbG9yQnJ1c2gsIE5MUkUuQ29tbW9uXCIsXCJDb2xvclwiOntcIiRpZFwiOlwiMjQxXCIsXCJBXCI6MTI3LFwiUlwiOjc5LFwiR1wiOjEyOSxcIkJcIjoxODl9fSxcIkxpbmVXZWlnaHRcIjoxLjAsXCJMaW5lVHlwZVwiOjB9LFwiSXNCZWxvd1RpbWViYW5kXCI6ZmFsc2UsXCJIaWRlRGF0ZVwiOmZhbHNlLFwiU2hhcGVTaXplXCI6MSxcIlNwYWNpbmdcIjoyLjAsXCJQYWRkaW5nXCI6e1wiJGlkXCI6XCIyNDJcIixcIlRvcFwiOjcuMCxcIkxlZnRcIjozLjAsXCJSaWdodFwiOjAuMCxcIkJvdHRvbVwiOjIuMH0sXCJQb3NpdGlvblwiOntcIiRpZFwiOlwiMjQzXCIsXCJSYXRpb1wiOjAuMCxcIklzQ3VzdG9tXCI6ZmFsc2V9LFwiUG9zaXRpb25PblRhc2tcIjowLFwiU2hhcGVTdHlsZVwiOntcIiRpZFwiOlwiMjQ0XCIsXCJNYXJnaW5cIjp7XCIkaWRcIjpcIjI0NVwiLFwiVG9wXCI6MC4wLFwiTGVmdFwiOjAuMCxcIlJpZ2h0XCI6MC4wLFwiQm90dG9tXCI6MC4wfSxcIlBhZGRpbmdcIjp7XCIkaWRcIjpcIjI0NlwiLFwiVG9wXCI6MC4wLFwiTGVmdFwiOjAuMCxcIlJpZ2h0XCI6MC4wLFwiQm90dG9tXCI6MC4wfSxcIkJhY2tncm91bmRcIjp7XCIkaWRcIjpcIjI0N1wiLFwiQ29sb3JcIjp7XCIkaWRcIjpcIjI0OFwiLFwiQVwiOjI1NSxcIlJcIjoxNDMsXCJHXCI6MjI4LFwiQlwiOjIyMn19LFwiSXNWaXNpYmxlXCI6dHJ1ZSxcIldpZHRoXCI6MTguMCxcIkhlaWdodFwiOjIwLjAsXCJCb3JkZXJTdHlsZVwiOntcIiRpZFwiOlwiMjQ5XCIsXCJMaW5lQ29sb3JcIjp7XCIkaWRcIjpcIjI1MFwiLFwiJHR5cGVcIjpcIk5MUkUuQ29tbW9uLkRvbS5Tb2xpZENvbG9yQnJ1c2gsIE5MUkUuQ29tbW9uXCIsXCJDb2xvclwiOntcIiRpZFwiOlwiMjUxXCIsXCJBXCI6MjU1LFwiUlwiOjE4OCxcIkdcIjoxNzgsXCJCXCI6MH19LFwiTGluZVdlaWdodFwiOjAuMCxcIkxpbmVUeXBlXCI6MH19LFwiVGl0bGVTdHlsZVwiOntcIiRpZFwiOlwiMjUyXCIsXCJGb250U2V0dGluZ3NcIjp7XCIkaWRcIjpcIjI1M1wiLFwiRm9udFNpemVcIjoxMSxcIkZvbnROYW1lXCI6XCJDYWxpYnJpXCIsXCJJc0JvbGRcIjp0cnVlLFwiSXNJdGFsaWNcIjpmYWxzZSxcIklzVW5kZXJsaW5lZFwiOmZhbHNlfSxcIkF1dG9TaXplXCI6MCxcIkZvcmVncm91bmRcIjp7XCIkaWRcIjpcIjI1NFwiLFwiQ29sb3JcIjp7XCIkaWRcIjpcIjI1NVwiLFwiQVwiOjI1NSxcIlJcIjowLFwiR1wiOjAsXCJCXCI6MH19LFwiQmFja2dyb3VuZEZpbGxUeXBlXCI6MCxcIk1heFdpZHRoXCI6MjAwLjAsXCJNYXhIZWlnaHRcIjpcIkluZmluaXR5XCIsXCJTbWFydEZvcmVncm91bmRJc0FjdGl2ZVwiOmZhbHNlLFwiSG9yaXpvbnRhbEFsaWdubWVudFwiOjEsXCJWZXJ0aWNhbEFsaWdubWVudFwiOjAsXCJTbWFydEZvcmVncm91bmRcIjpudWxsLFwiTWFyZ2luXCI6e1wiJGlkXCI6XCIyNTZcIixcIlRvcFwiOjAuMCxcIkxlZnRcIjowLjAsXCJSaWdodFwiOjAuMCxcIkJvdHRvbVwiOjAuMH0sXCJQYWRkaW5nXCI6e1wiJGlkXCI6XCIyNTdcIixcIlRvcFwiOjAuMCxcIkxlZnRcIjowLjAsXCJSaWdodFwiOjAuMCxcIkJvdHRvbVwiOjAuMH0sXCJCYWNrZ3JvdW5kXCI6e1wiJGlkXCI6XCIyNThcIixcIkNvbG9yXCI6e1wiJGlkXCI6XCIyNTlcIixcIkFcIjowLFwiUlwiOjI1NSxcIkdcIjoyNTUsXCJCXCI6MjU1fX0sXCJJc1Zpc2libGVcIjp0cnVlLFwiV2lkdGhcIjowLjAsXCJIZWlnaHRcIjowLjAsXCJCb3JkZXJTdHlsZVwiOntcIiRpZFwiOlwiMjYwXCIsXCJMaW5lQ29sb3JcIjpudWxsLFwiTGluZVdlaWdodFwiOjAuMCxcIkxpbmVUeXBlXCI6MH19LFwiRGF0ZVN0eWxlXCI6e1wiJGlkXCI6XCIyNjFcIixcIkZvbnRTZXR0aW5nc1wiOntcIiRpZFwiOlwiMjYyXCIsXCJGb250U2l6ZVwiOjEwLFwiRm9udE5hbWVcIjpcIkNhbGlicmlcIixcIklzQm9sZFwiOmZhbHNlLFwiSXNJdGFsaWNcIjpmYWxzZSxcIklzVW5kZXJsaW5lZFwiOmZhbHNlfSxcIkF1dG9TaXplXCI6MCxcIkZvcmVncm91bmRcIjp7XCIkaWRcIjpcIjI2M1wiLFwiQ29sb3JcIjp7XCIkaWRcIjpcIjI2NFwiLFwiQVwiOjI1NSxcIlJcIjoxMCxcIkdcIjozMixcIkJcIjo0MX19LFwiQmFja2dyb3VuZEZpbGxUeXBlXCI6MCxcIk1heFdpZHRoXCI6MjAwLjAsXCJNYXhIZWlnaHRcIjpcIkluZmluaXR5XCIsXCJTbWFydEZvcmVncm91bmRJc0FjdGl2ZVwiOmZhbHNlLFwiSG9yaXpvbnRhbEFsaWdubWVudFwiOjEsXCJWZXJ0aWNhbEFsaWdubWVudFwiOjAsXCJTbWFydEZvcmVncm91bmRcIjpudWxsLFwiTWFyZ2luXCI6e1wiJGlkXCI6XCIyNjVcIixcIlRvcFwiOjAuMCxcIkxlZnRcIjowLjAsXCJSaWdodFwiOjAuMCxcIkJvdHRvbVwiOjAuMH0sXCJQYWRkaW5nXCI6e1wiJGlkXCI6XCIyNjZcIixcIlRvcFwiOjAuMCxcIkxlZnRcIjowLjAsXCJSaWdodFwiOjAuMCxcIkJvdHRvbVwiOjAuMH0sXCJCYWNrZ3JvdW5kXCI6e1wiJGlkXCI6XCIyNjdcIixcIkNvbG9yXCI6e1wiJGlkXCI6XCIyNjhcIixcIkFcIjowLFwiUlwiOjI1NSxcIkdcIjoyNTUsXCJCXCI6MjU1fX0sXCJJc1Zpc2libGVcIjp0cnVlLFwiV2lkdGhcIjowLjAsXCJIZWlnaHRcIjowLjAsXCJCb3JkZXJTdHlsZVwiOntcIiRpZFwiOlwiMjY5XCIsXCJMaW5lQ29sb3JcIjpudWxsLFwiTGluZVdlaWdodFwiOjAuMCxcIkxpbmVUeXBlXCI6MH19LFwiRGF0ZUZvcm1hdFwiOntcIiRpZFwiOlwiMjcw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V0sXCJDdXN0b21UYXNrU3R5bGVMaXN0XCI6W10sXCJDdXN0b21Td2ltbGFuZURlZmluaXRpb25TdHlsZUxpc3RcIjpudWxsLFwiQ3VzdG9tU3dpbWxhbmVWMlN0eWxlTGlzdFwiOlt7XCIkaWRcIjpcIjI3MVwiLFwiSGVhZGVyU3R5bGVcIjp7XCIkaWRcIjpcIjI3MlwiLFwiVGV4dFN0eWxlXCI6e1wiJGlkXCI6XCIyNzNcIixcIkZvbnRTZXR0aW5nc1wiOntcIiRpZFwiOlwiMjc0XCIsXCJGb250U2l6ZVwiOjE0LFwiRm9udE5hbWVcIjpcIkNhbGlicmlcIixcIklzQm9sZFwiOmZhbHNlLFwiSXNJdGFsaWNcIjpmYWxzZSxcIklzVW5kZXJsaW5lZFwiOmZhbHNlfSxcIkF1dG9TaXplXCI6MixcIkZvcmVncm91bmRcIjp7XCIkaWRcIjpcIjI3NVwiLFwiQ29sb3JcIjp7XCIkaWRcIjpcIjI3NlwiLFwiQVwiOjI1NSxcIlJcIjoxMCxcIkdcIjozMixcIkJcIjo0MX19LFwiQmFja2dyb3VuZEZpbGxUeXBlXCI6MCxcIk1heFdpZHRoXCI6MTQyLjE5MzMzMzMzMzMzMzM2LFwiTWF4SGVpZ2h0XCI6MC4wLFwiU21hcnRGb3JlZ3JvdW5kSXNBY3RpdmVcIjpmYWxzZSxcIkhvcml6b250YWxBbGlnbm1lbnRcIjowLFwiVmVydGljYWxBbGlnbm1lbnRcIjowLFwiU21hcnRGb3JlZ3JvdW5kXCI6bnVsbCxcIk1hcmdpblwiOntcIiRpZFwiOlwiMjc3XCIsXCJUb3BcIjowLjAsXCJMZWZ0XCI6MC4wLFwiUmlnaHRcIjowLjAsXCJCb3R0b21cIjowLjB9LFwiUGFkZGluZ1wiOntcIiRpZFwiOlwiMjc4XCIsXCJUb3BcIjowLjAsXCJMZWZ0XCI6MC4wLFwiUmlnaHRcIjowLjAsXCJCb3R0b21cIjowLjB9LFwiQmFja2dyb3VuZFwiOm51bGwsXCJJc1Zpc2libGVcIjp0cnVlLFwiV2lkdGhcIjowLjAsXCJIZWlnaHRcIjowLjAsXCJCb3JkZXJTdHlsZVwiOm51bGx9LFwiUmVjdGFuZ2xlU3R5bGVcIjp7XCIkaWRcIjpcIjI3OVwiLFwiTWFyZ2luXCI6e1wiJGlkXCI6XCIyODBcIixcIlRvcFwiOjAuMCxcIkxlZnRcIjowLjAsXCJSaWdodFwiOjAuMCxcIkJvdHRvbVwiOjAuMH0sXCJQYWRkaW5nXCI6e1wiJGlkXCI6XCIyODFcIixcIlRvcFwiOjAuMCxcIkxlZnRcIjowLjAsXCJSaWdodFwiOjAuMCxcIkJvdHRvbVwiOjAuMH0sXCJCYWNrZ3JvdW5kXCI6e1wiJGlkXCI6XCIyODJcIixcIkNvbG9yXCI6e1wiJGlkXCI6XCIyODNcIixcIkFcIjoyNTUsXCJSXCI6MjU1LFwiR1wiOjE1MyxcIkJcIjoxMDJ9fSxcIklzVmlzaWJsZVwiOnRydWUsXCJXaWR0aFwiOjAuMCxcIkhlaWdodFwiOjAuMCxcIkJvcmRlclN0eWxlXCI6e1wiJGlkXCI6XCIyODRcIixcIkxpbmVDb2xvclwiOntcIiRpZFwiOlwiMjg1XCIsXCIkdHlwZVwiOlwiTkxSRS5Db21tb24uRG9tLlNvbGlkQ29sb3JCcnVzaCwgTkxSRS5Db21tb25cIixcIkNvbG9yXCI6e1wiJGlkXCI6XCIyODZcIixcIkFcIjoyNTUsXCJSXCI6MTg4LFwiR1wiOjE3OCxcIkJcIjowfX0sXCJMaW5lV2VpZ2h0XCI6MC4wLFwiTGluZVR5cGVcIjowfX0sXCJUZXh0SXNWZXJ0aWNhbFwiOnRydWV9LFwiQmFja2dyb3VuZFN0eWxlXCI6e1wiJGlkXCI6XCIyODdcIixcIk1hcmdpblwiOntcIiRpZFwiOlwiMjg4XCIsXCJUb3BcIjowLjAsXCJMZWZ0XCI6MC4wLFwiUmlnaHRcIjowLjAsXCJCb3R0b21cIjowLjB9LFwiUGFkZGluZ1wiOntcIiRpZFwiOlwiMjg5XCIsXCJUb3BcIjowLjAsXCJMZWZ0XCI6MC4wLFwiUmlnaHRcIjowLjAsXCJCb3R0b21cIjowLjB9LFwiQmFja2dyb3VuZFwiOntcIiRpZFwiOlwiMjkwXCIsXCJDb2xvclwiOntcIiRpZFwiOlwiMjkxXCIsXCJBXCI6NTEsXCJSXCI6MjE3LFwiR1wiOjIxNyxcIkJcIjoyMTd9fSxcIklzVmlzaWJsZVwiOnRydWUsXCJXaWR0aFwiOjAuMCxcIkhlaWdodFwiOjAuMCxcIkJvcmRlclN0eWxlXCI6e1wiJGlkXCI6XCIyOTJcIixcIkxpbmVDb2xvclwiOntcIiRpZFwiOlwiMjkzXCIsXCIkdHlwZVwiOlwiTkxSRS5Db21tb24uRG9tLlNvbGlkQ29sb3JCcnVzaCwgTkxSRS5Db21tb25cIixcIkNvbG9yXCI6e1wiJGlkXCI6XCIyOTRcIixcIkFcIjoyNTUsXCJSXCI6MTg4LFwiR1wiOjE3OCxcIkJcIjowfX0sXCJMaW5lV2VpZ2h0XCI6MC4wLFwiTGluZVR5cGVcIjowfX0sXCJJc0Fib3ZlVGltZWJhbmRcIjpmYWxzZSxcIlN3aW1sYW5lRGVmYXVsdEFjdGl2aXR5U3R5bGVcIjp7XCIkaWRcIjpcIjI5NVwiLFwiSGVhZGVyU3R5bGVcIjp7XCIkaWRcIjpcIjI5NlwiLFwiVGV4dFN0eWxlXCI6e1wiJGlkXCI6XCIyOTdcIixcIkZvbnRTZXR0aW5nc1wiOntcIiRpZFwiOlwiMjk4XCIsXCJGb250U2l6ZVwiOjExLFwiRm9udE5hbWVcIjpcIkNhbGlicmlcIixcIklzQm9sZFwiOmZhbHNlLFwiSXNJdGFsaWNcIjpmYWxzZSxcIklzVW5kZXJsaW5lZFwiOmZhbHNlfSxcIkF1dG9TaXplXCI6MixcIkZvcmVncm91bmRcIjp7XCIkaWRcIjpcIjI5OVwiLFwiQ29sb3JcIjp7XCIkaWRcIjpcIjMwMFwiLFwiQVwiOjI1NSxcIlJcIjowLFwiR1wiOjAsXCJCXCI6MH19LFwiQmFja2dyb3VuZEZpbGxUeXBlXCI6MCxcIk1heFdpZHRoXCI6MC4wLFwiTWF4SGVpZ2h0XCI6MC4wLFwiU21hcnRGb3JlZ3JvdW5kSXNBY3RpdmVcIjpmYWxzZSxcIkhvcml6b250YWxBbGlnbm1lbnRcIjowLFwiVmVydGljYWxBbGlnbm1lbnRcIjowLFwiU21hcnRGb3JlZ3JvdW5kXCI6bnVsbCxcIk1hcmdpblwiOntcIiRpZFwiOlwiMzAxXCIsXCJUb3BcIjowLjAsXCJMZWZ0XCI6MC4wLFwiUmlnaHRcIjowLjAsXCJCb3R0b21cIjowLjB9LFwiUGFkZGluZ1wiOntcIiRpZFwiOlwiMzAyXCIsXCJUb3BcIjowLjAsXCJMZWZ0XCI6MC4wLFwiUmlnaHRcIjowLjAsXCJCb3R0b21cIjowLjB9LFwiQmFja2dyb3VuZFwiOm51bGwsXCJJc1Zpc2libGVcIjp0cnVlLFwiV2lkdGhcIjowLjAsXCJIZWlnaHRcIjowLjAsXCJCb3JkZXJTdHlsZVwiOm51bGx9LFwiUmVjdGFuZ2xlU3R5bGVcIjp7XCIkaWRcIjpcIjMwM1wiLFwiTWFyZ2luXCI6e1wiJGlkXCI6XCIzMDRcIixcIlRvcFwiOjAuMCxcIkxlZnRcIjowLjAsXCJSaWdodFwiOjAuMCxcIkJvdHRvbVwiOjAuMH0sXCJQYWRkaW5nXCI6e1wiJGlkXCI6XCIzMDVcIixcIlRvcFwiOjAuMCxcIkxlZnRcIjowLjAsXCJSaWdodFwiOjAuMCxcIkJvdHRvbVwiOjAuMH0sXCJCYWNrZ3JvdW5kXCI6e1wiJGlkXCI6XCIzMDZcIixcIkNvbG9yXCI6e1wiJGlkXCI6XCIzMDdcIixcIkFcIjo2MyxcIlJcIjoyNTUsXCJHXCI6MjQyLFwiQlwiOjB9fSxcIklzVmlzaWJsZVwiOnRydWUsXCJXaWR0aFwiOjAuMCxcIkhlaWdodFwiOjAuMCxcIkJvcmRlclN0eWxlXCI6e1wiJGlkXCI6XCIzMDhcIixcIkxpbmVDb2xvclwiOntcIiRpZFwiOlwiMzA5XCIsXCIkdHlwZVwiOlwiTkxSRS5Db21tb24uRG9tLlNvbGlkQ29sb3JCcnVzaCwgTkxSRS5Db21tb25cIixcIkNvbG9yXCI6e1wiJGlkXCI6XCIzMTBcIixcIkFcIjoyNTUsXCJSXCI6MTg4LFwiR1wiOjE3OCxcIkJcIjowfX0sXCJMaW5lV2VpZ2h0XCI6MC4wLFwiTGluZVR5cGVcIjowfX19LFwiQmFja2dyb3VuZFN0eWxlXCI6e1wiJGlkXCI6XCIzMTFcIixcIk1hcmdpblwiOntcIiRpZFwiOlwiMzEyXCIsXCJUb3BcIjowLjAsXCJMZWZ0XCI6MC4wLFwiUmlnaHRcIjowLjAsXCJCb3R0b21cIjowLjB9LFwiUGFkZGluZ1wiOntcIiRpZFwiOlwiMzEzXCIsXCJUb3BcIjowLjAsXCJMZWZ0XCI6MC4wLFwiUmlnaHRcIjowLjAsXCJCb3R0b21cIjowLjB9LFwiQmFja2dyb3VuZFwiOntcIiRpZFwiOlwiMzE0XCIsXCJDb2xvclwiOntcIiRpZFwiOlwiMzE1XCIsXCJBXCI6NTEsXCJSXCI6MTY1LFwiR1wiOjE2NSxcIkJcIjoxNjV9fSxcIklzVmlzaWJsZVwiOnRydWUsXCJXaWR0aFwiOjAuMCxcIkhlaWdodFwiOjAuMCxcIkJvcmRlclN0eWxlXCI6e1wiJGlkXCI6XCIzMTZcIixcIkxpbmVDb2xvclwiOntcIiRpZFwiOlwiMzE3XCIsXCIkdHlwZVwiOlwiTkxSRS5Db21tb24uRG9tLlNvbGlkQ29sb3JCcnVzaCwgTkxSRS5Db21tb25cIixcIkNvbG9yXCI6e1wiJGlkXCI6XCIzMThcIixcIkFcIjoyNTUsXCJSXCI6MTg4LFwiR1wiOjE3OCxcIkJcIjowfX0sXCJMaW5lV2VpZ2h0XCI6MC4wLFwiTGluZVR5cGVcIjowfX0sXCJDdXN0b21Td2ltbGFuZU1pbGVzdG9uZVN0eWxlTGlzdFwiOlt7XCIkaWRcIjpcIjMxOVwiLFwiVGl0bGVTdHlsZVwiOntcIiRpZFwiOlwiMzIwXCIsXCJGb250U2V0dGluZ3NcIjp7XCIkaWRcIjpcIjMyMVwiLFwiRm9udFNpemVcIjoxMSxcIkZvbnROYW1lXCI6XCJDYWxpYnJpXCIsXCJJc0JvbGRcIjp0cnVlLFwiSXNJdGFsaWNcIjpmYWxzZSxcIklzVW5kZXJsaW5lZFwiOmZhbHNlfSxcIkF1dG9TaXplXCI6MCxcIkZvcmVncm91bmRcIjp7XCIkaWRcIjpcIjMyMlwiLFwiQ29sb3JcIjp7XCIkaWRcIjpcIjMyM1wiLFwiQVwiOjI1NSxcIlJcIjowLFwiR1wiOjAsXCJCXCI6MH19LFwiQmFja2dyb3VuZEZpbGxUeXBlXCI6MCxcIk1heFdpZHRoXCI6MjAwLjAsXCJNYXhIZWlnaHRcIjpcIkluZmluaXR5XCIsXCJTbWFydEZvcmVncm91bmRJc0FjdGl2ZVwiOmZhbHNlLFwiSG9yaXpvbnRhbEFsaWdubWVudFwiOjIsXCJWZXJ0aWNhbEFsaWdubWVudFwiOjAsXCJTbWFydEZvcmVncm91bmRcIjpudWxsLFwiTWFyZ2luXCI6e1wiJGlkXCI6XCIzMjRcIixcIlRvcFwiOjAuMCxcIkxlZnRcIjowLjAsXCJSaWdodFwiOjAuMCxcIkJvdHRvbVwiOjAuMH0sXCJQYWRkaW5nXCI6e1wiJGlkXCI6XCIzMjVcIixcIlRvcFwiOjAuMCxcIkxlZnRcIjowLjAsXCJSaWdodFwiOjAuMCxcIkJvdHRvbVwiOjAuMH0sXCJCYWNrZ3JvdW5kXCI6e1wiJGlkXCI6XCIzMjZcIixcIkNvbG9yXCI6e1wiJGlkXCI6XCIzMjdcIixcIkFcIjowLFwiUlwiOjI1NSxcIkdcIjoyNTUsXCJCXCI6MjU1fX0sXCJJc1Zpc2libGVcIjp0cnVlLFwiV2lkdGhcIjowLjAsXCJIZWlnaHRcIjowLjAsXCJCb3JkZXJTdHlsZVwiOm51bGx9LFwiRGF0ZVN0eWxlXCI6e1wiJGlkXCI6XCIzMjhcIixcIkZvbnRTZXR0aW5nc1wiOntcIiRpZFwiOlwiMzI5XCIsXCJGb250U2l6ZVwiOjEwLFwiRm9udE5hbWVcIjpcIkNhbGlicmlcIixcIklzQm9sZFwiOmZhbHNlLFwiSXNJdGFsaWNcIjpmYWxzZSxcIklzVW5kZXJsaW5lZFwiOmZhbHNlfSxcIkF1dG9TaXplXCI6MCxcIkZvcmVncm91bmRcIjp7XCIkaWRcIjpcIjMzMFwiLFwiQ29sb3JcIjp7XCIkaWRcIjpcIjMzMVwiLFwiQVwiOjI1NSxcIlJcIjoxMCxcIkdcIjozMixcIkJcIjo0MX19LFwiQmFja2dyb3VuZEZpbGxUeXBlXCI6MCxcIk1heFdpZHRoXCI6MjAwLjAsXCJNYXhIZWlnaHRcIjpcIkluZmluaXR5XCIsXCJTbWFydEZvcmVncm91bmRJc0FjdGl2ZVwiOmZhbHNlLFwiSG9yaXpvbnRhbEFsaWdubWVudFwiOjIsXCJWZXJ0aWNhbEFsaWdubWVudFwiOjAsXCJTbWFydEZvcmVncm91bmRcIjpudWxsLFwiTWFyZ2luXCI6e1wiJGlkXCI6XCIzMzJcIixcIlRvcFwiOjAuMCxcIkxlZnRcIjowLjAsXCJSaWdodFwiOjAuMCxcIkJvdHRvbVwiOjAuMH0sXCJQYWRkaW5nXCI6e1wiJGlkXCI6XCIzMzNcIixcIlRvcFwiOjAuMCxcIkxlZnRcIjowLjAsXCJSaWdodFwiOjAuMCxcIkJvdHRvbVwiOjAuMH0sXCJCYWNrZ3JvdW5kXCI6e1wiJGlkXCI6XCIzMzRcIixcIkNvbG9yXCI6e1wiJGlkXCI6XCIzMzVcIixcIkFcIjowLFwiUlwiOjI1NSxcIkdcIjoyNTUsXCJCXCI6MjU1fX0sXCJJc1Zpc2libGVcIjp0cnVlLFwiV2lkdGhcIjowLjAsXCJIZWlnaHRcIjowLjAsXCJCb3JkZXJTdHlsZVwiOm51bGx9LFwiVGl0bGVQb3NpdGlvblwiOjAsXCJEYXRlUG9zaXRpb25cIjpcIkxlZnRcIixcIlNoYXBlVHlwZVwiOjEzLFwiU2hhcGVTaXplXCI6MSxcIlNoYXBlU3R5bGVcIjp7XCIkaWRcIjpcIjMzNlwiLFwiTWFyZ2luXCI6e1wiJGlkXCI6XCIzMzdcIixcIlRvcFwiOjAuMCxcIkxlZnRcIjowLjAsXCJSaWdodFwiOjAuMCxcIkJvdHRvbVwiOjAuMH0sXCJQYWRkaW5nXCI6e1wiJGlkXCI6XCIzMzhcIixcIlRvcFwiOjAuMCxcIkxlZnRcIjowLjAsXCJSaWdodFwiOjAuMCxcIkJvdHRvbVwiOjAuMH0sXCJCYWNrZ3JvdW5kXCI6e1wiJGlkXCI6XCIzMzlcIixcIkNvbG9yXCI6e1wiJGlkXCI6XCIzNDBcIixcIkFcIjoyNTUsXCJSXCI6MjU1LFwiR1wiOjE1MyxcIkJcIjoxMDJ9fSxcIklzVmlzaWJsZVwiOnRydWUsXCJXaWR0aFwiOjE4LjAsXCJIZWlnaHRcIjoyMC4wLFwiQm9yZGVyU3R5bGVcIjp7XCIkaWRcIjpcIjM0MVwiLFwiTGluZUNvbG9yXCI6e1wiJGlkXCI6XCIzNDJcIixcIiR0eXBlXCI6XCJOTFJFLkNvbW1vbi5Eb20uU29saWRDb2xvckJydXNoLCBOTFJFLkNvbW1vblwiLFwiQ29sb3JcIjp7XCIkaWRcIjpcIjM0M1wiLFwiQVwiOjI1NSxcIlJcIjoxODgsXCJHXCI6MTc4LFwiQlwiOjB9fSxcIkxpbmVXZWlnaHRcIjowLjAsXCJMaW5lVHlwZVwiOjB9fSxcIkRhdGVGb3JtYXRcIjp7XCIkaWRcIjpcIjM0NF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SxcIkdyb3VwSWRcIjpcIjQ3OWViOTI5LWUzOTktNDFlYy1hMzZhLTZlNjM0NjJhNGQ1MFwifSx7XCIkaWRcIjpcIjM0NVwiLFwiVGl0bGVTdHlsZVwiOntcIiRpZFwiOlwiMzQ2XCIsXCJGb250U2V0dGluZ3NcIjp7XCIkaWRcIjpcIjM0N1wiLFwiRm9udFNpemVcIjoxMSxcIkZvbnROYW1lXCI6XCJDYWxpYnJpXCIsXCJJc0JvbGRcIjp0cnVlLFwiSXNJdGFsaWNcIjpmYWxzZSxcIklzVW5kZXJsaW5lZFwiOmZhbHNlfSxcIkF1dG9TaXplXCI6MCxcIkZvcmVncm91bmRcIjp7XCIkaWRcIjpcIjM0OFwiLFwiQ29sb3JcIjp7XCIkaWRcIjpcIjM0OVwiLFwiQVwiOjI1NSxcIlJcIjowLFwiR1wiOjAsXCJCXCI6MH19LFwiQmFja2dyb3VuZEZpbGxUeXBlXCI6MCxcIk1heFdpZHRoXCI6MjAwLjAsXCJNYXhIZWlnaHRcIjpcIkluZmluaXR5XCIsXCJTbWFydEZvcmVncm91bmRJc0FjdGl2ZVwiOmZhbHNlLFwiSG9yaXpvbnRhbEFsaWdubWVudFwiOjIsXCJWZXJ0aWNhbEFsaWdubWVudFwiOjAsXCJTbWFydEZvcmVncm91bmRcIjpudWxsLFwiTWFyZ2luXCI6e1wiJGlkXCI6XCIzNTBcIixcIlRvcFwiOjAuMCxcIkxlZnRcIjowLjAsXCJSaWdodFwiOjAuMCxcIkJvdHRvbVwiOjAuMH0sXCJQYWRkaW5nXCI6e1wiJGlkXCI6XCIzNTFcIixcIlRvcFwiOjAuMCxcIkxlZnRcIjowLjAsXCJSaWdodFwiOjAuMCxcIkJvdHRvbVwiOjAuMH0sXCJCYWNrZ3JvdW5kXCI6e1wiJGlkXCI6XCIzNTJcIixcIkNvbG9yXCI6e1wiJGlkXCI6XCIzNTNcIixcIkFcIjowLFwiUlwiOjI1NSxcIkdcIjoyNTUsXCJCXCI6MjU1fX0sXCJJc1Zpc2libGVcIjp0cnVlLFwiV2lkdGhcIjowLjAsXCJIZWlnaHRcIjowLjAsXCJCb3JkZXJTdHlsZVwiOm51bGx9LFwiRGF0ZVN0eWxlXCI6e1wiJGlkXCI6XCIzNTRcIixcIkZvbnRTZXR0aW5nc1wiOntcIiRpZFwiOlwiMzU1XCIsXCJGb250U2l6ZVwiOjEwLFwiRm9udE5hbWVcIjpcIkNhbGlicmlcIixcIklzQm9sZFwiOmZhbHNlLFwiSXNJdGFsaWNcIjpmYWxzZSxcIklzVW5kZXJsaW5lZFwiOmZhbHNlfSxcIkF1dG9TaXplXCI6MCxcIkZvcmVncm91bmRcIjp7XCIkaWRcIjpcIjM1NlwiLFwiQ29sb3JcIjp7XCIkaWRcIjpcIjM1N1wiLFwiQVwiOjI1NSxcIlJcIjoxMCxcIkdcIjozMixcIkJcIjo0MX19LFwiQmFja2dyb3VuZEZpbGxUeXBlXCI6MCxcIk1heFdpZHRoXCI6MjAwLjAsXCJNYXhIZWlnaHRcIjpcIkluZmluaXR5XCIsXCJTbWFydEZvcmVncm91bmRJc0FjdGl2ZVwiOmZhbHNlLFwiSG9yaXpvbnRhbEFsaWdubWVudFwiOjIsXCJWZXJ0aWNhbEFsaWdubWVudFwiOjAsXCJTbWFydEZvcmVncm91bmRcIjpudWxsLFwiTWFyZ2luXCI6e1wiJGlkXCI6XCIzNThcIixcIlRvcFwiOjAuMCxcIkxlZnRcIjowLjAsXCJSaWdodFwiOjAuMCxcIkJvdHRvbVwiOjAuMH0sXCJQYWRkaW5nXCI6e1wiJGlkXCI6XCIzNTlcIixcIlRvcFwiOjAuMCxcIkxlZnRcIjowLjAsXCJSaWdodFwiOjAuMCxcIkJvdHRvbVwiOjAuMH0sXCJCYWNrZ3JvdW5kXCI6e1wiJGlkXCI6XCIzNjBcIixcIkNvbG9yXCI6e1wiJGlkXCI6XCIzNjFcIixcIkFcIjowLFwiUlwiOjI1NSxcIkdcIjoyNTUsXCJCXCI6MjU1fX0sXCJJc1Zpc2libGVcIjp0cnVlLFwiV2lkdGhcIjowLjAsXCJIZWlnaHRcIjowLjAsXCJCb3JkZXJTdHlsZVwiOm51bGx9LFwiVGl0bGVQb3NpdGlvblwiOjAsXCJEYXRlUG9zaXRpb25cIjpcIkxlZnRcIixcIlNoYXBlVHlwZVwiOjEzLFwiU2hhcGVTaXplXCI6MSxcIlNoYXBlU3R5bGVcIjp7XCIkaWRcIjpcIjM2MlwiLFwiTWFyZ2luXCI6e1wiJGlkXCI6XCIzNjNcIixcIlRvcFwiOjAuMCxcIkxlZnRcIjowLjAsXCJSaWdodFwiOjAuMCxcIkJvdHRvbVwiOjAuMH0sXCJQYWRkaW5nXCI6e1wiJGlkXCI6XCIzNjRcIixcIlRvcFwiOjAuMCxcIkxlZnRcIjowLjAsXCJSaWdodFwiOjAuMCxcIkJvdHRvbVwiOjAuMH0sXCJCYWNrZ3JvdW5kXCI6e1wiJGlkXCI6XCIzNjVcIixcIkNvbG9yXCI6e1wiJGlkXCI6XCIzNjZcIixcIkFcIjoyNTUsXCJSXCI6MjU1LFwiR1wiOjE1MyxcIkJcIjoxMDJ9fSxcIklzVmlzaWJsZVwiOnRydWUsXCJXaWR0aFwiOjE4LjAsXCJIZWlnaHRcIjoyMC4wLFwiQm9yZGVyU3R5bGVcIjp7XCIkaWRcIjpcIjM2N1wiLFwiTGluZUNvbG9yXCI6e1wiJGlkXCI6XCIzNjhcIixcIiR0eXBlXCI6XCJOTFJFLkNvbW1vbi5Eb20uU29saWRDb2xvckJydXNoLCBOTFJFLkNvbW1vblwiLFwiQ29sb3JcIjp7XCIkaWRcIjpcIjM2OVwiLFwiQVwiOjI1NSxcIlJcIjoxODgsXCJHXCI6MTc4LFwiQlwiOjB9fSxcIkxpbmVXZWlnaHRcIjowLjAsXCJMaW5lVHlwZVwiOjB9fSxcIkRhdGVGb3JtYXRcIjp7XCIkaWRcIjpcIjM3MF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SxcIkdyb3VwSWRcIjpcIjQ3OWViOTI5LWUzOTktNDFlYy1hMzZhLTZlNjM0NjJhNGQ1MFwifSx7XCIkaWRcIjpcIjM3MVwiLFwiVGl0bGVTdHlsZVwiOntcIiRpZFwiOlwiMzcyXCIsXCJGb250U2V0dGluZ3NcIjp7XCIkaWRcIjpcIjM3M1wiLFwiRm9udFNpemVcIjoxMSxcIkZvbnROYW1lXCI6XCJDYWxpYnJpXCIsXCJJc0JvbGRcIjp0cnVlLFwiSXNJdGFsaWNcIjpmYWxzZSxcIklzVW5kZXJsaW5lZFwiOmZhbHNlfSxcIkF1dG9TaXplXCI6MCxcIkZvcmVncm91bmRcIjp7XCIkaWRcIjpcIjM3NFwiLFwiQ29sb3JcIjp7XCIkaWRcIjpcIjM3NVwiLFwiQVwiOjI1NSxcIlJcIjowLFwiR1wiOjAsXCJCXCI6MH19LFwiQmFja2dyb3VuZEZpbGxUeXBlXCI6MCxcIk1heFdpZHRoXCI6MjAwLjAsXCJNYXhIZWlnaHRcIjpcIkluZmluaXR5XCIsXCJTbWFydEZvcmVncm91bmRJc0FjdGl2ZVwiOmZhbHNlLFwiSG9yaXpvbnRhbEFsaWdubWVudFwiOjIsXCJWZXJ0aWNhbEFsaWdubWVudFwiOjAsXCJTbWFydEZvcmVncm91bmRcIjpudWxsLFwiTWFyZ2luXCI6e1wiJGlkXCI6XCIzNzZcIixcIlRvcFwiOjAuMCxcIkxlZnRcIjowLjAsXCJSaWdodFwiOjAuMCxcIkJvdHRvbVwiOjAuMH0sXCJQYWRkaW5nXCI6e1wiJGlkXCI6XCIzNzdcIixcIlRvcFwiOjAuMCxcIkxlZnRcIjowLjAsXCJSaWdodFwiOjAuMCxcIkJvdHRvbVwiOjAuMH0sXCJCYWNrZ3JvdW5kXCI6e1wiJGlkXCI6XCIzNzhcIixcIkNvbG9yXCI6e1wiJGlkXCI6XCIzNzlcIixcIkFcIjowLFwiUlwiOjI1NSxcIkdcIjoyNTUsXCJCXCI6MjU1fX0sXCJJc1Zpc2libGVcIjp0cnVlLFwiV2lkdGhcIjowLjAsXCJIZWlnaHRcIjowLjAsXCJCb3JkZXJTdHlsZVwiOm51bGx9LFwiRGF0ZVN0eWxlXCI6e1wiJGlkXCI6XCIzODBcIixcIkZvbnRTZXR0aW5nc1wiOntcIiRpZFwiOlwiMzgxXCIsXCJGb250U2l6ZVwiOjEwLFwiRm9udE5hbWVcIjpcIkNhbGlicmlcIixcIklzQm9sZFwiOmZhbHNlLFwiSXNJdGFsaWNcIjpmYWxzZSxcIklzVW5kZXJsaW5lZFwiOmZhbHNlfSxcIkF1dG9TaXplXCI6MCxcIkZvcmVncm91bmRcIjp7XCIkaWRcIjpcIjM4MlwiLFwiQ29sb3JcIjp7XCIkaWRcIjpcIjM4M1wiLFwiQVwiOjI1NSxcIlJcIjoxMCxcIkdcIjozMixcIkJcIjo0MX19LFwiQmFja2dyb3VuZEZpbGxUeXBlXCI6MCxcIk1heFdpZHRoXCI6MjAwLjAsXCJNYXhIZWlnaHRcIjpcIkluZmluaXR5XCIsXCJTbWFydEZvcmVncm91bmRJc0FjdGl2ZVwiOmZhbHNlLFwiSG9yaXpvbnRhbEFsaWdubWVudFwiOjIsXCJWZXJ0aWNhbEFsaWdubWVudFwiOjAsXCJTbWFydEZvcmVncm91bmRcIjpudWxsLFwiTWFyZ2luXCI6e1wiJGlkXCI6XCIzODRcIixcIlRvcFwiOjAuMCxcIkxlZnRcIjowLjAsXCJSaWdodFwiOjAuMCxcIkJvdHRvbVwiOjAuMH0sXCJQYWRkaW5nXCI6e1wiJGlkXCI6XCIzODVcIixcIlRvcFwiOjAuMCxcIkxlZnRcIjowLjAsXCJSaWdodFwiOjAuMCxcIkJvdHRvbVwiOjAuMH0sXCJCYWNrZ3JvdW5kXCI6e1wiJGlkXCI6XCIzODZcIixcIkNvbG9yXCI6e1wiJGlkXCI6XCIzODdcIixcIkFcIjowLFwiUlwiOjI1NSxcIkdcIjoyNTUsXCJCXCI6MjU1fX0sXCJJc1Zpc2libGVcIjp0cnVlLFwiV2lkdGhcIjowLjAsXCJIZWlnaHRcIjowLjAsXCJCb3JkZXJTdHlsZVwiOm51bGx9LFwiVGl0bGVQb3NpdGlvblwiOjAsXCJEYXRlUG9zaXRpb25cIjpcIkxlZnRcIixcIlNoYXBlVHlwZVwiOjEzLFwiU2hhcGVTaXplXCI6MSxcIlNoYXBlU3R5bGVcIjp7XCIkaWRcIjpcIjM4OFwiLFwiTWFyZ2luXCI6e1wiJGlkXCI6XCIzODlcIixcIlRvcFwiOjAuMCxcIkxlZnRcIjowLjAsXCJSaWdodFwiOjAuMCxcIkJvdHRvbVwiOjAuMH0sXCJQYWRkaW5nXCI6e1wiJGlkXCI6XCIzOTBcIixcIlRvcFwiOjAuMCxcIkxlZnRcIjowLjAsXCJSaWdodFwiOjAuMCxcIkJvdHRvbVwiOjAuMH0sXCJCYWNrZ3JvdW5kXCI6e1wiJGlkXCI6XCIzOTFcIixcIkNvbG9yXCI6e1wiJGlkXCI6XCIzOTJcIixcIkFcIjoyNTUsXCJSXCI6MjU1LFwiR1wiOjE1MyxcIkJcIjoxMDJ9fSxcIklzVmlzaWJsZVwiOnRydWUsXCJXaWR0aFwiOjE4LjAsXCJIZWlnaHRcIjoyMC4wLFwiQm9yZGVyU3R5bGVcIjp7XCIkaWRcIjpcIjM5M1wiLFwiTGluZUNvbG9yXCI6e1wiJGlkXCI6XCIzOTRcIixcIiR0eXBlXCI6XCJOTFJFLkNvbW1vbi5Eb20uU29saWRDb2xvckJydXNoLCBOTFJFLkNvbW1vblwiLFwiQ29sb3JcIjp7XCIkaWRcIjpcIjM5NVwiLFwiQVwiOjI1NSxcIlJcIjoxODgsXCJHXCI6MTc4LFwiQlwiOjB9fSxcIkxpbmVXZWlnaHRcIjowLjAsXCJMaW5lVHlwZVwiOjB9fSxcIkRhdGVGb3JtYXRcIjp7XCIkaWRcIjpcIjM5Nl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SxcIkdyb3VwSWRcIjpcIjQ3OWViOTI5LWUzOTktNDFlYy1hMzZhLTZlNjM0NjJhNGQ1MFwifV0sXCJDdXN0b21Td2ltbGFuZVRhc2tTdHlsZUxpc3RcIjpbe1wiJGlkXCI6XCIzOTdcIixcIlRhc2tTdHlsZVwiOntcIiRpZFwiOlwiMzk4XCIsXCJTaGFwZVwiOjEsXCJTaGFwZVRoaWNrbmVzc1wiOjAsXCJEdXJhdGlvbkZvcm1hdFwiOjAsXCJQZXJjZW50YWdlQ29tcGxldGVTdHlsZVwiOntcIiRpZFwiOlwiMzk5XCIsXCJGb250U2V0dGluZ3NcIjp7XCIkaWRcIjpcIjQwMFwiLFwiRm9udFNpemVcIjoxMCxcIkZvbnROYW1lXCI6XCJDYWxpYnJpXCIsXCJJc0JvbGRcIjpmYWxzZSxcIklzSXRhbGljXCI6ZmFsc2UsXCJJc1VuZGVybGluZWRcIjpmYWxzZX0sXCJBdXRvU2l6ZVwiOjAsXCJGb3JlZ3JvdW5kXCI6e1wiJGlkXCI6XCI0MDFcIixcIkNvbG9yXCI6e1wiJGlkXCI6XCI0MDJcIixcIkFcIjoyNTUsXCJSXCI6MjM3LFwiR1wiOjEyNSxcIkJcIjo0OX19LFwiQmFja2dyb3VuZEZpbGxUeXBlXCI6MCxcIk1heFdpZHRoXCI6MjAwLjAsXCJNYXhIZWlnaHRcIjpcIkluZmluaXR5XCIsXCJTbWFydEZvcmVncm91bmRJc0FjdGl2ZVwiOmZhbHNlLFwiSG9yaXpvbnRhbEFsaWdubWVudFwiOjAsXCJWZXJ0aWNhbEFsaWdubWVudFwiOjAsXCJTbWFydEZvcmVncm91bmRcIjpudWxsLFwiTWFyZ2luXCI6e1wiJGlkXCI6XCI0MDNcIixcIlRvcFwiOjAuMCxcIkxlZnRcIjowLjAsXCJSaWdodFwiOjAuMCxcIkJvdHRvbVwiOjAuMH0sXCJQYWRkaW5nXCI6e1wiJGlkXCI6XCI0MDRcIixcIlRvcFwiOjAuMCxcIkxlZnRcIjowLjAsXCJSaWdodFwiOjAuMCxcIkJvdHRvbVwiOjAuMH0sXCJCYWNrZ3JvdW5kXCI6e1wiJGlkXCI6XCI0MDVcIixcIkNvbG9yXCI6e1wiJGlkXCI6XCI0MDZcIixcIkFcIjo4OSxcIlJcIjowLFwiR1wiOjAsXCJCXCI6MH19LFwiSXNWaXNpYmxlXCI6dHJ1ZSxcIldpZHRoXCI6MC4wLFwiSGVpZ2h0XCI6MC4wLFwiQm9yZGVyU3R5bGVcIjp7XCIkaWRcIjpcIjQwN1wiLFwiTGluZUNvbG9yXCI6bnVsbCxcIkxpbmVXZWlnaHRcIjowLjAsXCJMaW5lVHlwZVwiOjB9fSxcIkR1cmF0aW9uU3R5bGVcIjp7XCIkaWRcIjpcIjQwOFwiLFwiRm9udFNldHRpbmdzXCI6e1wiJGlkXCI6XCI0MDlcIixcIkZvbnRTaXplXCI6MTAsXCJGb250TmFtZVwiOlwiQ2FsaWJyaVwiLFwiSXNCb2xkXCI6ZmFsc2UsXCJJc0l0YWxpY1wiOmZhbHNlLFwiSXNVbmRlcmxpbmVkXCI6ZmFsc2V9LFwiQXV0b1NpemVcIjowLFwiRm9yZWdyb3VuZFwiOntcIiRpZFwiOlwiNDEwXCIsXCJDb2xvclwiOntcIiRpZFwiOlwiNDExXCIsXCJBXCI6MjU1LFwiUlwiOjIzNyxcIkdcIjoxMjUsXCJCXCI6NDl9fSxcIkJhY2tncm91bmRGaWxsVHlwZVwiOjAsXCJNYXhXaWR0aFwiOjIwMC4wLFwiTWF4SGVpZ2h0XCI6XCJJbmZpbml0eVwiLFwiU21hcnRGb3JlZ3JvdW5kSXNBY3RpdmVcIjpmYWxzZSxcIkhvcml6b250YWxBbGlnbm1lbnRcIjowLFwiVmVydGljYWxBbGlnbm1lbnRcIjowLFwiU21hcnRGb3JlZ3JvdW5kXCI6bnVsbCxcIk1hcmdpblwiOntcIiRpZFwiOlwiNDEyXCIsXCJUb3BcIjowLjAsXCJMZWZ0XCI6MC4wLFwiUmlnaHRcIjowLjAsXCJCb3R0b21cIjowLjB9LFwiUGFkZGluZ1wiOntcIiRpZFwiOlwiNDEzXCIsXCJUb3BcIjowLjAsXCJMZWZ0XCI6MC4wLFwiUmlnaHRcIjowLjAsXCJCb3R0b21cIjowLjB9LFwiQmFja2dyb3VuZFwiOntcIiRpZFwiOlwiNDE0XCIsXCJDb2xvclwiOntcIiRpZFwiOlwiNDE1XCIsXCJBXCI6MCxcIlJcIjowLFwiR1wiOjAsXCJCXCI6MH19LFwiSXNWaXNpYmxlXCI6dHJ1ZSxcIldpZHRoXCI6MC4wLFwiSGVpZ2h0XCI6MC4wLFwiQm9yZGVyU3R5bGVcIjp7XCIkaWRcIjpcIjQxNlwiLFwiTGluZUNvbG9yXCI6bnVsbCxcIkxpbmVXZWlnaHRcIjowLjAsXCJMaW5lVHlwZVwiOjB9fSxcIkhvcml6b250YWxDb25uZWN0b3JTdHlsZVwiOntcIiRpZFwiOlwiNDE3XCIsXCJMaW5lQ29sb3JcIjp7XCIkaWRcIjpcIjQxOFwiLFwiJHR5cGVcIjpcIk5MUkUuQ29tbW9uLkRvbS5Tb2xpZENvbG9yQnJ1c2gsIE5MUkUuQ29tbW9uXCIsXCJDb2xvclwiOntcIiRpZFwiOlwiNDE5XCIsXCJBXCI6MjU1LFwiUlwiOjIwNCxcIkdcIjoyMDQsXCJCXCI6MjA0fX0sXCJMaW5lV2VpZ2h0XCI6MS4wLFwiTGluZVR5cGVcIjowfSxcIlZlcnRpY2FsQ29ubmVjdG9yU3R5bGVcIjp7XCIkaWRcIjpcIjQyMFwiLFwiTGluZUNvbG9yXCI6e1wiJGlkXCI6XCI0MjFcIixcIiR0eXBlXCI6XCJOTFJFLkNvbW1vbi5Eb20uU29saWRDb2xvckJydXNoLCBOTFJFLkNvbW1vblwiLFwiQ29sb3JcIjp7XCIkaWRcIjpcIjQyMlwiLFwiQVwiOjI1NSxcIlJcIjoyMDQsXCJHXCI6MjA0LFwiQlwiOjIwNH19LFwiTGluZVdlaWdodFwiOjAuMCxcIkxpbmVUeXBlXCI6MH0sXCJNYXJnaW5cIjpudWxsLFwiU3RhcnREYXRlUG9zaXRpb25cIjozLFwiRW5kRGF0ZVBvc2l0aW9uXCI6MyxcIlRpdGxlUG9zaXRpb25cIjo0LFwiRHVyYXRpb25Qb3NpdGlvblwiOjYsXCJQZXJjZW50YWdlQ29tcGxldGVkUG9zaXRpb25cIjo2LFwiU3BhY2luZ1wiOjUsXCJJc0JlbG93VGltZWJhbmRcIjp0cnVlLFwiUGVyY2VudGFnZUNvbXBsZXRlU2hhcGVPcGFjaXR5XCI6MzUsXCJHcm91cE5hbWVcIjpudWxsLFwiQXR0YWNoZWRNaWxlc3RvbmVzU3R5bGVzXCI6bnVsbCxcIlNoYXBlU3R5bGVcIjp7XCIkaWRcIjpcIjQyM1wiLFwiTWFyZ2luXCI6e1wiJGlkXCI6XCI0MjRcIixcIlRvcFwiOjAuMCxcIkxlZnRcIjo0LjAsXCJSaWdodFwiOjQuMCxcIkJvdHRvbVwiOjAuMH0sXCJQYWRkaW5nXCI6e1wiJGlkXCI6XCI0MjVcIixcIlRvcFwiOjAuMCxcIkxlZnRcIjowLjAsXCJSaWdodFwiOjAuMCxcIkJvdHRvbVwiOjAuMH0sXCJCYWNrZ3JvdW5kXCI6e1wiJGlkXCI6XCI0MjZcIixcIkNvbG9yXCI6e1wiJGlkXCI6XCI0MjdcIixcIkFcIjoyNTUsXCJSXCI6MjU1LFwiR1wiOjE1MyxcIkJcIjoxMDJ9fSxcIklzVmlzaWJsZVwiOnRydWUsXCJXaWR0aFwiOjAuMCxcIkhlaWdodFwiOjEwLjAsXCJCb3JkZXJTdHlsZVwiOntcIiRpZFwiOlwiNDI4XCIsXCJMaW5lQ29sb3JcIjp7XCIkaWRcIjpcIjQyOVwiLFwiJHR5cGVcIjpcIk5MUkUuQ29tbW9uLkRvbS5Tb2xpZENvbG9yQnJ1c2gsIE5MUkUuQ29tbW9uXCIsXCJDb2xvclwiOntcIiRpZFwiOlwiNDMwXCIsXCJBXCI6MjU1LFwiUlwiOjE4OCxcIkdcIjoxNzgsXCJCXCI6MH19LFwiTGluZVdlaWdodFwiOjAuMCxcIkxpbmVUeXBlXCI6MH19LFwiVGl0bGVTdHlsZVwiOntcIiRpZFwiOlwiNDMxXCIsXCJGb250U2V0dGluZ3NcIjp7XCIkaWRcIjpcIjQzMlwiLFwiRm9udFNpemVcIjoxMSxcIkZvbnROYW1lXCI6XCJDYWxpYnJpXCIsXCJJc0JvbGRcIjp0cnVlLFwiSXNJdGFsaWNcIjpmYWxzZSxcIklzVW5kZXJsaW5lZFwiOmZhbHNlfSxcIkF1dG9TaXplXCI6MCxcIkZvcmVncm91bmRcIjp7XCIkaWRcIjpcIjQzM1wiLFwiQ29sb3JcIjp7XCIkaWRcIjpcIjQzNFwiLFwiQVwiOjI1NSxcIlJcIjowLFwiR1wiOjAsXCJCXCI6MH19LFwiQmFja2dyb3VuZEZpbGxUeXBlXCI6MCxcIk1heFdpZHRoXCI6OTYwLjAsXCJNYXhIZWlnaHRcIjpcIkluZmluaXR5XCIsXCJTbWFydEZvcmVncm91bmRJc0FjdGl2ZVwiOmZhbHNlLFwiSG9yaXpvbnRhbEFsaWdubWVudFwiOjAsXCJWZXJ0aWNhbEFsaWdubWVudFwiOjAsXCJTbWFydEZvcmVncm91bmRcIjpudWxsLFwiTWFyZ2luXCI6e1wiJGlkXCI6XCI0MzVcIixcIlRvcFwiOjAuMCxcIkxlZnRcIjowLjAsXCJSaWdodFwiOjAuMCxcIkJvdHRvbVwiOjAuMH0sXCJQYWRkaW5nXCI6e1wiJGlkXCI6XCI0MzZcIixcIlRvcFwiOjAuMCxcIkxlZnRcIjowLjAsXCJSaWdodFwiOjAuMCxcIkJvdHRvbVwiOjAuMH0sXCJCYWNrZ3JvdW5kXCI6e1wiJGlkXCI6XCI0MzdcIixcIkNvbG9yXCI6e1wiJGlkXCI6XCI0MzhcIixcIkFcIjowLFwiUlwiOjI1NSxcIkdcIjoyNTUsXCJCXCI6MjU1fX0sXCJJc1Zpc2libGVcIjp0cnVlLFwiV2lkdGhcIjowLjAsXCJIZWlnaHRcIjowLjAsXCJCb3JkZXJTdHlsZVwiOntcIiRpZFwiOlwiNDM5XCIsXCJMaW5lQ29sb3JcIjpudWxsLFwiTGluZVdlaWdodFwiOjAuMCxcIkxpbmVUeXBlXCI6MH19LFwiRGF0ZVN0eWxlXCI6e1wiJGlkXCI6XCI0NDBcIixcIkZvbnRTZXR0aW5nc1wiOntcIiRpZFwiOlwiNDQxXCIsXCJGb250U2l6ZVwiOjEwLFwiRm9udE5hbWVcIjpcIkNhbGlicmlcIixcIklzQm9sZFwiOmZhbHNlLFwiSXNJdGFsaWNcIjpmYWxzZSxcIklzVW5kZXJsaW5lZFwiOmZhbHNlfSxcIkF1dG9TaXplXCI6MCxcIkZvcmVncm91bmRcIjp7XCIkaWRcIjpcIjQ0MlwiLFwiQ29sb3JcIjp7XCIkaWRcIjpcIjQ0M1wiLFwiQVwiOjI1NSxcIlJcIjoxMCxcIkdcIjozMixcIkJcIjo0MX19LFwiQmFja2dyb3VuZEZpbGxUeXBlXCI6MCxcIk1heFdpZHRoXCI6MjAwLjAsXCJNYXhIZWlnaHRcIjpcIkluZmluaXR5XCIsXCJTbWFydEZvcmVncm91bmRJc0FjdGl2ZVwiOmZhbHNlLFwiSG9yaXpvbnRhbEFsaWdubWVudFwiOjIsXCJWZXJ0aWNhbEFsaWdubWVudFwiOjAsXCJTbWFydEZvcmVncm91bmRcIjpudWxsLFwiTWFyZ2luXCI6e1wiJGlkXCI6XCI0NDRcIixcIlRvcFwiOjAuMCxcIkxlZnRcIjowLjAsXCJSaWdodFwiOjAuMCxcIkJvdHRvbVwiOjAuMH0sXCJQYWRkaW5nXCI6e1wiJGlkXCI6XCI0NDVcIixcIlRvcFwiOjAuMCxcIkxlZnRcIjowLjAsXCJSaWdodFwiOjAuMCxcIkJvdHRvbVwiOjAuMH0sXCJCYWNrZ3JvdW5kXCI6e1wiJGlkXCI6XCI0NDZcIixcIkNvbG9yXCI6e1wiJGlkXCI6XCI0NDdcIixcIkFcIjowLFwiUlwiOjI1NSxcIkdcIjoyNTUsXCJCXCI6MjU1fX0sXCJJc1Zpc2libGVcIjp0cnVlLFwiV2lkdGhcIjowLjAsXCJIZWlnaHRcIjowLjAsXCJCb3JkZXJTdHlsZVwiOntcIiRpZFwiOlwiNDQ4XCIsXCJMaW5lQ29sb3JcIjpudWxsLFwiTGluZVdlaWdodFwiOjAuMCxcIkxpbmVUeXBlXCI6MH19LFwiRGF0ZUZvcm1hdFwiOntcIiRpZFwiOlwiNDQ5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cIkF0dGFjaGVkTWlsZXN0b25lc1N0eWxlXCI6W119LHtcIiRpZFwiOlwiNDUwXCIsXCJUYXNrU3R5bGVcIjp7XCIkaWRcIjpcIjQ1MVwiLFwiU2hhcGVcIjoxLFwiU2hhcGVUaGlja25lc3NcIjowLFwiRHVyYXRpb25Gb3JtYXRcIjowLFwiUGVyY2VudGFnZUNvbXBsZXRlU3R5bGVcIjp7XCIkaWRcIjpcIjQ1MlwiLFwiRm9udFNldHRpbmdzXCI6e1wiJGlkXCI6XCI0NTNcIixcIkZvbnRTaXplXCI6MTAsXCJGb250TmFtZVwiOlwiQ2FsaWJyaVwiLFwiSXNCb2xkXCI6ZmFsc2UsXCJJc0l0YWxpY1wiOmZhbHNlLFwiSXNVbmRlcmxpbmVkXCI6ZmFsc2V9LFwiQXV0b1NpemVcIjowLFwiRm9yZWdyb3VuZFwiOntcIiRpZFwiOlwiNDU0XCIsXCJDb2xvclwiOntcIiRpZFwiOlwiNDU1XCIsXCJBXCI6MjU1LFwiUlwiOjIzNyxcIkdcIjoxMjUsXCJCXCI6NDl9fSxcIkJhY2tncm91bmRGaWxsVHlwZVwiOjAsXCJNYXhXaWR0aFwiOjIwMC4wLFwiTWF4SGVpZ2h0XCI6XCJJbmZpbml0eVwiLFwiU21hcnRGb3JlZ3JvdW5kSXNBY3RpdmVcIjpmYWxzZSxcIkhvcml6b250YWxBbGlnbm1lbnRcIjowLFwiVmVydGljYWxBbGlnbm1lbnRcIjowLFwiU21hcnRGb3JlZ3JvdW5kXCI6bnVsbCxcIk1hcmdpblwiOntcIiRpZFwiOlwiNDU2XCIsXCJUb3BcIjowLjAsXCJMZWZ0XCI6MC4wLFwiUmlnaHRcIjowLjAsXCJCb3R0b21cIjowLjB9LFwiUGFkZGluZ1wiOntcIiRpZFwiOlwiNDU3XCIsXCJUb3BcIjowLjAsXCJMZWZ0XCI6MC4wLFwiUmlnaHRcIjowLjAsXCJCb3R0b21cIjowLjB9LFwiQmFja2dyb3VuZFwiOntcIiRpZFwiOlwiNDU4XCIsXCJDb2xvclwiOntcIiRpZFwiOlwiNDU5XCIsXCJBXCI6ODksXCJSXCI6MCxcIkdcIjowLFwiQlwiOjB9fSxcIklzVmlzaWJsZVwiOnRydWUsXCJXaWR0aFwiOjAuMCxcIkhlaWdodFwiOjAuMCxcIkJvcmRlclN0eWxlXCI6e1wiJGlkXCI6XCI0NjBcIixcIkxpbmVDb2xvclwiOm51bGwsXCJMaW5lV2VpZ2h0XCI6MC4wLFwiTGluZVR5cGVcIjowfX0sXCJEdXJhdGlvblN0eWxlXCI6e1wiJGlkXCI6XCI0NjFcIixcIkZvbnRTZXR0aW5nc1wiOntcIiRpZFwiOlwiNDYyXCIsXCJGb250U2l6ZVwiOjEwLFwiRm9udE5hbWVcIjpcIkNhbGlicmlcIixcIklzQm9sZFwiOmZhbHNlLFwiSXNJdGFsaWNcIjpmYWxzZSxcIklzVW5kZXJsaW5lZFwiOmZhbHNlfSxcIkF1dG9TaXplXCI6MCxcIkZvcmVncm91bmRcIjp7XCIkaWRcIjpcIjQ2M1wiLFwiQ29sb3JcIjp7XCIkaWRcIjpcIjQ2NFwiLFwiQVwiOjI1NSxcIlJcIjoyMzcsXCJHXCI6MTI1LFwiQlwiOjQ5fX0sXCJCYWNrZ3JvdW5kRmlsbFR5cGVcIjowLFwiTWF4V2lkdGhcIjoyMDAuMCxcIk1heEhlaWdodFwiOlwiSW5maW5pdHlcIixcIlNtYXJ0Rm9yZWdyb3VuZElzQWN0aXZlXCI6ZmFsc2UsXCJIb3Jpem9udGFsQWxpZ25tZW50XCI6MCxcIlZlcnRpY2FsQWxpZ25tZW50XCI6MCxcIlNtYXJ0Rm9yZWdyb3VuZFwiOm51bGwsXCJNYXJnaW5cIjp7XCIkaWRcIjpcIjQ2NVwiLFwiVG9wXCI6MC4wLFwiTGVmdFwiOjAuMCxcIlJpZ2h0XCI6MC4wLFwiQm90dG9tXCI6MC4wfSxcIlBhZGRpbmdcIjp7XCIkaWRcIjpcIjQ2NlwiLFwiVG9wXCI6MC4wLFwiTGVmdFwiOjAuMCxcIlJpZ2h0XCI6MC4wLFwiQm90dG9tXCI6MC4wfSxcIkJhY2tncm91bmRcIjp7XCIkaWRcIjpcIjQ2N1wiLFwiQ29sb3JcIjp7XCIkaWRcIjpcIjQ2OFwiLFwiQVwiOjAsXCJSXCI6MCxcIkdcIjowLFwiQlwiOjB9fSxcIklzVmlzaWJsZVwiOnRydWUsXCJXaWR0aFwiOjAuMCxcIkhlaWdodFwiOjAuMCxcIkJvcmRlclN0eWxlXCI6e1wiJGlkXCI6XCI0NjlcIixcIkxpbmVDb2xvclwiOm51bGwsXCJMaW5lV2VpZ2h0XCI6MC4wLFwiTGluZVR5cGVcIjowfX0sXCJIb3Jpem9udGFsQ29ubmVjdG9yU3R5bGVcIjp7XCIkaWRcIjpcIjQ3MFwiLFwiTGluZUNvbG9yXCI6e1wiJGlkXCI6XCI0NzFcIixcIiR0eXBlXCI6XCJOTFJFLkNvbW1vbi5Eb20uU29saWRDb2xvckJydXNoLCBOTFJFLkNvbW1vblwiLFwiQ29sb3JcIjp7XCIkaWRcIjpcIjQ3MlwiLFwiQVwiOjI1NSxcIlJcIjoyMDQsXCJHXCI6MjA0LFwiQlwiOjIwNH19LFwiTGluZVdlaWdodFwiOjEuMCxcIkxpbmVUeXBlXCI6MH0sXCJWZXJ0aWNhbENvbm5lY3RvclN0eWxlXCI6e1wiJGlkXCI6XCI0NzNcIixcIkxpbmVDb2xvclwiOntcIiRpZFwiOlwiNDc0XCIsXCIkdHlwZVwiOlwiTkxSRS5Db21tb24uRG9tLlNvbGlkQ29sb3JCcnVzaCwgTkxSRS5Db21tb25cIixcIkNvbG9yXCI6e1wiJGlkXCI6XCI0NzVcIixcIkFcIjoyNTUsXCJSXCI6MjA0LFwiR1wiOjIwNCxcIkJcIjoyMDR9fSxcIkxpbmVXZWlnaHRcIjowLjAsXCJMaW5lVHlwZVwiOjB9LFwiTWFyZ2luXCI6bnVsbCxcIlN0YXJ0RGF0ZVBvc2l0aW9uXCI6MyxcIkVuZERhdGVQb3NpdGlvblwiOjMsXCJUaXRsZVBvc2l0aW9uXCI6NCxcIkR1cmF0aW9uUG9zaXRpb25cIjo2LFwiUGVyY2VudGFnZUNvbXBsZXRlZFBvc2l0aW9uXCI6NixcIlNwYWNpbmdcIjo1LFwiSXNCZWxvd1RpbWViYW5kXCI6dHJ1ZSxcIlBlcmNlbnRhZ2VDb21wbGV0ZVNoYXBlT3BhY2l0eVwiOjM1LFwiR3JvdXBOYW1lXCI6bnVsbCxcIkF0dGFjaGVkTWlsZXN0b25lc1N0eWxlc1wiOm51bGwsXCJTaGFwZVN0eWxlXCI6e1wiJGlkXCI6XCI0NzZcIixcIk1hcmdpblwiOntcIiRpZFwiOlwiNDc3XCIsXCJUb3BcIjowLjAsXCJMZWZ0XCI6NC4wLFwiUmlnaHRcIjo0LjAsXCJCb3R0b21cIjowLjB9LFwiUGFkZGluZ1wiOntcIiRpZFwiOlwiNDc4XCIsXCJUb3BcIjowLjAsXCJMZWZ0XCI6MC4wLFwiUmlnaHRcIjowLjAsXCJCb3R0b21cIjowLjB9LFwiQmFja2dyb3VuZFwiOntcIiRpZFwiOlwiNDc5XCIsXCJDb2xvclwiOntcIiRpZFwiOlwiNDgwXCIsXCJBXCI6MjU1LFwiUlwiOjI1NSxcIkdcIjoxNTMsXCJCXCI6MTAyfX0sXCJJc1Zpc2libGVcIjp0cnVlLFwiV2lkdGhcIjowLjAsXCJIZWlnaHRcIjoxMC4wLFwiQm9yZGVyU3R5bGVcIjp7XCIkaWRcIjpcIjQ4MVwiLFwiTGluZUNvbG9yXCI6e1wiJGlkXCI6XCI0ODJcIixcIiR0eXBlXCI6XCJOTFJFLkNvbW1vbi5Eb20uU29saWRDb2xvckJydXNoLCBOTFJFLkNvbW1vblwiLFwiQ29sb3JcIjp7XCIkaWRcIjpcIjQ4M1wiLFwiQVwiOjI1NSxcIlJcIjoxODgsXCJHXCI6MTc4LFwiQlwiOjB9fSxcIkxpbmVXZWlnaHRcIjowLjAsXCJMaW5lVHlwZVwiOjB9fSxcIlRpdGxlU3R5bGVcIjp7XCIkaWRcIjpcIjQ4NFwiLFwiRm9udFNldHRpbmdzXCI6e1wiJGlkXCI6XCI0ODVcIixcIkZvbnRTaXplXCI6MTEsXCJGb250TmFtZVwiOlwiQ2FsaWJyaVwiLFwiSXNCb2xkXCI6dHJ1ZSxcIklzSXRhbGljXCI6ZmFsc2UsXCJJc1VuZGVybGluZWRcIjpmYWxzZX0sXCJBdXRvU2l6ZVwiOjAsXCJGb3JlZ3JvdW5kXCI6e1wiJGlkXCI6XCI0ODZcIixcIkNvbG9yXCI6e1wiJGlkXCI6XCI0ODdcIixcIkFcIjoyNTUsXCJSXCI6MCxcIkdcIjowLFwiQlwiOjB9fSxcIkJhY2tncm91bmRGaWxsVHlwZVwiOjAsXCJNYXhXaWR0aFwiOjk2MC4wLFwiTWF4SGVpZ2h0XCI6XCJJbmZpbml0eVwiLFwiU21hcnRGb3JlZ3JvdW5kSXNBY3RpdmVcIjpmYWxzZSxcIkhvcml6b250YWxBbGlnbm1lbnRcIjowLFwiVmVydGljYWxBbGlnbm1lbnRcIjowLFwiU21hcnRGb3JlZ3JvdW5kXCI6bnVsbCxcIk1hcmdpblwiOntcIiRpZFwiOlwiNDg4XCIsXCJUb3BcIjowLjAsXCJMZWZ0XCI6MC4wLFwiUmlnaHRcIjowLjAsXCJCb3R0b21cIjowLjB9LFwiUGFkZGluZ1wiOntcIiRpZFwiOlwiNDg5XCIsXCJUb3BcIjowLjAsXCJMZWZ0XCI6MC4wLFwiUmlnaHRcIjowLjAsXCJCb3R0b21cIjowLjB9LFwiQmFja2dyb3VuZFwiOntcIiRpZFwiOlwiNDkwXCIsXCJDb2xvclwiOntcIiRpZFwiOlwiNDkxXCIsXCJBXCI6MCxcIlJcIjoyNTUsXCJHXCI6MjU1LFwiQlwiOjI1NX19LFwiSXNWaXNpYmxlXCI6dHJ1ZSxcIldpZHRoXCI6MC4wLFwiSGVpZ2h0XCI6MC4wLFwiQm9yZGVyU3R5bGVcIjp7XCIkaWRcIjpcIjQ5MlwiLFwiTGluZUNvbG9yXCI6bnVsbCxcIkxpbmVXZWlnaHRcIjowLjAsXCJMaW5lVHlwZVwiOjB9fSxcIkRhdGVTdHlsZVwiOntcIiRpZFwiOlwiNDkzXCIsXCJGb250U2V0dGluZ3NcIjp7XCIkaWRcIjpcIjQ5NFwiLFwiRm9udFNpemVcIjoxMCxcIkZvbnROYW1lXCI6XCJDYWxpYnJpXCIsXCJJc0JvbGRcIjpmYWxzZSxcIklzSXRhbGljXCI6ZmFsc2UsXCJJc1VuZGVybGluZWRcIjpmYWxzZX0sXCJBdXRvU2l6ZVwiOjAsXCJGb3JlZ3JvdW5kXCI6e1wiJGlkXCI6XCI0OTVcIixcIkNvbG9yXCI6e1wiJGlkXCI6XCI0OTZcIixcIkFcIjoyNTUsXCJSXCI6MTAsXCJHXCI6MzIsXCJCXCI6NDF9fSxcIkJhY2tncm91bmRGaWxsVHlwZVwiOjAsXCJNYXhXaWR0aFwiOjIwMC4wLFwiTWF4SGVpZ2h0XCI6XCJJbmZpbml0eVwiLFwiU21hcnRGb3JlZ3JvdW5kSXNBY3RpdmVcIjpmYWxzZSxcIkhvcml6b250YWxBbGlnbm1lbnRcIjoyLFwiVmVydGljYWxBbGlnbm1lbnRcIjowLFwiU21hcnRGb3JlZ3JvdW5kXCI6bnVsbCxcIk1hcmdpblwiOntcIiRpZFwiOlwiNDk3XCIsXCJUb3BcIjowLjAsXCJMZWZ0XCI6MC4wLFwiUmlnaHRcIjowLjAsXCJCb3R0b21cIjowLjB9LFwiUGFkZGluZ1wiOntcIiRpZFwiOlwiNDk4XCIsXCJUb3BcIjowLjAsXCJMZWZ0XCI6MC4wLFwiUmlnaHRcIjowLjAsXCJCb3R0b21cIjowLjB9LFwiQmFja2dyb3VuZFwiOntcIiRpZFwiOlwiNDk5XCIsXCJDb2xvclwiOntcIiRpZFwiOlwiNTAwXCIsXCJBXCI6MCxcIlJcIjoyNTUsXCJHXCI6MjU1LFwiQlwiOjI1NX19LFwiSXNWaXNpYmxlXCI6dHJ1ZSxcIldpZHRoXCI6MC4wLFwiSGVpZ2h0XCI6MC4wLFwiQm9yZGVyU3R5bGVcIjp7XCIkaWRcIjpcIjUwMVwiLFwiTGluZUNvbG9yXCI6bnVsbCxcIkxpbmVXZWlnaHRcIjowLjAsXCJMaW5lVHlwZVwiOjB9fSxcIkRhdGVGb3JtYXRcIjp7XCIkaWRcIjpcIjUwMl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XCJBdHRhY2hlZE1pbGVzdG9uZXNTdHlsZVwiOltdfSx7XCIkaWRcIjpcIjUwM1wiLFwiVGFza1N0eWxlXCI6e1wiJGlkXCI6XCI1MDRcIixcIlNoYXBlXCI6MSxcIlNoYXBlVGhpY2tuZXNzXCI6MCxcIkR1cmF0aW9uRm9ybWF0XCI6MCxcIlBlcmNlbnRhZ2VDb21wbGV0ZVN0eWxlXCI6e1wiJGlkXCI6XCI1MDVcIixcIkZvbnRTZXR0aW5nc1wiOntcIiRpZFwiOlwiNTA2XCIsXCJGb250U2l6ZVwiOjEwLFwiRm9udE5hbWVcIjpcIkNhbGlicmlcIixcIklzQm9sZFwiOmZhbHNlLFwiSXNJdGFsaWNcIjpmYWxzZSxcIklzVW5kZXJsaW5lZFwiOmZhbHNlfSxcIkF1dG9TaXplXCI6MCxcIkZvcmVncm91bmRcIjp7XCIkaWRcIjpcIjUwN1wiLFwiQ29sb3JcIjp7XCIkaWRcIjpcIjUwOFwiLFwiQVwiOjI1NSxcIlJcIjoyMzcsXCJHXCI6MTI1LFwiQlwiOjQ5fX0sXCJCYWNrZ3JvdW5kRmlsbFR5cGVcIjowLFwiTWF4V2lkdGhcIjoyMDAuMCxcIk1heEhlaWdodFwiOlwiSW5maW5pdHlcIixcIlNtYXJ0Rm9yZWdyb3VuZElzQWN0aXZlXCI6ZmFsc2UsXCJIb3Jpem9udGFsQWxpZ25tZW50XCI6MCxcIlZlcnRpY2FsQWxpZ25tZW50XCI6MCxcIlNtYXJ0Rm9yZWdyb3VuZFwiOm51bGwsXCJNYXJnaW5cIjp7XCIkaWRcIjpcIjUwOVwiLFwiVG9wXCI6MC4wLFwiTGVmdFwiOjAuMCxcIlJpZ2h0XCI6MC4wLFwiQm90dG9tXCI6MC4wfSxcIlBhZGRpbmdcIjp7XCIkaWRcIjpcIjUxMFwiLFwiVG9wXCI6MC4wLFwiTGVmdFwiOjAuMCxcIlJpZ2h0XCI6MC4wLFwiQm90dG9tXCI6MC4wfSxcIkJhY2tncm91bmRcIjp7XCIkaWRcIjpcIjUxMVwiLFwiQ29sb3JcIjp7XCIkaWRcIjpcIjUxMlwiLFwiQVwiOjg5LFwiUlwiOjAsXCJHXCI6MCxcIkJcIjowfX0sXCJJc1Zpc2libGVcIjp0cnVlLFwiV2lkdGhcIjowLjAsXCJIZWlnaHRcIjowLjAsXCJCb3JkZXJTdHlsZVwiOntcIiRpZFwiOlwiNTEzXCIsXCJMaW5lQ29sb3JcIjpudWxsLFwiTGluZVdlaWdodFwiOjAuMCxcIkxpbmVUeXBlXCI6MH19LFwiRHVyYXRpb25TdHlsZVwiOntcIiRpZFwiOlwiNTE0XCIsXCJGb250U2V0dGluZ3NcIjp7XCIkaWRcIjpcIjUxNVwiLFwiRm9udFNpemVcIjoxMCxcIkZvbnROYW1lXCI6XCJDYWxpYnJpXCIsXCJJc0JvbGRcIjpmYWxzZSxcIklzSXRhbGljXCI6ZmFsc2UsXCJJc1VuZGVybGluZWRcIjpmYWxzZX0sXCJBdXRvU2l6ZVwiOjAsXCJGb3JlZ3JvdW5kXCI6e1wiJGlkXCI6XCI1MTZcIixcIkNvbG9yXCI6e1wiJGlkXCI6XCI1MTdcIixcIkFcIjoyNTUsXCJSXCI6MjM3LFwiR1wiOjEyNSxcIkJcIjo0OX19LFwiQmFja2dyb3VuZEZpbGxUeXBlXCI6MCxcIk1heFdpZHRoXCI6MjAwLjAsXCJNYXhIZWlnaHRcIjpcIkluZmluaXR5XCIsXCJTbWFydEZvcmVncm91bmRJc0FjdGl2ZVwiOmZhbHNlLFwiSG9yaXpvbnRhbEFsaWdubWVudFwiOjAsXCJWZXJ0aWNhbEFsaWdubWVudFwiOjAsXCJTbWFydEZvcmVncm91bmRcIjpudWxsLFwiTWFyZ2luXCI6e1wiJGlkXCI6XCI1MThcIixcIlRvcFwiOjAuMCxcIkxlZnRcIjowLjAsXCJSaWdodFwiOjAuMCxcIkJvdHRvbVwiOjAuMH0sXCJQYWRkaW5nXCI6e1wiJGlkXCI6XCI1MTlcIixcIlRvcFwiOjAuMCxcIkxlZnRcIjowLjAsXCJSaWdodFwiOjAuMCxcIkJvdHRvbVwiOjAuMH0sXCJCYWNrZ3JvdW5kXCI6e1wiJGlkXCI6XCI1MjBcIixcIkNvbG9yXCI6e1wiJGlkXCI6XCI1MjFcIixcIkFcIjowLFwiUlwiOjAsXCJHXCI6MCxcIkJcIjowfX0sXCJJc1Zpc2libGVcIjp0cnVlLFwiV2lkdGhcIjowLjAsXCJIZWlnaHRcIjowLjAsXCJCb3JkZXJTdHlsZVwiOntcIiRpZFwiOlwiNTIyXCIsXCJMaW5lQ29sb3JcIjpudWxsLFwiTGluZVdlaWdodFwiOjAuMCxcIkxpbmVUeXBlXCI6MH19LFwiSG9yaXpvbnRhbENvbm5lY3RvclN0eWxlXCI6e1wiJGlkXCI6XCI1MjNcIixcIkxpbmVDb2xvclwiOntcIiRpZFwiOlwiNTI0XCIsXCIkdHlwZVwiOlwiTkxSRS5Db21tb24uRG9tLlNvbGlkQ29sb3JCcnVzaCwgTkxSRS5Db21tb25cIixcIkNvbG9yXCI6e1wiJGlkXCI6XCI1MjVcIixcIkFcIjoyNTUsXCJSXCI6MjA0LFwiR1wiOjIwNCxcIkJcIjoyMDR9fSxcIkxpbmVXZWlnaHRcIjoxLjAsXCJMaW5lVHlwZVwiOjB9LFwiVmVydGljYWxDb25uZWN0b3JTdHlsZVwiOntcIiRpZFwiOlwiNTI2XCIsXCJMaW5lQ29sb3JcIjp7XCIkaWRcIjpcIjUyN1wiLFwiJHR5cGVcIjpcIk5MUkUuQ29tbW9uLkRvbS5Tb2xpZENvbG9yQnJ1c2gsIE5MUkUuQ29tbW9uXCIsXCJDb2xvclwiOntcIiRpZFwiOlwiNTI4XCIsXCJBXCI6MjU1LFwiUlwiOjIwNCxcIkdcIjoyMDQsXCJCXCI6MjA0fX0sXCJMaW5lV2VpZ2h0XCI6MC4wLFwiTGluZVR5cGVcIjowfSxcIk1hcmdpblwiOm51bGwsXCJTdGFydERhdGVQb3NpdGlvblwiOjMsXCJFbmREYXRlUG9zaXRpb25cIjozLFwiVGl0bGVQb3NpdGlvblwiOjQsXCJEdXJhdGlvblBvc2l0aW9uXCI6NixcIlBlcmNlbnRhZ2VDb21wbGV0ZWRQb3NpdGlvblwiOjYsXCJTcGFjaW5nXCI6NSxcIklzQmVsb3dUaW1lYmFuZFwiOnRydWUsXCJQZXJjZW50YWdlQ29tcGxldGVTaGFwZU9wYWNpdHlcIjozNSxcIkdyb3VwTmFtZVwiOm51bGwsXCJBdHRhY2hlZE1pbGVzdG9uZXNTdHlsZXNcIjpudWxsLFwiU2hhcGVTdHlsZVwiOntcIiRpZFwiOlwiNTI5XCIsXCJNYXJnaW5cIjp7XCIkaWRcIjpcIjUzMFwiLFwiVG9wXCI6MC4wLFwiTGVmdFwiOjQuMCxcIlJpZ2h0XCI6NC4wLFwiQm90dG9tXCI6MC4wfSxcIlBhZGRpbmdcIjp7XCIkaWRcIjpcIjUzMVwiLFwiVG9wXCI6MC4wLFwiTGVmdFwiOjAuMCxcIlJpZ2h0XCI6MC4wLFwiQm90dG9tXCI6MC4wfSxcIkJhY2tncm91bmRcIjp7XCIkaWRcIjpcIjUzMlwiLFwiQ29sb3JcIjp7XCIkaWRcIjpcIjUzM1wiLFwiQVwiOjI1NSxcIlJcIjoyNTUsXCJHXCI6MTUzLFwiQlwiOjEwMn19LFwiSXNWaXNpYmxlXCI6dHJ1ZSxcIldpZHRoXCI6MC4wLFwiSGVpZ2h0XCI6MTAuMCxcIkJvcmRlclN0eWxlXCI6e1wiJGlkXCI6XCI1MzRcIixcIkxpbmVDb2xvclwiOntcIiRpZFwiOlwiNTM1XCIsXCIkdHlwZVwiOlwiTkxSRS5Db21tb24uRG9tLlNvbGlkQ29sb3JCcnVzaCwgTkxSRS5Db21tb25cIixcIkNvbG9yXCI6e1wiJGlkXCI6XCI1MzZcIixcIkFcIjoyNTUsXCJSXCI6MTg4LFwiR1wiOjE3OCxcIkJcIjowfX0sXCJMaW5lV2VpZ2h0XCI6MC4wLFwiTGluZVR5cGVcIjowfX0sXCJUaXRsZVN0eWxlXCI6e1wiJGlkXCI6XCI1MzdcIixcIkZvbnRTZXR0aW5nc1wiOntcIiRpZFwiOlwiNTM4XCIsXCJGb250U2l6ZVwiOjExLFwiRm9udE5hbWVcIjpcIkNhbGlicmlcIixcIklzQm9sZFwiOnRydWUsXCJJc0l0YWxpY1wiOmZhbHNlLFwiSXNVbmRlcmxpbmVkXCI6ZmFsc2V9LFwiQXV0b1NpemVcIjowLFwiRm9yZWdyb3VuZFwiOntcIiRpZFwiOlwiNTM5XCIsXCJDb2xvclwiOntcIiRpZFwiOlwiNTQwXCIsXCJBXCI6MjU1LFwiUlwiOjAsXCJHXCI6MCxcIkJcIjowfX0sXCJCYWNrZ3JvdW5kRmlsbFR5cGVcIjowLFwiTWF4V2lkdGhcIjo5NjAuMCxcIk1heEhlaWdodFwiOlwiSW5maW5pdHlcIixcIlNtYXJ0Rm9yZWdyb3VuZElzQWN0aXZlXCI6ZmFsc2UsXCJIb3Jpem9udGFsQWxpZ25tZW50XCI6MCxcIlZlcnRpY2FsQWxpZ25tZW50XCI6MCxcIlNtYXJ0Rm9yZWdyb3VuZFwiOm51bGwsXCJNYXJnaW5cIjp7XCIkaWRcIjpcIjU0MVwiLFwiVG9wXCI6MC4wLFwiTGVmdFwiOjAuMCxcIlJpZ2h0XCI6MC4wLFwiQm90dG9tXCI6MC4wfSxcIlBhZGRpbmdcIjp7XCIkaWRcIjpcIjU0MlwiLFwiVG9wXCI6MC4wLFwiTGVmdFwiOjAuMCxcIlJpZ2h0XCI6MC4wLFwiQm90dG9tXCI6MC4wfSxcIkJhY2tncm91bmRcIjp7XCIkaWRcIjpcIjU0M1wiLFwiQ29sb3JcIjp7XCIkaWRcIjpcIjU0NFwiLFwiQVwiOjAsXCJSXCI6MjU1LFwiR1wiOjI1NSxcIkJcIjoyNTV9fSxcIklzVmlzaWJsZVwiOnRydWUsXCJXaWR0aFwiOjAuMCxcIkhlaWdodFwiOjAuMCxcIkJvcmRlclN0eWxlXCI6e1wiJGlkXCI6XCI1NDVcIixcIkxpbmVDb2xvclwiOm51bGwsXCJMaW5lV2VpZ2h0XCI6MC4wLFwiTGluZVR5cGVcIjowfX0sXCJEYXRlU3R5bGVcIjp7XCIkaWRcIjpcIjU0NlwiLFwiRm9udFNldHRpbmdzXCI6e1wiJGlkXCI6XCI1NDdcIixcIkZvbnRTaXplXCI6MTAsXCJGb250TmFtZVwiOlwiQ2FsaWJyaVwiLFwiSXNCb2xkXCI6ZmFsc2UsXCJJc0l0YWxpY1wiOmZhbHNlLFwiSXNVbmRlcmxpbmVkXCI6ZmFsc2V9LFwiQXV0b1NpemVcIjowLFwiRm9yZWdyb3VuZFwiOntcIiRpZFwiOlwiNTQ4XCIsXCJDb2xvclwiOntcIiRpZFwiOlwiNTQ5XCIsXCJBXCI6MjU1LFwiUlwiOjEwLFwiR1wiOjMyLFwiQlwiOjQxfX0sXCJCYWNrZ3JvdW5kRmlsbFR5cGVcIjowLFwiTWF4V2lkdGhcIjoyMDAuMCxcIk1heEhlaWdodFwiOlwiSW5maW5pdHlcIixcIlNtYXJ0Rm9yZWdyb3VuZElzQWN0aXZlXCI6ZmFsc2UsXCJIb3Jpem9udGFsQWxpZ25tZW50XCI6MixcIlZlcnRpY2FsQWxpZ25tZW50XCI6MCxcIlNtYXJ0Rm9yZWdyb3VuZFwiOm51bGwsXCJNYXJnaW5cIjp7XCIkaWRcIjpcIjU1MFwiLFwiVG9wXCI6MC4wLFwiTGVmdFwiOjAuMCxcIlJpZ2h0XCI6MC4wLFwiQm90dG9tXCI6MC4wfSxcIlBhZGRpbmdcIjp7XCIkaWRcIjpcIjU1MVwiLFwiVG9wXCI6MC4wLFwiTGVmdFwiOjAuMCxcIlJpZ2h0XCI6MC4wLFwiQm90dG9tXCI6MC4wfSxcIkJhY2tncm91bmRcIjp7XCIkaWRcIjpcIjU1MlwiLFwiQ29sb3JcIjp7XCIkaWRcIjpcIjU1M1wiLFwiQVwiOjAsXCJSXCI6MjU1LFwiR1wiOjI1NSxcIkJcIjoyNTV9fSxcIklzVmlzaWJsZVwiOnRydWUsXCJXaWR0aFwiOjAuMCxcIkhlaWdodFwiOjAuMCxcIkJvcmRlclN0eWxlXCI6e1wiJGlkXCI6XCI1NTRcIixcIkxpbmVDb2xvclwiOm51bGwsXCJMaW5lV2VpZ2h0XCI6MC4wLFwiTGluZVR5cGVcIjowfX0sXCJEYXRlRm9ybWF0XCI6e1wiJGlkXCI6XCI1NTV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FwiQXR0YWNoZWRNaWxlc3RvbmVzU3R5bGVcIjpbXX0se1wiJGlkXCI6XCI1NTZcIixcIlRhc2tTdHlsZVwiOntcIiRpZFwiOlwiNTU3XCIsXCJTaGFwZVwiOjEsXCJTaGFwZVRoaWNrbmVzc1wiOjAsXCJEdXJhdGlvbkZvcm1hdFwiOjAsXCJQZXJjZW50YWdlQ29tcGxldGVTdHlsZVwiOntcIiRpZFwiOlwiNTU4XCIsXCJGb250U2V0dGluZ3NcIjp7XCIkaWRcIjpcIjU1OVwiLFwiRm9udFNpemVcIjoxMCxcIkZvbnROYW1lXCI6XCJDYWxpYnJpXCIsXCJJc0JvbGRcIjpmYWxzZSxcIklzSXRhbGljXCI6ZmFsc2UsXCJJc1VuZGVybGluZWRcIjpmYWxzZX0sXCJBdXRvU2l6ZVwiOjAsXCJGb3JlZ3JvdW5kXCI6e1wiJGlkXCI6XCI1NjBcIixcIkNvbG9yXCI6e1wiJGlkXCI6XCI1NjFcIixcIkFcIjoyNTUsXCJSXCI6MjM3LFwiR1wiOjEyNSxcIkJcIjo0OX19LFwiQmFja2dyb3VuZEZpbGxUeXBlXCI6MCxcIk1heFdpZHRoXCI6MjAwLjAsXCJNYXhIZWlnaHRcIjpcIkluZmluaXR5XCIsXCJTbWFydEZvcmVncm91bmRJc0FjdGl2ZVwiOmZhbHNlLFwiSG9yaXpvbnRhbEFsaWdubWVudFwiOjAsXCJWZXJ0aWNhbEFsaWdubWVudFwiOjAsXCJTbWFydEZvcmVncm91bmRcIjpudWxsLFwiTWFyZ2luXCI6e1wiJGlkXCI6XCI1NjJcIixcIlRvcFwiOjAuMCxcIkxlZnRcIjowLjAsXCJSaWdodFwiOjAuMCxcIkJvdHRvbVwiOjAuMH0sXCJQYWRkaW5nXCI6e1wiJGlkXCI6XCI1NjNcIixcIlRvcFwiOjAuMCxcIkxlZnRcIjowLjAsXCJSaWdodFwiOjAuMCxcIkJvdHRvbVwiOjAuMH0sXCJCYWNrZ3JvdW5kXCI6e1wiJGlkXCI6XCI1NjRcIixcIkNvbG9yXCI6e1wiJGlkXCI6XCI1NjVcIixcIkFcIjo4OSxcIlJcIjowLFwiR1wiOjAsXCJCXCI6MH19LFwiSXNWaXNpYmxlXCI6dHJ1ZSxcIldpZHRoXCI6MC4wLFwiSGVpZ2h0XCI6MC4wLFwiQm9yZGVyU3R5bGVcIjp7XCIkaWRcIjpcIjU2NlwiLFwiTGluZUNvbG9yXCI6bnVsbCxcIkxpbmVXZWlnaHRcIjowLjAsXCJMaW5lVHlwZVwiOjB9fSxcIkR1cmF0aW9uU3R5bGVcIjp7XCIkaWRcIjpcIjU2N1wiLFwiRm9udFNldHRpbmdzXCI6e1wiJGlkXCI6XCI1NjhcIixcIkZvbnRTaXplXCI6MTAsXCJGb250TmFtZVwiOlwiQ2FsaWJyaVwiLFwiSXNCb2xkXCI6ZmFsc2UsXCJJc0l0YWxpY1wiOmZhbHNlLFwiSXNVbmRlcmxpbmVkXCI6ZmFsc2V9LFwiQXV0b1NpemVcIjowLFwiRm9yZWdyb3VuZFwiOntcIiRpZFwiOlwiNTY5XCIsXCJDb2xvclwiOntcIiRpZFwiOlwiNTcwXCIsXCJBXCI6MjU1LFwiUlwiOjIzNyxcIkdcIjoxMjUsXCJCXCI6NDl9fSxcIkJhY2tncm91bmRGaWxsVHlwZVwiOjAsXCJNYXhXaWR0aFwiOjIwMC4wLFwiTWF4SGVpZ2h0XCI6XCJJbmZpbml0eVwiLFwiU21hcnRGb3JlZ3JvdW5kSXNBY3RpdmVcIjpmYWxzZSxcIkhvcml6b250YWxBbGlnbm1lbnRcIjowLFwiVmVydGljYWxBbGlnbm1lbnRcIjowLFwiU21hcnRGb3JlZ3JvdW5kXCI6bnVsbCxcIk1hcmdpblwiOntcIiRpZFwiOlwiNTcxXCIsXCJUb3BcIjowLjAsXCJMZWZ0XCI6MC4wLFwiUmlnaHRcIjowLjAsXCJCb3R0b21cIjowLjB9LFwiUGFkZGluZ1wiOntcIiRpZFwiOlwiNTcyXCIsXCJUb3BcIjowLjAsXCJMZWZ0XCI6MC4wLFwiUmlnaHRcIjowLjAsXCJCb3R0b21cIjowLjB9LFwiQmFja2dyb3VuZFwiOntcIiRpZFwiOlwiNTczXCIsXCJDb2xvclwiOntcIiRpZFwiOlwiNTc0XCIsXCJBXCI6MCxcIlJcIjowLFwiR1wiOjAsXCJCXCI6MH19LFwiSXNWaXNpYmxlXCI6dHJ1ZSxcIldpZHRoXCI6MC4wLFwiSGVpZ2h0XCI6MC4wLFwiQm9yZGVyU3R5bGVcIjp7XCIkaWRcIjpcIjU3NVwiLFwiTGluZUNvbG9yXCI6bnVsbCxcIkxpbmVXZWlnaHRcIjowLjAsXCJMaW5lVHlwZVwiOjB9fSxcIkhvcml6b250YWxDb25uZWN0b3JTdHlsZVwiOntcIiRpZFwiOlwiNTc2XCIsXCJMaW5lQ29sb3JcIjp7XCIkaWRcIjpcIjU3N1wiLFwiJHR5cGVcIjpcIk5MUkUuQ29tbW9uLkRvbS5Tb2xpZENvbG9yQnJ1c2gsIE5MUkUuQ29tbW9uXCIsXCJDb2xvclwiOntcIiRpZFwiOlwiNTc4XCIsXCJBXCI6MjU1LFwiUlwiOjIwNCxcIkdcIjoyMDQsXCJCXCI6MjA0fX0sXCJMaW5lV2VpZ2h0XCI6MS4wLFwiTGluZVR5cGVcIjowfSxcIlZlcnRpY2FsQ29ubmVjdG9yU3R5bGVcIjp7XCIkaWRcIjpcIjU3OVwiLFwiTGluZUNvbG9yXCI6e1wiJGlkXCI6XCI1ODBcIixcIiR0eXBlXCI6XCJOTFJFLkNvbW1vbi5Eb20uU29saWRDb2xvckJydXNoLCBOTFJFLkNvbW1vblwiLFwiQ29sb3JcIjp7XCIkaWRcIjpcIjU4MVwiLFwiQVwiOjI1NSxcIlJcIjoyMDQsXCJHXCI6MjA0LFwiQlwiOjIwNH19LFwiTGluZVdlaWdodFwiOjAuMCxcIkxpbmVUeXBlXCI6MH0sXCJNYXJnaW5cIjpudWxsLFwiU3RhcnREYXRlUG9zaXRpb25cIjozLFwiRW5kRGF0ZVBvc2l0aW9uXCI6MyxcIlRpdGxlUG9zaXRpb25cIjo0LFwiRHVyYXRpb25Qb3NpdGlvblwiOjYsXCJQZXJjZW50YWdlQ29tcGxldGVkUG9zaXRpb25cIjo2LFwiU3BhY2luZ1wiOjUsXCJJc0JlbG93VGltZWJhbmRcIjp0cnVlLFwiUGVyY2VudGFnZUNvbXBsZXRlU2hhcGVPcGFjaXR5XCI6MzUsXCJHcm91cE5hbWVcIjpudWxsLFwiQXR0YWNoZWRNaWxlc3RvbmVzU3R5bGVzXCI6bnVsbCxcIlNoYXBlU3R5bGVcIjp7XCIkaWRcIjpcIjU4MlwiLFwiTWFyZ2luXCI6e1wiJGlkXCI6XCI1ODNcIixcIlRvcFwiOjAuMCxcIkxlZnRcIjo0LjAsXCJSaWdodFwiOjQuMCxcIkJvdHRvbVwiOjAuMH0sXCJQYWRkaW5nXCI6e1wiJGlkXCI6XCI1ODRcIixcIlRvcFwiOjAuMCxcIkxlZnRcIjowLjAsXCJSaWdodFwiOjAuMCxcIkJvdHRvbVwiOjAuMH0sXCJCYWNrZ3JvdW5kXCI6e1wiJGlkXCI6XCI1ODVcIixcIkNvbG9yXCI6e1wiJGlkXCI6XCI1ODZcIixcIkFcIjoyNTUsXCJSXCI6MjU1LFwiR1wiOjE1MyxcIkJcIjoxMDJ9fSxcIklzVmlzaWJsZVwiOnRydWUsXCJXaWR0aFwiOjAuMCxcIkhlaWdodFwiOjEwLjAsXCJCb3JkZXJTdHlsZVwiOntcIiRpZFwiOlwiNTg3XCIsXCJMaW5lQ29sb3JcIjp7XCIkaWRcIjpcIjU4OFwiLFwiJHR5cGVcIjpcIk5MUkUuQ29tbW9uLkRvbS5Tb2xpZENvbG9yQnJ1c2gsIE5MUkUuQ29tbW9uXCIsXCJDb2xvclwiOntcIiRpZFwiOlwiNTg5XCIsXCJBXCI6MjU1LFwiUlwiOjE4OCxcIkdcIjoxNzgsXCJCXCI6MH19LFwiTGluZVdlaWdodFwiOjAuMCxcIkxpbmVUeXBlXCI6MH19LFwiVGl0bGVTdHlsZVwiOntcIiRpZFwiOlwiNTkwXCIsXCJGb250U2V0dGluZ3NcIjp7XCIkaWRcIjpcIjU5MVwiLFwiRm9udFNpemVcIjoxMSxcIkZvbnROYW1lXCI6XCJDYWxpYnJpXCIsXCJJc0JvbGRcIjp0cnVlLFwiSXNJdGFsaWNcIjpmYWxzZSxcIklzVW5kZXJsaW5lZFwiOmZhbHNlfSxcIkF1dG9TaXplXCI6MCxcIkZvcmVncm91bmRcIjp7XCIkaWRcIjpcIjU5MlwiLFwiQ29sb3JcIjp7XCIkaWRcIjpcIjU5M1wiLFwiQVwiOjI1NSxcIlJcIjowLFwiR1wiOjAsXCJCXCI6MH19LFwiQmFja2dyb3VuZEZpbGxUeXBlXCI6MCxcIk1heFdpZHRoXCI6OTYwLjAsXCJNYXhIZWlnaHRcIjpcIkluZmluaXR5XCIsXCJTbWFydEZvcmVncm91bmRJc0FjdGl2ZVwiOmZhbHNlLFwiSG9yaXpvbnRhbEFsaWdubWVudFwiOjAsXCJWZXJ0aWNhbEFsaWdubWVudFwiOjAsXCJTbWFydEZvcmVncm91bmRcIjpudWxsLFwiTWFyZ2luXCI6e1wiJGlkXCI6XCI1OTRcIixcIlRvcFwiOjAuMCxcIkxlZnRcIjowLjAsXCJSaWdodFwiOjAuMCxcIkJvdHRvbVwiOjAuMH0sXCJQYWRkaW5nXCI6e1wiJGlkXCI6XCI1OTVcIixcIlRvcFwiOjAuMCxcIkxlZnRcIjowLjAsXCJSaWdodFwiOjAuMCxcIkJvdHRvbVwiOjAuMH0sXCJCYWNrZ3JvdW5kXCI6e1wiJGlkXCI6XCI1OTZcIixcIkNvbG9yXCI6e1wiJGlkXCI6XCI1OTdcIixcIkFcIjowLFwiUlwiOjI1NSxcIkdcIjoyNTUsXCJCXCI6MjU1fX0sXCJJc1Zpc2libGVcIjp0cnVlLFwiV2lkdGhcIjowLjAsXCJIZWlnaHRcIjowLjAsXCJCb3JkZXJTdHlsZVwiOntcIiRpZFwiOlwiNTk4XCIsXCJMaW5lQ29sb3JcIjpudWxsLFwiTGluZVdlaWdodFwiOjAuMCxcIkxpbmVUeXBlXCI6MH19LFwiRGF0ZVN0eWxlXCI6e1wiJGlkXCI6XCI1OTlcIixcIkZvbnRTZXR0aW5nc1wiOntcIiRpZFwiOlwiNjAwXCIsXCJGb250U2l6ZVwiOjEwLFwiRm9udE5hbWVcIjpcIkNhbGlicmlcIixcIklzQm9sZFwiOmZhbHNlLFwiSXNJdGFsaWNcIjpmYWxzZSxcIklzVW5kZXJsaW5lZFwiOmZhbHNlfSxcIkF1dG9TaXplXCI6MCxcIkZvcmVncm91bmRcIjp7XCIkaWRcIjpcIjYwMVwiLFwiQ29sb3JcIjp7XCIkaWRcIjpcIjYwMlwiLFwiQVwiOjI1NSxcIlJcIjoxMCxcIkdcIjozMixcIkJcIjo0MX19LFwiQmFja2dyb3VuZEZpbGxUeXBlXCI6MCxcIk1heFdpZHRoXCI6MjAwLjAsXCJNYXhIZWlnaHRcIjpcIkluZmluaXR5XCIsXCJTbWFydEZvcmVncm91bmRJc0FjdGl2ZVwiOmZhbHNlLFwiSG9yaXpvbnRhbEFsaWdubWVudFwiOjIsXCJWZXJ0aWNhbEFsaWdubWVudFwiOjAsXCJTbWFydEZvcmVncm91bmRcIjpudWxsLFwiTWFyZ2luXCI6e1wiJGlkXCI6XCI2MDNcIixcIlRvcFwiOjAuMCxcIkxlZnRcIjowLjAsXCJSaWdodFwiOjAuMCxcIkJvdHRvbVwiOjAuMH0sXCJQYWRkaW5nXCI6e1wiJGlkXCI6XCI2MDRcIixcIlRvcFwiOjAuMCxcIkxlZnRcIjowLjAsXCJSaWdodFwiOjAuMCxcIkJvdHRvbVwiOjAuMH0sXCJCYWNrZ3JvdW5kXCI6e1wiJGlkXCI6XCI2MDVcIixcIkNvbG9yXCI6e1wiJGlkXCI6XCI2MDZcIixcIkFcIjowLFwiUlwiOjI1NSxcIkdcIjoyNTUsXCJCXCI6MjU1fX0sXCJJc1Zpc2libGVcIjp0cnVlLFwiV2lkdGhcIjowLjAsXCJIZWlnaHRcIjowLjAsXCJCb3JkZXJTdHlsZVwiOntcIiRpZFwiOlwiNjA3XCIsXCJMaW5lQ29sb3JcIjpudWxsLFwiTGluZVdlaWdodFwiOjAuMCxcIkxpbmVUeXBlXCI6MH19LFwiRGF0ZUZvcm1hdFwiOntcIiRpZFwiOlwiNjA4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cIkF0dGFjaGVkTWlsZXN0b25lc1N0eWxlXCI6W119LHtcIiRpZFwiOlwiNjA5XCIsXCJUYXNrU3R5bGVcIjp7XCIkaWRcIjpcIjYxMFwiLFwiU2hhcGVcIjoxLFwiU2hhcGVUaGlja25lc3NcIjowLFwiRHVyYXRpb25Gb3JtYXRcIjowLFwiUGVyY2VudGFnZUNvbXBsZXRlU3R5bGVcIjp7XCIkaWRcIjpcIjYxMVwiLFwiRm9udFNldHRpbmdzXCI6e1wiJGlkXCI6XCI2MTJcIixcIkZvbnRTaXplXCI6MTAsXCJGb250TmFtZVwiOlwiQ2FsaWJyaVwiLFwiSXNCb2xkXCI6ZmFsc2UsXCJJc0l0YWxpY1wiOmZhbHNlLFwiSXNVbmRlcmxpbmVkXCI6ZmFsc2V9LFwiQXV0b1NpemVcIjowLFwiRm9yZWdyb3VuZFwiOntcIiRpZFwiOlwiNjEzXCIsXCJDb2xvclwiOntcIiRpZFwiOlwiNjE0XCIsXCJBXCI6MjU1LFwiUlwiOjIzNyxcIkdcIjoxMjUsXCJCXCI6NDl9fSxcIkJhY2tncm91bmRGaWxsVHlwZVwiOjAsXCJNYXhXaWR0aFwiOjIwMC4wLFwiTWF4SGVpZ2h0XCI6XCJJbmZpbml0eVwiLFwiU21hcnRGb3JlZ3JvdW5kSXNBY3RpdmVcIjpmYWxzZSxcIkhvcml6b250YWxBbGlnbm1lbnRcIjowLFwiVmVydGljYWxBbGlnbm1lbnRcIjowLFwiU21hcnRGb3JlZ3JvdW5kXCI6bnVsbCxcIk1hcmdpblwiOntcIiRpZFwiOlwiNjE1XCIsXCJUb3BcIjowLjAsXCJMZWZ0XCI6MC4wLFwiUmlnaHRcIjowLjAsXCJCb3R0b21cIjowLjB9LFwiUGFkZGluZ1wiOntcIiRpZFwiOlwiNjE2XCIsXCJUb3BcIjowLjAsXCJMZWZ0XCI6MC4wLFwiUmlnaHRcIjowLjAsXCJCb3R0b21cIjowLjB9LFwiQmFja2dyb3VuZFwiOntcIiRpZFwiOlwiNjE3XCIsXCJDb2xvclwiOntcIiRpZFwiOlwiNjE4XCIsXCJBXCI6ODksXCJSXCI6MCxcIkdcIjowLFwiQlwiOjB9fSxcIklzVmlzaWJsZVwiOnRydWUsXCJXaWR0aFwiOjAuMCxcIkhlaWdodFwiOjAuMCxcIkJvcmRlclN0eWxlXCI6e1wiJGlkXCI6XCI2MTlcIixcIkxpbmVDb2xvclwiOm51bGwsXCJMaW5lV2VpZ2h0XCI6MC4wLFwiTGluZVR5cGVcIjowfX0sXCJEdXJhdGlvblN0eWxlXCI6e1wiJGlkXCI6XCI2MjBcIixcIkZvbnRTZXR0aW5nc1wiOntcIiRpZFwiOlwiNjIxXCIsXCJGb250U2l6ZVwiOjEwLFwiRm9udE5hbWVcIjpcIkNhbGlicmlcIixcIklzQm9sZFwiOmZhbHNlLFwiSXNJdGFsaWNcIjpmYWxzZSxcIklzVW5kZXJsaW5lZFwiOmZhbHNlfSxcIkF1dG9TaXplXCI6MCxcIkZvcmVncm91bmRcIjp7XCIkaWRcIjpcIjYyMlwiLFwiQ29sb3JcIjp7XCIkaWRcIjpcIjYyM1wiLFwiQVwiOjI1NSxcIlJcIjoyMzcsXCJHXCI6MTI1LFwiQlwiOjQ5fX0sXCJCYWNrZ3JvdW5kRmlsbFR5cGVcIjowLFwiTWF4V2lkdGhcIjoyMDAuMCxcIk1heEhlaWdodFwiOlwiSW5maW5pdHlcIixcIlNtYXJ0Rm9yZWdyb3VuZElzQWN0aXZlXCI6ZmFsc2UsXCJIb3Jpem9udGFsQWxpZ25tZW50XCI6MCxcIlZlcnRpY2FsQWxpZ25tZW50XCI6MCxcIlNtYXJ0Rm9yZWdyb3VuZFwiOm51bGwsXCJNYXJnaW5cIjp7XCIkaWRcIjpcIjYyNFwiLFwiVG9wXCI6MC4wLFwiTGVmdFwiOjAuMCxcIlJpZ2h0XCI6MC4wLFwiQm90dG9tXCI6MC4wfSxcIlBhZGRpbmdcIjp7XCIkaWRcIjpcIjYyNVwiLFwiVG9wXCI6MC4wLFwiTGVmdFwiOjAuMCxcIlJpZ2h0XCI6MC4wLFwiQm90dG9tXCI6MC4wfSxcIkJhY2tncm91bmRcIjp7XCIkaWRcIjpcIjYyNlwiLFwiQ29sb3JcIjp7XCIkaWRcIjpcIjYyN1wiLFwiQVwiOjAsXCJSXCI6MCxcIkdcIjowLFwiQlwiOjB9fSxcIklzVmlzaWJsZVwiOnRydWUsXCJXaWR0aFwiOjAuMCxcIkhlaWdodFwiOjAuMCxcIkJvcmRlclN0eWxlXCI6e1wiJGlkXCI6XCI2MjhcIixcIkxpbmVDb2xvclwiOm51bGwsXCJMaW5lV2VpZ2h0XCI6MC4wLFwiTGluZVR5cGVcIjowfX0sXCJIb3Jpem9udGFsQ29ubmVjdG9yU3R5bGVcIjp7XCIkaWRcIjpcIjYyOVwiLFwiTGluZUNvbG9yXCI6e1wiJGlkXCI6XCI2MzBcIixcIiR0eXBlXCI6XCJOTFJFLkNvbW1vbi5Eb20uU29saWRDb2xvckJydXNoLCBOTFJFLkNvbW1vblwiLFwiQ29sb3JcIjp7XCIkaWRcIjpcIjYzMVwiLFwiQVwiOjI1NSxcIlJcIjoyMDQsXCJHXCI6MjA0LFwiQlwiOjIwNH19LFwiTGluZVdlaWdodFwiOjEuMCxcIkxpbmVUeXBlXCI6MH0sXCJWZXJ0aWNhbENvbm5lY3RvclN0eWxlXCI6e1wiJGlkXCI6XCI2MzJcIixcIkxpbmVDb2xvclwiOntcIiRpZFwiOlwiNjMzXCIsXCIkdHlwZVwiOlwiTkxSRS5Db21tb24uRG9tLlNvbGlkQ29sb3JCcnVzaCwgTkxSRS5Db21tb25cIixcIkNvbG9yXCI6e1wiJGlkXCI6XCI2MzRcIixcIkFcIjoyNTUsXCJSXCI6MjA0LFwiR1wiOjIwNCxcIkJcIjoyMDR9fSxcIkxpbmVXZWlnaHRcIjowLjAsXCJMaW5lVHlwZVwiOjB9LFwiTWFyZ2luXCI6bnVsbCxcIlN0YXJ0RGF0ZVBvc2l0aW9uXCI6MyxcIkVuZERhdGVQb3NpdGlvblwiOjMsXCJUaXRsZVBvc2l0aW9uXCI6NCxcIkR1cmF0aW9uUG9zaXRpb25cIjo2LFwiUGVyY2VudGFnZUNvbXBsZXRlZFBvc2l0aW9uXCI6NixcIlNwYWNpbmdcIjo1LFwiSXNCZWxvd1RpbWViYW5kXCI6dHJ1ZSxcIlBlcmNlbnRhZ2VDb21wbGV0ZVNoYXBlT3BhY2l0eVwiOjM1LFwiR3JvdXBOYW1lXCI6bnVsbCxcIkF0dGFjaGVkTWlsZXN0b25lc1N0eWxlc1wiOm51bGwsXCJTaGFwZVN0eWxlXCI6e1wiJGlkXCI6XCI2MzVcIixcIk1hcmdpblwiOntcIiRpZFwiOlwiNjM2XCIsXCJUb3BcIjowLjAsXCJMZWZ0XCI6NC4wLFwiUmlnaHRcIjo0LjAsXCJCb3R0b21cIjowLjB9LFwiUGFkZGluZ1wiOntcIiRpZFwiOlwiNjM3XCIsXCJUb3BcIjowLjAsXCJMZWZ0XCI6MC4wLFwiUmlnaHRcIjowLjAsXCJCb3R0b21cIjowLjB9LFwiQmFja2dyb3VuZFwiOntcIiRpZFwiOlwiNjM4XCIsXCJDb2xvclwiOntcIiRpZFwiOlwiNjM5XCIsXCJBXCI6MjU1LFwiUlwiOjI1NSxcIkdcIjoxNTMsXCJCXCI6MTAyfX0sXCJJc1Zpc2libGVcIjp0cnVlLFwiV2lkdGhcIjowLjAsXCJIZWlnaHRcIjoxMC4wLFwiQm9yZGVyU3R5bGVcIjp7XCIkaWRcIjpcIjY0MFwiLFwiTGluZUNvbG9yXCI6e1wiJGlkXCI6XCI2NDFcIixcIiR0eXBlXCI6XCJOTFJFLkNvbW1vbi5Eb20uU29saWRDb2xvckJydXNoLCBOTFJFLkNvbW1vblwiLFwiQ29sb3JcIjp7XCIkaWRcIjpcIjY0MlwiLFwiQVwiOjI1NSxcIlJcIjoxODgsXCJHXCI6MTc4LFwiQlwiOjB9fSxcIkxpbmVXZWlnaHRcIjowLjAsXCJMaW5lVHlwZVwiOjB9fSxcIlRpdGxlU3R5bGVcIjp7XCIkaWRcIjpcIjY0M1wiLFwiRm9udFNldHRpbmdzXCI6e1wiJGlkXCI6XCI2NDRcIixcIkZvbnRTaXplXCI6MTEsXCJGb250TmFtZVwiOlwiQ2FsaWJyaVwiLFwiSXNCb2xkXCI6dHJ1ZSxcIklzSXRhbGljXCI6ZmFsc2UsXCJJc1VuZGVybGluZWRcIjpmYWxzZX0sXCJBdXRvU2l6ZVwiOjAsXCJGb3JlZ3JvdW5kXCI6e1wiJGlkXCI6XCI2NDVcIixcIkNvbG9yXCI6e1wiJGlkXCI6XCI2NDZcIixcIkFcIjoyNTUsXCJSXCI6MCxcIkdcIjowLFwiQlwiOjB9fSxcIkJhY2tncm91bmRGaWxsVHlwZVwiOjAsXCJNYXhXaWR0aFwiOjk2MC4wLFwiTWF4SGVpZ2h0XCI6XCJJbmZpbml0eVwiLFwiU21hcnRGb3JlZ3JvdW5kSXNBY3RpdmVcIjpmYWxzZSxcIkhvcml6b250YWxBbGlnbm1lbnRcIjowLFwiVmVydGljYWxBbGlnbm1lbnRcIjowLFwiU21hcnRGb3JlZ3JvdW5kXCI6bnVsbCxcIk1hcmdpblwiOntcIiRpZFwiOlwiNjQ3XCIsXCJUb3BcIjowLjAsXCJMZWZ0XCI6MC4wLFwiUmlnaHRcIjowLjAsXCJCb3R0b21cIjowLjB9LFwiUGFkZGluZ1wiOntcIiRpZFwiOlwiNjQ4XCIsXCJUb3BcIjowLjAsXCJMZWZ0XCI6MC4wLFwiUmlnaHRcIjowLjAsXCJCb3R0b21cIjowLjB9LFwiQmFja2dyb3VuZFwiOntcIiRpZFwiOlwiNjQ5XCIsXCJDb2xvclwiOntcIiRpZFwiOlwiNjUwXCIsXCJBXCI6MCxcIlJcIjoyNTUsXCJHXCI6MjU1LFwiQlwiOjI1NX19LFwiSXNWaXNpYmxlXCI6dHJ1ZSxcIldpZHRoXCI6MC4wLFwiSGVpZ2h0XCI6MC4wLFwiQm9yZGVyU3R5bGVcIjp7XCIkaWRcIjpcIjY1MVwiLFwiTGluZUNvbG9yXCI6bnVsbCxcIkxpbmVXZWlnaHRcIjowLjAsXCJMaW5lVHlwZVwiOjB9fSxcIkRhdGVTdHlsZVwiOntcIiRpZFwiOlwiNjUyXCIsXCJGb250U2V0dGluZ3NcIjp7XCIkaWRcIjpcIjY1M1wiLFwiRm9udFNpemVcIjoxMCxcIkZvbnROYW1lXCI6XCJDYWxpYnJpXCIsXCJJc0JvbGRcIjpmYWxzZSxcIklzSXRhbGljXCI6ZmFsc2UsXCJJc1VuZGVybGluZWRcIjpmYWxzZX0sXCJBdXRvU2l6ZVwiOjAsXCJGb3JlZ3JvdW5kXCI6e1wiJGlkXCI6XCI2NTRcIixcIkNvbG9yXCI6e1wiJGlkXCI6XCI2NTVcIixcIkFcIjoyNTUsXCJSXCI6MTAsXCJHXCI6MzIsXCJCXCI6NDF9fSxcIkJhY2tncm91bmRGaWxsVHlwZVwiOjAsXCJNYXhXaWR0aFwiOjIwMC4wLFwiTWF4SGVpZ2h0XCI6XCJJbmZpbml0eVwiLFwiU21hcnRGb3JlZ3JvdW5kSXNBY3RpdmVcIjpmYWxzZSxcIkhvcml6b250YWxBbGlnbm1lbnRcIjoyLFwiVmVydGljYWxBbGlnbm1lbnRcIjowLFwiU21hcnRGb3JlZ3JvdW5kXCI6bnVsbCxcIk1hcmdpblwiOntcIiRpZFwiOlwiNjU2XCIsXCJUb3BcIjowLjAsXCJMZWZ0XCI6MC4wLFwiUmlnaHRcIjowLjAsXCJCb3R0b21cIjowLjB9LFwiUGFkZGluZ1wiOntcIiRpZFwiOlwiNjU3XCIsXCJUb3BcIjowLjAsXCJMZWZ0XCI6MC4wLFwiUmlnaHRcIjowLjAsXCJCb3R0b21cIjowLjB9LFwiQmFja2dyb3VuZFwiOntcIiRpZFwiOlwiNjU4XCIsXCJDb2xvclwiOntcIiRpZFwiOlwiNjU5XCIsXCJBXCI6MCxcIlJcIjoyNTUsXCJHXCI6MjU1LFwiQlwiOjI1NX19LFwiSXNWaXNpYmxlXCI6dHJ1ZSxcIldpZHRoXCI6MC4wLFwiSGVpZ2h0XCI6MC4wLFwiQm9yZGVyU3R5bGVcIjp7XCIkaWRcIjpcIjY2MFwiLFwiTGluZUNvbG9yXCI6bnVsbCxcIkxpbmVXZWlnaHRcIjowLjAsXCJMaW5lVHlwZVwiOjB9fSxcIkRhdGVGb3JtYXRcIjp7XCIkaWRcIjpcIjY2MV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XCJBdHRhY2hlZE1pbGVzdG9uZXNTdHlsZVwiOltdfSx7XCIkaWRcIjpcIjY2MlwiLFwiVGFza1N0eWxlXCI6e1wiJGlkXCI6XCI2NjNcIixcIlNoYXBlXCI6MSxcIlNoYXBlVGhpY2tuZXNzXCI6MCxcIkR1cmF0aW9uRm9ybWF0XCI6MCxcIlBlcmNlbnRhZ2VDb21wbGV0ZVN0eWxlXCI6e1wiJGlkXCI6XCI2NjRcIixcIkZvbnRTZXR0aW5nc1wiOntcIiRpZFwiOlwiNjY1XCIsXCJGb250U2l6ZVwiOjEwLFwiRm9udE5hbWVcIjpcIkNhbGlicmlcIixcIklzQm9sZFwiOmZhbHNlLFwiSXNJdGFsaWNcIjpmYWxzZSxcIklzVW5kZXJsaW5lZFwiOmZhbHNlfSxcIkF1dG9TaXplXCI6MCxcIkZvcmVncm91bmRcIjp7XCIkaWRcIjpcIjY2NlwiLFwiQ29sb3JcIjp7XCIkaWRcIjpcIjY2N1wiLFwiQVwiOjI1NSxcIlJcIjoyMzcsXCJHXCI6MTI1LFwiQlwiOjQ5fX0sXCJCYWNrZ3JvdW5kRmlsbFR5cGVcIjowLFwiTWF4V2lkdGhcIjoyMDAuMCxcIk1heEhlaWdodFwiOlwiSW5maW5pdHlcIixcIlNtYXJ0Rm9yZWdyb3VuZElzQWN0aXZlXCI6ZmFsc2UsXCJIb3Jpem9udGFsQWxpZ25tZW50XCI6MCxcIlZlcnRpY2FsQWxpZ25tZW50XCI6MCxcIlNtYXJ0Rm9yZWdyb3VuZFwiOm51bGwsXCJNYXJnaW5cIjp7XCIkaWRcIjpcIjY2OFwiLFwiVG9wXCI6MC4wLFwiTGVmdFwiOjAuMCxcIlJpZ2h0XCI6MC4wLFwiQm90dG9tXCI6MC4wfSxcIlBhZGRpbmdcIjp7XCIkaWRcIjpcIjY2OVwiLFwiVG9wXCI6MC4wLFwiTGVmdFwiOjAuMCxcIlJpZ2h0XCI6MC4wLFwiQm90dG9tXCI6MC4wfSxcIkJhY2tncm91bmRcIjp7XCIkaWRcIjpcIjY3MFwiLFwiQ29sb3JcIjp7XCIkaWRcIjpcIjY3MVwiLFwiQVwiOjg5LFwiUlwiOjAsXCJHXCI6MCxcIkJcIjowfX0sXCJJc1Zpc2libGVcIjp0cnVlLFwiV2lkdGhcIjowLjAsXCJIZWlnaHRcIjowLjAsXCJCb3JkZXJTdHlsZVwiOntcIiRpZFwiOlwiNjcyXCIsXCJMaW5lQ29sb3JcIjpudWxsLFwiTGluZVdlaWdodFwiOjAuMCxcIkxpbmVUeXBlXCI6MH19LFwiRHVyYXRpb25TdHlsZVwiOntcIiRpZFwiOlwiNjczXCIsXCJGb250U2V0dGluZ3NcIjp7XCIkaWRcIjpcIjY3NFwiLFwiRm9udFNpemVcIjoxMCxcIkZvbnROYW1lXCI6XCJDYWxpYnJpXCIsXCJJc0JvbGRcIjpmYWxzZSxcIklzSXRhbGljXCI6ZmFsc2UsXCJJc1VuZGVybGluZWRcIjpmYWxzZX0sXCJBdXRvU2l6ZVwiOjAsXCJGb3JlZ3JvdW5kXCI6e1wiJGlkXCI6XCI2NzVcIixcIkNvbG9yXCI6e1wiJGlkXCI6XCI2NzZcIixcIkFcIjoyNTUsXCJSXCI6MjM3LFwiR1wiOjEyNSxcIkJcIjo0OX19LFwiQmFja2dyb3VuZEZpbGxUeXBlXCI6MCxcIk1heFdpZHRoXCI6MjAwLjAsXCJNYXhIZWlnaHRcIjpcIkluZmluaXR5XCIsXCJTbWFydEZvcmVncm91bmRJc0FjdGl2ZVwiOmZhbHNlLFwiSG9yaXpvbnRhbEFsaWdubWVudFwiOjAsXCJWZXJ0aWNhbEFsaWdubWVudFwiOjAsXCJTbWFydEZvcmVncm91bmRcIjpudWxsLFwiTWFyZ2luXCI6e1wiJGlkXCI6XCI2NzdcIixcIlRvcFwiOjAuMCxcIkxlZnRcIjowLjAsXCJSaWdodFwiOjAuMCxcIkJvdHRvbVwiOjAuMH0sXCJQYWRkaW5nXCI6e1wiJGlkXCI6XCI2NzhcIixcIlRvcFwiOjAuMCxcIkxlZnRcIjowLjAsXCJSaWdodFwiOjAuMCxcIkJvdHRvbVwiOjAuMH0sXCJCYWNrZ3JvdW5kXCI6e1wiJGlkXCI6XCI2NzlcIixcIkNvbG9yXCI6e1wiJGlkXCI6XCI2ODBcIixcIkFcIjowLFwiUlwiOjAsXCJHXCI6MCxcIkJcIjowfX0sXCJJc1Zpc2libGVcIjp0cnVlLFwiV2lkdGhcIjowLjAsXCJIZWlnaHRcIjowLjAsXCJCb3JkZXJTdHlsZVwiOntcIiRpZFwiOlwiNjgxXCIsXCJMaW5lQ29sb3JcIjpudWxsLFwiTGluZVdlaWdodFwiOjAuMCxcIkxpbmVUeXBlXCI6MH19LFwiSG9yaXpvbnRhbENvbm5lY3RvclN0eWxlXCI6e1wiJGlkXCI6XCI2ODJcIixcIkxpbmVDb2xvclwiOntcIiRpZFwiOlwiNjgzXCIsXCIkdHlwZVwiOlwiTkxSRS5Db21tb24uRG9tLlNvbGlkQ29sb3JCcnVzaCwgTkxSRS5Db21tb25cIixcIkNvbG9yXCI6e1wiJGlkXCI6XCI2ODRcIixcIkFcIjoyNTUsXCJSXCI6MjA0LFwiR1wiOjIwNCxcIkJcIjoyMDR9fSxcIkxpbmVXZWlnaHRcIjoxLjAsXCJMaW5lVHlwZVwiOjB9LFwiVmVydGljYWxDb25uZWN0b3JTdHlsZVwiOntcIiRpZFwiOlwiNjg1XCIsXCJMaW5lQ29sb3JcIjp7XCIkaWRcIjpcIjY4NlwiLFwiJHR5cGVcIjpcIk5MUkUuQ29tbW9uLkRvbS5Tb2xpZENvbG9yQnJ1c2gsIE5MUkUuQ29tbW9uXCIsXCJDb2xvclwiOntcIiRpZFwiOlwiNjg3XCIsXCJBXCI6MjU1LFwiUlwiOjIwNCxcIkdcIjoyMDQsXCJCXCI6MjA0fX0sXCJMaW5lV2VpZ2h0XCI6MC4wLFwiTGluZVR5cGVcIjowfSxcIk1hcmdpblwiOm51bGwsXCJTdGFydERhdGVQb3NpdGlvblwiOjMsXCJFbmREYXRlUG9zaXRpb25cIjozLFwiVGl0bGVQb3NpdGlvblwiOjQsXCJEdXJhdGlvblBvc2l0aW9uXCI6NixcIlBlcmNlbnRhZ2VDb21wbGV0ZWRQb3NpdGlvblwiOjYsXCJTcGFjaW5nXCI6NSxcIklzQmVsb3dUaW1lYmFuZFwiOnRydWUsXCJQZXJjZW50YWdlQ29tcGxldGVTaGFwZU9wYWNpdHlcIjozNSxcIkdyb3VwTmFtZVwiOm51bGwsXCJBdHRhY2hlZE1pbGVzdG9uZXNTdHlsZXNcIjpudWxsLFwiU2hhcGVTdHlsZVwiOntcIiRpZFwiOlwiNjg4XCIsXCJNYXJnaW5cIjp7XCIkaWRcIjpcIjY4OVwiLFwiVG9wXCI6MC4wLFwiTGVmdFwiOjQuMCxcIlJpZ2h0XCI6NC4wLFwiQm90dG9tXCI6MC4wfSxcIlBhZGRpbmdcIjp7XCIkaWRcIjpcIjY5MFwiLFwiVG9wXCI6MC4wLFwiTGVmdFwiOjAuMCxcIlJpZ2h0XCI6MC4wLFwiQm90dG9tXCI6MC4wfSxcIkJhY2tncm91bmRcIjp7XCIkaWRcIjpcIjY5MVwiLFwiQ29sb3JcIjp7XCIkaWRcIjpcIjY5MlwiLFwiQVwiOjI1NSxcIlJcIjoyNTUsXCJHXCI6MTUzLFwiQlwiOjEwMn19LFwiSXNWaXNpYmxlXCI6dHJ1ZSxcIldpZHRoXCI6MC4wLFwiSGVpZ2h0XCI6MTAuMCxcIkJvcmRlclN0eWxlXCI6e1wiJGlkXCI6XCI2OTNcIixcIkxpbmVDb2xvclwiOntcIiRpZFwiOlwiNjk0XCIsXCIkdHlwZVwiOlwiTkxSRS5Db21tb24uRG9tLlNvbGlkQ29sb3JCcnVzaCwgTkxSRS5Db21tb25cIixcIkNvbG9yXCI6e1wiJGlkXCI6XCI2OTVcIixcIkFcIjoyNTUsXCJSXCI6MTg4LFwiR1wiOjE3OCxcIkJcIjowfX0sXCJMaW5lV2VpZ2h0XCI6MC4wLFwiTGluZVR5cGVcIjowfX0sXCJUaXRsZVN0eWxlXCI6e1wiJGlkXCI6XCI2OTZcIixcIkZvbnRTZXR0aW5nc1wiOntcIiRpZFwiOlwiNjk3XCIsXCJGb250U2l6ZVwiOjExLFwiRm9udE5hbWVcIjpcIkNhbGlicmlcIixcIklzQm9sZFwiOnRydWUsXCJJc0l0YWxpY1wiOmZhbHNlLFwiSXNVbmRlcmxpbmVkXCI6ZmFsc2V9LFwiQXV0b1NpemVcIjowLFwiRm9yZWdyb3VuZFwiOntcIiRpZFwiOlwiNjk4XCIsXCJDb2xvclwiOntcIiRpZFwiOlwiNjk5XCIsXCJBXCI6MjU1LFwiUlwiOjAsXCJHXCI6MCxcIkJcIjowfX0sXCJCYWNrZ3JvdW5kRmlsbFR5cGVcIjowLFwiTWF4V2lkdGhcIjo5NjAuMCxcIk1heEhlaWdodFwiOlwiSW5maW5pdHlcIixcIlNtYXJ0Rm9yZWdyb3VuZElzQWN0aXZlXCI6ZmFsc2UsXCJIb3Jpem9udGFsQWxpZ25tZW50XCI6MCxcIlZlcnRpY2FsQWxpZ25tZW50XCI6MCxcIlNtYXJ0Rm9yZWdyb3VuZFwiOm51bGwsXCJNYXJnaW5cIjp7XCIkaWRcIjpcIjcwMFwiLFwiVG9wXCI6MC4wLFwiTGVmdFwiOjAuMCxcIlJpZ2h0XCI6MC4wLFwiQm90dG9tXCI6MC4wfSxcIlBhZGRpbmdcIjp7XCIkaWRcIjpcIjcwMVwiLFwiVG9wXCI6MC4wLFwiTGVmdFwiOjAuMCxcIlJpZ2h0XCI6MC4wLFwiQm90dG9tXCI6MC4wfSxcIkJhY2tncm91bmRcIjp7XCIkaWRcIjpcIjcwMlwiLFwiQ29sb3JcIjp7XCIkaWRcIjpcIjcwM1wiLFwiQVwiOjAsXCJSXCI6MjU1LFwiR1wiOjI1NSxcIkJcIjoyNTV9fSxcIklzVmlzaWJsZVwiOnRydWUsXCJXaWR0aFwiOjAuMCxcIkhlaWdodFwiOjAuMCxcIkJvcmRlclN0eWxlXCI6e1wiJGlkXCI6XCI3MDRcIixcIkxpbmVDb2xvclwiOm51bGwsXCJMaW5lV2VpZ2h0XCI6MC4wLFwiTGluZVR5cGVcIjowfX0sXCJEYXRlU3R5bGVcIjp7XCIkaWRcIjpcIjcwNVwiLFwiRm9udFNldHRpbmdzXCI6e1wiJGlkXCI6XCI3MDZcIixcIkZvbnRTaXplXCI6MTAsXCJGb250TmFtZVwiOlwiQ2FsaWJyaVwiLFwiSXNCb2xkXCI6ZmFsc2UsXCJJc0l0YWxpY1wiOmZhbHNlLFwiSXNVbmRlcmxpbmVkXCI6ZmFsc2V9LFwiQXV0b1NpemVcIjowLFwiRm9yZWdyb3VuZFwiOntcIiRpZFwiOlwiNzA3XCIsXCJDb2xvclwiOntcIiRpZFwiOlwiNzA4XCIsXCJBXCI6MjU1LFwiUlwiOjEwLFwiR1wiOjMyLFwiQlwiOjQxfX0sXCJCYWNrZ3JvdW5kRmlsbFR5cGVcIjowLFwiTWF4V2lkdGhcIjoyMDAuMCxcIk1heEhlaWdodFwiOlwiSW5maW5pdHlcIixcIlNtYXJ0Rm9yZWdyb3VuZElzQWN0aXZlXCI6ZmFsc2UsXCJIb3Jpem9udGFsQWxpZ25tZW50XCI6MixcIlZlcnRpY2FsQWxpZ25tZW50XCI6MCxcIlNtYXJ0Rm9yZWdyb3VuZFwiOm51bGwsXCJNYXJnaW5cIjp7XCIkaWRcIjpcIjcwOVwiLFwiVG9wXCI6MC4wLFwiTGVmdFwiOjAuMCxcIlJpZ2h0XCI6MC4wLFwiQm90dG9tXCI6MC4wfSxcIlBhZGRpbmdcIjp7XCIkaWRcIjpcIjcxMFwiLFwiVG9wXCI6MC4wLFwiTGVmdFwiOjAuMCxcIlJpZ2h0XCI6MC4wLFwiQm90dG9tXCI6MC4wfSxcIkJhY2tncm91bmRcIjp7XCIkaWRcIjpcIjcxMVwiLFwiQ29sb3JcIjp7XCIkaWRcIjpcIjcxMlwiLFwiQVwiOjAsXCJSXCI6MjU1LFwiR1wiOjI1NSxcIkJcIjoyNTV9fSxcIklzVmlzaWJsZVwiOnRydWUsXCJXaWR0aFwiOjAuMCxcIkhlaWdodFwiOjAuMCxcIkJvcmRlclN0eWxlXCI6e1wiJGlkXCI6XCI3MTNcIixcIkxpbmVDb2xvclwiOm51bGwsXCJMaW5lV2VpZ2h0XCI6MC4wLFwiTGluZVR5cGVcIjowfX0sXCJEYXRlRm9ybWF0XCI6e1wiJGlkXCI6XCI3MTR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FwiQXR0YWNoZWRNaWxlc3RvbmVzU3R5bGVcIjpbXX1dLFwiSXNWaXNpYmxlXCI6ZmFsc2V9LFwiQ3VzdG9tU3dpbWxhbmVBY3Rpdml0aWVzU3R5bGVMaXN0XCI6W10sXCJJc1Zpc2libGVcIjp0cnVlfSx7XCIkaWRcIjpcIjcxNVwiLFwiSGVhZGVyU3R5bGVcIjp7XCIkaWRcIjpcIjcxNlwiLFwiVGV4dFN0eWxlXCI6e1wiJGlkXCI6XCI3MTdcIixcIkZvbnRTZXR0aW5nc1wiOntcIiRpZFwiOlwiNzE4XCIsXCJGb250U2l6ZVwiOjE0LFwiRm9udE5hbWVcIjpcIkNhbGlicmlcIixcIklzQm9sZFwiOmZhbHNlLFwiSXNJdGFsaWNcIjpmYWxzZSxcIklzVW5kZXJsaW5lZFwiOmZhbHNlfSxcIkF1dG9TaXplXCI6MixcIkZvcmVncm91bmRcIjp7XCIkaWRcIjpcIjcxOVwiLFwiQ29sb3JcIjp7XCIkaWRcIjpcIjcyMFwiLFwiQVwiOjI1NSxcIlJcIjoxMCxcIkdcIjozMixcIkJcIjo0MX19LFwiQmFja2dyb3VuZEZpbGxUeXBlXCI6MCxcIk1heFdpZHRoXCI6MTU0Ljk4NjY2NjY2NjY2NjcxLFwiTWF4SGVpZ2h0XCI6MC4wLFwiU21hcnRGb3JlZ3JvdW5kSXNBY3RpdmVcIjpmYWxzZSxcIkhvcml6b250YWxBbGlnbm1lbnRcIjowLFwiVmVydGljYWxBbGlnbm1lbnRcIjowLFwiU21hcnRGb3JlZ3JvdW5kXCI6bnVsbCxcIk1hcmdpblwiOntcIiRpZFwiOlwiNzIxXCIsXCJUb3BcIjowLjAsXCJMZWZ0XCI6MC4wLFwiUmlnaHRcIjowLjAsXCJCb3R0b21cIjowLjB9LFwiUGFkZGluZ1wiOntcIiRpZFwiOlwiNzIyXCIsXCJUb3BcIjowLjAsXCJMZWZ0XCI6MC4wLFwiUmlnaHRcIjowLjAsXCJCb3R0b21cIjowLjB9LFwiQmFja2dyb3VuZFwiOm51bGwsXCJJc1Zpc2libGVcIjp0cnVlLFwiV2lkdGhcIjowLjAsXCJIZWlnaHRcIjowLjAsXCJCb3JkZXJTdHlsZVwiOm51bGx9LFwiUmVjdGFuZ2xlU3R5bGVcIjp7XCIkaWRcIjpcIjcyM1wiLFwiTWFyZ2luXCI6e1wiJGlkXCI6XCI3MjRcIixcIlRvcFwiOjAuMCxcIkxlZnRcIjowLjAsXCJSaWdodFwiOjAuMCxcIkJvdHRvbVwiOjAuMH0sXCJQYWRkaW5nXCI6e1wiJGlkXCI6XCI3MjVcIixcIlRvcFwiOjAuMCxcIkxlZnRcIjowLjAsXCJSaWdodFwiOjAuMCxcIkJvdHRvbVwiOjAuMH0sXCJCYWNrZ3JvdW5kXCI6e1wiJGlkXCI6XCI3MjZcIixcIkNvbG9yXCI6e1wiJGlkXCI6XCI3MjdcIixcIkFcIjoyNTUsXCJSXCI6MTk2LFwiR1wiOjE3MSxcIkJcIjoyMTh9fSxcIklzVmlzaWJsZVwiOnRydWUsXCJXaWR0aFwiOjAuMCxcIkhlaWdodFwiOjAuMCxcIkJvcmRlclN0eWxlXCI6e1wiJGlkXCI6XCI3MjhcIixcIkxpbmVDb2xvclwiOntcIiRpZFwiOlwiNzI5XCIsXCIkdHlwZVwiOlwiTkxSRS5Db21tb24uRG9tLlNvbGlkQ29sb3JCcnVzaCwgTkxSRS5Db21tb25cIixcIkNvbG9yXCI6e1wiJGlkXCI6XCI3MzBcIixcIkFcIjoyNTUsXCJSXCI6MTg4LFwiR1wiOjE3OCxcIkJcIjowfX0sXCJMaW5lV2VpZ2h0XCI6MC4wLFwiTGluZVR5cGVcIjowfX0sXCJUZXh0SXNWZXJ0aWNhbFwiOnRydWV9LFwiQmFja2dyb3VuZFN0eWxlXCI6e1wiJGlkXCI6XCI3MzFcIixcIk1hcmdpblwiOntcIiRpZFwiOlwiNzMyXCIsXCJUb3BcIjowLjAsXCJMZWZ0XCI6MC4wLFwiUmlnaHRcIjowLjAsXCJCb3R0b21cIjowLjB9LFwiUGFkZGluZ1wiOntcIiRpZFwiOlwiNzMzXCIsXCJUb3BcIjowLjAsXCJMZWZ0XCI6MC4wLFwiUmlnaHRcIjowLjAsXCJCb3R0b21cIjowLjB9LFwiQmFja2dyb3VuZFwiOntcIiRpZFwiOlwiNzM0XCIsXCJDb2xvclwiOntcIiRpZFwiOlwiNzM1XCIsXCJBXCI6NTEsXCJSXCI6MTkxLFwiR1wiOjE5MSxcIkJcIjoxOTF9fSxcIklzVmlzaWJsZVwiOnRydWUsXCJXaWR0aFwiOjAuMCxcIkhlaWdodFwiOjAuMCxcIkJvcmRlclN0eWxlXCI6e1wiJGlkXCI6XCI3MzZcIixcIkxpbmVDb2xvclwiOntcIiRpZFwiOlwiNzM3XCIsXCIkdHlwZVwiOlwiTkxSRS5Db21tb24uRG9tLlNvbGlkQ29sb3JCcnVzaCwgTkxSRS5Db21tb25cIixcIkNvbG9yXCI6e1wiJGlkXCI6XCI3MzhcIixcIkFcIjoyNTUsXCJSXCI6MjU1LFwiR1wiOjI1NSxcIkJcIjoyNTV9fSxcIkxpbmVXZWlnaHRcIjowLjAsXCJMaW5lVHlwZVwiOjB9fSxcIklzQWJvdmVUaW1lYmFuZFwiOmZhbHNlLFwiU3dpbWxhbmVEZWZhdWx0QWN0aXZpdHlTdHlsZVwiOntcIiRpZFwiOlwiNzM5XCIsXCJIZWFkZXJTdHlsZVwiOntcIiRpZFwiOlwiNzQwXCIsXCJUZXh0U3R5bGVcIjp7XCIkaWRcIjpcIjc0MVwiLFwiRm9udFNldHRpbmdzXCI6e1wiJGlkXCI6XCI3NDJcIixcIkZvbnRTaXplXCI6MTEsXCJGb250TmFtZVwiOlwiQ2FsaWJyaVwiLFwiSXNCb2xkXCI6ZmFsc2UsXCJJc0l0YWxpY1wiOmZhbHNlLFwiSXNVbmRlcmxpbmVkXCI6ZmFsc2V9LFwiQXV0b1NpemVcIjoyLFwiRm9yZWdyb3VuZFwiOntcIiRpZFwiOlwiNzQzXCIsXCJDb2xvclwiOntcIiRpZFwiOlwiNzQ0XCIsXCJBXCI6MjU1LFwiUlwiOjAsXCJHXCI6MCxcIkJcIjowfX0sXCJCYWNrZ3JvdW5kRmlsbFR5cGVcIjowLFwiTWF4V2lkdGhcIjowLjAsXCJNYXhIZWlnaHRcIjowLjAsXCJTbWFydEZvcmVncm91bmRJc0FjdGl2ZVwiOmZhbHNlLFwiSG9yaXpvbnRhbEFsaWdubWVudFwiOjAsXCJWZXJ0aWNhbEFsaWdubWVudFwiOjAsXCJTbWFydEZvcmVncm91bmRcIjpudWxsLFwiTWFyZ2luXCI6e1wiJGlkXCI6XCI3NDVcIixcIlRvcFwiOjAuMCxcIkxlZnRcIjowLjAsXCJSaWdodFwiOjAuMCxcIkJvdHRvbVwiOjAuMH0sXCJQYWRkaW5nXCI6e1wiJGlkXCI6XCI3NDZcIixcIlRvcFwiOjAuMCxcIkxlZnRcIjowLjAsXCJSaWdodFwiOjAuMCxcIkJvdHRvbVwiOjAuMH0sXCJCYWNrZ3JvdW5kXCI6bnVsbCxcIklzVmlzaWJsZVwiOnRydWUsXCJXaWR0aFwiOjAuMCxcIkhlaWdodFwiOjAuMCxcIkJvcmRlclN0eWxlXCI6bnVsbH0sXCJSZWN0YW5nbGVTdHlsZVwiOntcIiRpZFwiOlwiNzQ3XCIsXCJNYXJnaW5cIjp7XCIkaWRcIjpcIjc0OFwiLFwiVG9wXCI6MC4wLFwiTGVmdFwiOjAuMCxcIlJpZ2h0XCI6MC4wLFwiQm90dG9tXCI6MC4wfSxcIlBhZGRpbmdcIjp7XCIkaWRcIjpcIjc0OVwiLFwiVG9wXCI6MC4wLFwiTGVmdFwiOjAuMCxcIlJpZ2h0XCI6MC4wLFwiQm90dG9tXCI6MC4wfSxcIkJhY2tncm91bmRcIjp7XCIkaWRcIjpcIjc1MFwiLFwiQ29sb3JcIjp7XCIkaWRcIjpcIjc1MVwiLFwiQVwiOjYzLFwiUlwiOjI1NSxcIkdcIjoyNDIsXCJCXCI6MH19LFwiSXNWaXNpYmxlXCI6dHJ1ZSxcIldpZHRoXCI6MC4wLFwiSGVpZ2h0XCI6MC4wLFwiQm9yZGVyU3R5bGVcIjp7XCIkaWRcIjpcIjc1MlwiLFwiTGluZUNvbG9yXCI6e1wiJGlkXCI6XCI3NTNcIixcIiR0eXBlXCI6XCJOTFJFLkNvbW1vbi5Eb20uU29saWRDb2xvckJydXNoLCBOTFJFLkNvbW1vblwiLFwiQ29sb3JcIjp7XCIkaWRcIjpcIjc1NFwiLFwiQVwiOjI1NSxcIlJcIjoxODgsXCJHXCI6MTc4LFwiQlwiOjB9fSxcIkxpbmVXZWlnaHRcIjowLjAsXCJMaW5lVHlwZVwiOjB9fX0sXCJCYWNrZ3JvdW5kU3R5bGVcIjp7XCIkaWRcIjpcIjc1NVwiLFwiTWFyZ2luXCI6e1wiJGlkXCI6XCI3NTZcIixcIlRvcFwiOjAuMCxcIkxlZnRcIjowLjAsXCJSaWdodFwiOjAuMCxcIkJvdHRvbVwiOjAuMH0sXCJQYWRkaW5nXCI6e1wiJGlkXCI6XCI3NTdcIixcIlRvcFwiOjAuMCxcIkxlZnRcIjowLjAsXCJSaWdodFwiOjAuMCxcIkJvdHRvbVwiOjAuMH0sXCJCYWNrZ3JvdW5kXCI6e1wiJGlkXCI6XCI3NThcIixcIkNvbG9yXCI6e1wiJGlkXCI6XCI3NTlcIixcIkFcIjo1MSxcIlJcIjoxNjUsXCJHXCI6MTY1LFwiQlwiOjE2NX19LFwiSXNWaXNpYmxlXCI6dHJ1ZSxcIldpZHRoXCI6MC4wLFwiSGVpZ2h0XCI6MC4wLFwiQm9yZGVyU3R5bGVcIjp7XCIkaWRcIjpcIjc2MFwiLFwiTGluZUNvbG9yXCI6e1wiJGlkXCI6XCI3NjFcIixcIiR0eXBlXCI6XCJOTFJFLkNvbW1vbi5Eb20uU29saWRDb2xvckJydXNoLCBOTFJFLkNvbW1vblwiLFwiQ29sb3JcIjp7XCIkaWRcIjpcIjc2MlwiLFwiQVwiOjI1NSxcIlJcIjoxODgsXCJHXCI6MTc4LFwiQlwiOjB9fSxcIkxpbmVXZWlnaHRcIjowLjAsXCJMaW5lVHlwZVwiOjB9fSxcIkN1c3RvbVN3aW1sYW5lTWlsZXN0b25lU3R5bGVMaXN0XCI6W3tcIiRpZFwiOlwiNzYzXCIsXCJUaXRsZVN0eWxlXCI6e1wiJGlkXCI6XCI3NjRcIixcIkZvbnRTZXR0aW5nc1wiOntcIiRpZFwiOlwiNzY1XCIsXCJGb250U2l6ZVwiOjExLFwiRm9udE5hbWVcIjpcIkNhbGlicmlcIixcIklzQm9sZFwiOnRydWUsXCJJc0l0YWxpY1wiOmZhbHNlLFwiSXNVbmRlcmxpbmVkXCI6ZmFsc2V9LFwiQXV0b1NpemVcIjowLFwiRm9yZWdyb3VuZFwiOntcIiRpZFwiOlwiNzY2XCIsXCJDb2xvclwiOntcIiRpZFwiOlwiNzY3XCIsXCJBXCI6MjU1LFwiUlwiOjAsXCJHXCI6MCxcIkJcIjowfX0sXCJCYWNrZ3JvdW5kRmlsbFR5cGVcIjowLFwiTWF4V2lkdGhcIjoyMDAuMCxcIk1heEhlaWdodFwiOlwiSW5maW5pdHlcIixcIlNtYXJ0Rm9yZWdyb3VuZElzQWN0aXZlXCI6ZmFsc2UsXCJIb3Jpem9udGFsQWxpZ25tZW50XCI6MCxcIlZlcnRpY2FsQWxpZ25tZW50XCI6MCxcIlNtYXJ0Rm9yZWdyb3VuZFwiOm51bGwsXCJNYXJnaW5cIjp7XCIkaWRcIjpcIjc2OFwiLFwiVG9wXCI6MC4wLFwiTGVmdFwiOjAuMCxcIlJpZ2h0XCI6MC4wLFwiQm90dG9tXCI6MC4wfSxcIlBhZGRpbmdcIjp7XCIkaWRcIjpcIjc2OVwiLFwiVG9wXCI6MC4wLFwiTGVmdFwiOjAuMCxcIlJpZ2h0XCI6MC4wLFwiQm90dG9tXCI6MC4wfSxcIkJhY2tncm91bmRcIjp7XCIkaWRcIjpcIjc3MFwiLFwiQ29sb3JcIjp7XCIkaWRcIjpcIjc3MVwiLFwiQVwiOjAsXCJSXCI6MjU1LFwiR1wiOjI1NSxcIkJcIjoyNTV9fSxcIklzVmlzaWJsZVwiOnRydWUsXCJXaWR0aFwiOjAuMCxcIkhlaWdodFwiOjAuMCxcIkJvcmRlclN0eWxlXCI6bnVsbH0sXCJEYXRlU3R5bGVcIjp7XCIkaWRcIjpcIjc3MlwiLFwiRm9udFNldHRpbmdzXCI6e1wiJGlkXCI6XCI3NzNcIixcIkZvbnRTaXplXCI6MTAsXCJGb250TmFtZVwiOlwiQ2FsaWJyaVwiLFwiSXNCb2xkXCI6ZmFsc2UsXCJJc0l0YWxpY1wiOmZhbHNlLFwiSXNVbmRlcmxpbmVkXCI6ZmFsc2V9LFwiQXV0b1NpemVcIjowLFwiRm9yZWdyb3VuZFwiOntcIiRpZFwiOlwiNzc0XCIsXCJDb2xvclwiOntcIiRpZFwiOlwiNzc1XCIsXCJBXCI6MjU1LFwiUlwiOjEwLFwiR1wiOjMyLFwiQlwiOjQxfX0sXCJCYWNrZ3JvdW5kRmlsbFR5cGVcIjowLFwiTWF4V2lkdGhcIjoyMDAuMCxcIk1heEhlaWdodFwiOlwiSW5maW5pdHlcIixcIlNtYXJ0Rm9yZWdyb3VuZElzQWN0aXZlXCI6ZmFsc2UsXCJIb3Jpem9udGFsQWxpZ25tZW50XCI6MixcIlZlcnRpY2FsQWxpZ25tZW50XCI6MCxcIlNtYXJ0Rm9yZWdyb3VuZFwiOm51bGwsXCJNYXJnaW5cIjp7XCIkaWRcIjpcIjc3NlwiLFwiVG9wXCI6MC4wLFwiTGVmdFwiOjAuMCxcIlJpZ2h0XCI6MC4wLFwiQm90dG9tXCI6MC4wfSxcIlBhZGRpbmdcIjp7XCIkaWRcIjpcIjc3N1wiLFwiVG9wXCI6MC4wLFwiTGVmdFwiOjAuMCxcIlJpZ2h0XCI6MC4wLFwiQm90dG9tXCI6MC4wfSxcIkJhY2tncm91bmRcIjp7XCIkaWRcIjpcIjc3OFwiLFwiQ29sb3JcIjp7XCIkaWRcIjpcIjc3OVwiLFwiQVwiOjAsXCJSXCI6MjU1LFwiR1wiOjI1NSxcIkJcIjoyNTV9fSxcIklzVmlzaWJsZVwiOnRydWUsXCJXaWR0aFwiOjAuMCxcIkhlaWdodFwiOjAuMCxcIkJvcmRlclN0eWxlXCI6bnVsbH0sXCJUaXRsZVBvc2l0aW9uXCI6MixcIkRhdGVQb3NpdGlvblwiOlwiTGVmdFwiLFwiU2hhcGVUeXBlXCI6MTMsXCJTaGFwZVNpemVcIjoxLFwiU2hhcGVTdHlsZVwiOntcIiRpZFwiOlwiNzgwXCIsXCJNYXJnaW5cIjp7XCIkaWRcIjpcIjc4MVwiLFwiVG9wXCI6MC4wLFwiTGVmdFwiOjAuMCxcIlJpZ2h0XCI6MC4wLFwiQm90dG9tXCI6MC4wfSxcIlBhZGRpbmdcIjp7XCIkaWRcIjpcIjc4MlwiLFwiVG9wXCI6MC4wLFwiTGVmdFwiOjAuMCxcIlJpZ2h0XCI6MC4wLFwiQm90dG9tXCI6MC4wfSxcIkJhY2tncm91bmRcIjp7XCIkaWRcIjpcIjc4M1wiLFwiQ29sb3JcIjp7XCIkaWRcIjpcIjc4NFwiLFwiQVwiOjI1NSxcIlJcIjoxOTYsXCJHXCI6MTcxLFwiQlwiOjIxOH19LFwiSXNWaXNpYmxlXCI6dHJ1ZSxcIldpZHRoXCI6MTguMCxcIkhlaWdodFwiOjIwLjAsXCJCb3JkZXJTdHlsZVwiOntcIiRpZFwiOlwiNzg1XCIsXCJMaW5lQ29sb3JcIjp7XCIkaWRcIjpcIjc4NlwiLFwiJHR5cGVcIjpcIk5MUkUuQ29tbW9uLkRvbS5Tb2xpZENvbG9yQnJ1c2gsIE5MUkUuQ29tbW9uXCIsXCJDb2xvclwiOntcIiRpZFwiOlwiNzg3XCIsXCJBXCI6MjU1LFwiUlwiOjE4OCxcIkdcIjoxNzgsXCJCXCI6MH19LFwiTGluZVdlaWdodFwiOjAuMCxcIkxpbmVUeXBlXCI6MH19LFwiRGF0ZUZvcm1hdFwiOntcIiRpZFwiOlwiNzg4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LFwiR3JvdXBJZFwiOm51bGx9XSxcIkN1c3RvbVN3aW1sYW5lVGFza1N0eWxlTGlzdFwiOlt7XCIkaWRcIjpcIjc4OVwiLFwiVGFza1N0eWxlXCI6e1wiJGlkXCI6XCI3OTBcIixcIlNoYXBlXCI6MSxcIlNoYXBlVGhpY2tuZXNzXCI6MCxcIkR1cmF0aW9uRm9ybWF0XCI6MCxcIlBlcmNlbnRhZ2VDb21wbGV0ZVN0eWxlXCI6e1wiJGlkXCI6XCI3OTFcIixcIkZvbnRTZXR0aW5nc1wiOntcIiRpZFwiOlwiNzkyXCIsXCJGb250U2l6ZVwiOjEwLFwiRm9udE5hbWVcIjpcIkNhbGlicmlcIixcIklzQm9sZFwiOmZhbHNlLFwiSXNJdGFsaWNcIjpmYWxzZSxcIklzVW5kZXJsaW5lZFwiOmZhbHNlfSxcIkF1dG9TaXplXCI6MCxcIkZvcmVncm91bmRcIjp7XCIkaWRcIjpcIjc5M1wiLFwiQ29sb3JcIjp7XCIkaWRcIjpcIjc5NFwiLFwiQVwiOjI1NSxcIlJcIjoyMzcsXCJHXCI6MTI1LFwiQlwiOjQ5fX0sXCJCYWNrZ3JvdW5kRmlsbFR5cGVcIjowLFwiTWF4V2lkdGhcIjoyMDAuMCxcIk1heEhlaWdodFwiOlwiSW5maW5pdHlcIixcIlNtYXJ0Rm9yZWdyb3VuZElzQWN0aXZlXCI6ZmFsc2UsXCJIb3Jpem9udGFsQWxpZ25tZW50XCI6MCxcIlZlcnRpY2FsQWxpZ25tZW50XCI6MCxcIlNtYXJ0Rm9yZWdyb3VuZFwiOm51bGwsXCJNYXJnaW5cIjp7XCIkaWRcIjpcIjc5NVwiLFwiVG9wXCI6MC4wLFwiTGVmdFwiOjAuMCxcIlJpZ2h0XCI6MC4wLFwiQm90dG9tXCI6MC4wfSxcIlBhZGRpbmdcIjp7XCIkaWRcIjpcIjc5NlwiLFwiVG9wXCI6MC4wLFwiTGVmdFwiOjAuMCxcIlJpZ2h0XCI6MC4wLFwiQm90dG9tXCI6MC4wfSxcIkJhY2tncm91bmRcIjp7XCIkaWRcIjpcIjc5N1wiLFwiQ29sb3JcIjp7XCIkaWRcIjpcIjc5OFwiLFwiQVwiOjg5LFwiUlwiOjAsXCJHXCI6MCxcIkJcIjowfX0sXCJJc1Zpc2libGVcIjp0cnVlLFwiV2lkdGhcIjowLjAsXCJIZWlnaHRcIjowLjAsXCJCb3JkZXJTdHlsZVwiOntcIiRpZFwiOlwiNzk5XCIsXCJMaW5lQ29sb3JcIjpudWxsLFwiTGluZVdlaWdodFwiOjAuMCxcIkxpbmVUeXBlXCI6MH19LFwiRHVyYXRpb25TdHlsZVwiOntcIiRpZFwiOlwiODAwXCIsXCJGb250U2V0dGluZ3NcIjp7XCIkaWRcIjpcIjgwMVwiLFwiRm9udFNpemVcIjoxMCxcIkZvbnROYW1lXCI6XCJDYWxpYnJpXCIsXCJJc0JvbGRcIjpmYWxzZSxcIklzSXRhbGljXCI6ZmFsc2UsXCJJc1VuZGVybGluZWRcIjpmYWxzZX0sXCJBdXRvU2l6ZVwiOjAsXCJGb3JlZ3JvdW5kXCI6e1wiJGlkXCI6XCI4MDJcIixcIkNvbG9yXCI6e1wiJGlkXCI6XCI4MDNcIixcIkFcIjoyNTUsXCJSXCI6MjM3LFwiR1wiOjEyNSxcIkJcIjo0OX19LFwiQmFja2dyb3VuZEZpbGxUeXBlXCI6MCxcIk1heFdpZHRoXCI6MjAwLjAsXCJNYXhIZWlnaHRcIjpcIkluZmluaXR5XCIsXCJTbWFydEZvcmVncm91bmRJc0FjdGl2ZVwiOmZhbHNlLFwiSG9yaXpvbnRhbEFsaWdubWVudFwiOjAsXCJWZXJ0aWNhbEFsaWdubWVudFwiOjAsXCJTbWFydEZvcmVncm91bmRcIjpudWxsLFwiTWFyZ2luXCI6e1wiJGlkXCI6XCI4MDRcIixcIlRvcFwiOjAuMCxcIkxlZnRcIjowLjAsXCJSaWdodFwiOjAuMCxcIkJvdHRvbVwiOjAuMH0sXCJQYWRkaW5nXCI6e1wiJGlkXCI6XCI4MDVcIixcIlRvcFwiOjAuMCxcIkxlZnRcIjowLjAsXCJSaWdodFwiOjAuMCxcIkJvdHRvbVwiOjAuMH0sXCJCYWNrZ3JvdW5kXCI6e1wiJGlkXCI6XCI4MDZcIixcIkNvbG9yXCI6e1wiJGlkXCI6XCI4MDdcIixcIkFcIjowLFwiUlwiOjAsXCJHXCI6MCxcIkJcIjowfX0sXCJJc1Zpc2libGVcIjp0cnVlLFwiV2lkdGhcIjowLjAsXCJIZWlnaHRcIjowLjAsXCJCb3JkZXJTdHlsZVwiOntcIiRpZFwiOlwiODA4XCIsXCJMaW5lQ29sb3JcIjpudWxsLFwiTGluZVdlaWdodFwiOjAuMCxcIkxpbmVUeXBlXCI6MH19LFwiSG9yaXpvbnRhbENvbm5lY3RvclN0eWxlXCI6e1wiJGlkXCI6XCI4MDlcIixcIkxpbmVDb2xvclwiOntcIiRpZFwiOlwiODEwXCIsXCIkdHlwZVwiOlwiTkxSRS5Db21tb24uRG9tLlNvbGlkQ29sb3JCcnVzaCwgTkxSRS5Db21tb25cIixcIkNvbG9yXCI6e1wiJGlkXCI6XCI4MTFcIixcIkFcIjoyNTUsXCJSXCI6MjA0LFwiR1wiOjIwNCxcIkJcIjoyMDR9fSxcIkxpbmVXZWlnaHRcIjoxLjAsXCJMaW5lVHlwZVwiOjB9LFwiVmVydGljYWxDb25uZWN0b3JTdHlsZVwiOntcIiRpZFwiOlwiODEyXCIsXCJMaW5lQ29sb3JcIjp7XCIkaWRcIjpcIjgxM1wiLFwiJHR5cGVcIjpcIk5MUkUuQ29tbW9uLkRvbS5Tb2xpZENvbG9yQnJ1c2gsIE5MUkUuQ29tbW9uXCIsXCJDb2xvclwiOntcIiRpZFwiOlwiODE0XCIsXCJBXCI6MjU1LFwiUlwiOjIwNCxcIkdcIjoyMDQsXCJCXCI6MjA0fX0sXCJMaW5lV2VpZ2h0XCI6MC4wLFwiTGluZVR5cGVcIjowfSxcIk1hcmdpblwiOm51bGwsXCJTdGFydERhdGVQb3NpdGlvblwiOjMsXCJFbmREYXRlUG9zaXRpb25cIjozLFwiVGl0bGVQb3NpdGlvblwiOjQsXCJEdXJhdGlvblBvc2l0aW9uXCI6NixcIlBlcmNlbnRhZ2VDb21wbGV0ZWRQb3NpdGlvblwiOjYsXCJTcGFjaW5nXCI6NSxcIklzQmVsb3dUaW1lYmFuZFwiOnRydWUsXCJQZXJjZW50YWdlQ29tcGxldGVTaGFwZU9wYWNpdHlcIjozNSxcIkdyb3VwTmFtZVwiOm51bGwsXCJBdHRhY2hlZE1pbGVzdG9uZXNTdHlsZXNcIjpudWxsLFwiU2hhcGVTdHlsZVwiOntcIiRpZFwiOlwiODE1XCIsXCJNYXJnaW5cIjp7XCIkaWRcIjpcIjgxNlwiLFwiVG9wXCI6MC4wLFwiTGVmdFwiOjQuMCxcIlJpZ2h0XCI6NC4wLFwiQm90dG9tXCI6MC4wfSxcIlBhZGRpbmdcIjp7XCIkaWRcIjpcIjgxN1wiLFwiVG9wXCI6MC4wLFwiTGVmdFwiOjAuMCxcIlJpZ2h0XCI6MC4wLFwiQm90dG9tXCI6MC4wfSxcIkJhY2tncm91bmRcIjp7XCIkaWRcIjpcIjgxOFwiLFwiQ29sb3JcIjp7XCIkaWRcIjpcIjgxOVwiLFwiQVwiOjI1NSxcIlJcIjoxOTYsXCJHXCI6MTcxLFwiQlwiOjIxOH19LFwiSXNWaXNpYmxlXCI6dHJ1ZSxcIldpZHRoXCI6MC4wLFwiSGVpZ2h0XCI6MTAuMCxcIkJvcmRlclN0eWxlXCI6e1wiJGlkXCI6XCI4MjBcIixcIkxpbmVDb2xvclwiOntcIiRpZFwiOlwiODIxXCIsXCIkdHlwZVwiOlwiTkxSRS5Db21tb24uRG9tLlNvbGlkQ29sb3JCcnVzaCwgTkxSRS5Db21tb25cIixcIkNvbG9yXCI6e1wiJGlkXCI6XCI4MjJcIixcIkFcIjoyNTUsXCJSXCI6MTg4LFwiR1wiOjE3OCxcIkJcIjowfX0sXCJMaW5lV2VpZ2h0XCI6MC4wLFwiTGluZVR5cGVcIjowfX0sXCJUaXRsZVN0eWxlXCI6e1wiJGlkXCI6XCI4MjNcIixcIkZvbnRTZXR0aW5nc1wiOntcIiRpZFwiOlwiODI0XCIsXCJGb250U2l6ZVwiOjExLFwiRm9udE5hbWVcIjpcIkNhbGlicmlcIixcIklzQm9sZFwiOnRydWUsXCJJc0l0YWxpY1wiOmZhbHNlLFwiSXNVbmRlcmxpbmVkXCI6ZmFsc2V9LFwiQXV0b1NpemVcIjowLFwiRm9yZWdyb3VuZFwiOntcIiRpZFwiOlwiODI1XCIsXCJDb2xvclwiOntcIiRpZFwiOlwiODI2XCIsXCJBXCI6MjU1LFwiUlwiOjAsXCJHXCI6MCxcIkJcIjowfX0sXCJCYWNrZ3JvdW5kRmlsbFR5cGVcIjowLFwiTWF4V2lkdGhcIjo5NjAuMCxcIk1heEhlaWdodFwiOlwiSW5maW5pdHlcIixcIlNtYXJ0Rm9yZWdyb3VuZElzQWN0aXZlXCI6ZmFsc2UsXCJIb3Jpem9udGFsQWxpZ25tZW50XCI6MCxcIlZlcnRpY2FsQWxpZ25tZW50XCI6MCxcIlNtYXJ0Rm9yZWdyb3VuZFwiOm51bGwsXCJNYXJnaW5cIjp7XCIkaWRcIjpcIjgyN1wiLFwiVG9wXCI6MC4wLFwiTGVmdFwiOjAuMCxcIlJpZ2h0XCI6MC4wLFwiQm90dG9tXCI6MC4wfSxcIlBhZGRpbmdcIjp7XCIkaWRcIjpcIjgyOFwiLFwiVG9wXCI6MC4wLFwiTGVmdFwiOjAuMCxcIlJpZ2h0XCI6MC4wLFwiQm90dG9tXCI6MC4wfSxcIkJhY2tncm91bmRcIjp7XCIkaWRcIjpcIjgyOVwiLFwiQ29sb3JcIjp7XCIkaWRcIjpcIjgzMFwiLFwiQVwiOjAsXCJSXCI6MjU1LFwiR1wiOjI1NSxcIkJcIjoyNTV9fSxcIklzVmlzaWJsZVwiOnRydWUsXCJXaWR0aFwiOjAuMCxcIkhlaWdodFwiOjAuMCxcIkJvcmRlclN0eWxlXCI6e1wiJGlkXCI6XCI4MzFcIixcIkxpbmVDb2xvclwiOm51bGwsXCJMaW5lV2VpZ2h0XCI6MC4wLFwiTGluZVR5cGVcIjowfX0sXCJEYXRlU3R5bGVcIjp7XCIkaWRcIjpcIjgzMlwiLFwiRm9udFNldHRpbmdzXCI6e1wiJGlkXCI6XCI4MzNcIixcIkZvbnRTaXplXCI6MTAsXCJGb250TmFtZVwiOlwiQ2FsaWJyaVwiLFwiSXNCb2xkXCI6ZmFsc2UsXCJJc0l0YWxpY1wiOmZhbHNlLFwiSXNVbmRlcmxpbmVkXCI6ZmFsc2V9LFwiQXV0b1NpemVcIjowLFwiRm9yZWdyb3VuZFwiOntcIiRpZFwiOlwiODM0XCIsXCJDb2xvclwiOntcIiRpZFwiOlwiODM1XCIsXCJBXCI6MjU1LFwiUlwiOjEwLFwiR1wiOjMyLFwiQlwiOjQxfX0sXCJCYWNrZ3JvdW5kRmlsbFR5cGVcIjowLFwiTWF4V2lkdGhcIjoyMDAuMCxcIk1heEhlaWdodFwiOlwiSW5maW5pdHlcIixcIlNtYXJ0Rm9yZWdyb3VuZElzQWN0aXZlXCI6ZmFsc2UsXCJIb3Jpem9udGFsQWxpZ25tZW50XCI6MixcIlZlcnRpY2FsQWxpZ25tZW50XCI6MCxcIlNtYXJ0Rm9yZWdyb3VuZFwiOm51bGwsXCJNYXJnaW5cIjp7XCIkaWRcIjpcIjgzNlwiLFwiVG9wXCI6MC4wLFwiTGVmdFwiOjAuMCxcIlJpZ2h0XCI6MC4wLFwiQm90dG9tXCI6MC4wfSxcIlBhZGRpbmdcIjp7XCIkaWRcIjpcIjgzN1wiLFwiVG9wXCI6MC4wLFwiTGVmdFwiOjAuMCxcIlJpZ2h0XCI6MC4wLFwiQm90dG9tXCI6MC4wfSxcIkJhY2tncm91bmRcIjp7XCIkaWRcIjpcIjgzOFwiLFwiQ29sb3JcIjp7XCIkaWRcIjpcIjgzOVwiLFwiQVwiOjAsXCJSXCI6MjU1LFwiR1wiOjI1NSxcIkJcIjoyNTV9fSxcIklzVmlzaWJsZVwiOnRydWUsXCJXaWR0aFwiOjAuMCxcIkhlaWdodFwiOjAuMCxcIkJvcmRlclN0eWxlXCI6e1wiJGlkXCI6XCI4NDBcIixcIkxpbmVDb2xvclwiOm51bGwsXCJMaW5lV2VpZ2h0XCI6MC4wLFwiTGluZVR5cGVcIjowfX0sXCJEYXRlRm9ybWF0XCI6e1wiJGlkXCI6XCI4NDF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FwiQXR0YWNoZWRNaWxlc3RvbmVzU3R5bGVcIjpbXX0se1wiJGlkXCI6XCI4NDJcIixcIlRhc2tTdHlsZVwiOntcIiRpZFwiOlwiODQzXCIsXCJTaGFwZVwiOjEsXCJTaGFwZVRoaWNrbmVzc1wiOjAsXCJEdXJhdGlvbkZvcm1hdFwiOjAsXCJQZXJjZW50YWdlQ29tcGxldGVTdHlsZVwiOntcIiRpZFwiOlwiODQ0XCIsXCJGb250U2V0dGluZ3NcIjp7XCIkaWRcIjpcIjg0NVwiLFwiRm9udFNpemVcIjoxMCxcIkZvbnROYW1lXCI6XCJDYWxpYnJpXCIsXCJJc0JvbGRcIjpmYWxzZSxcIklzSXRhbGljXCI6ZmFsc2UsXCJJc1VuZGVybGluZWRcIjpmYWxzZX0sXCJBdXRvU2l6ZVwiOjAsXCJGb3JlZ3JvdW5kXCI6e1wiJGlkXCI6XCI4NDZcIixcIkNvbG9yXCI6e1wiJGlkXCI6XCI4NDdcIixcIkFcIjoyNTUsXCJSXCI6MjM3LFwiR1wiOjEyNSxcIkJcIjo0OX19LFwiQmFja2dyb3VuZEZpbGxUeXBlXCI6MCxcIk1heFdpZHRoXCI6MjAwLjAsXCJNYXhIZWlnaHRcIjpcIkluZmluaXR5XCIsXCJTbWFydEZvcmVncm91bmRJc0FjdGl2ZVwiOmZhbHNlLFwiSG9yaXpvbnRhbEFsaWdubWVudFwiOjAsXCJWZXJ0aWNhbEFsaWdubWVudFwiOjAsXCJTbWFydEZvcmVncm91bmRcIjpudWxsLFwiTWFyZ2luXCI6e1wiJGlkXCI6XCI4NDhcIixcIlRvcFwiOjAuMCxcIkxlZnRcIjowLjAsXCJSaWdodFwiOjAuMCxcIkJvdHRvbVwiOjAuMH0sXCJQYWRkaW5nXCI6e1wiJGlkXCI6XCI4NDlcIixcIlRvcFwiOjAuMCxcIkxlZnRcIjowLjAsXCJSaWdodFwiOjAuMCxcIkJvdHRvbVwiOjAuMH0sXCJCYWNrZ3JvdW5kXCI6e1wiJGlkXCI6XCI4NTBcIixcIkNvbG9yXCI6e1wiJGlkXCI6XCI4NTFcIixcIkFcIjo4OSxcIlJcIjowLFwiR1wiOjAsXCJCXCI6MH19LFwiSXNWaXNpYmxlXCI6dHJ1ZSxcIldpZHRoXCI6MC4wLFwiSGVpZ2h0XCI6MC4wLFwiQm9yZGVyU3R5bGVcIjp7XCIkaWRcIjpcIjg1MlwiLFwiTGluZUNvbG9yXCI6bnVsbCxcIkxpbmVXZWlnaHRcIjowLjAsXCJMaW5lVHlwZVwiOjB9fSxcIkR1cmF0aW9uU3R5bGVcIjp7XCIkaWRcIjpcIjg1M1wiLFwiRm9udFNldHRpbmdzXCI6e1wiJGlkXCI6XCI4NTRcIixcIkZvbnRTaXplXCI6MTAsXCJGb250TmFtZVwiOlwiQ2FsaWJyaVwiLFwiSXNCb2xkXCI6ZmFsc2UsXCJJc0l0YWxpY1wiOmZhbHNlLFwiSXNVbmRlcmxpbmVkXCI6ZmFsc2V9LFwiQXV0b1NpemVcIjowLFwiRm9yZWdyb3VuZFwiOntcIiRpZFwiOlwiODU1XCIsXCJDb2xvclwiOntcIiRpZFwiOlwiODU2XCIsXCJBXCI6MjU1LFwiUlwiOjIzNyxcIkdcIjoxMjUsXCJCXCI6NDl9fSxcIkJhY2tncm91bmRGaWxsVHlwZVwiOjAsXCJNYXhXaWR0aFwiOjIwMC4wLFwiTWF4SGVpZ2h0XCI6XCJJbmZpbml0eVwiLFwiU21hcnRGb3JlZ3JvdW5kSXNBY3RpdmVcIjpmYWxzZSxcIkhvcml6b250YWxBbGlnbm1lbnRcIjowLFwiVmVydGljYWxBbGlnbm1lbnRcIjowLFwiU21hcnRGb3JlZ3JvdW5kXCI6bnVsbCxcIk1hcmdpblwiOntcIiRpZFwiOlwiODU3XCIsXCJUb3BcIjowLjAsXCJMZWZ0XCI6MC4wLFwiUmlnaHRcIjowLjAsXCJCb3R0b21cIjowLjB9LFwiUGFkZGluZ1wiOntcIiRpZFwiOlwiODU4XCIsXCJUb3BcIjowLjAsXCJMZWZ0XCI6MC4wLFwiUmlnaHRcIjowLjAsXCJCb3R0b21cIjowLjB9LFwiQmFja2dyb3VuZFwiOntcIiRpZFwiOlwiODU5XCIsXCJDb2xvclwiOntcIiRpZFwiOlwiODYwXCIsXCJBXCI6MCxcIlJcIjowLFwiR1wiOjAsXCJCXCI6MH19LFwiSXNWaXNpYmxlXCI6dHJ1ZSxcIldpZHRoXCI6MC4wLFwiSGVpZ2h0XCI6MC4wLFwiQm9yZGVyU3R5bGVcIjp7XCIkaWRcIjpcIjg2MVwiLFwiTGluZUNvbG9yXCI6bnVsbCxcIkxpbmVXZWlnaHRcIjowLjAsXCJMaW5lVHlwZVwiOjB9fSxcIkhvcml6b250YWxDb25uZWN0b3JTdHlsZVwiOntcIiRpZFwiOlwiODYyXCIsXCJMaW5lQ29sb3JcIjp7XCIkaWRcIjpcIjg2M1wiLFwiJHR5cGVcIjpcIk5MUkUuQ29tbW9uLkRvbS5Tb2xpZENvbG9yQnJ1c2gsIE5MUkUuQ29tbW9uXCIsXCJDb2xvclwiOntcIiRpZFwiOlwiODY0XCIsXCJBXCI6MjU1LFwiUlwiOjIwNCxcIkdcIjoyMDQsXCJCXCI6MjA0fX0sXCJMaW5lV2VpZ2h0XCI6MS4wLFwiTGluZVR5cGVcIjowfSxcIlZlcnRpY2FsQ29ubmVjdG9yU3R5bGVcIjp7XCIkaWRcIjpcIjg2NVwiLFwiTGluZUNvbG9yXCI6e1wiJGlkXCI6XCI4NjZcIixcIiR0eXBlXCI6XCJOTFJFLkNvbW1vbi5Eb20uU29saWRDb2xvckJydXNoLCBOTFJFLkNvbW1vblwiLFwiQ29sb3JcIjp7XCIkaWRcIjpcIjg2N1wiLFwiQVwiOjI1NSxcIlJcIjoyMDQsXCJHXCI6MjA0LFwiQlwiOjIwNH19LFwiTGluZVdlaWdodFwiOjAuMCxcIkxpbmVUeXBlXCI6MH0sXCJNYXJnaW5cIjpudWxsLFwiU3RhcnREYXRlUG9zaXRpb25cIjozLFwiRW5kRGF0ZVBvc2l0aW9uXCI6MyxcIlRpdGxlUG9zaXRpb25cIjo0LFwiRHVyYXRpb25Qb3NpdGlvblwiOjYsXCJQZXJjZW50YWdlQ29tcGxldGVkUG9zaXRpb25cIjo2LFwiU3BhY2luZ1wiOjUsXCJJc0JlbG93VGltZWJhbmRcIjp0cnVlLFwiUGVyY2VudGFnZUNvbXBsZXRlU2hhcGVPcGFjaXR5XCI6MzUsXCJHcm91cE5hbWVcIjpudWxsLFwiQXR0YWNoZWRNaWxlc3RvbmVzU3R5bGVzXCI6bnVsbCxcIlNoYXBlU3R5bGVcIjp7XCIkaWRcIjpcIjg2OFwiLFwiTWFyZ2luXCI6e1wiJGlkXCI6XCI4NjlcIixcIlRvcFwiOjAuMCxcIkxlZnRcIjo0LjAsXCJSaWdodFwiOjQuMCxcIkJvdHRvbVwiOjAuMH0sXCJQYWRkaW5nXCI6e1wiJGlkXCI6XCI4NzBcIixcIlRvcFwiOjAuMCxcIkxlZnRcIjowLjAsXCJSaWdodFwiOjAuMCxcIkJvdHRvbVwiOjAuMH0sXCJCYWNrZ3JvdW5kXCI6e1wiJGlkXCI6XCI4NzFcIixcIkNvbG9yXCI6e1wiJGlkXCI6XCI4NzJcIixcIkFcIjoyNTUsXCJSXCI6MTk2LFwiR1wiOjE3MSxcIkJcIjoyMTh9fSxcIklzVmlzaWJsZVwiOnRydWUsXCJXaWR0aFwiOjAuMCxcIkhlaWdodFwiOjEwLjAsXCJCb3JkZXJTdHlsZVwiOntcIiRpZFwiOlwiODczXCIsXCJMaW5lQ29sb3JcIjp7XCIkaWRcIjpcIjg3NFwiLFwiJHR5cGVcIjpcIk5MUkUuQ29tbW9uLkRvbS5Tb2xpZENvbG9yQnJ1c2gsIE5MUkUuQ29tbW9uXCIsXCJDb2xvclwiOntcIiRpZFwiOlwiODc1XCIsXCJBXCI6MjU1LFwiUlwiOjE4OCxcIkdcIjoxNzgsXCJCXCI6MH19LFwiTGluZVdlaWdodFwiOjAuMCxcIkxpbmVUeXBlXCI6MH19LFwiVGl0bGVTdHlsZVwiOntcIiRpZFwiOlwiODc2XCIsXCJGb250U2V0dGluZ3NcIjp7XCIkaWRcIjpcIjg3N1wiLFwiRm9udFNpemVcIjoxMSxcIkZvbnROYW1lXCI6XCJDYWxpYnJpXCIsXCJJc0JvbGRcIjp0cnVlLFwiSXNJdGFsaWNcIjpmYWxzZSxcIklzVW5kZXJsaW5lZFwiOmZhbHNlfSxcIkF1dG9TaXplXCI6MCxcIkZvcmVncm91bmRcIjp7XCIkaWRcIjpcIjg3OFwiLFwiQ29sb3JcIjp7XCIkaWRcIjpcIjg3OVwiLFwiQVwiOjI1NSxcIlJcIjowLFwiR1wiOjAsXCJCXCI6MH19LFwiQmFja2dyb3VuZEZpbGxUeXBlXCI6MCxcIk1heFdpZHRoXCI6OTYwLjAsXCJNYXhIZWlnaHRcIjpcIkluZmluaXR5XCIsXCJTbWFydEZvcmVncm91bmRJc0FjdGl2ZVwiOmZhbHNlLFwiSG9yaXpvbnRhbEFsaWdubWVudFwiOjAsXCJWZXJ0aWNhbEFsaWdubWVudFwiOjAsXCJTbWFydEZvcmVncm91bmRcIjpudWxsLFwiTWFyZ2luXCI6e1wiJGlkXCI6XCI4ODBcIixcIlRvcFwiOjAuMCxcIkxlZnRcIjowLjAsXCJSaWdodFwiOjAuMCxcIkJvdHRvbVwiOjAuMH0sXCJQYWRkaW5nXCI6e1wiJGlkXCI6XCI4ODFcIixcIlRvcFwiOjAuMCxcIkxlZnRcIjowLjAsXCJSaWdodFwiOjAuMCxcIkJvdHRvbVwiOjAuMH0sXCJCYWNrZ3JvdW5kXCI6e1wiJGlkXCI6XCI4ODJcIixcIkNvbG9yXCI6e1wiJGlkXCI6XCI4ODNcIixcIkFcIjowLFwiUlwiOjI1NSxcIkdcIjoyNTUsXCJCXCI6MjU1fX0sXCJJc1Zpc2libGVcIjp0cnVlLFwiV2lkdGhcIjowLjAsXCJIZWlnaHRcIjowLjAsXCJCb3JkZXJTdHlsZVwiOntcIiRpZFwiOlwiODg0XCIsXCJMaW5lQ29sb3JcIjpudWxsLFwiTGluZVdlaWdodFwiOjAuMCxcIkxpbmVUeXBlXCI6MH19LFwiRGF0ZVN0eWxlXCI6e1wiJGlkXCI6XCI4ODVcIixcIkZvbnRTZXR0aW5nc1wiOntcIiRpZFwiOlwiODg2XCIsXCJGb250U2l6ZVwiOjEwLFwiRm9udE5hbWVcIjpcIkNhbGlicmlcIixcIklzQm9sZFwiOmZhbHNlLFwiSXNJdGFsaWNcIjpmYWxzZSxcIklzVW5kZXJsaW5lZFwiOmZhbHNlfSxcIkF1dG9TaXplXCI6MCxcIkZvcmVncm91bmRcIjp7XCIkaWRcIjpcIjg4N1wiLFwiQ29sb3JcIjp7XCIkaWRcIjpcIjg4OFwiLFwiQVwiOjI1NSxcIlJcIjoxMCxcIkdcIjozMixcIkJcIjo0MX19LFwiQmFja2dyb3VuZEZpbGxUeXBlXCI6MCxcIk1heFdpZHRoXCI6MjAwLjAsXCJNYXhIZWlnaHRcIjpcIkluZmluaXR5XCIsXCJTbWFydEZvcmVncm91bmRJc0FjdGl2ZVwiOmZhbHNlLFwiSG9yaXpvbnRhbEFsaWdubWVudFwiOjIsXCJWZXJ0aWNhbEFsaWdubWVudFwiOjAsXCJTbWFydEZvcmVncm91bmRcIjpudWxsLFwiTWFyZ2luXCI6e1wiJGlkXCI6XCI4ODlcIixcIlRvcFwiOjAuMCxcIkxlZnRcIjowLjAsXCJSaWdodFwiOjAuMCxcIkJvdHRvbVwiOjAuMH0sXCJQYWRkaW5nXCI6e1wiJGlkXCI6XCI4OTBcIixcIlRvcFwiOjAuMCxcIkxlZnRcIjowLjAsXCJSaWdodFwiOjAuMCxcIkJvdHRvbVwiOjAuMH0sXCJCYWNrZ3JvdW5kXCI6e1wiJGlkXCI6XCI4OTFcIixcIkNvbG9yXCI6e1wiJGlkXCI6XCI4OTJcIixcIkFcIjowLFwiUlwiOjI1NSxcIkdcIjoyNTUsXCJCXCI6MjU1fX0sXCJJc1Zpc2libGVcIjp0cnVlLFwiV2lkdGhcIjowLjAsXCJIZWlnaHRcIjowLjAsXCJCb3JkZXJTdHlsZVwiOntcIiRpZFwiOlwiODkzXCIsXCJMaW5lQ29sb3JcIjpudWxsLFwiTGluZVdlaWdodFwiOjAuMCxcIkxpbmVUeXBlXCI6MH19LFwiRGF0ZUZvcm1hdFwiOntcIiRpZFwiOlwiODk0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cIkF0dGFjaGVkTWlsZXN0b25lc1N0eWxlXCI6W119LHtcIiRpZFwiOlwiODk1XCIsXCJUYXNrU3R5bGVcIjp7XCIkaWRcIjpcIjg5NlwiLFwiU2hhcGVcIjoxLFwiU2hhcGVUaGlja25lc3NcIjowLFwiRHVyYXRpb25Gb3JtYXRcIjowLFwiUGVyY2VudGFnZUNvbXBsZXRlU3R5bGVcIjp7XCIkaWRcIjpcIjg5N1wiLFwiRm9udFNldHRpbmdzXCI6e1wiJGlkXCI6XCI4OThcIixcIkZvbnRTaXplXCI6MTAsXCJGb250TmFtZVwiOlwiQ2FsaWJyaVwiLFwiSXNCb2xkXCI6ZmFsc2UsXCJJc0l0YWxpY1wiOmZhbHNlLFwiSXNVbmRlcmxpbmVkXCI6ZmFsc2V9LFwiQXV0b1NpemVcIjowLFwiRm9yZWdyb3VuZFwiOntcIiRpZFwiOlwiODk5XCIsXCJDb2xvclwiOntcIiRpZFwiOlwiOTAwXCIsXCJBXCI6MjU1LFwiUlwiOjIzNyxcIkdcIjoxMjUsXCJCXCI6NDl9fSxcIkJhY2tncm91bmRGaWxsVHlwZVwiOjAsXCJNYXhXaWR0aFwiOjIwMC4wLFwiTWF4SGVpZ2h0XCI6XCJJbmZpbml0eVwiLFwiU21hcnRGb3JlZ3JvdW5kSXNBY3RpdmVcIjpmYWxzZSxcIkhvcml6b250YWxBbGlnbm1lbnRcIjowLFwiVmVydGljYWxBbGlnbm1lbnRcIjowLFwiU21hcnRGb3JlZ3JvdW5kXCI6bnVsbCxcIk1hcmdpblwiOntcIiRpZFwiOlwiOTAxXCIsXCJUb3BcIjowLjAsXCJMZWZ0XCI6MC4wLFwiUmlnaHRcIjowLjAsXCJCb3R0b21cIjowLjB9LFwiUGFkZGluZ1wiOntcIiRpZFwiOlwiOTAyXCIsXCJUb3BcIjowLjAsXCJMZWZ0XCI6MC4wLFwiUmlnaHRcIjowLjAsXCJCb3R0b21cIjowLjB9LFwiQmFja2dyb3VuZFwiOntcIiRpZFwiOlwiOTAzXCIsXCJDb2xvclwiOntcIiRpZFwiOlwiOTA0XCIsXCJBXCI6ODksXCJSXCI6MCxcIkdcIjowLFwiQlwiOjB9fSxcIklzVmlzaWJsZVwiOnRydWUsXCJXaWR0aFwiOjAuMCxcIkhlaWdodFwiOjAuMCxcIkJvcmRlclN0eWxlXCI6e1wiJGlkXCI6XCI5MDVcIixcIkxpbmVDb2xvclwiOm51bGwsXCJMaW5lV2VpZ2h0XCI6MC4wLFwiTGluZVR5cGVcIjowfX0sXCJEdXJhdGlvblN0eWxlXCI6e1wiJGlkXCI6XCI5MDZcIixcIkZvbnRTZXR0aW5nc1wiOntcIiRpZFwiOlwiOTA3XCIsXCJGb250U2l6ZVwiOjEwLFwiRm9udE5hbWVcIjpcIkNhbGlicmlcIixcIklzQm9sZFwiOmZhbHNlLFwiSXNJdGFsaWNcIjpmYWxzZSxcIklzVW5kZXJsaW5lZFwiOmZhbHNlfSxcIkF1dG9TaXplXCI6MCxcIkZvcmVncm91bmRcIjp7XCIkaWRcIjpcIjkwOFwiLFwiQ29sb3JcIjp7XCIkaWRcIjpcIjkwOVwiLFwiQVwiOjI1NSxcIlJcIjoyMzcsXCJHXCI6MTI1LFwiQlwiOjQ5fX0sXCJCYWNrZ3JvdW5kRmlsbFR5cGVcIjowLFwiTWF4V2lkdGhcIjoyMDAuMCxcIk1heEhlaWdodFwiOlwiSW5maW5pdHlcIixcIlNtYXJ0Rm9yZWdyb3VuZElzQWN0aXZlXCI6ZmFsc2UsXCJIb3Jpem9udGFsQWxpZ25tZW50XCI6MCxcIlZlcnRpY2FsQWxpZ25tZW50XCI6MCxcIlNtYXJ0Rm9yZWdyb3VuZFwiOm51bGwsXCJNYXJnaW5cIjp7XCIkaWRcIjpcIjkxMFwiLFwiVG9wXCI6MC4wLFwiTGVmdFwiOjAuMCxcIlJpZ2h0XCI6MC4wLFwiQm90dG9tXCI6MC4wfSxcIlBhZGRpbmdcIjp7XCIkaWRcIjpcIjkxMVwiLFwiVG9wXCI6MC4wLFwiTGVmdFwiOjAuMCxcIlJpZ2h0XCI6MC4wLFwiQm90dG9tXCI6MC4wfSxcIkJhY2tncm91bmRcIjp7XCIkaWRcIjpcIjkxMlwiLFwiQ29sb3JcIjp7XCIkaWRcIjpcIjkxM1wiLFwiQVwiOjAsXCJSXCI6MCxcIkdcIjowLFwiQlwiOjB9fSxcIklzVmlzaWJsZVwiOnRydWUsXCJXaWR0aFwiOjAuMCxcIkhlaWdodFwiOjAuMCxcIkJvcmRlclN0eWxlXCI6e1wiJGlkXCI6XCI5MTRcIixcIkxpbmVDb2xvclwiOm51bGwsXCJMaW5lV2VpZ2h0XCI6MC4wLFwiTGluZVR5cGVcIjowfX0sXCJIb3Jpem9udGFsQ29ubmVjdG9yU3R5bGVcIjp7XCIkaWRcIjpcIjkxNVwiLFwiTGluZUNvbG9yXCI6e1wiJGlkXCI6XCI5MTZcIixcIiR0eXBlXCI6XCJOTFJFLkNvbW1vbi5Eb20uU29saWRDb2xvckJydXNoLCBOTFJFLkNvbW1vblwiLFwiQ29sb3JcIjp7XCIkaWRcIjpcIjkxN1wiLFwiQVwiOjI1NSxcIlJcIjoyMDQsXCJHXCI6MjA0LFwiQlwiOjIwNH19LFwiTGluZVdlaWdodFwiOjEuMCxcIkxpbmVUeXBlXCI6MH0sXCJWZXJ0aWNhbENvbm5lY3RvclN0eWxlXCI6e1wiJGlkXCI6XCI5MThcIixcIkxpbmVDb2xvclwiOntcIiRpZFwiOlwiOTE5XCIsXCIkdHlwZVwiOlwiTkxSRS5Db21tb24uRG9tLlNvbGlkQ29sb3JCcnVzaCwgTkxSRS5Db21tb25cIixcIkNvbG9yXCI6e1wiJGlkXCI6XCI5MjBcIixcIkFcIjoyNTUsXCJSXCI6MjA0LFwiR1wiOjIwNCxcIkJcIjoyMDR9fSxcIkxpbmVXZWlnaHRcIjowLjAsXCJMaW5lVHlwZVwiOjB9LFwiTWFyZ2luXCI6bnVsbCxcIlN0YXJ0RGF0ZVBvc2l0aW9uXCI6MyxcIkVuZERhdGVQb3NpdGlvblwiOjMsXCJUaXRsZVBvc2l0aW9uXCI6NCxcIkR1cmF0aW9uUG9zaXRpb25cIjo2LFwiUGVyY2VudGFnZUNvbXBsZXRlZFBvc2l0aW9uXCI6NixcIlNwYWNpbmdcIjo1LFwiSXNCZWxvd1RpbWViYW5kXCI6dHJ1ZSxcIlBlcmNlbnRhZ2VDb21wbGV0ZVNoYXBlT3BhY2l0eVwiOjM1LFwiR3JvdXBOYW1lXCI6bnVsbCxcIkF0dGFjaGVkTWlsZXN0b25lc1N0eWxlc1wiOm51bGwsXCJTaGFwZVN0eWxlXCI6e1wiJGlkXCI6XCI5MjFcIixcIk1hcmdpblwiOntcIiRpZFwiOlwiOTIyXCIsXCJUb3BcIjowLjAsXCJMZWZ0XCI6NC4wLFwiUmlnaHRcIjo0LjAsXCJCb3R0b21cIjowLjB9LFwiUGFkZGluZ1wiOntcIiRpZFwiOlwiOTIzXCIsXCJUb3BcIjowLjAsXCJMZWZ0XCI6MC4wLFwiUmlnaHRcIjowLjAsXCJCb3R0b21cIjowLjB9LFwiQmFja2dyb3VuZFwiOntcIiRpZFwiOlwiOTI0XCIsXCJDb2xvclwiOntcIiRpZFwiOlwiOTI1XCIsXCJBXCI6MjU1LFwiUlwiOjE5NixcIkdcIjoxNzEsXCJCXCI6MjE4fX0sXCJJc1Zpc2libGVcIjp0cnVlLFwiV2lkdGhcIjowLjAsXCJIZWlnaHRcIjoxMC4wLFwiQm9yZGVyU3R5bGVcIjp7XCIkaWRcIjpcIjkyNlwiLFwiTGluZUNvbG9yXCI6e1wiJGlkXCI6XCI5MjdcIixcIiR0eXBlXCI6XCJOTFJFLkNvbW1vbi5Eb20uU29saWRDb2xvckJydXNoLCBOTFJFLkNvbW1vblwiLFwiQ29sb3JcIjp7XCIkaWRcIjpcIjkyOFwiLFwiQVwiOjI1NSxcIlJcIjoxODgsXCJHXCI6MTc4LFwiQlwiOjB9fSxcIkxpbmVXZWlnaHRcIjowLjAsXCJMaW5lVHlwZVwiOjB9fSxcIlRpdGxlU3R5bGVcIjp7XCIkaWRcIjpcIjkyOVwiLFwiRm9udFNldHRpbmdzXCI6e1wiJGlkXCI6XCI5MzBcIixcIkZvbnRTaXplXCI6MTEsXCJGb250TmFtZVwiOlwiQ2FsaWJyaVwiLFwiSXNCb2xkXCI6dHJ1ZSxcIklzSXRhbGljXCI6ZmFsc2UsXCJJc1VuZGVybGluZWRcIjpmYWxzZX0sXCJBdXRvU2l6ZVwiOjAsXCJGb3JlZ3JvdW5kXCI6e1wiJGlkXCI6XCI5MzFcIixcIkNvbG9yXCI6e1wiJGlkXCI6XCI5MzJcIixcIkFcIjoyNTUsXCJSXCI6MCxcIkdcIjowLFwiQlwiOjB9fSxcIkJhY2tncm91bmRGaWxsVHlwZVwiOjAsXCJNYXhXaWR0aFwiOjk2MC4wLFwiTWF4SGVpZ2h0XCI6XCJJbmZpbml0eVwiLFwiU21hcnRGb3JlZ3JvdW5kSXNBY3RpdmVcIjpmYWxzZSxcIkhvcml6b250YWxBbGlnbm1lbnRcIjowLFwiVmVydGljYWxBbGlnbm1lbnRcIjowLFwiU21hcnRGb3JlZ3JvdW5kXCI6bnVsbCxcIk1hcmdpblwiOntcIiRpZFwiOlwiOTMzXCIsXCJUb3BcIjowLjAsXCJMZWZ0XCI6MC4wLFwiUmlnaHRcIjowLjAsXCJCb3R0b21cIjowLjB9LFwiUGFkZGluZ1wiOntcIiRpZFwiOlwiOTM0XCIsXCJUb3BcIjowLjAsXCJMZWZ0XCI6MC4wLFwiUmlnaHRcIjowLjAsXCJCb3R0b21cIjowLjB9LFwiQmFja2dyb3VuZFwiOntcIiRpZFwiOlwiOTM1XCIsXCJDb2xvclwiOntcIiRpZFwiOlwiOTM2XCIsXCJBXCI6MCxcIlJcIjoyNTUsXCJHXCI6MjU1LFwiQlwiOjI1NX19LFwiSXNWaXNpYmxlXCI6dHJ1ZSxcIldpZHRoXCI6MC4wLFwiSGVpZ2h0XCI6MC4wLFwiQm9yZGVyU3R5bGVcIjp7XCIkaWRcIjpcIjkzN1wiLFwiTGluZUNvbG9yXCI6bnVsbCxcIkxpbmVXZWlnaHRcIjowLjAsXCJMaW5lVHlwZVwiOjB9fSxcIkRhdGVTdHlsZVwiOntcIiRpZFwiOlwiOTM4XCIsXCJGb250U2V0dGluZ3NcIjp7XCIkaWRcIjpcIjkzOVwiLFwiRm9udFNpemVcIjoxMCxcIkZvbnROYW1lXCI6XCJDYWxpYnJpXCIsXCJJc0JvbGRcIjpmYWxzZSxcIklzSXRhbGljXCI6ZmFsc2UsXCJJc1VuZGVybGluZWRcIjpmYWxzZX0sXCJBdXRvU2l6ZVwiOjAsXCJGb3JlZ3JvdW5kXCI6e1wiJGlkXCI6XCI5NDBcIixcIkNvbG9yXCI6e1wiJGlkXCI6XCI5NDFcIixcIkFcIjoyNTUsXCJSXCI6MTAsXCJHXCI6MzIsXCJCXCI6NDF9fSxcIkJhY2tncm91bmRGaWxsVHlwZVwiOjAsXCJNYXhXaWR0aFwiOjIwMC4wLFwiTWF4SGVpZ2h0XCI6XCJJbmZpbml0eVwiLFwiU21hcnRGb3JlZ3JvdW5kSXNBY3RpdmVcIjpmYWxzZSxcIkhvcml6b250YWxBbGlnbm1lbnRcIjoyLFwiVmVydGljYWxBbGlnbm1lbnRcIjowLFwiU21hcnRGb3JlZ3JvdW5kXCI6bnVsbCxcIk1hcmdpblwiOntcIiRpZFwiOlwiOTQyXCIsXCJUb3BcIjowLjAsXCJMZWZ0XCI6MC4wLFwiUmlnaHRcIjowLjAsXCJCb3R0b21cIjowLjB9LFwiUGFkZGluZ1wiOntcIiRpZFwiOlwiOTQzXCIsXCJUb3BcIjowLjAsXCJMZWZ0XCI6MC4wLFwiUmlnaHRcIjowLjAsXCJCb3R0b21cIjowLjB9LFwiQmFja2dyb3VuZFwiOntcIiRpZFwiOlwiOTQ0XCIsXCJDb2xvclwiOntcIiRpZFwiOlwiOTQ1XCIsXCJBXCI6MCxcIlJcIjoyNTUsXCJHXCI6MjU1LFwiQlwiOjI1NX19LFwiSXNWaXNpYmxlXCI6dHJ1ZSxcIldpZHRoXCI6MC4wLFwiSGVpZ2h0XCI6MC4wLFwiQm9yZGVyU3R5bGVcIjp7XCIkaWRcIjpcIjk0NlwiLFwiTGluZUNvbG9yXCI6bnVsbCxcIkxpbmVXZWlnaHRcIjowLjAsXCJMaW5lVHlwZVwiOjB9fSxcIkRhdGVGb3JtYXRcIjp7XCIkaWRcIjpcIjk0N1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XCJBdHRhY2hlZE1pbGVzdG9uZXNTdHlsZVwiOltdfSx7XCIkaWRcIjpcIjk0OFwiLFwiVGFza1N0eWxlXCI6e1wiJGlkXCI6XCI5NDlcIixcIlNoYXBlXCI6MSxcIlNoYXBlVGhpY2tuZXNzXCI6MCxcIkR1cmF0aW9uRm9ybWF0XCI6MCxcIlBlcmNlbnRhZ2VDb21wbGV0ZVN0eWxlXCI6e1wiJGlkXCI6XCI5NTBcIixcIkZvbnRTZXR0aW5nc1wiOntcIiRpZFwiOlwiOTUxXCIsXCJGb250U2l6ZVwiOjEwLFwiRm9udE5hbWVcIjpcIkNhbGlicmlcIixcIklzQm9sZFwiOmZhbHNlLFwiSXNJdGFsaWNcIjpmYWxzZSxcIklzVW5kZXJsaW5lZFwiOmZhbHNlfSxcIkF1dG9TaXplXCI6MCxcIkZvcmVncm91bmRcIjp7XCIkaWRcIjpcIjk1MlwiLFwiQ29sb3JcIjp7XCIkaWRcIjpcIjk1M1wiLFwiQVwiOjI1NSxcIlJcIjoyMzcsXCJHXCI6MTI1LFwiQlwiOjQ5fX0sXCJCYWNrZ3JvdW5kRmlsbFR5cGVcIjowLFwiTWF4V2lkdGhcIjoyMDAuMCxcIk1heEhlaWdodFwiOlwiSW5maW5pdHlcIixcIlNtYXJ0Rm9yZWdyb3VuZElzQWN0aXZlXCI6ZmFsc2UsXCJIb3Jpem9udGFsQWxpZ25tZW50XCI6MCxcIlZlcnRpY2FsQWxpZ25tZW50XCI6MCxcIlNtYXJ0Rm9yZWdyb3VuZFwiOm51bGwsXCJNYXJnaW5cIjp7XCIkaWRcIjpcIjk1NFwiLFwiVG9wXCI6MC4wLFwiTGVmdFwiOjAuMCxcIlJpZ2h0XCI6MC4wLFwiQm90dG9tXCI6MC4wfSxcIlBhZGRpbmdcIjp7XCIkaWRcIjpcIjk1NVwiLFwiVG9wXCI6MC4wLFwiTGVmdFwiOjAuMCxcIlJpZ2h0XCI6MC4wLFwiQm90dG9tXCI6MC4wfSxcIkJhY2tncm91bmRcIjp7XCIkaWRcIjpcIjk1NlwiLFwiQ29sb3JcIjp7XCIkaWRcIjpcIjk1N1wiLFwiQVwiOjg5LFwiUlwiOjAsXCJHXCI6MCxcIkJcIjowfX0sXCJJc1Zpc2libGVcIjp0cnVlLFwiV2lkdGhcIjowLjAsXCJIZWlnaHRcIjowLjAsXCJCb3JkZXJTdHlsZVwiOntcIiRpZFwiOlwiOTU4XCIsXCJMaW5lQ29sb3JcIjpudWxsLFwiTGluZVdlaWdodFwiOjAuMCxcIkxpbmVUeXBlXCI6MH19LFwiRHVyYXRpb25TdHlsZVwiOntcIiRpZFwiOlwiOTU5XCIsXCJGb250U2V0dGluZ3NcIjp7XCIkaWRcIjpcIjk2MFwiLFwiRm9udFNpemVcIjoxMCxcIkZvbnROYW1lXCI6XCJDYWxpYnJpXCIsXCJJc0JvbGRcIjpmYWxzZSxcIklzSXRhbGljXCI6ZmFsc2UsXCJJc1VuZGVybGluZWRcIjpmYWxzZX0sXCJBdXRvU2l6ZVwiOjAsXCJGb3JlZ3JvdW5kXCI6e1wiJGlkXCI6XCI5NjFcIixcIkNvbG9yXCI6e1wiJGlkXCI6XCI5NjJcIixcIkFcIjoyNTUsXCJSXCI6MjM3LFwiR1wiOjEyNSxcIkJcIjo0OX19LFwiQmFja2dyb3VuZEZpbGxUeXBlXCI6MCxcIk1heFdpZHRoXCI6MjAwLjAsXCJNYXhIZWlnaHRcIjpcIkluZmluaXR5XCIsXCJTbWFydEZvcmVncm91bmRJc0FjdGl2ZVwiOmZhbHNlLFwiSG9yaXpvbnRhbEFsaWdubWVudFwiOjAsXCJWZXJ0aWNhbEFsaWdubWVudFwiOjAsXCJTbWFydEZvcmVncm91bmRcIjpudWxsLFwiTWFyZ2luXCI6e1wiJGlkXCI6XCI5NjNcIixcIlRvcFwiOjAuMCxcIkxlZnRcIjowLjAsXCJSaWdodFwiOjAuMCxcIkJvdHRvbVwiOjAuMH0sXCJQYWRkaW5nXCI6e1wiJGlkXCI6XCI5NjRcIixcIlRvcFwiOjAuMCxcIkxlZnRcIjowLjAsXCJSaWdodFwiOjAuMCxcIkJvdHRvbVwiOjAuMH0sXCJCYWNrZ3JvdW5kXCI6e1wiJGlkXCI6XCI5NjVcIixcIkNvbG9yXCI6e1wiJGlkXCI6XCI5NjZcIixcIkFcIjowLFwiUlwiOjAsXCJHXCI6MCxcIkJcIjowfX0sXCJJc1Zpc2libGVcIjp0cnVlLFwiV2lkdGhcIjowLjAsXCJIZWlnaHRcIjowLjAsXCJCb3JkZXJTdHlsZVwiOntcIiRpZFwiOlwiOTY3XCIsXCJMaW5lQ29sb3JcIjpudWxsLFwiTGluZVdlaWdodFwiOjAuMCxcIkxpbmVUeXBlXCI6MH19LFwiSG9yaXpvbnRhbENvbm5lY3RvclN0eWxlXCI6e1wiJGlkXCI6XCI5NjhcIixcIkxpbmVDb2xvclwiOntcIiRpZFwiOlwiOTY5XCIsXCIkdHlwZVwiOlwiTkxSRS5Db21tb24uRG9tLlNvbGlkQ29sb3JCcnVzaCwgTkxSRS5Db21tb25cIixcIkNvbG9yXCI6e1wiJGlkXCI6XCI5NzBcIixcIkFcIjoyNTUsXCJSXCI6MjA0LFwiR1wiOjIwNCxcIkJcIjoyMDR9fSxcIkxpbmVXZWlnaHRcIjoxLjAsXCJMaW5lVHlwZVwiOjB9LFwiVmVydGljYWxDb25uZWN0b3JTdHlsZVwiOntcIiRpZFwiOlwiOTcxXCIsXCJMaW5lQ29sb3JcIjp7XCIkaWRcIjpcIjk3MlwiLFwiJHR5cGVcIjpcIk5MUkUuQ29tbW9uLkRvbS5Tb2xpZENvbG9yQnJ1c2gsIE5MUkUuQ29tbW9uXCIsXCJDb2xvclwiOntcIiRpZFwiOlwiOTczXCIsXCJBXCI6MjU1LFwiUlwiOjIwNCxcIkdcIjoyMDQsXCJCXCI6MjA0fX0sXCJMaW5lV2VpZ2h0XCI6MC4wLFwiTGluZVR5cGVcIjowfSxcIk1hcmdpblwiOm51bGwsXCJTdGFydERhdGVQb3NpdGlvblwiOjMsXCJFbmREYXRlUG9zaXRpb25cIjozLFwiVGl0bGVQb3NpdGlvblwiOjQsXCJEdXJhdGlvblBvc2l0aW9uXCI6NixcIlBlcmNlbnRhZ2VDb21wbGV0ZWRQb3NpdGlvblwiOjYsXCJTcGFjaW5nXCI6NSxcIklzQmVsb3dUaW1lYmFuZFwiOnRydWUsXCJQZXJjZW50YWdlQ29tcGxldGVTaGFwZU9wYWNpdHlcIjozNSxcIkdyb3VwTmFtZVwiOm51bGwsXCJBdHRhY2hlZE1pbGVzdG9uZXNTdHlsZXNcIjpudWxsLFwiU2hhcGVTdHlsZVwiOntcIiRpZFwiOlwiOTc0XCIsXCJNYXJnaW5cIjp7XCIkaWRcIjpcIjk3NVwiLFwiVG9wXCI6MC4wLFwiTGVmdFwiOjQuMCxcIlJpZ2h0XCI6NC4wLFwiQm90dG9tXCI6MC4wfSxcIlBhZGRpbmdcIjp7XCIkaWRcIjpcIjk3NlwiLFwiVG9wXCI6MC4wLFwiTGVmdFwiOjAuMCxcIlJpZ2h0XCI6MC4wLFwiQm90dG9tXCI6MC4wfSxcIkJhY2tncm91bmRcIjp7XCIkaWRcIjpcIjk3N1wiLFwiQ29sb3JcIjp7XCIkaWRcIjpcIjk3OFwiLFwiQVwiOjI1NSxcIlJcIjoxOTYsXCJHXCI6MTcxLFwiQlwiOjIxOH19LFwiSXNWaXNpYmxlXCI6dHJ1ZSxcIldpZHRoXCI6MC4wLFwiSGVpZ2h0XCI6MTAuMCxcIkJvcmRlclN0eWxlXCI6e1wiJGlkXCI6XCI5NzlcIixcIkxpbmVDb2xvclwiOntcIiRpZFwiOlwiOTgwXCIsXCIkdHlwZVwiOlwiTkxSRS5Db21tb24uRG9tLlNvbGlkQ29sb3JCcnVzaCwgTkxSRS5Db21tb25cIixcIkNvbG9yXCI6e1wiJGlkXCI6XCI5ODFcIixcIkFcIjoyNTUsXCJSXCI6MTg4LFwiR1wiOjE3OCxcIkJcIjowfX0sXCJMaW5lV2VpZ2h0XCI6MC4wLFwiTGluZVR5cGVcIjowfX0sXCJUaXRsZVN0eWxlXCI6e1wiJGlkXCI6XCI5ODJcIixcIkZvbnRTZXR0aW5nc1wiOntcIiRpZFwiOlwiOTgzXCIsXCJGb250U2l6ZVwiOjExLFwiRm9udE5hbWVcIjpcIkNhbGlicmlcIixcIklzQm9sZFwiOnRydWUsXCJJc0l0YWxpY1wiOmZhbHNlLFwiSXNVbmRlcmxpbmVkXCI6ZmFsc2V9LFwiQXV0b1NpemVcIjowLFwiRm9yZWdyb3VuZFwiOntcIiRpZFwiOlwiOTg0XCIsXCJDb2xvclwiOntcIiRpZFwiOlwiOTg1XCIsXCJBXCI6MjU1LFwiUlwiOjAsXCJHXCI6MCxcIkJcIjowfX0sXCJCYWNrZ3JvdW5kRmlsbFR5cGVcIjowLFwiTWF4V2lkdGhcIjo5NjAuMCxcIk1heEhlaWdodFwiOlwiSW5maW5pdHlcIixcIlNtYXJ0Rm9yZWdyb3VuZElzQWN0aXZlXCI6ZmFsc2UsXCJIb3Jpem9udGFsQWxpZ25tZW50XCI6MCxcIlZlcnRpY2FsQWxpZ25tZW50XCI6MCxcIlNtYXJ0Rm9yZWdyb3VuZFwiOm51bGwsXCJNYXJnaW5cIjp7XCIkaWRcIjpcIjk4NlwiLFwiVG9wXCI6MC4wLFwiTGVmdFwiOjAuMCxcIlJpZ2h0XCI6MC4wLFwiQm90dG9tXCI6MC4wfSxcIlBhZGRpbmdcIjp7XCIkaWRcIjpcIjk4N1wiLFwiVG9wXCI6MC4wLFwiTGVmdFwiOjAuMCxcIlJpZ2h0XCI6MC4wLFwiQm90dG9tXCI6MC4wfSxcIkJhY2tncm91bmRcIjp7XCIkaWRcIjpcIjk4OFwiLFwiQ29sb3JcIjp7XCIkaWRcIjpcIjk4OVwiLFwiQVwiOjAsXCJSXCI6MjU1LFwiR1wiOjI1NSxcIkJcIjoyNTV9fSxcIklzVmlzaWJsZVwiOnRydWUsXCJXaWR0aFwiOjAuMCxcIkhlaWdodFwiOjAuMCxcIkJvcmRlclN0eWxlXCI6e1wiJGlkXCI6XCI5OTBcIixcIkxpbmVDb2xvclwiOm51bGwsXCJMaW5lV2VpZ2h0XCI6MC4wLFwiTGluZVR5cGVcIjowfX0sXCJEYXRlU3R5bGVcIjp7XCIkaWRcIjpcIjk5MVwiLFwiRm9udFNldHRpbmdzXCI6e1wiJGlkXCI6XCI5OTJcIixcIkZvbnRTaXplXCI6MTAsXCJGb250TmFtZVwiOlwiQ2FsaWJyaVwiLFwiSXNCb2xkXCI6ZmFsc2UsXCJJc0l0YWxpY1wiOmZhbHNlLFwiSXNVbmRlcmxpbmVkXCI6ZmFsc2V9LFwiQXV0b1NpemVcIjowLFwiRm9yZWdyb3VuZFwiOntcIiRpZFwiOlwiOTkzXCIsXCJDb2xvclwiOntcIiRpZFwiOlwiOTk0XCIsXCJBXCI6MjU1LFwiUlwiOjEwLFwiR1wiOjMyLFwiQlwiOjQxfX0sXCJCYWNrZ3JvdW5kRmlsbFR5cGVcIjowLFwiTWF4V2lkdGhcIjoyMDAuMCxcIk1heEhlaWdodFwiOlwiSW5maW5pdHlcIixcIlNtYXJ0Rm9yZWdyb3VuZElzQWN0aXZlXCI6ZmFsc2UsXCJIb3Jpem9udGFsQWxpZ25tZW50XCI6MixcIlZlcnRpY2FsQWxpZ25tZW50XCI6MCxcIlNtYXJ0Rm9yZWdyb3VuZFwiOm51bGwsXCJNYXJnaW5cIjp7XCIkaWRcIjpcIjk5NVwiLFwiVG9wXCI6MC4wLFwiTGVmdFwiOjAuMCxcIlJpZ2h0XCI6MC4wLFwiQm90dG9tXCI6MC4wfSxcIlBhZGRpbmdcIjp7XCIkaWRcIjpcIjk5NlwiLFwiVG9wXCI6MC4wLFwiTGVmdFwiOjAuMCxcIlJpZ2h0XCI6MC4wLFwiQm90dG9tXCI6MC4wfSxcIkJhY2tncm91bmRcIjp7XCIkaWRcIjpcIjk5N1wiLFwiQ29sb3JcIjp7XCIkaWRcIjpcIjk5OFwiLFwiQVwiOjAsXCJSXCI6MjU1LFwiR1wiOjI1NSxcIkJcIjoyNTV9fSxcIklzVmlzaWJsZVwiOnRydWUsXCJXaWR0aFwiOjAuMCxcIkhlaWdodFwiOjAuMCxcIkJvcmRlclN0eWxlXCI6e1wiJGlkXCI6XCI5OTlcIixcIkxpbmVDb2xvclwiOm51bGwsXCJMaW5lV2VpZ2h0XCI6MC4wLFwiTGluZVR5cGVcIjowfX0sXCJEYXRlRm9ybWF0XCI6e1wiJGlkXCI6XCIxMDAw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cIkF0dGFjaGVkTWlsZXN0b25lc1N0eWxlXCI6W119LHtcIiRpZFwiOlwiMTAwMVwiLFwiVGFza1N0eWxlXCI6e1wiJGlkXCI6XCIxMDAyXCIsXCJTaGFwZVwiOjEsXCJTaGFwZVRoaWNrbmVzc1wiOjAsXCJEdXJhdGlvbkZvcm1hdFwiOjAsXCJQZXJjZW50YWdlQ29tcGxldGVTdHlsZVwiOntcIiRpZFwiOlwiMTAwM1wiLFwiRm9udFNldHRpbmdzXCI6e1wiJGlkXCI6XCIxMDA0XCIsXCJGb250U2l6ZVwiOjEwLFwiRm9udE5hbWVcIjpcIkNhbGlicmlcIixcIklzQm9sZFwiOmZhbHNlLFwiSXNJdGFsaWNcIjpmYWxzZSxcIklzVW5kZXJsaW5lZFwiOmZhbHNlfSxcIkF1dG9TaXplXCI6MCxcIkZvcmVncm91bmRcIjp7XCIkaWRcIjpcIjEwMDVcIixcIkNvbG9yXCI6e1wiJGlkXCI6XCIxMDA2XCIsXCJBXCI6MjU1LFwiUlwiOjIzNyxcIkdcIjoxMjUsXCJCXCI6NDl9fSxcIkJhY2tncm91bmRGaWxsVHlwZVwiOjAsXCJNYXhXaWR0aFwiOjIwMC4wLFwiTWF4SGVpZ2h0XCI6XCJJbmZpbml0eVwiLFwiU21hcnRGb3JlZ3JvdW5kSXNBY3RpdmVcIjpmYWxzZSxcIkhvcml6b250YWxBbGlnbm1lbnRcIjowLFwiVmVydGljYWxBbGlnbm1lbnRcIjowLFwiU21hcnRGb3JlZ3JvdW5kXCI6bnVsbCxcIk1hcmdpblwiOntcIiRpZFwiOlwiMTAwN1wiLFwiVG9wXCI6MC4wLFwiTGVmdFwiOjAuMCxcIlJpZ2h0XCI6MC4wLFwiQm90dG9tXCI6MC4wfSxcIlBhZGRpbmdcIjp7XCIkaWRcIjpcIjEwMDhcIixcIlRvcFwiOjAuMCxcIkxlZnRcIjowLjAsXCJSaWdodFwiOjAuMCxcIkJvdHRvbVwiOjAuMH0sXCJCYWNrZ3JvdW5kXCI6e1wiJGlkXCI6XCIxMDA5XCIsXCJDb2xvclwiOntcIiRpZFwiOlwiMTAxMFwiLFwiQVwiOjg5LFwiUlwiOjAsXCJHXCI6MCxcIkJcIjowfX0sXCJJc1Zpc2libGVcIjp0cnVlLFwiV2lkdGhcIjowLjAsXCJIZWlnaHRcIjowLjAsXCJCb3JkZXJTdHlsZVwiOntcIiRpZFwiOlwiMTAxMVwiLFwiTGluZUNvbG9yXCI6bnVsbCxcIkxpbmVXZWlnaHRcIjowLjAsXCJMaW5lVHlwZVwiOjB9fSxcIkR1cmF0aW9uU3R5bGVcIjp7XCIkaWRcIjpcIjEwMTJcIixcIkZvbnRTZXR0aW5nc1wiOntcIiRpZFwiOlwiMTAxM1wiLFwiRm9udFNpemVcIjoxMCxcIkZvbnROYW1lXCI6XCJDYWxpYnJpXCIsXCJJc0JvbGRcIjpmYWxzZSxcIklzSXRhbGljXCI6ZmFsc2UsXCJJc1VuZGVybGluZWRcIjpmYWxzZX0sXCJBdXRvU2l6ZVwiOjAsXCJGb3JlZ3JvdW5kXCI6e1wiJGlkXCI6XCIxMDE0XCIsXCJDb2xvclwiOntcIiRpZFwiOlwiMTAxNVwiLFwiQVwiOjI1NSxcIlJcIjoyMzcsXCJHXCI6MTI1LFwiQlwiOjQ5fX0sXCJCYWNrZ3JvdW5kRmlsbFR5cGVcIjowLFwiTWF4V2lkdGhcIjoyMDAuMCxcIk1heEhlaWdodFwiOlwiSW5maW5pdHlcIixcIlNtYXJ0Rm9yZWdyb3VuZElzQWN0aXZlXCI6ZmFsc2UsXCJIb3Jpem9udGFsQWxpZ25tZW50XCI6MCxcIlZlcnRpY2FsQWxpZ25tZW50XCI6MCxcIlNtYXJ0Rm9yZWdyb3VuZFwiOm51bGwsXCJNYXJnaW5cIjp7XCIkaWRcIjpcIjEwMTZcIixcIlRvcFwiOjAuMCxcIkxlZnRcIjowLjAsXCJSaWdodFwiOjAuMCxcIkJvdHRvbVwiOjAuMH0sXCJQYWRkaW5nXCI6e1wiJGlkXCI6XCIxMDE3XCIsXCJUb3BcIjowLjAsXCJMZWZ0XCI6MC4wLFwiUmlnaHRcIjowLjAsXCJCb3R0b21cIjowLjB9LFwiQmFja2dyb3VuZFwiOntcIiRpZFwiOlwiMTAxOFwiLFwiQ29sb3JcIjp7XCIkaWRcIjpcIjEwMTlcIixcIkFcIjowLFwiUlwiOjAsXCJHXCI6MCxcIkJcIjowfX0sXCJJc1Zpc2libGVcIjp0cnVlLFwiV2lkdGhcIjowLjAsXCJIZWlnaHRcIjowLjAsXCJCb3JkZXJTdHlsZVwiOntcIiRpZFwiOlwiMTAyMFwiLFwiTGluZUNvbG9yXCI6bnVsbCxcIkxpbmVXZWlnaHRcIjowLjAsXCJMaW5lVHlwZVwiOjB9fSxcIkhvcml6b250YWxDb25uZWN0b3JTdHlsZVwiOntcIiRpZFwiOlwiMTAyMVwiLFwiTGluZUNvbG9yXCI6e1wiJGlkXCI6XCIxMDIyXCIsXCIkdHlwZVwiOlwiTkxSRS5Db21tb24uRG9tLlNvbGlkQ29sb3JCcnVzaCwgTkxSRS5Db21tb25cIixcIkNvbG9yXCI6e1wiJGlkXCI6XCIxMDIzXCIsXCJBXCI6MjU1LFwiUlwiOjIwNCxcIkdcIjoyMDQsXCJCXCI6MjA0fX0sXCJMaW5lV2VpZ2h0XCI6MS4wLFwiTGluZVR5cGVcIjowfSxcIlZlcnRpY2FsQ29ubmVjdG9yU3R5bGVcIjp7XCIkaWRcIjpcIjEwMjRcIixcIkxpbmVDb2xvclwiOntcIiRpZFwiOlwiMTAyNVwiLFwiJHR5cGVcIjpcIk5MUkUuQ29tbW9uLkRvbS5Tb2xpZENvbG9yQnJ1c2gsIE5MUkUuQ29tbW9uXCIsXCJDb2xvclwiOntcIiRpZFwiOlwiMTAyNlwiLFwiQVwiOjI1NSxcIlJcIjoyMDQsXCJHXCI6MjA0LFwiQlwiOjIwNH19LFwiTGluZVdlaWdodFwiOjAuMCxcIkxpbmVUeXBlXCI6MH0sXCJNYXJnaW5cIjpudWxsLFwiU3RhcnREYXRlUG9zaXRpb25cIjozLFwiRW5kRGF0ZVBvc2l0aW9uXCI6MyxcIlRpdGxlUG9zaXRpb25cIjo0LFwiRHVyYXRpb25Qb3NpdGlvblwiOjYsXCJQZXJjZW50YWdlQ29tcGxldGVkUG9zaXRpb25cIjo2LFwiU3BhY2luZ1wiOjUsXCJJc0JlbG93VGltZWJhbmRcIjp0cnVlLFwiUGVyY2VudGFnZUNvbXBsZXRlU2hhcGVPcGFjaXR5XCI6MzUsXCJHcm91cE5hbWVcIjpudWxsLFwiQXR0YWNoZWRNaWxlc3RvbmVzU3R5bGVzXCI6bnVsbCxcIlNoYXBlU3R5bGVcIjp7XCIkaWRcIjpcIjEwMjdcIixcIk1hcmdpblwiOntcIiRpZFwiOlwiMTAyOFwiLFwiVG9wXCI6MC4wLFwiTGVmdFwiOjQuMCxcIlJpZ2h0XCI6NC4wLFwiQm90dG9tXCI6MC4wfSxcIlBhZGRpbmdcIjp7XCIkaWRcIjpcIjEwMjlcIixcIlRvcFwiOjAuMCxcIkxlZnRcIjowLjAsXCJSaWdodFwiOjAuMCxcIkJvdHRvbVwiOjAuMH0sXCJCYWNrZ3JvdW5kXCI6e1wiJGlkXCI6XCIxMDMwXCIsXCJDb2xvclwiOntcIiRpZFwiOlwiMTAzMVwiLFwiQVwiOjI1NSxcIlJcIjoxOTYsXCJHXCI6MTcxLFwiQlwiOjIxOH19LFwiSXNWaXNpYmxlXCI6dHJ1ZSxcIldpZHRoXCI6MC4wLFwiSGVpZ2h0XCI6MTAuMCxcIkJvcmRlclN0eWxlXCI6e1wiJGlkXCI6XCIxMDMyXCIsXCJMaW5lQ29sb3JcIjp7XCIkaWRcIjpcIjEwMzNcIixcIiR0eXBlXCI6XCJOTFJFLkNvbW1vbi5Eb20uU29saWRDb2xvckJydXNoLCBOTFJFLkNvbW1vblwiLFwiQ29sb3JcIjp7XCIkaWRcIjpcIjEwMzRcIixcIkFcIjoyNTUsXCJSXCI6MTg4LFwiR1wiOjE3OCxcIkJcIjowfX0sXCJMaW5lV2VpZ2h0XCI6MC4wLFwiTGluZVR5cGVcIjowfX0sXCJUaXRsZVN0eWxlXCI6e1wiJGlkXCI6XCIxMDM1XCIsXCJGb250U2V0dGluZ3NcIjp7XCIkaWRcIjpcIjEwMzZcIixcIkZvbnRTaXplXCI6MTEsXCJGb250TmFtZVwiOlwiQ2FsaWJyaVwiLFwiSXNCb2xkXCI6dHJ1ZSxcIklzSXRhbGljXCI6ZmFsc2UsXCJJc1VuZGVybGluZWRcIjpmYWxzZX0sXCJBdXRvU2l6ZVwiOjAsXCJGb3JlZ3JvdW5kXCI6e1wiJGlkXCI6XCIxMDM3XCIsXCJDb2xvclwiOntcIiRpZFwiOlwiMTAzOFwiLFwiQVwiOjI1NSxcIlJcIjowLFwiR1wiOjAsXCJCXCI6MH19LFwiQmFja2dyb3VuZEZpbGxUeXBlXCI6MCxcIk1heFdpZHRoXCI6OTYwLjAsXCJNYXhIZWlnaHRcIjpcIkluZmluaXR5XCIsXCJTbWFydEZvcmVncm91bmRJc0FjdGl2ZVwiOmZhbHNlLFwiSG9yaXpvbnRhbEFsaWdubWVudFwiOjAsXCJWZXJ0aWNhbEFsaWdubWVudFwiOjAsXCJTbWFydEZvcmVncm91bmRcIjpudWxsLFwiTWFyZ2luXCI6e1wiJGlkXCI6XCIxMDM5XCIsXCJUb3BcIjowLjAsXCJMZWZ0XCI6MC4wLFwiUmlnaHRcIjowLjAsXCJCb3R0b21cIjowLjB9LFwiUGFkZGluZ1wiOntcIiRpZFwiOlwiMTA0MFwiLFwiVG9wXCI6MC4wLFwiTGVmdFwiOjAuMCxcIlJpZ2h0XCI6MC4wLFwiQm90dG9tXCI6MC4wfSxcIkJhY2tncm91bmRcIjp7XCIkaWRcIjpcIjEwNDFcIixcIkNvbG9yXCI6e1wiJGlkXCI6XCIxMDQyXCIsXCJBXCI6MCxcIlJcIjoyNTUsXCJHXCI6MjU1LFwiQlwiOjI1NX19LFwiSXNWaXNpYmxlXCI6dHJ1ZSxcIldpZHRoXCI6MC4wLFwiSGVpZ2h0XCI6MC4wLFwiQm9yZGVyU3R5bGVcIjp7XCIkaWRcIjpcIjEwNDNcIixcIkxpbmVDb2xvclwiOm51bGwsXCJMaW5lV2VpZ2h0XCI6MC4wLFwiTGluZVR5cGVcIjowfX0sXCJEYXRlU3R5bGVcIjp7XCIkaWRcIjpcIjEwNDRcIixcIkZvbnRTZXR0aW5nc1wiOntcIiRpZFwiOlwiMTA0NVwiLFwiRm9udFNpemVcIjoxMCxcIkZvbnROYW1lXCI6XCJDYWxpYnJpXCIsXCJJc0JvbGRcIjpmYWxzZSxcIklzSXRhbGljXCI6ZmFsc2UsXCJJc1VuZGVybGluZWRcIjpmYWxzZX0sXCJBdXRvU2l6ZVwiOjAsXCJGb3JlZ3JvdW5kXCI6e1wiJGlkXCI6XCIxMDQ2XCIsXCJDb2xvclwiOntcIiRpZFwiOlwiMTA0N1wiLFwiQVwiOjI1NSxcIlJcIjoxMCxcIkdcIjozMixcIkJcIjo0MX19LFwiQmFja2dyb3VuZEZpbGxUeXBlXCI6MCxcIk1heFdpZHRoXCI6MjAwLjAsXCJNYXhIZWlnaHRcIjpcIkluZmluaXR5XCIsXCJTbWFydEZvcmVncm91bmRJc0FjdGl2ZVwiOmZhbHNlLFwiSG9yaXpvbnRhbEFsaWdubWVudFwiOjIsXCJWZXJ0aWNhbEFsaWdubWVudFwiOjAsXCJTbWFydEZvcmVncm91bmRcIjpudWxsLFwiTWFyZ2luXCI6e1wiJGlkXCI6XCIxMDQ4XCIsXCJUb3BcIjowLjAsXCJMZWZ0XCI6MC4wLFwiUmlnaHRcIjowLjAsXCJCb3R0b21cIjowLjB9LFwiUGFkZGluZ1wiOntcIiRpZFwiOlwiMTA0OVwiLFwiVG9wXCI6MC4wLFwiTGVmdFwiOjAuMCxcIlJpZ2h0XCI6MC4wLFwiQm90dG9tXCI6MC4wfSxcIkJhY2tncm91bmRcIjp7XCIkaWRcIjpcIjEwNTBcIixcIkNvbG9yXCI6e1wiJGlkXCI6XCIxMDUxXCIsXCJBXCI6MCxcIlJcIjoyNTUsXCJHXCI6MjU1LFwiQlwiOjI1NX19LFwiSXNWaXNpYmxlXCI6dHJ1ZSxcIldpZHRoXCI6MC4wLFwiSGVpZ2h0XCI6MC4wLFwiQm9yZGVyU3R5bGVcIjp7XCIkaWRcIjpcIjEwNTJcIixcIkxpbmVDb2xvclwiOm51bGwsXCJMaW5lV2VpZ2h0XCI6MC4wLFwiTGluZVR5cGVcIjowfX0sXCJEYXRlRm9ybWF0XCI6e1wiJGlkXCI6XCIxMDUz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cIkF0dGFjaGVkTWlsZXN0b25lc1N0eWxlXCI6W119LHtcIiRpZFwiOlwiMTA1NFwiLFwiVGFza1N0eWxlXCI6e1wiJGlkXCI6XCIxMDU1XCIsXCJTaGFwZVwiOjEsXCJTaGFwZVRoaWNrbmVzc1wiOjAsXCJEdXJhdGlvbkZvcm1hdFwiOjAsXCJQZXJjZW50YWdlQ29tcGxldGVTdHlsZVwiOntcIiRpZFwiOlwiMTA1NlwiLFwiRm9udFNldHRpbmdzXCI6e1wiJGlkXCI6XCIxMDU3XCIsXCJGb250U2l6ZVwiOjEwLFwiRm9udE5hbWVcIjpcIkNhbGlicmlcIixcIklzQm9sZFwiOmZhbHNlLFwiSXNJdGFsaWNcIjpmYWxzZSxcIklzVW5kZXJsaW5lZFwiOmZhbHNlfSxcIkF1dG9TaXplXCI6MCxcIkZvcmVncm91bmRcIjp7XCIkaWRcIjpcIjEwNThcIixcIkNvbG9yXCI6e1wiJGlkXCI6XCIxMDU5XCIsXCJBXCI6MjU1LFwiUlwiOjIzNyxcIkdcIjoxMjUsXCJCXCI6NDl9fSxcIkJhY2tncm91bmRGaWxsVHlwZVwiOjAsXCJNYXhXaWR0aFwiOjIwMC4wLFwiTWF4SGVpZ2h0XCI6XCJJbmZpbml0eVwiLFwiU21hcnRGb3JlZ3JvdW5kSXNBY3RpdmVcIjpmYWxzZSxcIkhvcml6b250YWxBbGlnbm1lbnRcIjowLFwiVmVydGljYWxBbGlnbm1lbnRcIjowLFwiU21hcnRGb3JlZ3JvdW5kXCI6bnVsbCxcIk1hcmdpblwiOntcIiRpZFwiOlwiMTA2MFwiLFwiVG9wXCI6MC4wLFwiTGVmdFwiOjAuMCxcIlJpZ2h0XCI6MC4wLFwiQm90dG9tXCI6MC4wfSxcIlBhZGRpbmdcIjp7XCIkaWRcIjpcIjEwNjFcIixcIlRvcFwiOjAuMCxcIkxlZnRcIjowLjAsXCJSaWdodFwiOjAuMCxcIkJvdHRvbVwiOjAuMH0sXCJCYWNrZ3JvdW5kXCI6e1wiJGlkXCI6XCIxMDYyXCIsXCJDb2xvclwiOntcIiRpZFwiOlwiMTA2M1wiLFwiQVwiOjg5LFwiUlwiOjAsXCJHXCI6MCxcIkJcIjowfX0sXCJJc1Zpc2libGVcIjp0cnVlLFwiV2lkdGhcIjowLjAsXCJIZWlnaHRcIjowLjAsXCJCb3JkZXJTdHlsZVwiOntcIiRpZFwiOlwiMTA2NFwiLFwiTGluZUNvbG9yXCI6bnVsbCxcIkxpbmVXZWlnaHRcIjowLjAsXCJMaW5lVHlwZVwiOjB9fSxcIkR1cmF0aW9uU3R5bGVcIjp7XCIkaWRcIjpcIjEwNjVcIixcIkZvbnRTZXR0aW5nc1wiOntcIiRpZFwiOlwiMTA2NlwiLFwiRm9udFNpemVcIjoxMCxcIkZvbnROYW1lXCI6XCJDYWxpYnJpXCIsXCJJc0JvbGRcIjpmYWxzZSxcIklzSXRhbGljXCI6ZmFsc2UsXCJJc1VuZGVybGluZWRcIjpmYWxzZX0sXCJBdXRvU2l6ZVwiOjAsXCJGb3JlZ3JvdW5kXCI6e1wiJGlkXCI6XCIxMDY3XCIsXCJDb2xvclwiOntcIiRpZFwiOlwiMTA2OFwiLFwiQVwiOjI1NSxcIlJcIjoyMzcsXCJHXCI6MTI1LFwiQlwiOjQ5fX0sXCJCYWNrZ3JvdW5kRmlsbFR5cGVcIjowLFwiTWF4V2lkdGhcIjoyMDAuMCxcIk1heEhlaWdodFwiOlwiSW5maW5pdHlcIixcIlNtYXJ0Rm9yZWdyb3VuZElzQWN0aXZlXCI6ZmFsc2UsXCJIb3Jpem9udGFsQWxpZ25tZW50XCI6MCxcIlZlcnRpY2FsQWxpZ25tZW50XCI6MCxcIlNtYXJ0Rm9yZWdyb3VuZFwiOm51bGwsXCJNYXJnaW5cIjp7XCIkaWRcIjpcIjEwNjlcIixcIlRvcFwiOjAuMCxcIkxlZnRcIjowLjAsXCJSaWdodFwiOjAuMCxcIkJvdHRvbVwiOjAuMH0sXCJQYWRkaW5nXCI6e1wiJGlkXCI6XCIxMDcwXCIsXCJUb3BcIjowLjAsXCJMZWZ0XCI6MC4wLFwiUmlnaHRcIjowLjAsXCJCb3R0b21cIjowLjB9LFwiQmFja2dyb3VuZFwiOntcIiRpZFwiOlwiMTA3MVwiLFwiQ29sb3JcIjp7XCIkaWRcIjpcIjEwNzJcIixcIkFcIjowLFwiUlwiOjAsXCJHXCI6MCxcIkJcIjowfX0sXCJJc1Zpc2libGVcIjp0cnVlLFwiV2lkdGhcIjowLjAsXCJIZWlnaHRcIjowLjAsXCJCb3JkZXJTdHlsZVwiOntcIiRpZFwiOlwiMTA3M1wiLFwiTGluZUNvbG9yXCI6bnVsbCxcIkxpbmVXZWlnaHRcIjowLjAsXCJMaW5lVHlwZVwiOjB9fSxcIkhvcml6b250YWxDb25uZWN0b3JTdHlsZVwiOntcIiRpZFwiOlwiMTA3NFwiLFwiTGluZUNvbG9yXCI6e1wiJGlkXCI6XCIxMDc1XCIsXCIkdHlwZVwiOlwiTkxSRS5Db21tb24uRG9tLlNvbGlkQ29sb3JCcnVzaCwgTkxSRS5Db21tb25cIixcIkNvbG9yXCI6e1wiJGlkXCI6XCIxMDc2XCIsXCJBXCI6MjU1LFwiUlwiOjIwNCxcIkdcIjoyMDQsXCJCXCI6MjA0fX0sXCJMaW5lV2VpZ2h0XCI6MS4wLFwiTGluZVR5cGVcIjowfSxcIlZlcnRpY2FsQ29ubmVjdG9yU3R5bGVcIjp7XCIkaWRcIjpcIjEwNzdcIixcIkxpbmVDb2xvclwiOntcIiRpZFwiOlwiMTA3OFwiLFwiJHR5cGVcIjpcIk5MUkUuQ29tbW9uLkRvbS5Tb2xpZENvbG9yQnJ1c2gsIE5MUkUuQ29tbW9uXCIsXCJDb2xvclwiOntcIiRpZFwiOlwiMTA3OVwiLFwiQVwiOjI1NSxcIlJcIjoyMDQsXCJHXCI6MjA0LFwiQlwiOjIwNH19LFwiTGluZVdlaWdodFwiOjAuMCxcIkxpbmVUeXBlXCI6MH0sXCJNYXJnaW5cIjpudWxsLFwiU3RhcnREYXRlUG9zaXRpb25cIjozLFwiRW5kRGF0ZVBvc2l0aW9uXCI6MyxcIlRpdGxlUG9zaXRpb25cIjo0LFwiRHVyYXRpb25Qb3NpdGlvblwiOjYsXCJQZXJjZW50YWdlQ29tcGxldGVkUG9zaXRpb25cIjo2LFwiU3BhY2luZ1wiOjUsXCJJc0JlbG93VGltZWJhbmRcIjp0cnVlLFwiUGVyY2VudGFnZUNvbXBsZXRlU2hhcGVPcGFjaXR5XCI6MzUsXCJHcm91cE5hbWVcIjpudWxsLFwiQXR0YWNoZWRNaWxlc3RvbmVzU3R5bGVzXCI6bnVsbCxcIlNoYXBlU3R5bGVcIjp7XCIkaWRcIjpcIjEwODBcIixcIk1hcmdpblwiOntcIiRpZFwiOlwiMTA4MVwiLFwiVG9wXCI6MC4wLFwiTGVmdFwiOjQuMCxcIlJpZ2h0XCI6NC4wLFwiQm90dG9tXCI6MC4wfSxcIlBhZGRpbmdcIjp7XCIkaWRcIjpcIjEwODJcIixcIlRvcFwiOjAuMCxcIkxlZnRcIjowLjAsXCJSaWdodFwiOjAuMCxcIkJvdHRvbVwiOjAuMH0sXCJCYWNrZ3JvdW5kXCI6e1wiJGlkXCI6XCIxMDgzXCIsXCJDb2xvclwiOntcIiRpZFwiOlwiMTA4NFwiLFwiQVwiOjI1NSxcIlJcIjoxOTYsXCJHXCI6MTcxLFwiQlwiOjIxOH19LFwiSXNWaXNpYmxlXCI6dHJ1ZSxcIldpZHRoXCI6MC4wLFwiSGVpZ2h0XCI6MTAuMCxcIkJvcmRlclN0eWxlXCI6e1wiJGlkXCI6XCIxMDg1XCIsXCJMaW5lQ29sb3JcIjp7XCIkaWRcIjpcIjEwODZcIixcIiR0eXBlXCI6XCJOTFJFLkNvbW1vbi5Eb20uU29saWRDb2xvckJydXNoLCBOTFJFLkNvbW1vblwiLFwiQ29sb3JcIjp7XCIkaWRcIjpcIjEwODdcIixcIkFcIjoyNTUsXCJSXCI6MTg4LFwiR1wiOjE3OCxcIkJcIjowfX0sXCJMaW5lV2VpZ2h0XCI6MC4wLFwiTGluZVR5cGVcIjowfX0sXCJUaXRsZVN0eWxlXCI6e1wiJGlkXCI6XCIxMDg4XCIsXCJGb250U2V0dGluZ3NcIjp7XCIkaWRcIjpcIjEwODlcIixcIkZvbnRTaXplXCI6MTEsXCJGb250TmFtZVwiOlwiQ2FsaWJyaVwiLFwiSXNCb2xkXCI6dHJ1ZSxcIklzSXRhbGljXCI6ZmFsc2UsXCJJc1VuZGVybGluZWRcIjpmYWxzZX0sXCJBdXRvU2l6ZVwiOjAsXCJGb3JlZ3JvdW5kXCI6e1wiJGlkXCI6XCIxMDkwXCIsXCJDb2xvclwiOntcIiRpZFwiOlwiMTA5MVwiLFwiQVwiOjI1NSxcIlJcIjowLFwiR1wiOjAsXCJCXCI6MH19LFwiQmFja2dyb3VuZEZpbGxUeXBlXCI6MCxcIk1heFdpZHRoXCI6OTYwLjAsXCJNYXhIZWlnaHRcIjpcIkluZmluaXR5XCIsXCJTbWFydEZvcmVncm91bmRJc0FjdGl2ZVwiOmZhbHNlLFwiSG9yaXpvbnRhbEFsaWdubWVudFwiOjAsXCJWZXJ0aWNhbEFsaWdubWVudFwiOjAsXCJTbWFydEZvcmVncm91bmRcIjpudWxsLFwiTWFyZ2luXCI6e1wiJGlkXCI6XCIxMDkyXCIsXCJUb3BcIjowLjAsXCJMZWZ0XCI6MC4wLFwiUmlnaHRcIjowLjAsXCJCb3R0b21cIjowLjB9LFwiUGFkZGluZ1wiOntcIiRpZFwiOlwiMTA5M1wiLFwiVG9wXCI6MC4wLFwiTGVmdFwiOjAuMCxcIlJpZ2h0XCI6MC4wLFwiQm90dG9tXCI6MC4wfSxcIkJhY2tncm91bmRcIjp7XCIkaWRcIjpcIjEwOTRcIixcIkNvbG9yXCI6e1wiJGlkXCI6XCIxMDk1XCIsXCJBXCI6MCxcIlJcIjoyNTUsXCJHXCI6MjU1LFwiQlwiOjI1NX19LFwiSXNWaXNpYmxlXCI6dHJ1ZSxcIldpZHRoXCI6MC4wLFwiSGVpZ2h0XCI6MC4wLFwiQm9yZGVyU3R5bGVcIjp7XCIkaWRcIjpcIjEwOTZcIixcIkxpbmVDb2xvclwiOm51bGwsXCJMaW5lV2VpZ2h0XCI6MC4wLFwiTGluZVR5cGVcIjowfX0sXCJEYXRlU3R5bGVcIjp7XCIkaWRcIjpcIjEwOTdcIixcIkZvbnRTZXR0aW5nc1wiOntcIiRpZFwiOlwiMTA5OFwiLFwiRm9udFNpemVcIjoxMCxcIkZvbnROYW1lXCI6XCJDYWxpYnJpXCIsXCJJc0JvbGRcIjpmYWxzZSxcIklzSXRhbGljXCI6ZmFsc2UsXCJJc1VuZGVybGluZWRcIjpmYWxzZX0sXCJBdXRvU2l6ZVwiOjAsXCJGb3JlZ3JvdW5kXCI6e1wiJGlkXCI6XCIxMDk5XCIsXCJDb2xvclwiOntcIiRpZFwiOlwiMTEwMFwiLFwiQVwiOjI1NSxcIlJcIjoxMCxcIkdcIjozMixcIkJcIjo0MX19LFwiQmFja2dyb3VuZEZpbGxUeXBlXCI6MCxcIk1heFdpZHRoXCI6MjAwLjAsXCJNYXhIZWlnaHRcIjpcIkluZmluaXR5XCIsXCJTbWFydEZvcmVncm91bmRJc0FjdGl2ZVwiOmZhbHNlLFwiSG9yaXpvbnRhbEFsaWdubWVudFwiOjIsXCJWZXJ0aWNhbEFsaWdubWVudFwiOjAsXCJTbWFydEZvcmVncm91bmRcIjpudWxsLFwiTWFyZ2luXCI6e1wiJGlkXCI6XCIxMTAxXCIsXCJUb3BcIjowLjAsXCJMZWZ0XCI6MC4wLFwiUmlnaHRcIjowLjAsXCJCb3R0b21cIjowLjB9LFwiUGFkZGluZ1wiOntcIiRpZFwiOlwiMTEwMlwiLFwiVG9wXCI6MC4wLFwiTGVmdFwiOjAuMCxcIlJpZ2h0XCI6MC4wLFwiQm90dG9tXCI6MC4wfSxcIkJhY2tncm91bmRcIjp7XCIkaWRcIjpcIjExMDNcIixcIkNvbG9yXCI6e1wiJGlkXCI6XCIxMTA0XCIsXCJBXCI6MCxcIlJcIjoyNTUsXCJHXCI6MjU1LFwiQlwiOjI1NX19LFwiSXNWaXNpYmxlXCI6dHJ1ZSxcIldpZHRoXCI6MC4wLFwiSGVpZ2h0XCI6MC4wLFwiQm9yZGVyU3R5bGVcIjp7XCIkaWRcIjpcIjExMDVcIixcIkxpbmVDb2xvclwiOm51bGwsXCJMaW5lV2VpZ2h0XCI6MC4wLFwiTGluZVR5cGVcIjowfX0sXCJEYXRlRm9ybWF0XCI6e1wiJGlkXCI6XCIxMTA2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cIkF0dGFjaGVkTWlsZXN0b25lc1N0eWxlXCI6W119LHtcIiRpZFwiOlwiMTEwN1wiLFwiVGFza1N0eWxlXCI6e1wiJGlkXCI6XCIxMTA4XCIsXCJTaGFwZVwiOjEsXCJTaGFwZVRoaWNrbmVzc1wiOjAsXCJEdXJhdGlvbkZvcm1hdFwiOjAsXCJQZXJjZW50YWdlQ29tcGxldGVTdHlsZVwiOntcIiRpZFwiOlwiMTEwOVwiLFwiRm9udFNldHRpbmdzXCI6e1wiJGlkXCI6XCIxMTEwXCIsXCJGb250U2l6ZVwiOjEwLFwiRm9udE5hbWVcIjpcIkNhbGlicmlcIixcIklzQm9sZFwiOmZhbHNlLFwiSXNJdGFsaWNcIjpmYWxzZSxcIklzVW5kZXJsaW5lZFwiOmZhbHNlfSxcIkF1dG9TaXplXCI6MCxcIkZvcmVncm91bmRcIjp7XCIkaWRcIjpcIjExMTFcIixcIkNvbG9yXCI6e1wiJGlkXCI6XCIxMTEyXCIsXCJBXCI6MjU1LFwiUlwiOjIzNyxcIkdcIjoxMjUsXCJCXCI6NDl9fSxcIkJhY2tncm91bmRGaWxsVHlwZVwiOjAsXCJNYXhXaWR0aFwiOjIwMC4wLFwiTWF4SGVpZ2h0XCI6XCJJbmZpbml0eVwiLFwiU21hcnRGb3JlZ3JvdW5kSXNBY3RpdmVcIjpmYWxzZSxcIkhvcml6b250YWxBbGlnbm1lbnRcIjowLFwiVmVydGljYWxBbGlnbm1lbnRcIjowLFwiU21hcnRGb3JlZ3JvdW5kXCI6bnVsbCxcIk1hcmdpblwiOntcIiRpZFwiOlwiMTExM1wiLFwiVG9wXCI6MC4wLFwiTGVmdFwiOjAuMCxcIlJpZ2h0XCI6MC4wLFwiQm90dG9tXCI6MC4wfSxcIlBhZGRpbmdcIjp7XCIkaWRcIjpcIjExMTRcIixcIlRvcFwiOjAuMCxcIkxlZnRcIjowLjAsXCJSaWdodFwiOjAuMCxcIkJvdHRvbVwiOjAuMH0sXCJCYWNrZ3JvdW5kXCI6e1wiJGlkXCI6XCIxMTE1XCIsXCJDb2xvclwiOntcIiRpZFwiOlwiMTExNlwiLFwiQVwiOjg5LFwiUlwiOjAsXCJHXCI6MCxcIkJcIjowfX0sXCJJc1Zpc2libGVcIjp0cnVlLFwiV2lkdGhcIjowLjAsXCJIZWlnaHRcIjowLjAsXCJCb3JkZXJTdHlsZVwiOntcIiRpZFwiOlwiMTExN1wiLFwiTGluZUNvbG9yXCI6bnVsbCxcIkxpbmVXZWlnaHRcIjowLjAsXCJMaW5lVHlwZVwiOjB9fSxcIkR1cmF0aW9uU3R5bGVcIjp7XCIkaWRcIjpcIjExMThcIixcIkZvbnRTZXR0aW5nc1wiOntcIiRpZFwiOlwiMTExOVwiLFwiRm9udFNpemVcIjoxMCxcIkZvbnROYW1lXCI6XCJDYWxpYnJpXCIsXCJJc0JvbGRcIjpmYWxzZSxcIklzSXRhbGljXCI6ZmFsc2UsXCJJc1VuZGVybGluZWRcIjpmYWxzZX0sXCJBdXRvU2l6ZVwiOjAsXCJGb3JlZ3JvdW5kXCI6e1wiJGlkXCI6XCIxMTIwXCIsXCJDb2xvclwiOntcIiRpZFwiOlwiMTEyMVwiLFwiQVwiOjI1NSxcIlJcIjoyMzcsXCJHXCI6MTI1LFwiQlwiOjQ5fX0sXCJCYWNrZ3JvdW5kRmlsbFR5cGVcIjowLFwiTWF4V2lkdGhcIjoyMDAuMCxcIk1heEhlaWdodFwiOlwiSW5maW5pdHlcIixcIlNtYXJ0Rm9yZWdyb3VuZElzQWN0aXZlXCI6ZmFsc2UsXCJIb3Jpem9udGFsQWxpZ25tZW50XCI6MCxcIlZlcnRpY2FsQWxpZ25tZW50XCI6MCxcIlNtYXJ0Rm9yZWdyb3VuZFwiOm51bGwsXCJNYXJnaW5cIjp7XCIkaWRcIjpcIjExMjJcIixcIlRvcFwiOjAuMCxcIkxlZnRcIjowLjAsXCJSaWdodFwiOjAuMCxcIkJvdHRvbVwiOjAuMH0sXCJQYWRkaW5nXCI6e1wiJGlkXCI6XCIxMTIzXCIsXCJUb3BcIjowLjAsXCJMZWZ0XCI6MC4wLFwiUmlnaHRcIjowLjAsXCJCb3R0b21cIjowLjB9LFwiQmFja2dyb3VuZFwiOntcIiRpZFwiOlwiMTEyNFwiLFwiQ29sb3JcIjp7XCIkaWRcIjpcIjExMjVcIixcIkFcIjowLFwiUlwiOjAsXCJHXCI6MCxcIkJcIjowfX0sXCJJc1Zpc2libGVcIjp0cnVlLFwiV2lkdGhcIjowLjAsXCJIZWlnaHRcIjowLjAsXCJCb3JkZXJTdHlsZVwiOntcIiRpZFwiOlwiMTEyNlwiLFwiTGluZUNvbG9yXCI6bnVsbCxcIkxpbmVXZWlnaHRcIjowLjAsXCJMaW5lVHlwZVwiOjB9fSxcIkhvcml6b250YWxDb25uZWN0b3JTdHlsZVwiOntcIiRpZFwiOlwiMTEyN1wiLFwiTGluZUNvbG9yXCI6e1wiJGlkXCI6XCIxMTI4XCIsXCIkdHlwZVwiOlwiTkxSRS5Db21tb24uRG9tLlNvbGlkQ29sb3JCcnVzaCwgTkxSRS5Db21tb25cIixcIkNvbG9yXCI6e1wiJGlkXCI6XCIxMTI5XCIsXCJBXCI6MjU1LFwiUlwiOjIwNCxcIkdcIjoyMDQsXCJCXCI6MjA0fX0sXCJMaW5lV2VpZ2h0XCI6MS4wLFwiTGluZVR5cGVcIjowfSxcIlZlcnRpY2FsQ29ubmVjdG9yU3R5bGVcIjp7XCIkaWRcIjpcIjExMzBcIixcIkxpbmVDb2xvclwiOntcIiRpZFwiOlwiMTEzMVwiLFwiJHR5cGVcIjpcIk5MUkUuQ29tbW9uLkRvbS5Tb2xpZENvbG9yQnJ1c2gsIE5MUkUuQ29tbW9uXCIsXCJDb2xvclwiOntcIiRpZFwiOlwiMTEzMlwiLFwiQVwiOjI1NSxcIlJcIjoyMDQsXCJHXCI6MjA0LFwiQlwiOjIwNH19LFwiTGluZVdlaWdodFwiOjAuMCxcIkxpbmVUeXBlXCI6MH0sXCJNYXJnaW5cIjpudWxsLFwiU3RhcnREYXRlUG9zaXRpb25cIjozLFwiRW5kRGF0ZVBvc2l0aW9uXCI6MyxcIlRpdGxlUG9zaXRpb25cIjo0LFwiRHVyYXRpb25Qb3NpdGlvblwiOjYsXCJQZXJjZW50YWdlQ29tcGxldGVkUG9zaXRpb25cIjo2LFwiU3BhY2luZ1wiOjUsXCJJc0JlbG93VGltZWJhbmRcIjp0cnVlLFwiUGVyY2VudGFnZUNvbXBsZXRlU2hhcGVPcGFjaXR5XCI6MzUsXCJHcm91cE5hbWVcIjpudWxsLFwiQXR0YWNoZWRNaWxlc3RvbmVzU3R5bGVzXCI6bnVsbCxcIlNoYXBlU3R5bGVcIjp7XCIkaWRcIjpcIjExMzNcIixcIk1hcmdpblwiOntcIiRpZFwiOlwiMTEzNFwiLFwiVG9wXCI6MC4wLFwiTGVmdFwiOjQuMCxcIlJpZ2h0XCI6NC4wLFwiQm90dG9tXCI6MC4wfSxcIlBhZGRpbmdcIjp7XCIkaWRcIjpcIjExMzVcIixcIlRvcFwiOjAuMCxcIkxlZnRcIjowLjAsXCJSaWdodFwiOjAuMCxcIkJvdHRvbVwiOjAuMH0sXCJCYWNrZ3JvdW5kXCI6e1wiJGlkXCI6XCIxMTM2XCIsXCJDb2xvclwiOntcIiRpZFwiOlwiMTEzN1wiLFwiQVwiOjI1NSxcIlJcIjoxOTYsXCJHXCI6MTcxLFwiQlwiOjIxOH19LFwiSXNWaXNpYmxlXCI6dHJ1ZSxcIldpZHRoXCI6MC4wLFwiSGVpZ2h0XCI6MTAuMCxcIkJvcmRlclN0eWxlXCI6e1wiJGlkXCI6XCIxMTM4XCIsXCJMaW5lQ29sb3JcIjp7XCIkaWRcIjpcIjExMzlcIixcIiR0eXBlXCI6XCJOTFJFLkNvbW1vbi5Eb20uU29saWRDb2xvckJydXNoLCBOTFJFLkNvbW1vblwiLFwiQ29sb3JcIjp7XCIkaWRcIjpcIjExNDBcIixcIkFcIjoyNTUsXCJSXCI6MTg4LFwiR1wiOjE3OCxcIkJcIjowfX0sXCJMaW5lV2VpZ2h0XCI6MC4wLFwiTGluZVR5cGVcIjowfX0sXCJUaXRsZVN0eWxlXCI6e1wiJGlkXCI6XCIxMTQxXCIsXCJGb250U2V0dGluZ3NcIjp7XCIkaWRcIjpcIjExNDJcIixcIkZvbnRTaXplXCI6MTEsXCJGb250TmFtZVwiOlwiQ2FsaWJyaVwiLFwiSXNCb2xkXCI6dHJ1ZSxcIklzSXRhbGljXCI6ZmFsc2UsXCJJc1VuZGVybGluZWRcIjpmYWxzZX0sXCJBdXRvU2l6ZVwiOjAsXCJGb3JlZ3JvdW5kXCI6e1wiJGlkXCI6XCIxMTQzXCIsXCJDb2xvclwiOntcIiRpZFwiOlwiMTE0NFwiLFwiQVwiOjI1NSxcIlJcIjowLFwiR1wiOjAsXCJCXCI6MH19LFwiQmFja2dyb3VuZEZpbGxUeXBlXCI6MCxcIk1heFdpZHRoXCI6OTYwLjAsXCJNYXhIZWlnaHRcIjpcIkluZmluaXR5XCIsXCJTbWFydEZvcmVncm91bmRJc0FjdGl2ZVwiOmZhbHNlLFwiSG9yaXpvbnRhbEFsaWdubWVudFwiOjAsXCJWZXJ0aWNhbEFsaWdubWVudFwiOjAsXCJTbWFydEZvcmVncm91bmRcIjpudWxsLFwiTWFyZ2luXCI6e1wiJGlkXCI6XCIxMTQ1XCIsXCJUb3BcIjowLjAsXCJMZWZ0XCI6MC4wLFwiUmlnaHRcIjowLjAsXCJCb3R0b21cIjowLjB9LFwiUGFkZGluZ1wiOntcIiRpZFwiOlwiMTE0NlwiLFwiVG9wXCI6MC4wLFwiTGVmdFwiOjAuMCxcIlJpZ2h0XCI6MC4wLFwiQm90dG9tXCI6MC4wfSxcIkJhY2tncm91bmRcIjp7XCIkaWRcIjpcIjExNDdcIixcIkNvbG9yXCI6e1wiJGlkXCI6XCIxMTQ4XCIsXCJBXCI6MCxcIlJcIjoyNTUsXCJHXCI6MjU1LFwiQlwiOjI1NX19LFwiSXNWaXNpYmxlXCI6dHJ1ZSxcIldpZHRoXCI6MC4wLFwiSGVpZ2h0XCI6MC4wLFwiQm9yZGVyU3R5bGVcIjp7XCIkaWRcIjpcIjExNDlcIixcIkxpbmVDb2xvclwiOm51bGwsXCJMaW5lV2VpZ2h0XCI6MC4wLFwiTGluZVR5cGVcIjowfX0sXCJEYXRlU3R5bGVcIjp7XCIkaWRcIjpcIjExNTBcIixcIkZvbnRTZXR0aW5nc1wiOntcIiRpZFwiOlwiMTE1MVwiLFwiRm9udFNpemVcIjoxMCxcIkZvbnROYW1lXCI6XCJDYWxpYnJpXCIsXCJJc0JvbGRcIjpmYWxzZSxcIklzSXRhbGljXCI6ZmFsc2UsXCJJc1VuZGVybGluZWRcIjpmYWxzZX0sXCJBdXRvU2l6ZVwiOjAsXCJGb3JlZ3JvdW5kXCI6e1wiJGlkXCI6XCIxMTUyXCIsXCJDb2xvclwiOntcIiRpZFwiOlwiMTE1M1wiLFwiQVwiOjI1NSxcIlJcIjoxMCxcIkdcIjozMixcIkJcIjo0MX19LFwiQmFja2dyb3VuZEZpbGxUeXBlXCI6MCxcIk1heFdpZHRoXCI6MjAwLjAsXCJNYXhIZWlnaHRcIjpcIkluZmluaXR5XCIsXCJTbWFydEZvcmVncm91bmRJc0FjdGl2ZVwiOmZhbHNlLFwiSG9yaXpvbnRhbEFsaWdubWVudFwiOjIsXCJWZXJ0aWNhbEFsaWdubWVudFwiOjAsXCJTbWFydEZvcmVncm91bmRcIjpudWxsLFwiTWFyZ2luXCI6e1wiJGlkXCI6XCIxMTU0XCIsXCJUb3BcIjowLjAsXCJMZWZ0XCI6MC4wLFwiUmlnaHRcIjowLjAsXCJCb3R0b21cIjowLjB9LFwiUGFkZGluZ1wiOntcIiRpZFwiOlwiMTE1NVwiLFwiVG9wXCI6MC4wLFwiTGVmdFwiOjAuMCxcIlJpZ2h0XCI6MC4wLFwiQm90dG9tXCI6MC4wfSxcIkJhY2tncm91bmRcIjp7XCIkaWRcIjpcIjExNTZcIixcIkNvbG9yXCI6e1wiJGlkXCI6XCIxMTU3XCIsXCJBXCI6MCxcIlJcIjoyNTUsXCJHXCI6MjU1LFwiQlwiOjI1NX19LFwiSXNWaXNpYmxlXCI6dHJ1ZSxcIldpZHRoXCI6MC4wLFwiSGVpZ2h0XCI6MC4wLFwiQm9yZGVyU3R5bGVcIjp7XCIkaWRcIjpcIjExNThcIixcIkxpbmVDb2xvclwiOm51bGwsXCJMaW5lV2VpZ2h0XCI6MC4wLFwiTGluZVR5cGVcIjowfX0sXCJEYXRlRm9ybWF0XCI6e1wiJGlkXCI6XCIxMTU5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cIkF0dGFjaGVkTWlsZXN0b25lc1N0eWxlXCI6W119XSxcIklzVmlzaWJsZVwiOmZhbHNlfSxcIkN1c3RvbVN3aW1sYW5lQWN0aXZpdGllc1N0eWxlTGlzdFwiOltdLFwiSXNWaXNpYmxlXCI6dHJ1ZX1dLFwiR3JpZGxpbmVQYW5lbFN0eWxlXCI6e1wiJGlkXCI6XCIxMTYwXCIsXCJHcmlkbGluZVN0eWxlXCI6e1wiJGlkXCI6XCIxMTYxXCIsXCJMaW5lQ29sb3JcIjp7XCIkaWRcIjpcIjExNjJcIixcIiR0eXBlXCI6XCJOTFJFLkNvbW1vbi5Eb20uU29saWRDb2xvckJydXNoLCBOTFJFLkNvbW1vblwiLFwiQ29sb3JcIjp7XCIkaWRcIjpcIjExNjNcIixcIkFcIjozOCxcIlJcIjoxOTYsXCJHXCI6MTcxLFwiQlwiOjIxOH19LFwiTGluZVdlaWdodFwiOjEuMCxcIkxpbmVUeXBlXCI6MH0sXCJJc1Zpc2libGVcIjp0cnVlfSxcIkFjdGl2aXR5TGluZVBhbmVsU3R5bGVcIjp7XCIkaWRcIjpcIjExNjRcIixcIkFjdGl2aXR5TGluZVN0eWxlXCI6e1wiJGlkXCI6XCIxMTY1XCIsXCJMaW5lQ29sb3JcIjp7XCIkaWRcIjpcIjExNjZcIixcIiR0eXBlXCI6XCJOTFJFLkNvbW1vbi5Eb20uU29saWRDb2xvckJydXNoLCBOTFJFLkNvbW1vblwiLFwiQ29sb3JcIjp7XCIkaWRcIjpcIjExNjdcIixcIkFcIjozOCxcIlJcIjo2OCxcIkdcIjoxMTQsXCJCXCI6MTk2fX0sXCJMaW5lV2VpZ2h0XCI6MS4wLFwiTGluZVR5cGVcIjowfSxcIklzVmlzaWJsZVwiOnRydWV9LFwiRGVmYXVsdERlcGVuZGVuY3lTdHlsZVwiOntcIiRpZFwiOlwiMTE2OFwiLFwiTGluZVN0eWxlXCI6e1wiJGlkXCI6XCIxMTY5XCIsXCJMaW5lQ29sb3JcIjp7XCIkaWRcIjpcIjExNzBcIixcIiR0eXBlXCI6XCJOTFJFLkNvbW1vbi5Eb20uU29saWRDb2xvckJydXNoLCBOTFJFLkNvbW1vblwiLFwiQ29sb3JcIjp7XCIkaWRcIjpcIjExNzFcIixcIkFcIjoyNTUsXCJSXCI6MCxcIkdcIjowLFwiQlwiOjB9fSxcIkxpbmVXZWlnaHRcIjoxLjAsXCJMaW5lVHlwZVwiOjB9LFwiRW5kQXJyb3doZWFkTGluZVN0eWxlXCI6e1wiJGlkXCI6XCIxMTcyXCIsXCJLaW5kXCI6MSxcIldpZHRoXCI6MSxcIkxlbmd0aFwiOjAsXCJQYXJlbnRTdHlsZVwiOm51bGx9LFwiQnJpbmdUb0Zyb250XCI6dHJ1ZSxcIklzVmlzaWJsZVwiOnRydWUsXCJSYWRpdXNcIjowLjB9LFwiQ3JpdGljYWxQYXRoU3R5bGVcIjp7XCIkaWRcIjpcIjExNzNcIixcIkNyaXRpY2FsUGF0aFN0eWxlT3B0aW9uc1wiOjE1LFwiTGluZVN0eWxlXCI6e1wiJGlkXCI6XCIxMTc0XCIsXCJMaW5lQ29sb3JcIjp7XCIkaWRcIjpcIjExNzVcIixcIiR0eXBlXCI6XCJOTFJFLkNvbW1vbi5Eb20uU29saWRDb2xvckJydXNoLCBOTFJFLkNvbW1vblwiLFwiQ29sb3JcIjp7XCIkaWRcIjpcIjExNzZcIixcIkFcIjoyNTUsXCJSXCI6MjIyLFwiR1wiOjUwLFwiQlwiOjUwfX0sXCJMaW5lV2VpZ2h0XCI6MS4wLFwiTGluZVR5cGVcIjowfSxcIlRpdGxlRm9yZWdyb3VuZFwiOntcIiRpZFwiOlwiMTE3N1wiLFwiQ29sb3JcIjp7XCIkaWRcIjpcIjExNzhcIixcIkFcIjoyNTUsXCJSXCI6MTc2LFwiR1wiOjE5LFwiQlwiOjI1fX0sXCJTaGFwZXNCYWNrZ3JvdW5kXCI6e1wiJGlkXCI6XCIxMTc5XCIsXCJDb2xvclwiOntcIiRpZFwiOlwiMTE4MFwiLFwiQVwiOjI1NSxcIlJcIjoyNTMsXCJHXCI6MjAzLFwiQlwiOjIwOH19LFwiU2hhcGVzQm9yZGVyU3R5bGVcIjp7XCIkaWRcIjpcIjExODFcIixcIkxpbmVDb2xvclwiOntcIiRpZFwiOlwiMTE4MlwiLFwiJHR5cGVcIjpcIk5MUkUuQ29tbW9uLkRvbS5Tb2xpZENvbG9yQnJ1c2gsIE5MUkUuQ29tbW9uXCIsXCJDb2xvclwiOntcIiRpZFwiOlwiMTE4M1wiLFwiQVwiOjI1NSxcIlJcIjoyMjIsXCJHXCI6NTAsXCJCXCI6NTB9fSxcIkxpbmVXZWlnaHRcIjoxLjUsXCJMaW5lVHlwZVwiOjB9LFwiSXNWaXNpYmxlXCI6ZmFsc2V9fSxcIlNjYWxlXCI6bnVsbCxcIlNjYWxlVjJcIjp7XCIkaWRcIjpcIjExODRcIixcIlN0YXJ0RGF0ZVwiOlwiMDAwMS0wMS0wMVQwMDowMDowMFwiLFwiRW5kRGF0ZVwiOlwiMDAwMS0wMS0wMVQwMDowMDowMFwiLFwiQXV0b0RhdGVSYW5nZVwiOnRydWUsXCJXb3JraW5nRGF5c1wiOjMxLFwiVG9kYXlNYXJrZXJUZXh0XCI6XCJUb2RheVwiLFwiQXV0b1NjYWxlVHlwZVwiOmZhbHNlLFwiVGltZWJhbmRTY2FsZXNcIjp7XCIkaWRcIjpcIjExODVcIixcIlRvcFNjYWxlTGF5ZXJcIjp7XCIkaWRcIjpcIjExODZcIixcIkZvcm1hdFwiOlwiTU1NXCIsXCJUeXBlXCI6NH0sXCJNaWRkbGVTY2FsZUxheWVyXCI6e1wiJGlkXCI6XCIxMTg3XCIsXCJGb3JtYXRcIjpcIk1NTVwiLFwiVHlwZVwiOjN9LFwiQm90dG9tU2NhbGVMYXllclwiOntcIiRpZFwiOlwiMTE4OFwiLFwiRm9ybWF0XCI6bnVsbCxcIlR5cGVcIjowfX19LFwiTWlsZXN0b25lc1wiOltdLFwiVGFza3NcIjpbXSxcIlN3aW1sYW5lc1wiOm51bGwsXCJTd2ltbGFuZXNWMlwiOltdLFwiRGVwZW5kZW5jaWVzXCI6W10sXCJEZXBlbmRlbmN5U2V0dGluZ3NcIjp7XCIkaWRcIjpcIjExODlcIixcIkRlcGVuZGVuY3lNb2R1bGVFbmFibGVkXCI6dHJ1ZSxcIlNjaGVkdWxpbmdTZXR0aW5nc1wiOntcIiRpZFwiOlwiMTE5MFwiLFwiRGVwZW5kZW5jaWVzU2NoZWR1bGluZ01vZGVTZXR0aW5nXCI6MSxcIkRlcGVuZGVuY2llc1ByZXZpb3VzU2NoZWR1bGluZ01vZGVcIjoyLFwiT25CcmVha2luZ0ZsZXhpYmxlU2NoZWR1bGluZ01vZGVTZXR0aW5nXCI6MCxcIk9uQnJlYWtpbmdTdHJpY3RTY2hlZHVsaW5nTW9kZVNldHRpbmdcIjowfX0sXCJTZXR0aW5nc1wiOntcIiRpZFwiOlwiMTE5MVwiLFwiSW1wYU9wdGlvbnNcIjp7XCIkaWRcIjpcIjExOTJcIixcIkxlZnRUb1JpZ2h0XCI6ZmFsc2UsXCJQYXlsb2FkT3B0aW9uc1wiOjJ9fSxcIlRpbWVDb25maWd1cmF0aW9uXCI6e1wiJGlkXCI6XCIxMTkzXCIsXCJVc2VUaW1lXCI6ZmFsc2UsXCJXb3JrRGF5U3RhcnRcIjpcIjA4OjAwOjAwXCIsXCJXb3JrRGF5RW5kXCI6XCIxNzowMDowMFwifX0iLCJTb3VyY2VUaGVtZSI6IntcIiRpZFwiOlwiMVwiLFwiSWRcIjpcIjQzYzljNjYxLTI0ZDUtNDMzZi1iYWYzLWZmNDYwNDVlZWQzMVwiLFwiQ2F0ZWdvcnlcIjoyLFwiQ3VsdHVyZUluZm9OYW1lXCI6XCJlbi1VU1wiLFwiVmVyc2lvblwiOntcIiRpZFwiOlwiMlwiLFwiVGhlbWVEb21WZXJzaW9uXCI6XCIxLjEuMFwifSxcIlN0eWxlXCI6e1wiJGlkXCI6XCIzXCIsXCJUaW1lYmFuZFN0eWxlXCI6e1wiJGlkXCI6XCI0XCIsXCJSaWdodEVuZENhcHNTdHlsZVwiOntcIiRpZFwiOlwiNVwiLFwiRm9udFNldHRpbmdzXCI6e1wiJGlkXCI6XCI2XCIsXCJGb250U2l6ZVwiOjE4LFwiRm9udE5hbWVcIjpcIkNhbGlicmlcIixcIklzQm9sZFwiOnRydWUsXCJJc0l0YWxpY1wiOmZhbHNlLFwiSXNVbmRlcmxpbmVkXCI6ZmFsc2V9LFwiRm9yZWdyb3VuZFwiOntcIiRpZFwiOlwiN1wiLFwiQ29sb3JcIjp7XCIkaWRcIjpcIjhcIixcIkFcIjoyNTUsXCJSXCI6MjM3LFwiR1wiOjEyNSxcIkJcIjo0OX19LFwiSG9yaXpvbnRhbEFsaWdubWVudFwiOjAsXCJJc1Zpc2libGVcIjp0cnVlfSxcIkxlZnRFbmRDYXBzU3R5bGVcIjp7XCIkaWRcIjpcIjlcIixcIkZvbnRTZXR0aW5nc1wiOntcIiRpZFwiOlwiMTBcIixcIkZvbnRTaXplXCI6MTgsXCJGb250TmFtZVwiOlwiQ2FsaWJyaVwiLFwiSXNCb2xkXCI6dHJ1ZSxcIklzSXRhbGljXCI6ZmFsc2UsXCJJc1VuZGVybGluZWRcIjpmYWxzZX0sXCJGb3JlZ3JvdW5kXCI6e1wiJGlkXCI6XCIxMVwiLFwiQ29sb3JcIjp7XCIkaWRcIjpcIjEyXCIsXCJBXCI6MjU1LFwiUlwiOjIzNyxcIkdcIjoxMjUsXCJCXCI6NDl9fSxcIkhvcml6b250YWxBbGlnbm1lbnRcIjowLFwiSXNWaXNpYmxlXCI6ZmFsc2V9LFwiVG9kYXlNYXJrZXJTdHlsZVwiOntcIiRpZFwiOlwiMTNcIixcIlRvZGF5VGV4dFN0eWxlXCI6e1wiJGlkXCI6XCIxNFwiLFwiRm9udFNldHRpbmdzXCI6e1wiJGlkXCI6XCIxNVwiLFwiRm9udFNpemVcIjoxMixcIkZvbnROYW1lXCI6XCJDYWxpYnJpXCIsXCJJc0JvbGRcIjpmYWxzZSxcIklzSXRhbGljXCI6ZmFsc2UsXCJJc1VuZGVybGluZWRcIjpmYWxzZX0sXCJGb3JlZ3JvdW5kXCI6e1wiJGlkXCI6XCIxNlwiLFwiQ29sb3JcIjp7XCIkaWRcIjpcIjE3XCIsXCJBXCI6MjU1LFwiUlwiOjAsXCJHXCI6MCxcIkJcIjowfX0sXCJIb3Jpem9udGFsQWxpZ25tZW50XCI6MCxcIklzVmlzaWJsZVwiOnRydWV9LFwiVG9kYXlNYXJrZXJTaGFwZVN0eWxlXCI6e1wiJGlkXCI6XCIxOFwiLFwiTWFyZ2luXCI6e1wiJGlkXCI6XCIxOVwiLFwiVG9wXCI6MC4wLFwiTGVmdFwiOjAuMCxcIlJpZ2h0XCI6MC4wLFwiQm90dG9tXCI6MC4wfSxcIlBhZGRpbmdcIjp7XCIkaWRcIjpcIjIwXCIsXCJUb3BcIjowLjAsXCJMZWZ0XCI6MC4wLFwiUmlnaHRcIjowLjAsXCJCb3R0b21cIjowLjB9LFwiQmFja2dyb3VuZFwiOntcIiRpZFwiOlwiMjFcIixcIkNvbG9yXCI6e1wiJGlkXCI6XCIyMlwiLFwiQVwiOjI1NSxcIlJcIjoyNTUsXCJHXCI6MCxcIkJcIjowfX0sXCJJc1Zpc2libGVcIjp0cnVlLFwiV2lkdGhcIjowLjAsXCJIZWlnaHRcIjowLjAsXCJCb3JkZXJTdHlsZVwiOm51bGx9LFwiVG9kYXlNYXJrZXJQb3NpdGlvblwiOjEsXCJJc1Zpc2libGVcIjp0cnVlfSxcIlNjYWxlU3R5bGVcIjp7XCIkaWRcIjpcIjIzXCIsXCJTaG93U2VnbWVudFNlcGFyYXRvcnNcIjp0cnVlLFwiU2VnbWVudFNlcGFyYXRvck9wYWNpdHlcIjozMCxcIlNoYXBlXCI6MyxcIlNlZ21lbnRUZXh0U3R5bGVcIjp7XCIkaWRcIjpcIjI0XCIsXCJGb250U2V0dGluZ3NcIjp7XCIkaWRcIjpcIjI1XCIsXCJGb250U2l6ZVwiOjEyLFwiRm9udE5hbWVcIjpcIkNhbGlicmlcIixcIklzQm9sZFwiOmZhbHNlLFwiSXNJdGFsaWNcIjpmYWxzZSxcIklzVW5kZXJsaW5lZFwiOmZhbHNlfSxcIkZvcmVncm91bmRcIjp7XCIkaWRcIjpcIjI2XCIsXCJDb2xvclwiOntcIiRpZFwiOlwiMjdcIixcIkFcIjoyNTUsXCJSXCI6MjU1LFwiR1wiOjI1NSxcIkJcIjoyNTV9fSxcIkhvcml6b250YWxBbGlnbm1lbnRcIjowLFwiSXNWaXNpYmxlXCI6dHJ1ZX0sXCJTaGFwZVN0eWxlXCI6e1wiJGlkXCI6XCIyOFwiLFwiTWFyZ2luXCI6e1wiJGlkXCI6XCIyOVwiLFwiVG9wXCI6MC4wLFwiTGVmdFwiOjEwLjAsXCJSaWdodFwiOjEwLjAsXCJCb3R0b21cIjowLjB9LFwiUGFkZGluZ1wiOntcIiRpZFwiOlwiMzBcIixcIlRvcFwiOjMuMCxcIkxlZnRcIjowLjAsXCJSaWdodFwiOjAuMCxcIkJvdHRvbVwiOjMuMH0sXCJCYWNrZ3JvdW5kXCI6e1wiJGlkXCI6XCIzMVwiLFwiQ29sb3JcIjp7XCIkaWRcIjpcIjMyXCIsXCJBXCI6MjU1LFwiUlwiOjExNSxcIkdcIjoxMTUsXCJCXCI6MTE1fX0sXCJJc1Zpc2libGVcIjp0cnVlLFwiV2lkdGhcIjo4NTguMCxcIkhlaWdodFwiOjIwLjAsXCJCb3JkZXJTdHlsZVwiOntcIiRpZFwiOlwiMzNcIixcIkxpbmVTdHlsZVwiOntcIiRpZFwiOlwiMzRcIixcIkxpbmVDb2xvclwiOntcIiRpZFwiOlwiMzVcIixcIkNvbG9yXCI6e1wiJGlkXCI6XCIzNlwiLFwiQVwiOjI1NSxcIlJcIjoyNTUsXCJHXCI6MCxcIkJcIjowfX0sXCJMaW5lV2VpZ2h0XCI6MC4wLFwiTGluZVR5cGVcIjowfSxcIklzVmlzaWJsZVwiOmZhbHNlfX19LFwiRWxhcHNlZFRpbWVTdHlsZVwiOntcIiRpZFwiOlwiMzdcIixcIkVsYXBzZWRUaW1lQmFja2dyb3VuZFwiOntcIiRpZFwiOlwiMzhcIixcIkNvbG9yXCI6e1wiJGlkXCI6XCIzOVwiLFwiQVwiOjE5MSxcIlJcIjoyNTUsXCJHXCI6MCxcIkJcIjowfX0sXCJFbGFwc2VkVGltZUZvcm1hdFwiOjEsXCJJc1Zpc2libGVcIjp0cnVlfSxcIk1hcmdpblwiOntcIiRpZFwiOlwiNDBcIixcIlRvcFwiOjAuMCxcIkxlZnRcIjoxMC4wLFwiUmlnaHRcIjoxMC4wLFwiQm90dG9tXCI6MC4wfSxcIlBhZGRpbmdcIjp7XCIkaWRcIjpcIjQxXCIsXCJUb3BcIjowLjAsXCJMZWZ0XCI6MC4wLFwiUmlnaHRcIjowLjAsXCJCb3R0b21cIjowLjB9LFwiQmFja2dyb3VuZFwiOntcIiRpZFwiOlwiNDJcIixcIkNvbG9yXCI6e1wiJGlkXCI6XCI0M1wiLFwiQVwiOjI1NSxcIlJcIjo0NyxcIkdcIjo1NCxcIkJcIjoxNTN9fSxcIklzVmlzaWJsZVwiOmZhbHNlLFwiV2lkdGhcIjowLjAsXCJIZWlnaHRcIjowLjAsXCJCb3JkZXJTdHlsZVwiOm51bGx9LFwiVGFza1N0eWxlXCI6e1wiJGlkXCI6XCI0NFwiLFwiU2hhcGVcIjoxLFwiU2hhcGVUaGlja25lc3NcIjowLFwiRHVyYXRpb25Gb3JtYXRcIjowLFwiUGVyY2VudGFnZUNvbXBsZXRlVGV4dFN0eWxlXCI6e1wiJGlkXCI6XCI0NVwiLFwiRm9udFNldHRpbmdzXCI6e1wiJGlkXCI6XCI0NlwiLFwiRm9udFNpemVcIjoxMCxcIkZvbnROYW1lXCI6XCJDYWxpYnJpXCIsXCJJc0JvbGRcIjpmYWxzZSxcIklzSXRhbGljXCI6ZmFsc2UsXCJJc1VuZGVybGluZWRcIjpmYWxzZX0sXCJGb3JlZ3JvdW5kXCI6e1wiJGlkXCI6XCI0N1wiLFwiQ29sb3JcIjp7XCIkaWRcIjpcIjQ4XCIsXCJBXCI6MjU1LFwiUlwiOjE5MixcIkdcIjo4MCxcIkJcIjo3N319LFwiSG9yaXpvbnRhbEFsaWdubWVudFwiOjAsXCJJc1Zpc2libGVcIjpmYWxzZX0sXCJQZXJjZW50YWdlQ29tcGxldGVIaWdobGlnaHRTdHlsZVwiOntcIiRpZFwiOlwiNDlcIixcIkJhY2tncm91bmRcIjp7XCIkaWRcIjpcIjUwXCIsXCJDb2xvclwiOntcIiRpZFwiOlwiNTFcIixcIkFcIjo4OSxcIlJcIjowLFwiR1wiOjAsXCJCXCI6MH19fSxcIkR1cmF0aW9uU3R5bGVcIjp7XCIkaWRcIjpcIjUyXCIsXCJGb250U2V0dGluZ3NcIjp7XCIkaWRcIjpcIjUzXCIsXCJGb250U2l6ZVwiOjEwLFwiRm9udE5hbWVcIjpcIkNhbGlicmlcIixcIklzQm9sZFwiOmZhbHNlLFwiSXNJdGFsaWNcIjpmYWxzZSxcIklzVW5kZXJsaW5lZFwiOmZhbHNlfSxcIkZvcmVncm91bmRcIjp7XCIkaWRcIjpcIjU0XCIsXCJDb2xvclwiOntcIiRpZFwiOlwiNTVcIixcIkFcIjoyNTUsXCJSXCI6MjM3LFwiR1wiOjEyNSxcIkJcIjo0OX19LFwiSG9yaXpvbnRhbEFsaWdubWVudFwiOjAsXCJJc1Zpc2libGVcIjpmYWxzZX0sXCJIb3Jpem9udGFsQ29ubmVjdG9yU3R5bGVcIjp7XCIkaWRcIjpcIjU2XCIsXCJMaW5lU3R5bGVcIjp7XCIkaWRcIjpcIjU3XCIsXCJMaW5lQ29sb3JcIjp7XCIkaWRcIjpcIjU4XCIsXCJDb2xvclwiOntcIiRpZFwiOlwiNTlcIixcIkFcIjoyNTUsXCJSXCI6MjA0LFwiR1wiOjIwNCxcIkJcIjoyMDR9fSxcIkxpbmVXZWlnaHRcIjoxLjAsXCJMaW5lVHlwZVwiOjB9LFwiSXNWaXNpYmxlXCI6dHJ1ZX0sXCJWZXJ0aWNhbENvbm5lY3RvclN0eWxlXCI6e1wiJGlkXCI6XCI2MFwiLFwiTGluZVN0eWxlXCI6e1wiJGlkXCI6XCI2MVwiLFwiTGluZUNvbG9yXCI6e1wiJGlkXCI6XCI2MlwiLFwiQ29sb3JcIjp7XCIkaWRcIjpcIjYzXCIsXCJBXCI6MjU1LFwiUlwiOjIwNCxcIkdcIjoyMDQsXCJCXCI6MjA0fX0sXCJMaW5lV2VpZ2h0XCI6MC4wLFwiTGluZVR5cGVcIjowfSxcIklzVmlzaWJsZVwiOmZhbHNlfSxcIk1hcmdpblwiOntcIiRpZFwiOlwiNjRcIixcIlRvcFwiOjAuMCxcIkxlZnRcIjowLjAsXCJSaWdodFwiOjAuMCxcIkJvdHRvbVwiOjAuMH0sXCJTdGFydERhdGVQb3NpdGlvblwiOjQsXCJFbmREYXRlUG9zaXRpb25cIjo0LFwiVGl0bGVQb3NpdGlvblwiOjMsXCJEdXJhdGlvblBvc2l0aW9uXCI6MCxcIlBlcmNlbnRhZ2VDb21wbGV0ZWRQb3NpdGlvblwiOjAsXCJTcGFjaW5nXCI6NSxcIklzQmVsb3dUaW1lYmFuZFwiOmZhbHNlLFwiU2hhcGVTdHlsZVwiOntcIiRpZFwiOlwiNjVcIixcIk1hcmdpblwiOntcIiRpZFwiOlwiNjZcIixcIlRvcFwiOjAuMCxcIkxlZnRcIjo0LjAsXCJSaWdodFwiOjQuMCxcIkJvdHRvbVwiOjAuMH0sXCJQYWRkaW5nXCI6e1wiJGlkXCI6XCI2N1wiLFwiVG9wXCI6MC4wLFwiTGVmdFwiOjAuMCxcIlJpZ2h0XCI6MC4wLFwiQm90dG9tXCI6MC4wfSxcIkJhY2tncm91bmRcIjp7XCIkaWRcIjpcIjY4XCIsXCJDb2xvclwiOntcIiRpZFwiOlwiNjlcIixcIkFcIjoyNTUsXCJSXCI6MjU1LFwiR1wiOjIxNixcIkJcIjoxOTd9fSxcIklzVmlzaWJsZVwiOnRydWUsXCJXaWR0aFwiOjAuMCxcIkhlaWdodFwiOjEwLjAsXCJCb3JkZXJTdHlsZVwiOntcIiRpZFwiOlwiNzBcIixcIkxpbmVTdHlsZVwiOntcIiRpZFwiOlwiNzFcIixcIkxpbmVDb2xvclwiOntcIiRpZFwiOlwiNzJcIixcIkNvbG9yXCI6e1wiJGlkXCI6XCI3M1wiLFwiQVwiOjI1NSxcIlJcIjoyMzQsXCJHXCI6MjIsXCJCXCI6MzB9fSxcIkxpbmVXZWlnaHRcIjoyLjAsXCJMaW5lVHlwZVwiOjB9LFwiSXNWaXNpYmxlXCI6ZmFsc2V9fSxcIlRpdGxlU3R5bGVcIjp7XCIkaWRcIjpcIjc0XCIsXCJGb250U2V0dGluZ3NcIjp7XCIkaWRcIjpcIjc1XCIsXCJGb250U2l6ZVwiOjExLFwiRm9udE5hbWVcIjpcIkNhbGlicmlcIixcIklzQm9sZFwiOmZhbHNlLFwiSXNJdGFsaWNcIjpmYWxzZSxcIklzVW5kZXJsaW5lZFwiOmZhbHNlfSxcIkZvcmVncm91bmRcIjp7XCIkaWRcIjpcIjc2XCIsXCJDb2xvclwiOntcIiRpZFwiOlwiNzdcIixcIkFcIjoyNTUsXCJSXCI6MCxcIkdcIjowLFwiQlwiOjB9fSxcIkhvcml6b250YWxBbGlnbm1lbnRcIjoyLFwiSXNWaXNpYmxlXCI6dHJ1ZX0sXCJEYXRlU3R5bGVcIjp7XCIkaWRcIjpcIjc4XCIsXCJGb250U2V0dGluZ3NcIjp7XCIkaWRcIjpcIjc5XCIsXCJGb250U2l6ZVwiOjEwLFwiRm9udE5hbWVcIjpcIkNhbGlicmlcIixcIklzQm9sZFwiOmZhbHNlLFwiSXNJdGFsaWNcIjpmYWxzZSxcIklzVW5kZXJsaW5lZFwiOmZhbHNlfSxcIkZvcmVncm91bmRcIjp7XCIkaWRcIjpcIjgwXCIsXCJDb2xvclwiOntcIiRpZFwiOlwiODFcIixcIkFcIjoyNTUsXCJSXCI6MTE1LFwiR1wiOjExNSxcIkJcIjoxMTV9fSxcIkhvcml6b250YWxBbGlnbm1lbnRcIjowLFwiSXNWaXNpYmxlXCI6dHJ1ZX0sXCJEYXRlRm9ybWF0XCI6e1wiJGlkXCI6XCI4Ml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4M1wiLFwiRm9ybWF0XCI6MCxcIklzVmlzaWJsZVwiOmZhbHNlLFwiTGFzdEtub3duVmlzaWJpbGl0eVN0YXRlXCI6ZmFsc2V9fSxcIk1pbGVzdG9uZVN0eWxlXCI6e1wiJGlkXCI6XCI4NFwiLFwiU2hhcGVcIjoxLFwiSXNCZWxvd1RpbWViYW5kXCI6ZmFsc2UsXCJTaGFwZVNpemVcIjoxLFwiUGFkZGluZ1wiOntcIiRpZFwiOlwiODVcIixcIlRvcFwiOjcuMCxcIkxlZnRcIjozLjAsXCJSaWdodFwiOjAuMCxcIkJvdHRvbVwiOjIuMH0sXCJTaGFwZVN0eWxlXCI6e1wiJGlkXCI6XCI4NlwiLFwiTWFyZ2luXCI6e1wiJGlkXCI6XCI4N1wiLFwiVG9wXCI6MC4wLFwiTGVmdFwiOjAuMCxcIlJpZ2h0XCI6MC4wLFwiQm90dG9tXCI6MC4wfSxcIlBhZGRpbmdcIjp7XCIkaWRcIjpcIjg4XCIsXCJUb3BcIjowLjAsXCJMZWZ0XCI6MC4wLFwiUmlnaHRcIjowLjAsXCJCb3R0b21cIjowLjB9LFwiQmFja2dyb3VuZFwiOntcIiRpZFwiOlwiODlcIixcIkNvbG9yXCI6e1wiJGlkXCI6XCI5MFwiLFwiQVwiOjI1NSxcIlJcIjoyNTUsXCJHXCI6MTMwLFwiQlwiOjY3fX0sXCJJc1Zpc2libGVcIjp0cnVlLFwiV2lkdGhcIjoxOC4wLFwiSGVpZ2h0XCI6MjAuMCxcIkJvcmRlclN0eWxlXCI6e1wiJGlkXCI6XCI5MVwiLFwiTGluZVN0eWxlXCI6e1wiJGlkXCI6XCI5MlwiLFwiTGluZUNvbG9yXCI6e1wiJGlkXCI6XCI5M1wiLFwiQ29sb3JcIjp7XCIkaWRcIjpcIjk0XCIsXCJBXCI6MjU1LFwiUlwiOjIzNCxcIkdcIjoyMixcIkJcIjozMH19LFwiTGluZVdlaWdodFwiOjIuMCxcIkxpbmVUeXBlXCI6MH0sXCJJc1Zpc2libGVcIjpmYWxzZX19LFwiVGl0bGVTdHlsZVwiOntcIiRpZFwiOlwiOTVcIixcIkZvbnRTZXR0aW5nc1wiOntcIiRpZFwiOlwiOTZcIixcIkZvbnRTaXplXCI6MTEsXCJGb250TmFtZVwiOlwiQ2FsaWJyaVwiLFwiSXNCb2xkXCI6dHJ1ZSxcIklzSXRhbGljXCI6ZmFsc2UsXCJJc1VuZGVybGluZWRcIjpmYWxzZX0sXCJGb3JlZ3JvdW5kXCI6e1wiJGlkXCI6XCI5N1wiLFwiQ29sb3JcIjp7XCIkaWRcIjpcIjk4XCIsXCJBXCI6MjU1LFwiUlwiOjAsXCJHXCI6MCxcIkJcIjowfX0sXCJIb3Jpem9udGFsQWxpZ25tZW50XCI6MSxcIklzVmlzaWJsZVwiOnRydWV9LFwiRGF0ZVN0eWxlXCI6e1wiJGlkXCI6XCI5OVwiLFwiRm9udFNldHRpbmdzXCI6e1wiJGlkXCI6XCIxMDBcIixcIkZvbnRTaXplXCI6MTAsXCJGb250TmFtZVwiOlwiQ2FsaWJyaVwiLFwiSXNCb2xkXCI6ZmFsc2UsXCJJc0l0YWxpY1wiOmZhbHNlLFwiSXNVbmRlcmxpbmVkXCI6ZmFsc2V9LFwiRm9yZWdyb3VuZFwiOntcIiRpZFwiOlwiMTAxXCIsXCJDb2xvclwiOntcIiRpZFwiOlwiMTAyXCIsXCJBXCI6MjU1LFwiUlwiOjEwLFwiR1wiOjMyLFwiQlwiOjQxfX0sXCJIb3Jpem9udGFsQWxpZ25tZW50XCI6MSxcIklzVmlzaWJsZVwiOnRydWV9LFwiRGF0ZUZvcm1hdFwiOntcIiRpZFwiOlwiMTAzXCIsXCJGb3JtYXRTdHJpbmdcIjpcInl5eXkgTU1NIGRcIixcIlNlcGFyYXRvclwiOlwiL1wiLFwiVXNlSW50ZXJuYXRpb25hbERhdGVGb3JtYXRcIjp0cnVlLFwiRGF0ZUlzVmlzaWJsZVwiOnRydWUsXCJUaW1lSXNWaXNpYmxlXCI6ZmFsc2UsXCJIb3VyRGlnaXRzXCI6MSxcIkFtUG1EZXNpZ25hdG9yXCI6MixcIlRyaW0wME1pbnV0ZXNcIjpmYWxzZX0sXCJXZWVrTnVtYmVyaW5nXCI6e1wiJGlkXCI6XCIxMDRcIixcIkZvcm1hdFwiOjAsXCJJc1Zpc2libGVcIjpmYWxzZSxcIkxhc3RLbm93blZpc2liaWxpdHlTdGF0ZVwiOmZhbHNlfX0sXCJNb3RTdHlsZVwiOntcIiRpZFwiOlwiMTA1XCIsXCJTaGFwZVwiOjEsXCJTaGFwZVNpemVcIjoxLFwiRGV0YWlsc1NwYWNpbmdcIjoyLjAsXCJQYWRkaW5nXCI6e1wiJGlkXCI6XCIxMDZcIixcIlRvcFwiOjcuMCxcIkxlZnRcIjozLjAsXCJSaWdodFwiOjAuMCxcIkJvdHRvbVwiOjIuMH0sXCJQb3NpdGlvbk9uVGFza1wiOjEsXCJTaGFwZVN0eWxlXCI6e1wiJGlkXCI6XCIxMDdcIixcIk1hcmdpblwiOntcIiRpZFwiOlwiMTA4XCIsXCJUb3BcIjowLjAsXCJMZWZ0XCI6MC4wLFwiUmlnaHRcIjowLjAsXCJCb3R0b21cIjowLjB9LFwiUGFkZGluZ1wiOntcIiRpZFwiOlwiMTA5XCIsXCJUb3BcIjowLjAsXCJMZWZ0XCI6MC4wLFwiUmlnaHRcIjowLjAsXCJCb3R0b21cIjowLjB9LFwiQmFja2dyb3VuZFwiOntcIiRpZFwiOlwiMTEwXCIsXCJDb2xvclwiOntcIiRpZFwiOlwiMTExXCIsXCJBXCI6MjU1LFwiUlwiOjI1NSxcIkdcIjoxMzAsXCJCXCI6Njd9fSxcIklzVmlzaWJsZVwiOnRydWUsXCJXaWR0aFwiOjE4LjAsXCJIZWlnaHRcIjoyMC4wLFwiQm9yZGVyU3R5bGVcIjp7XCIkaWRcIjpcIjExMlwiLFwiTGluZVN0eWxlXCI6e1wiJGlkXCI6XCIxMTNcIixcIkxpbmVDb2xvclwiOntcIiRpZFwiOlwiMTE0XCIsXCJDb2xvclwiOntcIiRpZFwiOlwiMTE1XCIsXCJBXCI6MjU1LFwiUlwiOjIzNCxcIkdcIjoyMixcIkJcIjozMH19LFwiTGluZVdlaWdodFwiOjAuMCxcIkxpbmVUeXBlXCI6MH0sXCJJc1Zpc2libGVcIjpmYWxzZX19LFwiVGl0bGVTdHlsZVwiOntcIiRpZFwiOlwiMTE2XCIsXCJGb250U2V0dGluZ3NcIjp7XCIkaWRcIjpcIjExN1wiLFwiRm9udFNpemVcIjoxMSxcIkZvbnROYW1lXCI6XCJDYWxpYnJpXCIsXCJJc0JvbGRcIjp0cnVlLFwiSXNJdGFsaWNcIjpmYWxzZSxcIklzVW5kZXJsaW5lZFwiOmZhbHNlfSxcIkZvcmVncm91bmRcIjp7XCIkaWRcIjpcIjExOFwiLFwiQ29sb3JcIjp7XCIkaWRcIjpcIjExOVwiLFwiQVwiOjI1NSxcIlJcIjowLFwiR1wiOjAsXCJCXCI6MH19LFwiSG9yaXpvbnRhbEFsaWdubWVudFwiOjEsXCJJc1Zpc2libGVcIjp0cnVlfSxcIkRhdGVTdHlsZVwiOntcIiRpZFwiOlwiMTIwXCIsXCJGb250U2V0dGluZ3NcIjp7XCIkaWRcIjpcIjEyMVwiLFwiRm9udFNpemVcIjoxMCxcIkZvbnROYW1lXCI6XCJDYWxpYnJpXCIsXCJJc0JvbGRcIjpmYWxzZSxcIklzSXRhbGljXCI6ZmFsc2UsXCJJc1VuZGVybGluZWRcIjpmYWxzZX0sXCJGb3JlZ3JvdW5kXCI6e1wiJGlkXCI6XCIxMjJcIixcIkNvbG9yXCI6e1wiJGlkXCI6XCIxMjNcIixcIkFcIjoyNTUsXCJSXCI6MTAsXCJHXCI6MzIsXCJCXCI6NDF9fSxcIkhvcml6b250YWxBbGlnbm1lbnRcIjoxLFwiSXNWaXNpYmxlXCI6dHJ1ZX0sXCJEYXRlRm9ybWF0XCI6e1wiJGlkXCI6XCIxMjRcIixcIkZvcm1hdFN0cmluZ1wiOlwieXl5eSBNTU0gZFwiLFwiU2VwYXJhdG9yXCI6XCIvXCIsXCJVc2VJbnRlcm5hdGlvbmFsRGF0ZUZvcm1hdFwiOnRydWUsXCJEYXRlSXNWaXNpYmxlXCI6dHJ1ZSxcIlRpbWVJc1Zpc2libGVcIjpmYWxzZSxcIkhvdXJEaWdpdHNcIjoxLFwiQW1QbURlc2lnbmF0b3JcIjoyLFwiVHJpbTAwTWludXRlc1wiOmZhbHNlfSxcIldlZWtOdW1iZXJpbmdcIjp7XCIkaWRcIjpcIjEyNVwiLFwiRm9ybWF0XCI6MCxcIklzVmlzaWJsZVwiOmZhbHNlLFwiTGFzdEtub3duVmlzaWJpbGl0eVN0YXRlXCI6ZmFsc2V9fSxcIlN3aW1sYW5lVjJTdHlsZVwiOntcIiRpZFwiOlwiMTI2XCIsXCJTdHlsZUlkXCI6XCJjMTY5NjJhMy02ZTljLTQ1MDItOGE0ZC04MTllOWJkZGU1YjdcIixcIk5hbWVcIjpcIlN3aW1sYW5lIFN0eWxlIDFcIixcIkhlYWRlclN0eWxlXCI6e1wiJGlkXCI6XCIxMjdcIixcIlRleHRTdHlsZVwiOntcIiRpZFwiOlwiMTI4XCIsXCJGb250U2V0dGluZ3NcIjp7XCIkaWRcIjpcIjEyOVwiLFwiRm9udFNpemVcIjoxNCxcIkZvbnROYW1lXCI6XCJDYWxpYnJpXCIsXCJJc0JvbGRcIjpmYWxzZSxcIklzSXRhbGljXCI6ZmFsc2UsXCJJc1VuZGVybGluZWRcIjpmYWxzZX0sXCJGb3JlZ3JvdW5kXCI6e1wiJGlkXCI6XCIxMzBcIixcIkNvbG9yXCI6e1wiJGlkXCI6XCIxMzFcIixcIkFcIjoyNTUsXCJSXCI6MCxcIkdcIjowLFwiQlwiOjB9fSxcIkhvcml6b250YWxBbGlnbm1lbnRcIjowLFwiSXNWaXNpYmxlXCI6dHJ1ZX0sXCJSZWN0YW5nbGVTdHlsZVwiOntcIiRpZFwiOlwiMTMyXCIsXCJNYXJnaW5cIjp7XCIkaWRcIjpcIjEzM1wiLFwiVG9wXCI6MC4wLFwiTGVmdFwiOjAuMCxcIlJpZ2h0XCI6MC4wLFwiQm90dG9tXCI6MC4wfSxcIlBhZGRpbmdcIjp7XCIkaWRcIjpcIjEzNFwiLFwiVG9wXCI6MC4wLFwiTGVmdFwiOjAuMCxcIlJpZ2h0XCI6MC4wLFwiQm90dG9tXCI6MC4wfSxcIkJhY2tncm91bmRcIjp7XCIkaWRcIjpcIjEzNVwiLFwiQ29sb3JcIjp7XCIkaWRcIjpcIjEzNlwiLFwiQVwiOjI1NSxcIlJcIjoyNTUsXCJHXCI6MjE2LFwiQlwiOjE5N319LFwiSXNWaXNpYmxlXCI6dHJ1ZSxcIldpZHRoXCI6MC4wLFwiSGVpZ2h0XCI6MC4wLFwiQm9yZGVyU3R5bGVcIjp7XCIkaWRcIjpcIjEzN1wiLFwiTGluZVN0eWxlXCI6e1wiJGlkXCI6XCIxMzhcIixcIkxpbmVDb2xvclwiOntcIiRpZFwiOlwiMTM5XCIsXCJDb2xvclwiOntcIiRpZFwiOlwiMTQwXCIsXCJBXCI6MjU1LFwiUlwiOjI1NSxcIkdcIjoyNTUsXCJCXCI6MjU1fX0sXCJMaW5lV2VpZ2h0XCI6MC4wLFwiTGluZVR5cGVcIjowfSxcIklzVmlzaWJsZVwiOmZhbHNlfX19LFwiQmFja2dyb3VuZFN0eWxlXCI6e1wiJGlkXCI6XCIxNDFcIixcIk1hcmdpblwiOntcIiRpZFwiOlwiMTQyXCIsXCJUb3BcIjowLjAsXCJMZWZ0XCI6MC4wLFwiUmlnaHRcIjowLjAsXCJCb3R0b21cIjowLjB9LFwiUGFkZGluZ1wiOntcIiRpZFwiOlwiMTQzXCIsXCJUb3BcIjowLjAsXCJMZWZ0XCI6MC4wLFwiUmlnaHRcIjowLjAsXCJCb3R0b21cIjowLjB9LFwiQmFja2dyb3VuZFwiOntcIiRpZFwiOlwiMTQ0XCIsXCJDb2xvclwiOntcIiRpZFwiOlwiMTQ1XCIsXCJBXCI6MjUsXCJSXCI6MjU1LFwiR1wiOjEzMCxcIkJcIjo2N319LFwiSXNWaXNpYmxlXCI6dHJ1ZSxcIldpZHRoXCI6MC4wLFwiSGVpZ2h0XCI6MC4wLFwiQm9yZGVyU3R5bGVcIjp7XCIkaWRcIjpcIjE0NlwiLFwiTGluZVN0eWxlXCI6e1wiJGlkXCI6XCIxNDdcIixcIkxpbmVDb2xvclwiOntcIiRpZFwiOlwiMTQ4XCIsXCJDb2xvclwiOntcIiRpZFwiOlwiMTQ5XCIsXCJBXCI6MjU1LFwiUlwiOjIzNCxcIkdcIjoyMixcIkJcIjozMH19LFwiTGluZVdlaWdodFwiOjAuMCxcIkxpbmVUeXBlXCI6MH0sXCJJc1Zpc2libGVcIjpmYWxzZX19LFwiSXNBYm92ZVRpbWViYW5kXCI6ZmFsc2UsXCJTcGFjaW5nXCI6NSxcIkRlZmF1bHRTd2ltbGFuZUFjdGl2aXR5U3R5bGVcIjp7XCIkaWRcIjpcIjE1MFwiLFwiSGVhZGVyU3R5bGVcIjp7XCIkaWRcIjpcIjE1MVwiLFwiVGV4dFN0eWxlXCI6e1wiJGlkXCI6XCIxNTJcIixcIkZvbnRTZXR0aW5nc1wiOntcIiRpZFwiOlwiMTUzXCIsXCJGb250U2l6ZVwiOjExLFwiRm9udE5hbWVcIjpcIkNhbGlicmlcIixcIklzQm9sZFwiOmZhbHNlLFwiSXNJdGFsaWNcIjpmYWxzZSxcIklzVW5kZXJsaW5lZFwiOmZhbHNlfSxcIkZvcmVncm91bmRcIjp7XCIkaWRcIjpcIjE1NFwiLFwiQ29sb3JcIjp7XCIkaWRcIjpcIjE1NVwiLFwiQVwiOjI1NSxcIlJcIjowLFwiR1wiOjAsXCJCXCI6MH19LFwiSG9yaXpvbnRhbEFsaWdubWVudFwiOjAsXCJJc1Zpc2libGVcIjp0cnVlfSxcIlJlY3RhbmdsZVN0eWxlXCI6e1wiJGlkXCI6XCIxNTZcIixcIk1hcmdpblwiOntcIiRpZFwiOlwiMTU3XCIsXCJUb3BcIjowLjAsXCJMZWZ0XCI6MC4wLFwiUmlnaHRcIjowLjAsXCJCb3R0b21cIjowLjB9LFwiUGFkZGluZ1wiOntcIiRpZFwiOlwiMTU4XCIsXCJUb3BcIjowLjAsXCJMZWZ0XCI6MC4wLFwiUmlnaHRcIjowLjAsXCJCb3R0b21cIjowLjB9LFwiQmFja2dyb3VuZFwiOntcIiRpZFwiOlwiMTU5XCIsXCJDb2xvclwiOntcIiRpZFwiOlwiMTYwXCIsXCJBXCI6NjMsXCJSXCI6MjU1LFwiR1wiOjIxNixcIkJcIjoxOTd9fSxcIklzVmlzaWJsZVwiOnRydWUsXCJXaWR0aFwiOjAuMCxcIkhlaWdodFwiOjAuMCxcIkJvcmRlclN0eWxlXCI6e1wiJGlkXCI6XCIxNjFcIixcIkxpbmVTdHlsZVwiOntcIiRpZFwiOlwiMTYyXCIsXCJMaW5lQ29sb3JcIjp7XCIkaWRcIjpcIjE2M1wiLFwiQ29sb3JcIjp7XCIkaWRcIjpcIjE2NFwiLFwiQVwiOjI1NSxcIlJcIjoxODgsXCJHXCI6MTc4LFwiQlwiOjB9fSxcIkxpbmVXZWlnaHRcIjowLjAsXCJMaW5lVHlwZVwiOjB9LFwiSXNWaXNpYmxlXCI6ZmFsc2V9fX0sXCJCYWNrZ3JvdW5kU3R5bGVcIjp7XCIkaWRcIjpcIjE2NVwiLFwiTWFyZ2luXCI6e1wiJGlkXCI6XCIxNjZcIixcIlRvcFwiOjAuMCxcIkxlZnRcIjowLjAsXCJSaWdodFwiOjAuMCxcIkJvdHRvbVwiOjAuMH0sXCJQYWRkaW5nXCI6e1wiJGlkXCI6XCIxNjdcIixcIlRvcFwiOjAuMCxcIkxlZnRcIjowLjAsXCJSaWdodFwiOjAuMCxcIkJvdHRvbVwiOjAuMH0sXCJCYWNrZ3JvdW5kXCI6e1wiJGlkXCI6XCIxNjhcIixcIkNvbG9yXCI6e1wiJGlkXCI6XCIxNjlcIixcIkFcIjoyNSxcIlJcIjoyNTUsXCJHXCI6MTMwLFwiQlwiOjY3fX0sXCJJc1Zpc2libGVcIjp0cnVlLFwiV2lkdGhcIjowLjAsXCJIZWlnaHRcIjowLjAsXCJCb3JkZXJTdHlsZVwiOntcIiRpZFwiOlwiMTcwXCIsXCJMaW5lU3R5bGVcIjp7XCIkaWRcIjpcIjE3MVwiLFwiTGluZUNvbG9yXCI6e1wiJGlkXCI6XCIxNzJcIixcIkNvbG9yXCI6e1wiJGlkXCI6XCIxNzNcIixcIkFcIjoyNTUsXCJSXCI6MjM0LFwiR1wiOjIyLFwiQlwiOjMwfX0sXCJMaW5lV2VpZ2h0XCI6MC4wLFwiTGluZVR5cGVcIjowfSxcIklzVmlzaWJsZVwiOmZhbHNlfX19LFwiRGVmYXVsdFN3aW1sYW5lTWlsZXN0b25lU3R5bGVcIjp7XCIkaWRcIjpcIjE3NFwiLFwiVGl0bGVQb3NpdGlvblwiOjAsXCJEYXRlUG9zaXRpb25cIjowLFwiU2hhcGVUeXBlXCI6MTMsXCJTaGFwZVNpemVcIjoxLFwiU3BhY2luZ1wiOjUsXCJTaGFwZVN0eWxlXCI6e1wiJGlkXCI6XCIxNzVcIixcIk1hcmdpblwiOntcIiRpZFwiOlwiMTc2XCIsXCJUb3BcIjowLjAsXCJMZWZ0XCI6MC4wLFwiUmlnaHRcIjowLjAsXCJCb3R0b21cIjowLjB9LFwiUGFkZGluZ1wiOntcIiRpZFwiOlwiMTc3XCIsXCJUb3BcIjowLjAsXCJMZWZ0XCI6MC4wLFwiUmlnaHRcIjowLjAsXCJCb3R0b21cIjowLjB9LFwiQmFja2dyb3VuZFwiOntcIiRpZFwiOlwiMTc4XCIsXCJDb2xvclwiOntcIiRpZFwiOlwiMTc5XCIsXCJBXCI6MjU1LFwiUlwiOjI1NSxcIkdcIjoxMzAsXCJCXCI6Njd9fSxcIklzVmlzaWJsZVwiOnRydWUsXCJXaWR0aFwiOjE4LjAsXCJIZWlnaHRcIjoyMC4wLFwiQm9yZGVyU3R5bGVcIjp7XCIkaWRcIjpcIjE4MFwiLFwiTGluZVN0eWxlXCI6e1wiJGlkXCI6XCIxODFcIixcIkxpbmVDb2xvclwiOntcIiRpZFwiOlwiMTgyXCIsXCJDb2xvclwiOntcIiRpZFwiOlwiMTgzXCIsXCJBXCI6MjU1LFwiUlwiOjIzNCxcIkdcIjoyMixcIkJcIjozMH19LFwiTGluZVdlaWdodFwiOjIuMCxcIkxpbmVUeXBlXCI6MH0sXCJJc1Zpc2libGVcIjpmYWxzZX19LFwiVGl0bGVTdHlsZVwiOntcIiRpZFwiOlwiMTg0XCIsXCJGb250U2V0dGluZ3NcIjp7XCIkaWRcIjpcIjE4NVwiLFwiRm9udFNpemVcIjoxMSxcIkZvbnROYW1lXCI6XCJDYWxpYnJpXCIsXCJJc0JvbGRcIjpmYWxzZSxcIklzSXRhbGljXCI6ZmFsc2UsXCJJc1VuZGVybGluZWRcIjpmYWxzZX0sXCJGb3JlZ3JvdW5kXCI6e1wiJGlkXCI6XCIxODZcIixcIkNvbG9yXCI6e1wiJGlkXCI6XCIxODdcIixcIkFcIjoyNTUsXCJSXCI6MCxcIkdcIjowLFwiQlwiOjB9fSxcIkhvcml6b250YWxBbGlnbm1lbnRcIjoyLFwiSXNWaXNpYmxlXCI6dHJ1ZX0sXCJEYXRlU3R5bGVcIjp7XCIkaWRcIjpcIjE4OFwiLFwiRm9udFNldHRpbmdzXCI6e1wiJGlkXCI6XCIxODlcIixcIkZvbnRTaXplXCI6MTAsXCJGb250TmFtZVwiOlwiQ2FsaWJyaVwiLFwiSXNCb2xkXCI6ZmFsc2UsXCJJc0l0YWxpY1wiOmZhbHNlLFwiSXNVbmRlcmxpbmVkXCI6ZmFsc2V9LFwiRm9yZWdyb3VuZFwiOntcIiRpZFwiOlwiMTkwXCIsXCJDb2xvclwiOntcIiRpZFwiOlwiMTkxXCIsXCJBXCI6MjU1LFwiUlwiOjEwLFwiR1wiOjMyLFwiQlwiOjQxfX0sXCJIb3Jpem9udGFsQWxpZ25tZW50XCI6MixcIklzVmlzaWJsZVwiOnRydWV9LFwiRGF0ZUZvcm1hdFwiOntcIiRpZFwiOlwiMTkyXCIsXCJGb3JtYXRTdHJpbmdcIjpcInl5eXkgTU1NIGRcIixcIlNlcGFyYXRvclwiOlwiL1wiLFwiVXNlSW50ZXJuYXRpb25hbERhdGVGb3JtYXRcIjp0cnVlLFwiRGF0ZUlzVmlzaWJsZVwiOnRydWUsXCJUaW1lSXNWaXNpYmxlXCI6ZmFsc2UsXCJIb3VyRGlnaXRzXCI6MSxcIkFtUG1EZXNpZ25hdG9yXCI6MixcIlRyaW0wME1pbnV0ZXNcIjpmYWxzZX0sXCJXZWVrTnVtYmVyaW5nXCI6e1wiJGlkXCI6XCIxOTNcIixcIkZvcm1hdFwiOjAsXCJJc1Zpc2libGVcIjpmYWxzZSxcIkxhc3RLbm93blZpc2liaWxpdHlTdGF0ZVwiOmZhbHNlfX0sXCJEZWZhdWx0U3dpbWxhbmVUYXNrU3R5bGVcIjp7XCIkaWRcIjpcIjE5NFwiLFwiU2hhcGVcIjoxLFwiU2hhcGVUaGlja25lc3NcIjowLFwiRHVyYXRpb25Gb3JtYXRcIjowLFwiUGVyY2VudGFnZUNvbXBsZXRlVGV4dFN0eWxlXCI6e1wiJGlkXCI6XCIxOTVcIixcIkZvbnRTZXR0aW5nc1wiOntcIiRpZFwiOlwiMTk2XCIsXCJGb250U2l6ZVwiOjEwLFwiRm9udE5hbWVcIjpcIkNhbGlicmlcIixcIklzQm9sZFwiOmZhbHNlLFwiSXNJdGFsaWNcIjpmYWxzZSxcIklzVW5kZXJsaW5lZFwiOmZhbHNlfSxcIkZvcmVncm91bmRcIjp7XCIkaWRcIjpcIjE5N1wiLFwiQ29sb3JcIjp7XCIkaWRcIjpcIjE5OFwiLFwiQVwiOjI1NSxcIlJcIjoxOTIsXCJHXCI6ODAsXCJCXCI6Nzd9fSxcIkhvcml6b250YWxBbGlnbm1lbnRcIjowLFwiSXNWaXNpYmxlXCI6ZmFsc2V9LFwiUGVyY2VudGFnZUNvbXBsZXRlSGlnaGxpZ2h0U3R5bGVcIjp7XCIkaWRcIjpcIjE5OVwiLFwiQmFja2dyb3VuZFwiOntcIiRpZFwiOlwiMjAwXCIsXCJDb2xvclwiOntcIiRpZFwiOlwiMjAxXCIsXCJBXCI6ODksXCJSXCI6MCxcIkdcIjowLFwiQlwiOjB9fX0sXCJEdXJhdGlvblN0eWxlXCI6e1wiJGlkXCI6XCIyMDJcIixcIkZvbnRTZXR0aW5nc1wiOntcIiRpZFwiOlwiMjAzXCIsXCJGb250U2l6ZVwiOjEwLFwiRm9udE5hbWVcIjpcIkNhbGlicmlcIixcIklzQm9sZFwiOmZhbHNlLFwiSXNJdGFsaWNcIjpmYWxzZSxcIklzVW5kZXJsaW5lZFwiOmZhbHNlfSxcIkZvcmVncm91bmRcIjp7XCIkaWRcIjpcIjIwNFwiLFwiQ29sb3JcIjp7XCIkaWRcIjpcIjIwNVwiLFwiQVwiOjI1NSxcIlJcIjoyMzcsXCJHXCI6MTI1LFwiQlwiOjQ5fX0sXCJIb3Jpem9udGFsQWxpZ25tZW50XCI6MCxcIklzVmlzaWJsZVwiOmZhbHNlfSxcIk1hcmdpblwiOntcIiRpZFwiOlwiMjA2XCIsXCJUb3BcIjowLjAsXCJMZWZ0XCI6MC4wLFwiUmlnaHRcIjowLjAsXCJCb3R0b21cIjowLjB9LFwiU3RhcnREYXRlUG9zaXRpb25cIjo0LFwiRW5kRGF0ZVBvc2l0aW9uXCI6NCxcIlRpdGxlUG9zaXRpb25cIjozLFwiRHVyYXRpb25Qb3NpdGlvblwiOjAsXCJQZXJjZW50YWdlQ29tcGxldGVkUG9zaXRpb25cIjowLFwiU3BhY2luZ1wiOjUsXCJTaGFwZVN0eWxlXCI6e1wiJGlkXCI6XCIyMDdcIixcIk1hcmdpblwiOntcIiRpZFwiOlwiMjA4XCIsXCJUb3BcIjowLjAsXCJMZWZ0XCI6NC4wLFwiUmlnaHRcIjo0LjAsXCJCb3R0b21cIjowLjB9LFwiUGFkZGluZ1wiOntcIiRpZFwiOlwiMjA5XCIsXCJUb3BcIjowLjAsXCJMZWZ0XCI6MC4wLFwiUmlnaHRcIjowLjAsXCJCb3R0b21cIjowLjB9LFwiQmFja2dyb3VuZFwiOntcIiRpZFwiOlwiMjEwXCIsXCJDb2xvclwiOntcIiRpZFwiOlwiMjExXCIsXCJBXCI6MjU1LFwiUlwiOjI1NSxcIkdcIjoxMzAsXCJCXCI6Njd9fSxcIklzVmlzaWJsZVwiOnRydWUsXCJXaWR0aFwiOjAuMCxcIkhlaWdodFwiOjEwLjAsXCJCb3JkZXJTdHlsZVwiOntcIiRpZFwiOlwiMjEyXCIsXCJMaW5lU3R5bGVcIjp7XCIkaWRcIjpcIjIxM1wiLFwiTGluZUNvbG9yXCI6e1wiJGlkXCI6XCIyMTRcIixcIkNvbG9yXCI6e1wiJGlkXCI6XCIyMTVcIixcIkFcIjoyNTUsXCJSXCI6MjM0LFwiR1wiOjIyLFwiQlwiOjMwfX0sXCJMaW5lV2VpZ2h0XCI6Mi4wLFwiTGluZVR5cGVcIjowfSxcIklzVmlzaWJsZVwiOmZhbHNlfX0sXCJUaXRsZVN0eWxlXCI6e1wiJGlkXCI6XCIyMTZcIixcIkZvbnRTZXR0aW5nc1wiOntcIiRpZFwiOlwiMjE3XCIsXCJGb250U2l6ZVwiOjExLFwiRm9udE5hbWVcIjpcIkNhbGlicmlcIixcIklzQm9sZFwiOmZhbHNlLFwiSXNJdGFsaWNcIjpmYWxzZSxcIklzVW5kZXJsaW5lZFwiOmZhbHNlfSxcIkZvcmVncm91bmRcIjp7XCIkaWRcIjpcIjIxOFwiLFwiQ29sb3JcIjp7XCIkaWRcIjpcIjIxOVwiLFwiQVwiOjI1NSxcIlJcIjowLFwiR1wiOjAsXCJCXCI6MH19LFwiSG9yaXpvbnRhbEFsaWdubWVudFwiOjIsXCJJc1Zpc2libGVcIjp0cnVlfSxcIkRhdGVTdHlsZVwiOntcIiRpZFwiOlwiMjIwXCIsXCJGb250U2V0dGluZ3NcIjp7XCIkaWRcIjpcIjIyMVwiLFwiRm9udFNpemVcIjoxMCxcIkZvbnROYW1lXCI6XCJDYWxpYnJpXCIsXCJJc0JvbGRcIjpmYWxzZSxcIklzSXRhbGljXCI6ZmFsc2UsXCJJc1VuZGVybGluZWRcIjpmYWxzZX0sXCJGb3JlZ3JvdW5kXCI6e1wiJGlkXCI6XCIyMjJcIixcIkNvbG9yXCI6e1wiJGlkXCI6XCIyMjNcIixcIkFcIjoyNTUsXCJSXCI6MTE1LFwiR1wiOjExNSxcIkJcIjoxMTV9fSxcIkhvcml6b250YWxBbGlnbm1lbnRcIjowLFwiSXNWaXNpYmxlXCI6dHJ1ZX0sXCJEYXRlRm9ybWF0XCI6e1wiJGlkXCI6XCIyMjR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MjI1XCIsXCJGb3JtYXRcIjowLFwiSXNWaXNpYmxlXCI6ZmFsc2UsXCJMYXN0S25vd25WaXNpYmlsaXR5U3RhdGVcIjpmYWxzZX19LFwiRGVmYXVsdFN3aW1sYW5lTW90U3R5bGVcIjp7XCIkaWRcIjpcIjIyNlwiLFwiU2hhcGVcIjoxMyxcIlNoYXBlU2l6ZVwiOjEsXCJEZXRhaWxzU3BhY2luZ1wiOjIuMCxcIlBhZGRpbmdcIjp7XCIkaWRcIjpcIjIyN1wiLFwiVG9wXCI6Ny4wLFwiTGVmdFwiOjMuMCxcIlJpZ2h0XCI6MC4wLFwiQm90dG9tXCI6Mi4wfSxcIlBvc2l0aW9uT25UYXNrXCI6MSxcIlNoYXBlU3R5bGVcIjp7XCIkaWRcIjpcIjIyOFwiLFwiTWFyZ2luXCI6e1wiJGlkXCI6XCIyMjlcIixcIlRvcFwiOjAuMCxcIkxlZnRcIjowLjAsXCJSaWdodFwiOjAuMCxcIkJvdHRvbVwiOjAuMH0sXCJQYWRkaW5nXCI6e1wiJGlkXCI6XCIyMzBcIixcIlRvcFwiOjAuMCxcIkxlZnRcIjowLjAsXCJSaWdodFwiOjAuMCxcIkJvdHRvbVwiOjAuMH0sXCJCYWNrZ3JvdW5kXCI6e1wiJGlkXCI6XCIyMzFcIixcIkNvbG9yXCI6e1wiJGlkXCI6XCIyMzJcIixcIkFcIjoyNTUsXCJSXCI6MjU1LFwiR1wiOjIxNixcIkJcIjoxOTd9fSxcIklzVmlzaWJsZVwiOnRydWUsXCJXaWR0aFwiOjEzLjAsXCJIZWlnaHRcIjoxMy4wLFwiQm9yZGVyU3R5bGVcIjp7XCIkaWRcIjpcIjIzM1wiLFwiTGluZVN0eWxlXCI6e1wiJGlkXCI6XCIyMzRcIixcIkxpbmVDb2xvclwiOntcIiRpZFwiOlwiMjM1XCIsXCJDb2xvclwiOntcIiRpZFwiOlwiMjM2XCIsXCJBXCI6MjU1LFwiUlwiOjIzNCxcIkdcIjoyMixcIkJcIjozMH19LFwiTGluZVdlaWdodFwiOjAuMCxcIkxpbmVUeXBlXCI6MH0sXCJJc1Zpc2libGVcIjpmYWxzZX19LFwiVGl0bGVTdHlsZVwiOntcIiRpZFwiOlwiMjM3XCIsXCJGb250U2V0dGluZ3NcIjp7XCIkaWRcIjpcIjIzOFwiLFwiRm9udFNpemVcIjoxMSxcIkZvbnROYW1lXCI6XCJDYWxpYnJpXCIsXCJJc0JvbGRcIjpmYWxzZSxcIklzSXRhbGljXCI6ZmFsc2UsXCJJc1VuZGVybGluZWRcIjpmYWxzZX0sXCJGb3JlZ3JvdW5kXCI6e1wiJGlkXCI6XCIyMzlcIixcIkNvbG9yXCI6e1wiJGlkXCI6XCIyNDBcIixcIkFcIjoyNTUsXCJSXCI6MCxcIkdcIjowLFwiQlwiOjB9fSxcIkhvcml6b250YWxBbGlnbm1lbnRcIjowLFwiSXNWaXNpYmxlXCI6dHJ1ZX0sXCJEYXRlU3R5bGVcIjp7XCIkaWRcIjpcIjI0MVwiLFwiRm9udFNldHRpbmdzXCI6e1wiJGlkXCI6XCIyNDJcIixcIkZvbnRTaXplXCI6MTAsXCJGb250TmFtZVwiOlwiQ2FsaWJyaVwiLFwiSXNCb2xkXCI6ZmFsc2UsXCJJc0l0YWxpY1wiOmZhbHNlLFwiSXNVbmRlcmxpbmVkXCI6ZmFsc2V9LFwiRm9yZWdyb3VuZFwiOntcIiRpZFwiOlwiMjQzXCIsXCJDb2xvclwiOntcIiRpZFwiOlwiMjQ0XCIsXCJBXCI6MjU1LFwiUlwiOjY4LFwiR1wiOjg0LFwiQlwiOjEwNn19LFwiSG9yaXpvbnRhbEFsaWdubWVudFwiOjAsXCJJc1Zpc2libGVcIjp0cnVlfSxcIkRhdGVGb3JtYXRcIjp7XCIkaWRcIjpcIjI0NV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yNDZcIixcIkZvcm1hdFwiOjAsXCJJc1Zpc2libGVcIjpmYWxzZSxcIkxhc3RLbm93blZpc2liaWxpdHlTdGF0ZVwiOmZhbHNlfX19LFwiX2FkZGl0aW9uYWxTd2ltbGFuZVYyU3R5bGVzXCI6W3tcIiRpZFwiOlwiMjQ3XCIsXCJTdHlsZUlkXCI6XCJlYTA4ZmVlNC1iMTBmLTRhYTktYjBmYy1hYzhhYzVhYWUwYjlcIixcIk5hbWVcIjpcIlN3aW1sYW5lIFN0eWxlIDJcIixcIkhlYWRlclN0eWxlXCI6e1wiJGlkXCI6XCIyNDhcIixcIlRleHRTdHlsZVwiOntcIiRpZFwiOlwiMjQ5XCIsXCJGb250U2V0dGluZ3NcIjp7XCIkaWRcIjpcIjI1MFwiLFwiRm9udFNpemVcIjoxNCxcIkZvbnROYW1lXCI6XCJDYWxpYnJpXCIsXCJJc0JvbGRcIjpmYWxzZSxcIklzSXRhbGljXCI6ZmFsc2UsXCJJc1VuZGVybGluZWRcIjpmYWxzZX0sXCJGb3JlZ3JvdW5kXCI6e1wiJGlkXCI6XCIyNTFcIixcIkNvbG9yXCI6e1wiJGlkXCI6XCIyNTJcIixcIkFcIjoyNTUsXCJSXCI6MjU1LFwiR1wiOjI1NSxcIkJcIjoyNTV9fSxcIkhvcml6b250YWxBbGlnbm1lbnRcIjowLFwiSXNWaXNpYmxlXCI6dHJ1ZX0sXCJSZWN0YW5nbGVTdHlsZVwiOntcIiRpZFwiOlwiMjUzXCIsXCJNYXJnaW5cIjp7XCIkaWRcIjpcIjI1NFwiLFwiVG9wXCI6MC4wLFwiTGVmdFwiOjAuMCxcIlJpZ2h0XCI6MC4wLFwiQm90dG9tXCI6MC4wfSxcIlBhZGRpbmdcIjp7XCIkaWRcIjpcIjI1NVwiLFwiVG9wXCI6MC4wLFwiTGVmdFwiOjAuMCxcIlJpZ2h0XCI6MC4wLFwiQm90dG9tXCI6MC4wfSxcIkJhY2tncm91bmRcIjp7XCIkaWRcIjpcIjI1NlwiLFwiQ29sb3JcIjp7XCIkaWRcIjpcIjI1N1wiLFwiQVwiOjI1NSxcIlJcIjoxMjcsXCJHXCI6MTI3LFwiQlwiOjEyN319LFwiSXNWaXNpYmxlXCI6dHJ1ZSxcIldpZHRoXCI6MC4wLFwiSGVpZ2h0XCI6MC4wLFwiQm9yZGVyU3R5bGVcIjp7XCIkaWRcIjpcIjI1OFwiLFwiTGluZVN0eWxlXCI6e1wiJGlkXCI6XCIyNTlcIixcIkxpbmVDb2xvclwiOntcIiRpZFwiOlwiMjYwXCIsXCJDb2xvclwiOntcIiRpZFwiOlwiMjYxXCIsXCJBXCI6MjU1LFwiUlwiOjI1NSxcIkdcIjoyNTUsXCJCXCI6MjU1fX0sXCJMaW5lV2VpZ2h0XCI6MC4wLFwiTGluZVR5cGVcIjowfSxcIklzVmlzaWJsZVwiOmZhbHNlfX19LFwiQmFja2dyb3VuZFN0eWxlXCI6e1wiJGlkXCI6XCIyNjJcIixcIk1hcmdpblwiOntcIiRpZFwiOlwiMjYzXCIsXCJUb3BcIjowLjAsXCJMZWZ0XCI6MC4wLFwiUmlnaHRcIjowLjAsXCJCb3R0b21cIjowLjB9LFwiUGFkZGluZ1wiOntcIiRpZFwiOlwiMjY0XCIsXCJUb3BcIjowLjAsXCJMZWZ0XCI6MC4wLFwiUmlnaHRcIjowLjAsXCJCb3R0b21cIjowLjB9LFwiQmFja2dyb3VuZFwiOntcIiRpZFwiOlwiMjY1XCIsXCJDb2xvclwiOntcIiRpZFwiOlwiMjY2XCIsXCJBXCI6MjUsXCJSXCI6MTE1LFwiR1wiOjExNSxcIkJcIjoxMTV9fSxcIklzVmlzaWJsZVwiOnRydWUsXCJXaWR0aFwiOjAuMCxcIkhlaWdodFwiOjAuMCxcIkJvcmRlclN0eWxlXCI6e1wiJGlkXCI6XCIyNjdcIixcIkxpbmVTdHlsZVwiOntcIiRpZFwiOlwiMjY4XCIsXCJMaW5lQ29sb3JcIjp7XCIkaWRcIjpcIjI2OVwiLFwiQ29sb3JcIjp7XCIkaWRcIjpcIjI3MFwiLFwiQVwiOjI1NSxcIlJcIjoyMzQsXCJHXCI6MjIsXCJCXCI6MzB9fSxcIkxpbmVXZWlnaHRcIjowLjAsXCJMaW5lVHlwZVwiOjB9LFwiSXNWaXNpYmxlXCI6ZmFsc2V9fSxcIklzQWJvdmVUaW1lYmFuZFwiOmZhbHNlLFwiU3BhY2luZ1wiOjUsXCJEZWZhdWx0U3dpbWxhbmVBY3Rpdml0eVN0eWxlXCI6e1wiJGlkXCI6XCIyNzFcIixcIkhlYWRlclN0eWxlXCI6e1wiJGlkXCI6XCIyNzJcIixcIlRleHRTdHlsZVwiOntcIiRpZFwiOlwiMjczXCIsXCJGb250U2V0dGluZ3NcIjp7XCIkaWRcIjpcIjI3NFwiLFwiRm9udFNpemVcIjoxMSxcIkZvbnROYW1lXCI6XCJDYWxpYnJpXCIsXCJJc0JvbGRcIjpmYWxzZSxcIklzSXRhbGljXCI6ZmFsc2UsXCJJc1VuZGVybGluZWRcIjpmYWxzZX0sXCJGb3JlZ3JvdW5kXCI6e1wiJGlkXCI6XCIyNzVcIixcIkNvbG9yXCI6e1wiJGlkXCI6XCIyNzZcIixcIkFcIjoyNTUsXCJSXCI6MCxcIkdcIjowLFwiQlwiOjB9fSxcIkhvcml6b250YWxBbGlnbm1lbnRcIjowLFwiSXNWaXNpYmxlXCI6dHJ1ZX0sXCJSZWN0YW5nbGVTdHlsZVwiOntcIiRpZFwiOlwiMjc3XCIsXCJNYXJnaW5cIjp7XCIkaWRcIjpcIjI3OFwiLFwiVG9wXCI6MC4wLFwiTGVmdFwiOjAuMCxcIlJpZ2h0XCI6MC4wLFwiQm90dG9tXCI6MC4wfSxcIlBhZGRpbmdcIjp7XCIkaWRcIjpcIjI3OVwiLFwiVG9wXCI6MC4wLFwiTGVmdFwiOjAuMCxcIlJpZ2h0XCI6MC4wLFwiQm90dG9tXCI6MC4wfSxcIkJhY2tncm91bmRcIjp7XCIkaWRcIjpcIjI4MFwiLFwiQ29sb3JcIjp7XCIkaWRcIjpcIjI4MVwiLFwiQVwiOjYzLFwiUlwiOjEyNyxcIkdcIjoxMjcsXCJCXCI6MTI3fX0sXCJJc1Zpc2libGVcIjp0cnVlLFwiV2lkdGhcIjowLjAsXCJIZWlnaHRcIjowLjAsXCJCb3JkZXJTdHlsZVwiOntcIiRpZFwiOlwiMjgyXCIsXCJMaW5lU3R5bGVcIjp7XCIkaWRcIjpcIjI4M1wiLFwiTGluZUNvbG9yXCI6e1wiJGlkXCI6XCIyODRcIixcIkNvbG9yXCI6e1wiJGlkXCI6XCIyODVcIixcIkFcIjoyNTUsXCJSXCI6MTg4LFwiR1wiOjE3OCxcIkJcIjowfX0sXCJMaW5lV2VpZ2h0XCI6MC4wLFwiTGluZVR5cGVcIjowfSxcIklzVmlzaWJsZVwiOmZhbHNlfX19LFwiQmFja2dyb3VuZFN0eWxlXCI6e1wiJGlkXCI6XCIyODZcIixcIk1hcmdpblwiOntcIiRpZFwiOlwiMjg3XCIsXCJUb3BcIjowLjAsXCJMZWZ0XCI6MC4wLFwiUmlnaHRcIjowLjAsXCJCb3R0b21cIjowLjB9LFwiUGFkZGluZ1wiOntcIiRpZFwiOlwiMjg4XCIsXCJUb3BcIjowLjAsXCJMZWZ0XCI6MC4wLFwiUmlnaHRcIjowLjAsXCJCb3R0b21cIjowLjB9LFwiQmFja2dyb3VuZFwiOntcIiRpZFwiOlwiMjg5XCIsXCJDb2xvclwiOntcIiRpZFwiOlwiMjkwXCIsXCJBXCI6MjUsXCJSXCI6MTE1LFwiR1wiOjExNSxcIkJcIjoxMTV9fSxcIklzVmlzaWJsZVwiOnRydWUsXCJXaWR0aFwiOjAuMCxcIkhlaWdodFwiOjAuMCxcIkJvcmRlclN0eWxlXCI6e1wiJGlkXCI6XCIyOTFcIixcIkxpbmVTdHlsZVwiOntcIiRpZFwiOlwiMjkyXCIsXCJMaW5lQ29sb3JcIjp7XCIkaWRcIjpcIjI5M1wiLFwiQ29sb3JcIjp7XCIkaWRcIjpcIjI5NFwiLFwiQVwiOjI1NSxcIlJcIjoyMzQsXCJHXCI6MjIsXCJCXCI6MzB9fSxcIkxpbmVXZWlnaHRcIjowLjAsXCJMaW5lVHlwZVwiOjB9LFwiSXNWaXNpYmxlXCI6ZmFsc2V9fX0sXCJEZWZhdWx0U3dpbWxhbmVNaWxlc3RvbmVTdHlsZVwiOntcIiRpZFwiOlwiMjk1XCIsXCJUaXRsZVBvc2l0aW9uXCI6MixcIkRhdGVQb3NpdGlvblwiOjAsXCJTaGFwZVR5cGVcIjoxMyxcIlNoYXBlU2l6ZVwiOjEsXCJTcGFjaW5nXCI6NSxcIlNoYXBlU3R5bGVcIjp7XCIkaWRcIjpcIjI5NlwiLFwiTWFyZ2luXCI6e1wiJGlkXCI6XCIyOTdcIixcIlRvcFwiOjAuMCxcIkxlZnRcIjowLjAsXCJSaWdodFwiOjAuMCxcIkJvdHRvbVwiOjAuMH0sXCJQYWRkaW5nXCI6e1wiJGlkXCI6XCIyOThcIixcIlRvcFwiOjAuMCxcIkxlZnRcIjowLjAsXCJSaWdodFwiOjAuMCxcIkJvdHRvbVwiOjAuMH0sXCJCYWNrZ3JvdW5kXCI6e1wiJGlkXCI6XCIyOTlcIixcIkNvbG9yXCI6e1wiJGlkXCI6XCIzMDBcIixcIkFcIjoyNTUsXCJSXCI6MTE1LFwiR1wiOjExNSxcIkJcIjoxMTV9fSxcIklzVmlzaWJsZVwiOnRydWUsXCJXaWR0aFwiOjE4LjAsXCJIZWlnaHRcIjoyMC4wLFwiQm9yZGVyU3R5bGVcIjp7XCIkaWRcIjpcIjMwMVwiLFwiTGluZVN0eWxlXCI6e1wiJGlkXCI6XCIzMDJcIixcIkxpbmVDb2xvclwiOntcIiRpZFwiOlwiMzAzXCIsXCJDb2xvclwiOntcIiRpZFwiOlwiMzA0XCIsXCJBXCI6MjU1LFwiUlwiOjIzNCxcIkdcIjoyMixcIkJcIjozMH19LFwiTGluZVdlaWdodFwiOjIuMCxcIkxpbmVUeXBlXCI6MH0sXCJJc1Zpc2libGVcIjpmYWxzZX19LFwiVGl0bGVTdHlsZVwiOntcIiRpZFwiOlwiMzA1XCIsXCJGb250U2V0dGluZ3NcIjp7XCIkaWRcIjpcIjMwNlwiLFwiRm9udFNpemVcIjoxMSxcIkZvbnROYW1lXCI6XCJDYWxpYnJpXCIsXCJJc0JvbGRcIjpmYWxzZSxcIklzSXRhbGljXCI6ZmFsc2UsXCJJc1VuZGVybGluZWRcIjpmYWxzZX0sXCJGb3JlZ3JvdW5kXCI6e1wiJGlkXCI6XCIzMDdcIixcIkNvbG9yXCI6e1wiJGlkXCI6XCIzMDhcIixcIkFcIjoyNTUsXCJSXCI6MCxcIkdcIjowLFwiQlwiOjB9fSxcIkhvcml6b250YWxBbGlnbm1lbnRcIjowLFwiSXNWaXNpYmxlXCI6dHJ1ZX0sXCJEYXRlU3R5bGVcIjp7XCIkaWRcIjpcIjMwOVwiLFwiRm9udFNldHRpbmdzXCI6e1wiJGlkXCI6XCIzMTBcIixcIkZvbnRTaXplXCI6MTAsXCJGb250TmFtZVwiOlwiQ2FsaWJyaVwiLFwiSXNCb2xkXCI6ZmFsc2UsXCJJc0l0YWxpY1wiOmZhbHNlLFwiSXNVbmRlcmxpbmVkXCI6ZmFsc2V9LFwiRm9yZWdyb3VuZFwiOntcIiRpZFwiOlwiMzExXCIsXCJDb2xvclwiOntcIiRpZFwiOlwiMzEyXCIsXCJBXCI6MjU1LFwiUlwiOjEwLFwiR1wiOjMyLFwiQlwiOjQxfX0sXCJIb3Jpem9udGFsQWxpZ25tZW50XCI6MixcIklzVmlzaWJsZVwiOnRydWV9LFwiRGF0ZUZvcm1hdFwiOntcIiRpZFwiOlwiMzEzXCIsXCJGb3JtYXRTdHJpbmdcIjpcInl5eXkgTU1NIGRcIixcIlNlcGFyYXRvclwiOlwiL1wiLFwiVXNlSW50ZXJuYXRpb25hbERhdGVGb3JtYXRcIjp0cnVlLFwiRGF0ZUlzVmlzaWJsZVwiOnRydWUsXCJUaW1lSXNWaXNpYmxlXCI6ZmFsc2UsXCJIb3VyRGlnaXRzXCI6MSxcIkFtUG1EZXNpZ25hdG9yXCI6MixcIlRyaW0wME1pbnV0ZXNcIjpmYWxzZX0sXCJXZWVrTnVtYmVyaW5nXCI6e1wiJGlkXCI6XCIzMTRcIixcIkZvcm1hdFwiOjAsXCJJc1Zpc2libGVcIjpmYWxzZSxcIkxhc3RLbm93blZpc2liaWxpdHlTdGF0ZVwiOmZhbHNlfX0sXCJEZWZhdWx0U3dpbWxhbmVUYXNrU3R5bGVcIjp7XCIkaWRcIjpcIjMxNVwiLFwiU2hhcGVcIjoxLFwiU2hhcGVUaGlja25lc3NcIjowLFwiRHVyYXRpb25Gb3JtYXRcIjowLFwiUGVyY2VudGFnZUNvbXBsZXRlVGV4dFN0eWxlXCI6e1wiJGlkXCI6XCIzMTZcIixcIkZvbnRTZXR0aW5nc1wiOntcIiRpZFwiOlwiMzE3XCIsXCJGb250U2l6ZVwiOjEwLFwiRm9udE5hbWVcIjpcIkNhbGlicmlcIixcIklzQm9sZFwiOmZhbHNlLFwiSXNJdGFsaWNcIjpmYWxzZSxcIklzVW5kZXJsaW5lZFwiOmZhbHNlfSxcIkZvcmVncm91bmRcIjp7XCIkaWRcIjpcIjMxOFwiLFwiQ29sb3JcIjp7XCIkaWRcIjpcIjMxOVwiLFwiQVwiOjI1NSxcIlJcIjoxOTIsXCJHXCI6ODAsXCJCXCI6Nzd9fSxcIkhvcml6b250YWxBbGlnbm1lbnRcIjowLFwiSXNWaXNpYmxlXCI6ZmFsc2V9LFwiUGVyY2VudGFnZUNvbXBsZXRlSGlnaGxpZ2h0U3R5bGVcIjp7XCIkaWRcIjpcIjMyMFwiLFwiQmFja2dyb3VuZFwiOntcIiRpZFwiOlwiMzIxXCIsXCJDb2xvclwiOntcIiRpZFwiOlwiMzIyXCIsXCJBXCI6ODksXCJSXCI6MCxcIkdcIjowLFwiQlwiOjB9fX0sXCJEdXJhdGlvblN0eWxlXCI6e1wiJGlkXCI6XCIzMjNcIixcIkZvbnRTZXR0aW5nc1wiOntcIiRpZFwiOlwiMzI0XCIsXCJGb250U2l6ZVwiOjEwLFwiRm9udE5hbWVcIjpcIkNhbGlicmlcIixcIklzQm9sZFwiOmZhbHNlLFwiSXNJdGFsaWNcIjpmYWxzZSxcIklzVW5kZXJsaW5lZFwiOmZhbHNlfSxcIkZvcmVncm91bmRcIjp7XCIkaWRcIjpcIjMyNVwiLFwiQ29sb3JcIjp7XCIkaWRcIjpcIjMyNlwiLFwiQVwiOjI1NSxcIlJcIjoyMzcsXCJHXCI6MTI1LFwiQlwiOjQ5fX0sXCJIb3Jpem9udGFsQWxpZ25tZW50XCI6MCxcIklzVmlzaWJsZVwiOmZhbHNlfSxcIk1hcmdpblwiOntcIiRpZFwiOlwiMzI3XCIsXCJUb3BcIjowLjAsXCJMZWZ0XCI6MC4wLFwiUmlnaHRcIjowLjAsXCJCb3R0b21cIjowLjB9LFwiU3RhcnREYXRlUG9zaXRpb25cIjo0LFwiRW5kRGF0ZVBvc2l0aW9uXCI6NCxcIlRpdGxlUG9zaXRpb25cIjozLFwiRHVyYXRpb25Qb3NpdGlvblwiOjAsXCJQZXJjZW50YWdlQ29tcGxldGVkUG9zaXRpb25cIjowLFwiU3BhY2luZ1wiOjUsXCJTaGFwZVN0eWxlXCI6e1wiJGlkXCI6XCIzMjhcIixcIk1hcmdpblwiOntcIiRpZFwiOlwiMzI5XCIsXCJUb3BcIjowLjAsXCJMZWZ0XCI6NC4wLFwiUmlnaHRcIjo0LjAsXCJCb3R0b21cIjowLjB9LFwiUGFkZGluZ1wiOntcIiRpZFwiOlwiMzMwXCIsXCJUb3BcIjowLjAsXCJMZWZ0XCI6MC4wLFwiUmlnaHRcIjowLjAsXCJCb3R0b21cIjowLjB9LFwiQmFja2dyb3VuZFwiOntcIiRpZFwiOlwiMzMxXCIsXCJDb2xvclwiOntcIiRpZFwiOlwiMzMyXCIsXCJBXCI6MjU1LFwiUlwiOjExNSxcIkdcIjoxMTUsXCJCXCI6MTE1fX0sXCJJc1Zpc2libGVcIjp0cnVlLFwiV2lkdGhcIjowLjAsXCJIZWlnaHRcIjoxMC4wLFwiQm9yZGVyU3R5bGVcIjp7XCIkaWRcIjpcIjMzM1wiLFwiTGluZVN0eWxlXCI6e1wiJGlkXCI6XCIzMzRcIixcIkxpbmVDb2xvclwiOntcIiRpZFwiOlwiMzM1XCIsXCJDb2xvclwiOntcIiRpZFwiOlwiMzM2XCIsXCJBXCI6MjU1LFwiUlwiOjIzNCxcIkdcIjoyMixcIkJcIjozMH19LFwiTGluZVdlaWdodFwiOjIuMCxcIkxpbmVUeXBlXCI6MH0sXCJJc1Zpc2libGVcIjpmYWxzZX19LFwiVGl0bGVTdHlsZVwiOntcIiRpZFwiOlwiMzM3XCIsXCJGb250U2V0dGluZ3NcIjp7XCIkaWRcIjpcIjMzOFwiLFwiRm9udFNpemVcIjoxMSxcIkZvbnROYW1lXCI6XCJDYWxpYnJpXCIsXCJJc0JvbGRcIjpmYWxzZSxcIklzSXRhbGljXCI6ZmFsc2UsXCJJc1VuZGVybGluZWRcIjpmYWxzZX0sXCJGb3JlZ3JvdW5kXCI6e1wiJGlkXCI6XCIzMzlcIixcIkNvbG9yXCI6e1wiJGlkXCI6XCIzNDBcIixcIkFcIjoyNTUsXCJSXCI6MCxcIkdcIjowLFwiQlwiOjB9fSxcIkhvcml6b250YWxBbGlnbm1lbnRcIjoyLFwiSXNWaXNpYmxlXCI6dHJ1ZX0sXCJEYXRlU3R5bGVcIjp7XCIkaWRcIjpcIjM0MVwiLFwiRm9udFNldHRpbmdzXCI6e1wiJGlkXCI6XCIzNDJcIixcIkZvbnRTaXplXCI6MTAsXCJGb250TmFtZVwiOlwiQ2FsaWJyaVwiLFwiSXNCb2xkXCI6ZmFsc2UsXCJJc0l0YWxpY1wiOmZhbHNlLFwiSXNVbmRlcmxpbmVkXCI6ZmFsc2V9LFwiRm9yZWdyb3VuZFwiOntcIiRpZFwiOlwiMzQzXCIsXCJDb2xvclwiOntcIiRpZFwiOlwiMzQ0XCIsXCJBXCI6MjU1LFwiUlwiOjExNSxcIkdcIjoxMTUsXCJCXCI6MTE1fX0sXCJIb3Jpem9udGFsQWxpZ25tZW50XCI6MCxcIklzVmlzaWJsZVwiOnRydWV9LFwiRGF0ZUZvcm1hdFwiOntcIiRpZFwiOlwiMzQ1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M0NlwiLFwiRm9ybWF0XCI6MCxcIklzVmlzaWJsZVwiOmZhbHNlLFwiTGFzdEtub3duVmlzaWJpbGl0eVN0YXRlXCI6ZmFsc2V9fSxcIkRlZmF1bHRTd2ltbGFuZU1vdFN0eWxlXCI6e1wiJGlkXCI6XCIzNDdcIixcIlNoYXBlXCI6MTMsXCJTaGFwZVNpemVcIjoxLFwiRGV0YWlsc1NwYWNpbmdcIjoyLjAsXCJQYWRkaW5nXCI6e1wiJGlkXCI6XCIzNDhcIixcIlRvcFwiOjcuMCxcIkxlZnRcIjozLjAsXCJSaWdodFwiOjAuMCxcIkJvdHRvbVwiOjIuMH0sXCJQb3NpdGlvbk9uVGFza1wiOjEsXCJTaGFwZVN0eWxlXCI6e1wiJGlkXCI6XCIzNDlcIixcIk1hcmdpblwiOntcIiRpZFwiOlwiMzUwXCIsXCJUb3BcIjowLjAsXCJMZWZ0XCI6MC4wLFwiUmlnaHRcIjowLjAsXCJCb3R0b21cIjowLjB9LFwiUGFkZGluZ1wiOntcIiRpZFwiOlwiMzUxXCIsXCJUb3BcIjowLjAsXCJMZWZ0XCI6MC4wLFwiUmlnaHRcIjowLjAsXCJCb3R0b21cIjowLjB9LFwiQmFja2dyb3VuZFwiOntcIiRpZFwiOlwiMzUyXCIsXCJDb2xvclwiOntcIiRpZFwiOlwiMzUzXCIsXCJBXCI6MjU1LFwiUlwiOjEyNyxcIkdcIjoxMjcsXCJCXCI6MTI3fX0sXCJJc1Zpc2libGVcIjp0cnVlLFwiV2lkdGhcIjoxMy4wLFwiSGVpZ2h0XCI6MTMuMCxcIkJvcmRlclN0eWxlXCI6e1wiJGlkXCI6XCIzNTRcIixcIkxpbmVTdHlsZVwiOntcIiRpZFwiOlwiMzU1XCIsXCJMaW5lQ29sb3JcIjp7XCIkaWRcIjpcIjM1NlwiLFwiQ29sb3JcIjp7XCIkaWRcIjpcIjM1N1wiLFwiQVwiOjI1NSxcIlJcIjoyMzQsXCJHXCI6MjIsXCJCXCI6MzB9fSxcIkxpbmVXZWlnaHRcIjowLjAsXCJMaW5lVHlwZVwiOjB9LFwiSXNWaXNpYmxlXCI6ZmFsc2V9fSxcIlRpdGxlU3R5bGVcIjp7XCIkaWRcIjpcIjM1OFwiLFwiRm9udFNldHRpbmdzXCI6e1wiJGlkXCI6XCIzNTlcIixcIkZvbnRTaXplXCI6MTEsXCJGb250TmFtZVwiOlwiQ2FsaWJyaVwiLFwiSXNCb2xkXCI6ZmFsc2UsXCJJc0l0YWxpY1wiOmZhbHNlLFwiSXNVbmRlcmxpbmVkXCI6ZmFsc2V9LFwiRm9yZWdyb3VuZFwiOntcIiRpZFwiOlwiMzYwXCIsXCJDb2xvclwiOntcIiRpZFwiOlwiMzYxXCIsXCJBXCI6MjU1LFwiUlwiOjAsXCJHXCI6MCxcIkJcIjowfX0sXCJIb3Jpem9udGFsQWxpZ25tZW50XCI6MCxcIklzVmlzaWJsZVwiOnRydWV9LFwiRGF0ZVN0eWxlXCI6e1wiJGlkXCI6XCIzNjJcIixcIkZvbnRTZXR0aW5nc1wiOntcIiRpZFwiOlwiMzYzXCIsXCJGb250U2l6ZVwiOjEwLFwiRm9udE5hbWVcIjpcIkNhbGlicmlcIixcIklzQm9sZFwiOmZhbHNlLFwiSXNJdGFsaWNcIjpmYWxzZSxcIklzVW5kZXJsaW5lZFwiOmZhbHNlfSxcIkZvcmVncm91bmRcIjp7XCIkaWRcIjpcIjM2NFwiLFwiQ29sb3JcIjp7XCIkaWRcIjpcIjM2NVwiLFwiQVwiOjI1NSxcIlJcIjo2OCxcIkdcIjo4NCxcIkJcIjoxMDZ9fSxcIkhvcml6b250YWxBbGlnbm1lbnRcIjowLFwiSXNWaXNpYmxlXCI6dHJ1ZX0sXCJEYXRlRm9ybWF0XCI6e1wiJGlkXCI6XCIzNjZ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MzY3XCIsXCJGb3JtYXRcIjowLFwiSXNWaXNpYmxlXCI6ZmFsc2UsXCJMYXN0S25vd25WaXNpYmlsaXR5U3RhdGVcIjpmYWxzZX19fV0sXCJHcmlkbGluZVBhbmVsU3R5bGVcIjp7XCIkaWRcIjpcIjM2OFwiLFwiR3JpZGxpbmVTdHlsZVwiOntcIiRpZFwiOlwiMzY5XCIsXCJMaW5lQ29sb3JcIjp7XCIkaWRcIjpcIjM3MFwiLFwiQ29sb3JcIjp7XCIkaWRcIjpcIjM3MVwiLFwiQVwiOjM4LFwiUlwiOjExNSxcIkdcIjoxMTUsXCJCXCI6MTE1fX0sXCJMaW5lV2VpZ2h0XCI6MS4wLFwiTGluZVR5cGVcIjowfSxcIklzVmlzaWJsZVwiOnRydWV9LFwiQWN0aXZpdHlMaW5lUGFuZWxTdHlsZVwiOntcIiRpZFwiOlwiMzcyXCIsXCJBY3Rpdml0eUxpbmVTdHlsZVwiOntcIiRpZFwiOlwiMzczXCIsXCJMaW5lQ29sb3JcIjp7XCIkaWRcIjpcIjM3NFwiLFwiQ29sb3JcIjp7XCIkaWRcIjpcIjM3NVwiLFwiQVwiOjM4LFwiUlwiOjY4LFwiR1wiOjExNCxcIkJcIjoxOTZ9fSxcIkxpbmVXZWlnaHRcIjoxLjAsXCJMaW5lVHlwZVwiOjB9LFwiSXNWaXNpYmxlXCI6dHJ1ZX0sXCJEZWZhdWx0RGVwZW5kZW5jeVN0eWxlXCI6e1wiJGlkXCI6XCIzNzZcIixcIkxpbmVTdHlsZVwiOntcIiRpZFwiOlwiMzc3XCIsXCJMaW5lQ29sb3JcIjp7XCIkaWRcIjpcIjM3OFwiLFwiQ29sb3JcIjp7XCIkaWRcIjpcIjM3OVwiLFwiQVwiOjI1NSxcIlJcIjowLFwiR1wiOjAsXCJCXCI6MH19LFwiTGluZVdlaWdodFwiOjEuMCxcIkxpbmVUeXBlXCI6MH0sXCJFbmRBcnJvd2hlYWRMaW5lU3R5bGVcIjp7XCIkaWRcIjpcIjM4MFwiLFwiS2luZFwiOjEsXCJXaWR0aFwiOjEsXCJMZW5ndGhcIjowfSxcIkJyaW5nVG9Gcm9udFwiOnRydWUsXCJSYWRpdXNcIjozLjB9LFwiQ3JpdGljYWxQYXRoU3R5bGVcIjp7XCIkaWRcIjpcIjM4MVwiLFwiQ3JpdGljYWxQYXRoU3R5bGVPcHRpb25zXCI6MTUsXCJMaW5lU3R5bGVcIjp7XCIkaWRcIjpcIjM4MlwiLFwiTGluZUNvbG9yXCI6e1wiJGlkXCI6XCIzODNcIixcIkNvbG9yXCI6e1wiJGlkXCI6XCIzODRcIixcIkFcIjoyNTUsXCJSXCI6MjIyLFwiR1wiOjUwLFwiQlwiOjUwfX0sXCJMaW5lV2VpZ2h0XCI6MS4wLFwiTGluZVR5cGVcIjowfSxcIlRpdGxlRm9yZWdyb3VuZFwiOntcIiRpZFwiOlwiMzg1XCIsXCJDb2xvclwiOntcIiRpZFwiOlwiMzg2XCIsXCJBXCI6MjU1LFwiUlwiOjE3NixcIkdcIjoxOSxcIkJcIjoyNX19LFwiU2hhcGVzQmFja2dyb3VuZFwiOntcIiRpZFwiOlwiMzg3XCIsXCJDb2xvclwiOntcIiRpZFwiOlwiMzg4XCIsXCJBXCI6MjU1LFwiUlwiOjI1MyxcIkdcIjoyMDMsXCJCXCI6MjA4fX0sXCJTaGFwZXNCb3JkZXJTdHlsZVwiOntcIiRpZFwiOlwiMzg5XCIsXCJMaW5lQ29sb3JcIjp7XCIkaWRcIjpcIjM5MFwiLFwiQ29sb3JcIjp7XCIkaWRcIjpcIjM5MVwiLFwiQVwiOjI1NSxcIlJcIjoyMjIsXCJHXCI6NTAsXCJCXCI6NTB9fSxcIkxpbmVXZWlnaHRcIjoyLjAsXCJMaW5lVHlwZVwiOjB9fSxcIlBhbmVsc1NwYWNpbmdEZWZpbml0aW9uXCI6e1wiJGlkXCI6XCIzOTJcIixcIlNwYWNpbmdBYm92ZVRpbWViYW5kXCI6MTYsXCJTcGFjaW5nQmVsb3dUaW1lYmFuZFwiOjE2LFwiU3BhY2luZ0Fib3ZlQmV0d2VlblN3aW1sYW5lc0FuZFRhc2tzXCI6NSxcIlNwYWNpbmdCZWxvd0JldHdlZW5Td2ltbGFuZXNBbmRUYXNrc1wiOjV9LFwiX3NlbGVjdGVkVGhlbWVQcmVzZXRDb2xvcnNcIjp7XCIkaWRcIjpcIjM5M1wiLFwiVGV4dExpZ2h0XCI6e1wiJGlkXCI6XCIzOTRcIixcIkFcIjoyNTUsXCJSXCI6MjU1LFwiR1wiOjI1NSxcIkJcIjoyNTV9LFwiVGV4dERhcmtcIjp7XCIkaWRcIjpcIjM5NVwiLFwiQVwiOjI1NSxcIlJcIjowLFwiR1wiOjAsXCJCXCI6MH0sXCJBY2NlbnQxXCI6e1wiJGlkXCI6XCIzOTZcIixcIkFcIjoyNTUsXCJSXCI6MjU1LFwiR1wiOjI1NSxcIkJcIjoyNTV9LFwiQWNjZW50MlwiOntcIiRpZFwiOlwiMzk3XCIsXCJBXCI6MjU1LFwiUlwiOjExNSxcIkdcIjoxMTUsXCJCXCI6MTE1fSxcIkFjY2VudDNcIjp7XCIkaWRcIjpcIjM5OFwiLFwiQVwiOjI1NSxcIlJcIjoyNTUsXCJHXCI6MjE2LFwiQlwiOjE5N30sXCJBY2NlbnQ0XCI6e1wiJGlkXCI6XCIzOTlcIixcIkFcIjoyNTUsXCJSXCI6MTI3LFwiR1wiOjEyNyxcIkJcIjoxMjd9LFwiQWNjZW50NVwiOntcIiRpZFwiOlwiNDAwXCIsXCJBXCI6MjU1LFwiUlwiOjI1LFwiR1wiOjEwNyxcIkJcIjozNn0sXCJBY2NlbnQ2XCI6e1wiJGlkXCI6XCI0MDFcIixcIkFcIjoyNTUsXCJSXCI6MTUsXCJHXCI6MTU4LFwiQlwiOjIxM30sXCJBY2NlbnQ3XCI6e1wiJGlkXCI6XCI0MDJcIixcIkFcIjoyNTUsXCJSXCI6MTYwLFwiR1wiOjQzLFwiQlwiOjE0N30sXCJBY2NlbnQ4XCI6e1wiJGlkXCI6XCI0MDNcIixcIkFcIjoyNTUsXCJSXCI6NzgsXCJHXCI6MTY3LFwiQlwiOjQ2fX0sXCJfY3VzdG9tUHJlc2V0Q29sb3JzXCI6e1wiJGlkXCI6XCI0MDRcIn19fSJ9LCJTZXR0aW5ncyI6eyIkaWQiOiIyMDI5IiwiSW1wYU9wdGlvbnMiOnsiJGlkIjoiMjAzMCIsIkxlZnRUb1JpZ2h0IjpmYWxzZSwiUGF5bG9hZE9wdGlvbnMiOjJ9LCJVc2VDb21wcmVzc2lvbiI6ZmFsc2UsIkNvbXByZXNpb25QZXJjZW50YWdlIjo1MC4wLCJJbmFjdGl2ZUludGVydmFsV2lkdGhUaHJlc2hvbGQiOjMwLjAsIkluYWN0aXZlSW50ZXJ2YWxXaWR0aCI6MS4wLCJTcGxpdFRhc2tzIjpmYWxzZSwiVXNlQ2x1c3RlciI6ZmFsc2UsIkVwc2lsb24iOjUuMCwiTWluUG9pbnRzVG9Gb3JtQUNsdXN0ZXIiOjIsIkdlbmVyYXRlSW52aXNpYmxlU2hhcGVzIjpmYWxzZSwiU21hcnRUaW1lbGluZVRhc2tQZXJjZW50YWdlRml0IjpmYWxzZX0sIklzTmV3IjpmYWxzZSwiSW1wb3J0VHlwZSI6MCwiRmlsZVBhdGgiOm51bGwsIlRpbWVDb25maWd1cmF0aW9uIjp7IiRpZCI6IjIwMzEiLCJVc2VUaW1lIjpmYWxzZSwiV29ya0RheVN0YXJ0IjoiMDA6MDA6MDAiLCJXb3JrRGF5RW5kIjoiMjM6NTk6MDAifSwiTGFzdFVzZWRUZW1wbGF0ZUlkIjoiZWM4MzViNWMtZDVlNy00ZTA4LWI0MzgtZTUyYzExNzMyOWVlIiwiTGFzdFVzZWRUaGVtZURldGFpbHMiOnsiJGlkIjoiMjAzMiIsIklkIjoiNDNjOWM2NjEtMjRkNS00MzNmLWJhZjMtZmY0NjA0NWVlZDMxIiwiVGl0bGUiOiJVbnRpdGxlZCB0aGVtZSIsIkNhdGVnb3J5IjoyfSwiRmlyc3RXZWVrT2ZZZWFyIjowLCJQbGFjZU1pbGVzdG9uZUF0VGhlQmVnaW5uaW5nT2ZUaGVEYXkiOmZhbHNlLCJEZXBlbmRlbmN5U2NoZWR1bGluZ1NldHRpbmdzIjp7IiRpZCI6IjIwMzMiLCJEZXBlbmRlbmNpZXNTY2hlZHVsaW5nTW9kZVNldHRpbmciOiJGbGV4aWJsZSIsIkRlcGVuZGVuY2llc1ByZXZpb3VzU2NoZWR1bGluZ01vZGUiOiJTdHJpY3QiLCJPbkJyZWFraW5nRmxleGlibGVTY2hlZHVsaW5nTW9kZVNldHRpbmciOiJBc2tFdmVyeXRpbWUiLCJPbkJyZWFraW5nU3RyaWN0U2NoZWR1bGluZ01vZGVTZXR0aW5nIjoiQXNrRXZlcnl0aW1lIn0sIkRlcGVuZGVuY3lNb2R1bGVFbmFibGVkIjp0cnVlLCJEZXBlbmRlbmNpZXMiOnsiX2RlcGVuZGVuY2llcyI6W3siJGlkIjoiMjAzNCIsIklkIjoiYjM1MTUxMDYtMWY5Ni00NzRkLTg2ODYtZWU2MzRjN2M3NDEwIiwiRnJvbSI6eyIkcmVmIjoiNSJ9LCJLaW5kIjowLCJDbnhTdGFydEtpbmQiOjAsIkNueEVuZEtpbmQiOjAsIkxhZyI6bnVsbCwiVG8iOnsiJHJlZiI6IjYzIn0sIlN0eWxlIjp7IiRpZCI6IjIwMzUiLCJMaW5lU3R5bGUiOnsiJGlkIjoiMjAzNiIsIkxpbmVDb2xvciI6eyIkaWQiOiIyMDM3IiwiJHR5cGUiOiJOTFJFLkNvbW1vbi5Eb20uU29saWRDb2xvckJydXNoLCBOTFJFLkNvbW1vbiIsIkNvbG9yIjp7IiRpZCI6IjIwMzgiLCJBIjoyNTUsIlIiOjAsIkciOjAsIkIiOjB9fSwiTGluZVdlaWdodCI6MS4wLCJMaW5lVHlwZSI6MCwiUGFyZW50U3R5bGUiOm51bGx9LCJFbmRBcnJvd2hlYWRMaW5lU3R5bGUiOnsiJGlkIjoiMjAzOSIsIktpbmQiOjEsIldpZHRoIjoxLCJMZW5ndGgiOjAsIlBhcmVudFN0eWxlIjpudWxsfSwiQnJpbmdUb0Zyb250Ijp0cnVlLCJFbGJvd1JhZGl1cyI6My4wLCJNYXJnaW4iOnsiJGlkIjoiMjA0MCIsIlRvcCI6MC4wLCJMZWZ0IjowLjAsIlJpZ2h0IjowLjAsIkJvdHRvbSI6MC4wfSwiUGFkZGluZyI6eyIkaWQiOiIyMDQxIiwiVG9wIjowLjAsIkxlZnQiOjAuMCwiUmlnaHQiOjAuMCwiQm90dG9tIjowLjB9LCJCYWNrZ3JvdW5kIjpudWxsLCJJc1Zpc2libGUiOnRydWUsIldpZHRoIjowLjAsIkhlaWdodCI6MC4wLCJCb3JkZXJTdHlsZSI6bnVsbCwiUGFyZW50U3R5bGUiOm51bGx9LCJJc0F1dG9Nb2RlIjp0cnVlfSx7IiRpZCI6IjIwNDIiLCJJZCI6IjIzOGNiZjBjLTlmZjUtNDBiZC1iNGFhLTY2NjYzMWRkZGZlNSIsIkZyb20iOnsiJHJlZiI6IjYzIn0sIktpbmQiOjAsIkNueFN0YXJ0S2luZCI6MCwiQ254RW5kS2luZCI6MCwiTGFnIjpudWxsLCJUbyI6eyIkcmVmIjoiMTIxIn0sIlN0eWxlIjp7IiRpZCI6IjIwNDMiLCJMaW5lU3R5bGUiOnsiJGlkIjoiMjA0NCIsIkxpbmVDb2xvciI6eyIkaWQiOiIyMDQ1IiwiJHR5cGUiOiJOTFJFLkNvbW1vbi5Eb20uU29saWRDb2xvckJydXNoLCBOTFJFLkNvbW1vbiIsIkNvbG9yIjp7IiRpZCI6IjIwNDYiLCJBIjoyNTUsIlIiOjAsIkciOjAsIkIiOjB9fSwiTGluZVdlaWdodCI6MS4wLCJMaW5lVHlwZSI6MCwiUGFyZW50U3R5bGUiOm51bGx9LCJFbmRBcnJvd2hlYWRMaW5lU3R5bGUiOnsiJGlkIjoiMjA0NyIsIktpbmQiOjEsIldpZHRoIjoxLCJMZW5ndGgiOjAsIlBhcmVudFN0eWxlIjpudWxsfSwiQnJpbmdUb0Zyb250Ijp0cnVlLCJFbGJvd1JhZGl1cyI6My4wLCJNYXJnaW4iOnsiJGlkIjoiMjA0OCIsIlRvcCI6MC4wLCJMZWZ0IjowLjAsIlJpZ2h0IjowLjAsIkJvdHRvbSI6MC4wfSwiUGFkZGluZyI6eyIkaWQiOiIyMDQ5IiwiVG9wIjowLjAsIkxlZnQiOjAuMCwiUmlnaHQiOjAuMCwiQm90dG9tIjowLjB9LCJCYWNrZ3JvdW5kIjpudWxsLCJJc1Zpc2libGUiOnRydWUsIldpZHRoIjowLjAsIkhlaWdodCI6MC4wLCJCb3JkZXJTdHlsZSI6bnVsbCwiUGFyZW50U3R5bGUiOm51bGx9LCJJc0F1dG9Nb2RlIjp0cnVlfSx7IiRpZCI6IjIwNTAiLCJJZCI6IjNiZGZkY2I2LTFmODctNDE5OS04OTIwLWUyNGEzMjhlNjVkNyIsIkZyb20iOnsiJHJlZiI6IjEyMSJ9LCJLaW5kIjowLCJDbnhTdGFydEtpbmQiOjAsIkNueEVuZEtpbmQiOjAsIkxhZyI6bnVsbCwiVG8iOnsiJHJlZiI6IjE3OSJ9LCJTdHlsZSI6eyIkaWQiOiIyMDUxIiwiTGluZVN0eWxlIjp7IiRpZCI6IjIwNTIiLCJMaW5lQ29sb3IiOnsiJGlkIjoiMjA1MyIsIiR0eXBlIjoiTkxSRS5Db21tb24uRG9tLlNvbGlkQ29sb3JCcnVzaCwgTkxSRS5Db21tb24iLCJDb2xvciI6eyIkaWQiOiIyMDU0IiwiQSI6MjU1LCJSIjowLCJHIjowLCJCIjowfX0sIkxpbmVXZWlnaHQiOjEuMCwiTGluZVR5cGUiOjAsIlBhcmVudFN0eWxlIjpudWxsfSwiRW5kQXJyb3doZWFkTGluZVN0eWxlIjp7IiRpZCI6IjIwNTUiLCJLaW5kIjoxLCJXaWR0aCI6MSwiTGVuZ3RoIjowLCJQYXJlbnRTdHlsZSI6bnVsbH0sIkJyaW5nVG9Gcm9udCI6dHJ1ZSwiRWxib3dSYWRpdXMiOjMuMCwiTWFyZ2luIjp7IiRpZCI6IjIwNTYiLCJUb3AiOjAuMCwiTGVmdCI6MC4wLCJSaWdodCI6MC4wLCJCb3R0b20iOjAuMH0sIlBhZGRpbmciOnsiJGlkIjoiMjA1NyIsIlRvcCI6MC4wLCJMZWZ0IjowLjAsIlJpZ2h0IjowLjAsIkJvdHRvbSI6MC4wfSwiQmFja2dyb3VuZCI6bnVsbCwiSXNWaXNpYmxlIjp0cnVlLCJXaWR0aCI6MC4wLCJIZWlnaHQiOjAuMCwiQm9yZGVyU3R5bGUiOm51bGwsIlBhcmVudFN0eWxlIjpudWxsfSwiSXNBdXRvTW9kZSI6dHJ1ZX0seyIkaWQiOiIyMDU4IiwiSWQiOiIzMTAxZTM3OS1lMmExLTQ5NTYtOTViNy0wMTMxZDQ2M2RiNzMiLCJGcm9tIjp7IiRyZWYiOiIxNzkifSwiS2luZCI6MCwiQ254U3RhcnRLaW5kIjowLCJDbnhFbmRLaW5kIjowLCJMYWciOm51bGwsIlRvIjp7IiRyZWYiOiIyMzcifSwiU3R5bGUiOnsiJGlkIjoiMjA1OSIsIkxpbmVTdHlsZSI6eyIkaWQiOiIyMDYwIiwiTGluZUNvbG9yIjp7IiRpZCI6IjIwNjEiLCIkdHlwZSI6Ik5MUkUuQ29tbW9uLkRvbS5Tb2xpZENvbG9yQnJ1c2gsIE5MUkUuQ29tbW9uIiwiQ29sb3IiOnsiJGlkIjoiMjA2MiIsIkEiOjI1NSwiUiI6MCwiRyI6MCwiQiI6MH19LCJMaW5lV2VpZ2h0IjoxLjAsIkxpbmVUeXBlIjowLCJQYXJlbnRTdHlsZSI6bnVsbH0sIkVuZEFycm93aGVhZExpbmVTdHlsZSI6eyIkaWQiOiIyMDYzIiwiS2luZCI6MSwiV2lkdGgiOjEsIkxlbmd0aCI6MCwiUGFyZW50U3R5bGUiOm51bGx9LCJCcmluZ1RvRnJvbnQiOnRydWUsIkVsYm93UmFkaXVzIjozLjAsIk1hcmdpbiI6eyIkaWQiOiIyMDY0IiwiVG9wIjowLjAsIkxlZnQiOjAuMCwiUmlnaHQiOjAuMCwiQm90dG9tIjowLjB9LCJQYWRkaW5nIjp7IiRpZCI6IjIwNjUiLCJUb3AiOjAuMCwiTGVmdCI6MC4wLCJSaWdodCI6MC4wLCJCb3R0b20iOjAuMH0sIkJhY2tncm91bmQiOm51bGwsIklzVmlzaWJsZSI6dHJ1ZSwiV2lkdGgiOjAuMCwiSGVpZ2h0IjowLjAsIkJvcmRlclN0eWxlIjpudWxsLCJQYXJlbnRTdHlsZSI6bnVsbH0sIklzQXV0b01vZGUiOnRydWV9LHsiJGlkIjoiMjA2NiIsIklkIjoiMmM3MTAwOTgtMzIxZS00YjI3LWJiMzAtODRlZmNlNWIxOTkzIiwiRnJvbSI6eyIkcmVmIjoiMjM3In0sIktpbmQiOjAsIkNueFN0YXJ0S2luZCI6MCwiQ254RW5kS2luZCI6MCwiTGFnIjpudWxsLCJUbyI6eyIkcmVmIjoiMjk1In0sIlN0eWxlIjp7IiRpZCI6IjIwNjciLCJMaW5lU3R5bGUiOnsiJGlkIjoiMjA2OCIsIkxpbmVDb2xvciI6eyIkaWQiOiIyMDY5IiwiJHR5cGUiOiJOTFJFLkNvbW1vbi5Eb20uU29saWRDb2xvckJydXNoLCBOTFJFLkNvbW1vbiIsIkNvbG9yIjp7IiRpZCI6IjIwNzAiLCJBIjoyNTUsIlIiOjAsIkciOjAsIkIiOjB9fSwiTGluZVdlaWdodCI6MS4wLCJMaW5lVHlwZSI6MCwiUGFyZW50U3R5bGUiOm51bGx9LCJFbmRBcnJvd2hlYWRMaW5lU3R5bGUiOnsiJGlkIjoiMjA3MSIsIktpbmQiOjEsIldpZHRoIjoxLCJMZW5ndGgiOjAsIlBhcmVudFN0eWxlIjpudWxsfSwiQnJpbmdUb0Zyb250Ijp0cnVlLCJFbGJvd1JhZGl1cyI6My4wLCJNYXJnaW4iOnsiJGlkIjoiMjA3MiIsIlRvcCI6MC4wLCJMZWZ0IjowLjAsIlJpZ2h0IjowLjAsIkJvdHRvbSI6MC4wfSwiUGFkZGluZyI6eyIkaWQiOiIyMDczIiwiVG9wIjowLjAsIkxlZnQiOjAuMCwiUmlnaHQiOjAuMCwiQm90dG9tIjowLjB9LCJCYWNrZ3JvdW5kIjpudWxsLCJJc1Zpc2libGUiOnRydWUsIldpZHRoIjowLjAsIkhlaWdodCI6MC4wLCJCb3JkZXJTdHlsZSI6bnVsbCwiUGFyZW50U3R5bGUiOm51bGx9LCJJc0F1dG9Nb2RlIjp0cnVlfSx7IiRpZCI6IjIwNzQiLCJJZCI6IjI2MWZiZDk0LWQ5OWEtNGVlNS04NTIxLTczZmNkYmMxNGMxOSIsIkZyb20iOnsiJHJlZiI6IjY1NCJ9LCJLaW5kIjowLCJDbnhTdGFydEtpbmQiOjAsIkNueEVuZEtpbmQiOjAsIkxhZyI6bnVsbCwiVG8iOnsiJHJlZiI6IjcxMiJ9LCJTdHlsZSI6eyIkaWQiOiIyMDc1IiwiTGluZVN0eWxlIjp7IiRpZCI6IjIwNzYiLCJMaW5lQ29sb3IiOnsiJGlkIjoiMjA3NyIsIiR0eXBlIjoiTkxSRS5Db21tb24uRG9tLlNvbGlkQ29sb3JCcnVzaCwgTkxSRS5Db21tb24iLCJDb2xvciI6eyIkaWQiOiIyMDc4IiwiQSI6MjU1LCJSIjowLCJHIjowLCJCIjowfX0sIkxpbmVXZWlnaHQiOjEuMCwiTGluZVR5cGUiOjAsIlBhcmVudFN0eWxlIjpudWxsfSwiRW5kQXJyb3doZWFkTGluZVN0eWxlIjp7IiRpZCI6IjIwNzkiLCJLaW5kIjoxLCJXaWR0aCI6MSwiTGVuZ3RoIjowLCJQYXJlbnRTdHlsZSI6bnVsbH0sIkJyaW5nVG9Gcm9udCI6dHJ1ZSwiRWxib3dSYWRpdXMiOjMuMCwiTWFyZ2luIjp7IiRpZCI6IjIwODAiLCJUb3AiOjAuMCwiTGVmdCI6MC4wLCJSaWdodCI6MC4wLCJCb3R0b20iOjAuMH0sIlBhZGRpbmciOnsiJGlkIjoiMjA4MSIsIlRvcCI6MC4wLCJMZWZ0IjowLjAsIlJpZ2h0IjowLjAsIkJvdHRvbSI6MC4wfSwiQmFja2dyb3VuZCI6bnVsbCwiSXNWaXNpYmxlIjp0cnVlLCJXaWR0aCI6MC4wLCJIZWlnaHQiOjAuMCwiQm9yZGVyU3R5bGUiOm51bGwsIlBhcmVudFN0eWxlIjpudWxsfSwiSXNBdXRvTW9kZSI6dHJ1ZX0seyIkaWQiOiIyMDgyIiwiSWQiOiJhM2ZmM2M3OS03ODYxLTQxMzctYjg1YS04N2U3OWRjYzFmNmEiLCJGcm9tIjp7IiRyZWYiOiI3MTIifSwiS2luZCI6MCwiQ254U3RhcnRLaW5kIjowLCJDbnhFbmRLaW5kIjowLCJMYWciOm51bGwsIlRvIjp7IiRyZWYiOiI3NzAifSwiU3R5bGUiOnsiJGlkIjoiMjA4MyIsIkxpbmVTdHlsZSI6eyIkaWQiOiIyMDg0IiwiTGluZUNvbG9yIjp7IiRpZCI6IjIwODUiLCIkdHlwZSI6Ik5MUkUuQ29tbW9uLkRvbS5Tb2xpZENvbG9yQnJ1c2gsIE5MUkUuQ29tbW9uIiwiQ29sb3IiOnsiJGlkIjoiMjA4NiIsIkEiOjI1NSwiUiI6MCwiRyI6MCwiQiI6MH19LCJMaW5lV2VpZ2h0IjoxLjAsIkxpbmVUeXBlIjowLCJQYXJlbnRTdHlsZSI6bnVsbH0sIkVuZEFycm93aGVhZExpbmVTdHlsZSI6eyIkaWQiOiIyMDg3IiwiS2luZCI6MSwiV2lkdGgiOjEsIkxlbmd0aCI6MCwiUGFyZW50U3R5bGUiOm51bGx9LCJCcmluZ1RvRnJvbnQiOnRydWUsIkVsYm93UmFkaXVzIjozLjAsIk1hcmdpbiI6eyIkaWQiOiIyMDg4IiwiVG9wIjowLjAsIkxlZnQiOjAuMCwiUmlnaHQiOjAuMCwiQm90dG9tIjowLjB9LCJQYWRkaW5nIjp7IiRpZCI6IjIwODkiLCJUb3AiOjAuMCwiTGVmdCI6MC4wLCJSaWdodCI6MC4wLCJCb3R0b20iOjAuMH0sIkJhY2tncm91bmQiOm51bGwsIklzVmlzaWJsZSI6dHJ1ZSwiV2lkdGgiOjAuMCwiSGVpZ2h0IjowLjAsIkJvcmRlclN0eWxlIjpudWxsLCJQYXJlbnRTdHlsZSI6bnVsbH0sIklzQXV0b01vZGUiOnRydWV9LHsiJGlkIjoiMjA5MCIsIklkIjoiODdhNGE4MmEtODZhNC00OGZiLWE5MTMtMjY1YTc3Y2ZiYjNhIiwiRnJvbSI6eyIkcmVmIjoiNzcwIn0sIktpbmQiOjAsIkNueFN0YXJ0S2luZCI6MCwiQ254RW5kS2luZCI6MCwiTGFnIjpudWxsLCJUbyI6eyIkcmVmIjoiODI4In0sIlN0eWxlIjp7IiRpZCI6IjIwOTEiLCJMaW5lU3R5bGUiOnsiJGlkIjoiMjA5MiIsIkxpbmVDb2xvciI6eyIkaWQiOiIyMDkzIiwiJHR5cGUiOiJOTFJFLkNvbW1vbi5Eb20uU29saWRDb2xvckJydXNoLCBOTFJFLkNvbW1vbiIsIkNvbG9yIjp7IiRpZCI6IjIwOTQiLCJBIjoyNTUsIlIiOjAsIkciOjAsIkIiOjB9fSwiTGluZVdlaWdodCI6MS4wLCJMaW5lVHlwZSI6MCwiUGFyZW50U3R5bGUiOm51bGx9LCJFbmRBcnJvd2hlYWRMaW5lU3R5bGUiOnsiJGlkIjoiMjA5NSIsIktpbmQiOjEsIldpZHRoIjoxLCJMZW5ndGgiOjAsIlBhcmVudFN0eWxlIjpudWxsfSwiQnJpbmdUb0Zyb250Ijp0cnVlLCJFbGJvd1JhZGl1cyI6My4wLCJNYXJnaW4iOnsiJGlkIjoiMjA5NiIsIlRvcCI6MC4wLCJMZWZ0IjowLjAsIlJpZ2h0IjowLjAsIkJvdHRvbSI6MC4wfSwiUGFkZGluZyI6eyIkaWQiOiIyMDk3IiwiVG9wIjowLjAsIkxlZnQiOjAuMCwiUmlnaHQiOjAuMCwiQm90dG9tIjowLjB9LCJCYWNrZ3JvdW5kIjpudWxsLCJJc1Zpc2libGUiOnRydWUsIldpZHRoIjowLjAsIkhlaWdodCI6MC4wLCJCb3JkZXJTdHlsZSI6bnVsbCwiUGFyZW50U3R5bGUiOm51bGx9LCJJc0F1dG9Nb2RlIjp0cnVlfSx7IiRpZCI6IjIwOTgiLCJJZCI6IjZjNzQ2MDlhLTYxOGMtNGUzMC04NjAzLTQwMzU5OTcyMmNiZiIsIkZyb20iOnsiJHJlZiI6IjgyOCJ9LCJLaW5kIjowLCJDbnhTdGFydEtpbmQiOjAsIkNueEVuZEtpbmQiOjAsIkxhZyI6bnVsbCwiVG8iOnsiJHJlZiI6Ijg4NiJ9LCJTdHlsZSI6eyIkaWQiOiIyMDk5IiwiTGluZVN0eWxlIjp7IiRpZCI6IjIxMDAiLCJMaW5lQ29sb3IiOnsiJGlkIjoiMjEwMSIsIiR0eXBlIjoiTkxSRS5Db21tb24uRG9tLlNvbGlkQ29sb3JCcnVzaCwgTkxSRS5Db21tb24iLCJDb2xvciI6eyIkaWQiOiIyMTAyIiwiQSI6MjU1LCJSIjowLCJHIjowLCJCIjowfX0sIkxpbmVXZWlnaHQiOjEuMCwiTGluZVR5cGUiOjAsIlBhcmVudFN0eWxlIjpudWxsfSwiRW5kQXJyb3doZWFkTGluZVN0eWxlIjp7IiRpZCI6IjIxMDMiLCJLaW5kIjoxLCJXaWR0aCI6MSwiTGVuZ3RoIjowLCJQYXJlbnRTdHlsZSI6bnVsbH0sIkJyaW5nVG9Gcm9udCI6dHJ1ZSwiRWxib3dSYWRpdXMiOjMuMCwiTWFyZ2luIjp7IiRpZCI6IjIxMDQiLCJUb3AiOjAuMCwiTGVmdCI6MC4wLCJSaWdodCI6MC4wLCJCb3R0b20iOjAuMH0sIlBhZGRpbmciOnsiJGlkIjoiMjEwNSIsIlRvcCI6MC4wLCJMZWZ0IjowLjAsIlJpZ2h0IjowLjAsIkJvdHRvbSI6MC4wfSwiQmFja2dyb3VuZCI6bnVsbCwiSXNWaXNpYmxlIjp0cnVlLCJXaWR0aCI6MC4wLCJIZWlnaHQiOjAuMCwiQm9yZGVyU3R5bGUiOm51bGwsIlBhcmVudFN0eWxlIjpudWxsfSwiSXNBdXRvTW9kZSI6dHJ1ZX1dfX0="/>
  <p:tag name="__MASTER" val="__part_0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SCALETYPE" val="Quarters"/>
  <p:tag name="OTLTIMEBANDSCALEFORMAT" val="MMM"/>
  <p:tag name="OTLTIMEBANDSHAPETYPE" val="RectangleTimeband"/>
  <p:tag name="OTLTIMEBANDSHAPEHEIGHT" val="14.3999996185303"/>
  <p:tag name="OTLTIMEBANDSHAPEPADDINGLEFT" val="0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ENDDATE" val="2024-12-19T08:00:00.0000000"/>
  <p:tag name="OTLTIMEBANDWORKINGDAYS" val="Standard"/>
  <p:tag name="OTLTIMEBANDUSETIME" val="False"/>
  <p:tag name="OTLTIMEBANDTIMECONFIGWORKDAYSTART" val="00:00:00"/>
  <p:tag name="OTLTIMEBANDTIMECONFIGWORKDAYEND" val="23:59:00"/>
  <p:tag name="OTLTIMEBANDAPPENDYEARONYEARCHANGE" val="False"/>
  <p:tag name="OTLTIMEBANDSCALEMARKING" val="Years"/>
  <p:tag name="OTLRIGHTENDCAPSMARGINRIGHT" val="20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SCHEDULINGMODE" val="Flexible"/>
  <p:tag name="OTLTIMEBANDDEPPREVIOUSSCHEDULINGMODE" val="Strict"/>
  <p:tag name="OTLTIMEBANDDEPONBREAKINGSTRICTSCHEDULINGMODE" val="AskEverytime"/>
  <p:tag name="OTLTIMEBANDDEPONBREAKINGFLEXIBLESCHEDULINGMODE" val="AskEverytime"/>
  <p:tag name="OTLTIMEBANDSPACINGABOVE" val="16"/>
  <p:tag name="OTLTIMEBANDSPACINGBELOW" val="16"/>
  <p:tag name="OTLTIMEBANDSPACINGABOVEFORSWLANDTASKS" val="5"/>
  <p:tag name="OTLTIMEBANDSPACINGBELOWFORSWLANDTASKS" val="5"/>
  <p:tag name="OTLTIMEBANDDEPENABLED" val="True"/>
  <p:tag name="OTLLEFTENDCAPSMARGINLEFT" val="39.5066666666667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5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5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SCALETYPE" val="Years"/>
  <p:tag name="OTLTIMEBANDSCALEFORMAT" val="MMM"/>
  <p:tag name="OTLTIMEBANDSHAPETYPE" val="RectangleTimeband"/>
  <p:tag name="OTLTIMEBANDSHAPEHEIGHT" val="14.3999996185303"/>
  <p:tag name="OTLTIMEBANDSHAPEPADDINGLEFT" val="0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ENDDATE" val="2024-12-19T08:00:00.0000000"/>
  <p:tag name="OTLTIMEBANDWORKINGDAYS" val="Standard"/>
  <p:tag name="OTLTIMEBANDUSETIME" val="False"/>
  <p:tag name="OTLTIMEBANDTIMECONFIGWORKDAYSTART" val="00:00:00"/>
  <p:tag name="OTLTIMEBANDTIMECONFIGWORKDAYEND" val="23:59:00"/>
  <p:tag name="OTLTIMEBANDAPPENDYEARONYEARCHANGE" val="False"/>
  <p:tag name="OTLTIMEBANDSCALEMARKING" val="Years"/>
  <p:tag name="OTLRIGHTENDCAPSMARGINRIGHT" val="20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SCHEDULINGMODE" val="Flexible"/>
  <p:tag name="OTLTIMEBANDDEPPREVIOUSSCHEDULINGMODE" val="Strict"/>
  <p:tag name="OTLTIMEBANDDEPONBREAKINGSTRICTSCHEDULINGMODE" val="AskEverytime"/>
  <p:tag name="OTLTIMEBANDDEPONBREAKINGFLEXIBLESCHEDULINGMODE" val="AskEverytime"/>
  <p:tag name="OTLTIMEBANDSPACINGABOVE" val="16"/>
  <p:tag name="OTLTIMEBANDSPACINGBELOW" val="16"/>
  <p:tag name="OTLTIMEBANDSPACINGABOVEFORSWLANDTASKS" val="5"/>
  <p:tag name="OTLTIMEBANDSPACINGBELOWFORSWLANDTASKS" val="5"/>
  <p:tag name="OTLTIMEBANDDEPENABLED" val="True"/>
  <p:tag name="OTLLEFTENDCAPSMARGINLEFT" val="39.5066666666667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HAPETHICKNESSTYPE" val="Thin"/>
  <p:tag name="OTLSTARTDATE" val="2024-01-09T08:00:00.0000000Z"/>
  <p:tag name="OTLENDDATE" val="2024-02-03T17:00:00.0000000Z"/>
  <p:tag name="OTLDATEFORMATSTRING" val="MMM d"/>
  <p:tag name="OTLSPACING" val="5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HAPETHICKNESSTYPE" val="Thin"/>
  <p:tag name="OTLSTARTDATE" val="2024-02-03T17:00:00.0000000Z"/>
  <p:tag name="OTLENDDATE" val="2024-03-01T09:00:00.0000000Z"/>
  <p:tag name="OTLSPACING" val="5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HAPETHICKNESSTYPE" val="Thin"/>
  <p:tag name="OTLSTARTDATE" val="2024-03-01T09:00:00.0000000Z"/>
  <p:tag name="OTLENDDATE" val="2024-04-12T18:00:00.0000000Z"/>
  <p:tag name="OTLSPACING" val="5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HAPETHICKNESSTYPE" val="Thin"/>
  <p:tag name="OTLSTARTDATE" val="2024-03-21T18:00:00.0000000Z"/>
  <p:tag name="OTLENDDATE" val="2024-04-25T03:00:00.0000000Z"/>
  <p:tag name="OTLSPACING" val="5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HAPETHICKNESSTYPE" val="Thin"/>
  <p:tag name="OTLSTARTDATE" val="2024-05-02T03:00:00.0000000Z"/>
  <p:tag name="OTLENDDATE" val="2024-06-26T12:00:00.0000000Z"/>
  <p:tag name="OTLSPACING" val="5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HAPETHICKNESSTYPE" val="Thin"/>
  <p:tag name="OTLSTARTDATE" val="2024-07-03T12:00:00.0000000Z"/>
  <p:tag name="OTLENDDATE" val="2024-08-27T21:00:00.0000000Z"/>
  <p:tag name="OTLSPACING" val="5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HAPETHICKNESSTYPE" val="Thin"/>
  <p:tag name="OTLSTARTDATE" val="2023-11-28T08:00:00.0000000Z"/>
  <p:tag name="OTLENDDATE" val="2024-03-03T17:00:00.0000000Z"/>
  <p:tag name="OTLDATEFORMATSTRING" val="MMM d"/>
  <p:tag name="OTLSPACING" val="5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HAPETHICKNESSTYPE" val="Thin"/>
  <p:tag name="OTLSTARTDATE" val="2024-03-03T17:00:00.0000000Z"/>
  <p:tag name="OTLENDDATE" val="2024-03-26T09:00:00.0000000Z"/>
  <p:tag name="OTLSPACING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HAPETHICKNESSTYPE" val="Thin"/>
  <p:tag name="OTLSTARTDATE" val="2024-03-26T09:00:00.0000000Z"/>
  <p:tag name="OTLENDDATE" val="2024-04-30T18:00:00.0000000Z"/>
  <p:tag name="OTLSPACING" val="5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HAPETHICKNESSTYPE" val="Thin"/>
  <p:tag name="OTLSTARTDATE" val="2024-04-30T18:00:00.0000000Z"/>
  <p:tag name="OTLENDDATE" val="2024-08-06T03:00:00.0000000Z"/>
  <p:tag name="OTLSPACING" val="5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HAPETHICKNESSTYPE" val="Thin"/>
  <p:tag name="OTLSTARTDATE" val="2024-08-06T03:00:00.0000000Z"/>
  <p:tag name="OTLENDDATE" val="2024-09-23T12:00:00.0000000Z"/>
  <p:tag name="OTLSPACING" val="5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HAPETHICKNESSTYPE" val="Thin"/>
  <p:tag name="OTLSTARTDATE" val="2024-07-10T08:00:00.0000000Z"/>
  <p:tag name="OTLENDDATE" val="2024-09-29T17:00:00.0000000Z"/>
  <p:tag name="OTLSPACING" val="5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HAPETHICKNESSTYPE" val="Thin"/>
  <p:tag name="OTLSTARTDATE" val="2024-09-15T08:00:00.0000000Z"/>
  <p:tag name="OTLENDDATE" val="2024-12-03T17:00:00.0000000Z"/>
  <p:tag name="OTLSPACING" val="5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EPARATOR" val="/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MTITLE" val="E2E: Sign Off"/>
  <p:tag name="OTLDATE" val="2024-06-29T08:00:00.0000000"/>
  <p:tag name="OTLDATEFORMATSTRING" val="yyyy MMM d"/>
  <p:tag name="OTLDATEFORMATUSEUS" val="False"/>
  <p:tag name="OTLMILESTONESPACING" val="5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EPARATOR" val="/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DATEFORMATSTRING" val="yyyy MMM d"/>
  <p:tag name="OTLDATEFORMATUSEUS" val="False"/>
  <p:tag name="OTLDATE" val="2024-12-05T08:00:00.0000000"/>
  <p:tag name="OTLMTITLE" val="Draft test strategy"/>
  <p:tag name="OTLMILESTONESPACING" val="5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EPARATOR" val="/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MTITLE" val="CUT: Sign Off"/>
  <p:tag name="OTLDATE" val="2024-04-13T08:00:00.0000000"/>
  <p:tag name="OTLDATEFORMATSTRING" val="yyyy MMM d"/>
  <p:tag name="OTLDATEFORMATUSEUS" val="False"/>
  <p:tag name="OTLMILESTONESPACING" val="5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EPARATOR" val="/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DATEFORMATSTRING" val="yyyy MMM d"/>
  <p:tag name="OTLDATEFORMATUSEUS" val="False"/>
  <p:tag name="OTLDATE" val="2024-08-30T08:00:00.0000000"/>
  <p:tag name="OTLMTITLE" val="Training material sign Off"/>
  <p:tag name="OTLMILESTONESPACING" val="5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Pilot Plan Review"/>
  <p:tag name="OTLPOSITIONONTASK" val="None"/>
  <p:tag name="OTLRELATEDTASKID" val="00000000-0000-0000-0000-000000000000"/>
  <p:tag name="OTLDATE" val="2024-01-19T17:00:00.0000000"/>
  <p:tag name="OTLMARKERSHAPE" val="OTL"/>
  <p:tag name="OTLMILESTONESPACING" val="5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Code freeze"/>
  <p:tag name="OTLPOSITIONONTASK" val="None"/>
  <p:tag name="OTLRELATEDTASKID" val="00000000-0000-0000-0000-000000000000"/>
  <p:tag name="OTLDATE" val="2024-01-27T12:00:00.0000000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EPARATOR" val="/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Project Initiation"/>
  <p:tag name="OTLPOSITIONONTASK" val="None"/>
  <p:tag name="OTLRELATEDTASKID" val="00000000-0000-0000-0000-000000000000"/>
  <p:tag name="OTLDATE" val="2023-11-11T08:00:00.0000000"/>
  <p:tag name="OTLDATEFORMATUSEUS" val="False"/>
  <p:tag name="OTLDATEFORMATSTRING" val="yyyy MMM d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EPARATOR" val="/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DATE" val="2024-04-20T08:00:00.0000000"/>
  <p:tag name="OTLMTITLE" val="Product: Prototype"/>
  <p:tag name="OTLDATEFORMATUSEUS" val="False"/>
  <p:tag name="OTLDATEFORMATSTRING" val="yyyy MMM d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EPARATOR" val="/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DATE" val="2024-09-08T08:00:00.0000000"/>
  <p:tag name="OTLMTITLE" val="Product: Final"/>
  <p:tag name="OTLDATEFORMATUSEUS" val="False"/>
  <p:tag name="OTLDATEFORMATSTRING" val="yyyy MMM 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EPENDENCYKIND" val="FS"/>
  <p:tag name="OTLDEPSOURCEKIND" val="Side"/>
  <p:tag name="OTLDEPDESTINATIONKIND" val="Side"/>
  <p:tag name="OTLDEPSOURCEID" val="dc2bec66-400b-4b5f-9c7f-862476ef7d20"/>
  <p:tag name="OTLDEPDESTINATIONID" val="fd26352b-4a5b-42b9-b2ba-ec0b26f69a92"/>
  <p:tag name="OTLDEPENDENCYLAGUNIT" val="Undefined"/>
  <p:tag name="OTLDEPENDENCYLAGVALUE" val="0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EPENDENCYKIND" val="FS"/>
  <p:tag name="OTLDEPSOURCEKIND" val="Side"/>
  <p:tag name="OTLDEPDESTINATIONKIND" val="Side"/>
  <p:tag name="OTLDEPSOURCEID" val="fd26352b-4a5b-42b9-b2ba-ec0b26f69a92"/>
  <p:tag name="OTLDEPDESTINATIONID" val="c002708e-c204-40c1-a5d2-affc1d487ed8"/>
  <p:tag name="OTLDEPENDENCYLAGUNIT" val="Undefined"/>
  <p:tag name="OTLDEPENDENCYLAGVALUE" val="0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EPENDENCYKIND" val="FS"/>
  <p:tag name="OTLDEPSOURCEKIND" val="Side"/>
  <p:tag name="OTLDEPDESTINATIONKIND" val="Side"/>
  <p:tag name="OTLDEPSOURCEID" val="c002708e-c204-40c1-a5d2-affc1d487ed8"/>
  <p:tag name="OTLDEPDESTINATIONID" val="0c3be7ea-0a4f-443f-92db-b928aff3266b"/>
  <p:tag name="OTLDEPENDENCYLAGUNIT" val="Undefined"/>
  <p:tag name="OTLDEPENDENCYLAGVALUE" val="0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EPENDENCYKIND" val="FS"/>
  <p:tag name="OTLDEPSOURCEKIND" val="Side"/>
  <p:tag name="OTLDEPDESTINATIONKIND" val="Side"/>
  <p:tag name="OTLDEPSOURCEID" val="0c3be7ea-0a4f-443f-92db-b928aff3266b"/>
  <p:tag name="OTLDEPDESTINATIONID" val="b702fc86-f148-49e0-a3aa-59fed19420ca"/>
  <p:tag name="OTLDEPENDENCYLAGUNIT" val="Undefined"/>
  <p:tag name="OTLDEPENDENCYLAGVALUE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EPENDENCYKIND" val="FS"/>
  <p:tag name="OTLDEPSOURCEKIND" val="Side"/>
  <p:tag name="OTLDEPDESTINATIONKIND" val="Side"/>
  <p:tag name="OTLDEPSOURCEID" val="b702fc86-f148-49e0-a3aa-59fed19420ca"/>
  <p:tag name="OTLDEPDESTINATIONID" val="faf6486f-58eb-46db-9b57-aed868573107"/>
  <p:tag name="OTLDEPENDENCYLAGUNIT" val="Undefined"/>
  <p:tag name="OTLDEPENDENCYLAGVALUE" val="0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EPENDENCYKIND" val="FS"/>
  <p:tag name="OTLDEPSOURCEKIND" val="Side"/>
  <p:tag name="OTLDEPDESTINATIONKIND" val="Side"/>
  <p:tag name="OTLDEPSOURCEID" val="989b649d-7ac7-49d2-a797-6f3e8187c714"/>
  <p:tag name="OTLDEPDESTINATIONID" val="14d99df2-6765-4683-9bb9-8d2f150eaa8e"/>
  <p:tag name="OTLDEPENDENCYLAGUNIT" val="Undefined"/>
  <p:tag name="OTLDEPENDENCYLAGVALUE" val="0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EPENDENCYKIND" val="FS"/>
  <p:tag name="OTLDEPSOURCEKIND" val="Side"/>
  <p:tag name="OTLDEPDESTINATIONKIND" val="Side"/>
  <p:tag name="OTLDEPSOURCEID" val="14d99df2-6765-4683-9bb9-8d2f150eaa8e"/>
  <p:tag name="OTLDEPDESTINATIONID" val="80963449-b36b-4ca4-bf1d-745fa42706d8"/>
  <p:tag name="OTLDEPENDENCYLAGUNIT" val="Undefined"/>
  <p:tag name="OTLDEPENDENCYLAGVALUE" val="0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EPENDENCYKIND" val="FS"/>
  <p:tag name="OTLDEPSOURCEKIND" val="Side"/>
  <p:tag name="OTLDEPDESTINATIONKIND" val="Side"/>
  <p:tag name="OTLDEPSOURCEID" val="80963449-b36b-4ca4-bf1d-745fa42706d8"/>
  <p:tag name="OTLDEPDESTINATIONID" val="7fc33e0c-4886-4f2c-88d9-f026f0a7d74c"/>
  <p:tag name="OTLDEPENDENCYLAGUNIT" val="Undefined"/>
  <p:tag name="OTLDEPENDENCYLAGVALUE" val="0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EPENDENCYKIND" val="FS"/>
  <p:tag name="OTLDEPSOURCEKIND" val="Side"/>
  <p:tag name="OTLDEPDESTINATIONKIND" val="Side"/>
  <p:tag name="OTLDEPSOURCEID" val="7fc33e0c-4886-4f2c-88d9-f026f0a7d74c"/>
  <p:tag name="OTLDEPDESTINATIONID" val="0f28e3bb-3939-49c9-8a1d-25a52f46c9f9"/>
  <p:tag name="OTLDEPENDENCYLAGUNIT" val="Undefined"/>
  <p:tag name="OTLDEPENDENCYLAGVALUE" val="0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X3N3aW1sYW5lc1YyIjpbeyIkaWQiOiIyIiwiX2FjdGl2aXRpZXMiOlt7IiRpZCI6IjMiLCJfcm93cyI6W3siJGlkIjoiNCIsIl90YXNrcyI6W3siJGlkIjoiNSIsIl9hdHRhY2hlZE1pbGVzdG9uZXMiOltdLCJUYXNrRGVmaW5pdGlvbiI6eyIkaWQiOiI2IiwiR3JvdXBOYW1lIjpudWxsLCJTdGFydERhdGUiOiIyMDIzLTA2LTAxVDAwOjAwOjAwWiIsIkVuZERhdGUiOiIyMDIzLTA3LTAyVDIzOjU5OjAwWiIsIlBlcmNlbnRhZ2VDb21wbGV0ZSI6MTAwLjAsIlN0eWxlIjp7IiRpZCI6IjciLCJTaGFwZSI6MywiU2hhcGVUaGlja25lc3MiOjEsIkR1cmF0aW9uRm9ybWF0IjowLCJJbmNsdWRlTm9uV29ya2luZ0RheXNJbkR1cmF0aW9uIjpmYWxzZSwiUGVyY2VudGFnZUNvbXBsZXRlU3R5bGUiOnsiJGlkIjoiOCIsIkZvbnRTZXR0aW5ncyI6eyIkaWQiOiI5IiwiRm9udFNpemUiOjEwLCJGb250TmFtZSI6IkNhbGlicmkiLCJJc0JvbGQiOmZhbHNlLCJJc0l0YWxpYyI6ZmFsc2UsIklzVW5kZXJsaW5lZCI6ZmFsc2UsIlBhcmVudFN0eWxlIjpudWxsfSwiQXV0b1NpemUiOjAsIkZvcmVncm91bmQiOnsiJGlkIjoiMTAiLCJDb2xvciI6eyIkaWQiOiIxMSIsIkEiOjI1NSwiUiI6MTE1LCJHIjoxMTUsIkIiOjExNX19LCJNYXhXaWR0aCI6MjAwLjAsIk1heEhlaWdodCI6IkluZmluaXR5IiwiU21hcnRGb3JlZ3JvdW5kSXNBY3RpdmUiOmZhbHNlLCJIb3Jpem9udGFsQWxpZ25tZW50IjowLCJWZXJ0aWNhbEFsaWdubWVudCI6MCwiU21hcnRGb3JlZ3JvdW5kIjpudWxsLCJCYWNrZ3JvdW5kRmlsbFR5cGUiOjAsIk1hcmdpbiI6eyIkaWQiOiIxMiIsIlRvcCI6MC4wLCJMZWZ0IjowLjAsIlJpZ2h0IjowLjAsIkJvdHRvbSI6MC4wfSwiUGFkZGluZyI6eyIkaWQiOiIxMyIsIlRvcCI6MC4wLCJMZWZ0IjowLjAsIlJpZ2h0IjowLjAsIkJvdHRvbSI6MC4wfSwiQmFja2dyb3VuZCI6eyIkaWQiOiIxNCIsIkNvbG9yIjp7IiRpZCI6IjE1IiwiQSI6ODksIlIiOjAsIkciOjAsIkIiOjB9fSwiSXNWaXNpYmxlIjp0cnVlLCJXaWR0aCI6MC4wLCJIZWlnaHQiOjAuMCwiQm9yZGVyU3R5bGUiOnsiJGlkIjoiMTYiLCJMaW5lQ29sb3IiOm51bGwsIkxpbmVXZWlnaHQiOjAuMCwiTGluZVR5cGUiOjAsIlBhcmVudFN0eWxlIjpudWxsfSwiUGFyZW50U3R5bGUiOm51bGx9LCJEdXJhdGlvblN0eWxlIjp7IiRpZCI6IjE3IiwiRm9udFNldHRpbmdzIjp7IiRpZCI6IjE4IiwiRm9udFNpemUiOjEwLCJGb250TmFtZSI6IkNhbGlicmkiLCJJc0JvbGQiOmZhbHNlLCJJc0l0YWxpYyI6ZmFsc2UsIklzVW5kZXJsaW5lZCI6ZmFsc2UsIlBhcmVudFN0eWxlIjpudWxsfSwiQXV0b1NpemUiOjAsIkZvcmVncm91bmQiOnsiJGlkIjoiMTkiLCJDb2xvciI6eyIkaWQiOiIyM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IxIiwiVG9wIjowLjAsIkxlZnQiOjAuMCwiUmlnaHQiOjAuMCwiQm90dG9tIjowLjB9LCJQYWRkaW5nIjp7IiRpZCI6IjIyIiwiVG9wIjowLjAsIkxlZnQiOjAuMCwiUmlnaHQiOjAuMCwiQm90dG9tIjowLjB9LCJCYWNrZ3JvdW5kIjp7IiRpZCI6IjIzIiwiQ29sb3IiOnsiJGlkIjoiMjQiLCJBIjo4OSwiUiI6MCwiRyI6MCwiQiI6MH19LCJJc1Zpc2libGUiOnRydWUsIldpZHRoIjowLjAsIkhlaWdodCI6MC4wLCJCb3JkZXJTdHlsZSI6eyIkaWQiOiIyNSIsIkxpbmVDb2xvciI6bnVsbCwiTGluZVdlaWdodCI6MC4wLCJMaW5lVHlwZSI6MCwiUGFyZW50U3R5bGUiOm51bGx9LCJQYXJlbnRTdHlsZSI6bnVsbH0sIkhvcml6b250YWxDb25uZWN0b3JTdHlsZSI6eyIkaWQiOiIyNiIsIkxpbmVDb2xvciI6eyIkaWQiOiIyNyIsIiR0eXBlIjoiTkxSRS5Db21tb24uRG9tLlNvbGlkQ29sb3JCcnVzaCwgTkxSRS5Db21tb24iLCJDb2xvciI6eyIkaWQiOiIyOCIsIkEiOjI1NSwiUiI6MjA0LCJHIjoyMDQsIkIiOjIwNH19LCJMaW5lV2VpZ2h0IjoxLjAsIkxpbmVUeXBlIjowLCJQYXJlbnRTdHlsZSI6bnVsbH0sIlZlcnRpY2FsQ29ubmVjdG9yU3R5bGUiOnsiJGlkIjoiMjkiLCJMaW5lQ29sb3IiOnsiJGlkIjoiMzAiLCIkdHlwZSI6Ik5MUkUuQ29tbW9uLkRvbS5Tb2xpZENvbG9yQnJ1c2gsIE5MUkUuQ29tbW9uIiwiQ29sb3IiOnsiJGlkIjoiMzEiLCJBIjoyNTUsIlIiOjIwNCwiRyI6MjA0LCJCIjoyMDR9fSwiTGluZVdlaWdodCI6MC4wLCJMaW5lVHlwZSI6MCwiUGFyZW50U3R5bGUiOm51bGx9LCJNYXJnaW4iOm51bGwsIlN0YXJ0RGF0ZVBvc2l0aW9uIjo2LCJFbmREYXRlUG9zaXRpb24iOjYsIkRhdGVJc1Zpc2libGUiOmZhbHNlLCJUaXRsZVBvc2l0aW9uIjoyLCJEdXJhdGlvblBvc2l0aW9uIjo2LCJQZXJjZW50YWdlQ29tcGxldGVkUG9zaXRpb24iOjQsIlNwYWNpbmciOjMsIklzQmVsb3dUaW1lYmFuZCI6dHJ1ZSwiUGVyY2VudGFnZUNvbXBsZXRlU2hhcGVPcGFjaXR5IjozNSwiU2hhcGVTdHlsZSI6eyIkaWQiOiIzMiIsIk1hcmdpbiI6eyIkaWQiOiIzMyIsIlRvcCI6MC4wLCJMZWZ0Ijo0LjAsIlJpZ2h0Ijo0LjAsIkJvdHRvbSI6MC4wfSwiUGFkZGluZyI6eyIkaWQiOiIzNCIsIlRvcCI6MC4wLCJMZWZ0IjowLjAsIlJpZ2h0IjowLjAsIkJvdHRvbSI6MC4wfSwiQmFja2dyb3VuZCI6eyIkaWQiOiIzNSIsIkNvbG9yIjp7IiRpZCI6IjM2IiwiQSI6MjU1LCJSIjoxMjYsIkciOjE4NCwiQiI6MTc5fX0sIklzVmlzaWJsZSI6dHJ1ZSwiV2lkdGgiOjI4Ni45ODgwOTgxNDQ1MzEyNSwiSGVpZ2h0IjoxNi4wLCJCb3JkZXJTdHlsZSI6eyIkaWQiOiIzNyIsIkxpbmVDb2xvciI6eyIkaWQiOiIzOCIsIiR0eXBlIjoiTkxSRS5Db21tb24uRG9tLlNvbGlkQ29sb3JCcnVzaCwgTkxSRS5Db21tb24iLCJDb2xvciI6eyIkaWQiOiIzOSIsIkEiOjI1NSwiUiI6MjU1LCJHIjoyNTUsIkIiOjI1NX19LCJMaW5lV2VpZ2h0IjowLjAsIkxpbmVUeXBlIjowLCJQYXJlbnRTdHlsZSI6bnVsbH0sIlBhcmVudFN0eWxlIjpudWxsfSwiVGl0bGVTdHlsZSI6eyIkaWQiOiI0MCIsIkZvbnRTZXR0aW5ncyI6eyIkaWQiOiI0MSIsIkZvbnRTaXplIjo5LCJGb250TmFtZSI6IkFyaWFsIiwiSXNCb2xkIjp0cnVlLCJJc0l0YWxpYyI6ZmFsc2UsIklzVW5kZXJsaW5lZCI6ZmFsc2UsIlBhcmVudFN0eWxlIjpudWxsfSwiQXV0b1NpemUiOjIsIkZvcmVncm91bmQiOnsiJGlkIjoiNDIiLCJDb2xvciI6eyIkaWQiOiI0MyIsIkEiOjI1NSwiUiI6MjU1LCJHIjoyNTUsIkIiOjI1NX19LCJNYXhXaWR0aCI6OTIuNTY4OTc3MzU1OTU3MDMxLCJNYXhIZWlnaHQiOiJJbmZpbml0eSIsIlNtYXJ0Rm9yZWdyb3VuZElzQWN0aXZlIjpmYWxzZSwiSG9yaXpvbnRhbEFsaWdubWVudCI6MSwiVmVydGljYWxBbGlnbm1lbnQiOjAsIlNtYXJ0Rm9yZWdyb3VuZCI6bnVsbCwiQmFja2dyb3VuZEZpbGxUeXBlIjowLCJNYXJnaW4iOnsiJGlkIjoiNDQiLCJUb3AiOjAuMCwiTGVmdCI6MC4wLCJSaWdodCI6MC4wLCJCb3R0b20iOjAuMH0sIlBhZGRpbmciOnsiJGlkIjoiNDUiLCJUb3AiOjAuMCwiTGVmdCI6MC4wLCJSaWdodCI6MC4wLCJCb3R0b20iOjAuMH0sIkJhY2tncm91bmQiOnsiJGlkIjoiNDYiLCJDb2xvciI6eyIkaWQiOiI0NyIsIkEiOjAsIlIiOjI1NSwiRyI6MjU1LCJCIjoyNTV9fSwiSXNWaXNpYmxlIjp0cnVlLCJXaWR0aCI6MC4wLCJIZWlnaHQiOjAuMCwiQm9yZGVyU3R5bGUiOnsiJGlkIjoiNDgiLCJMaW5lQ29sb3IiOm51bGwsIkxpbmVXZWlnaHQiOjAuMCwiTGluZVR5cGUiOjAsIlBhcmVudFN0eWxlIjpudWxsfSwiUGFyZW50U3R5bGUiOm51bGx9LCJEYXRlU3R5bGUiOnsiJGlkIjoiNDkiLCJGb250U2V0dGluZ3MiOnsiJGlkIjoiNTAiLCJGb250U2l6ZSI6OSwiRm9udE5hbWUiOiJDYWxpYnJpIiwiSXNCb2xkIjpmYWxzZSwiSXNJdGFsaWMiOmZhbHNlLCJJc1VuZGVybGluZWQiOmZhbHNlLCJQYXJlbnRTdHlsZSI6bnVsbH0sIkF1dG9TaXplIjowLCJGb3JlZ3JvdW5kIjp7IiRpZCI6IjUxIiwiQ29sb3IiOnsiJGlkIjoiNTI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UzIiwiVG9wIjowLjAsIkxlZnQiOjAuMCwiUmlnaHQiOjAuMCwiQm90dG9tIjowLjB9LCJQYWRkaW5nIjp7IiRpZCI6IjU0IiwiVG9wIjowLjAsIkxlZnQiOjAuMCwiUmlnaHQiOjAuMCwiQm90dG9tIjowLjB9LCJCYWNrZ3JvdW5kIjp7IiRpZCI6IjU1IiwiQ29sb3IiOnsiJGlkIjoiNTYiLCJBIjowLCJSIjoyNTUsIkciOjI1NSwiQiI6MjU1fX0sIklzVmlzaWJsZSI6dHJ1ZSwiV2lkdGgiOjAuMCwiSGVpZ2h0IjowLjAsIkJvcmRlclN0eWxlIjp7IiRpZCI6IjU3IiwiTGluZUNvbG9yIjpudWxsLCJMaW5lV2VpZ2h0IjowLjAsIkxpbmVUeXBlIjowLCJQYXJlbnRTdHlsZSI6bnVsbH0sIlBhcmVudFN0eWxlIjpudWxsfSwiRGF0ZUZvcm1hdCI6eyIkaWQiOiI1O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OSIsIkZvcm1hdCI6MCwiSXNWaXNpYmxlIjpmYWxzZSwiTGFzdEtub3duVmlzaWJpbGl0eVN0YXRlIjpmYWxzZX0sIklzVmlzaWJsZSI6dHJ1ZSwiUGFyZW50U3R5bGUiOm51bGx9LCJJbmRleCI6MSwiU21hcnREdXJhdGlvbkFjdGl2YXRlZCI6ZmFsc2UsIkRhdGVGb3JtYXQiOnsiJHJlZiI6IjU4In0sIldlZWtOdW1iZXJpbmciOnsiJGlkIjoiNjAiLCJGb3JtYXQiOjAsIklzVmlzaWJsZSI6ZmFsc2UsIkxhc3RLbm93blZpc2liaWxpdHlTdGF0ZSI6ZmFsc2V9LCJJZCI6IjYzYjc5YTAzLWUyMjUtNGU0ZS05ZDkzLWVmN2U2ZGNhMWY0NyIsIkltcG9ydElkIjpudWxsLCJUaXRsZSI6IiDvg7wgRGV2T3BzIGFjY2VzcyAiLCJOb3RlIjpudWxsLCJIeXBlcmxpbmsiOnsiJGlkIjoiNjEiLCJBZGRyZXNzIjoiIiwiU3ViQWRkcmVzcyI6IiJ9LCJJc0NoYW5nZWQiOmZhbHNlLCJJc05ldyI6ZmFsc2V9fSx7IiRpZCI6IjYyIiwiX2F0dGFjaGVkTWlsZXN0b25lcyI6W10sIlRhc2tEZWZpbml0aW9uIjp7IiRpZCI6IjYzIiwiR3JvdXBOYW1lIjpudWxsLCJTdGFydERhdGUiOiIyMDIzLTA1LTAxVDAwOjAwOjAwWiIsIkVuZERhdGUiOiIyMDIzLTA1LTE4VDIzOjU5OjAwWiIsIlBlcmNlbnRhZ2VDb21wbGV0ZSI6MTAwLjAsIlN0eWxlIjp7IiRpZCI6IjY0IiwiU2hhcGUiOjMsIlNoYXBlVGhpY2tuZXNzIjoxLCJEdXJhdGlvbkZvcm1hdCI6MCwiSW5jbHVkZU5vbldvcmtpbmdEYXlzSW5EdXJhdGlvbiI6ZmFsc2UsIlBlcmNlbnRhZ2VDb21wbGV0ZVN0eWxlIjp7IiRpZCI6IjY1IiwiRm9udFNldHRpbmdzIjp7IiRpZCI6IjY2IiwiRm9udFNpemUiOjEwLCJGb250TmFtZSI6IkNhbGlicmkiLCJJc0JvbGQiOmZhbHNlLCJJc0l0YWxpYyI6ZmFsc2UsIklzVW5kZXJsaW5lZCI6ZmFsc2UsIlBhcmVudFN0eWxlIjpudWxsfSwiQXV0b1NpemUiOjAsIkZvcmVncm91bmQiOnsiJGlkIjoiNjciLCJDb2xvciI6eyIkaWQiOiI2OCIsIkEiOjI1NSwiUiI6MTE1LCJHIjoxMTUsIkIiOjExNX19LCJNYXhXaWR0aCI6MjAwLjAsIk1heEhlaWdodCI6IkluZmluaXR5IiwiU21hcnRGb3JlZ3JvdW5kSXNBY3RpdmUiOmZhbHNlLCJIb3Jpem9udGFsQWxpZ25tZW50IjowLCJWZXJ0aWNhbEFsaWdubWVudCI6MCwiU21hcnRGb3JlZ3JvdW5kIjpudWxsLCJCYWNrZ3JvdW5kRmlsbFR5cGUiOjAsIk1hcmdpbiI6eyIkaWQiOiI2OSIsIlRvcCI6MC4wLCJMZWZ0IjowLjAsIlJpZ2h0IjowLjAsIkJvdHRvbSI6MC4wfSwiUGFkZGluZyI6eyIkaWQiOiI3MCIsIlRvcCI6MC4wLCJMZWZ0IjowLjAsIlJpZ2h0IjowLjAsIkJvdHRvbSI6MC4wfSwiQmFja2dyb3VuZCI6eyIkaWQiOiI3MSIsIkNvbG9yIjp7IiRpZCI6IjcyIiwiQSI6ODksIlIiOjAsIkciOjAsIkIiOjB9fSwiSXNWaXNpYmxlIjp0cnVlLCJXaWR0aCI6MC4wLCJIZWlnaHQiOjAuMCwiQm9yZGVyU3R5bGUiOnsiJGlkIjoiNzMiLCJMaW5lQ29sb3IiOm51bGwsIkxpbmVXZWlnaHQiOjAuMCwiTGluZVR5cGUiOjAsIlBhcmVudFN0eWxlIjpudWxsfSwiUGFyZW50U3R5bGUiOm51bGx9LCJEdXJhdGlvblN0eWxlIjp7IiRpZCI6Ijc0IiwiRm9udFNldHRpbmdzIjp7IiRpZCI6Ijc1IiwiRm9udFNpemUiOjEwLCJGb250TmFtZSI6IkNhbGlicmkiLCJJc0JvbGQiOmZhbHNlLCJJc0l0YWxpYyI6ZmFsc2UsIklzVW5kZXJsaW5lZCI6ZmFsc2UsIlBhcmVudFN0eWxlIjpudWxsfSwiQXV0b1NpemUiOjAsIkZvcmVncm91bmQiOnsiJGlkIjoiNzYiLCJDb2xvciI6eyIkaWQiOiI3N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c4IiwiVG9wIjowLjAsIkxlZnQiOjAuMCwiUmlnaHQiOjAuMCwiQm90dG9tIjowLjB9LCJQYWRkaW5nIjp7IiRpZCI6Ijc5IiwiVG9wIjowLjAsIkxlZnQiOjAuMCwiUmlnaHQiOjAuMCwiQm90dG9tIjowLjB9LCJCYWNrZ3JvdW5kIjp7IiRpZCI6IjgwIiwiQ29sb3IiOnsiJGlkIjoiODEiLCJBIjo4OSwiUiI6MCwiRyI6MCwiQiI6MH19LCJJc1Zpc2libGUiOnRydWUsIldpZHRoIjowLjAsIkhlaWdodCI6MC4wLCJCb3JkZXJTdHlsZSI6eyIkaWQiOiI4MiIsIkxpbmVDb2xvciI6bnVsbCwiTGluZVdlaWdodCI6MC4wLCJMaW5lVHlwZSI6MCwiUGFyZW50U3R5bGUiOm51bGx9LCJQYXJlbnRTdHlsZSI6bnVsbH0sIkhvcml6b250YWxDb25uZWN0b3JTdHlsZSI6eyIkaWQiOiI4MyIsIkxpbmVDb2xvciI6eyIkaWQiOiI4NCIsIiR0eXBlIjoiTkxSRS5Db21tb24uRG9tLlNvbGlkQ29sb3JCcnVzaCwgTkxSRS5Db21tb24iLCJDb2xvciI6eyIkaWQiOiI4NSIsIkEiOjI1NSwiUiI6MjA0LCJHIjoyMDQsIkIiOjIwNH19LCJMaW5lV2VpZ2h0IjoxLjAsIkxpbmVUeXBlIjowLCJQYXJlbnRTdHlsZSI6bnVsbH0sIlZlcnRpY2FsQ29ubmVjdG9yU3R5bGUiOnsiJGlkIjoiODYiLCJMaW5lQ29sb3IiOnsiJGlkIjoiODciLCIkdHlwZSI6Ik5MUkUuQ29tbW9uLkRvbS5Tb2xpZENvbG9yQnJ1c2gsIE5MUkUuQ29tbW9uIiwiQ29sb3IiOnsiJGlkIjoiODgiLCJBIjoyNTUsIlIiOjIwNCwiRyI6MjA0LCJCIjoyMDR9fSwiTGluZVdlaWdodCI6MC4wLCJMaW5lVHlwZSI6MCwiUGFyZW50U3R5bGUiOm51bGx9LCJNYXJnaW4iOm51bGwsIlN0YXJ0RGF0ZVBvc2l0aW9uIjo2LCJFbmREYXRlUG9zaXRpb24iOjYsIkRhdGVJc1Zpc2libGUiOmZhbHNlLCJUaXRsZVBvc2l0aW9uIjoyLCJEdXJhdGlvblBvc2l0aW9uIjo2LCJQZXJjZW50YWdlQ29tcGxldGVkUG9zaXRpb24iOjQsIlNwYWNpbmciOjMsIklzQmVsb3dUaW1lYmFuZCI6dHJ1ZSwiUGVyY2VudGFnZUNvbXBsZXRlU2hhcGVPcGFjaXR5IjozNSwiU2hhcGVTdHlsZSI6eyIkaWQiOiI4OSIsIk1hcmdpbiI6eyIkaWQiOiI5MCIsIlRvcCI6MC4wLCJMZWZ0Ijo0LjAsIlJpZ2h0Ijo0LjAsIkJvdHRvbSI6MC4wfSwiUGFkZGluZyI6eyIkaWQiOiI5MSIsIlRvcCI6MC4wLCJMZWZ0IjowLjAsIlJpZ2h0IjowLjAsIkJvdHRvbSI6MC4wfSwiQmFja2dyb3VuZCI6eyIkaWQiOiI5MiIsIkNvbG9yIjp7IiRpZCI6IjkzIiwiQSI6MjU1LCJSIjoxMjYsIkciOjE4NCwiQiI6MTc5fX0sIklzVmlzaWJsZSI6dHJ1ZSwiV2lkdGgiOjAuMCwiSGVpZ2h0IjoxNi4wLCJCb3JkZXJTdHlsZSI6eyIkaWQiOiI5NCIsIkxpbmVDb2xvciI6eyIkaWQiOiI5NSIsIiR0eXBlIjoiTkxSRS5Db21tb24uRG9tLlNvbGlkQ29sb3JCcnVzaCwgTkxSRS5Db21tb24iLCJDb2xvciI6eyIkaWQiOiI5NiIsIkEiOjI1NSwiUiI6MjU1LCJHIjoyNTUsIkIiOjI1NX19LCJMaW5lV2VpZ2h0IjowLjAsIkxpbmVUeXBlIjowLCJQYXJlbnRTdHlsZSI6bnVsbH0sIlBhcmVudFN0eWxlIjpudWxsfSwiVGl0bGVTdHlsZSI6eyIkaWQiOiI5NyIsIkZvbnRTZXR0aW5ncyI6eyIkaWQiOiI5OCIsIkZvbnRTaXplIjo5LCJGb250TmFtZSI6IkFyaWFsIiwiSXNCb2xkIjp0cnVlLCJJc0l0YWxpYyI6ZmFsc2UsIklzVW5kZXJsaW5lZCI6ZmFsc2UsIlBhcmVudFN0eWxlIjpudWxsfSwiQXV0b1NpemUiOjIsIkZvcmVncm91bmQiOnsiJGlkIjoiOTkiLCJDb2xvciI6eyIkaWQiOiIxMDAiLCJBIjoyNTUsIlIiOjI1NSwiRyI6MjU1LCJCIjoyNTV9fSwiTWF4V2lkdGgiOjYzLjM0ODE5MDMwNzYxNzE4OCwiTWF4SGVpZ2h0IjoiSW5maW5pdHkiLCJTbWFydEZvcmVncm91bmRJc0FjdGl2ZSI6ZmFsc2UsIkhvcml6b250YWxBbGlnbm1lbnQiOjEsIlZlcnRpY2FsQWxpZ25tZW50IjowLCJTbWFydEZvcmVncm91bmQiOm51bGwsIkJhY2tncm91bmRGaWxsVHlwZSI6MCwiTWFyZ2luIjp7IiRpZCI6IjEwMSIsIlRvcCI6MC4wLCJMZWZ0IjowLjAsIlJpZ2h0IjowLjAsIkJvdHRvbSI6MC4wfSwiUGFkZGluZyI6eyIkaWQiOiIxMDIiLCJUb3AiOjAuMCwiTGVmdCI6MC4wLCJSaWdodCI6MC4wLCJCb3R0b20iOjAuMH0sIkJhY2tncm91bmQiOnsiJGlkIjoiMTAzIiwiQ29sb3IiOnsiJGlkIjoiMTA0IiwiQSI6MCwiUiI6MjU1LCJHIjoyNTUsIkIiOjI1NX19LCJJc1Zpc2libGUiOnRydWUsIldpZHRoIjowLjAsIkhlaWdodCI6MC4wLCJCb3JkZXJTdHlsZSI6eyIkaWQiOiIxMDUiLCJMaW5lQ29sb3IiOm51bGwsIkxpbmVXZWlnaHQiOjAuMCwiTGluZVR5cGUiOjAsIlBhcmVudFN0eWxlIjpudWxsfSwiUGFyZW50U3R5bGUiOm51bGx9LCJEYXRlU3R5bGUiOnsiJGlkIjoiMTA2IiwiRm9udFNldHRpbmdzIjp7IiRpZCI6IjEwNyIsIkZvbnRTaXplIjo5LCJGb250TmFtZSI6IkNhbGlicmkiLCJJc0JvbGQiOmZhbHNlLCJJc0l0YWxpYyI6ZmFsc2UsIklzVW5kZXJsaW5lZCI6ZmFsc2UsIlBhcmVudFN0eWxlIjpudWxsfSwiQXV0b1NpemUiOjAsIkZvcmVncm91bmQiOnsiJGlkIjoiMTA4IiwiQ29sb3IiOnsiJGlkIjoiMTA5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MTAiLCJUb3AiOjAuMCwiTGVmdCI6MC4wLCJSaWdodCI6MC4wLCJCb3R0b20iOjAuMH0sIlBhZGRpbmciOnsiJGlkIjoiMTExIiwiVG9wIjowLjAsIkxlZnQiOjAuMCwiUmlnaHQiOjAuMCwiQm90dG9tIjowLjB9LCJCYWNrZ3JvdW5kIjp7IiRpZCI6IjExMiIsIkNvbG9yIjp7IiRpZCI6IjExMyIsIkEiOjAsIlIiOjI1NSwiRyI6MjU1LCJCIjoyNTV9fSwiSXNWaXNpYmxlIjp0cnVlLCJXaWR0aCI6MC4wLCJIZWlnaHQiOjAuMCwiQm9yZGVyU3R5bGUiOnsiJGlkIjoiMTE0IiwiTGluZUNvbG9yIjpudWxsLCJMaW5lV2VpZ2h0IjowLjAsIkxpbmVUeXBlIjowLCJQYXJlbnRTdHlsZSI6bnVsbH0sIlBhcmVudFN0eWxlIjpudWxsfSwiRGF0ZUZvcm1hdCI6eyIkaWQiOiIxMTU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E2IiwiRm9ybWF0IjowLCJJc1Zpc2libGUiOmZhbHNlLCJMYXN0S25vd25WaXNpYmlsaXR5U3RhdGUiOmZhbHNlfSwiSXNWaXNpYmxlIjp0cnVlLCJQYXJlbnRTdHlsZSI6bnVsbH0sIkluZGV4IjoyLCJTbWFydER1cmF0aW9uQWN0aXZhdGVkIjpmYWxzZSwiRGF0ZUZvcm1hdCI6eyIkcmVmIjoiMTE1In0sIldlZWtOdW1iZXJpbmciOnsiJGlkIjoiMTE3IiwiRm9ybWF0IjowLCJJc1Zpc2libGUiOmZhbHNlLCJMYXN0S25vd25WaXNpYmlsaXR5U3RhdGUiOmZhbHNlfSwiSWQiOiI4MDg1NTdkZC0xZjJjLTQwYzAtODZmNC00NDkzNDIxMzAzNWIiLCJJbXBvcnRJZCI6bnVsbCwiVGl0bGUiOiLvg7wgMzY1IGFjY2VzcyAiLCJOb3RlIjpudWxsLCJIeXBlcmxpbmsiOnsiJGlkIjoiMTE4IiwiQWRkcmVzcyI6IiIsIlN1YkFkZHJlc3MiOiIifSwiSXNDaGFuZ2VkIjpmYWxzZSwiSXNOZXciOmZhbHNlfX1dLCJfbWlsZXN0b25lcyI6W3siJGlkIjoiMTE5IiwiSWQiOiJlMjllNDhkMi1mOGI2LTQyYTgtYTYzYy1mNjUwODNjYmNjNGIiLCJJbmRleCI6MywiR3JvdXBJZCI6bnVsbCwiVGl0bGUiOiJBenVyZSBDb25uZWN0IiwiRGF0ZVRpbWUiOiIyMDIzLTA0LTE3VDIzOjU5OjAwIiwiUGVyY2VudGFnZUNvbXBsZXRlIjpudWxsLCJOb3RlIjpudWxsLCJTdHlsZSI6eyIkaWQiOiIxMjAiLCJUaXRsZVBvc2l0aW9uIjoiTGVmdCIsIkRhdGVQb3NpdGlvbiI6IkxlZnQiLCJTaGFwZVR5cGUiOjE3LCJTaGFwZVNpemUiOjAsIlNwYWNpbmciOjUsIlNoYXBlU3R5bGUiOnsiJGlkIjoiMTIxIiwiTWFyZ2luIjp7IiRpZCI6IjEyMiIsIlRvcCI6MC4wLCJMZWZ0IjowLjAsIlJpZ2h0IjowLjAsIkJvdHRvbSI6MC4wfSwiUGFkZGluZyI6eyIkaWQiOiIxMjMiLCJUb3AiOjAuMCwiTGVmdCI6MC4wLCJSaWdodCI6MC4wLCJCb3R0b20iOjAuMH0sIkJhY2tncm91bmQiOnsiJGlkIjoiMTI0IiwiQ29sb3IiOnsiJGlkIjoiMTI1IiwiQSI6MjU1LCJSIjoxMjYsIkciOjE4NCwiQiI6MTc5fX0sIklzVmlzaWJsZSI6dHJ1ZSwiV2lkdGgiOjE0LjAsIkhlaWdodCI6MTQuMCwiQm9yZGVyU3R5bGUiOnsiJGlkIjoiMTI2IiwiTGluZUNvbG9yIjp7IiRpZCI6IjEyNyIsIiR0eXBlIjoiTkxSRS5Db21tb24uRG9tLlNvbGlkQ29sb3JCcnVzaCwgTkxSRS5Db21tb24iLCJDb2xvciI6eyIkaWQiOiIxMjgiLCJBIjoyNTUsIlIiOjI1NSwiRyI6MjU1LCJCIjoyNTV9fSwiTGluZVdlaWdodCI6MC4wLCJMaW5lVHlwZSI6MCwiUGFyZW50U3R5bGUiOm51bGx9LCJQYXJlbnRTdHlsZSI6bnVsbH0sIlRpdGxlU3R5bGUiOnsiJGlkIjoiMTI5IiwiRm9udFNldHRpbmdzIjp7IiRpZCI6IjEzMCIsIkZvbnRTaXplIjo5LCJGb250TmFtZSI6IkFyaWFsIiwiSXNCb2xkIjp0cnVlLCJJc0l0YWxpYyI6ZmFsc2UsIklzVW5kZXJsaW5lZCI6ZmFsc2UsIlBhcmVudFN0eWxlIjpudWxsfSwiQXV0b1NpemUiOjAsIkZvcmVncm91bmQiOnsiJGlkIjoiMTMxIiwiQ29sb3IiOnsiJGlkIjoiMTMyIiwiQSI6MjU1LCJSIjowLCJHIjowLCJCIjowfX0sIk1heFdpZHRoIjoyMDAuMCwiTWF4SGVpZ2h0IjoiSW5maW5pdHkiLCJTbWFydEZvcmVncm91bmRJc0FjdGl2ZSI6ZmFsc2UsIkhvcml6b250YWxBbGlnbm1lbnQiOjIsIlZlcnRpY2FsQWxpZ25tZW50IjowLCJTbWFydEZvcmVncm91bmQiOm51bGwsIkJhY2tncm91bmRGaWxsVHlwZSI6MCwiTWFyZ2luIjp7IiRpZCI6IjEzMyIsIlRvcCI6MC4wLCJMZWZ0IjowLjAsIlJpZ2h0IjowLjAsIkJvdHRvbSI6MC4wfSwiUGFkZGluZyI6eyIkaWQiOiIxMzQiLCJUb3AiOjAuMCwiTGVmdCI6MC4wLCJSaWdodCI6MC4wLCJCb3R0b20iOjAuMH0sIkJhY2tncm91bmQiOnsiJGlkIjoiMTM1IiwiQ29sb3IiOnsiJGlkIjoiMTM2IiwiQSI6MCwiUiI6MjU1LCJHIjoyNTUsIkIiOjI1NX19LCJJc1Zpc2libGUiOnRydWUsIldpZHRoIjowLjAsIkhlaWdodCI6MC4wLCJCb3JkZXJTdHlsZSI6eyIkaWQiOiIxMzciLCJMaW5lQ29sb3IiOm51bGwsIkxpbmVXZWlnaHQiOjAuMCwiTGluZVR5cGUiOjAsIlBhcmVudFN0eWxlIjpudWxsfSwiUGFyZW50U3R5bGUiOm51bGx9LCJEYXRlU3R5bGUiOnsiJGlkIjoiMTM4IiwiRm9udFNldHRpbmdzIjp7IiRpZCI6IjEzOSIsIkZvbnRTaXplIjoxMCwiRm9udE5hbWUiOiJDYWxpYnJpIiwiSXNCb2xkIjpmYWxzZSwiSXNJdGFsaWMiOmZhbHNlLCJJc1VuZGVybGluZWQiOmZhbHNlLCJQYXJlbnRTdHlsZSI6bnVsbH0sIkF1dG9TaXplIjowLCJGb3JlZ3JvdW5kIjp7IiRpZCI6IjE0MCIsIkNvbG9yIjp7IiRpZCI6IjE0MS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MTQyIiwiVG9wIjowLjAsIkxlZnQiOjAuMCwiUmlnaHQiOjAuMCwiQm90dG9tIjowLjB9LCJQYWRkaW5nIjp7IiRpZCI6IjE0MyIsIlRvcCI6MC4wLCJMZWZ0IjowLjAsIlJpZ2h0IjowLjAsIkJvdHRvbSI6MC4wfSwiQmFja2dyb3VuZCI6eyIkaWQiOiIxNDQiLCJDb2xvciI6eyIkaWQiOiIxNDUiLCJBIjowLCJSIjoyNTUsIkciOjI1NSwiQiI6MjU1fX0sIklzVmlzaWJsZSI6ZmFsc2UsIldpZHRoIjowLjAsIkhlaWdodCI6MC4wLCJCb3JkZXJTdHlsZSI6eyIkaWQiOiIxNDYiLCJMaW5lQ29sb3IiOm51bGwsIkxpbmVXZWlnaHQiOjAuMCwiTGluZVR5cGUiOjAsIlBhcmVudFN0eWxlIjpudWxsfSwiUGFyZW50U3R5bGUiOm51bGx9LCJEYXRlRm9ybWF0Ijp7IiRpZCI6IjE0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DgiLCJGb3JtYXQiOjAsIklzVmlzaWJsZSI6ZmFsc2UsIkxhc3RLbm93blZpc2liaWxpdHlTdGF0ZSI6ZmFsc2V9LCJJc1Zpc2libGUiOnRydWUsIlBhcmVudFN0eWxlIjpudWxsfSwiSHlwZXJsaW5rIjpudWxsLCJJbXBvcnRJZCI6IiJ9XSwiSWQiOiIzMjEzNzFmZi1mNTE1LTQ4NjMtYTYwNy00YmFhY2FhZGZhYmYiLCJJc1NpbmdsZUl0ZW1Sb3ciOmZhbHNlfSx7IiRpZCI6IjE0OSIsIl90YXNrcyI6W3siJGlkIjoiMTUwIiwiX2F0dGFjaGVkTWlsZXN0b25lcyI6W10sIlRhc2tEZWZpbml0aW9uIjp7IiRpZCI6IjE1MSIsIkdyb3VwTmFtZSI6bnVsbCwiU3RhcnREYXRlIjoiMjAyMy0wNS0yMVQwMDowMDowMFoiLCJFbmREYXRlIjoiMjAyMy0wNy0xNVQyMzo1OTowMFoiLCJQZXJjZW50YWdlQ29tcGxldGUiOjEwMC4wLCJTdHlsZSI6eyIkaWQiOiIxNTIiLCJTaGFwZSI6MywiU2hhcGVUaGlja25lc3MiOjEsIkR1cmF0aW9uRm9ybWF0IjowLCJJbmNsdWRlTm9uV29ya2luZ0RheXNJbkR1cmF0aW9uIjpmYWxzZSwiUGVyY2VudGFnZUNvbXBsZXRlU3R5bGUiOnsiJGlkIjoiMTUzIiwiRm9udFNldHRpbmdzIjp7IiRpZCI6IjE1NCIsIkZvbnRTaXplIjoxMCwiRm9udE5hbWUiOiJDYWxpYnJpIiwiSXNCb2xkIjpmYWxzZSwiSXNJdGFsaWMiOmZhbHNlLCJJc1VuZGVybGluZWQiOmZhbHNlLCJQYXJlbnRTdHlsZSI6bnVsbH0sIkF1dG9TaXplIjowLCJGb3JlZ3JvdW5kIjp7IiRpZCI6IjE1NSIsIkNvbG9yIjp7IiRpZCI6IjE1NiIsIkEiOjI1NSwiUiI6MTE1LCJHIjoxMTUsIkIiOjExNX19LCJNYXhXaWR0aCI6MjAwLjAsIk1heEhlaWdodCI6IkluZmluaXR5IiwiU21hcnRGb3JlZ3JvdW5kSXNBY3RpdmUiOmZhbHNlLCJIb3Jpem9udGFsQWxpZ25tZW50IjowLCJWZXJ0aWNhbEFsaWdubWVudCI6MCwiU21hcnRGb3JlZ3JvdW5kIjpudWxsLCJCYWNrZ3JvdW5kRmlsbFR5cGUiOjAsIk1hcmdpbiI6eyIkaWQiOiIxNTciLCJUb3AiOjAuMCwiTGVmdCI6MC4wLCJSaWdodCI6MC4wLCJCb3R0b20iOjAuMH0sIlBhZGRpbmciOnsiJGlkIjoiMTU4IiwiVG9wIjowLjAsIkxlZnQiOjAuMCwiUmlnaHQiOjAuMCwiQm90dG9tIjowLjB9LCJCYWNrZ3JvdW5kIjp7IiRpZCI6IjE1OSIsIkNvbG9yIjp7IiRpZCI6IjE2MCIsIkEiOjg5LCJSIjowLCJHIjowLCJCIjowfX0sIklzVmlzaWJsZSI6dHJ1ZSwiV2lkdGgiOjAuMCwiSGVpZ2h0IjowLjAsIkJvcmRlclN0eWxlIjp7IiRpZCI6IjE2MSIsIkxpbmVDb2xvciI6bnVsbCwiTGluZVdlaWdodCI6MC4wLCJMaW5lVHlwZSI6MCwiUGFyZW50U3R5bGUiOm51bGx9LCJQYXJlbnRTdHlsZSI6bnVsbH0sIkR1cmF0aW9uU3R5bGUiOnsiJGlkIjoiMTYyIiwiRm9udFNldHRpbmdzIjp7IiRpZCI6IjE2MyIsIkZvbnRTaXplIjoxMCwiRm9udE5hbWUiOiJDYWxpYnJpIiwiSXNCb2xkIjpmYWxzZSwiSXNJdGFsaWMiOmZhbHNlLCJJc1VuZGVybGluZWQiOmZhbHNlLCJQYXJlbnRTdHlsZSI6bnVsbH0sIkF1dG9TaXplIjowLCJGb3JlZ3JvdW5kIjp7IiRpZCI6IjE2NCIsIkNvbG9yIjp7IiRpZCI6IjE2NS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E2NiIsIlRvcCI6MC4wLCJMZWZ0IjowLjAsIlJpZ2h0IjowLjAsIkJvdHRvbSI6MC4wfSwiUGFkZGluZyI6eyIkaWQiOiIxNjciLCJUb3AiOjAuMCwiTGVmdCI6MC4wLCJSaWdodCI6MC4wLCJCb3R0b20iOjAuMH0sIkJhY2tncm91bmQiOnsiJGlkIjoiMTY4IiwiQ29sb3IiOnsiJGlkIjoiMTY5IiwiQSI6ODksIlIiOjAsIkciOjAsIkIiOjB9fSwiSXNWaXNpYmxlIjp0cnVlLCJXaWR0aCI6MC4wLCJIZWlnaHQiOjAuMCwiQm9yZGVyU3R5bGUiOnsiJGlkIjoiMTcwIiwiTGluZUNvbG9yIjpudWxsLCJMaW5lV2VpZ2h0IjowLjAsIkxpbmVUeXBlIjowLCJQYXJlbnRTdHlsZSI6bnVsbH0sIlBhcmVudFN0eWxlIjpudWxsfSwiSG9yaXpvbnRhbENvbm5lY3RvclN0eWxlIjp7IiRpZCI6IjE3MSIsIkxpbmVDb2xvciI6eyIkaWQiOiIxNzIiLCIkdHlwZSI6Ik5MUkUuQ29tbW9uLkRvbS5Tb2xpZENvbG9yQnJ1c2gsIE5MUkUuQ29tbW9uIiwiQ29sb3IiOnsiJGlkIjoiMTczIiwiQSI6MjU1LCJSIjoyMDQsIkciOjIwNCwiQiI6MjA0fX0sIkxpbmVXZWlnaHQiOjEuMCwiTGluZVR5cGUiOjAsIlBhcmVudFN0eWxlIjpudWxsfSwiVmVydGljYWxDb25uZWN0b3JTdHlsZSI6eyIkaWQiOiIxNzQiLCJMaW5lQ29sb3IiOnsiJGlkIjoiMTc1IiwiJHR5cGUiOiJOTFJFLkNvbW1vbi5Eb20uU29saWRDb2xvckJydXNoLCBOTFJFLkNvbW1vbiIsIkNvbG9yIjp7IiRpZCI6IjE3NiIsIkEiOjI1NSwiUiI6MjA0LCJHIjoyMDQsIkIiOjIwNH19LCJMaW5lV2VpZ2h0IjowLjAsIkxpbmVUeXBlIjowLCJQYXJlbnRTdHlsZSI6bnVsbH0sIk1hcmdpbiI6bnVsbCwiU3RhcnREYXRlUG9zaXRpb24iOjYsIkVuZERhdGVQb3NpdGlvbiI6NiwiRGF0ZUlzVmlzaWJsZSI6ZmFsc2UsIlRpdGxlUG9zaXRpb24iOjIsIkR1cmF0aW9uUG9zaXRpb24iOjYsIlBlcmNlbnRhZ2VDb21wbGV0ZWRQb3NpdGlvbiI6NCwiU3BhY2luZyI6MywiSXNCZWxvd1RpbWViYW5kIjp0cnVlLCJQZXJjZW50YWdlQ29tcGxldGVTaGFwZU9wYWNpdHkiOjM1LCJTaGFwZVN0eWxlIjp7IiRpZCI6IjE3NyIsIk1hcmdpbiI6eyIkaWQiOiIxNzgiLCJUb3AiOjAuMCwiTGVmdCI6NC4wLCJSaWdodCI6NC4wLCJCb3R0b20iOjAuMH0sIlBhZGRpbmciOnsiJGlkIjoiMTc5IiwiVG9wIjowLjAsIkxlZnQiOjAuMCwiUmlnaHQiOjAuMCwiQm90dG9tIjowLjB9LCJCYWNrZ3JvdW5kIjp7IiRpZCI6IjE4MCIsIkNvbG9yIjp7IiRpZCI6IjE4MSIsIkEiOjI1NSwiUiI6MTI2LCJHIjoxODQsIkIiOjE3OX19LCJJc1Zpc2libGUiOnRydWUsIldpZHRoIjowLjAsIkhlaWdodCI6MTYuMCwiQm9yZGVyU3R5bGUiOnsiJGlkIjoiMTgyIiwiTGluZUNvbG9yIjp7IiRpZCI6IjE4MyIsIiR0eXBlIjoiTkxSRS5Db21tb24uRG9tLlNvbGlkQ29sb3JCcnVzaCwgTkxSRS5Db21tb24iLCJDb2xvciI6eyIkaWQiOiIxODQiLCJBIjoyNTUsIlIiOjI1NSwiRyI6MCwiQiI6MH19LCJMaW5lV2VpZ2h0IjowLjAsIkxpbmVUeXBlIjowLCJQYXJlbnRTdHlsZSI6bnVsbH0sIlBhcmVudFN0eWxlIjpudWxsfSwiVGl0bGVTdHlsZSI6eyIkaWQiOiIxODUiLCJGb250U2V0dGluZ3MiOnsiJGlkIjoiMTg2IiwiRm9udFNpemUiOjksIkZvbnROYW1lIjoiQXJpYWwiLCJJc0JvbGQiOnRydWUsIklzSXRhbGljIjpmYWxzZSwiSXNVbmRlcmxpbmVkIjpmYWxzZSwiUGFyZW50U3R5bGUiOm51bGx9LCJBdXRvU2l6ZSI6MiwiRm9yZWdyb3VuZCI6eyIkaWQiOiIxODciLCJDb2xvciI6eyIkaWQiOiIxODgiLCJBIjoyNTUsIlIiOjI1NSwiRyI6MjU1LCJCIjoyNTV9fSwiTWF4V2lkdGgiOjEzNy44MDA0NzYwNzQyMTg3NSwiTWF4SGVpZ2h0IjoiSW5maW5pdHkiLCJTbWFydEZvcmVncm91bmRJc0FjdGl2ZSI6ZmFsc2UsIkhvcml6b250YWxBbGlnbm1lbnQiOjEsIlZlcnRpY2FsQWxpZ25tZW50IjowLCJTbWFydEZvcmVncm91bmQiOm51bGwsIkJhY2tncm91bmRGaWxsVHlwZSI6MCwiTWFyZ2luIjp7IiRpZCI6IjE4OSIsIlRvcCI6MC4wLCJMZWZ0IjowLjAsIlJpZ2h0IjowLjAsIkJvdHRvbSI6MC4wfSwiUGFkZGluZyI6eyIkaWQiOiIxOTAiLCJUb3AiOjAuMCwiTGVmdCI6MC4wLCJSaWdodCI6MC4wLCJCb3R0b20iOjAuMH0sIkJhY2tncm91bmQiOnsiJGlkIjoiMTkxIiwiQ29sb3IiOnsiJGlkIjoiMTkyIiwiQSI6MCwiUiI6MjU1LCJHIjoyNTUsIkIiOjI1NX19LCJJc1Zpc2libGUiOnRydWUsIldpZHRoIjowLjAsIkhlaWdodCI6MC4wLCJCb3JkZXJTdHlsZSI6eyIkaWQiOiIxOTMiLCJMaW5lQ29sb3IiOm51bGwsIkxpbmVXZWlnaHQiOjAuMCwiTGluZVR5cGUiOjAsIlBhcmVudFN0eWxlIjpudWxsfSwiUGFyZW50U3R5bGUiOm51bGx9LCJEYXRlU3R5bGUiOnsiJGlkIjoiMTk0IiwiRm9udFNldHRpbmdzIjp7IiRpZCI6IjE5NSIsIkZvbnRTaXplIjo5LCJGb250TmFtZSI6IkNhbGlicmkiLCJJc0JvbGQiOmZhbHNlLCJJc0l0YWxpYyI6ZmFsc2UsIklzVW5kZXJsaW5lZCI6ZmFsc2UsIlBhcmVudFN0eWxlIjpudWxsfSwiQXV0b1NpemUiOjAsIkZvcmVncm91bmQiOnsiJGlkIjoiMTk2IiwiQ29sb3IiOnsiJGlkIjoiMTk3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OTgiLCJUb3AiOjAuMCwiTGVmdCI6MC4wLCJSaWdodCI6MC4wLCJCb3R0b20iOjAuMH0sIlBhZGRpbmciOnsiJGlkIjoiMTk5IiwiVG9wIjowLjAsIkxlZnQiOjAuMCwiUmlnaHQiOjAuMCwiQm90dG9tIjowLjB9LCJCYWNrZ3JvdW5kIjp7IiRpZCI6IjIwMCIsIkNvbG9yIjp7IiRpZCI6IjIwMSIsIkEiOjAsIlIiOjI1NSwiRyI6MjU1LCJCIjoyNTV9fSwiSXNWaXNpYmxlIjp0cnVlLCJXaWR0aCI6MC4wLCJIZWlnaHQiOjAuMCwiQm9yZGVyU3R5bGUiOnsiJGlkIjoiMjAyIiwiTGluZUNvbG9yIjpudWxsLCJMaW5lV2VpZ2h0IjowLjAsIkxpbmVUeXBlIjowLCJQYXJlbnRTdHlsZSI6bnVsbH0sIlBhcmVudFN0eWxlIjpudWxsfSwiRGF0ZUZvcm1hdCI6eyIkaWQiOiIyMDM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A0IiwiRm9ybWF0IjowLCJJc1Zpc2libGUiOmZhbHNlLCJMYXN0S25vd25WaXNpYmlsaXR5U3RhdGUiOmZhbHNlfSwiSXNWaXNpYmxlIjp0cnVlLCJQYXJlbnRTdHlsZSI6bnVsbH0sIkluZGV4Ijo0LCJTbWFydER1cmF0aW9uQWN0aXZhdGVkIjpmYWxzZSwiRGF0ZUZvcm1hdCI6eyIkcmVmIjoiMjAzIn0sIldlZWtOdW1iZXJpbmciOnsiJGlkIjoiMjA1IiwiRm9ybWF0IjowLCJJc1Zpc2libGUiOmZhbHNlLCJMYXN0S25vd25WaXNpYmlsaXR5U3RhdGUiOmZhbHNlfSwiSWQiOiJmYjhjOWE3Ny0wNmMyLTQyYzgtYTU3ZS0wMzQyNGJiNzU0ODYiLCJJbXBvcnRJZCI6bnVsbCwiVGl0bGUiOiIg74O8IEF6dXJlIGNvbmZpZ3VyYXRpb25zIiwiTm90ZSI6bnVsbCwiSHlwZXJsaW5rIjp7IiRpZCI6IjIwNiIsIkFkZHJlc3MiOiIiLCJTdWJBZGRyZXNzIjoiIn0sIklzQ2hhbmdlZCI6ZmFsc2UsIklzTmV3IjpmYWxzZX19XSwiX21pbGVzdG9uZXMiOlt7IiRpZCI6IjIwNyIsIklkIjoiYmE5MmViMTEtNDg3Ny00Mzc0LTlmZGItY2U1ZDNkZGFhNTZkIiwiSW5kZXgiOjUsIkdyb3VwSWQiOm51bGwsIlRpdGxlIjoiMzY1IENvbm5lY3QiLCJEYXRlVGltZSI6IjIwMjMtMDQtMTdUMjM6NTk6MDAiLCJQZXJjZW50YWdlQ29tcGxldGUiOm51bGwsIk5vdGUiOm51bGwsIlN0eWxlIjp7IiRpZCI6IjIwOCIsIlRpdGxlUG9zaXRpb24iOiJMZWZ0IiwiRGF0ZVBvc2l0aW9uIjoiTGVmdCIsIlNoYXBlVHlwZSI6MTcsIlNoYXBlU2l6ZSI6MCwiU3BhY2luZyI6NSwiU2hhcGVTdHlsZSI6eyIkaWQiOiIyMDkiLCJNYXJnaW4iOnsiJGlkIjoiMjEwIiwiVG9wIjowLjAsIkxlZnQiOjAuMCwiUmlnaHQiOjAuMCwiQm90dG9tIjowLjB9LCJQYWRkaW5nIjp7IiRpZCI6IjIxMSIsIlRvcCI6MC4wLCJMZWZ0IjowLjAsIlJpZ2h0IjowLjAsIkJvdHRvbSI6MC4wfSwiQmFja2dyb3VuZCI6eyIkaWQiOiIyMTIiLCJDb2xvciI6eyIkaWQiOiIyMTMiLCJBIjoyNTUsIlIiOjEyNiwiRyI6MTg0LCJCIjoxNzl9fSwiSXNWaXNpYmxlIjp0cnVlLCJXaWR0aCI6MTQuMCwiSGVpZ2h0IjoxNC4wLCJCb3JkZXJTdHlsZSI6eyIkaWQiOiIyMTQiLCJMaW5lQ29sb3IiOnsiJGlkIjoiMjE1IiwiJHR5cGUiOiJOTFJFLkNvbW1vbi5Eb20uU29saWRDb2xvckJydXNoLCBOTFJFLkNvbW1vbiIsIkNvbG9yIjp7IiRpZCI6IjIxNiIsIkEiOjI1NSwiUiI6MjU1LCJHIjoyNTUsIkIiOjI1NX19LCJMaW5lV2VpZ2h0IjowLjAsIkxpbmVUeXBlIjowLCJQYXJlbnRTdHlsZSI6bnVsbH0sIlBhcmVudFN0eWxlIjpudWxsfSwiVGl0bGVTdHlsZSI6eyIkaWQiOiIyMTciLCJGb250U2V0dGluZ3MiOnsiJGlkIjoiMjE4IiwiRm9udFNpemUiOjksIkZvbnROYW1lIjoiQXJpYWwiLCJJc0JvbGQiOnRydWUsIklzSXRhbGljIjpmYWxzZSwiSXNVbmRlcmxpbmVkIjpmYWxzZSwiUGFyZW50U3R5bGUiOm51bGx9LCJBdXRvU2l6ZSI6MCwiRm9yZWdyb3VuZCI6eyIkaWQiOiIyMTkiLCJDb2xvciI6eyIkaWQiOiIyMjAiLCJBIjoyNTUsIlIiOjAsIkciOjAsIkIiOjB9fSwiTWF4V2lkdGgiOjIwMC4wLCJNYXhIZWlnaHQiOiJJbmZpbml0eSIsIlNtYXJ0Rm9yZWdyb3VuZElzQWN0aXZlIjpmYWxzZSwiSG9yaXpvbnRhbEFsaWdubWVudCI6MiwiVmVydGljYWxBbGlnbm1lbnQiOjAsIlNtYXJ0Rm9yZWdyb3VuZCI6bnVsbCwiQmFja2dyb3VuZEZpbGxUeXBlIjowLCJNYXJnaW4iOnsiJGlkIjoiMjIxIiwiVG9wIjowLjAsIkxlZnQiOjAuMCwiUmlnaHQiOjAuMCwiQm90dG9tIjowLjB9LCJQYWRkaW5nIjp7IiRpZCI6IjIyMiIsIlRvcCI6MC4wLCJMZWZ0IjowLjAsIlJpZ2h0IjowLjAsIkJvdHRvbSI6MC4wfSwiQmFja2dyb3VuZCI6eyIkaWQiOiIyMjMiLCJDb2xvciI6eyIkaWQiOiIyMjQiLCJBIjowLCJSIjoyNTUsIkciOjI1NSwiQiI6MjU1fX0sIklzVmlzaWJsZSI6dHJ1ZSwiV2lkdGgiOjAuMCwiSGVpZ2h0IjowLjAsIkJvcmRlclN0eWxlIjp7IiRpZCI6IjIyNSIsIkxpbmVDb2xvciI6bnVsbCwiTGluZVdlaWdodCI6MC4wLCJMaW5lVHlwZSI6MCwiUGFyZW50U3R5bGUiOm51bGx9LCJQYXJlbnRTdHlsZSI6bnVsbH0sIkRhdGVTdHlsZSI6eyIkaWQiOiIyMjYiLCJGb250U2V0dGluZ3MiOnsiJGlkIjoiMjI3IiwiRm9udFNpemUiOjEwLCJGb250TmFtZSI6IkNhbGlicmkiLCJJc0JvbGQiOmZhbHNlLCJJc0l0YWxpYyI6ZmFsc2UsIklzVW5kZXJsaW5lZCI6ZmFsc2UsIlBhcmVudFN0eWxlIjpudWxsfSwiQXV0b1NpemUiOjAsIkZvcmVncm91bmQiOnsiJGlkIjoiMjI4IiwiQ29sb3IiOnsiJGlkIjoiMjI5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yMzAiLCJUb3AiOjAuMCwiTGVmdCI6MC4wLCJSaWdodCI6MC4wLCJCb3R0b20iOjAuMH0sIlBhZGRpbmciOnsiJGlkIjoiMjMxIiwiVG9wIjowLjAsIkxlZnQiOjAuMCwiUmlnaHQiOjAuMCwiQm90dG9tIjowLjB9LCJCYWNrZ3JvdW5kIjp7IiRpZCI6IjIzMiIsIkNvbG9yIjp7IiRpZCI6IjIzMyIsIkEiOjAsIlIiOjI1NSwiRyI6MjU1LCJCIjoyNTV9fSwiSXNWaXNpYmxlIjpmYWxzZSwiV2lkdGgiOjAuMCwiSGVpZ2h0IjowLjAsIkJvcmRlclN0eWxlIjp7IiRpZCI6IjIzNCIsIkxpbmVDb2xvciI6bnVsbCwiTGluZVdlaWdodCI6MC4wLCJMaW5lVHlwZSI6MCwiUGFyZW50U3R5bGUiOm51bGx9LCJQYXJlbnRTdHlsZSI6bnVsbH0sIkRhdGVGb3JtYXQiOnsiJGlkIjoiMjM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zNiIsIkZvcm1hdCI6MCwiSXNWaXNpYmxlIjpmYWxzZSwiTGFzdEtub3duVmlzaWJpbGl0eVN0YXRlIjpmYWxzZX0sIklzVmlzaWJsZSI6dHJ1ZSwiUGFyZW50U3R5bGUiOm51bGx9LCJIeXBlcmxpbmsiOm51bGwsIkltcG9ydElkIjoiIn1dLCJJZCI6IjZlYTM1OTIwLWY5ZDItNGY1OC04ZTk2LTY1ODZjZGYwNDYwOCIsIklzU2luZ2xlSXRlbVJvdyI6ZmFsc2V9XSwiSW5kZXgiOjAsIklkIjoiYjg3NDczMzAtNjJlYi00MzU2LWFjNTYtMzMzMDU2YWM0ZTNkIiwiSGVhZGVyVGV4dCI6IiIsIklzRGVmYXVsdCI6dHJ1ZSwiU3R5bGUiOnsiJGlkIjoiMjM3IiwiSGVhZGVyU3R5bGUiOnsiJGlkIjoiMjM4IiwiVGV4dFN0eWxlIjp7IiRpZCI6IjIzOSIsIkZvbnRTZXR0aW5ncyI6eyIkaWQiOiIyNDAiLCJGb250U2l6ZSI6MTEsIkZvbnROYW1lIjoiQXJpYWwiLCJJc0JvbGQiOmZhbHNlLCJJc0l0YWxpYyI6ZmFsc2UsIklzVW5kZXJsaW5lZCI6ZmFsc2UsIlBhcmVudFN0eWxlIjpudWxsfSwiQXV0b1NpemUiOjAsIkZvcmVncm91bmQiOnsiJGlkIjoiMjQxIiwiQ29sb3IiOnsiJGlkIjoiMjQy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jQzIiwiVG9wIjowLjAsIkxlZnQiOjAuMCwiUmlnaHQiOjAuMCwiQm90dG9tIjowLjB9LCJQYWRkaW5nIjp7IiRpZCI6IjI0NCIsIlRvcCI6MC4wLCJMZWZ0IjowLjAsIlJpZ2h0IjowLjAsIkJvdHRvbSI6MC4wfSwiQmFja2dyb3VuZCI6bnVsbCwiSXNWaXNpYmxlIjp0cnVlLCJXaWR0aCI6MC4wLCJIZWlnaHQiOjAuMCwiQm9yZGVyU3R5bGUiOm51bGwsIlBhcmVudFN0eWxlIjpudWxsfSwiUmVjdGFuZ2xlU3R5bGUiOnsiJGlkIjoiMjQ1IiwiTWFyZ2luIjp7IiRpZCI6IjI0NiIsIlRvcCI6MC4wLCJMZWZ0IjowLjAsIlJpZ2h0IjowLjAsIkJvdHRvbSI6MC4wfSwiUGFkZGluZyI6eyIkaWQiOiIyNDciLCJUb3AiOjAuMCwiTGVmdCI6MC4wLCJSaWdodCI6MC4wLCJCb3R0b20iOjAuMH0sIkJhY2tncm91bmQiOnsiJGlkIjoiMjQ4IiwiQ29sb3IiOnsiJGlkIjoiMjQ5IiwiQSI6NjMsIlIiOjIzMiwiRyI6MjMyLCJCIjoyMzJ9fSwiSXNWaXNpYmxlIjp0cnVlLCJXaWR0aCI6MC4wLCJIZWlnaHQiOjAuMCwiQm9yZGVyU3R5bGUiOnsiJGlkIjoiMjUwIiwiTGluZUNvbG9yIjp7IiRpZCI6IjI1MSIsIiR0eXBlIjoiTkxSRS5Db21tb24uRG9tLlNvbGlkQ29sb3JCcnVzaCwgTkxSRS5Db21tb24iLCJDb2xvciI6eyIkaWQiOiIyNTIiLCJBIjoyNTUsIlIiOjI1NSwiRyI6MCwiQiI6MH19LCJMaW5lV2VpZ2h0IjowLjAsIkxpbmVUeXBlIjowLCJQYXJlbnRTdHlsZSI6bnVsbH0sIlBhcmVudFN0eWxlIjpudWxsfSwiTWFyZ2luIjp7IiRpZCI6IjI1MyIsIlRvcCI6MC4wLCJMZWZ0IjowLjAsIlJpZ2h0IjowLjAsIkJvdHRvbSI6MC4wfSwiUGFkZGluZyI6eyIkaWQiOiIyNTQiLCJUb3AiOjAuMCwiTGVmdCI6MC4wLCJSaWdodCI6MC4wLCJCb3R0b20iOjAuMH0sIkJhY2tncm91bmQiOm51bGwsIklzVmlzaWJsZSI6dHJ1ZSwiV2lkdGgiOjAuMCwiSGVpZ2h0IjowLjAsIkJvcmRlclN0eWxlIjpudWxsLCJQYXJlbnRTdHlsZSI6bnVsbH0sIkJhY2tncm91bmRTdHlsZSI6eyIkaWQiOiIyNTUiLCJNYXJnaW4iOnsiJGlkIjoiMjU2IiwiVG9wIjowLjAsIkxlZnQiOjAuMCwiUmlnaHQiOjAuMCwiQm90dG9tIjowLjB9LCJQYWRkaW5nIjp7IiRpZCI6IjI1NyIsIlRvcCI6MC4wLCJMZWZ0IjowLjAsIlJpZ2h0IjowLjAsIkJvdHRvbSI6MC4wfSwiQmFja2dyb3VuZCI6eyIkaWQiOiIyNTgiLCJDb2xvciI6eyIkaWQiOiIyNTkiLCJBIjo1MSwiUiI6MjMyLCJHIjoyMzIsIkIiOjIzMn19LCJJc1Zpc2libGUiOnRydWUsIldpZHRoIjowLjAsIkhlaWdodCI6MC4wLCJCb3JkZXJTdHlsZSI6eyIkaWQiOiIyNjAiLCJMaW5lQ29sb3IiOnsiJGlkIjoiMjYxIiwiJHR5cGUiOiJOTFJFLkNvbW1vbi5Eb20uU29saWRDb2xvckJydXNoLCBOTFJFLkNvbW1vbiIsIkNvbG9yIjp7IiRpZCI6IjI2MiIsIkEiOjI1NSwiUiI6MjM0LCJHIjoyMiwiQiI6MzB9fSwiTGluZVdlaWdodCI6MC4wLCJMaW5lVHlwZSI6MCwiUGFyZW50U3R5bGUiOm51bGx9LCJQYXJlbnRTdHlsZSI6bnVsbH0sIk1hcmdpbiI6eyIkaWQiOiIyNjMiLCJUb3AiOjAuMCwiTGVmdCI6MC4wLCJSaWdodCI6MC4wLCJCb3R0b20iOjAuMH0sIlBhZGRpbmciOnsiJGlkIjoiMjY0IiwiVG9wIjowLjAsIkxlZnQiOjAuMCwiUmlnaHQiOjAuMCwiQm90dG9tIjowLjB9LCJJc1Zpc2libGUiOnRydWUsIldpZHRoIjowLjAsIkhlaWdodCI6MC4wLCJCb3JkZXJTdHlsZSI6eyIkaWQiOiIyNjUiLCJMaW5lQ29sb3IiOm51bGwsIkxpbmVXZWlnaHQiOjAuMCwiTGluZVR5cGUiOjAsIlBhcmVudFN0eWxlIjpudWxsfSwiUGFyZW50U3R5bGUiOm51bGx9fV0sIklkIjoiZDhlY2YzNDUtNGVkNi00MTEyLWFkMTYtOWIxOTRiNDNlYmRlIiwiSW5kZXgiOjAsIkhlYWRlclRleHQiOiLvg7wgU3lzdGVtcyIsIlN0eWxlIjp7IiRpZCI6IjI2NiIsIlN0eWxlSWQiOiIwMDAwMDAwMC0wMDAwLTAwMDAtMDAwMC0wMDAwMDAwMDAwMDAiLCJIZWFkZXJTdHlsZSI6eyIkaWQiOiIyNjciLCJUZXh0SXNWZXJ0aWNhbCI6ZmFsc2UsIlRleHRTdHlsZSI6eyIkaWQiOiIyNjgiLCJGb250U2V0dGluZ3MiOnsiJGlkIjoiMjY5IiwiRm9udFNpemUiOjExLCJGb250TmFtZSI6IkFyaWFsIiwiSXNCb2xkIjp0cnVlLCJJc0l0YWxpYyI6ZmFsc2UsIklzVW5kZXJsaW5lZCI6ZmFsc2UsIlBhcmVudFN0eWxlIjpudWxsfSwiQXV0b1NpemUiOjIsIkZvcmVncm91bmQiOnsiJGlkIjoiMjcwIiwiQ29sb3IiOnsiJGlkIjoiMjcx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jcyIiwiVG9wIjowLjAsIkxlZnQiOjAuMCwiUmlnaHQiOjAuMCwiQm90dG9tIjowLjB9LCJQYWRkaW5nIjp7IiRpZCI6IjI3MyIsIlRvcCI6MC4wLCJMZWZ0IjowLjAsIlJpZ2h0IjowLjAsIkJvdHRvbSI6MC4wfSwiQmFja2dyb3VuZCI6eyIkaWQiOiIyNzQiLCJDb2xvciI6eyIkaWQiOiIyNzUiLCJBIjowLCJSIjoyNTUsIkciOjI1NSwiQiI6MjU1fX0sIklzVmlzaWJsZSI6dHJ1ZSwiV2lkdGgiOjAuMCwiSGVpZ2h0IjowLjAsIkJvcmRlclN0eWxlIjpudWxsLCJQYXJlbnRTdHlsZSI6bnVsbH0sIlJlY3RhbmdsZVN0eWxlIjp7IiRpZCI6IjI3NiIsIk1hcmdpbiI6eyIkaWQiOiIyNzciLCJUb3AiOjAuMCwiTGVmdCI6MC4wLCJSaWdodCI6MC4wLCJCb3R0b20iOjAuMH0sIlBhZGRpbmciOnsiJGlkIjoiMjc4IiwiVG9wIjowLjAsIkxlZnQiOjAuMCwiUmlnaHQiOjAuMCwiQm90dG9tIjowLjB9LCJCYWNrZ3JvdW5kIjp7IiRpZCI6IjI3OSIsIkNvbG9yIjp7IiRpZCI6IjI4MCIsIkEiOjI1NSwiUiI6MjMyLCJHIjoyMzIsIkIiOjIzMn19LCJJc1Zpc2libGUiOnRydWUsIldpZHRoIjowLjAsIkhlaWdodCI6MC4wLCJCb3JkZXJTdHlsZSI6eyIkaWQiOiIyODEiLCJMaW5lQ29sb3IiOnsiJGlkIjoiMjgyIiwiJHR5cGUiOiJOTFJFLkNvbW1vbi5Eb20uU29saWRDb2xvckJydXNoLCBOTFJFLkNvbW1vbiIsIkNvbG9yIjp7IiRpZCI6IjI4MyIsIkEiOjI1NSwiUiI6ODIsIkciOjgyLCJCIjo4Mn19LCJMaW5lV2VpZ2h0IjowLjAsIkxpbmVUeXBlIjowLCJQYXJlbnRTdHlsZSI6bnVsbH0sIlBhcmVudFN0eWxlIjpudWxsfSwiTWFyZ2luIjp7IiRpZCI6IjI4NCIsIlRvcCI6MC4wLCJMZWZ0IjowLjAsIlJpZ2h0IjowLjAsIkJvdHRvbSI6MC4wfSwiUGFkZGluZyI6eyIkaWQiOiIyODUiLCJUb3AiOjAuMCwiTGVmdCI6MC4wLCJSaWdodCI6MC4wLCJCb3R0b20iOjAuMH0sIkJhY2tncm91bmQiOm51bGwsIklzVmlzaWJsZSI6dHJ1ZSwiV2lkdGgiOjAuMCwiSGVpZ2h0IjowLjAsIkJvcmRlclN0eWxlIjpudWxsLCJQYXJlbnRTdHlsZSI6bnVsbH0sIkJhY2tncm91bmRTdHlsZSI6eyIkaWQiOiIyODYiLCJNYXJnaW4iOnsiJGlkIjoiMjg3IiwiVG9wIjowLjAsIkxlZnQiOjAuMCwiUmlnaHQiOjAuMCwiQm90dG9tIjowLjB9LCJQYWRkaW5nIjp7IiRpZCI6IjI4OCIsIlRvcCI6MC4wLCJMZWZ0IjowLjAsIlJpZ2h0IjowLjAsIkJvdHRvbSI6MC4wfSwiQmFja2dyb3VuZCI6eyIkaWQiOiIyODkiLCJDb2xvciI6eyIkaWQiOiIyOTAiLCJBIjo1MSwiUiI6MjMyLCJHIjoyMzIsIkIiOjIzMn19LCJJc1Zpc2libGUiOnRydWUsIldpZHRoIjowLjAsIkhlaWdodCI6MC4wLCJCb3JkZXJTdHlsZSI6eyIkaWQiOiIyOTEiLCJMaW5lQ29sb3IiOnsiJGlkIjoiMjkyIiwiJHR5cGUiOiJOTFJFLkNvbW1vbi5Eb20uU29saWRDb2xvckJydXNoLCBOTFJFLkNvbW1vbiIsIkNvbG9yIjp7IiRpZCI6IjI5MyIsIkEiOjI1NSwiUiI6NDcsIkciOjgyLCJCIjoxNDN9fSwiTGluZVdlaWdodCI6MC4wLCJMaW5lVHlwZSI6MCwiUGFyZW50U3R5bGUiOm51bGx9LCJQYXJlbnRTdHlsZSI6bnVsbH0sIklzQWJvdmVUaW1lYmFuZCI6ZmFsc2UsIlNwYWNpbmciOjUsIkRlZmF1bHRTd2ltbGFuZVRhc2tTdHlsZSI6eyIkaWQiOiIyOTQiLCIkdHlwZSI6Ik5MUkUuQ29tbW9uLkRvbS5TdHlsZXMuRXhwbGljaXRTZXRhYmxlVGFza1N0eWxlLCBOTFJFLkNvbW1vbiIsIlNoYXBlIjozLCJTaGFwZVRoaWNrbmVzcyI6MSwiRHVyYXRpb25Gb3JtYXQiOjAsIkluY2x1ZGVOb25Xb3JraW5nRGF5c0luRHVyYXRpb24iOmZhbHNlLCJQZXJjZW50YWdlQ29tcGxldGVTdHlsZSI6eyIkaWQiOiIyOTUiLCJGb250U2V0dGluZ3MiOnsiJGlkIjoiMjk2IiwiRm9udFNpemUiOjEwLCJGb250TmFtZSI6IkNhbGlicmkiLCJJc0JvbGQiOmZhbHNlLCJJc0l0YWxpYyI6ZmFsc2UsIklzVW5kZXJsaW5lZCI6ZmFsc2UsIlBhcmVudFN0eWxlIjpudWxsfSwiQXV0b1NpemUiOjAsIkZvcmVncm91bmQiOnsiJGlkIjoiMjk3IiwiQ29sb3IiOnsiJGlkIjoiMjk4IiwiQSI6MjU1LCJSIjoxMTUsIkciOjExNSwiQiI6MTE1fX0sIk1heFdpZHRoIjoyMDAuMCwiTWF4SGVpZ2h0IjoiSW5maW5pdHkiLCJTbWFydEZvcmVncm91bmRJc0FjdGl2ZSI6ZmFsc2UsIkhvcml6b250YWxBbGlnbm1lbnQiOjAsIlZlcnRpY2FsQWxpZ25tZW50IjowLCJTbWFydEZvcmVncm91bmQiOm51bGwsIkJhY2tncm91bmRGaWxsVHlwZSI6MCwiTWFyZ2luIjp7IiRpZCI6IjI5OSIsIlRvcCI6MC4wLCJMZWZ0IjowLjAsIlJpZ2h0IjowLjAsIkJvdHRvbSI6MC4wfSwiUGFkZGluZyI6eyIkaWQiOiIzMDAiLCJUb3AiOjAuMCwiTGVmdCI6MC4wLCJSaWdodCI6MC4wLCJCb3R0b20iOjAuMH0sIkJhY2tncm91bmQiOnsiJGlkIjoiMzAxIiwiQ29sb3IiOnsiJGlkIjoiMzAyIiwiQSI6ODksIlIiOjAsIkciOjAsIkIiOjB9fSwiSXNWaXNpYmxlIjp0cnVlLCJXaWR0aCI6MC4wLCJIZWlnaHQiOjAuMCwiQm9yZGVyU3R5bGUiOnsiJGlkIjoiMzAzIiwiTGluZUNvbG9yIjpudWxsLCJMaW5lV2VpZ2h0IjowLjAsIkxpbmVUeXBlIjowLCJQYXJlbnRTdHlsZSI6bnVsbH0sIlBhcmVudFN0eWxlIjpudWxsfSwiRHVyYXRpb25TdHlsZSI6eyIkaWQiOiIzMDQiLCJGb250U2V0dGluZ3MiOnsiJGlkIjoiMzA1IiwiRm9udFNpemUiOjEwLCJGb250TmFtZSI6IkNhbGlicmkiLCJJc0JvbGQiOmZhbHNlLCJJc0l0YWxpYyI6ZmFsc2UsIklzVW5kZXJsaW5lZCI6ZmFsc2UsIlBhcmVudFN0eWxlIjpudWxsfSwiQXV0b1NpemUiOjAsIkZvcmVncm91bmQiOnsiJGlkIjoiMzA2IiwiQ29sb3IiOnsiJGlkIjoiMzA3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zA4IiwiVG9wIjowLjAsIkxlZnQiOjAuMCwiUmlnaHQiOjAuMCwiQm90dG9tIjowLjB9LCJQYWRkaW5nIjp7IiRpZCI6IjMwOSIsIlRvcCI6MC4wLCJMZWZ0IjowLjAsIlJpZ2h0IjowLjAsIkJvdHRvbSI6MC4wfSwiQmFja2dyb3VuZCI6eyIkaWQiOiIzMTAiLCJDb2xvciI6eyIkaWQiOiIzMTEiLCJBIjo4OSwiUiI6MCwiRyI6MCwiQiI6MH19LCJJc1Zpc2libGUiOnRydWUsIldpZHRoIjowLjAsIkhlaWdodCI6MC4wLCJCb3JkZXJTdHlsZSI6eyIkaWQiOiIzMTIiLCJMaW5lQ29sb3IiOm51bGwsIkxpbmVXZWlnaHQiOjAuMCwiTGluZVR5cGUiOjAsIlBhcmVudFN0eWxlIjpudWxsfSwiUGFyZW50U3R5bGUiOm51bGx9LCJIb3Jpem9udGFsQ29ubmVjdG9yU3R5bGUiOnsiJGlkIjoiMzEzIiwiTGluZUNvbG9yIjp7IiRpZCI6IjMxNCIsIiR0eXBlIjoiTkxSRS5Db21tb24uRG9tLlNvbGlkQ29sb3JCcnVzaCwgTkxSRS5Db21tb24iLCJDb2xvciI6eyIkaWQiOiIzMTUiLCJBIjoyNTUsIlIiOjIwNCwiRyI6MjA0LCJCIjoyMDR9fSwiTGluZVdlaWdodCI6MS4wLCJMaW5lVHlwZSI6MCwiUGFyZW50U3R5bGUiOm51bGx9LCJWZXJ0aWNhbENvbm5lY3RvclN0eWxlIjp7IiRpZCI6IjMxNiIsIkxpbmVDb2xvciI6eyIkaWQiOiIzMTciLCIkdHlwZSI6Ik5MUkUuQ29tbW9uLkRvbS5Tb2xpZENvbG9yQnJ1c2gsIE5MUkUuQ29tbW9uIiwiQ29sb3IiOnsiJGlkIjoiMzE4IiwiQSI6MjU1LCJSIjoyMDQsIkciOjIwNCwiQiI6MjA0fX0sIkxpbmVXZWlnaHQiOjAuMCwiTGluZVR5cGUiOjAsIlBhcmVudFN0eWxlIjpudWxsfSwiTWFyZ2luIjpudWxsLCJTdGFydERhdGVQb3NpdGlvbiI6NiwiRW5kRGF0ZVBvc2l0aW9uIjo2LCJEYXRlSXNWaXNpYmxlIjpmYWxzZSwiVGl0bGVQb3NpdGlvbiI6MiwiRHVyYXRpb25Qb3NpdGlvbiI6NiwiUGVyY2VudGFnZUNvbXBsZXRlZFBvc2l0aW9uIjo0LCJTcGFjaW5nIjozLCJJc0JlbG93VGltZWJhbmQiOnRydWUsIlBlcmNlbnRhZ2VDb21wbGV0ZVNoYXBlT3BhY2l0eSI6MzUsIlNoYXBlU3R5bGUiOnsiJGlkIjoiMzE5IiwiTWFyZ2luIjp7IiRpZCI6IjMyMCIsIlRvcCI6MC4wLCJMZWZ0Ijo0LjAsIlJpZ2h0Ijo0LjAsIkJvdHRvbSI6MC4wfSwiUGFkZGluZyI6eyIkaWQiOiIzMjEiLCJUb3AiOjAuMCwiTGVmdCI6MC4wLCJSaWdodCI6MC4wLCJCb3R0b20iOjAuMH0sIkJhY2tncm91bmQiOnsiJGlkIjoiMzIyIiwiQ29sb3IiOnsiJGlkIjoiMzIzIiwiQSI6MjU1LCJSIjoxMjYsIkciOjE4NCwiQiI6MTc5fX0sIklzVmlzaWJsZSI6dHJ1ZSwiV2lkdGgiOjI4Ni45ODgwOTgxNDQ1MzEyNSwiSGVpZ2h0IjoxNi4wLCJCb3JkZXJTdHlsZSI6eyIkaWQiOiIzMjQiLCJMaW5lQ29sb3IiOnsiJGlkIjoiMzI1IiwiJHR5cGUiOiJOTFJFLkNvbW1vbi5Eb20uU29saWRDb2xvckJydXNoLCBOTFJFLkNvbW1vbiIsIkNvbG9yIjp7IiRpZCI6IjMyNiIsIkEiOjI1NSwiUiI6MjM0LCJHIjoyMiwiQiI6MzB9fSwiTGluZVdlaWdodCI6MC4wLCJMaW5lVHlwZSI6MCwiUGFyZW50U3R5bGUiOm51bGx9LCJQYXJlbnRTdHlsZSI6bnVsbH0sIlRpdGxlU3R5bGUiOnsiJGlkIjoiMzI3IiwiRm9udFNldHRpbmdzIjp7IiRpZCI6IjMyOCIsIkZvbnRTaXplIjo5LCJGb250TmFtZSI6IkFyaWFsIiwiSXNCb2xkIjp0cnVlLCJJc0l0YWxpYyI6ZmFsc2UsIklzVW5kZXJsaW5lZCI6ZmFsc2UsIlBhcmVudFN0eWxlIjpudWxsfSwiQXV0b1NpemUiOjAsIkZvcmVncm91bmQiOnsiJGlkIjoiMzI5IiwiQ29sb3IiOnsiJGlkIjoiMzMwIiwiQSI6MjU1LCJSIjoyNTUsIkciOjI1NSwiQiI6MjU1fX0sIk1heFdpZHRoIjoyMDAuMCwiTWF4SGVpZ2h0IjoiSW5maW5pdHkiLCJTbWFydEZvcmVncm91bmRJc0FjdGl2ZSI6ZmFsc2UsIkhvcml6b250YWxBbGlnbm1lbnQiOjEsIlZlcnRpY2FsQWxpZ25tZW50IjowLCJTbWFydEZvcmVncm91bmQiOm51bGwsIkJhY2tncm91bmRGaWxsVHlwZSI6MCwiTWFyZ2luIjp7IiRpZCI6IjMzMSIsIlRvcCI6MC4wLCJMZWZ0IjowLjAsIlJpZ2h0IjowLjAsIkJvdHRvbSI6MC4wfSwiUGFkZGluZyI6eyIkaWQiOiIzMzIiLCJUb3AiOjAuMCwiTGVmdCI6MC4wLCJSaWdodCI6MC4wLCJCb3R0b20iOjAuMH0sIkJhY2tncm91bmQiOnsiJGlkIjoiMzMzIiwiQ29sb3IiOnsiJGlkIjoiMzM0IiwiQSI6MCwiUiI6MjU1LCJHIjoyNTUsIkIiOjI1NX19LCJJc1Zpc2libGUiOnRydWUsIldpZHRoIjowLjAsIkhlaWdodCI6MC4wLCJCb3JkZXJTdHlsZSI6eyIkaWQiOiIzMzUiLCJMaW5lQ29sb3IiOm51bGwsIkxpbmVXZWlnaHQiOjAuMCwiTGluZVR5cGUiOjAsIlBhcmVudFN0eWxlIjpudWxsfSwiUGFyZW50U3R5bGUiOm51bGx9LCJEYXRlU3R5bGUiOnsiJGlkIjoiMzM2IiwiRm9udFNldHRpbmdzIjp7IiRpZCI6IjMzNyIsIkZvbnRTaXplIjo5LCJGb250TmFtZSI6IkNhbGlicmkiLCJJc0JvbGQiOmZhbHNlLCJJc0l0YWxpYyI6ZmFsc2UsIklzVW5kZXJsaW5lZCI6ZmFsc2UsIlBhcmVudFN0eWxlIjpudWxsfSwiQXV0b1NpemUiOjAsIkZvcmVncm91bmQiOnsiJGlkIjoiMzM4IiwiQ29sb3IiOnsiJGlkIjoiMzM5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zNDAiLCJUb3AiOjAuMCwiTGVmdCI6MC4wLCJSaWdodCI6MC4wLCJCb3R0b20iOjAuMH0sIlBhZGRpbmciOnsiJGlkIjoiMzQxIiwiVG9wIjowLjAsIkxlZnQiOjAuMCwiUmlnaHQiOjAuMCwiQm90dG9tIjowLjB9LCJCYWNrZ3JvdW5kIjp7IiRpZCI6IjM0MiIsIkNvbG9yIjp7IiRpZCI6IjM0MyIsIkEiOjAsIlIiOjI1NSwiRyI6MjU1LCJCIjoyNTV9fSwiSXNWaXNpYmxlIjp0cnVlLCJXaWR0aCI6MC4wLCJIZWlnaHQiOjAuMCwiQm9yZGVyU3R5bGUiOnsiJGlkIjoiMzQ0IiwiTGluZUNvbG9yIjpudWxsLCJMaW5lV2VpZ2h0IjowLjAsIkxpbmVUeXBlIjowLCJQYXJlbnRTdHlsZSI6bnVsbH0sIlBhcmVudFN0eWxlIjpudWxsfSwiRGF0ZUZvcm1hdCI6eyIkaWQiOiIzNDU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Q2IiwiRm9ybWF0IjowLCJJc1Zpc2libGUiOmZhbHNlLCJMYXN0S25vd25WaXNpYmlsaXR5U3RhdGUiOmZhbHNlfSwiSXNWaXNpYmxlIjp0cnVlLCJQYXJlbnRTdHlsZSI6bnVsbCwiX2V4cGxpY2l0bHlTZXQiOnsiJGlkIjoiMzQ3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RlZmF1bHRTd2ltbGFuZU1vdFN0eWxlIjp7IiRpZCI6IjM0OCIsIlNoYXBlIjoxNywiQ29ubmVjdG9yTWFyZ2luIjp7IiRpZCI6IjM0OSIsIlRvcCI6MC4wLCJMZWZ0IjoyLjAsIlJpZ2h0IjoyLjAsIkJvdHRvbSI6MC4wfSwiQ29ubmVjdG9yU3R5bGUiOnsiJGlkIjoiMzUwIiwiTGluZUNvbG9yIjp7IiRpZCI6IjM1MSIsIiR0eXBlIjoiTkxSRS5Db21tb24uRG9tLlNvbGlkQ29sb3JCcnVzaCwgTkxSRS5Db21tb24iLCJDb2xvciI6eyIkaWQiOiIzNTIiLCJBIjoxMjcsIlIiOjc5LCJHIjoxMjksIkIiOjE4OX19LCJMaW5lV2VpZ2h0IjoxLjAsIkxpbmVUeXBlIjowLCJQYXJlbnRTdHlsZSI6bnVsbH0sIklzQmVsb3dUaW1lYmFuZCI6ZmFsc2UsIlBvc2l0aW9uT25UYXNrIjoxLCJIaWRlRGF0ZSI6ZmFsc2UsIlNoYXBlU2l6ZSI6MCwiU3BhY2luZyI6MS4wLCJQYWRkaW5nIjp7IiRpZCI6IjM1MyIsIlRvcCI6Ny4wLCJMZWZ0IjozLjAsIlJpZ2h0IjowLjAsIkJvdHRvbSI6Mi4wfSwiU2hhcGVTdHlsZSI6eyIkaWQiOiIzNTQiLCJNYXJnaW4iOnsiJGlkIjoiMzU1IiwiVG9wIjowLjAsIkxlZnQiOjAuMCwiUmlnaHQiOjAuMCwiQm90dG9tIjowLjB9LCJQYWRkaW5nIjp7IiRpZCI6IjM1NiIsIlRvcCI6MC4wLCJMZWZ0IjowLjAsIlJpZ2h0IjowLjAsIkJvdHRvbSI6MC4wfSwiQmFja2dyb3VuZCI6eyIkaWQiOiIzNTciLCJDb2xvciI6eyIkaWQiOiIzNTgiLCJBIjoyNTUsIlIiOjIzMiwiRyI6MjMyLCJCIjoyMzJ9fSwiSXNWaXNpYmxlIjp0cnVlLCJXaWR0aCI6MTIuMCwiSGVpZ2h0IjoxNC4wLCJCb3JkZXJTdHlsZSI6eyIkaWQiOiIzNTkiLCJMaW5lQ29sb3IiOnsiJGlkIjoiMzYwIiwiJHR5cGUiOiJOTFJFLkNvbW1vbi5Eb20uU29saWRDb2xvckJydXNoLCBOTFJFLkNvbW1vbiIsIkNvbG9yIjp7IiRpZCI6IjM2MSIsIkEiOjI1NSwiUiI6MjM0LCJHIjoyMiwiQiI6MzB9fSwiTGluZVdlaWdodCI6MC4wLCJMaW5lVHlwZSI6MCwiUGFyZW50U3R5bGUiOm51bGx9LCJQYXJlbnRTdHlsZSI6bnVsbH0sIlRpdGxlU3R5bGUiOnsiJGlkIjoiMzYyIiwiRm9udFNldHRpbmdzIjp7IiRpZCI6IjM2MyIsIkZvbnRTaXplIjoxMCwiRm9udE5hbWUiOiJDYWxpYnJpIiwiSXNCb2xkIjp0cnVlLCJJc0l0YWxpYyI6ZmFsc2UsIklzVW5kZXJsaW5lZCI6ZmFsc2UsIlBhcmVudFN0eWxlIjpudWxsfSwiQXV0b1NpemUiOjAsIkZvcmVncm91bmQiOnsiJGlkIjoiMzY0IiwiQ29sb3IiOnsiJGlkIjoiMzY1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M2NiIsIlRvcCI6MC4wLCJMZWZ0IjowLjAsIlJpZ2h0IjowLjAsIkJvdHRvbSI6MC4wfSwiUGFkZGluZyI6eyIkaWQiOiIzNjciLCJUb3AiOjAuMCwiTGVmdCI6MC4wLCJSaWdodCI6MC4wLCJCb3R0b20iOjAuMH0sIkJhY2tncm91bmQiOnsiJGlkIjoiMzY4IiwiQ29sb3IiOnsiJGlkIjoiMzY5IiwiQSI6ODksIlIiOjAsIkciOjAsIkIiOjB9fSwiSXNWaXNpYmxlIjp0cnVlLCJXaWR0aCI6MC4wLCJIZWlnaHQiOjAuMCwiQm9yZGVyU3R5bGUiOnsiJGlkIjoiMzcwIiwiTGluZUNvbG9yIjpudWxsLCJMaW5lV2VpZ2h0IjowLjAsIkxpbmVUeXBlIjowLCJQYXJlbnRTdHlsZSI6bnVsbH0sIlBhcmVudFN0eWxlIjpudWxsfSwiRGF0ZVN0eWxlIjp7IiRpZCI6IjM3MSIsIkZvbnRTZXR0aW5ncyI6eyIkaWQiOiIzNzIiLCJGb250U2l6ZSI6MTAsIkZvbnROYW1lIjoiQ2FsaWJyaSIsIklzQm9sZCI6ZmFsc2UsIklzSXRhbGljIjpmYWxzZSwiSXNVbmRlcmxpbmVkIjpmYWxzZSwiUGFyZW50U3R5bGUiOm51bGx9LCJBdXRvU2l6ZSI6MCwiRm9yZWdyb3VuZCI6eyIkaWQiOiIzNzMiLCJDb2xvciI6eyIkaWQiOiIzNzQ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M3NSIsIlRvcCI6MC4wLCJMZWZ0IjowLjAsIlJpZ2h0IjowLjAsIkJvdHRvbSI6MC4wfSwiUGFkZGluZyI6eyIkaWQiOiIzNzYiLCJUb3AiOjAuMCwiTGVmdCI6MC4wLCJSaWdodCI6MC4wLCJCb3R0b20iOjAuMH0sIkJhY2tncm91bmQiOnsiJGlkIjoiMzc3IiwiQ29sb3IiOnsiJHJlZiI6IjM2OSJ9fSwiSXNWaXNpYmxlIjpmYWxzZSwiV2lkdGgiOjAuMCwiSGVpZ2h0IjowLjAsIkJvcmRlclN0eWxlIjp7IiRpZCI6IjM3OCIsIkxpbmVDb2xvciI6bnVsbCwiTGluZVdlaWdodCI6MC4wLCJMaW5lVHlwZSI6MCwiUGFyZW50U3R5bGUiOm51bGx9LCJQYXJlbnRTdHlsZSI6bnVsbH0sIkRhdGVGb3JtYXQiOnsiJGlkIjoiMzc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4MCIsIkZvcm1hdCI6MCwiSXNWaXNpYmxlIjpmYWxzZSwiTGFzdEtub3duVmlzaWJpbGl0eVN0YXRlIjpmYWxzZX0sIklzVmlzaWJsZSI6dHJ1ZSwiUGFyZW50U3R5bGUiOm51bGx9LCJEZWZhdWx0U3dpbWxhbmVNaWxlc3RvbmVTdHlsZSI6eyIkaWQiOiIzODEiLCJUaXRsZVBvc2l0aW9uIjoiTGVmdCIsIkRhdGVQb3NpdGlvbiI6IkxlZnQiLCJTaGFwZVR5cGUiOjE3LCJTaGFwZVNpemUiOjAsIlNwYWNpbmciOjUsIlNoYXBlU3R5bGUiOnsiJGlkIjoiMzgyIiwiTWFyZ2luIjp7IiRpZCI6IjM4MyIsIlRvcCI6MC4wLCJMZWZ0IjowLjAsIlJpZ2h0IjowLjAsIkJvdHRvbSI6MC4wfSwiUGFkZGluZyI6eyIkaWQiOiIzODQiLCJUb3AiOjAuMCwiTGVmdCI6MC4wLCJSaWdodCI6MC4wLCJCb3R0b20iOjAuMH0sIkJhY2tncm91bmQiOnsiJGlkIjoiMzg1IiwiQ29sb3IiOnsiJGlkIjoiMzg2IiwiQSI6MjU1LCJSIjoxMjYsIkciOjE4NCwiQiI6MTc5fX0sIklzVmlzaWJsZSI6dHJ1ZSwiV2lkdGgiOjE0LjAsIkhlaWdodCI6MTQuMCwiQm9yZGVyU3R5bGUiOnsiJGlkIjoiMzg3IiwiTGluZUNvbG9yIjp7IiRpZCI6IjM4OCIsIiR0eXBlIjoiTkxSRS5Db21tb24uRG9tLlNvbGlkQ29sb3JCcnVzaCwgTkxSRS5Db21tb24iLCJDb2xvciI6eyIkaWQiOiIzODkiLCJBIjoyNTUsIlIiOjIzNCwiRyI6MjIsIkIiOjMwfX0sIkxpbmVXZWlnaHQiOjAuMCwiTGluZVR5cGUiOjAsIlBhcmVudFN0eWxlIjpudWxsfSwiUGFyZW50U3R5bGUiOm51bGx9LCJUaXRsZVN0eWxlIjp7IiRpZCI6IjM5MCIsIkZvbnRTZXR0aW5ncyI6eyIkaWQiOiIzOTEiLCJGb250U2l6ZSI6OSwiRm9udE5hbWUiOiJBcmlhbCIsIklzQm9sZCI6dHJ1ZSwiSXNJdGFsaWMiOmZhbHNlLCJJc1VuZGVybGluZWQiOmZhbHNlLCJQYXJlbnRTdHlsZSI6bnVsbH0sIkF1dG9TaXplIjowLCJGb3JlZ3JvdW5kIjp7IiRpZCI6IjM5MiIsIkNvbG9yIjp7IiRpZCI6IjM5MyIsIkEiOjI1NSwiUiI6MCwiRyI6MCwiQiI6MH19LCJNYXhXaWR0aCI6MjAwLjAsIk1heEhlaWdodCI6IkluZmluaXR5IiwiU21hcnRGb3JlZ3JvdW5kSXNBY3RpdmUiOmZhbHNlLCJIb3Jpem9udGFsQWxpZ25tZW50IjoyLCJWZXJ0aWNhbEFsaWdubWVudCI6MCwiU21hcnRGb3JlZ3JvdW5kIjpudWxsLCJCYWNrZ3JvdW5kRmlsbFR5cGUiOjAsIk1hcmdpbiI6eyIkaWQiOiIzOTQiLCJUb3AiOjAuMCwiTGVmdCI6MC4wLCJSaWdodCI6MC4wLCJCb3R0b20iOjAuMH0sIlBhZGRpbmciOnsiJGlkIjoiMzk1IiwiVG9wIjowLjAsIkxlZnQiOjAuMCwiUmlnaHQiOjAuMCwiQm90dG9tIjowLjB9LCJCYWNrZ3JvdW5kIjp7IiRpZCI6IjM5NiIsIkNvbG9yIjp7IiRpZCI6IjM5NyIsIkEiOjAsIlIiOjI1NSwiRyI6MjU1LCJCIjoyNTV9fSwiSXNWaXNpYmxlIjp0cnVlLCJXaWR0aCI6MC4wLCJIZWlnaHQiOjAuMCwiQm9yZGVyU3R5bGUiOnsiJGlkIjoiMzk4IiwiTGluZUNvbG9yIjpudWxsLCJMaW5lV2VpZ2h0IjowLjAsIkxpbmVUeXBlIjowLCJQYXJlbnRTdHlsZSI6bnVsbH0sIlBhcmVudFN0eWxlIjpudWxsfSwiRGF0ZVN0eWxlIjp7IiRpZCI6IjM5OSIsIkZvbnRTZXR0aW5ncyI6eyIkaWQiOiI0MDAiLCJGb250U2l6ZSI6MTAsIkZvbnROYW1lIjoiQ2FsaWJyaSIsIklzQm9sZCI6ZmFsc2UsIklzSXRhbGljIjpmYWxzZSwiSXNVbmRlcmxpbmVkIjpmYWxzZSwiUGFyZW50U3R5bGUiOm51bGx9LCJBdXRvU2l6ZSI6MCwiRm9yZWdyb3VuZCI6eyIkaWQiOiI0MDEiLCJDb2xvciI6eyIkaWQiOiI0MDI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QwMyIsIlRvcCI6MC4wLCJMZWZ0IjowLjAsIlJpZ2h0IjowLjAsIkJvdHRvbSI6MC4wfSwiUGFkZGluZyI6eyIkaWQiOiI0MDQiLCJUb3AiOjAuMCwiTGVmdCI6MC4wLCJSaWdodCI6MC4wLCJCb3R0b20iOjAuMH0sIkJhY2tncm91bmQiOnsiJGlkIjoiNDA1IiwiQ29sb3IiOnsiJGlkIjoiNDA2IiwiQSI6MCwiUiI6MjU1LCJHIjoyNTUsIkIiOjI1NX19LCJJc1Zpc2libGUiOmZhbHNlLCJXaWR0aCI6MC4wLCJIZWlnaHQiOjAuMCwiQm9yZGVyU3R5bGUiOnsiJGlkIjoiNDA3IiwiTGluZUNvbG9yIjpudWxsLCJMaW5lV2VpZ2h0IjowLjAsIkxpbmVUeXBlIjowLCJQYXJlbnRTdHlsZSI6bnVsbH0sIlBhcmVudFN0eWxlIjpudWxsfSwiRGF0ZUZvcm1hdCI6eyIkaWQiOiI0MDg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A5IiwiRm9ybWF0IjowLCJJc1Zpc2libGUiOmZhbHNlLCJMYXN0S25vd25WaXNpYmlsaXR5U3RhdGUiOmZhbHNlfSwiSXNWaXNpYmxlIjp0cnVlLCJQYXJlbnRTdHlsZSI6bnVsbH0sIkRlZmF1bHRTd2ltbGFuZUFjdGl2aXR5U3R5bGUiOnsiJGlkIjoiNDEwIiwiSGVhZGVyU3R5bGUiOnsiJGlkIjoiNDExIiwiVGV4dFN0eWxlIjp7IiRpZCI6IjQxMiIsIkZvbnRTZXR0aW5ncyI6eyIkaWQiOiI0MTMiLCJGb250U2l6ZSI6MTEsIkZvbnROYW1lIjoiQXJpYWwiLCJJc0JvbGQiOmZhbHNlLCJJc0l0YWxpYyI6ZmFsc2UsIklzVW5kZXJsaW5lZCI6ZmFsc2UsIlBhcmVudFN0eWxlIjpudWxsfSwiQXV0b1NpemUiOjAsIkZvcmVncm91bmQiOnsiJGlkIjoiNDE0IiwiQ29sb3IiOnsiJGlkIjoiNDE1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NDE2IiwiVG9wIjowLjAsIkxlZnQiOjAuMCwiUmlnaHQiOjAuMCwiQm90dG9tIjowLjB9LCJQYWRkaW5nIjp7IiRpZCI6IjQxNyIsIlRvcCI6MC4wLCJMZWZ0IjowLjAsIlJpZ2h0IjowLjAsIkJvdHRvbSI6MC4wfSwiQmFja2dyb3VuZCI6bnVsbCwiSXNWaXNpYmxlIjp0cnVlLCJXaWR0aCI6MC4wLCJIZWlnaHQiOjAuMCwiQm9yZGVyU3R5bGUiOm51bGwsIlBhcmVudFN0eWxlIjpudWxsfSwiUmVjdGFuZ2xlU3R5bGUiOnsiJGlkIjoiNDE4IiwiTWFyZ2luIjp7IiRpZCI6IjQxOSIsIlRvcCI6MC4wLCJMZWZ0IjowLjAsIlJpZ2h0IjowLjAsIkJvdHRvbSI6MC4wfSwiUGFkZGluZyI6eyIkaWQiOiI0MjAiLCJUb3AiOjAuMCwiTGVmdCI6MC4wLCJSaWdodCI6MC4wLCJCb3R0b20iOjAuMH0sIkJhY2tncm91bmQiOnsiJGlkIjoiNDIxIiwiQ29sb3IiOnsiJGlkIjoiNDIyIiwiQSI6NjMsIlIiOjIzMiwiRyI6MjMyLCJCIjoyMzJ9fSwiSXNWaXNpYmxlIjp0cnVlLCJXaWR0aCI6MC4wLCJIZWlnaHQiOjAuMCwiQm9yZGVyU3R5bGUiOnsiJGlkIjoiNDIzIiwiTGluZUNvbG9yIjp7IiRpZCI6IjQyNCIsIiR0eXBlIjoiTkxSRS5Db21tb24uRG9tLlNvbGlkQ29sb3JCcnVzaCwgTkxSRS5Db21tb24iLCJDb2xvciI6eyIkaWQiOiI0MjUiLCJBIjoyNTUsIlIiOjI1NSwiRyI6MCwiQiI6MH19LCJMaW5lV2VpZ2h0IjowLjAsIkxpbmVUeXBlIjowLCJQYXJlbnRTdHlsZSI6bnVsbH0sIlBhcmVudFN0eWxlIjpudWxsfSwiTWFyZ2luIjp7IiRpZCI6IjQyNiIsIlRvcCI6MC4wLCJMZWZ0IjowLjAsIlJpZ2h0IjowLjAsIkJvdHRvbSI6MC4wfSwiUGFkZGluZyI6eyIkaWQiOiI0MjciLCJUb3AiOjAuMCwiTGVmdCI6MC4wLCJSaWdodCI6MC4wLCJCb3R0b20iOjAuMH0sIkJhY2tncm91bmQiOm51bGwsIklzVmlzaWJsZSI6dHJ1ZSwiV2lkdGgiOjAuMCwiSGVpZ2h0IjowLjAsIkJvcmRlclN0eWxlIjpudWxsLCJQYXJlbnRTdHlsZSI6bnVsbH0sIkJhY2tncm91bmRTdHlsZSI6eyIkaWQiOiI0MjgiLCJNYXJnaW4iOnsiJGlkIjoiNDI5IiwiVG9wIjowLjAsIkxlZnQiOjAuMCwiUmlnaHQiOjAuMCwiQm90dG9tIjowLjB9LCJQYWRkaW5nIjp7IiRpZCI6IjQzMCIsIlRvcCI6MC4wLCJMZWZ0IjowLjAsIlJpZ2h0IjowLjAsIkJvdHRvbSI6MC4wfSwiQmFja2dyb3VuZCI6eyIkcmVmIjoiMjg5In0sIklzVmlzaWJsZSI6dHJ1ZSwiV2lkdGgiOjAuMCwiSGVpZ2h0IjowLjAsIkJvcmRlclN0eWxlIjp7IiRpZCI6IjQzMSIsIkxpbmVDb2xvciI6eyIkaWQiOiI0MzIiLCIkdHlwZSI6Ik5MUkUuQ29tbW9uLkRvbS5Tb2xpZENvbG9yQnJ1c2gsIE5MUkUuQ29tbW9uIiwiQ29sb3IiOnsiJGlkIjoiNDMzIiwiQSI6MjU1LCJSIjoyMzQsIkciOjIyLCJCIjozMH19LCJMaW5lV2VpZ2h0IjowLjAsIkxpbmVUeXBlIjowLCJQYXJlbnRTdHlsZSI6bnVsbH0sIlBhcmVudFN0eWxlIjpudWxsfSwiTWFyZ2luIjp7IiRpZCI6IjQzNCIsIlRvcCI6MC4wLCJMZWZ0IjowLjAsIlJpZ2h0IjowLjAsIkJvdHRvbSI6MC4wfSwiUGFkZGluZyI6eyIkaWQiOiI0MzUiLCJUb3AiOjAuMCwiTGVmdCI6MC4wLCJSaWdodCI6MC4wLCJCb3R0b20iOjAuMH0sIklzVmlzaWJsZSI6dHJ1ZSwiV2lkdGgiOjAuMCwiSGVpZ2h0IjowLjAsIkJvcmRlclN0eWxlIjp7IiRpZCI6IjQzNiIsIkxpbmVDb2xvciI6bnVsbCwiTGluZVdlaWdodCI6MC4wLCJMaW5lVHlwZSI6MCwiUGFyZW50U3R5bGUiOm51bGx9LCJQYXJlbnRTdHlsZSI6bnVsbH0sIk1hcmdpbiI6eyIkaWQiOiI0MzciLCJUb3AiOjAuMCwiTGVmdCI6MC4wLCJSaWdodCI6MC4wLCJCb3R0b20iOjAuMH0sIlBhZGRpbmciOnsiJGlkIjoiNDM4IiwiVG9wIjowLjAsIkxlZnQiOjAuMCwiUmlnaHQiOjAuMCwiQm90dG9tIjowLjB9LCJJc1Zpc2libGUiOnRydWUsIldpZHRoIjowLjAsIkhlaWdodCI6MC4wLCJCb3JkZXJTdHlsZSI6eyIkaWQiOiI0MzkiLCJMaW5lQ29sb3IiOm51bGwsIkxpbmVXZWlnaHQiOjAuMCwiTGluZVR5cGUiOjAsIlBhcmVudFN0eWxlIjpudWxsfSwiUGFyZW50U3R5bGUiOm51bGx9fSx7IiRpZCI6IjQ0MCIsIl9hY3Rpdml0aWVzIjpbeyIkaWQiOiI0NDEiLCJfcm93cyI6W3siJGlkIjoiNDQyIiwiX3Rhc2tzIjpbeyIkaWQiOiI0NDMiLCJfYXR0YWNoZWRNaWxlc3RvbmVzIjpbXSwiVGFza0RlZmluaXRpb24iOnsiJGlkIjoiNDQ0IiwiR3JvdXBOYW1lIjpudWxsLCJTdGFydERhdGUiOiIyMDIzLTA1LTAxVDAwOjAwOjAwWiIsIkVuZERhdGUiOiIyMDIzLTA3LTE0VDIzOjU5OjAwWiIsIlBlcmNlbnRhZ2VDb21wbGV0ZSI6OTUuMCwiU3R5bGUiOnsiJGlkIjoiNDQ1IiwiU2hhcGUiOjMsIlNoYXBlVGhpY2tuZXNzIjoxLCJEdXJhdGlvbkZvcm1hdCI6MCwiSW5jbHVkZU5vbldvcmtpbmdEYXlzSW5EdXJhdGlvbiI6ZmFsc2UsIlBlcmNlbnRhZ2VDb21wbGV0ZVN0eWxlIjp7IiRpZCI6IjQ0NiIsIkZvbnRTZXR0aW5ncyI6eyIkaWQiOiI0NDciLCJGb250U2l6ZSI6MTAsIkZvbnROYW1lIjoiQ2FsaWJyaSIsIklzQm9sZCI6ZmFsc2UsIklzSXRhbGljIjpmYWxzZSwiSXNVbmRlcmxpbmVkIjpmYWxzZSwiUGFyZW50U3R5bGUiOm51bGx9LCJBdXRvU2l6ZSI6MCwiRm9yZWdyb3VuZCI6eyIkaWQiOiI0NDgiLCJDb2xvciI6eyIkaWQiOiI0NDkiLCJBIjoyNTUsIlIiOjExNSwiRyI6MTE1LCJCIjoxMTV9fSwiTWF4V2lkdGgiOjIwMC4wLCJNYXhIZWlnaHQiOiJJbmZpbml0eSIsIlNtYXJ0Rm9yZWdyb3VuZElzQWN0aXZlIjpmYWxzZSwiSG9yaXpvbnRhbEFsaWdubWVudCI6MCwiVmVydGljYWxBbGlnbm1lbnQiOjAsIlNtYXJ0Rm9yZWdyb3VuZCI6bnVsbCwiQmFja2dyb3VuZEZpbGxUeXBlIjowLCJNYXJnaW4iOnsiJGlkIjoiNDUwIiwiVG9wIjowLjAsIkxlZnQiOjAuMCwiUmlnaHQiOjAuMCwiQm90dG9tIjowLjB9LCJQYWRkaW5nIjp7IiRpZCI6IjQ1MSIsIlRvcCI6MC4wLCJMZWZ0IjowLjAsIlJpZ2h0IjowLjAsIkJvdHRvbSI6MC4wfSwiQmFja2dyb3VuZCI6eyIkaWQiOiI0NTIiLCJDb2xvciI6eyIkaWQiOiI0NTMiLCJBIjo4OSwiUiI6MCwiRyI6MCwiQiI6MH19LCJJc1Zpc2libGUiOnRydWUsIldpZHRoIjowLjAsIkhlaWdodCI6MC4wLCJCb3JkZXJTdHlsZSI6eyIkaWQiOiI0NTQiLCJMaW5lQ29sb3IiOm51bGwsIkxpbmVXZWlnaHQiOjAuMCwiTGluZVR5cGUiOjAsIlBhcmVudFN0eWxlIjpudWxsfSwiUGFyZW50U3R5bGUiOm51bGx9LCJEdXJhdGlvblN0eWxlIjp7IiRpZCI6IjQ1NSIsIkZvbnRTZXR0aW5ncyI6eyIkaWQiOiI0NTYiLCJGb250U2l6ZSI6MTAsIkZvbnROYW1lIjoiQ2FsaWJyaSIsIklzQm9sZCI6ZmFsc2UsIklzSXRhbGljIjpmYWxzZSwiSXNVbmRlcmxpbmVkIjpmYWxzZSwiUGFyZW50U3R5bGUiOm51bGx9LCJBdXRvU2l6ZSI6MCwiRm9yZWdyb3VuZCI6eyIkaWQiOiI0NTciLCJDb2xvciI6eyIkaWQiOiI0NTg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0NTkiLCJUb3AiOjAuMCwiTGVmdCI6MC4wLCJSaWdodCI6MC4wLCJCb3R0b20iOjAuMH0sIlBhZGRpbmciOnsiJGlkIjoiNDYwIiwiVG9wIjowLjAsIkxlZnQiOjAuMCwiUmlnaHQiOjAuMCwiQm90dG9tIjowLjB9LCJCYWNrZ3JvdW5kIjp7IiRpZCI6IjQ2MSIsIkNvbG9yIjp7IiRpZCI6IjQ2MiIsIkEiOjg5LCJSIjowLCJHIjowLCJCIjowfX0sIklzVmlzaWJsZSI6dHJ1ZSwiV2lkdGgiOjAuMCwiSGVpZ2h0IjowLjAsIkJvcmRlclN0eWxlIjp7IiRpZCI6IjQ2MyIsIkxpbmVDb2xvciI6bnVsbCwiTGluZVdlaWdodCI6MC4wLCJMaW5lVHlwZSI6MCwiUGFyZW50U3R5bGUiOm51bGx9LCJQYXJlbnRTdHlsZSI6bnVsbH0sIkhvcml6b250YWxDb25uZWN0b3JTdHlsZSI6eyIkaWQiOiI0NjQiLCJMaW5lQ29sb3IiOnsiJGlkIjoiNDY1IiwiJHR5cGUiOiJOTFJFLkNvbW1vbi5Eb20uU29saWRDb2xvckJydXNoLCBOTFJFLkNvbW1vbiIsIkNvbG9yIjp7IiRpZCI6IjQ2NiIsIkEiOjI1NSwiUiI6MjA0LCJHIjoyMDQsIkIiOjIwNH19LCJMaW5lV2VpZ2h0IjoxLjAsIkxpbmVUeXBlIjowLCJQYXJlbnRTdHlsZSI6bnVsbH0sIlZlcnRpY2FsQ29ubmVjdG9yU3R5bGUiOnsiJGlkIjoiNDY3IiwiTGluZUNvbG9yIjp7IiRpZCI6IjQ2OCIsIiR0eXBlIjoiTkxSRS5Db21tb24uRG9tLlNvbGlkQ29sb3JCcnVzaCwgTkxSRS5Db21tb24iLCJDb2xvciI6eyIkaWQiOiI0NjkiLCJBIjoyNTUsIlIiOjIwNCwiRyI6MjA0LCJCIjoyMDR9fSwiTGluZVdlaWdodCI6MC4wLCJMaW5lVHlwZSI6MCwiUGFyZW50U3R5bGUiOm51bGx9LCJNYXJnaW4iOm51bGwsIlN0YXJ0RGF0ZVBvc2l0aW9uIjo2LCJFbmREYXRlUG9zaXRpb24iOjYsIkRhdGVJc1Zpc2libGUiOmZhbHNlLCJUaXRsZVBvc2l0aW9uIjoyLCJEdXJhdGlvblBvc2l0aW9uIjo2LCJQZXJjZW50YWdlQ29tcGxldGVkUG9zaXRpb24iOjQsIlNwYWNpbmciOjMsIklzQmVsb3dUaW1lYmFuZCI6dHJ1ZSwiUGVyY2VudGFnZUNvbXBsZXRlU2hhcGVPcGFjaXR5IjozNSwiU2hhcGVTdHlsZSI6eyIkaWQiOiI0NzAiLCJNYXJnaW4iOnsiJGlkIjoiNDcxIiwiVG9wIjowLjAsIkxlZnQiOjQuMCwiUmlnaHQiOjQuMCwiQm90dG9tIjowLjB9LCJQYWRkaW5nIjp7IiRpZCI6IjQ3MiIsIlRvcCI6MC4wLCJMZWZ0IjowLjAsIlJpZ2h0IjowLjAsIkJvdHRvbSI6MC4wfSwiQmFja2dyb3VuZCI6eyIkaWQiOiI0NzMiLCJDb2xvciI6eyIkaWQiOiI0NzQiLCJBIjoyNTUsIlIiOjEyNiwiRyI6MTQ4LCJCIjoxODZ9fSwiSXNWaXNpYmxlIjp0cnVlLCJXaWR0aCI6MC4wLCJIZWlnaHQiOjE2LjAsIkJvcmRlclN0eWxlIjp7IiRpZCI6IjQ3NSIsIkxpbmVDb2xvciI6eyIkaWQiOiI0NzYiLCIkdHlwZSI6Ik5MUkUuQ29tbW9uLkRvbS5Tb2xpZENvbG9yQnJ1c2gsIE5MUkUuQ29tbW9uIiwiQ29sb3IiOnsiJGlkIjoiNDc3IiwiQSI6MjU1LCJSIjoyNTUsIkciOjI1NSwiQiI6MjU1fX0sIkxpbmVXZWlnaHQiOjAuMCwiTGluZVR5cGUiOjAsIlBhcmVudFN0eWxlIjpudWxsfSwiUGFyZW50U3R5bGUiOm51bGx9LCJUaXRsZVN0eWxlIjp7IiRpZCI6IjQ3OCIsIkZvbnRTZXR0aW5ncyI6eyIkaWQiOiI0NzkiLCJGb250U2l6ZSI6OSwiRm9udE5hbWUiOiJBcmlhbCIsIklzQm9sZCI6dHJ1ZSwiSXNJdGFsaWMiOmZhbHNlLCJJc1VuZGVybGluZWQiOmZhbHNlLCJQYXJlbnRTdHlsZSI6bnVsbH0sIkF1dG9TaXplIjowLCJGb3JlZ3JvdW5kIjp7IiRpZCI6IjQ4MCIsIkNvbG9yIjp7IiRpZCI6IjQ4MSIsIkEiOjI1NSwiUiI6MjU1LCJHIjoyNTUsIkIiOjI1NX19LCJNYXhXaWR0aCI6ODcyLjcyNzI3MjcyNzI3Mjc1LCJNYXhIZWlnaHQiOiJJbmZpbml0eSIsIlNtYXJ0Rm9yZWdyb3VuZElzQWN0aXZlIjpmYWxzZSwiSG9yaXpvbnRhbEFsaWdubWVudCI6MSwiVmVydGljYWxBbGlnbm1lbnQiOjAsIlNtYXJ0Rm9yZWdyb3VuZCI6bnVsbCwiQmFja2dyb3VuZEZpbGxUeXBlIjowLCJNYXJnaW4iOnsiJGlkIjoiNDgyIiwiVG9wIjowLjAsIkxlZnQiOjAuMCwiUmlnaHQiOjAuMCwiQm90dG9tIjowLjB9LCJQYWRkaW5nIjp7IiRpZCI6IjQ4MyIsIlRvcCI6MC4wLCJMZWZ0IjowLjAsIlJpZ2h0IjowLjAsIkJvdHRvbSI6MC4wfSwiQmFja2dyb3VuZCI6eyIkaWQiOiI0ODQiLCJDb2xvciI6eyIkaWQiOiI0ODUiLCJBIjowLCJSIjoyNTUsIkciOjI1NSwiQiI6MjU1fX0sIklzVmlzaWJsZSI6dHJ1ZSwiV2lkdGgiOjAuMCwiSGVpZ2h0IjowLjAsIkJvcmRlclN0eWxlIjp7IiRpZCI6IjQ4NiIsIkxpbmVDb2xvciI6bnVsbCwiTGluZVdlaWdodCI6MC4wLCJMaW5lVHlwZSI6MCwiUGFyZW50U3R5bGUiOm51bGx9LCJQYXJlbnRTdHlsZSI6bnVsbH0sIkRhdGVTdHlsZSI6eyIkaWQiOiI0ODciLCJGb250U2V0dGluZ3MiOnsiJGlkIjoiNDg4IiwiRm9udFNpemUiOjksIkZvbnROYW1lIjoiQ2FsaWJyaSIsIklzQm9sZCI6ZmFsc2UsIklzSXRhbGljIjpmYWxzZSwiSXNVbmRlcmxpbmVkIjpmYWxzZSwiUGFyZW50U3R5bGUiOm51bGx9LCJBdXRvU2l6ZSI6MCwiRm9yZWdyb3VuZCI6eyIkaWQiOiI0ODkiLCJDb2xvciI6eyIkaWQiOiI0OTA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Q5MSIsIlRvcCI6MC4wLCJMZWZ0IjowLjAsIlJpZ2h0IjowLjAsIkJvdHRvbSI6MC4wfSwiUGFkZGluZyI6eyIkaWQiOiI0OTIiLCJUb3AiOjAuMCwiTGVmdCI6MC4wLCJSaWdodCI6MC4wLCJCb3R0b20iOjAuMH0sIkJhY2tncm91bmQiOnsiJGlkIjoiNDkzIiwiQ29sb3IiOnsiJGlkIjoiNDk0IiwiQSI6MCwiUiI6MjU1LCJHIjoyNTUsIkIiOjI1NX19LCJJc1Zpc2libGUiOnRydWUsIldpZHRoIjowLjAsIkhlaWdodCI6MC4wLCJCb3JkZXJTdHlsZSI6eyIkaWQiOiI0OTUiLCJMaW5lQ29sb3IiOm51bGwsIkxpbmVXZWlnaHQiOjAuMCwiTGluZVR5cGUiOjAsIlBhcmVudFN0eWxlIjpudWxsfSwiUGFyZW50U3R5bGUiOm51bGx9LCJEYXRlRm9ybWF0Ijp7IiRpZCI6IjQ5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OTciLCJGb3JtYXQiOjAsIklzVmlzaWJsZSI6ZmFsc2UsIkxhc3RLbm93blZpc2liaWxpdHlTdGF0ZSI6ZmFsc2V9LCJJc1Zpc2libGUiOnRydWUsIlBhcmVudFN0eWxlIjpudWxsfSwiSW5kZXgiOjcsIlNtYXJ0RHVyYXRpb25BY3RpdmF0ZWQiOmZhbHNlLCJEYXRlRm9ybWF0Ijp7IiRyZWYiOiI0OTYifSwiV2Vla051bWJlcmluZyI6eyIkaWQiOiI0OTgiLCJGb3JtYXQiOjAsIklzVmlzaWJsZSI6ZmFsc2UsIkxhc3RLbm93blZpc2liaWxpdHlTdGF0ZSI6ZmFsc2V9LCJJZCI6IjdjNTczZDBmLTNjNWItNDMwNS04MjdhLWNlZjc3YmNlNWZmNSIsIkltcG9ydElkIjpudWxsLCJUaXRsZSI6IlBvbGljaWVzIGRyYWZ0ZWQiLCJOb3RlIjpudWxsLCJIeXBlcmxpbmsiOnsiJGlkIjoiNDk5IiwiQWRkcmVzcyI6IiIsIlN1YkFkZHJlc3MiOiIifSwiSXNDaGFuZ2VkIjpmYWxzZSwiSXNOZXciOmZhbHNlfX1dLCJfbWlsZXN0b25lcyI6W10sIklkIjoiMDAwMDAwMDAtMDAwMC0wMDAwLTAwMDAtMDAwMDAwMDAwMDAwIiwiSXNTaW5nbGVJdGVtUm93Ijp0cnVlfSx7IiRpZCI6IjUwMCIsIl90YXNrcyI6W3siJGlkIjoiNTAxIiwiX2F0dGFjaGVkTWlsZXN0b25lcyI6W10sIlRhc2tEZWZpbml0aW9uIjp7IiRpZCI6IjUwMiIsIkdyb3VwTmFtZSI6bnVsbCwiU3RhcnREYXRlIjoiMjAyMy0wNi0wMVQwMDowMDowMFoiLCJFbmREYXRlIjoiMjAyMy0wNy0xNlQyMzo1OTowMFoiLCJQZXJjZW50YWdlQ29tcGxldGUiOjg5LjAsIlN0eWxlIjp7IiRpZCI6IjUwMyIsIlNoYXBlIjozLCJTaGFwZVRoaWNrbmVzcyI6MSwiRHVyYXRpb25Gb3JtYXQiOjAsIkluY2x1ZGVOb25Xb3JraW5nRGF5c0luRHVyYXRpb24iOmZhbHNlLCJQZXJjZW50YWdlQ29tcGxldGVTdHlsZSI6eyIkaWQiOiI1MDQiLCJGb250U2V0dGluZ3MiOnsiJGlkIjoiNTA1IiwiRm9udFNpemUiOjEwLCJGb250TmFtZSI6IkNhbGlicmkiLCJJc0JvbGQiOmZhbHNlLCJJc0l0YWxpYyI6ZmFsc2UsIklzVW5kZXJsaW5lZCI6ZmFsc2UsIlBhcmVudFN0eWxlIjpudWxsfSwiQXV0b1NpemUiOjAsIkZvcmVncm91bmQiOnsiJGlkIjoiNTA2IiwiQ29sb3IiOnsiJGlkIjoiNTA3IiwiQSI6MjU1LCJSIjoxMTUsIkciOjExNSwiQiI6MTE1fX0sIk1heFdpZHRoIjoyMDAuMCwiTWF4SGVpZ2h0IjoiSW5maW5pdHkiLCJTbWFydEZvcmVncm91bmRJc0FjdGl2ZSI6ZmFsc2UsIkhvcml6b250YWxBbGlnbm1lbnQiOjAsIlZlcnRpY2FsQWxpZ25tZW50IjowLCJTbWFydEZvcmVncm91bmQiOm51bGwsIkJhY2tncm91bmRGaWxsVHlwZSI6MCwiTWFyZ2luIjp7IiRpZCI6IjUwOCIsIlRvcCI6MC4wLCJMZWZ0IjowLjAsIlJpZ2h0IjowLjAsIkJvdHRvbSI6MC4wfSwiUGFkZGluZyI6eyIkaWQiOiI1MDkiLCJUb3AiOjAuMCwiTGVmdCI6MC4wLCJSaWdodCI6MC4wLCJCb3R0b20iOjAuMH0sIkJhY2tncm91bmQiOnsiJGlkIjoiNTEwIiwiQ29sb3IiOnsiJGlkIjoiNTExIiwiQSI6ODksIlIiOjAsIkciOjAsIkIiOjB9fSwiSXNWaXNpYmxlIjp0cnVlLCJXaWR0aCI6MC4wLCJIZWlnaHQiOjAuMCwiQm9yZGVyU3R5bGUiOnsiJGlkIjoiNTEyIiwiTGluZUNvbG9yIjpudWxsLCJMaW5lV2VpZ2h0IjowLjAsIkxpbmVUeXBlIjowLCJQYXJlbnRTdHlsZSI6bnVsbH0sIlBhcmVudFN0eWxlIjpudWxsfSwiRHVyYXRpb25TdHlsZSI6eyIkaWQiOiI1MTMiLCJGb250U2V0dGluZ3MiOnsiJGlkIjoiNTE0IiwiRm9udFNpemUiOjEwLCJGb250TmFtZSI6IkNhbGlicmkiLCJJc0JvbGQiOmZhbHNlLCJJc0l0YWxpYyI6ZmFsc2UsIklzVW5kZXJsaW5lZCI6ZmFsc2UsIlBhcmVudFN0eWxlIjpudWxsfSwiQXV0b1NpemUiOjAsIkZvcmVncm91bmQiOnsiJGlkIjoiNTE1IiwiQ29sb3IiOnsiJGlkIjoiNTE2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NTE3IiwiVG9wIjowLjAsIkxlZnQiOjAuMCwiUmlnaHQiOjAuMCwiQm90dG9tIjowLjB9LCJQYWRkaW5nIjp7IiRpZCI6IjUxOCIsIlRvcCI6MC4wLCJMZWZ0IjowLjAsIlJpZ2h0IjowLjAsIkJvdHRvbSI6MC4wfSwiQmFja2dyb3VuZCI6eyIkaWQiOiI1MTkiLCJDb2xvciI6eyIkaWQiOiI1MjAiLCJBIjo4OSwiUiI6MCwiRyI6MCwiQiI6MH19LCJJc1Zpc2libGUiOnRydWUsIldpZHRoIjowLjAsIkhlaWdodCI6MC4wLCJCb3JkZXJTdHlsZSI6eyIkaWQiOiI1MjEiLCJMaW5lQ29sb3IiOm51bGwsIkxpbmVXZWlnaHQiOjAuMCwiTGluZVR5cGUiOjAsIlBhcmVudFN0eWxlIjpudWxsfSwiUGFyZW50U3R5bGUiOm51bGx9LCJIb3Jpem9udGFsQ29ubmVjdG9yU3R5bGUiOnsiJGlkIjoiNTIyIiwiTGluZUNvbG9yIjp7IiRpZCI6IjUyMyIsIiR0eXBlIjoiTkxSRS5Db21tb24uRG9tLlNvbGlkQ29sb3JCcnVzaCwgTkxSRS5Db21tb24iLCJDb2xvciI6eyIkaWQiOiI1MjQiLCJBIjoyNTUsIlIiOjIwNCwiRyI6MjA0LCJCIjoyMDR9fSwiTGluZVdlaWdodCI6MS4wLCJMaW5lVHlwZSI6MCwiUGFyZW50U3R5bGUiOm51bGx9LCJWZXJ0aWNhbENvbm5lY3RvclN0eWxlIjp7IiRpZCI6IjUyNSIsIkxpbmVDb2xvciI6eyIkaWQiOiI1MjYiLCIkdHlwZSI6Ik5MUkUuQ29tbW9uLkRvbS5Tb2xpZENvbG9yQnJ1c2gsIE5MUkUuQ29tbW9uIiwiQ29sb3IiOnsiJGlkIjoiNTI3IiwiQSI6MjU1LCJSIjoyMDQsIkciOjIwNCwiQiI6MjA0fX0sIkxpbmVXZWlnaHQiOjAuMCwiTGluZVR5cGUiOjAsIlBhcmVudFN0eWxlIjpudWxsfSwiTWFyZ2luIjpudWxsLCJTdGFydERhdGVQb3NpdGlvbiI6NiwiRW5kRGF0ZVBvc2l0aW9uIjo2LCJEYXRlSXNWaXNpYmxlIjpmYWxzZSwiVGl0bGVQb3NpdGlvbiI6MiwiRHVyYXRpb25Qb3NpdGlvbiI6NiwiUGVyY2VudGFnZUNvbXBsZXRlZFBvc2l0aW9uIjo0LCJTcGFjaW5nIjozLCJJc0JlbG93VGltZWJhbmQiOnRydWUsIlBlcmNlbnRhZ2VDb21wbGV0ZVNoYXBlT3BhY2l0eSI6MzUsIlNoYXBlU3R5bGUiOnsiJGlkIjoiNTI4IiwiTWFyZ2luIjp7IiRpZCI6IjUyOSIsIlRvcCI6MC4wLCJMZWZ0Ijo0LjAsIlJpZ2h0Ijo0LjAsIkJvdHRvbSI6MC4wfSwiUGFkZGluZyI6eyIkaWQiOiI1MzAiLCJUb3AiOjAuMCwiTGVmdCI6MC4wLCJSaWdodCI6MC4wLCJCb3R0b20iOjAuMH0sIkJhY2tncm91bmQiOnsiJGlkIjoiNTMxIiwiQ29sb3IiOnsiJGlkIjoiNTMyIiwiQSI6MjU1LCJSIjoxMjYsIkciOjE0OCwiQiI6MTg2fX0sIklzVmlzaWJsZSI6dHJ1ZSwiV2lkdGgiOjAuMCwiSGVpZ2h0IjoxNi4wLCJCb3JkZXJTdHlsZSI6eyIkaWQiOiI1MzMiLCJMaW5lQ29sb3IiOnsiJGlkIjoiNTM0IiwiJHR5cGUiOiJOTFJFLkNvbW1vbi5Eb20uU29saWRDb2xvckJydXNoLCBOTFJFLkNvbW1vbiIsIkNvbG9yIjp7IiRpZCI6IjUzNSIsIkEiOjI1NSwiUiI6MjU1LCJHIjoyNTUsIkIiOjI1NX19LCJMaW5lV2VpZ2h0IjowLjAsIkxpbmVUeXBlIjowLCJQYXJlbnRTdHlsZSI6bnVsbH0sIlBhcmVudFN0eWxlIjpudWxsfSwiVGl0bGVTdHlsZSI6eyIkaWQiOiI1MzYiLCJGb250U2V0dGluZ3MiOnsiJGlkIjoiNTM3IiwiRm9udFNpemUiOjksIkZvbnROYW1lIjoiQXJpYWwiLCJJc0JvbGQiOnRydWUsIklzSXRhbGljIjpmYWxzZSwiSXNVbmRlcmxpbmVkIjpmYWxzZSwiUGFyZW50U3R5bGUiOm51bGx9LCJBdXRvU2l6ZSI6MCwiRm9yZWdyb3VuZCI6eyIkaWQiOiI1MzgiLCJDb2xvciI6eyIkaWQiOiI1MzkiLCJBIjoyNTUsIlIiOjI1NSwiRyI6MjU1LCJCIjoyNTV9fSwiTWF4V2lkdGgiOjk2MC4wLCJNYXhIZWlnaHQiOiJJbmZpbml0eSIsIlNtYXJ0Rm9yZWdyb3VuZElzQWN0aXZlIjpmYWxzZSwiSG9yaXpvbnRhbEFsaWdubWVudCI6MSwiVmVydGljYWxBbGlnbm1lbnQiOjAsIlNtYXJ0Rm9yZWdyb3VuZCI6bnVsbCwiQmFja2dyb3VuZEZpbGxUeXBlIjowLCJNYXJnaW4iOnsiJGlkIjoiNTQwIiwiVG9wIjowLjAsIkxlZnQiOjAuMCwiUmlnaHQiOjAuMCwiQm90dG9tIjowLjB9LCJQYWRkaW5nIjp7IiRpZCI6IjU0MSIsIlRvcCI6MC4wLCJMZWZ0IjowLjAsIlJpZ2h0IjowLjAsIkJvdHRvbSI6MC4wfSwiQmFja2dyb3VuZCI6eyIkaWQiOiI1NDIiLCJDb2xvciI6eyIkaWQiOiI1NDMiLCJBIjowLCJSIjoyNTUsIkciOjI1NSwiQiI6MjU1fX0sIklzVmlzaWJsZSI6dHJ1ZSwiV2lkdGgiOjAuMCwiSGVpZ2h0IjowLjAsIkJvcmRlclN0eWxlIjp7IiRpZCI6IjU0NCIsIkxpbmVDb2xvciI6bnVsbCwiTGluZVdlaWdodCI6MC4wLCJMaW5lVHlwZSI6MCwiUGFyZW50U3R5bGUiOm51bGx9LCJQYXJlbnRTdHlsZSI6bnVsbH0sIkRhdGVTdHlsZSI6eyIkaWQiOiI1NDUiLCJGb250U2V0dGluZ3MiOnsiJGlkIjoiNTQ2IiwiRm9udFNpemUiOjksIkZvbnROYW1lIjoiQ2FsaWJyaSIsIklzQm9sZCI6ZmFsc2UsIklzSXRhbGljIjpmYWxzZSwiSXNVbmRlcmxpbmVkIjpmYWxzZSwiUGFyZW50U3R5bGUiOm51bGx9LCJBdXRvU2l6ZSI6MCwiRm9yZWdyb3VuZCI6eyIkaWQiOiI1NDciLCJDb2xvciI6eyIkaWQiOiI1NDg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U0OSIsIlRvcCI6MC4wLCJMZWZ0IjowLjAsIlJpZ2h0IjowLjAsIkJvdHRvbSI6MC4wfSwiUGFkZGluZyI6eyIkaWQiOiI1NTAiLCJUb3AiOjAuMCwiTGVmdCI6MC4wLCJSaWdodCI6MC4wLCJCb3R0b20iOjAuMH0sIkJhY2tncm91bmQiOnsiJGlkIjoiNTUxIiwiQ29sb3IiOnsiJGlkIjoiNTUyIiwiQSI6MCwiUiI6MjU1LCJHIjoyNTUsIkIiOjI1NX19LCJJc1Zpc2libGUiOnRydWUsIldpZHRoIjowLjAsIkhlaWdodCI6MC4wLCJCb3JkZXJTdHlsZSI6eyIkaWQiOiI1NTMiLCJMaW5lQ29sb3IiOm51bGwsIkxpbmVXZWlnaHQiOjAuMCwiTGluZVR5cGUiOjAsIlBhcmVudFN0eWxlIjpudWxsfSwiUGFyZW50U3R5bGUiOm51bGx9LCJEYXRlRm9ybWF0Ijp7IiRpZCI6IjU1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NTUiLCJGb3JtYXQiOjAsIklzVmlzaWJsZSI6ZmFsc2UsIkxhc3RLbm93blZpc2liaWxpdHlTdGF0ZSI6ZmFsc2V9LCJJc1Zpc2libGUiOnRydWUsIlBhcmVudFN0eWxlIjpudWxsfSwiSW5kZXgiOjgsIlNtYXJ0RHVyYXRpb25BY3RpdmF0ZWQiOmZhbHNlLCJEYXRlRm9ybWF0Ijp7IiRyZWYiOiI1NTQifSwiV2Vla051bWJlcmluZyI6eyIkaWQiOiI1NTYiLCJGb3JtYXQiOjAsIklzVmlzaWJsZSI6ZmFsc2UsIkxhc3RLbm93blZpc2liaWxpdHlTdGF0ZSI6ZmFsc2V9LCJJZCI6IjE0OTJiYWVhLTk5NzQtNDFkYi1hMTQwLWRhNTc4M2JmZDY0ZiIsIkltcG9ydElkIjpudWxsLCJUaXRsZSI6IlBvbGljaWVzIGFwcHJvdmVkIiwiTm90ZSI6bnVsbCwiSHlwZXJsaW5rIjp7IiRpZCI6IjU1NyIsIkFkZHJlc3MiOiIiLCJTdWJBZGRyZXNzIjoiIn0sIklzQ2hhbmdlZCI6ZmFsc2UsIklzTmV3IjpmYWxzZX19XSwiX21pbGVzdG9uZXMiOltdLCJJZCI6IjAwMDAwMDAwLTAwMDAtMDAwMC0wMDAwLTAwMDAwMDAwMDAwMCIsIklzU2luZ2xlSXRlbVJvdyI6dHJ1ZX0seyIkaWQiOiI1NTgiLCJfdGFza3MiOlt7IiRpZCI6IjU1OSIsIl9hdHRhY2hlZE1pbGVzdG9uZXMiOltdLCJUYXNrRGVmaW5pdGlvbiI6eyIkaWQiOiI1NjAiLCJHcm91cE5hbWUiOm51bGwsIlN0YXJ0RGF0ZSI6IjIwMjMtMDYtMTVUMDA6MDA6MDBaIiwiRW5kRGF0ZSI6IjIwMjMtMDctMzFUMjM6NTk6MDBaIiwiUGVyY2VudGFnZUNvbXBsZXRlIjo1LjAsIlN0eWxlIjp7IiRpZCI6IjU2MSIsIlNoYXBlIjozLCJTaGFwZVRoaWNrbmVzcyI6MSwiRHVyYXRpb25Gb3JtYXQiOjAsIkluY2x1ZGVOb25Xb3JraW5nRGF5c0luRHVyYXRpb24iOmZhbHNlLCJQZXJjZW50YWdlQ29tcGxldGVTdHlsZSI6eyIkaWQiOiI1NjIiLCJGb250U2V0dGluZ3MiOnsiJGlkIjoiNTYzIiwiRm9udFNpemUiOjEwLCJGb250TmFtZSI6IkNhbGlicmkiLCJJc0JvbGQiOmZhbHNlLCJJc0l0YWxpYyI6ZmFsc2UsIklzVW5kZXJsaW5lZCI6ZmFsc2UsIlBhcmVudFN0eWxlIjpudWxsfSwiQXV0b1NpemUiOjAsIkZvcmVncm91bmQiOnsiJGlkIjoiNTY0IiwiQ29sb3IiOnsiJGlkIjoiNTY1IiwiQSI6MjU1LCJSIjoxMTUsIkciOjExNSwiQiI6MTE1fX0sIk1heFdpZHRoIjoyMDAuMCwiTWF4SGVpZ2h0IjoiSW5maW5pdHkiLCJTbWFydEZvcmVncm91bmRJc0FjdGl2ZSI6ZmFsc2UsIkhvcml6b250YWxBbGlnbm1lbnQiOjAsIlZlcnRpY2FsQWxpZ25tZW50IjowLCJTbWFydEZvcmVncm91bmQiOm51bGwsIkJhY2tncm91bmRGaWxsVHlwZSI6MCwiTWFyZ2luIjp7IiRpZCI6IjU2NiIsIlRvcCI6MC4wLCJMZWZ0IjowLjAsIlJpZ2h0IjowLjAsIkJvdHRvbSI6MC4wfSwiUGFkZGluZyI6eyIkaWQiOiI1NjciLCJUb3AiOjAuMCwiTGVmdCI6MC4wLCJSaWdodCI6MC4wLCJCb3R0b20iOjAuMH0sIkJhY2tncm91bmQiOnsiJGlkIjoiNTY4IiwiQ29sb3IiOnsiJGlkIjoiNTY5IiwiQSI6ODksIlIiOjAsIkciOjAsIkIiOjB9fSwiSXNWaXNpYmxlIjp0cnVlLCJXaWR0aCI6MC4wLCJIZWlnaHQiOjAuMCwiQm9yZGVyU3R5bGUiOnsiJGlkIjoiNTcwIiwiTGluZUNvbG9yIjpudWxsLCJMaW5lV2VpZ2h0IjowLjAsIkxpbmVUeXBlIjowLCJQYXJlbnRTdHlsZSI6bnVsbH0sIlBhcmVudFN0eWxlIjpudWxsfSwiRHVyYXRpb25TdHlsZSI6eyIkaWQiOiI1NzEiLCJGb250U2V0dGluZ3MiOnsiJGlkIjoiNTcyIiwiRm9udFNpemUiOjEwLCJGb250TmFtZSI6IkNhbGlicmkiLCJJc0JvbGQiOmZhbHNlLCJJc0l0YWxpYyI6ZmFsc2UsIklzVW5kZXJsaW5lZCI6ZmFsc2UsIlBhcmVudFN0eWxlIjpudWxsfSwiQXV0b1NpemUiOjAsIkZvcmVncm91bmQiOnsiJGlkIjoiNTczIiwiQ29sb3IiOnsiJGlkIjoiNTc0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NTc1IiwiVG9wIjowLjAsIkxlZnQiOjAuMCwiUmlnaHQiOjAuMCwiQm90dG9tIjowLjB9LCJQYWRkaW5nIjp7IiRpZCI6IjU3NiIsIlRvcCI6MC4wLCJMZWZ0IjowLjAsIlJpZ2h0IjowLjAsIkJvdHRvbSI6MC4wfSwiQmFja2dyb3VuZCI6eyIkaWQiOiI1NzciLCJDb2xvciI6eyIkaWQiOiI1NzgiLCJBIjo4OSwiUiI6MCwiRyI6MCwiQiI6MH19LCJJc1Zpc2libGUiOnRydWUsIldpZHRoIjowLjAsIkhlaWdodCI6MC4wLCJCb3JkZXJTdHlsZSI6eyIkaWQiOiI1NzkiLCJMaW5lQ29sb3IiOm51bGwsIkxpbmVXZWlnaHQiOjAuMCwiTGluZVR5cGUiOjAsIlBhcmVudFN0eWxlIjpudWxsfSwiUGFyZW50U3R5bGUiOm51bGx9LCJIb3Jpem9udGFsQ29ubmVjdG9yU3R5bGUiOnsiJGlkIjoiNTgwIiwiTGluZUNvbG9yIjp7IiRpZCI6IjU4MSIsIiR0eXBlIjoiTkxSRS5Db21tb24uRG9tLlNvbGlkQ29sb3JCcnVzaCwgTkxSRS5Db21tb24iLCJDb2xvciI6eyIkaWQiOiI1ODIiLCJBIjoyNTUsIlIiOjIwNCwiRyI6MjA0LCJCIjoyMDR9fSwiTGluZVdlaWdodCI6MS4wLCJMaW5lVHlwZSI6MCwiUGFyZW50U3R5bGUiOm51bGx9LCJWZXJ0aWNhbENvbm5lY3RvclN0eWxlIjp7IiRpZCI6IjU4MyIsIkxpbmVDb2xvciI6eyIkaWQiOiI1ODQiLCIkdHlwZSI6Ik5MUkUuQ29tbW9uLkRvbS5Tb2xpZENvbG9yQnJ1c2gsIE5MUkUuQ29tbW9uIiwiQ29sb3IiOnsiJGlkIjoiNTg1IiwiQSI6MjU1LCJSIjoyMDQsIkciOjIwNCwiQiI6MjA0fX0sIkxpbmVXZWlnaHQiOjAuMCwiTGluZVR5cGUiOjAsIlBhcmVudFN0eWxlIjpudWxsfSwiTWFyZ2luIjpudWxsLCJTdGFydERhdGVQb3NpdGlvbiI6NiwiRW5kRGF0ZVBvc2l0aW9uIjo2LCJEYXRlSXNWaXNpYmxlIjpmYWxzZSwiVGl0bGVQb3NpdGlvbiI6MiwiRHVyYXRpb25Qb3NpdGlvbiI6NiwiUGVyY2VudGFnZUNvbXBsZXRlZFBvc2l0aW9uIjo0LCJTcGFjaW5nIjozLCJJc0JlbG93VGltZWJhbmQiOnRydWUsIlBlcmNlbnRhZ2VDb21wbGV0ZVNoYXBlT3BhY2l0eSI6MzUsIlNoYXBlU3R5bGUiOnsiJGlkIjoiNTg2IiwiTWFyZ2luIjp7IiRpZCI6IjU4NyIsIlRvcCI6MC4wLCJMZWZ0Ijo0LjAsIlJpZ2h0Ijo0LjAsIkJvdHRvbSI6MC4wfSwiUGFkZGluZyI6eyIkaWQiOiI1ODgiLCJUb3AiOjAuMCwiTGVmdCI6MC4wLCJSaWdodCI6MC4wLCJCb3R0b20iOjAuMH0sIkJhY2tncm91bmQiOnsiJGlkIjoiNTg5IiwiQ29sb3IiOnsiJGlkIjoiNTkwIiwiQSI6MjU1LCJSIjoxMjYsIkciOjE0OCwiQiI6MTg2fX0sIklzVmlzaWJsZSI6dHJ1ZSwiV2lkdGgiOjAuMCwiSGVpZ2h0IjoxNi4wLCJCb3JkZXJTdHlsZSI6eyIkaWQiOiI1OTEiLCJMaW5lQ29sb3IiOnsiJGlkIjoiNTkyIiwiJHR5cGUiOiJOTFJFLkNvbW1vbi5Eb20uU29saWRDb2xvckJydXNoLCBOTFJFLkNvbW1vbiIsIkNvbG9yIjp7IiRpZCI6IjU5MyIsIkEiOjI1NSwiUiI6MjU1LCJHIjoyNTUsIkIiOjI1NX19LCJMaW5lV2VpZ2h0IjowLjAsIkxpbmVUeXBlIjowLCJQYXJlbnRTdHlsZSI6bnVsbH0sIlBhcmVudFN0eWxlIjpudWxsfSwiVGl0bGVTdHlsZSI6eyIkaWQiOiI1OTQiLCJGb250U2V0dGluZ3MiOnsiJGlkIjoiNTk1IiwiRm9udFNpemUiOjksIkZvbnROYW1lIjoiQXJpYWwiLCJJc0JvbGQiOnRydWUsIklzSXRhbGljIjpmYWxzZSwiSXNVbmRlcmxpbmVkIjpmYWxzZSwiUGFyZW50U3R5bGUiOm51bGx9LCJBdXRvU2l6ZSI6MCwiRm9yZWdyb3VuZCI6eyIkaWQiOiI1OTYiLCJDb2xvciI6eyIkaWQiOiI1OTciLCJBIjoyNTUsIlIiOjI1NSwiRyI6MjU1LCJCIjoyNTV9fSwiTWF4V2lkdGgiOjg3Mi43MjcyNzI3MjcyNzI3NSwiTWF4SGVpZ2h0IjoiSW5maW5pdHkiLCJTbWFydEZvcmVncm91bmRJc0FjdGl2ZSI6ZmFsc2UsIkhvcml6b250YWxBbGlnbm1lbnQiOjEsIlZlcnRpY2FsQWxpZ25tZW50IjowLCJTbWFydEZvcmVncm91bmQiOm51bGwsIkJhY2tncm91bmRGaWxsVHlwZSI6MCwiTWFyZ2luIjp7IiRpZCI6IjU5OCIsIlRvcCI6MC4wLCJMZWZ0IjowLjAsIlJpZ2h0IjowLjAsIkJvdHRvbSI6MC4wfSwiUGFkZGluZyI6eyIkaWQiOiI1OTkiLCJUb3AiOjAuMCwiTGVmdCI6MC4wLCJSaWdodCI6MC4wLCJCb3R0b20iOjAuMH0sIkJhY2tncm91bmQiOnsiJGlkIjoiNjAwIiwiQ29sb3IiOnsiJGlkIjoiNjAxIiwiQSI6MCwiUiI6MjU1LCJHIjoyNTUsIkIiOjI1NX19LCJJc1Zpc2libGUiOnRydWUsIldpZHRoIjowLjAsIkhlaWdodCI6MC4wLCJCb3JkZXJTdHlsZSI6eyIkaWQiOiI2MDIiLCJMaW5lQ29sb3IiOm51bGwsIkxpbmVXZWlnaHQiOjAuMCwiTGluZVR5cGUiOjAsIlBhcmVudFN0eWxlIjpudWxsfSwiUGFyZW50U3R5bGUiOm51bGx9LCJEYXRlU3R5bGUiOnsiJGlkIjoiNjAzIiwiRm9udFNldHRpbmdzIjp7IiRpZCI6IjYwNCIsIkZvbnRTaXplIjo5LCJGb250TmFtZSI6IkNhbGlicmkiLCJJc0JvbGQiOmZhbHNlLCJJc0l0YWxpYyI6ZmFsc2UsIklzVW5kZXJsaW5lZCI6ZmFsc2UsIlBhcmVudFN0eWxlIjpudWxsfSwiQXV0b1NpemUiOjAsIkZvcmVncm91bmQiOnsiJGlkIjoiNjA1IiwiQ29sb3IiOnsiJGlkIjoiNjA2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2MDciLCJUb3AiOjAuMCwiTGVmdCI6MC4wLCJSaWdodCI6MC4wLCJCb3R0b20iOjAuMH0sIlBhZGRpbmciOnsiJGlkIjoiNjA4IiwiVG9wIjowLjAsIkxlZnQiOjAuMCwiUmlnaHQiOjAuMCwiQm90dG9tIjowLjB9LCJCYWNrZ3JvdW5kIjp7IiRpZCI6IjYwOSIsIkNvbG9yIjp7IiRpZCI6IjYxMCIsIkEiOjAsIlIiOjI1NSwiRyI6MjU1LCJCIjoyNTV9fSwiSXNWaXNpYmxlIjp0cnVlLCJXaWR0aCI6MC4wLCJIZWlnaHQiOjAuMCwiQm9yZGVyU3R5bGUiOnsiJGlkIjoiNjExIiwiTGluZUNvbG9yIjpudWxsLCJMaW5lV2VpZ2h0IjowLjAsIkxpbmVUeXBlIjowLCJQYXJlbnRTdHlsZSI6bnVsbH0sIlBhcmVudFN0eWxlIjpudWxsfSwiRGF0ZUZvcm1hdCI6eyIkaWQiOiI2MTI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EzIiwiRm9ybWF0IjowLCJJc1Zpc2libGUiOmZhbHNlLCJMYXN0S25vd25WaXNpYmlsaXR5U3RhdGUiOmZhbHNlfSwiSXNWaXNpYmxlIjp0cnVlLCJQYXJlbnRTdHlsZSI6bnVsbH0sIkluZGV4Ijo5LCJTbWFydER1cmF0aW9uQWN0aXZhdGVkIjpmYWxzZSwiRGF0ZUZvcm1hdCI6eyIkcmVmIjoiNjEyIn0sIldlZWtOdW1iZXJpbmciOnsiJGlkIjoiNjE0IiwiRm9ybWF0IjowLCJJc1Zpc2libGUiOmZhbHNlLCJMYXN0S25vd25WaXNpYmlsaXR5U3RhdGUiOmZhbHNlfSwiSWQiOiI2ZjdkNTAzMC0zN2Y5LTRlOTAtYjAzZi1kOTVjZTdmNTMyOTMiLCJJbXBvcnRJZCI6bnVsbCwiVGl0bGUiOiJCaXogQ29udGludWl0eSBQbGFuIGRldmVsb3BlZCIsIk5vdGUiOm51bGwsIkh5cGVybGluayI6eyIkaWQiOiI2MTUiLCJBZGRyZXNzIjoiIiwiU3ViQWRkcmVzcyI6IiJ9LCJJc0NoYW5nZWQiOmZhbHNlLCJJc05ldyI6ZmFsc2V9fV0sIl9taWxlc3RvbmVzIjpbXSwiSWQiOiIwMDAwMDAwMC0wMDAwLTAwMDAtMDAwMC0wMDAwMDAwMDAwMDAiLCJJc1NpbmdsZUl0ZW1Sb3ciOnRydWV9XSwiSW5kZXgiOjYsIklkIjoiNDU5ZWI2NTMtY2E1Zi00ZDFjLTgyZWItM2Q4YTI3OTYwYWMzIiwiSGVhZGVyVGV4dCI6IiIsIklzRGVmYXVsdCI6dHJ1ZSwiU3R5bGUiOnsiJGlkIjoiNjE2IiwiSGVhZGVyU3R5bGUiOnsiJGlkIjoiNjE3IiwiVGV4dFN0eWxlIjp7IiRpZCI6IjYxOCIsIkZvbnRTZXR0aW5ncyI6eyIkaWQiOiI2MTkiLCJGb250U2l6ZSI6MTEsIkZvbnROYW1lIjoiQXJpYWwiLCJJc0JvbGQiOmZhbHNlLCJJc0l0YWxpYyI6ZmFsc2UsIklzVW5kZXJsaW5lZCI6ZmFsc2UsIlBhcmVudFN0eWxlIjpudWxsfSwiQXV0b1NpemUiOjAsIkZvcmVncm91bmQiOnsiJGlkIjoiNjIwIiwiQ29sb3IiOnsiJGlkIjoiNjIx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NjIyIiwiVG9wIjowLjAsIkxlZnQiOjAuMCwiUmlnaHQiOjAuMCwiQm90dG9tIjowLjB9LCJQYWRkaW5nIjp7IiRpZCI6IjYyMyIsIlRvcCI6MC4wLCJMZWZ0IjowLjAsIlJpZ2h0IjowLjAsIkJvdHRvbSI6MC4wfSwiQmFja2dyb3VuZCI6eyIkaWQiOiI2MjQiLCJDb2xvciI6eyIkaWQiOiI2MjUiLCJBIjowLCJSIjoyNTUsIkciOjI1NSwiQiI6MjU1fX0sIklzVmlzaWJsZSI6dHJ1ZSwiV2lkdGgiOjAuMCwiSGVpZ2h0IjowLjAsIkJvcmRlclN0eWxlIjpudWxsLCJQYXJlbnRTdHlsZSI6bnVsbH0sIlJlY3RhbmdsZVN0eWxlIjp7IiRpZCI6IjYyNiIsIk1hcmdpbiI6eyIkaWQiOiI2MjciLCJUb3AiOjAuMCwiTGVmdCI6MC4wLCJSaWdodCI6MC4wLCJCb3R0b20iOjAuMH0sIlBhZGRpbmciOnsiJGlkIjoiNjI4IiwiVG9wIjowLjAsIkxlZnQiOjAuMCwiUmlnaHQiOjAuMCwiQm90dG9tIjowLjB9LCJCYWNrZ3JvdW5kIjp7IiRpZCI6IjYyOSIsIkNvbG9yIjp7IiRpZCI6IjYzMCIsIkEiOjYzLCJSIjoyMzIsIkciOjIzMiwiQiI6MjMyfX0sIklzVmlzaWJsZSI6dHJ1ZSwiV2lkdGgiOjAuMCwiSGVpZ2h0IjowLjAsIkJvcmRlclN0eWxlIjp7IiRpZCI6IjYzMSIsIkxpbmVDb2xvciI6eyIkaWQiOiI2MzIiLCIkdHlwZSI6Ik5MUkUuQ29tbW9uLkRvbS5Tb2xpZENvbG9yQnJ1c2gsIE5MUkUuQ29tbW9uIiwiQ29sb3IiOnsiJGlkIjoiNjMzIiwiQSI6MjU1LCJSIjoyNTUsIkciOjAsIkIiOjB9fSwiTGluZVdlaWdodCI6MC4wLCJMaW5lVHlwZSI6MCwiUGFyZW50U3R5bGUiOm51bGx9LCJQYXJlbnRTdHlsZSI6bnVsbH0sIk1hcmdpbiI6eyIkaWQiOiI2MzQiLCJUb3AiOjAuMCwiTGVmdCI6MC4wLCJSaWdodCI6MC4wLCJCb3R0b20iOjAuMH0sIlBhZGRpbmciOnsiJGlkIjoiNjM1IiwiVG9wIjowLjAsIkxlZnQiOjAuMCwiUmlnaHQiOjAuMCwiQm90dG9tIjowLjB9LCJCYWNrZ3JvdW5kIjpudWxsLCJJc1Zpc2libGUiOnRydWUsIldpZHRoIjowLjAsIkhlaWdodCI6MC4wLCJCb3JkZXJTdHlsZSI6bnVsbCwiUGFyZW50U3R5bGUiOm51bGx9LCJCYWNrZ3JvdW5kU3R5bGUiOnsiJGlkIjoiNjM2IiwiTWFyZ2luIjp7IiRpZCI6IjYzNyIsIlRvcCI6MC4wLCJMZWZ0IjowLjAsIlJpZ2h0IjowLjAsIkJvdHRvbSI6MC4wfSwiUGFkZGluZyI6eyIkaWQiOiI2MzgiLCJUb3AiOjAuMCwiTGVmdCI6MC4wLCJSaWdodCI6MC4wLCJCb3R0b20iOjAuMH0sIkJhY2tncm91bmQiOnsiJGlkIjoiNjM5IiwiQ29sb3IiOnsiJGlkIjoiNjQwIiwiQSI6NTEsIlIiOjIzMiwiRyI6MjMyLCJCIjoyMzJ9fSwiSXNWaXNpYmxlIjp0cnVlLCJXaWR0aCI6MC4wLCJIZWlnaHQiOjAuMCwiQm9yZGVyU3R5bGUiOnsiJGlkIjoiNjQxIiwiTGluZUNvbG9yIjp7IiRpZCI6IjY0MiIsIiR0eXBlIjoiTkxSRS5Db21tb24uRG9tLlNvbGlkQ29sb3JCcnVzaCwgTkxSRS5Db21tb24iLCJDb2xvciI6eyIkaWQiOiI2NDMiLCJBIjoyNTUsIlIiOjIzNCwiRyI6MjIsIkIiOjMwfX0sIkxpbmVXZWlnaHQiOjAuMCwiTGluZVR5cGUiOjAsIlBhcmVudFN0eWxlIjpudWxsfSwiUGFyZW50U3R5bGUiOm51bGx9LCJNYXJnaW4iOnsiJGlkIjoiNjQ0IiwiVG9wIjowLjAsIkxlZnQiOjAuMCwiUmlnaHQiOjAuMCwiQm90dG9tIjowLjB9LCJQYWRkaW5nIjp7IiRpZCI6IjY0NSIsIlRvcCI6MC4wLCJMZWZ0IjowLjAsIlJpZ2h0IjowLjAsIkJvdHRvbSI6MC4wfSwiSXNWaXNpYmxlIjp0cnVlLCJXaWR0aCI6MC4wLCJIZWlnaHQiOjAuMCwiQm9yZGVyU3R5bGUiOnsiJGlkIjoiNjQ2IiwiTGluZUNvbG9yIjpudWxsLCJMaW5lV2VpZ2h0IjowLjAsIkxpbmVUeXBlIjowLCJQYXJlbnRTdHlsZSI6bnVsbH0sIlBhcmVudFN0eWxlIjpudWxsfX1dLCJJZCI6ImY4M2JmNTM1LTQyNjAtNGI1ZC05ZjY2LTgwMDdmOGE0ZTllZCIsIkluZGV4Ijo2LCJIZWFkZXJUZXh0IjoiUG9saWNpZXMiLCJTdHlsZSI6eyIkaWQiOiI2NDciLCJTdHlsZUlkIjoiMDAwMDAwMDAtMDAwMC0wMDAwLTAwMDAtMDAwMDAwMDAwMDAwIiwiSGVhZGVyU3R5bGUiOnsiJGlkIjoiNjQ4IiwiVGV4dElzVmVydGljYWwiOmZhbHNlLCJUZXh0U3R5bGUiOnsiJGlkIjoiNjQ5IiwiRm9udFNldHRpbmdzIjp7IiRpZCI6IjY1MCIsIkZvbnRTaXplIjoxMSwiRm9udE5hbWUiOiJBcmlhbCIsIklzQm9sZCI6dHJ1ZSwiSXNJdGFsaWMiOmZhbHNlLCJJc1VuZGVybGluZWQiOmZhbHNlLCJQYXJlbnRTdHlsZSI6bnVsbH0sIkF1dG9TaXplIjoyLCJGb3JlZ3JvdW5kIjp7IiRpZCI6IjY1MSIsIkNvbG9yIjp7IiRpZCI6IjY1Mi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Y1MyIsIlRvcCI6MC4wLCJMZWZ0IjowLjAsIlJpZ2h0IjowLjAsIkJvdHRvbSI6MC4wfSwiUGFkZGluZyI6eyIkaWQiOiI2NTQiLCJUb3AiOjAuMCwiTGVmdCI6MC4wLCJSaWdodCI6MC4wLCJCb3R0b20iOjAuMH0sIkJhY2tncm91bmQiOnsiJGlkIjoiNjU1IiwiQ29sb3IiOnsiJGlkIjoiNjU2IiwiQSI6MCwiUiI6MjU1LCJHIjoyNTUsIkIiOjI1NX19LCJJc1Zpc2libGUiOnRydWUsIldpZHRoIjowLjAsIkhlaWdodCI6MC4wLCJCb3JkZXJTdHlsZSI6bnVsbCwiUGFyZW50U3R5bGUiOm51bGx9LCJSZWN0YW5nbGVTdHlsZSI6eyIkaWQiOiI2NTciLCJNYXJnaW4iOnsiJGlkIjoiNjU4IiwiVG9wIjowLjAsIkxlZnQiOjAuMCwiUmlnaHQiOjAuMCwiQm90dG9tIjowLjB9LCJQYWRkaW5nIjp7IiRpZCI6IjY1OSIsIlRvcCI6MC4wLCJMZWZ0IjowLjAsIlJpZ2h0IjowLjAsIkJvdHRvbSI6MC4wfSwiQmFja2dyb3VuZCI6eyIkaWQiOiI2NjAiLCJDb2xvciI6eyIkaWQiOiI2NjEiLCJBIjoyNTUsIlIiOjIzMiwiRyI6MjMyLCJCIjoyMzJ9fSwiSXNWaXNpYmxlIjp0cnVlLCJXaWR0aCI6MC4wLCJIZWlnaHQiOjAuMCwiQm9yZGVyU3R5bGUiOnsiJGlkIjoiNjYyIiwiTGluZUNvbG9yIjp7IiRpZCI6IjY2MyIsIiR0eXBlIjoiTkxSRS5Db21tb24uRG9tLlNvbGlkQ29sb3JCcnVzaCwgTkxSRS5Db21tb24iLCJDb2xvciI6eyIkaWQiOiI2NjQiLCJBIjoyNTUsIlIiOjI1NSwiRyI6MCwiQiI6MH19LCJMaW5lV2VpZ2h0IjowLjAsIkxpbmVUeXBlIjowLCJQYXJlbnRTdHlsZSI6bnVsbH0sIlBhcmVudFN0eWxlIjpudWxsfSwiTWFyZ2luIjp7IiRpZCI6IjY2NSIsIlRvcCI6MC4wLCJMZWZ0IjowLjAsIlJpZ2h0IjowLjAsIkJvdHRvbSI6MC4wfSwiUGFkZGluZyI6eyIkaWQiOiI2NjYiLCJUb3AiOjAuMCwiTGVmdCI6MC4wLCJSaWdodCI6MC4wLCJCb3R0b20iOjAuMH0sIkJhY2tncm91bmQiOm51bGwsIklzVmlzaWJsZSI6dHJ1ZSwiV2lkdGgiOjAuMCwiSGVpZ2h0IjowLjAsIkJvcmRlclN0eWxlIjpudWxsLCJQYXJlbnRTdHlsZSI6bnVsbH0sIkJhY2tncm91bmRTdHlsZSI6eyIkaWQiOiI2NjciLCJNYXJnaW4iOnsiJGlkIjoiNjY4IiwiVG9wIjowLjAsIkxlZnQiOjAuMCwiUmlnaHQiOjAuMCwiQm90dG9tIjowLjB9LCJQYWRkaW5nIjp7IiRpZCI6IjY2OSIsIlRvcCI6MC4wLCJMZWZ0IjowLjAsIlJpZ2h0IjowLjAsIkJvdHRvbSI6MC4wfSwiQmFja2dyb3VuZCI6eyIkaWQiOiI2NzAiLCJDb2xvciI6eyIkaWQiOiI2NzEiLCJBIjo1MSwiUiI6MjMyLCJHIjoyMzIsIkIiOjIzMn19LCJJc1Zpc2libGUiOnRydWUsIldpZHRoIjowLjAsIkhlaWdodCI6MC4wLCJCb3JkZXJTdHlsZSI6eyIkaWQiOiI2NzIiLCJMaW5lQ29sb3IiOnsiJGlkIjoiNjczIiwiJHR5cGUiOiJOTFJFLkNvbW1vbi5Eb20uU29saWRDb2xvckJydXNoLCBOTFJFLkNvbW1vbiIsIkNvbG9yIjp7IiRpZCI6IjY3NCIsIkEiOjI1NSwiUiI6MjU1LCJHIjoyNTUsIkIiOjI1NX19LCJMaW5lV2VpZ2h0IjowLjAsIkxpbmVUeXBlIjowLCJQYXJlbnRTdHlsZSI6bnVsbH0sIlBhcmVudFN0eWxlIjpudWxsfSwiSXNBYm92ZVRpbWViYW5kIjpmYWxzZSwiU3BhY2luZyI6NSwiRGVmYXVsdFN3aW1sYW5lVGFza1N0eWxlIjp7IiRpZCI6IjY3NSIsIiR0eXBlIjoiTkxSRS5Db21tb24uRG9tLlN0eWxlcy5FeHBsaWNpdFNldGFibGVUYXNrU3R5bGUsIE5MUkUuQ29tbW9uIiwiU2hhcGUiOjMsIlNoYXBlVGhpY2tuZXNzIjoxLCJEdXJhdGlvbkZvcm1hdCI6MCwiSW5jbHVkZU5vbldvcmtpbmdEYXlzSW5EdXJhdGlvbiI6ZmFsc2UsIlBlcmNlbnRhZ2VDb21wbGV0ZVN0eWxlIjp7IiRpZCI6IjY3NiIsIkZvbnRTZXR0aW5ncyI6eyIkaWQiOiI2NzciLCJGb250U2l6ZSI6MTAsIkZvbnROYW1lIjoiQ2FsaWJyaSIsIklzQm9sZCI6ZmFsc2UsIklzSXRhbGljIjpmYWxzZSwiSXNVbmRlcmxpbmVkIjpmYWxzZSwiUGFyZW50U3R5bGUiOm51bGx9LCJBdXRvU2l6ZSI6MCwiRm9yZWdyb3VuZCI6eyIkaWQiOiI2NzgiLCJDb2xvciI6eyIkaWQiOiI2NzkiLCJBIjoyNTUsIlIiOjExNSwiRyI6MTE1LCJCIjoxMTV9fSwiTWF4V2lkdGgiOjIwMC4wLCJNYXhIZWlnaHQiOiJJbmZpbml0eSIsIlNtYXJ0Rm9yZWdyb3VuZElzQWN0aXZlIjpmYWxzZSwiSG9yaXpvbnRhbEFsaWdubWVudCI6MCwiVmVydGljYWxBbGlnbm1lbnQiOjAsIlNtYXJ0Rm9yZWdyb3VuZCI6bnVsbCwiQmFja2dyb3VuZEZpbGxUeXBlIjowLCJNYXJnaW4iOnsiJGlkIjoiNjgwIiwiVG9wIjowLjAsIkxlZnQiOjAuMCwiUmlnaHQiOjAuMCwiQm90dG9tIjowLjB9LCJQYWRkaW5nIjp7IiRpZCI6IjY4MSIsIlRvcCI6MC4wLCJMZWZ0IjowLjAsIlJpZ2h0IjowLjAsIkJvdHRvbSI6MC4wfSwiQmFja2dyb3VuZCI6eyIkaWQiOiI2ODIiLCJDb2xvciI6eyIkaWQiOiI2ODMiLCJBIjo4OSwiUiI6MCwiRyI6MCwiQiI6MH19LCJJc1Zpc2libGUiOnRydWUsIldpZHRoIjowLjAsIkhlaWdodCI6MC4wLCJCb3JkZXJTdHlsZSI6eyIkaWQiOiI2ODQiLCJMaW5lQ29sb3IiOm51bGwsIkxpbmVXZWlnaHQiOjAuMCwiTGluZVR5cGUiOjAsIlBhcmVudFN0eWxlIjpudWxsfSwiUGFyZW50U3R5bGUiOm51bGx9LCJEdXJhdGlvblN0eWxlIjp7IiRpZCI6IjY4NSIsIkZvbnRTZXR0aW5ncyI6eyIkaWQiOiI2ODYiLCJGb250U2l6ZSI6MTAsIkZvbnROYW1lIjoiQ2FsaWJyaSIsIklzQm9sZCI6ZmFsc2UsIklzSXRhbGljIjpmYWxzZSwiSXNVbmRlcmxpbmVkIjpmYWxzZSwiUGFyZW50U3R5bGUiOm51bGx9LCJBdXRvU2l6ZSI6MCwiRm9yZWdyb3VuZCI6eyIkaWQiOiI2ODciLCJDb2xvciI6eyIkaWQiOiI2ODg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2ODkiLCJUb3AiOjAuMCwiTGVmdCI6MC4wLCJSaWdodCI6MC4wLCJCb3R0b20iOjAuMH0sIlBhZGRpbmciOnsiJGlkIjoiNjkwIiwiVG9wIjowLjAsIkxlZnQiOjAuMCwiUmlnaHQiOjAuMCwiQm90dG9tIjowLjB9LCJCYWNrZ3JvdW5kIjp7IiRpZCI6IjY5MSIsIkNvbG9yIjp7IiRpZCI6IjY5MiIsIkEiOjg5LCJSIjowLCJHIjowLCJCIjowfX0sIklzVmlzaWJsZSI6dHJ1ZSwiV2lkdGgiOjAuMCwiSGVpZ2h0IjowLjAsIkJvcmRlclN0eWxlIjp7IiRpZCI6IjY5MyIsIkxpbmVDb2xvciI6bnVsbCwiTGluZVdlaWdodCI6MC4wLCJMaW5lVHlwZSI6MCwiUGFyZW50U3R5bGUiOm51bGx9LCJQYXJlbnRTdHlsZSI6bnVsbH0sIkhvcml6b250YWxDb25uZWN0b3JTdHlsZSI6eyIkaWQiOiI2OTQiLCJMaW5lQ29sb3IiOnsiJGlkIjoiNjk1IiwiJHR5cGUiOiJOTFJFLkNvbW1vbi5Eb20uU29saWRDb2xvckJydXNoLCBOTFJFLkNvbW1vbiIsIkNvbG9yIjp7IiRpZCI6IjY5NiIsIkEiOjI1NSwiUiI6MjA0LCJHIjoyMDQsIkIiOjIwNH19LCJMaW5lV2VpZ2h0IjoxLjAsIkxpbmVUeXBlIjowLCJQYXJlbnRTdHlsZSI6bnVsbH0sIlZlcnRpY2FsQ29ubmVjdG9yU3R5bGUiOnsiJGlkIjoiNjk3IiwiTGluZUNvbG9yIjp7IiRpZCI6IjY5OCIsIiR0eXBlIjoiTkxSRS5Db21tb24uRG9tLlNvbGlkQ29sb3JCcnVzaCwgTkxSRS5Db21tb24iLCJDb2xvciI6eyIkaWQiOiI2OTkiLCJBIjoyNTUsIlIiOjIwNCwiRyI6MjA0LCJCIjoyMDR9fSwiTGluZVdlaWdodCI6MC4wLCJMaW5lVHlwZSI6MCwiUGFyZW50U3R5bGUiOm51bGx9LCJNYXJnaW4iOm51bGwsIlN0YXJ0RGF0ZVBvc2l0aW9uIjo2LCJFbmREYXRlUG9zaXRpb24iOjYsIkRhdGVJc1Zpc2libGUiOmZhbHNlLCJUaXRsZVBvc2l0aW9uIjoyLCJEdXJhdGlvblBvc2l0aW9uIjo2LCJQZXJjZW50YWdlQ29tcGxldGVkUG9zaXRpb24iOjQsIlNwYWNpbmciOjMsIklzQmVsb3dUaW1lYmFuZCI6dHJ1ZSwiUGVyY2VudGFnZUNvbXBsZXRlU2hhcGVPcGFjaXR5IjozNSwiU2hhcGVTdHlsZSI6eyIkaWQiOiI3MDAiLCJNYXJnaW4iOnsiJGlkIjoiNzAxIiwiVG9wIjowLjAsIkxlZnQiOjQuMCwiUmlnaHQiOjQuMCwiQm90dG9tIjowLjB9LCJQYWRkaW5nIjp7IiRpZCI6IjcwMiIsIlRvcCI6MC4wLCJMZWZ0IjowLjAsIlJpZ2h0IjowLjAsIkJvdHRvbSI6MC4wfSwiQmFja2dyb3VuZCI6eyIkaWQiOiI3MDMiLCJDb2xvciI6eyIkaWQiOiI3MDQiLCJBIjoyNTUsIlIiOjEyNiwiRyI6MTQ4LCJCIjoxODZ9fSwiSXNWaXNpYmxlIjp0cnVlLCJXaWR0aCI6MC4wLCJIZWlnaHQiOjE2LjAsIkJvcmRlclN0eWxlIjp7IiRpZCI6IjcwNSIsIkxpbmVDb2xvciI6eyIkaWQiOiI3MDYiLCIkdHlwZSI6Ik5MUkUuQ29tbW9uLkRvbS5Tb2xpZENvbG9yQnJ1c2gsIE5MUkUuQ29tbW9uIiwiQ29sb3IiOnsiJGlkIjoiNzA3IiwiQSI6MjU1LCJSIjoyMzQsIkciOjIyLCJCIjozMH19LCJMaW5lV2VpZ2h0IjowLjAsIkxpbmVUeXBlIjowLCJQYXJlbnRTdHlsZSI6bnVsbH0sIlBhcmVudFN0eWxlIjpudWxsfSwiVGl0bGVTdHlsZSI6eyIkaWQiOiI3MDgiLCJGb250U2V0dGluZ3MiOnsiJGlkIjoiNzA5IiwiRm9udFNpemUiOjksIkZvbnROYW1lIjoiQXJpYWwiLCJJc0JvbGQiOnRydWUsIklzSXRhbGljIjpmYWxzZSwiSXNVbmRlcmxpbmVkIjpmYWxzZSwiUGFyZW50U3R5bGUiOm51bGx9LCJBdXRvU2l6ZSI6MCwiRm9yZWdyb3VuZCI6eyIkaWQiOiI3MTAiLCJDb2xvciI6eyIkaWQiOiI3MTEiLCJBIjoyNTUsIlIiOjI1NSwiRyI6MjU1LCJCIjoyNTV9fSwiTWF4V2lkdGgiOjIwMC4wLCJNYXhIZWlnaHQiOiJJbmZpbml0eSIsIlNtYXJ0Rm9yZWdyb3VuZElzQWN0aXZlIjpmYWxzZSwiSG9yaXpvbnRhbEFsaWdubWVudCI6MSwiVmVydGljYWxBbGlnbm1lbnQiOjAsIlNtYXJ0Rm9yZWdyb3VuZCI6bnVsbCwiQmFja2dyb3VuZEZpbGxUeXBlIjowLCJNYXJnaW4iOnsiJGlkIjoiNzEyIiwiVG9wIjowLjAsIkxlZnQiOjAuMCwiUmlnaHQiOjAuMCwiQm90dG9tIjowLjB9LCJQYWRkaW5nIjp7IiRpZCI6IjcxMyIsIlRvcCI6MC4wLCJMZWZ0IjowLjAsIlJpZ2h0IjowLjAsIkJvdHRvbSI6MC4wfSwiQmFja2dyb3VuZCI6eyIkaWQiOiI3MTQiLCJDb2xvciI6eyIkaWQiOiI3MTUiLCJBIjowLCJSIjoyNTUsIkciOjI1NSwiQiI6MjU1fX0sIklzVmlzaWJsZSI6dHJ1ZSwiV2lkdGgiOjAuMCwiSGVpZ2h0IjowLjAsIkJvcmRlclN0eWxlIjp7IiRpZCI6IjcxNiIsIkxpbmVDb2xvciI6bnVsbCwiTGluZVdlaWdodCI6MC4wLCJMaW5lVHlwZSI6MCwiUGFyZW50U3R5bGUiOm51bGx9LCJQYXJlbnRTdHlsZSI6bnVsbH0sIkRhdGVTdHlsZSI6eyIkaWQiOiI3MTciLCJGb250U2V0dGluZ3MiOnsiJGlkIjoiNzE4IiwiRm9udFNpemUiOjksIkZvbnROYW1lIjoiQ2FsaWJyaSIsIklzQm9sZCI6ZmFsc2UsIklzSXRhbGljIjpmYWxzZSwiSXNVbmRlcmxpbmVkIjpmYWxzZSwiUGFyZW50U3R5bGUiOm51bGx9LCJBdXRvU2l6ZSI6MCwiRm9yZWdyb3VuZCI6eyIkaWQiOiI3MTkiLCJDb2xvciI6eyIkaWQiOiI3MjA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cyMSIsIlRvcCI6MC4wLCJMZWZ0IjowLjAsIlJpZ2h0IjowLjAsIkJvdHRvbSI6MC4wfSwiUGFkZGluZyI6eyIkaWQiOiI3MjIiLCJUb3AiOjAuMCwiTGVmdCI6MC4wLCJSaWdodCI6MC4wLCJCb3R0b20iOjAuMH0sIkJhY2tncm91bmQiOnsiJGlkIjoiNzIzIiwiQ29sb3IiOnsiJGlkIjoiNzI0IiwiQSI6MCwiUiI6MjU1LCJHIjoyNTUsIkIiOjI1NX19LCJJc1Zpc2libGUiOnRydWUsIldpZHRoIjowLjAsIkhlaWdodCI6MC4wLCJCb3JkZXJTdHlsZSI6eyIkaWQiOiI3MjUiLCJMaW5lQ29sb3IiOm51bGwsIkxpbmVXZWlnaHQiOjAuMCwiTGluZVR5cGUiOjAsIlBhcmVudFN0eWxlIjpudWxsfSwiUGFyZW50U3R5bGUiOm51bGx9LCJEYXRlRm9ybWF0Ijp7IiRpZCI6Ijcy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MjciLCJGb3JtYXQiOjAsIklzVmlzaWJsZSI6ZmFsc2UsIkxhc3RLbm93blZpc2liaWxpdHlTdGF0ZSI6ZmFsc2V9LCJJc1Zpc2libGUiOnRydWUsIlBhcmVudFN0eWxlIjpudWxsLCJfZXhwbGljaXRseVNldCI6eyIkaWQiOiI3Mjg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90U3R5bGUiOnsiJGlkIjoiNzI5IiwiU2hhcGUiOjE3LCJDb25uZWN0b3JNYXJnaW4iOnsiJGlkIjoiNzMwIiwiVG9wIjowLjAsIkxlZnQiOjIuMCwiUmlnaHQiOjIuMCwiQm90dG9tIjowLjB9LCJDb25uZWN0b3JTdHlsZSI6eyIkaWQiOiI3MzEiLCJMaW5lQ29sb3IiOnsiJGlkIjoiNzMyIiwiJHR5cGUiOiJOTFJFLkNvbW1vbi5Eb20uU29saWRDb2xvckJydXNoLCBOTFJFLkNvbW1vbiIsIkNvbG9yIjp7IiRpZCI6IjczMyIsIkEiOjEyNywiUiI6NzksIkciOjEyOSwiQiI6MTg5fX0sIkxpbmVXZWlnaHQiOjEuMCwiTGluZVR5cGUiOjAsIlBhcmVudFN0eWxlIjpudWxsfSwiSXNCZWxvd1RpbWViYW5kIjpmYWxzZSwiUG9zaXRpb25PblRhc2siOjEsIkhpZGVEYXRlIjpmYWxzZSwiU2hhcGVTaXplIjowLCJTcGFjaW5nIjoxLjAsIlBhZGRpbmciOnsiJGlkIjoiNzM0IiwiVG9wIjo3LjAsIkxlZnQiOjMuMCwiUmlnaHQiOjAuMCwiQm90dG9tIjoyLjB9LCJTaGFwZVN0eWxlIjp7IiRpZCI6IjczNSIsIk1hcmdpbiI6eyIkaWQiOiI3MzYiLCJUb3AiOjAuMCwiTGVmdCI6MC4wLCJSaWdodCI6MC4wLCJCb3R0b20iOjAuMH0sIlBhZGRpbmciOnsiJGlkIjoiNzM3IiwiVG9wIjowLjAsIkxlZnQiOjAuMCwiUmlnaHQiOjAuMCwiQm90dG9tIjowLjB9LCJCYWNrZ3JvdW5kIjp7IiRpZCI6IjczOCIsIkNvbG9yIjp7IiRpZCI6IjczOSIsIkEiOjI1NSwiUiI6MjMyLCJHIjoyMzIsIkIiOjIzMn19LCJJc1Zpc2libGUiOnRydWUsIldpZHRoIjoxMi4wLCJIZWlnaHQiOjE0LjAsIkJvcmRlclN0eWxlIjp7IiRpZCI6Ijc0MCIsIkxpbmVDb2xvciI6eyIkaWQiOiI3NDEiLCIkdHlwZSI6Ik5MUkUuQ29tbW9uLkRvbS5Tb2xpZENvbG9yQnJ1c2gsIE5MUkUuQ29tbW9uIiwiQ29sb3IiOnsiJGlkIjoiNzQyIiwiQSI6MjU1LCJSIjoyMzQsIkciOjIyLCJCIjozMH19LCJMaW5lV2VpZ2h0IjowLjAsIkxpbmVUeXBlIjowLCJQYXJlbnRTdHlsZSI6bnVsbH0sIlBhcmVudFN0eWxlIjpudWxsfSwiVGl0bGVTdHlsZSI6eyIkaWQiOiI3NDMiLCJGb250U2V0dGluZ3MiOnsiJGlkIjoiNzQ0IiwiRm9udFNpemUiOjEwLCJGb250TmFtZSI6IkNhbGlicmkiLCJJc0JvbGQiOnRydWUsIklzSXRhbGljIjpmYWxzZSwiSXNVbmRlcmxpbmVkIjpmYWxzZSwiUGFyZW50U3R5bGUiOm51bGx9LCJBdXRvU2l6ZSI6MCwiRm9yZWdyb3VuZCI6eyIkaWQiOiI3NDUiLCJDb2xvciI6eyIkaWQiOiI3NDY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NzQ3IiwiVG9wIjowLjAsIkxlZnQiOjAuMCwiUmlnaHQiOjAuMCwiQm90dG9tIjowLjB9LCJQYWRkaW5nIjp7IiRpZCI6Ijc0OCIsIlRvcCI6MC4wLCJMZWZ0IjowLjAsIlJpZ2h0IjowLjAsIkJvdHRvbSI6MC4wfSwiQmFja2dyb3VuZCI6eyIkaWQiOiI3NDkiLCJDb2xvciI6eyIkaWQiOiI3NTAiLCJBIjo4OSwiUiI6MCwiRyI6MCwiQiI6MH19LCJJc1Zpc2libGUiOnRydWUsIldpZHRoIjowLjAsIkhlaWdodCI6MC4wLCJCb3JkZXJTdHlsZSI6eyIkaWQiOiI3NTEiLCJMaW5lQ29sb3IiOm51bGwsIkxpbmVXZWlnaHQiOjAuMCwiTGluZVR5cGUiOjAsIlBhcmVudFN0eWxlIjpudWxsfSwiUGFyZW50U3R5bGUiOm51bGx9LCJEYXRlU3R5bGUiOnsiJGlkIjoiNzUyIiwiRm9udFNldHRpbmdzIjp7IiRpZCI6Ijc1MyIsIkZvbnRTaXplIjoxMCwiRm9udE5hbWUiOiJDYWxpYnJpIiwiSXNCb2xkIjpmYWxzZSwiSXNJdGFsaWMiOmZhbHNlLCJJc1VuZGVybGluZWQiOmZhbHNlLCJQYXJlbnRTdHlsZSI6bnVsbH0sIkF1dG9TaXplIjowLCJGb3JlZ3JvdW5kIjp7IiRpZCI6Ijc1NCIsIkNvbG9yIjp7IiRpZCI6Ijc1N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zU2IiwiVG9wIjowLjAsIkxlZnQiOjAuMCwiUmlnaHQiOjAuMCwiQm90dG9tIjowLjB9LCJQYWRkaW5nIjp7IiRpZCI6Ijc1NyIsIlRvcCI6MC4wLCJMZWZ0IjowLjAsIlJpZ2h0IjowLjAsIkJvdHRvbSI6MC4wfSwiQmFja2dyb3VuZCI6eyIkaWQiOiI3NTgiLCJDb2xvciI6eyIkcmVmIjoiNzUwIn19LCJJc1Zpc2libGUiOmZhbHNlLCJXaWR0aCI6MC4wLCJIZWlnaHQiOjAuMCwiQm9yZGVyU3R5bGUiOnsiJGlkIjoiNzU5IiwiTGluZUNvbG9yIjpudWxsLCJMaW5lV2VpZ2h0IjowLjAsIkxpbmVUeXBlIjowLCJQYXJlbnRTdHlsZSI6bnVsbH0sIlBhcmVudFN0eWxlIjpudWxsfSwiRGF0ZUZvcm1hdCI6eyIkaWQiOiI3NjA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zYxIiwiRm9ybWF0IjowLCJJc1Zpc2libGUiOmZhbHNlLCJMYXN0S25vd25WaXNpYmlsaXR5U3RhdGUiOmZhbHNlfSwiSXNWaXNpYmxlIjp0cnVlLCJQYXJlbnRTdHlsZSI6bnVsbH0sIkRlZmF1bHRTd2ltbGFuZU1pbGVzdG9uZVN0eWxlIjp7IiRpZCI6Ijc2MiIsIlRpdGxlUG9zaXRpb24iOiJSaWdodCIsIkRhdGVQb3NpdGlvbiI6IkxlZnQiLCJTaGFwZVR5cGUiOjE3LCJTaGFwZVNpemUiOjAsIlNwYWNpbmciOjUsIlNoYXBlU3R5bGUiOnsiJGlkIjoiNzYzIiwiTWFyZ2luIjp7IiRpZCI6Ijc2NCIsIlRvcCI6MC4wLCJMZWZ0IjowLjAsIlJpZ2h0IjowLjAsIkJvdHRvbSI6MC4wfSwiUGFkZGluZyI6eyIkaWQiOiI3NjUiLCJUb3AiOjAuMCwiTGVmdCI6MC4wLCJSaWdodCI6MC4wLCJCb3R0b20iOjAuMH0sIkJhY2tncm91bmQiOnsiJGlkIjoiNzY2IiwiQ29sb3IiOnsiJGlkIjoiNzY3IiwiQSI6MjU1LCJSIjoyMzIsIkciOjIzMiwiQiI6MjMyfX0sIklzVmlzaWJsZSI6dHJ1ZSwiV2lkdGgiOjEyLjAsIkhlaWdodCI6MTQuMCwiQm9yZGVyU3R5bGUiOnsiJGlkIjoiNzY4IiwiTGluZUNvbG9yIjp7IiRpZCI6Ijc2OSIsIiR0eXBlIjoiTkxSRS5Db21tb24uRG9tLlNvbGlkQ29sb3JCcnVzaCwgTkxSRS5Db21tb24iLCJDb2xvciI6eyIkaWQiOiI3NzAiLCJBIjoyNTUsIlIiOjIzNCwiRyI6MjIsIkIiOjMwfX0sIkxpbmVXZWlnaHQiOjAuMCwiTGluZVR5cGUiOjAsIlBhcmVudFN0eWxlIjpudWxsfSwiUGFyZW50U3R5bGUiOm51bGx9LCJUaXRsZVN0eWxlIjp7IiRpZCI6Ijc3MSIsIkZvbnRTZXR0aW5ncyI6eyIkaWQiOiI3NzIiLCJGb250U2l6ZSI6MTAsIkZvbnROYW1lIjoiQ2FsaWJyaSIsIklzQm9sZCI6dHJ1ZSwiSXNJdGFsaWMiOmZhbHNlLCJJc1VuZGVybGluZWQiOmZhbHNlLCJQYXJlbnRTdHlsZSI6bnVsbH0sIkF1dG9TaXplIjowLCJGb3JlZ3JvdW5kIjp7IiRpZCI6Ijc3MyIsIkNvbG9yIjp7IiRpZCI6Ijc3NCIsIkEiOjI1NSwiUiI6MCwiRyI6MCwiQiI6MH19LCJNYXhXaWR0aCI6MjAwLjAsIk1heEhlaWdodCI6IkluZmluaXR5IiwiU21hcnRGb3JlZ3JvdW5kSXNBY3RpdmUiOmZhbHNlLCJIb3Jpem9udGFsQWxpZ25tZW50IjoxLCJWZXJ0aWNhbEFsaWdubWVudCI6MCwiU21hcnRGb3JlZ3JvdW5kIjpudWxsLCJCYWNrZ3JvdW5kRmlsbFR5cGUiOjAsIk1hcmdpbiI6eyIkaWQiOiI3NzUiLCJUb3AiOjAuMCwiTGVmdCI6MC4wLCJSaWdodCI6MC4wLCJCb3R0b20iOjAuMH0sIlBhZGRpbmciOnsiJGlkIjoiNzc2IiwiVG9wIjowLjAsIkxlZnQiOjAuMCwiUmlnaHQiOjAuMCwiQm90dG9tIjowLjB9LCJCYWNrZ3JvdW5kIjp7IiRpZCI6Ijc3NyIsIkNvbG9yIjp7IiRpZCI6Ijc3OCIsIkEiOjg5LCJSIjowLCJHIjowLCJCIjowfX0sIklzVmlzaWJsZSI6dHJ1ZSwiV2lkdGgiOjAuMCwiSGVpZ2h0IjowLjAsIkJvcmRlclN0eWxlIjp7IiRpZCI6Ijc3OSIsIkxpbmVDb2xvciI6bnVsbCwiTGluZVdlaWdodCI6MC4wLCJMaW5lVHlwZSI6MCwiUGFyZW50U3R5bGUiOm51bGx9LCJQYXJlbnRTdHlsZSI6bnVsbH0sIkRhdGVTdHlsZSI6eyIkaWQiOiI3ODAiLCJGb250U2V0dGluZ3MiOnsiJGlkIjoiNzgxIiwiRm9udFNpemUiOjEwLCJGb250TmFtZSI6IkNhbGlicmkiLCJJc0JvbGQiOmZhbHNlLCJJc0l0YWxpYyI6ZmFsc2UsIklzVW5kZXJsaW5lZCI6ZmFsc2UsIlBhcmVudFN0eWxlIjpudWxsfSwiQXV0b1NpemUiOjAsIkZvcmVncm91bmQiOnsiJGlkIjoiNzgyIiwiQ29sb3IiOnsiJGlkIjoiNzgz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3ODQiLCJUb3AiOjAuMCwiTGVmdCI6MC4wLCJSaWdodCI6MC4wLCJCb3R0b20iOjAuMH0sIlBhZGRpbmciOnsiJGlkIjoiNzg1IiwiVG9wIjowLjAsIkxlZnQiOjAuMCwiUmlnaHQiOjAuMCwiQm90dG9tIjowLjB9LCJCYWNrZ3JvdW5kIjp7IiRpZCI6Ijc4NiIsIkNvbG9yIjp7IiRpZCI6Ijc4NyIsIkEiOjg5LCJSIjowLCJHIjowLCJCIjowfX0sIklzVmlzaWJsZSI6ZmFsc2UsIldpZHRoIjowLjAsIkhlaWdodCI6MC4wLCJCb3JkZXJTdHlsZSI6eyIkaWQiOiI3ODgiLCJMaW5lQ29sb3IiOm51bGwsIkxpbmVXZWlnaHQiOjAuMCwiTGluZVR5cGUiOjAsIlBhcmVudFN0eWxlIjpudWxsfSwiUGFyZW50U3R5bGUiOm51bGx9LCJEYXRlRm9ybWF0Ijp7IiRpZCI6Ijc4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OTAiLCJGb3JtYXQiOjAsIklzVmlzaWJsZSI6ZmFsc2UsIkxhc3RLbm93blZpc2liaWxpdHlTdGF0ZSI6ZmFsc2V9LCJJc1Zpc2libGUiOnRydWUsIlBhcmVudFN0eWxlIjpudWxsfSwiRGVmYXVsdFN3aW1sYW5lQWN0aXZpdHlTdHlsZSI6eyIkaWQiOiI3OTEiLCJIZWFkZXJTdHlsZSI6eyIkaWQiOiI3OTIiLCJUZXh0U3R5bGUiOnsiJGlkIjoiNzkzIiwiRm9udFNldHRpbmdzIjp7IiRpZCI6Ijc5NCIsIkZvbnRTaXplIjoxMSwiRm9udE5hbWUiOiJBcmlhbCIsIklzQm9sZCI6ZmFsc2UsIklzSXRhbGljIjpmYWxzZSwiSXNVbmRlcmxpbmVkIjpmYWxzZSwiUGFyZW50U3R5bGUiOm51bGx9LCJBdXRvU2l6ZSI6MCwiRm9yZWdyb3VuZCI6eyIkaWQiOiI3OTUiLCJDb2xvciI6eyIkaWQiOiI3OTY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3OTciLCJUb3AiOjAuMCwiTGVmdCI6MC4wLCJSaWdodCI6MC4wLCJCb3R0b20iOjAuMH0sIlBhZGRpbmciOnsiJGlkIjoiNzk4IiwiVG9wIjowLjAsIkxlZnQiOjAuMCwiUmlnaHQiOjAuMCwiQm90dG9tIjowLjB9LCJCYWNrZ3JvdW5kIjp7IiRpZCI6Ijc5OSIsIkNvbG9yIjp7IiRpZCI6IjgwMCIsIkEiOjAsIlIiOjI1NSwiRyI6MjU1LCJCIjoyNTV9fSwiSXNWaXNpYmxlIjp0cnVlLCJXaWR0aCI6MC4wLCJIZWlnaHQiOjAuMCwiQm9yZGVyU3R5bGUiOm51bGwsIlBhcmVudFN0eWxlIjpudWxsfSwiUmVjdGFuZ2xlU3R5bGUiOnsiJGlkIjoiODAxIiwiTWFyZ2luIjp7IiRpZCI6IjgwMiIsIlRvcCI6MC4wLCJMZWZ0IjowLjAsIlJpZ2h0IjowLjAsIkJvdHRvbSI6MC4wfSwiUGFkZGluZyI6eyIkaWQiOiI4MDMiLCJUb3AiOjAuMCwiTGVmdCI6MC4wLCJSaWdodCI6MC4wLCJCb3R0b20iOjAuMH0sIkJhY2tncm91bmQiOnsiJGlkIjoiODA0IiwiQ29sb3IiOnsiJGlkIjoiODA1IiwiQSI6NjMsIlIiOjIzMiwiRyI6MjMyLCJCIjoyMzJ9fSwiSXNWaXNpYmxlIjp0cnVlLCJXaWR0aCI6MC4wLCJIZWlnaHQiOjAuMCwiQm9yZGVyU3R5bGUiOnsiJGlkIjoiODA2IiwiTGluZUNvbG9yIjp7IiRpZCI6IjgwNyIsIiR0eXBlIjoiTkxSRS5Db21tb24uRG9tLlNvbGlkQ29sb3JCcnVzaCwgTkxSRS5Db21tb24iLCJDb2xvciI6eyIkaWQiOiI4MDgiLCJBIjoyNTUsIlIiOjI1NSwiRyI6MCwiQiI6MH19LCJMaW5lV2VpZ2h0IjowLjAsIkxpbmVUeXBlIjowLCJQYXJlbnRTdHlsZSI6bnVsbH0sIlBhcmVudFN0eWxlIjpudWxsfSwiTWFyZ2luIjp7IiRpZCI6IjgwOSIsIlRvcCI6MC4wLCJMZWZ0IjowLjAsIlJpZ2h0IjowLjAsIkJvdHRvbSI6MC4wfSwiUGFkZGluZyI6eyIkaWQiOiI4MTAiLCJUb3AiOjAuMCwiTGVmdCI6MC4wLCJSaWdodCI6MC4wLCJCb3R0b20iOjAuMH0sIkJhY2tncm91bmQiOm51bGwsIklzVmlzaWJsZSI6dHJ1ZSwiV2lkdGgiOjAuMCwiSGVpZ2h0IjowLjAsIkJvcmRlclN0eWxlIjpudWxsLCJQYXJlbnRTdHlsZSI6bnVsbH0sIkJhY2tncm91bmRTdHlsZSI6eyIkaWQiOiI4MTEiLCJNYXJnaW4iOnsiJGlkIjoiODEyIiwiVG9wIjowLjAsIkxlZnQiOjAuMCwiUmlnaHQiOjAuMCwiQm90dG9tIjowLjB9LCJQYWRkaW5nIjp7IiRpZCI6IjgxMyIsIlRvcCI6MC4wLCJMZWZ0IjowLjAsIlJpZ2h0IjowLjAsIkJvdHRvbSI6MC4wfSwiQmFja2dyb3VuZCI6eyIkcmVmIjoiNjcwIn0sIklzVmlzaWJsZSI6dHJ1ZSwiV2lkdGgiOjAuMCwiSGVpZ2h0IjowLjAsIkJvcmRlclN0eWxlIjp7IiRpZCI6IjgxNCIsIkxpbmVDb2xvciI6eyIkaWQiOiI4MTUiLCIkdHlwZSI6Ik5MUkUuQ29tbW9uLkRvbS5Tb2xpZENvbG9yQnJ1c2gsIE5MUkUuQ29tbW9uIiwiQ29sb3IiOnsiJGlkIjoiODE2IiwiQSI6MjU1LCJSIjoyMzQsIkciOjIyLCJCIjozMH19LCJMaW5lV2VpZ2h0IjowLjAsIkxpbmVUeXBlIjowLCJQYXJlbnRTdHlsZSI6bnVsbH0sIlBhcmVudFN0eWxlIjpudWxsfSwiTWFyZ2luIjp7IiRpZCI6IjgxNyIsIlRvcCI6MC4wLCJMZWZ0IjowLjAsIlJpZ2h0IjowLjAsIkJvdHRvbSI6MC4wfSwiUGFkZGluZyI6eyIkaWQiOiI4MTgiLCJUb3AiOjAuMCwiTGVmdCI6MC4wLCJSaWdodCI6MC4wLCJCb3R0b20iOjAuMH0sIklzVmlzaWJsZSI6dHJ1ZSwiV2lkdGgiOjAuMCwiSGVpZ2h0IjowLjAsIkJvcmRlclN0eWxlIjp7IiRpZCI6IjgxOSIsIkxpbmVDb2xvciI6bnVsbCwiTGluZVdlaWdodCI6MC4wLCJMaW5lVHlwZSI6MCwiUGFyZW50U3R5bGUiOm51bGx9LCJQYXJlbnRTdHlsZSI6bnVsbH0sIk1hcmdpbiI6eyIkaWQiOiI4MjAiLCJUb3AiOjAuMCwiTGVmdCI6MC4wLCJSaWdodCI6MC4wLCJCb3R0b20iOjAuMH0sIlBhZGRpbmciOnsiJGlkIjoiODIxIiwiVG9wIjowLjAsIkxlZnQiOjAuMCwiUmlnaHQiOjAuMCwiQm90dG9tIjowLjB9LCJJc1Zpc2libGUiOnRydWUsIldpZHRoIjowLjAsIkhlaWdodCI6MC4wLCJCb3JkZXJTdHlsZSI6eyIkaWQiOiI4MjIiLCJMaW5lQ29sb3IiOm51bGwsIkxpbmVXZWlnaHQiOjAuMCwiTGluZVR5cGUiOjAsIlBhcmVudFN0eWxlIjpudWxsfSwiUGFyZW50U3R5bGUiOm51bGx9fSx7IiRpZCI6IjgyMyIsIl9hY3Rpdml0aWVzIjpbeyIkaWQiOiI4MjQiLCJfcm93cyI6W10sIkluZGV4IjoxMCwiSWQiOiIwYjQyZjg5Mi1lYmMxLTQ2MjctOWNkOC0wZThhNWEzMDNkZWIiLCJIZWFkZXJUZXh0IjpudWxsLCJJc0RlZmF1bHQiOnRydWUsIlN0eWxlIjp7IiRpZCI6IjgyNSIsIkhlYWRlclN0eWxlIjp7IiRpZCI6IjgyNiIsIlRleHRTdHlsZSI6eyIkaWQiOiI4MjciLCJGb250U2V0dGluZ3MiOnsiJGlkIjoiODI4IiwiRm9udFNpemUiOjEwLCJGb250TmFtZSI6IkFyaWFsIiwiSXNCb2xkIjpmYWxzZSwiSXNJdGFsaWMiOmZhbHNlLCJJc1VuZGVybGluZWQiOmZhbHNlLCJQYXJlbnRTdHlsZSI6bnVsbH0sIkF1dG9TaXplIjoyLCJGb3JlZ3JvdW5kIjp7IiRpZCI6IjgyOSIsIkNvbG9yIjp7IiRpZCI6IjgzMCIsIkEiOjI1NSwiUiI6MCwiRyI6MCwiQiI6MH19LCJNYXhXaWR0aCI6NTkuMjM5ODE5NzU2MTUwMTI2LCJNYXhIZWlnaHQiOjAuMCwiU21hcnRGb3JlZ3JvdW5kSXNBY3RpdmUiOmZhbHNlLCJIb3Jpem9udGFsQWxpZ25tZW50IjowLCJWZXJ0aWNhbEFsaWdubWVudCI6MCwiU21hcnRGb3JlZ3JvdW5kIjpudWxsLCJCYWNrZ3JvdW5kRmlsbFR5cGUiOjAsIk1hcmdpbiI6eyIkaWQiOiI4MzEiLCJUb3AiOjAuMCwiTGVmdCI6MC4wLCJSaWdodCI6MC4wLCJCb3R0b20iOjAuMH0sIlBhZGRpbmciOnsiJGlkIjoiODMyIiwiVG9wIjowLjAsIkxlZnQiOjAuMCwiUmlnaHQiOjAuMCwiQm90dG9tIjowLjB9LCJCYWNrZ3JvdW5kIjpudWxsLCJJc1Zpc2libGUiOnRydWUsIldpZHRoIjowLjAsIkhlaWdodCI6MC4wLCJCb3JkZXJTdHlsZSI6bnVsbCwiUGFyZW50U3R5bGUiOm51bGx9LCJSZWN0YW5nbGVTdHlsZSI6eyIkaWQiOiI4MzMiLCJNYXJnaW4iOnsiJGlkIjoiODM0IiwiVG9wIjowLjAsIkxlZnQiOjAuMCwiUmlnaHQiOjAuMCwiQm90dG9tIjowLjB9LCJQYWRkaW5nIjp7IiRpZCI6IjgzNSIsIlRvcCI6MC4wLCJMZWZ0IjowLjAsIlJpZ2h0IjowLjAsIkJvdHRvbSI6MC4wfSwiQmFja2dyb3VuZCI6eyIkaWQiOiI4MzYiLCJDb2xvciI6eyIkaWQiOiI4MzciLCJBIjo2MywiUiI6MTY1LCJHIjoxNjUsIkIiOjE2NX19LCJJc1Zpc2libGUiOnRydWUsIldpZHRoIjowLjAsIkhlaWdodCI6MC4wLCJCb3JkZXJTdHlsZSI6eyIkaWQiOiI4MzgiLCJMaW5lQ29sb3IiOnsiJGlkIjoiODM5IiwiJHR5cGUiOiJOTFJFLkNvbW1vbi5Eb20uU29saWRDb2xvckJydXNoLCBOTFJFLkNvbW1vbiIsIkNvbG9yIjp7IiRpZCI6Ijg0MCIsIkEiOjI1NSwiUiI6NDcsIkciOjgyLCJCIjoxNDN9fSwiTGluZVdlaWdodCI6MC4wLCJMaW5lVHlwZSI6MCwiUGFyZW50U3R5bGUiOm51bGx9LCJQYXJlbnRTdHlsZSI6bnVsbH0sIk1hcmdpbiI6eyIkaWQiOiI4NDEiLCJUb3AiOjAuMCwiTGVmdCI6MC4wLCJSaWdodCI6MC4wLCJCb3R0b20iOjAuMH0sIlBhZGRpbmciOnsiJGlkIjoiODQyIiwiVG9wIjowLjAsIkxlZnQiOjAuMCwiUmlnaHQiOjAuMCwiQm90dG9tIjowLjB9LCJCYWNrZ3JvdW5kIjpudWxsLCJJc1Zpc2libGUiOnRydWUsIldpZHRoIjowLjAsIkhlaWdodCI6MC4wLCJCb3JkZXJTdHlsZSI6bnVsbCwiUGFyZW50U3R5bGUiOm51bGx9LCJCYWNrZ3JvdW5kU3R5bGUiOnsiJGlkIjoiODQzIiwiTWFyZ2luIjp7IiRpZCI6Ijg0NCIsIlRvcCI6MC4wLCJMZWZ0IjowLjAsIlJpZ2h0IjowLjAsIkJvdHRvbSI6MC4wfSwiUGFkZGluZyI6eyIkaWQiOiI4NDUiLCJUb3AiOjAuMCwiTGVmdCI6MC4wLCJSaWdodCI6MC4wLCJCb3R0b20iOjAuMH0sIkJhY2tncm91bmQiOnsiJGlkIjoiODQ2IiwiQ29sb3IiOnsiJGlkIjoiODQ3IiwiQSI6NTEsIlIiOjIzMiwiRyI6MjMyLCJCIjoyMzJ9fSwiSXNWaXNpYmxlIjp0cnVlLCJXaWR0aCI6MC4wLCJIZWlnaHQiOjAuMCwiQm9yZGVyU3R5bGUiOnsiJGlkIjoiODQ4IiwiTGluZUNvbG9yIjp7IiRpZCI6Ijg0OSIsIiR0eXBlIjoiTkxSRS5Db21tb24uRG9tLlNvbGlkQ29sb3JCcnVzaCwgTkxSRS5Db21tb24iLCJDb2xvciI6eyIkaWQiOiI4NTAiLCJBIjoyNTUsIlIiOjIzNCwiRyI6MjIsIkIiOjMwfX0sIkxpbmVXZWlnaHQiOjAuMCwiTGluZVR5cGUiOjAsIlBhcmVudFN0eWxlIjpudWxsfSwiUGFyZW50U3R5bGUiOm51bGx9LCJNYXJnaW4iOnsiJGlkIjoiODUxIiwiVG9wIjowLjAsIkxlZnQiOjAuMCwiUmlnaHQiOjAuMCwiQm90dG9tIjowLjB9LCJQYWRkaW5nIjp7IiRpZCI6Ijg1MiIsIlRvcCI6MC4wLCJMZWZ0IjowLjAsIlJpZ2h0IjowLjAsIkJvdHRvbSI6MC4wfSwiSXNWaXNpYmxlIjp0cnVlLCJXaWR0aCI6MC4wLCJIZWlnaHQiOjAuMCwiQm9yZGVyU3R5bGUiOnsiJGlkIjoiODUzIiwiTGluZUNvbG9yIjpudWxsLCJMaW5lV2VpZ2h0IjowLjAsIkxpbmVUeXBlIjowLCJQYXJlbnRTdHlsZSI6bnVsbH0sIlBhcmVudFN0eWxlIjpudWxsfX0seyIkaWQiOiI4NTQiLCJfcm93cyI6W3siJGlkIjoiODU1IiwiX3Rhc2tzIjpbeyIkaWQiOiI4NTYiLCJfYXR0YWNoZWRNaWxlc3RvbmVzIjpbXSwiVGFza0RlZmluaXRpb24iOnsiJGlkIjoiODU3IiwiR3JvdXBOYW1lIjpudWxsLCJTdGFydERhdGUiOiIyMDIzLTA2LTIwVDAwOjAwOjAwWiIsIkVuZERhdGUiOiIyMDIzLTA3LTMwVDIzOjU5OjAwWiIsIlBlcmNlbnRhZ2VDb21wbGV0ZSI6MjAuMCwiU3R5bGUiOnsiJGlkIjoiODU4IiwiU2hhcGUiOjMsIlNoYXBlVGhpY2tuZXNzIjoxLCJEdXJhdGlvbkZvcm1hdCI6MCwiSW5jbHVkZU5vbldvcmtpbmdEYXlzSW5EdXJhdGlvbiI6ZmFsc2UsIlBlcmNlbnRhZ2VDb21wbGV0ZVN0eWxlIjp7IiRpZCI6Ijg1OSIsIkZvbnRTZXR0aW5ncyI6eyIkaWQiOiI4NjAiLCJGb250U2l6ZSI6MTAsIkZvbnROYW1lIjoiQ2FsaWJyaSIsIklzQm9sZCI6ZmFsc2UsIklzSXRhbGljIjpmYWxzZSwiSXNVbmRlcmxpbmVkIjpmYWxzZSwiUGFyZW50U3R5bGUiOm51bGx9LCJBdXRvU2l6ZSI6MCwiRm9yZWdyb3VuZCI6eyIkaWQiOiI4NjEiLCJDb2xvciI6eyIkaWQiOiI4NjIiLCJBIjoyNTUsIlIiOjExNSwiRyI6MTE1LCJCIjoxMTV9fSwiTWF4V2lkdGgiOjIwMC4wLCJNYXhIZWlnaHQiOiJJbmZpbml0eSIsIlNtYXJ0Rm9yZWdyb3VuZElzQWN0aXZlIjpmYWxzZSwiSG9yaXpvbnRhbEFsaWdubWVudCI6MCwiVmVydGljYWxBbGlnbm1lbnQiOjAsIlNtYXJ0Rm9yZWdyb3VuZCI6bnVsbCwiQmFja2dyb3VuZEZpbGxUeXBlIjowLCJNYXJnaW4iOnsiJGlkIjoiODYzIiwiVG9wIjowLjAsIkxlZnQiOjAuMCwiUmlnaHQiOjAuMCwiQm90dG9tIjowLjB9LCJQYWRkaW5nIjp7IiRpZCI6Ijg2NCIsIlRvcCI6MC4wLCJMZWZ0IjowLjAsIlJpZ2h0IjowLjAsIkJvdHRvbSI6MC4wfSwiQmFja2dyb3VuZCI6eyIkaWQiOiI4NjUiLCJDb2xvciI6eyIkaWQiOiI4NjYiLCJBIjo4OSwiUiI6MCwiRyI6MCwiQiI6MH19LCJJc1Zpc2libGUiOnRydWUsIldpZHRoIjowLjAsIkhlaWdodCI6MC4wLCJCb3JkZXJTdHlsZSI6eyIkaWQiOiI4NjciLCJMaW5lQ29sb3IiOm51bGwsIkxpbmVXZWlnaHQiOjAuMCwiTGluZVR5cGUiOjAsIlBhcmVudFN0eWxlIjpudWxsfSwiUGFyZW50U3R5bGUiOm51bGx9LCJEdXJhdGlvblN0eWxlIjp7IiRpZCI6Ijg2OCIsIkZvbnRTZXR0aW5ncyI6eyIkaWQiOiI4NjkiLCJGb250U2l6ZSI6MTAsIkZvbnROYW1lIjoiQ2FsaWJyaSIsIklzQm9sZCI6ZmFsc2UsIklzSXRhbGljIjpmYWxzZSwiSXNVbmRlcmxpbmVkIjpmYWxzZSwiUGFyZW50U3R5bGUiOm51bGx9LCJBdXRvU2l6ZSI6MCwiRm9yZWdyb3VuZCI6eyIkaWQiOiI4NzAiLCJDb2xvciI6eyIkaWQiOiI4NzE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4NzIiLCJUb3AiOjAuMCwiTGVmdCI6MC4wLCJSaWdodCI6MC4wLCJCb3R0b20iOjAuMH0sIlBhZGRpbmciOnsiJGlkIjoiODczIiwiVG9wIjowLjAsIkxlZnQiOjAuMCwiUmlnaHQiOjAuMCwiQm90dG9tIjowLjB9LCJCYWNrZ3JvdW5kIjp7IiRpZCI6Ijg3NCIsIkNvbG9yIjp7IiRpZCI6Ijg3NSIsIkEiOjg5LCJSIjowLCJHIjowLCJCIjowfX0sIklzVmlzaWJsZSI6dHJ1ZSwiV2lkdGgiOjAuMCwiSGVpZ2h0IjowLjAsIkJvcmRlclN0eWxlIjp7IiRpZCI6Ijg3NiIsIkxpbmVDb2xvciI6bnVsbCwiTGluZVdlaWdodCI6MC4wLCJMaW5lVHlwZSI6MCwiUGFyZW50U3R5bGUiOm51bGx9LCJQYXJlbnRTdHlsZSI6bnVsbH0sIkhvcml6b250YWxDb25uZWN0b3JTdHlsZSI6eyIkaWQiOiI4NzciLCJMaW5lQ29sb3IiOnsiJGlkIjoiODc4IiwiJHR5cGUiOiJOTFJFLkNvbW1vbi5Eb20uU29saWRDb2xvckJydXNoLCBOTFJFLkNvbW1vbiIsIkNvbG9yIjp7IiRpZCI6Ijg3OSIsIkEiOjI1NSwiUiI6MjA0LCJHIjoyMDQsIkIiOjIwNH19LCJMaW5lV2VpZ2h0IjoxLjAsIkxpbmVUeXBlIjowLCJQYXJlbnRTdHlsZSI6bnVsbH0sIlZlcnRpY2FsQ29ubmVjdG9yU3R5bGUiOnsiJGlkIjoiODgwIiwiTGluZUNvbG9yIjp7IiRpZCI6Ijg4MSIsIiR0eXBlIjoiTkxSRS5Db21tb24uRG9tLlNvbGlkQ29sb3JCcnVzaCwgTkxSRS5Db21tb24iLCJDb2xvciI6eyIkaWQiOiI4ODIiLCJBIjoyNTUsIlIiOjIwNCwiRyI6MjA0LCJCIjoyMDR9fSwiTGluZVdlaWdodCI6MC4wLCJMaW5lVHlwZSI6MCwiUGFyZW50U3R5bGUiOm51bGx9LCJNYXJnaW4iOm51bGwsIlN0YXJ0RGF0ZVBvc2l0aW9uIjo2LCJFbmREYXRlUG9zaXRpb24iOjYsIkRhdGVJc1Zpc2libGUiOmZhbHNlLCJUaXRsZVBvc2l0aW9uIjoyLCJEdXJhdGlvblBvc2l0aW9uIjo2LCJQZXJjZW50YWdlQ29tcGxldGVkUG9zaXRpb24iOjQsIlNwYWNpbmciOjMsIklzQmVsb3dUaW1lYmFuZCI6dHJ1ZSwiUGVyY2VudGFnZUNvbXBsZXRlU2hhcGVPcGFjaXR5IjozNSwiU2hhcGVTdHlsZSI6eyIkaWQiOiI4ODMiLCJNYXJnaW4iOnsiJGlkIjoiODg0IiwiVG9wIjowLjAsIkxlZnQiOjQuMCwiUmlnaHQiOjQuMCwiQm90dG9tIjowLjB9LCJQYWRkaW5nIjp7IiRpZCI6Ijg4NSIsIlRvcCI6MC4wLCJMZWZ0IjowLjAsIlJpZ2h0IjowLjAsIkJvdHRvbSI6MC4wfSwiQmFja2dyb3VuZCI6eyIkaWQiOiI4ODYiLCJDb2xvciI6eyIkaWQiOiI4ODciLCJBIjoyNTUsIlIiOjIxMCwiRyI6MTMwLCJCIjoxMTN9fSwiSXNWaXNpYmxlIjp0cnVlLCJXaWR0aCI6MC4wLCJIZWlnaHQiOjE2LjAsIkJvcmRlclN0eWxlIjp7IiRpZCI6Ijg4OCIsIkxpbmVDb2xvciI6eyIkaWQiOiI4ODkiLCIkdHlwZSI6Ik5MUkUuQ29tbW9uLkRvbS5Tb2xpZENvbG9yQnJ1c2gsIE5MUkUuQ29tbW9uIiwiQ29sb3IiOnsiJGlkIjoiODkwIiwiQSI6MjU1LCJSIjo0NywiRyI6ODIsIkIiOjE0M319LCJMaW5lV2VpZ2h0IjowLjAsIkxpbmVUeXBlIjowLCJQYXJlbnRTdHlsZSI6bnVsbH0sIlBhcmVudFN0eWxlIjpudWxsfSwiVGl0bGVTdHlsZSI6eyIkaWQiOiI4OTEiLCJGb250U2V0dGluZ3MiOnsiJGlkIjoiODkyIiwiRm9udFNpemUiOjksIkZvbnROYW1lIjoiQXJpYWwiLCJJc0JvbGQiOnRydWUsIklzSXRhbGljIjpmYWxzZSwiSXNVbmRlcmxpbmVkIjpmYWxzZSwiUGFyZW50U3R5bGUiOm51bGx9LCJBdXRvU2l6ZSI6MCwiRm9yZWdyb3VuZCI6eyIkaWQiOiI4OTMiLCJDb2xvciI6eyIkaWQiOiI4OTQiLCJBIjoyNTUsIlIiOjI1NSwiRyI6MjU1LCJCIjoyNTV9fSwiTWF4V2lkdGgiOjk2MC4wLCJNYXhIZWlnaHQiOiJJbmZpbml0eSIsIlNtYXJ0Rm9yZWdyb3VuZElzQWN0aXZlIjpmYWxzZSwiSG9yaXpvbnRhbEFsaWdubWVudCI6MSwiVmVydGljYWxBbGlnbm1lbnQiOjAsIlNtYXJ0Rm9yZWdyb3VuZCI6bnVsbCwiQmFja2dyb3VuZEZpbGxUeXBlIjowLCJNYXJnaW4iOnsiJGlkIjoiODk1IiwiVG9wIjowLjAsIkxlZnQiOjAuMCwiUmlnaHQiOjAuMCwiQm90dG9tIjowLjB9LCJQYWRkaW5nIjp7IiRpZCI6Ijg5NiIsIlRvcCI6MC4wLCJMZWZ0IjowLjAsIlJpZ2h0IjowLjAsIkJvdHRvbSI6MC4wfSwiQmFja2dyb3VuZCI6eyIkaWQiOiI4OTciLCJDb2xvciI6eyIkaWQiOiI4OTgiLCJBIjowLCJSIjoyNTUsIkciOjI1NSwiQiI6MjU1fX0sIklzVmlzaWJsZSI6dHJ1ZSwiV2lkdGgiOjAuMCwiSGVpZ2h0IjowLjAsIkJvcmRlclN0eWxlIjp7IiRpZCI6Ijg5OSIsIkxpbmVDb2xvciI6bnVsbCwiTGluZVdlaWdodCI6MC4wLCJMaW5lVHlwZSI6MCwiUGFyZW50U3R5bGUiOm51bGx9LCJQYXJlbnRTdHlsZSI6bnVsbH0sIkRhdGVTdHlsZSI6eyIkaWQiOiI5MDAiLCJGb250U2V0dGluZ3MiOnsiJGlkIjoiOTAxIiwiRm9udFNpemUiOjksIkZvbnROYW1lIjoiQ2FsaWJyaSIsIklzQm9sZCI6ZmFsc2UsIklzSXRhbGljIjpmYWxzZSwiSXNVbmRlcmxpbmVkIjpmYWxzZSwiUGFyZW50U3R5bGUiOm51bGx9LCJBdXRvU2l6ZSI6MCwiRm9yZWdyb3VuZCI6eyIkaWQiOiI5MDIiLCJDb2xvciI6eyIkaWQiOiI5MDM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kwNCIsIlRvcCI6MC4wLCJMZWZ0IjowLjAsIlJpZ2h0IjowLjAsIkJvdHRvbSI6MC4wfSwiUGFkZGluZyI6eyIkaWQiOiI5MDUiLCJUb3AiOjAuMCwiTGVmdCI6MC4wLCJSaWdodCI6MC4wLCJCb3R0b20iOjAuMH0sIkJhY2tncm91bmQiOnsiJGlkIjoiOTA2IiwiQ29sb3IiOnsiJGlkIjoiOTA3IiwiQSI6MCwiUiI6MjU1LCJHIjoyNTUsIkIiOjI1NX19LCJJc1Zpc2libGUiOnRydWUsIldpZHRoIjowLjAsIkhlaWdodCI6MC4wLCJCb3JkZXJTdHlsZSI6eyIkaWQiOiI5MDgiLCJMaW5lQ29sb3IiOm51bGwsIkxpbmVXZWlnaHQiOjAuMCwiTGluZVR5cGUiOjAsIlBhcmVudFN0eWxlIjpudWxsfSwiUGFyZW50U3R5bGUiOm51bGx9LCJEYXRlRm9ybWF0Ijp7IiRpZCI6Ijkw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5MTAiLCJGb3JtYXQiOjAsIklzVmlzaWJsZSI6ZmFsc2UsIkxhc3RLbm93blZpc2liaWxpdHlTdGF0ZSI6ZmFsc2V9LCJJc1Zpc2libGUiOnRydWUsIlBhcmVudFN0eWxlIjpudWxsfSwiSW5kZXgiOjExLCJTbWFydER1cmF0aW9uQWN0aXZhdGVkIjpmYWxzZSwiRGF0ZUZvcm1hdCI6eyIkcmVmIjoiOTA5In0sIldlZWtOdW1iZXJpbmciOnsiJGlkIjoiOTExIiwiRm9ybWF0IjowLCJJc1Zpc2libGUiOmZhbHNlLCJMYXN0S25vd25WaXNpYmlsaXR5U3RhdGUiOmZhbHNlfSwiSWQiOiIzMWU1NmMxNC01NjY5LTQxZTEtODRiNS0xZjZiMmEwZDZlY2EiLCJJbXBvcnRJZCI6bnVsbCwiVGl0bGUiOiJSaXNrIE1pdGlnYXRpb24gcGxhbnMiLCJOb3RlIjpudWxsLCJIeXBlcmxpbmsiOnsiJGlkIjoiOTEyIiwiQWRkcmVzcyI6IiIsIlN1YkFkZHJlc3MiOiIifSwiSXNDaGFuZ2VkIjpmYWxzZSwiSXNOZXciOmZhbHNlfX0seyIkaWQiOiI5MTMiLCJfYXR0YWNoZWRNaWxlc3RvbmVzIjpbXSwiVGFza0RlZmluaXRpb24iOnsiJGlkIjoiOTE0IiwiR3JvdXBOYW1lIjpudWxsLCJTdGFydERhdGUiOiIyMDIzLTA1LTE2VDAwOjAwOjAwWiIsIkVuZERhdGUiOiIyMDIzLTA2LTE1VDIzOjU5OjAwWiIsIlBlcmNlbnRhZ2VDb21wbGV0ZSI6MTAwLjAsIlN0eWxlIjp7IiRpZCI6IjkxNSIsIlNoYXBlIjozLCJTaGFwZVRoaWNrbmVzcyI6MSwiRHVyYXRpb25Gb3JtYXQiOjAsIkluY2x1ZGVOb25Xb3JraW5nRGF5c0luRHVyYXRpb24iOmZhbHNlLCJQZXJjZW50YWdlQ29tcGxldGVTdHlsZSI6eyIkaWQiOiI5MTYiLCJGb250U2V0dGluZ3MiOnsiJGlkIjoiOTE3IiwiRm9udFNpemUiOjEwLCJGb250TmFtZSI6IkNhbGlicmkiLCJJc0JvbGQiOmZhbHNlLCJJc0l0YWxpYyI6ZmFsc2UsIklzVW5kZXJsaW5lZCI6ZmFsc2UsIlBhcmVudFN0eWxlIjpudWxsfSwiQXV0b1NpemUiOjAsIkZvcmVncm91bmQiOnsiJGlkIjoiOTE4IiwiQ29sb3IiOnsiJGlkIjoiOTE5IiwiQSI6MjU1LCJSIjoxMTUsIkciOjExNSwiQiI6MTE1fX0sIk1heFdpZHRoIjoyMDAuMCwiTWF4SGVpZ2h0IjoiSW5maW5pdHkiLCJTbWFydEZvcmVncm91bmRJc0FjdGl2ZSI6ZmFsc2UsIkhvcml6b250YWxBbGlnbm1lbnQiOjAsIlZlcnRpY2FsQWxpZ25tZW50IjowLCJTbWFydEZvcmVncm91bmQiOm51bGwsIkJhY2tncm91bmRGaWxsVHlwZSI6MCwiTWFyZ2luIjp7IiRpZCI6IjkyMCIsIlRvcCI6MC4wLCJMZWZ0IjowLjAsIlJpZ2h0IjowLjAsIkJvdHRvbSI6MC4wfSwiUGFkZGluZyI6eyIkaWQiOiI5MjEiLCJUb3AiOjAuMCwiTGVmdCI6MC4wLCJSaWdodCI6MC4wLCJCb3R0b20iOjAuMH0sIkJhY2tncm91bmQiOnsiJGlkIjoiOTIyIiwiQ29sb3IiOnsiJGlkIjoiOTIzIiwiQSI6ODksIlIiOjAsIkciOjAsIkIiOjB9fSwiSXNWaXNpYmxlIjp0cnVlLCJXaWR0aCI6MC4wLCJIZWlnaHQiOjAuMCwiQm9yZGVyU3R5bGUiOnsiJGlkIjoiOTI0IiwiTGluZUNvbG9yIjpudWxsLCJMaW5lV2VpZ2h0IjowLjAsIkxpbmVUeXBlIjowLCJQYXJlbnRTdHlsZSI6bnVsbH0sIlBhcmVudFN0eWxlIjpudWxsfSwiRHVyYXRpb25TdHlsZSI6eyIkaWQiOiI5MjUiLCJGb250U2V0dGluZ3MiOnsiJGlkIjoiOTI2IiwiRm9udFNpemUiOjEwLCJGb250TmFtZSI6IkNhbGlicmkiLCJJc0JvbGQiOmZhbHNlLCJJc0l0YWxpYyI6ZmFsc2UsIklzVW5kZXJsaW5lZCI6ZmFsc2UsIlBhcmVudFN0eWxlIjpudWxsfSwiQXV0b1NpemUiOjAsIkZvcmVncm91bmQiOnsiJGlkIjoiOTI3IiwiQ29sb3IiOnsiJGlkIjoiOTI4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OTI5IiwiVG9wIjowLjAsIkxlZnQiOjAuMCwiUmlnaHQiOjAuMCwiQm90dG9tIjowLjB9LCJQYWRkaW5nIjp7IiRpZCI6IjkzMCIsIlRvcCI6MC4wLCJMZWZ0IjowLjAsIlJpZ2h0IjowLjAsIkJvdHRvbSI6MC4wfSwiQmFja2dyb3VuZCI6eyIkaWQiOiI5MzEiLCJDb2xvciI6eyIkaWQiOiI5MzIiLCJBIjo4OSwiUiI6MCwiRyI6MCwiQiI6MH19LCJJc1Zpc2libGUiOnRydWUsIldpZHRoIjowLjAsIkhlaWdodCI6MC4wLCJCb3JkZXJTdHlsZSI6eyIkaWQiOiI5MzMiLCJMaW5lQ29sb3IiOm51bGwsIkxpbmVXZWlnaHQiOjAuMCwiTGluZVR5cGUiOjAsIlBhcmVudFN0eWxlIjpudWxsfSwiUGFyZW50U3R5bGUiOm51bGx9LCJIb3Jpem9udGFsQ29ubmVjdG9yU3R5bGUiOnsiJGlkIjoiOTM0IiwiTGluZUNvbG9yIjp7IiRpZCI6IjkzNSIsIiR0eXBlIjoiTkxSRS5Db21tb24uRG9tLlNvbGlkQ29sb3JCcnVzaCwgTkxSRS5Db21tb24iLCJDb2xvciI6eyIkaWQiOiI5MzYiLCJBIjoyNTUsIlIiOjIwNCwiRyI6MjA0LCJCIjoyMDR9fSwiTGluZVdlaWdodCI6MS4wLCJMaW5lVHlwZSI6MCwiUGFyZW50U3R5bGUiOm51bGx9LCJWZXJ0aWNhbENvbm5lY3RvclN0eWxlIjp7IiRpZCI6IjkzNyIsIkxpbmVDb2xvciI6eyIkaWQiOiI5MzgiLCIkdHlwZSI6Ik5MUkUuQ29tbW9uLkRvbS5Tb2xpZENvbG9yQnJ1c2gsIE5MUkUuQ29tbW9uIiwiQ29sb3IiOnsiJGlkIjoiOTM5IiwiQSI6MjU1LCJSIjoyMDQsIkciOjIwNCwiQiI6MjA0fX0sIkxpbmVXZWlnaHQiOjAuMCwiTGluZVR5cGUiOjAsIlBhcmVudFN0eWxlIjpudWxsfSwiTWFyZ2luIjpudWxsLCJTdGFydERhdGVQb3NpdGlvbiI6NiwiRW5kRGF0ZVBvc2l0aW9uIjo2LCJEYXRlSXNWaXNpYmxlIjpmYWxzZSwiVGl0bGVQb3NpdGlvbiI6MiwiRHVyYXRpb25Qb3NpdGlvbiI6NiwiUGVyY2VudGFnZUNvbXBsZXRlZFBvc2l0aW9uIjo2LCJTcGFjaW5nIjozLCJJc0JlbG93VGltZWJhbmQiOnRydWUsIlBlcmNlbnRhZ2VDb21wbGV0ZVNoYXBlT3BhY2l0eSI6MzUsIlNoYXBlU3R5bGUiOnsiJGlkIjoiOTQwIiwiTWFyZ2luIjp7IiRpZCI6Ijk0MSIsIlRvcCI6MC4wLCJMZWZ0Ijo0LjAsIlJpZ2h0Ijo0LjAsIkJvdHRvbSI6MC4wfSwiUGFkZGluZyI6eyIkaWQiOiI5NDIiLCJUb3AiOjAuMCwiTGVmdCI6MC4wLCJSaWdodCI6MC4wLCJCb3R0b20iOjAuMH0sIkJhY2tncm91bmQiOnsiJGlkIjoiOTQzIiwiQ29sb3IiOnsiJGlkIjoiOTQ0IiwiQSI6MjU1LCJSIjoyMTAsIkciOjEzMCwiQiI6MTEzfX0sIklzVmlzaWJsZSI6dHJ1ZSwiV2lkdGgiOjAuMCwiSGVpZ2h0IjoxNi4wLCJCb3JkZXJTdHlsZSI6eyIkaWQiOiI5NDUiLCJMaW5lQ29sb3IiOnsiJGlkIjoiOTQ2IiwiJHR5cGUiOiJOTFJFLkNvbW1vbi5Eb20uU29saWRDb2xvckJydXNoLCBOTFJFLkNvbW1vbiIsIkNvbG9yIjp7IiRpZCI6Ijk0NyIsIkEiOjI1NSwiUiI6NDcsIkciOjgyLCJCIjoxNDN9fSwiTGluZVdlaWdodCI6MC4wLCJMaW5lVHlwZSI6MCwiUGFyZW50U3R5bGUiOm51bGx9LCJQYXJlbnRTdHlsZSI6bnVsbH0sIlRpdGxlU3R5bGUiOnsiJGlkIjoiOTQ4IiwiRm9udFNldHRpbmdzIjp7IiRpZCI6Ijk0OSIsIkZvbnRTaXplIjo5LCJGb250TmFtZSI6IkFyaWFsIiwiSXNCb2xkIjp0cnVlLCJJc0l0YWxpYyI6ZmFsc2UsIklzVW5kZXJsaW5lZCI6ZmFsc2UsIlBhcmVudFN0eWxlIjpudWxsfSwiQXV0b1NpemUiOjIsIkZvcmVncm91bmQiOnsiJGlkIjoiOTUwIiwiQ29sb3IiOnsiJGlkIjoiOTUxIiwiQSI6MjU1LCJSIjoyNTUsIkciOjI1NSwiQiI6MjU1fX0sIk1heFdpZHRoIjoxMjYuOTI5NzYzNzkzOTQ1MzEsIk1heEhlaWdodCI6IkluZmluaXR5IiwiU21hcnRGb3JlZ3JvdW5kSXNBY3RpdmUiOmZhbHNlLCJIb3Jpem9udGFsQWxpZ25tZW50IjoxLCJWZXJ0aWNhbEFsaWdubWVudCI6MCwiU21hcnRGb3JlZ3JvdW5kIjpudWxsLCJCYWNrZ3JvdW5kRmlsbFR5cGUiOjAsIk1hcmdpbiI6eyIkaWQiOiI5NTIiLCJUb3AiOjAuMCwiTGVmdCI6MC4wLCJSaWdodCI6MC4wLCJCb3R0b20iOjAuMH0sIlBhZGRpbmciOnsiJGlkIjoiOTUzIiwiVG9wIjowLjAsIkxlZnQiOjAuMCwiUmlnaHQiOjAuMCwiQm90dG9tIjowLjB9LCJCYWNrZ3JvdW5kIjp7IiRpZCI6Ijk1NCIsIkNvbG9yIjp7IiRpZCI6Ijk1NSIsIkEiOjAsIlIiOjI1NSwiRyI6MjU1LCJCIjoyNTV9fSwiSXNWaXNpYmxlIjp0cnVlLCJXaWR0aCI6MC4wLCJIZWlnaHQiOjAuMCwiQm9yZGVyU3R5bGUiOnsiJGlkIjoiOTU2IiwiTGluZUNvbG9yIjpudWxsLCJMaW5lV2VpZ2h0IjowLjAsIkxpbmVUeXBlIjowLCJQYXJlbnRTdHlsZSI6bnVsbH0sIlBhcmVudFN0eWxlIjpudWxsfSwiRGF0ZVN0eWxlIjp7IiRpZCI6Ijk1NyIsIkZvbnRTZXR0aW5ncyI6eyIkaWQiOiI5NTgiLCJGb250U2l6ZSI6OSwiRm9udE5hbWUiOiJDYWxpYnJpIiwiSXNCb2xkIjpmYWxzZSwiSXNJdGFsaWMiOmZhbHNlLCJJc1VuZGVybGluZWQiOmZhbHNlLCJQYXJlbnRTdHlsZSI6bnVsbH0sIkF1dG9TaXplIjowLCJGb3JlZ3JvdW5kIjp7IiRpZCI6Ijk1OSIsIkNvbG9yIjp7IiRpZCI6Ijk2M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OTYxIiwiVG9wIjowLjAsIkxlZnQiOjAuMCwiUmlnaHQiOjAuMCwiQm90dG9tIjowLjB9LCJQYWRkaW5nIjp7IiRpZCI6Ijk2MiIsIlRvcCI6MC4wLCJMZWZ0IjowLjAsIlJpZ2h0IjowLjAsIkJvdHRvbSI6MC4wfSwiQmFja2dyb3VuZCI6eyIkaWQiOiI5NjMiLCJDb2xvciI6eyIkaWQiOiI5NjQiLCJBIjowLCJSIjoyNTUsIkciOjI1NSwiQiI6MjU1fX0sIklzVmlzaWJsZSI6dHJ1ZSwiV2lkdGgiOjAuMCwiSGVpZ2h0IjowLjAsIkJvcmRlclN0eWxlIjp7IiRpZCI6Ijk2NSIsIkxpbmVDb2xvciI6bnVsbCwiTGluZVdlaWdodCI6MC4wLCJMaW5lVHlwZSI6MCwiUGFyZW50U3R5bGUiOm51bGx9LCJQYXJlbnRTdHlsZSI6bnVsbH0sIkRhdGVGb3JtYXQiOnsiJGlkIjoiOTY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k2NyIsIkZvcm1hdCI6MCwiSXNWaXNpYmxlIjpmYWxzZSwiTGFzdEtub3duVmlzaWJpbGl0eVN0YXRlIjpmYWxzZX0sIklzVmlzaWJsZSI6dHJ1ZSwiUGFyZW50U3R5bGUiOm51bGx9LCJJbmRleCI6MTIsIlNtYXJ0RHVyYXRpb25BY3RpdmF0ZWQiOmZhbHNlLCJEYXRlRm9ybWF0Ijp7IiRyZWYiOiI5NjYifSwiV2Vla051bWJlcmluZyI6eyIkaWQiOiI5NjgiLCJGb3JtYXQiOjAsIklzVmlzaWJsZSI6ZmFsc2UsIkxhc3RLbm93blZpc2liaWxpdHlTdGF0ZSI6ZmFsc2V9LCJJZCI6IjU2YWYwOTM5LWVlMmMtNGQ3OC05OTM4LWY1NTM0MDUyZWVmYyIsIkltcG9ydElkIjpudWxsLCJUaXRsZSI6Iu+DvCAgUmlzayBBc3Nlc3NtZW50IFN1cnZleSIsIk5vdGUiOm51bGwsIkh5cGVybGluayI6eyIkaWQiOiI5NjkiLCJBZGRyZXNzIjoiIiwiU3ViQWRkcmVzcyI6IiJ9LCJJc0NoYW5nZWQiOmZhbHNlLCJJc05ldyI6ZmFsc2V9fV0sIl9taWxlc3RvbmVzIjpbeyIkaWQiOiI5NzAiLCJJZCI6IjRlYjk1MGM5LTIwMjktNDcwNi04YWRjLTU5MGQ5OGUzM2IxOSIsIkluZGV4IjoxMywiR3JvdXBJZCI6bnVsbCwiVGl0bGUiOiJSaXNrIFF1ZXN0aW9ubmFpcmVzIiwiRGF0ZVRpbWUiOiIyMDIzLTA1LTEyVDIzOjU5OjAwIiwiUGVyY2VudGFnZUNvbXBsZXRlIjpudWxsLCJOb3RlIjpudWxsLCJTdHlsZSI6eyIkaWQiOiI5NzEiLCJUaXRsZVBvc2l0aW9uIjoiTGVmdCIsIkRhdGVQb3NpdGlvbiI6IkxlZnQiLCJTaGFwZVR5cGUiOjE3LCJTaGFwZVNpemUiOjAsIlNwYWNpbmciOjUsIlNoYXBlU3R5bGUiOnsiJGlkIjoiOTcyIiwiTWFyZ2luIjp7IiRpZCI6Ijk3MyIsIlRvcCI6MC4wLCJMZWZ0IjowLjAsIlJpZ2h0IjowLjAsIkJvdHRvbSI6MC4wfSwiUGFkZGluZyI6eyIkaWQiOiI5NzQiLCJUb3AiOjAuMCwiTGVmdCI6MC4wLCJSaWdodCI6MC4wLCJCb3R0b20iOjAuMH0sIkJhY2tncm91bmQiOnsiJGlkIjoiOTc1IiwiQ29sb3IiOnsiJGlkIjoiOTc2IiwiQSI6MjU1LCJSIjoyMTAsIkciOjEzMCwiQiI6MTEzfX0sIklzVmlzaWJsZSI6dHJ1ZSwiV2lkdGgiOjE0LjAsIkhlaWdodCI6MTQuMCwiQm9yZGVyU3R5bGUiOnsiJGlkIjoiOTc3IiwiTGluZUNvbG9yIjp7IiRpZCI6Ijk3OCIsIiR0eXBlIjoiTkxSRS5Db21tb24uRG9tLlNvbGlkQ29sb3JCcnVzaCwgTkxSRS5Db21tb24iLCJDb2xvciI6eyIkaWQiOiI5NzkiLCJBIjoyNTUsIlIiOjI1NSwiRyI6MjU1LCJCIjoyNTV9fSwiTGluZVdlaWdodCI6MC4wLCJMaW5lVHlwZSI6MCwiUGFyZW50U3R5bGUiOm51bGx9LCJQYXJlbnRTdHlsZSI6bnVsbH0sIlRpdGxlU3R5bGUiOnsiJGlkIjoiOTgwIiwiRm9udFNldHRpbmdzIjp7IiRpZCI6Ijk4MSIsIkZvbnRTaXplIjo5LCJGb250TmFtZSI6IkFyaWFsIiwiSXNCb2xkIjp0cnVlLCJJc0l0YWxpYyI6ZmFsc2UsIklzVW5kZXJsaW5lZCI6ZmFsc2UsIlBhcmVudFN0eWxlIjpudWxsfSwiQXV0b1NpemUiOjIsIkZvcmVncm91bmQiOnsiJGlkIjoiOTgyIiwiQ29sb3IiOnsiJGlkIjoiOTgzIiwiQSI6MjU1LCJSIjowLCJHIjowLCJCIjowfX0sIk1heFdpZHRoIjoxMTkuMDYwMzk0Mjg3MTA5MzgsIk1heEhlaWdodCI6IkluZmluaXR5IiwiU21hcnRGb3JlZ3JvdW5kSXNBY3RpdmUiOmZhbHNlLCJIb3Jpem9udGFsQWxpZ25tZW50IjoyLCJWZXJ0aWNhbEFsaWdubWVudCI6MCwiU21hcnRGb3JlZ3JvdW5kIjpudWxsLCJCYWNrZ3JvdW5kRmlsbFR5cGUiOjAsIk1hcmdpbiI6eyIkaWQiOiI5ODQiLCJUb3AiOjAuMCwiTGVmdCI6MC4wLCJSaWdodCI6MC4wLCJCb3R0b20iOjAuMH0sIlBhZGRpbmciOnsiJGlkIjoiOTg1IiwiVG9wIjowLjAsIkxlZnQiOjAuMCwiUmlnaHQiOjAuMCwiQm90dG9tIjowLjB9LCJCYWNrZ3JvdW5kIjp7IiRpZCI6Ijk4NiIsIkNvbG9yIjp7IiRpZCI6Ijk4NyIsIkEiOjAsIlIiOjI1NSwiRyI6MjU1LCJCIjoyNTV9fSwiSXNWaXNpYmxlIjp0cnVlLCJXaWR0aCI6MC4wLCJIZWlnaHQiOjAuMCwiQm9yZGVyU3R5bGUiOnsiJGlkIjoiOTg4IiwiTGluZUNvbG9yIjpudWxsLCJMaW5lV2VpZ2h0IjowLjAsIkxpbmVUeXBlIjowLCJQYXJlbnRTdHlsZSI6bnVsbH0sIlBhcmVudFN0eWxlIjpudWxsfSwiRGF0ZVN0eWxlIjp7IiRpZCI6Ijk4OSIsIkZvbnRTZXR0aW5ncyI6eyIkaWQiOiI5OTAiLCJGb250U2l6ZSI6MTAsIkZvbnROYW1lIjoiQ2FsaWJyaSIsIklzQm9sZCI6ZmFsc2UsIklzSXRhbGljIjpmYWxzZSwiSXNVbmRlcmxpbmVkIjpmYWxzZSwiUGFyZW50U3R5bGUiOm51bGx9LCJBdXRvU2l6ZSI6MCwiRm9yZWdyb3VuZCI6eyIkaWQiOiI5OTEiLCJDb2xvciI6eyIkaWQiOiI5OTI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k5MyIsIlRvcCI6MC4wLCJMZWZ0IjowLjAsIlJpZ2h0IjowLjAsIkJvdHRvbSI6MC4wfSwiUGFkZGluZyI6eyIkaWQiOiI5OTQiLCJUb3AiOjAuMCwiTGVmdCI6MC4wLCJSaWdodCI6MC4wLCJCb3R0b20iOjAuMH0sIkJhY2tncm91bmQiOnsiJGlkIjoiOTk1IiwiQ29sb3IiOnsiJGlkIjoiOTk2IiwiQSI6MCwiUiI6MjU1LCJHIjoyNTUsIkIiOjI1NX19LCJJc1Zpc2libGUiOmZhbHNlLCJXaWR0aCI6MC4wLCJIZWlnaHQiOjAuMCwiQm9yZGVyU3R5bGUiOnsiJGlkIjoiOTk3IiwiTGluZUNvbG9yIjpudWxsLCJMaW5lV2VpZ2h0IjowLjAsIkxpbmVUeXBlIjowLCJQYXJlbnRTdHlsZSI6bnVsbH0sIlBhcmVudFN0eWxlIjpudWxsfSwiRGF0ZUZvcm1hdCI6eyIkaWQiOiI5OTg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OTk5IiwiRm9ybWF0IjowLCJJc1Zpc2libGUiOmZhbHNlLCJMYXN0S25vd25WaXNpYmlsaXR5U3RhdGUiOmZhbHNlfSwiSXNWaXNpYmxlIjp0cnVlLCJQYXJlbnRTdHlsZSI6bnVsbH0sIkh5cGVybGluayI6bnVsbCwiSW1wb3J0SWQiOm51bGx9XSwiSWQiOiI1ZGY1ODRiOC1jMGM0LTQ4MWItOThmNi00ZDM5MjU1OTk0OWMiLCJJc1NpbmdsZUl0ZW1Sb3ciOmZhbHNlfV0sIkluZGV4IjoxMSwiSWQiOiIzNmQ1ZDJmNi1kNWM2LTQ4MmItOWM2Ni1hMzA4YTNiZjljNjEiLCJIZWFkZXJUZXh0IjoiUmlzayIsIklzRGVmYXVsdCI6ZmFsc2UsIlN0eWxlIjp7IiRpZCI6IjEwMDAiLCJIZWFkZXJTdHlsZSI6eyIkaWQiOiIxMDAxIiwiVGV4dFN0eWxlIjp7IiRpZCI6IjEwMDIiLCJGb250U2V0dGluZ3MiOnsiJGlkIjoiMTAwMyIsIkZvbnRTaXplIjoxMCwiRm9udE5hbWUiOiJBcmlhbCIsIklzQm9sZCI6ZmFsc2UsIklzSXRhbGljIjpmYWxzZSwiSXNVbmRlcmxpbmVkIjpmYWxzZSwiUGFyZW50U3R5bGUiOm51bGx9LCJBdXRvU2l6ZSI6MiwiRm9yZWdyb3VuZCI6eyIkaWQiOiIxMDA0IiwiQ29sb3IiOnsiJGlkIjoiMTAwNSIsIkEiOjI1NSwiUiI6MCwiRyI6MCwiQiI6MH19LCJNYXhXaWR0aCI6NTkuMjM5ODE5NzU2MTUwMTI2LCJNYXhIZWlnaHQiOjAuMCwiU21hcnRGb3JlZ3JvdW5kSXNBY3RpdmUiOmZhbHNlLCJIb3Jpem9udGFsQWxpZ25tZW50IjowLCJWZXJ0aWNhbEFsaWdubWVudCI6MCwiU21hcnRGb3JlZ3JvdW5kIjpudWxsLCJCYWNrZ3JvdW5kRmlsbFR5cGUiOjAsIk1hcmdpbiI6eyIkaWQiOiIxMDA2IiwiVG9wIjowLjAsIkxlZnQiOjAuMCwiUmlnaHQiOjAuMCwiQm90dG9tIjowLjB9LCJQYWRkaW5nIjp7IiRpZCI6IjEwMDciLCJUb3AiOjAuMCwiTGVmdCI6MC4wLCJSaWdodCI6MC4wLCJCb3R0b20iOjAuMH0sIkJhY2tncm91bmQiOm51bGwsIklzVmlzaWJsZSI6dHJ1ZSwiV2lkdGgiOjAuMCwiSGVpZ2h0IjowLjAsIkJvcmRlclN0eWxlIjpudWxsLCJQYXJlbnRTdHlsZSI6bnVsbH0sIlJlY3RhbmdsZVN0eWxlIjp7IiRpZCI6IjEwMDgiLCJNYXJnaW4iOnsiJGlkIjoiMTAwOSIsIlRvcCI6MC4wLCJMZWZ0IjowLjAsIlJpZ2h0IjowLjAsIkJvdHRvbSI6MC4wfSwiUGFkZGluZyI6eyIkaWQiOiIxMDEwIiwiVG9wIjowLjAsIkxlZnQiOjAuMCwiUmlnaHQiOjAuMCwiQm90dG9tIjowLjB9LCJCYWNrZ3JvdW5kIjp7IiRpZCI6IjEwMTEiLCJDb2xvciI6eyIkaWQiOiIxMDEyIiwiQSI6NjMsIlIiOjE2NSwiRyI6MTY1LCJCIjoxNjV9fSwiSXNWaXNpYmxlIjp0cnVlLCJXaWR0aCI6MC4wLCJIZWlnaHQiOjAuMCwiQm9yZGVyU3R5bGUiOnsiJGlkIjoiMTAxMyIsIkxpbmVDb2xvciI6eyIkaWQiOiIxMDE0IiwiJHR5cGUiOiJOTFJFLkNvbW1vbi5Eb20uU29saWRDb2xvckJydXNoLCBOTFJFLkNvbW1vbiIsIkNvbG9yIjp7IiRpZCI6IjEwMTUiLCJBIjoyNTUsIlIiOjQ3LCJHIjo4MiwiQiI6MTQzfX0sIkxpbmVXZWlnaHQiOjAuMCwiTGluZVR5cGUiOjAsIlBhcmVudFN0eWxlIjpudWxsfSwiUGFyZW50U3R5bGUiOm51bGx9LCJNYXJnaW4iOnsiJGlkIjoiMTAxNiIsIlRvcCI6MC4wLCJMZWZ0IjowLjAsIlJpZ2h0IjowLjAsIkJvdHRvbSI6MC4wfSwiUGFkZGluZyI6eyIkaWQiOiIxMDE3IiwiVG9wIjowLjAsIkxlZnQiOjAuMCwiUmlnaHQiOjAuMCwiQm90dG9tIjowLjB9LCJCYWNrZ3JvdW5kIjpudWxsLCJJc1Zpc2libGUiOnRydWUsIldpZHRoIjowLjAsIkhlaWdodCI6MC4wLCJCb3JkZXJTdHlsZSI6bnVsbCwiUGFyZW50U3R5bGUiOm51bGx9LCJCYWNrZ3JvdW5kU3R5bGUiOnsiJGlkIjoiMTAxOCIsIk1hcmdpbiI6eyIkaWQiOiIxMDE5IiwiVG9wIjowLjAsIkxlZnQiOjAuMCwiUmlnaHQiOjAuMCwiQm90dG9tIjowLjB9LCJQYWRkaW5nIjp7IiRpZCI6IjEwMjAiLCJUb3AiOjAuMCwiTGVmdCI6MC4wLCJSaWdodCI6MC4wLCJCb3R0b20iOjAuMH0sIkJhY2tncm91bmQiOnsiJGlkIjoiMTAyMSIsIkNvbG9yIjp7IiRpZCI6IjEwMjIiLCJBIjo1MSwiUiI6MjMyLCJHIjoyMzIsIkIiOjIzMn19LCJJc1Zpc2libGUiOnRydWUsIldpZHRoIjowLjAsIkhlaWdodCI6MC4wLCJCb3JkZXJTdHlsZSI6eyIkaWQiOiIxMDIzIiwiTGluZUNvbG9yIjp7IiRpZCI6IjEwMjQiLCIkdHlwZSI6Ik5MUkUuQ29tbW9uLkRvbS5Tb2xpZENvbG9yQnJ1c2gsIE5MUkUuQ29tbW9uIiwiQ29sb3IiOnsiJGlkIjoiMTAyNSIsIkEiOjI1NSwiUiI6MjU1LCJHIjoyNTUsIkIiOjI1NX19LCJMaW5lV2VpZ2h0IjowLjAsIkxpbmVUeXBlIjowLCJQYXJlbnRTdHlsZSI6bnVsbH0sIlBhcmVudFN0eWxlIjpudWxsfSwiTWFyZ2luIjp7IiRpZCI6IjEwMjYiLCJUb3AiOjAuMCwiTGVmdCI6MC4wLCJSaWdodCI6MC4wLCJCb3R0b20iOjAuMH0sIlBhZGRpbmciOnsiJGlkIjoiMTAyNyIsIlRvcCI6MC4wLCJMZWZ0IjowLjAsIlJpZ2h0IjowLjAsIkJvdHRvbSI6MC4wfSwiSXNWaXNpYmxlIjp0cnVlLCJXaWR0aCI6MC4wLCJIZWlnaHQiOjAuMCwiQm9yZGVyU3R5bGUiOnsiJGlkIjoiMTAyOCIsIkxpbmVDb2xvciI6bnVsbCwiTGluZVdlaWdodCI6MC4wLCJMaW5lVHlwZSI6MCwiUGFyZW50U3R5bGUiOm51bGx9LCJQYXJlbnRTdHlsZSI6bnVsbH19LHsiJGlkIjoiMTAyOSIsIl9yb3dzIjpbeyIkaWQiOiIxMDMwIiwiX3Rhc2tzIjpbeyIkaWQiOiIxMDMxIiwiX2F0dGFjaGVkTWlsZXN0b25lcyI6W10sIlRhc2tEZWZpbml0aW9uIjp7IiRpZCI6IjEwMzIiLCJHcm91cE5hbWUiOm51bGwsIlN0YXJ0RGF0ZSI6IjIwMjMtMDYtMjBUMDA6MDA6MDBaIiwiRW5kRGF0ZSI6IjIwMjMtMDctMjBUMjM6NTk6MDBaIiwiUGVyY2VudGFnZUNvbXBsZXRlIjo4MC4wLCJTdHlsZSI6eyIkaWQiOiIxMDMzIiwiU2hhcGUiOjMsIlNoYXBlVGhpY2tuZXNzIjoxLCJEdXJhdGlvbkZvcm1hdCI6MCwiSW5jbHVkZU5vbldvcmtpbmdEYXlzSW5EdXJhdGlvbiI6ZmFsc2UsIlBlcmNlbnRhZ2VDb21wbGV0ZVN0eWxlIjp7IiRpZCI6IjEwMzQiLCJGb250U2V0dGluZ3MiOnsiJGlkIjoiMTAzNSIsIkZvbnRTaXplIjoxMCwiRm9udE5hbWUiOiJDYWxpYnJpIiwiSXNCb2xkIjpmYWxzZSwiSXNJdGFsaWMiOmZhbHNlLCJJc1VuZGVybGluZWQiOmZhbHNlLCJQYXJlbnRTdHlsZSI6bnVsbH0sIkF1dG9TaXplIjowLCJGb3JlZ3JvdW5kIjp7IiRpZCI6IjEwMzYiLCJDb2xvciI6eyIkaWQiOiIxMDM3IiwiQSI6MjU1LCJSIjoxMTUsIkciOjExNSwiQiI6MTE1fX0sIk1heFdpZHRoIjoyMDAuMCwiTWF4SGVpZ2h0IjoiSW5maW5pdHkiLCJTbWFydEZvcmVncm91bmRJc0FjdGl2ZSI6ZmFsc2UsIkhvcml6b250YWxBbGlnbm1lbnQiOjAsIlZlcnRpY2FsQWxpZ25tZW50IjowLCJTbWFydEZvcmVncm91bmQiOm51bGwsIkJhY2tncm91bmRGaWxsVHlwZSI6MCwiTWFyZ2luIjp7IiRpZCI6IjEwMzgiLCJUb3AiOjAuMCwiTGVmdCI6MC4wLCJSaWdodCI6MC4wLCJCb3R0b20iOjAuMH0sIlBhZGRpbmciOnsiJGlkIjoiMTAzOSIsIlRvcCI6MC4wLCJMZWZ0IjowLjAsIlJpZ2h0IjowLjAsIkJvdHRvbSI6MC4wfSwiQmFja2dyb3VuZCI6eyIkaWQiOiIxMDQwIiwiQ29sb3IiOnsiJGlkIjoiMTA0MSIsIkEiOjg5LCJSIjowLCJHIjowLCJCIjowfX0sIklzVmlzaWJsZSI6dHJ1ZSwiV2lkdGgiOjAuMCwiSGVpZ2h0IjowLjAsIkJvcmRlclN0eWxlIjp7IiRpZCI6IjEwNDIiLCJMaW5lQ29sb3IiOm51bGwsIkxpbmVXZWlnaHQiOjAuMCwiTGluZVR5cGUiOjAsIlBhcmVudFN0eWxlIjpudWxsfSwiUGFyZW50U3R5bGUiOm51bGx9LCJEdXJhdGlvblN0eWxlIjp7IiRpZCI6IjEwNDMiLCJGb250U2V0dGluZ3MiOnsiJGlkIjoiMTA0NCIsIkZvbnRTaXplIjoxMCwiRm9udE5hbWUiOiJDYWxpYnJpIiwiSXNCb2xkIjpmYWxzZSwiSXNJdGFsaWMiOmZhbHNlLCJJc1VuZGVybGluZWQiOmZhbHNlLCJQYXJlbnRTdHlsZSI6bnVsbH0sIkF1dG9TaXplIjowLCJGb3JlZ3JvdW5kIjp7IiRpZCI6IjEwNDUiLCJDb2xvciI6eyIkaWQiOiIxMDQ2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TA0NyIsIlRvcCI6MC4wLCJMZWZ0IjowLjAsIlJpZ2h0IjowLjAsIkJvdHRvbSI6MC4wfSwiUGFkZGluZyI6eyIkaWQiOiIxMDQ4IiwiVG9wIjowLjAsIkxlZnQiOjAuMCwiUmlnaHQiOjAuMCwiQm90dG9tIjowLjB9LCJCYWNrZ3JvdW5kIjp7IiRpZCI6IjEwNDkiLCJDb2xvciI6eyIkaWQiOiIxMDUwIiwiQSI6ODksIlIiOjAsIkciOjAsIkIiOjB9fSwiSXNWaXNpYmxlIjp0cnVlLCJXaWR0aCI6MC4wLCJIZWlnaHQiOjAuMCwiQm9yZGVyU3R5bGUiOnsiJGlkIjoiMTA1MSIsIkxpbmVDb2xvciI6bnVsbCwiTGluZVdlaWdodCI6MC4wLCJMaW5lVHlwZSI6MCwiUGFyZW50U3R5bGUiOm51bGx9LCJQYXJlbnRTdHlsZSI6bnVsbH0sIkhvcml6b250YWxDb25uZWN0b3JTdHlsZSI6eyIkaWQiOiIxMDUyIiwiTGluZUNvbG9yIjp7IiRpZCI6IjEwNTMiLCIkdHlwZSI6Ik5MUkUuQ29tbW9uLkRvbS5Tb2xpZENvbG9yQnJ1c2gsIE5MUkUuQ29tbW9uIiwiQ29sb3IiOnsiJGlkIjoiMTA1NCIsIkEiOjI1NSwiUiI6MjA0LCJHIjoyMDQsIkIiOjIwNH19LCJMaW5lV2VpZ2h0IjoxLjAsIkxpbmVUeXBlIjowLCJQYXJlbnRTdHlsZSI6bnVsbH0sIlZlcnRpY2FsQ29ubmVjdG9yU3R5bGUiOnsiJGlkIjoiMTA1NSIsIkxpbmVDb2xvciI6eyIkaWQiOiIxMDU2IiwiJHR5cGUiOiJOTFJFLkNvbW1vbi5Eb20uU29saWRDb2xvckJydXNoLCBOTFJFLkNvbW1vbiIsIkNvbG9yIjp7IiRpZCI6IjEwNTciLCJBIjoyNTUsIlIiOjIwNCwiRyI6MjA0LCJCIjoyMDR9fSwiTGluZVdlaWdodCI6MC4wLCJMaW5lVHlwZSI6MCwiUGFyZW50U3R5bGUiOm51bGx9LCJNYXJnaW4iOm51bGwsIlN0YXJ0RGF0ZVBvc2l0aW9uIjo2LCJFbmREYXRlUG9zaXRpb24iOjYsIkRhdGVJc1Zpc2libGUiOmZhbHNlLCJUaXRsZVBvc2l0aW9uIjoyLCJEdXJhdGlvblBvc2l0aW9uIjo2LCJQZXJjZW50YWdlQ29tcGxldGVkUG9zaXRpb24iOjQsIlNwYWNpbmciOjMsIklzQmVsb3dUaW1lYmFuZCI6dHJ1ZSwiUGVyY2VudGFnZUNvbXBsZXRlU2hhcGVPcGFjaXR5IjozNSwiU2hhcGVTdHlsZSI6eyIkaWQiOiIxMDU4IiwiTWFyZ2luIjp7IiRpZCI6IjEwNTkiLCJUb3AiOjAuMCwiTGVmdCI6NC4wLCJSaWdodCI6NC4wLCJCb3R0b20iOjAuMH0sIlBhZGRpbmciOnsiJGlkIjoiMTA2MCIsIlRvcCI6MC4wLCJMZWZ0IjowLjAsIlJpZ2h0IjowLjAsIkJvdHRvbSI6MC4wfSwiQmFja2dyb3VuZCI6eyIkaWQiOiIxMDYxIiwiQ29sb3IiOnsiJGlkIjoiMTA2MiIsIkEiOjI1NSwiUiI6MjEwLCJHIjoxMzAsIkIiOjExM319LCJJc1Zpc2libGUiOnRydWUsIldpZHRoIjowLjAsIkhlaWdodCI6MTYuMCwiQm9yZGVyU3R5bGUiOnsiJGlkIjoiMTA2MyIsIkxpbmVDb2xvciI6eyIkaWQiOiIxMDY0IiwiJHR5cGUiOiJOTFJFLkNvbW1vbi5Eb20uU29saWRDb2xvckJydXNoLCBOTFJFLkNvbW1vbiIsIkNvbG9yIjp7IiRpZCI6IjEwNjUiLCJBIjoyNTUsIlIiOjQ3LCJHIjo4MiwiQiI6MTQzfX0sIkxpbmVXZWlnaHQiOjAuMCwiTGluZVR5cGUiOjAsIlBhcmVudFN0eWxlIjpudWxsfSwiUGFyZW50U3R5bGUiOm51bGx9LCJUaXRsZVN0eWxlIjp7IiRpZCI6IjEwNjYiLCJGb250U2V0dGluZ3MiOnsiJGlkIjoiMTA2NyIsIkZvbnRTaXplIjo5LCJGb250TmFtZSI6IkFyaWFsIiwiSXNCb2xkIjp0cnVlLCJJc0l0YWxpYyI6ZmFsc2UsIklzVW5kZXJsaW5lZCI6ZmFsc2UsIlBhcmVudFN0eWxlIjpudWxsfSwiQXV0b1NpemUiOjAsIkZvcmVncm91bmQiOnsiJGlkIjoiMTA2OCIsIkNvbG9yIjp7IiRpZCI6IjEwNjkiLCJBIjoyNTUsIlIiOjI1NSwiRyI6MjU1LCJCIjoyNTV9fSwiTWF4V2lkdGgiOjk2MC4wLCJNYXhIZWlnaHQiOiJJbmZpbml0eSIsIlNtYXJ0Rm9yZWdyb3VuZElzQWN0aXZlIjpmYWxzZSwiSG9yaXpvbnRhbEFsaWdubWVudCI6MSwiVmVydGljYWxBbGlnbm1lbnQiOjAsIlNtYXJ0Rm9yZWdyb3VuZCI6bnVsbCwiQmFja2dyb3VuZEZpbGxUeXBlIjowLCJNYXJnaW4iOnsiJGlkIjoiMTA3MCIsIlRvcCI6MC4wLCJMZWZ0IjowLjAsIlJpZ2h0IjowLjAsIkJvdHRvbSI6MC4wfSwiUGFkZGluZyI6eyIkaWQiOiIxMDcxIiwiVG9wIjowLjAsIkxlZnQiOjAuMCwiUmlnaHQiOjAuMCwiQm90dG9tIjowLjB9LCJCYWNrZ3JvdW5kIjp7IiRpZCI6IjEwNzIiLCJDb2xvciI6eyIkaWQiOiIxMDczIiwiQSI6MCwiUiI6MjU1LCJHIjoyNTUsIkIiOjI1NX19LCJJc1Zpc2libGUiOnRydWUsIldpZHRoIjowLjAsIkhlaWdodCI6MC4wLCJCb3JkZXJTdHlsZSI6eyIkaWQiOiIxMDc0IiwiTGluZUNvbG9yIjpudWxsLCJMaW5lV2VpZ2h0IjowLjAsIkxpbmVUeXBlIjowLCJQYXJlbnRTdHlsZSI6bnVsbH0sIlBhcmVudFN0eWxlIjpudWxsfSwiRGF0ZVN0eWxlIjp7IiRpZCI6IjEwNzUiLCJGb250U2V0dGluZ3MiOnsiJGlkIjoiMTA3NiIsIkZvbnRTaXplIjo5LCJGb250TmFtZSI6IkNhbGlicmkiLCJJc0JvbGQiOmZhbHNlLCJJc0l0YWxpYyI6ZmFsc2UsIklzVW5kZXJsaW5lZCI6ZmFsc2UsIlBhcmVudFN0eWxlIjpudWxsfSwiQXV0b1NpemUiOjAsIkZvcmVncm91bmQiOnsiJGlkIjoiMTA3NyIsIkNvbG9yIjp7IiRpZCI6IjEwNzg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MDc5IiwiVG9wIjowLjAsIkxlZnQiOjAuMCwiUmlnaHQiOjAuMCwiQm90dG9tIjowLjB9LCJQYWRkaW5nIjp7IiRpZCI6IjEwODAiLCJUb3AiOjAuMCwiTGVmdCI6MC4wLCJSaWdodCI6MC4wLCJCb3R0b20iOjAuMH0sIkJhY2tncm91bmQiOnsiJGlkIjoiMTA4MSIsIkNvbG9yIjp7IiRyZWYiOiIxMDUwIn19LCJJc1Zpc2libGUiOnRydWUsIldpZHRoIjowLjAsIkhlaWdodCI6MC4wLCJCb3JkZXJTdHlsZSI6eyIkaWQiOiIxMDgyIiwiTGluZUNvbG9yIjpudWxsLCJMaW5lV2VpZ2h0IjowLjAsIkxpbmVUeXBlIjowLCJQYXJlbnRTdHlsZSI6bnVsbH0sIlBhcmVudFN0eWxlIjpudWxsfSwiRGF0ZUZvcm1hdCI6eyIkaWQiOiIxMDgz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wODQiLCJGb3JtYXQiOjAsIklzVmlzaWJsZSI6ZmFsc2UsIkxhc3RLbm93blZpc2liaWxpdHlTdGF0ZSI6ZmFsc2V9LCJJc1Zpc2libGUiOnRydWUsIlBhcmVudFN0eWxlIjpudWxsfSwiSW5kZXgiOjExLCJTbWFydER1cmF0aW9uQWN0aXZhdGVkIjpmYWxzZSwiRGF0ZUZvcm1hdCI6eyIkcmVmIjoiMTA4MyJ9LCJXZWVrTnVtYmVyaW5nIjp7IiRpZCI6IjEwODUiLCJGb3JtYXQiOjAsIklzVmlzaWJsZSI6ZmFsc2UsIkxhc3RLbm93blZpc2liaWxpdHlTdGF0ZSI6ZmFsc2V9LCJJZCI6IjY1MzliY2M3LTE4N2YtNDg5Ny1hOTJiLTI2NjQ5YzBjZDRkYiIsIkltcG9ydElkIjpudWxsLCJUaXRsZSI6IkFzc2V0IGludmVudG9yeSIsIk5vdGUiOm51bGwsIkh5cGVybGluayI6eyIkaWQiOiIxMDg2IiwiQWRkcmVzcyI6IiIsIlN1YkFkZHJlc3MiOiIifSwiSXNDaGFuZ2VkIjpmYWxzZSwiSXNOZXciOmZhbHNlfX1dLCJfbWlsZXN0b25lcyI6W10sIklkIjoiMDAwMDAwMDAtMDAwMC0wMDAwLTAwMDAtMDAwMDAwMDAwMDAwIiwiSXNTaW5nbGVJdGVtUm93Ijp0cnVlfSx7IiRpZCI6IjEwODciLCJfdGFza3MiOlt7IiRpZCI6IjEwODgiLCJfYXR0YWNoZWRNaWxlc3RvbmVzIjpbXSwiVGFza0RlZmluaXRpb24iOnsiJGlkIjoiMTA4OSIsIkdyb3VwTmFtZSI6bnVsbCwiU3RhcnREYXRlIjoiMjAyMy0wNi0yNFQwMDowMDowMFoiLCJFbmREYXRlIjoiMjAyMy0wNy0yM1QyMzo1OTowMFoiLCJQZXJjZW50YWdlQ29tcGxldGUiOjUwLjAsIlN0eWxlIjp7IiRpZCI6IjEwOTAiLCJTaGFwZSI6MywiU2hhcGVUaGlja25lc3MiOjEsIkR1cmF0aW9uRm9ybWF0IjowLCJJbmNsdWRlTm9uV29ya2luZ0RheXNJbkR1cmF0aW9uIjpmYWxzZSwiUGVyY2VudGFnZUNvbXBsZXRlU3R5bGUiOnsiJGlkIjoiMTA5MSIsIkZvbnRTZXR0aW5ncyI6eyIkaWQiOiIxMDkyIiwiRm9udFNpemUiOjEwLCJGb250TmFtZSI6IkNhbGlicmkiLCJJc0JvbGQiOmZhbHNlLCJJc0l0YWxpYyI6ZmFsc2UsIklzVW5kZXJsaW5lZCI6ZmFsc2UsIlBhcmVudFN0eWxlIjpudWxsfSwiQXV0b1NpemUiOjAsIkZvcmVncm91bmQiOnsiJGlkIjoiMTA5MyIsIkNvbG9yIjp7IiRpZCI6IjEwOTQiLCJBIjoyNTUsIlIiOjExNSwiRyI6MTE1LCJCIjoxMTV9fSwiTWF4V2lkdGgiOjIwMC4wLCJNYXhIZWlnaHQiOiJJbmZpbml0eSIsIlNtYXJ0Rm9yZWdyb3VuZElzQWN0aXZlIjpmYWxzZSwiSG9yaXpvbnRhbEFsaWdubWVudCI6MCwiVmVydGljYWxBbGlnbm1lbnQiOjAsIlNtYXJ0Rm9yZWdyb3VuZCI6bnVsbCwiQmFja2dyb3VuZEZpbGxUeXBlIjowLCJNYXJnaW4iOnsiJGlkIjoiMTA5NSIsIlRvcCI6MC4wLCJMZWZ0IjowLjAsIlJpZ2h0IjowLjAsIkJvdHRvbSI6MC4wfSwiUGFkZGluZyI6eyIkaWQiOiIxMDk2IiwiVG9wIjowLjAsIkxlZnQiOjAuMCwiUmlnaHQiOjAuMCwiQm90dG9tIjowLjB9LCJCYWNrZ3JvdW5kIjp7IiRpZCI6IjEwOTciLCJDb2xvciI6eyIkaWQiOiIxMDk4IiwiQSI6ODksIlIiOjAsIkciOjAsIkIiOjB9fSwiSXNWaXNpYmxlIjp0cnVlLCJXaWR0aCI6MC4wLCJIZWlnaHQiOjAuMCwiQm9yZGVyU3R5bGUiOnsiJGlkIjoiMTA5OSIsIkxpbmVDb2xvciI6bnVsbCwiTGluZVdlaWdodCI6MC4wLCJMaW5lVHlwZSI6MCwiUGFyZW50U3R5bGUiOm51bGx9LCJQYXJlbnRTdHlsZSI6bnVsbH0sIkR1cmF0aW9uU3R5bGUiOnsiJGlkIjoiMTEwMCIsIkZvbnRTZXR0aW5ncyI6eyIkaWQiOiIxMTAxIiwiRm9udFNpemUiOjEwLCJGb250TmFtZSI6IkNhbGlicmkiLCJJc0JvbGQiOmZhbHNlLCJJc0l0YWxpYyI6ZmFsc2UsIklzVW5kZXJsaW5lZCI6ZmFsc2UsIlBhcmVudFN0eWxlIjpudWxsfSwiQXV0b1NpemUiOjAsIkZvcmVncm91bmQiOnsiJGlkIjoiMTEwMiIsIkNvbG9yIjp7IiRpZCI6IjExMDM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MTA0IiwiVG9wIjowLjAsIkxlZnQiOjAuMCwiUmlnaHQiOjAuMCwiQm90dG9tIjowLjB9LCJQYWRkaW5nIjp7IiRpZCI6IjExMDUiLCJUb3AiOjAuMCwiTGVmdCI6MC4wLCJSaWdodCI6MC4wLCJCb3R0b20iOjAuMH0sIkJhY2tncm91bmQiOnsiJGlkIjoiMTEwNiIsIkNvbG9yIjp7IiRpZCI6IjExMDciLCJBIjo4OSwiUiI6MCwiRyI6MCwiQiI6MH19LCJJc1Zpc2libGUiOnRydWUsIldpZHRoIjowLjAsIkhlaWdodCI6MC4wLCJCb3JkZXJTdHlsZSI6eyIkaWQiOiIxMTA4IiwiTGluZUNvbG9yIjpudWxsLCJMaW5lV2VpZ2h0IjowLjAsIkxpbmVUeXBlIjowLCJQYXJlbnRTdHlsZSI6bnVsbH0sIlBhcmVudFN0eWxlIjpudWxsfSwiSG9yaXpvbnRhbENvbm5lY3RvclN0eWxlIjp7IiRpZCI6IjExMDkiLCJMaW5lQ29sb3IiOnsiJGlkIjoiMTExMCIsIiR0eXBlIjoiTkxSRS5Db21tb24uRG9tLlNvbGlkQ29sb3JCcnVzaCwgTkxSRS5Db21tb24iLCJDb2xvciI6eyIkaWQiOiIxMTExIiwiQSI6MjU1LCJSIjoyMDQsIkciOjIwNCwiQiI6MjA0fX0sIkxpbmVXZWlnaHQiOjEuMCwiTGluZVR5cGUiOjAsIlBhcmVudFN0eWxlIjpudWxsfSwiVmVydGljYWxDb25uZWN0b3JTdHlsZSI6eyIkaWQiOiIxMTEyIiwiTGluZUNvbG9yIjp7IiRpZCI6IjExMTMiLCIkdHlwZSI6Ik5MUkUuQ29tbW9uLkRvbS5Tb2xpZENvbG9yQnJ1c2gsIE5MUkUuQ29tbW9uIiwiQ29sb3IiOnsiJGlkIjoiMTExNCIsIkEiOjI1NSwiUiI6MjA0LCJHIjoyMDQsIkIiOjIwNH19LCJMaW5lV2VpZ2h0IjowLjAsIkxpbmVUeXBlIjowLCJQYXJlbnRTdHlsZSI6bnVsbH0sIk1hcmdpbiI6bnVsbCwiU3RhcnREYXRlUG9zaXRpb24iOjYsIkVuZERhdGVQb3NpdGlvbiI6NiwiRGF0ZUlzVmlzaWJsZSI6ZmFsc2UsIlRpdGxlUG9zaXRpb24iOjIsIkR1cmF0aW9uUG9zaXRpb24iOjYsIlBlcmNlbnRhZ2VDb21wbGV0ZWRQb3NpdGlvbiI6NCwiU3BhY2luZyI6MywiSXNCZWxvd1RpbWViYW5kIjp0cnVlLCJQZXJjZW50YWdlQ29tcGxldGVTaGFwZU9wYWNpdHkiOjM1LCJTaGFwZVN0eWxlIjp7IiRpZCI6IjExMTUiLCJNYXJnaW4iOnsiJGlkIjoiMTExNiIsIlRvcCI6MC4wLCJMZWZ0Ijo0LjAsIlJpZ2h0Ijo0LjAsIkJvdHRvbSI6MC4wfSwiUGFkZGluZyI6eyIkaWQiOiIxMTE3IiwiVG9wIjowLjAsIkxlZnQiOjAuMCwiUmlnaHQiOjAuMCwiQm90dG9tIjowLjB9LCJCYWNrZ3JvdW5kIjp7IiRpZCI6IjExMTgiLCJDb2xvciI6eyIkaWQiOiIxMTE5IiwiQSI6MjU1LCJSIjoyMTAsIkciOjEzMCwiQiI6MTEzfX0sIklzVmlzaWJsZSI6dHJ1ZSwiV2lkdGgiOjAuMCwiSGVpZ2h0IjoxNi4wLCJCb3JkZXJTdHlsZSI6eyIkaWQiOiIxMTIwIiwiTGluZUNvbG9yIjp7IiRpZCI6IjExMjEiLCIkdHlwZSI6Ik5MUkUuQ29tbW9uLkRvbS5Tb2xpZENvbG9yQnJ1c2gsIE5MUkUuQ29tbW9uIiwiQ29sb3IiOnsiJGlkIjoiMTEyMiIsIkEiOjI1NSwiUiI6NDcsIkciOjgyLCJCIjoxNDN9fSwiTGluZVdlaWdodCI6MC4wLCJMaW5lVHlwZSI6MCwiUGFyZW50U3R5bGUiOm51bGx9LCJQYXJlbnRTdHlsZSI6bnVsbH0sIlRpdGxlU3R5bGUiOnsiJGlkIjoiMTEyMyIsIkZvbnRTZXR0aW5ncyI6eyIkaWQiOiIxMTI0IiwiRm9udFNpemUiOjksIkZvbnROYW1lIjoiQXJpYWwiLCJJc0JvbGQiOnRydWUsIklzSXRhbGljIjpmYWxzZSwiSXNVbmRlcmxpbmVkIjpmYWxzZSwiUGFyZW50U3R5bGUiOm51bGx9LCJBdXRvU2l6ZSI6MCwiRm9yZWdyb3VuZCI6eyIkaWQiOiIxMTI1IiwiQ29sb3IiOnsiJGlkIjoiMTEyNiIsIkEiOjI1NSwiUiI6MjU1LCJHIjoyNTUsIkIiOjI1NX19LCJNYXhXaWR0aCI6OTYwLjAsIk1heEhlaWdodCI6IkluZmluaXR5IiwiU21hcnRGb3JlZ3JvdW5kSXNBY3RpdmUiOmZhbHNlLCJIb3Jpem9udGFsQWxpZ25tZW50IjoxLCJWZXJ0aWNhbEFsaWdubWVudCI6MCwiU21hcnRGb3JlZ3JvdW5kIjpudWxsLCJCYWNrZ3JvdW5kRmlsbFR5cGUiOjAsIk1hcmdpbiI6eyIkaWQiOiIxMTI3IiwiVG9wIjowLjAsIkxlZnQiOjAuMCwiUmlnaHQiOjAuMCwiQm90dG9tIjowLjB9LCJQYWRkaW5nIjp7IiRpZCI6IjExMjgiLCJUb3AiOjAuMCwiTGVmdCI6MC4wLCJSaWdodCI6MC4wLCJCb3R0b20iOjAuMH0sIkJhY2tncm91bmQiOnsiJGlkIjoiMTEyOSIsIkNvbG9yIjp7IiRpZCI6IjExMzAiLCJBIjowLCJSIjoyNTUsIkciOjI1NSwiQiI6MjU1fX0sIklzVmlzaWJsZSI6dHJ1ZSwiV2lkdGgiOjAuMCwiSGVpZ2h0IjowLjAsIkJvcmRlclN0eWxlIjp7IiRpZCI6IjExMzEiLCJMaW5lQ29sb3IiOm51bGwsIkxpbmVXZWlnaHQiOjAuMCwiTGluZVR5cGUiOjAsIlBhcmVudFN0eWxlIjpudWxsfSwiUGFyZW50U3R5bGUiOm51bGx9LCJEYXRlU3R5bGUiOnsiJGlkIjoiMTEzMiIsIkZvbnRTZXR0aW5ncyI6eyIkaWQiOiIxMTMzIiwiRm9udFNpemUiOjksIkZvbnROYW1lIjoiQ2FsaWJyaSIsIklzQm9sZCI6ZmFsc2UsIklzSXRhbGljIjpmYWxzZSwiSXNVbmRlcmxpbmVkIjpmYWxzZSwiUGFyZW50U3R5bGUiOm51bGx9LCJBdXRvU2l6ZSI6MCwiRm9yZWdyb3VuZCI6eyIkaWQiOiIxMTM0IiwiQ29sb3IiOnsiJGlkIjoiMTEzNS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ExMzYiLCJUb3AiOjAuMCwiTGVmdCI6MC4wLCJSaWdodCI6MC4wLCJCb3R0b20iOjAuMH0sIlBhZGRpbmciOnsiJGlkIjoiMTEzNyIsIlRvcCI6MC4wLCJMZWZ0IjowLjAsIlJpZ2h0IjowLjAsIkJvdHRvbSI6MC4wfSwiQmFja2dyb3VuZCI6eyIkaWQiOiIxMTM4IiwiQ29sb3IiOnsiJHJlZiI6IjExMDcifX0sIklzVmlzaWJsZSI6dHJ1ZSwiV2lkdGgiOjAuMCwiSGVpZ2h0IjowLjAsIkJvcmRlclN0eWxlIjp7IiRpZCI6IjExMzkiLCJMaW5lQ29sb3IiOm51bGwsIkxpbmVXZWlnaHQiOjAuMCwiTGluZVR5cGUiOjAsIlBhcmVudFN0eWxlIjpudWxsfSwiUGFyZW50U3R5bGUiOm51bGx9LCJEYXRlRm9ybWF0Ijp7IiRpZCI6IjExNDA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E0MSIsIkZvcm1hdCI6MCwiSXNWaXNpYmxlIjpmYWxzZSwiTGFzdEtub3duVmlzaWJpbGl0eVN0YXRlIjpmYWxzZX0sIklzVmlzaWJsZSI6dHJ1ZSwiUGFyZW50U3R5bGUiOm51bGx9LCJJbmRleCI6MTIsIlNtYXJ0RHVyYXRpb25BY3RpdmF0ZWQiOmZhbHNlLCJEYXRlRm9ybWF0Ijp7IiRyZWYiOiIxMTQwIn0sIldlZWtOdW1iZXJpbmciOnsiJGlkIjoiMTE0MiIsIkZvcm1hdCI6MCwiSXNWaXNpYmxlIjpmYWxzZSwiTGFzdEtub3duVmlzaWJpbGl0eVN0YXRlIjpmYWxzZX0sIklkIjoiZWNjYmRiNmEtMTJiOC00M2JjLWJlM2EtMzU4ZGExZDA5NTEzIiwiSW1wb3J0SWQiOm51bGwsIlRpdGxlIjoiU3lzdGVtIGRpYWdyYW0iLCJOb3RlIjpudWxsLCJIeXBlcmxpbmsiOnsiJGlkIjoiMTE0MyIsIkFkZHJlc3MiOiIiLCJTdWJBZGRyZXNzIjoiIn0sIklzQ2hhbmdlZCI6ZmFsc2UsIklzTmV3IjpmYWxzZX19XSwiX21pbGVzdG9uZXMiOltdLCJJZCI6IjAwMDAwMDAwLTAwMDAtMDAwMC0wMDAwLTAwMDAwMDAwMDAwMCIsIklzU2luZ2xlSXRlbVJvdyI6dHJ1ZX1dLCJJbmRleCI6MTUsIklkIjoiYzdmMDViOGItNDZiMi00YTY4LTg3NGQtNWQ5OGEwNTUzNjNhIiwiSGVhZGVyVGV4dCI6IlN5c3RlbXMiLCJJc0RlZmF1bHQiOmZhbHNlLCJTdHlsZSI6eyIkaWQiOiIxMTQ0IiwiSGVhZGVyU3R5bGUiOnsiJGlkIjoiMTE0NSIsIlRleHRTdHlsZSI6eyIkaWQiOiIxMTQ2IiwiRm9udFNldHRpbmdzIjp7IiRpZCI6IjExNDciLCJGb250U2l6ZSI6MTAsIkZvbnROYW1lIjoiQXJpYWwiLCJJc0JvbGQiOmZhbHNlLCJJc0l0YWxpYyI6ZmFsc2UsIklzVW5kZXJsaW5lZCI6ZmFsc2UsIlBhcmVudFN0eWxlIjpudWxsfSwiQXV0b1NpemUiOjIsIkZvcmVncm91bmQiOnsiJGlkIjoiMTE0OCIsIkNvbG9yIjp7IiRpZCI6IjExNDkiLCJBIjoyNTUsIlIiOjAsIkciOjAsIkIiOjB9fSwiTWF4V2lkdGgiOjU5LjIzOTgxOTc1NjE1MDEyNiwiTWF4SGVpZ2h0IjowLjAsIlNtYXJ0Rm9yZWdyb3VuZElzQWN0aXZlIjpmYWxzZSwiSG9yaXpvbnRhbEFsaWdubWVudCI6MCwiVmVydGljYWxBbGlnbm1lbnQiOjAsIlNtYXJ0Rm9yZWdyb3VuZCI6bnVsbCwiQmFja2dyb3VuZEZpbGxUeXBlIjowLCJNYXJnaW4iOnsiJGlkIjoiMTE1MCIsIlRvcCI6MC4wLCJMZWZ0IjowLjAsIlJpZ2h0IjowLjAsIkJvdHRvbSI6MC4wfSwiUGFkZGluZyI6eyIkaWQiOiIxMTUxIiwiVG9wIjowLjAsIkxlZnQiOjAuMCwiUmlnaHQiOjAuMCwiQm90dG9tIjowLjB9LCJCYWNrZ3JvdW5kIjpudWxsLCJJc1Zpc2libGUiOnRydWUsIldpZHRoIjowLjAsIkhlaWdodCI6MC4wLCJCb3JkZXJTdHlsZSI6bnVsbCwiUGFyZW50U3R5bGUiOm51bGx9LCJSZWN0YW5nbGVTdHlsZSI6eyIkaWQiOiIxMTUyIiwiTWFyZ2luIjp7IiRpZCI6IjExNTMiLCJUb3AiOjAuMCwiTGVmdCI6MC4wLCJSaWdodCI6MC4wLCJCb3R0b20iOjAuMH0sIlBhZGRpbmciOnsiJGlkIjoiMTE1NCIsIlRvcCI6MC4wLCJMZWZ0IjowLjAsIlJpZ2h0IjowLjAsIkJvdHRvbSI6MC4wfSwiQmFja2dyb3VuZCI6eyIkaWQiOiIxMTU1IiwiQ29sb3IiOnsiJGlkIjoiMTE1NiIsIkEiOjYzLCJSIjoxNjUsIkciOjE2NSwiQiI6MTY1fX0sIklzVmlzaWJsZSI6dHJ1ZSwiV2lkdGgiOjAuMCwiSGVpZ2h0IjowLjAsIkJvcmRlclN0eWxlIjp7IiRpZCI6IjExNTciLCJMaW5lQ29sb3IiOnsiJGlkIjoiMTE1OCIsIiR0eXBlIjoiTkxSRS5Db21tb24uRG9tLlNvbGlkQ29sb3JCcnVzaCwgTkxSRS5Db21tb24iLCJDb2xvciI6eyIkaWQiOiIxMTU5IiwiQSI6MjU1LCJSIjo0NywiRyI6ODIsIkIiOjE0M319LCJMaW5lV2VpZ2h0IjowLjAsIkxpbmVUeXBlIjowLCJQYXJlbnRTdHlsZSI6bnVsbH0sIlBhcmVudFN0eWxlIjpudWxsfSwiTWFyZ2luIjp7IiRpZCI6IjExNjAiLCJUb3AiOjAuMCwiTGVmdCI6MC4wLCJSaWdodCI6MC4wLCJCb3R0b20iOjAuMH0sIlBhZGRpbmciOnsiJGlkIjoiMTE2MSIsIlRvcCI6MC4wLCJMZWZ0IjowLjAsIlJpZ2h0IjowLjAsIkJvdHRvbSI6MC4wfSwiQmFja2dyb3VuZCI6bnVsbCwiSXNWaXNpYmxlIjp0cnVlLCJXaWR0aCI6MC4wLCJIZWlnaHQiOjAuMCwiQm9yZGVyU3R5bGUiOm51bGwsIlBhcmVudFN0eWxlIjpudWxsfSwiQmFja2dyb3VuZFN0eWxlIjp7IiRpZCI6IjExNjIiLCJNYXJnaW4iOnsiJGlkIjoiMTE2MyIsIlRvcCI6MC4wLCJMZWZ0IjowLjAsIlJpZ2h0IjowLjAsIkJvdHRvbSI6MC4wfSwiUGFkZGluZyI6eyIkaWQiOiIxMTY0IiwiVG9wIjowLjAsIkxlZnQiOjAuMCwiUmlnaHQiOjAuMCwiQm90dG9tIjowLjB9LCJCYWNrZ3JvdW5kIjp7IiRpZCI6IjExNjUiLCJDb2xvciI6eyIkaWQiOiIxMTY2IiwiQSI6NTEsIlIiOjIzMiwiRyI6MjMyLCJCIjoyMzJ9fSwiSXNWaXNpYmxlIjp0cnVlLCJXaWR0aCI6MC4wLCJIZWlnaHQiOjAuMCwiQm9yZGVyU3R5bGUiOnsiJGlkIjoiMTE2NyIsIkxpbmVDb2xvciI6eyIkaWQiOiIxMTY4IiwiJHR5cGUiOiJOTFJFLkNvbW1vbi5Eb20uU29saWRDb2xvckJydXNoLCBOTFJFLkNvbW1vbiIsIkNvbG9yIjp7IiRpZCI6IjExNjkiLCJBIjoyNTUsIlIiOjI1NSwiRyI6MjU1LCJCIjoyNTV9fSwiTGluZVdlaWdodCI6MC4wLCJMaW5lVHlwZSI6MCwiUGFyZW50U3R5bGUiOm51bGx9LCJQYXJlbnRTdHlsZSI6bnVsbH0sIk1hcmdpbiI6eyIkaWQiOiIxMTcwIiwiVG9wIjowLjAsIkxlZnQiOjAuMCwiUmlnaHQiOjAuMCwiQm90dG9tIjowLjB9LCJQYWRkaW5nIjp7IiRpZCI6IjExNzEiLCJUb3AiOjAuMCwiTGVmdCI6MC4wLCJSaWdodCI6MC4wLCJCb3R0b20iOjAuMH0sIklzVmlzaWJsZSI6dHJ1ZSwiV2lkdGgiOjAuMCwiSGVpZ2h0IjowLjAsIkJvcmRlclN0eWxlIjp7IiRpZCI6IjExNzIiLCJMaW5lQ29sb3IiOm51bGwsIkxpbmVXZWlnaHQiOjAuMCwiTGluZVR5cGUiOjAsIlBhcmVudFN0eWxlIjpudWxsfSwiUGFyZW50U3R5bGUiOm51bGx9fSx7IiRpZCI6IjExNzMiLCJfcm93cyI6W3siJGlkIjoiMTE3NCIsIl90YXNrcyI6W3siJGlkIjoiMTE3NSIsIl9hdHRhY2hlZE1pbGVzdG9uZXMiOltdLCJUYXNrRGVmaW5pdGlvbiI6eyIkaWQiOiIxMTc2IiwiR3JvdXBOYW1lIjpudWxsLCJTdGFydERhdGUiOiIyMDIzLTA3LTAxVDAwOjAwOjAwWiIsIkVuZERhdGUiOiIyMDIzLTA3LTMwVDIzOjU5OjAwWiIsIlBlcmNlbnRhZ2VDb21wbGV0ZSI6ODAuMCwiU3R5bGUiOnsiJGlkIjoiMTE3NyIsIlNoYXBlIjozLCJTaGFwZVRoaWNrbmVzcyI6MSwiRHVyYXRpb25Gb3JtYXQiOjAsIkluY2x1ZGVOb25Xb3JraW5nRGF5c0luRHVyYXRpb24iOmZhbHNlLCJQZXJjZW50YWdlQ29tcGxldGVTdHlsZSI6eyIkaWQiOiIxMTc4IiwiRm9udFNldHRpbmdzIjp7IiRpZCI6IjExNzkiLCJGb250U2l6ZSI6MTAsIkZvbnROYW1lIjoiQ2FsaWJyaSIsIklzQm9sZCI6ZmFsc2UsIklzSXRhbGljIjpmYWxzZSwiSXNVbmRlcmxpbmVkIjpmYWxzZSwiUGFyZW50U3R5bGUiOm51bGx9LCJBdXRvU2l6ZSI6MCwiRm9yZWdyb3VuZCI6eyIkaWQiOiIxMTgwIiwiQ29sb3IiOnsiJGlkIjoiMTE4MSIsIkEiOjI1NSwiUiI6MTE1LCJHIjoxMTUsIkIiOjExNX19LCJNYXhXaWR0aCI6MjAwLjAsIk1heEhlaWdodCI6IkluZmluaXR5IiwiU21hcnRGb3JlZ3JvdW5kSXNBY3RpdmUiOmZhbHNlLCJIb3Jpem9udGFsQWxpZ25tZW50IjowLCJWZXJ0aWNhbEFsaWdubWVudCI6MCwiU21hcnRGb3JlZ3JvdW5kIjpudWxsLCJCYWNrZ3JvdW5kRmlsbFR5cGUiOjAsIk1hcmdpbiI6eyIkaWQiOiIxMTgyIiwiVG9wIjowLjAsIkxlZnQiOjAuMCwiUmlnaHQiOjAuMCwiQm90dG9tIjowLjB9LCJQYWRkaW5nIjp7IiRpZCI6IjExODMiLCJUb3AiOjAuMCwiTGVmdCI6MC4wLCJSaWdodCI6MC4wLCJCb3R0b20iOjAuMH0sIkJhY2tncm91bmQiOnsiJGlkIjoiMTE4NCIsIkNvbG9yIjp7IiRpZCI6IjExODUiLCJBIjo4OSwiUiI6MCwiRyI6MCwiQiI6MH19LCJJc1Zpc2libGUiOnRydWUsIldpZHRoIjowLjAsIkhlaWdodCI6MC4wLCJCb3JkZXJTdHlsZSI6eyIkaWQiOiIxMTg2IiwiTGluZUNvbG9yIjpudWxsLCJMaW5lV2VpZ2h0IjowLjAsIkxpbmVUeXBlIjowLCJQYXJlbnRTdHlsZSI6bnVsbH0sIlBhcmVudFN0eWxlIjpudWxsfSwiRHVyYXRpb25TdHlsZSI6eyIkaWQiOiIxMTg3IiwiRm9udFNldHRpbmdzIjp7IiRpZCI6IjExODgiLCJGb250U2l6ZSI6MTAsIkZvbnROYW1lIjoiQ2FsaWJyaSIsIklzQm9sZCI6ZmFsc2UsIklzSXRhbGljIjpmYWxzZSwiSXNVbmRlcmxpbmVkIjpmYWxzZSwiUGFyZW50U3R5bGUiOm51bGx9LCJBdXRvU2l6ZSI6MCwiRm9yZWdyb3VuZCI6eyIkaWQiOiIxMTg5IiwiQ29sb3IiOnsiJGlkIjoiMTE5M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ExOTEiLCJUb3AiOjAuMCwiTGVmdCI6MC4wLCJSaWdodCI6MC4wLCJCb3R0b20iOjAuMH0sIlBhZGRpbmciOnsiJGlkIjoiMTE5MiIsIlRvcCI6MC4wLCJMZWZ0IjowLjAsIlJpZ2h0IjowLjAsIkJvdHRvbSI6MC4wfSwiQmFja2dyb3VuZCI6eyIkaWQiOiIxMTkzIiwiQ29sb3IiOnsiJGlkIjoiMTE5NCIsIkEiOjg5LCJSIjowLCJHIjowLCJCIjowfX0sIklzVmlzaWJsZSI6dHJ1ZSwiV2lkdGgiOjAuMCwiSGVpZ2h0IjowLjAsIkJvcmRlclN0eWxlIjp7IiRpZCI6IjExOTUiLCJMaW5lQ29sb3IiOm51bGwsIkxpbmVXZWlnaHQiOjAuMCwiTGluZVR5cGUiOjAsIlBhcmVudFN0eWxlIjpudWxsfSwiUGFyZW50U3R5bGUiOm51bGx9LCJIb3Jpem9udGFsQ29ubmVjdG9yU3R5bGUiOnsiJGlkIjoiMTE5NiIsIkxpbmVDb2xvciI6eyIkaWQiOiIxMTk3IiwiJHR5cGUiOiJOTFJFLkNvbW1vbi5Eb20uU29saWRDb2xvckJydXNoLCBOTFJFLkNvbW1vbiIsIkNvbG9yIjp7IiRpZCI6IjExOTgiLCJBIjoyNTUsIlIiOjIwNCwiRyI6MjA0LCJCIjoyMDR9fSwiTGluZVdlaWdodCI6MS4wLCJMaW5lVHlwZSI6MCwiUGFyZW50U3R5bGUiOm51bGx9LCJWZXJ0aWNhbENvbm5lY3RvclN0eWxlIjp7IiRpZCI6IjExOTkiLCJMaW5lQ29sb3IiOnsiJGlkIjoiMTIwMCIsIiR0eXBlIjoiTkxSRS5Db21tb24uRG9tLlNvbGlkQ29sb3JCcnVzaCwgTkxSRS5Db21tb24iLCJDb2xvciI6eyIkaWQiOiIxMjAxIiwiQSI6MjU1LCJSIjoyMDQsIkciOjIwNCwiQiI6MjA0fX0sIkxpbmVXZWlnaHQiOjAuMCwiTGluZVR5cGUiOjAsIlBhcmVudFN0eWxlIjpudWxsfSwiTWFyZ2luIjpudWxsLCJTdGFydERhdGVQb3NpdGlvbiI6NiwiRW5kRGF0ZVBvc2l0aW9uIjo2LCJEYXRlSXNWaXNpYmxlIjpmYWxzZSwiVGl0bGVQb3NpdGlvbiI6MiwiRHVyYXRpb25Qb3NpdGlvbiI6NiwiUGVyY2VudGFnZUNvbXBsZXRlZFBvc2l0aW9uIjo0LCJTcGFjaW5nIjozLCJJc0JlbG93VGltZWJhbmQiOnRydWUsIlBlcmNlbnRhZ2VDb21wbGV0ZVNoYXBlT3BhY2l0eSI6MzUsIlNoYXBlU3R5bGUiOnsiJGlkIjoiMTIwMiIsIk1hcmdpbiI6eyIkaWQiOiIxMjAzIiwiVG9wIjowLjAsIkxlZnQiOjQuMCwiUmlnaHQiOjQuMCwiQm90dG9tIjowLjB9LCJQYWRkaW5nIjp7IiRpZCI6IjEyMDQiLCJUb3AiOjAuMCwiTGVmdCI6MC4wLCJSaWdodCI6MC4wLCJCb3R0b20iOjAuMH0sIkJhY2tncm91bmQiOnsiJGlkIjoiMTIwNSIsIkNvbG9yIjp7IiRpZCI6IjEyMDYiLCJBIjoyNTUsIlIiOjIxMCwiRyI6MTMwLCJCIjoxMTN9fSwiSXNWaXNpYmxlIjp0cnVlLCJXaWR0aCI6MC4wLCJIZWlnaHQiOjE2LjAsIkJvcmRlclN0eWxlIjp7IiRpZCI6IjEyMDciLCJMaW5lQ29sb3IiOnsiJGlkIjoiMTIwOCIsIiR0eXBlIjoiTkxSRS5Db21tb24uRG9tLlNvbGlkQ29sb3JCcnVzaCwgTkxSRS5Db21tb24iLCJDb2xvciI6eyIkaWQiOiIxMjA5IiwiQSI6MjU1LCJSIjo0NywiRyI6ODIsIkIiOjE0M319LCJMaW5lV2VpZ2h0IjowLjAsIkxpbmVUeXBlIjowLCJQYXJlbnRTdHlsZSI6bnVsbH0sIlBhcmVudFN0eWxlIjpudWxsfSwiVGl0bGVTdHlsZSI6eyIkaWQiOiIxMjEwIiwiRm9udFNldHRpbmdzIjp7IiRpZCI6IjEyMTEiLCJGb250U2l6ZSI6OSwiRm9udE5hbWUiOiJBcmlhbCIsIklzQm9sZCI6dHJ1ZSwiSXNJdGFsaWMiOmZhbHNlLCJJc1VuZGVybGluZWQiOmZhbHNlLCJQYXJlbnRTdHlsZSI6bnVsbH0sIkF1dG9TaXplIjoyLCJGb3JlZ3JvdW5kIjp7IiRpZCI6IjEyMTIiLCJDb2xvciI6eyIkaWQiOiIxMjEzIiwiQSI6MjU1LCJSIjoyNTUsIkciOjI1NSwiQiI6MjU1fX0sIk1heFdpZHRoIjo5NS4zNDU5ODU0MTI1OTc2NTYsIk1heEhlaWdodCI6IkluZmluaXR5IiwiU21hcnRGb3JlZ3JvdW5kSXNBY3RpdmUiOmZhbHNlLCJIb3Jpem9udGFsQWxpZ25tZW50IjoxLCJWZXJ0aWNhbEFsaWdubWVudCI6MCwiU21hcnRGb3JlZ3JvdW5kIjpudWxsLCJCYWNrZ3JvdW5kRmlsbFR5cGUiOjAsIk1hcmdpbiI6eyIkaWQiOiIxMjE0IiwiVG9wIjowLjAsIkxlZnQiOjAuMCwiUmlnaHQiOjAuMCwiQm90dG9tIjowLjB9LCJQYWRkaW5nIjp7IiRpZCI6IjEyMTUiLCJUb3AiOjAuMCwiTGVmdCI6MC4wLCJSaWdodCI6MC4wLCJCb3R0b20iOjAuMH0sIkJhY2tncm91bmQiOnsiJGlkIjoiMTIxNiIsIkNvbG9yIjp7IiRpZCI6IjEyMTciLCJBIjowLCJSIjoyNTUsIkciOjI1NSwiQiI6MjU1fX0sIklzVmlzaWJsZSI6dHJ1ZSwiV2lkdGgiOjAuMCwiSGVpZ2h0IjowLjAsIkJvcmRlclN0eWxlIjp7IiRpZCI6IjEyMTgiLCJMaW5lQ29sb3IiOm51bGwsIkxpbmVXZWlnaHQiOjAuMCwiTGluZVR5cGUiOjAsIlBhcmVudFN0eWxlIjpudWxsfSwiUGFyZW50U3R5bGUiOm51bGx9LCJEYXRlU3R5bGUiOnsiJGlkIjoiMTIxOSIsIkZvbnRTZXR0aW5ncyI6eyIkaWQiOiIxMjIwIiwiRm9udFNpemUiOjksIkZvbnROYW1lIjoiQ2FsaWJyaSIsIklzQm9sZCI6ZmFsc2UsIklzSXRhbGljIjpmYWxzZSwiSXNVbmRlcmxpbmVkIjpmYWxzZSwiUGFyZW50U3R5bGUiOm51bGx9LCJBdXRvU2l6ZSI6MCwiRm9yZWdyb3VuZCI6eyIkaWQiOiIxMjIxIiwiQ29sb3IiOnsiJGlkIjoiMTIyM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IyMyIsIlRvcCI6MC4wLCJMZWZ0IjowLjAsIlJpZ2h0IjowLjAsIkJvdHRvbSI6MC4wfSwiUGFkZGluZyI6eyIkaWQiOiIxMjI0IiwiVG9wIjowLjAsIkxlZnQiOjAuMCwiUmlnaHQiOjAuMCwiQm90dG9tIjowLjB9LCJCYWNrZ3JvdW5kIjp7IiRpZCI6IjEyMjUiLCJDb2xvciI6eyIkaWQiOiIxMjI2IiwiQSI6MCwiUiI6MjU1LCJHIjoyNTUsIkIiOjI1NX19LCJJc1Zpc2libGUiOnRydWUsIldpZHRoIjowLjAsIkhlaWdodCI6MC4wLCJCb3JkZXJTdHlsZSI6eyIkaWQiOiIxMjI3IiwiTGluZUNvbG9yIjpudWxsLCJMaW5lV2VpZ2h0IjowLjAsIkxpbmVUeXBlIjowLCJQYXJlbnRTdHlsZSI6bnVsbH0sIlBhcmVudFN0eWxlIjpudWxsfSwiRGF0ZUZvcm1hdCI6eyIkaWQiOiIxMjI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yMjkiLCJGb3JtYXQiOjAsIklzVmlzaWJsZSI6ZmFsc2UsIkxhc3RLbm93blZpc2liaWxpdHlTdGF0ZSI6ZmFsc2V9LCJJc1Zpc2libGUiOnRydWUsIlBhcmVudFN0eWxlIjpudWxsfSwiSW5kZXgiOjExLCJTbWFydER1cmF0aW9uQWN0aXZhdGVkIjpmYWxzZSwiRGF0ZUZvcm1hdCI6eyIkcmVmIjoiMTIyOCJ9LCJXZWVrTnVtYmVyaW5nIjp7IiRpZCI6IjEyMzAiLCJGb3JtYXQiOjAsIklzVmlzaWJsZSI6ZmFsc2UsIkxhc3RLbm93blZpc2liaWxpdHlTdGF0ZSI6ZmFsc2V9LCJJZCI6ImQ4NGEyN2E2LTIyZDktNDI1Yi1hNmUwLTdkOGQ2NjdlMmJkOCIsIkltcG9ydElkIjpudWxsLCJUaXRsZSI6IlBhcnRuZXIgZG9jcyIsIk5vdGUiOm51bGwsIkh5cGVybGluayI6eyIkaWQiOiIxMjMxIiwiQWRkcmVzcyI6IiIsIlN1YkFkZHJlc3MiOiIifSwiSXNDaGFuZ2VkIjpmYWxzZSwiSXNOZXciOmZhbHNlfX1dLCJfbWlsZXN0b25lcyI6W3siJGlkIjoiMTIzMiIsIklkIjoiMjg3MzRjOGEtZWQyOS00ZjRhLTgyYzktYjk3ZDljZGUzOTMyIiwiSW5kZXgiOjEyLCJHcm91cElkIjpudWxsLCJUaXRsZSI6IlBhcnRuZXIgMiIsIkRhdGVUaW1lIjoiMjAyMy0wNS0yOFQyMzo1OTowMCIsIlBlcmNlbnRhZ2VDb21wbGV0ZSI6bnVsbCwiTm90ZSI6bnVsbCwiU3R5bGUiOnsiJGlkIjoiMTIzMyIsIlRpdGxlUG9zaXRpb24iOiJMZWZ0IiwiRGF0ZVBvc2l0aW9uIjoiUmlnaHQiLCJTaGFwZVR5cGUiOjE3LCJTaGFwZVNpemUiOjAsIlNwYWNpbmciOjUsIlNoYXBlU3R5bGUiOnsiJGlkIjoiMTIzNCIsIk1hcmdpbiI6eyIkaWQiOiIxMjM1IiwiVG9wIjowLjAsIkxlZnQiOjAuMCwiUmlnaHQiOjAuMCwiQm90dG9tIjowLjB9LCJQYWRkaW5nIjp7IiRpZCI6IjEyMzYiLCJUb3AiOjAuMCwiTGVmdCI6MC4wLCJSaWdodCI6MC4wLCJCb3R0b20iOjAuMH0sIkJhY2tncm91bmQiOnsiJGlkIjoiMTIzNyIsIkNvbG9yIjp7IiRpZCI6IjEyMzgiLCJBIjoyNTUsIlIiOjIxMCwiRyI6MTMwLCJCIjoxMTN9fSwiSXNWaXNpYmxlIjp0cnVlLCJXaWR0aCI6MTQuMCwiSGVpZ2h0IjoxNC4wLCJCb3JkZXJTdHlsZSI6eyIkaWQiOiIxMjM5IiwiTGluZUNvbG9yIjp7IiRpZCI6IjEyNDAiLCIkdHlwZSI6Ik5MUkUuQ29tbW9uLkRvbS5Tb2xpZENvbG9yQnJ1c2gsIE5MUkUuQ29tbW9uIiwiQ29sb3IiOnsiJGlkIjoiMTI0MSIsIkEiOjI1NSwiUiI6MjMsIkciOjQ0LCJCIjo4MX19LCJMaW5lV2VpZ2h0IjowLjAsIkxpbmVUeXBlIjowLCJQYXJlbnRTdHlsZSI6bnVsbH0sIlBhcmVudFN0eWxlIjpudWxsfSwiVGl0bGVTdHlsZSI6eyIkaWQiOiIxMjQyIiwiRm9udFNldHRpbmdzIjp7IiRpZCI6IjEyNDMiLCJGb250U2l6ZSI6OSwiRm9udE5hbWUiOiJBcmlhbCIsIklzQm9sZCI6dHJ1ZSwiSXNJdGFsaWMiOmZhbHNlLCJJc1VuZGVybGluZWQiOmZhbHNlLCJQYXJlbnRTdHlsZSI6bnVsbH0sIkF1dG9TaXplIjowLCJGb3JlZ3JvdW5kIjp7IiRpZCI6IjEyNDQiLCJDb2xvciI6eyIkaWQiOiIxMjQ1IiwiQSI6MjU1LCJSIjowLCJHIjowLCJCIjowfX0sIk1heFdpZHRoIjoyMDAuMCwiTWF4SGVpZ2h0IjoiSW5maW5pdHkiLCJTbWFydEZvcmVncm91bmRJc0FjdGl2ZSI6ZmFsc2UsIkhvcml6b250YWxBbGlnbm1lbnQiOjIsIlZlcnRpY2FsQWxpZ25tZW50IjowLCJTbWFydEZvcmVncm91bmQiOm51bGwsIkJhY2tncm91bmRGaWxsVHlwZSI6MCwiTWFyZ2luIjp7IiRpZCI6IjEyNDYiLCJUb3AiOjAuMCwiTGVmdCI6MC4wLCJSaWdodCI6MC4wLCJCb3R0b20iOjAuMH0sIlBhZGRpbmciOnsiJGlkIjoiMTI0NyIsIlRvcCI6MC4wLCJMZWZ0IjowLjAsIlJpZ2h0IjowLjAsIkJvdHRvbSI6MC4wfSwiQmFja2dyb3VuZCI6eyIkaWQiOiIxMjQ4IiwiQ29sb3IiOnsiJGlkIjoiMTI0OSIsIkEiOjAsIlIiOjI1NSwiRyI6MjU1LCJCIjoyNTV9fSwiSXNWaXNpYmxlIjp0cnVlLCJXaWR0aCI6MC4wLCJIZWlnaHQiOjAuMCwiQm9yZGVyU3R5bGUiOnsiJGlkIjoiMTI1MCIsIkxpbmVDb2xvciI6bnVsbCwiTGluZVdlaWdodCI6MC4wLCJMaW5lVHlwZSI6MCwiUGFyZW50U3R5bGUiOm51bGx9LCJQYXJlbnRTdHlsZSI6bnVsbH0sIkRhdGVTdHlsZSI6eyIkaWQiOiIxMjUxIiwiRm9udFNldHRpbmdzIjp7IiRpZCI6IjEyNTIiLCJGb250U2l6ZSI6MTAsIkZvbnROYW1lIjoiQ2FsaWJyaSIsIklzQm9sZCI6ZmFsc2UsIklzSXRhbGljIjpmYWxzZSwiSXNVbmRlcmxpbmVkIjpmYWxzZSwiUGFyZW50U3R5bGUiOm51bGx9LCJBdXRvU2l6ZSI6MCwiRm9yZWdyb3VuZCI6eyIkaWQiOiIxMjUzIiwiQ29sb3IiOnsiJGlkIjoiMTI1N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I1NSIsIlRvcCI6MC4wLCJMZWZ0IjowLjAsIlJpZ2h0IjowLjAsIkJvdHRvbSI6MC4wfSwiUGFkZGluZyI6eyIkaWQiOiIxMjU2IiwiVG9wIjowLjAsIkxlZnQiOjAuMCwiUmlnaHQiOjAuMCwiQm90dG9tIjowLjB9LCJCYWNrZ3JvdW5kIjp7IiRpZCI6IjEyNTciLCJDb2xvciI6eyIkaWQiOiIxMjU4IiwiQSI6MCwiUiI6MjU1LCJHIjoyNTUsIkIiOjI1NX19LCJJc1Zpc2libGUiOmZhbHNlLCJXaWR0aCI6MC4wLCJIZWlnaHQiOjAuMCwiQm9yZGVyU3R5bGUiOnsiJGlkIjoiMTI1OSIsIkxpbmVDb2xvciI6bnVsbCwiTGluZVdlaWdodCI6MC4wLCJMaW5lVHlwZSI6MCwiUGFyZW50U3R5bGUiOm51bGx9LCJQYXJlbnRTdHlsZSI6bnVsbH0sIkRhdGVGb3JtYXQiOnsiJGlkIjoiMTI2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jYxIiwiRm9ybWF0IjowLCJJc1Zpc2libGUiOmZhbHNlLCJMYXN0S25vd25WaXNpYmlsaXR5U3RhdGUiOmZhbHNlfSwiSXNWaXNpYmxlIjp0cnVlLCJQYXJlbnRTdHlsZSI6bnVsbH0sIkh5cGVybGluayI6bnVsbCwiSW1wb3J0SWQiOiIifSx7IiRpZCI6IjEyNjIiLCJJZCI6ImY4MTllZmFlLWFiMTYtNDY5NS1hOWYyLTlhZjQ0ODQyN2MzYSIsIkluZGV4IjoxMywiR3JvdXBJZCI6bnVsbCwiVGl0bGUiOiJQYXJ0bmVyIDEiLCJEYXRlVGltZSI6IjIwMjMtMDUtMTNUMjM6NTk6MDAiLCJQZXJjZW50YWdlQ29tcGxldGUiOm51bGwsIk5vdGUiOm51bGwsIlN0eWxlIjp7IiRpZCI6IjEyNjMiLCJUaXRsZVBvc2l0aW9uIjoiTGVmdCIsIkRhdGVQb3NpdGlvbiI6IlJpZ2h0IiwiU2hhcGVUeXBlIjoxNywiU2hhcGVTaXplIjowLCJTcGFjaW5nIjo1LCJTaGFwZVN0eWxlIjp7IiRpZCI6IjEyNjQiLCJNYXJnaW4iOnsiJGlkIjoiMTI2NSIsIlRvcCI6MC4wLCJMZWZ0IjowLjAsIlJpZ2h0IjowLjAsIkJvdHRvbSI6MC4wfSwiUGFkZGluZyI6eyIkaWQiOiIxMjY2IiwiVG9wIjowLjAsIkxlZnQiOjAuMCwiUmlnaHQiOjAuMCwiQm90dG9tIjowLjB9LCJCYWNrZ3JvdW5kIjp7IiRpZCI6IjEyNjciLCJDb2xvciI6eyIkaWQiOiIxMjY4IiwiQSI6MjU1LCJSIjoyMTAsIkciOjEzMCwiQiI6MTEzfX0sIklzVmlzaWJsZSI6dHJ1ZSwiV2lkdGgiOjE0LjAsIkhlaWdodCI6MTQuMCwiQm9yZGVyU3R5bGUiOnsiJGlkIjoiMTI2OSIsIkxpbmVDb2xvciI6eyIkaWQiOiIxMjcwIiwiJHR5cGUiOiJOTFJFLkNvbW1vbi5Eb20uU29saWRDb2xvckJydXNoLCBOTFJFLkNvbW1vbiIsIkNvbG9yIjp7IiRpZCI6IjEyNzEiLCJBIjoyNTUsIlIiOjIzLCJHIjo0NCwiQiI6ODF9fSwiTGluZVdlaWdodCI6MC4wLCJMaW5lVHlwZSI6MCwiUGFyZW50U3R5bGUiOm51bGx9LCJQYXJlbnRTdHlsZSI6bnVsbH0sIlRpdGxlU3R5bGUiOnsiJGlkIjoiMTI3MiIsIkZvbnRTZXR0aW5ncyI6eyIkaWQiOiIxMjczIiwiRm9udFNpemUiOjksIkZvbnROYW1lIjoiQXJpYWwiLCJJc0JvbGQiOnRydWUsIklzSXRhbGljIjpmYWxzZSwiSXNVbmRlcmxpbmVkIjpmYWxzZSwiUGFyZW50U3R5bGUiOm51bGx9LCJBdXRvU2l6ZSI6MCwiRm9yZWdyb3VuZCI6eyIkaWQiOiIxMjc0IiwiQ29sb3IiOnsiJGlkIjoiMTI3NSIsIkEiOjI1NSwiUiI6MCwiRyI6MCwiQiI6MH19LCJNYXhXaWR0aCI6MjAwLjAsIk1heEhlaWdodCI6IkluZmluaXR5IiwiU21hcnRGb3JlZ3JvdW5kSXNBY3RpdmUiOmZhbHNlLCJIb3Jpem9udGFsQWxpZ25tZW50IjoyLCJWZXJ0aWNhbEFsaWdubWVudCI6MCwiU21hcnRGb3JlZ3JvdW5kIjpudWxsLCJCYWNrZ3JvdW5kRmlsbFR5cGUiOjAsIk1hcmdpbiI6eyIkaWQiOiIxMjc2IiwiVG9wIjowLjAsIkxlZnQiOjAuMCwiUmlnaHQiOjAuMCwiQm90dG9tIjowLjB9LCJQYWRkaW5nIjp7IiRpZCI6IjEyNzciLCJUb3AiOjAuMCwiTGVmdCI6MC4wLCJSaWdodCI6MC4wLCJCb3R0b20iOjAuMH0sIkJhY2tncm91bmQiOnsiJGlkIjoiMTI3OCIsIkNvbG9yIjp7IiRpZCI6IjEyNzkiLCJBIjowLCJSIjoyNTUsIkciOjI1NSwiQiI6MjU1fX0sIklzVmlzaWJsZSI6dHJ1ZSwiV2lkdGgiOjAuMCwiSGVpZ2h0IjowLjAsIkJvcmRlclN0eWxlIjp7IiRpZCI6IjEyODAiLCJMaW5lQ29sb3IiOm51bGwsIkxpbmVXZWlnaHQiOjAuMCwiTGluZVR5cGUiOjAsIlBhcmVudFN0eWxlIjpudWxsfSwiUGFyZW50U3R5bGUiOm51bGx9LCJEYXRlU3R5bGUiOnsiJGlkIjoiMTI4MSIsIkZvbnRTZXR0aW5ncyI6eyIkaWQiOiIxMjgyIiwiRm9udFNpemUiOjEwLCJGb250TmFtZSI6IkNhbGlicmkiLCJJc0JvbGQiOmZhbHNlLCJJc0l0YWxpYyI6ZmFsc2UsIklzVW5kZXJsaW5lZCI6ZmFsc2UsIlBhcmVudFN0eWxlIjpudWxsfSwiQXV0b1NpemUiOjAsIkZvcmVncm91bmQiOnsiJGlkIjoiMTI4MyIsIkNvbG9yIjp7IiRpZCI6IjEyODQ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yODUiLCJUb3AiOjAuMCwiTGVmdCI6MC4wLCJSaWdodCI6MC4wLCJCb3R0b20iOjAuMH0sIlBhZGRpbmciOnsiJGlkIjoiMTI4NiIsIlRvcCI6MC4wLCJMZWZ0IjowLjAsIlJpZ2h0IjowLjAsIkJvdHRvbSI6MC4wfSwiQmFja2dyb3VuZCI6eyIkaWQiOiIxMjg3IiwiQ29sb3IiOnsiJGlkIjoiMTI4OCIsIkEiOjAsIlIiOjI1NSwiRyI6MjU1LCJCIjoyNTV9fSwiSXNWaXNpYmxlIjpmYWxzZSwiV2lkdGgiOjAuMCwiSGVpZ2h0IjowLjAsIkJvcmRlclN0eWxlIjp7IiRpZCI6IjEyODkiLCJMaW5lQ29sb3IiOm51bGwsIkxpbmVXZWlnaHQiOjAuMCwiTGluZVR5cGUiOjAsIlBhcmVudFN0eWxlIjpudWxsfSwiUGFyZW50U3R5bGUiOm51bGx9LCJEYXRlRm9ybWF0Ijp7IiRpZCI6IjEyOTA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I5MSIsIkZvcm1hdCI6MCwiSXNWaXNpYmxlIjpmYWxzZSwiTGFzdEtub3duVmlzaWJpbGl0eVN0YXRlIjpmYWxzZX0sIklzVmlzaWJsZSI6dHJ1ZSwiUGFyZW50U3R5bGUiOm51bGx9LCJIeXBlcmxpbmsiOm51bGwsIkltcG9ydElkIjoiIn1dLCJJZCI6IjQ3N2ViZGZjLTI1NDMtNDIyMi05NzliLWYyNmFjYmZiODI4ZCIsIklzU2luZ2xlSXRlbVJvdyI6ZmFsc2V9XSwiSW5kZXgiOjE4LCJJZCI6IjQ2YjAwNzM0LTI4YzUtNDM5Ni05NThhLTM2N2UzYmE0NzI1ZiIsIkhlYWRlclRleHQiOiJQYXJ0bmVycyIsIklzRGVmYXVsdCI6ZmFsc2UsIlN0eWxlIjp7IiRpZCI6IjEyOTIiLCJIZWFkZXJTdHlsZSI6eyIkaWQiOiIxMjkzIiwiVGV4dFN0eWxlIjp7IiRpZCI6IjEyOTQiLCJGb250U2V0dGluZ3MiOnsiJGlkIjoiMTI5NSIsIkZvbnRTaXplIjoxMCwiRm9udE5hbWUiOiJBcmlhbCIsIklzQm9sZCI6ZmFsc2UsIklzSXRhbGljIjpmYWxzZSwiSXNVbmRlcmxpbmVkIjpmYWxzZSwiUGFyZW50U3R5bGUiOm51bGx9LCJBdXRvU2l6ZSI6MiwiRm9yZWdyb3VuZCI6eyIkaWQiOiIxMjk2IiwiQ29sb3IiOnsiJGlkIjoiMTI5NyIsIkEiOjI1NSwiUiI6MCwiRyI6MCwiQiI6MH19LCJNYXhXaWR0aCI6NTkuMjM5ODE5NzU2MTUwMTI2LCJNYXhIZWlnaHQiOjAuMCwiU21hcnRGb3JlZ3JvdW5kSXNBY3RpdmUiOmZhbHNlLCJIb3Jpem9udGFsQWxpZ25tZW50IjowLCJWZXJ0aWNhbEFsaWdubWVudCI6MCwiU21hcnRGb3JlZ3JvdW5kIjpudWxsLCJCYWNrZ3JvdW5kRmlsbFR5cGUiOjAsIk1hcmdpbiI6eyIkaWQiOiIxMjk4IiwiVG9wIjowLjAsIkxlZnQiOjAuMCwiUmlnaHQiOjAuMCwiQm90dG9tIjowLjB9LCJQYWRkaW5nIjp7IiRpZCI6IjEyOTkiLCJUb3AiOjAuMCwiTGVmdCI6MC4wLCJSaWdodCI6MC4wLCJCb3R0b20iOjAuMH0sIkJhY2tncm91bmQiOm51bGwsIklzVmlzaWJsZSI6dHJ1ZSwiV2lkdGgiOjAuMCwiSGVpZ2h0IjowLjAsIkJvcmRlclN0eWxlIjpudWxsLCJQYXJlbnRTdHlsZSI6bnVsbH0sIlJlY3RhbmdsZVN0eWxlIjp7IiRpZCI6IjEzMDAiLCJNYXJnaW4iOnsiJGlkIjoiMTMwMSIsIlRvcCI6MC4wLCJMZWZ0IjowLjAsIlJpZ2h0IjowLjAsIkJvdHRvbSI6MC4wfSwiUGFkZGluZyI6eyIkaWQiOiIxMzAyIiwiVG9wIjowLjAsIkxlZnQiOjAuMCwiUmlnaHQiOjAuMCwiQm90dG9tIjowLjB9LCJCYWNrZ3JvdW5kIjp7IiRpZCI6IjEzMDMiLCJDb2xvciI6eyIkaWQiOiIxMzA0IiwiQSI6NjMsIlIiOjE2NSwiRyI6MTY1LCJCIjoxNjV9fSwiSXNWaXNpYmxlIjp0cnVlLCJXaWR0aCI6MC4wLCJIZWlnaHQiOjAuMCwiQm9yZGVyU3R5bGUiOnsiJGlkIjoiMTMwNSIsIkxpbmVDb2xvciI6eyIkaWQiOiIxMzA2IiwiJHR5cGUiOiJOTFJFLkNvbW1vbi5Eb20uU29saWRDb2xvckJydXNoLCBOTFJFLkNvbW1vbiIsIkNvbG9yIjp7IiRpZCI6IjEzMDciLCJBIjoyNTUsIlIiOjQ3LCJHIjo4MiwiQiI6MTQzfX0sIkxpbmVXZWlnaHQiOjAuMCwiTGluZVR5cGUiOjAsIlBhcmVudFN0eWxlIjpudWxsfSwiUGFyZW50U3R5bGUiOm51bGx9LCJNYXJnaW4iOnsiJGlkIjoiMTMwOCIsIlRvcCI6MC4wLCJMZWZ0IjowLjAsIlJpZ2h0IjowLjAsIkJvdHRvbSI6MC4wfSwiUGFkZGluZyI6eyIkaWQiOiIxMzA5IiwiVG9wIjowLjAsIkxlZnQiOjAuMCwiUmlnaHQiOjAuMCwiQm90dG9tIjowLjB9LCJCYWNrZ3JvdW5kIjpudWxsLCJJc1Zpc2libGUiOnRydWUsIldpZHRoIjowLjAsIkhlaWdodCI6MC4wLCJCb3JkZXJTdHlsZSI6bnVsbCwiUGFyZW50U3R5bGUiOm51bGx9LCJCYWNrZ3JvdW5kU3R5bGUiOnsiJGlkIjoiMTMxMCIsIk1hcmdpbiI6eyIkaWQiOiIxMzExIiwiVG9wIjowLjAsIkxlZnQiOjAuMCwiUmlnaHQiOjAuMCwiQm90dG9tIjowLjB9LCJQYWRkaW5nIjp7IiRpZCI6IjEzMTIiLCJUb3AiOjAuMCwiTGVmdCI6MC4wLCJSaWdodCI6MC4wLCJCb3R0b20iOjAuMH0sIkJhY2tncm91bmQiOnsiJGlkIjoiMTMxMyIsIkNvbG9yIjp7IiRpZCI6IjEzMTQiLCJBIjo1MSwiUiI6MjMyLCJHIjoyMzIsIkIiOjIzMn19LCJJc1Zpc2libGUiOnRydWUsIldpZHRoIjowLjAsIkhlaWdodCI6MC4wLCJCb3JkZXJTdHlsZSI6eyIkaWQiOiIxMzE1IiwiTGluZUNvbG9yIjp7IiRpZCI6IjEzMTYiLCIkdHlwZSI6Ik5MUkUuQ29tbW9uLkRvbS5Tb2xpZENvbG9yQnJ1c2gsIE5MUkUuQ29tbW9uIiwiQ29sb3IiOnsiJGlkIjoiMTMxNyIsIkEiOjI1NSwiUiI6MjU1LCJHIjoyNTUsIkIiOjI1NX19LCJMaW5lV2VpZ2h0IjowLjAsIkxpbmVUeXBlIjowLCJQYXJlbnRTdHlsZSI6bnVsbH0sIlBhcmVudFN0eWxlIjpudWxsfSwiTWFyZ2luIjp7IiRpZCI6IjEzMTgiLCJUb3AiOjAuMCwiTGVmdCI6MC4wLCJSaWdodCI6MC4wLCJCb3R0b20iOjAuMH0sIlBhZGRpbmciOnsiJGlkIjoiMTMxOSIsIlRvcCI6MC4wLCJMZWZ0IjowLjAsIlJpZ2h0IjowLjAsIkJvdHRvbSI6MC4wfSwiSXNWaXNpYmxlIjp0cnVlLCJXaWR0aCI6MC4wLCJIZWlnaHQiOjAuMCwiQm9yZGVyU3R5bGUiOnsiJGlkIjoiMTMyMCIsIkxpbmVDb2xvciI6bnVsbCwiTGluZVdlaWdodCI6MC4wLCJMaW5lVHlwZSI6MCwiUGFyZW50U3R5bGUiOm51bGx9LCJQYXJlbnRTdHlsZSI6bnVsbH19LHsiJGlkIjoiMTMyMSIsIl9yb3dzIjpbeyIkaWQiOiIxMzIyIiwiX3Rhc2tzIjpbeyIkaWQiOiIxMzIzIiwiX2F0dGFjaGVkTWlsZXN0b25lcyI6W10sIlRhc2tEZWZpbml0aW9uIjp7IiRpZCI6IjEzMjQiLCJHcm91cE5hbWUiOm51bGwsIlN0YXJ0RGF0ZSI6IjIwMjMtMDgtMDFUMDA6MDA6MDBaIiwiRW5kRGF0ZSI6IjIwMjMtMDktMDRUMjM6NTk6MDAiLCJQZXJjZW50YWdlQ29tcGxldGUiOm51bGwsIlN0eWxlIjp7IiRpZCI6IjEzMjUiLCJTaGFwZSI6MywiU2hhcGVUaGlja25lc3MiOjEsIkR1cmF0aW9uRm9ybWF0IjowLCJJbmNsdWRlTm9uV29ya2luZ0RheXNJbkR1cmF0aW9uIjpmYWxzZSwiUGVyY2VudGFnZUNvbXBsZXRlU3R5bGUiOnsiJGlkIjoiMTMyNiIsIkZvbnRTZXR0aW5ncyI6eyIkaWQiOiIxMzI3IiwiRm9udFNpemUiOjEwLCJGb250TmFtZSI6IkNhbGlicmkiLCJJc0JvbGQiOmZhbHNlLCJJc0l0YWxpYyI6ZmFsc2UsIklzVW5kZXJsaW5lZCI6ZmFsc2UsIlBhcmVudFN0eWxlIjpudWxsfSwiQXV0b1NpemUiOjAsIkZvcmVncm91bmQiOnsiJGlkIjoiMTMyOCIsIkNvbG9yIjp7IiRpZCI6IjEzMjkiLCJBIjoyNTUsIlIiOjExNSwiRyI6MTE1LCJCIjoxMTV9fSwiTWF4V2lkdGgiOjIwMC4wLCJNYXhIZWlnaHQiOiJJbmZpbml0eSIsIlNtYXJ0Rm9yZWdyb3VuZElzQWN0aXZlIjpmYWxzZSwiSG9yaXpvbnRhbEFsaWdubWVudCI6MCwiVmVydGljYWxBbGlnbm1lbnQiOjAsIlNtYXJ0Rm9yZWdyb3VuZCI6bnVsbCwiQmFja2dyb3VuZEZpbGxUeXBlIjowLCJNYXJnaW4iOnsiJGlkIjoiMTMzMCIsIlRvcCI6MC4wLCJMZWZ0IjowLjAsIlJpZ2h0IjowLjAsIkJvdHRvbSI6MC4wfSwiUGFkZGluZyI6eyIkaWQiOiIxMzMxIiwiVG9wIjowLjAsIkxlZnQiOjAuMCwiUmlnaHQiOjAuMCwiQm90dG9tIjowLjB9LCJCYWNrZ3JvdW5kIjp7IiRpZCI6IjEzMzIiLCJDb2xvciI6eyIkaWQiOiIxMzMzIiwiQSI6ODksIlIiOjAsIkciOjAsIkIiOjB9fSwiSXNWaXNpYmxlIjp0cnVlLCJXaWR0aCI6MC4wLCJIZWlnaHQiOjAuMCwiQm9yZGVyU3R5bGUiOnsiJGlkIjoiMTMzNCIsIkxpbmVDb2xvciI6bnVsbCwiTGluZVdlaWdodCI6MC4wLCJMaW5lVHlwZSI6MCwiUGFyZW50U3R5bGUiOm51bGx9LCJQYXJlbnRTdHlsZSI6bnVsbH0sIkR1cmF0aW9uU3R5bGUiOnsiJGlkIjoiMTMzNSIsIkZvbnRTZXR0aW5ncyI6eyIkaWQiOiIxMzM2IiwiRm9udFNpemUiOjEwLCJGb250TmFtZSI6IkNhbGlicmkiLCJJc0JvbGQiOmZhbHNlLCJJc0l0YWxpYyI6ZmFsc2UsIklzVW5kZXJsaW5lZCI6ZmFsc2UsIlBhcmVudFN0eWxlIjpudWxsfSwiQXV0b1NpemUiOjAsIkZvcmVncm91bmQiOnsiJGlkIjoiMTMzNyIsIkNvbG9yIjp7IiRpZCI6IjEzMzg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MzM5IiwiVG9wIjowLjAsIkxlZnQiOjAuMCwiUmlnaHQiOjAuMCwiQm90dG9tIjowLjB9LCJQYWRkaW5nIjp7IiRpZCI6IjEzNDAiLCJUb3AiOjAuMCwiTGVmdCI6MC4wLCJSaWdodCI6MC4wLCJCb3R0b20iOjAuMH0sIkJhY2tncm91bmQiOnsiJGlkIjoiMTM0MSIsIkNvbG9yIjp7IiRpZCI6IjEzNDIiLCJBIjo4OSwiUiI6MCwiRyI6MCwiQiI6MH19LCJJc1Zpc2libGUiOnRydWUsIldpZHRoIjowLjAsIkhlaWdodCI6MC4wLCJCb3JkZXJTdHlsZSI6eyIkaWQiOiIxMzQzIiwiTGluZUNvbG9yIjpudWxsLCJMaW5lV2VpZ2h0IjowLjAsIkxpbmVUeXBlIjowLCJQYXJlbnRTdHlsZSI6bnVsbH0sIlBhcmVudFN0eWxlIjpudWxsfSwiSG9yaXpvbnRhbENvbm5lY3RvclN0eWxlIjp7IiRpZCI6IjEzNDQiLCJMaW5lQ29sb3IiOnsiJGlkIjoiMTM0NSIsIiR0eXBlIjoiTkxSRS5Db21tb24uRG9tLlNvbGlkQ29sb3JCcnVzaCwgTkxSRS5Db21tb24iLCJDb2xvciI6eyIkaWQiOiIxMzQ2IiwiQSI6MjU1LCJSIjoyMDQsIkciOjIwNCwiQiI6MjA0fX0sIkxpbmVXZWlnaHQiOjEuMCwiTGluZVR5cGUiOjAsIlBhcmVudFN0eWxlIjpudWxsfSwiVmVydGljYWxDb25uZWN0b3JTdHlsZSI6eyIkaWQiOiIxMzQ3IiwiTGluZUNvbG9yIjp7IiRpZCI6IjEzNDgiLCIkdHlwZSI6Ik5MUkUuQ29tbW9uLkRvbS5Tb2xpZENvbG9yQnJ1c2gsIE5MUkUuQ29tbW9uIiwiQ29sb3IiOnsiJGlkIjoiMTM0OSIsIkEiOjI1NSwiUiI6MjA0LCJHIjoyMDQsIkIiOjIwNH19LCJMaW5lV2VpZ2h0IjowLjAsIkxpbmVUeXBlIjowLCJQYXJlbnRTdHlsZSI6bnVsbH0sIk1hcmdpbiI6bnVsbCwiU3RhcnREYXRlUG9zaXRpb24iOjYsIkVuZERhdGVQb3NpdGlvbiI6NiwiRGF0ZUlzVmlzaWJsZSI6ZmFsc2UsIlRpdGxlUG9zaXRpb24iOjIsIkR1cmF0aW9uUG9zaXRpb24iOjYsIlBlcmNlbnRhZ2VDb21wbGV0ZWRQb3NpdGlvbiI6NCwiU3BhY2luZyI6MywiSXNCZWxvd1RpbWViYW5kIjp0cnVlLCJQZXJjZW50YWdlQ29tcGxldGVTaGFwZU9wYWNpdHkiOjM1LCJTaGFwZVN0eWxlIjp7IiRpZCI6IjEzNTAiLCJNYXJnaW4iOnsiJGlkIjoiMTM1MSIsIlRvcCI6MC4wLCJMZWZ0Ijo0LjAsIlJpZ2h0Ijo0LjAsIkJvdHRvbSI6MC4wfSwiUGFkZGluZyI6eyIkaWQiOiIxMzUyIiwiVG9wIjowLjAsIkxlZnQiOjAuMCwiUmlnaHQiOjAuMCwiQm90dG9tIjowLjB9LCJCYWNrZ3JvdW5kIjp7IiRpZCI6IjEzNTMiLCJDb2xvciI6eyIkaWQiOiIxMzU0IiwiQSI6MjU1LCJSIjoyMTAsIkciOjEzMCwiQiI6MTEzfX0sIklzVmlzaWJsZSI6dHJ1ZSwiV2lkdGgiOjAuMCwiSGVpZ2h0IjoxNi4wLCJCb3JkZXJTdHlsZSI6eyIkaWQiOiIxMzU1IiwiTGluZUNvbG9yIjp7IiRpZCI6IjEzNTYiLCIkdHlwZSI6Ik5MUkUuQ29tbW9uLkRvbS5Tb2xpZENvbG9yQnJ1c2gsIE5MUkUuQ29tbW9uIiwiQ29sb3IiOnsiJGlkIjoiMTM1NyIsIkEiOjI1NSwiUiI6NDcsIkciOjgyLCJCIjoxNDN9fSwiTGluZVdlaWdodCI6MC4wLCJMaW5lVHlwZSI6MCwiUGFyZW50U3R5bGUiOm51bGx9LCJQYXJlbnRTdHlsZSI6bnVsbH0sIlRpdGxlU3R5bGUiOnsiJGlkIjoiMTM1OCIsIkZvbnRTZXR0aW5ncyI6eyIkaWQiOiIxMzU5IiwiRm9udFNpemUiOjksIkZvbnROYW1lIjoiQXJpYWwiLCJJc0JvbGQiOnRydWUsIklzSXRhbGljIjpmYWxzZSwiSXNVbmRlcmxpbmVkIjpmYWxzZSwiUGFyZW50U3R5bGUiOm51bGx9LCJBdXRvU2l6ZSI6MCwiRm9yZWdyb3VuZCI6eyIkaWQiOiIxMzYwIiwiQ29sb3IiOnsiJGlkIjoiMTM2MSIsIkEiOjI1NSwiUiI6MjU1LCJHIjoyNTUsIkIiOjI1NX19LCJNYXhXaWR0aCI6NzIwLjAsIk1heEhlaWdodCI6IkluZmluaXR5IiwiU21hcnRGb3JlZ3JvdW5kSXNBY3RpdmUiOmZhbHNlLCJIb3Jpem9udGFsQWxpZ25tZW50IjoxLCJWZXJ0aWNhbEFsaWdubWVudCI6MCwiU21hcnRGb3JlZ3JvdW5kIjpudWxsLCJCYWNrZ3JvdW5kRmlsbFR5cGUiOjAsIk1hcmdpbiI6eyIkaWQiOiIxMzYyIiwiVG9wIjowLjAsIkxlZnQiOjAuMCwiUmlnaHQiOjAuMCwiQm90dG9tIjowLjB9LCJQYWRkaW5nIjp7IiRpZCI6IjEzNjMiLCJUb3AiOjAuMCwiTGVmdCI6MC4wLCJSaWdodCI6MC4wLCJCb3R0b20iOjAuMH0sIkJhY2tncm91bmQiOnsiJGlkIjoiMTM2NCIsIkNvbG9yIjp7IiRpZCI6IjEzNjUiLCJBIjowLCJSIjoyNTUsIkciOjI1NSwiQiI6MjU1fX0sIklzVmlzaWJsZSI6dHJ1ZSwiV2lkdGgiOjAuMCwiSGVpZ2h0IjowLjAsIkJvcmRlclN0eWxlIjp7IiRpZCI6IjEzNjYiLCJMaW5lQ29sb3IiOm51bGwsIkxpbmVXZWlnaHQiOjAuMCwiTGluZVR5cGUiOjAsIlBhcmVudFN0eWxlIjpudWxsfSwiUGFyZW50U3R5bGUiOm51bGx9LCJEYXRlU3R5bGUiOnsiJGlkIjoiMTM2NyIsIkZvbnRTZXR0aW5ncyI6eyIkaWQiOiIxMzY4IiwiRm9udFNpemUiOjksIkZvbnROYW1lIjoiQ2FsaWJyaSIsIklzQm9sZCI6ZmFsc2UsIklzSXRhbGljIjpmYWxzZSwiSXNVbmRlcmxpbmVkIjpmYWxzZSwiUGFyZW50U3R5bGUiOm51bGx9LCJBdXRvU2l6ZSI6MCwiRm9yZWdyb3VuZCI6eyIkaWQiOiIxMzY5IiwiQ29sb3IiOnsiJGlkIjoiMTM3M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EzNzEiLCJUb3AiOjAuMCwiTGVmdCI6MC4wLCJSaWdodCI6MC4wLCJCb3R0b20iOjAuMH0sIlBhZGRpbmciOnsiJGlkIjoiMTM3MiIsIlRvcCI6MC4wLCJMZWZ0IjowLjAsIlJpZ2h0IjowLjAsIkJvdHRvbSI6MC4wfSwiQmFja2dyb3VuZCI6eyIkaWQiOiIxMzczIiwiQ29sb3IiOnsiJGlkIjoiMTM3NCIsIkEiOjAsIlIiOjI1NSwiRyI6MjU1LCJCIjoyNTV9fSwiSXNWaXNpYmxlIjp0cnVlLCJXaWR0aCI6MC4wLCJIZWlnaHQiOjAuMCwiQm9yZGVyU3R5bGUiOnsiJGlkIjoiMTM3NSIsIkxpbmVDb2xvciI6bnVsbCwiTGluZVdlaWdodCI6MC4wLCJMaW5lVHlwZSI6MCwiUGFyZW50U3R5bGUiOm51bGx9LCJQYXJlbnRTdHlsZSI6bnVsbH0sIkRhdGVGb3JtYXQiOnsiJGlkIjoiMTM3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zc3IiwiRm9ybWF0IjowLCJJc1Zpc2libGUiOmZhbHNlLCJMYXN0S25vd25WaXNpYmlsaXR5U3RhdGUiOmZhbHNlfSwiSXNWaXNpYmxlIjp0cnVlLCJQYXJlbnRTdHlsZSI6bnVsbH0sIkluZGV4IjoxMSwiU21hcnREdXJhdGlvbkFjdGl2YXRlZCI6ZmFsc2UsIkRhdGVGb3JtYXQiOnsiJHJlZiI6IjEzNzYifSwiV2Vla051bWJlcmluZyI6eyIkaWQiOiIxMzc4IiwiRm9ybWF0IjowLCJJc1Zpc2libGUiOmZhbHNlLCJMYXN0S25vd25WaXNpYmlsaXR5U3RhdGUiOmZhbHNlfSwiSWQiOiI2MmExYzYyMS0wZmQ1LTRmYTEtYTMwYi0wZjYzZmVmYTE3NGQiLCJJbXBvcnRJZCI6bnVsbCwiVGl0bGUiOiJQcm9jZXNzZXMgYnVpbHQgJiBkb2N1bWVudGVkIiwiTm90ZSI6bnVsbCwiSHlwZXJsaW5rIjp7IiRpZCI6IjEzNzkiLCJBZGRyZXNzIjoiIiwiU3ViQWRkcmVzcyI6IiJ9LCJJc0NoYW5nZWQiOmZhbHNlLCJJc05ldyI6ZmFsc2V9fV0sIl9taWxlc3RvbmVzIjpbXSwiSWQiOiIwMDAwMDAwMC0wMDAwLTAwMDAtMDAwMC0wMDAwMDAwMDAwMDAiLCJJc1NpbmdsZUl0ZW1Sb3ciOnRydWV9XSwiSW5kZXgiOjIyLCJJZCI6IjMyYzNkOTEyLTJkNWUtNDk5NC05NWM4LWYxYTIxYjUyZGM1MSIsIkhlYWRlclRleHQiOiJQcm9jZXNzIiwiSXNEZWZhdWx0IjpmYWxzZSwiU3R5bGUiOnsiJGlkIjoiMTM4MCIsIkhlYWRlclN0eWxlIjp7IiRpZCI6IjEzODEiLCJUZXh0U3R5bGUiOnsiJGlkIjoiMTM4MiIsIkZvbnRTZXR0aW5ncyI6eyIkaWQiOiIxMzgzIiwiRm9udFNpemUiOjEwLCJGb250TmFtZSI6IkFyaWFsIiwiSXNCb2xkIjpmYWxzZSwiSXNJdGFsaWMiOmZhbHNlLCJJc1VuZGVybGluZWQiOmZhbHNlLCJQYXJlbnRTdHlsZSI6bnVsbH0sIkF1dG9TaXplIjoyLCJGb3JlZ3JvdW5kIjp7IiRpZCI6IjEzODQiLCJDb2xvciI6eyIkaWQiOiIxMzg1IiwiQSI6MjU1LCJSIjowLCJHIjowLCJCIjowfX0sIk1heFdpZHRoIjo1OS4yMzk4MTk3NTYxNTAxMjYsIk1heEhlaWdodCI6IkluZmluaXR5IiwiU21hcnRGb3JlZ3JvdW5kSXNBY3RpdmUiOmZhbHNlLCJIb3Jpem9udGFsQWxpZ25tZW50IjowLCJWZXJ0aWNhbEFsaWdubWVudCI6MCwiU21hcnRGb3JlZ3JvdW5kIjpudWxsLCJCYWNrZ3JvdW5kRmlsbFR5cGUiOjAsIk1hcmdpbiI6eyIkaWQiOiIxMzg2IiwiVG9wIjowLjAsIkxlZnQiOjAuMCwiUmlnaHQiOjAuMCwiQm90dG9tIjowLjB9LCJQYWRkaW5nIjp7IiRpZCI6IjEzODciLCJUb3AiOjAuMCwiTGVmdCI6MC4wLCJSaWdodCI6MC4wLCJCb3R0b20iOjAuMH0sIkJhY2tncm91bmQiOnsiJGlkIjoiMTM4OCIsIkNvbG9yIjp7IiRpZCI6IjEzODkiLCJBIjowLCJSIjoyNTUsIkciOjI1NSwiQiI6MjU1fX0sIklzVmlzaWJsZSI6dHJ1ZSwiV2lkdGgiOjAuMCwiSGVpZ2h0IjowLjAsIkJvcmRlclN0eWxlIjpudWxsLCJQYXJlbnRTdHlsZSI6bnVsbH0sIlJlY3RhbmdsZVN0eWxlIjp7IiRpZCI6IjEzOTAiLCJNYXJnaW4iOnsiJGlkIjoiMTM5MSIsIlRvcCI6MC4wLCJMZWZ0IjowLjAsIlJpZ2h0IjowLjAsIkJvdHRvbSI6MC4wfSwiUGFkZGluZyI6eyIkaWQiOiIxMzkyIiwiVG9wIjowLjAsIkxlZnQiOjAuMCwiUmlnaHQiOjAuMCwiQm90dG9tIjowLjB9LCJCYWNrZ3JvdW5kIjp7IiRpZCI6IjEzOTMiLCJDb2xvciI6eyIkaWQiOiIxMzk0IiwiQSI6NjMsIlIiOjE2NSwiRyI6MTY1LCJCIjoxNjV9fSwiSXNWaXNpYmxlIjp0cnVlLCJXaWR0aCI6MC4wLCJIZWlnaHQiOjAuMCwiQm9yZGVyU3R5bGUiOnsiJGlkIjoiMTM5NSIsIkxpbmVDb2xvciI6eyIkaWQiOiIxMzk2IiwiJHR5cGUiOiJOTFJFLkNvbW1vbi5Eb20uU29saWRDb2xvckJydXNoLCBOTFJFLkNvbW1vbiIsIkNvbG9yIjp7IiRpZCI6IjEzOTciLCJBIjoyNTUsIlIiOjQ3LCJHIjo4MiwiQiI6MTQzfX0sIkxpbmVXZWlnaHQiOjAuMCwiTGluZVR5cGUiOjAsIlBhcmVudFN0eWxlIjpudWxsfSwiUGFyZW50U3R5bGUiOm51bGx9LCJNYXJnaW4iOnsiJGlkIjoiMTM5OCIsIlRvcCI6MC4wLCJMZWZ0IjowLjAsIlJpZ2h0IjowLjAsIkJvdHRvbSI6MC4wfSwiUGFkZGluZyI6eyIkaWQiOiIxMzk5IiwiVG9wIjowLjAsIkxlZnQiOjAuMCwiUmlnaHQiOjAuMCwiQm90dG9tIjowLjB9LCJCYWNrZ3JvdW5kIjpudWxsLCJJc1Zpc2libGUiOnRydWUsIldpZHRoIjowLjAsIkhlaWdodCI6MC4wLCJCb3JkZXJTdHlsZSI6bnVsbCwiUGFyZW50U3R5bGUiOm51bGx9LCJCYWNrZ3JvdW5kU3R5bGUiOnsiJGlkIjoiMTQwMCIsIk1hcmdpbiI6eyIkaWQiOiIxNDAxIiwiVG9wIjowLjAsIkxlZnQiOjAuMCwiUmlnaHQiOjAuMCwiQm90dG9tIjowLjB9LCJQYWRkaW5nIjp7IiRpZCI6IjE0MDIiLCJUb3AiOjAuMCwiTGVmdCI6MC4wLCJSaWdodCI6MC4wLCJCb3R0b20iOjAuMH0sIkJhY2tncm91bmQiOnsiJGlkIjoiMTQwMyIsIkNvbG9yIjp7IiRpZCI6IjE0MDQiLCJBIjo1MSwiUiI6MjMyLCJHIjoyMzIsIkIiOjIzMn19LCJJc1Zpc2libGUiOnRydWUsIldpZHRoIjowLjAsIkhlaWdodCI6MC4wLCJCb3JkZXJTdHlsZSI6eyIkaWQiOiIxNDA1IiwiTGluZUNvbG9yIjp7IiRpZCI6IjE0MDYiLCIkdHlwZSI6Ik5MUkUuQ29tbW9uLkRvbS5Tb2xpZENvbG9yQnJ1c2gsIE5MUkUuQ29tbW9uIiwiQ29sb3IiOnsiJGlkIjoiMTQwNyIsIkEiOjI1NSwiUiI6MjU1LCJHIjoyNTUsIkIiOjI1NX19LCJMaW5lV2VpZ2h0IjowLjAsIkxpbmVUeXBlIjowLCJQYXJlbnRTdHlsZSI6bnVsbH0sIlBhcmVudFN0eWxlIjpudWxsfSwiTWFyZ2luIjp7IiRpZCI6IjE0MDgiLCJUb3AiOjAuMCwiTGVmdCI6MC4wLCJSaWdodCI6MC4wLCJCb3R0b20iOjAuMH0sIlBhZGRpbmciOnsiJGlkIjoiMTQwOSIsIlRvcCI6MC4wLCJMZWZ0IjowLjAsIlJpZ2h0IjowLjAsIkJvdHRvbSI6MC4wfSwiSXNWaXNpYmxlIjp0cnVlLCJXaWR0aCI6MC4wLCJIZWlnaHQiOjAuMCwiQm9yZGVyU3R5bGUiOnsiJGlkIjoiMTQxMCIsIkxpbmVDb2xvciI6bnVsbCwiTGluZVdlaWdodCI6MC4wLCJMaW5lVHlwZSI6MCwiUGFyZW50U3R5bGUiOm51bGx9LCJQYXJlbnRTdHlsZSI6bnVsbH19XSwiSWQiOiJkMDIwZTdmOC0yZTE1LTQ5MGYtYTk5OS1lMDExMWY4NDkxNjMiLCJJbmRleCI6MTAsIkhlYWRlclRleHQiOiJEb2N1bWVudGF0aW9uIiwiU3R5bGUiOnsiJGlkIjoiMTQxMSIsIlN0eWxlSWQiOiIwMDAwMDAwMC0wMDAwLTAwMDAtMDAwMC0wMDAwMDAwMDAwMDAiLCJIZWFkZXJTdHlsZSI6eyIkaWQiOiIxNDEyIiwiVGV4dElzVmVydGljYWwiOnRydWUsIlRleHRTdHlsZSI6eyIkaWQiOiIxNDEzIiwiRm9udFNldHRpbmdzIjp7IiRpZCI6IjE0MTQiLCJGb250U2l6ZSI6MTEsIkZvbnROYW1lIjoiQXJpYWwiLCJJc0JvbGQiOnRydWUsIklzSXRhbGljIjpmYWxzZSwiSXNVbmRlcmxpbmVkIjpmYWxzZSwiUGFyZW50U3R5bGUiOm51bGx9LCJBdXRvU2l6ZSI6MiwiRm9yZWdyb3VuZCI6eyIkaWQiOiIxNDE1IiwiQ29sb3IiOnsiJGlkIjoiMTQxNi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E0MTciLCJUb3AiOjAuMCwiTGVmdCI6MC4wLCJSaWdodCI6MC4wLCJCb3R0b20iOjAuMH0sIlBhZGRpbmciOnsiJGlkIjoiMTQxOCIsIlRvcCI6MC4wLCJMZWZ0IjowLjAsIlJpZ2h0IjowLjAsIkJvdHRvbSI6MC4wfSwiQmFja2dyb3VuZCI6eyIkaWQiOiIxNDE5IiwiQ29sb3IiOnsiJGlkIjoiMTQyMCIsIkEiOjAsIlIiOjI1NSwiRyI6MjU1LCJCIjoyNTV9fSwiSXNWaXNpYmxlIjp0cnVlLCJXaWR0aCI6MC4wLCJIZWlnaHQiOjAuMCwiQm9yZGVyU3R5bGUiOm51bGwsIlBhcmVudFN0eWxlIjpudWxsfSwiUmVjdGFuZ2xlU3R5bGUiOnsiJGlkIjoiMTQyMSIsIk1hcmdpbiI6eyIkaWQiOiIxNDIyIiwiVG9wIjowLjAsIkxlZnQiOjAuMCwiUmlnaHQiOjAuMCwiQm90dG9tIjowLjB9LCJQYWRkaW5nIjp7IiRpZCI6IjE0MjMiLCJUb3AiOjAuMCwiTGVmdCI6MC4wLCJSaWdodCI6MC4wLCJCb3R0b20iOjAuMH0sIkJhY2tncm91bmQiOnsiJGlkIjoiMTQyNCIsIkNvbG9yIjp7IiRpZCI6IjE0MjUiLCJBIjoyNTUsIlIiOjIzMiwiRyI6MjMyLCJCIjoyMzJ9fSwiSXNWaXNpYmxlIjp0cnVlLCJXaWR0aCI6MC4wLCJIZWlnaHQiOjAuMCwiQm9yZGVyU3R5bGUiOnsiJGlkIjoiMTQyNiIsIkxpbmVDb2xvciI6eyIkaWQiOiIxNDI3IiwiJHR5cGUiOiJOTFJFLkNvbW1vbi5Eb20uU29saWRDb2xvckJydXNoLCBOTFJFLkNvbW1vbiIsIkNvbG9yIjp7IiRpZCI6IjE0MjgiLCJBIjoyNTUsIlIiOjgyLCJHIjo4MiwiQiI6ODJ9fSwiTGluZVdlaWdodCI6MC4wLCJMaW5lVHlwZSI6MCwiUGFyZW50U3R5bGUiOm51bGx9LCJQYXJlbnRTdHlsZSI6bnVsbH0sIk1hcmdpbiI6eyIkaWQiOiIxNDI5IiwiVG9wIjowLjAsIkxlZnQiOjAuMCwiUmlnaHQiOjAuMCwiQm90dG9tIjowLjB9LCJQYWRkaW5nIjp7IiRpZCI6IjE0MzAiLCJUb3AiOjAuMCwiTGVmdCI6MC4wLCJSaWdodCI6MC4wLCJCb3R0b20iOjAuMH0sIkJhY2tncm91bmQiOm51bGwsIklzVmlzaWJsZSI6dHJ1ZSwiV2lkdGgiOjAuMCwiSGVpZ2h0IjowLjAsIkJvcmRlclN0eWxlIjpudWxsLCJQYXJlbnRTdHlsZSI6bnVsbH0sIkJhY2tncm91bmRTdHlsZSI6eyIkaWQiOiIxNDMxIiwiTWFyZ2luIjp7IiRpZCI6IjE0MzIiLCJUb3AiOjAuMCwiTGVmdCI6MC4wLCJSaWdodCI6MC4wLCJCb3R0b20iOjAuMH0sIlBhZGRpbmciOnsiJGlkIjoiMTQzMyIsIlRvcCI6MC4wLCJMZWZ0IjowLjAsIlJpZ2h0IjowLjAsIkJvdHRvbSI6MC4wfSwiQmFja2dyb3VuZCI6eyIkaWQiOiIxNDM0IiwiQ29sb3IiOnsiJGlkIjoiMTQzNSIsIkEiOjUxLCJSIjoyNSwiRyI6MTA3LCJCIjozNn19LCJJc1Zpc2libGUiOnRydWUsIldpZHRoIjowLjAsIkhlaWdodCI6MC4wLCJCb3JkZXJTdHlsZSI6eyIkaWQiOiIxNDM2IiwiTGluZUNvbG9yIjp7IiRpZCI6IjE0MzciLCIkdHlwZSI6Ik5MUkUuQ29tbW9uLkRvbS5Tb2xpZENvbG9yQnJ1c2gsIE5MUkUuQ29tbW9uIiwiQ29sb3IiOnsiJGlkIjoiMTQzOCIsIkEiOjI1NSwiUiI6NDcsIkciOjgyLCJCIjoxNDN9fSwiTGluZVdlaWdodCI6MC4wLCJMaW5lVHlwZSI6MCwiUGFyZW50U3R5bGUiOm51bGx9LCJQYXJlbnRTdHlsZSI6bnVsbH0sIklzQWJvdmVUaW1lYmFuZCI6ZmFsc2UsIlNwYWNpbmciOjUsIkRlZmF1bHRTd2ltbGFuZVRhc2tTdHlsZSI6eyIkaWQiOiIxNDM5IiwiJHR5cGUiOiJOTFJFLkNvbW1vbi5Eb20uU3R5bGVzLkV4cGxpY2l0U2V0YWJsZVRhc2tTdHlsZSwgTkxSRS5Db21tb24iLCJTaGFwZSI6MywiU2hhcGVUaGlja25lc3MiOjEsIkR1cmF0aW9uRm9ybWF0IjowLCJJbmNsdWRlTm9uV29ya2luZ0RheXNJbkR1cmF0aW9uIjpmYWxzZSwiUGVyY2VudGFnZUNvbXBsZXRlU3R5bGUiOnsiJGlkIjoiMTQ0MCIsIkZvbnRTZXR0aW5ncyI6eyIkaWQiOiIxNDQxIiwiRm9udFNpemUiOjEwLCJGb250TmFtZSI6IkNhbGlicmkiLCJJc0JvbGQiOmZhbHNlLCJJc0l0YWxpYyI6ZmFsc2UsIklzVW5kZXJsaW5lZCI6ZmFsc2UsIlBhcmVudFN0eWxlIjpudWxsfSwiQXV0b1NpemUiOjAsIkZvcmVncm91bmQiOnsiJGlkIjoiMTQ0MiIsIkNvbG9yIjp7IiRpZCI6IjE0NDMiLCJBIjoyNTUsIlIiOjExNSwiRyI6MTE1LCJCIjoxMTV9fSwiTWF4V2lkdGgiOjIwMC4wLCJNYXhIZWlnaHQiOiJJbmZpbml0eSIsIlNtYXJ0Rm9yZWdyb3VuZElzQWN0aXZlIjpmYWxzZSwiSG9yaXpvbnRhbEFsaWdubWVudCI6MCwiVmVydGljYWxBbGlnbm1lbnQiOjAsIlNtYXJ0Rm9yZWdyb3VuZCI6bnVsbCwiQmFja2dyb3VuZEZpbGxUeXBlIjowLCJNYXJnaW4iOnsiJGlkIjoiMTQ0NCIsIlRvcCI6MC4wLCJMZWZ0IjowLjAsIlJpZ2h0IjowLjAsIkJvdHRvbSI6MC4wfSwiUGFkZGluZyI6eyIkaWQiOiIxNDQ1IiwiVG9wIjowLjAsIkxlZnQiOjAuMCwiUmlnaHQiOjAuMCwiQm90dG9tIjowLjB9LCJCYWNrZ3JvdW5kIjp7IiRpZCI6IjE0NDYiLCJDb2xvciI6eyIkaWQiOiIxNDQ3IiwiQSI6ODksIlIiOjAsIkciOjAsIkIiOjB9fSwiSXNWaXNpYmxlIjp0cnVlLCJXaWR0aCI6MC4wLCJIZWlnaHQiOjAuMCwiQm9yZGVyU3R5bGUiOnsiJGlkIjoiMTQ0OCIsIkxpbmVDb2xvciI6bnVsbCwiTGluZVdlaWdodCI6MC4wLCJMaW5lVHlwZSI6MCwiUGFyZW50U3R5bGUiOm51bGx9LCJQYXJlbnRTdHlsZSI6bnVsbH0sIkR1cmF0aW9uU3R5bGUiOnsiJGlkIjoiMTQ0OSIsIkZvbnRTZXR0aW5ncyI6eyIkaWQiOiIxNDUwIiwiRm9udFNpemUiOjEwLCJGb250TmFtZSI6IkNhbGlicmkiLCJJc0JvbGQiOmZhbHNlLCJJc0l0YWxpYyI6ZmFsc2UsIklzVW5kZXJsaW5lZCI6ZmFsc2UsIlBhcmVudFN0eWxlIjpudWxsfSwiQXV0b1NpemUiOjAsIkZvcmVncm91bmQiOnsiJGlkIjoiMTQ1MSIsIkNvbG9yIjp7IiRpZCI6IjE0NTI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NDUzIiwiVG9wIjowLjAsIkxlZnQiOjAuMCwiUmlnaHQiOjAuMCwiQm90dG9tIjowLjB9LCJQYWRkaW5nIjp7IiRpZCI6IjE0NTQiLCJUb3AiOjAuMCwiTGVmdCI6MC4wLCJSaWdodCI6MC4wLCJCb3R0b20iOjAuMH0sIkJhY2tncm91bmQiOnsiJGlkIjoiMTQ1NSIsIkNvbG9yIjp7IiRpZCI6IjE0NTYiLCJBIjo4OSwiUiI6MCwiRyI6MCwiQiI6MH19LCJJc1Zpc2libGUiOnRydWUsIldpZHRoIjowLjAsIkhlaWdodCI6MC4wLCJCb3JkZXJTdHlsZSI6eyIkaWQiOiIxNDU3IiwiTGluZUNvbG9yIjpudWxsLCJMaW5lV2VpZ2h0IjowLjAsIkxpbmVUeXBlIjowLCJQYXJlbnRTdHlsZSI6bnVsbH0sIlBhcmVudFN0eWxlIjpudWxsfSwiSG9yaXpvbnRhbENvbm5lY3RvclN0eWxlIjp7IiRpZCI6IjE0NTgiLCJMaW5lQ29sb3IiOnsiJGlkIjoiMTQ1OSIsIiR0eXBlIjoiTkxSRS5Db21tb24uRG9tLlNvbGlkQ29sb3JCcnVzaCwgTkxSRS5Db21tb24iLCJDb2xvciI6eyIkaWQiOiIxNDYwIiwiQSI6MjU1LCJSIjoyMDQsIkciOjIwNCwiQiI6MjA0fX0sIkxpbmVXZWlnaHQiOjEuMCwiTGluZVR5cGUiOjAsIlBhcmVudFN0eWxlIjpudWxsfSwiVmVydGljYWxDb25uZWN0b3JTdHlsZSI6eyIkaWQiOiIxNDYxIiwiTGluZUNvbG9yIjp7IiRpZCI6IjE0NjIiLCIkdHlwZSI6Ik5MUkUuQ29tbW9uLkRvbS5Tb2xpZENvbG9yQnJ1c2gsIE5MUkUuQ29tbW9uIiwiQ29sb3IiOnsiJGlkIjoiMTQ2MyIsIkEiOjI1NSwiUiI6MjA0LCJHIjoyMDQsIkIiOjIwNH19LCJMaW5lV2VpZ2h0IjowLjAsIkxpbmVUeXBlIjowLCJQYXJlbnRTdHlsZSI6bnVsbH0sIk1hcmdpbiI6bnVsbCwiU3RhcnREYXRlUG9zaXRpb24iOjYsIkVuZERhdGVQb3NpdGlvbiI6NiwiRGF0ZUlzVmlzaWJsZSI6ZmFsc2UsIlRpdGxlUG9zaXRpb24iOjIsIkR1cmF0aW9uUG9zaXRpb24iOjYsIlBlcmNlbnRhZ2VDb21wbGV0ZWRQb3NpdGlvbiI6NCwiU3BhY2luZyI6MywiSXNCZWxvd1RpbWViYW5kIjp0cnVlLCJQZXJjZW50YWdlQ29tcGxldGVTaGFwZU9wYWNpdHkiOjM1LCJTaGFwZVN0eWxlIjp7IiRpZCI6IjE0NjQiLCJNYXJnaW4iOnsiJGlkIjoiMTQ2NSIsIlRvcCI6MC4wLCJMZWZ0Ijo0LjAsIlJpZ2h0Ijo0LjAsIkJvdHRvbSI6MC4wfSwiUGFkZGluZyI6eyIkaWQiOiIxNDY2IiwiVG9wIjowLjAsIkxlZnQiOjAuMCwiUmlnaHQiOjAuMCwiQm90dG9tIjowLjB9LCJCYWNrZ3JvdW5kIjp7IiRpZCI6IjE0NjciLCJDb2xvciI6eyIkaWQiOiIxNDY4IiwiQSI6MjU1LCJSIjoyMTAsIkciOjEzMCwiQiI6MTEzfX0sIklzVmlzaWJsZSI6dHJ1ZSwiV2lkdGgiOjAuMCwiSGVpZ2h0IjoxNi4wLCJCb3JkZXJTdHlsZSI6eyIkaWQiOiIxNDY5IiwiTGluZUNvbG9yIjp7IiRpZCI6IjE0NzAiLCIkdHlwZSI6Ik5MUkUuQ29tbW9uLkRvbS5Tb2xpZENvbG9yQnJ1c2gsIE5MUkUuQ29tbW9uIiwiQ29sb3IiOnsiJGlkIjoiMTQ3MSIsIkEiOjI1NSwiUiI6MjM0LCJHIjoyMiwiQiI6MzB9fSwiTGluZVdlaWdodCI6MC4wLCJMaW5lVHlwZSI6MCwiUGFyZW50U3R5bGUiOm51bGx9LCJQYXJlbnRTdHlsZSI6bnVsbH0sIlRpdGxlU3R5bGUiOnsiJGlkIjoiMTQ3MiIsIkZvbnRTZXR0aW5ncyI6eyIkaWQiOiIxNDczIiwiRm9udFNpemUiOjksIkZvbnROYW1lIjoiQXJpYWwiLCJJc0JvbGQiOnRydWUsIklzSXRhbGljIjpmYWxzZSwiSXNVbmRlcmxpbmVkIjpmYWxzZSwiUGFyZW50U3R5bGUiOm51bGx9LCJBdXRvU2l6ZSI6MCwiRm9yZWdyb3VuZCI6eyIkaWQiOiIxNDc0IiwiQ29sb3IiOnsiJGlkIjoiMTQ3NSIsIkEiOjI1NSwiUiI6MjU1LCJHIjoyNTUsIkIiOjI1NX19LCJNYXhXaWR0aCI6MjAwLjAsIk1heEhlaWdodCI6IkluZmluaXR5IiwiU21hcnRGb3JlZ3JvdW5kSXNBY3RpdmUiOmZhbHNlLCJIb3Jpem9udGFsQWxpZ25tZW50IjoxLCJWZXJ0aWNhbEFsaWdubWVudCI6MCwiU21hcnRGb3JlZ3JvdW5kIjpudWxsLCJCYWNrZ3JvdW5kRmlsbFR5cGUiOjAsIk1hcmdpbiI6eyIkaWQiOiIxNDc2IiwiVG9wIjowLjAsIkxlZnQiOjAuMCwiUmlnaHQiOjAuMCwiQm90dG9tIjowLjB9LCJQYWRkaW5nIjp7IiRpZCI6IjE0NzciLCJUb3AiOjAuMCwiTGVmdCI6MC4wLCJSaWdodCI6MC4wLCJCb3R0b20iOjAuMH0sIkJhY2tncm91bmQiOnsiJGlkIjoiMTQ3OCIsIkNvbG9yIjp7IiRpZCI6IjE0NzkiLCJBIjowLCJSIjoyNTUsIkciOjI1NSwiQiI6MjU1fX0sIklzVmlzaWJsZSI6dHJ1ZSwiV2lkdGgiOjAuMCwiSGVpZ2h0IjowLjAsIkJvcmRlclN0eWxlIjp7IiRpZCI6IjE0ODAiLCJMaW5lQ29sb3IiOm51bGwsIkxpbmVXZWlnaHQiOjAuMCwiTGluZVR5cGUiOjAsIlBhcmVudFN0eWxlIjpudWxsfSwiUGFyZW50U3R5bGUiOm51bGx9LCJEYXRlU3R5bGUiOnsiJGlkIjoiMTQ4MSIsIkZvbnRTZXR0aW5ncyI6eyIkaWQiOiIxNDgyIiwiRm9udFNpemUiOjksIkZvbnROYW1lIjoiQ2FsaWJyaSIsIklzQm9sZCI6ZmFsc2UsIklzSXRhbGljIjpmYWxzZSwiSXNVbmRlcmxpbmVkIjpmYWxzZSwiUGFyZW50U3R5bGUiOm51bGx9LCJBdXRvU2l6ZSI6MCwiRm9yZWdyb3VuZCI6eyIkaWQiOiIxNDgzIiwiQ29sb3IiOnsiJGlkIjoiMTQ4N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Q4NSIsIlRvcCI6MC4wLCJMZWZ0IjowLjAsIlJpZ2h0IjowLjAsIkJvdHRvbSI6MC4wfSwiUGFkZGluZyI6eyIkaWQiOiIxNDg2IiwiVG9wIjowLjAsIkxlZnQiOjAuMCwiUmlnaHQiOjAuMCwiQm90dG9tIjowLjB9LCJCYWNrZ3JvdW5kIjp7IiRpZCI6IjE0ODciLCJDb2xvciI6eyIkaWQiOiIxNDg4IiwiQSI6MCwiUiI6MjU1LCJHIjoyNTUsIkIiOjI1NX19LCJJc1Zpc2libGUiOnRydWUsIldpZHRoIjowLjAsIkhlaWdodCI6MC4wLCJCb3JkZXJTdHlsZSI6eyIkaWQiOiIxNDg5IiwiTGluZUNvbG9yIjpudWxsLCJMaW5lV2VpZ2h0IjowLjAsIkxpbmVUeXBlIjowLCJQYXJlbnRTdHlsZSI6bnVsbH0sIlBhcmVudFN0eWxlIjpudWxsfSwiRGF0ZUZvcm1hdCI6eyIkaWQiOiIxNDk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0OTEiLCJGb3JtYXQiOjAsIklzVmlzaWJsZSI6ZmFsc2UsIkxhc3RLbm93blZpc2liaWxpdHlTdGF0ZSI6ZmFsc2V9LCJJc1Zpc2libGUiOnRydWUsIlBhcmVudFN0eWxlIjpudWxsLCJfZXhwbGljaXRseVNldCI6eyIkaWQiOiIxNDky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RlZmF1bHRTd2ltbGFuZU1vdFN0eWxlIjp7IiRpZCI6IjE0OTMiLCJTaGFwZSI6MTcsIkNvbm5lY3Rvck1hcmdpbiI6eyIkaWQiOiIxNDk0IiwiVG9wIjowLjAsIkxlZnQiOjIuMCwiUmlnaHQiOjIuMCwiQm90dG9tIjowLjB9LCJDb25uZWN0b3JTdHlsZSI6eyIkaWQiOiIxNDk1IiwiTGluZUNvbG9yIjp7IiRpZCI6IjE0OTYiLCIkdHlwZSI6Ik5MUkUuQ29tbW9uLkRvbS5Tb2xpZENvbG9yQnJ1c2gsIE5MUkUuQ29tbW9uIiwiQ29sb3IiOnsiJGlkIjoiMTQ5NyIsIkEiOjEyNywiUiI6NzksIkciOjEyOSwiQiI6MTg5fX0sIkxpbmVXZWlnaHQiOjEuMCwiTGluZVR5cGUiOjAsIlBhcmVudFN0eWxlIjpudWxsfSwiSXNCZWxvd1RpbWViYW5kIjpmYWxzZSwiUG9zaXRpb25PblRhc2siOjEsIkhpZGVEYXRlIjpmYWxzZSwiU2hhcGVTaXplIjowLCJTcGFjaW5nIjoxLjAsIlBhZGRpbmciOnsiJGlkIjoiMTQ5OCIsIlRvcCI6Ny4wLCJMZWZ0IjozLjAsIlJpZ2h0IjowLjAsIkJvdHRvbSI6Mi4wfSwiU2hhcGVTdHlsZSI6eyIkaWQiOiIxNDk5IiwiTWFyZ2luIjp7IiRpZCI6IjE1MDAiLCJUb3AiOjAuMCwiTGVmdCI6MC4wLCJSaWdodCI6MC4wLCJCb3R0b20iOjAuMH0sIlBhZGRpbmciOnsiJGlkIjoiMTUwMSIsIlRvcCI6MC4wLCJMZWZ0IjowLjAsIlJpZ2h0IjowLjAsIkJvdHRvbSI6MC4wfSwiQmFja2dyb3VuZCI6eyIkaWQiOiIxNTAyIiwiQ29sb3IiOnsiJGlkIjoiMTUwMyIsIkEiOjI1NSwiUiI6MjMyLCJHIjoyMzIsIkIiOjIzMn19LCJJc1Zpc2libGUiOnRydWUsIldpZHRoIjoxMi4wLCJIZWlnaHQiOjE0LjAsIkJvcmRlclN0eWxlIjp7IiRpZCI6IjE1MDQiLCJMaW5lQ29sb3IiOnsiJGlkIjoiMTUwNSIsIiR0eXBlIjoiTkxSRS5Db21tb24uRG9tLlNvbGlkQ29sb3JCcnVzaCwgTkxSRS5Db21tb24iLCJDb2xvciI6eyIkaWQiOiIxNTA2IiwiQSI6MjU1LCJSIjoyMzQsIkciOjIyLCJCIjozMH19LCJMaW5lV2VpZ2h0IjowLjAsIkxpbmVUeXBlIjowLCJQYXJlbnRTdHlsZSI6bnVsbH0sIlBhcmVudFN0eWxlIjpudWxsfSwiVGl0bGVTdHlsZSI6eyIkaWQiOiIxNTA3IiwiRm9udFNldHRpbmdzIjp7IiRpZCI6IjE1MDgiLCJGb250U2l6ZSI6MTAsIkZvbnROYW1lIjoiQ2FsaWJyaSIsIklzQm9sZCI6dHJ1ZSwiSXNJdGFsaWMiOmZhbHNlLCJJc1VuZGVybGluZWQiOmZhbHNlLCJQYXJlbnRTdHlsZSI6bnVsbH0sIkF1dG9TaXplIjowLCJGb3JlZ3JvdW5kIjp7IiRpZCI6IjE1MDkiLCJDb2xvciI6eyIkaWQiOiIxNTEw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E1MTEiLCJUb3AiOjAuMCwiTGVmdCI6MC4wLCJSaWdodCI6MC4wLCJCb3R0b20iOjAuMH0sIlBhZGRpbmciOnsiJGlkIjoiMTUxMiIsIlRvcCI6MC4wLCJMZWZ0IjowLjAsIlJpZ2h0IjowLjAsIkJvdHRvbSI6MC4wfSwiQmFja2dyb3VuZCI6eyIkaWQiOiIxNTEzIiwiQ29sb3IiOnsiJGlkIjoiMTUxNCIsIkEiOjg5LCJSIjowLCJHIjowLCJCIjowfX0sIklzVmlzaWJsZSI6dHJ1ZSwiV2lkdGgiOjAuMCwiSGVpZ2h0IjowLjAsIkJvcmRlclN0eWxlIjp7IiRpZCI6IjE1MTUiLCJMaW5lQ29sb3IiOm51bGwsIkxpbmVXZWlnaHQiOjAuMCwiTGluZVR5cGUiOjAsIlBhcmVudFN0eWxlIjpudWxsfSwiUGFyZW50U3R5bGUiOm51bGx9LCJEYXRlU3R5bGUiOnsiJGlkIjoiMTUxNiIsIkZvbnRTZXR0aW5ncyI6eyIkaWQiOiIxNTE3IiwiRm9udFNpemUiOjEwLCJGb250TmFtZSI6IkNhbGlicmkiLCJJc0JvbGQiOmZhbHNlLCJJc0l0YWxpYyI6ZmFsc2UsIklzVW5kZXJsaW5lZCI6ZmFsc2UsIlBhcmVudFN0eWxlIjpudWxsfSwiQXV0b1NpemUiOjAsIkZvcmVncm91bmQiOnsiJGlkIjoiMTUxOCIsIkNvbG9yIjp7IiRpZCI6IjE1MTk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1MjAiLCJUb3AiOjAuMCwiTGVmdCI6MC4wLCJSaWdodCI6MC4wLCJCb3R0b20iOjAuMH0sIlBhZGRpbmciOnsiJGlkIjoiMTUyMSIsIlRvcCI6MC4wLCJMZWZ0IjowLjAsIlJpZ2h0IjowLjAsIkJvdHRvbSI6MC4wfSwiQmFja2dyb3VuZCI6eyIkaWQiOiIxNTIyIiwiQ29sb3IiOnsiJHJlZiI6IjE1MTQifX0sIklzVmlzaWJsZSI6ZmFsc2UsIldpZHRoIjowLjAsIkhlaWdodCI6MC4wLCJCb3JkZXJTdHlsZSI6eyIkaWQiOiIxNTIzIiwiTGluZUNvbG9yIjpudWxsLCJMaW5lV2VpZ2h0IjowLjAsIkxpbmVUeXBlIjowLCJQYXJlbnRTdHlsZSI6bnVsbH0sIlBhcmVudFN0eWxlIjpudWxsfSwiRGF0ZUZvcm1hdCI6eyIkaWQiOiIxNTI0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1MjUiLCJGb3JtYXQiOjAsIklzVmlzaWJsZSI6ZmFsc2UsIkxhc3RLbm93blZpc2liaWxpdHlTdGF0ZSI6ZmFsc2V9LCJJc1Zpc2libGUiOnRydWUsIlBhcmVudFN0eWxlIjpudWxsfSwiRGVmYXVsdFN3aW1sYW5lTWlsZXN0b25lU3R5bGUiOnsiJGlkIjoiMTUyNiIsIlRpdGxlUG9zaXRpb24iOiJMZWZ0IiwiRGF0ZVBvc2l0aW9uIjoiTGVmdCIsIlNoYXBlVHlwZSI6MTcsIlNoYXBlU2l6ZSI6MCwiU3BhY2luZyI6NSwiU2hhcGVTdHlsZSI6eyIkaWQiOiIxNTI3IiwiTWFyZ2luIjp7IiRpZCI6IjE1MjgiLCJUb3AiOjAuMCwiTGVmdCI6MC4wLCJSaWdodCI6MC4wLCJCb3R0b20iOjAuMH0sIlBhZGRpbmciOnsiJGlkIjoiMTUyOSIsIlRvcCI6MC4wLCJMZWZ0IjowLjAsIlJpZ2h0IjowLjAsIkJvdHRvbSI6MC4wfSwiQmFja2dyb3VuZCI6eyIkaWQiOiIxNTMwIiwiQ29sb3IiOnsiJGlkIjoiMTUzMSIsIkEiOjI1NSwiUiI6MjEwLCJHIjoxMzAsIkIiOjExM319LCJJc1Zpc2libGUiOnRydWUsIldpZHRoIjoxNC4wLCJIZWlnaHQiOjE0LjAsIkJvcmRlclN0eWxlIjp7IiRpZCI6IjE1MzIiLCJMaW5lQ29sb3IiOnsiJGlkIjoiMTUzMyIsIiR0eXBlIjoiTkxSRS5Db21tb24uRG9tLlNvbGlkQ29sb3JCcnVzaCwgTkxSRS5Db21tb24iLCJDb2xvciI6eyIkaWQiOiIxNTM0IiwiQSI6MjU1LCJSIjoyMzQsIkciOjIyLCJCIjozMH19LCJMaW5lV2VpZ2h0IjowLjAsIkxpbmVUeXBlIjowLCJQYXJlbnRTdHlsZSI6bnVsbH0sIlBhcmVudFN0eWxlIjpudWxsfSwiVGl0bGVTdHlsZSI6eyIkaWQiOiIxNTM1IiwiRm9udFNldHRpbmdzIjp7IiRpZCI6IjE1MzYiLCJGb250U2l6ZSI6OSwiRm9udE5hbWUiOiJBcmlhbCIsIklzQm9sZCI6dHJ1ZSwiSXNJdGFsaWMiOmZhbHNlLCJJc1VuZGVybGluZWQiOmZhbHNlLCJQYXJlbnRTdHlsZSI6bnVsbH0sIkF1dG9TaXplIjowLCJGb3JlZ3JvdW5kIjp7IiRpZCI6IjE1MzciLCJDb2xvciI6eyIkaWQiOiIxNTM4IiwiQSI6MjU1LCJSIjowLCJHIjowLCJCIjowfX0sIk1heFdpZHRoIjoyMDAuMCwiTWF4SGVpZ2h0IjoiSW5maW5pdHkiLCJTbWFydEZvcmVncm91bmRJc0FjdGl2ZSI6ZmFsc2UsIkhvcml6b250YWxBbGlnbm1lbnQiOjIsIlZlcnRpY2FsQWxpZ25tZW50IjowLCJTbWFydEZvcmVncm91bmQiOm51bGwsIkJhY2tncm91bmRGaWxsVHlwZSI6MCwiTWFyZ2luIjp7IiRpZCI6IjE1MzkiLCJUb3AiOjAuMCwiTGVmdCI6MC4wLCJSaWdodCI6MC4wLCJCb3R0b20iOjAuMH0sIlBhZGRpbmciOnsiJGlkIjoiMTU0MCIsIlRvcCI6MC4wLCJMZWZ0IjowLjAsIlJpZ2h0IjowLjAsIkJvdHRvbSI6MC4wfSwiQmFja2dyb3VuZCI6eyIkaWQiOiIxNTQxIiwiQ29sb3IiOnsiJGlkIjoiMTU0MiIsIkEiOjAsIlIiOjI1NSwiRyI6MjU1LCJCIjoyNTV9fSwiSXNWaXNpYmxlIjp0cnVlLCJXaWR0aCI6MC4wLCJIZWlnaHQiOjAuMCwiQm9yZGVyU3R5bGUiOnsiJGlkIjoiMTU0MyIsIkxpbmVDb2xvciI6bnVsbCwiTGluZVdlaWdodCI6MC4wLCJMaW5lVHlwZSI6MCwiUGFyZW50U3R5bGUiOm51bGx9LCJQYXJlbnRTdHlsZSI6bnVsbH0sIkRhdGVTdHlsZSI6eyIkaWQiOiIxNTQ0IiwiRm9udFNldHRpbmdzIjp7IiRpZCI6IjE1NDUiLCJGb250U2l6ZSI6MTAsIkZvbnROYW1lIjoiQ2FsaWJyaSIsIklzQm9sZCI6ZmFsc2UsIklzSXRhbGljIjpmYWxzZSwiSXNVbmRlcmxpbmVkIjpmYWxzZSwiUGFyZW50U3R5bGUiOm51bGx9LCJBdXRvU2l6ZSI6MCwiRm9yZWdyb3VuZCI6eyIkaWQiOiIxNTQ2IiwiQ29sb3IiOnsiJGlkIjoiMTU0Ny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MTU0OCIsIlRvcCI6MC4wLCJMZWZ0IjowLjAsIlJpZ2h0IjowLjAsIkJvdHRvbSI6MC4wfSwiUGFkZGluZyI6eyIkaWQiOiIxNTQ5IiwiVG9wIjowLjAsIkxlZnQiOjAuMCwiUmlnaHQiOjAuMCwiQm90dG9tIjowLjB9LCJCYWNrZ3JvdW5kIjp7IiRpZCI6IjE1NTAiLCJDb2xvciI6eyIkaWQiOiIxNTUxIiwiQSI6MCwiUiI6MjU1LCJHIjoyNTUsIkIiOjI1NX19LCJJc1Zpc2libGUiOmZhbHNlLCJXaWR0aCI6MC4wLCJIZWlnaHQiOjAuMCwiQm9yZGVyU3R5bGUiOnsiJGlkIjoiMTU1MiIsIkxpbmVDb2xvciI6bnVsbCwiTGluZVdlaWdodCI6MC4wLCJMaW5lVHlwZSI6MCwiUGFyZW50U3R5bGUiOm51bGx9LCJQYXJlbnRTdHlsZSI6bnVsbH0sIkRhdGVGb3JtYXQiOnsiJGlkIjoiMTU1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TU0IiwiRm9ybWF0IjowLCJJc1Zpc2libGUiOmZhbHNlLCJMYXN0S25vd25WaXNpYmlsaXR5U3RhdGUiOmZhbHNlfSwiSXNWaXNpYmxlIjp0cnVlLCJQYXJlbnRTdHlsZSI6bnVsbH0sIkRlZmF1bHRTd2ltbGFuZUFjdGl2aXR5U3R5bGUiOnsiJGlkIjoiMTU1NSIsIkhlYWRlclN0eWxlIjp7IiRpZCI6IjE1NTYiLCJUZXh0U3R5bGUiOnsiJGlkIjoiMTU1NyIsIkZvbnRTZXR0aW5ncyI6eyIkaWQiOiIxNTU4IiwiRm9udFNpemUiOjEwLCJGb250TmFtZSI6IkFyaWFsIiwiSXNCb2xkIjpmYWxzZSwiSXNJdGFsaWMiOmZhbHNlLCJJc1VuZGVybGluZWQiOmZhbHNlLCJQYXJlbnRTdHlsZSI6bnVsbH0sIkF1dG9TaXplIjoyLCJGb3JlZ3JvdW5kIjp7IiRpZCI6IjE1NTkiLCJDb2xvciI6eyIkaWQiOiIxNTYwIiwiQSI6MjU1LCJSIjowLCJHIjowLCJCIjowfX0sIk1heFdpZHRoIjo1OS4yMzk4MTk3NTYxNTAxMjYsIk1heEhlaWdodCI6MC4wLCJTbWFydEZvcmVncm91bmRJc0FjdGl2ZSI6ZmFsc2UsIkhvcml6b250YWxBbGlnbm1lbnQiOjAsIlZlcnRpY2FsQWxpZ25tZW50IjowLCJTbWFydEZvcmVncm91bmQiOm51bGwsIkJhY2tncm91bmRGaWxsVHlwZSI6MCwiTWFyZ2luIjp7IiRpZCI6IjE1NjEiLCJUb3AiOjAuMCwiTGVmdCI6MC4wLCJSaWdodCI6MC4wLCJCb3R0b20iOjAuMH0sIlBhZGRpbmciOnsiJGlkIjoiMTU2MiIsIlRvcCI6MC4wLCJMZWZ0IjowLjAsIlJpZ2h0IjowLjAsIkJvdHRvbSI6MC4wfSwiQmFja2dyb3VuZCI6bnVsbCwiSXNWaXNpYmxlIjp0cnVlLCJXaWR0aCI6MC4wLCJIZWlnaHQiOjAuMCwiQm9yZGVyU3R5bGUiOm51bGwsIlBhcmVudFN0eWxlIjpudWxsfSwiUmVjdGFuZ2xlU3R5bGUiOnsiJGlkIjoiMTU2MyIsIk1hcmdpbiI6eyIkaWQiOiIxNTY0IiwiVG9wIjowLjAsIkxlZnQiOjAuMCwiUmlnaHQiOjAuMCwiQm90dG9tIjowLjB9LCJQYWRkaW5nIjp7IiRpZCI6IjE1NjUiLCJUb3AiOjAuMCwiTGVmdCI6MC4wLCJSaWdodCI6MC4wLCJCb3R0b20iOjAuMH0sIkJhY2tncm91bmQiOnsiJGlkIjoiMTU2NiIsIkNvbG9yIjp7IiRpZCI6IjE1NjciLCJBIjo2MywiUiI6MTY1LCJHIjoxNjUsIkIiOjE2NX19LCJJc1Zpc2libGUiOnRydWUsIldpZHRoIjowLjAsIkhlaWdodCI6MC4wLCJCb3JkZXJTdHlsZSI6eyIkaWQiOiIxNTY4IiwiTGluZUNvbG9yIjp7IiRpZCI6IjE1NjkiLCIkdHlwZSI6Ik5MUkUuQ29tbW9uLkRvbS5Tb2xpZENvbG9yQnJ1c2gsIE5MUkUuQ29tbW9uIiwiQ29sb3IiOnsiJGlkIjoiMTU3MCIsIkEiOjI1NSwiUiI6NDcsIkciOjgyLCJCIjoxNDN9fSwiTGluZVdlaWdodCI6MC4wLCJMaW5lVHlwZSI6MCwiUGFyZW50U3R5bGUiOm51bGx9LCJQYXJlbnRTdHlsZSI6bnVsbH0sIk1hcmdpbiI6eyIkaWQiOiIxNTcxIiwiVG9wIjowLjAsIkxlZnQiOjAuMCwiUmlnaHQiOjAuMCwiQm90dG9tIjowLjB9LCJQYWRkaW5nIjp7IiRpZCI6IjE1NzIiLCJUb3AiOjAuMCwiTGVmdCI6MC4wLCJSaWdodCI6MC4wLCJCb3R0b20iOjAuMH0sIkJhY2tncm91bmQiOm51bGwsIklzVmlzaWJsZSI6dHJ1ZSwiV2lkdGgiOjAuMCwiSGVpZ2h0IjowLjAsIkJvcmRlclN0eWxlIjpudWxsLCJQYXJlbnRTdHlsZSI6bnVsbH0sIkJhY2tncm91bmRTdHlsZSI6eyIkaWQiOiIxNTczIiwiTWFyZ2luIjp7IiRpZCI6IjE1NzQiLCJUb3AiOjAuMCwiTGVmdCI6MC4wLCJSaWdodCI6MC4wLCJCb3R0b20iOjAuMH0sIlBhZGRpbmciOnsiJGlkIjoiMTU3NSIsIlRvcCI6MC4wLCJMZWZ0IjowLjAsIlJpZ2h0IjowLjAsIkJvdHRvbSI6MC4wfSwiQmFja2dyb3VuZCI6eyIkaWQiOiIxNTc2IiwiQ29sb3IiOnsiJGlkIjoiMTU3NyIsIkEiOjUxLCJSIjoyMzIsIkciOjIzMiwiQiI6MjMyfX0sIklzVmlzaWJsZSI6dHJ1ZSwiV2lkdGgiOjAuMCwiSGVpZ2h0IjowLjAsIkJvcmRlclN0eWxlIjp7IiRpZCI6IjE1NzgiLCJMaW5lQ29sb3IiOnsiJGlkIjoiMTU3OSIsIiR0eXBlIjoiTkxSRS5Db21tb24uRG9tLlNvbGlkQ29sb3JCcnVzaCwgTkxSRS5Db21tb24iLCJDb2xvciI6eyIkaWQiOiIxNTgwIiwiQSI6MjU1LCJSIjoyMzQsIkciOjIyLCJCIjozMH19LCJMaW5lV2VpZ2h0IjowLjAsIkxpbmVUeXBlIjowLCJQYXJlbnRTdHlsZSI6bnVsbH0sIlBhcmVudFN0eWxlIjpudWxsfSwiTWFyZ2luIjp7IiRpZCI6IjE1ODEiLCJUb3AiOjAuMCwiTGVmdCI6MC4wLCJSaWdodCI6MC4wLCJCb3R0b20iOjAuMH0sIlBhZGRpbmciOnsiJGlkIjoiMTU4MiIsIlRvcCI6MC4wLCJMZWZ0IjowLjAsIlJpZ2h0IjowLjAsIkJvdHRvbSI6MC4wfSwiSXNWaXNpYmxlIjp0cnVlLCJXaWR0aCI6MC4wLCJIZWlnaHQiOjAuMCwiQm9yZGVyU3R5bGUiOnsiJGlkIjoiMTU4MyIsIkxpbmVDb2xvciI6bnVsbCwiTGluZVdlaWdodCI6MC4wLCJMaW5lVHlwZSI6MCwiUGFyZW50U3R5bGUiOm51bGx9LCJQYXJlbnRTdHlsZSI6bnVsbH0sIk1hcmdpbiI6eyIkaWQiOiIxNTg0IiwiVG9wIjowLjAsIkxlZnQiOjAuMCwiUmlnaHQiOjAuMCwiQm90dG9tIjowLjB9LCJQYWRkaW5nIjp7IiRpZCI6IjE1ODUiLCJUb3AiOjAuMCwiTGVmdCI6MC4wLCJSaWdodCI6MC4wLCJCb3R0b20iOjAuMH0sIklzVmlzaWJsZSI6dHJ1ZSwiV2lkdGgiOjAuMCwiSGVpZ2h0IjowLjAsIkJvcmRlclN0eWxlIjp7IiRpZCI6IjE1ODYiLCJMaW5lQ29sb3IiOm51bGwsIkxpbmVXZWlnaHQiOjAuMCwiTGluZVR5cGUiOjAsIlBhcmVudFN0eWxlIjpudWxsfSwiUGFyZW50U3R5bGUiOm51bGx9fSx7IiRpZCI6IjE1ODciLCJfYWN0aXZpdGllcyI6W3siJGlkIjoiMTU4OCIsIl9yb3dzIjpbXSwiSW5kZXgiOjI0LCJJZCI6ImYwMDk4MGQ5LWFhZWYtNDQ5NS1iNjUzLTQ1M2ZjZDExZGZjNiIsIkhlYWRlclRleHQiOm51bGwsIklzRGVmYXVsdCI6dHJ1ZSwiU3R5bGUiOnsiJGlkIjoiMTU4OSIsIkhlYWRlclN0eWxlIjp7IiRpZCI6IjE1OTAiLCJUZXh0U3R5bGUiOnsiJGlkIjoiMTU5MSIsIkZvbnRTZXR0aW5ncyI6eyIkaWQiOiIxNTkyIiwiRm9udFNpemUiOjEwLCJGb250TmFtZSI6IkFyaWFsIiwiSXNCb2xkIjpmYWxzZSwiSXNJdGFsaWMiOmZhbHNlLCJJc1VuZGVybGluZWQiOmZhbHNlLCJQYXJlbnRTdHlsZSI6bnVsbH0sIkF1dG9TaXplIjowLCJGb3JlZ3JvdW5kIjp7IiRpZCI6IjE1OTMiLCJDb2xvciI6eyIkaWQiOiIxNTk0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TU5NSIsIlRvcCI6MC4wLCJMZWZ0IjowLjAsIlJpZ2h0IjowLjAsIkJvdHRvbSI6MC4wfSwiUGFkZGluZyI6eyIkaWQiOiIxNTk2IiwiVG9wIjowLjAsIkxlZnQiOjAuMCwiUmlnaHQiOjAuMCwiQm90dG9tIjowLjB9LCJCYWNrZ3JvdW5kIjp7IiRpZCI6IjE1OTciLCJDb2xvciI6eyIkaWQiOiIxNTk4IiwiQSI6MCwiUiI6MjU1LCJHIjoyNTUsIkIiOjI1NX19LCJJc1Zpc2libGUiOnRydWUsIldpZHRoIjowLjAsIkhlaWdodCI6MC4wLCJCb3JkZXJTdHlsZSI6bnVsbCwiUGFyZW50U3R5bGUiOm51bGx9LCJSZWN0YW5nbGVTdHlsZSI6eyIkaWQiOiIxNTk5IiwiTWFyZ2luIjp7IiRpZCI6IjE2MDAiLCJUb3AiOjAuMCwiTGVmdCI6MC4wLCJSaWdodCI6MC4wLCJCb3R0b20iOjAuMH0sIlBhZGRpbmciOnsiJGlkIjoiMTYwMSIsIlRvcCI6MC4wLCJMZWZ0IjowLjAsIlJpZ2h0IjowLjAsIkJvdHRvbSI6MC4wfSwiQmFja2dyb3VuZCI6eyIkaWQiOiIxNjAyIiwiQ29sb3IiOnsiJGlkIjoiMTYwMyIsIkEiOjYzLCJSIjoxNjUsIkciOjE2NSwiQiI6MTY1fX0sIklzVmlzaWJsZSI6dHJ1ZSwiV2lkdGgiOjAuMCwiSGVpZ2h0IjowLjAsIkJvcmRlclN0eWxlIjp7IiRpZCI6IjE2MDQiLCJMaW5lQ29sb3IiOnsiJGlkIjoiMTYwNSIsIiR0eXBlIjoiTkxSRS5Db21tb24uRG9tLlNvbGlkQ29sb3JCcnVzaCwgTkxSRS5Db21tb24iLCJDb2xvciI6eyIkaWQiOiIxNjA2IiwiQSI6MjU1LCJSIjo0NywiRyI6ODIsIkIiOjE0M319LCJMaW5lV2VpZ2h0IjowLjAsIkxpbmVUeXBlIjowLCJQYXJlbnRTdHlsZSI6bnVsbH0sIlBhcmVudFN0eWxlIjpudWxsfSwiTWFyZ2luIjp7IiRpZCI6IjE2MDciLCJUb3AiOjAuMCwiTGVmdCI6MC4wLCJSaWdodCI6MC4wLCJCb3R0b20iOjAuMH0sIlBhZGRpbmciOnsiJGlkIjoiMTYwOCIsIlRvcCI6MC4wLCJMZWZ0IjowLjAsIlJpZ2h0IjowLjAsIkJvdHRvbSI6MC4wfSwiQmFja2dyb3VuZCI6bnVsbCwiSXNWaXNpYmxlIjp0cnVlLCJXaWR0aCI6MC4wLCJIZWlnaHQiOjAuMCwiQm9yZGVyU3R5bGUiOm51bGwsIlBhcmVudFN0eWxlIjpudWxsfSwiQmFja2dyb3VuZFN0eWxlIjp7IiRpZCI6IjE2MDkiLCJNYXJnaW4iOnsiJGlkIjoiMTYxMCIsIlRvcCI6MC4wLCJMZWZ0IjowLjAsIlJpZ2h0IjowLjAsIkJvdHRvbSI6MC4wfSwiUGFkZGluZyI6eyIkaWQiOiIxNjExIiwiVG9wIjowLjAsIkxlZnQiOjAuMCwiUmlnaHQiOjAuMCwiQm90dG9tIjowLjB9LCJCYWNrZ3JvdW5kIjp7IiRpZCI6IjE2MTIiLCJDb2xvciI6eyIkaWQiOiIxNjEzIiwiQSI6NTEsIlIiOjIzMiwiRyI6MjMyLCJCIjoyMzJ9fSwiSXNWaXNpYmxlIjp0cnVlLCJXaWR0aCI6MC4wLCJIZWlnaHQiOjAuMCwiQm9yZGVyU3R5bGUiOnsiJGlkIjoiMTYxNCIsIkxpbmVDb2xvciI6eyIkaWQiOiIxNjE1IiwiJHR5cGUiOiJOTFJFLkNvbW1vbi5Eb20uU29saWRDb2xvckJydXNoLCBOTFJFLkNvbW1vbiIsIkNvbG9yIjp7IiRpZCI6IjE2MTYiLCJBIjoyNTUsIlIiOjIzNCwiRyI6MjIsIkIiOjMwfX0sIkxpbmVXZWlnaHQiOjAuMCwiTGluZVR5cGUiOjAsIlBhcmVudFN0eWxlIjpudWxsfSwiUGFyZW50U3R5bGUiOm51bGx9LCJNYXJnaW4iOnsiJGlkIjoiMTYxNyIsIlRvcCI6MC4wLCJMZWZ0IjowLjAsIlJpZ2h0IjowLjAsIkJvdHRvbSI6MC4wfSwiUGFkZGluZyI6eyIkaWQiOiIxNjE4IiwiVG9wIjowLjAsIkxlZnQiOjAuMCwiUmlnaHQiOjAuMCwiQm90dG9tIjowLjB9LCJJc1Zpc2libGUiOnRydWUsIldpZHRoIjowLjAsIkhlaWdodCI6MC4wLCJCb3JkZXJTdHlsZSI6eyIkaWQiOiIxNjE5IiwiTGluZUNvbG9yIjpudWxsLCJMaW5lV2VpZ2h0IjowLjAsIkxpbmVUeXBlIjowLCJQYXJlbnRTdHlsZSI6bnVsbH0sIlBhcmVudFN0eWxlIjpudWxsfX0seyIkaWQiOiIxNjIwIiwiX3Jvd3MiOlt7IiRpZCI6IjE2MjEiLCJfdGFza3MiOlt7IiRpZCI6IjE2MjIiLCJfYXR0YWNoZWRNaWxlc3RvbmVzIjpbXSwiVGFza0RlZmluaXRpb24iOnsiJGlkIjoiMTYyMyIsIkdyb3VwTmFtZSI6bnVsbCwiU3RhcnREYXRlIjoiMjAyMy0wNy0zMVQyMzo1OTowMFoiLCJFbmREYXRlIjoiMjAyMy0wOC0xNlQyMzo1OTowMFoiLCJQZXJjZW50YWdlQ29tcGxldGUiOjMwLjAsIlN0eWxlIjp7IiRpZCI6IjE2MjQiLCJTaGFwZSI6MywiU2hhcGVUaGlja25lc3MiOjEsIkR1cmF0aW9uRm9ybWF0IjowLCJJbmNsdWRlTm9uV29ya2luZ0RheXNJbkR1cmF0aW9uIjpmYWxzZSwiUGVyY2VudGFnZUNvbXBsZXRlU3R5bGUiOnsiJGlkIjoiMTYyNSIsIkZvbnRTZXR0aW5ncyI6eyIkaWQiOiIxNjI2IiwiRm9udFNpemUiOjEwLCJGb250TmFtZSI6IkNhbGlicmkiLCJJc0JvbGQiOmZhbHNlLCJJc0l0YWxpYyI6ZmFsc2UsIklzVW5kZXJsaW5lZCI6ZmFsc2UsIlBhcmVudFN0eWxlIjpudWxsfSwiQXV0b1NpemUiOjAsIkZvcmVncm91bmQiOnsiJGlkIjoiMTYyNyIsIkNvbG9yIjp7IiRpZCI6IjE2MjgiLCJBIjoyNTUsIlIiOjExNSwiRyI6MTE1LCJCIjoxMTV9fSwiTWF4V2lkdGgiOjIwMC4wLCJNYXhIZWlnaHQiOiJJbmZpbml0eSIsIlNtYXJ0Rm9yZWdyb3VuZElzQWN0aXZlIjpmYWxzZSwiSG9yaXpvbnRhbEFsaWdubWVudCI6MiwiVmVydGljYWxBbGlnbm1lbnQiOjAsIlNtYXJ0Rm9yZWdyb3VuZCI6bnVsbCwiQmFja2dyb3VuZEZpbGxUeXBlIjowLCJNYXJnaW4iOnsiJGlkIjoiMTYyOSIsIlRvcCI6MC4wLCJMZWZ0IjowLjAsIlJpZ2h0IjowLjAsIkJvdHRvbSI6MC4wfSwiUGFkZGluZyI6eyIkaWQiOiIxNjMwIiwiVG9wIjowLjAsIkxlZnQiOjAuMCwiUmlnaHQiOjAuMCwiQm90dG9tIjowLjB9LCJCYWNrZ3JvdW5kIjp7IiRpZCI6IjE2MzEiLCJDb2xvciI6eyIkaWQiOiIxNjMyIiwiQSI6ODksIlIiOjAsIkciOjAsIkIiOjB9fSwiSXNWaXNpYmxlIjp0cnVlLCJXaWR0aCI6MC4wLCJIZWlnaHQiOjAuMCwiQm9yZGVyU3R5bGUiOnsiJGlkIjoiMTYzMyIsIkxpbmVDb2xvciI6bnVsbCwiTGluZVdlaWdodCI6MC4wLCJMaW5lVHlwZSI6MCwiUGFyZW50U3R5bGUiOm51bGx9LCJQYXJlbnRTdHlsZSI6bnVsbH0sIkR1cmF0aW9uU3R5bGUiOnsiJGlkIjoiMTYzNCIsIkZvbnRTZXR0aW5ncyI6eyIkaWQiOiIxNjM1IiwiRm9udFNpemUiOjEwLCJGb250TmFtZSI6IkNhbGlicmkiLCJJc0JvbGQiOmZhbHNlLCJJc0l0YWxpYyI6ZmFsc2UsIklzVW5kZXJsaW5lZCI6ZmFsc2UsIlBhcmVudFN0eWxlIjpudWxsfSwiQXV0b1NpemUiOjAsIkZvcmVncm91bmQiOnsiJGlkIjoiMTYzNiIsIkNvbG9yIjp7IiRpZCI6IjE2Mzc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NjM4IiwiVG9wIjowLjAsIkxlZnQiOjAuMCwiUmlnaHQiOjAuMCwiQm90dG9tIjowLjB9LCJQYWRkaW5nIjp7IiRpZCI6IjE2MzkiLCJUb3AiOjAuMCwiTGVmdCI6MC4wLCJSaWdodCI6MC4wLCJCb3R0b20iOjAuMH0sIkJhY2tncm91bmQiOnsiJGlkIjoiMTY0MCIsIkNvbG9yIjp7IiRpZCI6IjE2NDEiLCJBIjo4OSwiUiI6MCwiRyI6MCwiQiI6MH19LCJJc1Zpc2libGUiOnRydWUsIldpZHRoIjowLjAsIkhlaWdodCI6MC4wLCJCb3JkZXJTdHlsZSI6eyIkaWQiOiIxNjQyIiwiTGluZUNvbG9yIjpudWxsLCJMaW5lV2VpZ2h0IjowLjAsIkxpbmVUeXBlIjowLCJQYXJlbnRTdHlsZSI6bnVsbH0sIlBhcmVudFN0eWxlIjpudWxsfSwiSG9yaXpvbnRhbENvbm5lY3RvclN0eWxlIjp7IiRpZCI6IjE2NDMiLCJMaW5lQ29sb3IiOnsiJGlkIjoiMTY0NCIsIiR0eXBlIjoiTkxSRS5Db21tb24uRG9tLlNvbGlkQ29sb3JCcnVzaCwgTkxSRS5Db21tb24iLCJDb2xvciI6eyIkaWQiOiIxNjQ1IiwiQSI6MjU1LCJSIjoyMDQsIkciOjIwNCwiQiI6MjA0fX0sIkxpbmVXZWlnaHQiOjEuMCwiTGluZVR5cGUiOjAsIlBhcmVudFN0eWxlIjpudWxsfSwiVmVydGljYWxDb25uZWN0b3JTdHlsZSI6eyIkaWQiOiIxNjQ2IiwiTGluZUNvbG9yIjp7IiRpZCI6IjE2NDciLCIkdHlwZSI6Ik5MUkUuQ29tbW9uLkRvbS5Tb2xpZENvbG9yQnJ1c2gsIE5MUkUuQ29tbW9uIiwiQ29sb3IiOnsiJGlkIjoiMTY0OCIsIkEiOjI1NSwiUiI6MjA0LCJHIjoyMDQsIkIiOjIwNH19LCJMaW5lV2VpZ2h0IjowLjAsIkxpbmVUeXBlIjowLCJQYXJlbnRTdHlsZSI6bnVsbH0sIk1hcmdpbiI6bnVsbCwiU3RhcnREYXRlUG9zaXRpb24iOjYsIkVuZERhdGVQb3NpdGlvbiI6NiwiRGF0ZUlzVmlzaWJsZSI6ZmFsc2UsIlRpdGxlUG9zaXRpb24iOjQsIkR1cmF0aW9uUG9zaXRpb24iOjYsIlBlcmNlbnRhZ2VDb21wbGV0ZWRQb3NpdGlvbiI6NiwiU3BhY2luZyI6MywiSXNCZWxvd1RpbWViYW5kIjp0cnVlLCJQZXJjZW50YWdlQ29tcGxldGVTaGFwZU9wYWNpdHkiOjM1LCJTaGFwZVN0eWxlIjp7IiRpZCI6IjE2NDkiLCJNYXJnaW4iOnsiJGlkIjoiMTY1MCIsIlRvcCI6MC4wLCJMZWZ0Ijo0LjAsIlJpZ2h0Ijo0LjAsIkJvdHRvbSI6MC4wfSwiUGFkZGluZyI6eyIkaWQiOiIxNjUxIiwiVG9wIjowLjAsIkxlZnQiOjAuMCwiUmlnaHQiOjAuMCwiQm90dG9tIjowLjB9LCJCYWNrZ3JvdW5kIjp7IiRpZCI6IjE2NTIiLCJDb2xvciI6eyIkaWQiOiIxNjUzIiwiQSI6MjU1LCJSIjoyMzUsIkciOjE4OSwiQiI6MTAyfX0sIklzVmlzaWJsZSI6dHJ1ZSwiV2lkdGgiOjAuMCwiSGVpZ2h0IjoxNi4wLCJCb3JkZXJTdHlsZSI6eyIkaWQiOiIxNjU0IiwiTGluZUNvbG9yIjp7IiRpZCI6IjE2NTUiLCIkdHlwZSI6Ik5MUkUuQ29tbW9uLkRvbS5Tb2xpZENvbG9yQnJ1c2gsIE5MUkUuQ29tbW9uIiwiQ29sb3IiOnsiJGlkIjoiMTY1NiIsIkEiOjI1NSwiUiI6MjU1LCJHIjoyNTUsIkIiOjI1NX19LCJMaW5lV2VpZ2h0IjowLjAsIkxpbmVUeXBlIjowLCJQYXJlbnRTdHlsZSI6bnVsbH0sIlBhcmVudFN0eWxlIjpudWxsfSwiVGl0bGVTdHlsZSI6eyIkaWQiOiIxNjU3IiwiRm9udFNldHRpbmdzIjp7IiRpZCI6IjE2NTgiLCJGb250U2l6ZSI6OSwiRm9udE5hbWUiOiJBcmlhbCIsIklzQm9sZCI6dHJ1ZSwiSXNJdGFsaWMiOmZhbHNlLCJJc1VuZGVybGluZWQiOmZhbHNlLCJQYXJlbnRTdHlsZSI6bnVsbH0sIkF1dG9TaXplIjowLCJGb3JlZ3JvdW5kIjp7IiRpZCI6IjE2NTkiLCJDb2xvciI6eyIkaWQiOiIxNjYwIiwiQSI6MjU1LCJSIjowLCJHIjowLCJCIjowfX0sIk1heFdpZHRoIjo3MjAuMCwiTWF4SGVpZ2h0IjoiSW5maW5pdHkiLCJTbWFydEZvcmVncm91bmRJc0FjdGl2ZSI6ZmFsc2UsIkhvcml6b250YWxBbGlnbm1lbnQiOjAsIlZlcnRpY2FsQWxpZ25tZW50IjowLCJTbWFydEZvcmVncm91bmQiOm51bGwsIkJhY2tncm91bmRGaWxsVHlwZSI6MCwiTWFyZ2luIjp7IiRpZCI6IjE2NjEiLCJUb3AiOjAuMCwiTGVmdCI6MC4wLCJSaWdodCI6MC4wLCJCb3R0b20iOjAuMH0sIlBhZGRpbmciOnsiJGlkIjoiMTY2MiIsIlRvcCI6MC4wLCJMZWZ0IjowLjAsIlJpZ2h0IjowLjAsIkJvdHRvbSI6MC4wfSwiQmFja2dyb3VuZCI6eyIkaWQiOiIxNjYzIiwiQ29sb3IiOnsiJGlkIjoiMTY2NCIsIkEiOjAsIlIiOjI1NSwiRyI6MjU1LCJCIjoyNTV9fSwiSXNWaXNpYmxlIjp0cnVlLCJXaWR0aCI6MC4wLCJIZWlnaHQiOjAuMCwiQm9yZGVyU3R5bGUiOnsiJGlkIjoiMTY2NSIsIkxpbmVDb2xvciI6bnVsbCwiTGluZVdlaWdodCI6MC4wLCJMaW5lVHlwZSI6MCwiUGFyZW50U3R5bGUiOm51bGx9LCJQYXJlbnRTdHlsZSI6bnVsbH0sIkRhdGVTdHlsZSI6eyIkaWQiOiIxNjY2IiwiRm9udFNldHRpbmdzIjp7IiRpZCI6IjE2NjciLCJGb250U2l6ZSI6OSwiRm9udE5hbWUiOiJDYWxpYnJpIiwiSXNCb2xkIjpmYWxzZSwiSXNJdGFsaWMiOmZhbHNlLCJJc1VuZGVybGluZWQiOmZhbHNlLCJQYXJlbnRTdHlsZSI6bnVsbH0sIkF1dG9TaXplIjowLCJGb3JlZ3JvdW5kIjp7IiRpZCI6IjE2NjgiLCJDb2xvciI6eyIkaWQiOiIxNjY5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TY3MCIsIlRvcCI6MC4wLCJMZWZ0IjowLjAsIlJpZ2h0IjowLjAsIkJvdHRvbSI6MC4wfSwiUGFkZGluZyI6eyIkaWQiOiIxNjcxIiwiVG9wIjowLjAsIkxlZnQiOjAuMCwiUmlnaHQiOjAuMCwiQm90dG9tIjowLjB9LCJCYWNrZ3JvdW5kIjp7IiRpZCI6IjE2NzIiLCJDb2xvciI6eyIkcmVmIjoiMTY0MSJ9fSwiSXNWaXNpYmxlIjp0cnVlLCJXaWR0aCI6MC4wLCJIZWlnaHQiOjAuMCwiQm9yZGVyU3R5bGUiOnsiJGlkIjoiMTY3MyIsIkxpbmVDb2xvciI6bnVsbCwiTGluZVdlaWdodCI6MC4wLCJMaW5lVHlwZSI6MCwiUGFyZW50U3R5bGUiOm51bGx9LCJQYXJlbnRTdHlsZSI6bnVsbH0sIkRhdGVGb3JtYXQiOnsiJGlkIjoiMTY3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jc1IiwiRm9ybWF0IjowLCJJc1Zpc2libGUiOmZhbHNlLCJMYXN0S25vd25WaXNpYmlsaXR5U3RhdGUiOmZhbHNlfSwiSXNWaXNpYmxlIjp0cnVlLCJQYXJlbnRTdHlsZSI6bnVsbH0sIkluZGV4IjoyNSwiU21hcnREdXJhdGlvbkFjdGl2YXRlZCI6ZmFsc2UsIkRhdGVGb3JtYXQiOnsiJHJlZiI6IjE2NzQifSwiV2Vla051bWJlcmluZyI6eyIkaWQiOiIxNjc2IiwiRm9ybWF0IjowLCJJc1Zpc2libGUiOmZhbHNlLCJMYXN0S25vd25WaXNpYmlsaXR5U3RhdGUiOmZhbHNlfSwiSWQiOiI0MTJjMWEzZS1mZDQ5LTRhNzAtYmQ1Yy1mMWQ3MzljNWNkMDAiLCJJbXBvcnRJZCI6bnVsbCwiVGl0bGUiOiJQb2xpY2llcyAmIHRyYWluaW5nIiwiTm90ZSI6bnVsbCwiSHlwZXJsaW5rIjp7IiRpZCI6IjE2NzciLCJBZGRyZXNzIjoiIiwiU3ViQWRkcmVzcyI6IiJ9LCJJc0NoYW5nZWQiOmZhbHNlLCJJc05ldyI6ZmFsc2V9fV0sIl9taWxlc3RvbmVzIjpbeyIkaWQiOiIxNjc4IiwiSWQiOiIyYWY2YjEwNi0yZjQ5LTRkMzctYThmNi0wNTJjM2Q0OTkzNTYiLCJJbmRleCI6MjYsIkdyb3VwSWQiOm51bGwsIlRpdGxlIjoiRGV2aWNlcyBjb21wbGlhbnQiLCJEYXRlVGltZSI6IjIwMjMtMDctMjFUMjM6NTk6MDAiLCJQZXJjZW50YWdlQ29tcGxldGUiOm51bGwsIk5vdGUiOm51bGwsIlN0eWxlIjp7IiRpZCI6IjE2NzkiLCJUaXRsZVBvc2l0aW9uIjoiTGVmdCIsIkRhdGVQb3NpdGlvbiI6IlJpZ2h0IiwiU2hhcGVUeXBlIjoxNywiU2hhcGVTaXplIjowLCJTcGFjaW5nIjo1LCJTaGFwZVN0eWxlIjp7IiRpZCI6IjE2ODAiLCJNYXJnaW4iOnsiJGlkIjoiMTY4MSIsIlRvcCI6MC4wLCJMZWZ0IjowLjAsIlJpZ2h0IjowLjAsIkJvdHRvbSI6MC4wfSwiUGFkZGluZyI6eyIkaWQiOiIxNjgyIiwiVG9wIjowLjAsIkxlZnQiOjAuMCwiUmlnaHQiOjAuMCwiQm90dG9tIjowLjB9LCJCYWNrZ3JvdW5kIjp7IiRpZCI6IjE2ODMiLCJDb2xvciI6eyIkaWQiOiIxNjg0IiwiQSI6MjU1LCJSIjoyMzUsIkciOjE4OSwiQiI6MTAyfX0sIklzVmlzaWJsZSI6dHJ1ZSwiV2lkdGgiOjE0LjAsIkhlaWdodCI6MTQuMCwiQm9yZGVyU3R5bGUiOnsiJGlkIjoiMTY4NSIsIkxpbmVDb2xvciI6eyIkaWQiOiIxNjg2IiwiJHR5cGUiOiJOTFJFLkNvbW1vbi5Eb20uU29saWRDb2xvckJydXNoLCBOTFJFLkNvbW1vbiIsIkNvbG9yIjp7IiRpZCI6IjE2ODciLCJBIjoyNTUsIlIiOjI1NSwiRyI6MjU1LCJCIjoyNTV9fSwiTGluZVdlaWdodCI6MC4wLCJMaW5lVHlwZSI6MCwiUGFyZW50U3R5bGUiOm51bGx9LCJQYXJlbnRTdHlsZSI6bnVsbH0sIlRpdGxlU3R5bGUiOnsiJGlkIjoiMTY4OCIsIkZvbnRTZXR0aW5ncyI6eyIkaWQiOiIxNjg5IiwiRm9udFNpemUiOjksIkZvbnROYW1lIjoiQXJpYWwiLCJJc0JvbGQiOnRydWUsIklzSXRhbGljIjpmYWxzZSwiSXNVbmRlcmxpbmVkIjpmYWxzZSwiUGFyZW50U3R5bGUiOm51bGx9LCJBdXRvU2l6ZSI6MCwiRm9yZWdyb3VuZCI6eyIkaWQiOiIxNjkwIiwiQ29sb3IiOnsiJGlkIjoiMTY5MSIsIkEiOjI1NSwiUiI6MCwiRyI6MCwiQiI6MH19LCJNYXhXaWR0aCI6MjAwLjAsIk1heEhlaWdodCI6IkluZmluaXR5IiwiU21hcnRGb3JlZ3JvdW5kSXNBY3RpdmUiOmZhbHNlLCJIb3Jpem9udGFsQWxpZ25tZW50IjoyLCJWZXJ0aWNhbEFsaWdubWVudCI6MCwiU21hcnRGb3JlZ3JvdW5kIjpudWxsLCJCYWNrZ3JvdW5kRmlsbFR5cGUiOjAsIk1hcmdpbiI6eyIkaWQiOiIxNjkyIiwiVG9wIjowLjAsIkxlZnQiOjAuMCwiUmlnaHQiOjAuMCwiQm90dG9tIjowLjB9LCJQYWRkaW5nIjp7IiRpZCI6IjE2OTMiLCJUb3AiOjAuMCwiTGVmdCI6MC4wLCJSaWdodCI6MC4wLCJCb3R0b20iOjAuMH0sIkJhY2tncm91bmQiOnsiJGlkIjoiMTY5NCIsIkNvbG9yIjp7IiRpZCI6IjE2OTUiLCJBIjowLCJSIjoyNTUsIkciOjI1NSwiQiI6MjU1fX0sIklzVmlzaWJsZSI6dHJ1ZSwiV2lkdGgiOjAuMCwiSGVpZ2h0IjowLjAsIkJvcmRlclN0eWxlIjp7IiRpZCI6IjE2OTYiLCJMaW5lQ29sb3IiOm51bGwsIkxpbmVXZWlnaHQiOjAuMCwiTGluZVR5cGUiOjAsIlBhcmVudFN0eWxlIjpudWxsfSwiUGFyZW50U3R5bGUiOm51bGx9LCJEYXRlU3R5bGUiOnsiJGlkIjoiMTY5NyIsIkZvbnRTZXR0aW5ncyI6eyIkaWQiOiIxNjk4IiwiRm9udFNpemUiOjEwLCJGb250TmFtZSI6IkNhbGlicmkiLCJJc0JvbGQiOmZhbHNlLCJJc0l0YWxpYyI6ZmFsc2UsIklzVW5kZXJsaW5lZCI6ZmFsc2UsIlBhcmVudFN0eWxlIjpudWxsfSwiQXV0b1NpemUiOjAsIkZvcmVncm91bmQiOnsiJGlkIjoiMTY5OSIsIkNvbG9yIjp7IiRpZCI6IjE3MDA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3MDEiLCJUb3AiOjAuMCwiTGVmdCI6MC4wLCJSaWdodCI6MC4wLCJCb3R0b20iOjAuMH0sIlBhZGRpbmciOnsiJGlkIjoiMTcwMiIsIlRvcCI6MC4wLCJMZWZ0IjowLjAsIlJpZ2h0IjowLjAsIkJvdHRvbSI6MC4wfSwiQmFja2dyb3VuZCI6eyIkaWQiOiIxNzAzIiwiQ29sb3IiOnsiJGlkIjoiMTcwNCIsIkEiOjAsIlIiOjI1NSwiRyI6MjU1LCJCIjoyNTV9fSwiSXNWaXNpYmxlIjpmYWxzZSwiV2lkdGgiOjAuMCwiSGVpZ2h0IjowLjAsIkJvcmRlclN0eWxlIjp7IiRpZCI6IjE3MDUiLCJMaW5lQ29sb3IiOm51bGwsIkxpbmVXZWlnaHQiOjAuMCwiTGluZVR5cGUiOjAsIlBhcmVudFN0eWxlIjpudWxsfSwiUGFyZW50U3R5bGUiOm51bGx9LCJEYXRlRm9ybWF0Ijp7IiRpZCI6IjE3MDY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cwNyIsIkZvcm1hdCI6MCwiSXNWaXNpYmxlIjpmYWxzZSwiTGFzdEtub3duVmlzaWJpbGl0eVN0YXRlIjpmYWxzZX0sIklzVmlzaWJsZSI6dHJ1ZSwiUGFyZW50U3R5bGUiOm51bGx9LCJIeXBlcmxpbmsiOm51bGwsIkltcG9ydElkIjoiIn1dLCJJZCI6IjQzOWYzMWRkLWMxZDAtNGNhYi05YTZlLTEzNDIxMGFiODJkMSIsIklzU2luZ2xlSXRlbVJvdyI6ZmFsc2V9XSwiSW5kZXgiOjI1LCJJZCI6IjRhNGQzMzg0LTM4ZWUtNGE4OC04OWE5LTNmMzdiNGVmODZhMiIsIkhlYWRlclRleHQiOiJPbmJvYXJkaW5nIiwiSXNEZWZhdWx0IjpmYWxzZSwiU3R5bGUiOnsiJGlkIjoiMTcwOCIsIkhlYWRlclN0eWxlIjp7IiRpZCI6IjE3MDkiLCJUZXh0U3R5bGUiOnsiJGlkIjoiMTcxMCIsIkZvbnRTZXR0aW5ncyI6eyIkaWQiOiIxNzExIiwiRm9udFNpemUiOjEwLCJGb250TmFtZSI6IkFyaWFsIiwiSXNCb2xkIjpmYWxzZSwiSXNJdGFsaWMiOmZhbHNlLCJJc1VuZGVybGluZWQiOmZhbHNlLCJQYXJlbnRTdHlsZSI6bnVsbH0sIkF1dG9TaXplIjowLCJGb3JlZ3JvdW5kIjp7IiRpZCI6IjE3MTIiLCJDb2xvciI6eyIkaWQiOiIxNzEz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TcxNCIsIlRvcCI6MC4wLCJMZWZ0IjowLjAsIlJpZ2h0IjowLjAsIkJvdHRvbSI6MC4wfSwiUGFkZGluZyI6eyIkaWQiOiIxNzE1IiwiVG9wIjowLjAsIkxlZnQiOjAuMCwiUmlnaHQiOjAuMCwiQm90dG9tIjowLjB9LCJCYWNrZ3JvdW5kIjp7IiRpZCI6IjE3MTYiLCJDb2xvciI6eyIkaWQiOiIxNzE3IiwiQSI6MCwiUiI6MjU1LCJHIjoyNTUsIkIiOjI1NX19LCJJc1Zpc2libGUiOnRydWUsIldpZHRoIjowLjAsIkhlaWdodCI6MC4wLCJCb3JkZXJTdHlsZSI6bnVsbCwiUGFyZW50U3R5bGUiOm51bGx9LCJSZWN0YW5nbGVTdHlsZSI6eyIkaWQiOiIxNzE4IiwiTWFyZ2luIjp7IiRpZCI6IjE3MTkiLCJUb3AiOjAuMCwiTGVmdCI6MC4wLCJSaWdodCI6MC4wLCJCb3R0b20iOjAuMH0sIlBhZGRpbmciOnsiJGlkIjoiMTcyMCIsIlRvcCI6MC4wLCJMZWZ0IjowLjAsIlJpZ2h0IjowLjAsIkJvdHRvbSI6MC4wfSwiQmFja2dyb3VuZCI6eyIkaWQiOiIxNzIxIiwiQ29sb3IiOnsiJGlkIjoiMTcyMiIsIkEiOjYzLCJSIjoxNjUsIkciOjE2NSwiQiI6MTY1fX0sIklzVmlzaWJsZSI6dHJ1ZSwiV2lkdGgiOjAuMCwiSGVpZ2h0IjowLjAsIkJvcmRlclN0eWxlIjp7IiRpZCI6IjE3MjMiLCJMaW5lQ29sb3IiOnsiJGlkIjoiMTcyNCIsIiR0eXBlIjoiTkxSRS5Db21tb24uRG9tLlNvbGlkQ29sb3JCcnVzaCwgTkxSRS5Db21tb24iLCJDb2xvciI6eyIkaWQiOiIxNzI1IiwiQSI6MjU1LCJSIjo0NywiRyI6ODIsIkIiOjE0M319LCJMaW5lV2VpZ2h0IjowLjAsIkxpbmVUeXBlIjowLCJQYXJlbnRTdHlsZSI6bnVsbH0sIlBhcmVudFN0eWxlIjpudWxsfSwiTWFyZ2luIjp7IiRpZCI6IjE3MjYiLCJUb3AiOjAuMCwiTGVmdCI6MC4wLCJSaWdodCI6MC4wLCJCb3R0b20iOjAuMH0sIlBhZGRpbmciOnsiJGlkIjoiMTcyNyIsIlRvcCI6MC4wLCJMZWZ0IjowLjAsIlJpZ2h0IjowLjAsIkJvdHRvbSI6MC4wfSwiQmFja2dyb3VuZCI6bnVsbCwiSXNWaXNpYmxlIjp0cnVlLCJXaWR0aCI6MC4wLCJIZWlnaHQiOjAuMCwiQm9yZGVyU3R5bGUiOm51bGwsIlBhcmVudFN0eWxlIjpudWxsfSwiQmFja2dyb3VuZFN0eWxlIjp7IiRpZCI6IjE3MjgiLCJNYXJnaW4iOnsiJGlkIjoiMTcyOSIsIlRvcCI6MC4wLCJMZWZ0IjowLjAsIlJpZ2h0IjowLjAsIkJvdHRvbSI6MC4wfSwiUGFkZGluZyI6eyIkaWQiOiIxNzMwIiwiVG9wIjowLjAsIkxlZnQiOjAuMCwiUmlnaHQiOjAuMCwiQm90dG9tIjowLjB9LCJCYWNrZ3JvdW5kIjp7IiRpZCI6IjE3MzEiLCJDb2xvciI6eyIkaWQiOiIxNzMyIiwiQSI6NTEsIlIiOjIzMiwiRyI6MjMyLCJCIjoyMzJ9fSwiSXNWaXNpYmxlIjp0cnVlLCJXaWR0aCI6MC4wLCJIZWlnaHQiOjAuMCwiQm9yZGVyU3R5bGUiOnsiJGlkIjoiMTczMyIsIkxpbmVDb2xvciI6eyIkaWQiOiIxNzM0IiwiJHR5cGUiOiJOTFJFLkNvbW1vbi5Eb20uU29saWRDb2xvckJydXNoLCBOTFJFLkNvbW1vbiIsIkNvbG9yIjp7IiRpZCI6IjE3MzUiLCJBIjoyNTUsIlIiOjQ3LCJHIjo4MiwiQiI6MTQzfX0sIkxpbmVXZWlnaHQiOjAuMCwiTGluZVR5cGUiOjAsIlBhcmVudFN0eWxlIjpudWxsfSwiUGFyZW50U3R5bGUiOm51bGx9LCJNYXJnaW4iOnsiJGlkIjoiMTczNiIsIlRvcCI6MC4wLCJMZWZ0IjowLjAsIlJpZ2h0IjowLjAsIkJvdHRvbSI6MC4wfSwiUGFkZGluZyI6eyIkaWQiOiIxNzM3IiwiVG9wIjowLjAsIkxlZnQiOjAuMCwiUmlnaHQiOjAuMCwiQm90dG9tIjowLjB9LCJJc1Zpc2libGUiOnRydWUsIldpZHRoIjowLjAsIkhlaWdodCI6MC4wLCJCb3JkZXJTdHlsZSI6eyIkaWQiOiIxNzM4IiwiTGluZUNvbG9yIjpudWxsLCJMaW5lV2VpZ2h0IjowLjAsIkxpbmVUeXBlIjowLCJQYXJlbnRTdHlsZSI6bnVsbH0sIlBhcmVudFN0eWxlIjpudWxsfX1dLCJJZCI6ImNmNThlOThjLTAyNzctNGVlYS05Zjk4LWU2OTRlYTM4OGViYiIsIkluZGV4IjoyNCwiSGVhZGVyVGV4dCI6IlBlcnNvbm5lbCIsIlN0eWxlIjp7IiRpZCI6IjE3MzkiLCJTdHlsZUlkIjoiMDAwMDAwMDAtMDAwMC0wMDAwLTAwMDAtMDAwMDAwMDAwMDAwIiwiSGVhZGVyU3R5bGUiOnsiJGlkIjoiMTc0MCIsIlRleHRJc1ZlcnRpY2FsIjpmYWxzZSwiVGV4dFN0eWxlIjp7IiRpZCI6IjE3NDEiLCJGb250U2V0dGluZ3MiOnsiJGlkIjoiMTc0MiIsIkZvbnRTaXplIjoxMSwiRm9udE5hbWUiOiJBcmlhbCIsIklzQm9sZCI6dHJ1ZSwiSXNJdGFsaWMiOmZhbHNlLCJJc1VuZGVybGluZWQiOmZhbHNlLCJQYXJlbnRTdHlsZSI6bnVsbH0sIkF1dG9TaXplIjoyLCJGb3JlZ3JvdW5kIjp7IiRpZCI6IjE3NDMiLCJDb2xvciI6eyIkaWQiOiIxNzQ0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Tc0NSIsIlRvcCI6MC4wLCJMZWZ0IjowLjAsIlJpZ2h0IjowLjAsIkJvdHRvbSI6MC4wfSwiUGFkZGluZyI6eyIkaWQiOiIxNzQ2IiwiVG9wIjowLjAsIkxlZnQiOjAuMCwiUmlnaHQiOjAuMCwiQm90dG9tIjowLjB9LCJCYWNrZ3JvdW5kIjp7IiRpZCI6IjE3NDciLCJDb2xvciI6eyIkaWQiOiIxNzQ4IiwiQSI6MjU1LCJSIjo4OSwiRyI6ODksIkIiOjg5fX0sIklzVmlzaWJsZSI6dHJ1ZSwiV2lkdGgiOjAuMCwiSGVpZ2h0IjowLjAsIkJvcmRlclN0eWxlIjpudWxsLCJQYXJlbnRTdHlsZSI6bnVsbH0sIlJlY3RhbmdsZVN0eWxlIjp7IiRpZCI6IjE3NDkiLCJNYXJnaW4iOnsiJGlkIjoiMTc1MCIsIlRvcCI6MC4wLCJMZWZ0IjowLjAsIlJpZ2h0IjowLjAsIkJvdHRvbSI6MC4wfSwiUGFkZGluZyI6eyIkaWQiOiIxNzUxIiwiVG9wIjowLjAsIkxlZnQiOjAuMCwiUmlnaHQiOjAuMCwiQm90dG9tIjowLjB9LCJCYWNrZ3JvdW5kIjp7IiRpZCI6IjE3NTIiLCJDb2xvciI6eyIkaWQiOiIxNzUzIiwiQSI6MjU1LCJSIjoyMzIsIkciOjIzMiwiQiI6MjMyfX0sIklzVmlzaWJsZSI6dHJ1ZSwiV2lkdGgiOjAuMCwiSGVpZ2h0IjowLjAsIkJvcmRlclN0eWxlIjp7IiRpZCI6IjE3NTQiLCJMaW5lQ29sb3IiOnsiJGlkIjoiMTc1NSIsIiR0eXBlIjoiTkxSRS5Db21tb24uRG9tLlNvbGlkQ29sb3JCcnVzaCwgTkxSRS5Db21tb24iLCJDb2xvciI6eyIkaWQiOiIxNzU2IiwiQSI6MjU1LCJSIjoyNTUsIkciOjAsIkIiOjB9fSwiTGluZVdlaWdodCI6MC4wLCJMaW5lVHlwZSI6MCwiUGFyZW50U3R5bGUiOm51bGx9LCJQYXJlbnRTdHlsZSI6bnVsbH0sIk1hcmdpbiI6eyIkaWQiOiIxNzU3IiwiVG9wIjowLjAsIkxlZnQiOjAuMCwiUmlnaHQiOjAuMCwiQm90dG9tIjowLjB9LCJQYWRkaW5nIjp7IiRpZCI6IjE3NTgiLCJUb3AiOjAuMCwiTGVmdCI6MC4wLCJSaWdodCI6MC4wLCJCb3R0b20iOjAuMH0sIkJhY2tncm91bmQiOm51bGwsIklzVmlzaWJsZSI6dHJ1ZSwiV2lkdGgiOjAuMCwiSGVpZ2h0IjowLjAsIkJvcmRlclN0eWxlIjpudWxsLCJQYXJlbnRTdHlsZSI6bnVsbH0sIkJhY2tncm91bmRTdHlsZSI6eyIkaWQiOiIxNzU5IiwiTWFyZ2luIjp7IiRpZCI6IjE3NjAiLCJUb3AiOjAuMCwiTGVmdCI6MC4wLCJSaWdodCI6MC4wLCJCb3R0b20iOjAuMH0sIlBhZGRpbmciOnsiJGlkIjoiMTc2MSIsIlRvcCI6MC4wLCJMZWZ0IjowLjAsIlJpZ2h0IjowLjAsIkJvdHRvbSI6MC4wfSwiQmFja2dyb3VuZCI6eyIkaWQiOiIxNzYyIiwiQ29sb3IiOnsiJGlkIjoiMTc2MyIsIkEiOjUxLCJSIjoyNSwiRyI6MTA3LCJCIjozNn19LCJJc1Zpc2libGUiOnRydWUsIldpZHRoIjowLjAsIkhlaWdodCI6MC4wLCJCb3JkZXJTdHlsZSI6eyIkaWQiOiIxNzY0IiwiTGluZUNvbG9yIjp7IiRpZCI6IjE3NjUiLCIkdHlwZSI6Ik5MUkUuQ29tbW9uLkRvbS5Tb2xpZENvbG9yQnJ1c2gsIE5MUkUuQ29tbW9uIiwiQ29sb3IiOnsiJGlkIjoiMTc2NiIsIkEiOjI1NSwiUiI6NDcsIkciOjgyLCJCIjoxNDN9fSwiTGluZVdlaWdodCI6MC4wLCJMaW5lVHlwZSI6MCwiUGFyZW50U3R5bGUiOm51bGx9LCJQYXJlbnRTdHlsZSI6bnVsbH0sIklzQWJvdmVUaW1lYmFuZCI6ZmFsc2UsIlNwYWNpbmciOjUsIkRlZmF1bHRTd2ltbGFuZVRhc2tTdHlsZSI6eyIkaWQiOiIxNzY3IiwiJHR5cGUiOiJOTFJFLkNvbW1vbi5Eb20uU3R5bGVzLkV4cGxpY2l0U2V0YWJsZVRhc2tTdHlsZSwgTkxSRS5Db21tb24iLCJTaGFwZSI6MywiU2hhcGVUaGlja25lc3MiOjEsIkR1cmF0aW9uRm9ybWF0IjowLCJJbmNsdWRlTm9uV29ya2luZ0RheXNJbkR1cmF0aW9uIjpmYWxzZSwiUGVyY2VudGFnZUNvbXBsZXRlU3R5bGUiOnsiJGlkIjoiMTc2OCIsIkZvbnRTZXR0aW5ncyI6eyIkaWQiOiIxNzY5IiwiRm9udFNpemUiOjEwLCJGb250TmFtZSI6IkNhbGlicmkiLCJJc0JvbGQiOmZhbHNlLCJJc0l0YWxpYyI6ZmFsc2UsIklzVW5kZXJsaW5lZCI6ZmFsc2UsIlBhcmVudFN0eWxlIjpudWxsfSwiQXV0b1NpemUiOjAsIkZvcmVncm91bmQiOnsiJGlkIjoiMTc3MCIsIkNvbG9yIjp7IiRpZCI6IjE3NzEiLCJBIjoyNTUsIlIiOjExNSwiRyI6MTE1LCJCIjoxMTV9fSwiTWF4V2lkdGgiOjIwMC4wLCJNYXhIZWlnaHQiOiJJbmZpbml0eSIsIlNtYXJ0Rm9yZWdyb3VuZElzQWN0aXZlIjpmYWxzZSwiSG9yaXpvbnRhbEFsaWdubWVudCI6MiwiVmVydGljYWxBbGlnbm1lbnQiOjAsIlNtYXJ0Rm9yZWdyb3VuZCI6bnVsbCwiQmFja2dyb3VuZEZpbGxUeXBlIjowLCJNYXJnaW4iOnsiJGlkIjoiMTc3MiIsIlRvcCI6MC4wLCJMZWZ0IjowLjAsIlJpZ2h0IjowLjAsIkJvdHRvbSI6MC4wfSwiUGFkZGluZyI6eyIkaWQiOiIxNzczIiwiVG9wIjowLjAsIkxlZnQiOjAuMCwiUmlnaHQiOjAuMCwiQm90dG9tIjowLjB9LCJCYWNrZ3JvdW5kIjp7IiRpZCI6IjE3NzQiLCJDb2xvciI6eyIkaWQiOiIxNzc1IiwiQSI6ODksIlIiOjAsIkciOjAsIkIiOjB9fSwiSXNWaXNpYmxlIjp0cnVlLCJXaWR0aCI6MC4wLCJIZWlnaHQiOjAuMCwiQm9yZGVyU3R5bGUiOnsiJGlkIjoiMTc3NiIsIkxpbmVDb2xvciI6bnVsbCwiTGluZVdlaWdodCI6MC4wLCJMaW5lVHlwZSI6MCwiUGFyZW50U3R5bGUiOm51bGx9LCJQYXJlbnRTdHlsZSI6bnVsbH0sIkR1cmF0aW9uU3R5bGUiOnsiJGlkIjoiMTc3NyIsIkZvbnRTZXR0aW5ncyI6eyIkaWQiOiIxNzc4IiwiRm9udFNpemUiOjEwLCJGb250TmFtZSI6IkNhbGlicmkiLCJJc0JvbGQiOmZhbHNlLCJJc0l0YWxpYyI6ZmFsc2UsIklzVW5kZXJsaW5lZCI6ZmFsc2UsIlBhcmVudFN0eWxlIjpudWxsfSwiQXV0b1NpemUiOjAsIkZvcmVncm91bmQiOnsiJGlkIjoiMTc3OSIsIkNvbG9yIjp7IiRpZCI6IjE3ODA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NzgxIiwiVG9wIjowLjAsIkxlZnQiOjAuMCwiUmlnaHQiOjAuMCwiQm90dG9tIjowLjB9LCJQYWRkaW5nIjp7IiRpZCI6IjE3ODIiLCJUb3AiOjAuMCwiTGVmdCI6MC4wLCJSaWdodCI6MC4wLCJCb3R0b20iOjAuMH0sIkJhY2tncm91bmQiOnsiJGlkIjoiMTc4MyIsIkNvbG9yIjp7IiRpZCI6IjE3ODQiLCJBIjo4OSwiUiI6MCwiRyI6MCwiQiI6MH19LCJJc1Zpc2libGUiOnRydWUsIldpZHRoIjowLjAsIkhlaWdodCI6MC4wLCJCb3JkZXJTdHlsZSI6eyIkaWQiOiIxNzg1IiwiTGluZUNvbG9yIjpudWxsLCJMaW5lV2VpZ2h0IjowLjAsIkxpbmVUeXBlIjowLCJQYXJlbnRTdHlsZSI6bnVsbH0sIlBhcmVudFN0eWxlIjpudWxsfSwiSG9yaXpvbnRhbENvbm5lY3RvclN0eWxlIjp7IiRpZCI6IjE3ODYiLCJMaW5lQ29sb3IiOnsiJGlkIjoiMTc4NyIsIiR0eXBlIjoiTkxSRS5Db21tb24uRG9tLlNvbGlkQ29sb3JCcnVzaCwgTkxSRS5Db21tb24iLCJDb2xvciI6eyIkaWQiOiIxNzg4IiwiQSI6MjU1LCJSIjoyMDQsIkciOjIwNCwiQiI6MjA0fX0sIkxpbmVXZWlnaHQiOjEuMCwiTGluZVR5cGUiOjAsIlBhcmVudFN0eWxlIjpudWxsfSwiVmVydGljYWxDb25uZWN0b3JTdHlsZSI6eyIkaWQiOiIxNzg5IiwiTGluZUNvbG9yIjp7IiRpZCI6IjE3OTAiLCIkdHlwZSI6Ik5MUkUuQ29tbW9uLkRvbS5Tb2xpZENvbG9yQnJ1c2gsIE5MUkUuQ29tbW9uIiwiQ29sb3IiOnsiJGlkIjoiMTc5MSIsIkEiOjI1NSwiUiI6MjA0LCJHIjoyMDQsIkIiOjIwNH19LCJMaW5lV2VpZ2h0IjowLjAsIkxpbmVUeXBlIjowLCJQYXJlbnRTdHlsZSI6bnVsbH0sIk1hcmdpbiI6bnVsbCwiU3RhcnREYXRlUG9zaXRpb24iOjYsIkVuZERhdGVQb3NpdGlvbiI6NiwiRGF0ZUlzVmlzaWJsZSI6ZmFsc2UsIlRpdGxlUG9zaXRpb24iOjQsIkR1cmF0aW9uUG9zaXRpb24iOjYsIlBlcmNlbnRhZ2VDb21wbGV0ZWRQb3NpdGlvbiI6NiwiU3BhY2luZyI6MywiSXNCZWxvd1RpbWViYW5kIjp0cnVlLCJQZXJjZW50YWdlQ29tcGxldGVTaGFwZU9wYWNpdHkiOjM1LCJTaGFwZVN0eWxlIjp7IiRpZCI6IjE3OTIiLCJNYXJnaW4iOnsiJGlkIjoiMTc5MyIsIlRvcCI6MC4wLCJMZWZ0Ijo0LjAsIlJpZ2h0Ijo0LjAsIkJvdHRvbSI6MC4wfSwiUGFkZGluZyI6eyIkaWQiOiIxNzk0IiwiVG9wIjowLjAsIkxlZnQiOjAuMCwiUmlnaHQiOjAuMCwiQm90dG9tIjowLjB9LCJCYWNrZ3JvdW5kIjp7IiRpZCI6IjE3OTUiLCJDb2xvciI6eyIkaWQiOiIxNzk2IiwiQSI6MjU1LCJSIjoyMzUsIkciOjE4OSwiQiI6MTAyfX0sIklzVmlzaWJsZSI6dHJ1ZSwiV2lkdGgiOjAuMCwiSGVpZ2h0IjoxNi4wLCJCb3JkZXJTdHlsZSI6eyIkaWQiOiIxNzk3IiwiTGluZUNvbG9yIjp7IiRpZCI6IjE3OTgiLCIkdHlwZSI6Ik5MUkUuQ29tbW9uLkRvbS5Tb2xpZENvbG9yQnJ1c2gsIE5MUkUuQ29tbW9uIiwiQ29sb3IiOnsiJGlkIjoiMTc5OSIsIkEiOjI1NSwiUiI6MjM0LCJHIjoyMiwiQiI6MzB9fSwiTGluZVdlaWdodCI6MC4wLCJMaW5lVHlwZSI6MCwiUGFyZW50U3R5bGUiOm51bGx9LCJQYXJlbnRTdHlsZSI6bnVsbH0sIlRpdGxlU3R5bGUiOnsiJGlkIjoiMTgwMCIsIkZvbnRTZXR0aW5ncyI6eyIkaWQiOiIxODAxIiwiRm9udFNpemUiOjksIkZvbnROYW1lIjoiQXJpYWwiLCJJc0JvbGQiOnRydWUsIklzSXRhbGljIjpmYWxzZSwiSXNVbmRlcmxpbmVkIjpmYWxzZSwiUGFyZW50U3R5bGUiOm51bGx9LCJBdXRvU2l6ZSI6MCwiRm9yZWdyb3VuZCI6eyIkaWQiOiIxODAyIiwiQ29sb3IiOnsiJGlkIjoiMTgwMy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xODA0IiwiVG9wIjowLjAsIkxlZnQiOjAuMCwiUmlnaHQiOjAuMCwiQm90dG9tIjowLjB9LCJQYWRkaW5nIjp7IiRpZCI6IjE4MDUiLCJUb3AiOjAuMCwiTGVmdCI6MC4wLCJSaWdodCI6MC4wLCJCb3R0b20iOjAuMH0sIkJhY2tncm91bmQiOnsiJGlkIjoiMTgwNiIsIkNvbG9yIjp7IiRpZCI6IjE4MDciLCJBIjowLCJSIjoyNTUsIkciOjI1NSwiQiI6MjU1fX0sIklzVmlzaWJsZSI6dHJ1ZSwiV2lkdGgiOjAuMCwiSGVpZ2h0IjowLjAsIkJvcmRlclN0eWxlIjp7IiRpZCI6IjE4MDgiLCJMaW5lQ29sb3IiOm51bGwsIkxpbmVXZWlnaHQiOjAuMCwiTGluZVR5cGUiOjAsIlBhcmVudFN0eWxlIjpudWxsfSwiUGFyZW50U3R5bGUiOm51bGx9LCJEYXRlU3R5bGUiOnsiJGlkIjoiMTgwOSIsIkZvbnRTZXR0aW5ncyI6eyIkaWQiOiIxODEwIiwiRm9udFNpemUiOjksIkZvbnROYW1lIjoiQ2FsaWJyaSIsIklzQm9sZCI6ZmFsc2UsIklzSXRhbGljIjpmYWxzZSwiSXNVbmRlcmxpbmVkIjpmYWxzZSwiUGFyZW50U3R5bGUiOm51bGx9LCJBdXRvU2l6ZSI6MCwiRm9yZWdyb3VuZCI6eyIkaWQiOiIxODExIiwiQ29sb3IiOnsiJGlkIjoiMTgxMi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E4MTMiLCJUb3AiOjAuMCwiTGVmdCI6MC4wLCJSaWdodCI6MC4wLCJCb3R0b20iOjAuMH0sIlBhZGRpbmciOnsiJGlkIjoiMTgxNCIsIlRvcCI6MC4wLCJMZWZ0IjowLjAsIlJpZ2h0IjowLjAsIkJvdHRvbSI6MC4wfSwiQmFja2dyb3VuZCI6eyIkaWQiOiIxODE1IiwiQ29sb3IiOnsiJHJlZiI6IjE3ODQifX0sIklzVmlzaWJsZSI6dHJ1ZSwiV2lkdGgiOjAuMCwiSGVpZ2h0IjowLjAsIkJvcmRlclN0eWxlIjp7IiRpZCI6IjE4MTYiLCJMaW5lQ29sb3IiOm51bGwsIkxpbmVXZWlnaHQiOjAuMCwiTGluZVR5cGUiOjAsIlBhcmVudFN0eWxlIjpudWxsfSwiUGFyZW50U3R5bGUiOm51bGx9LCJEYXRlRm9ybWF0Ijp7IiRpZCI6IjE4MT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gxOCIsIkZvcm1hdCI6MCwiSXNWaXNpYmxlIjpmYWxzZSwiTGFzdEtub3duVmlzaWJpbGl0eVN0YXRlIjpmYWxzZX0sIklzVmlzaWJsZSI6dHJ1ZSwiUGFyZW50U3R5bGUiOm51bGwsIl9leHBsaWNpdGx5U2V0Ijp7IiRpZCI6IjE4MTk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90U3R5bGUiOnsiJGlkIjoiMTgyMCIsIlNoYXBlIjoxNywiQ29ubmVjdG9yTWFyZ2luIjp7IiRpZCI6IjE4MjEiLCJUb3AiOjAuMCwiTGVmdCI6Mi4wLCJSaWdodCI6Mi4wLCJCb3R0b20iOjAuMH0sIkNvbm5lY3RvclN0eWxlIjp7IiRpZCI6IjE4MjIiLCJMaW5lQ29sb3IiOnsiJGlkIjoiMTgyMyIsIiR0eXBlIjoiTkxSRS5Db21tb24uRG9tLlNvbGlkQ29sb3JCcnVzaCwgTkxSRS5Db21tb24iLCJDb2xvciI6eyIkaWQiOiIxODI0IiwiQSI6MTI3LCJSIjo3OSwiRyI6MTI5LCJCIjoxODl9fSwiTGluZVdlaWdodCI6MS4wLCJMaW5lVHlwZSI6MCwiUGFyZW50U3R5bGUiOm51bGx9LCJJc0JlbG93VGltZWJhbmQiOmZhbHNlLCJQb3NpdGlvbk9uVGFzayI6MSwiSGlkZURhdGUiOmZhbHNlLCJTaGFwZVNpemUiOjAsIlNwYWNpbmciOjEuMCwiUGFkZGluZyI6eyIkaWQiOiIxODI1IiwiVG9wIjo3LjAsIkxlZnQiOjMuMCwiUmlnaHQiOjAuMCwiQm90dG9tIjoyLjB9LCJTaGFwZVN0eWxlIjp7IiRpZCI6IjE4MjYiLCJNYXJnaW4iOnsiJGlkIjoiMTgyNyIsIlRvcCI6MC4wLCJMZWZ0IjowLjAsIlJpZ2h0IjowLjAsIkJvdHRvbSI6MC4wfSwiUGFkZGluZyI6eyIkaWQiOiIxODI4IiwiVG9wIjowLjAsIkxlZnQiOjAuMCwiUmlnaHQiOjAuMCwiQm90dG9tIjowLjB9LCJCYWNrZ3JvdW5kIjp7IiRpZCI6IjE4MjkiLCJDb2xvciI6eyIkaWQiOiIxODMwIiwiQSI6MjU1LCJSIjoyMzIsIkciOjIzMiwiQiI6MjMyfX0sIklzVmlzaWJsZSI6dHJ1ZSwiV2lkdGgiOjEyLjAsIkhlaWdodCI6MTQuMCwiQm9yZGVyU3R5bGUiOnsiJGlkIjoiMTgzMSIsIkxpbmVDb2xvciI6eyIkaWQiOiIxODMyIiwiJHR5cGUiOiJOTFJFLkNvbW1vbi5Eb20uU29saWRDb2xvckJydXNoLCBOTFJFLkNvbW1vbiIsIkNvbG9yIjp7IiRpZCI6IjE4MzMiLCJBIjoyNTUsIlIiOjIzNCwiRyI6MjIsIkIiOjMwfX0sIkxpbmVXZWlnaHQiOjAuMCwiTGluZVR5cGUiOjAsIlBhcmVudFN0eWxlIjpudWxsfSwiUGFyZW50U3R5bGUiOm51bGx9LCJUaXRsZVN0eWxlIjp7IiRpZCI6IjE4MzQiLCJGb250U2V0dGluZ3MiOnsiJGlkIjoiMTgzNSIsIkZvbnRTaXplIjoxMCwiRm9udE5hbWUiOiJDYWxpYnJpIiwiSXNCb2xkIjp0cnVlLCJJc0l0YWxpYyI6ZmFsc2UsIklzVW5kZXJsaW5lZCI6ZmFsc2UsIlBhcmVudFN0eWxlIjpudWxsfSwiQXV0b1NpemUiOjAsIkZvcmVncm91bmQiOnsiJGlkIjoiMTgzNiIsIkNvbG9yIjp7IiRpZCI6IjE4Mzc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MTgzOCIsIlRvcCI6MC4wLCJMZWZ0IjowLjAsIlJpZ2h0IjowLjAsIkJvdHRvbSI6MC4wfSwiUGFkZGluZyI6eyIkaWQiOiIxODM5IiwiVG9wIjowLjAsIkxlZnQiOjAuMCwiUmlnaHQiOjAuMCwiQm90dG9tIjowLjB9LCJCYWNrZ3JvdW5kIjp7IiRpZCI6IjE4NDAiLCJDb2xvciI6eyIkaWQiOiIxODQxIiwiQSI6ODksIlIiOjAsIkciOjAsIkIiOjB9fSwiSXNWaXNpYmxlIjp0cnVlLCJXaWR0aCI6MC4wLCJIZWlnaHQiOjAuMCwiQm9yZGVyU3R5bGUiOnsiJGlkIjoiMTg0MiIsIkxpbmVDb2xvciI6bnVsbCwiTGluZVdlaWdodCI6MC4wLCJMaW5lVHlwZSI6MCwiUGFyZW50U3R5bGUiOm51bGx9LCJQYXJlbnRTdHlsZSI6bnVsbH0sIkRhdGVTdHlsZSI6eyIkaWQiOiIxODQzIiwiRm9udFNldHRpbmdzIjp7IiRpZCI6IjE4NDQiLCJGb250U2l6ZSI6MTAsIkZvbnROYW1lIjoiQ2FsaWJyaSIsIklzQm9sZCI6ZmFsc2UsIklzSXRhbGljIjpmYWxzZSwiSXNVbmRlcmxpbmVkIjpmYWxzZSwiUGFyZW50U3R5bGUiOm51bGx9LCJBdXRvU2l6ZSI6MCwiRm9yZWdyb3VuZCI6eyIkaWQiOiIxODQ1IiwiQ29sb3IiOnsiJGlkIjoiMTg0N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g0NyIsIlRvcCI6MC4wLCJMZWZ0IjowLjAsIlJpZ2h0IjowLjAsIkJvdHRvbSI6MC4wfSwiUGFkZGluZyI6eyIkaWQiOiIxODQ4IiwiVG9wIjowLjAsIkxlZnQiOjAuMCwiUmlnaHQiOjAuMCwiQm90dG9tIjowLjB9LCJCYWNrZ3JvdW5kIjp7IiRpZCI6IjE4NDkiLCJDb2xvciI6eyIkcmVmIjoiMTg0MSJ9fSwiSXNWaXNpYmxlIjpmYWxzZSwiV2lkdGgiOjAuMCwiSGVpZ2h0IjowLjAsIkJvcmRlclN0eWxlIjp7IiRpZCI6IjE4NTAiLCJMaW5lQ29sb3IiOm51bGwsIkxpbmVXZWlnaHQiOjAuMCwiTGluZVR5cGUiOjAsIlBhcmVudFN0eWxlIjpudWxsfSwiUGFyZW50U3R5bGUiOm51bGx9LCJEYXRlRm9ybWF0Ijp7IiRpZCI6IjE4NTE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g1MiIsIkZvcm1hdCI6MCwiSXNWaXNpYmxlIjpmYWxzZSwiTGFzdEtub3duVmlzaWJpbGl0eVN0YXRlIjpmYWxzZX0sIklzVmlzaWJsZSI6dHJ1ZSwiUGFyZW50U3R5bGUiOm51bGx9LCJEZWZhdWx0U3dpbWxhbmVNaWxlc3RvbmVTdHlsZSI6eyIkaWQiOiIxODUzIiwiVGl0bGVQb3NpdGlvbiI6IkxlZnQiLCJEYXRlUG9zaXRpb24iOiJSaWdodCIsIlNoYXBlVHlwZSI6MTcsIlNoYXBlU2l6ZSI6MCwiU3BhY2luZyI6NSwiU2hhcGVTdHlsZSI6eyIkaWQiOiIxODU0IiwiTWFyZ2luIjp7IiRpZCI6IjE4NTUiLCJUb3AiOjAuMCwiTGVmdCI6MC4wLCJSaWdodCI6MC4wLCJCb3R0b20iOjAuMH0sIlBhZGRpbmciOnsiJGlkIjoiMTg1NiIsIlRvcCI6MC4wLCJMZWZ0IjowLjAsIlJpZ2h0IjowLjAsIkJvdHRvbSI6MC4wfSwiQmFja2dyb3VuZCI6eyIkaWQiOiIxODU3IiwiQ29sb3IiOnsiJGlkIjoiMTg1OCIsIkEiOjI1NSwiUiI6MjM1LCJHIjoxODksIkIiOjEwMn19LCJJc1Zpc2libGUiOnRydWUsIldpZHRoIjoxNC4wLCJIZWlnaHQiOjE0LjAsIkJvcmRlclN0eWxlIjp7IiRpZCI6IjE4NTkiLCJMaW5lQ29sb3IiOnsiJGlkIjoiMTg2MCIsIiR0eXBlIjoiTkxSRS5Db21tb24uRG9tLlNvbGlkQ29sb3JCcnVzaCwgTkxSRS5Db21tb24iLCJDb2xvciI6eyIkaWQiOiIxODYxIiwiQSI6MjU1LCJSIjoyMzQsIkciOjIyLCJCIjozMH19LCJMaW5lV2VpZ2h0IjowLjAsIkxpbmVUeXBlIjowLCJQYXJlbnRTdHlsZSI6bnVsbH0sIlBhcmVudFN0eWxlIjpudWxsfSwiVGl0bGVTdHlsZSI6eyIkaWQiOiIxODYyIiwiRm9udFNldHRpbmdzIjp7IiRpZCI6IjE4NjMiLCJGb250U2l6ZSI6OSwiRm9udE5hbWUiOiJBcmlhbCIsIklzQm9sZCI6dHJ1ZSwiSXNJdGFsaWMiOmZhbHNlLCJJc1VuZGVybGluZWQiOmZhbHNlLCJQYXJlbnRTdHlsZSI6bnVsbH0sIkF1dG9TaXplIjowLCJGb3JlZ3JvdW5kIjp7IiRpZCI6IjE4NjQiLCJDb2xvciI6eyIkaWQiOiIxODY1IiwiQSI6MjU1LCJSIjowLCJHIjowLCJCIjowfX0sIk1heFdpZHRoIjoyMDAuMCwiTWF4SGVpZ2h0IjoiSW5maW5pdHkiLCJTbWFydEZvcmVncm91bmRJc0FjdGl2ZSI6ZmFsc2UsIkhvcml6b250YWxBbGlnbm1lbnQiOjIsIlZlcnRpY2FsQWxpZ25tZW50IjowLCJTbWFydEZvcmVncm91bmQiOm51bGwsIkJhY2tncm91bmRGaWxsVHlwZSI6MCwiTWFyZ2luIjp7IiRpZCI6IjE4NjYiLCJUb3AiOjAuMCwiTGVmdCI6MC4wLCJSaWdodCI6MC4wLCJCb3R0b20iOjAuMH0sIlBhZGRpbmciOnsiJGlkIjoiMTg2NyIsIlRvcCI6MC4wLCJMZWZ0IjowLjAsIlJpZ2h0IjowLjAsIkJvdHRvbSI6MC4wfSwiQmFja2dyb3VuZCI6eyIkaWQiOiIxODY4IiwiQ29sb3IiOnsiJGlkIjoiMTg2OSIsIkEiOjAsIlIiOjI1NSwiRyI6MjU1LCJCIjoyNTV9fSwiSXNWaXNpYmxlIjp0cnVlLCJXaWR0aCI6MC4wLCJIZWlnaHQiOjAuMCwiQm9yZGVyU3R5bGUiOnsiJGlkIjoiMTg3MCIsIkxpbmVDb2xvciI6bnVsbCwiTGluZVdlaWdodCI6MC4wLCJMaW5lVHlwZSI6MCwiUGFyZW50U3R5bGUiOm51bGx9LCJQYXJlbnRTdHlsZSI6bnVsbH0sIkRhdGVTdHlsZSI6eyIkaWQiOiIxODcxIiwiRm9udFNldHRpbmdzIjp7IiRpZCI6IjE4NzIiLCJGb250U2l6ZSI6MTAsIkZvbnROYW1lIjoiQ2FsaWJyaSIsIklzQm9sZCI6ZmFsc2UsIklzSXRhbGljIjpmYWxzZSwiSXNVbmRlcmxpbmVkIjpmYWxzZSwiUGFyZW50U3R5bGUiOm51bGx9LCJBdXRvU2l6ZSI6MCwiRm9yZWdyb3VuZCI6eyIkaWQiOiIxODczIiwiQ29sb3IiOnsiJGlkIjoiMTg3N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g3NSIsIlRvcCI6MC4wLCJMZWZ0IjowLjAsIlJpZ2h0IjowLjAsIkJvdHRvbSI6MC4wfSwiUGFkZGluZyI6eyIkaWQiOiIxODc2IiwiVG9wIjowLjAsIkxlZnQiOjAuMCwiUmlnaHQiOjAuMCwiQm90dG9tIjowLjB9LCJCYWNrZ3JvdW5kIjp7IiRpZCI6IjE4NzciLCJDb2xvciI6eyIkaWQiOiIxODc4IiwiQSI6MCwiUiI6MjU1LCJHIjoyNTUsIkIiOjI1NX19LCJJc1Zpc2libGUiOmZhbHNlLCJXaWR0aCI6MC4wLCJIZWlnaHQiOjAuMCwiQm9yZGVyU3R5bGUiOnsiJGlkIjoiMTg3OSIsIkxpbmVDb2xvciI6bnVsbCwiTGluZVdlaWdodCI6MC4wLCJMaW5lVHlwZSI6MCwiUGFyZW50U3R5bGUiOm51bGx9LCJQYXJlbnRTdHlsZSI6bnVsbH0sIkRhdGVGb3JtYXQiOnsiJGlkIjoiMTg4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ODgxIiwiRm9ybWF0IjowLCJJc1Zpc2libGUiOmZhbHNlLCJMYXN0S25vd25WaXNpYmlsaXR5U3RhdGUiOmZhbHNlfSwiSXNWaXNpYmxlIjp0cnVlLCJQYXJlbnRTdHlsZSI6bnVsbH0sIkRlZmF1bHRTd2ltbGFuZUFjdGl2aXR5U3R5bGUiOnsiJGlkIjoiMTg4MiIsIkhlYWRlclN0eWxlIjp7IiRpZCI6IjE4ODMiLCJUZXh0U3R5bGUiOnsiJGlkIjoiMTg4NCIsIkZvbnRTZXR0aW5ncyI6eyIkaWQiOiIxODg1IiwiRm9udFNpemUiOjEwLCJGb250TmFtZSI6IkFyaWFsIiwiSXNCb2xkIjpmYWxzZSwiSXNJdGFsaWMiOmZhbHNlLCJJc1VuZGVybGluZWQiOmZhbHNlLCJQYXJlbnRTdHlsZSI6bnVsbH0sIkF1dG9TaXplIjowLCJGb3JlZ3JvdW5kIjp7IiRpZCI6IjE4ODYiLCJDb2xvciI6eyIkaWQiOiIxODg3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Tg4OCIsIlRvcCI6MC4wLCJMZWZ0IjowLjAsIlJpZ2h0IjowLjAsIkJvdHRvbSI6MC4wfSwiUGFkZGluZyI6eyIkaWQiOiIxODg5IiwiVG9wIjowLjAsIkxlZnQiOjAuMCwiUmlnaHQiOjAuMCwiQm90dG9tIjowLjB9LCJCYWNrZ3JvdW5kIjp7IiRpZCI6IjE4OTAiLCJDb2xvciI6eyIkaWQiOiIxODkxIiwiQSI6MCwiUiI6MjU1LCJHIjoyNTUsIkIiOjI1NX19LCJJc1Zpc2libGUiOnRydWUsIldpZHRoIjowLjAsIkhlaWdodCI6MC4wLCJCb3JkZXJTdHlsZSI6bnVsbCwiUGFyZW50U3R5bGUiOm51bGx9LCJSZWN0YW5nbGVTdHlsZSI6eyIkaWQiOiIxODkyIiwiTWFyZ2luIjp7IiRpZCI6IjE4OTMiLCJUb3AiOjAuMCwiTGVmdCI6MC4wLCJSaWdodCI6MC4wLCJCb3R0b20iOjAuMH0sIlBhZGRpbmciOnsiJGlkIjoiMTg5NCIsIlRvcCI6MC4wLCJMZWZ0IjowLjAsIlJpZ2h0IjowLjAsIkJvdHRvbSI6MC4wfSwiQmFja2dyb3VuZCI6eyIkaWQiOiIxODk1IiwiQ29sb3IiOnsiJGlkIjoiMTg5NiIsIkEiOjYzLCJSIjoxNjUsIkciOjE2NSwiQiI6MTY1fX0sIklzVmlzaWJsZSI6dHJ1ZSwiV2lkdGgiOjAuMCwiSGVpZ2h0IjowLjAsIkJvcmRlclN0eWxlIjp7IiRpZCI6IjE4OTciLCJMaW5lQ29sb3IiOnsiJGlkIjoiMTg5OCIsIiR0eXBlIjoiTkxSRS5Db21tb24uRG9tLlNvbGlkQ29sb3JCcnVzaCwgTkxSRS5Db21tb24iLCJDb2xvciI6eyIkaWQiOiIxODk5IiwiQSI6MjU1LCJSIjo0NywiRyI6ODIsIkIiOjE0M319LCJMaW5lV2VpZ2h0IjowLjAsIkxpbmVUeXBlIjowLCJQYXJlbnRTdHlsZSI6bnVsbH0sIlBhcmVudFN0eWxlIjpudWxsfSwiTWFyZ2luIjp7IiRpZCI6IjE5MDAiLCJUb3AiOjAuMCwiTGVmdCI6MC4wLCJSaWdodCI6MC4wLCJCb3R0b20iOjAuMH0sIlBhZGRpbmciOnsiJGlkIjoiMTkwMSIsIlRvcCI6MC4wLCJMZWZ0IjowLjAsIlJpZ2h0IjowLjAsIkJvdHRvbSI6MC4wfSwiQmFja2dyb3VuZCI6bnVsbCwiSXNWaXNpYmxlIjp0cnVlLCJXaWR0aCI6MC4wLCJIZWlnaHQiOjAuMCwiQm9yZGVyU3R5bGUiOm51bGwsIlBhcmVudFN0eWxlIjpudWxsfSwiQmFja2dyb3VuZFN0eWxlIjp7IiRpZCI6IjE5MDIiLCJNYXJnaW4iOnsiJGlkIjoiMTkwMyIsIlRvcCI6MC4wLCJMZWZ0IjowLjAsIlJpZ2h0IjowLjAsIkJvdHRvbSI6MC4wfSwiUGFkZGluZyI6eyIkaWQiOiIxOTA0IiwiVG9wIjowLjAsIkxlZnQiOjAuMCwiUmlnaHQiOjAuMCwiQm90dG9tIjowLjB9LCJCYWNrZ3JvdW5kIjp7IiRpZCI6IjE5MDUiLCJDb2xvciI6eyIkaWQiOiIxOTA2IiwiQSI6NTEsIlIiOjIzMiwiRyI6MjMyLCJCIjoyMzJ9fSwiSXNWaXNpYmxlIjp0cnVlLCJXaWR0aCI6MC4wLCJIZWlnaHQiOjAuMCwiQm9yZGVyU3R5bGUiOnsiJGlkIjoiMTkwNyIsIkxpbmVDb2xvciI6eyIkaWQiOiIxOTA4IiwiJHR5cGUiOiJOTFJFLkNvbW1vbi5Eb20uU29saWRDb2xvckJydXNoLCBOTFJFLkNvbW1vbiIsIkNvbG9yIjp7IiRpZCI6IjE5MDkiLCJBIjoyNTUsIlIiOjIzNCwiRyI6MjIsIkIiOjMwfX0sIkxpbmVXZWlnaHQiOjAuMCwiTGluZVR5cGUiOjAsIlBhcmVudFN0eWxlIjpudWxsfSwiUGFyZW50U3R5bGUiOm51bGx9LCJNYXJnaW4iOnsiJGlkIjoiMTkxMCIsIlRvcCI6MC4wLCJMZWZ0IjowLjAsIlJpZ2h0IjowLjAsIkJvdHRvbSI6MC4wfSwiUGFkZGluZyI6eyIkaWQiOiIxOTExIiwiVG9wIjowLjAsIkxlZnQiOjAuMCwiUmlnaHQiOjAuMCwiQm90dG9tIjowLjB9LCJJc1Zpc2libGUiOnRydWUsIldpZHRoIjowLjAsIkhlaWdodCI6MC4wLCJCb3JkZXJTdHlsZSI6eyIkaWQiOiIxOTEyIiwiTGluZUNvbG9yIjpudWxsLCJMaW5lV2VpZ2h0IjowLjAsIkxpbmVUeXBlIjowLCJQYXJlbnRTdHlsZSI6bnVsbH0sIlBhcmVudFN0eWxlIjpudWxsfSwiTWFyZ2luIjp7IiRpZCI6IjE5MTMiLCJUb3AiOjAuMCwiTGVmdCI6MC4wLCJSaWdodCI6MC4wLCJCb3R0b20iOjAuMH0sIlBhZGRpbmciOnsiJGlkIjoiMTkxNCIsIlRvcCI6MC4wLCJMZWZ0IjowLjAsIlJpZ2h0IjowLjAsIkJvdHRvbSI6MC4wfSwiSXNWaXNpYmxlIjp0cnVlLCJXaWR0aCI6MC4wLCJIZWlnaHQiOjAuMCwiQm9yZGVyU3R5bGUiOnsiJGlkIjoiMTkxNSIsIkxpbmVDb2xvciI6bnVsbCwiTGluZVdlaWdodCI6MC4wLCJMaW5lVHlwZSI6MCwiUGFyZW50U3R5bGUiOm51bGx9LCJQYXJlbnRTdHlsZSI6bnVsbH19LHsiJGlkIjoiMTkxNiIsIl9hY3Rpdml0aWVzIjpbeyIkaWQiOiIxOTE3IiwiX3Jvd3MiOlt7IiRpZCI6IjE5MTgiLCJfdGFza3MiOlt7IiRpZCI6IjE5MTkiLCJfYXR0YWNoZWRNaWxlc3RvbmVzIjpbXSwiVGFza0RlZmluaXRpb24iOnsiJGlkIjoiMTkyMCIsIkdyb3VwTmFtZSI6bnVsbCwiU3RhcnREYXRlIjoiMjAyMy0wOC0wM1QyMzo1OTowMFoiLCJFbmREYXRlIjoiMjAyMy0wOC0xMVQyMzo1OTowMFoiLCJQZXJjZW50YWdlQ29tcGxldGUiOm51bGwsIlN0eWxlIjp7IiRpZCI6IjE5MjEiLCJTaGFwZSI6MywiU2hhcGVUaGlja25lc3MiOjEsIkR1cmF0aW9uRm9ybWF0IjowLCJJbmNsdWRlTm9uV29ya2luZ0RheXNJbkR1cmF0aW9uIjpmYWxzZSwiUGVyY2VudGFnZUNvbXBsZXRlU3R5bGUiOnsiJGlkIjoiMTkyMiIsIkZvbnRTZXR0aW5ncyI6eyIkaWQiOiIxOTIzIiwiRm9udFNpemUiOjEwLCJGb250TmFtZSI6IkNhbGlicmkiLCJJc0JvbGQiOmZhbHNlLCJJc0l0YWxpYyI6ZmFsc2UsIklzVW5kZXJsaW5lZCI6ZmFsc2UsIlBhcmVudFN0eWxlIjpudWxsfSwiQXV0b1NpemUiOjAsIkZvcmVncm91bmQiOnsiJGlkIjoiMTkyNCIsIkNvbG9yIjp7IiRpZCI6IjE5MjUiLCJBIjoyNTUsIlIiOjExNSwiRyI6MTE1LCJCIjoxMTV9fSwiTWF4V2lkdGgiOjIwMC4wLCJNYXhIZWlnaHQiOiJJbmZpbml0eSIsIlNtYXJ0Rm9yZWdyb3VuZElzQWN0aXZlIjpmYWxzZSwiSG9yaXpvbnRhbEFsaWdubWVudCI6MSwiVmVydGljYWxBbGlnbm1lbnQiOjAsIlNtYXJ0Rm9yZWdyb3VuZCI6bnVsbCwiQmFja2dyb3VuZEZpbGxUeXBlIjowLCJNYXJnaW4iOnsiJGlkIjoiMTkyNiIsIlRvcCI6MC4wLCJMZWZ0IjowLjAsIlJpZ2h0IjowLjAsIkJvdHRvbSI6MC4wfSwiUGFkZGluZyI6eyIkaWQiOiIxOTI3IiwiVG9wIjowLjAsIkxlZnQiOjAuMCwiUmlnaHQiOjAuMCwiQm90dG9tIjowLjB9LCJCYWNrZ3JvdW5kIjp7IiRpZCI6IjE5MjgiLCJDb2xvciI6eyIkaWQiOiIxOTI5IiwiQSI6ODksIlIiOjAsIkciOjAsIkIiOjB9fSwiSXNWaXNpYmxlIjp0cnVlLCJXaWR0aCI6MC4wLCJIZWlnaHQiOjAuMCwiQm9yZGVyU3R5bGUiOnsiJGlkIjoiMTkzMCIsIkxpbmVDb2xvciI6bnVsbCwiTGluZVdlaWdodCI6MC4wLCJMaW5lVHlwZSI6MCwiUGFyZW50U3R5bGUiOm51bGx9LCJQYXJlbnRTdHlsZSI6bnVsbH0sIkR1cmF0aW9uU3R5bGUiOnsiJGlkIjoiMTkzMSIsIkZvbnRTZXR0aW5ncyI6eyIkaWQiOiIxOTMyIiwiRm9udFNpemUiOjEwLCJGb250TmFtZSI6IkNhbGlicmkiLCJJc0JvbGQiOmZhbHNlLCJJc0l0YWxpYyI6ZmFsc2UsIklzVW5kZXJsaW5lZCI6ZmFsc2UsIlBhcmVudFN0eWxlIjpudWxsfSwiQXV0b1NpemUiOjAsIkZvcmVncm91bmQiOnsiJGlkIjoiMTkzMyIsIkNvbG9yIjp7IiRpZCI6IjE5MzQ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OTM1IiwiVG9wIjowLjAsIkxlZnQiOjAuMCwiUmlnaHQiOjAuMCwiQm90dG9tIjowLjB9LCJQYWRkaW5nIjp7IiRpZCI6IjE5MzYiLCJUb3AiOjAuMCwiTGVmdCI6MC4wLCJSaWdodCI6MC4wLCJCb3R0b20iOjAuMH0sIkJhY2tncm91bmQiOnsiJGlkIjoiMTkzNyIsIkNvbG9yIjp7IiRpZCI6IjE5MzgiLCJBIjo4OSwiUiI6MCwiRyI6MCwiQiI6MH19LCJJc1Zpc2libGUiOnRydWUsIldpZHRoIjowLjAsIkhlaWdodCI6MC4wLCJCb3JkZXJTdHlsZSI6eyIkaWQiOiIxOTM5IiwiTGluZUNvbG9yIjpudWxsLCJMaW5lV2VpZ2h0IjowLjAsIkxpbmVUeXBlIjowLCJQYXJlbnRTdHlsZSI6bnVsbH0sIlBhcmVudFN0eWxlIjpudWxsfSwiSG9yaXpvbnRhbENvbm5lY3RvclN0eWxlIjp7IiRpZCI6IjE5NDAiLCJMaW5lQ29sb3IiOnsiJGlkIjoiMTk0MSIsIiR0eXBlIjoiTkxSRS5Db21tb24uRG9tLlNvbGlkQ29sb3JCcnVzaCwgTkxSRS5Db21tb24iLCJDb2xvciI6eyIkaWQiOiIxOTQyIiwiQSI6MjU1LCJSIjoyMDQsIkciOjIwNCwiQiI6MjA0fX0sIkxpbmVXZWlnaHQiOjEuMCwiTGluZVR5cGUiOjAsIlBhcmVudFN0eWxlIjpudWxsfSwiVmVydGljYWxDb25uZWN0b3JTdHlsZSI6eyIkaWQiOiIxOTQzIiwiTGluZUNvbG9yIjp7IiRpZCI6IjE5NDQiLCIkdHlwZSI6Ik5MUkUuQ29tbW9uLkRvbS5Tb2xpZENvbG9yQnJ1c2gsIE5MUkUuQ29tbW9uIiwiQ29sb3IiOnsiJGlkIjoiMTk0NSIsIkEiOjI1NSwiUiI6MjA0LCJHIjoyMDQsIkIiOjIwNH19LCJMaW5lV2VpZ2h0IjowLjAsIkxpbmVUeXBlIjowLCJQYXJlbnRTdHlsZSI6bnVsbH0sIk1hcmdpbiI6bnVsbCwiU3RhcnREYXRlUG9zaXRpb24iOjYsIkVuZERhdGVQb3NpdGlvbiI6NiwiRGF0ZUlzVmlzaWJsZSI6ZmFsc2UsIlRpdGxlUG9zaXRpb24iOjQsIkR1cmF0aW9uUG9zaXRpb24iOjYsIlBlcmNlbnRhZ2VDb21wbGV0ZWRQb3NpdGlvbiI6MiwiU3BhY2luZyI6MywiSXNCZWxvd1RpbWViYW5kIjp0cnVlLCJQZXJjZW50YWdlQ29tcGxldGVTaGFwZU9wYWNpdHkiOjM1LCJTaGFwZVN0eWxlIjp7IiRpZCI6IjE5NDYiLCJNYXJnaW4iOnsiJGlkIjoiMTk0NyIsIlRvcCI6MC4wLCJMZWZ0Ijo0LjAsIlJpZ2h0Ijo0LjAsIkJvdHRvbSI6MC4wfSwiUGFkZGluZyI6eyIkaWQiOiIxOTQ4IiwiVG9wIjowLjAsIkxlZnQiOjAuMCwiUmlnaHQiOjAuMCwiQm90dG9tIjowLjB9LCJCYWNrZ3JvdW5kIjp7IiRpZCI6IjE5NDkiLCJDb2xvciI6eyIkaWQiOiIxOTUwIiwiQSI6MjU1LCJSIjoyMzUsIkciOjE4OSwiQiI6MTAyfX0sIklzVmlzaWJsZSI6dHJ1ZSwiV2lkdGgiOjAuMCwiSGVpZ2h0IjoxNi4wLCJCb3JkZXJTdHlsZSI6eyIkaWQiOiIxOTUxIiwiTGluZUNvbG9yIjp7IiRpZCI6IjE5NTIiLCIkdHlwZSI6Ik5MUkUuQ29tbW9uLkRvbS5Tb2xpZENvbG9yQnJ1c2gsIE5MUkUuQ29tbW9uIiwiQ29sb3IiOnsiJGlkIjoiMTk1MyIsIkEiOjI1NSwiUiI6MjU1LCJHIjoyNTUsIkIiOjI1NX19LCJMaW5lV2VpZ2h0IjowLjAsIkxpbmVUeXBlIjowLCJQYXJlbnRTdHlsZSI6bnVsbH0sIlBhcmVudFN0eWxlIjpudWxsfSwiVGl0bGVTdHlsZSI6eyIkaWQiOiIxOTU0IiwiRm9udFNldHRpbmdzIjp7IiRpZCI6IjE5NTUiLCJGb250U2l6ZSI6OSwiRm9udE5hbWUiOiJBcmlhbCIsIklzQm9sZCI6dHJ1ZSwiSXNJdGFsaWMiOmZhbHNlLCJJc1VuZGVybGluZWQiOmZhbHNlLCJQYXJlbnRTdHlsZSI6bnVsbH0sIkF1dG9TaXplIjowLCJGb3JlZ3JvdW5kIjp7IiRpZCI6IjE5NTYiLCJDb2xvciI6eyIkaWQiOiIxOTU3IiwiQSI6MjU1LCJSIjowLCJHIjowLCJCIjowfX0sIk1heFdpZHRoIjo3MjAuMCwiTWF4SGVpZ2h0IjoiSW5maW5pdHkiLCJTbWFydEZvcmVncm91bmRJc0FjdGl2ZSI6ZmFsc2UsIkhvcml6b250YWxBbGlnbm1lbnQiOjAsIlZlcnRpY2FsQWxpZ25tZW50IjowLCJTbWFydEZvcmVncm91bmQiOm51bGwsIkJhY2tncm91bmRGaWxsVHlwZSI6MCwiTWFyZ2luIjp7IiRpZCI6IjE5NTgiLCJUb3AiOjAuMCwiTGVmdCI6MC4wLCJSaWdodCI6MC4wLCJCb3R0b20iOjAuMH0sIlBhZGRpbmciOnsiJGlkIjoiMTk1OSIsIlRvcCI6MC4wLCJMZWZ0IjowLjAsIlJpZ2h0IjowLjAsIkJvdHRvbSI6MC4wfSwiQmFja2dyb3VuZCI6eyIkaWQiOiIxOTYwIiwiQ29sb3IiOnsiJGlkIjoiMTk2MSIsIkEiOjAsIlIiOjI1NSwiRyI6MjU1LCJCIjoyNTV9fSwiSXNWaXNpYmxlIjp0cnVlLCJXaWR0aCI6MC4wLCJIZWlnaHQiOjAuMCwiQm9yZGVyU3R5bGUiOnsiJGlkIjoiMTk2MiIsIkxpbmVDb2xvciI6bnVsbCwiTGluZVdlaWdodCI6MC4wLCJMaW5lVHlwZSI6MCwiUGFyZW50U3R5bGUiOm51bGx9LCJQYXJlbnRTdHlsZSI6bnVsbH0sIkRhdGVTdHlsZSI6eyIkaWQiOiIxOTYzIiwiRm9udFNldHRpbmdzIjp7IiRpZCI6IjE5NjQiLCJGb250U2l6ZSI6OSwiRm9udE5hbWUiOiJDYWxpYnJpIiwiSXNCb2xkIjpmYWxzZSwiSXNJdGFsaWMiOmZhbHNlLCJJc1VuZGVybGluZWQiOmZhbHNlLCJQYXJlbnRTdHlsZSI6bnVsbH0sIkF1dG9TaXplIjowLCJGb3JlZ3JvdW5kIjp7IiRpZCI6IjE5NjUiLCJDb2xvciI6eyIkaWQiOiIxOTY2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Tk2NyIsIlRvcCI6MC4wLCJMZWZ0IjowLjAsIlJpZ2h0IjowLjAsIkJvdHRvbSI6MC4wfSwiUGFkZGluZyI6eyIkaWQiOiIxOTY4IiwiVG9wIjowLjAsIkxlZnQiOjAuMCwiUmlnaHQiOjAuMCwiQm90dG9tIjowLjB9LCJCYWNrZ3JvdW5kIjp7IiRpZCI6IjE5NjkiLCJDb2xvciI6eyIkcmVmIjoiMTkzOCJ9fSwiSXNWaXNpYmxlIjp0cnVlLCJXaWR0aCI6MC4wLCJIZWlnaHQiOjAuMCwiQm9yZGVyU3R5bGUiOnsiJGlkIjoiMTk3MCIsIkxpbmVDb2xvciI6bnVsbCwiTGluZVdlaWdodCI6MC4wLCJMaW5lVHlwZSI6MCwiUGFyZW50U3R5bGUiOm51bGx9LCJQYXJlbnRTdHlsZSI6bnVsbH0sIkRhdGVGb3JtYXQiOnsiJGlkIjoiMTk3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OTcyIiwiRm9ybWF0IjowLCJJc1Zpc2libGUiOmZhbHNlLCJMYXN0S25vd25WaXNpYmlsaXR5U3RhdGUiOmZhbHNlfSwiSXNWaXNpYmxlIjp0cnVlLCJQYXJlbnRTdHlsZSI6bnVsbH0sIkluZGV4IjoyOSwiU21hcnREdXJhdGlvbkFjdGl2YXRlZCI6ZmFsc2UsIkRhdGVGb3JtYXQiOnsiJHJlZiI6IjE5NzEifSwiV2Vla051bWJlcmluZyI6eyIkaWQiOiIxOTczIiwiRm9ybWF0IjowLCJJc1Zpc2libGUiOmZhbHNlLCJMYXN0S25vd25WaXNpYmlsaXR5U3RhdGUiOmZhbHNlfSwiSWQiOiI3NzVmMGZmOS0wMmFlLTQ1NzYtOWMyZi02MTMxOGFlMmRkY2IiLCJJbXBvcnRJZCI6bnVsbCwiVGl0bGUiOiJBc3NpZ24gY29udHJvbCBvd25lcnMiLCJOb3RlIjpudWxsLCJIeXBlcmxpbmsiOnsiJGlkIjoiMTk3NCIsIkFkZHJlc3MiOiIiLCJTdWJBZGRyZXNzIjoiIn0sIklzQ2hhbmdlZCI6ZmFsc2UsIklzTmV3IjpmYWxzZX19XSwiX21pbGVzdG9uZXMiOltdLCJJZCI6IjAwMDAwMDAwLTAwMDAtMDAwMC0wMDAwLTAwMDAwMDAwMDAwMCIsIklzU2luZ2xlSXRlbVJvdyI6dHJ1ZX1dLCJJbmRleCI6MjgsIklkIjoiYTFlNTIxNTAtMDg3YS00NTA1LWEwOWUtYTNlYWIzMjMzMTI5IiwiSGVhZGVyVGV4dCI6IiIsIklzRGVmYXVsdCI6dHJ1ZSwiU3R5bGUiOnsiJGlkIjoiMTk3NSIsIkhlYWRlclN0eWxlIjp7IiRpZCI6IjE5NzYiLCJUZXh0U3R5bGUiOnsiJGlkIjoiMTk3NyIsIkZvbnRTZXR0aW5ncyI6eyIkaWQiOiIxOTc4IiwiRm9udFNpemUiOjExLCJGb250TmFtZSI6IkFyaWFsIiwiSXNCb2xkIjpmYWxzZSwiSXNJdGFsaWMiOmZhbHNlLCJJc1VuZGVybGluZWQiOmZhbHNlLCJQYXJlbnRTdHlsZSI6bnVsbH0sIkF1dG9TaXplIjowLCJGb3JlZ3JvdW5kIjp7IiRpZCI6IjE5NzkiLCJDb2xvciI6eyIkaWQiOiIxOTgw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Tk4MSIsIlRvcCI6MC4wLCJMZWZ0IjowLjAsIlJpZ2h0IjowLjAsIkJvdHRvbSI6MC4wfSwiUGFkZGluZyI6eyIkaWQiOiIxOTgyIiwiVG9wIjowLjAsIkxlZnQiOjAuMCwiUmlnaHQiOjAuMCwiQm90dG9tIjowLjB9LCJCYWNrZ3JvdW5kIjp7IiRpZCI6IjE5ODMiLCJDb2xvciI6eyIkaWQiOiIxOTg0IiwiQSI6MCwiUiI6MjU1LCJHIjoyNTUsIkIiOjI1NX19LCJJc1Zpc2libGUiOnRydWUsIldpZHRoIjowLjAsIkhlaWdodCI6MC4wLCJCb3JkZXJTdHlsZSI6bnVsbCwiUGFyZW50U3R5bGUiOm51bGx9LCJSZWN0YW5nbGVTdHlsZSI6eyIkaWQiOiIxOTg1IiwiTWFyZ2luIjp7IiRpZCI6IjE5ODYiLCJUb3AiOjAuMCwiTGVmdCI6MC4wLCJSaWdodCI6MC4wLCJCb3R0b20iOjAuMH0sIlBhZGRpbmciOnsiJGlkIjoiMTk4NyIsIlRvcCI6MC4wLCJMZWZ0IjowLjAsIlJpZ2h0IjowLjAsIkJvdHRvbSI6MC4wfSwiQmFja2dyb3VuZCI6eyIkaWQiOiIxOTg4IiwiQ29sb3IiOnsiJGlkIjoiMTk4OSIsIkEiOjYzLCJSIjoyMzIsIkciOjIzMiwiQiI6MjMyfX0sIklzVmlzaWJsZSI6dHJ1ZSwiV2lkdGgiOjAuMCwiSGVpZ2h0IjowLjAsIkJvcmRlclN0eWxlIjp7IiRpZCI6IjE5OTAiLCJMaW5lQ29sb3IiOnsiJGlkIjoiMTk5MSIsIiR0eXBlIjoiTkxSRS5Db21tb24uRG9tLlNvbGlkQ29sb3JCcnVzaCwgTkxSRS5Db21tb24iLCJDb2xvciI6eyIkaWQiOiIxOTkyIiwiQSI6MjU1LCJSIjoyNTUsIkciOjAsIkIiOjB9fSwiTGluZVdlaWdodCI6MC4wLCJMaW5lVHlwZSI6MCwiUGFyZW50U3R5bGUiOm51bGx9LCJQYXJlbnRTdHlsZSI6bnVsbH0sIk1hcmdpbiI6eyIkaWQiOiIxOTkzIiwiVG9wIjowLjAsIkxlZnQiOjAuMCwiUmlnaHQiOjAuMCwiQm90dG9tIjowLjB9LCJQYWRkaW5nIjp7IiRpZCI6IjE5OTQiLCJUb3AiOjAuMCwiTGVmdCI6MC4wLCJSaWdodCI6MC4wLCJCb3R0b20iOjAuMH0sIkJhY2tncm91bmQiOm51bGwsIklzVmlzaWJsZSI6dHJ1ZSwiV2lkdGgiOjAuMCwiSGVpZ2h0IjowLjAsIkJvcmRlclN0eWxlIjpudWxsLCJQYXJlbnRTdHlsZSI6bnVsbH0sIkJhY2tncm91bmRTdHlsZSI6eyIkaWQiOiIxOTk1IiwiTWFyZ2luIjp7IiRpZCI6IjE5OTYiLCJUb3AiOjAuMCwiTGVmdCI6MC4wLCJSaWdodCI6MC4wLCJCb3R0b20iOjAuMH0sIlBhZGRpbmciOnsiJGlkIjoiMTk5NyIsIlRvcCI6MC4wLCJMZWZ0IjowLjAsIlJpZ2h0IjowLjAsIkJvdHRvbSI6MC4wfSwiQmFja2dyb3VuZCI6eyIkaWQiOiIxOTk4IiwiQ29sb3IiOnsiJGlkIjoiMTk5OSIsIkEiOjUxLCJSIjoyMzIsIkciOjIzMiwiQiI6MjMyfX0sIklzVmlzaWJsZSI6dHJ1ZSwiV2lkdGgiOjAuMCwiSGVpZ2h0IjowLjAsIkJvcmRlclN0eWxlIjp7IiRpZCI6IjIwMDAiLCJMaW5lQ29sb3IiOnsiJGlkIjoiMjAwMSIsIiR0eXBlIjoiTkxSRS5Db21tb24uRG9tLlNvbGlkQ29sb3JCcnVzaCwgTkxSRS5Db21tb24iLCJDb2xvciI6eyIkaWQiOiIyMDAyIiwiQSI6MjU1LCJSIjoyMzQsIkciOjIyLCJCIjozMH19LCJMaW5lV2VpZ2h0IjowLjAsIkxpbmVUeXBlIjowLCJQYXJlbnRTdHlsZSI6bnVsbH0sIlBhcmVudFN0eWxlIjpudWxsfSwiTWFyZ2luIjp7IiRpZCI6IjIwMDMiLCJUb3AiOjAuMCwiTGVmdCI6MC4wLCJSaWdodCI6MC4wLCJCb3R0b20iOjAuMH0sIlBhZGRpbmciOnsiJGlkIjoiMjAwNCIsIlRvcCI6MC4wLCJMZWZ0IjowLjAsIlJpZ2h0IjowLjAsIkJvdHRvbSI6MC4wfSwiSXNWaXNpYmxlIjp0cnVlLCJXaWR0aCI6MC4wLCJIZWlnaHQiOjAuMCwiQm9yZGVyU3R5bGUiOnsiJGlkIjoiMjAwNSIsIkxpbmVDb2xvciI6bnVsbCwiTGluZVdlaWdodCI6MC4wLCJMaW5lVHlwZSI6MCwiUGFyZW50U3R5bGUiOm51bGx9LCJQYXJlbnRTdHlsZSI6bnVsbH19XSwiSWQiOiIzNjg3MmI1OC1lM2Y3LTQxNjUtOGVjMy03ZjgyMTExYjc3YjEiLCJJbmRleCI6MjgsIkhlYWRlclRleHQiOiJDb250cm9scyIsIlN0eWxlIjp7IiRpZCI6IjIwMDYiLCJTdHlsZUlkIjoiMDAwMDAwMDAtMDAwMC0wMDAwLTAwMDAtMDAwMDAwMDAwMDAwIiwiSGVhZGVyU3R5bGUiOnsiJGlkIjoiMjAwNyIsIlRleHRJc1ZlcnRpY2FsIjpmYWxzZSwiVGV4dFN0eWxlIjp7IiRpZCI6IjIwMDgiLCJGb250U2V0dGluZ3MiOnsiJGlkIjoiMjAwOSIsIkZvbnRTaXplIjoxMSwiRm9udE5hbWUiOiJBcmlhbCIsIklzQm9sZCI6dHJ1ZSwiSXNJdGFsaWMiOmZhbHNlLCJJc1VuZGVybGluZWQiOmZhbHNlLCJQYXJlbnRTdHlsZSI6bnVsbH0sIkF1dG9TaXplIjoyLCJGb3JlZ3JvdW5kIjp7IiRpZCI6IjIwMTAiLCJDb2xvciI6eyIkaWQiOiIyMDEx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jAxMiIsIlRvcCI6MC4wLCJMZWZ0IjowLjAsIlJpZ2h0IjowLjAsIkJvdHRvbSI6MC4wfSwiUGFkZGluZyI6eyIkaWQiOiIyMDEzIiwiVG9wIjowLjAsIkxlZnQiOjAuMCwiUmlnaHQiOjAuMCwiQm90dG9tIjowLjB9LCJCYWNrZ3JvdW5kIjp7IiRpZCI6IjIwMTQiLCJDb2xvciI6eyIkaWQiOiIyMDE1IiwiQSI6MjU1LCJSIjo4OSwiRyI6ODksIkIiOjg5fX0sIklzVmlzaWJsZSI6dHJ1ZSwiV2lkdGgiOjAuMCwiSGVpZ2h0IjowLjAsIkJvcmRlclN0eWxlIjpudWxsLCJQYXJlbnRTdHlsZSI6bnVsbH0sIlJlY3RhbmdsZVN0eWxlIjp7IiRpZCI6IjIwMTYiLCJNYXJnaW4iOnsiJGlkIjoiMjAxNyIsIlRvcCI6MC4wLCJMZWZ0IjowLjAsIlJpZ2h0IjowLjAsIkJvdHRvbSI6MC4wfSwiUGFkZGluZyI6eyIkaWQiOiIyMDE4IiwiVG9wIjowLjAsIkxlZnQiOjAuMCwiUmlnaHQiOjAuMCwiQm90dG9tIjowLjB9LCJCYWNrZ3JvdW5kIjp7IiRpZCI6IjIwMTkiLCJDb2xvciI6eyIkaWQiOiIyMDIwIiwiQSI6MjU1LCJSIjoyMzIsIkciOjIzMiwiQiI6MjMyfX0sIklzVmlzaWJsZSI6dHJ1ZSwiV2lkdGgiOjAuMCwiSGVpZ2h0IjowLjAsIkJvcmRlclN0eWxlIjp7IiRpZCI6IjIwMjEiLCJMaW5lQ29sb3IiOnsiJGlkIjoiMjAyMiIsIiR0eXBlIjoiTkxSRS5Db21tb24uRG9tLlNvbGlkQ29sb3JCcnVzaCwgTkxSRS5Db21tb24iLCJDb2xvciI6eyIkaWQiOiIyMDIzIiwiQSI6MjU1LCJSIjo4MiwiRyI6ODIsIkIiOjgyfX0sIkxpbmVXZWlnaHQiOjAuMCwiTGluZVR5cGUiOjAsIlBhcmVudFN0eWxlIjpudWxsfSwiUGFyZW50U3R5bGUiOm51bGx9LCJNYXJnaW4iOnsiJGlkIjoiMjAyNCIsIlRvcCI6MC4wLCJMZWZ0IjowLjAsIlJpZ2h0IjowLjAsIkJvdHRvbSI6MC4wfSwiUGFkZGluZyI6eyIkaWQiOiIyMDI1IiwiVG9wIjowLjAsIkxlZnQiOjAuMCwiUmlnaHQiOjAuMCwiQm90dG9tIjowLjB9LCJCYWNrZ3JvdW5kIjpudWxsLCJJc1Zpc2libGUiOnRydWUsIldpZHRoIjowLjAsIkhlaWdodCI6MC4wLCJCb3JkZXJTdHlsZSI6bnVsbCwiUGFyZW50U3R5bGUiOm51bGx9LCJCYWNrZ3JvdW5kU3R5bGUiOnsiJGlkIjoiMjAyNiIsIk1hcmdpbiI6eyIkaWQiOiIyMDI3IiwiVG9wIjowLjAsIkxlZnQiOjAuMCwiUmlnaHQiOjAuMCwiQm90dG9tIjowLjB9LCJQYWRkaW5nIjp7IiRpZCI6IjIwMjgiLCJUb3AiOjAuMCwiTGVmdCI6MC4wLCJSaWdodCI6MC4wLCJCb3R0b20iOjAuMH0sIkJhY2tncm91bmQiOnsiJGlkIjoiMjAyOSIsIkNvbG9yIjp7IiRpZCI6IjIwMzAiLCJBIjo1MSwiUiI6MjMyLCJHIjoyMzIsIkIiOjIzMn19LCJJc1Zpc2libGUiOnRydWUsIldpZHRoIjowLjAsIkhlaWdodCI6MC4wLCJCb3JkZXJTdHlsZSI6eyIkaWQiOiIyMDMxIiwiTGluZUNvbG9yIjp7IiRpZCI6IjIwMzIiLCIkdHlwZSI6Ik5MUkUuQ29tbW9uLkRvbS5Tb2xpZENvbG9yQnJ1c2gsIE5MUkUuQ29tbW9uIiwiQ29sb3IiOnsiJGlkIjoiMjAzMyIsIkEiOjI1NSwiUiI6NDcsIkciOjgyLCJCIjoxNDN9fSwiTGluZVdlaWdodCI6MC4wLCJMaW5lVHlwZSI6MCwiUGFyZW50U3R5bGUiOm51bGx9LCJQYXJlbnRTdHlsZSI6bnVsbH0sIklzQWJvdmVUaW1lYmFuZCI6ZmFsc2UsIlNwYWNpbmciOjUsIkRlZmF1bHRTd2ltbGFuZVRhc2tTdHlsZSI6eyIkaWQiOiIyMDM0IiwiJHR5cGUiOiJOTFJFLkNvbW1vbi5Eb20uU3R5bGVzLkV4cGxpY2l0U2V0YWJsZVRhc2tTdHlsZSwgTkxSRS5Db21tb24iLCJTaGFwZSI6MywiU2hhcGVUaGlja25lc3MiOjEsIkR1cmF0aW9uRm9ybWF0IjowLCJJbmNsdWRlTm9uV29ya2luZ0RheXNJbkR1cmF0aW9uIjpmYWxzZSwiUGVyY2VudGFnZUNvbXBsZXRlU3R5bGUiOnsiJGlkIjoiMjAzNSIsIkZvbnRTZXR0aW5ncyI6eyIkaWQiOiIyMDM2IiwiRm9udFNpemUiOjEwLCJGb250TmFtZSI6IkNhbGlicmkiLCJJc0JvbGQiOmZhbHNlLCJJc0l0YWxpYyI6ZmFsc2UsIklzVW5kZXJsaW5lZCI6ZmFsc2UsIlBhcmVudFN0eWxlIjpudWxsfSwiQXV0b1NpemUiOjAsIkZvcmVncm91bmQiOnsiJGlkIjoiMjAzNyIsIkNvbG9yIjp7IiRpZCI6IjIwMzgiLCJBIjoyNTUsIlIiOjExNSwiRyI6MTE1LCJCIjoxMTV9fSwiTWF4V2lkdGgiOjIwMC4wLCJNYXhIZWlnaHQiOiJJbmZpbml0eSIsIlNtYXJ0Rm9yZWdyb3VuZElzQWN0aXZlIjpmYWxzZSwiSG9yaXpvbnRhbEFsaWdubWVudCI6MSwiVmVydGljYWxBbGlnbm1lbnQiOjAsIlNtYXJ0Rm9yZWdyb3VuZCI6bnVsbCwiQmFja2dyb3VuZEZpbGxUeXBlIjowLCJNYXJnaW4iOnsiJGlkIjoiMjAzOSIsIlRvcCI6MC4wLCJMZWZ0IjowLjAsIlJpZ2h0IjowLjAsIkJvdHRvbSI6MC4wfSwiUGFkZGluZyI6eyIkaWQiOiIyMDQwIiwiVG9wIjowLjAsIkxlZnQiOjAuMCwiUmlnaHQiOjAuMCwiQm90dG9tIjowLjB9LCJCYWNrZ3JvdW5kIjp7IiRpZCI6IjIwNDEiLCJDb2xvciI6eyIkaWQiOiIyMDQyIiwiQSI6ODksIlIiOjAsIkciOjAsIkIiOjB9fSwiSXNWaXNpYmxlIjp0cnVlLCJXaWR0aCI6MC4wLCJIZWlnaHQiOjAuMCwiQm9yZGVyU3R5bGUiOnsiJGlkIjoiMjA0MyIsIkxpbmVDb2xvciI6bnVsbCwiTGluZVdlaWdodCI6MC4wLCJMaW5lVHlwZSI6MCwiUGFyZW50U3R5bGUiOm51bGx9LCJQYXJlbnRTdHlsZSI6bnVsbH0sIkR1cmF0aW9uU3R5bGUiOnsiJGlkIjoiMjA0NCIsIkZvbnRTZXR0aW5ncyI6eyIkaWQiOiIyMDQ1IiwiRm9udFNpemUiOjEwLCJGb250TmFtZSI6IkNhbGlicmkiLCJJc0JvbGQiOmZhbHNlLCJJc0l0YWxpYyI6ZmFsc2UsIklzVW5kZXJsaW5lZCI6ZmFsc2UsIlBhcmVudFN0eWxlIjpudWxsfSwiQXV0b1NpemUiOjAsIkZvcmVncm91bmQiOnsiJGlkIjoiMjA0NiIsIkNvbG9yIjp7IiRpZCI6IjIwNDc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yMDQ4IiwiVG9wIjowLjAsIkxlZnQiOjAuMCwiUmlnaHQiOjAuMCwiQm90dG9tIjowLjB9LCJQYWRkaW5nIjp7IiRpZCI6IjIwNDkiLCJUb3AiOjAuMCwiTGVmdCI6MC4wLCJSaWdodCI6MC4wLCJCb3R0b20iOjAuMH0sIkJhY2tncm91bmQiOnsiJGlkIjoiMjA1MCIsIkNvbG9yIjp7IiRpZCI6IjIwNTEiLCJBIjo4OSwiUiI6MCwiRyI6MCwiQiI6MH19LCJJc1Zpc2libGUiOnRydWUsIldpZHRoIjowLjAsIkhlaWdodCI6MC4wLCJCb3JkZXJTdHlsZSI6eyIkaWQiOiIyMDUyIiwiTGluZUNvbG9yIjpudWxsLCJMaW5lV2VpZ2h0IjowLjAsIkxpbmVUeXBlIjowLCJQYXJlbnRTdHlsZSI6bnVsbH0sIlBhcmVudFN0eWxlIjpudWxsfSwiSG9yaXpvbnRhbENvbm5lY3RvclN0eWxlIjp7IiRpZCI6IjIwNTMiLCJMaW5lQ29sb3IiOnsiJGlkIjoiMjA1NCIsIiR0eXBlIjoiTkxSRS5Db21tb24uRG9tLlNvbGlkQ29sb3JCcnVzaCwgTkxSRS5Db21tb24iLCJDb2xvciI6eyIkaWQiOiIyMDU1IiwiQSI6MjU1LCJSIjoyMDQsIkciOjIwNCwiQiI6MjA0fX0sIkxpbmVXZWlnaHQiOjEuMCwiTGluZVR5cGUiOjAsIlBhcmVudFN0eWxlIjpudWxsfSwiVmVydGljYWxDb25uZWN0b3JTdHlsZSI6eyIkaWQiOiIyMDU2IiwiTGluZUNvbG9yIjp7IiRpZCI6IjIwNTciLCIkdHlwZSI6Ik5MUkUuQ29tbW9uLkRvbS5Tb2xpZENvbG9yQnJ1c2gsIE5MUkUuQ29tbW9uIiwiQ29sb3IiOnsiJGlkIjoiMjA1OCIsIkEiOjI1NSwiUiI6MjA0LCJHIjoyMDQsIkIiOjIwNH19LCJMaW5lV2VpZ2h0IjowLjAsIkxpbmVUeXBlIjowLCJQYXJlbnRTdHlsZSI6bnVsbH0sIk1hcmdpbiI6bnVsbCwiU3RhcnREYXRlUG9zaXRpb24iOjYsIkVuZERhdGVQb3NpdGlvbiI6NiwiRGF0ZUlzVmlzaWJsZSI6ZmFsc2UsIlRpdGxlUG9zaXRpb24iOjQsIkR1cmF0aW9uUG9zaXRpb24iOjYsIlBlcmNlbnRhZ2VDb21wbGV0ZWRQb3NpdGlvbiI6MiwiU3BhY2luZyI6MywiSXNCZWxvd1RpbWViYW5kIjp0cnVlLCJQZXJjZW50YWdlQ29tcGxldGVTaGFwZU9wYWNpdHkiOjM1LCJTaGFwZVN0eWxlIjp7IiRpZCI6IjIwNTkiLCJNYXJnaW4iOnsiJGlkIjoiMjA2MCIsIlRvcCI6MC4wLCJMZWZ0Ijo0LjAsIlJpZ2h0Ijo0LjAsIkJvdHRvbSI6MC4wfSwiUGFkZGluZyI6eyIkaWQiOiIyMDYxIiwiVG9wIjowLjAsIkxlZnQiOjAuMCwiUmlnaHQiOjAuMCwiQm90dG9tIjowLjB9LCJCYWNrZ3JvdW5kIjp7IiRpZCI6IjIwNjIiLCJDb2xvciI6eyIkaWQiOiIyMDYzIiwiQSI6MjU1LCJSIjoyMzUsIkciOjE4OSwiQiI6MTAyfX0sIklzVmlzaWJsZSI6dHJ1ZSwiV2lkdGgiOjAuMCwiSGVpZ2h0IjoxNi4wLCJCb3JkZXJTdHlsZSI6eyIkaWQiOiIyMDY0IiwiTGluZUNvbG9yIjp7IiRpZCI6IjIwNjUiLCIkdHlwZSI6Ik5MUkUuQ29tbW9uLkRvbS5Tb2xpZENvbG9yQnJ1c2gsIE5MUkUuQ29tbW9uIiwiQ29sb3IiOnsiJGlkIjoiMjA2NiIsIkEiOjI1NSwiUiI6MjM0LCJHIjoyMiwiQiI6MzB9fSwiTGluZVdlaWdodCI6MC4wLCJMaW5lVHlwZSI6MCwiUGFyZW50U3R5bGUiOm51bGx9LCJQYXJlbnRTdHlsZSI6bnVsbH0sIlRpdGxlU3R5bGUiOnsiJGlkIjoiMjA2NyIsIkZvbnRTZXR0aW5ncyI6eyIkaWQiOiIyMDY4IiwiRm9udFNpemUiOjksIkZvbnROYW1lIjoiQXJpYWwiLCJJc0JvbGQiOnRydWUsIklzSXRhbGljIjpmYWxzZSwiSXNVbmRlcmxpbmVkIjpmYWxzZSwiUGFyZW50U3R5bGUiOm51bGx9LCJBdXRvU2l6ZSI6MCwiRm9yZWdyb3VuZCI6eyIkaWQiOiIyMDY5IiwiQ29sb3IiOnsiJGlkIjoiMjA3MC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yMDcxIiwiVG9wIjowLjAsIkxlZnQiOjAuMCwiUmlnaHQiOjAuMCwiQm90dG9tIjowLjB9LCJQYWRkaW5nIjp7IiRpZCI6IjIwNzIiLCJUb3AiOjAuMCwiTGVmdCI6MC4wLCJSaWdodCI6MC4wLCJCb3R0b20iOjAuMH0sIkJhY2tncm91bmQiOnsiJGlkIjoiMjA3MyIsIkNvbG9yIjp7IiRpZCI6IjIwNzQiLCJBIjowLCJSIjoyNTUsIkciOjI1NSwiQiI6MjU1fX0sIklzVmlzaWJsZSI6dHJ1ZSwiV2lkdGgiOjAuMCwiSGVpZ2h0IjowLjAsIkJvcmRlclN0eWxlIjp7IiRpZCI6IjIwNzUiLCJMaW5lQ29sb3IiOm51bGwsIkxpbmVXZWlnaHQiOjAuMCwiTGluZVR5cGUiOjAsIlBhcmVudFN0eWxlIjpudWxsfSwiUGFyZW50U3R5bGUiOm51bGx9LCJEYXRlU3R5bGUiOnsiJGlkIjoiMjA3NiIsIkZvbnRTZXR0aW5ncyI6eyIkaWQiOiIyMDc3IiwiRm9udFNpemUiOjksIkZvbnROYW1lIjoiQ2FsaWJyaSIsIklzQm9sZCI6ZmFsc2UsIklzSXRhbGljIjpmYWxzZSwiSXNVbmRlcmxpbmVkIjpmYWxzZSwiUGFyZW50U3R5bGUiOm51bGx9LCJBdXRvU2l6ZSI6MCwiRm9yZWdyb3VuZCI6eyIkaWQiOiIyMDc4IiwiQ29sb3IiOnsiJGlkIjoiMjA3OS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IwODAiLCJUb3AiOjAuMCwiTGVmdCI6MC4wLCJSaWdodCI6MC4wLCJCb3R0b20iOjAuMH0sIlBhZGRpbmciOnsiJGlkIjoiMjA4MSIsIlRvcCI6MC4wLCJMZWZ0IjowLjAsIlJpZ2h0IjowLjAsIkJvdHRvbSI6MC4wfSwiQmFja2dyb3VuZCI6eyIkaWQiOiIyMDgyIiwiQ29sb3IiOnsiJHJlZiI6IjIwNTEifX0sIklzVmlzaWJsZSI6dHJ1ZSwiV2lkdGgiOjAuMCwiSGVpZ2h0IjowLjAsIkJvcmRlclN0eWxlIjp7IiRpZCI6IjIwODMiLCJMaW5lQ29sb3IiOm51bGwsIkxpbmVXZWlnaHQiOjAuMCwiTGluZVR5cGUiOjAsIlBhcmVudFN0eWxlIjpudWxsfSwiUGFyZW50U3R5bGUiOm51bGx9LCJEYXRlRm9ybWF0Ijp7IiRpZCI6IjIwODQ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A4NSIsIkZvcm1hdCI6MCwiSXNWaXNpYmxlIjpmYWxzZSwiTGFzdEtub3duVmlzaWJpbGl0eVN0YXRlIjpmYWxzZX0sIklzVmlzaWJsZSI6dHJ1ZSwiUGFyZW50U3R5bGUiOm51bGwsIl9leHBsaWNpdGx5U2V0Ijp7IiRpZCI6IjIwODY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90U3R5bGUiOnsiJGlkIjoiMjA4NyIsIlNoYXBlIjoxNywiQ29ubmVjdG9yTWFyZ2luIjp7IiRpZCI6IjIwODgiLCJUb3AiOjAuMCwiTGVmdCI6Mi4wLCJSaWdodCI6Mi4wLCJCb3R0b20iOjAuMH0sIkNvbm5lY3RvclN0eWxlIjp7IiRpZCI6IjIwODkiLCJMaW5lQ29sb3IiOnsiJGlkIjoiMjA5MCIsIiR0eXBlIjoiTkxSRS5Db21tb24uRG9tLlNvbGlkQ29sb3JCcnVzaCwgTkxSRS5Db21tb24iLCJDb2xvciI6eyIkaWQiOiIyMDkxIiwiQSI6MTI3LCJSIjo3OSwiRyI6MTI5LCJCIjoxODl9fSwiTGluZVdlaWdodCI6MS4wLCJMaW5lVHlwZSI6MCwiUGFyZW50U3R5bGUiOm51bGx9LCJJc0JlbG93VGltZWJhbmQiOmZhbHNlLCJQb3NpdGlvbk9uVGFzayI6MSwiSGlkZURhdGUiOmZhbHNlLCJTaGFwZVNpemUiOjAsIlNwYWNpbmciOjEuMCwiUGFkZGluZyI6eyIkaWQiOiIyMDkyIiwiVG9wIjo3LjAsIkxlZnQiOjMuMCwiUmlnaHQiOjAuMCwiQm90dG9tIjoyLjB9LCJTaGFwZVN0eWxlIjp7IiRpZCI6IjIwOTMiLCJNYXJnaW4iOnsiJGlkIjoiMjA5NCIsIlRvcCI6MC4wLCJMZWZ0IjowLjAsIlJpZ2h0IjowLjAsIkJvdHRvbSI6MC4wfSwiUGFkZGluZyI6eyIkaWQiOiIyMDk1IiwiVG9wIjowLjAsIkxlZnQiOjAuMCwiUmlnaHQiOjAuMCwiQm90dG9tIjowLjB9LCJCYWNrZ3JvdW5kIjp7IiRpZCI6IjIwOTYiLCJDb2xvciI6eyIkaWQiOiIyMDk3IiwiQSI6MjU1LCJSIjoyMzIsIkciOjIzMiwiQiI6MjMyfX0sIklzVmlzaWJsZSI6dHJ1ZSwiV2lkdGgiOjEyLjAsIkhlaWdodCI6MTQuMCwiQm9yZGVyU3R5bGUiOnsiJGlkIjoiMjA5OCIsIkxpbmVDb2xvciI6eyIkaWQiOiIyMDk5IiwiJHR5cGUiOiJOTFJFLkNvbW1vbi5Eb20uU29saWRDb2xvckJydXNoLCBOTFJFLkNvbW1vbiIsIkNvbG9yIjp7IiRpZCI6IjIxMDAiLCJBIjoyNTUsIlIiOjIzNCwiRyI6MjIsIkIiOjMwfX0sIkxpbmVXZWlnaHQiOjAuMCwiTGluZVR5cGUiOjAsIlBhcmVudFN0eWxlIjpudWxsfSwiUGFyZW50U3R5bGUiOm51bGx9LCJUaXRsZVN0eWxlIjp7IiRpZCI6IjIxMDEiLCJGb250U2V0dGluZ3MiOnsiJGlkIjoiMjEwMiIsIkZvbnRTaXplIjoxMCwiRm9udE5hbWUiOiJDYWxpYnJpIiwiSXNCb2xkIjp0cnVlLCJJc0l0YWxpYyI6ZmFsc2UsIklzVW5kZXJsaW5lZCI6ZmFsc2UsIlBhcmVudFN0eWxlIjpudWxsfSwiQXV0b1NpemUiOjAsIkZvcmVncm91bmQiOnsiJGlkIjoiMjEwMyIsIkNvbG9yIjp7IiRpZCI6IjIxMDQ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MjEwNSIsIlRvcCI6MC4wLCJMZWZ0IjowLjAsIlJpZ2h0IjowLjAsIkJvdHRvbSI6MC4wfSwiUGFkZGluZyI6eyIkaWQiOiIyMTA2IiwiVG9wIjowLjAsIkxlZnQiOjAuMCwiUmlnaHQiOjAuMCwiQm90dG9tIjowLjB9LCJCYWNrZ3JvdW5kIjp7IiRpZCI6IjIxMDciLCJDb2xvciI6eyIkaWQiOiIyMTA4IiwiQSI6ODksIlIiOjAsIkciOjAsIkIiOjB9fSwiSXNWaXNpYmxlIjp0cnVlLCJXaWR0aCI6MC4wLCJIZWlnaHQiOjAuMCwiQm9yZGVyU3R5bGUiOnsiJGlkIjoiMjEwOSIsIkxpbmVDb2xvciI6bnVsbCwiTGluZVdlaWdodCI6MC4wLCJMaW5lVHlwZSI6MCwiUGFyZW50U3R5bGUiOm51bGx9LCJQYXJlbnRTdHlsZSI6bnVsbH0sIkRhdGVTdHlsZSI6eyIkaWQiOiIyMTEwIiwiRm9udFNldHRpbmdzIjp7IiRpZCI6IjIxMTEiLCJGb250U2l6ZSI6MTAsIkZvbnROYW1lIjoiQ2FsaWJyaSIsIklzQm9sZCI6ZmFsc2UsIklzSXRhbGljIjpmYWxzZSwiSXNVbmRlcmxpbmVkIjpmYWxzZSwiUGFyZW50U3R5bGUiOm51bGx9LCJBdXRvU2l6ZSI6MCwiRm9yZWdyb3VuZCI6eyIkaWQiOiIyMTEyIiwiQ29sb3IiOnsiJGlkIjoiMjExM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jExNCIsIlRvcCI6MC4wLCJMZWZ0IjowLjAsIlJpZ2h0IjowLjAsIkJvdHRvbSI6MC4wfSwiUGFkZGluZyI6eyIkaWQiOiIyMTE1IiwiVG9wIjowLjAsIkxlZnQiOjAuMCwiUmlnaHQiOjAuMCwiQm90dG9tIjowLjB9LCJCYWNrZ3JvdW5kIjp7IiRpZCI6IjIxMTYiLCJDb2xvciI6eyIkcmVmIjoiMjEwOCJ9fSwiSXNWaXNpYmxlIjpmYWxzZSwiV2lkdGgiOjAuMCwiSGVpZ2h0IjowLjAsIkJvcmRlclN0eWxlIjp7IiRpZCI6IjIxMTciLCJMaW5lQ29sb3IiOm51bGwsIkxpbmVXZWlnaHQiOjAuMCwiTGluZVR5cGUiOjAsIlBhcmVudFN0eWxlIjpudWxsfSwiUGFyZW50U3R5bGUiOm51bGx9LCJEYXRlRm9ybWF0Ijp7IiRpZCI6IjIxMTg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ExOSIsIkZvcm1hdCI6MCwiSXNWaXNpYmxlIjpmYWxzZSwiTGFzdEtub3duVmlzaWJpbGl0eVN0YXRlIjpmYWxzZX0sIklzVmlzaWJsZSI6dHJ1ZSwiUGFyZW50U3R5bGUiOm51bGx9LCJEZWZhdWx0U3dpbWxhbmVNaWxlc3RvbmVTdHlsZSI6eyIkaWQiOiIyMTIwIiwiVGl0bGVQb3NpdGlvbiI6IlJpZ2h0IiwiRGF0ZVBvc2l0aW9uIjoiTGVmdCIsIlNoYXBlVHlwZSI6MTcsIlNoYXBlU2l6ZSI6MCwiU3BhY2luZyI6NSwiU2hhcGVTdHlsZSI6eyIkaWQiOiIyMTIxIiwiTWFyZ2luIjp7IiRpZCI6IjIxMjIiLCJUb3AiOjAuMCwiTGVmdCI6MC4wLCJSaWdodCI6MC4wLCJCb3R0b20iOjAuMH0sIlBhZGRpbmciOnsiJGlkIjoiMjEyMyIsIlRvcCI6MC4wLCJMZWZ0IjowLjAsIlJpZ2h0IjowLjAsIkJvdHRvbSI6MC4wfSwiQmFja2dyb3VuZCI6eyIkaWQiOiIyMTI0IiwiQ29sb3IiOnsiJGlkIjoiMjEyNSIsIkEiOjI1NSwiUiI6MjMyLCJHIjoyMzIsIkIiOjIzMn19LCJJc1Zpc2libGUiOnRydWUsIldpZHRoIjoxMi4wLCJIZWlnaHQiOjE0LjAsIkJvcmRlclN0eWxlIjp7IiRpZCI6IjIxMjYiLCJMaW5lQ29sb3IiOnsiJGlkIjoiMjEyNyIsIiR0eXBlIjoiTkxSRS5Db21tb24uRG9tLlNvbGlkQ29sb3JCcnVzaCwgTkxSRS5Db21tb24iLCJDb2xvciI6eyIkaWQiOiIyMTI4IiwiQSI6MjU1LCJSIjoyMzQsIkciOjIyLCJCIjozMH19LCJMaW5lV2VpZ2h0IjowLjAsIkxpbmVUeXBlIjowLCJQYXJlbnRTdHlsZSI6bnVsbH0sIlBhcmVudFN0eWxlIjpudWxsfSwiVGl0bGVTdHlsZSI6eyIkaWQiOiIyMTI5IiwiRm9udFNldHRpbmdzIjp7IiRpZCI6IjIxMzAiLCJGb250U2l6ZSI6MTAsIkZvbnROYW1lIjoiQ2FsaWJyaSIsIklzQm9sZCI6dHJ1ZSwiSXNJdGFsaWMiOmZhbHNlLCJJc1VuZGVybGluZWQiOmZhbHNlLCJQYXJlbnRTdHlsZSI6bnVsbH0sIkF1dG9TaXplIjowLCJGb3JlZ3JvdW5kIjp7IiRpZCI6IjIxMzEiLCJDb2xvciI6eyIkaWQiOiIyMTMy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IxMzMiLCJUb3AiOjAuMCwiTGVmdCI6MC4wLCJSaWdodCI6MC4wLCJCb3R0b20iOjAuMH0sIlBhZGRpbmciOnsiJGlkIjoiMjEzNCIsIlRvcCI6MC4wLCJMZWZ0IjowLjAsIlJpZ2h0IjowLjAsIkJvdHRvbSI6MC4wfSwiQmFja2dyb3VuZCI6eyIkaWQiOiIyMTM1IiwiQ29sb3IiOnsiJGlkIjoiMjEzNiIsIkEiOjg5LCJSIjowLCJHIjowLCJCIjowfX0sIklzVmlzaWJsZSI6dHJ1ZSwiV2lkdGgiOjAuMCwiSGVpZ2h0IjowLjAsIkJvcmRlclN0eWxlIjp7IiRpZCI6IjIxMzciLCJMaW5lQ29sb3IiOm51bGwsIkxpbmVXZWlnaHQiOjAuMCwiTGluZVR5cGUiOjAsIlBhcmVudFN0eWxlIjpudWxsfSwiUGFyZW50U3R5bGUiOm51bGx9LCJEYXRlU3R5bGUiOnsiJGlkIjoiMjEzOCIsIkZvbnRTZXR0aW5ncyI6eyIkaWQiOiIyMTM5IiwiRm9udFNpemUiOjEwLCJGb250TmFtZSI6IkNhbGlicmkiLCJJc0JvbGQiOmZhbHNlLCJJc0l0YWxpYyI6ZmFsc2UsIklzVW5kZXJsaW5lZCI6ZmFsc2UsIlBhcmVudFN0eWxlIjpudWxsfSwiQXV0b1NpemUiOjAsIkZvcmVncm91bmQiOnsiJGlkIjoiMjE0MCIsIkNvbG9yIjp7IiRpZCI6IjIxNDE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IxNDIiLCJUb3AiOjAuMCwiTGVmdCI6MC4wLCJSaWdodCI6MC4wLCJCb3R0b20iOjAuMH0sIlBhZGRpbmciOnsiJGlkIjoiMjE0MyIsIlRvcCI6MC4wLCJMZWZ0IjowLjAsIlJpZ2h0IjowLjAsIkJvdHRvbSI6MC4wfSwiQmFja2dyb3VuZCI6eyIkaWQiOiIyMTQ0IiwiQ29sb3IiOnsiJGlkIjoiMjE0NSIsIkEiOjg5LCJSIjowLCJHIjowLCJCIjowfX0sIklzVmlzaWJsZSI6ZmFsc2UsIldpZHRoIjowLjAsIkhlaWdodCI6MC4wLCJCb3JkZXJTdHlsZSI6eyIkaWQiOiIyMTQ2IiwiTGluZUNvbG9yIjpudWxsLCJMaW5lV2VpZ2h0IjowLjAsIkxpbmVUeXBlIjowLCJQYXJlbnRTdHlsZSI6bnVsbH0sIlBhcmVudFN0eWxlIjpudWxsfSwiRGF0ZUZvcm1hdCI6eyIkaWQiOiIyMTQ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xNDgiLCJGb3JtYXQiOjAsIklzVmlzaWJsZSI6ZmFsc2UsIkxhc3RLbm93blZpc2liaWxpdHlTdGF0ZSI6ZmFsc2V9LCJJc1Zpc2libGUiOnRydWUsIlBhcmVudFN0eWxlIjpudWxsfSwiRGVmYXVsdFN3aW1sYW5lQWN0aXZpdHlTdHlsZSI6eyIkaWQiOiIyMTQ5IiwiSGVhZGVyU3R5bGUiOnsiJGlkIjoiMjE1MCIsIlRleHRTdHlsZSI6eyIkaWQiOiIyMTUxIiwiRm9udFNldHRpbmdzIjp7IiRpZCI6IjIxNTIiLCJGb250U2l6ZSI6MTEsIkZvbnROYW1lIjoiQXJpYWwiLCJJc0JvbGQiOmZhbHNlLCJJc0l0YWxpYyI6ZmFsc2UsIklzVW5kZXJsaW5lZCI6ZmFsc2UsIlBhcmVudFN0eWxlIjpudWxsfSwiQXV0b1NpemUiOjAsIkZvcmVncm91bmQiOnsiJGlkIjoiMjE1MyIsIkNvbG9yIjp7IiRpZCI6IjIxNTQ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yMTU1IiwiVG9wIjowLjAsIkxlZnQiOjAuMCwiUmlnaHQiOjAuMCwiQm90dG9tIjowLjB9LCJQYWRkaW5nIjp7IiRpZCI6IjIxNTYiLCJUb3AiOjAuMCwiTGVmdCI6MC4wLCJSaWdodCI6MC4wLCJCb3R0b20iOjAuMH0sIkJhY2tncm91bmQiOnsiJGlkIjoiMjE1NyIsIkNvbG9yIjp7IiRpZCI6IjIxNTgiLCJBIjowLCJSIjoyNTUsIkciOjI1NSwiQiI6MjU1fX0sIklzVmlzaWJsZSI6dHJ1ZSwiV2lkdGgiOjAuMCwiSGVpZ2h0IjowLjAsIkJvcmRlclN0eWxlIjpudWxsLCJQYXJlbnRTdHlsZSI6bnVsbH0sIlJlY3RhbmdsZVN0eWxlIjp7IiRpZCI6IjIxNTkiLCJNYXJnaW4iOnsiJGlkIjoiMjE2MCIsIlRvcCI6MC4wLCJMZWZ0IjowLjAsIlJpZ2h0IjowLjAsIkJvdHRvbSI6MC4wfSwiUGFkZGluZyI6eyIkaWQiOiIyMTYxIiwiVG9wIjowLjAsIkxlZnQiOjAuMCwiUmlnaHQiOjAuMCwiQm90dG9tIjowLjB9LCJCYWNrZ3JvdW5kIjp7IiRpZCI6IjIxNjIiLCJDb2xvciI6eyIkaWQiOiIyMTYzIiwiQSI6NjMsIlIiOjIzMiwiRyI6MjMyLCJCIjoyMzJ9fSwiSXNWaXNpYmxlIjp0cnVlLCJXaWR0aCI6MC4wLCJIZWlnaHQiOjAuMCwiQm9yZGVyU3R5bGUiOnsiJGlkIjoiMjE2NCIsIkxpbmVDb2xvciI6eyIkaWQiOiIyMTY1IiwiJHR5cGUiOiJOTFJFLkNvbW1vbi5Eb20uU29saWRDb2xvckJydXNoLCBOTFJFLkNvbW1vbiIsIkNvbG9yIjp7IiRpZCI6IjIxNjYiLCJBIjoyNTUsIlIiOjI1NSwiRyI6MCwiQiI6MH19LCJMaW5lV2VpZ2h0IjowLjAsIkxpbmVUeXBlIjowLCJQYXJlbnRTdHlsZSI6bnVsbH0sIlBhcmVudFN0eWxlIjpudWxsfSwiTWFyZ2luIjp7IiRpZCI6IjIxNjciLCJUb3AiOjAuMCwiTGVmdCI6MC4wLCJSaWdodCI6MC4wLCJCb3R0b20iOjAuMH0sIlBhZGRpbmciOnsiJGlkIjoiMjE2OCIsIlRvcCI6MC4wLCJMZWZ0IjowLjAsIlJpZ2h0IjowLjAsIkJvdHRvbSI6MC4wfSwiQmFja2dyb3VuZCI6bnVsbCwiSXNWaXNpYmxlIjp0cnVlLCJXaWR0aCI6MC4wLCJIZWlnaHQiOjAuMCwiQm9yZGVyU3R5bGUiOm51bGwsIlBhcmVudFN0eWxlIjpudWxsfSwiQmFja2dyb3VuZFN0eWxlIjp7IiRpZCI6IjIxNjkiLCJNYXJnaW4iOnsiJGlkIjoiMjE3MCIsIlRvcCI6MC4wLCJMZWZ0IjowLjAsIlJpZ2h0IjowLjAsIkJvdHRvbSI6MC4wfSwiUGFkZGluZyI6eyIkaWQiOiIyMTcxIiwiVG9wIjowLjAsIkxlZnQiOjAuMCwiUmlnaHQiOjAuMCwiQm90dG9tIjowLjB9LCJCYWNrZ3JvdW5kIjp7IiRyZWYiOiIyMDI5In0sIklzVmlzaWJsZSI6dHJ1ZSwiV2lkdGgiOjAuMCwiSGVpZ2h0IjowLjAsIkJvcmRlclN0eWxlIjp7IiRpZCI6IjIxNzIiLCJMaW5lQ29sb3IiOnsiJGlkIjoiMjE3MyIsIiR0eXBlIjoiTkxSRS5Db21tb24uRG9tLlNvbGlkQ29sb3JCcnVzaCwgTkxSRS5Db21tb24iLCJDb2xvciI6eyIkaWQiOiIyMTc0IiwiQSI6MjU1LCJSIjoyMzQsIkciOjIyLCJCIjozMH19LCJMaW5lV2VpZ2h0IjowLjAsIkxpbmVUeXBlIjowLCJQYXJlbnRTdHlsZSI6bnVsbH0sIlBhcmVudFN0eWxlIjpudWxsfSwiTWFyZ2luIjp7IiRpZCI6IjIxNzUiLCJUb3AiOjAuMCwiTGVmdCI6MC4wLCJSaWdodCI6MC4wLCJCb3R0b20iOjAuMH0sIlBhZGRpbmciOnsiJGlkIjoiMjE3NiIsIlRvcCI6MC4wLCJMZWZ0IjowLjAsIlJpZ2h0IjowLjAsIkJvdHRvbSI6MC4wfSwiSXNWaXNpYmxlIjp0cnVlLCJXaWR0aCI6MC4wLCJIZWlnaHQiOjAuMCwiQm9yZGVyU3R5bGUiOnsiJGlkIjoiMjE3NyIsIkxpbmVDb2xvciI6bnVsbCwiTGluZVdlaWdodCI6MC4wLCJMaW5lVHlwZSI6MCwiUGFyZW50U3R5bGUiOm51bGx9LCJQYXJlbnRTdHlsZSI6bnVsbH0sIk1hcmdpbiI6eyIkaWQiOiIyMTc4IiwiVG9wIjowLjAsIkxlZnQiOjAuMCwiUmlnaHQiOjAuMCwiQm90dG9tIjowLjB9LCJQYWRkaW5nIjp7IiRpZCI6IjIxNzkiLCJUb3AiOjAuMCwiTGVmdCI6MC4wLCJSaWdodCI6MC4wLCJCb3R0b20iOjAuMH0sIklzVmlzaWJsZSI6dHJ1ZSwiV2lkdGgiOjAuMCwiSGVpZ2h0IjowLjAsIkJvcmRlclN0eWxlIjp7IiRpZCI6IjIxODAiLCJMaW5lQ29sb3IiOm51bGwsIkxpbmVXZWlnaHQiOjAuMCwiTGluZVR5cGUiOjAsIlBhcmVudFN0eWxlIjpudWxsfSwiUGFyZW50U3R5bGUiOm51bGx9fSx7IiRpZCI6IjIxODEiLCJfYWN0aXZpdGllcyI6W3siJGlkIjoiMjE4MiIsIl9yb3dzIjpbeyIkaWQiOiIyMTgzIiwiX3Rhc2tzIjpbeyIkaWQiOiIyMTg0IiwiX2F0dGFjaGVkTWlsZXN0b25lcyI6W10sIlRhc2tEZWZpbml0aW9uIjp7IiRpZCI6IjIxODUiLCJHcm91cE5hbWUiOm51bGwsIlN0YXJ0RGF0ZSI6IjIwMjMtMDctMjRUMDA6MDA6MDAiLCJFbmREYXRlIjoiMjAyMy0wOC0wN1QyMzo1OTowMCIsIlBlcmNlbnRhZ2VDb21wbGV0ZSI6bnVsbCwiU3R5bGUiOnsiJGlkIjoiMjE4NiIsIlNoYXBlIjozLCJTaGFwZVRoaWNrbmVzcyI6MSwiRHVyYXRpb25Gb3JtYXQiOjAsIkluY2x1ZGVOb25Xb3JraW5nRGF5c0luRHVyYXRpb24iOmZhbHNlLCJQZXJjZW50YWdlQ29tcGxldGVTdHlsZSI6eyIkaWQiOiIyMTg3IiwiRm9udFNldHRpbmdzIjp7IiRpZCI6IjIxODgiLCJGb250U2l6ZSI6MTAsIkZvbnROYW1lIjoiQ2FsaWJyaSIsIklzQm9sZCI6ZmFsc2UsIklzSXRhbGljIjpmYWxzZSwiSXNVbmRlcmxpbmVkIjpmYWxzZSwiUGFyZW50U3R5bGUiOm51bGx9LCJBdXRvU2l6ZSI6MCwiRm9yZWdyb3VuZCI6eyIkaWQiOiIyMTg5IiwiQ29sb3IiOnsiJGlkIjoiMjE5MCIsIkEiOjI1NSwiUiI6MTE1LCJHIjoxMTUsIkIiOjExNX19LCJNYXhXaWR0aCI6MjAwLjAsIk1heEhlaWdodCI6IkluZmluaXR5IiwiU21hcnRGb3JlZ3JvdW5kSXNBY3RpdmUiOmZhbHNlLCJIb3Jpem9udGFsQWxpZ25tZW50IjowLCJWZXJ0aWNhbEFsaWdubWVudCI6MCwiU21hcnRGb3JlZ3JvdW5kIjpudWxsLCJCYWNrZ3JvdW5kRmlsbFR5cGUiOjAsIk1hcmdpbiI6eyIkaWQiOiIyMTkxIiwiVG9wIjowLjAsIkxlZnQiOjAuMCwiUmlnaHQiOjAuMCwiQm90dG9tIjowLjB9LCJQYWRkaW5nIjp7IiRpZCI6IjIxOTIiLCJUb3AiOjAuMCwiTGVmdCI6MC4wLCJSaWdodCI6MC4wLCJCb3R0b20iOjAuMH0sIkJhY2tncm91bmQiOnsiJGlkIjoiMjE5MyIsIkNvbG9yIjp7IiRpZCI6IjIxOTQiLCJBIjo4OSwiUiI6MCwiRyI6MCwiQiI6MH19LCJJc1Zpc2libGUiOnRydWUsIldpZHRoIjowLjAsIkhlaWdodCI6MC4wLCJCb3JkZXJTdHlsZSI6eyIkaWQiOiIyMTk1IiwiTGluZUNvbG9yIjpudWxsLCJMaW5lV2VpZ2h0IjowLjAsIkxpbmVUeXBlIjowLCJQYXJlbnRTdHlsZSI6bnVsbH0sIlBhcmVudFN0eWxlIjpudWxsfSwiRHVyYXRpb25TdHlsZSI6eyIkaWQiOiIyMTk2IiwiRm9udFNldHRpbmdzIjp7IiRpZCI6IjIxOTciLCJGb250U2l6ZSI6MTAsIkZvbnROYW1lIjoiQ2FsaWJyaSIsIklzQm9sZCI6ZmFsc2UsIklzSXRhbGljIjpmYWxzZSwiSXNVbmRlcmxpbmVkIjpmYWxzZSwiUGFyZW50U3R5bGUiOm51bGx9LCJBdXRvU2l6ZSI6MCwiRm9yZWdyb3VuZCI6eyIkaWQiOiIyMTk4IiwiQ29sb3IiOnsiJGlkIjoiMjE5OS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IyMDAiLCJUb3AiOjAuMCwiTGVmdCI6MC4wLCJSaWdodCI6MC4wLCJCb3R0b20iOjAuMH0sIlBhZGRpbmciOnsiJGlkIjoiMjIwMSIsIlRvcCI6MC4wLCJMZWZ0IjowLjAsIlJpZ2h0IjowLjAsIkJvdHRvbSI6MC4wfSwiQmFja2dyb3VuZCI6eyIkaWQiOiIyMjAyIiwiQ29sb3IiOnsiJGlkIjoiMjIwMyIsIkEiOjg5LCJSIjowLCJHIjowLCJCIjowfX0sIklzVmlzaWJsZSI6dHJ1ZSwiV2lkdGgiOjAuMCwiSGVpZ2h0IjowLjAsIkJvcmRlclN0eWxlIjp7IiRpZCI6IjIyMDQiLCJMaW5lQ29sb3IiOm51bGwsIkxpbmVXZWlnaHQiOjAuMCwiTGluZVR5cGUiOjAsIlBhcmVudFN0eWxlIjpudWxsfSwiUGFyZW50U3R5bGUiOm51bGx9LCJIb3Jpem9udGFsQ29ubmVjdG9yU3R5bGUiOnsiJGlkIjoiMjIwNSIsIkxpbmVDb2xvciI6eyIkaWQiOiIyMjA2IiwiJHR5cGUiOiJOTFJFLkNvbW1vbi5Eb20uU29saWRDb2xvckJydXNoLCBOTFJFLkNvbW1vbiIsIkNvbG9yIjp7IiRpZCI6IjIyMDciLCJBIjoyNTUsIlIiOjIwNCwiRyI6MjA0LCJCIjoyMDR9fSwiTGluZVdlaWdodCI6MS4wLCJMaW5lVHlwZSI6MCwiUGFyZW50U3R5bGUiOm51bGx9LCJWZXJ0aWNhbENvbm5lY3RvclN0eWxlIjp7IiRpZCI6IjIyMDgiLCJMaW5lQ29sb3IiOnsiJGlkIjoiMjIwOSIsIiR0eXBlIjoiTkxSRS5Db21tb24uRG9tLlNvbGlkQ29sb3JCcnVzaCwgTkxSRS5Db21tb24iLCJDb2xvciI6eyIkaWQiOiIyMjEwIiwiQSI6MjU1LCJSIjoyMDQsIkciOjIwNCwiQiI6MjA0fX0sIkxpbmVXZWlnaHQiOjAuMCwiTGluZVR5cGUiOjAsIlBhcmVudFN0eWxlIjpudWxsfSwiTWFyZ2luIjpudWxsLCJTdGFydERhdGVQb3NpdGlvbiI6NiwiRW5kRGF0ZVBvc2l0aW9uIjo2LCJEYXRlSXNWaXNpYmxlIjpmYWxzZSwiVGl0bGVQb3NpdGlvbiI6MiwiRHVyYXRpb25Qb3NpdGlvbiI6NiwiUGVyY2VudGFnZUNvbXBsZXRlZFBvc2l0aW9uIjo0LCJTcGFjaW5nIjozLCJJc0JlbG93VGltZWJhbmQiOnRydWUsIlBlcmNlbnRhZ2VDb21wbGV0ZVNoYXBlT3BhY2l0eSI6MzUsIlNoYXBlU3R5bGUiOnsiJGlkIjoiMjIxMSIsIk1hcmdpbiI6eyIkaWQiOiIyMjEyIiwiVG9wIjowLjAsIkxlZnQiOjQuMCwiUmlnaHQiOjQuMCwiQm90dG9tIjowLjB9LCJQYWRkaW5nIjp7IiRpZCI6IjIyMTMiLCJUb3AiOjAuMCwiTGVmdCI6MC4wLCJSaWdodCI6MC4wLCJCb3R0b20iOjAuMH0sIkJhY2tncm91bmQiOnsiJGlkIjoiMjIxNCIsIkNvbG9yIjp7IiRpZCI6IjIyMTUiLCJBIjoyNTUsIlIiOjIzNSwiRyI6MTg5LCJCIjoxMDJ9fSwiSXNWaXNpYmxlIjp0cnVlLCJXaWR0aCI6MC4wLCJIZWlnaHQiOjE2LjAsIkJvcmRlclN0eWxlIjp7IiRpZCI6IjIyMTYiLCJMaW5lQ29sb3IiOnsiJGlkIjoiMjIxNyIsIiR0eXBlIjoiTkxSRS5Db21tb24uRG9tLlNvbGlkQ29sb3JCcnVzaCwgTkxSRS5Db21tb24iLCJDb2xvciI6eyIkaWQiOiIyMjE4IiwiQSI6MjU1LCJSIjoyNTUsIkciOjI1NSwiQiI6MjU1fX0sIkxpbmVXZWlnaHQiOjAuMCwiTGluZVR5cGUiOjAsIlBhcmVudFN0eWxlIjpudWxsfSwiUGFyZW50U3R5bGUiOm51bGx9LCJUaXRsZVN0eWxlIjp7IiRpZCI6IjIyMTkiLCJGb250U2V0dGluZ3MiOnsiJGlkIjoiMjIyMCIsIkZvbnRTaXplIjo5LCJGb250TmFtZSI6IkFyaWFsIiwiSXNCb2xkIjp0cnVlLCJJc0l0YWxpYyI6ZmFsc2UsIklzVW5kZXJsaW5lZCI6ZmFsc2UsIlBhcmVudFN0eWxlIjpudWxsfSwiQXV0b1NpemUiOjAsIkZvcmVncm91bmQiOnsiJGlkIjoiMjIyMSIsIkNvbG9yIjp7IiRpZCI6IjIyMjIiLCJBIjoyNTUsIlIiOjAsIkciOjAsIkIiOjB9fSwiTWF4V2lkdGgiOjcyMC4wLCJNYXhIZWlnaHQiOiJJbmZpbml0eSIsIlNtYXJ0Rm9yZWdyb3VuZElzQWN0aXZlIjpmYWxzZSwiSG9yaXpvbnRhbEFsaWdubWVudCI6MSwiVmVydGljYWxBbGlnbm1lbnQiOjAsIlNtYXJ0Rm9yZWdyb3VuZCI6bnVsbCwiQmFja2dyb3VuZEZpbGxUeXBlIjowLCJNYXJnaW4iOnsiJGlkIjoiMjIyMyIsIlRvcCI6MC4wLCJMZWZ0IjowLjAsIlJpZ2h0IjowLjAsIkJvdHRvbSI6MC4wfSwiUGFkZGluZyI6eyIkaWQiOiIyMjI0IiwiVG9wIjowLjAsIkxlZnQiOjAuMCwiUmlnaHQiOjAuMCwiQm90dG9tIjowLjB9LCJCYWNrZ3JvdW5kIjp7IiRpZCI6IjIyMjUiLCJDb2xvciI6eyIkaWQiOiIyMjI2IiwiQSI6MCwiUiI6MjU1LCJHIjoyNTUsIkIiOjI1NX19LCJJc1Zpc2libGUiOnRydWUsIldpZHRoIjowLjAsIkhlaWdodCI6MC4wLCJCb3JkZXJTdHlsZSI6eyIkaWQiOiIyMjI3IiwiTGluZUNvbG9yIjpudWxsLCJMaW5lV2VpZ2h0IjowLjAsIkxpbmVUeXBlIjowLCJQYXJlbnRTdHlsZSI6bnVsbH0sIlBhcmVudFN0eWxlIjpudWxsfSwiRGF0ZVN0eWxlIjp7IiRpZCI6IjIyMjgiLCJGb250U2V0dGluZ3MiOnsiJGlkIjoiMjIyOSIsIkZvbnRTaXplIjo5LCJGb250TmFtZSI6IkNhbGlicmkiLCJJc0JvbGQiOmZhbHNlLCJJc0l0YWxpYyI6ZmFsc2UsIklzVW5kZXJsaW5lZCI6ZmFsc2UsIlBhcmVudFN0eWxlIjpudWxsfSwiQXV0b1NpemUiOjAsIkZvcmVncm91bmQiOnsiJGlkIjoiMjIzMCIsIkNvbG9yIjp7IiRpZCI6IjIyMzE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yMjMyIiwiVG9wIjowLjAsIkxlZnQiOjAuMCwiUmlnaHQiOjAuMCwiQm90dG9tIjowLjB9LCJQYWRkaW5nIjp7IiRpZCI6IjIyMzMiLCJUb3AiOjAuMCwiTGVmdCI6MC4wLCJSaWdodCI6MC4wLCJCb3R0b20iOjAuMH0sIkJhY2tncm91bmQiOnsiJGlkIjoiMjIzNCIsIkNvbG9yIjp7IiRpZCI6IjIyMzUiLCJBIjowLCJSIjoyNTUsIkciOjI1NSwiQiI6MjU1fX0sIklzVmlzaWJsZSI6dHJ1ZSwiV2lkdGgiOjAuMCwiSGVpZ2h0IjowLjAsIkJvcmRlclN0eWxlIjp7IiRpZCI6IjIyMzYiLCJMaW5lQ29sb3IiOm51bGwsIkxpbmVXZWlnaHQiOjAuMCwiTGluZVR5cGUiOjAsIlBhcmVudFN0eWxlIjpudWxsfSwiUGFyZW50U3R5bGUiOm51bGx9LCJEYXRlRm9ybWF0Ijp7IiRpZCI6IjIyMz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IzOCIsIkZvcm1hdCI6MCwiSXNWaXNpYmxlIjpmYWxzZSwiTGFzdEtub3duVmlzaWJpbGl0eVN0YXRlIjpmYWxzZX0sIklzVmlzaWJsZSI6dHJ1ZSwiUGFyZW50U3R5bGUiOm51bGx9LCJJbmRleCI6MzEsIlNtYXJ0RHVyYXRpb25BY3RpdmF0ZWQiOmZhbHNlLCJEYXRlRm9ybWF0Ijp7IiRyZWYiOiIyMjM3In0sIldlZWtOdW1iZXJpbmciOnsiJGlkIjoiMjIzOSIsIkZvcm1hdCI6MCwiSXNWaXNpYmxlIjpmYWxzZSwiTGFzdEtub3duVmlzaWJpbGl0eVN0YXRlIjpmYWxzZX0sIklkIjoiMDRkMDQ1NDctOTc5YS00M2RlLWJmODEtNjg3NTQxOWFjOGIwIiwiSW1wb3J0SWQiOm51bGwsIlRpdGxlIjoiVmV0IGF1ZGl0b3IiLCJOb3RlIjpudWxsLCJIeXBlcmxpbmsiOnsiJGlkIjoiMjI0MCIsIkFkZHJlc3MiOiIiLCJTdWJBZGRyZXNzIjoiIn0sIklzQ2hhbmdlZCI6ZmFsc2UsIklzTmV3IjpmYWxzZX19LHsiJGlkIjoiMjI0MSIsIl9hdHRhY2hlZE1pbGVzdG9uZXMiOltdLCJUYXNrRGVmaW5pdGlvbiI6eyIkaWQiOiIyMjQyIiwiR3JvdXBOYW1lIjpudWxsLCJTdGFydERhdGUiOiIyMDIzLTA4LTA4VDAwOjAwOjAwWiIsIkVuZERhdGUiOiIyMDIzLTA5LTMwVDIzOjU5OjAwWiIsIlBlcmNlbnRhZ2VDb21wbGV0ZSI6bnVsbCwiU3R5bGUiOnsiJGlkIjoiMjI0MyIsIlNoYXBlIjozLCJTaGFwZVRoaWNrbmVzcyI6MSwiRHVyYXRpb25Gb3JtYXQiOjAsIkluY2x1ZGVOb25Xb3JraW5nRGF5c0luRHVyYXRpb24iOmZhbHNlLCJQZXJjZW50YWdlQ29tcGxldGVTdHlsZSI6eyIkaWQiOiIyMjQ0IiwiRm9udFNldHRpbmdzIjp7IiRpZCI6IjIyNDUiLCJGb250U2l6ZSI6MTAsIkZvbnROYW1lIjoiQ2FsaWJyaSIsIklzQm9sZCI6ZmFsc2UsIklzSXRhbGljIjpmYWxzZSwiSXNVbmRlcmxpbmVkIjpmYWxzZSwiUGFyZW50U3R5bGUiOm51bGx9LCJBdXRvU2l6ZSI6MCwiRm9yZWdyb3VuZCI6eyIkaWQiOiIyMjQ2IiwiQ29sb3IiOnsiJGlkIjoiMjI0NyIsIkEiOjI1NSwiUiI6MTE1LCJHIjoxMTUsIkIiOjExNX19LCJNYXhXaWR0aCI6MjAwLjAsIk1heEhlaWdodCI6IkluZmluaXR5IiwiU21hcnRGb3JlZ3JvdW5kSXNBY3RpdmUiOmZhbHNlLCJIb3Jpem9udGFsQWxpZ25tZW50IjowLCJWZXJ0aWNhbEFsaWdubWVudCI6MCwiU21hcnRGb3JlZ3JvdW5kIjpudWxsLCJCYWNrZ3JvdW5kRmlsbFR5cGUiOjAsIk1hcmdpbiI6eyIkaWQiOiIyMjQ4IiwiVG9wIjowLjAsIkxlZnQiOjAuMCwiUmlnaHQiOjAuMCwiQm90dG9tIjowLjB9LCJQYWRkaW5nIjp7IiRpZCI6IjIyNDkiLCJUb3AiOjAuMCwiTGVmdCI6MC4wLCJSaWdodCI6MC4wLCJCb3R0b20iOjAuMH0sIkJhY2tncm91bmQiOnsiJGlkIjoiMjI1MCIsIkNvbG9yIjp7IiRpZCI6IjIyNTEiLCJBIjo4OSwiUiI6MCwiRyI6MCwiQiI6MH19LCJJc1Zpc2libGUiOnRydWUsIldpZHRoIjowLjAsIkhlaWdodCI6MC4wLCJCb3JkZXJTdHlsZSI6eyIkaWQiOiIyMjUyIiwiTGluZUNvbG9yIjpudWxsLCJMaW5lV2VpZ2h0IjowLjAsIkxpbmVUeXBlIjowLCJQYXJlbnRTdHlsZSI6bnVsbH0sIlBhcmVudFN0eWxlIjpudWxsfSwiRHVyYXRpb25TdHlsZSI6eyIkaWQiOiIyMjUzIiwiRm9udFNldHRpbmdzIjp7IiRpZCI6IjIyNTQiLCJGb250U2l6ZSI6MTAsIkZvbnROYW1lIjoiQ2FsaWJyaSIsIklzQm9sZCI6ZmFsc2UsIklzSXRhbGljIjpmYWxzZSwiSXNVbmRlcmxpbmVkIjpmYWxzZSwiUGFyZW50U3R5bGUiOm51bGx9LCJBdXRvU2l6ZSI6MCwiRm9yZWdyb3VuZCI6eyIkaWQiOiIyMjU1IiwiQ29sb3IiOnsiJGlkIjoiMjI1Ni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IyNTciLCJUb3AiOjAuMCwiTGVmdCI6MC4wLCJSaWdodCI6MC4wLCJCb3R0b20iOjAuMH0sIlBhZGRpbmciOnsiJGlkIjoiMjI1OCIsIlRvcCI6MC4wLCJMZWZ0IjowLjAsIlJpZ2h0IjowLjAsIkJvdHRvbSI6MC4wfSwiQmFja2dyb3VuZCI6eyIkaWQiOiIyMjU5IiwiQ29sb3IiOnsiJGlkIjoiMjI2MCIsIkEiOjg5LCJSIjowLCJHIjowLCJCIjowfX0sIklzVmlzaWJsZSI6dHJ1ZSwiV2lkdGgiOjAuMCwiSGVpZ2h0IjowLjAsIkJvcmRlclN0eWxlIjp7IiRpZCI6IjIyNjEiLCJMaW5lQ29sb3IiOm51bGwsIkxpbmVXZWlnaHQiOjAuMCwiTGluZVR5cGUiOjAsIlBhcmVudFN0eWxlIjpudWxsfSwiUGFyZW50U3R5bGUiOm51bGx9LCJIb3Jpem9udGFsQ29ubmVjdG9yU3R5bGUiOnsiJGlkIjoiMjI2MiIsIkxpbmVDb2xvciI6eyIkaWQiOiIyMjYzIiwiJHR5cGUiOiJOTFJFLkNvbW1vbi5Eb20uU29saWRDb2xvckJydXNoLCBOTFJFLkNvbW1vbiIsIkNvbG9yIjp7IiRpZCI6IjIyNjQiLCJBIjoyNTUsIlIiOjIwNCwiRyI6MjA0LCJCIjoyMDR9fSwiTGluZVdlaWdodCI6MS4wLCJMaW5lVHlwZSI6MCwiUGFyZW50U3R5bGUiOm51bGx9LCJWZXJ0aWNhbENvbm5lY3RvclN0eWxlIjp7IiRpZCI6IjIyNjUiLCJMaW5lQ29sb3IiOnsiJGlkIjoiMjI2NiIsIiR0eXBlIjoiTkxSRS5Db21tb24uRG9tLlNvbGlkQ29sb3JCcnVzaCwgTkxSRS5Db21tb24iLCJDb2xvciI6eyIkaWQiOiIyMjY3IiwiQSI6MjU1LCJSIjoyMDQsIkciOjIwNCwiQiI6MjA0fX0sIkxpbmVXZWlnaHQiOjAuMCwiTGluZVR5cGUiOjAsIlBhcmVudFN0eWxlIjpudWxsfSwiTWFyZ2luIjpudWxsLCJTdGFydERhdGVQb3NpdGlvbiI6NiwiRW5kRGF0ZVBvc2l0aW9uIjo2LCJEYXRlSXNWaXNpYmxlIjpmYWxzZSwiVGl0bGVQb3NpdGlvbiI6MiwiRHVyYXRpb25Qb3NpdGlvbiI6NiwiUGVyY2VudGFnZUNvbXBsZXRlZFBvc2l0aW9uIjo0LCJTcGFjaW5nIjozLCJJc0JlbG93VGltZWJhbmQiOnRydWUsIlBlcmNlbnRhZ2VDb21wbGV0ZVNoYXBlT3BhY2l0eSI6MzUsIlNoYXBlU3R5bGUiOnsiJGlkIjoiMjI2OCIsIk1hcmdpbiI6eyIkaWQiOiIyMjY5IiwiVG9wIjowLjAsIkxlZnQiOjQuMCwiUmlnaHQiOjQuMCwiQm90dG9tIjowLjB9LCJQYWRkaW5nIjp7IiRpZCI6IjIyNzAiLCJUb3AiOjAuMCwiTGVmdCI6MC4wLCJSaWdodCI6MC4wLCJCb3R0b20iOjAuMH0sIkJhY2tncm91bmQiOnsiJGlkIjoiMjI3MSIsIkNvbG9yIjp7IiRpZCI6IjIyNzIiLCJBIjoyNTUsIlIiOjIzNSwiRyI6MTg5LCJCIjoxMDJ9fSwiSXNWaXNpYmxlIjp0cnVlLCJXaWR0aCI6MC4wLCJIZWlnaHQiOjE2LjAsIkJvcmRlclN0eWxlIjp7IiRpZCI6IjIyNzMiLCJMaW5lQ29sb3IiOnsiJGlkIjoiMjI3NCIsIiR0eXBlIjoiTkxSRS5Db21tb24uRG9tLlNvbGlkQ29sb3JCcnVzaCwgTkxSRS5Db21tb24iLCJDb2xvciI6eyIkaWQiOiIyMjc1IiwiQSI6MjU1LCJSIjoyNTUsIkciOjI1NSwiQiI6MjU1fX0sIkxpbmVXZWlnaHQiOjAuMCwiTGluZVR5cGUiOjAsIlBhcmVudFN0eWxlIjpudWxsfSwiUGFyZW50U3R5bGUiOm51bGx9LCJUaXRsZVN0eWxlIjp7IiRpZCI6IjIyNzYiLCJGb250U2V0dGluZ3MiOnsiJGlkIjoiMjI3NyIsIkZvbnRTaXplIjo5LCJGb250TmFtZSI6IkFyaWFsIiwiSXNCb2xkIjp0cnVlLCJJc0l0YWxpYyI6ZmFsc2UsIklzVW5kZXJsaW5lZCI6ZmFsc2UsIlBhcmVudFN0eWxlIjpudWxsfSwiQXV0b1NpemUiOjAsIkZvcmVncm91bmQiOnsiJGlkIjoiMjI3OCIsIkNvbG9yIjp7IiRpZCI6IjIyNzkiLCJBIjoyNTUsIlIiOjAsIkciOjAsIkIiOjB9fSwiTWF4V2lkdGgiOjk2MC4wLCJNYXhIZWlnaHQiOiJJbmZpbml0eSIsIlNtYXJ0Rm9yZWdyb3VuZElzQWN0aXZlIjpmYWxzZSwiSG9yaXpvbnRhbEFsaWdubWVudCI6MSwiVmVydGljYWxBbGlnbm1lbnQiOjAsIlNtYXJ0Rm9yZWdyb3VuZCI6bnVsbCwiQmFja2dyb3VuZEZpbGxUeXBlIjowLCJNYXJnaW4iOnsiJGlkIjoiMjI4MCIsIlRvcCI6MC4wLCJMZWZ0IjowLjAsIlJpZ2h0IjowLjAsIkJvdHRvbSI6MC4wfSwiUGFkZGluZyI6eyIkaWQiOiIyMjgxIiwiVG9wIjowLjAsIkxlZnQiOjAuMCwiUmlnaHQiOjAuMCwiQm90dG9tIjowLjB9LCJCYWNrZ3JvdW5kIjp7IiRpZCI6IjIyODIiLCJDb2xvciI6eyIkaWQiOiIyMjgzIiwiQSI6MCwiUiI6MjU1LCJHIjoyNTUsIkIiOjI1NX19LCJJc1Zpc2libGUiOnRydWUsIldpZHRoIjowLjAsIkhlaWdodCI6MC4wLCJCb3JkZXJTdHlsZSI6eyIkaWQiOiIyMjg0IiwiTGluZUNvbG9yIjpudWxsLCJMaW5lV2VpZ2h0IjowLjAsIkxpbmVUeXBlIjowLCJQYXJlbnRTdHlsZSI6bnVsbH0sIlBhcmVudFN0eWxlIjpudWxsfSwiRGF0ZVN0eWxlIjp7IiRpZCI6IjIyODUiLCJGb250U2V0dGluZ3MiOnsiJGlkIjoiMjI4NiIsIkZvbnRTaXplIjo5LCJGb250TmFtZSI6IkNhbGlicmkiLCJJc0JvbGQiOmZhbHNlLCJJc0l0YWxpYyI6ZmFsc2UsIklzVW5kZXJsaW5lZCI6ZmFsc2UsIlBhcmVudFN0eWxlIjpudWxsfSwiQXV0b1NpemUiOjAsIkZvcmVncm91bmQiOnsiJGlkIjoiMjI4NyIsIkNvbG9yIjp7IiRpZCI6IjIyODg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yMjg5IiwiVG9wIjowLjAsIkxlZnQiOjAuMCwiUmlnaHQiOjAuMCwiQm90dG9tIjowLjB9LCJQYWRkaW5nIjp7IiRpZCI6IjIyOTAiLCJUb3AiOjAuMCwiTGVmdCI6MC4wLCJSaWdodCI6MC4wLCJCb3R0b20iOjAuMH0sIkJhY2tncm91bmQiOnsiJGlkIjoiMjI5MSIsIkNvbG9yIjp7IiRyZWYiOiIyMjYwIn19LCJJc1Zpc2libGUiOnRydWUsIldpZHRoIjowLjAsIkhlaWdodCI6MC4wLCJCb3JkZXJTdHlsZSI6eyIkaWQiOiIyMjkyIiwiTGluZUNvbG9yIjpudWxsLCJMaW5lV2VpZ2h0IjowLjAsIkxpbmVUeXBlIjowLCJQYXJlbnRTdHlsZSI6bnVsbH0sIlBhcmVudFN0eWxlIjpudWxsfSwiRGF0ZUZvcm1hdCI6eyIkaWQiOiIyMjkz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yOTQiLCJGb3JtYXQiOjAsIklzVmlzaWJsZSI6ZmFsc2UsIkxhc3RLbm93blZpc2liaWxpdHlTdGF0ZSI6ZmFsc2V9LCJJc1Zpc2libGUiOnRydWUsIlBhcmVudFN0eWxlIjpudWxsfSwiSW5kZXgiOjMyLCJTbWFydER1cmF0aW9uQWN0aXZhdGVkIjpmYWxzZSwiRGF0ZUZvcm1hdCI6eyIkcmVmIjoiMjI5MyJ9LCJXZWVrTnVtYmVyaW5nIjp7IiRpZCI6IjIyOTUiLCJGb3JtYXQiOjAsIklzVmlzaWJsZSI6ZmFsc2UsIkxhc3RLbm93blZpc2liaWxpdHlTdGF0ZSI6ZmFsc2V9LCJJZCI6IjE2OGYzN2NhLWM4ZjItNDgwOC05YWMzLWIxNDk0Yjk0MTk4YSIsIkltcG9ydElkIjpudWxsLCJUaXRsZSI6IlByZXAgd2l0aCBhdWRpdG9yIiwiTm90ZSI6bnVsbCwiSHlwZXJsaW5rIjp7IiRpZCI6IjIyOTYiLCJBZGRyZXNzIjoiIiwiU3ViQWRkcmVzcyI6IiJ9LCJJc0NoYW5nZWQiOmZhbHNlLCJJc05ldyI6ZmFsc2V9fV0sIl9taWxlc3RvbmVzIjpbXSwiSWQiOiI4ZjI1OWZjZi1kZTU2LTRiNTgtOTg2OS1hMzRlYTI2YzczYjkiLCJJc1NpbmdsZUl0ZW1Sb3ciOmZhbHNlfV0sIkluZGV4IjozMCwiSWQiOiIwYThmNDY1Yy0yNTE2LTQ2OGEtOTgxOC1iNjg2NGU3NDEyOTYiLCJIZWFkZXJUZXh0IjoiIiwiSXNEZWZhdWx0Ijp0cnVlLCJTdHlsZSI6eyIkaWQiOiIyMjk3IiwiSGVhZGVyU3R5bGUiOnsiJGlkIjoiMjI5OCIsIlRleHRTdHlsZSI6eyIkaWQiOiIyMjk5IiwiRm9udFNldHRpbmdzIjp7IiRpZCI6IjIzMDAiLCJGb250U2l6ZSI6MTEsIkZvbnROYW1lIjoiQXJpYWwiLCJJc0JvbGQiOmZhbHNlLCJJc0l0YWxpYyI6ZmFsc2UsIklzVW5kZXJsaW5lZCI6ZmFsc2UsIlBhcmVudFN0eWxlIjpudWxsfSwiQXV0b1NpemUiOjIsIkZvcmVncm91bmQiOnsiJGlkIjoiMjMwMSIsIkNvbG9yIjp7IiRpZCI6IjIzMDIiLCJBIjoyNTUsIlIiOjAsIkciOjAsIkIiOjB9fSwiTWF4V2lkdGgiOjAuMCwiTWF4SGVpZ2h0IjoiSW5maW5pdHkiLCJTbWFydEZvcmVncm91bmRJc0FjdGl2ZSI6ZmFsc2UsIkhvcml6b250YWxBbGlnbm1lbnQiOjAsIlZlcnRpY2FsQWxpZ25tZW50IjowLCJTbWFydEZvcmVncm91bmQiOm51bGwsIkJhY2tncm91bmRGaWxsVHlwZSI6MCwiTWFyZ2luIjp7IiRpZCI6IjIzMDMiLCJUb3AiOjAuMCwiTGVmdCI6MC4wLCJSaWdodCI6MC4wLCJCb3R0b20iOjAuMH0sIlBhZGRpbmciOnsiJGlkIjoiMjMwNCIsIlRvcCI6MC4wLCJMZWZ0IjowLjAsIlJpZ2h0IjowLjAsIkJvdHRvbSI6MC4wfSwiQmFja2dyb3VuZCI6eyIkaWQiOiIyMzA1IiwiQ29sb3IiOnsiJGlkIjoiMjMwNiIsIkEiOjAsIlIiOjI1NSwiRyI6MjU1LCJCIjoyNTV9fSwiSXNWaXNpYmxlIjp0cnVlLCJXaWR0aCI6MC4wLCJIZWlnaHQiOjAuMCwiQm9yZGVyU3R5bGUiOm51bGwsIlBhcmVudFN0eWxlIjpudWxsfSwiUmVjdGFuZ2xlU3R5bGUiOnsiJGlkIjoiMjMwNyIsIk1hcmdpbiI6eyIkaWQiOiIyMzA4IiwiVG9wIjowLjAsIkxlZnQiOjAuMCwiUmlnaHQiOjAuMCwiQm90dG9tIjowLjB9LCJQYWRkaW5nIjp7IiRpZCI6IjIzMDkiLCJUb3AiOjAuMCwiTGVmdCI6MC4wLCJSaWdodCI6MC4wLCJCb3R0b20iOjAuMH0sIkJhY2tncm91bmQiOnsiJGlkIjoiMjMxMCIsIkNvbG9yIjp7IiRpZCI6IjIzMTEiLCJBIjo2MywiUiI6MjMyLCJHIjoyMzIsIkIiOjIzMn19LCJJc1Zpc2libGUiOnRydWUsIldpZHRoIjowLjAsIkhlaWdodCI6MC4wLCJCb3JkZXJTdHlsZSI6eyIkaWQiOiIyMzEyIiwiTGluZUNvbG9yIjp7IiRpZCI6IjIzMTMiLCIkdHlwZSI6Ik5MUkUuQ29tbW9uLkRvbS5Tb2xpZENvbG9yQnJ1c2gsIE5MUkUuQ29tbW9uIiwiQ29sb3IiOnsiJGlkIjoiMjMxNCIsIkEiOjI1NSwiUiI6NDcsIkciOjgyLCJCIjoxNDN9fSwiTGluZVdlaWdodCI6MC4wLCJMaW5lVHlwZSI6MCwiUGFyZW50U3R5bGUiOm51bGx9LCJQYXJlbnRTdHlsZSI6bnVsbH0sIk1hcmdpbiI6eyIkaWQiOiIyMzE1IiwiVG9wIjowLjAsIkxlZnQiOjAuMCwiUmlnaHQiOjAuMCwiQm90dG9tIjowLjB9LCJQYWRkaW5nIjp7IiRpZCI6IjIzMTYiLCJUb3AiOjAuMCwiTGVmdCI6MC4wLCJSaWdodCI6MC4wLCJCb3R0b20iOjAuMH0sIkJhY2tncm91bmQiOm51bGwsIklzVmlzaWJsZSI6dHJ1ZSwiV2lkdGgiOjAuMCwiSGVpZ2h0IjowLjAsIkJvcmRlclN0eWxlIjpudWxsLCJQYXJlbnRTdHlsZSI6bnVsbH0sIkJhY2tncm91bmRTdHlsZSI6eyIkaWQiOiIyMzE3IiwiTWFyZ2luIjp7IiRpZCI6IjIzMTgiLCJUb3AiOjAuMCwiTGVmdCI6MC4wLCJSaWdodCI6MC4wLCJCb3R0b20iOjAuMH0sIlBhZGRpbmciOnsiJGlkIjoiMjMxOSIsIlRvcCI6MC4wLCJMZWZ0IjowLjAsIlJpZ2h0IjowLjAsIkJvdHRvbSI6MC4wfSwiQmFja2dyb3VuZCI6eyIkaWQiOiIyMzIwIiwiQ29sb3IiOnsiJGlkIjoiMjMyMSIsIkEiOjUxLCJSIjoyMzIsIkciOjIzMiwiQiI6MjMyfX0sIklzVmlzaWJsZSI6dHJ1ZSwiV2lkdGgiOjAuMCwiSGVpZ2h0IjowLjAsIkJvcmRlclN0eWxlIjp7IiRpZCI6IjIzMjIiLCJMaW5lQ29sb3IiOnsiJGlkIjoiMjMyMyIsIiR0eXBlIjoiTkxSRS5Db21tb24uRG9tLlNvbGlkQ29sb3JCcnVzaCwgTkxSRS5Db21tb24iLCJDb2xvciI6eyIkaWQiOiIyMzI0IiwiQSI6MjU1LCJSIjoyMzQsIkciOjIyLCJCIjozMH19LCJMaW5lV2VpZ2h0IjowLjAsIkxpbmVUeXBlIjowLCJQYXJlbnRTdHlsZSI6bnVsbH0sIlBhcmVudFN0eWxlIjpudWxsfSwiTWFyZ2luIjp7IiRpZCI6IjIzMjUiLCJUb3AiOjAuMCwiTGVmdCI6MC4wLCJSaWdodCI6MC4wLCJCb3R0b20iOjAuMH0sIlBhZGRpbmciOnsiJGlkIjoiMjMyNiIsIlRvcCI6MC4wLCJMZWZ0IjowLjAsIlJpZ2h0IjowLjAsIkJvdHRvbSI6MC4wfSwiSXNWaXNpYmxlIjp0cnVlLCJXaWR0aCI6MC4wLCJIZWlnaHQiOjAuMCwiQm9yZGVyU3R5bGUiOnsiJGlkIjoiMjMyNyIsIkxpbmVDb2xvciI6bnVsbCwiTGluZVdlaWdodCI6MC4wLCJMaW5lVHlwZSI6MCwiUGFyZW50U3R5bGUiOm51bGx9LCJQYXJlbnRTdHlsZSI6bnVsbH19XSwiSWQiOiI3YTZmMDc3ZS00MTcxLTQ2NGYtYWU3Yi1jYjEyZjRlNjhmOGIiLCJJbmRleCI6MzAsIkhlYWRlclRleHQiOiJBdWRpdG9yIiwiU3R5bGUiOnsiJGlkIjoiMjMyOCIsIlN0eWxlSWQiOiIwMDAwMDAwMC0wMDAwLTAwMDAtMDAwMC0wMDAwMDAwMDAwMDAiLCJIZWFkZXJTdHlsZSI6eyIkaWQiOiIyMzI5IiwiVGV4dElzVmVydGljYWwiOmZhbHNlLCJUZXh0U3R5bGUiOnsiJGlkIjoiMjMzMCIsIkZvbnRTZXR0aW5ncyI6eyIkaWQiOiIyMzMxIiwiRm9udFNpemUiOjExLCJGb250TmFtZSI6IkFyaWFsIiwiSXNCb2xkIjp0cnVlLCJJc0l0YWxpYyI6ZmFsc2UsIklzVW5kZXJsaW5lZCI6ZmFsc2UsIlBhcmVudFN0eWxlIjpudWxsfSwiQXV0b1NpemUiOjIsIkZvcmVncm91bmQiOnsiJGlkIjoiMjMzMiIsIkNvbG9yIjp7IiRpZCI6IjIzMzM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yMzM0IiwiVG9wIjowLjAsIkxlZnQiOjAuMCwiUmlnaHQiOjAuMCwiQm90dG9tIjowLjB9LCJQYWRkaW5nIjp7IiRpZCI6IjIzMzUiLCJUb3AiOjAuMCwiTGVmdCI6MC4wLCJSaWdodCI6MC4wLCJCb3R0b20iOjAuMH0sIkJhY2tncm91bmQiOnsiJGlkIjoiMjMzNiIsIkNvbG9yIjp7IiRpZCI6IjIzMzciLCJBIjowLCJSIjoyNTUsIkciOjI1NSwiQiI6MjU1fX0sIklzVmlzaWJsZSI6dHJ1ZSwiV2lkdGgiOjAuMCwiSGVpZ2h0IjowLjAsIkJvcmRlclN0eWxlIjpudWxsLCJQYXJlbnRTdHlsZSI6bnVsbH0sIlJlY3RhbmdsZVN0eWxlIjp7IiRpZCI6IjIzMzgiLCJNYXJnaW4iOnsiJGlkIjoiMjMzOSIsIlRvcCI6MC4wLCJMZWZ0IjowLjAsIlJpZ2h0IjowLjAsIkJvdHRvbSI6MC4wfSwiUGFkZGluZyI6eyIkaWQiOiIyMzQwIiwiVG9wIjowLjAsIkxlZnQiOjAuMCwiUmlnaHQiOjAuMCwiQm90dG9tIjowLjB9LCJCYWNrZ3JvdW5kIjp7IiRpZCI6IjIzNDEiLCJDb2xvciI6eyIkaWQiOiIyMzQyIiwiQSI6MjU1LCJSIjoyMzIsIkciOjIzMiwiQiI6MjMyfX0sIklzVmlzaWJsZSI6dHJ1ZSwiV2lkdGgiOjAuMCwiSGVpZ2h0IjowLjAsIkJvcmRlclN0eWxlIjp7IiRpZCI6IjIzNDMiLCJMaW5lQ29sb3IiOnsiJGlkIjoiMjM0NCIsIiR0eXBlIjoiTkxSRS5Db21tb24uRG9tLlNvbGlkQ29sb3JCcnVzaCwgTkxSRS5Db21tb24iLCJDb2xvciI6eyIkaWQiOiIyMzQ1IiwiQSI6MjU1LCJSIjo4MiwiRyI6ODIsIkIiOjgyfX0sIkxpbmVXZWlnaHQiOjAuMCwiTGluZVR5cGUiOjAsIlBhcmVudFN0eWxlIjpudWxsfSwiUGFyZW50U3R5bGUiOm51bGx9LCJNYXJnaW4iOnsiJGlkIjoiMjM0NiIsIlRvcCI6MC4wLCJMZWZ0IjowLjAsIlJpZ2h0IjowLjAsIkJvdHRvbSI6MC4wfSwiUGFkZGluZyI6eyIkaWQiOiIyMzQ3IiwiVG9wIjowLjAsIkxlZnQiOjAuMCwiUmlnaHQiOjAuMCwiQm90dG9tIjowLjB9LCJCYWNrZ3JvdW5kIjpudWxsLCJJc1Zpc2libGUiOnRydWUsIldpZHRoIjowLjAsIkhlaWdodCI6MC4wLCJCb3JkZXJTdHlsZSI6bnVsbCwiUGFyZW50U3R5bGUiOm51bGx9LCJCYWNrZ3JvdW5kU3R5bGUiOnsiJGlkIjoiMjM0OCIsIk1hcmdpbiI6eyIkaWQiOiIyMzQ5IiwiVG9wIjowLjAsIkxlZnQiOjAuMCwiUmlnaHQiOjAuMCwiQm90dG9tIjowLjB9LCJQYWRkaW5nIjp7IiRpZCI6IjIzNTAiLCJUb3AiOjAuMCwiTGVmdCI6MC4wLCJSaWdodCI6MC4wLCJCb3R0b20iOjAuMH0sIkJhY2tncm91bmQiOnsiJGlkIjoiMjM1MSIsIkNvbG9yIjp7IiRpZCI6IjIzNTIiLCJBIjo1MSwiUiI6MjMyLCJHIjoyMzIsIkIiOjIzMn19LCJJc1Zpc2libGUiOnRydWUsIldpZHRoIjowLjAsIkhlaWdodCI6MC4wLCJCb3JkZXJTdHlsZSI6eyIkaWQiOiIyMzUzIiwiTGluZUNvbG9yIjp7IiRpZCI6IjIzNTQiLCIkdHlwZSI6Ik5MUkUuQ29tbW9uLkRvbS5Tb2xpZENvbG9yQnJ1c2gsIE5MUkUuQ29tbW9uIiwiQ29sb3IiOnsiJGlkIjoiMjM1NSIsIkEiOjI1NSwiUiI6NDcsIkciOjgyLCJCIjoxNDN9fSwiTGluZVdlaWdodCI6MC4wLCJMaW5lVHlwZSI6MCwiUGFyZW50U3R5bGUiOm51bGx9LCJQYXJlbnRTdHlsZSI6bnVsbH0sIklzQWJvdmVUaW1lYmFuZCI6ZmFsc2UsIlNwYWNpbmciOjUsIkRlZmF1bHRTd2ltbGFuZVRhc2tTdHlsZSI6eyIkaWQiOiIyMzU2IiwiJHR5cGUiOiJOTFJFLkNvbW1vbi5Eb20uU3R5bGVzLkV4cGxpY2l0U2V0YWJsZVRhc2tTdHlsZSwgTkxSRS5Db21tb24iLCJTaGFwZSI6MywiU2hhcGVUaGlja25lc3MiOjEsIkR1cmF0aW9uRm9ybWF0IjowLCJJbmNsdWRlTm9uV29ya2luZ0RheXNJbkR1cmF0aW9uIjpmYWxzZSwiUGVyY2VudGFnZUNvbXBsZXRlU3R5bGUiOnsiJGlkIjoiMjM1NyIsIkZvbnRTZXR0aW5ncyI6eyIkaWQiOiIyMzU4IiwiRm9udFNpemUiOjEwLCJGb250TmFtZSI6IkNhbGlicmkiLCJJc0JvbGQiOmZhbHNlLCJJc0l0YWxpYyI6ZmFsc2UsIklzVW5kZXJsaW5lZCI6ZmFsc2UsIlBhcmVudFN0eWxlIjpudWxsfSwiQXV0b1NpemUiOjAsIkZvcmVncm91bmQiOnsiJGlkIjoiMjM1OSIsIkNvbG9yIjp7IiRpZCI6IjIzNjAiLCJBIjoyNTUsIlIiOjExNSwiRyI6MTE1LCJCIjoxMTV9fSwiTWF4V2lkdGgiOjIwMC4wLCJNYXhIZWlnaHQiOiJJbmZpbml0eSIsIlNtYXJ0Rm9yZWdyb3VuZElzQWN0aXZlIjpmYWxzZSwiSG9yaXpvbnRhbEFsaWdubWVudCI6MCwiVmVydGljYWxBbGlnbm1lbnQiOjAsIlNtYXJ0Rm9yZWdyb3VuZCI6bnVsbCwiQmFja2dyb3VuZEZpbGxUeXBlIjowLCJNYXJnaW4iOnsiJGlkIjoiMjM2MSIsIlRvcCI6MC4wLCJMZWZ0IjowLjAsIlJpZ2h0IjowLjAsIkJvdHRvbSI6MC4wfSwiUGFkZGluZyI6eyIkaWQiOiIyMzYyIiwiVG9wIjowLjAsIkxlZnQiOjAuMCwiUmlnaHQiOjAuMCwiQm90dG9tIjowLjB9LCJCYWNrZ3JvdW5kIjp7IiRpZCI6IjIzNjMiLCJDb2xvciI6eyIkaWQiOiIyMzY0IiwiQSI6ODksIlIiOjAsIkciOjAsIkIiOjB9fSwiSXNWaXNpYmxlIjp0cnVlLCJXaWR0aCI6MC4wLCJIZWlnaHQiOjAuMCwiQm9yZGVyU3R5bGUiOnsiJGlkIjoiMjM2NSIsIkxpbmVDb2xvciI6bnVsbCwiTGluZVdlaWdodCI6MC4wLCJMaW5lVHlwZSI6MCwiUGFyZW50U3R5bGUiOm51bGx9LCJQYXJlbnRTdHlsZSI6bnVsbH0sIkR1cmF0aW9uU3R5bGUiOnsiJGlkIjoiMjM2NiIsIkZvbnRTZXR0aW5ncyI6eyIkaWQiOiIyMzY3IiwiRm9udFNpemUiOjEwLCJGb250TmFtZSI6IkNhbGlicmkiLCJJc0JvbGQiOmZhbHNlLCJJc0l0YWxpYyI6ZmFsc2UsIklzVW5kZXJsaW5lZCI6ZmFsc2UsIlBhcmVudFN0eWxlIjpudWxsfSwiQXV0b1NpemUiOjAsIkZvcmVncm91bmQiOnsiJGlkIjoiMjM2OCIsIkNvbG9yIjp7IiRpZCI6IjIzNjk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yMzcwIiwiVG9wIjowLjAsIkxlZnQiOjAuMCwiUmlnaHQiOjAuMCwiQm90dG9tIjowLjB9LCJQYWRkaW5nIjp7IiRpZCI6IjIzNzEiLCJUb3AiOjAuMCwiTGVmdCI6MC4wLCJSaWdodCI6MC4wLCJCb3R0b20iOjAuMH0sIkJhY2tncm91bmQiOnsiJGlkIjoiMjM3MiIsIkNvbG9yIjp7IiRpZCI6IjIzNzMiLCJBIjo4OSwiUiI6MCwiRyI6MCwiQiI6MH19LCJJc1Zpc2libGUiOnRydWUsIldpZHRoIjowLjAsIkhlaWdodCI6MC4wLCJCb3JkZXJTdHlsZSI6eyIkaWQiOiIyMzc0IiwiTGluZUNvbG9yIjpudWxsLCJMaW5lV2VpZ2h0IjowLjAsIkxpbmVUeXBlIjowLCJQYXJlbnRTdHlsZSI6bnVsbH0sIlBhcmVudFN0eWxlIjpudWxsfSwiSG9yaXpvbnRhbENvbm5lY3RvclN0eWxlIjp7IiRpZCI6IjIzNzUiLCJMaW5lQ29sb3IiOnsiJGlkIjoiMjM3NiIsIiR0eXBlIjoiTkxSRS5Db21tb24uRG9tLlNvbGlkQ29sb3JCcnVzaCwgTkxSRS5Db21tb24iLCJDb2xvciI6eyIkaWQiOiIyMzc3IiwiQSI6MjU1LCJSIjoyMDQsIkciOjIwNCwiQiI6MjA0fX0sIkxpbmVXZWlnaHQiOjEuMCwiTGluZVR5cGUiOjAsIlBhcmVudFN0eWxlIjpudWxsfSwiVmVydGljYWxDb25uZWN0b3JTdHlsZSI6eyIkaWQiOiIyMzc4IiwiTGluZUNvbG9yIjp7IiRpZCI6IjIzNzkiLCIkdHlwZSI6Ik5MUkUuQ29tbW9uLkRvbS5Tb2xpZENvbG9yQnJ1c2gsIE5MUkUuQ29tbW9uIiwiQ29sb3IiOnsiJGlkIjoiMjM4MCIsIkEiOjI1NSwiUiI6MjA0LCJHIjoyMDQsIkIiOjIwNH19LCJMaW5lV2VpZ2h0IjowLjAsIkxpbmVUeXBlIjowLCJQYXJlbnRTdHlsZSI6bnVsbH0sIk1hcmdpbiI6bnVsbCwiU3RhcnREYXRlUG9zaXRpb24iOjYsIkVuZERhdGVQb3NpdGlvbiI6NiwiRGF0ZUlzVmlzaWJsZSI6ZmFsc2UsIlRpdGxlUG9zaXRpb24iOjIsIkR1cmF0aW9uUG9zaXRpb24iOjYsIlBlcmNlbnRhZ2VDb21wbGV0ZWRQb3NpdGlvbiI6NCwiU3BhY2luZyI6MywiSXNCZWxvd1RpbWViYW5kIjp0cnVlLCJQZXJjZW50YWdlQ29tcGxldGVTaGFwZU9wYWNpdHkiOjM1LCJTaGFwZVN0eWxlIjp7IiRpZCI6IjIzODEiLCJNYXJnaW4iOnsiJGlkIjoiMjM4MiIsIlRvcCI6MC4wLCJMZWZ0Ijo0LjAsIlJpZ2h0Ijo0LjAsIkJvdHRvbSI6MC4wfSwiUGFkZGluZyI6eyIkaWQiOiIyMzgzIiwiVG9wIjowLjAsIkxlZnQiOjAuMCwiUmlnaHQiOjAuMCwiQm90dG9tIjowLjB9LCJCYWNrZ3JvdW5kIjp7IiRpZCI6IjIzODQiLCJDb2xvciI6eyIkaWQiOiIyMzg1IiwiQSI6MjU1LCJSIjoyMzUsIkciOjE4OSwiQiI6MTAyfX0sIklzVmlzaWJsZSI6dHJ1ZSwiV2lkdGgiOjAuMCwiSGVpZ2h0IjoxNi4wLCJCb3JkZXJTdHlsZSI6eyIkaWQiOiIyMzg2IiwiTGluZUNvbG9yIjp7IiRpZCI6IjIzODciLCIkdHlwZSI6Ik5MUkUuQ29tbW9uLkRvbS5Tb2xpZENvbG9yQnJ1c2gsIE5MUkUuQ29tbW9uIiwiQ29sb3IiOnsiJGlkIjoiMjM4OCIsIkEiOjI1NSwiUiI6MjM0LCJHIjoyMiwiQiI6MzB9fSwiTGluZVdlaWdodCI6MC4wLCJMaW5lVHlwZSI6MCwiUGFyZW50U3R5bGUiOm51bGx9LCJQYXJlbnRTdHlsZSI6bnVsbH0sIlRpdGxlU3R5bGUiOnsiJGlkIjoiMjM4OSIsIkZvbnRTZXR0aW5ncyI6eyIkaWQiOiIyMzkwIiwiRm9udFNpemUiOjksIkZvbnROYW1lIjoiQXJpYWwiLCJJc0JvbGQiOnRydWUsIklzSXRhbGljIjpmYWxzZSwiSXNVbmRlcmxpbmVkIjpmYWxzZSwiUGFyZW50U3R5bGUiOm51bGx9LCJBdXRvU2l6ZSI6MCwiRm9yZWdyb3VuZCI6eyIkaWQiOiIyMzkxIiwiQ29sb3IiOnsiJGlkIjoiMjM5MiIsIkEiOjI1NSwiUiI6MCwiRyI6MCwiQiI6MH19LCJNYXhXaWR0aCI6MjAwLjAsIk1heEhlaWdodCI6IkluZmluaXR5IiwiU21hcnRGb3JlZ3JvdW5kSXNBY3RpdmUiOmZhbHNlLCJIb3Jpem9udGFsQWxpZ25tZW50IjoxLCJWZXJ0aWNhbEFsaWdubWVudCI6MCwiU21hcnRGb3JlZ3JvdW5kIjpudWxsLCJCYWNrZ3JvdW5kRmlsbFR5cGUiOjAsIk1hcmdpbiI6eyIkaWQiOiIyMzkzIiwiVG9wIjowLjAsIkxlZnQiOjAuMCwiUmlnaHQiOjAuMCwiQm90dG9tIjowLjB9LCJQYWRkaW5nIjp7IiRpZCI6IjIzOTQiLCJUb3AiOjAuMCwiTGVmdCI6MC4wLCJSaWdodCI6MC4wLCJCb3R0b20iOjAuMH0sIkJhY2tncm91bmQiOnsiJGlkIjoiMjM5NSIsIkNvbG9yIjp7IiRpZCI6IjIzOTYiLCJBIjowLCJSIjoyNTUsIkciOjI1NSwiQiI6MjU1fX0sIklzVmlzaWJsZSI6dHJ1ZSwiV2lkdGgiOjAuMCwiSGVpZ2h0IjowLjAsIkJvcmRlclN0eWxlIjp7IiRpZCI6IjIzOTciLCJMaW5lQ29sb3IiOm51bGwsIkxpbmVXZWlnaHQiOjAuMCwiTGluZVR5cGUiOjAsIlBhcmVudFN0eWxlIjpudWxsfSwiUGFyZW50U3R5bGUiOm51bGx9LCJEYXRlU3R5bGUiOnsiJGlkIjoiMjM5OCIsIkZvbnRTZXR0aW5ncyI6eyIkaWQiOiIyMzk5IiwiRm9udFNpemUiOjksIkZvbnROYW1lIjoiQ2FsaWJyaSIsIklzQm9sZCI6ZmFsc2UsIklzSXRhbGljIjpmYWxzZSwiSXNVbmRlcmxpbmVkIjpmYWxzZSwiUGFyZW50U3R5bGUiOm51bGx9LCJBdXRvU2l6ZSI6MCwiRm9yZWdyb3VuZCI6eyIkaWQiOiIyNDAwIiwiQ29sb3IiOnsiJGlkIjoiMjQwMS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I0MDIiLCJUb3AiOjAuMCwiTGVmdCI6MC4wLCJSaWdodCI6MC4wLCJCb3R0b20iOjAuMH0sIlBhZGRpbmciOnsiJGlkIjoiMjQwMyIsIlRvcCI6MC4wLCJMZWZ0IjowLjAsIlJpZ2h0IjowLjAsIkJvdHRvbSI6MC4wfSwiQmFja2dyb3VuZCI6eyIkaWQiOiIyNDA0IiwiQ29sb3IiOnsiJGlkIjoiMjQwNSIsIkEiOjAsIlIiOjI1NSwiRyI6MjU1LCJCIjoyNTV9fSwiSXNWaXNpYmxlIjp0cnVlLCJXaWR0aCI6MC4wLCJIZWlnaHQiOjAuMCwiQm9yZGVyU3R5bGUiOnsiJGlkIjoiMjQwNiIsIkxpbmVDb2xvciI6bnVsbCwiTGluZVdlaWdodCI6MC4wLCJMaW5lVHlwZSI6MCwiUGFyZW50U3R5bGUiOm51bGx9LCJQYXJlbnRTdHlsZSI6bnVsbH0sIkRhdGVGb3JtYXQiOnsiJGlkIjoiMjQw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DA4IiwiRm9ybWF0IjowLCJJc1Zpc2libGUiOmZhbHNlLCJMYXN0S25vd25WaXNpYmlsaXR5U3RhdGUiOmZhbHNlfSwiSXNWaXNpYmxlIjp0cnVlLCJQYXJlbnRTdHlsZSI6bnVsbCwiX2V4cGxpY2l0bHlTZXQiOnsiJGlkIjoiMjQwOS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EZWZhdWx0U3dpbWxhbmVNb3RTdHlsZSI6eyIkaWQiOiIyNDEwIiwiU2hhcGUiOjE3LCJDb25uZWN0b3JNYXJnaW4iOnsiJGlkIjoiMjQxMSIsIlRvcCI6MC4wLCJMZWZ0IjoyLjAsIlJpZ2h0IjoyLjAsIkJvdHRvbSI6MC4wfSwiQ29ubmVjdG9yU3R5bGUiOnsiJGlkIjoiMjQxMiIsIkxpbmVDb2xvciI6eyIkaWQiOiIyNDEzIiwiJHR5cGUiOiJOTFJFLkNvbW1vbi5Eb20uU29saWRDb2xvckJydXNoLCBOTFJFLkNvbW1vbiIsIkNvbG9yIjp7IiRpZCI6IjI0MTQiLCJBIjoxMjcsIlIiOjc5LCJHIjoxMjksIkIiOjE4OX19LCJMaW5lV2VpZ2h0IjoxLjAsIkxpbmVUeXBlIjowLCJQYXJlbnRTdHlsZSI6bnVsbH0sIklzQmVsb3dUaW1lYmFuZCI6ZmFsc2UsIlBvc2l0aW9uT25UYXNrIjoxLCJIaWRlRGF0ZSI6ZmFsc2UsIlNoYXBlU2l6ZSI6MCwiU3BhY2luZyI6MS4wLCJQYWRkaW5nIjp7IiRpZCI6IjI0MTUiLCJUb3AiOjcuMCwiTGVmdCI6My4wLCJSaWdodCI6MC4wLCJCb3R0b20iOjIuMH0sIlNoYXBlU3R5bGUiOnsiJGlkIjoiMjQxNiIsIk1hcmdpbiI6eyIkaWQiOiIyNDE3IiwiVG9wIjowLjAsIkxlZnQiOjAuMCwiUmlnaHQiOjAuMCwiQm90dG9tIjowLjB9LCJQYWRkaW5nIjp7IiRpZCI6IjI0MTgiLCJUb3AiOjAuMCwiTGVmdCI6MC4wLCJSaWdodCI6MC4wLCJCb3R0b20iOjAuMH0sIkJhY2tncm91bmQiOnsiJGlkIjoiMjQxOSIsIkNvbG9yIjp7IiRpZCI6IjI0MjAiLCJBIjoyNTUsIlIiOjIzMiwiRyI6MjMyLCJCIjoyMzJ9fSwiSXNWaXNpYmxlIjp0cnVlLCJXaWR0aCI6MTIuMCwiSGVpZ2h0IjoxNC4wLCJCb3JkZXJTdHlsZSI6eyIkaWQiOiIyNDIxIiwiTGluZUNvbG9yIjp7IiRpZCI6IjI0MjIiLCIkdHlwZSI6Ik5MUkUuQ29tbW9uLkRvbS5Tb2xpZENvbG9yQnJ1c2gsIE5MUkUuQ29tbW9uIiwiQ29sb3IiOnsiJGlkIjoiMjQyMyIsIkEiOjI1NSwiUiI6MjM0LCJHIjoyMiwiQiI6MzB9fSwiTGluZVdlaWdodCI6MC4wLCJMaW5lVHlwZSI6MCwiUGFyZW50U3R5bGUiOm51bGx9LCJQYXJlbnRTdHlsZSI6bnVsbH0sIlRpdGxlU3R5bGUiOnsiJGlkIjoiMjQyNCIsIkZvbnRTZXR0aW5ncyI6eyIkaWQiOiIyNDI1IiwiRm9udFNpemUiOjEwLCJGb250TmFtZSI6IkNhbGlicmkiLCJJc0JvbGQiOnRydWUsIklzSXRhbGljIjpmYWxzZSwiSXNVbmRlcmxpbmVkIjpmYWxzZSwiUGFyZW50U3R5bGUiOm51bGx9LCJBdXRvU2l6ZSI6MCwiRm9yZWdyb3VuZCI6eyIkaWQiOiIyNDI2IiwiQ29sb3IiOnsiJGlkIjoiMjQyNyIsIkEiOjI1NSwiUiI6MCwiRyI6MCwiQiI6MH19LCJNYXhXaWR0aCI6MjAwLjAsIk1heEhlaWdodCI6IkluZmluaXR5IiwiU21hcnRGb3JlZ3JvdW5kSXNBY3RpdmUiOmZhbHNlLCJIb3Jpem9udGFsQWxpZ25tZW50IjoxLCJWZXJ0aWNhbEFsaWdubWVudCI6MCwiU21hcnRGb3JlZ3JvdW5kIjpudWxsLCJCYWNrZ3JvdW5kRmlsbFR5cGUiOjAsIk1hcmdpbiI6eyIkaWQiOiIyNDI4IiwiVG9wIjowLjAsIkxlZnQiOjAuMCwiUmlnaHQiOjAuMCwiQm90dG9tIjowLjB9LCJQYWRkaW5nIjp7IiRpZCI6IjI0MjkiLCJUb3AiOjAuMCwiTGVmdCI6MC4wLCJSaWdodCI6MC4wLCJCb3R0b20iOjAuMH0sIkJhY2tncm91bmQiOnsiJGlkIjoiMjQzMCIsIkNvbG9yIjp7IiRpZCI6IjI0MzEiLCJBIjo4OSwiUiI6MCwiRyI6MCwiQiI6MH19LCJJc1Zpc2libGUiOnRydWUsIldpZHRoIjowLjAsIkhlaWdodCI6MC4wLCJCb3JkZXJTdHlsZSI6eyIkaWQiOiIyNDMyIiwiTGluZUNvbG9yIjpudWxsLCJMaW5lV2VpZ2h0IjowLjAsIkxpbmVUeXBlIjowLCJQYXJlbnRTdHlsZSI6bnVsbH0sIlBhcmVudFN0eWxlIjpudWxsfSwiRGF0ZVN0eWxlIjp7IiRpZCI6IjI0MzMiLCJGb250U2V0dGluZ3MiOnsiJGlkIjoiMjQzNCIsIkZvbnRTaXplIjoxMCwiRm9udE5hbWUiOiJDYWxpYnJpIiwiSXNCb2xkIjpmYWxzZSwiSXNJdGFsaWMiOmZhbHNlLCJJc1VuZGVybGluZWQiOmZhbHNlLCJQYXJlbnRTdHlsZSI6bnVsbH0sIkF1dG9TaXplIjowLCJGb3JlZ3JvdW5kIjp7IiRpZCI6IjI0MzUiLCJDb2xvciI6eyIkaWQiOiIyNDM2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yNDM3IiwiVG9wIjowLjAsIkxlZnQiOjAuMCwiUmlnaHQiOjAuMCwiQm90dG9tIjowLjB9LCJQYWRkaW5nIjp7IiRpZCI6IjI0MzgiLCJUb3AiOjAuMCwiTGVmdCI6MC4wLCJSaWdodCI6MC4wLCJCb3R0b20iOjAuMH0sIkJhY2tncm91bmQiOnsiJGlkIjoiMjQzOSIsIkNvbG9yIjp7IiRyZWYiOiIyNDMxIn19LCJJc1Zpc2libGUiOmZhbHNlLCJXaWR0aCI6MC4wLCJIZWlnaHQiOjAuMCwiQm9yZGVyU3R5bGUiOnsiJGlkIjoiMjQ0MCIsIkxpbmVDb2xvciI6bnVsbCwiTGluZVdlaWdodCI6MC4wLCJMaW5lVHlwZSI6MCwiUGFyZW50U3R5bGUiOm51bGx9LCJQYXJlbnRTdHlsZSI6bnVsbH0sIkRhdGVGb3JtYXQiOnsiJGlkIjoiMjQ0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DQyIiwiRm9ybWF0IjowLCJJc1Zpc2libGUiOmZhbHNlLCJMYXN0S25vd25WaXNpYmlsaXR5U3RhdGUiOmZhbHNlfSwiSXNWaXNpYmxlIjp0cnVlLCJQYXJlbnRTdHlsZSI6bnVsbH0sIkRlZmF1bHRTd2ltbGFuZU1pbGVzdG9uZVN0eWxlIjp7IiRpZCI6IjI0NDMiLCJUaXRsZVBvc2l0aW9uIjoiUmlnaHQiLCJEYXRlUG9zaXRpb24iOiJMZWZ0IiwiU2hhcGVUeXBlIjoxNywiU2hhcGVTaXplIjowLCJTcGFjaW5nIjo1LCJTaGFwZVN0eWxlIjp7IiRpZCI6IjI0NDQiLCJNYXJnaW4iOnsiJGlkIjoiMjQ0NSIsIlRvcCI6MC4wLCJMZWZ0IjowLjAsIlJpZ2h0IjowLjAsIkJvdHRvbSI6MC4wfSwiUGFkZGluZyI6eyIkaWQiOiIyNDQ2IiwiVG9wIjowLjAsIkxlZnQiOjAuMCwiUmlnaHQiOjAuMCwiQm90dG9tIjowLjB9LCJCYWNrZ3JvdW5kIjp7IiRpZCI6IjI0NDciLCJDb2xvciI6eyIkaWQiOiIyNDQ4IiwiQSI6MjU1LCJSIjoyMzIsIkciOjIzMiwiQiI6MjMyfX0sIklzVmlzaWJsZSI6dHJ1ZSwiV2lkdGgiOjEyLjAsIkhlaWdodCI6MTQuMCwiQm9yZGVyU3R5bGUiOnsiJGlkIjoiMjQ0OSIsIkxpbmVDb2xvciI6eyIkaWQiOiIyNDUwIiwiJHR5cGUiOiJOTFJFLkNvbW1vbi5Eb20uU29saWRDb2xvckJydXNoLCBOTFJFLkNvbW1vbiIsIkNvbG9yIjp7IiRpZCI6IjI0NTEiLCJBIjoyNTUsIlIiOjIzNCwiRyI6MjIsIkIiOjMwfX0sIkxpbmVXZWlnaHQiOjAuMCwiTGluZVR5cGUiOjAsIlBhcmVudFN0eWxlIjpudWxsfSwiUGFyZW50U3R5bGUiOm51bGx9LCJUaXRsZVN0eWxlIjp7IiRpZCI6IjI0NTIiLCJGb250U2V0dGluZ3MiOnsiJGlkIjoiMjQ1MyIsIkZvbnRTaXplIjoxMCwiRm9udE5hbWUiOiJDYWxpYnJpIiwiSXNCb2xkIjp0cnVlLCJJc0l0YWxpYyI6ZmFsc2UsIklzVW5kZXJsaW5lZCI6ZmFsc2UsIlBhcmVudFN0eWxlIjpudWxsfSwiQXV0b1NpemUiOjAsIkZvcmVncm91bmQiOnsiJGlkIjoiMjQ1NCIsIkNvbG9yIjp7IiRpZCI6IjI0NTU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MjQ1NiIsIlRvcCI6MC4wLCJMZWZ0IjowLjAsIlJpZ2h0IjowLjAsIkJvdHRvbSI6MC4wfSwiUGFkZGluZyI6eyIkaWQiOiIyNDU3IiwiVG9wIjowLjAsIkxlZnQiOjAuMCwiUmlnaHQiOjAuMCwiQm90dG9tIjowLjB9LCJCYWNrZ3JvdW5kIjp7IiRpZCI6IjI0NTgiLCJDb2xvciI6eyIkaWQiOiIyNDU5IiwiQSI6ODksIlIiOjAsIkciOjAsIkIiOjB9fSwiSXNWaXNpYmxlIjp0cnVlLCJXaWR0aCI6MC4wLCJIZWlnaHQiOjAuMCwiQm9yZGVyU3R5bGUiOnsiJGlkIjoiMjQ2MCIsIkxpbmVDb2xvciI6bnVsbCwiTGluZVdlaWdodCI6MC4wLCJMaW5lVHlwZSI6MCwiUGFyZW50U3R5bGUiOm51bGx9LCJQYXJlbnRTdHlsZSI6bnVsbH0sIkRhdGVTdHlsZSI6eyIkaWQiOiIyNDYxIiwiRm9udFNldHRpbmdzIjp7IiRpZCI6IjI0NjIiLCJGb250U2l6ZSI6MTAsIkZvbnROYW1lIjoiQ2FsaWJyaSIsIklzQm9sZCI6ZmFsc2UsIklzSXRhbGljIjpmYWxzZSwiSXNVbmRlcmxpbmVkIjpmYWxzZSwiUGFyZW50U3R5bGUiOm51bGx9LCJBdXRvU2l6ZSI6MCwiRm9yZWdyb3VuZCI6eyIkaWQiOiIyNDYzIiwiQ29sb3IiOnsiJGlkIjoiMjQ2N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jQ2NSIsIlRvcCI6MC4wLCJMZWZ0IjowLjAsIlJpZ2h0IjowLjAsIkJvdHRvbSI6MC4wfSwiUGFkZGluZyI6eyIkaWQiOiIyNDY2IiwiVG9wIjowLjAsIkxlZnQiOjAuMCwiUmlnaHQiOjAuMCwiQm90dG9tIjowLjB9LCJCYWNrZ3JvdW5kIjp7IiRpZCI6IjI0NjciLCJDb2xvciI6eyIkaWQiOiIyNDY4IiwiQSI6ODksIlIiOjAsIkciOjAsIkIiOjB9fSwiSXNWaXNpYmxlIjpmYWxzZSwiV2lkdGgiOjAuMCwiSGVpZ2h0IjowLjAsIkJvcmRlclN0eWxlIjp7IiRpZCI6IjI0NjkiLCJMaW5lQ29sb3IiOm51bGwsIkxpbmVXZWlnaHQiOjAuMCwiTGluZVR5cGUiOjAsIlBhcmVudFN0eWxlIjpudWxsfSwiUGFyZW50U3R5bGUiOm51bGx9LCJEYXRlRm9ybWF0Ijp7IiRpZCI6IjI0NzA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Q3MSIsIkZvcm1hdCI6MCwiSXNWaXNpYmxlIjpmYWxzZSwiTGFzdEtub3duVmlzaWJpbGl0eVN0YXRlIjpmYWxzZX0sIklzVmlzaWJsZSI6dHJ1ZSwiUGFyZW50U3R5bGUiOm51bGx9LCJEZWZhdWx0U3dpbWxhbmVBY3Rpdml0eVN0eWxlIjp7IiRpZCI6IjI0NzIiLCJIZWFkZXJTdHlsZSI6eyIkaWQiOiIyNDczIiwiVGV4dFN0eWxlIjp7IiRpZCI6IjI0NzQiLCJGb250U2V0dGluZ3MiOnsiJGlkIjoiMjQ3NSIsIkZvbnRTaXplIjoxMSwiRm9udE5hbWUiOiJBcmlhbCIsIklzQm9sZCI6ZmFsc2UsIklzSXRhbGljIjpmYWxzZSwiSXNVbmRlcmxpbmVkIjpmYWxzZSwiUGFyZW50U3R5bGUiOm51bGx9LCJBdXRvU2l6ZSI6MiwiRm9yZWdyb3VuZCI6eyIkaWQiOiIyNDc2IiwiQ29sb3IiOnsiJGlkIjoiMjQ3NyIsIkEiOjI1NSwiUiI6MCwiRyI6MCwiQiI6MH19LCJNYXhXaWR0aCI6MC4wLCJNYXhIZWlnaHQiOiJJbmZpbml0eSIsIlNtYXJ0Rm9yZWdyb3VuZElzQWN0aXZlIjpmYWxzZSwiSG9yaXpvbnRhbEFsaWdubWVudCI6MCwiVmVydGljYWxBbGlnbm1lbnQiOjAsIlNtYXJ0Rm9yZWdyb3VuZCI6bnVsbCwiQmFja2dyb3VuZEZpbGxUeXBlIjowLCJNYXJnaW4iOnsiJGlkIjoiMjQ3OCIsIlRvcCI6MC4wLCJMZWZ0IjowLjAsIlJpZ2h0IjowLjAsIkJvdHRvbSI6MC4wfSwiUGFkZGluZyI6eyIkaWQiOiIyNDc5IiwiVG9wIjowLjAsIkxlZnQiOjAuMCwiUmlnaHQiOjAuMCwiQm90dG9tIjowLjB9LCJCYWNrZ3JvdW5kIjp7IiRpZCI6IjI0ODAiLCJDb2xvciI6eyIkaWQiOiIyNDgxIiwiQSI6MCwiUiI6MjU1LCJHIjoyNTUsIkIiOjI1NX19LCJJc1Zpc2libGUiOnRydWUsIldpZHRoIjowLjAsIkhlaWdodCI6MC4wLCJCb3JkZXJTdHlsZSI6bnVsbCwiUGFyZW50U3R5bGUiOm51bGx9LCJSZWN0YW5nbGVTdHlsZSI6eyIkaWQiOiIyNDgyIiwiTWFyZ2luIjp7IiRpZCI6IjI0ODMiLCJUb3AiOjAuMCwiTGVmdCI6MC4wLCJSaWdodCI6MC4wLCJCb3R0b20iOjAuMH0sIlBhZGRpbmciOnsiJGlkIjoiMjQ4NCIsIlRvcCI6MC4wLCJMZWZ0IjowLjAsIlJpZ2h0IjowLjAsIkJvdHRvbSI6MC4wfSwiQmFja2dyb3VuZCI6eyIkaWQiOiIyNDg1IiwiQ29sb3IiOnsiJGlkIjoiMjQ4NiIsIkEiOjYzLCJSIjoyMzIsIkciOjIzMiwiQiI6MjMyfX0sIklzVmlzaWJsZSI6dHJ1ZSwiV2lkdGgiOjAuMCwiSGVpZ2h0IjowLjAsIkJvcmRlclN0eWxlIjp7IiRpZCI6IjI0ODciLCJMaW5lQ29sb3IiOnsiJGlkIjoiMjQ4OCIsIiR0eXBlIjoiTkxSRS5Db21tb24uRG9tLlNvbGlkQ29sb3JCcnVzaCwgTkxSRS5Db21tb24iLCJDb2xvciI6eyIkaWQiOiIyNDg5IiwiQSI6MjU1LCJSIjo0NywiRyI6ODIsIkIiOjE0M319LCJMaW5lV2VpZ2h0IjowLjAsIkxpbmVUeXBlIjowLCJQYXJlbnRTdHlsZSI6bnVsbH0sIlBhcmVudFN0eWxlIjpudWxsfSwiTWFyZ2luIjp7IiRpZCI6IjI0OTAiLCJUb3AiOjAuMCwiTGVmdCI6MC4wLCJSaWdodCI6MC4wLCJCb3R0b20iOjAuMH0sIlBhZGRpbmciOnsiJGlkIjoiMjQ5MSIsIlRvcCI6MC4wLCJMZWZ0IjowLjAsIlJpZ2h0IjowLjAsIkJvdHRvbSI6MC4wfSwiQmFja2dyb3VuZCI6bnVsbCwiSXNWaXNpYmxlIjp0cnVlLCJXaWR0aCI6MC4wLCJIZWlnaHQiOjAuMCwiQm9yZGVyU3R5bGUiOm51bGwsIlBhcmVudFN0eWxlIjpudWxsfSwiQmFja2dyb3VuZFN0eWxlIjp7IiRpZCI6IjI0OTIiLCJNYXJnaW4iOnsiJGlkIjoiMjQ5MyIsIlRvcCI6MC4wLCJMZWZ0IjowLjAsIlJpZ2h0IjowLjAsIkJvdHRvbSI6MC4wfSwiUGFkZGluZyI6eyIkaWQiOiIyNDk0IiwiVG9wIjowLjAsIkxlZnQiOjAuMCwiUmlnaHQiOjAuMCwiQm90dG9tIjowLjB9LCJCYWNrZ3JvdW5kIjp7IiRyZWYiOiIyMzUxIn0sIklzVmlzaWJsZSI6dHJ1ZSwiV2lkdGgiOjAuMCwiSGVpZ2h0IjowLjAsIkJvcmRlclN0eWxlIjp7IiRpZCI6IjI0OTUiLCJMaW5lQ29sb3IiOnsiJGlkIjoiMjQ5NiIsIiR0eXBlIjoiTkxSRS5Db21tb24uRG9tLlNvbGlkQ29sb3JCcnVzaCwgTkxSRS5Db21tb24iLCJDb2xvciI6eyIkaWQiOiIyNDk3IiwiQSI6MjU1LCJSIjoyMzQsIkciOjIyLCJCIjozMH19LCJMaW5lV2VpZ2h0IjowLjAsIkxpbmVUeXBlIjowLCJQYXJlbnRTdHlsZSI6bnVsbH0sIlBhcmVudFN0eWxlIjpudWxsfSwiTWFyZ2luIjp7IiRpZCI6IjI0OTgiLCJUb3AiOjAuMCwiTGVmdCI6MC4wLCJSaWdodCI6MC4wLCJCb3R0b20iOjAuMH0sIlBhZGRpbmciOnsiJGlkIjoiMjQ5OSIsIlRvcCI6MC4wLCJMZWZ0IjowLjAsIlJpZ2h0IjowLjAsIkJvdHRvbSI6MC4wfSwiSXNWaXNpYmxlIjp0cnVlLCJXaWR0aCI6MC4wLCJIZWlnaHQiOjAuMCwiQm9yZGVyU3R5bGUiOnsiJGlkIjoiMjUwMCIsIkxpbmVDb2xvciI6bnVsbCwiTGluZVdlaWdodCI6MC4wLCJMaW5lVHlwZSI6MCwiUGFyZW50U3R5bGUiOm51bGx9LCJQYXJlbnRTdHlsZSI6bnVsbH0sIk1hcmdpbiI6eyIkaWQiOiIyNTAxIiwiVG9wIjowLjAsIkxlZnQiOjAuMCwiUmlnaHQiOjAuMCwiQm90dG9tIjowLjB9LCJQYWRkaW5nIjp7IiRpZCI6IjI1MDIiLCJUb3AiOjAuMCwiTGVmdCI6MC4wLCJSaWdodCI6MC4wLCJCb3R0b20iOjAuMH0sIklzVmlzaWJsZSI6dHJ1ZSwiV2lkdGgiOjAuMCwiSGVpZ2h0IjowLjAsIkJvcmRlclN0eWxlIjp7IiRpZCI6IjI1MDMiLCJMaW5lQ29sb3IiOm51bGwsIkxpbmVXZWlnaHQiOjAuMCwiTGluZVR5cGUiOjAsIlBhcmVudFN0eWxlIjpudWxsfSwiUGFyZW50U3R5bGUiOm51bGx9fV0sIkN1bHR1cmVJbmZvTmFtZSI6ImVuLVVTIiwiU3R5bGVOYW1lIjpudWxsLCJWZXJzaW9uIjp7IiRpZCI6IjI1MDQiLCJWZXJzaW9uIjoiNC4xLjAiLCJPcmlnaW5hbEFzc2VtYmx5VmVyc2lvbiI6IjYuMDcuMDMuMDAiLCJFZGl0aW9uIjpudWxsLCJMYXN0U2F2ZWRFZGl0aW9uIjo0LCJJc1BsdXNFZGl0aW9uIjpmYWxzZSwiSXNQcm9FZGl0aW9uIjpmYWxzZX0sIkVmZmVjdCI6MCwiU3R5bGUiOnsiJGlkIjoiMjUwNSIsIkRlZmF1bHREZXBlbmRlbmN5U3R5bGUiOnsiJGlkIjoiMjUwNiIsIkxpbmVTdHlsZSI6eyIkaWQiOiIyNTA3IiwiTGluZUNvbG9yIjp7IiRpZCI6IjI1MDgiLCIkdHlwZSI6Ik5MUkUuQ29tbW9uLkRvbS5Tb2xpZENvbG9yQnJ1c2gsIE5MUkUuQ29tbW9uIiwiQ29sb3IiOnsiJGlkIjoiMjUwOSIsIkEiOjI1NSwiUiI6MCwiRyI6MCwiQiI6MH19LCJMaW5lV2VpZ2h0IjoxLjAsIkxpbmVUeXBlIjowLCJQYXJlbnRTdHlsZSI6bnVsbH0sIkVuZEFycm93aGVhZExpbmVTdHlsZSI6eyIkaWQiOiIyNTEwIiwiS2luZCI6MSwiV2lkdGgiOjEsIkxlbmd0aCI6MCwiUGFyZW50U3R5bGUiOm51bGx9LCJCcmluZ1RvRnJvbnQiOnRydWUsIkVsYm93UmFkaXVzIjowLjAsIk1hcmdpbiI6eyIkaWQiOiIyNTExIiwiVG9wIjowLjAsIkxlZnQiOjAuMCwiUmlnaHQiOjAuMCwiQm90dG9tIjowLjB9LCJQYWRkaW5nIjp7IiRpZCI6IjI1MTIiLCJUb3AiOjAuMCwiTGVmdCI6MC4wLCJSaWdodCI6MC4wLCJCb3R0b20iOjAuMH0sIkJhY2tncm91bmQiOm51bGwsIklzVmlzaWJsZSI6dHJ1ZSwiV2lkdGgiOjAuMCwiSGVpZ2h0IjowLjAsIkJvcmRlclN0eWxlIjpudWxsLCJQYXJlbnRTdHlsZSI6bnVsbH0sIkNyaXRpY2FsUGF0aFN0eWxlIjp7IiRpZCI6IjI1MTMiLCJDcml0aWNhbFBhdGhTdHlsZU9wdGlvbnMiOjI3LCJMaW5lU3R5bGUiOnsiJGlkIjoiMjUxNCIsIkxpbmVDb2xvciI6eyIkaWQiOiIyNTE1IiwiJHR5cGUiOiJOTFJFLkNvbW1vbi5Eb20uU29saWRDb2xvckJydXNoLCBOTFJFLkNvbW1vbiIsIkNvbG9yIjp7IiRpZCI6IjI1MTYiLCJBIjoyNTUsIlIiOjI1NSwiRyI6NzQsIkIiOjc0fX0sIkxpbmVXZWlnaHQiOjEuMCwiTGluZVR5cGUiOjAsIlBhcmVudFN0eWxlIjpudWxsfSwiVGl0bGVGb3JlZ3JvdW5kIjp7IiRpZCI6IjI1MTciLCJDb2xvciI6eyIkaWQiOiIyNTE4IiwiQSI6MjU1LCJSIjoyNTUsIkciOjc0LCJCIjo3NH19LCJTaGFwZXNCYWNrZ3JvdW5kIjp7IiRpZCI6IjI1MTkiLCJDb2xvciI6eyIkaWQiOiIyNTIwIiwiQSI6MjU1LCJSIjoyNTUsIkciOjE5NSwiQiI6MTk1fX0sIlNoYXBlc0JvcmRlclN0eWxlIjp7IiRpZCI6IjI1MjEiLCJMaW5lQ29sb3IiOnsiJGlkIjoiMjUyMiIsIiR0eXBlIjoiTkxSRS5Db21tb24uRG9tLlNvbGlkQ29sb3JCcnVzaCwgTkxSRS5Db21tb24iLCJDb2xvciI6eyIkaWQiOiIyNTIzIiwiQSI6MjU1LCJSIjoyNTUsIkciOjc0LCJCIjo3NH19LCJMaW5lV2VpZ2h0IjoxLjUsIkxpbmVUeXBlIjowLCJQYXJlbnRTdHlsZSI6bnVsbH0sIk1hcmdpbiI6eyIkaWQiOiIyNTI0IiwiVG9wIjowLjAsIkxlZnQiOjAuMCwiUmlnaHQiOjAuMCwiQm90dG9tIjowLjB9LCJQYWRkaW5nIjp7IiRpZCI6IjI1MjUiLCJUb3AiOjAuMCwiTGVmdCI6MC4wLCJSaWdodCI6MC4wLCJCb3R0b20iOjAuMH0sIkJhY2tncm91bmQiOm51bGwsIklzVmlzaWJsZSI6ZmFsc2UsIldpZHRoIjowLjAsIkhlaWdodCI6MC4wLCJCb3JkZXJTdHlsZSI6bnVsbCwiUGFyZW50U3R5bGUiOm51bGx9LCJQYW5lbHNTcGFjaW5nRGVmaW5pdGlvbiI6eyIkaWQiOiIyNTI2IiwiU3BhY2luZ0Fib3ZlVGltZWJhbmQiOjE2LCJTcGFjaW5nQmVsb3dUaW1lYmFuZCI6MTYsIlNwYWNpbmdBYm92ZUJldHdlZW5Td2ltbGFuZXNBbmRUYXNrcyI6MTYsIlNwYWNpbmdCZWxvd0JldHdlZW5Td2ltbGFuZXNBbmRUYXNrcyI6MTZ9LCJUaW1lYmFuZFN0eWxlIjp7IiRpZCI6IjI1MjciLCJTY2FsZU1hcmtpbmciOjEsIlNoYXBlIjowLCJTaGFwZVN0eWxlIjp7IiRpZCI6IjI1MjgiLCJNYXJnaW4iOnsiJGlkIjoiMjUyOSIsIlRvcCI6MC4wLCJMZWZ0IjoxMi4wLCJSaWdodCI6MTIuMCwiQm90dG9tIjowLjB9LCJQYWRkaW5nIjp7IiRpZCI6IjI1MzAiLCJUb3AiOjcuMCwiTGVmdCI6MC4wLCJSaWdodCI6MC4wLCJCb3R0b20iOjcuMH0sIkJhY2tncm91bmQiOnsiJGlkIjoiMjUzMSIsIkNvbG9yIjp7IiRpZCI6IjI1MzIiLCJBIjoyNTUsIlIiOjIxNywiRyI6MjE3LCJCIjoyMTd9fSwiSXNWaXNpYmxlIjp0cnVlLCJXaWR0aCI6ODU4LjAsIkhlaWdodCI6MTQuMzk5OTk5NjE4NTMwMjczLCJCb3JkZXJTdHlsZSI6eyIkaWQiOiIyNTMzIiwiTGluZUNvbG9yIjp7IiRpZCI6IjI1MzQiLCIkdHlwZSI6Ik5MUkUuQ29tbW9uLkRvbS5Tb2xpZENvbG9yQnJ1c2gsIE5MUkUuQ29tbW9uIiwiQ29sb3IiOnsiJGlkIjoiMjUzNSIsIkEiOjI1NSwiUiI6MjU1LCJHIjowLCJCIjowfX0sIkxpbmVXZWlnaHQiOjAuMCwiTGluZVR5cGUiOjAsIlBhcmVudFN0eWxlIjpudWxsfSwiUGFyZW50U3R5bGUiOm51bGx9LCJNaWRkbGVUaWVyU2hhcGVTdHlsZSI6eyIkaWQiOiIyNTM2IiwiTWFyZ2luIjp7IiRpZCI6IjI1MzciLCJUb3AiOjAuMCwiTGVmdCI6MTIuMCwiUmlnaHQiOjEyLjAsIkJvdHRvbSI6MC4wfSwiUGFkZGluZyI6eyIkaWQiOiIyNTM4IiwiVG9wIjo3LjAsIkxlZnQiOjAuMCwiUmlnaHQiOjAuMCwiQm90dG9tIjo3LjB9LCJCYWNrZ3JvdW5kIjp7IiRpZCI6IjI1MzkiLCJDb2xvciI6eyIkaWQiOiIyNTQwIiwiQSI6MjU1LCJSIjoyMTcsIkciOjIxNywiQiI6MjE3fX0sIklzVmlzaWJsZSI6dHJ1ZSwiV2lkdGgiOjg1OC4wLCJIZWlnaHQiOjE0LjM5OTk5OTYxODUzMDI3MywiQm9yZGVyU3R5bGUiOnsiJGlkIjoiMjU0MSIsIkxpbmVDb2xvciI6eyIkaWQiOiIyNTQyIiwiJHR5cGUiOiJOTFJFLkNvbW1vbi5Eb20uU29saWRDb2xvckJydXNoLCBOTFJFLkNvbW1vbiIsIkNvbG9yIjp7IiRpZCI6IjI1NDMiLCJBIjoyNTUsIlIiOjI1NSwiRyI6MCwiQiI6MH19LCJMaW5lV2VpZ2h0IjowLjAsIkxpbmVUeXBlIjowLCJQYXJlbnRTdHlsZSI6bnVsbH0sIlBhcmVudFN0eWxlIjpudWxsfSwiQm90dG9tVGllclNoYXBlU3R5bGUiOnsiJGlkIjoiMjU0NCIsIk1hcmdpbiI6eyIkaWQiOiIyNTQ1IiwiVG9wIjowLjAsIkxlZnQiOjEyLjAsIlJpZ2h0IjoxMi4wLCJCb3R0b20iOjAuMH0sIlBhZGRpbmciOnsiJGlkIjoiMjU0NiIsIlRvcCI6Ny4wLCJMZWZ0IjowLjAsIlJpZ2h0IjowLjAsIkJvdHRvbSI6Ny4wfSwiQmFja2dyb3VuZCI6eyIkaWQiOiIyNTQ3IiwiQ29sb3IiOnsiJGlkIjoiMjU0OCIsIkEiOjI1NSwiUiI6NjgsIkciOjg0LCJCIjoxMDZ9fSwiSXNWaXNpYmxlIjp0cnVlLCJXaWR0aCI6ODU4LjAsIkhlaWdodCI6MTQuMzk5OTk5NjE4NTMwMjczLCJCb3JkZXJTdHlsZSI6eyIkaWQiOiIyNTQ5IiwiTGluZUNvbG9yIjp7IiRpZCI6IjI1NTAiLCIkdHlwZSI6Ik5MUkUuQ29tbW9uLkRvbS5Tb2xpZENvbG9yQnJ1c2gsIE5MUkUuQ29tbW9uIiwiQ29sb3IiOnsiJGlkIjoiMjU1MSIsIkEiOjI1NSwiUiI6MjU1LCJHIjowLCJCIjowfX0sIkxpbmVXZWlnaHQiOjAuMCwiTGluZVR5cGUiOjAsIlBhcmVudFN0eWxlIjpudWxsfSwiUGFyZW50U3R5bGUiOm51bGx9LCJSaWdodEVuZENhcHNTdHlsZSI6eyIkaWQiOiIyNTUyIiwiRm9udFNldHRpbmdzIjp7IiRpZCI6IjI1NTMiLCJGb250U2l6ZSI6MSwiRm9udE5hbWUiOiJDYWxpYnJpIiwiSXNCb2xkIjp0cnVlLCJJc0l0YWxpYyI6ZmFsc2UsIklzVW5kZXJsaW5lZCI6ZmFsc2UsIlBhcmVudFN0eWxlIjpudWxsfSwiQXV0b1NpemUiOjAsIkZvcmVncm91bmQiOnsiJGlkIjoiMjU1NCIsIkNvbG9yIjp7IiRpZCI6IjI1NTU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I1NTYiLCJUb3AiOjAuMCwiTGVmdCI6MC4wLCJSaWdodCI6MjguMjk2NjEwMTY5NDg4MzA0LCJCb3R0b20iOjAuMH0sIlBhZGRpbmciOnsiJGlkIjoiMjU1NyIsIlRvcCI6MC4wLCJMZWZ0IjowLjAsIlJpZ2h0IjowLjAsIkJvdHRvbSI6MC4wfSwiQmFja2dyb3VuZCI6eyIkaWQiOiIyNTU4IiwiQ29sb3IiOnsiJGlkIjoiMjU1OSIsIkEiOjg5LCJSIjowLCJHIjowLCJCIjowfX0sIklzVmlzaWJsZSI6ZmFsc2UsIldpZHRoIjowLjAsIkhlaWdodCI6MC4wLCJCb3JkZXJTdHlsZSI6bnVsbCwiUGFyZW50U3R5bGUiOm51bGx9LCJMZWZ0RW5kQ2Fwc1N0eWxlIjp7IiRpZCI6IjI1NjAiLCJGb250U2V0dGluZ3MiOnsiJGlkIjoiMjU2MSIsIkZvbnRTaXplIjoxOCwiRm9udE5hbWUiOiJDYWxpYnJpIiwiSXNCb2xkIjp0cnVlLCJJc0l0YWxpYyI6ZmFsc2UsIklzVW5kZXJsaW5lZCI6ZmFsc2UsIlBhcmVudFN0eWxlIjpudWxsfSwiQXV0b1NpemUiOjAsIkZvcmVncm91bmQiOnsiJGlkIjoiMjU2MiIsIkNvbG9yIjp7IiRpZCI6IjI1NjM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I1NjQiLCJUb3AiOjAuMCwiTGVmdCI6MTA3LjI0NDI4NTUyOTQ3MjgyLCJSaWdodCI6MC4wLCJCb3R0b20iOjAuMH0sIlBhZGRpbmciOnsiJGlkIjoiMjU2NSIsIlRvcCI6MC4wLCJMZWZ0IjowLjAsIlJpZ2h0IjowLjAsIkJvdHRvbSI6MC4wfSwiQmFja2dyb3VuZCI6eyIkaWQiOiIyNTY2IiwiQ29sb3IiOnsiJHJlZiI6IjI1NTkifX0sIklzVmlzaWJsZSI6ZmFsc2UsIldpZHRoIjowLjAsIkhlaWdodCI6MC4wLCJCb3JkZXJTdHlsZSI6bnVsbCwiUGFyZW50U3R5bGUiOm51bGx9LCJUb2RheVRleHRTdHlsZSI6eyIkaWQiOiIyNTY3IiwiRm9udFNldHRpbmdzIjp7IiRpZCI6IjI1NjgiLCJGb250U2l6ZSI6MTIsIkZvbnROYW1lIjoiQ2FsaWJyaSIsIklzQm9sZCI6ZmFsc2UsIklzSXRhbGljIjpmYWxzZSwiSXNVbmRlcmxpbmVkIjpmYWxzZSwiUGFyZW50U3R5bGUiOm51bGx9LCJBdXRvU2l6ZSI6MCwiRm9yZWdyb3VuZCI6eyIkaWQiOiIyNTY5IiwiQ29sb3IiOnsiJGlkIjoiMjU3MC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yNTcxIiwiVG9wIjowLjAsIkxlZnQiOjAuMCwiUmlnaHQiOjAuMCwiQm90dG9tIjowLjB9LCJQYWRkaW5nIjp7IiRpZCI6IjI1NzIiLCJUb3AiOjAuMCwiTGVmdCI6MC4wLCJSaWdodCI6MC4wLCJCb3R0b20iOjAuMH0sIkJhY2tncm91bmQiOnsiJGlkIjoiMjU3MyIsIkNvbG9yIjp7IiRyZWYiOiIyNTU5In19LCJJc1Zpc2libGUiOmZhbHNlLCJXaWR0aCI6MC4wLCJIZWlnaHQiOjAuMCwiQm9yZGVyU3R5bGUiOm51bGwsIlBhcmVudFN0eWxlIjpudWxsfSwiVG9kYXlNYXJrZXJTdHlsZSI6eyIkaWQiOiIyNTc0IiwiTWFyZ2luIjp7IiRpZCI6IjI1NzUiLCJUb3AiOjAuMCwiTGVmdCI6MC4wLCJSaWdodCI6MC4wLCJCb3R0b20iOjAuMH0sIlBhZGRpbmciOnsiJGlkIjoiMjU3NiIsIlRvcCI6MC4wLCJMZWZ0IjowLjAsIlJpZ2h0IjowLjAsIkJvdHRvbSI6MC4wfSwiQmFja2dyb3VuZCI6eyIkaWQiOiIyNTc3IiwiQ29sb3IiOnsiJGlkIjoiMjU3OCIsIkEiOjI1NSwiUiI6MjU1LCJHIjowLCJCIjowfX0sIklzVmlzaWJsZSI6dHJ1ZSwiV2lkdGgiOjAuMCwiSGVpZ2h0IjowLjAsIkJvcmRlclN0eWxlIjpudWxsLCJQYXJlbnRTdHlsZSI6bnVsbH0sIlNjYWxlU3R5bGUiOnsiJGlkIjoiMjU3OSIsIlNoYXBlIjowLCJTaG93U2VnbWVudFNlcGFyYXRvcnMiOnRydWUsIlNlZ21lbnRTZXBhcmF0b3JPcGFjaXR5IjozMCwiSGFzQmVlblZpc2libGVCZWZvcmUiOnRydWUsIkZvbnRTZXR0aW5ncyI6eyIkaWQiOiIyNTgwIiwiRm9udFNpemUiOjEyLCJGb250TmFtZSI6IkFyaWFsIiwiSXNCb2xkIjpmYWxzZSwiSXNJdGFsaWMiOmZhbHNlLCJJc1VuZGVybGluZWQiOmZhbHNlLCJQYXJlbnRTdHlsZSI6bnVsbH0sIkF1dG9TaXplIjowLCJGb3JlZ3JvdW5kIjp7IiRpZCI6IjI1ODEiLCJDb2xvciI6eyIkaWQiOiIyNTgy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1ODMiLCJUb3AiOjAuMCwiTGVmdCI6NS4wLCJSaWdodCI6MC4wLCJCb3R0b20iOjAuMH0sIlBhZGRpbmciOnsiJGlkIjoiMjU4NCIsIlRvcCI6MC4wLCJMZWZ0IjowLjAsIlJpZ2h0IjowLjAsIkJvdHRvbSI6MC4wfSwiQmFja2dyb3VuZCI6eyIkaWQiOiIyNTg1IiwiQ29sb3IiOnsiJHJlZiI6IjI1NTkifX0sIklzVmlzaWJsZSI6dHJ1ZSwiV2lkdGgiOjAuMCwiSGVpZ2h0IjowLjAsIkJvcmRlclN0eWxlIjpudWxsLCJQYXJlbnRTdHlsZSI6bnVsbH0sIlNpbmdsZVNjYWxlU2hhcGVTdHlsZSI6eyIkaWQiOiIyNTg2IiwiU2hhcGUiOjMsIkhlaWdodCI6MTkuOTk5MTM0MDYzNzIwNzAzfSwiTWlkZGxlVGllclNjYWxlU3R5bGUiOnsiJGlkIjoiMjU4NyIsIlNoYXBlIjowLCJTaG93U2VnbWVudFNlcGFyYXRvcnMiOnRydWUsIlNlZ21lbnRTZXBhcmF0b3JPcGFjaXR5IjozMCwiSGFzQmVlblZpc2libGVCZWZvcmUiOnRydWUsIkZvbnRTZXR0aW5ncyI6eyIkaWQiOiIyNTg4IiwiRm9udFNpemUiOjEwLCJGb250TmFtZSI6IkFyaWFsIiwiSXNCb2xkIjpmYWxzZSwiSXNJdGFsaWMiOmZhbHNlLCJJc1VuZGVybGluZWQiOmZhbHNlLCJQYXJlbnRTdHlsZSI6bnVsbH0sIkF1dG9TaXplIjowLCJGb3JlZ3JvdW5kIjp7IiRpZCI6IjI1ODkiLCJDb2xvciI6eyIkaWQiOiIyNTkw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1OTEiLCJUb3AiOjAuMCwiTGVmdCI6NS4wLCJSaWdodCI6MC4wLCJCb3R0b20iOjAuMH0sIlBhZGRpbmciOnsiJGlkIjoiMjU5MiIsIlRvcCI6MC4wLCJMZWZ0IjowLjAsIlJpZ2h0IjowLjAsIkJvdHRvbSI6MC4wfSwiQmFja2dyb3VuZCI6eyIkaWQiOiIyNTkzIiwiQ29sb3IiOnsiJGlkIjoiMjU5NCIsIkEiOjAsIlIiOjAsIkciOjAsIkIiOjB9fSwiSXNWaXNpYmxlIjp0cnVlLCJXaWR0aCI6MC4wLCJIZWlnaHQiOjAuMCwiQm9yZGVyU3R5bGUiOm51bGwsIlBhcmVudFN0eWxlIjpudWxsfSwiQm90dG9tVGllclNjYWxlU3R5bGUiOnsiJGlkIjoiMjU5NSIsIlNoYXBlIjowLCJTaG93U2VnbWVudFNlcGFyYXRvcnMiOnRydWUsIlNlZ21lbnRTZXBhcmF0b3JPcGFjaXR5IjozMCwiSGFzQmVlblZpc2libGVCZWZvcmUiOnRydWUsIkZvbnRTZXR0aW5ncyI6eyIkaWQiOiIyNTk2IiwiRm9udFNpemUiOjEyLCJGb250TmFtZSI6IkNhbGlicmkiLCJJc0JvbGQiOmZhbHNlLCJJc0l0YWxpYyI6ZmFsc2UsIklzVW5kZXJsaW5lZCI6ZmFsc2UsIlBhcmVudFN0eWxlIjpudWxsfSwiQXV0b1NpemUiOjAsIkZvcmVncm91bmQiOnsiJGlkIjoiMjU5NyIsIkNvbG9yIjp7IiRpZCI6IjI1OTg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MjU5OSIsIlRvcCI6MC4wLCJMZWZ0Ijo1LjAsIlJpZ2h0IjowLjAsIkJvdHRvbSI6MC4wfSwiUGFkZGluZyI6eyIkaWQiOiIyNjAwIiwiVG9wIjowLjAsIkxlZnQiOjAuMCwiUmlnaHQiOjAuMCwiQm90dG9tIjowLjB9LCJCYWNrZ3JvdW5kIjp7IiRpZCI6IjI2MDEiLCJDb2xvciI6eyIkaWQiOiIyNjAyIiwiQSI6MCwiUiI6MCwiRyI6MCwiQiI6MH19LCJJc1Zpc2libGUiOmZhbHNlLCJXaWR0aCI6MC4wLCJIZWlnaHQiOjAuMCwiQm9yZGVyU3R5bGUiOm51bGwsIlBhcmVudFN0eWxlIjpudWxsfSwiRWxhcHNlZFRpbWVCYWNrZ3JvdW5kIjp7IiRpZCI6IjI2MDMiLCJDb2xvciI6eyIkaWQiOiIyNjA0IiwiQSI6MTkxLCJSIjoyNTUsIkciOjAsIkIiOjB9fSwiQXBwZW5kWWVhck9uWWVhckNoYW5nZSI6ZmFsc2UsIkVsYXBzZWRUaW1lRm9ybWF0IjowLCJUb2RheU1hcmtlclBvc2l0aW9uIjowLCJRdWlja1Bvc2l0aW9uIjozLCJBYnNvbHV0ZVBvc2l0aW9uIjoxNjMuOTQ0NDQzLCJNYXJnaW4iOnsiJGlkIjoiMjYwNSIsIlRvcCI6MC4wLCJMZWZ0IjoxMC4wLCJSaWdodCI6MTAuMCwiQm90dG9tIjowLjB9LCJQYWRkaW5nIjp7IiRpZCI6IjI2MDYiLCJUb3AiOjAuMCwiTGVmdCI6MC4wLCJSaWdodCI6MC4wLCJCb3R0b20iOjAuMH0sIkJhY2tncm91bmQiOnsiJGlkIjoiMjYwNyIsIkNvbG9yIjp7IiRpZCI6IjI2MDgiLCJBIjoyNTUsIlIiOjQ3LCJHIjo1NCwiQiI6MTUzfX0sIklzVmlzaWJsZSI6dHJ1ZSwiV2lkdGgiOjAuMCwiSGVpZ2h0IjowLjAsIkJvcmRlclN0eWxlIjpudWxsLCJQYXJlbnRTdHlsZSI6bnVsbH0sIkRlZmF1bHRNaWxlc3RvbmVTdHlsZSI6eyIkaWQiOiIyNjA5IiwiU2hhcGUiOjE3LCJDb25uZWN0b3JNYXJnaW4iOnsiJGlkIjoiMjYxMCIsIlRvcCI6MC4wLCJMZWZ0IjoyLjAsIlJpZ2h0IjoyLjAsIkJvdHRvbSI6MC4wfSwiQ29ubmVjdG9yU3R5bGUiOnsiJGlkIjoiMjYxMSIsIkxpbmVDb2xvciI6eyIkaWQiOiIyNjEyIiwiJHR5cGUiOiJOTFJFLkNvbW1vbi5Eb20uU29saWRDb2xvckJydXNoLCBOTFJFLkNvbW1vbiIsIkNvbG9yIjp7IiRpZCI6IjI2MTMiLCJBIjoxMjcsIlIiOjc5LCJHIjoxMjksIkIiOjE4OX19LCJMaW5lV2VpZ2h0IjoxLjAsIkxpbmVUeXBlIjowLCJQYXJlbnRTdHlsZSI6bnVsbH0sIklzQmVsb3dUaW1lYmFuZCI6ZmFsc2UsIlBvc2l0aW9uT25UYXNrIjowLCJIaWRlRGF0ZSI6ZmFsc2UsIlNoYXBlU2l6ZSI6MCwiU3BhY2luZyI6MS4wLCJQYWRkaW5nIjp7IiRpZCI6IjI2MTQiLCJUb3AiOjcuMCwiTGVmdCI6My4wLCJSaWdodCI6MC4wLCJCb3R0b20iOjIuMH0sIlNoYXBlU3R5bGUiOnsiJGlkIjoiMjYxNSIsIk1hcmdpbiI6eyIkaWQiOiIyNjE2IiwiVG9wIjowLjAsIkxlZnQiOjAuMCwiUmlnaHQiOjAuMCwiQm90dG9tIjowLjB9LCJQYWRkaW5nIjp7IiRpZCI6IjI2MTciLCJUb3AiOjAuMCwiTGVmdCI6MC4wLCJSaWdodCI6MC4wLCJCb3R0b20iOjAuMH0sIkJhY2tncm91bmQiOnsiJGlkIjoiMjYxOCIsIkNvbG9yIjp7IiRpZCI6IjI2MTkiLCJBIjoyNTUsIlIiOjIzMiwiRyI6MjMyLCJCIjoyMzJ9fSwiSXNWaXNpYmxlIjp0cnVlLCJXaWR0aCI6MTIuMCwiSGVpZ2h0IjoxNC4wLCJCb3JkZXJTdHlsZSI6eyIkaWQiOiIyNjIwIiwiTGluZUNvbG9yIjp7IiRpZCI6IjI2MjEiLCIkdHlwZSI6Ik5MUkUuQ29tbW9uLkRvbS5Tb2xpZENvbG9yQnJ1c2gsIE5MUkUuQ29tbW9uIiwiQ29sb3IiOnsiJGlkIjoiMjYyMiIsIkEiOjI1NSwiUiI6MjM0LCJHIjoyMiwiQiI6MzB9fSwiTGluZVdlaWdodCI6MC4wLCJMaW5lVHlwZSI6MCwiUGFyZW50U3R5bGUiOm51bGx9LCJQYXJlbnRTdHlsZSI6bnVsbH0sIlRpdGxlU3R5bGUiOnsiJGlkIjoiMjYyMyIsIkZvbnRTZXR0aW5ncyI6eyIkaWQiOiIyNjI0IiwiRm9udFNpemUiOjEwLCJGb250TmFtZSI6IkNhbGlicmkiLCJJc0JvbGQiOnRydWUsIklzSXRhbGljIjpmYWxzZSwiSXNVbmRlcmxpbmVkIjpmYWxzZSwiUGFyZW50U3R5bGUiOm51bGx9LCJBdXRvU2l6ZSI6MCwiRm9yZWdyb3VuZCI6eyIkaWQiOiIyNjI1IiwiQ29sb3IiOnsiJGlkIjoiMjYyNiIsIkEiOjI1NSwiUiI6MCwiRyI6MCwiQiI6MH19LCJNYXhXaWR0aCI6MjAwLjAsIk1heEhlaWdodCI6IkluZmluaXR5IiwiU21hcnRGb3JlZ3JvdW5kSXNBY3RpdmUiOmZhbHNlLCJIb3Jpem9udGFsQWxpZ25tZW50IjoxLCJWZXJ0aWNhbEFsaWdubWVudCI6MCwiU21hcnRGb3JlZ3JvdW5kIjpudWxsLCJCYWNrZ3JvdW5kRmlsbFR5cGUiOjAsIk1hcmdpbiI6eyIkaWQiOiIyNjI3IiwiVG9wIjowLjAsIkxlZnQiOjAuMCwiUmlnaHQiOjAuMCwiQm90dG9tIjowLjB9LCJQYWRkaW5nIjp7IiRpZCI6IjI2MjgiLCJUb3AiOjAuMCwiTGVmdCI6MC4wLCJSaWdodCI6MC4wLCJCb3R0b20iOjAuMH0sIkJhY2tncm91bmQiOnsiJGlkIjoiMjYyOSIsIkNvbG9yIjp7IiRyZWYiOiIyNTU5In19LCJJc1Zpc2libGUiOnRydWUsIldpZHRoIjowLjAsIkhlaWdodCI6MC4wLCJCb3JkZXJTdHlsZSI6bnVsbCwiUGFyZW50U3R5bGUiOm51bGx9LCJEYXRlU3R5bGUiOnsiJGlkIjoiMjYzMCIsIkZvbnRTZXR0aW5ncyI6eyIkaWQiOiIyNjMxIiwiRm9udFNpemUiOjEwLCJGb250TmFtZSI6IkNhbGlicmkiLCJJc0JvbGQiOmZhbHNlLCJJc0l0YWxpYyI6ZmFsc2UsIklzVW5kZXJsaW5lZCI6ZmFsc2UsIlBhcmVudFN0eWxlIjpudWxsfSwiQXV0b1NpemUiOjAsIkZvcmVncm91bmQiOnsiJGlkIjoiMjYzMiIsIkNvbG9yIjp7IiRpZCI6IjI2MzM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I2MzQiLCJUb3AiOjAuMCwiTGVmdCI6MC4wLCJSaWdodCI6MC4wLCJCb3R0b20iOjAuMH0sIlBhZGRpbmciOnsiJGlkIjoiMjYzNSIsIlRvcCI6MC4wLCJMZWZ0IjowLjAsIlJpZ2h0IjowLjAsIkJvdHRvbSI6MC4wfSwiQmFja2dyb3VuZCI6eyIkaWQiOiIyNjM2IiwiQ29sb3IiOnsiJHJlZiI6IjI1NTkifX0sIklzVmlzaWJsZSI6ZmFsc2UsIldpZHRoIjowLjAsIkhlaWdodCI6MC4wLCJCb3JkZXJTdHlsZSI6bnVsbCwiUGFyZW50U3R5bGUiOm51bGx9LCJEYXRlRm9ybWF0Ijp7IiRpZCI6IjI2Mz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YzOCIsIkZvcm1hdCI6MCwiSXNWaXNpYmxlIjpmYWxzZSwiTGFzdEtub3duVmlzaWJpbGl0eVN0YXRlIjpmYWxzZX0sIklzVmlzaWJsZSI6dHJ1ZSwiUGFyZW50U3R5bGUiOm51bGx9LCJEZWZhdWx0TW90U3R5bGUiOnsiJGlkIjoiMjYzOSIsIlNoYXBlIjoxNywiQ29ubmVjdG9yTWFyZ2luIjp7IiRpZCI6IjI2NDAiLCJUb3AiOjAuMCwiTGVmdCI6Mi4wLCJSaWdodCI6Mi4wLCJCb3R0b20iOjAuMH0sIkNvbm5lY3RvclN0eWxlIjp7IiRpZCI6IjI2NDEiLCJMaW5lQ29sb3IiOnsiJGlkIjoiMjY0MiIsIiR0eXBlIjoiTkxSRS5Db21tb24uRG9tLlNvbGlkQ29sb3JCcnVzaCwgTkxSRS5Db21tb24iLCJDb2xvciI6eyIkaWQiOiIyNjQzIiwiQSI6MTI3LCJSIjo3OSwiRyI6MTI5LCJCIjoxODl9fSwiTGluZVdlaWdodCI6MS4wLCJMaW5lVHlwZSI6MCwiUGFyZW50U3R5bGUiOm51bGx9LCJJc0JlbG93VGltZWJhbmQiOmZhbHNlLCJQb3NpdGlvbk9uVGFzayI6MSwiSGlkZURhdGUiOmZhbHNlLCJTaGFwZVNpemUiOjAsIlNwYWNpbmciOjEuMCwiUGFkZGluZyI6eyIkaWQiOiIyNjQ0IiwiVG9wIjo3LjAsIkxlZnQiOjMuMCwiUmlnaHQiOjAuMCwiQm90dG9tIjoyLjB9LCJTaGFwZVN0eWxlIjp7IiRpZCI6IjI2NDUiLCJNYXJnaW4iOnsiJGlkIjoiMjY0NiIsIlRvcCI6MC4wLCJMZWZ0IjowLjAsIlJpZ2h0IjowLjAsIkJvdHRvbSI6MC4wfSwiUGFkZGluZyI6eyIkaWQiOiIyNjQ3IiwiVG9wIjowLjAsIkxlZnQiOjAuMCwiUmlnaHQiOjAuMCwiQm90dG9tIjowLjB9LCJCYWNrZ3JvdW5kIjp7IiRpZCI6IjI2NDgiLCJDb2xvciI6eyIkaWQiOiIyNjQ5IiwiQSI6MjU1LCJSIjoyMzIsIkciOjIzMiwiQiI6MjMyfX0sIklzVmlzaWJsZSI6dHJ1ZSwiV2lkdGgiOjEyLjAsIkhlaWdodCI6MTQuMCwiQm9yZGVyU3R5bGUiOnsiJGlkIjoiMjY1MCIsIkxpbmVDb2xvciI6eyIkaWQiOiIyNjUxIiwiJHR5cGUiOiJOTFJFLkNvbW1vbi5Eb20uU29saWRDb2xvckJydXNoLCBOTFJFLkNvbW1vbiIsIkNvbG9yIjp7IiRpZCI6IjI2NTIiLCJBIjoyNTUsIlIiOjIzNCwiRyI6MjIsIkIiOjMwfX0sIkxpbmVXZWlnaHQiOjAuMCwiTGluZVR5cGUiOjAsIlBhcmVudFN0eWxlIjpudWxsfSwiUGFyZW50U3R5bGUiOm51bGx9LCJUaXRsZVN0eWxlIjp7IiRpZCI6IjI2NTMiLCJGb250U2V0dGluZ3MiOnsiJGlkIjoiMjY1NCIsIkZvbnRTaXplIjoxMCwiRm9udE5hbWUiOiJDYWxpYnJpIiwiSXNCb2xkIjp0cnVlLCJJc0l0YWxpYyI6ZmFsc2UsIklzVW5kZXJsaW5lZCI6ZmFsc2UsIlBhcmVudFN0eWxlIjpudWxsfSwiQXV0b1NpemUiOjAsIkZvcmVncm91bmQiOnsiJGlkIjoiMjY1NSIsIkNvbG9yIjp7IiRpZCI6IjI2NTY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MjY1NyIsIlRvcCI6MC4wLCJMZWZ0IjowLjAsIlJpZ2h0IjowLjAsIkJvdHRvbSI6MC4wfSwiUGFkZGluZyI6eyIkaWQiOiIyNjU4IiwiVG9wIjowLjAsIkxlZnQiOjAuMCwiUmlnaHQiOjAuMCwiQm90dG9tIjowLjB9LCJCYWNrZ3JvdW5kIjp7IiRpZCI6IjI2NTkiLCJDb2xvciI6eyIkaWQiOiIyNjYwIiwiQSI6ODksIlIiOjAsIkciOjAsIkIiOjB9fSwiSXNWaXNpYmxlIjp0cnVlLCJXaWR0aCI6MC4wLCJIZWlnaHQiOjAuMCwiQm9yZGVyU3R5bGUiOm51bGwsIlBhcmVudFN0eWxlIjpudWxsfSwiRGF0ZVN0eWxlIjp7IiRpZCI6IjI2NjEiLCJGb250U2V0dGluZ3MiOnsiJGlkIjoiMjY2MiIsIkZvbnRTaXplIjoxMCwiRm9udE5hbWUiOiJDYWxpYnJpIiwiSXNCb2xkIjpmYWxzZSwiSXNJdGFsaWMiOmZhbHNlLCJJc1VuZGVybGluZWQiOmZhbHNlLCJQYXJlbnRTdHlsZSI6bnVsbH0sIkF1dG9TaXplIjowLCJGb3JlZ3JvdW5kIjp7IiRpZCI6IjI2NjMiLCJDb2xvciI6eyIkaWQiOiIyNjY0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yNjY1IiwiVG9wIjowLjAsIkxlZnQiOjAuMCwiUmlnaHQiOjAuMCwiQm90dG9tIjowLjB9LCJQYWRkaW5nIjp7IiRpZCI6IjI2NjYiLCJUb3AiOjAuMCwiTGVmdCI6MC4wLCJSaWdodCI6MC4wLCJCb3R0b20iOjAuMH0sIkJhY2tncm91bmQiOnsiJGlkIjoiMjY2NyIsIkNvbG9yIjp7IiRyZWYiOiIyNjYwIn19LCJJc1Zpc2libGUiOmZhbHNlLCJXaWR0aCI6MC4wLCJIZWlnaHQiOjAuMCwiQm9yZGVyU3R5bGUiOm51bGwsIlBhcmVudFN0eWxlIjpudWxsfSwiRGF0ZUZvcm1hdCI6eyIkaWQiOiIyNjY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2NjkiLCJGb3JtYXQiOjAsIklzVmlzaWJsZSI6ZmFsc2UsIkxhc3RLbm93blZpc2liaWxpdHlTdGF0ZSI6ZmFsc2V9LCJJc1Zpc2libGUiOnRydWUsIlBhcmVudFN0eWxlIjpudWxsfSwiRGVmYXVsdFRhc2tTdHlsZSI6eyIkaWQiOiIyNjcwIiwiU2hhcGUiOjIsIlNoYXBlVGhpY2tuZXNzIjoxLCJEdXJhdGlvbkZvcm1hdCI6MCwiSW5jbHVkZU5vbldvcmtpbmdEYXlzSW5EdXJhdGlvbiI6ZmFsc2UsIlBlcmNlbnRhZ2VDb21wbGV0ZVN0eWxlIjp7IiRpZCI6IjI2NzEiLCJGb250U2V0dGluZ3MiOnsiJGlkIjoiMjY3MiIsIkZvbnRTaXplIjoxMCwiRm9udE5hbWUiOiJDYWxpYnJpIiwiSXNCb2xkIjpmYWxzZSwiSXNJdGFsaWMiOmZhbHNlLCJJc1VuZGVybGluZWQiOmZhbHNlLCJQYXJlbnRTdHlsZSI6bnVsbH0sIkF1dG9TaXplIjowLCJGb3JlZ3JvdW5kIjp7IiRpZCI6IjI2NzMiLCJDb2xvciI6eyIkaWQiOiIyNjc0IiwiQSI6MjU1LCJSIjoxMTUsIkciOjExNSwiQiI6MTE1fX0sIk1heFdpZHRoIjoyMDAuMCwiTWF4SGVpZ2h0IjoiSW5maW5pdHkiLCJTbWFydEZvcmVncm91bmRJc0FjdGl2ZSI6ZmFsc2UsIkhvcml6b250YWxBbGlnbm1lbnQiOjAsIlZlcnRpY2FsQWxpZ25tZW50IjowLCJTbWFydEZvcmVncm91bmQiOm51bGwsIkJhY2tncm91bmRGaWxsVHlwZSI6MCwiTWFyZ2luIjp7IiRpZCI6IjI2NzUiLCJUb3AiOjAuMCwiTGVmdCI6MC4wLCJSaWdodCI6MC4wLCJCb3R0b20iOjAuMH0sIlBhZGRpbmciOnsiJGlkIjoiMjY3NiIsIlRvcCI6MC4wLCJMZWZ0IjowLjAsIlJpZ2h0IjowLjAsIkJvdHRvbSI6MC4wfSwiQmFja2dyb3VuZCI6eyIkaWQiOiIyNjc3IiwiQ29sb3IiOnsiJHJlZiI6IjI1NTkifX0sIklzVmlzaWJsZSI6dHJ1ZSwiV2lkdGgiOjAuMCwiSGVpZ2h0IjowLjAsIkJvcmRlclN0eWxlIjpudWxsLCJQYXJlbnRTdHlsZSI6bnVsbH0sIkR1cmF0aW9uU3R5bGUiOnsiJGlkIjoiMjY3OCIsIkZvbnRTZXR0aW5ncyI6eyIkaWQiOiIyNjc5IiwiRm9udFNpemUiOjEwLCJGb250TmFtZSI6IkNhbGlicmkiLCJJc0JvbGQiOmZhbHNlLCJJc0l0YWxpYyI6ZmFsc2UsIklzVW5kZXJsaW5lZCI6ZmFsc2UsIlBhcmVudFN0eWxlIjpudWxsfSwiQXV0b1NpemUiOjAsIkZvcmVncm91bmQiOnsiJGlkIjoiMjY4MCIsIkNvbG9yIjp7IiRpZCI6IjI2ODE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yNjgyIiwiVG9wIjowLjAsIkxlZnQiOjAuMCwiUmlnaHQiOjAuMCwiQm90dG9tIjowLjB9LCJQYWRkaW5nIjp7IiRpZCI6IjI2ODMiLCJUb3AiOjAuMCwiTGVmdCI6MC4wLCJSaWdodCI6MC4wLCJCb3R0b20iOjAuMH0sIkJhY2tncm91bmQiOnsiJGlkIjoiMjY4NCIsIkNvbG9yIjp7IiRyZWYiOiIyNTU5In19LCJJc1Zpc2libGUiOnRydWUsIldpZHRoIjowLjAsIkhlaWdodCI6MC4wLCJCb3JkZXJTdHlsZSI6bnVsbCwiUGFyZW50U3R5bGUiOm51bGx9LCJIb3Jpem9udGFsQ29ubmVjdG9yU3R5bGUiOnsiJGlkIjoiMjY4NSIsIkxpbmVDb2xvciI6eyIkaWQiOiIyNjg2IiwiJHR5cGUiOiJOTFJFLkNvbW1vbi5Eb20uU29saWRDb2xvckJydXNoLCBOTFJFLkNvbW1vbiIsIkNvbG9yIjp7IiRpZCI6IjI2ODciLCJBIjoyNTUsIlIiOjIwNCwiRyI6MjA0LCJCIjoyMDR9fSwiTGluZVdlaWdodCI6MS4wLCJMaW5lVHlwZSI6MCwiUGFyZW50U3R5bGUiOm51bGx9LCJWZXJ0aWNhbENvbm5lY3RvclN0eWxlIjp7IiRpZCI6IjI2ODgiLCJMaW5lQ29sb3IiOnsiJGlkIjoiMjY4OSIsIiR0eXBlIjoiTkxSRS5Db21tb24uRG9tLlNvbGlkQ29sb3JCcnVzaCwgTkxSRS5Db21tb24iLCJDb2xvciI6eyIkaWQiOiIyNjkwIiwiQSI6MjU1LCJSIjoyMDQsIkciOjIwNCwiQiI6MjA0fX0sIkxpbmVXZWlnaHQiOjAuMCwiTGluZVR5cGUiOjAsIlBhcmVudFN0eWxlIjpudWxsfSwiTWFyZ2luIjpudWxsLCJTdGFydERhdGVQb3NpdGlvbiI6MiwiRW5kRGF0ZVBvc2l0aW9uIjoyLCJEYXRlSXNWaXNpYmxlIjp0cnVlLCJUaXRsZVBvc2l0aW9uIjo1LCJEdXJhdGlvblBvc2l0aW9uIjo2LCJQZXJjZW50YWdlQ29tcGxldGVkUG9zaXRpb24iOjQsIlNwYWNpbmciOjMsIklzQmVsb3dUaW1lYmFuZCI6dHJ1ZSwiUGVyY2VudGFnZUNvbXBsZXRlU2hhcGVPcGFjaXR5IjozNSwiU2hhcGVTdHlsZSI6eyIkaWQiOiIyNjkxIiwiTWFyZ2luIjp7IiRpZCI6IjI2OTIiLCJUb3AiOjAuMCwiTGVmdCI6NC4wLCJSaWdodCI6NC4wLCJCb3R0b20iOjAuMH0sIlBhZGRpbmciOnsiJGlkIjoiMjY5MyIsIlRvcCI6MC4wLCJMZWZ0IjowLjAsIlJpZ2h0IjowLjAsIkJvdHRvbSI6MC4wfSwiQmFja2dyb3VuZCI6eyIkaWQiOiIyNjk0IiwiQ29sb3IiOnsiJGlkIjoiMjY5NSIsIkEiOjI1NSwiUiI6MjMyLCJHIjoyMzIsIkIiOjIzMn19LCJJc1Zpc2libGUiOnRydWUsIldpZHRoIjowLjAsIkhlaWdodCI6MTYuMCwiQm9yZGVyU3R5bGUiOnsiJGlkIjoiMjY5NiIsIkxpbmVDb2xvciI6eyIkaWQiOiIyNjk3IiwiJHR5cGUiOiJOTFJFLkNvbW1vbi5Eb20uU29saWRDb2xvckJydXNoLCBOTFJFLkNvbW1vbiIsIkNvbG9yIjp7IiRpZCI6IjI2OTgiLCJBIjoyNTUsIlIiOjIzNCwiRyI6MjIsIkIiOjMwfX0sIkxpbmVXZWlnaHQiOjAuMCwiTGluZVR5cGUiOjAsIlBhcmVudFN0eWxlIjpudWxsfSwiUGFyZW50U3R5bGUiOm51bGx9LCJUaXRsZVN0eWxlIjp7IiRpZCI6IjI2OTkiLCJGb250U2V0dGluZ3MiOnsiJGlkIjoiMjcwMCIsIkZvbnRTaXplIjoxMCwiRm9udE5hbWUiOiJDYWxpYnJpIiwiSXNCb2xkIjp0cnVlLCJJc0l0YWxpYyI6ZmFsc2UsIklzVW5kZXJsaW5lZCI6ZmFsc2UsIlBhcmVudFN0eWxlIjpudWxsfSwiQXV0b1NpemUiOjAsIkZvcmVncm91bmQiOnsiJGlkIjoiMjcwMSIsIkNvbG9yIjp7IiRpZCI6IjI3MDIiLCJBIjoyNTUsIlIiOjI1NSwiRyI6MjU1LCJCIjoyNTV9fSwiTWF4V2lkdGgiOjIwMC4wLCJNYXhIZWlnaHQiOiJJbmZpbml0eSIsIlNtYXJ0Rm9yZWdyb3VuZElzQWN0aXZlIjpmYWxzZSwiSG9yaXpvbnRhbEFsaWdubWVudCI6MCwiVmVydGljYWxBbGlnbm1lbnQiOjAsIlNtYXJ0Rm9yZWdyb3VuZCI6bnVsbCwiQmFja2dyb3VuZEZpbGxUeXBlIjowLCJNYXJnaW4iOnsiJGlkIjoiMjcwMyIsIlRvcCI6MC4wLCJMZWZ0IjowLjAsIlJpZ2h0IjowLjAsIkJvdHRvbSI6MC4wfSwiUGFkZGluZyI6eyIkaWQiOiIyNzA0IiwiVG9wIjowLjAsIkxlZnQiOjAuMCwiUmlnaHQiOjAuMCwiQm90dG9tIjowLjB9LCJCYWNrZ3JvdW5kIjp7IiRpZCI6IjI3MDUiLCJDb2xvciI6eyIkcmVmIjoiMjU1OSJ9fSwiSXNWaXNpYmxlIjp0cnVlLCJXaWR0aCI6MC4wLCJIZWlnaHQiOjAuMCwiQm9yZGVyU3R5bGUiOm51bGwsIlBhcmVudFN0eWxlIjpudWxsfSwiRGF0ZVN0eWxlIjp7IiRpZCI6IjI3MDYiLCJGb250U2V0dGluZ3MiOnsiJGlkIjoiMjcwNyIsIkZvbnRTaXplIjo5LCJGb250TmFtZSI6IkNhbGlicmkiLCJJc0JvbGQiOmZhbHNlLCJJc0l0YWxpYyI6ZmFsc2UsIklzVW5kZXJsaW5lZCI6ZmFsc2UsIlBhcmVudFN0eWxlIjpudWxsfSwiQXV0b1NpemUiOjAsIkZvcmVncm91bmQiOnsiJGlkIjoiMjcwOCIsIkNvbG9yIjp7IiRpZCI6IjI3MDkiLCJBIjoyNTUsIlIiOjIzNywiRyI6MTI1LCJCIjo0OX19LCJNYXhXaWR0aCI6MjAwLjAsIk1heEhlaWdodCI6IkluZmluaXR5IiwiU21hcnRGb3JlZ3JvdW5kSXNBY3RpdmUiOmZhbHNlLCJIb3Jpem9udGFsQWxpZ25tZW50IjoxLCJWZXJ0aWNhbEFsaWdubWVudCI6MCwiU21hcnRGb3JlZ3JvdW5kIjpudWxsLCJCYWNrZ3JvdW5kRmlsbFR5cGUiOjAsIk1hcmdpbiI6eyIkaWQiOiIyNzEwIiwiVG9wIjowLjAsIkxlZnQiOjAuMCwiUmlnaHQiOjAuMCwiQm90dG9tIjowLjB9LCJQYWRkaW5nIjp7IiRpZCI6IjI3MTEiLCJUb3AiOjAuMCwiTGVmdCI6MC4wLCJSaWdodCI6MC4wLCJCb3R0b20iOjAuMH0sIkJhY2tncm91bmQiOnsiJGlkIjoiMjcxMiIsIkNvbG9yIjp7IiRyZWYiOiIyNTU5In19LCJJc1Zpc2libGUiOnRydWUsIldpZHRoIjowLjAsIkhlaWdodCI6MC4wLCJCb3JkZXJTdHlsZSI6bnVsbCwiUGFyZW50U3R5bGUiOm51bGx9LCJEYXRlRm9ybWF0Ijp7IiRpZCI6IjI3MTM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cxNCIsIkZvcm1hdCI6MCwiSXNWaXNpYmxlIjpmYWxzZSwiTGFzdEtub3duVmlzaWJpbGl0eVN0YXRlIjpmYWxzZX0sIklzVmlzaWJsZSI6dHJ1ZSwiUGFyZW50U3R5bGUiOm51bGwsIl9leHBsaWNpdGx5U2V0Ijp7IiRpZCI6IjI3MTU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lsZXN0b25lU3R5bGUiOnsiJGlkIjoiMjcxNiIsIlRpdGxlUG9zaXRpb24iOiJSaWdodCIsIkRhdGVQb3NpdGlvbiI6IkxlZnQiLCJTaGFwZVR5cGUiOjE3LCJTaGFwZVNpemUiOjAsIlNwYWNpbmciOjUsIlNoYXBlU3R5bGUiOnsiJGlkIjoiMjcxNyIsIk1hcmdpbiI6eyIkaWQiOiIyNzE4IiwiVG9wIjowLjAsIkxlZnQiOjAuMCwiUmlnaHQiOjAuMCwiQm90dG9tIjowLjB9LCJQYWRkaW5nIjp7IiRpZCI6IjI3MTkiLCJUb3AiOjAuMCwiTGVmdCI6MC4wLCJSaWdodCI6MC4wLCJCb3R0b20iOjAuMH0sIkJhY2tncm91bmQiOnsiJGlkIjoiMjcyMCIsIkNvbG9yIjp7IiRpZCI6IjI3MjEiLCJBIjoyNTUsIlIiOjAsIkciOjExNCwiQiI6MTg4fX0sIklzVmlzaWJsZSI6dHJ1ZSwiV2lkdGgiOjEyLjAsIkhlaWdodCI6MTQuMCwiQm9yZGVyU3R5bGUiOnsiJGlkIjoiMjcyMiIsIkxpbmVDb2xvciI6eyIkaWQiOiIyNzIzIiwiJHR5cGUiOiJOTFJFLkNvbW1vbi5Eb20uU29saWRDb2xvckJydXNoLCBOTFJFLkNvbW1vbiIsIkNvbG9yIjp7IiRpZCI6IjI3MjQiLCJBIjoyNTUsIlIiOjI1NSwiRyI6MCwiQiI6MH19LCJMaW5lV2VpZ2h0IjowLjAsIkxpbmVUeXBlIjowLCJQYXJlbnRTdHlsZSI6bnVsbH0sIlBhcmVudFN0eWxlIjpudWxsfSwiVGl0bGVTdHlsZSI6eyIkaWQiOiIyNzI1IiwiRm9udFNldHRpbmdzIjp7IiRpZCI6IjI3MjYiLCJGb250U2l6ZSI6MTAsIkZvbnROYW1lIjoiQ2FsaWJyaSIsIklzQm9sZCI6dHJ1ZSwiSXNJdGFsaWMiOmZhbHNlLCJJc1VuZGVybGluZWQiOmZhbHNlLCJQYXJlbnRTdHlsZSI6bnVsbH0sIkF1dG9TaXplIjowLCJGb3JlZ3JvdW5kIjp7IiRpZCI6IjI3MjciLCJDb2xvciI6eyIkaWQiOiIyNzI4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I3MjkiLCJUb3AiOjAuMCwiTGVmdCI6MC4wLCJSaWdodCI6MC4wLCJCb3R0b20iOjAuMH0sIlBhZGRpbmciOnsiJGlkIjoiMjczMCIsIlRvcCI6MC4wLCJMZWZ0IjowLjAsIlJpZ2h0IjowLjAsIkJvdHRvbSI6MC4wfSwiQmFja2dyb3VuZCI6eyIkaWQiOiIyNzMxIiwiQ29sb3IiOnsiJGlkIjoiMjczMiIsIkEiOjg5LCJSIjowLCJHIjowLCJCIjowfX0sIklzVmlzaWJsZSI6dHJ1ZSwiV2lkdGgiOjAuMCwiSGVpZ2h0IjowLjAsIkJvcmRlclN0eWxlIjpudWxsLCJQYXJlbnRTdHlsZSI6bnVsbH0sIkRhdGVTdHlsZSI6eyIkaWQiOiIyNzMzIiwiRm9udFNldHRpbmdzIjp7IiRpZCI6IjI3MzQiLCJGb250U2l6ZSI6MTAsIkZvbnROYW1lIjoiQ2FsaWJyaSIsIklzQm9sZCI6ZmFsc2UsIklzSXRhbGljIjpmYWxzZSwiSXNVbmRlcmxpbmVkIjpmYWxzZSwiUGFyZW50U3R5bGUiOm51bGx9LCJBdXRvU2l6ZSI6MCwiRm9yZWdyb3VuZCI6eyIkaWQiOiIyNzM1IiwiQ29sb3IiOnsiJGlkIjoiMjczN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jczNyIsIlRvcCI6MC4wLCJMZWZ0IjowLjAsIlJpZ2h0IjowLjAsIkJvdHRvbSI6MC4wfSwiUGFkZGluZyI6eyIkaWQiOiIyNzM4IiwiVG9wIjowLjAsIkxlZnQiOjAuMCwiUmlnaHQiOjAuMCwiQm90dG9tIjowLjB9LCJCYWNrZ3JvdW5kIjp7IiRpZCI6IjI3MzkiLCJDb2xvciI6eyIkaWQiOiIyNzQwIiwiQSI6ODksIlIiOjAsIkciOjAsIkIiOjB9fSwiSXNWaXNpYmxlIjpmYWxzZSwiV2lkdGgiOjAuMCwiSGVpZ2h0IjowLjAsIkJvcmRlclN0eWxlIjpudWxsLCJQYXJlbnRTdHlsZSI6bnVsbH0sIkRhdGVGb3JtYXQiOnsiJGlkIjoiMjc0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zQyIiwiRm9ybWF0IjowLCJJc1Zpc2libGUiOmZhbHNlLCJMYXN0S25vd25WaXNpYmlsaXR5U3RhdGUiOmZhbHNlfSwiSXNWaXNpYmxlIjp0cnVlLCJQYXJlbnRTdHlsZSI6bnVsbH0sIkdyaWRsaW5lUGFuZWxTdHlsZSI6eyIkaWQiOiIyNzQzIiwiR3JpZGxpbmVTdHlsZSI6eyIkaWQiOiIyNzQ0IiwiTGluZUNvbG9yIjp7IiRpZCI6IjI3NDUiLCIkdHlwZSI6Ik5MUkUuQ29tbW9uLkRvbS5Tb2xpZENvbG9yQnJ1c2gsIE5MUkUuQ29tbW9uIiwiQ29sb3IiOnsiJGlkIjoiMjc0NiIsIkEiOjM4LCJSIjoyMzIsIkciOjIzMiwiQiI6MjMyfX0sIkxpbmVXZWlnaHQiOjIuMzMzMzMzMjUsIkxpbmVUeXBlIjowLCJQYXJlbnRTdHlsZSI6bnVsbH0sIk1hcmdpbiI6eyIkaWQiOiIyNzQ3IiwiVG9wIjowLjAsIkxlZnQiOjAuMCwiUmlnaHQiOjAuMCwiQm90dG9tIjowLjB9LCJQYWRkaW5nIjp7IiRpZCI6IjI3NDgiLCJUb3AiOjAuMCwiTGVmdCI6MC4wLCJSaWdodCI6MC4wLCJCb3R0b20iOjAuMH0sIkJhY2tncm91bmQiOm51bGwsIklzVmlzaWJsZSI6dHJ1ZSwiV2lkdGgiOjAuMCwiSGVpZ2h0IjowLjAsIkJvcmRlclN0eWxlIjp7IiRpZCI6IjI3NDkiLCJMaW5lQ29sb3IiOm51bGwsIkxpbmVXZWlnaHQiOjAuMCwiTGluZVR5cGUiOjAsIlBhcmVudFN0eWxlIjpudWxsfSwiUGFyZW50U3R5bGUiOm51bGx9LCJBY3Rpdml0eUxpbmVQYW5lbFN0eWxlIjp7IiRpZCI6IjI3NTAiLCJBY3Rpdml0eUxpbmVTdHlsZSI6eyIkaWQiOiIyNzUxIiwiTGluZUNvbG9yIjp7IiRpZCI6IjI3NTIiLCIkdHlwZSI6Ik5MUkUuQ29tbW9uLkRvbS5Tb2xpZENvbG9yQnJ1c2gsIE5MUkUuQ29tbW9uIiwiQ29sb3IiOnsiJGlkIjoiMjc1MyIsIkEiOjM4LCJSIjoxMTUsIkciOjExNSwiQiI6MTE1fX0sIkxpbmVXZWlnaHQiOjEuMiwiTGluZVR5cGUiOjAsIlBhcmVudFN0eWxlIjpudWxsfSwiTWFyZ2luIjp7IiRpZCI6IjI3NTQiLCJUb3AiOjAuMCwiTGVmdCI6MC4wLCJSaWdodCI6MC4wLCJCb3R0b20iOjAuMH0sIlBhZGRpbmciOnsiJGlkIjoiMjc1NSIsIlRvcCI6MC4wLCJMZWZ0IjowLjAsIlJpZ2h0IjowLjAsIkJvdHRvbSI6MC4wfSwiQmFja2dyb3VuZCI6bnVsbCwiSXNWaXNpYmxlIjp0cnVlLCJXaWR0aCI6MC4wLCJIZWlnaHQiOjAuMCwiQm9yZGVyU3R5bGUiOnsiJGlkIjoiMjc1NiIsIkxpbmVDb2xvciI6bnVsbCwiTGluZVdlaWdodCI6MC4wLCJMaW5lVHlwZSI6MCwiUGFyZW50U3R5bGUiOm51bGx9LCJQYXJlbnRTdHlsZSI6bnVsbH0sIl9zZWxlY3RlZFRoZW1lUHJlc2V0Q29sb3JzIjp7IiRpZCI6IjI3NTciLCJUZXh0TGlnaHQiOnsiJGlkIjoiMjc1OCIsIkEiOjI1NSwiUiI6MjU1LCJHIjoyNTUsIkIiOjI1NX0sIlRleHREYXJrIjp7IiRpZCI6IjI3NTkiLCJBIjoyNTUsIlIiOjAsIkciOjAsIkIiOjB9LCJBY2NlbnQxIjp7IiRyZWYiOiIyNTgyIn0sIkFjY2VudDIiOnsiJHJlZiI6IjI1MzIifSwiQWNjZW50MyI6eyIkaWQiOiIyNzYwIiwiQSI6MjU1LCJSIjoyMzIsIkciOjIzMiwiQiI6MjMyfSwiQWNjZW50NCI6eyIkcmVmIjoiMjc2MCJ9LCJBY2NlbnQ1Ijp7IiRyZWYiOiIyNzYwIn0sIkFjY2VudDYiOnsiJHJlZiI6IjI3NjAifSwiQWNjZW50NyI6eyIkcmVmIjoiMjc2MCJ9LCJBY2NlbnQ4Ijp7IiRyZWYiOiIyNzYwIn19LCJTaG93RWxhcHNlZFRpbWVHcmFkaWVudFN0eWxlIjpmYWxzZSwiVGltZWJhbmRSZXNlcnZlZExlZnRBcmVhU3R5bGUiOnsiJGlkIjoiMjc2MSIsIkFjdGl2aXR5SGVhZGVyV2lkdGgiOjY5LjIzOTgxOTc1NjE1MDEyNiwiSXNTZXQiOnRydWV9LCJEZWZhdWx0U3dpbWxhbmVTdHlsZSI6bnVsbCwiRGVmYXVsdFN3aW1sYW5lVjJTdHlsZSI6eyIkaWQiOiIyNzYyIiwiU3R5bGVJZCI6IjAwMDAwMDAwLTAwMDAtMDAwMC0wMDAwLTAwMDAwMDAwMDAwMCIsIkhlYWRlclN0eWxlIjp7IiRpZCI6IjI3NjMiLCJUZXh0SXNWZXJ0aWNhbCI6ZmFsc2UsIlRleHRTdHlsZSI6eyIkaWQiOiIyNzY0IiwiRm9udFNldHRpbmdzIjp7IiRpZCI6IjI3NjUiLCJGb250U2l6ZSI6MTEsIkZvbnROYW1lIjoiQXJpYWwiLCJJc0JvbGQiOnRydWUsIklzSXRhbGljIjpmYWxzZSwiSXNVbmRlcmxpbmVkIjpmYWxzZSwiUGFyZW50U3R5bGUiOm51bGx9LCJBdXRvU2l6ZSI6MiwiRm9yZWdyb3VuZCI6eyIkaWQiOiIyNzY2IiwiQ29sb3IiOnsiJGlkIjoiMjc2Ny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I3NjgiLCJUb3AiOjAuMCwiTGVmdCI6MC4wLCJSaWdodCI6MC4wLCJCb3R0b20iOjAuMH0sIlBhZGRpbmciOnsiJGlkIjoiMjc2OSIsIlRvcCI6MC4wLCJMZWZ0IjowLjAsIlJpZ2h0IjowLjAsIkJvdHRvbSI6MC4wfSwiQmFja2dyb3VuZCI6eyIkaWQiOiIyNzcwIiwiQ29sb3IiOnsiJGlkIjoiMjc3MSIsIkEiOjAsIlIiOjI1NSwiRyI6MjU1LCJCIjoyNTV9fSwiSXNWaXNpYmxlIjp0cnVlLCJXaWR0aCI6MC4wLCJIZWlnaHQiOjAuMCwiQm9yZGVyU3R5bGUiOm51bGwsIlBhcmVudFN0eWxlIjpudWxsfSwiUmVjdGFuZ2xlU3R5bGUiOnsiJGlkIjoiMjc3MiIsIk1hcmdpbiI6eyIkaWQiOiIyNzczIiwiVG9wIjowLjAsIkxlZnQiOjAuMCwiUmlnaHQiOjAuMCwiQm90dG9tIjowLjB9LCJQYWRkaW5nIjp7IiRpZCI6IjI3NzQiLCJUb3AiOjAuMCwiTGVmdCI6MC4wLCJSaWdodCI6MC4wLCJCb3R0b20iOjAuMH0sIkJhY2tncm91bmQiOnsiJGlkIjoiMjc3NSIsIkNvbG9yIjp7IiRpZCI6IjI3NzYiLCJBIjoyNTUsIlIiOjIzMiwiRyI6MjMyLCJCIjoyMzJ9fSwiSXNWaXNpYmxlIjp0cnVlLCJXaWR0aCI6MC4wLCJIZWlnaHQiOjAuMCwiQm9yZGVyU3R5bGUiOnsiJGlkIjoiMjc3NyIsIkxpbmVDb2xvciI6eyIkaWQiOiIyNzc4IiwiJHR5cGUiOiJOTFJFLkNvbW1vbi5Eb20uU29saWRDb2xvckJydXNoLCBOTFJFLkNvbW1vbiIsIkNvbG9yIjp7IiRpZCI6IjI3NzkiLCJBIjoyNTUsIlIiOjgyLCJHIjo4MiwiQiI6ODJ9fSwiTGluZVdlaWdodCI6MC4wLCJMaW5lVHlwZSI6MCwiUGFyZW50U3R5bGUiOm51bGx9LCJQYXJlbnRTdHlsZSI6bnVsbH0sIk1hcmdpbiI6eyIkaWQiOiIyNzgwIiwiVG9wIjowLjAsIkxlZnQiOjAuMCwiUmlnaHQiOjAuMCwiQm90dG9tIjowLjB9LCJQYWRkaW5nIjp7IiRpZCI6IjI3ODEiLCJUb3AiOjAuMCwiTGVmdCI6MC4wLCJSaWdodCI6MC4wLCJCb3R0b20iOjAuMH0sIkJhY2tncm91bmQiOm51bGwsIklzVmlzaWJsZSI6dHJ1ZSwiV2lkdGgiOjAuMCwiSGVpZ2h0IjowLjAsIkJvcmRlclN0eWxlIjpudWxsLCJQYXJlbnRTdHlsZSI6bnVsbH0sIkJhY2tncm91bmRTdHlsZSI6eyIkaWQiOiIyNzgyIiwiTWFyZ2luIjp7IiRpZCI6IjI3ODMiLCJUb3AiOjAuMCwiTGVmdCI6MC4wLCJSaWdodCI6MC4wLCJCb3R0b20iOjAuMH0sIlBhZGRpbmciOnsiJGlkIjoiMjc4NCIsIlRvcCI6MC4wLCJMZWZ0IjowLjAsIlJpZ2h0IjowLjAsIkJvdHRvbSI6MC4wfSwiQmFja2dyb3VuZCI6eyIkaWQiOiIyNzg1IiwiQ29sb3IiOnsiJGlkIjoiMjc4NiIsIkEiOjUxLCJSIjoyMzIsIkciOjIzMiwiQiI6MjMyfX0sIklzVmlzaWJsZSI6dHJ1ZSwiV2lkdGgiOjAuMCwiSGVpZ2h0IjowLjAsIkJvcmRlclN0eWxlIjp7IiRpZCI6IjI3ODciLCJMaW5lQ29sb3IiOnsiJGlkIjoiMjc4OCIsIiR0eXBlIjoiTkxSRS5Db21tb24uRG9tLlNvbGlkQ29sb3JCcnVzaCwgTkxSRS5Db21tb24iLCJDb2xvciI6eyIkaWQiOiIyNzg5IiwiQSI6MjU1LCJSIjoyMzQsIkciOjIyLCJCIjozMH19LCJMaW5lV2VpZ2h0IjowLjAsIkxpbmVUeXBlIjowLCJQYXJlbnRTdHlsZSI6bnVsbH0sIlBhcmVudFN0eWxlIjpudWxsfSwiSXNBYm92ZVRpbWViYW5kIjpmYWxzZSwiU3BhY2luZyI6NSwiRGVmYXVsdFN3aW1sYW5lVGFza1N0eWxlIjp7IiRpZCI6IjI3OTAiLCIkdHlwZSI6Ik5MUkUuQ29tbW9uLkRvbS5TdHlsZXMuRXhwbGljaXRTZXRhYmxlVGFza1N0eWxlLCBOTFJFLkNvbW1vbiIsIlNoYXBlIjozLCJTaGFwZVRoaWNrbmVzcyI6MSwiRHVyYXRpb25Gb3JtYXQiOjAsIkluY2x1ZGVOb25Xb3JraW5nRGF5c0luRHVyYXRpb24iOmZhbHNlLCJQZXJjZW50YWdlQ29tcGxldGVTdHlsZSI6eyIkaWQiOiIyNzkxIiwiRm9udFNldHRpbmdzIjp7IiRpZCI6IjI3OTIiLCJGb250U2l6ZSI6MTAsIkZvbnROYW1lIjoiQ2FsaWJyaSIsIklzQm9sZCI6ZmFsc2UsIklzSXRhbGljIjpmYWxzZSwiSXNVbmRlcmxpbmVkIjpmYWxzZSwiUGFyZW50U3R5bGUiOm51bGx9LCJBdXRvU2l6ZSI6MCwiRm9yZWdyb3VuZCI6eyIkaWQiOiIyNzkzIiwiQ29sb3IiOnsiJGlkIjoiMjc5NCIsIkEiOjI1NSwiUiI6MTE1LCJHIjoxMTUsIkIiOjExNX19LCJNYXhXaWR0aCI6MjAwLjAsIk1heEhlaWdodCI6IkluZmluaXR5IiwiU21hcnRGb3JlZ3JvdW5kSXNBY3RpdmUiOmZhbHNlLCJIb3Jpem9udGFsQWxpZ25tZW50IjowLCJWZXJ0aWNhbEFsaWdubWVudCI6MCwiU21hcnRGb3JlZ3JvdW5kIjpudWxsLCJCYWNrZ3JvdW5kRmlsbFR5cGUiOjAsIk1hcmdpbiI6eyIkaWQiOiIyNzk1IiwiVG9wIjowLjAsIkxlZnQiOjAuMCwiUmlnaHQiOjAuMCwiQm90dG9tIjowLjB9LCJQYWRkaW5nIjp7IiRpZCI6IjI3OTYiLCJUb3AiOjAuMCwiTGVmdCI6MC4wLCJSaWdodCI6MC4wLCJCb3R0b20iOjAuMH0sIkJhY2tncm91bmQiOnsiJGlkIjoiMjc5NyIsIkNvbG9yIjp7IiRpZCI6IjI3OTgiLCJBIjo4OSwiUiI6MCwiRyI6MCwiQiI6MH19LCJJc1Zpc2libGUiOnRydWUsIldpZHRoIjowLjAsIkhlaWdodCI6MC4wLCJCb3JkZXJTdHlsZSI6bnVsbCwiUGFyZW50U3R5bGUiOm51bGx9LCJEdXJhdGlvblN0eWxlIjp7IiRpZCI6IjI3OTkiLCJGb250U2V0dGluZ3MiOnsiJGlkIjoiMjgwMCIsIkZvbnRTaXplIjoxMCwiRm9udE5hbWUiOiJDYWxpYnJpIiwiSXNCb2xkIjpmYWxzZSwiSXNJdGFsaWMiOmZhbHNlLCJJc1VuZGVybGluZWQiOmZhbHNlLCJQYXJlbnRTdHlsZSI6bnVsbH0sIkF1dG9TaXplIjowLCJGb3JlZ3JvdW5kIjp7IiRpZCI6IjI4MDEiLCJDb2xvciI6eyIkaWQiOiIyODAy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jgwMyIsIlRvcCI6MC4wLCJMZWZ0IjowLjAsIlJpZ2h0IjowLjAsIkJvdHRvbSI6MC4wfSwiUGFkZGluZyI6eyIkaWQiOiIyODA0IiwiVG9wIjowLjAsIkxlZnQiOjAuMCwiUmlnaHQiOjAuMCwiQm90dG9tIjowLjB9LCJCYWNrZ3JvdW5kIjp7IiRpZCI6IjI4MDUiLCJDb2xvciI6eyIkaWQiOiIyODA2IiwiQSI6ODksIlIiOjAsIkciOjAsIkIiOjB9fSwiSXNWaXNpYmxlIjp0cnVlLCJXaWR0aCI6MC4wLCJIZWlnaHQiOjAuMCwiQm9yZGVyU3R5bGUiOm51bGwsIlBhcmVudFN0eWxlIjpudWxsfSwiSG9yaXpvbnRhbENvbm5lY3RvclN0eWxlIjp7IiRpZCI6IjI4MDciLCJMaW5lQ29sb3IiOnsiJGlkIjoiMjgwOCIsIiR0eXBlIjoiTkxSRS5Db21tb24uRG9tLlNvbGlkQ29sb3JCcnVzaCwgTkxSRS5Db21tb24iLCJDb2xvciI6eyIkaWQiOiIyODA5IiwiQSI6MjU1LCJSIjoyMDQsIkciOjIwNCwiQiI6MjA0fX0sIkxpbmVXZWlnaHQiOjEuMCwiTGluZVR5cGUiOjAsIlBhcmVudFN0eWxlIjpudWxsfSwiVmVydGljYWxDb25uZWN0b3JTdHlsZSI6eyIkaWQiOiIyODEwIiwiTGluZUNvbG9yIjp7IiRpZCI6IjI4MTEiLCIkdHlwZSI6Ik5MUkUuQ29tbW9uLkRvbS5Tb2xpZENvbG9yQnJ1c2gsIE5MUkUuQ29tbW9uIiwiQ29sb3IiOnsiJGlkIjoiMjgxMiIsIkEiOjI1NSwiUiI6MjA0LCJHIjoyMDQsIkIiOjIwNH19LCJMaW5lV2VpZ2h0IjowLjAsIkxpbmVUeXBlIjowLCJQYXJlbnRTdHlsZSI6bnVsbH0sIk1hcmdpbiI6bnVsbCwiU3RhcnREYXRlUG9zaXRpb24iOjYsIkVuZERhdGVQb3NpdGlvbiI6NiwiRGF0ZUlzVmlzaWJsZSI6ZmFsc2UsIlRpdGxlUG9zaXRpb24iOjIsIkR1cmF0aW9uUG9zaXRpb24iOjYsIlBlcmNlbnRhZ2VDb21wbGV0ZWRQb3NpdGlvbiI6NCwiU3BhY2luZyI6MywiSXNCZWxvd1RpbWViYW5kIjp0cnVlLCJQZXJjZW50YWdlQ29tcGxldGVTaGFwZU9wYWNpdHkiOjM1LCJTaGFwZVN0eWxlIjp7IiRpZCI6IjI4MTMiLCJNYXJnaW4iOnsiJGlkIjoiMjgxNCIsIlRvcCI6MC4wLCJMZWZ0Ijo0LjAsIlJpZ2h0Ijo0LjAsIkJvdHRvbSI6MC4wfSwiUGFkZGluZyI6eyIkaWQiOiIyODE1IiwiVG9wIjowLjAsIkxlZnQiOjAuMCwiUmlnaHQiOjAuMCwiQm90dG9tIjowLjB9LCJCYWNrZ3JvdW5kIjp7IiRpZCI6IjI4MTYiLCJDb2xvciI6eyIkaWQiOiIyODE3IiwiQSI6MjU1LCJSIjoxMjYsIkciOjE4NCwiQiI6MTc5fX0sIklzVmlzaWJsZSI6dHJ1ZSwiV2lkdGgiOjI4Ni45ODgwOTgxNDQ1MzEyNSwiSGVpZ2h0IjoxNi4wLCJCb3JkZXJTdHlsZSI6eyIkaWQiOiIyODE4IiwiTGluZUNvbG9yIjp7IiRpZCI6IjI4MTkiLCIkdHlwZSI6Ik5MUkUuQ29tbW9uLkRvbS5Tb2xpZENvbG9yQnJ1c2gsIE5MUkUuQ29tbW9uIiwiQ29sb3IiOnsiJGlkIjoiMjgyMCIsIkEiOjI1NSwiUiI6MjM0LCJHIjoyMiwiQiI6MzB9fSwiTGluZVdlaWdodCI6MC4wLCJMaW5lVHlwZSI6MCwiUGFyZW50U3R5bGUiOm51bGx9LCJQYXJlbnRTdHlsZSI6bnVsbH0sIlRpdGxlU3R5bGUiOnsiJGlkIjoiMjgyMSIsIkZvbnRTZXR0aW5ncyI6eyIkaWQiOiIyODIyIiwiRm9udFNpemUiOjksIkZvbnROYW1lIjoiQXJpYWwiLCJJc0JvbGQiOnRydWUsIklzSXRhbGljIjpmYWxzZSwiSXNVbmRlcmxpbmVkIjpmYWxzZSwiUGFyZW50U3R5bGUiOm51bGx9LCJBdXRvU2l6ZSI6MCwiRm9yZWdyb3VuZCI6eyIkaWQiOiIyODIzIiwiQ29sb3IiOnsiJGlkIjoiMjgyNCIsIkEiOjI1NSwiUiI6MjU1LCJHIjoyNTUsIkIiOjI1NX19LCJNYXhXaWR0aCI6MjAwLjAsIk1heEhlaWdodCI6IkluZmluaXR5IiwiU21hcnRGb3JlZ3JvdW5kSXNBY3RpdmUiOmZhbHNlLCJIb3Jpem9udGFsQWxpZ25tZW50IjoxLCJWZXJ0aWNhbEFsaWdubWVudCI6MCwiU21hcnRGb3JlZ3JvdW5kIjpudWxsLCJCYWNrZ3JvdW5kRmlsbFR5cGUiOjAsIk1hcmdpbiI6eyIkaWQiOiIyODI1IiwiVG9wIjowLjAsIkxlZnQiOjAuMCwiUmlnaHQiOjAuMCwiQm90dG9tIjowLjB9LCJQYWRkaW5nIjp7IiRpZCI6IjI4MjYiLCJUb3AiOjAuMCwiTGVmdCI6MC4wLCJSaWdodCI6MC4wLCJCb3R0b20iOjAuMH0sIkJhY2tncm91bmQiOnsiJGlkIjoiMjgyNyIsIkNvbG9yIjp7IiRpZCI6IjI4MjgiLCJBIjowLCJSIjoyNTUsIkciOjI1NSwiQiI6MjU1fX0sIklzVmlzaWJsZSI6dHJ1ZSwiV2lkdGgiOjAuMCwiSGVpZ2h0IjowLjAsIkJvcmRlclN0eWxlIjpudWxsLCJQYXJlbnRTdHlsZSI6bnVsbH0sIkRhdGVTdHlsZSI6eyIkaWQiOiIyODI5IiwiRm9udFNldHRpbmdzIjp7IiRpZCI6IjI4MzAiLCJGb250U2l6ZSI6OSwiRm9udE5hbWUiOiJDYWxpYnJpIiwiSXNCb2xkIjpmYWxzZSwiSXNJdGFsaWMiOmZhbHNlLCJJc1VuZGVybGluZWQiOmZhbHNlLCJQYXJlbnRTdHlsZSI6bnVsbH0sIkF1dG9TaXplIjowLCJGb3JlZ3JvdW5kIjp7IiRpZCI6IjI4MzEiLCJDb2xvciI6eyIkaWQiOiIyODMy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yODMzIiwiVG9wIjowLjAsIkxlZnQiOjAuMCwiUmlnaHQiOjAuMCwiQm90dG9tIjowLjB9LCJQYWRkaW5nIjp7IiRpZCI6IjI4MzQiLCJUb3AiOjAuMCwiTGVmdCI6MC4wLCJSaWdodCI6MC4wLCJCb3R0b20iOjAuMH0sIkJhY2tncm91bmQiOnsiJGlkIjoiMjgzNSIsIkNvbG9yIjp7IiRpZCI6IjI4MzYiLCJBIjowLCJSIjoyNTUsIkciOjI1NSwiQiI6MjU1fX0sIklzVmlzaWJsZSI6dHJ1ZSwiV2lkdGgiOjAuMCwiSGVpZ2h0IjowLjAsIkJvcmRlclN0eWxlIjpudWxsLCJQYXJlbnRTdHlsZSI6bnVsbH0sIkRhdGVGb3JtYXQiOnsiJGlkIjoiMjgz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ODM4IiwiRm9ybWF0IjowLCJJc1Zpc2libGUiOmZhbHNlLCJMYXN0S25vd25WaXNpYmlsaXR5U3RhdGUiOmZhbHNlfSwiSXNWaXNpYmxlIjp0cnVlLCJQYXJlbnRTdHlsZSI6bnVsbCwiX2V4cGxpY2l0bHlTZXQiOnsiJGlkIjoiMjgzOS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EZWZhdWx0U3dpbWxhbmVNb3RTdHlsZSI6eyIkaWQiOiIyODQwIiwiU2hhcGUiOjE3LCJDb25uZWN0b3JNYXJnaW4iOnsiJGlkIjoiMjg0MSIsIlRvcCI6MC4wLCJMZWZ0IjoyLjAsIlJpZ2h0IjoyLjAsIkJvdHRvbSI6MC4wfSwiQ29ubmVjdG9yU3R5bGUiOnsiJGlkIjoiMjg0MiIsIkxpbmVDb2xvciI6eyIkaWQiOiIyODQzIiwiJHR5cGUiOiJOTFJFLkNvbW1vbi5Eb20uU29saWRDb2xvckJydXNoLCBOTFJFLkNvbW1vbiIsIkNvbG9yIjp7IiRpZCI6IjI4NDQiLCJBIjoxMjcsIlIiOjc5LCJHIjoxMjksIkIiOjE4OX19LCJMaW5lV2VpZ2h0IjoxLjAsIkxpbmVUeXBlIjowLCJQYXJlbnRTdHlsZSI6bnVsbH0sIklzQmVsb3dUaW1lYmFuZCI6ZmFsc2UsIlBvc2l0aW9uT25UYXNrIjoxLCJIaWRlRGF0ZSI6ZmFsc2UsIlNoYXBlU2l6ZSI6MCwiU3BhY2luZyI6MS4wLCJQYWRkaW5nIjp7IiRpZCI6IjI4NDUiLCJUb3AiOjcuMCwiTGVmdCI6My4wLCJSaWdodCI6MC4wLCJCb3R0b20iOjIuMH0sIlNoYXBlU3R5bGUiOnsiJGlkIjoiMjg0NiIsIk1hcmdpbiI6eyIkaWQiOiIyODQ3IiwiVG9wIjowLjAsIkxlZnQiOjAuMCwiUmlnaHQiOjAuMCwiQm90dG9tIjowLjB9LCJQYWRkaW5nIjp7IiRpZCI6IjI4NDgiLCJUb3AiOjAuMCwiTGVmdCI6MC4wLCJSaWdodCI6MC4wLCJCb3R0b20iOjAuMH0sIkJhY2tncm91bmQiOnsiJGlkIjoiMjg0OSIsIkNvbG9yIjp7IiRpZCI6IjI4NTAiLCJBIjoyNTUsIlIiOjIzMiwiRyI6MjMyLCJCIjoyMzJ9fSwiSXNWaXNpYmxlIjp0cnVlLCJXaWR0aCI6MTIuMCwiSGVpZ2h0IjoxNC4wLCJCb3JkZXJTdHlsZSI6eyIkaWQiOiIyODUxIiwiTGluZUNvbG9yIjp7IiRpZCI6IjI4NTIiLCIkdHlwZSI6Ik5MUkUuQ29tbW9uLkRvbS5Tb2xpZENvbG9yQnJ1c2gsIE5MUkUuQ29tbW9uIiwiQ29sb3IiOnsiJGlkIjoiMjg1MyIsIkEiOjI1NSwiUiI6MjM0LCJHIjoyMiwiQiI6MzB9fSwiTGluZVdlaWdodCI6MC4wLCJMaW5lVHlwZSI6MCwiUGFyZW50U3R5bGUiOm51bGx9LCJQYXJlbnRTdHlsZSI6bnVsbH0sIlRpdGxlU3R5bGUiOnsiJGlkIjoiMjg1NCIsIkZvbnRTZXR0aW5ncyI6eyIkaWQiOiIyODU1IiwiRm9udFNpemUiOjEwLCJGb250TmFtZSI6IkNhbGlicmkiLCJJc0JvbGQiOnRydWUsIklzSXRhbGljIjpmYWxzZSwiSXNVbmRlcmxpbmVkIjpmYWxzZSwiUGFyZW50U3R5bGUiOm51bGx9LCJBdXRvU2l6ZSI6MCwiRm9yZWdyb3VuZCI6eyIkaWQiOiIyODU2IiwiQ29sb3IiOnsiJGlkIjoiMjg1NyIsIkEiOjI1NSwiUiI6MCwiRyI6MCwiQiI6MH19LCJNYXhXaWR0aCI6MjAwLjAsIk1heEhlaWdodCI6IkluZmluaXR5IiwiU21hcnRGb3JlZ3JvdW5kSXNBY3RpdmUiOmZhbHNlLCJIb3Jpem9udGFsQWxpZ25tZW50IjoxLCJWZXJ0aWNhbEFsaWdubWVudCI6MCwiU21hcnRGb3JlZ3JvdW5kIjpudWxsLCJCYWNrZ3JvdW5kRmlsbFR5cGUiOjAsIk1hcmdpbiI6eyIkaWQiOiIyODU4IiwiVG9wIjowLjAsIkxlZnQiOjAuMCwiUmlnaHQiOjAuMCwiQm90dG9tIjowLjB9LCJQYWRkaW5nIjp7IiRpZCI6IjI4NTkiLCJUb3AiOjAuMCwiTGVmdCI6MC4wLCJSaWdodCI6MC4wLCJCb3R0b20iOjAuMH0sIkJhY2tncm91bmQiOnsiJGlkIjoiMjg2MCIsIkNvbG9yIjp7IiRpZCI6IjI4NjEiLCJBIjo4OSwiUiI6MCwiRyI6MCwiQiI6MH19LCJJc1Zpc2libGUiOnRydWUsIldpZHRoIjowLjAsIkhlaWdodCI6MC4wLCJCb3JkZXJTdHlsZSI6bnVsbCwiUGFyZW50U3R5bGUiOm51bGx9LCJEYXRlU3R5bGUiOnsiJGlkIjoiMjg2MiIsIkZvbnRTZXR0aW5ncyI6eyIkaWQiOiIyODYzIiwiRm9udFNpemUiOjEwLCJGb250TmFtZSI6IkNhbGlicmkiLCJJc0JvbGQiOmZhbHNlLCJJc0l0YWxpYyI6ZmFsc2UsIklzVW5kZXJsaW5lZCI6ZmFsc2UsIlBhcmVudFN0eWxlIjpudWxsfSwiQXV0b1NpemUiOjAsIkZvcmVncm91bmQiOnsiJGlkIjoiMjg2NCIsIkNvbG9yIjp7IiRpZCI6IjI4NjU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I4NjYiLCJUb3AiOjAuMCwiTGVmdCI6MC4wLCJSaWdodCI6MC4wLCJCb3R0b20iOjAuMH0sIlBhZGRpbmciOnsiJGlkIjoiMjg2NyIsIlRvcCI6MC4wLCJMZWZ0IjowLjAsIlJpZ2h0IjowLjAsIkJvdHRvbSI6MC4wfSwiQmFja2dyb3VuZCI6eyIkaWQiOiIyODY4IiwiQ29sb3IiOnsiJHJlZiI6IjI4NjEifX0sIklzVmlzaWJsZSI6ZmFsc2UsIldpZHRoIjowLjAsIkhlaWdodCI6MC4wLCJCb3JkZXJTdHlsZSI6bnVsbCwiUGFyZW50U3R5bGUiOm51bGx9LCJEYXRlRm9ybWF0Ijp7IiRpZCI6IjI4Njk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g3MCIsIkZvcm1hdCI6MCwiSXNWaXNpYmxlIjpmYWxzZSwiTGFzdEtub3duVmlzaWJpbGl0eVN0YXRlIjpmYWxzZX0sIklzVmlzaWJsZSI6dHJ1ZSwiUGFyZW50U3R5bGUiOm51bGx9LCJEZWZhdWx0U3dpbWxhbmVNaWxlc3RvbmVTdHlsZSI6eyIkaWQiOiIyODcxIiwiVGl0bGVQb3NpdGlvbiI6IkxlZnQiLCJEYXRlUG9zaXRpb24iOiJMZWZ0IiwiU2hhcGVUeXBlIjoxNywiU2hhcGVTaXplIjowLCJTcGFjaW5nIjo1LCJTaGFwZVN0eWxlIjp7IiRpZCI6IjI4NzIiLCJNYXJnaW4iOnsiJGlkIjoiMjg3MyIsIlRvcCI6MC4wLCJMZWZ0IjowLjAsIlJpZ2h0IjowLjAsIkJvdHRvbSI6MC4wfSwiUGFkZGluZyI6eyIkaWQiOiIyODc0IiwiVG9wIjowLjAsIkxlZnQiOjAuMCwiUmlnaHQiOjAuMCwiQm90dG9tIjowLjB9LCJCYWNrZ3JvdW5kIjp7IiRpZCI6IjI4NzUiLCJDb2xvciI6eyIkaWQiOiIyODc2IiwiQSI6MjU1LCJSIjoxMjYsIkciOjE4NCwiQiI6MTc5fX0sIklzVmlzaWJsZSI6dHJ1ZSwiV2lkdGgiOjE0LjAsIkhlaWdodCI6MTQuMCwiQm9yZGVyU3R5bGUiOnsiJGlkIjoiMjg3NyIsIkxpbmVDb2xvciI6eyIkaWQiOiIyODc4IiwiJHR5cGUiOiJOTFJFLkNvbW1vbi5Eb20uU29saWRDb2xvckJydXNoLCBOTFJFLkNvbW1vbiIsIkNvbG9yIjp7IiRpZCI6IjI4NzkiLCJBIjoyNTUsIlIiOjIzNCwiRyI6MjIsIkIiOjMwfX0sIkxpbmVXZWlnaHQiOjAuMCwiTGluZVR5cGUiOjAsIlBhcmVudFN0eWxlIjpudWxsfSwiUGFyZW50U3R5bGUiOm51bGx9LCJUaXRsZVN0eWxlIjp7IiRpZCI6IjI4ODAiLCJGb250U2V0dGluZ3MiOnsiJGlkIjoiMjg4MSIsIkZvbnRTaXplIjo5LCJGb250TmFtZSI6IkFyaWFsIiwiSXNCb2xkIjp0cnVlLCJJc0l0YWxpYyI6ZmFsc2UsIklzVW5kZXJsaW5lZCI6ZmFsc2UsIlBhcmVudFN0eWxlIjpudWxsfSwiQXV0b1NpemUiOjAsIkZvcmVncm91bmQiOnsiJGlkIjoiMjg4MiIsIkNvbG9yIjp7IiRpZCI6IjI4ODMiLCJBIjoyNTUsIlIiOjAsIkciOjAsIkIiOjB9fSwiTWF4V2lkdGgiOjIwMC4wLCJNYXhIZWlnaHQiOiJJbmZpbml0eSIsIlNtYXJ0Rm9yZWdyb3VuZElzQWN0aXZlIjpmYWxzZSwiSG9yaXpvbnRhbEFsaWdubWVudCI6MiwiVmVydGljYWxBbGlnbm1lbnQiOjAsIlNtYXJ0Rm9yZWdyb3VuZCI6bnVsbCwiQmFja2dyb3VuZEZpbGxUeXBlIjowLCJNYXJnaW4iOnsiJGlkIjoiMjg4NCIsIlRvcCI6MC4wLCJMZWZ0IjowLjAsIlJpZ2h0IjowLjAsIkJvdHRvbSI6MC4wfSwiUGFkZGluZyI6eyIkaWQiOiIyODg1IiwiVG9wIjowLjAsIkxlZnQiOjAuMCwiUmlnaHQiOjAuMCwiQm90dG9tIjowLjB9LCJCYWNrZ3JvdW5kIjp7IiRpZCI6IjI4ODYiLCJDb2xvciI6eyIkaWQiOiIyODg3IiwiQSI6MCwiUiI6MjU1LCJHIjoyNTUsIkIiOjI1NX19LCJJc1Zpc2libGUiOnRydWUsIldpZHRoIjowLjAsIkhlaWdodCI6MC4wLCJCb3JkZXJTdHlsZSI6bnVsbCwiUGFyZW50U3R5bGUiOm51bGx9LCJEYXRlU3R5bGUiOnsiJGlkIjoiMjg4OCIsIkZvbnRTZXR0aW5ncyI6eyIkaWQiOiIyODg5IiwiRm9udFNpemUiOjEwLCJGb250TmFtZSI6IkNhbGlicmkiLCJJc0JvbGQiOmZhbHNlLCJJc0l0YWxpYyI6ZmFsc2UsIklzVW5kZXJsaW5lZCI6ZmFsc2UsIlBhcmVudFN0eWxlIjpudWxsfSwiQXV0b1NpemUiOjAsIkZvcmVncm91bmQiOnsiJGlkIjoiMjg5MCIsIkNvbG9yIjp7IiRpZCI6IjI4OTE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I4OTIiLCJUb3AiOjAuMCwiTGVmdCI6MC4wLCJSaWdodCI6MC4wLCJCb3R0b20iOjAuMH0sIlBhZGRpbmciOnsiJGlkIjoiMjg5MyIsIlRvcCI6MC4wLCJMZWZ0IjowLjAsIlJpZ2h0IjowLjAsIkJvdHRvbSI6MC4wfSwiQmFja2dyb3VuZCI6eyIkaWQiOiIyODk0IiwiQ29sb3IiOnsiJGlkIjoiMjg5NSIsIkEiOjAsIlIiOjI1NSwiRyI6MjU1LCJCIjoyNTV9fSwiSXNWaXNpYmxlIjpmYWxzZSwiV2lkdGgiOjAuMCwiSGVpZ2h0IjowLjAsIkJvcmRlclN0eWxlIjpudWxsLCJQYXJlbnRTdHlsZSI6bnVsbH0sIkRhdGVGb3JtYXQiOnsiJGlkIjoiMjg5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ODk3IiwiRm9ybWF0IjowLCJJc1Zpc2libGUiOmZhbHNlLCJMYXN0S25vd25WaXNpYmlsaXR5U3RhdGUiOmZhbHNlfSwiSXNWaXNpYmxlIjp0cnVlLCJQYXJlbnRTdHlsZSI6bnVsbH0sIkRlZmF1bHRTd2ltbGFuZUFjdGl2aXR5U3R5bGUiOnsiJGlkIjoiMjg5OCIsIkhlYWRlclN0eWxlIjp7IiRpZCI6IjI4OTkiLCJUZXh0U3R5bGUiOnsiJGlkIjoiMjkwMCIsIkZvbnRTZXR0aW5ncyI6eyIkaWQiOiIyOTAxIiwiRm9udFNpemUiOjExLCJGb250TmFtZSI6IkFyaWFsIiwiSXNCb2xkIjpmYWxzZSwiSXNJdGFsaWMiOmZhbHNlLCJJc1VuZGVybGluZWQiOmZhbHNlLCJQYXJlbnRTdHlsZSI6bnVsbH0sIkF1dG9TaXplIjowLCJGb3JlZ3JvdW5kIjp7IiRpZCI6IjI5MDIiLCJDb2xvciI6eyIkaWQiOiIyOTAz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jkwNCIsIlRvcCI6MC4wLCJMZWZ0IjowLjAsIlJpZ2h0IjowLjAsIkJvdHRvbSI6MC4wfSwiUGFkZGluZyI6eyIkaWQiOiIyOTA1IiwiVG9wIjowLjAsIkxlZnQiOjAuMCwiUmlnaHQiOjAuMCwiQm90dG9tIjowLjB9LCJCYWNrZ3JvdW5kIjpudWxsLCJJc1Zpc2libGUiOnRydWUsIldpZHRoIjowLjAsIkhlaWdodCI6MC4wLCJCb3JkZXJTdHlsZSI6bnVsbCwiUGFyZW50U3R5bGUiOm51bGx9LCJSZWN0YW5nbGVTdHlsZSI6eyIkaWQiOiIyOTA2IiwiTWFyZ2luIjp7IiRpZCI6IjI5MDciLCJUb3AiOjAuMCwiTGVmdCI6MC4wLCJSaWdodCI6MC4wLCJCb3R0b20iOjAuMH0sIlBhZGRpbmciOnsiJGlkIjoiMjkwOCIsIlRvcCI6MC4wLCJMZWZ0IjowLjAsIlJpZ2h0IjowLjAsIkJvdHRvbSI6MC4wfSwiQmFja2dyb3VuZCI6eyIkaWQiOiIyOTA5IiwiQ29sb3IiOnsiJGlkIjoiMjkxMCIsIkEiOjYzLCJSIjoyMzIsIkciOjIzMiwiQiI6MjMyfX0sIklzVmlzaWJsZSI6dHJ1ZSwiV2lkdGgiOjAuMCwiSGVpZ2h0IjowLjAsIkJvcmRlclN0eWxlIjp7IiRpZCI6IjI5MTEiLCJMaW5lQ29sb3IiOnsiJGlkIjoiMjkxMiIsIiR0eXBlIjoiTkxSRS5Db21tb24uRG9tLlNvbGlkQ29sb3JCcnVzaCwgTkxSRS5Db21tb24iLCJDb2xvciI6eyIkaWQiOiIyOTEzIiwiQSI6MjU1LCJSIjoyNTUsIkciOjAsIkIiOjB9fSwiTGluZVdlaWdodCI6MC4wLCJMaW5lVHlwZSI6MCwiUGFyZW50U3R5bGUiOm51bGx9LCJQYXJlbnRTdHlsZSI6bnVsbH0sIk1hcmdpbiI6eyIkaWQiOiIyOTE0IiwiVG9wIjowLjAsIkxlZnQiOjAuMCwiUmlnaHQiOjAuMCwiQm90dG9tIjowLjB9LCJQYWRkaW5nIjp7IiRpZCI6IjI5MTUiLCJUb3AiOjAuMCwiTGVmdCI6MC4wLCJSaWdodCI6MC4wLCJCb3R0b20iOjAuMH0sIkJhY2tncm91bmQiOm51bGwsIklzVmlzaWJsZSI6dHJ1ZSwiV2lkdGgiOjAuMCwiSGVpZ2h0IjowLjAsIkJvcmRlclN0eWxlIjpudWxsLCJQYXJlbnRTdHlsZSI6bnVsbH0sIkJhY2tncm91bmRTdHlsZSI6eyIkaWQiOiIyOTE2IiwiTWFyZ2luIjp7IiRpZCI6IjI5MTciLCJUb3AiOjAuMCwiTGVmdCI6MC4wLCJSaWdodCI6MC4wLCJCb3R0b20iOjAuMH0sIlBhZGRpbmciOnsiJGlkIjoiMjkxOCIsIlRvcCI6MC4wLCJMZWZ0IjowLjAsIlJpZ2h0IjowLjAsIkJvdHRvbSI6MC4wfSwiQmFja2dyb3VuZCI6eyIkaWQiOiIyOTE5IiwiQ29sb3IiOnsiJGlkIjoiMjkyMCIsIkEiOjUxLCJSIjoyMzIsIkciOjIzMiwiQiI6MjMyfX0sIklzVmlzaWJsZSI6dHJ1ZSwiV2lkdGgiOjAuMCwiSGVpZ2h0IjowLjAsIkJvcmRlclN0eWxlIjp7IiRpZCI6IjI5MjEiLCJMaW5lQ29sb3IiOnsiJGlkIjoiMjkyMiIsIiR0eXBlIjoiTkxSRS5Db21tb24uRG9tLlNvbGlkQ29sb3JCcnVzaCwgTkxSRS5Db21tb24iLCJDb2xvciI6eyIkaWQiOiIyOTIzIiwiQSI6MjU1LCJSIjoyMzQsIkciOjIyLCJCIjozMH19LCJMaW5lV2VpZ2h0IjowLjAsIkxpbmVUeXBlIjowLCJQYXJlbnRTdHlsZSI6bnVsbH0sIlBhcmVudFN0eWxlIjpudWxsfSwiTWFyZ2luIjp7IiRpZCI6IjI5MjQiLCJUb3AiOjAuMCwiTGVmdCI6MC4wLCJSaWdodCI6MC4wLCJCb3R0b20iOjAuMH0sIlBhZGRpbmciOnsiJGlkIjoiMjkyNSIsIlRvcCI6MC4wLCJMZWZ0IjowLjAsIlJpZ2h0IjowLjAsIkJvdHRvbSI6MC4wfSwiSXNWaXNpYmxlIjp0cnVlLCJXaWR0aCI6MC4wLCJIZWlnaHQiOjAuMCwiQm9yZGVyU3R5bGUiOm51bGwsIlBhcmVudFN0eWxlIjpudWxsfSwiTWFyZ2luIjp7IiRpZCI6IjI5MjYiLCJUb3AiOjAuMCwiTGVmdCI6MC4wLCJSaWdodCI6MC4wLCJCb3R0b20iOjAuMH0sIlBhZGRpbmciOnsiJGlkIjoiMjkyNyIsIlRvcCI6MC4wLCJMZWZ0IjowLjAsIlJpZ2h0IjowLjAsIkJvdHRvbSI6MC4wfSwiSXNWaXNpYmxlIjp0cnVlLCJXaWR0aCI6MC4wLCJIZWlnaHQiOjAuMCwiQm9yZGVyU3R5bGUiOnsiJGlkIjoiMjkyOCIsIkxpbmVDb2xvciI6bnVsbCwiTGluZVdlaWdodCI6MC4wLCJMaW5lVHlwZSI6MCwiUGFyZW50U3R5bGUiOm51bGx9LCJQYXJlbnRTdHlsZSI6bnVsbH0sIl9hZGRpdGlvbmFsU3dpbWxhbmVWMlN0eWxlcyI6W3siJGlkIjoiMjkyOSIsIlN0eWxlSWQiOiIwMDAwMDAwMC0wMDAwLTAwMDAtMDAwMC0wMDAwMDAwMDAwMDAiLCJIZWFkZXJTdHlsZSI6eyIkaWQiOiIyOTMwIiwiVGV4dElzVmVydGljYWwiOmZhbHNlLCJUZXh0U3R5bGUiOnsiJGlkIjoiMjkzMSIsIkZvbnRTZXR0aW5ncyI6eyIkaWQiOiIyOTMyIiwiRm9udFNpemUiOjExLCJGb250TmFtZSI6IkFyaWFsIiwiSXNCb2xkIjp0cnVlLCJJc0l0YWxpYyI6ZmFsc2UsIklzVW5kZXJsaW5lZCI6ZmFsc2UsIlBhcmVudFN0eWxlIjpudWxsfSwiQXV0b1NpemUiOjAsIkZvcmVncm91bmQiOnsiJGlkIjoiMjkzMyIsIkNvbG9yIjp7IiRpZCI6IjI5MzQ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yOTM1IiwiVG9wIjowLjAsIkxlZnQiOjAuMCwiUmlnaHQiOjAuMCwiQm90dG9tIjowLjB9LCJQYWRkaW5nIjp7IiRpZCI6IjI5MzYiLCJUb3AiOjAuMCwiTGVmdCI6MC4wLCJSaWdodCI6MC4wLCJCb3R0b20iOjAuMH0sIkJhY2tncm91bmQiOnsiJGlkIjoiMjkzNyIsIkNvbG9yIjp7IiRpZCI6IjI5MzgiLCJBIjowLCJSIjoyNTUsIkciOjI1NSwiQiI6MjU1fX0sIklzVmlzaWJsZSI6dHJ1ZSwiV2lkdGgiOjAuMCwiSGVpZ2h0IjowLjAsIkJvcmRlclN0eWxlIjpudWxsLCJQYXJlbnRTdHlsZSI6bnVsbH0sIlJlY3RhbmdsZVN0eWxlIjp7IiRpZCI6IjI5MzkiLCJNYXJnaW4iOnsiJGlkIjoiMjk0MCIsIlRvcCI6MC4wLCJMZWZ0IjowLjAsIlJpZ2h0IjowLjAsIkJvdHRvbSI6MC4wfSwiUGFkZGluZyI6eyIkaWQiOiIyOTQxIiwiVG9wIjowLjAsIkxlZnQiOjAuMCwiUmlnaHQiOjAuMCwiQm90dG9tIjowLjB9LCJCYWNrZ3JvdW5kIjp7IiRpZCI6IjI5NDIiLCJDb2xvciI6eyIkaWQiOiIyOTQzIiwiQSI6MjU1LCJSIjoyMzIsIkciOjIzMiwiQiI6MjMyfX0sIklzVmlzaWJsZSI6dHJ1ZSwiV2lkdGgiOjAuMCwiSGVpZ2h0IjowLjAsIkJvcmRlclN0eWxlIjp7IiRpZCI6IjI5NDQiLCJMaW5lQ29sb3IiOnsiJGlkIjoiMjk0NSIsIiR0eXBlIjoiTkxSRS5Db21tb24uRG9tLlNvbGlkQ29sb3JCcnVzaCwgTkxSRS5Db21tb24iLCJDb2xvciI6eyIkaWQiOiIyOTQ2IiwiQSI6MjU1LCJSIjoyNTUsIkciOjAsIkIiOjB9fSwiTGluZVdlaWdodCI6MC4wLCJMaW5lVHlwZSI6MCwiUGFyZW50U3R5bGUiOm51bGx9LCJQYXJlbnRTdHlsZSI6bnVsbH0sIk1hcmdpbiI6eyIkaWQiOiIyOTQ3IiwiVG9wIjowLjAsIkxlZnQiOjAuMCwiUmlnaHQiOjAuMCwiQm90dG9tIjowLjB9LCJQYWRkaW5nIjp7IiRpZCI6IjI5NDgiLCJUb3AiOjAuMCwiTGVmdCI6MC4wLCJSaWdodCI6MC4wLCJCb3R0b20iOjAuMH0sIkJhY2tncm91bmQiOm51bGwsIklzVmlzaWJsZSI6dHJ1ZSwiV2lkdGgiOjAuMCwiSGVpZ2h0IjowLjAsIkJvcmRlclN0eWxlIjpudWxsLCJQYXJlbnRTdHlsZSI6bnVsbH0sIkJhY2tncm91bmRTdHlsZSI6eyIkaWQiOiIyOTQ5IiwiTWFyZ2luIjp7IiRpZCI6IjI5NTAiLCJUb3AiOjAuMCwiTGVmdCI6MC4wLCJSaWdodCI6MC4wLCJCb3R0b20iOjAuMH0sIlBhZGRpbmciOnsiJGlkIjoiMjk1MSIsIlRvcCI6MC4wLCJMZWZ0IjowLjAsIlJpZ2h0IjowLjAsIkJvdHRvbSI6MC4wfSwiQmFja2dyb3VuZCI6eyIkaWQiOiIyOTUyIiwiQ29sb3IiOnsiJGlkIjoiMjk1MyIsIkEiOjUxLCJSIjoyMzIsIkciOjIzMiwiQiI6MjMyfX0sIklzVmlzaWJsZSI6dHJ1ZSwiV2lkdGgiOjAuMCwiSGVpZ2h0IjowLjAsIkJvcmRlclN0eWxlIjp7IiRpZCI6IjI5NTQiLCJMaW5lQ29sb3IiOnsiJGlkIjoiMjk1NSIsIiR0eXBlIjoiTkxSRS5Db21tb24uRG9tLlNvbGlkQ29sb3JCcnVzaCwgTkxSRS5Db21tb24iLCJDb2xvciI6eyIkaWQiOiIyOTU2IiwiQSI6MjU1LCJSIjoyMzQsIkciOjIyLCJCIjozMH19LCJMaW5lV2VpZ2h0IjowLjAsIkxpbmVUeXBlIjowLCJQYXJlbnRTdHlsZSI6bnVsbH0sIlBhcmVudFN0eWxlIjpudWxsfSwiSXNBYm92ZVRpbWViYW5kIjpmYWxzZSwiU3BhY2luZyI6NSwiRGVmYXVsdFN3aW1sYW5lVGFza1N0eWxlIjp7IiRpZCI6IjI5NTciLCIkdHlwZSI6Ik5MUkUuQ29tbW9uLkRvbS5TdHlsZXMuRXhwbGljaXRTZXRhYmxlVGFza1N0eWxlLCBOTFJFLkNvbW1vbiIsIlNoYXBlIjozLCJTaGFwZVRoaWNrbmVzcyI6MSwiRHVyYXRpb25Gb3JtYXQiOjAsIkluY2x1ZGVOb25Xb3JraW5nRGF5c0luRHVyYXRpb24iOmZhbHNlLCJQZXJjZW50YWdlQ29tcGxldGVTdHlsZSI6eyIkaWQiOiIyOTU4IiwiRm9udFNldHRpbmdzIjp7IiRpZCI6IjI5NTkiLCJGb250U2l6ZSI6MTAsIkZvbnROYW1lIjoiQ2FsaWJyaSIsIklzQm9sZCI6ZmFsc2UsIklzSXRhbGljIjpmYWxzZSwiSXNVbmRlcmxpbmVkIjpmYWxzZSwiUGFyZW50U3R5bGUiOm51bGx9LCJBdXRvU2l6ZSI6MCwiRm9yZWdyb3VuZCI6eyIkaWQiOiIyOTYwIiwiQ29sb3IiOnsiJGlkIjoiMjk2MSIsIkEiOjI1NSwiUiI6MTE1LCJHIjoxMTUsIkIiOjExNX19LCJNYXhXaWR0aCI6MjAwLjAsIk1heEhlaWdodCI6IkluZmluaXR5IiwiU21hcnRGb3JlZ3JvdW5kSXNBY3RpdmUiOmZhbHNlLCJIb3Jpem9udGFsQWxpZ25tZW50IjowLCJWZXJ0aWNhbEFsaWdubWVudCI6MCwiU21hcnRGb3JlZ3JvdW5kIjpudWxsLCJCYWNrZ3JvdW5kRmlsbFR5cGUiOjAsIk1hcmdpbiI6eyIkaWQiOiIyOTYyIiwiVG9wIjowLjAsIkxlZnQiOjAuMCwiUmlnaHQiOjAuMCwiQm90dG9tIjowLjB9LCJQYWRkaW5nIjp7IiRpZCI6IjI5NjMiLCJUb3AiOjAuMCwiTGVmdCI6MC4wLCJSaWdodCI6MC4wLCJCb3R0b20iOjAuMH0sIkJhY2tncm91bmQiOnsiJGlkIjoiMjk2NCIsIkNvbG9yIjp7IiRpZCI6IjI5NjUiLCJBIjo4OSwiUiI6MCwiRyI6MCwiQiI6MH19LCJJc1Zpc2libGUiOnRydWUsIldpZHRoIjowLjAsIkhlaWdodCI6MC4wLCJCb3JkZXJTdHlsZSI6bnVsbCwiUGFyZW50U3R5bGUiOm51bGx9LCJEdXJhdGlvblN0eWxlIjp7IiRpZCI6IjI5NjYiLCJGb250U2V0dGluZ3MiOnsiJGlkIjoiMjk2NyIsIkZvbnRTaXplIjoxMCwiRm9udE5hbWUiOiJDYWxpYnJpIiwiSXNCb2xkIjpmYWxzZSwiSXNJdGFsaWMiOmZhbHNlLCJJc1VuZGVybGluZWQiOmZhbHNlLCJQYXJlbnRTdHlsZSI6bnVsbH0sIkF1dG9TaXplIjowLCJGb3JlZ3JvdW5kIjp7IiRpZCI6IjI5NjgiLCJDb2xvciI6eyIkaWQiOiIyOTY5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jk3MCIsIlRvcCI6MC4wLCJMZWZ0IjowLjAsIlJpZ2h0IjowLjAsIkJvdHRvbSI6MC4wfSwiUGFkZGluZyI6eyIkaWQiOiIyOTcxIiwiVG9wIjowLjAsIkxlZnQiOjAuMCwiUmlnaHQiOjAuMCwiQm90dG9tIjowLjB9LCJCYWNrZ3JvdW5kIjp7IiRpZCI6IjI5NzIiLCJDb2xvciI6eyIkaWQiOiIyOTczIiwiQSI6ODksIlIiOjAsIkciOjAsIkIiOjB9fSwiSXNWaXNpYmxlIjp0cnVlLCJXaWR0aCI6MC4wLCJIZWlnaHQiOjAuMCwiQm9yZGVyU3R5bGUiOm51bGwsIlBhcmVudFN0eWxlIjpudWxsfSwiSG9yaXpvbnRhbENvbm5lY3RvclN0eWxlIjp7IiRpZCI6IjI5NzQiLCJMaW5lQ29sb3IiOnsiJGlkIjoiMjk3NSIsIiR0eXBlIjoiTkxSRS5Db21tb24uRG9tLlNvbGlkQ29sb3JCcnVzaCwgTkxSRS5Db21tb24iLCJDb2xvciI6eyIkaWQiOiIyOTc2IiwiQSI6MjU1LCJSIjoyMDQsIkciOjIwNCwiQiI6MjA0fX0sIkxpbmVXZWlnaHQiOjEuMCwiTGluZVR5cGUiOjAsIlBhcmVudFN0eWxlIjpudWxsfSwiVmVydGljYWxDb25uZWN0b3JTdHlsZSI6eyIkaWQiOiIyOTc3IiwiTGluZUNvbG9yIjp7IiRpZCI6IjI5NzgiLCIkdHlwZSI6Ik5MUkUuQ29tbW9uLkRvbS5Tb2xpZENvbG9yQnJ1c2gsIE5MUkUuQ29tbW9uIiwiQ29sb3IiOnsiJGlkIjoiMjk3OSIsIkEiOjI1NSwiUiI6MjA0LCJHIjoyMDQsIkIiOjIwNH19LCJMaW5lV2VpZ2h0IjowLjAsIkxpbmVUeXBlIjowLCJQYXJlbnRTdHlsZSI6bnVsbH0sIk1hcmdpbiI6bnVsbCwiU3RhcnREYXRlUG9zaXRpb24iOjYsIkVuZERhdGVQb3NpdGlvbiI6NiwiRGF0ZUlzVmlzaWJsZSI6ZmFsc2UsIlRpdGxlUG9zaXRpb24iOjIsIkR1cmF0aW9uUG9zaXRpb24iOjYsIlBlcmNlbnRhZ2VDb21wbGV0ZWRQb3NpdGlvbiI6NCwiU3BhY2luZyI6MywiSXNCZWxvd1RpbWViYW5kIjp0cnVlLCJQZXJjZW50YWdlQ29tcGxldGVTaGFwZU9wYWNpdHkiOjM1LCJTaGFwZVN0eWxlIjp7IiRpZCI6IjI5ODAiLCJNYXJnaW4iOnsiJGlkIjoiMjk4MSIsIlRvcCI6MC4wLCJMZWZ0Ijo0LjAsIlJpZ2h0Ijo0LjAsIkJvdHRvbSI6MC4wfSwiUGFkZGluZyI6eyIkaWQiOiIyOTgyIiwiVG9wIjowLjAsIkxlZnQiOjAuMCwiUmlnaHQiOjAuMCwiQm90dG9tIjowLjB9LCJCYWNrZ3JvdW5kIjp7IiRpZCI6IjI5ODMiLCJDb2xvciI6eyIkaWQiOiIyOTg0IiwiQSI6MjU1LCJSIjoxMjYsIkciOjE0OCwiQiI6MTg2fX0sIklzVmlzaWJsZSI6dHJ1ZSwiV2lkdGgiOjAuMCwiSGVpZ2h0IjoxNi4wLCJCb3JkZXJTdHlsZSI6eyIkaWQiOiIyOTg1IiwiTGluZUNvbG9yIjp7IiRpZCI6IjI5ODYiLCIkdHlwZSI6Ik5MUkUuQ29tbW9uLkRvbS5Tb2xpZENvbG9yQnJ1c2gsIE5MUkUuQ29tbW9uIiwiQ29sb3IiOnsiJGlkIjoiMjk4NyIsIkEiOjI1NSwiUiI6MjM0LCJHIjoyMiwiQiI6MzB9fSwiTGluZVdlaWdodCI6MC4wLCJMaW5lVHlwZSI6MCwiUGFyZW50U3R5bGUiOm51bGx9LCJQYXJlbnRTdHlsZSI6bnVsbH0sIlRpdGxlU3R5bGUiOnsiJGlkIjoiMjk4OCIsIkZvbnRTZXR0aW5ncyI6eyIkaWQiOiIyOTg5IiwiRm9udFNpemUiOjksIkZvbnROYW1lIjoiQXJpYWwiLCJJc0JvbGQiOnRydWUsIklzSXRhbGljIjpmYWxzZSwiSXNVbmRlcmxpbmVkIjpmYWxzZSwiUGFyZW50U3R5bGUiOm51bGx9LCJBdXRvU2l6ZSI6MCwiRm9yZWdyb3VuZCI6eyIkaWQiOiIyOTkwIiwiQ29sb3IiOnsiJGlkIjoiMjk5MSIsIkEiOjI1NSwiUiI6MjU1LCJHIjoyNTUsIkIiOjI1NX19LCJNYXhXaWR0aCI6MjAwLjAsIk1heEhlaWdodCI6IkluZmluaXR5IiwiU21hcnRGb3JlZ3JvdW5kSXNBY3RpdmUiOmZhbHNlLCJIb3Jpem9udGFsQWxpZ25tZW50IjoxLCJWZXJ0aWNhbEFsaWdubWVudCI6MCwiU21hcnRGb3JlZ3JvdW5kIjpudWxsLCJCYWNrZ3JvdW5kRmlsbFR5cGUiOjAsIk1hcmdpbiI6eyIkaWQiOiIyOTkyIiwiVG9wIjowLjAsIkxlZnQiOjAuMCwiUmlnaHQiOjAuMCwiQm90dG9tIjowLjB9LCJQYWRkaW5nIjp7IiRpZCI6IjI5OTMiLCJUb3AiOjAuMCwiTGVmdCI6MC4wLCJSaWdodCI6MC4wLCJCb3R0b20iOjAuMH0sIkJhY2tncm91bmQiOnsiJGlkIjoiMjk5NCIsIkNvbG9yIjp7IiRpZCI6IjI5OTUiLCJBIjowLCJSIjoyNTUsIkciOjI1NSwiQiI6MjU1fX0sIklzVmlzaWJsZSI6dHJ1ZSwiV2lkdGgiOjAuMCwiSGVpZ2h0IjowLjAsIkJvcmRlclN0eWxlIjpudWxsLCJQYXJlbnRTdHlsZSI6bnVsbH0sIkRhdGVTdHlsZSI6eyIkaWQiOiIyOTk2IiwiRm9udFNldHRpbmdzIjp7IiRpZCI6IjI5OTciLCJGb250U2l6ZSI6OSwiRm9udE5hbWUiOiJDYWxpYnJpIiwiSXNCb2xkIjpmYWxzZSwiSXNJdGFsaWMiOmZhbHNlLCJJc1VuZGVybGluZWQiOmZhbHNlLCJQYXJlbnRTdHlsZSI6bnVsbH0sIkF1dG9TaXplIjowLCJGb3JlZ3JvdW5kIjp7IiRpZCI6IjI5OTgiLCJDb2xvciI6eyIkaWQiOiIyOTk5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zMDAwIiwiVG9wIjowLjAsIkxlZnQiOjAuMCwiUmlnaHQiOjAuMCwiQm90dG9tIjowLjB9LCJQYWRkaW5nIjp7IiRpZCI6IjMwMDEiLCJUb3AiOjAuMCwiTGVmdCI6MC4wLCJSaWdodCI6MC4wLCJCb3R0b20iOjAuMH0sIkJhY2tncm91bmQiOnsiJGlkIjoiMzAwMiIsIkNvbG9yIjp7IiRpZCI6IjMwMDMiLCJBIjowLCJSIjoyNTUsIkciOjI1NSwiQiI6MjU1fX0sIklzVmlzaWJsZSI6dHJ1ZSwiV2lkdGgiOjAuMCwiSGVpZ2h0IjowLjAsIkJvcmRlclN0eWxlIjpudWxsLCJQYXJlbnRTdHlsZSI6bnVsbH0sIkRhdGVGb3JtYXQiOnsiJGlkIjoiMzAw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DA1IiwiRm9ybWF0IjowLCJJc1Zpc2libGUiOmZhbHNlLCJMYXN0S25vd25WaXNpYmlsaXR5U3RhdGUiOmZhbHNlfSwiSXNWaXNpYmxlIjp0cnVlLCJQYXJlbnRTdHlsZSI6bnVsbCwiX2V4cGxpY2l0bHlTZXQiOnsiJGlkIjoiMzAwNi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EZWZhdWx0U3dpbWxhbmVNb3RTdHlsZSI6eyIkaWQiOiIzMDA3IiwiU2hhcGUiOjE3LCJDb25uZWN0b3JNYXJnaW4iOnsiJGlkIjoiMzAwOCIsIlRvcCI6MC4wLCJMZWZ0IjoyLjAsIlJpZ2h0IjoyLjAsIkJvdHRvbSI6MC4wfSwiQ29ubmVjdG9yU3R5bGUiOnsiJGlkIjoiMzAwOSIsIkxpbmVDb2xvciI6eyIkaWQiOiIzMDEwIiwiJHR5cGUiOiJOTFJFLkNvbW1vbi5Eb20uU29saWRDb2xvckJydXNoLCBOTFJFLkNvbW1vbiIsIkNvbG9yIjp7IiRpZCI6IjMwMTEiLCJBIjoxMjcsIlIiOjc5LCJHIjoxMjksIkIiOjE4OX19LCJMaW5lV2VpZ2h0IjoxLjAsIkxpbmVUeXBlIjowLCJQYXJlbnRTdHlsZSI6bnVsbH0sIklzQmVsb3dUaW1lYmFuZCI6ZmFsc2UsIlBvc2l0aW9uT25UYXNrIjoxLCJIaWRlRGF0ZSI6ZmFsc2UsIlNoYXBlU2l6ZSI6MCwiU3BhY2luZyI6MS4wLCJQYWRkaW5nIjp7IiRpZCI6IjMwMTIiLCJUb3AiOjcuMCwiTGVmdCI6My4wLCJSaWdodCI6MC4wLCJCb3R0b20iOjIuMH0sIlNoYXBlU3R5bGUiOnsiJGlkIjoiMzAxMyIsIk1hcmdpbiI6eyIkaWQiOiIzMDE0IiwiVG9wIjowLjAsIkxlZnQiOjAuMCwiUmlnaHQiOjAuMCwiQm90dG9tIjowLjB9LCJQYWRkaW5nIjp7IiRpZCI6IjMwMTUiLCJUb3AiOjAuMCwiTGVmdCI6MC4wLCJSaWdodCI6MC4wLCJCb3R0b20iOjAuMH0sIkJhY2tncm91bmQiOnsiJGlkIjoiMzAxNiIsIkNvbG9yIjp7IiRpZCI6IjMwMTciLCJBIjoyNTUsIlIiOjIzMiwiRyI6MjMyLCJCIjoyMzJ9fSwiSXNWaXNpYmxlIjp0cnVlLCJXaWR0aCI6MTIuMCwiSGVpZ2h0IjoxNC4wLCJCb3JkZXJTdHlsZSI6eyIkaWQiOiIzMDE4IiwiTGluZUNvbG9yIjp7IiRpZCI6IjMwMTkiLCIkdHlwZSI6Ik5MUkUuQ29tbW9uLkRvbS5Tb2xpZENvbG9yQnJ1c2gsIE5MUkUuQ29tbW9uIiwiQ29sb3IiOnsiJGlkIjoiMzAyMCIsIkEiOjI1NSwiUiI6MjM0LCJHIjoyMiwiQiI6MzB9fSwiTGluZVdlaWdodCI6MC4wLCJMaW5lVHlwZSI6MCwiUGFyZW50U3R5bGUiOm51bGx9LCJQYXJlbnRTdHlsZSI6bnVsbH0sIlRpdGxlU3R5bGUiOnsiJGlkIjoiMzAyMSIsIkZvbnRTZXR0aW5ncyI6eyIkaWQiOiIzMDIyIiwiRm9udFNpemUiOjEwLCJGb250TmFtZSI6IkNhbGlicmkiLCJJc0JvbGQiOnRydWUsIklzSXRhbGljIjpmYWxzZSwiSXNVbmRlcmxpbmVkIjpmYWxzZSwiUGFyZW50U3R5bGUiOm51bGx9LCJBdXRvU2l6ZSI6MCwiRm9yZWdyb3VuZCI6eyIkaWQiOiIzMDIzIiwiQ29sb3IiOnsiJGlkIjoiMzAyNCIsIkEiOjI1NSwiUiI6MCwiRyI6MCwiQiI6MH19LCJNYXhXaWR0aCI6MjAwLjAsIk1heEhlaWdodCI6IkluZmluaXR5IiwiU21hcnRGb3JlZ3JvdW5kSXNBY3RpdmUiOmZhbHNlLCJIb3Jpem9udGFsQWxpZ25tZW50IjoxLCJWZXJ0aWNhbEFsaWdubWVudCI6MCwiU21hcnRGb3JlZ3JvdW5kIjpudWxsLCJCYWNrZ3JvdW5kRmlsbFR5cGUiOjAsIk1hcmdpbiI6eyIkaWQiOiIzMDI1IiwiVG9wIjowLjAsIkxlZnQiOjAuMCwiUmlnaHQiOjAuMCwiQm90dG9tIjowLjB9LCJQYWRkaW5nIjp7IiRpZCI6IjMwMjYiLCJUb3AiOjAuMCwiTGVmdCI6MC4wLCJSaWdodCI6MC4wLCJCb3R0b20iOjAuMH0sIkJhY2tncm91bmQiOnsiJGlkIjoiMzAyNyIsIkNvbG9yIjp7IiRpZCI6IjMwMjgiLCJBIjo4OSwiUiI6MCwiRyI6MCwiQiI6MH19LCJJc1Zpc2libGUiOnRydWUsIldpZHRoIjowLjAsIkhlaWdodCI6MC4wLCJCb3JkZXJTdHlsZSI6bnVsbCwiUGFyZW50U3R5bGUiOm51bGx9LCJEYXRlU3R5bGUiOnsiJGlkIjoiMzAyOSIsIkZvbnRTZXR0aW5ncyI6eyIkaWQiOiIzMDMwIiwiRm9udFNpemUiOjEwLCJGb250TmFtZSI6IkNhbGlicmkiLCJJc0JvbGQiOmZhbHNlLCJJc0l0YWxpYyI6ZmFsc2UsIklzVW5kZXJsaW5lZCI6ZmFsc2UsIlBhcmVudFN0eWxlIjpudWxsfSwiQXV0b1NpemUiOjAsIkZvcmVncm91bmQiOnsiJGlkIjoiMzAzMSIsIkNvbG9yIjp7IiRpZCI6IjMwMzI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MwMzMiLCJUb3AiOjAuMCwiTGVmdCI6MC4wLCJSaWdodCI6MC4wLCJCb3R0b20iOjAuMH0sIlBhZGRpbmciOnsiJGlkIjoiMzAzNCIsIlRvcCI6MC4wLCJMZWZ0IjowLjAsIlJpZ2h0IjowLjAsIkJvdHRvbSI6MC4wfSwiQmFja2dyb3VuZCI6eyIkaWQiOiIzMDM1IiwiQ29sb3IiOnsiJHJlZiI6IjMwMjgifX0sIklzVmlzaWJsZSI6ZmFsc2UsIldpZHRoIjowLjAsIkhlaWdodCI6MC4wLCJCb3JkZXJTdHlsZSI6bnVsbCwiUGFyZW50U3R5bGUiOm51bGx9LCJEYXRlRm9ybWF0Ijp7IiRpZCI6IjMwMzY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AzNyIsIkZvcm1hdCI6MCwiSXNWaXNpYmxlIjpmYWxzZSwiTGFzdEtub3duVmlzaWJpbGl0eVN0YXRlIjpmYWxzZX0sIklzVmlzaWJsZSI6dHJ1ZSwiUGFyZW50U3R5bGUiOm51bGx9LCJEZWZhdWx0U3dpbWxhbmVNaWxlc3RvbmVTdHlsZSI6eyIkaWQiOiIzMDM4IiwiVGl0bGVQb3NpdGlvbiI6IlJpZ2h0IiwiRGF0ZVBvc2l0aW9uIjoiTGVmdCIsIlNoYXBlVHlwZSI6MTcsIlNoYXBlU2l6ZSI6MCwiU3BhY2luZyI6NSwiU2hhcGVTdHlsZSI6eyIkaWQiOiIzMDM5IiwiTWFyZ2luIjp7IiRpZCI6IjMwNDAiLCJUb3AiOjAuMCwiTGVmdCI6MC4wLCJSaWdodCI6MC4wLCJCb3R0b20iOjAuMH0sIlBhZGRpbmciOnsiJGlkIjoiMzA0MSIsIlRvcCI6MC4wLCJMZWZ0IjowLjAsIlJpZ2h0IjowLjAsIkJvdHRvbSI6MC4wfSwiQmFja2dyb3VuZCI6eyIkaWQiOiIzMDQyIiwiQ29sb3IiOnsiJGlkIjoiMzA0MyIsIkEiOjI1NSwiUiI6MjMyLCJHIjoyMzIsIkIiOjIzMn19LCJJc1Zpc2libGUiOnRydWUsIldpZHRoIjoxMi4wLCJIZWlnaHQiOjE0LjAsIkJvcmRlclN0eWxlIjp7IiRpZCI6IjMwNDQiLCJMaW5lQ29sb3IiOnsiJGlkIjoiMzA0NSIsIiR0eXBlIjoiTkxSRS5Db21tb24uRG9tLlNvbGlkQ29sb3JCcnVzaCwgTkxSRS5Db21tb24iLCJDb2xvciI6eyIkaWQiOiIzMDQ2IiwiQSI6MjU1LCJSIjoyMzQsIkciOjIyLCJCIjozMH19LCJMaW5lV2VpZ2h0IjowLjAsIkxpbmVUeXBlIjowLCJQYXJlbnRTdHlsZSI6bnVsbH0sIlBhcmVudFN0eWxlIjpudWxsfSwiVGl0bGVTdHlsZSI6eyIkaWQiOiIzMDQ3IiwiRm9udFNldHRpbmdzIjp7IiRpZCI6IjMwNDgiLCJGb250U2l6ZSI6MTAsIkZvbnROYW1lIjoiQ2FsaWJyaSIsIklzQm9sZCI6dHJ1ZSwiSXNJdGFsaWMiOmZhbHNlLCJJc1VuZGVybGluZWQiOmZhbHNlLCJQYXJlbnRTdHlsZSI6bnVsbH0sIkF1dG9TaXplIjowLCJGb3JlZ3JvdW5kIjp7IiRpZCI6IjMwNDkiLCJDb2xvciI6eyIkaWQiOiIzMDUw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MwNTEiLCJUb3AiOjAuMCwiTGVmdCI6MC4wLCJSaWdodCI6MC4wLCJCb3R0b20iOjAuMH0sIlBhZGRpbmciOnsiJGlkIjoiMzA1MiIsIlRvcCI6MC4wLCJMZWZ0IjowLjAsIlJpZ2h0IjowLjAsIkJvdHRvbSI6MC4wfSwiQmFja2dyb3VuZCI6eyIkaWQiOiIzMDUzIiwiQ29sb3IiOnsiJGlkIjoiMzA1NCIsIkEiOjg5LCJSIjowLCJHIjowLCJCIjowfX0sIklzVmlzaWJsZSI6dHJ1ZSwiV2lkdGgiOjAuMCwiSGVpZ2h0IjowLjAsIkJvcmRlclN0eWxlIjpudWxsLCJQYXJlbnRTdHlsZSI6bnVsbH0sIkRhdGVTdHlsZSI6eyIkaWQiOiIzMDU1IiwiRm9udFNldHRpbmdzIjp7IiRpZCI6IjMwNTYiLCJGb250U2l6ZSI6MTAsIkZvbnROYW1lIjoiQ2FsaWJyaSIsIklzQm9sZCI6ZmFsc2UsIklzSXRhbGljIjpmYWxzZSwiSXNVbmRlcmxpbmVkIjpmYWxzZSwiUGFyZW50U3R5bGUiOm51bGx9LCJBdXRvU2l6ZSI6MCwiRm9yZWdyb3VuZCI6eyIkaWQiOiIzMDU3IiwiQ29sb3IiOnsiJGlkIjoiMzA1O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zA1OSIsIlRvcCI6MC4wLCJMZWZ0IjowLjAsIlJpZ2h0IjowLjAsIkJvdHRvbSI6MC4wfSwiUGFkZGluZyI6eyIkaWQiOiIzMDYwIiwiVG9wIjowLjAsIkxlZnQiOjAuMCwiUmlnaHQiOjAuMCwiQm90dG9tIjowLjB9LCJCYWNrZ3JvdW5kIjp7IiRpZCI6IjMwNjEiLCJDb2xvciI6eyIkaWQiOiIzMDYyIiwiQSI6ODksIlIiOjAsIkciOjAsIkIiOjB9fSwiSXNWaXNpYmxlIjpmYWxzZSwiV2lkdGgiOjAuMCwiSGVpZ2h0IjowLjAsIkJvcmRlclN0eWxlIjpudWxsLCJQYXJlbnRTdHlsZSI6bnVsbH0sIkRhdGVGb3JtYXQiOnsiJGlkIjoiMzA2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DY0IiwiRm9ybWF0IjowLCJJc1Zpc2libGUiOmZhbHNlLCJMYXN0S25vd25WaXNpYmlsaXR5U3RhdGUiOmZhbHNlfSwiSXNWaXNpYmxlIjp0cnVlLCJQYXJlbnRTdHlsZSI6bnVsbH0sIkRlZmF1bHRTd2ltbGFuZUFjdGl2aXR5U3R5bGUiOnsiJGlkIjoiMzA2NSIsIkhlYWRlclN0eWxlIjp7IiRpZCI6IjMwNjYiLCJUZXh0U3R5bGUiOnsiJGlkIjoiMzA2NyIsIkZvbnRTZXR0aW5ncyI6eyIkaWQiOiIzMDY4IiwiRm9udFNpemUiOjExLCJGb250TmFtZSI6IkFyaWFsIiwiSXNCb2xkIjpmYWxzZSwiSXNJdGFsaWMiOmZhbHNlLCJJc1VuZGVybGluZWQiOmZhbHNlLCJQYXJlbnRTdHlsZSI6bnVsbH0sIkF1dG9TaXplIjowLCJGb3JlZ3JvdW5kIjp7IiRpZCI6IjMwNjkiLCJDb2xvciI6eyIkaWQiOiIzMDcw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zA3MSIsIlRvcCI6MC4wLCJMZWZ0IjowLjAsIlJpZ2h0IjowLjAsIkJvdHRvbSI6MC4wfSwiUGFkZGluZyI6eyIkaWQiOiIzMDcyIiwiVG9wIjowLjAsIkxlZnQiOjAuMCwiUmlnaHQiOjAuMCwiQm90dG9tIjowLjB9LCJCYWNrZ3JvdW5kIjp7IiRpZCI6IjMwNzMiLCJDb2xvciI6eyIkaWQiOiIzMDc0IiwiQSI6MCwiUiI6MjU1LCJHIjoyNTUsIkIiOjI1NX19LCJJc1Zpc2libGUiOnRydWUsIldpZHRoIjowLjAsIkhlaWdodCI6MC4wLCJCb3JkZXJTdHlsZSI6bnVsbCwiUGFyZW50U3R5bGUiOm51bGx9LCJSZWN0YW5nbGVTdHlsZSI6eyIkaWQiOiIzMDc1IiwiTWFyZ2luIjp7IiRpZCI6IjMwNzYiLCJUb3AiOjAuMCwiTGVmdCI6MC4wLCJSaWdodCI6MC4wLCJCb3R0b20iOjAuMH0sIlBhZGRpbmciOnsiJGlkIjoiMzA3NyIsIlRvcCI6MC4wLCJMZWZ0IjowLjAsIlJpZ2h0IjowLjAsIkJvdHRvbSI6MC4wfSwiQmFja2dyb3VuZCI6eyIkaWQiOiIzMDc4IiwiQ29sb3IiOnsiJGlkIjoiMzA3OSIsIkEiOjYzLCJSIjoyMzIsIkciOjIzMiwiQiI6MjMyfX0sIklzVmlzaWJsZSI6dHJ1ZSwiV2lkdGgiOjAuMCwiSGVpZ2h0IjowLjAsIkJvcmRlclN0eWxlIjp7IiRpZCI6IjMwODAiLCJMaW5lQ29sb3IiOnsiJGlkIjoiMzA4MSIsIiR0eXBlIjoiTkxSRS5Db21tb24uRG9tLlNvbGlkQ29sb3JCcnVzaCwgTkxSRS5Db21tb24iLCJDb2xvciI6eyIkaWQiOiIzMDgyIiwiQSI6MjU1LCJSIjoyNTUsIkciOjAsIkIiOjB9fSwiTGluZVdlaWdodCI6MC4wLCJMaW5lVHlwZSI6MCwiUGFyZW50U3R5bGUiOm51bGx9LCJQYXJlbnRTdHlsZSI6bnVsbH0sIk1hcmdpbiI6eyIkaWQiOiIzMDgzIiwiVG9wIjowLjAsIkxlZnQiOjAuMCwiUmlnaHQiOjAuMCwiQm90dG9tIjowLjB9LCJQYWRkaW5nIjp7IiRpZCI6IjMwODQiLCJUb3AiOjAuMCwiTGVmdCI6MC4wLCJSaWdodCI6MC4wLCJCb3R0b20iOjAuMH0sIkJhY2tncm91bmQiOm51bGwsIklzVmlzaWJsZSI6dHJ1ZSwiV2lkdGgiOjAuMCwiSGVpZ2h0IjowLjAsIkJvcmRlclN0eWxlIjpudWxsLCJQYXJlbnRTdHlsZSI6bnVsbH0sIkJhY2tncm91bmRTdHlsZSI6eyIkaWQiOiIzMDg1IiwiTWFyZ2luIjp7IiRpZCI6IjMwODYiLCJUb3AiOjAuMCwiTGVmdCI6MC4wLCJSaWdodCI6MC4wLCJCb3R0b20iOjAuMH0sIlBhZGRpbmciOnsiJGlkIjoiMzA4NyIsIlRvcCI6MC4wLCJMZWZ0IjowLjAsIlJpZ2h0IjowLjAsIkJvdHRvbSI6MC4wfSwiQmFja2dyb3VuZCI6eyIkaWQiOiIzMDg4IiwiQ29sb3IiOnsiJGlkIjoiMzA4OSIsIkEiOjUxLCJSIjoyMzIsIkciOjIzMiwiQiI6MjMyfX0sIklzVmlzaWJsZSI6dHJ1ZSwiV2lkdGgiOjAuMCwiSGVpZ2h0IjowLjAsIkJvcmRlclN0eWxlIjp7IiRpZCI6IjMwOTAiLCJMaW5lQ29sb3IiOnsiJGlkIjoiMzA5MSIsIiR0eXBlIjoiTkxSRS5Db21tb24uRG9tLlNvbGlkQ29sb3JCcnVzaCwgTkxSRS5Db21tb24iLCJDb2xvciI6eyIkaWQiOiIzMDkyIiwiQSI6MjU1LCJSIjoyMzQsIkciOjIyLCJCIjozMH19LCJMaW5lV2VpZ2h0IjowLjAsIkxpbmVUeXBlIjowLCJQYXJlbnRTdHlsZSI6bnVsbH0sIlBhcmVudFN0eWxlIjpudWxsfSwiTWFyZ2luIjp7IiRpZCI6IjMwOTMiLCJUb3AiOjAuMCwiTGVmdCI6MC4wLCJSaWdodCI6MC4wLCJCb3R0b20iOjAuMH0sIlBhZGRpbmciOnsiJGlkIjoiMzA5NCIsIlRvcCI6MC4wLCJMZWZ0IjowLjAsIlJpZ2h0IjowLjAsIkJvdHRvbSI6MC4wfSwiSXNWaXNpYmxlIjp0cnVlLCJXaWR0aCI6MC4wLCJIZWlnaHQiOjAuMCwiQm9yZGVyU3R5bGUiOm51bGwsIlBhcmVudFN0eWxlIjpudWxsfSwiTWFyZ2luIjp7IiRpZCI6IjMwOTUiLCJUb3AiOjAuMCwiTGVmdCI6MC4wLCJSaWdodCI6MC4wLCJCb3R0b20iOjAuMH0sIlBhZGRpbmciOnsiJGlkIjoiMzA5NiIsIlRvcCI6MC4wLCJMZWZ0IjowLjAsIlJpZ2h0IjowLjAsIkJvdHRvbSI6MC4wfSwiSXNWaXNpYmxlIjp0cnVlLCJXaWR0aCI6MC4wLCJIZWlnaHQiOjAuMCwiQm9yZGVyU3R5bGUiOnsiJGlkIjoiMzA5NyIsIkxpbmVDb2xvciI6bnVsbCwiTGluZVdlaWdodCI6MC4wLCJMaW5lVHlwZSI6MCwiUGFyZW50U3R5bGUiOm51bGx9LCJQYXJlbnRTdHlsZSI6bnVsbH0seyIkaWQiOiIzMDk4IiwiU3R5bGVJZCI6IjAwMDAwMDAwLTAwMDAtMDAwMC0wMDAwLTAwMDAwMDAwMDAwMCIsIkhlYWRlclN0eWxlIjp7IiRpZCI6IjMwOTkiLCJUZXh0SXNWZXJ0aWNhbCI6dHJ1ZSwiVGV4dFN0eWxlIjp7IiRpZCI6IjMxMDAiLCJGb250U2V0dGluZ3MiOnsiJGlkIjoiMzEwMSIsIkZvbnRTaXplIjoxMSwiRm9udE5hbWUiOiJBcmlhbCIsIklzQm9sZCI6dHJ1ZSwiSXNJdGFsaWMiOmZhbHNlLCJJc1VuZGVybGluZWQiOmZhbHNlLCJQYXJlbnRTdHlsZSI6bnVsbH0sIkF1dG9TaXplIjowLCJGb3JlZ3JvdW5kIjp7IiRpZCI6IjMxMDIiLCJDb2xvciI6eyIkaWQiOiIzMTAz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zEwNCIsIlRvcCI6MC4wLCJMZWZ0IjowLjAsIlJpZ2h0IjowLjAsIkJvdHRvbSI6MC4wfSwiUGFkZGluZyI6eyIkaWQiOiIzMTA1IiwiVG9wIjowLjAsIkxlZnQiOjAuMCwiUmlnaHQiOjAuMCwiQm90dG9tIjowLjB9LCJCYWNrZ3JvdW5kIjp7IiRpZCI6IjMxMDYiLCJDb2xvciI6eyIkaWQiOiIzMTA3IiwiQSI6MCwiUiI6MjU1LCJHIjoyNTUsIkIiOjI1NX19LCJJc1Zpc2libGUiOnRydWUsIldpZHRoIjowLjAsIkhlaWdodCI6MC4wLCJCb3JkZXJTdHlsZSI6bnVsbCwiUGFyZW50U3R5bGUiOm51bGx9LCJSZWN0YW5nbGVTdHlsZSI6eyIkaWQiOiIzMTA4IiwiTWFyZ2luIjp7IiRpZCI6IjMxMDkiLCJUb3AiOjAuMCwiTGVmdCI6MC4wLCJSaWdodCI6MC4wLCJCb3R0b20iOjAuMH0sIlBhZGRpbmciOnsiJGlkIjoiMzExMCIsIlRvcCI6MC4wLCJMZWZ0IjowLjAsIlJpZ2h0IjowLjAsIkJvdHRvbSI6MC4wfSwiQmFja2dyb3VuZCI6eyIkaWQiOiIzMTExIiwiQ29sb3IiOnsiJGlkIjoiMzExMiIsIkEiOjI1NSwiUiI6MjMyLCJHIjoyMzIsIkIiOjIzMn19LCJJc1Zpc2libGUiOnRydWUsIldpZHRoIjowLjAsIkhlaWdodCI6MC4wLCJCb3JkZXJTdHlsZSI6eyIkaWQiOiIzMTEzIiwiTGluZUNvbG9yIjp7IiRpZCI6IjMxMTQiLCIkdHlwZSI6Ik5MUkUuQ29tbW9uLkRvbS5Tb2xpZENvbG9yQnJ1c2gsIE5MUkUuQ29tbW9uIiwiQ29sb3IiOnsiJGlkIjoiMzExNSIsIkEiOjI1NSwiUiI6ODIsIkciOjgyLCJCIjo4Mn19LCJMaW5lV2VpZ2h0IjowLjAsIkxpbmVUeXBlIjowLCJQYXJlbnRTdHlsZSI6bnVsbH0sIlBhcmVudFN0eWxlIjpudWxsfSwiTWFyZ2luIjp7IiRpZCI6IjMxMTYiLCJUb3AiOjAuMCwiTGVmdCI6MC4wLCJSaWdodCI6MC4wLCJCb3R0b20iOjAuMH0sIlBhZGRpbmciOnsiJGlkIjoiMzExNyIsIlRvcCI6MC4wLCJMZWZ0IjowLjAsIlJpZ2h0IjowLjAsIkJvdHRvbSI6MC4wfSwiQmFja2dyb3VuZCI6bnVsbCwiSXNWaXNpYmxlIjp0cnVlLCJXaWR0aCI6MC4wLCJIZWlnaHQiOjAuMCwiQm9yZGVyU3R5bGUiOm51bGwsIlBhcmVudFN0eWxlIjpudWxsfSwiQmFja2dyb3VuZFN0eWxlIjp7IiRpZCI6IjMxMTgiLCJNYXJnaW4iOnsiJGlkIjoiMzExOSIsIlRvcCI6MC4wLCJMZWZ0IjowLjAsIlJpZ2h0IjowLjAsIkJvdHRvbSI6MC4wfSwiUGFkZGluZyI6eyIkaWQiOiIzMTIwIiwiVG9wIjowLjAsIkxlZnQiOjAuMCwiUmlnaHQiOjAuMCwiQm90dG9tIjowLjB9LCJCYWNrZ3JvdW5kIjp7IiRpZCI6IjMxMjEiLCJDb2xvciI6eyIkaWQiOiIzMTIyIiwiQSI6NTEsIlIiOjIzMiwiRyI6MjMyLCJCIjoyMzJ9fSwiSXNWaXNpYmxlIjp0cnVlLCJXaWR0aCI6MC4wLCJIZWlnaHQiOjAuMCwiQm9yZGVyU3R5bGUiOnsiJGlkIjoiMzEyMyIsIkxpbmVDb2xvciI6eyIkaWQiOiIzMTI0IiwiJHR5cGUiOiJOTFJFLkNvbW1vbi5Eb20uU29saWRDb2xvckJydXNoLCBOTFJFLkNvbW1vbiIsIkNvbG9yIjp7IiRpZCI6IjMxMjUiLCJBIjoyNTUsIlIiOjIzNCwiRyI6MjIsIkIiOjMwfX0sIkxpbmVXZWlnaHQiOjAuMCwiTGluZVR5cGUiOjAsIlBhcmVudFN0eWxlIjpudWxsfSwiUGFyZW50U3R5bGUiOm51bGx9LCJJc0Fib3ZlVGltZWJhbmQiOmZhbHNlLCJTcGFjaW5nIjo1LCJEZWZhdWx0U3dpbWxhbmVUYXNrU3R5bGUiOnsiJGlkIjoiMzEyNiIsIiR0eXBlIjoiTkxSRS5Db21tb24uRG9tLlN0eWxlcy5FeHBsaWNpdFNldGFibGVUYXNrU3R5bGUsIE5MUkUuQ29tbW9uIiwiU2hhcGUiOjMsIlNoYXBlVGhpY2tuZXNzIjoxLCJEdXJhdGlvbkZvcm1hdCI6MCwiSW5jbHVkZU5vbldvcmtpbmdEYXlzSW5EdXJhdGlvbiI6ZmFsc2UsIlBlcmNlbnRhZ2VDb21wbGV0ZVN0eWxlIjp7IiRpZCI6IjMxMjciLCJGb250U2V0dGluZ3MiOnsiJGlkIjoiMzEyOCIsIkZvbnRTaXplIjoxMCwiRm9udE5hbWUiOiJDYWxpYnJpIiwiSXNCb2xkIjpmYWxzZSwiSXNJdGFsaWMiOmZhbHNlLCJJc1VuZGVybGluZWQiOmZhbHNlLCJQYXJlbnRTdHlsZSI6bnVsbH0sIkF1dG9TaXplIjowLCJGb3JlZ3JvdW5kIjp7IiRpZCI6IjMxMjkiLCJDb2xvciI6eyIkaWQiOiIzMTMwIiwiQSI6MjU1LCJSIjoxMTUsIkciOjExNSwiQiI6MTE1fX0sIk1heFdpZHRoIjoyMDAuMCwiTWF4SGVpZ2h0IjoiSW5maW5pdHkiLCJTbWFydEZvcmVncm91bmRJc0FjdGl2ZSI6ZmFsc2UsIkhvcml6b250YWxBbGlnbm1lbnQiOjAsIlZlcnRpY2FsQWxpZ25tZW50IjowLCJTbWFydEZvcmVncm91bmQiOm51bGwsIkJhY2tncm91bmRGaWxsVHlwZSI6MCwiTWFyZ2luIjp7IiRpZCI6IjMxMzEiLCJUb3AiOjAuMCwiTGVmdCI6MC4wLCJSaWdodCI6MC4wLCJCb3R0b20iOjAuMH0sIlBhZGRpbmciOnsiJGlkIjoiMzEzMiIsIlRvcCI6MC4wLCJMZWZ0IjowLjAsIlJpZ2h0IjowLjAsIkJvdHRvbSI6MC4wfSwiQmFja2dyb3VuZCI6eyIkaWQiOiIzMTMzIiwiQ29sb3IiOnsiJGlkIjoiMzEzNCIsIkEiOjg5LCJSIjowLCJHIjowLCJCIjowfX0sIklzVmlzaWJsZSI6dHJ1ZSwiV2lkdGgiOjAuMCwiSGVpZ2h0IjowLjAsIkJvcmRlclN0eWxlIjpudWxsLCJQYXJlbnRTdHlsZSI6bnVsbH0sIkR1cmF0aW9uU3R5bGUiOnsiJGlkIjoiMzEzNSIsIkZvbnRTZXR0aW5ncyI6eyIkaWQiOiIzMTM2IiwiRm9udFNpemUiOjEwLCJGb250TmFtZSI6IkNhbGlicmkiLCJJc0JvbGQiOmZhbHNlLCJJc0l0YWxpYyI6ZmFsc2UsIklzVW5kZXJsaW5lZCI6ZmFsc2UsIlBhcmVudFN0eWxlIjpudWxsfSwiQXV0b1NpemUiOjAsIkZvcmVncm91bmQiOnsiJGlkIjoiMzEzNyIsIkNvbG9yIjp7IiRpZCI6IjMxMzg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zMTM5IiwiVG9wIjowLjAsIkxlZnQiOjAuMCwiUmlnaHQiOjAuMCwiQm90dG9tIjowLjB9LCJQYWRkaW5nIjp7IiRpZCI6IjMxNDAiLCJUb3AiOjAuMCwiTGVmdCI6MC4wLCJSaWdodCI6MC4wLCJCb3R0b20iOjAuMH0sIkJhY2tncm91bmQiOnsiJGlkIjoiMzE0MSIsIkNvbG9yIjp7IiRpZCI6IjMxNDIiLCJBIjo4OSwiUiI6MCwiRyI6MCwiQiI6MH19LCJJc1Zpc2libGUiOnRydWUsIldpZHRoIjowLjAsIkhlaWdodCI6MC4wLCJCb3JkZXJTdHlsZSI6bnVsbCwiUGFyZW50U3R5bGUiOm51bGx9LCJIb3Jpem9udGFsQ29ubmVjdG9yU3R5bGUiOnsiJGlkIjoiMzE0MyIsIkxpbmVDb2xvciI6eyIkaWQiOiIzMTQ0IiwiJHR5cGUiOiJOTFJFLkNvbW1vbi5Eb20uU29saWRDb2xvckJydXNoLCBOTFJFLkNvbW1vbiIsIkNvbG9yIjp7IiRpZCI6IjMxNDUiLCJBIjoyNTUsIlIiOjIwNCwiRyI6MjA0LCJCIjoyMDR9fSwiTGluZVdlaWdodCI6MS4wLCJMaW5lVHlwZSI6MCwiUGFyZW50U3R5bGUiOm51bGx9LCJWZXJ0aWNhbENvbm5lY3RvclN0eWxlIjp7IiRpZCI6IjMxNDYiLCJMaW5lQ29sb3IiOnsiJGlkIjoiMzE0NyIsIiR0eXBlIjoiTkxSRS5Db21tb24uRG9tLlNvbGlkQ29sb3JCcnVzaCwgTkxSRS5Db21tb24iLCJDb2xvciI6eyIkaWQiOiIzMTQ4IiwiQSI6MjU1LCJSIjoyMDQsIkciOjIwNCwiQiI6MjA0fX0sIkxpbmVXZWlnaHQiOjAuMCwiTGluZVR5cGUiOjAsIlBhcmVudFN0eWxlIjpudWxsfSwiTWFyZ2luIjpudWxsLCJTdGFydERhdGVQb3NpdGlvbiI6NiwiRW5kRGF0ZVBvc2l0aW9uIjo2LCJEYXRlSXNWaXNpYmxlIjpmYWxzZSwiVGl0bGVQb3NpdGlvbiI6MiwiRHVyYXRpb25Qb3NpdGlvbiI6NiwiUGVyY2VudGFnZUNvbXBsZXRlZFBvc2l0aW9uIjo0LCJTcGFjaW5nIjozLCJJc0JlbG93VGltZWJhbmQiOnRydWUsIlBlcmNlbnRhZ2VDb21wbGV0ZVNoYXBlT3BhY2l0eSI6MzUsIlNoYXBlU3R5bGUiOnsiJGlkIjoiMzE0OSIsIk1hcmdpbiI6eyIkaWQiOiIzMTUwIiwiVG9wIjowLjAsIkxlZnQiOjQuMCwiUmlnaHQiOjQuMCwiQm90dG9tIjowLjB9LCJQYWRkaW5nIjp7IiRpZCI6IjMxNTEiLCJUb3AiOjAuMCwiTGVmdCI6MC4wLCJSaWdodCI6MC4wLCJCb3R0b20iOjAuMH0sIkJhY2tncm91bmQiOnsiJGlkIjoiMzE1MiIsIkNvbG9yIjp7IiRpZCI6IjMxNTMiLCJBIjoyNTUsIlIiOjIxMCwiRyI6MTMwLCJCIjoxMTN9fSwiSXNWaXNpYmxlIjp0cnVlLCJXaWR0aCI6MC4wLCJIZWlnaHQiOjE2LjAsIkJvcmRlclN0eWxlIjp7IiRpZCI6IjMxNTQiLCJMaW5lQ29sb3IiOnsiJGlkIjoiMzE1NSIsIiR0eXBlIjoiTkxSRS5Db21tb24uRG9tLlNvbGlkQ29sb3JCcnVzaCwgTkxSRS5Db21tb24iLCJDb2xvciI6eyIkaWQiOiIzMTU2IiwiQSI6MjU1LCJSIjoyMzQsIkciOjIyLCJCIjozMH19LCJMaW5lV2VpZ2h0IjowLjAsIkxpbmVUeXBlIjowLCJQYXJlbnRTdHlsZSI6bnVsbH0sIlBhcmVudFN0eWxlIjpudWxsfSwiVGl0bGVTdHlsZSI6eyIkaWQiOiIzMTU3IiwiRm9udFNldHRpbmdzIjp7IiRpZCI6IjMxNTgiLCJGb250U2l6ZSI6OSwiRm9udE5hbWUiOiJBcmlhbCIsIklzQm9sZCI6dHJ1ZSwiSXNJdGFsaWMiOmZhbHNlLCJJc1VuZGVybGluZWQiOmZhbHNlLCJQYXJlbnRTdHlsZSI6bnVsbH0sIkF1dG9TaXplIjowLCJGb3JlZ3JvdW5kIjp7IiRpZCI6IjMxNTkiLCJDb2xvciI6eyIkaWQiOiIzMTYwIiwiQSI6MjU1LCJSIjoyNTUsIkciOjI1NSwiQiI6MjU1fX0sIk1heFdpZHRoIjoyMDAuMCwiTWF4SGVpZ2h0IjoiSW5maW5pdHkiLCJTbWFydEZvcmVncm91bmRJc0FjdGl2ZSI6ZmFsc2UsIkhvcml6b250YWxBbGlnbm1lbnQiOjEsIlZlcnRpY2FsQWxpZ25tZW50IjowLCJTbWFydEZvcmVncm91bmQiOm51bGwsIkJhY2tncm91bmRGaWxsVHlwZSI6MCwiTWFyZ2luIjp7IiRpZCI6IjMxNjEiLCJUb3AiOjAuMCwiTGVmdCI6MC4wLCJSaWdodCI6MC4wLCJCb3R0b20iOjAuMH0sIlBhZGRpbmciOnsiJGlkIjoiMzE2MiIsIlRvcCI6MC4wLCJMZWZ0IjowLjAsIlJpZ2h0IjowLjAsIkJvdHRvbSI6MC4wfSwiQmFja2dyb3VuZCI6eyIkaWQiOiIzMTYzIiwiQ29sb3IiOnsiJGlkIjoiMzE2NCIsIkEiOjAsIlIiOjI1NSwiRyI6MjU1LCJCIjoyNTV9fSwiSXNWaXNpYmxlIjp0cnVlLCJXaWR0aCI6MC4wLCJIZWlnaHQiOjAuMCwiQm9yZGVyU3R5bGUiOm51bGwsIlBhcmVudFN0eWxlIjpudWxsfSwiRGF0ZVN0eWxlIjp7IiRpZCI6IjMxNjUiLCJGb250U2V0dGluZ3MiOnsiJGlkIjoiMzE2NiIsIkZvbnRTaXplIjo5LCJGb250TmFtZSI6IkNhbGlicmkiLCJJc0JvbGQiOmZhbHNlLCJJc0l0YWxpYyI6ZmFsc2UsIklzVW5kZXJsaW5lZCI6ZmFsc2UsIlBhcmVudFN0eWxlIjpudWxsfSwiQXV0b1NpemUiOjAsIkZvcmVncm91bmQiOnsiJGlkIjoiMzE2NyIsIkNvbG9yIjp7IiRpZCI6IjMxNjg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MxNjkiLCJUb3AiOjAuMCwiTGVmdCI6MC4wLCJSaWdodCI6MC4wLCJCb3R0b20iOjAuMH0sIlBhZGRpbmciOnsiJGlkIjoiMzE3MCIsIlRvcCI6MC4wLCJMZWZ0IjowLjAsIlJpZ2h0IjowLjAsIkJvdHRvbSI6MC4wfSwiQmFja2dyb3VuZCI6eyIkaWQiOiIzMTcxIiwiQ29sb3IiOnsiJGlkIjoiMzE3MiIsIkEiOjAsIlIiOjI1NSwiRyI6MjU1LCJCIjoyNTV9fSwiSXNWaXNpYmxlIjp0cnVlLCJXaWR0aCI6MC4wLCJIZWlnaHQiOjAuMCwiQm9yZGVyU3R5bGUiOm51bGwsIlBhcmVudFN0eWxlIjpudWxsfSwiRGF0ZUZvcm1hdCI6eyIkaWQiOiIzMTcz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xNzQiLCJGb3JtYXQiOjAsIklzVmlzaWJsZSI6ZmFsc2UsIkxhc3RLbm93blZpc2liaWxpdHlTdGF0ZSI6ZmFsc2V9LCJJc1Zpc2libGUiOnRydWUsIlBhcmVudFN0eWxlIjpudWxsLCJfZXhwbGljaXRseVNldCI6eyIkaWQiOiIzMTc1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RlZmF1bHRTd2ltbGFuZU1vdFN0eWxlIjp7IiRpZCI6IjMxNzYiLCJTaGFwZSI6MTcsIkNvbm5lY3Rvck1hcmdpbiI6eyIkaWQiOiIzMTc3IiwiVG9wIjowLjAsIkxlZnQiOjIuMCwiUmlnaHQiOjIuMCwiQm90dG9tIjowLjB9LCJDb25uZWN0b3JTdHlsZSI6eyIkaWQiOiIzMTc4IiwiTGluZUNvbG9yIjp7IiRpZCI6IjMxNzkiLCIkdHlwZSI6Ik5MUkUuQ29tbW9uLkRvbS5Tb2xpZENvbG9yQnJ1c2gsIE5MUkUuQ29tbW9uIiwiQ29sb3IiOnsiJGlkIjoiMzE4MCIsIkEiOjEyNywiUiI6NzksIkciOjEyOSwiQiI6MTg5fX0sIkxpbmVXZWlnaHQiOjEuMCwiTGluZVR5cGUiOjAsIlBhcmVudFN0eWxlIjpudWxsfSwiSXNCZWxvd1RpbWViYW5kIjpmYWxzZSwiUG9zaXRpb25PblRhc2siOjEsIkhpZGVEYXRlIjpmYWxzZSwiU2hhcGVTaXplIjowLCJTcGFjaW5nIjoxLjAsIlBhZGRpbmciOnsiJGlkIjoiMzE4MSIsIlRvcCI6Ny4wLCJMZWZ0IjozLjAsIlJpZ2h0IjowLjAsIkJvdHRvbSI6Mi4wfSwiU2hhcGVTdHlsZSI6eyIkaWQiOiIzMTgyIiwiTWFyZ2luIjp7IiRpZCI6IjMxODMiLCJUb3AiOjAuMCwiTGVmdCI6MC4wLCJSaWdodCI6MC4wLCJCb3R0b20iOjAuMH0sIlBhZGRpbmciOnsiJGlkIjoiMzE4NCIsIlRvcCI6MC4wLCJMZWZ0IjowLjAsIlJpZ2h0IjowLjAsIkJvdHRvbSI6MC4wfSwiQmFja2dyb3VuZCI6eyIkaWQiOiIzMTg1IiwiQ29sb3IiOnsiJGlkIjoiMzE4NiIsIkEiOjI1NSwiUiI6MjMyLCJHIjoyMzIsIkIiOjIzMn19LCJJc1Zpc2libGUiOnRydWUsIldpZHRoIjoxMi4wLCJIZWlnaHQiOjE0LjAsIkJvcmRlclN0eWxlIjp7IiRpZCI6IjMxODciLCJMaW5lQ29sb3IiOnsiJGlkIjoiMzE4OCIsIiR0eXBlIjoiTkxSRS5Db21tb24uRG9tLlNvbGlkQ29sb3JCcnVzaCwgTkxSRS5Db21tb24iLCJDb2xvciI6eyIkaWQiOiIzMTg5IiwiQSI6MjU1LCJSIjoyMzQsIkciOjIyLCJCIjozMH19LCJMaW5lV2VpZ2h0IjowLjAsIkxpbmVUeXBlIjowLCJQYXJlbnRTdHlsZSI6bnVsbH0sIlBhcmVudFN0eWxlIjpudWxsfSwiVGl0bGVTdHlsZSI6eyIkaWQiOiIzMTkwIiwiRm9udFNldHRpbmdzIjp7IiRpZCI6IjMxOTEiLCJGb250U2l6ZSI6MTAsIkZvbnROYW1lIjoiQ2FsaWJyaSIsIklzQm9sZCI6dHJ1ZSwiSXNJdGFsaWMiOmZhbHNlLCJJc1VuZGVybGluZWQiOmZhbHNlLCJQYXJlbnRTdHlsZSI6bnVsbH0sIkF1dG9TaXplIjowLCJGb3JlZ3JvdW5kIjp7IiRpZCI6IjMxOTIiLCJDb2xvciI6eyIkaWQiOiIzMTkz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MxOTQiLCJUb3AiOjAuMCwiTGVmdCI6MC4wLCJSaWdodCI6MC4wLCJCb3R0b20iOjAuMH0sIlBhZGRpbmciOnsiJGlkIjoiMzE5NSIsIlRvcCI6MC4wLCJMZWZ0IjowLjAsIlJpZ2h0IjowLjAsIkJvdHRvbSI6MC4wfSwiQmFja2dyb3VuZCI6eyIkaWQiOiIzMTk2IiwiQ29sb3IiOnsiJGlkIjoiMzE5NyIsIkEiOjg5LCJSIjowLCJHIjowLCJCIjowfX0sIklzVmlzaWJsZSI6dHJ1ZSwiV2lkdGgiOjAuMCwiSGVpZ2h0IjowLjAsIkJvcmRlclN0eWxlIjpudWxsLCJQYXJlbnRTdHlsZSI6bnVsbH0sIkRhdGVTdHlsZSI6eyIkaWQiOiIzMTk4IiwiRm9udFNldHRpbmdzIjp7IiRpZCI6IjMxOTkiLCJGb250U2l6ZSI6MTAsIkZvbnROYW1lIjoiQ2FsaWJyaSIsIklzQm9sZCI6ZmFsc2UsIklzSXRhbGljIjpmYWxzZSwiSXNVbmRlcmxpbmVkIjpmYWxzZSwiUGFyZW50U3R5bGUiOm51bGx9LCJBdXRvU2l6ZSI6MCwiRm9yZWdyb3VuZCI6eyIkaWQiOiIzMjAwIiwiQ29sb3IiOnsiJGlkIjoiMzIwM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zIwMiIsIlRvcCI6MC4wLCJMZWZ0IjowLjAsIlJpZ2h0IjowLjAsIkJvdHRvbSI6MC4wfSwiUGFkZGluZyI6eyIkaWQiOiIzMjAzIiwiVG9wIjowLjAsIkxlZnQiOjAuMCwiUmlnaHQiOjAuMCwiQm90dG9tIjowLjB9LCJCYWNrZ3JvdW5kIjp7IiRpZCI6IjMyMDQiLCJDb2xvciI6eyIkcmVmIjoiMzE5NyJ9fSwiSXNWaXNpYmxlIjpmYWxzZSwiV2lkdGgiOjAuMCwiSGVpZ2h0IjowLjAsIkJvcmRlclN0eWxlIjpudWxsLCJQYXJlbnRTdHlsZSI6bnVsbH0sIkRhdGVGb3JtYXQiOnsiJGlkIjoiMzIw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jA2IiwiRm9ybWF0IjowLCJJc1Zpc2libGUiOmZhbHNlLCJMYXN0S25vd25WaXNpYmlsaXR5U3RhdGUiOmZhbHNlfSwiSXNWaXNpYmxlIjp0cnVlLCJQYXJlbnRTdHlsZSI6bnVsbH0sIkRlZmF1bHRTd2ltbGFuZU1pbGVzdG9uZVN0eWxlIjp7IiRpZCI6IjMyMDciLCJUaXRsZVBvc2l0aW9uIjoiTGVmdCIsIkRhdGVQb3NpdGlvbiI6IkxlZnQiLCJTaGFwZVR5cGUiOjE3LCJTaGFwZVNpemUiOjAsIlNwYWNpbmciOjUsIlNoYXBlU3R5bGUiOnsiJGlkIjoiMzIwOCIsIk1hcmdpbiI6eyIkaWQiOiIzMjA5IiwiVG9wIjowLjAsIkxlZnQiOjAuMCwiUmlnaHQiOjAuMCwiQm90dG9tIjowLjB9LCJQYWRkaW5nIjp7IiRpZCI6IjMyMTAiLCJUb3AiOjAuMCwiTGVmdCI6MC4wLCJSaWdodCI6MC4wLCJCb3R0b20iOjAuMH0sIkJhY2tncm91bmQiOnsiJGlkIjoiMzIxMSIsIkNvbG9yIjp7IiRpZCI6IjMyMTIiLCJBIjoyNTUsIlIiOjIxMCwiRyI6MTMwLCJCIjoxMTN9fSwiSXNWaXNpYmxlIjp0cnVlLCJXaWR0aCI6MTQuMCwiSGVpZ2h0IjoxNC4wLCJCb3JkZXJTdHlsZSI6eyIkaWQiOiIzMjEzIiwiTGluZUNvbG9yIjp7IiRpZCI6IjMyMTQiLCIkdHlwZSI6Ik5MUkUuQ29tbW9uLkRvbS5Tb2xpZENvbG9yQnJ1c2gsIE5MUkUuQ29tbW9uIiwiQ29sb3IiOnsiJGlkIjoiMzIxNSIsIkEiOjI1NSwiUiI6MjM0LCJHIjoyMiwiQiI6MzB9fSwiTGluZVdlaWdodCI6MC4wLCJMaW5lVHlwZSI6MCwiUGFyZW50U3R5bGUiOm51bGx9LCJQYXJlbnRTdHlsZSI6bnVsbH0sIlRpdGxlU3R5bGUiOnsiJGlkIjoiMzIxNiIsIkZvbnRTZXR0aW5ncyI6eyIkaWQiOiIzMjE3IiwiRm9udFNpemUiOjksIkZvbnROYW1lIjoiQXJpYWwiLCJJc0JvbGQiOnRydWUsIklzSXRhbGljIjpmYWxzZSwiSXNVbmRlcmxpbmVkIjpmYWxzZSwiUGFyZW50U3R5bGUiOm51bGx9LCJBdXRvU2l6ZSI6MCwiRm9yZWdyb3VuZCI6eyIkaWQiOiIzMjE4IiwiQ29sb3IiOnsiJGlkIjoiMzIxOSIsIkEiOjI1NSwiUiI6MCwiRyI6MCwiQiI6MH19LCJNYXhXaWR0aCI6MjAwLjAsIk1heEhlaWdodCI6IkluZmluaXR5IiwiU21hcnRGb3JlZ3JvdW5kSXNBY3RpdmUiOmZhbHNlLCJIb3Jpem9udGFsQWxpZ25tZW50IjoyLCJWZXJ0aWNhbEFsaWdubWVudCI6MCwiU21hcnRGb3JlZ3JvdW5kIjpudWxsLCJCYWNrZ3JvdW5kRmlsbFR5cGUiOjAsIk1hcmdpbiI6eyIkaWQiOiIzMjIwIiwiVG9wIjowLjAsIkxlZnQiOjAuMCwiUmlnaHQiOjAuMCwiQm90dG9tIjowLjB9LCJQYWRkaW5nIjp7IiRpZCI6IjMyMjEiLCJUb3AiOjAuMCwiTGVmdCI6MC4wLCJSaWdodCI6MC4wLCJCb3R0b20iOjAuMH0sIkJhY2tncm91bmQiOnsiJGlkIjoiMzIyMiIsIkNvbG9yIjp7IiRpZCI6IjMyMjMiLCJBIjowLCJSIjoyNTUsIkciOjI1NSwiQiI6MjU1fX0sIklzVmlzaWJsZSI6dHJ1ZSwiV2lkdGgiOjAuMCwiSGVpZ2h0IjowLjAsIkJvcmRlclN0eWxlIjpudWxsLCJQYXJlbnRTdHlsZSI6bnVsbH0sIkRhdGVTdHlsZSI6eyIkaWQiOiIzMjI0IiwiRm9udFNldHRpbmdzIjp7IiRpZCI6IjMyMjUiLCJGb250U2l6ZSI6MTAsIkZvbnROYW1lIjoiQ2FsaWJyaSIsIklzQm9sZCI6ZmFsc2UsIklzSXRhbGljIjpmYWxzZSwiSXNVbmRlcmxpbmVkIjpmYWxzZSwiUGFyZW50U3R5bGUiOm51bGx9LCJBdXRvU2l6ZSI6MCwiRm9yZWdyb3VuZCI6eyIkaWQiOiIzMjI2IiwiQ29sb3IiOnsiJGlkIjoiMzIyNy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MzIyOCIsIlRvcCI6MC4wLCJMZWZ0IjowLjAsIlJpZ2h0IjowLjAsIkJvdHRvbSI6MC4wfSwiUGFkZGluZyI6eyIkaWQiOiIzMjI5IiwiVG9wIjowLjAsIkxlZnQiOjAuMCwiUmlnaHQiOjAuMCwiQm90dG9tIjowLjB9LCJCYWNrZ3JvdW5kIjp7IiRpZCI6IjMyMzAiLCJDb2xvciI6eyIkaWQiOiIzMjMxIiwiQSI6MCwiUiI6MjU1LCJHIjoyNTUsIkIiOjI1NX19LCJJc1Zpc2libGUiOmZhbHNlLCJXaWR0aCI6MC4wLCJIZWlnaHQiOjAuMCwiQm9yZGVyU3R5bGUiOm51bGwsIlBhcmVudFN0eWxlIjpudWxsfSwiRGF0ZUZvcm1hdCI6eyIkaWQiOiIzMjM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yMzMiLCJGb3JtYXQiOjAsIklzVmlzaWJsZSI6ZmFsc2UsIkxhc3RLbm93blZpc2liaWxpdHlTdGF0ZSI6ZmFsc2V9LCJJc1Zpc2libGUiOnRydWUsIlBhcmVudFN0eWxlIjpudWxsfSwiRGVmYXVsdFN3aW1sYW5lQWN0aXZpdHlTdHlsZSI6eyIkaWQiOiIzMjM0IiwiSGVhZGVyU3R5bGUiOnsiJGlkIjoiMzIzNSIsIlRleHRTdHlsZSI6eyIkaWQiOiIzMjM2IiwiRm9udFNldHRpbmdzIjp7IiRpZCI6IjMyMzciLCJGb250U2l6ZSI6MTAsIkZvbnROYW1lIjoiQXJpYWwiLCJJc0JvbGQiOmZhbHNlLCJJc0l0YWxpYyI6ZmFsc2UsIklzVW5kZXJsaW5lZCI6ZmFsc2UsIlBhcmVudFN0eWxlIjpudWxsfSwiQXV0b1NpemUiOjIsIkZvcmVncm91bmQiOnsiJGlkIjoiMzIzOCIsIkNvbG9yIjp7IiRpZCI6IjMyMzkiLCJBIjoyNTUsIlIiOjAsIkciOjAsIkIiOjB9fSwiTWF4V2lkdGgiOjU5LjIzOTgxOTc1NjE1MDEyNiwiTWF4SGVpZ2h0IjowLjAsIlNtYXJ0Rm9yZWdyb3VuZElzQWN0aXZlIjpmYWxzZSwiSG9yaXpvbnRhbEFsaWdubWVudCI6MCwiVmVydGljYWxBbGlnbm1lbnQiOjAsIlNtYXJ0Rm9yZWdyb3VuZCI6bnVsbCwiQmFja2dyb3VuZEZpbGxUeXBlIjowLCJNYXJnaW4iOnsiJGlkIjoiMzI0MCIsIlRvcCI6MC4wLCJMZWZ0IjowLjAsIlJpZ2h0IjowLjAsIkJvdHRvbSI6MC4wfSwiUGFkZGluZyI6eyIkaWQiOiIzMjQxIiwiVG9wIjowLjAsIkxlZnQiOjAuMCwiUmlnaHQiOjAuMCwiQm90dG9tIjowLjB9LCJCYWNrZ3JvdW5kIjpudWxsLCJJc1Zpc2libGUiOnRydWUsIldpZHRoIjowLjAsIkhlaWdodCI6MC4wLCJCb3JkZXJTdHlsZSI6bnVsbCwiUGFyZW50U3R5bGUiOm51bGx9LCJSZWN0YW5nbGVTdHlsZSI6eyIkaWQiOiIzMjQyIiwiTWFyZ2luIjp7IiRpZCI6IjMyNDMiLCJUb3AiOjAuMCwiTGVmdCI6MC4wLCJSaWdodCI6MC4wLCJCb3R0b20iOjAuMH0sIlBhZGRpbmciOnsiJGlkIjoiMzI0NCIsIlRvcCI6MC4wLCJMZWZ0IjowLjAsIlJpZ2h0IjowLjAsIkJvdHRvbSI6MC4wfSwiQmFja2dyb3VuZCI6eyIkaWQiOiIzMjQ1IiwiQ29sb3IiOnsiJGlkIjoiMzI0NiIsIkEiOjYzLCJSIjoxNjUsIkciOjE2NSwiQiI6MTY1fX0sIklzVmlzaWJsZSI6dHJ1ZSwiV2lkdGgiOjAuMCwiSGVpZ2h0IjowLjAsIkJvcmRlclN0eWxlIjp7IiRpZCI6IjMyNDciLCJMaW5lQ29sb3IiOnsiJGlkIjoiMzI0OCIsIiR0eXBlIjoiTkxSRS5Db21tb24uRG9tLlNvbGlkQ29sb3JCcnVzaCwgTkxSRS5Db21tb24iLCJDb2xvciI6eyIkaWQiOiIzMjQ5IiwiQSI6MjU1LCJSIjo0NywiRyI6ODIsIkIiOjE0M319LCJMaW5lV2VpZ2h0IjowLjAsIkxpbmVUeXBlIjowLCJQYXJlbnRTdHlsZSI6bnVsbH0sIlBhcmVudFN0eWxlIjpudWxsfSwiTWFyZ2luIjp7IiRpZCI6IjMyNTAiLCJUb3AiOjAuMCwiTGVmdCI6MC4wLCJSaWdodCI6MC4wLCJCb3R0b20iOjAuMH0sIlBhZGRpbmciOnsiJGlkIjoiMzI1MSIsIlRvcCI6MC4wLCJMZWZ0IjowLjAsIlJpZ2h0IjowLjAsIkJvdHRvbSI6MC4wfSwiQmFja2dyb3VuZCI6bnVsbCwiSXNWaXNpYmxlIjp0cnVlLCJXaWR0aCI6MC4wLCJIZWlnaHQiOjAuMCwiQm9yZGVyU3R5bGUiOm51bGwsIlBhcmVudFN0eWxlIjpudWxsfSwiQmFja2dyb3VuZFN0eWxlIjp7IiRpZCI6IjMyNTIiLCJNYXJnaW4iOnsiJGlkIjoiMzI1MyIsIlRvcCI6MC4wLCJMZWZ0IjowLjAsIlJpZ2h0IjowLjAsIkJvdHRvbSI6MC4wfSwiUGFkZGluZyI6eyIkaWQiOiIzMjU0IiwiVG9wIjowLjAsIkxlZnQiOjAuMCwiUmlnaHQiOjAuMCwiQm90dG9tIjowLjB9LCJCYWNrZ3JvdW5kIjp7IiRpZCI6IjMyNTUiLCJDb2xvciI6eyIkaWQiOiIzMjU2IiwiQSI6NTEsIlIiOjIzMiwiRyI6MjMyLCJCIjoyMzJ9fSwiSXNWaXNpYmxlIjp0cnVlLCJXaWR0aCI6MC4wLCJIZWlnaHQiOjAuMCwiQm9yZGVyU3R5bGUiOnsiJGlkIjoiMzI1NyIsIkxpbmVDb2xvciI6eyIkaWQiOiIzMjU4IiwiJHR5cGUiOiJOTFJFLkNvbW1vbi5Eb20uU29saWRDb2xvckJydXNoLCBOTFJFLkNvbW1vbiIsIkNvbG9yIjp7IiRpZCI6IjMyNTkiLCJBIjoyNTUsIlIiOjIzNCwiRyI6MjIsIkIiOjMwfX0sIkxpbmVXZWlnaHQiOjAuMCwiTGluZVR5cGUiOjAsIlBhcmVudFN0eWxlIjpudWxsfSwiUGFyZW50U3R5bGUiOm51bGx9LCJNYXJnaW4iOnsiJGlkIjoiMzI2MCIsIlRvcCI6MC4wLCJMZWZ0IjowLjAsIlJpZ2h0IjowLjAsIkJvdHRvbSI6MC4wfSwiUGFkZGluZyI6eyIkaWQiOiIzMjYxIiwiVG9wIjowLjAsIkxlZnQiOjAuMCwiUmlnaHQiOjAuMCwiQm90dG9tIjowLjB9LCJJc1Zpc2libGUiOnRydWUsIldpZHRoIjowLjAsIkhlaWdodCI6MC4wLCJCb3JkZXJTdHlsZSI6bnVsbCwiUGFyZW50U3R5bGUiOm51bGx9LCJNYXJnaW4iOnsiJGlkIjoiMzI2MiIsIlRvcCI6MC4wLCJMZWZ0IjowLjAsIlJpZ2h0IjowLjAsIkJvdHRvbSI6MC4wfSwiUGFkZGluZyI6eyIkaWQiOiIzMjYzIiwiVG9wIjowLjAsIkxlZnQiOjAuMCwiUmlnaHQiOjAuMCwiQm90dG9tIjowLjB9LCJJc1Zpc2libGUiOnRydWUsIldpZHRoIjowLjAsIkhlaWdodCI6MC4wLCJCb3JkZXJTdHlsZSI6eyIkaWQiOiIzMjY0IiwiTGluZUNvbG9yIjpudWxsLCJMaW5lV2VpZ2h0IjowLjAsIkxpbmVUeXBlIjowLCJQYXJlbnRTdHlsZSI6bnVsbH0sIlBhcmVudFN0eWxlIjpudWxsfSx7IiRpZCI6IjMyNjUiLCJTdHlsZUlkIjoiMDAwMDAwMDAtMDAwMC0wMDAwLTAwMDAtMDAwMDAwMDAwMDAwIiwiSGVhZGVyU3R5bGUiOnsiJGlkIjoiMzI2NiIsIlRleHRJc1ZlcnRpY2FsIjpmYWxzZSwiVGV4dFN0eWxlIjp7IiRpZCI6IjMyNjciLCJGb250U2V0dGluZ3MiOnsiJGlkIjoiMzI2OCIsIkZvbnRTaXplIjoxMSwiRm9udE5hbWUiOiJBcmlhbCIsIklzQm9sZCI6dHJ1ZSwiSXNJdGFsaWMiOmZhbHNlLCJJc1VuZGVybGluZWQiOmZhbHNlLCJQYXJlbnRTdHlsZSI6bnVsbH0sIkF1dG9TaXplIjowLCJGb3JlZ3JvdW5kIjp7IiRpZCI6IjMyNjkiLCJDb2xvciI6eyIkaWQiOiIzMjcw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zI3MSIsIlRvcCI6MC4wLCJMZWZ0IjowLjAsIlJpZ2h0IjowLjAsIkJvdHRvbSI6MC4wfSwiUGFkZGluZyI6eyIkaWQiOiIzMjcyIiwiVG9wIjowLjAsIkxlZnQiOjAuMCwiUmlnaHQiOjAuMCwiQm90dG9tIjowLjB9LCJCYWNrZ3JvdW5kIjp7IiRpZCI6IjMyNzMiLCJDb2xvciI6eyIkaWQiOiIzMjc0IiwiQSI6MjU1LCJSIjo4OSwiRyI6ODksIkIiOjg5fX0sIklzVmlzaWJsZSI6dHJ1ZSwiV2lkdGgiOjAuMCwiSGVpZ2h0IjowLjAsIkJvcmRlclN0eWxlIjpudWxsLCJQYXJlbnRTdHlsZSI6bnVsbH0sIlJlY3RhbmdsZVN0eWxlIjp7IiRpZCI6IjMyNzUiLCJNYXJnaW4iOnsiJGlkIjoiMzI3NiIsIlRvcCI6MC4wLCJMZWZ0IjowLjAsIlJpZ2h0IjowLjAsIkJvdHRvbSI6MC4wfSwiUGFkZGluZyI6eyIkaWQiOiIzMjc3IiwiVG9wIjowLjAsIkxlZnQiOjAuMCwiUmlnaHQiOjAuMCwiQm90dG9tIjowLjB9LCJCYWNrZ3JvdW5kIjp7IiRpZCI6IjMyNzgiLCJDb2xvciI6eyIkaWQiOiIzMjc5IiwiQSI6MjU1LCJSIjoyMzIsIkciOjIzMiwiQiI6MjMyfX0sIklzVmlzaWJsZSI6dHJ1ZSwiV2lkdGgiOjAuMCwiSGVpZ2h0IjowLjAsIkJvcmRlclN0eWxlIjp7IiRpZCI6IjMyODAiLCJMaW5lQ29sb3IiOnsiJGlkIjoiMzI4MSIsIiR0eXBlIjoiTkxSRS5Db21tb24uRG9tLlNvbGlkQ29sb3JCcnVzaCwgTkxSRS5Db21tb24iLCJDb2xvciI6eyIkaWQiOiIzMjgyIiwiQSI6MjU1LCJSIjoyNTUsIkciOjAsIkIiOjB9fSwiTGluZVdlaWdodCI6MC4wLCJMaW5lVHlwZSI6MCwiUGFyZW50U3R5bGUiOm51bGx9LCJQYXJlbnRTdHlsZSI6bnVsbH0sIk1hcmdpbiI6eyIkaWQiOiIzMjgzIiwiVG9wIjowLjAsIkxlZnQiOjAuMCwiUmlnaHQiOjAuMCwiQm90dG9tIjowLjB9LCJQYWRkaW5nIjp7IiRpZCI6IjMyODQiLCJUb3AiOjAuMCwiTGVmdCI6MC4wLCJSaWdodCI6MC4wLCJCb3R0b20iOjAuMH0sIkJhY2tncm91bmQiOm51bGwsIklzVmlzaWJsZSI6dHJ1ZSwiV2lkdGgiOjAuMCwiSGVpZ2h0IjowLjAsIkJvcmRlclN0eWxlIjpudWxsLCJQYXJlbnRTdHlsZSI6bnVsbH0sIkJhY2tncm91bmRTdHlsZSI6eyIkaWQiOiIzMjg1IiwiTWFyZ2luIjp7IiRpZCI6IjMyODYiLCJUb3AiOjAuMCwiTGVmdCI6MC4wLCJSaWdodCI6MC4wLCJCb3R0b20iOjAuMH0sIlBhZGRpbmciOnsiJGlkIjoiMzI4NyIsIlRvcCI6MC4wLCJMZWZ0IjowLjAsIlJpZ2h0IjowLjAsIkJvdHRvbSI6MC4wfSwiQmFja2dyb3VuZCI6eyIkaWQiOiIzMjg4IiwiQ29sb3IiOnsiJGlkIjoiMzI4OSIsIkEiOjUxLCJSIjoyMzIsIkciOjIzMiwiQiI6MjMyfX0sIklzVmlzaWJsZSI6dHJ1ZSwiV2lkdGgiOjAuMCwiSGVpZ2h0IjowLjAsIkJvcmRlclN0eWxlIjp7IiRpZCI6IjMyOTAiLCJMaW5lQ29sb3IiOnsiJGlkIjoiMzI5MSIsIiR0eXBlIjoiTkxSRS5Db21tb24uRG9tLlNvbGlkQ29sb3JCcnVzaCwgTkxSRS5Db21tb24iLCJDb2xvciI6eyIkaWQiOiIzMjkyIiwiQSI6MjU1LCJSIjoyMzQsIkciOjIyLCJCIjozMH19LCJMaW5lV2VpZ2h0IjowLjAsIkxpbmVUeXBlIjowLCJQYXJlbnRTdHlsZSI6bnVsbH0sIlBhcmVudFN0eWxlIjpudWxsfSwiSXNBYm92ZVRpbWViYW5kIjpmYWxzZSwiU3BhY2luZyI6NSwiRGVmYXVsdFN3aW1sYW5lVGFza1N0eWxlIjp7IiRpZCI6IjMyOTMiLCIkdHlwZSI6Ik5MUkUuQ29tbW9uLkRvbS5TdHlsZXMuRXhwbGljaXRTZXRhYmxlVGFza1N0eWxlLCBOTFJFLkNvbW1vbiIsIlNoYXBlIjozLCJTaGFwZVRoaWNrbmVzcyI6MSwiRHVyYXRpb25Gb3JtYXQiOjAsIkluY2x1ZGVOb25Xb3JraW5nRGF5c0luRHVyYXRpb24iOmZhbHNlLCJQZXJjZW50YWdlQ29tcGxldGVTdHlsZSI6eyIkaWQiOiIzMjk0IiwiRm9udFNldHRpbmdzIjp7IiRpZCI6IjMyOTUiLCJGb250U2l6ZSI6MTAsIkZvbnROYW1lIjoiQ2FsaWJyaSIsIklzQm9sZCI6ZmFsc2UsIklzSXRhbGljIjpmYWxzZSwiSXNVbmRlcmxpbmVkIjpmYWxzZSwiUGFyZW50U3R5bGUiOm51bGx9LCJBdXRvU2l6ZSI6MCwiRm9yZWdyb3VuZCI6eyIkaWQiOiIzMjk2IiwiQ29sb3IiOnsiJGlkIjoiMzI5NyIsIkEiOjI1NSwiUiI6MTE1LCJHIjoxMTUsIkIiOjExNX19LCJNYXhXaWR0aCI6MjAwLjAsIk1heEhlaWdodCI6IkluZmluaXR5IiwiU21hcnRGb3JlZ3JvdW5kSXNBY3RpdmUiOmZhbHNlLCJIb3Jpem9udGFsQWxpZ25tZW50IjoyLCJWZXJ0aWNhbEFsaWdubWVudCI6MCwiU21hcnRGb3JlZ3JvdW5kIjpudWxsLCJCYWNrZ3JvdW5kRmlsbFR5cGUiOjAsIk1hcmdpbiI6eyIkaWQiOiIzMjk4IiwiVG9wIjowLjAsIkxlZnQiOjAuMCwiUmlnaHQiOjAuMCwiQm90dG9tIjowLjB9LCJQYWRkaW5nIjp7IiRpZCI6IjMyOTkiLCJUb3AiOjAuMCwiTGVmdCI6MC4wLCJSaWdodCI6MC4wLCJCb3R0b20iOjAuMH0sIkJhY2tncm91bmQiOnsiJGlkIjoiMzMwMCIsIkNvbG9yIjp7IiRpZCI6IjMzMDEiLCJBIjo4OSwiUiI6MCwiRyI6MCwiQiI6MH19LCJJc1Zpc2libGUiOnRydWUsIldpZHRoIjowLjAsIkhlaWdodCI6MC4wLCJCb3JkZXJTdHlsZSI6bnVsbCwiUGFyZW50U3R5bGUiOm51bGx9LCJEdXJhdGlvblN0eWxlIjp7IiRpZCI6IjMzMDIiLCJGb250U2V0dGluZ3MiOnsiJGlkIjoiMzMwMyIsIkZvbnRTaXplIjoxMCwiRm9udE5hbWUiOiJDYWxpYnJpIiwiSXNCb2xkIjpmYWxzZSwiSXNJdGFsaWMiOmZhbHNlLCJJc1VuZGVybGluZWQiOmZhbHNlLCJQYXJlbnRTdHlsZSI6bnVsbH0sIkF1dG9TaXplIjowLCJGb3JlZ3JvdW5kIjp7IiRpZCI6IjMzMDQiLCJDb2xvciI6eyIkaWQiOiIzMzA1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zMwNiIsIlRvcCI6MC4wLCJMZWZ0IjowLjAsIlJpZ2h0IjowLjAsIkJvdHRvbSI6MC4wfSwiUGFkZGluZyI6eyIkaWQiOiIzMzA3IiwiVG9wIjowLjAsIkxlZnQiOjAuMCwiUmlnaHQiOjAuMCwiQm90dG9tIjowLjB9LCJCYWNrZ3JvdW5kIjp7IiRpZCI6IjMzMDgiLCJDb2xvciI6eyIkaWQiOiIzMzA5IiwiQSI6ODksIlIiOjAsIkciOjAsIkIiOjB9fSwiSXNWaXNpYmxlIjp0cnVlLCJXaWR0aCI6MC4wLCJIZWlnaHQiOjAuMCwiQm9yZGVyU3R5bGUiOm51bGwsIlBhcmVudFN0eWxlIjpudWxsfSwiSG9yaXpvbnRhbENvbm5lY3RvclN0eWxlIjp7IiRpZCI6IjMzMTAiLCJMaW5lQ29sb3IiOnsiJGlkIjoiMzMxMSIsIiR0eXBlIjoiTkxSRS5Db21tb24uRG9tLlNvbGlkQ29sb3JCcnVzaCwgTkxSRS5Db21tb24iLCJDb2xvciI6eyIkaWQiOiIzMzEyIiwiQSI6MjU1LCJSIjoyMDQsIkciOjIwNCwiQiI6MjA0fX0sIkxpbmVXZWlnaHQiOjEuMCwiTGluZVR5cGUiOjAsIlBhcmVudFN0eWxlIjpudWxsfSwiVmVydGljYWxDb25uZWN0b3JTdHlsZSI6eyIkaWQiOiIzMzEzIiwiTGluZUNvbG9yIjp7IiRpZCI6IjMzMTQiLCIkdHlwZSI6Ik5MUkUuQ29tbW9uLkRvbS5Tb2xpZENvbG9yQnJ1c2gsIE5MUkUuQ29tbW9uIiwiQ29sb3IiOnsiJGlkIjoiMzMxNSIsIkEiOjI1NSwiUiI6MjA0LCJHIjoyMDQsIkIiOjIwNH19LCJMaW5lV2VpZ2h0IjowLjAsIkxpbmVUeXBlIjowLCJQYXJlbnRTdHlsZSI6bnVsbH0sIk1hcmdpbiI6bnVsbCwiU3RhcnREYXRlUG9zaXRpb24iOjYsIkVuZERhdGVQb3NpdGlvbiI6NiwiRGF0ZUlzVmlzaWJsZSI6ZmFsc2UsIlRpdGxlUG9zaXRpb24iOjQsIkR1cmF0aW9uUG9zaXRpb24iOjYsIlBlcmNlbnRhZ2VDb21wbGV0ZWRQb3NpdGlvbiI6NiwiU3BhY2luZyI6MywiSXNCZWxvd1RpbWViYW5kIjp0cnVlLCJQZXJjZW50YWdlQ29tcGxldGVTaGFwZU9wYWNpdHkiOjM1LCJTaGFwZVN0eWxlIjp7IiRpZCI6IjMzMTYiLCJNYXJnaW4iOnsiJGlkIjoiMzMxNyIsIlRvcCI6MC4wLCJMZWZ0Ijo0LjAsIlJpZ2h0Ijo0LjAsIkJvdHRvbSI6MC4wfSwiUGFkZGluZyI6eyIkaWQiOiIzMzE4IiwiVG9wIjowLjAsIkxlZnQiOjAuMCwiUmlnaHQiOjAuMCwiQm90dG9tIjowLjB9LCJCYWNrZ3JvdW5kIjp7IiRpZCI6IjMzMTkiLCJDb2xvciI6eyIkaWQiOiIzMzIwIiwiQSI6MjU1LCJSIjoyMzUsIkciOjE4OSwiQiI6MTAyfX0sIklzVmlzaWJsZSI6dHJ1ZSwiV2lkdGgiOjAuMCwiSGVpZ2h0IjoxNi4wLCJCb3JkZXJTdHlsZSI6eyIkaWQiOiIzMzIxIiwiTGluZUNvbG9yIjp7IiRpZCI6IjMzMjIiLCIkdHlwZSI6Ik5MUkUuQ29tbW9uLkRvbS5Tb2xpZENvbG9yQnJ1c2gsIE5MUkUuQ29tbW9uIiwiQ29sb3IiOnsiJGlkIjoiMzMyMyIsIkEiOjI1NSwiUiI6MjM0LCJHIjoyMiwiQiI6MzB9fSwiTGluZVdlaWdodCI6MC4wLCJMaW5lVHlwZSI6MCwiUGFyZW50U3R5bGUiOm51bGx9LCJQYXJlbnRTdHlsZSI6bnVsbH0sIlRpdGxlU3R5bGUiOnsiJGlkIjoiMzMyNCIsIkZvbnRTZXR0aW5ncyI6eyIkaWQiOiIzMzI1IiwiRm9udFNpemUiOjksIkZvbnROYW1lIjoiQXJpYWwiLCJJc0JvbGQiOnRydWUsIklzSXRhbGljIjpmYWxzZSwiSXNVbmRlcmxpbmVkIjpmYWxzZSwiUGFyZW50U3R5bGUiOm51bGx9LCJBdXRvU2l6ZSI6MCwiRm9yZWdyb3VuZCI6eyIkaWQiOiIzMzI2IiwiQ29sb3IiOnsiJGlkIjoiMzMyNy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zMzI4IiwiVG9wIjowLjAsIkxlZnQiOjAuMCwiUmlnaHQiOjAuMCwiQm90dG9tIjowLjB9LCJQYWRkaW5nIjp7IiRpZCI6IjMzMjkiLCJUb3AiOjAuMCwiTGVmdCI6MC4wLCJSaWdodCI6MC4wLCJCb3R0b20iOjAuMH0sIkJhY2tncm91bmQiOnsiJGlkIjoiMzMzMCIsIkNvbG9yIjp7IiRpZCI6IjMzMzEiLCJBIjowLCJSIjoyNTUsIkciOjI1NSwiQiI6MjU1fX0sIklzVmlzaWJsZSI6dHJ1ZSwiV2lkdGgiOjAuMCwiSGVpZ2h0IjowLjAsIkJvcmRlclN0eWxlIjpudWxsLCJQYXJlbnRTdHlsZSI6bnVsbH0sIkRhdGVTdHlsZSI6eyIkaWQiOiIzMzMyIiwiRm9udFNldHRpbmdzIjp7IiRpZCI6IjMzMzMiLCJGb250U2l6ZSI6OSwiRm9udE5hbWUiOiJDYWxpYnJpIiwiSXNCb2xkIjpmYWxzZSwiSXNJdGFsaWMiOmZhbHNlLCJJc1VuZGVybGluZWQiOmZhbHNlLCJQYXJlbnRTdHlsZSI6bnVsbH0sIkF1dG9TaXplIjowLCJGb3JlZ3JvdW5kIjp7IiRpZCI6IjMzMzQiLCJDb2xvciI6eyIkaWQiOiIzMzM1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zMzNiIsIlRvcCI6MC4wLCJMZWZ0IjowLjAsIlJpZ2h0IjowLjAsIkJvdHRvbSI6MC4wfSwiUGFkZGluZyI6eyIkaWQiOiIzMzM3IiwiVG9wIjowLjAsIkxlZnQiOjAuMCwiUmlnaHQiOjAuMCwiQm90dG9tIjowLjB9LCJCYWNrZ3JvdW5kIjp7IiRpZCI6IjMzMzgiLCJDb2xvciI6eyIkcmVmIjoiMzMwOSJ9fSwiSXNWaXNpYmxlIjp0cnVlLCJXaWR0aCI6MC4wLCJIZWlnaHQiOjAuMCwiQm9yZGVyU3R5bGUiOm51bGwsIlBhcmVudFN0eWxlIjpudWxsfSwiRGF0ZUZvcm1hdCI6eyIkaWQiOiIzMzM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zNDAiLCJGb3JtYXQiOjAsIklzVmlzaWJsZSI6ZmFsc2UsIkxhc3RLbm93blZpc2liaWxpdHlTdGF0ZSI6ZmFsc2V9LCJJc1Zpc2libGUiOnRydWUsIlBhcmVudFN0eWxlIjpudWxsLCJfZXhwbGljaXRseVNldCI6eyIkaWQiOiIzMzQx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RlZmF1bHRTd2ltbGFuZU1vdFN0eWxlIjp7IiRpZCI6IjMzNDIiLCJTaGFwZSI6MTcsIkNvbm5lY3Rvck1hcmdpbiI6eyIkaWQiOiIzMzQzIiwiVG9wIjowLjAsIkxlZnQiOjIuMCwiUmlnaHQiOjIuMCwiQm90dG9tIjowLjB9LCJDb25uZWN0b3JTdHlsZSI6eyIkaWQiOiIzMzQ0IiwiTGluZUNvbG9yIjp7IiRpZCI6IjMzNDUiLCIkdHlwZSI6Ik5MUkUuQ29tbW9uLkRvbS5Tb2xpZENvbG9yQnJ1c2gsIE5MUkUuQ29tbW9uIiwiQ29sb3IiOnsiJGlkIjoiMzM0NiIsIkEiOjEyNywiUiI6NzksIkciOjEyOSwiQiI6MTg5fX0sIkxpbmVXZWlnaHQiOjEuMCwiTGluZVR5cGUiOjAsIlBhcmVudFN0eWxlIjpudWxsfSwiSXNCZWxvd1RpbWViYW5kIjpmYWxzZSwiUG9zaXRpb25PblRhc2siOjEsIkhpZGVEYXRlIjpmYWxzZSwiU2hhcGVTaXplIjowLCJTcGFjaW5nIjoxLjAsIlBhZGRpbmciOnsiJGlkIjoiMzM0NyIsIlRvcCI6Ny4wLCJMZWZ0IjozLjAsIlJpZ2h0IjowLjAsIkJvdHRvbSI6Mi4wfSwiU2hhcGVTdHlsZSI6eyIkaWQiOiIzMzQ4IiwiTWFyZ2luIjp7IiRpZCI6IjMzNDkiLCJUb3AiOjAuMCwiTGVmdCI6MC4wLCJSaWdodCI6MC4wLCJCb3R0b20iOjAuMH0sIlBhZGRpbmciOnsiJGlkIjoiMzM1MCIsIlRvcCI6MC4wLCJMZWZ0IjowLjAsIlJpZ2h0IjowLjAsIkJvdHRvbSI6MC4wfSwiQmFja2dyb3VuZCI6eyIkaWQiOiIzMzUxIiwiQ29sb3IiOnsiJGlkIjoiMzM1MiIsIkEiOjI1NSwiUiI6MjMyLCJHIjoyMzIsIkIiOjIzMn19LCJJc1Zpc2libGUiOnRydWUsIldpZHRoIjoxMi4wLCJIZWlnaHQiOjE0LjAsIkJvcmRlclN0eWxlIjp7IiRpZCI6IjMzNTMiLCJMaW5lQ29sb3IiOnsiJGlkIjoiMzM1NCIsIiR0eXBlIjoiTkxSRS5Db21tb24uRG9tLlNvbGlkQ29sb3JCcnVzaCwgTkxSRS5Db21tb24iLCJDb2xvciI6eyIkaWQiOiIzMzU1IiwiQSI6MjU1LCJSIjoyMzQsIkciOjIyLCJCIjozMH19LCJMaW5lV2VpZ2h0IjowLjAsIkxpbmVUeXBlIjowLCJQYXJlbnRTdHlsZSI6bnVsbH0sIlBhcmVudFN0eWxlIjpudWxsfSwiVGl0bGVTdHlsZSI6eyIkaWQiOiIzMzU2IiwiRm9udFNldHRpbmdzIjp7IiRpZCI6IjMzNTciLCJGb250U2l6ZSI6MTAsIkZvbnROYW1lIjoiQ2FsaWJyaSIsIklzQm9sZCI6dHJ1ZSwiSXNJdGFsaWMiOmZhbHNlLCJJc1VuZGVybGluZWQiOmZhbHNlLCJQYXJlbnRTdHlsZSI6bnVsbH0sIkF1dG9TaXplIjowLCJGb3JlZ3JvdW5kIjp7IiRpZCI6IjMzNTgiLCJDb2xvciI6eyIkaWQiOiIzMzU5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MzNjAiLCJUb3AiOjAuMCwiTGVmdCI6MC4wLCJSaWdodCI6MC4wLCJCb3R0b20iOjAuMH0sIlBhZGRpbmciOnsiJGlkIjoiMzM2MSIsIlRvcCI6MC4wLCJMZWZ0IjowLjAsIlJpZ2h0IjowLjAsIkJvdHRvbSI6MC4wfSwiQmFja2dyb3VuZCI6eyIkaWQiOiIzMzYyIiwiQ29sb3IiOnsiJGlkIjoiMzM2MyIsIkEiOjg5LCJSIjowLCJHIjowLCJCIjowfX0sIklzVmlzaWJsZSI6dHJ1ZSwiV2lkdGgiOjAuMCwiSGVpZ2h0IjowLjAsIkJvcmRlclN0eWxlIjpudWxsLCJQYXJlbnRTdHlsZSI6bnVsbH0sIkRhdGVTdHlsZSI6eyIkaWQiOiIzMzY0IiwiRm9udFNldHRpbmdzIjp7IiRpZCI6IjMzNjUiLCJGb250U2l6ZSI6MTAsIkZvbnROYW1lIjoiQ2FsaWJyaSIsIklzQm9sZCI6ZmFsc2UsIklzSXRhbGljIjpmYWxzZSwiSXNVbmRlcmxpbmVkIjpmYWxzZSwiUGFyZW50U3R5bGUiOm51bGx9LCJBdXRvU2l6ZSI6MCwiRm9yZWdyb3VuZCI6eyIkaWQiOiIzMzY2IiwiQ29sb3IiOnsiJGlkIjoiMzM2N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zM2OCIsIlRvcCI6MC4wLCJMZWZ0IjowLjAsIlJpZ2h0IjowLjAsIkJvdHRvbSI6MC4wfSwiUGFkZGluZyI6eyIkaWQiOiIzMzY5IiwiVG9wIjowLjAsIkxlZnQiOjAuMCwiUmlnaHQiOjAuMCwiQm90dG9tIjowLjB9LCJCYWNrZ3JvdW5kIjp7IiRpZCI6IjMzNzAiLCJDb2xvciI6eyIkcmVmIjoiMzM2MyJ9fSwiSXNWaXNpYmxlIjpmYWxzZSwiV2lkdGgiOjAuMCwiSGVpZ2h0IjowLjAsIkJvcmRlclN0eWxlIjpudWxsLCJQYXJlbnRTdHlsZSI6bnVsbH0sIkRhdGVGb3JtYXQiOnsiJGlkIjoiMzM3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zcyIiwiRm9ybWF0IjowLCJJc1Zpc2libGUiOmZhbHNlLCJMYXN0S25vd25WaXNpYmlsaXR5U3RhdGUiOmZhbHNlfSwiSXNWaXNpYmxlIjp0cnVlLCJQYXJlbnRTdHlsZSI6bnVsbH0sIkRlZmF1bHRTd2ltbGFuZU1pbGVzdG9uZVN0eWxlIjp7IiRpZCI6IjMzNzMiLCJUaXRsZVBvc2l0aW9uIjoiTGVmdCIsIkRhdGVQb3NpdGlvbiI6IlJpZ2h0IiwiU2hhcGVUeXBlIjoxNywiU2hhcGVTaXplIjowLCJTcGFjaW5nIjo1LCJTaGFwZVN0eWxlIjp7IiRpZCI6IjMzNzQiLCJNYXJnaW4iOnsiJGlkIjoiMzM3NSIsIlRvcCI6MC4wLCJMZWZ0IjowLjAsIlJpZ2h0IjowLjAsIkJvdHRvbSI6MC4wfSwiUGFkZGluZyI6eyIkaWQiOiIzMzc2IiwiVG9wIjowLjAsIkxlZnQiOjAuMCwiUmlnaHQiOjAuMCwiQm90dG9tIjowLjB9LCJCYWNrZ3JvdW5kIjp7IiRpZCI6IjMzNzciLCJDb2xvciI6eyIkaWQiOiIzMzc4IiwiQSI6MjU1LCJSIjoyMzUsIkciOjE4OSwiQiI6MTAyfX0sIklzVmlzaWJsZSI6dHJ1ZSwiV2lkdGgiOjE0LjAsIkhlaWdodCI6MTQuMCwiQm9yZGVyU3R5bGUiOnsiJGlkIjoiMzM3OSIsIkxpbmVDb2xvciI6eyIkaWQiOiIzMzgwIiwiJHR5cGUiOiJOTFJFLkNvbW1vbi5Eb20uU29saWRDb2xvckJydXNoLCBOTFJFLkNvbW1vbiIsIkNvbG9yIjp7IiRpZCI6IjMzODEiLCJBIjoyNTUsIlIiOjIzNCwiRyI6MjIsIkIiOjMwfX0sIkxpbmVXZWlnaHQiOjAuMCwiTGluZVR5cGUiOjAsIlBhcmVudFN0eWxlIjpudWxsfSwiUGFyZW50U3R5bGUiOm51bGx9LCJUaXRsZVN0eWxlIjp7IiRpZCI6IjMzODIiLCJGb250U2V0dGluZ3MiOnsiJGlkIjoiMzM4MyIsIkZvbnRTaXplIjo5LCJGb250TmFtZSI6IkFyaWFsIiwiSXNCb2xkIjp0cnVlLCJJc0l0YWxpYyI6ZmFsc2UsIklzVW5kZXJsaW5lZCI6ZmFsc2UsIlBhcmVudFN0eWxlIjpudWxsfSwiQXV0b1NpemUiOjAsIkZvcmVncm91bmQiOnsiJGlkIjoiMzM4NCIsIkNvbG9yIjp7IiRpZCI6IjMzODUiLCJBIjoyNTUsIlIiOjAsIkciOjAsIkIiOjB9fSwiTWF4V2lkdGgiOjIwMC4wLCJNYXhIZWlnaHQiOiJJbmZpbml0eSIsIlNtYXJ0Rm9yZWdyb3VuZElzQWN0aXZlIjpmYWxzZSwiSG9yaXpvbnRhbEFsaWdubWVudCI6MiwiVmVydGljYWxBbGlnbm1lbnQiOjAsIlNtYXJ0Rm9yZWdyb3VuZCI6bnVsbCwiQmFja2dyb3VuZEZpbGxUeXBlIjowLCJNYXJnaW4iOnsiJGlkIjoiMzM4NiIsIlRvcCI6MC4wLCJMZWZ0IjowLjAsIlJpZ2h0IjowLjAsIkJvdHRvbSI6MC4wfSwiUGFkZGluZyI6eyIkaWQiOiIzMzg3IiwiVG9wIjowLjAsIkxlZnQiOjAuMCwiUmlnaHQiOjAuMCwiQm90dG9tIjowLjB9LCJCYWNrZ3JvdW5kIjp7IiRpZCI6IjMzODgiLCJDb2xvciI6eyIkaWQiOiIzMzg5IiwiQSI6MCwiUiI6MjU1LCJHIjoyNTUsIkIiOjI1NX19LCJJc1Zpc2libGUiOnRydWUsIldpZHRoIjowLjAsIkhlaWdodCI6MC4wLCJCb3JkZXJTdHlsZSI6bnVsbCwiUGFyZW50U3R5bGUiOm51bGx9LCJEYXRlU3R5bGUiOnsiJGlkIjoiMzM5MCIsIkZvbnRTZXR0aW5ncyI6eyIkaWQiOiIzMzkxIiwiRm9udFNpemUiOjEwLCJGb250TmFtZSI6IkNhbGlicmkiLCJJc0JvbGQiOmZhbHNlLCJJc0l0YWxpYyI6ZmFsc2UsIklzVW5kZXJsaW5lZCI6ZmFsc2UsIlBhcmVudFN0eWxlIjpudWxsfSwiQXV0b1NpemUiOjAsIkZvcmVncm91bmQiOnsiJGlkIjoiMzM5MiIsIkNvbG9yIjp7IiRpZCI6IjMzOTM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MzOTQiLCJUb3AiOjAuMCwiTGVmdCI6MC4wLCJSaWdodCI6MC4wLCJCb3R0b20iOjAuMH0sIlBhZGRpbmciOnsiJGlkIjoiMzM5NSIsIlRvcCI6MC4wLCJMZWZ0IjowLjAsIlJpZ2h0IjowLjAsIkJvdHRvbSI6MC4wfSwiQmFja2dyb3VuZCI6eyIkaWQiOiIzMzk2IiwiQ29sb3IiOnsiJGlkIjoiMzM5NyIsIkEiOjAsIlIiOjI1NSwiRyI6MjU1LCJCIjoyNTV9fSwiSXNWaXNpYmxlIjpmYWxzZSwiV2lkdGgiOjAuMCwiSGVpZ2h0IjowLjAsIkJvcmRlclN0eWxlIjpudWxsLCJQYXJlbnRTdHlsZSI6bnVsbH0sIkRhdGVGb3JtYXQiOnsiJGlkIjoiMzM5O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zk5IiwiRm9ybWF0IjowLCJJc1Zpc2libGUiOmZhbHNlLCJMYXN0S25vd25WaXNpYmlsaXR5U3RhdGUiOmZhbHNlfSwiSXNWaXNpYmxlIjp0cnVlLCJQYXJlbnRTdHlsZSI6bnVsbH0sIkRlZmF1bHRTd2ltbGFuZUFjdGl2aXR5U3R5bGUiOnsiJGlkIjoiMzQwMCIsIkhlYWRlclN0eWxlIjp7IiRpZCI6IjM0MDEiLCJUZXh0U3R5bGUiOnsiJGlkIjoiMzQwMiIsIkZvbnRTZXR0aW5ncyI6eyIkaWQiOiIzNDAzIiwiRm9udFNpemUiOjEwLCJGb250TmFtZSI6IkFyaWFsIiwiSXNCb2xkIjpmYWxzZSwiSXNJdGFsaWMiOmZhbHNlLCJJc1VuZGVybGluZWQiOmZhbHNlLCJQYXJlbnRTdHlsZSI6bnVsbH0sIkF1dG9TaXplIjowLCJGb3JlZ3JvdW5kIjp7IiRpZCI6IjM0MDQiLCJDb2xvciI6eyIkaWQiOiIzNDA1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zQwNiIsIlRvcCI6MC4wLCJMZWZ0IjowLjAsIlJpZ2h0IjowLjAsIkJvdHRvbSI6MC4wfSwiUGFkZGluZyI6eyIkaWQiOiIzNDA3IiwiVG9wIjowLjAsIkxlZnQiOjAuMCwiUmlnaHQiOjAuMCwiQm90dG9tIjowLjB9LCJCYWNrZ3JvdW5kIjp7IiRpZCI6IjM0MDgiLCJDb2xvciI6eyIkaWQiOiIzNDA5IiwiQSI6MCwiUiI6MjU1LCJHIjoyNTUsIkIiOjI1NX19LCJJc1Zpc2libGUiOnRydWUsIldpZHRoIjowLjAsIkhlaWdodCI6MC4wLCJCb3JkZXJTdHlsZSI6bnVsbCwiUGFyZW50U3R5bGUiOm51bGx9LCJSZWN0YW5nbGVTdHlsZSI6eyIkaWQiOiIzNDEwIiwiTWFyZ2luIjp7IiRpZCI6IjM0MTEiLCJUb3AiOjAuMCwiTGVmdCI6MC4wLCJSaWdodCI6MC4wLCJCb3R0b20iOjAuMH0sIlBhZGRpbmciOnsiJGlkIjoiMzQxMiIsIlRvcCI6MC4wLCJMZWZ0IjowLjAsIlJpZ2h0IjowLjAsIkJvdHRvbSI6MC4wfSwiQmFja2dyb3VuZCI6eyIkaWQiOiIzNDEzIiwiQ29sb3IiOnsiJGlkIjoiMzQxNCIsIkEiOjYzLCJSIjoxNjUsIkciOjE2NSwiQiI6MTY1fX0sIklzVmlzaWJsZSI6dHJ1ZSwiV2lkdGgiOjAuMCwiSGVpZ2h0IjowLjAsIkJvcmRlclN0eWxlIjp7IiRpZCI6IjM0MTUiLCJMaW5lQ29sb3IiOnsiJGlkIjoiMzQxNiIsIiR0eXBlIjoiTkxSRS5Db21tb24uRG9tLlNvbGlkQ29sb3JCcnVzaCwgTkxSRS5Db21tb24iLCJDb2xvciI6eyIkaWQiOiIzNDE3IiwiQSI6MjU1LCJSIjo0NywiRyI6ODIsIkIiOjE0M319LCJMaW5lV2VpZ2h0IjowLjAsIkxpbmVUeXBlIjowLCJQYXJlbnRTdHlsZSI6bnVsbH0sIlBhcmVudFN0eWxlIjpudWxsfSwiTWFyZ2luIjp7IiRpZCI6IjM0MTgiLCJUb3AiOjAuMCwiTGVmdCI6MC4wLCJSaWdodCI6MC4wLCJCb3R0b20iOjAuMH0sIlBhZGRpbmciOnsiJGlkIjoiMzQxOSIsIlRvcCI6MC4wLCJMZWZ0IjowLjAsIlJpZ2h0IjowLjAsIkJvdHRvbSI6MC4wfSwiQmFja2dyb3VuZCI6bnVsbCwiSXNWaXNpYmxlIjp0cnVlLCJXaWR0aCI6MC4wLCJIZWlnaHQiOjAuMCwiQm9yZGVyU3R5bGUiOm51bGwsIlBhcmVudFN0eWxlIjpudWxsfSwiQmFja2dyb3VuZFN0eWxlIjp7IiRpZCI6IjM0MjAiLCJNYXJnaW4iOnsiJGlkIjoiMzQyMSIsIlRvcCI6MC4wLCJMZWZ0IjowLjAsIlJpZ2h0IjowLjAsIkJvdHRvbSI6MC4wfSwiUGFkZGluZyI6eyIkaWQiOiIzNDIyIiwiVG9wIjowLjAsIkxlZnQiOjAuMCwiUmlnaHQiOjAuMCwiQm90dG9tIjowLjB9LCJCYWNrZ3JvdW5kIjp7IiRpZCI6IjM0MjMiLCJDb2xvciI6eyIkaWQiOiIzNDI0IiwiQSI6NTEsIlIiOjIzMiwiRyI6MjMyLCJCIjoyMzJ9fSwiSXNWaXNpYmxlIjp0cnVlLCJXaWR0aCI6MC4wLCJIZWlnaHQiOjAuMCwiQm9yZGVyU3R5bGUiOnsiJGlkIjoiMzQyNSIsIkxpbmVDb2xvciI6eyIkaWQiOiIzNDI2IiwiJHR5cGUiOiJOTFJFLkNvbW1vbi5Eb20uU29saWRDb2xvckJydXNoLCBOTFJFLkNvbW1vbiIsIkNvbG9yIjp7IiRpZCI6IjM0MjciLCJBIjoyNTUsIlIiOjIzNCwiRyI6MjIsIkIiOjMwfX0sIkxpbmVXZWlnaHQiOjAuMCwiTGluZVR5cGUiOjAsIlBhcmVudFN0eWxlIjpudWxsfSwiUGFyZW50U3R5bGUiOm51bGx9LCJNYXJnaW4iOnsiJGlkIjoiMzQyOCIsIlRvcCI6MC4wLCJMZWZ0IjowLjAsIlJpZ2h0IjowLjAsIkJvdHRvbSI6MC4wfSwiUGFkZGluZyI6eyIkaWQiOiIzNDI5IiwiVG9wIjowLjAsIkxlZnQiOjAuMCwiUmlnaHQiOjAuMCwiQm90dG9tIjowLjB9LCJJc1Zpc2libGUiOnRydWUsIldpZHRoIjowLjAsIkhlaWdodCI6MC4wLCJCb3JkZXJTdHlsZSI6bnVsbCwiUGFyZW50U3R5bGUiOm51bGx9LCJNYXJnaW4iOnsiJGlkIjoiMzQzMCIsIlRvcCI6MC4wLCJMZWZ0IjowLjAsIlJpZ2h0IjowLjAsIkJvdHRvbSI6MC4wfSwiUGFkZGluZyI6eyIkaWQiOiIzNDMxIiwiVG9wIjowLjAsIkxlZnQiOjAuMCwiUmlnaHQiOjAuMCwiQm90dG9tIjowLjB9LCJJc1Zpc2libGUiOnRydWUsIldpZHRoIjowLjAsIkhlaWdodCI6MC4wLCJCb3JkZXJTdHlsZSI6eyIkaWQiOiIzNDMyIiwiTGluZUNvbG9yIjpudWxsLCJMaW5lV2VpZ2h0IjowLjAsIkxpbmVUeXBlIjowLCJQYXJlbnRTdHlsZSI6bnVsbH0sIlBhcmVudFN0eWxlIjpudWxsfSx7IiRpZCI6IjM0MzMiLCJTdHlsZUlkIjoiMDAwMDAwMDAtMDAwMC0wMDAwLTAwMDAtMDAwMDAwMDAwMDAwIiwiSGVhZGVyU3R5bGUiOnsiJGlkIjoiMzQzNCIsIlRleHRJc1ZlcnRpY2FsIjpmYWxzZSwiVGV4dFN0eWxlIjp7IiRpZCI6IjM0MzUiLCJGb250U2V0dGluZ3MiOnsiJGlkIjoiMzQzNiIsIkZvbnRTaXplIjoxMSwiRm9udE5hbWUiOiJBcmlhbCIsIklzQm9sZCI6dHJ1ZSwiSXNJdGFsaWMiOmZhbHNlLCJJc1VuZGVybGluZWQiOmZhbHNlLCJQYXJlbnRTdHlsZSI6bnVsbH0sIkF1dG9TaXplIjowLCJGb3JlZ3JvdW5kIjp7IiRpZCI6IjM0MzciLCJDb2xvciI6eyIkaWQiOiIzNDM4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zQzOSIsIlRvcCI6MC4wLCJMZWZ0IjowLjAsIlJpZ2h0IjowLjAsIkJvdHRvbSI6MC4wfSwiUGFkZGluZyI6eyIkaWQiOiIzNDQwIiwiVG9wIjowLjAsIkxlZnQiOjAuMCwiUmlnaHQiOjAuMCwiQm90dG9tIjowLjB9LCJCYWNrZ3JvdW5kIjp7IiRpZCI6IjM0NDEiLCJDb2xvciI6eyIkaWQiOiIzNDQyIiwiQSI6MjU1LCJSIjo4OSwiRyI6ODksIkIiOjg5fX0sIklzVmlzaWJsZSI6dHJ1ZSwiV2lkdGgiOjAuMCwiSGVpZ2h0IjowLjAsIkJvcmRlclN0eWxlIjpudWxsLCJQYXJlbnRTdHlsZSI6bnVsbH0sIlJlY3RhbmdsZVN0eWxlIjp7IiRpZCI6IjM0NDMiLCJNYXJnaW4iOnsiJGlkIjoiMzQ0NCIsIlRvcCI6MC4wLCJMZWZ0IjowLjAsIlJpZ2h0IjowLjAsIkJvdHRvbSI6MC4wfSwiUGFkZGluZyI6eyIkaWQiOiIzNDQ1IiwiVG9wIjowLjAsIkxlZnQiOjAuMCwiUmlnaHQiOjAuMCwiQm90dG9tIjowLjB9LCJCYWNrZ3JvdW5kIjp7IiRpZCI6IjM0NDYiLCJDb2xvciI6eyIkaWQiOiIzNDQ3IiwiQSI6MjU1LCJSIjoyMzIsIkciOjIzMiwiQiI6MjMyfX0sIklzVmlzaWJsZSI6dHJ1ZSwiV2lkdGgiOjAuMCwiSGVpZ2h0IjowLjAsIkJvcmRlclN0eWxlIjp7IiRpZCI6IjM0NDgiLCJMaW5lQ29sb3IiOnsiJGlkIjoiMzQ0OSIsIiR0eXBlIjoiTkxSRS5Db21tb24uRG9tLlNvbGlkQ29sb3JCcnVzaCwgTkxSRS5Db21tb24iLCJDb2xvciI6eyIkaWQiOiIzNDUwIiwiQSI6MjU1LCJSIjo4MiwiRyI6ODIsIkIiOjgyfX0sIkxpbmVXZWlnaHQiOjAuMCwiTGluZVR5cGUiOjAsIlBhcmVudFN0eWxlIjpudWxsfSwiUGFyZW50U3R5bGUiOm51bGx9LCJNYXJnaW4iOnsiJGlkIjoiMzQ1MSIsIlRvcCI6MC4wLCJMZWZ0IjowLjAsIlJpZ2h0IjowLjAsIkJvdHRvbSI6MC4wfSwiUGFkZGluZyI6eyIkaWQiOiIzNDUyIiwiVG9wIjowLjAsIkxlZnQiOjAuMCwiUmlnaHQiOjAuMCwiQm90dG9tIjowLjB9LCJCYWNrZ3JvdW5kIjpudWxsLCJJc1Zpc2libGUiOnRydWUsIldpZHRoIjowLjAsIkhlaWdodCI6MC4wLCJCb3JkZXJTdHlsZSI6bnVsbCwiUGFyZW50U3R5bGUiOm51bGx9LCJCYWNrZ3JvdW5kU3R5bGUiOnsiJGlkIjoiMzQ1MyIsIk1hcmdpbiI6eyIkaWQiOiIzNDU0IiwiVG9wIjowLjAsIkxlZnQiOjAuMCwiUmlnaHQiOjAuMCwiQm90dG9tIjowLjB9LCJQYWRkaW5nIjp7IiRpZCI6IjM0NTUiLCJUb3AiOjAuMCwiTGVmdCI6MC4wLCJSaWdodCI6MC4wLCJCb3R0b20iOjAuMH0sIkJhY2tncm91bmQiOnsiJGlkIjoiMzQ1NiIsIkNvbG9yIjp7IiRpZCI6IjM0NTciLCJBIjo1MSwiUiI6MjMyLCJHIjoyMzIsIkIiOjIzMn19LCJJc1Zpc2libGUiOnRydWUsIldpZHRoIjowLjAsIkhlaWdodCI6MC4wLCJCb3JkZXJTdHlsZSI6eyIkaWQiOiIzNDU4IiwiTGluZUNvbG9yIjp7IiRpZCI6IjM0NTkiLCIkdHlwZSI6Ik5MUkUuQ29tbW9uLkRvbS5Tb2xpZENvbG9yQnJ1c2gsIE5MUkUuQ29tbW9uIiwiQ29sb3IiOnsiJGlkIjoiMzQ2MCIsIkEiOjI1NSwiUiI6MjM0LCJHIjoyMiwiQiI6MzB9fSwiTGluZVdlaWdodCI6MC4wLCJMaW5lVHlwZSI6MCwiUGFyZW50U3R5bGUiOm51bGx9LCJQYXJlbnRTdHlsZSI6bnVsbH0sIklzQWJvdmVUaW1lYmFuZCI6ZmFsc2UsIlNwYWNpbmciOjUsIkRlZmF1bHRTd2ltbGFuZVRhc2tTdHlsZSI6eyIkaWQiOiIzNDYxIiwiJHR5cGUiOiJOTFJFLkNvbW1vbi5Eb20uU3R5bGVzLkV4cGxpY2l0U2V0YWJsZVRhc2tTdHlsZSwgTkxSRS5Db21tb24iLCJTaGFwZSI6MywiU2hhcGVUaGlja25lc3MiOjEsIkR1cmF0aW9uRm9ybWF0IjowLCJJbmNsdWRlTm9uV29ya2luZ0RheXNJbkR1cmF0aW9uIjpmYWxzZSwiUGVyY2VudGFnZUNvbXBsZXRlU3R5bGUiOnsiJGlkIjoiMzQ2MiIsIkZvbnRTZXR0aW5ncyI6eyIkaWQiOiIzNDYzIiwiRm9udFNpemUiOjEwLCJGb250TmFtZSI6IkNhbGlicmkiLCJJc0JvbGQiOmZhbHNlLCJJc0l0YWxpYyI6ZmFsc2UsIklzVW5kZXJsaW5lZCI6ZmFsc2UsIlBhcmVudFN0eWxlIjpudWxsfSwiQXV0b1NpemUiOjAsIkZvcmVncm91bmQiOnsiJGlkIjoiMzQ2NCIsIkNvbG9yIjp7IiRpZCI6IjM0NjUiLCJBIjoyNTUsIlIiOjExNSwiRyI6MTE1LCJCIjoxMTV9fSwiTWF4V2lkdGgiOjIwMC4wLCJNYXhIZWlnaHQiOiJJbmZpbml0eSIsIlNtYXJ0Rm9yZWdyb3VuZElzQWN0aXZlIjpmYWxzZSwiSG9yaXpvbnRhbEFsaWdubWVudCI6MSwiVmVydGljYWxBbGlnbm1lbnQiOjAsIlNtYXJ0Rm9yZWdyb3VuZCI6bnVsbCwiQmFja2dyb3VuZEZpbGxUeXBlIjowLCJNYXJnaW4iOnsiJGlkIjoiMzQ2NiIsIlRvcCI6MC4wLCJMZWZ0IjowLjAsIlJpZ2h0IjowLjAsIkJvdHRvbSI6MC4wfSwiUGFkZGluZyI6eyIkaWQiOiIzNDY3IiwiVG9wIjowLjAsIkxlZnQiOjAuMCwiUmlnaHQiOjAuMCwiQm90dG9tIjowLjB9LCJCYWNrZ3JvdW5kIjp7IiRpZCI6IjM0NjgiLCJDb2xvciI6eyIkaWQiOiIzNDY5IiwiQSI6ODksIlIiOjAsIkciOjAsIkIiOjB9fSwiSXNWaXNpYmxlIjp0cnVlLCJXaWR0aCI6MC4wLCJIZWlnaHQiOjAuMCwiQm9yZGVyU3R5bGUiOm51bGwsIlBhcmVudFN0eWxlIjpudWxsfSwiRHVyYXRpb25TdHlsZSI6eyIkaWQiOiIzNDcwIiwiRm9udFNldHRpbmdzIjp7IiRpZCI6IjM0NzEiLCJGb250U2l6ZSI6MTAsIkZvbnROYW1lIjoiQ2FsaWJyaSIsIklzQm9sZCI6ZmFsc2UsIklzSXRhbGljIjpmYWxzZSwiSXNVbmRlcmxpbmVkIjpmYWxzZSwiUGFyZW50U3R5bGUiOm51bGx9LCJBdXRvU2l6ZSI6MCwiRm9yZWdyb3VuZCI6eyIkaWQiOiIzNDcyIiwiQ29sb3IiOnsiJGlkIjoiMzQ3M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M0NzQiLCJUb3AiOjAuMCwiTGVmdCI6MC4wLCJSaWdodCI6MC4wLCJCb3R0b20iOjAuMH0sIlBhZGRpbmciOnsiJGlkIjoiMzQ3NSIsIlRvcCI6MC4wLCJMZWZ0IjowLjAsIlJpZ2h0IjowLjAsIkJvdHRvbSI6MC4wfSwiQmFja2dyb3VuZCI6eyIkaWQiOiIzNDc2IiwiQ29sb3IiOnsiJGlkIjoiMzQ3NyIsIkEiOjg5LCJSIjowLCJHIjowLCJCIjowfX0sIklzVmlzaWJsZSI6dHJ1ZSwiV2lkdGgiOjAuMCwiSGVpZ2h0IjowLjAsIkJvcmRlclN0eWxlIjpudWxsLCJQYXJlbnRTdHlsZSI6bnVsbH0sIkhvcml6b250YWxDb25uZWN0b3JTdHlsZSI6eyIkaWQiOiIzNDc4IiwiTGluZUNvbG9yIjp7IiRpZCI6IjM0NzkiLCIkdHlwZSI6Ik5MUkUuQ29tbW9uLkRvbS5Tb2xpZENvbG9yQnJ1c2gsIE5MUkUuQ29tbW9uIiwiQ29sb3IiOnsiJGlkIjoiMzQ4MCIsIkEiOjI1NSwiUiI6MjA0LCJHIjoyMDQsIkIiOjIwNH19LCJMaW5lV2VpZ2h0IjoxLjAsIkxpbmVUeXBlIjowLCJQYXJlbnRTdHlsZSI6bnVsbH0sIlZlcnRpY2FsQ29ubmVjdG9yU3R5bGUiOnsiJGlkIjoiMzQ4MSIsIkxpbmVDb2xvciI6eyIkaWQiOiIzNDgyIiwiJHR5cGUiOiJOTFJFLkNvbW1vbi5Eb20uU29saWRDb2xvckJydXNoLCBOTFJFLkNvbW1vbiIsIkNvbG9yIjp7IiRpZCI6IjM0ODMiLCJBIjoyNTUsIlIiOjIwNCwiRyI6MjA0LCJCIjoyMDR9fSwiTGluZVdlaWdodCI6MC4wLCJMaW5lVHlwZSI6MCwiUGFyZW50U3R5bGUiOm51bGx9LCJNYXJnaW4iOm51bGwsIlN0YXJ0RGF0ZVBvc2l0aW9uIjo2LCJFbmREYXRlUG9zaXRpb24iOjYsIkRhdGVJc1Zpc2libGUiOmZhbHNlLCJUaXRsZVBvc2l0aW9uIjo0LCJEdXJhdGlvblBvc2l0aW9uIjo2LCJQZXJjZW50YWdlQ29tcGxldGVkUG9zaXRpb24iOjIsIlNwYWNpbmciOjMsIklzQmVsb3dUaW1lYmFuZCI6dHJ1ZSwiUGVyY2VudGFnZUNvbXBsZXRlU2hhcGVPcGFjaXR5IjozNSwiU2hhcGVTdHlsZSI6eyIkaWQiOiIzNDg0IiwiTWFyZ2luIjp7IiRpZCI6IjM0ODUiLCJUb3AiOjAuMCwiTGVmdCI6NC4wLCJSaWdodCI6NC4wLCJCb3R0b20iOjAuMH0sIlBhZGRpbmciOnsiJGlkIjoiMzQ4NiIsIlRvcCI6MC4wLCJMZWZ0IjowLjAsIlJpZ2h0IjowLjAsIkJvdHRvbSI6MC4wfSwiQmFja2dyb3VuZCI6eyIkaWQiOiIzNDg3IiwiQ29sb3IiOnsiJGlkIjoiMzQ4OCIsIkEiOjI1NSwiUiI6MjM1LCJHIjoxODksIkIiOjEwMn19LCJJc1Zpc2libGUiOnRydWUsIldpZHRoIjowLjAsIkhlaWdodCI6MTYuMCwiQm9yZGVyU3R5bGUiOnsiJGlkIjoiMzQ4OSIsIkxpbmVDb2xvciI6eyIkaWQiOiIzNDkwIiwiJHR5cGUiOiJOTFJFLkNvbW1vbi5Eb20uU29saWRDb2xvckJydXNoLCBOTFJFLkNvbW1vbiIsIkNvbG9yIjp7IiRpZCI6IjM0OTEiLCJBIjoyNTUsIlIiOjIzNCwiRyI6MjIsIkIiOjMwfX0sIkxpbmVXZWlnaHQiOjAuMCwiTGluZVR5cGUiOjAsIlBhcmVudFN0eWxlIjpudWxsfSwiUGFyZW50U3R5bGUiOm51bGx9LCJUaXRsZVN0eWxlIjp7IiRpZCI6IjM0OTIiLCJGb250U2V0dGluZ3MiOnsiJGlkIjoiMzQ5MyIsIkZvbnRTaXplIjo5LCJGb250TmFtZSI6IkFyaWFsIiwiSXNCb2xkIjp0cnVlLCJJc0l0YWxpYyI6ZmFsc2UsIklzVW5kZXJsaW5lZCI6ZmFsc2UsIlBhcmVudFN0eWxlIjpudWxsfSwiQXV0b1NpemUiOjAsIkZvcmVncm91bmQiOnsiJGlkIjoiMzQ5NCIsIkNvbG9yIjp7IiRpZCI6IjM0OTU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zQ5NiIsIlRvcCI6MC4wLCJMZWZ0IjowLjAsIlJpZ2h0IjowLjAsIkJvdHRvbSI6MC4wfSwiUGFkZGluZyI6eyIkaWQiOiIzNDk3IiwiVG9wIjowLjAsIkxlZnQiOjAuMCwiUmlnaHQiOjAuMCwiQm90dG9tIjowLjB9LCJCYWNrZ3JvdW5kIjp7IiRpZCI6IjM0OTgiLCJDb2xvciI6eyIkaWQiOiIzNDk5IiwiQSI6MCwiUiI6MjU1LCJHIjoyNTUsIkIiOjI1NX19LCJJc1Zpc2libGUiOnRydWUsIldpZHRoIjowLjAsIkhlaWdodCI6MC4wLCJCb3JkZXJTdHlsZSI6bnVsbCwiUGFyZW50U3R5bGUiOm51bGx9LCJEYXRlU3R5bGUiOnsiJGlkIjoiMzUwMCIsIkZvbnRTZXR0aW5ncyI6eyIkaWQiOiIzNTAxIiwiRm9udFNpemUiOjksIkZvbnROYW1lIjoiQ2FsaWJyaSIsIklzQm9sZCI6ZmFsc2UsIklzSXRhbGljIjpmYWxzZSwiSXNVbmRlcmxpbmVkIjpmYWxzZSwiUGFyZW50U3R5bGUiOm51bGx9LCJBdXRvU2l6ZSI6MCwiRm9yZWdyb3VuZCI6eyIkaWQiOiIzNTAyIiwiQ29sb3IiOnsiJGlkIjoiMzUwM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M1MDQiLCJUb3AiOjAuMCwiTGVmdCI6MC4wLCJSaWdodCI6MC4wLCJCb3R0b20iOjAuMH0sIlBhZGRpbmciOnsiJGlkIjoiMzUwNSIsIlRvcCI6MC4wLCJMZWZ0IjowLjAsIlJpZ2h0IjowLjAsIkJvdHRvbSI6MC4wfSwiQmFja2dyb3VuZCI6eyIkaWQiOiIzNTA2IiwiQ29sb3IiOnsiJHJlZiI6IjM0NzcifX0sIklzVmlzaWJsZSI6dHJ1ZSwiV2lkdGgiOjAuMCwiSGVpZ2h0IjowLjAsIkJvcmRlclN0eWxlIjpudWxsLCJQYXJlbnRTdHlsZSI6bnVsbH0sIkRhdGVGb3JtYXQiOnsiJGlkIjoiMzUw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NTA4IiwiRm9ybWF0IjowLCJJc1Zpc2libGUiOmZhbHNlLCJMYXN0S25vd25WaXNpYmlsaXR5U3RhdGUiOmZhbHNlfSwiSXNWaXNpYmxlIjp0cnVlLCJQYXJlbnRTdHlsZSI6bnVsbCwiX2V4cGxpY2l0bHlTZXQiOnsiJGlkIjoiMzUwOS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EZWZhdWx0U3dpbWxhbmVNb3RTdHlsZSI6eyIkaWQiOiIzNTEwIiwiU2hhcGUiOjE3LCJDb25uZWN0b3JNYXJnaW4iOnsiJGlkIjoiMzUxMSIsIlRvcCI6MC4wLCJMZWZ0IjoyLjAsIlJpZ2h0IjoyLjAsIkJvdHRvbSI6MC4wfSwiQ29ubmVjdG9yU3R5bGUiOnsiJGlkIjoiMzUxMiIsIkxpbmVDb2xvciI6eyIkaWQiOiIzNTEzIiwiJHR5cGUiOiJOTFJFLkNvbW1vbi5Eb20uU29saWRDb2xvckJydXNoLCBOTFJFLkNvbW1vbiIsIkNvbG9yIjp7IiRpZCI6IjM1MTQiLCJBIjoxMjcsIlIiOjc5LCJHIjoxMjksIkIiOjE4OX19LCJMaW5lV2VpZ2h0IjoxLjAsIkxpbmVUeXBlIjowLCJQYXJlbnRTdHlsZSI6bnVsbH0sIklzQmVsb3dUaW1lYmFuZCI6ZmFsc2UsIlBvc2l0aW9uT25UYXNrIjoxLCJIaWRlRGF0ZSI6ZmFsc2UsIlNoYXBlU2l6ZSI6MCwiU3BhY2luZyI6MS4wLCJQYWRkaW5nIjp7IiRpZCI6IjM1MTUiLCJUb3AiOjcuMCwiTGVmdCI6My4wLCJSaWdodCI6MC4wLCJCb3R0b20iOjIuMH0sIlNoYXBlU3R5bGUiOnsiJGlkIjoiMzUxNiIsIk1hcmdpbiI6eyIkaWQiOiIzNTE3IiwiVG9wIjowLjAsIkxlZnQiOjAuMCwiUmlnaHQiOjAuMCwiQm90dG9tIjowLjB9LCJQYWRkaW5nIjp7IiRpZCI6IjM1MTgiLCJUb3AiOjAuMCwiTGVmdCI6MC4wLCJSaWdodCI6MC4wLCJCb3R0b20iOjAuMH0sIkJhY2tncm91bmQiOnsiJGlkIjoiMzUxOSIsIkNvbG9yIjp7IiRpZCI6IjM1MjAiLCJBIjoyNTUsIlIiOjIzMiwiRyI6MjMyLCJCIjoyMzJ9fSwiSXNWaXNpYmxlIjp0cnVlLCJXaWR0aCI6MTIuMCwiSGVpZ2h0IjoxNC4wLCJCb3JkZXJTdHlsZSI6eyIkaWQiOiIzNTIxIiwiTGluZUNvbG9yIjp7IiRpZCI6IjM1MjIiLCIkdHlwZSI6Ik5MUkUuQ29tbW9uLkRvbS5Tb2xpZENvbG9yQnJ1c2gsIE5MUkUuQ29tbW9uIiwiQ29sb3IiOnsiJGlkIjoiMzUyMyIsIkEiOjI1NSwiUiI6MjM0LCJHIjoyMiwiQiI6MzB9fSwiTGluZVdlaWdodCI6MC4wLCJMaW5lVHlwZSI6MCwiUGFyZW50U3R5bGUiOm51bGx9LCJQYXJlbnRTdHlsZSI6bnVsbH0sIlRpdGxlU3R5bGUiOnsiJGlkIjoiMzUyNCIsIkZvbnRTZXR0aW5ncyI6eyIkaWQiOiIzNTI1IiwiRm9udFNpemUiOjEwLCJGb250TmFtZSI6IkNhbGlicmkiLCJJc0JvbGQiOnRydWUsIklzSXRhbGljIjpmYWxzZSwiSXNVbmRlcmxpbmVkIjpmYWxzZSwiUGFyZW50U3R5bGUiOm51bGx9LCJBdXRvU2l6ZSI6MCwiRm9yZWdyb3VuZCI6eyIkaWQiOiIzNTI2IiwiQ29sb3IiOnsiJGlkIjoiMzUyNyIsIkEiOjI1NSwiUiI6MCwiRyI6MCwiQiI6MH19LCJNYXhXaWR0aCI6MjAwLjAsIk1heEhlaWdodCI6IkluZmluaXR5IiwiU21hcnRGb3JlZ3JvdW5kSXNBY3RpdmUiOmZhbHNlLCJIb3Jpem9udGFsQWxpZ25tZW50IjoxLCJWZXJ0aWNhbEFsaWdubWVudCI6MCwiU21hcnRGb3JlZ3JvdW5kIjpudWxsLCJCYWNrZ3JvdW5kRmlsbFR5cGUiOjAsIk1hcmdpbiI6eyIkaWQiOiIzNTI4IiwiVG9wIjowLjAsIkxlZnQiOjAuMCwiUmlnaHQiOjAuMCwiQm90dG9tIjowLjB9LCJQYWRkaW5nIjp7IiRpZCI6IjM1MjkiLCJUb3AiOjAuMCwiTGVmdCI6MC4wLCJSaWdodCI6MC4wLCJCb3R0b20iOjAuMH0sIkJhY2tncm91bmQiOnsiJGlkIjoiMzUzMCIsIkNvbG9yIjp7IiRpZCI6IjM1MzEiLCJBIjo4OSwiUiI6MCwiRyI6MCwiQiI6MH19LCJJc1Zpc2libGUiOnRydWUsIldpZHRoIjowLjAsIkhlaWdodCI6MC4wLCJCb3JkZXJTdHlsZSI6bnVsbCwiUGFyZW50U3R5bGUiOm51bGx9LCJEYXRlU3R5bGUiOnsiJGlkIjoiMzUzMiIsIkZvbnRTZXR0aW5ncyI6eyIkaWQiOiIzNTMzIiwiRm9udFNpemUiOjEwLCJGb250TmFtZSI6IkNhbGlicmkiLCJJc0JvbGQiOmZhbHNlLCJJc0l0YWxpYyI6ZmFsc2UsIklzVW5kZXJsaW5lZCI6ZmFsc2UsIlBhcmVudFN0eWxlIjpudWxsfSwiQXV0b1NpemUiOjAsIkZvcmVncm91bmQiOnsiJGlkIjoiMzUzNCIsIkNvbG9yIjp7IiRpZCI6IjM1MzU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M1MzYiLCJUb3AiOjAuMCwiTGVmdCI6MC4wLCJSaWdodCI6MC4wLCJCb3R0b20iOjAuMH0sIlBhZGRpbmciOnsiJGlkIjoiMzUzNyIsIlRvcCI6MC4wLCJMZWZ0IjowLjAsIlJpZ2h0IjowLjAsIkJvdHRvbSI6MC4wfSwiQmFja2dyb3VuZCI6eyIkaWQiOiIzNTM4IiwiQ29sb3IiOnsiJHJlZiI6IjM1MzEifX0sIklzVmlzaWJsZSI6ZmFsc2UsIldpZHRoIjowLjAsIkhlaWdodCI6MC4wLCJCb3JkZXJTdHlsZSI6bnVsbCwiUGFyZW50U3R5bGUiOm51bGx9LCJEYXRlRm9ybWF0Ijp7IiRpZCI6IjM1Mzk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U0MCIsIkZvcm1hdCI6MCwiSXNWaXNpYmxlIjpmYWxzZSwiTGFzdEtub3duVmlzaWJpbGl0eVN0YXRlIjpmYWxzZX0sIklzVmlzaWJsZSI6dHJ1ZSwiUGFyZW50U3R5bGUiOm51bGx9LCJEZWZhdWx0U3dpbWxhbmVNaWxlc3RvbmVTdHlsZSI6eyIkaWQiOiIzNTQxIiwiVGl0bGVQb3NpdGlvbiI6IlJpZ2h0IiwiRGF0ZVBvc2l0aW9uIjoiTGVmdCIsIlNoYXBlVHlwZSI6MTcsIlNoYXBlU2l6ZSI6MCwiU3BhY2luZyI6NSwiU2hhcGVTdHlsZSI6eyIkaWQiOiIzNTQyIiwiTWFyZ2luIjp7IiRpZCI6IjM1NDMiLCJUb3AiOjAuMCwiTGVmdCI6MC4wLCJSaWdodCI6MC4wLCJCb3R0b20iOjAuMH0sIlBhZGRpbmciOnsiJGlkIjoiMzU0NCIsIlRvcCI6MC4wLCJMZWZ0IjowLjAsIlJpZ2h0IjowLjAsIkJvdHRvbSI6MC4wfSwiQmFja2dyb3VuZCI6eyIkaWQiOiIzNTQ1IiwiQ29sb3IiOnsiJGlkIjoiMzU0NiIsIkEiOjI1NSwiUiI6MjMyLCJHIjoyMzIsIkIiOjIzMn19LCJJc1Zpc2libGUiOnRydWUsIldpZHRoIjoxMi4wLCJIZWlnaHQiOjE0LjAsIkJvcmRlclN0eWxlIjp7IiRpZCI6IjM1NDciLCJMaW5lQ29sb3IiOnsiJGlkIjoiMzU0OCIsIiR0eXBlIjoiTkxSRS5Db21tb24uRG9tLlNvbGlkQ29sb3JCcnVzaCwgTkxSRS5Db21tb24iLCJDb2xvciI6eyIkaWQiOiIzNTQ5IiwiQSI6MjU1LCJSIjoyMzQsIkciOjIyLCJCIjozMH19LCJMaW5lV2VpZ2h0IjowLjAsIkxpbmVUeXBlIjowLCJQYXJlbnRTdHlsZSI6bnVsbH0sIlBhcmVudFN0eWxlIjpudWxsfSwiVGl0bGVTdHlsZSI6eyIkaWQiOiIzNTUwIiwiRm9udFNldHRpbmdzIjp7IiRpZCI6IjM1NTEiLCJGb250U2l6ZSI6MTAsIkZvbnROYW1lIjoiQ2FsaWJyaSIsIklzQm9sZCI6dHJ1ZSwiSXNJdGFsaWMiOmZhbHNlLCJJc1VuZGVybGluZWQiOmZhbHNlLCJQYXJlbnRTdHlsZSI6bnVsbH0sIkF1dG9TaXplIjowLCJGb3JlZ3JvdW5kIjp7IiRpZCI6IjM1NTIiLCJDb2xvciI6eyIkaWQiOiIzNTUz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M1NTQiLCJUb3AiOjAuMCwiTGVmdCI6MC4wLCJSaWdodCI6MC4wLCJCb3R0b20iOjAuMH0sIlBhZGRpbmciOnsiJGlkIjoiMzU1NSIsIlRvcCI6MC4wLCJMZWZ0IjowLjAsIlJpZ2h0IjowLjAsIkJvdHRvbSI6MC4wfSwiQmFja2dyb3VuZCI6eyIkaWQiOiIzNTU2IiwiQ29sb3IiOnsiJGlkIjoiMzU1NyIsIkEiOjg5LCJSIjowLCJHIjowLCJCIjowfX0sIklzVmlzaWJsZSI6dHJ1ZSwiV2lkdGgiOjAuMCwiSGVpZ2h0IjowLjAsIkJvcmRlclN0eWxlIjpudWxsLCJQYXJlbnRTdHlsZSI6bnVsbH0sIkRhdGVTdHlsZSI6eyIkaWQiOiIzNTU4IiwiRm9udFNldHRpbmdzIjp7IiRpZCI6IjM1NTkiLCJGb250U2l6ZSI6MTAsIkZvbnROYW1lIjoiQ2FsaWJyaSIsIklzQm9sZCI6ZmFsc2UsIklzSXRhbGljIjpmYWxzZSwiSXNVbmRlcmxpbmVkIjpmYWxzZSwiUGFyZW50U3R5bGUiOm51bGx9LCJBdXRvU2l6ZSI6MCwiRm9yZWdyb3VuZCI6eyIkaWQiOiIzNTYwIiwiQ29sb3IiOnsiJGlkIjoiMzU2M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zU2MiIsIlRvcCI6MC4wLCJMZWZ0IjowLjAsIlJpZ2h0IjowLjAsIkJvdHRvbSI6MC4wfSwiUGFkZGluZyI6eyIkaWQiOiIzNTYzIiwiVG9wIjowLjAsIkxlZnQiOjAuMCwiUmlnaHQiOjAuMCwiQm90dG9tIjowLjB9LCJCYWNrZ3JvdW5kIjp7IiRpZCI6IjM1NjQiLCJDb2xvciI6eyIkaWQiOiIzNTY1IiwiQSI6ODksIlIiOjAsIkciOjAsIkIiOjB9fSwiSXNWaXNpYmxlIjpmYWxzZSwiV2lkdGgiOjAuMCwiSGVpZ2h0IjowLjAsIkJvcmRlclN0eWxlIjpudWxsLCJQYXJlbnRTdHlsZSI6bnVsbH0sIkRhdGVGb3JtYXQiOnsiJGlkIjoiMzU2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NTY3IiwiRm9ybWF0IjowLCJJc1Zpc2libGUiOmZhbHNlLCJMYXN0S25vd25WaXNpYmlsaXR5U3RhdGUiOmZhbHNlfSwiSXNWaXNpYmxlIjp0cnVlLCJQYXJlbnRTdHlsZSI6bnVsbH0sIkRlZmF1bHRTd2ltbGFuZUFjdGl2aXR5U3R5bGUiOnsiJGlkIjoiMzU2OCIsIkhlYWRlclN0eWxlIjp7IiRpZCI6IjM1NjkiLCJUZXh0U3R5bGUiOnsiJGlkIjoiMzU3MCIsIkZvbnRTZXR0aW5ncyI6eyIkaWQiOiIzNTcxIiwiRm9udFNpemUiOjExLCJGb250TmFtZSI6IkFyaWFsIiwiSXNCb2xkIjpmYWxzZSwiSXNJdGFsaWMiOmZhbHNlLCJJc1VuZGVybGluZWQiOmZhbHNlLCJQYXJlbnRTdHlsZSI6bnVsbH0sIkF1dG9TaXplIjowLCJGb3JlZ3JvdW5kIjp7IiRpZCI6IjM1NzIiLCJDb2xvciI6eyIkaWQiOiIzNTcz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zU3NCIsIlRvcCI6MC4wLCJMZWZ0IjowLjAsIlJpZ2h0IjowLjAsIkJvdHRvbSI6MC4wfSwiUGFkZGluZyI6eyIkaWQiOiIzNTc1IiwiVG9wIjowLjAsIkxlZnQiOjAuMCwiUmlnaHQiOjAuMCwiQm90dG9tIjowLjB9LCJCYWNrZ3JvdW5kIjp7IiRpZCI6IjM1NzYiLCJDb2xvciI6eyIkaWQiOiIzNTc3IiwiQSI6MCwiUiI6MjU1LCJHIjoyNTUsIkIiOjI1NX19LCJJc1Zpc2libGUiOnRydWUsIldpZHRoIjowLjAsIkhlaWdodCI6MC4wLCJCb3JkZXJTdHlsZSI6bnVsbCwiUGFyZW50U3R5bGUiOm51bGx9LCJSZWN0YW5nbGVTdHlsZSI6eyIkaWQiOiIzNTc4IiwiTWFyZ2luIjp7IiRpZCI6IjM1NzkiLCJUb3AiOjAuMCwiTGVmdCI6MC4wLCJSaWdodCI6MC4wLCJCb3R0b20iOjAuMH0sIlBhZGRpbmciOnsiJGlkIjoiMzU4MCIsIlRvcCI6MC4wLCJMZWZ0IjowLjAsIlJpZ2h0IjowLjAsIkJvdHRvbSI6MC4wfSwiQmFja2dyb3VuZCI6eyIkaWQiOiIzNTgxIiwiQ29sb3IiOnsiJGlkIjoiMzU4MiIsIkEiOjYzLCJSIjoyMzIsIkciOjIzMiwiQiI6MjMyfX0sIklzVmlzaWJsZSI6dHJ1ZSwiV2lkdGgiOjAuMCwiSGVpZ2h0IjowLjAsIkJvcmRlclN0eWxlIjp7IiRpZCI6IjM1ODMiLCJMaW5lQ29sb3IiOnsiJGlkIjoiMzU4NCIsIiR0eXBlIjoiTkxSRS5Db21tb24uRG9tLlNvbGlkQ29sb3JCcnVzaCwgTkxSRS5Db21tb24iLCJDb2xvciI6eyIkaWQiOiIzNTg1IiwiQSI6MjU1LCJSIjoyNTUsIkciOjAsIkIiOjB9fSwiTGluZVdlaWdodCI6MC4wLCJMaW5lVHlwZSI6MCwiUGFyZW50U3R5bGUiOm51bGx9LCJQYXJlbnRTdHlsZSI6bnVsbH0sIk1hcmdpbiI6eyIkaWQiOiIzNTg2IiwiVG9wIjowLjAsIkxlZnQiOjAuMCwiUmlnaHQiOjAuMCwiQm90dG9tIjowLjB9LCJQYWRkaW5nIjp7IiRpZCI6IjM1ODciLCJUb3AiOjAuMCwiTGVmdCI6MC4wLCJSaWdodCI6MC4wLCJCb3R0b20iOjAuMH0sIkJhY2tncm91bmQiOm51bGwsIklzVmlzaWJsZSI6dHJ1ZSwiV2lkdGgiOjAuMCwiSGVpZ2h0IjowLjAsIkJvcmRlclN0eWxlIjpudWxsLCJQYXJlbnRTdHlsZSI6bnVsbH0sIkJhY2tncm91bmRTdHlsZSI6eyIkaWQiOiIzNTg4IiwiTWFyZ2luIjp7IiRpZCI6IjM1ODkiLCJUb3AiOjAuMCwiTGVmdCI6MC4wLCJSaWdodCI6MC4wLCJCb3R0b20iOjAuMH0sIlBhZGRpbmciOnsiJGlkIjoiMzU5MCIsIlRvcCI6MC4wLCJMZWZ0IjowLjAsIlJpZ2h0IjowLjAsIkJvdHRvbSI6MC4wfSwiQmFja2dyb3VuZCI6eyIkaWQiOiIzNTkxIiwiQ29sb3IiOnsiJGlkIjoiMzU5MiIsIkEiOjUxLCJSIjoyMzIsIkciOjIzMiwiQiI6MjMyfX0sIklzVmlzaWJsZSI6dHJ1ZSwiV2lkdGgiOjAuMCwiSGVpZ2h0IjowLjAsIkJvcmRlclN0eWxlIjp7IiRpZCI6IjM1OTMiLCJMaW5lQ29sb3IiOnsiJGlkIjoiMzU5NCIsIiR0eXBlIjoiTkxSRS5Db21tb24uRG9tLlNvbGlkQ29sb3JCcnVzaCwgTkxSRS5Db21tb24iLCJDb2xvciI6eyIkaWQiOiIzNTk1IiwiQSI6MjU1LCJSIjoyMzQsIkciOjIyLCJCIjozMH19LCJMaW5lV2VpZ2h0IjowLjAsIkxpbmVUeXBlIjowLCJQYXJlbnRTdHlsZSI6bnVsbH0sIlBhcmVudFN0eWxlIjpudWxsfSwiTWFyZ2luIjp7IiRpZCI6IjM1OTYiLCJUb3AiOjAuMCwiTGVmdCI6MC4wLCJSaWdodCI6MC4wLCJCb3R0b20iOjAuMH0sIlBhZGRpbmciOnsiJGlkIjoiMzU5NyIsIlRvcCI6MC4wLCJMZWZ0IjowLjAsIlJpZ2h0IjowLjAsIkJvdHRvbSI6MC4wfSwiSXNWaXNpYmxlIjp0cnVlLCJXaWR0aCI6MC4wLCJIZWlnaHQiOjAuMCwiQm9yZGVyU3R5bGUiOm51bGwsIlBhcmVudFN0eWxlIjpudWxsfSwiTWFyZ2luIjp7IiRpZCI6IjM1OTgiLCJUb3AiOjAuMCwiTGVmdCI6MC4wLCJSaWdodCI6MC4wLCJCb3R0b20iOjAuMH0sIlBhZGRpbmciOnsiJGlkIjoiMzU5OSIsIlRvcCI6MC4wLCJMZWZ0IjowLjAsIlJpZ2h0IjowLjAsIkJvdHRvbSI6MC4wfSwiSXNWaXNpYmxlIjp0cnVlLCJXaWR0aCI6MC4wLCJIZWlnaHQiOjAuMCwiQm9yZGVyU3R5bGUiOnsiJGlkIjoiMzYwMCIsIkxpbmVDb2xvciI6bnVsbCwiTGluZVdlaWdodCI6MC4wLCJMaW5lVHlwZSI6MCwiUGFyZW50U3R5bGUiOm51bGx9LCJQYXJlbnRTdHlsZSI6bnVsbH0seyIkaWQiOiIzNjAxIiwiU3R5bGVJZCI6IjAwMDAwMDAwLTAwMDAtMDAwMC0wMDAwLTAwMDAwMDAwMDAwMCIsIkhlYWRlclN0eWxlIjp7IiRpZCI6IjM2MDIiLCJUZXh0SXNWZXJ0aWNhbCI6ZmFsc2UsIlRleHRTdHlsZSI6eyIkaWQiOiIzNjAzIiwiRm9udFNldHRpbmdzIjp7IiRpZCI6IjM2MDQiLCJGb250U2l6ZSI6MTEsIkZvbnROYW1lIjoiQXJpYWwiLCJJc0JvbGQiOnRydWUsIklzSXRhbGljIjpmYWxzZSwiSXNVbmRlcmxpbmVkIjpmYWxzZSwiUGFyZW50U3R5bGUiOm51bGx9LCJBdXRvU2l6ZSI6MiwiRm9yZWdyb3VuZCI6eyIkaWQiOiIzNjA1IiwiQ29sb3IiOnsiJGlkIjoiMzYwNiIsIkEiOjI1NSwiUiI6MCwiRyI6MCwiQiI6MH19LCJNYXhXaWR0aCI6MTQwLjczNzYxODg2MjgwNjE2LCJNYXhIZWlnaHQiOiJJbmZpbml0eSIsIlNtYXJ0Rm9yZWdyb3VuZElzQWN0aXZlIjpmYWxzZSwiSG9yaXpvbnRhbEFsaWdubWVudCI6MCwiVmVydGljYWxBbGlnbm1lbnQiOjAsIlNtYXJ0Rm9yZWdyb3VuZCI6bnVsbCwiQmFja2dyb3VuZEZpbGxUeXBlIjowLCJNYXJnaW4iOnsiJGlkIjoiMzYwNyIsIlRvcCI6MC4wLCJMZWZ0IjowLjAsIlJpZ2h0IjowLjAsIkJvdHRvbSI6MC4wfSwiUGFkZGluZyI6eyIkaWQiOiIzNjA4IiwiVG9wIjowLjAsIkxlZnQiOjAuMCwiUmlnaHQiOjAuMCwiQm90dG9tIjowLjB9LCJCYWNrZ3JvdW5kIjp7IiRpZCI6IjM2MDkiLCJDb2xvciI6eyIkaWQiOiIzNjEwIiwiQSI6MCwiUiI6MjU1LCJHIjoyNTUsIkIiOjI1NX19LCJJc1Zpc2libGUiOnRydWUsIldpZHRoIjowLjAsIkhlaWdodCI6MC4wLCJCb3JkZXJTdHlsZSI6bnVsbCwiUGFyZW50U3R5bGUiOm51bGx9LCJSZWN0YW5nbGVTdHlsZSI6eyIkaWQiOiIzNjExIiwiTWFyZ2luIjp7IiRpZCI6IjM2MTIiLCJUb3AiOjAuMCwiTGVmdCI6MC4wLCJSaWdodCI6MC4wLCJCb3R0b20iOjAuMH0sIlBhZGRpbmciOnsiJGlkIjoiMzYxMyIsIlRvcCI6MC4wLCJMZWZ0IjowLjAsIlJpZ2h0IjowLjAsIkJvdHRvbSI6MC4wfSwiQmFja2dyb3VuZCI6eyIkaWQiOiIzNjE0IiwiQ29sb3IiOnsiJGlkIjoiMzYxNSIsIkEiOjI1NSwiUiI6MjMyLCJHIjoyMzIsIkIiOjIzMn19LCJJc1Zpc2libGUiOnRydWUsIldpZHRoIjowLjAsIkhlaWdodCI6MC4wLCJCb3JkZXJTdHlsZSI6eyIkaWQiOiIzNjE2IiwiTGluZUNvbG9yIjp7IiRpZCI6IjM2MTciLCIkdHlwZSI6Ik5MUkUuQ29tbW9uLkRvbS5Tb2xpZENvbG9yQnJ1c2gsIE5MUkUuQ29tbW9uIiwiQ29sb3IiOnsiJGlkIjoiMzYxOCIsIkEiOjI1NSwiUiI6ODIsIkciOjgyLCJCIjo4Mn19LCJMaW5lV2VpZ2h0IjowLjAsIkxpbmVUeXBlIjowLCJQYXJlbnRTdHlsZSI6bnVsbH0sIlBhcmVudFN0eWxlIjpudWxsfSwiTWFyZ2luIjp7IiRpZCI6IjM2MTkiLCJUb3AiOjAuMCwiTGVmdCI6MC4wLCJSaWdodCI6MC4wLCJCb3R0b20iOjAuMH0sIlBhZGRpbmciOnsiJGlkIjoiMzYyMCIsIlRvcCI6MC4wLCJMZWZ0IjowLjAsIlJpZ2h0IjowLjAsIkJvdHRvbSI6MC4wfSwiQmFja2dyb3VuZCI6bnVsbCwiSXNWaXNpYmxlIjp0cnVlLCJXaWR0aCI6MC4wLCJIZWlnaHQiOjAuMCwiQm9yZGVyU3R5bGUiOm51bGwsIlBhcmVudFN0eWxlIjpudWxsfSwiQmFja2dyb3VuZFN0eWxlIjp7IiRpZCI6IjM2MjEiLCJNYXJnaW4iOnsiJGlkIjoiMzYyMiIsIlRvcCI6MC4wLCJMZWZ0IjowLjAsIlJpZ2h0IjowLjAsIkJvdHRvbSI6MC4wfSwiUGFkZGluZyI6eyIkaWQiOiIzNjIzIiwiVG9wIjowLjAsIkxlZnQiOjAuMCwiUmlnaHQiOjAuMCwiQm90dG9tIjowLjB9LCJCYWNrZ3JvdW5kIjp7IiRpZCI6IjM2MjQiLCJDb2xvciI6eyIkaWQiOiIzNjI1IiwiQSI6NTEsIlIiOjIzMiwiRyI6MjMyLCJCIjoyMzJ9fSwiSXNWaXNpYmxlIjp0cnVlLCJXaWR0aCI6MC4wLCJIZWlnaHQiOjAuMCwiQm9yZGVyU3R5bGUiOnsiJGlkIjoiMzYyNiIsIkxpbmVDb2xvciI6eyIkaWQiOiIzNjI3IiwiJHR5cGUiOiJOTFJFLkNvbW1vbi5Eb20uU29saWRDb2xvckJydXNoLCBOTFJFLkNvbW1vbiIsIkNvbG9yIjp7IiRpZCI6IjM2MjgiLCJBIjoyNTUsIlIiOjIzNCwiRyI6MjIsIkIiOjMwfX0sIkxpbmVXZWlnaHQiOjAuMCwiTGluZVR5cGUiOjAsIlBhcmVudFN0eWxlIjpudWxsfSwiUGFyZW50U3R5bGUiOm51bGx9LCJJc0Fib3ZlVGltZWJhbmQiOmZhbHNlLCJTcGFjaW5nIjo1LCJEZWZhdWx0U3dpbWxhbmVUYXNrU3R5bGUiOnsiJGlkIjoiMzYyOSIsIiR0eXBlIjoiTkxSRS5Db21tb24uRG9tLlN0eWxlcy5FeHBsaWNpdFNldGFibGVUYXNrU3R5bGUsIE5MUkUuQ29tbW9uIiwiU2hhcGUiOjMsIlNoYXBlVGhpY2tuZXNzIjoxLCJEdXJhdGlvbkZvcm1hdCI6MCwiSW5jbHVkZU5vbldvcmtpbmdEYXlzSW5EdXJhdGlvbiI6ZmFsc2UsIlBlcmNlbnRhZ2VDb21wbGV0ZVN0eWxlIjp7IiRpZCI6IjM2MzAiLCJGb250U2V0dGluZ3MiOnsiJGlkIjoiMzYzMSIsIkZvbnRTaXplIjoxMCwiRm9udE5hbWUiOiJDYWxpYnJpIiwiSXNCb2xkIjpmYWxzZSwiSXNJdGFsaWMiOmZhbHNlLCJJc1VuZGVybGluZWQiOmZhbHNlLCJQYXJlbnRTdHlsZSI6bnVsbH0sIkF1dG9TaXplIjowLCJGb3JlZ3JvdW5kIjp7IiRpZCI6IjM2MzIiLCJDb2xvciI6eyIkaWQiOiIzNjMzIiwiQSI6MjU1LCJSIjoxMTUsIkciOjExNSwiQiI6MTE1fX0sIk1heFdpZHRoIjoyMDAuMCwiTWF4SGVpZ2h0IjoiSW5maW5pdHkiLCJTbWFydEZvcmVncm91bmRJc0FjdGl2ZSI6ZmFsc2UsIkhvcml6b250YWxBbGlnbm1lbnQiOjAsIlZlcnRpY2FsQWxpZ25tZW50IjowLCJTbWFydEZvcmVncm91bmQiOm51bGwsIkJhY2tncm91bmRGaWxsVHlwZSI6MCwiTWFyZ2luIjp7IiRpZCI6IjM2MzQiLCJUb3AiOjAuMCwiTGVmdCI6MC4wLCJSaWdodCI6MC4wLCJCb3R0b20iOjAuMH0sIlBhZGRpbmciOnsiJGlkIjoiMzYzNSIsIlRvcCI6MC4wLCJMZWZ0IjowLjAsIlJpZ2h0IjowLjAsIkJvdHRvbSI6MC4wfSwiQmFja2dyb3VuZCI6eyIkaWQiOiIzNjM2IiwiQ29sb3IiOnsiJGlkIjoiMzYzNyIsIkEiOjg5LCJSIjowLCJHIjowLCJCIjowfX0sIklzVmlzaWJsZSI6dHJ1ZSwiV2lkdGgiOjAuMCwiSGVpZ2h0IjowLjAsIkJvcmRlclN0eWxlIjpudWxsLCJQYXJlbnRTdHlsZSI6bnVsbH0sIkR1cmF0aW9uU3R5bGUiOnsiJGlkIjoiMzYzOCIsIkZvbnRTZXR0aW5ncyI6eyIkaWQiOiIzNjM5IiwiRm9udFNpemUiOjEwLCJGb250TmFtZSI6IkNhbGlicmkiLCJJc0JvbGQiOmZhbHNlLCJJc0l0YWxpYyI6ZmFsc2UsIklzVW5kZXJsaW5lZCI6ZmFsc2UsIlBhcmVudFN0eWxlIjpudWxsfSwiQXV0b1NpemUiOjAsIkZvcmVncm91bmQiOnsiJGlkIjoiMzY0MCIsIkNvbG9yIjp7IiRpZCI6IjM2NDE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zNjQyIiwiVG9wIjowLjAsIkxlZnQiOjAuMCwiUmlnaHQiOjAuMCwiQm90dG9tIjowLjB9LCJQYWRkaW5nIjp7IiRpZCI6IjM2NDMiLCJUb3AiOjAuMCwiTGVmdCI6MC4wLCJSaWdodCI6MC4wLCJCb3R0b20iOjAuMH0sIkJhY2tncm91bmQiOnsiJGlkIjoiMzY0NCIsIkNvbG9yIjp7IiRpZCI6IjM2NDUiLCJBIjo4OSwiUiI6MCwiRyI6MCwiQiI6MH19LCJJc1Zpc2libGUiOnRydWUsIldpZHRoIjowLjAsIkhlaWdodCI6MC4wLCJCb3JkZXJTdHlsZSI6bnVsbCwiUGFyZW50U3R5bGUiOm51bGx9LCJIb3Jpem9udGFsQ29ubmVjdG9yU3R5bGUiOnsiJGlkIjoiMzY0NiIsIkxpbmVDb2xvciI6eyIkaWQiOiIzNjQ3IiwiJHR5cGUiOiJOTFJFLkNvbW1vbi5Eb20uU29saWRDb2xvckJydXNoLCBOTFJFLkNvbW1vbiIsIkNvbG9yIjp7IiRpZCI6IjM2NDgiLCJBIjoyNTUsIlIiOjIwNCwiRyI6MjA0LCJCIjoyMDR9fSwiTGluZVdlaWdodCI6MS4wLCJMaW5lVHlwZSI6MCwiUGFyZW50U3R5bGUiOm51bGx9LCJWZXJ0aWNhbENvbm5lY3RvclN0eWxlIjp7IiRpZCI6IjM2NDkiLCJMaW5lQ29sb3IiOnsiJGlkIjoiMzY1MCIsIiR0eXBlIjoiTkxSRS5Db21tb24uRG9tLlNvbGlkQ29sb3JCcnVzaCwgTkxSRS5Db21tb24iLCJDb2xvciI6eyIkaWQiOiIzNjUxIiwiQSI6MjU1LCJSIjoyMDQsIkciOjIwNCwiQiI6MjA0fX0sIkxpbmVXZWlnaHQiOjAuMCwiTGluZVR5cGUiOjAsIlBhcmVudFN0eWxlIjpudWxsfSwiTWFyZ2luIjpudWxsLCJTdGFydERhdGVQb3NpdGlvbiI6NiwiRW5kRGF0ZVBvc2l0aW9uIjo2LCJEYXRlSXNWaXNpYmxlIjpmYWxzZSwiVGl0bGVQb3NpdGlvbiI6MiwiRHVyYXRpb25Qb3NpdGlvbiI6NiwiUGVyY2VudGFnZUNvbXBsZXRlZFBvc2l0aW9uIjo0LCJTcGFjaW5nIjozLCJJc0JlbG93VGltZWJhbmQiOnRydWUsIlBlcmNlbnRhZ2VDb21wbGV0ZVNoYXBlT3BhY2l0eSI6MzUsIlNoYXBlU3R5bGUiOnsiJGlkIjoiMzY1MiIsIk1hcmdpbiI6eyIkaWQiOiIzNjUzIiwiVG9wIjowLjAsIkxlZnQiOjQuMCwiUmlnaHQiOjQuMCwiQm90dG9tIjowLjB9LCJQYWRkaW5nIjp7IiRpZCI6IjM2NTQiLCJUb3AiOjAuMCwiTGVmdCI6MC4wLCJSaWdodCI6MC4wLCJCb3R0b20iOjAuMH0sIkJhY2tncm91bmQiOnsiJGlkIjoiMzY1NSIsIkNvbG9yIjp7IiRpZCI6IjM2NTYiLCJBIjoyNTUsIlIiOjIzNSwiRyI6MTg5LCJCIjoxMDJ9fSwiSXNWaXNpYmxlIjp0cnVlLCJXaWR0aCI6MC4wLCJIZWlnaHQiOjE2LjAsIkJvcmRlclN0eWxlIjp7IiRpZCI6IjM2NTciLCJMaW5lQ29sb3IiOnsiJGlkIjoiMzY1OCIsIiR0eXBlIjoiTkxSRS5Db21tb24uRG9tLlNvbGlkQ29sb3JCcnVzaCwgTkxSRS5Db21tb24iLCJDb2xvciI6eyIkaWQiOiIzNjU5IiwiQSI6MjU1LCJSIjoyMzQsIkciOjIyLCJCIjozMH19LCJMaW5lV2VpZ2h0IjowLjAsIkxpbmVUeXBlIjowLCJQYXJlbnRTdHlsZSI6bnVsbH0sIlBhcmVudFN0eWxlIjpudWxsfSwiVGl0bGVTdHlsZSI6eyIkaWQiOiIzNjYwIiwiRm9udFNldHRpbmdzIjp7IiRpZCI6IjM2NjEiLCJGb250U2l6ZSI6OSwiRm9udE5hbWUiOiJBcmlhbCIsIklzQm9sZCI6dHJ1ZSwiSXNJdGFsaWMiOmZhbHNlLCJJc1VuZGVybGluZWQiOmZhbHNlLCJQYXJlbnRTdHlsZSI6bnVsbH0sIkF1dG9TaXplIjowLCJGb3JlZ3JvdW5kIjp7IiRpZCI6IjM2NjIiLCJDb2xvciI6eyIkaWQiOiIzNjYz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M2NjQiLCJUb3AiOjAuMCwiTGVmdCI6MC4wLCJSaWdodCI6MC4wLCJCb3R0b20iOjAuMH0sIlBhZGRpbmciOnsiJGlkIjoiMzY2NSIsIlRvcCI6MC4wLCJMZWZ0IjowLjAsIlJpZ2h0IjowLjAsIkJvdHRvbSI6MC4wfSwiQmFja2dyb3VuZCI6eyIkaWQiOiIzNjY2IiwiQ29sb3IiOnsiJGlkIjoiMzY2NyIsIkEiOjAsIlIiOjI1NSwiRyI6MjU1LCJCIjoyNTV9fSwiSXNWaXNpYmxlIjp0cnVlLCJXaWR0aCI6MC4wLCJIZWlnaHQiOjAuMCwiQm9yZGVyU3R5bGUiOm51bGwsIlBhcmVudFN0eWxlIjpudWxsfSwiRGF0ZVN0eWxlIjp7IiRpZCI6IjM2NjgiLCJGb250U2V0dGluZ3MiOnsiJGlkIjoiMzY2OSIsIkZvbnRTaXplIjo5LCJGb250TmFtZSI6IkNhbGlicmkiLCJJc0JvbGQiOmZhbHNlLCJJc0l0YWxpYyI6ZmFsc2UsIklzVW5kZXJsaW5lZCI6ZmFsc2UsIlBhcmVudFN0eWxlIjpudWxsfSwiQXV0b1NpemUiOjAsIkZvcmVncm91bmQiOnsiJGlkIjoiMzY3MCIsIkNvbG9yIjp7IiRpZCI6IjM2NzE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zNjcyIiwiVG9wIjowLjAsIkxlZnQiOjAuMCwiUmlnaHQiOjAuMCwiQm90dG9tIjowLjB9LCJQYWRkaW5nIjp7IiRpZCI6IjM2NzMiLCJUb3AiOjAuMCwiTGVmdCI6MC4wLCJSaWdodCI6MC4wLCJCb3R0b20iOjAuMH0sIkJhY2tncm91bmQiOnsiJGlkIjoiMzY3NCIsIkNvbG9yIjp7IiRpZCI6IjM2NzUiLCJBIjowLCJSIjoyNTUsIkciOjI1NSwiQiI6MjU1fX0sIklzVmlzaWJsZSI6dHJ1ZSwiV2lkdGgiOjAuMCwiSGVpZ2h0IjowLjAsIkJvcmRlclN0eWxlIjpudWxsLCJQYXJlbnRTdHlsZSI6bnVsbH0sIkRhdGVGb3JtYXQiOnsiJGlkIjoiMzY3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Njc3IiwiRm9ybWF0IjowLCJJc1Zpc2libGUiOmZhbHNlLCJMYXN0S25vd25WaXNpYmlsaXR5U3RhdGUiOmZhbHNlfSwiSXNWaXNpYmxlIjp0cnVlLCJQYXJlbnRTdHlsZSI6bnVsbCwiX2V4cGxpY2l0bHlTZXQiOnsiJGlkIjoiMzY3OC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EZWZhdWx0U3dpbWxhbmVNb3RTdHlsZSI6eyIkaWQiOiIzNjc5IiwiU2hhcGUiOjE3LCJDb25uZWN0b3JNYXJnaW4iOnsiJGlkIjoiMzY4MCIsIlRvcCI6MC4wLCJMZWZ0IjoyLjAsIlJpZ2h0IjoyLjAsIkJvdHRvbSI6MC4wfSwiQ29ubmVjdG9yU3R5bGUiOnsiJGlkIjoiMzY4MSIsIkxpbmVDb2xvciI6eyIkaWQiOiIzNjgyIiwiJHR5cGUiOiJOTFJFLkNvbW1vbi5Eb20uU29saWRDb2xvckJydXNoLCBOTFJFLkNvbW1vbiIsIkNvbG9yIjp7IiRpZCI6IjM2ODMiLCJBIjoxMjcsIlIiOjc5LCJHIjoxMjksIkIiOjE4OX19LCJMaW5lV2VpZ2h0IjoxLjAsIkxpbmVUeXBlIjowLCJQYXJlbnRTdHlsZSI6bnVsbH0sIklzQmVsb3dUaW1lYmFuZCI6ZmFsc2UsIlBvc2l0aW9uT25UYXNrIjoxLCJIaWRlRGF0ZSI6ZmFsc2UsIlNoYXBlU2l6ZSI6MCwiU3BhY2luZyI6MS4wLCJQYWRkaW5nIjp7IiRpZCI6IjM2ODQiLCJUb3AiOjcuMCwiTGVmdCI6My4wLCJSaWdodCI6MC4wLCJCb3R0b20iOjIuMH0sIlNoYXBlU3R5bGUiOnsiJGlkIjoiMzY4NSIsIk1hcmdpbiI6eyIkaWQiOiIzNjg2IiwiVG9wIjowLjAsIkxlZnQiOjAuMCwiUmlnaHQiOjAuMCwiQm90dG9tIjowLjB9LCJQYWRkaW5nIjp7IiRpZCI6IjM2ODciLCJUb3AiOjAuMCwiTGVmdCI6MC4wLCJSaWdodCI6MC4wLCJCb3R0b20iOjAuMH0sIkJhY2tncm91bmQiOnsiJGlkIjoiMzY4OCIsIkNvbG9yIjp7IiRpZCI6IjM2ODkiLCJBIjoyNTUsIlIiOjIzMiwiRyI6MjMyLCJCIjoyMzJ9fSwiSXNWaXNpYmxlIjp0cnVlLCJXaWR0aCI6MTIuMCwiSGVpZ2h0IjoxNC4wLCJCb3JkZXJTdHlsZSI6eyIkaWQiOiIzNjkwIiwiTGluZUNvbG9yIjp7IiRpZCI6IjM2OTEiLCIkdHlwZSI6Ik5MUkUuQ29tbW9uLkRvbS5Tb2xpZENvbG9yQnJ1c2gsIE5MUkUuQ29tbW9uIiwiQ29sb3IiOnsiJGlkIjoiMzY5MiIsIkEiOjI1NSwiUiI6MjM0LCJHIjoyMiwiQiI6MzB9fSwiTGluZVdlaWdodCI6MC4wLCJMaW5lVHlwZSI6MCwiUGFyZW50U3R5bGUiOm51bGx9LCJQYXJlbnRTdHlsZSI6bnVsbH0sIlRpdGxlU3R5bGUiOnsiJGlkIjoiMzY5MyIsIkZvbnRTZXR0aW5ncyI6eyIkaWQiOiIzNjk0IiwiRm9udFNpemUiOjEwLCJGb250TmFtZSI6IkNhbGlicmkiLCJJc0JvbGQiOnRydWUsIklzSXRhbGljIjpmYWxzZSwiSXNVbmRlcmxpbmVkIjpmYWxzZSwiUGFyZW50U3R5bGUiOm51bGx9LCJBdXRvU2l6ZSI6MCwiRm9yZWdyb3VuZCI6eyIkaWQiOiIzNjk1IiwiQ29sb3IiOnsiJGlkIjoiMzY5NiIsIkEiOjI1NSwiUiI6MCwiRyI6MCwiQiI6MH19LCJNYXhXaWR0aCI6MjAwLjAsIk1heEhlaWdodCI6IkluZmluaXR5IiwiU21hcnRGb3JlZ3JvdW5kSXNBY3RpdmUiOmZhbHNlLCJIb3Jpem9udGFsQWxpZ25tZW50IjoxLCJWZXJ0aWNhbEFsaWdubWVudCI6MCwiU21hcnRGb3JlZ3JvdW5kIjpudWxsLCJCYWNrZ3JvdW5kRmlsbFR5cGUiOjAsIk1hcmdpbiI6eyIkaWQiOiIzNjk3IiwiVG9wIjowLjAsIkxlZnQiOjAuMCwiUmlnaHQiOjAuMCwiQm90dG9tIjowLjB9LCJQYWRkaW5nIjp7IiRpZCI6IjM2OTgiLCJUb3AiOjAuMCwiTGVmdCI6MC4wLCJSaWdodCI6MC4wLCJCb3R0b20iOjAuMH0sIkJhY2tncm91bmQiOnsiJGlkIjoiMzY5OSIsIkNvbG9yIjp7IiRpZCI6IjM3MDAiLCJBIjo4OSwiUiI6MCwiRyI6MCwiQiI6MH19LCJJc1Zpc2libGUiOnRydWUsIldpZHRoIjowLjAsIkhlaWdodCI6MC4wLCJCb3JkZXJTdHlsZSI6bnVsbCwiUGFyZW50U3R5bGUiOm51bGx9LCJEYXRlU3R5bGUiOnsiJGlkIjoiMzcwMSIsIkZvbnRTZXR0aW5ncyI6eyIkaWQiOiIzNzAyIiwiRm9udFNpemUiOjEwLCJGb250TmFtZSI6IkNhbGlicmkiLCJJc0JvbGQiOmZhbHNlLCJJc0l0YWxpYyI6ZmFsc2UsIklzVW5kZXJsaW5lZCI6ZmFsc2UsIlBhcmVudFN0eWxlIjpudWxsfSwiQXV0b1NpemUiOjAsIkZvcmVncm91bmQiOnsiJGlkIjoiMzcwMyIsIkNvbG9yIjp7IiRpZCI6IjM3MDQ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M3MDUiLCJUb3AiOjAuMCwiTGVmdCI6MC4wLCJSaWdodCI6MC4wLCJCb3R0b20iOjAuMH0sIlBhZGRpbmciOnsiJGlkIjoiMzcwNiIsIlRvcCI6MC4wLCJMZWZ0IjowLjAsIlJpZ2h0IjowLjAsIkJvdHRvbSI6MC4wfSwiQmFja2dyb3VuZCI6eyIkaWQiOiIzNzA3IiwiQ29sb3IiOnsiJHJlZiI6IjM3MDAifX0sIklzVmlzaWJsZSI6ZmFsc2UsIldpZHRoIjowLjAsIkhlaWdodCI6MC4wLCJCb3JkZXJTdHlsZSI6bnVsbCwiUGFyZW50U3R5bGUiOm51bGx9LCJEYXRlRm9ybWF0Ijp7IiRpZCI6IjM3MDg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cwOSIsIkZvcm1hdCI6MCwiSXNWaXNpYmxlIjpmYWxzZSwiTGFzdEtub3duVmlzaWJpbGl0eVN0YXRlIjpmYWxzZX0sIklzVmlzaWJsZSI6dHJ1ZSwiUGFyZW50U3R5bGUiOm51bGx9LCJEZWZhdWx0U3dpbWxhbmVNaWxlc3RvbmVTdHlsZSI6eyIkaWQiOiIzNzEwIiwiVGl0bGVQb3NpdGlvbiI6IlJpZ2h0IiwiRGF0ZVBvc2l0aW9uIjoiTGVmdCIsIlNoYXBlVHlwZSI6MTcsIlNoYXBlU2l6ZSI6MCwiU3BhY2luZyI6NSwiU2hhcGVTdHlsZSI6eyIkaWQiOiIzNzExIiwiTWFyZ2luIjp7IiRpZCI6IjM3MTIiLCJUb3AiOjAuMCwiTGVmdCI6MC4wLCJSaWdodCI6MC4wLCJCb3R0b20iOjAuMH0sIlBhZGRpbmciOnsiJGlkIjoiMzcxMyIsIlRvcCI6MC4wLCJMZWZ0IjowLjAsIlJpZ2h0IjowLjAsIkJvdHRvbSI6MC4wfSwiQmFja2dyb3VuZCI6eyIkaWQiOiIzNzE0IiwiQ29sb3IiOnsiJGlkIjoiMzcxNSIsIkEiOjI1NSwiUiI6MjMyLCJHIjoyMzIsIkIiOjIzMn19LCJJc1Zpc2libGUiOnRydWUsIldpZHRoIjoxMi4wLCJIZWlnaHQiOjE0LjAsIkJvcmRlclN0eWxlIjp7IiRpZCI6IjM3MTYiLCJMaW5lQ29sb3IiOnsiJGlkIjoiMzcxNyIsIiR0eXBlIjoiTkxSRS5Db21tb24uRG9tLlNvbGlkQ29sb3JCcnVzaCwgTkxSRS5Db21tb24iLCJDb2xvciI6eyIkaWQiOiIzNzE4IiwiQSI6MjU1LCJSIjoyMzQsIkciOjIyLCJCIjozMH19LCJMaW5lV2VpZ2h0IjowLjAsIkxpbmVUeXBlIjowLCJQYXJlbnRTdHlsZSI6bnVsbH0sIlBhcmVudFN0eWxlIjpudWxsfSwiVGl0bGVTdHlsZSI6eyIkaWQiOiIzNzE5IiwiRm9udFNldHRpbmdzIjp7IiRpZCI6IjM3MjAiLCJGb250U2l6ZSI6MTAsIkZvbnROYW1lIjoiQ2FsaWJyaSIsIklzQm9sZCI6dHJ1ZSwiSXNJdGFsaWMiOmZhbHNlLCJJc1VuZGVybGluZWQiOmZhbHNlLCJQYXJlbnRTdHlsZSI6bnVsbH0sIkF1dG9TaXplIjowLCJGb3JlZ3JvdW5kIjp7IiRpZCI6IjM3MjEiLCJDb2xvciI6eyIkaWQiOiIzNzIy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M3MjMiLCJUb3AiOjAuMCwiTGVmdCI6MC4wLCJSaWdodCI6MC4wLCJCb3R0b20iOjAuMH0sIlBhZGRpbmciOnsiJGlkIjoiMzcyNCIsIlRvcCI6MC4wLCJMZWZ0IjowLjAsIlJpZ2h0IjowLjAsIkJvdHRvbSI6MC4wfSwiQmFja2dyb3VuZCI6eyIkaWQiOiIzNzI1IiwiQ29sb3IiOnsiJGlkIjoiMzcyNiIsIkEiOjg5LCJSIjowLCJHIjowLCJCIjowfX0sIklzVmlzaWJsZSI6dHJ1ZSwiV2lkdGgiOjAuMCwiSGVpZ2h0IjowLjAsIkJvcmRlclN0eWxlIjpudWxsLCJQYXJlbnRTdHlsZSI6bnVsbH0sIkRhdGVTdHlsZSI6eyIkaWQiOiIzNzI3IiwiRm9udFNldHRpbmdzIjp7IiRpZCI6IjM3MjgiLCJGb250U2l6ZSI6MTAsIkZvbnROYW1lIjoiQ2FsaWJyaSIsIklzQm9sZCI6ZmFsc2UsIklzSXRhbGljIjpmYWxzZSwiSXNVbmRlcmxpbmVkIjpmYWxzZSwiUGFyZW50U3R5bGUiOm51bGx9LCJBdXRvU2l6ZSI6MCwiRm9yZWdyb3VuZCI6eyIkaWQiOiIzNzI5IiwiQ29sb3IiOnsiJGlkIjoiMzczM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zczMSIsIlRvcCI6MC4wLCJMZWZ0IjowLjAsIlJpZ2h0IjowLjAsIkJvdHRvbSI6MC4wfSwiUGFkZGluZyI6eyIkaWQiOiIzNzMyIiwiVG9wIjowLjAsIkxlZnQiOjAuMCwiUmlnaHQiOjAuMCwiQm90dG9tIjowLjB9LCJCYWNrZ3JvdW5kIjp7IiRpZCI6IjM3MzMiLCJDb2xvciI6eyIkaWQiOiIzNzM0IiwiQSI6ODksIlIiOjAsIkciOjAsIkIiOjB9fSwiSXNWaXNpYmxlIjpmYWxzZSwiV2lkdGgiOjAuMCwiSGVpZ2h0IjowLjAsIkJvcmRlclN0eWxlIjpudWxsLCJQYXJlbnRTdHlsZSI6bnVsbH0sIkRhdGVGb3JtYXQiOnsiJGlkIjoiMzcz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NzM2IiwiRm9ybWF0IjowLCJJc1Zpc2libGUiOmZhbHNlLCJMYXN0S25vd25WaXNpYmlsaXR5U3RhdGUiOmZhbHNlfSwiSXNWaXNpYmxlIjp0cnVlLCJQYXJlbnRTdHlsZSI6bnVsbH0sIkRlZmF1bHRTd2ltbGFuZUFjdGl2aXR5U3R5bGUiOnsiJGlkIjoiMzczNyIsIkhlYWRlclN0eWxlIjp7IiRpZCI6IjM3MzgiLCJUZXh0U3R5bGUiOnsiJGlkIjoiMzczOSIsIkZvbnRTZXR0aW5ncyI6eyIkaWQiOiIzNzQwIiwiRm9udFNpemUiOjExLCJGb250TmFtZSI6IkFyaWFsIiwiSXNCb2xkIjpmYWxzZSwiSXNJdGFsaWMiOmZhbHNlLCJJc1VuZGVybGluZWQiOmZhbHNlLCJQYXJlbnRTdHlsZSI6bnVsbH0sIkF1dG9TaXplIjoyLCJGb3JlZ3JvdW5kIjp7IiRpZCI6IjM3NDEiLCJDb2xvciI6eyIkaWQiOiIzNzQyIiwiQSI6MjU1LCJSIjowLCJHIjowLCJCIjowfX0sIk1heFdpZHRoIjowLjAsIk1heEhlaWdodCI6IkluZmluaXR5IiwiU21hcnRGb3JlZ3JvdW5kSXNBY3RpdmUiOmZhbHNlLCJIb3Jpem9udGFsQWxpZ25tZW50IjowLCJWZXJ0aWNhbEFsaWdubWVudCI6MCwiU21hcnRGb3JlZ3JvdW5kIjpudWxsLCJCYWNrZ3JvdW5kRmlsbFR5cGUiOjAsIk1hcmdpbiI6eyIkaWQiOiIzNzQzIiwiVG9wIjowLjAsIkxlZnQiOjAuMCwiUmlnaHQiOjAuMCwiQm90dG9tIjowLjB9LCJQYWRkaW5nIjp7IiRpZCI6IjM3NDQiLCJUb3AiOjAuMCwiTGVmdCI6MC4wLCJSaWdodCI6MC4wLCJCb3R0b20iOjAuMH0sIkJhY2tncm91bmQiOnsiJGlkIjoiMzc0NSIsIkNvbG9yIjp7IiRpZCI6IjM3NDYiLCJBIjowLCJSIjoyNTUsIkciOjI1NSwiQiI6MjU1fX0sIklzVmlzaWJsZSI6dHJ1ZSwiV2lkdGgiOjAuMCwiSGVpZ2h0IjowLjAsIkJvcmRlclN0eWxlIjpudWxsLCJQYXJlbnRTdHlsZSI6bnVsbH0sIlJlY3RhbmdsZVN0eWxlIjp7IiRpZCI6IjM3NDciLCJNYXJnaW4iOnsiJGlkIjoiMzc0OCIsIlRvcCI6MC4wLCJMZWZ0IjowLjAsIlJpZ2h0IjowLjAsIkJvdHRvbSI6MC4wfSwiUGFkZGluZyI6eyIkaWQiOiIzNzQ5IiwiVG9wIjowLjAsIkxlZnQiOjAuMCwiUmlnaHQiOjAuMCwiQm90dG9tIjowLjB9LCJCYWNrZ3JvdW5kIjp7IiRpZCI6IjM3NTAiLCJDb2xvciI6eyIkaWQiOiIzNzUxIiwiQSI6NjMsIlIiOjIzMiwiRyI6MjMyLCJCIjoyMzJ9fSwiSXNWaXNpYmxlIjp0cnVlLCJXaWR0aCI6MC4wLCJIZWlnaHQiOjAuMCwiQm9yZGVyU3R5bGUiOnsiJGlkIjoiMzc1MiIsIkxpbmVDb2xvciI6eyIkaWQiOiIzNzUzIiwiJHR5cGUiOiJOTFJFLkNvbW1vbi5Eb20uU29saWRDb2xvckJydXNoLCBOTFJFLkNvbW1vbiIsIkNvbG9yIjp7IiRpZCI6IjM3NTQiLCJBIjoyNTUsIlIiOjQ3LCJHIjo4MiwiQiI6MTQzfX0sIkxpbmVXZWlnaHQiOjAuMCwiTGluZVR5cGUiOjAsIlBhcmVudFN0eWxlIjpudWxsfSwiUGFyZW50U3R5bGUiOm51bGx9LCJNYXJnaW4iOnsiJGlkIjoiMzc1NSIsIlRvcCI6MC4wLCJMZWZ0IjowLjAsIlJpZ2h0IjowLjAsIkJvdHRvbSI6MC4wfSwiUGFkZGluZyI6eyIkaWQiOiIzNzU2IiwiVG9wIjowLjAsIkxlZnQiOjAuMCwiUmlnaHQiOjAuMCwiQm90dG9tIjowLjB9LCJCYWNrZ3JvdW5kIjpudWxsLCJJc1Zpc2libGUiOnRydWUsIldpZHRoIjowLjAsIkhlaWdodCI6MC4wLCJCb3JkZXJTdHlsZSI6bnVsbCwiUGFyZW50U3R5bGUiOm51bGx9LCJCYWNrZ3JvdW5kU3R5bGUiOnsiJGlkIjoiMzc1NyIsIk1hcmdpbiI6eyIkaWQiOiIzNzU4IiwiVG9wIjowLjAsIkxlZnQiOjAuMCwiUmlnaHQiOjAuMCwiQm90dG9tIjowLjB9LCJQYWRkaW5nIjp7IiRpZCI6IjM3NTkiLCJUb3AiOjAuMCwiTGVmdCI6MC4wLCJSaWdodCI6MC4wLCJCb3R0b20iOjAuMH0sIkJhY2tncm91bmQiOnsiJGlkIjoiMzc2MCIsIkNvbG9yIjp7IiRpZCI6IjM3NjEiLCJBIjo1MSwiUiI6MjMyLCJHIjoyMzIsIkIiOjIzMn19LCJJc1Zpc2libGUiOnRydWUsIldpZHRoIjowLjAsIkhlaWdodCI6MC4wLCJCb3JkZXJTdHlsZSI6eyIkaWQiOiIzNzYyIiwiTGluZUNvbG9yIjp7IiRpZCI6IjM3NjMiLCIkdHlwZSI6Ik5MUkUuQ29tbW9uLkRvbS5Tb2xpZENvbG9yQnJ1c2gsIE5MUkUuQ29tbW9uIiwiQ29sb3IiOnsiJGlkIjoiMzc2NCIsIkEiOjI1NSwiUiI6MjM0LCJHIjoyMiwiQiI6MzB9fSwiTGluZVdlaWdodCI6MC4wLCJMaW5lVHlwZSI6MCwiUGFyZW50U3R5bGUiOm51bGx9LCJQYXJlbnRTdHlsZSI6bnVsbH0sIk1hcmdpbiI6eyIkaWQiOiIzNzY1IiwiVG9wIjowLjAsIkxlZnQiOjAuMCwiUmlnaHQiOjAuMCwiQm90dG9tIjowLjB9LCJQYWRkaW5nIjp7IiRpZCI6IjM3NjYiLCJUb3AiOjAuMCwiTGVmdCI6MC4wLCJSaWdodCI6MC4wLCJCb3R0b20iOjAuMH0sIklzVmlzaWJsZSI6dHJ1ZSwiV2lkdGgiOjAuMCwiSGVpZ2h0IjowLjAsIkJvcmRlclN0eWxlIjpudWxsLCJQYXJlbnRTdHlsZSI6bnVsbH0sIk1hcmdpbiI6eyIkaWQiOiIzNzY3IiwiVG9wIjowLjAsIkxlZnQiOjAuMCwiUmlnaHQiOjAuMCwiQm90dG9tIjowLjB9LCJQYWRkaW5nIjp7IiRpZCI6IjM3NjgiLCJUb3AiOjAuMCwiTGVmdCI6MC4wLCJSaWdodCI6MC4wLCJCb3R0b20iOjAuMH0sIklzVmlzaWJsZSI6dHJ1ZSwiV2lkdGgiOjAuMCwiSGVpZ2h0IjowLjAsIkJvcmRlclN0eWxlIjp7IiRpZCI6IjM3NjkiLCJMaW5lQ29sb3IiOm51bGwsIkxpbmVXZWlnaHQiOjAuMCwiTGluZVR5cGUiOjAsIlBhcmVudFN0eWxlIjpudWxsfSwiUGFyZW50U3R5bGUiOm51bGx9XX0sIlNjYWxlIjpudWxsLCJTY2FsZVYyIjp7IiRpZCI6IjM3NzAiLCJTdGFydERhdGUiOiIwMDAxLTAxLTAxVDAwOjAwOjAwIiwiRW5kRGF0ZSI6IjIwMjMtMDktMzBUMjM6NTk6MDAiLCJBdXRvRGF0ZVJhbmdlIjp0cnVlLCJXb3JraW5nRGF5cyI6MzEsIkZpc2NhbFllYXIiOnsiJGlkIjoiMzc3MSIsIlN0YXJ0TW9udGgiOjEsIlVzZVN0YXJ0aW5nWWVhckZvck51bWJlcmluZyI6dHJ1ZSwiU2hvd0Zpc2NhbFllYXJMYWJlbCI6dHJ1ZX0sIlRvZGF5TWFya2VyVGV4dCI6IlRvZGF5IiwiQXV0b1NjYWxlVHlwZSI6ZmFsc2UsIlRpbWViYW5kU2NhbGVzIjp7IiRpZCI6IjM3NzIiLCJUb3BTY2FsZUxheWVyIjp7IiRpZCI6IjM3NzMiLCJGb3JtYXQiOiJNTU0iLCJUeXBlIjozfSwiTWlkZGxlU2NhbGVMYXllciI6eyIkaWQiOiIzNzc0IiwiRm9ybWF0IjoiTU1NIiwiVHlwZSI6Mn0sIkJvdHRvbVNjYWxlTGF5ZXIiOnsiJGlkIjoiMzc3NSIsIkZvcm1hdCI6InciLCJUeXBlIjoxfX19LCJNaWxlc3RvbmVzIjpbXSwiVGFza3MiOltdLCJTd2ltbGFuZXMiOltdLCJNc1Byb2plY3RJdGVtc1RyZWUiOnsiJGlkIjoiMzc3NiIsIlJvb3QiOnsiSW1wb3J0SWQiOm51bGwsIklzSW1wb3J0ZWQiOmZhbHNlLCJDaGlsZHJlbiI6W119fSwiTWV0YWRhdGEiOnsiJGlkIjoiMzc3NyIsIlNvdXJjZVRlbXBsYXRlIjoie1wiJGlkXCI6XCIxXCIsXCJJZFwiOlwiY2MyNmY4NjMtMjdjZS00ODBlLWE1ODktYjNmMTJmMmQ2ZWIwXCIsXCJDdWx0dXJlSW5mb05hbWVcIjpcImVuLVVTXCIsXCJWZXJzaW9uXCI6e1wiJGlkXCI6XCIyXCIsXCJUZW1wbGF0ZURvbVZlcnNpb25cIjpcIjEuMi4wXCJ9LFwiRWZmZWN0XCI6MSxcIlN0eWxlXCI6e1wiJGlkXCI6XCIzXCIsXCJUaW1lYmFuZFN0eWxlXCI6e1wiJGlkXCI6XCI0XCIsXCJTY2FsZU1hcmtpbmdcIjoxLFwiU2hhcGVcIjoxMCxcIlNoYXBlU3R5bGVcIjp7XCIkaWRcIjpcIjVcIixcIk1hcmdpblwiOntcIiRpZFwiOlwiNlwiLFwiVG9wXCI6MC4wLFwiTGVmdFwiOjEwLjAsXCJSaWdodFwiOjEwLjAsXCJCb3R0b21cIjowLjB9LFwiUGFkZGluZ1wiOntcIiRpZFwiOlwiN1wiLFwiVG9wXCI6My4wLFwiTGVmdFwiOjAuMCxcIlJpZ2h0XCI6MC4wLFwiQm90dG9tXCI6My4wfSxcIkJhY2tncm91bmRcIjp7XCIkaWRcIjpcIjhcIixcIkNvbG9yXCI6e1wiJGlkXCI6XCI5XCIsXCJBXCI6MjU1LFwiUlwiOjY4LFwiR1wiOjg0LFwiQlwiOjEwNn19LFwiSXNWaXNpYmxlXCI6dHJ1ZSxcIldpZHRoXCI6ODU4LjAsXCJIZWlnaHRcIjoyMC4wLFwiQm9yZGVyU3R5bGVcIjp7XCIkaWRcIjpcIjEwXCIsXCJMaW5lQ29sb3JcIjp7XCIkaWRcIjpcIjExXCIsXCIkdHlwZVwiOlwiTkxSRS5Db21tb24uRG9tLlNvbGlkQ29sb3JCcnVzaCwgTkxSRS5Db21tb25cIixcIkNvbG9yXCI6e1wiJGlkXCI6XCIxMlwiLFwiQVwiOjI1NSxcIlJcIjoyNTUsXCJHXCI6MCxcIkJcIjowfX0sXCJMaW5lV2VpZ2h0XCI6MC4wLFwiTGluZVR5cGVcIjowfX0sXCJNaWRkbGVUaWVyU2hhcGVTdHlsZVwiOntcIiRpZFwiOlwiMTNcIixcIk1hcmdpblwiOntcIiRpZFwiOlwiMTRcIixcIlRvcFwiOjAuMCxcIkxlZnRcIjoxMC4wLFwiUmlnaHRcIjoxMC4wLFwiQm90dG9tXCI6MC4wfSxcIlBhZGRpbmdcIjp7XCIkaWRcIjpcIjE1XCIsXCJUb3BcIjozLjAsXCJMZWZ0XCI6MC4wLFwiUmlnaHRcIjowLjAsXCJCb3R0b21cIjozLjB9LFwiQmFja2dyb3VuZFwiOntcIiRpZFwiOlwiMTZcIixcIkNvbG9yXCI6e1wiJGlkXCI6XCIxN1wiLFwiQVwiOjI1NSxcIlJcIjo2OCxcIkdcIjo4NCxcIkJcIjoxMDZ9fSxcIklzVmlzaWJsZVwiOnRydWUsXCJXaWR0aFwiOjg1OC4wLFwiSGVpZ2h0XCI6MjAuMCxcIkJvcmRlclN0eWxlXCI6e1wiJGlkXCI6XCIxOFwiLFwiTGluZUNvbG9yXCI6e1wiJGlkXCI6XCIxOVwiLFwiJHR5cGVcIjpcIk5MUkUuQ29tbW9uLkRvbS5Tb2xpZENvbG9yQnJ1c2gsIE5MUkUuQ29tbW9uXCIsXCJDb2xvclwiOntcIiRpZFwiOlwiMjBcIixcIkFcIjoyNTUsXCJSXCI6MjU1LFwiR1wiOjAsXCJCXCI6MH19LFwiTGluZVdlaWdodFwiOjAuMCxcIkxpbmVUeXBlXCI6MH19LFwiQm90dG9tVGllclNoYXBlU3R5bGVcIjp7XCIkaWRcIjpcIjIxXCIsXCJNYXJnaW5cIjp7XCIkaWRcIjpcIjIyXCIsXCJUb3BcIjowLjAsXCJMZWZ0XCI6MTAuMCxcIlJpZ2h0XCI6MTAuMCxcIkJvdHRvbVwiOjAuMH0sXCJQYWRkaW5nXCI6e1wiJGlkXCI6XCIyM1wiLFwiVG9wXCI6My4wLFwiTGVmdFwiOjAuMCxcIlJpZ2h0XCI6MC4wLFwiQm90dG9tXCI6My4wfSxcIkJhY2tncm91bmRcIjp7XCIkaWRcIjpcIjI0XCIsXCJDb2xvclwiOntcIiRpZFwiOlwiMjVcIixcIkFcIjoyNTUsXCJSXCI6NjgsXCJHXCI6ODQsXCJCXCI6MTA2fX0sXCJJc1Zpc2libGVcIjp0cnVlLFwiV2lkdGhcIjo4NTguMCxcIkhlaWdodFwiOjIwLjAsXCJCb3JkZXJTdHlsZVwiOntcIiRpZFwiOlwiMjZcIixcIkxpbmVDb2xvclwiOntcIiRpZFwiOlwiMjdcIixcIiR0eXBlXCI6XCJOTFJFLkNvbW1vbi5Eb20uU29saWRDb2xvckJydXNoLCBOTFJFLkNvbW1vblwiLFwiQ29sb3JcIjp7XCIkaWRcIjpcIjI4XCIsXCJBXCI6MjU1LFwiUlwiOjI1NSxcIkdcIjowLFwiQlwiOjB9fSxcIkxpbmVXZWlnaHRcIjowLjAsXCJMaW5lVHlwZVwiOjB9fSxcIlJpZ2h0RW5kQ2Fwc1N0eWxlXCI6e1wiJGlkXCI6XCIyOVwiLFwiRm9udFNldHRpbmdzXCI6e1wiJGlkXCI6XCIzMFwiLFwiRm9udFNpemVcIjoxOCxcIkZvbnROYW1lXCI6XCJDYWxpYnJpXCIsXCJJc0JvbGRcIjp0cnVlLFwiSXNJdGFsaWNcIjpmYWxzZSxcIklzVW5kZXJsaW5lZFwiOmZhbHNlfSxcIkF1dG9TaXplXCI6MCxcIkZvcmVncm91bmRcIjp7XCIkaWRcIjpcIjMxXCIsXCJDb2xvclwiOntcIiRpZFwiOlwiMzJcIixcIkFcIjoyNTUsXCJSXCI6MjM3LFwiR1wiOjEyNSxcIkJcIjo0OX19LFwiQmFja2dyb3VuZEZpbGxUeXBlXCI6MCxcIk1heFdpZHRoXCI6XCJJbmZpbml0eVwiLFwiTWF4SGVpZ2h0XCI6XCJJbmZpbml0eVwiLFwiU21hcnRGb3JlZ3JvdW5kSXNBY3RpdmVcIjpmYWxzZSxcIkhvcml6b250YWxBbGlnbm1lbnRcIjowLFwiVmVydGljYWxBbGlnbm1lbnRcIjowLFwiU21hcnRGb3JlZ3JvdW5kXCI6bnVsbCxcIk1hcmdpblwiOntcIiRpZFwiOlwiMzNcIixcIlRvcFwiOjAuMCxcIkxlZnRcIjowLjAsXCJSaWdodFwiOjIwLjAsXCJCb3R0b21cIjowLjB9LFwiUGFkZGluZ1wiOntcIiRpZFwiOlwiMzRcIixcIlRvcFwiOjAuMCxcIkxlZnRcIjowLjAsXCJSaWdodFwiOjAuMCxcIkJvdHRvbVwiOjAuMH0sXCJCYWNrZ3JvdW5kXCI6e1wiJGlkXCI6XCIzNVwiLFwiQ29sb3JcIjp7XCIkaWRcIjpcIjM2XCIsXCJBXCI6MCxcIlJcIjowLFwiR1wiOjAsXCJCXCI6MH19LFwiSXNWaXNpYmxlXCI6dHJ1ZSxcIldpZHRoXCI6MC4wLFwiSGVpZ2h0XCI6MC4wLFwiQm9yZGVyU3R5bGVcIjpudWxsfSxcIkxlZnRFbmRDYXBzU3R5bGVcIjp7XCIkaWRcIjpcIjM3XCIsXCJGb250U2V0dGluZ3NcIjp7XCIkaWRcIjpcIjM4XCIsXCJGb250U2l6ZVwiOjE4LFwiRm9udE5hbWVcIjpcIkNhbGlicmlcIixcIklzQm9sZFwiOnRydWUsXCJJc0l0YWxpY1wiOmZhbHNlLFwiSXNVbmRlcmxpbmVkXCI6ZmFsc2V9LFwiQXV0b1NpemVcIjowLFwiRm9yZWdyb3VuZFwiOntcIiRpZFwiOlwiMzlcIixcIkNvbG9yXCI6e1wiJGlkXCI6XCI0MFwiLFwiQVwiOjI1NSxcIlJcIjoyMzcsXCJHXCI6MTI1LFwiQlwiOjQ5fX0sXCJCYWNrZ3JvdW5kRmlsbFR5cGVcIjowLFwiTWF4V2lkdGhcIjpcIkluZmluaXR5XCIsXCJNYXhIZWlnaHRcIjpcIkluZmluaXR5XCIsXCJTbWFydEZvcmVncm91bmRJc0FjdGl2ZVwiOmZhbHNlLFwiSG9yaXpvbnRhbEFsaWdubWVudFwiOjAsXCJWZXJ0aWNhbEFsaWdubWVudFwiOjAsXCJTbWFydEZvcmVncm91bmRcIjpudWxsLFwiTWFyZ2luXCI6e1wiJGlkXCI6XCI0MVwiLFwiVG9wXCI6MC4wLFwiTGVmdFwiOjIwLjAsXCJSaWdodFwiOjAuMCxcIkJvdHRvbVwiOjAuMH0sXCJQYWRkaW5nXCI6e1wiJGlkXCI6XCI0MlwiLFwiVG9wXCI6MC4wLFwiTGVmdFwiOjAuMCxcIlJpZ2h0XCI6MC4wLFwiQm90dG9tXCI6MC4wfSxcIkJhY2tncm91bmRcIjp7XCIkaWRcIjpcIjQzXCIsXCJDb2xvclwiOntcIiRyZWZcIjpcIjM2XCJ9fSxcIklzVmlzaWJsZVwiOmZhbHNlLFwiV2lkdGhcIjowLjAsXCJIZWlnaHRcIjowLjAsXCJCb3JkZXJTdHlsZVwiOm51bGx9LFwiVG9kYXlUZXh0U3R5bGVcIjp7XCIkaWRcIjpcIjQ0XCIsXCJGb250U2V0dGluZ3NcIjp7XCIkaWRcIjpcIjQ1XCIsXCJGb250U2l6ZVwiOjEyLFwiRm9udE5hbWVcIjpcIkNhbGlicmlcIixcIklzQm9sZFwiOmZhbHNlLFwiSXNJdGFsaWNcIjpmYWxzZSxcIklzVW5kZXJsaW5lZFwiOmZhbHNlfSxcIkF1dG9TaXplXCI6MCxcIkZvcmVncm91bmRcIjp7XCIkaWRcIjpcIjQ2XCIsXCJDb2xvclwiOntcIiRpZFwiOlwiNDdcIixcIkFcIjoyNTUsXCJSXCI6MCxcIkdcIjowLFwiQlwiOjB9fSxcIkJhY2tncm91bmRGaWxsVHlwZVwiOjAsXCJNYXhXaWR0aFwiOjIwMC4wLFwiTWF4SGVpZ2h0XCI6XCJJbmZpbml0eVwiLFwiU21hcnRGb3JlZ3JvdW5kSXNBY3RpdmVcIjpmYWxzZSxcIkhvcml6b250YWxBbGlnbm1lbnRcIjowLFwiVmVydGljYWxBbGlnbm1lbnRcIjowLFwiU21hcnRGb3JlZ3JvdW5kXCI6bnVsbCxcIk1hcmdpblwiOntcIiRpZFwiOlwiNDhcIixcIlRvcFwiOjAuMCxcIkxlZnRcIjowLjAsXCJSaWdodFwiOjAuMCxcIkJvdHRvbVwiOjAuMH0sXCJQYWRkaW5nXCI6e1wiJGlkXCI6XCI0OVwiLFwiVG9wXCI6MC4wLFwiTGVmdFwiOjAuMCxcIlJpZ2h0XCI6MC4wLFwiQm90dG9tXCI6MC4wfSxcIkJhY2tncm91bmRcIjp7XCIkaWRcIjpcIjUwXCIsXCJDb2xvclwiOntcIiRyZWZcIjpcIjM2XCJ9fSxcIklzVmlzaWJsZVwiOnRydWUsXCJXaWR0aFwiOjAuMCxcIkhlaWdodFwiOjAuMCxcIkJvcmRlclN0eWxlXCI6bnVsbH0sXCJUb2RheU1hcmtlclN0eWxlXCI6e1wiJGlkXCI6XCI1MVwiLFwiTWFyZ2luXCI6e1wiJGlkXCI6XCI1MlwiLFwiVG9wXCI6MC4wLFwiTGVmdFwiOjAuMCxcIlJpZ2h0XCI6MC4wLFwiQm90dG9tXCI6MC4wfSxcIlBhZGRpbmdcIjp7XCIkaWRcIjpcIjUzXCIsXCJUb3BcIjowLjAsXCJMZWZ0XCI6MC4wLFwiUmlnaHRcIjowLjAsXCJCb3R0b21cIjowLjB9LFwiQmFja2dyb3VuZFwiOntcIiRpZFwiOlwiNTRcIixcIkNvbG9yXCI6e1wiJGlkXCI6XCI1NVwiLFwiQVwiOjI1NSxcIlJcIjoyNTUsXCJHXCI6MCxcIkJcIjowfX0sXCJJc1Zpc2libGVcIjp0cnVlLFwiV2lkdGhcIjowLjAsXCJIZWlnaHRcIjowLjAsXCJCb3JkZXJTdHlsZVwiOm51bGx9LFwiU2NhbGVTdHlsZVwiOntcIiRpZFwiOlwiNTZcIixcIlNob3dTZWdtZW50U2VwYXJhdG9yc1wiOmZhbHNlLFwiU2VnbWVudFNlcGFyYXRvck9wYWNpdHlcIjozMCxcIlNoYXBlXCI6MyxcIkhhc0JlZW5WaXNpYmxlQmVmb3JlXCI6dHJ1ZSxcIkZvbnRTZXR0aW5nc1wiOntcIiRpZFwiOlwiNTdcIixcIkZvbnRTaXplXCI6MTIsXCJGb250TmFtZVwiOlwiQ2FsaWJyaVwiLFwiSXNCb2xkXCI6ZmFsc2UsXCJJc0l0YWxpY1wiOmZhbHNlLFwiSXNVbmRlcmxpbmVkXCI6ZmFsc2V9LFwiQXV0b1NpemVcIjowLFwiRm9yZWdyb3VuZFwiOntcIiRpZFwiOlwiNThcIixcIkNvbG9yXCI6e1wiJGlkXCI6XCI1OVwiLFwiQVwiOjI1NSxcIlJcIjoyNTUsXCJHXCI6MjU1LFwiQlwiOjI1NX19LFwiQmFja2dyb3VuZEZpbGxUeXBlXCI6MCxcIk1heFdpZHRoXCI6MjAwLjAsXCJNYXhIZWlnaHRcIjpcIkluZmluaXR5XCIsXCJTbWFydEZvcmVncm91bmRJc0FjdGl2ZVwiOmZhbHNlLFwiSG9yaXpvbnRhbEFsaWdubWVudFwiOjAsXCJWZXJ0aWNhbEFsaWdubWVudFwiOjEsXCJTbWFydEZvcmVncm91bmRcIjpudWxsLFwiTWFyZ2luXCI6e1wiJGlkXCI6XCI2MFwiLFwiVG9wXCI6MC4wLFwiTGVmdFwiOjUuMCxcIlJpZ2h0XCI6MC4wLFwiQm90dG9tXCI6MC4wfSxcIlBhZGRpbmdcIjp7XCIkaWRcIjpcIjYxXCIsXCJUb3BcIjowLjAsXCJMZWZ0XCI6MC4wLFwiUmlnaHRcIjowLjAsXCJCb3R0b21cIjowLjB9LFwiQmFja2dyb3VuZFwiOntcIiRpZFwiOlwiNjJcIixcIkNvbG9yXCI6e1wiJHJlZlwiOlwiMzZcIn19LFwiSXNWaXNpYmxlXCI6dHJ1ZSxcIldpZHRoXCI6MC4wLFwiSGVpZ2h0XCI6MC4wLFwiQm9yZGVyU3R5bGVcIjpudWxsfSxcIk1pZGRsZVRpZXJTY2FsZVN0eWxlXCI6e1wiJGlkXCI6XCI2M1wiLFwiU2hvd1NlZ21lbnRTZXBhcmF0b3JzXCI6ZmFsc2UsXCJTZWdtZW50U2VwYXJhdG9yT3BhY2l0eVwiOjMwLFwiU2hhcGVcIjozLFwiSGFzQmVlblZpc2libGVCZWZvcmVcIjpmYWxzZSxcIkZvbnRTZXR0aW5nc1wiOntcIiRpZFwiOlwiNjRcIixcIkZvbnRTaXplXCI6MTIsXCJGb250TmFtZVwiOlwiQ2FsaWJyaVwiLFwiSXNCb2xkXCI6ZmFsc2UsXCJJc0l0YWxpY1wiOmZhbHNlLFwiSXNVbmRlcmxpbmVkXCI6ZmFsc2V9LFwiQXV0b1NpemVcIjowLFwiRm9yZWdyb3VuZFwiOntcIiRpZFwiOlwiNjVcIixcIkNvbG9yXCI6e1wiJGlkXCI6XCI2NlwiLFwiQVwiOjI1NSxcIlJcIjoyNTUsXCJHXCI6MjU1LFwiQlwiOjI1NX19LFwiQmFja2dyb3VuZEZpbGxUeXBlXCI6MCxcIk1heFdpZHRoXCI6MjAwLjAsXCJNYXhIZWlnaHRcIjpcIkluZmluaXR5XCIsXCJTbWFydEZvcmVncm91bmRJc0FjdGl2ZVwiOmZhbHNlLFwiSG9yaXpvbnRhbEFsaWdubWVudFwiOjAsXCJWZXJ0aWNhbEFsaWdubWVudFwiOjEsXCJTbWFydEZvcmVncm91bmRcIjpudWxsLFwiTWFyZ2luXCI6e1wiJGlkXCI6XCI2N1wiLFwiVG9wXCI6MC4wLFwiTGVmdFwiOjUuMCxcIlJpZ2h0XCI6MC4wLFwiQm90dG9tXCI6MC4wfSxcIlBhZGRpbmdcIjp7XCIkaWRcIjpcIjY4XCIsXCJUb3BcIjowLjAsXCJMZWZ0XCI6MC4wLFwiUmlnaHRcIjowLjAsXCJCb3R0b21cIjowLjB9LFwiQmFja2dyb3VuZFwiOntcIiRpZFwiOlwiNjlcIixcIkNvbG9yXCI6e1wiJGlkXCI6XCI3MFwiLFwiQVwiOjAsXCJSXCI6MCxcIkdcIjowLFwiQlwiOjB9fSxcIklzVmlzaWJsZVwiOmZhbHNlLFwiV2lkdGhcIjowLjAsXCJIZWlnaHRcIjowLjAsXCJCb3JkZXJTdHlsZVwiOm51bGx9LFwiQm90dG9tVGllclNjYWxlU3R5bGVcIjp7XCIkaWRcIjpcIjcxXCIsXCJTaG93U2VnbWVudFNlcGFyYXRvcnNcIjpmYWxzZSxcIlNlZ21lbnRTZXBhcmF0b3JPcGFjaXR5XCI6MzAsXCJTaGFwZVwiOjMsXCJIYXNCZWVuVmlzaWJsZUJlZm9yZVwiOmZhbHNlLFwiRm9udFNldHRpbmdzXCI6e1wiJGlkXCI6XCI3MlwiLFwiRm9udFNpemVcIjoxMixcIkZvbnROYW1lXCI6XCJDYWxpYnJpXCIsXCJJc0JvbGRcIjpmYWxzZSxcIklzSXRhbGljXCI6ZmFsc2UsXCJJc1VuZGVybGluZWRcIjpmYWxzZX0sXCJBdXRvU2l6ZVwiOjAsXCJGb3JlZ3JvdW5kXCI6e1wiJGlkXCI6XCI3M1wiLFwiQ29sb3JcIjp7XCIkaWRcIjpcIjc0XCIsXCJBXCI6MjU1LFwiUlwiOjI1NSxcIkdcIjoyNTUsXCJCXCI6MjU1fX0sXCJCYWNrZ3JvdW5kRmlsbFR5cGVcIjowLFwiTWF4V2lkdGhcIjoyMDAuMCxcIk1heEhlaWdodFwiOlwiSW5maW5pdHlcIixcIlNtYXJ0Rm9yZWdyb3VuZElzQWN0aXZlXCI6ZmFsc2UsXCJIb3Jpem9udGFsQWxpZ25tZW50XCI6MCxcIlZlcnRpY2FsQWxpZ25tZW50XCI6MSxcIlNtYXJ0Rm9yZWdyb3VuZFwiOm51bGwsXCJNYXJnaW5cIjp7XCIkaWRcIjpcIjc1XCIsXCJUb3BcIjowLjAsXCJMZWZ0XCI6NS4wLFwiUmlnaHRcIjowLjAsXCJCb3R0b21cIjowLjB9LFwiUGFkZGluZ1wiOntcIiRpZFwiOlwiNzZcIixcIlRvcFwiOjAuMCxcIkxlZnRcIjowLjAsXCJSaWdodFwiOjAuMCxcIkJvdHRvbVwiOjAuMH0sXCJCYWNrZ3JvdW5kXCI6e1wiJGlkXCI6XCI3N1wiLFwiQ29sb3JcIjp7XCIkaWRcIjpcIjc4XCIsXCJBXCI6MCxcIlJcIjowLFwiR1wiOjAsXCJCXCI6MH19LFwiSXNWaXNpYmxlXCI6ZmFsc2UsXCJXaWR0aFwiOjAuMCxcIkhlaWdodFwiOjAuMCxcIkJvcmRlclN0eWxlXCI6bnVsbH0sXCJTaW5nbGVTY2FsZVNoYXBlU3R5bGVcIjpudWxsLFwiRWxhcHNlZFRpbWVCYWNrZ3JvdW5kXCI6e1wiJGlkXCI6XCI3OVwiLFwiQ29sb3JcIjp7XCIkaWRcIjpcIjgwXCIsXCJBXCI6MTkxLFwiUlwiOjI1NSxcIkdcIjowLFwiQlwiOjB9fSxcIkFwcGVuZFllYXJPblllYXJDaGFuZ2VcIjpmYWxzZSxcIkVsYXBzZWRUaW1lRm9ybWF0XCI6MixcIlRvZGF5TWFya2VyUG9zaXRpb25cIjozLFwiUXVpY2tQb3NpdGlvblwiOjIsXCJBYnNvbHV0ZVBvc2l0aW9uXCI6NDA1LjAsXCJNYXJnaW5cIjp7XCIkaWRcIjpcIjgxXCIsXCJUb3BcIjowLjAsXCJMZWZ0XCI6MTAuMCxcIlJpZ2h0XCI6MTAuMCxcIkJvdHRvbVwiOjAuMH0sXCJQYWRkaW5nXCI6e1wiJGlkXCI6XCI4MlwiLFwiVG9wXCI6MC4wLFwiTGVmdFwiOjAuMCxcIlJpZ2h0XCI6MC4wLFwiQm90dG9tXCI6MC4wfSxcIkJhY2tncm91bmRcIjp7XCIkaWRcIjpcIjgzXCIsXCJDb2xvclwiOntcIiRpZFwiOlwiODRcIixcIkFcIjoyNTUsXCJSXCI6NDcsXCJHXCI6NTQsXCJCXCI6MTUzfX0sXCJJc1Zpc2libGVcIjp0cnVlLFwiV2lkdGhcIjowLjAsXCJIZWlnaHRcIjowLjAsXCJCb3JkZXJTdHlsZVwiOm51bGx9LFwiRGVmYXVsdE1pbGVzdG9uZVN0eWxlXCI6e1wiJGlkXCI6XCI4NVwiLFwiU2hhcGVcIjoyLFwiQ29ubmVjdG9yTWFyZ2luXCI6e1wiJGlkXCI6XCI4NlwiLFwiVG9wXCI6MC4wLFwiTGVmdFwiOjIuMCxcIlJpZ2h0XCI6Mi4wLFwiQm90dG9tXCI6MC4wfSxcIkNvbm5lY3RvclN0eWxlXCI6e1wiJGlkXCI6XCI4N1wiLFwiTGluZUNvbG9yXCI6e1wiJGlkXCI6XCI4OFwiLFwiJHR5cGVcIjpcIk5MUkUuQ29tbW9uLkRvbS5Tb2xpZENvbG9yQnJ1c2gsIE5MUkUuQ29tbW9uXCIsXCJDb2xvclwiOntcIiRpZFwiOlwiODlcIixcIkFcIjoxMjcsXCJSXCI6NzksXCJHXCI6MTI5LFwiQlwiOjE4OX19LFwiTGluZVdlaWdodFwiOjEuMCxcIkxpbmVUeXBlXCI6MH0sXCJJc0JlbG93VGltZWJhbmRcIjpmYWxzZSxcIkhpZGVEYXRlXCI6ZmFsc2UsXCJTaGFwZVNpemVcIjoxLFwiU3BhY2luZ1wiOjIuMCxcIlBhZGRpbmdcIjp7XCIkaWRcIjpcIjkwXCIsXCJUb3BcIjo3LjAsXCJMZWZ0XCI6My4wLFwiUmlnaHRcIjowLjAsXCJCb3R0b21cIjoyLjB9LFwiUG9zaXRpb25cIjpudWxsLFwiUG9zaXRpb25PblRhc2tcIjowLFwiU2hhcGVTdHlsZVwiOntcIiRpZFwiOlwiOTFcIixcIk1hcmdpblwiOntcIiRpZFwiOlwiOTJcIixcIlRvcFwiOjAuMCxcIkxlZnRcIjowLjAsXCJSaWdodFwiOjAuMCxcIkJvdHRvbVwiOjAuMH0sXCJQYWRkaW5nXCI6e1wiJGlkXCI6XCI5M1wiLFwiVG9wXCI6MC4wLFwiTGVmdFwiOjAuMCxcIlJpZ2h0XCI6MC4wLFwiQm90dG9tXCI6MC4wfSxcIkJhY2tncm91bmRcIjp7XCIkaWRcIjpcIjk0XCIsXCJDb2xvclwiOntcIiRpZFwiOlwiOTVcIixcIkFcIjoyNTUsXCJSXCI6MCxcIkdcIjoxMTQsXCJCXCI6MTg4fX0sXCJJc1Zpc2libGVcIjp0cnVlLFwiV2lkdGhcIjoxMy4wLFwiSGVpZ2h0XCI6MTMuMCxcIkJvcmRlclN0eWxlXCI6e1wiJGlkXCI6XCI5NlwiLFwiTGluZUNvbG9yXCI6e1wiJGlkXCI6XCI5N1wiLFwiJHR5cGVcIjpcIk5MUkUuQ29tbW9uLkRvbS5Tb2xpZENvbG9yQnJ1c2gsIE5MUkUuQ29tbW9uXCIsXCJDb2xvclwiOntcIiRpZFwiOlwiOThcIixcIkFcIjoyNTUsXCJSXCI6MjU1LFwiR1wiOjAsXCJCXCI6MH19LFwiTGluZVdlaWdodFwiOjAuMCxcIkxpbmVUeXBlXCI6MH19LFwiVGl0bGVTdHlsZVwiOntcIiRpZFwiOlwiOTlcIixcIkZvbnRTZXR0aW5nc1wiOntcIiRpZFwiOlwiMTAwXCIsXCJGb250U2l6ZVwiOjExLFwiRm9udE5hbWVcIjpcIkNhbGlicmlcIixcIklzQm9sZFwiOnRydWUsXCJJc0l0YWxpY1wiOmZhbHNlLFwiSXNVbmRlcmxpbmVkXCI6ZmFsc2V9LFwiQXV0b1NpemVcIjowLFwiRm9yZWdyb3VuZFwiOntcIiRpZFwiOlwiMTAxXCIsXCJDb2xvclwiOntcIiRpZFwiOlwiMTAyXCIsXCJBXCI6MjU1LFwiUlwiOjAsXCJHXCI6MCxcIkJcIjowfX0sXCJCYWNrZ3JvdW5kRmlsbFR5cGVcIjowLFwiTWF4V2lkdGhcIjoyMDAuMCxcIk1heEhlaWdodFwiOlwiSW5maW5pdHlcIixcIlNtYXJ0Rm9yZWdyb3VuZElzQWN0aXZlXCI6ZmFsc2UsXCJIb3Jpem9udGFsQWxpZ25tZW50XCI6MCxcIlZlcnRpY2FsQWxpZ25tZW50XCI6MCxcIlNtYXJ0Rm9yZWdyb3VuZFwiOm51bGwsXCJNYXJnaW5cIjp7XCIkaWRcIjpcIjEwM1wiLFwiVG9wXCI6MC4wLFwiTGVmdFwiOjAuMCxcIlJpZ2h0XCI6MC4wLFwiQm90dG9tXCI6MC4wfSxcIlBhZGRpbmdcIjp7XCIkaWRcIjpcIjEwNFwiLFwiVG9wXCI6MC4wLFwiTGVmdFwiOjAuMCxcIlJpZ2h0XCI6MC4wLFwiQm90dG9tXCI6MC4wfSxcIkJhY2tncm91bmRcIjp7XCIkaWRcIjpcIjEwNVwiLFwiQ29sb3JcIjp7XCIkcmVmXCI6XCIzNlwifX0sXCJJc1Zpc2libGVcIjp0cnVlLFwiV2lkdGhcIjowLjAsXCJIZWlnaHRcIjowLjAsXCJCb3JkZXJTdHlsZVwiOm51bGx9LFwiRGF0ZVN0eWxlXCI6e1wiJGlkXCI6XCIxMDZcIixcIkZvbnRTZXR0aW5nc1wiOntcIiRpZFwiOlwiMTA3XCIsXCJGb250U2l6ZVwiOjEwLFwiRm9udE5hbWVcIjpcIkNhbGlicmlcIixcIklzQm9sZFwiOmZhbHNlLFwiSXNJdGFsaWNcIjpmYWxzZSxcIklzVW5kZXJsaW5lZFwiOmZhbHNlfSxcIkF1dG9TaXplXCI6MCxcIkZvcmVncm91bmRcIjp7XCIkaWRcIjpcIjEwOFwiLFwiQ29sb3JcIjp7XCIkaWRcIjpcIjEwOV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MTEwXCIsXCJUb3BcIjowLjAsXCJMZWZ0XCI6MC4wLFwiUmlnaHRcIjowLjAsXCJCb3R0b21cIjowLjB9LFwiUGFkZGluZ1wiOntcIiRpZFwiOlwiMTExXCIsXCJUb3BcIjowLjAsXCJMZWZ0XCI6MC4wLFwiUmlnaHRcIjowLjAsXCJCb3R0b21cIjowLjB9LFwiQmFja2dyb3VuZFwiOntcIiRpZFwiOlwiMTEyXCIsXCJDb2xvclwiOntcIiRyZWZcIjpcIjM2XCJ9fSxcIklzVmlzaWJsZVwiOnRydWUsXCJXaWR0aFwiOjAuMCxcIkhlaWdodFwiOjAuMCxcIkJvcmRlclN0eWxlXCI6bnVsbH0sXCJEYXRlRm9ybWF0XCI6e1wiJGlkXCI6XCIxMTN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FwiRGVmYXVsdFRhc2tTdHlsZVwiOntcIiRpZFwiOlwiMTE0XCIsXCJTaGFwZVwiOjEsXCJTaGFwZVRoaWNrbmVzc1wiOjAsXCJEdXJhdGlvbkZvcm1hdFwiOjAsXCJQZXJjZW50YWdlQ29tcGxldGVTdHlsZVwiOntcIiRpZFwiOlwiMTE1XCIsXCJGb250U2V0dGluZ3NcIjp7XCIkaWRcIjpcIjExNlwiLFwiRm9udFNpemVcIjoxMCxcIkZvbnROYW1lXCI6XCJDYWxpYnJpXCIsXCJJc0JvbGRcIjpmYWxzZSxcIklzSXRhbGljXCI6ZmFsc2UsXCJJc1VuZGVybGluZWRcIjpmYWxzZX0sXCJBdXRvU2l6ZVwiOjAsXCJGb3JlZ3JvdW5kXCI6e1wiJGlkXCI6XCIxMTdcIixcIkNvbG9yXCI6e1wiJGlkXCI6XCIxMThcIixcIkFcIjoyNTUsXCJSXCI6MjM3LFwiR1wiOjEyNSxcIkJcIjo0OX19LFwiQmFja2dyb3VuZEZpbGxUeXBlXCI6MCxcIk1heFdpZHRoXCI6MjAwLjAsXCJNYXhIZWlnaHRcIjpcIkluZmluaXR5XCIsXCJTbWFydEZvcmVncm91bmRJc0FjdGl2ZVwiOmZhbHNlLFwiSG9yaXpvbnRhbEFsaWdubWVudFwiOjAsXCJWZXJ0aWNhbEFsaWdubWVudFwiOjAsXCJTbWFydEZvcmVncm91bmRcIjpudWxsLFwiTWFyZ2luXCI6e1wiJGlkXCI6XCIxMTlcIixcIlRvcFwiOjAuMCxcIkxlZnRcIjowLjAsXCJSaWdodFwiOjAuMCxcIkJvdHRvbVwiOjAuMH0sXCJQYWRkaW5nXCI6e1wiJGlkXCI6XCIxMjBcIixcIlRvcFwiOjAuMCxcIkxlZnRcIjowLjAsXCJSaWdodFwiOjAuMCxcIkJvdHRvbVwiOjAuMH0sXCJCYWNrZ3JvdW5kXCI6e1wiJGlkXCI6XCIxMjFcIixcIkNvbG9yXCI6e1wiJHJlZlwiOlwiMzZcIn19LFwiSXNWaXNpYmxlXCI6dHJ1ZSxcIldpZHRoXCI6MC4wLFwiSGVpZ2h0XCI6MC4wLFwiQm9yZGVyU3R5bGVcIjpudWxsfSxcIkR1cmF0aW9uU3R5bGVcIjp7XCIkaWRcIjpcIjEyMlwiLFwiRm9udFNldHRpbmdzXCI6e1wiJGlkXCI6XCIxMjNcIixcIkZvbnRTaXplXCI6MTAsXCJGb250TmFtZVwiOlwiQ2FsaWJyaVwiLFwiSXNCb2xkXCI6ZmFsc2UsXCJJc0l0YWxpY1wiOmZhbHNlLFwiSXNVbmRlcmxpbmVkXCI6ZmFsc2V9LFwiQXV0b1NpemVcIjowLFwiRm9yZWdyb3VuZFwiOntcIiRpZFwiOlwiMTI0XCIsXCJDb2xvclwiOntcIiRpZFwiOlwiMTI1XCIsXCJBXCI6MjU1LFwiUlwiOjIzNyxcIkdcIjoxMjUsXCJCXCI6NDl9fSxcIkJhY2tncm91bmRGaWxsVHlwZVwiOjAsXCJNYXhXaWR0aFwiOjIwMC4wLFwiTWF4SGVpZ2h0XCI6XCJJbmZpbml0eVwiLFwiU21hcnRGb3JlZ3JvdW5kSXNBY3RpdmVcIjpmYWxzZSxcIkhvcml6b250YWxBbGlnbm1lbnRcIjowLFwiVmVydGljYWxBbGlnbm1lbnRcIjowLFwiU21hcnRGb3JlZ3JvdW5kXCI6bnVsbCxcIk1hcmdpblwiOntcIiRpZFwiOlwiMTI2XCIsXCJUb3BcIjowLjAsXCJMZWZ0XCI6MC4wLFwiUmlnaHRcIjowLjAsXCJCb3R0b21cIjowLjB9LFwiUGFkZGluZ1wiOntcIiRpZFwiOlwiMTI3XCIsXCJUb3BcIjowLjAsXCJMZWZ0XCI6MC4wLFwiUmlnaHRcIjowLjAsXCJCb3R0b21cIjowLjB9LFwiQmFja2dyb3VuZFwiOntcIiRpZFwiOlwiMTI4XCIsXCJDb2xvclwiOntcIiRyZWZcIjpcIjM2XCJ9fSxcIklzVmlzaWJsZVwiOnRydWUsXCJXaWR0aFwiOjAuMCxcIkhlaWdodFwiOjAuMCxcIkJvcmRlclN0eWxlXCI6bnVsbH0sXCJIb3Jpem9udGFsQ29ubmVjdG9yU3R5bGVcIjp7XCIkaWRcIjpcIjEyOVwiLFwiTGluZUNvbG9yXCI6e1wiJGlkXCI6XCIxMzBcIixcIiR0eXBlXCI6XCJOTFJFLkNvbW1vbi5Eb20uU29saWRDb2xvckJydXNoLCBOTFJFLkNvbW1vblwiLFwiQ29sb3JcIjp7XCIkaWRcIjpcIjEzMVwiLFwiQVwiOjI1NSxcIlJcIjoyMDQsXCJHXCI6MjA0LFwiQlwiOjIwNH19LFwiTGluZVdlaWdodFwiOjEuMCxcIkxpbmVUeXBlXCI6MH0sXCJWZXJ0aWNhbENvbm5lY3RvclN0eWxlXCI6e1wiJGlkXCI6XCIxMzJcIixcIkxpbmVDb2xvclwiOntcIiRpZFwiOlwiMTMzXCIsXCIkdHlwZVwiOlwiTkxSRS5Db21tb24uRG9tLlNvbGlkQ29sb3JCcnVzaCwgTkxSRS5Db21tb25cIixcIkNvbG9yXCI6e1wiJGlkXCI6XCIxMzRcIixcIkFcIjoyNTUsXCJSXCI6MjA0LFwiR1wiOjIwNCxcIkJcIjoyMDR9fSxcIkxpbmVXZWlnaHRcIjowLjAsXCJMaW5lVHlwZVwiOjB9LFwiTWFyZ2luXCI6bnVsbCxcIlN0YXJ0RGF0ZVBvc2l0aW9uXCI6MyxcIkVuZERhdGVQb3NpdGlvblwiOjMsXCJUaXRsZVBvc2l0aW9uXCI6NCxcIkR1cmF0aW9uUG9zaXRpb25cIjo2LFwiUGVyY2VudGFnZUNvbXBsZXRlZFBvc2l0aW9uXCI6NixcIlNwYWNpbmdcIjo1LFwiSXNCZWxvd1RpbWViYW5kXCI6ZmFsc2UsXCJQZXJjZW50YWdlQ29tcGxldGVTaGFwZU9wYWNpdHlcIjozNSxcIkdyb3VwTmFtZVwiOm51bGwsXCJBdHRhY2hlZE1pbGVzdG9uZXNTdHlsZXNcIjpudWxsLFwiU2hhcGVTdHlsZVwiOntcIiRpZFwiOlwiMTM1XCIsXCJNYXJnaW5cIjp7XCIkaWRcIjpcIjEzNlwiLFwiVG9wXCI6MC4wLFwiTGVmdFwiOjQuMCxcIlJpZ2h0XCI6NC4wLFwiQm90dG9tXCI6MC4wfSxcIlBhZGRpbmdcIjp7XCIkaWRcIjpcIjEzN1wiLFwiVG9wXCI6MC4wLFwiTGVmdFwiOjAuMCxcIlJpZ2h0XCI6MC4wLFwiQm90dG9tXCI6MC4wfSxcIkJhY2tncm91bmRcIjp7XCIkaWRcIjpcIjEzOFwiLFwiQ29sb3JcIjp7XCIkaWRcIjpcIjEzOVwiLFwiQVwiOjI1NSxcIlJcIjowLFwiR1wiOjExNCxcIkJcIjoxODh9fSxcIklzVmlzaWJsZVwiOnRydWUsXCJXaWR0aFwiOjAuMCxcIkhlaWdodFwiOjEwLjAsXCJCb3JkZXJTdHlsZVwiOntcIiRpZFwiOlwiMTQwXCIsXCJMaW5lQ29sb3JcIjp7XCIkaWRcIjpcIjE0MVwiLFwiJHR5cGVcIjpcIk5MUkUuQ29tbW9uLkRvbS5Tb2xpZENvbG9yQnJ1c2gsIE5MUkUuQ29tbW9uXCIsXCJDb2xvclwiOntcIiRpZFwiOlwiMTQyXCIsXCJBXCI6MjU1LFwiUlwiOjI1NSxcIkdcIjowLFwiQlwiOjB9fSxcIkxpbmVXZWlnaHRcIjowLjAsXCJMaW5lVHlwZVwiOjB9fSxcIlRpdGxlU3R5bGVcIjp7XCIkaWRcIjpcIjE0M1wiLFwiRm9udFNldHRpbmdzXCI6e1wiJGlkXCI6XCIxNDRcIixcIkZvbnRTaXplXCI6MTEsXCJGb250TmFtZVwiOlwiQ2FsaWJyaVwiLFwiSXNCb2xkXCI6dHJ1ZSxcIklzSXRhbGljXCI6ZmFsc2UsXCJJc1VuZGVybGluZWRcIjpmYWxzZX0sXCJBdXRvU2l6ZVwiOjAsXCJGb3JlZ3JvdW5kXCI6e1wiJGlkXCI6XCIxNDVcIixcIkNvbG9yXCI6e1wiJGlkXCI6XCIxNDZcIixcIkFcIjoyNTUsXCJSXCI6MCxcIkdcIjowLFwiQlwiOjB9fSxcIkJhY2tncm91bmRGaWxsVHlwZVwiOjAsXCJNYXhXaWR0aFwiOjk2MC4wLFwiTWF4SGVpZ2h0XCI6XCJJbmZpbml0eVwiLFwiU21hcnRGb3JlZ3JvdW5kSXNBY3RpdmVcIjpmYWxzZSxcIkhvcml6b250YWxBbGlnbm1lbnRcIjowLFwiVmVydGljYWxBbGlnbm1lbnRcIjowLFwiU21hcnRGb3JlZ3JvdW5kXCI6bnVsbCxcIk1hcmdpblwiOntcIiRpZFwiOlwiMTQ3XCIsXCJUb3BcIjowLjAsXCJMZWZ0XCI6MC4wLFwiUmlnaHRcIjowLjAsXCJCb3R0b21cIjowLjB9LFwiUGFkZGluZ1wiOntcIiRpZFwiOlwiMTQ4XCIsXCJUb3BcIjowLjAsXCJMZWZ0XCI6MC4wLFwiUmlnaHRcIjowLjAsXCJCb3R0b21cIjowLjB9LFwiQmFja2dyb3VuZFwiOntcIiRpZFwiOlwiMTQ5XCIsXCJDb2xvclwiOntcIiRyZWZcIjpcIjM2XCJ9fSxcIklzVmlzaWJsZVwiOnRydWUsXCJXaWR0aFwiOjAuMCxcIkhlaWdodFwiOjAuMCxcIkJvcmRlclN0eWxlXCI6bnVsbH0sXCJEYXRlU3R5bGVcIjp7XCIkaWRcIjpcIjE1MFwiLFwiRm9udFNldHRpbmdzXCI6e1wiJGlkXCI6XCIxNTFcIixcIkZvbnRTaXplXCI6MTAsXCJGb250TmFtZVwiOlwiQ2FsaWJyaVwiLFwiSXNCb2xkXCI6ZmFsc2UsXCJJc0l0YWxpY1wiOmZhbHNlLFwiSXNVbmRlcmxpbmVkXCI6ZmFsc2V9LFwiQXV0b1NpemVcIjowLFwiRm9yZWdyb3VuZFwiOntcIiRpZFwiOlwiMTUyXCIsXCJDb2xvclwiOntcIiRpZFwiOlwiMTUzXCIsXCJBXCI6MjU1LFwiUlwiOjY4LFwiR1wiOjg0LFwiQlwiOjEwNn19LFwiQmFja2dyb3VuZEZpbGxUeXBlXCI6MCxcIk1heFdpZHRoXCI6MjAwLjAsXCJNYXhIZWlnaHRcIjpcIkluZmluaXR5XCIsXCJTbWFydEZvcmVncm91bmRJc0FjdGl2ZVwiOmZhbHNlLFwiSG9yaXpvbnRhbEFsaWdubWVudFwiOjIsXCJWZXJ0aWNhbEFsaWdubWVudFwiOjAsXCJTbWFydEZvcmVncm91bmRcIjpudWxsLFwiTWFyZ2luXCI6e1wiJGlkXCI6XCIxNTRcIixcIlRvcFwiOjAuMCxcIkxlZnRcIjowLjAsXCJSaWdodFwiOjAuMCxcIkJvdHRvbVwiOjAuMH0sXCJQYWRkaW5nXCI6e1wiJGlkXCI6XCIxNTVcIixcIlRvcFwiOjAuMCxcIkxlZnRcIjowLjAsXCJSaWdodFwiOjAuMCxcIkJvdHRvbVwiOjAuMH0sXCJCYWNrZ3JvdW5kXCI6e1wiJGlkXCI6XCIxNTZcIixcIkNvbG9yXCI6e1wiJHJlZlwiOlwiMzZcIn19LFwiSXNWaXNpYmxlXCI6dHJ1ZSxcIldpZHRoXCI6MC4wLFwiSGVpZ2h0XCI6MC4wLFwiQm9yZGVyU3R5bGVcIjpudWxsfSxcIkRhdGVGb3JtYXRcIjp7XCIkaWRcIjpcIjE1N1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XCJTaG93RWxhcHNlZFRpbWVHcmFkaWVudFN0eWxlXCI6ZmFsc2UsXCJUaW1lYmFuZFJlc2VydmVkTGVmdEFyZWFTdHlsZVwiOm51bGwsXCJEZWZhdWx0U3dpbWxhbmVTdHlsZVwiOntcIiRpZFwiOlwiMTU4XCIsXCJIZWFkZXJTdHlsZVwiOntcIiRpZFwiOlwiMTU5XCIsXCJUZXh0U3R5bGVcIjp7XCIkaWRcIjpcIjE2MFwiLFwiRm9udFNldHRpbmdzXCI6e1wiJGlkXCI6XCIxNjFcIixcIkZvbnRTaXplXCI6MTIsXCJGb250TmFtZVwiOlwiQ2FsaWJyaVwiLFwiSXNCb2xkXCI6ZmFsc2UsXCJJc0l0YWxpY1wiOmZhbHNlLFwiSXNVbmRlcmxpbmVkXCI6ZmFsc2V9LFwiQXV0b1NpemVcIjowLFwiRm9yZWdyb3VuZFwiOntcIiRpZFwiOlwiMTYyXCIsXCJDb2xvclwiOntcIiRpZFwiOlwiMTYzXCIsXCJBXCI6MjU1LFwiUlwiOjMyLFwiR1wiOjU2LFwiQlwiOjEwMH19LFwiQmFja2dyb3VuZEZpbGxUeXBlXCI6MCxcIk1heFdpZHRoXCI6MC4wLFwiTWF4SGVpZ2h0XCI6MC4wLFwiU21hcnRGb3JlZ3JvdW5kSXNBY3RpdmVcIjpmYWxzZSxcIkhvcml6b250YWxBbGlnbm1lbnRcIjowLFwiVmVydGljYWxBbGlnbm1lbnRcIjowLFwiU21hcnRGb3JlZ3JvdW5kXCI6bnVsbCxcIk1hcmdpblwiOntcIiRpZFwiOlwiMTY0XCIsXCJUb3BcIjowLjAsXCJMZWZ0XCI6MC4wLFwiUmlnaHRcIjowLjAsXCJCb3R0b21cIjowLjB9LFwiUGFkZGluZ1wiOntcIiRpZFwiOlwiMTY1XCIsXCJUb3BcIjowLjAsXCJMZWZ0XCI6MC4wLFwiUmlnaHRcIjowLjAsXCJCb3R0b21cIjowLjB9LFwiQmFja2dyb3VuZFwiOm51bGwsXCJJc1Zpc2libGVcIjpmYWxzZSxcIldpZHRoXCI6MC4wLFwiSGVpZ2h0XCI6MC4wLFwiQm9yZGVyU3R5bGVcIjpudWxsfSxcIlJlY3RhbmdsZVN0eWxlXCI6e1wiJGlkXCI6XCIxNjZcIixcIk1hcmdpblwiOntcIiRpZFwiOlwiMTY3XCIsXCJUb3BcIjowLjAsXCJMZWZ0XCI6MC4wLFwiUmlnaHRcIjowLjAsXCJCb3R0b21cIjowLjB9LFwiUGFkZGluZ1wiOntcIiRpZFwiOlwiMTY4XCIsXCJUb3BcIjowLjAsXCJMZWZ0XCI6MC4wLFwiUmlnaHRcIjowLjAsXCJCb3R0b21cIjowLjB9LFwiQmFja2dyb3VuZFwiOntcIiRpZFwiOlwiMTY5XCIsXCJDb2xvclwiOntcIiRpZFwiOlwiMTcwXCIsXCJBXCI6MTI3LFwiUlwiOjkxLFwiR1wiOjE1NSxcIkJcIjoyMTN9fSxcIklzVmlzaWJsZVwiOmZhbHNlLFwiV2lkdGhcIjowLjAsXCJIZWlnaHRcIjowLjAsXCJCb3JkZXJTdHlsZVwiOntcIiRpZFwiOlwiMTcxXCIsXCJMaW5lQ29sb3JcIjp7XCIkaWRcIjpcIjE3MlwiLFwiJHR5cGVcIjpcIk5MUkUuQ29tbW9uLkRvbS5Tb2xpZENvbG9yQnJ1c2gsIE5MUkUuQ29tbW9uXCIsXCJDb2xvclwiOntcIiRpZFwiOlwiMTczXCIsXCJBXCI6MjU1LFwiUlwiOjI1NSxcIkdcIjowLFwiQlwiOjB9fSxcIkxpbmVXZWlnaHRcIjowLjAsXCJMaW5lVHlwZVwiOjB9fSxcIlRleHRJc1ZlcnRpY2FsXCI6ZmFsc2V9LFwiQmFja2dyb3VuZFN0eWxlXCI6e1wiJGlkXCI6XCIxNzRcIixcIk1hcmdpblwiOntcIiRpZFwiOlwiMTc1XCIsXCJUb3BcIjowLjAsXCJMZWZ0XCI6MC4wLFwiUmlnaHRcIjowLjAsXCJCb3R0b21cIjowLjB9LFwiUGFkZGluZ1wiOntcIiRpZFwiOlwiMTc2XCIsXCJUb3BcIjowLjAsXCJMZWZ0XCI6MC4wLFwiUmlnaHRcIjowLjAsXCJCb3R0b21cIjowLjB9LFwiQmFja2dyb3VuZFwiOntcIiRpZFwiOlwiMTc3XCIsXCJDb2xvclwiOntcIiRpZFwiOlwiMTc4XCIsXCJBXCI6MzgsXCJSXCI6OTEsXCJHXCI6MTU1LFwiQlwiOjIxM319LFwiSXNWaXNpYmxlXCI6dHJ1ZSxcIldpZHRoXCI6MC4wLFwiSGVpZ2h0XCI6MC4wLFwiQm9yZGVyU3R5bGVcIjp7XCIkaWRcIjpcIjE3OVwiLFwiTGluZUNvbG9yXCI6e1wiJGlkXCI6XCIxODBcIixcIiR0eXBlXCI6XCJOTFJFLkNvbW1vbi5Eb20uU29saWRDb2xvckJydXNoLCBOTFJFLkNvbW1vblwiLFwiQ29sb3JcIjp7XCIkaWRcIjpcIjE4MVwiLFwiQVwiOjI1NSxcIlJcIjoyNTUsXCJHXCI6MCxcIkJcIjowfX0sXCJMaW5lV2VpZ2h0XCI6MC4wLFwiTGluZVR5cGVcIjowfX0sXCJJc0Fib3ZlVGltZWJhbmRcIjpmYWxzZX0sXCJDdXN0b21NaWxlc3RvbmVTdHlsZUxpc3RcIjpbXSxcIkN1c3RvbVRhc2tTdHlsZUxpc3RcIjpbXSxcIkN1c3RvbVN3aW1sYW5lRGVmaW5pdGlvblN0eWxlTGlzdFwiOltdLFwiQ3VzdG9tU3dpbWxhbmVWMlN0eWxlTGlzdFwiOltdLFwiR3JpZGxpbmVQYW5lbFN0eWxlXCI6e1wiJGlkXCI6XCIxODJcIixcIkdyaWRsaW5lU3R5bGVcIjp7XCIkaWRcIjpcIjE4M1wiLFwiTGluZUNvbG9yXCI6e1wiJGlkXCI6XCIxODRcIixcIiR0eXBlXCI6XCJOTFJFLkNvbW1vbi5Eb20uU29saWRDb2xvckJydXNoLCBOTFJFLkNvbW1vblwiLFwiQ29sb3JcIjp7XCIkaWRcIjpcIjE4NVwiLFwiQVwiOjM4LFwiUlwiOjkxLFwiR1wiOjE1NSxcIkJcIjoyMTN9fSxcIkxpbmVXZWlnaHRcIjoxLjAsXCJMaW5lVHlwZVwiOjB9LFwiSXNWaXNpYmxlXCI6dHJ1ZX0sXCJBY3Rpdml0eUxpbmVQYW5lbFN0eWxlXCI6e1wiJGlkXCI6XCIxODZcIixcIkFjdGl2aXR5TGluZVN0eWxlXCI6e1wiJGlkXCI6XCIxODdcIixcIkxpbmVDb2xvclwiOntcIiRpZFwiOlwiMTg4XCIsXCIkdHlwZVwiOlwiTkxSRS5Db21tb24uRG9tLlNvbGlkQ29sb3JCcnVzaCwgTkxSRS5Db21tb25cIixcIkNvbG9yXCI6e1wiJGlkXCI6XCIxODlcIixcIkFcIjozOCxcIlJcIjo2OCxcIkdcIjoxMTQsXCJCXCI6MTk2fX0sXCJMaW5lV2VpZ2h0XCI6MS4wLFwiTGluZVR5cGVcIjowfSxcIklzVmlzaWJsZVwiOnRydWV9fSxcIlNjYWxlXCI6e1wiJGlkXCI6XCIxOTBcIixcIlN0YXJ0RGF0ZVwiOlwiMDAwMS0wMS0wMVQwMDowMDowMFwiLFwiRW5kRGF0ZVwiOlwiMDAwMS0wMS0wMVQwMDowMDowMFwiLFwiRm9ybWF0XCI6XCJ3XCIsXCJUeXBlXCI6MSxcIkF1dG9EYXRlUmFuZ2VcIjp0cnVlLFwiV29ya2luZ0RheXNcIjozMSxcIlRvZGF5TWFya2VyVGV4dFwiOlwiVG9kYXlcIixcIkF1dG9TY2FsZVR5cGVcIjp0cnVlfSxcIlNjYWxlVjJcIjp7XCIkaWRcIjpcIjE5MVwiLFwiU3RhcnREYXRlXCI6XCIwMDAxLTAxLTAxVDAwOjAwOjAwXCIsXCJFbmREYXRlXCI6XCIwMDAxLTAxLTAxVDAwOjAwOjAwXCIsXCJBdXRvRGF0ZVJhbmdlXCI6dHJ1ZSxcIldvcmtpbmdEYXlzXCI6MzEsXCJUb2RheU1hcmtlclRleHRcIjpcIlRvZGF5XCIsXCJBdXRvU2NhbGVUeXBlXCI6dHJ1ZSxcIlRpbWViYW5kU2NhbGVzXCI6e1wiJGlkXCI6XCIxOTJcIixcIlRvcFNjYWxlTGF5ZXJcIjp7XCIkaWRcIjpcIjE5M1wiLFwiRm9ybWF0XCI6XCJ3XCIsXCJUeXBlXCI6MX0sXCJNaWRkbGVTY2FsZUxheWVyXCI6e1wiJGlkXCI6XCIxOTRcIixcIkZvcm1hdFwiOm51bGwsXCJUeXBlXCI6MH0sXCJCb3R0b21TY2FsZUxheWVyXCI6e1wiJGlkXCI6XCIxOTVcIixcIkZvcm1hdFwiOm51bGwsXCJUeXBlXCI6MH19fSxcIk1pbGVzdG9uZXNcIjpbXSxcIlRhc2tzXCI6W10sXCJTd2ltbGFuZXNcIjpbXSxcIlN3aW1sYW5lc1YyXCI6W10sXCJTZXR0aW5nc1wiOntcIiRpZFwiOlwiMTk2XCIsXCJJbXBhT3B0aW9uc1wiOntcIiRpZFwiOlwiMTk3XCIsXCJMZWZ0VG9SaWdodFwiOmZhbHNlLFwiUGF5bG9hZE9wdGlvbnNcIjoyfX0sXCJUaW1lQ29uZmlndXJhdGlvblwiOntcIiRpZFwiOlwiMTk4XCIsXCJVc2VUaW1lXCI6ZmFsc2UsXCJXb3JrRGF5U3RhcnRcIjpcIjAwOjAwOjAwXCIsXCJXb3JrRGF5RW5kXCI6XCIyMzo1OTowMFwifX0iLCJSZWNlbnRDb2xvcnNDb2xsZWN0aW9uIjoiW1wiI0ZGQTVBNUE1XCJdIiwiU291cmNlVGhlbWUiOiJ7XCIkaWRcIjpcIjFcIixcIklkXCI6XCJjZGIxMTQ3OC0xZjM4LTQzZTEtOTUyNC1hMjk1MGY4ZGM2YmVcIixcIkNhdGVnb3J5XCI6MixcIkN1bHR1cmVJbmZvTmFtZVwiOlwiZW4tVVNcIixcIlZlcnNpb25cIjp7XCIkaWRcIjpcIjJcIixcIlRoZW1lRG9tVmVyc2lvblwiOlwiMS4xLjBcIn0sXCJTdHlsZVwiOntcIiRpZFwiOlwiM1wiLFwiVGltZWJhbmRTdHlsZVwiOntcIiRpZFwiOlwiNFwiLFwiUmlnaHRFbmRDYXBzU3R5bGVcIjp7XCIkaWRcIjpcIjVcIixcIkZvbnRTZXR0aW5nc1wiOntcIiRpZFwiOlwiNlwiLFwiRm9udFNpemVcIjoxLFwiRm9udE5hbWVcIjpcIkNhbGlicmlcIixcIklzQm9sZFwiOnRydWUsXCJJc0l0YWxpY1wiOmZhbHNlLFwiSXNVbmRlcmxpbmVkXCI6ZmFsc2V9LFwiRm9yZWdyb3VuZFwiOntcIiRpZFwiOlwiN1wiLFwiQ29sb3JcIjp7XCIkaWRcIjpcIjhcIixcIkFcIjoyNTUsXCJSXCI6MjM3LFwiR1wiOjEyNSxcIkJcIjo0OX19LFwiSG9yaXpvbnRhbEFsaWdubWVudFwiOjAsXCJJc1Zpc2libGVcIjpmYWxzZX0sXCJMZWZ0RW5kQ2Fwc1N0eWxlXCI6e1wiJGlkXCI6XCI5XCIsXCJGb250U2V0dGluZ3NcIjp7XCIkaWRcIjpcIjEwXCIsXCJGb250U2l6ZVwiOjE4LFwiRm9udE5hbWVcIjpcIkNhbGlicmlcIixcIklzQm9sZFwiOnRydWUsXCJJc0l0YWxpY1wiOmZhbHNlLFwiSXNVbmRlcmxpbmVkXCI6ZmFsc2V9LFwiRm9yZWdyb3VuZFwiOntcIiRpZFwiOlwiMTFcIixcIkNvbG9yXCI6e1wiJGlkXCI6XCIxMlwiLFwiQVwiOjI1NSxcIlJcIjoyMzcsXCJHXCI6MTI1LFwiQlwiOjQ5fX0sXCJIb3Jpem9udGFsQWxpZ25tZW50XCI6MCxcIklzVmlzaWJsZVwiOmZhbHNlfSxcIlRvZGF5TWFya2VyU3R5bGVcIjp7XCIkaWRcIjpcIjEzXCIsXCJUb2RheVRleHRTdHlsZVwiOntcIiRpZFwiOlwiMTRcIixcIkZvbnRTZXR0aW5nc1wiOntcIiRpZFwiOlwiMTVcIixcIkZvbnRTaXplXCI6MTIsXCJGb250TmFtZVwiOlwiQ2FsaWJyaVwiLFwiSXNCb2xkXCI6ZmFsc2UsXCJJc0l0YWxpY1wiOmZhbHNlLFwiSXNVbmRlcmxpbmVkXCI6ZmFsc2V9LFwiRm9yZWdyb3VuZFwiOntcIiRpZFwiOlwiMTZcIixcIkNvbG9yXCI6e1wiJGlkXCI6XCIxN1wiLFwiQVwiOjI1NSxcIlJcIjowLFwiR1wiOjAsXCJCXCI6MH19LFwiSG9yaXpvbnRhbEFsaWdubWVudFwiOjAsXCJJc1Zpc2libGVcIjpmYWxzZX0sXCJUb2RheU1hcmtlclNoYXBlU3R5bGVcIjp7XCIkaWRcIjpcIjE4XCIsXCJNYXJnaW5cIjp7XCIkaWRcIjpcIjE5XCIsXCJUb3BcIjowLjAsXCJMZWZ0XCI6MC4wLFwiUmlnaHRcIjowLjAsXCJCb3R0b21cIjowLjB9LFwiUGFkZGluZ1wiOntcIiRpZFwiOlwiMjBcIixcIlRvcFwiOjAuMCxcIkxlZnRcIjowLjAsXCJSaWdodFwiOjAuMCxcIkJvdHRvbVwiOjAuMH0sXCJCYWNrZ3JvdW5kXCI6e1wiJGlkXCI6XCIyMVwiLFwiQ29sb3JcIjp7XCIkaWRcIjpcIjIyXCIsXCJBXCI6MjU1LFwiUlwiOjI1NSxcIkdcIjowLFwiQlwiOjB9fSxcIklzVmlzaWJsZVwiOnRydWUsXCJXaWR0aFwiOjAuMCxcIkhlaWdodFwiOjAuMCxcIkJvcmRlclN0eWxlXCI6bnVsbH0sXCJUb2RheU1hcmtlclBvc2l0aW9uXCI6MyxcIklzVmlzaWJsZVwiOmZhbHNlfSxcIlNjYWxlU3R5bGVcIjp7XCIkaWRcIjpcIjIzXCIsXCJTaG93U2VnbWVudFNlcGFyYXRvcnNcIjp0cnVlLFwiU2VnbWVudFNlcGFyYXRvck9wYWNpdHlcIjozMCxcIlNoYXBlXCI6MyxcIlNlZ21lbnRUZXh0U3R5bGVcIjp7XCIkaWRcIjpcIjI0XCIsXCJGb250U2V0dGluZ3NcIjp7XCIkaWRcIjpcIjI1XCIsXCJGb250U2l6ZVwiOjEyLFwiRm9udE5hbWVcIjpcIkFyaWFsXCIsXCJJc0JvbGRcIjpmYWxzZSxcIklzSXRhbGljXCI6ZmFsc2UsXCJJc1VuZGVybGluZWRcIjpmYWxzZX0sXCJGb3JlZ3JvdW5kXCI6e1wiJGlkXCI6XCIyNlwiLFwiQ29sb3JcIjp7XCIkaWRcIjpcIjI3XCIsXCJBXCI6MjU1LFwiUlwiOjAsXCJHXCI6MCxcIkJcIjowfX0sXCJIb3Jpem9udGFsQWxpZ25tZW50XCI6MCxcIklzVmlzaWJsZVwiOnRydWV9LFwiU2hhcGVTdHlsZVwiOntcIiRpZFwiOlwiMjhcIixcIk1hcmdpblwiOntcIiRpZFwiOlwiMjlcIixcIlRvcFwiOjAuMCxcIkxlZnRcIjoxMi4wLFwiUmlnaHRcIjoxMi4wLFwiQm90dG9tXCI6MC4wfSxcIlBhZGRpbmdcIjp7XCIkaWRcIjpcIjMwXCIsXCJUb3BcIjowLjAsXCJMZWZ0XCI6MC4wLFwiUmlnaHRcIjowLjAsXCJCb3R0b21cIjowLjB9LFwiQmFja2dyb3VuZFwiOntcIiRpZFwiOlwiMzFcIixcIkNvbG9yXCI6e1wiJGlkXCI6XCIzMlwiLFwiQVwiOjI1NSxcIlJcIjoyMTcsXCJHXCI6MjE3LFwiQlwiOjIxN319LFwiSXNWaXNpYmxlXCI6dHJ1ZSxcIldpZHRoXCI6ODU4LjAsXCJIZWlnaHRcIjoxOS45OTkxMzQwNjM3MjA3MDMsXCJCb3JkZXJTdHlsZVwiOntcIiRpZFwiOlwiMzNcIixcIkxpbmVTdHlsZVwiOntcIiRpZFwiOlwiMzRcIixcIkxpbmVDb2xvclwiOntcIiRpZFwiOlwiMzVcIixcIkNvbG9yXCI6e1wiJGlkXCI6XCIzNlwiLFwiQVwiOjI1NSxcIlJcIjoyNTUsXCJHXCI6MCxcIkJcIjowfX0sXCJMaW5lV2VpZ2h0XCI6MC4wLFwiTGluZVR5cGVcIjowfSxcIklzVmlzaWJsZVwiOmZhbHNlfX19LFwiRWxhcHNlZFRpbWVTdHlsZVwiOntcIiRpZFwiOlwiMzdcIixcIkVsYXBzZWRUaW1lQmFja2dyb3VuZFwiOntcIiRpZFwiOlwiMzhcIixcIkNvbG9yXCI6e1wiJGlkXCI6XCIzOVwiLFwiQVwiOjE5MSxcIlJcIjoyNTUsXCJHXCI6MCxcIkJcIjowfX0sXCJFbGFwc2VkVGltZUZvcm1hdFwiOjIsXCJJc1Zpc2libGVcIjpmYWxzZX0sXCJNYXJnaW5cIjp7XCIkaWRcIjpcIjQwXCIsXCJUb3BcIjowLjAsXCJMZWZ0XCI6MTAuMCxcIlJpZ2h0XCI6MTAuMCxcIkJvdHRvbVwiOjAuMH0sXCJQYWRkaW5nXCI6e1wiJGlkXCI6XCI0MVwiLFwiVG9wXCI6MC4wLFwiTGVmdFwiOjAuMCxcIlJpZ2h0XCI6MC4wLFwiQm90dG9tXCI6MC4wfSxcIkJhY2tncm91bmRcIjp7XCIkaWRcIjpcIjQyXCIsXCJDb2xvclwiOntcIiRpZFwiOlwiNDNcIixcIkFcIjoyNTUsXCJSXCI6NDcsXCJHXCI6NTQsXCJCXCI6MTUzfX0sXCJJc1Zpc2libGVcIjpmYWxzZSxcIldpZHRoXCI6MC4wLFwiSGVpZ2h0XCI6MC4wLFwiQm9yZGVyU3R5bGVcIjpudWxsfSxcIlRhc2tTdHlsZVwiOntcIiRpZFwiOlwiNDRcIixcIlNoYXBlXCI6MixcIlNoYXBlVGhpY2tuZXNzXCI6MSxcIkR1cmF0aW9uRm9ybWF0XCI6MCxcIlBlcmNlbnRhZ2VDb21wbGV0ZVRleHRTdHlsZVwiOntcIiRpZFwiOlwiNDVcIixcIkZvbnRTZXR0aW5nc1wiOntcIiRpZFwiOlwiNDZcIixcIkZvbnRTaXplXCI6MTAsXCJGb250TmFtZVwiOlwiQ2FsaWJyaVwiLFwiSXNCb2xkXCI6ZmFsc2UsXCJJc0l0YWxpY1wiOmZhbHNlLFwiSXNVbmRlcmxpbmVkXCI6ZmFsc2V9LFwiRm9yZWdyb3VuZFwiOntcIiRpZFwiOlwiNDdcIixcIkNvbG9yXCI6e1wiJGlkXCI6XCI0OFwiLFwiQVwiOjI1NSxcIlJcIjoxMTUsXCJHXCI6MTE1LFwiQlwiOjExNX19LFwiSG9yaXpvbnRhbEFsaWdubWVudFwiOjAsXCJJc1Zpc2libGVcIjp0cnVlfSxcIlBlcmNlbnRhZ2VDb21wbGV0ZUhpZ2hsaWdodFN0eWxlXCI6e1wiJGlkXCI6XCI0OVwiLFwiQmFja2dyb3VuZFwiOntcIiRpZFwiOlwiNTBcIixcIkNvbG9yXCI6e1wiJGlkXCI6XCI1MVwiLFwiQVwiOjg5LFwiUlwiOjAsXCJHXCI6MCxcIkJcIjowfX19LFwiRHVyYXRpb25TdHlsZVwiOntcIiRpZFwiOlwiNTJcIixcIkZvbnRTZXR0aW5nc1wiOntcIiRpZFwiOlwiNTNcIixcIkZvbnRTaXplXCI6MTAsXCJGb250TmFtZVwiOlwiQ2FsaWJyaVwiLFwiSXNCb2xkXCI6ZmFsc2UsXCJJc0l0YWxpY1wiOmZhbHNlLFwiSXNVbmRlcmxpbmVkXCI6ZmFsc2V9LFwiRm9yZWdyb3VuZFwiOntcIiRpZFwiOlwiNTRcIixcIkNvbG9yXCI6e1wiJGlkXCI6XCI1NVwiLFwiQVwiOjI1NSxcIlJcIjoyMzcsXCJHXCI6MTI1LFwiQlwiOjQ5fX0sXCJIb3Jpem9udGFsQWxpZ25tZW50XCI6MCxcIklzVmlzaWJsZVwiOmZhbHNlfSxcIkhvcml6b250YWxDb25uZWN0b3JTdHlsZVwiOntcIiRpZFwiOlwiNTZcIixcIkxpbmVTdHlsZVwiOntcIiRpZFwiOlwiNTdcIixcIkxpbmVDb2xvclwiOntcIiRpZFwiOlwiNThcIixcIkNvbG9yXCI6e1wiJGlkXCI6XCI1OVwiLFwiQVwiOjI1NSxcIlJcIjoyMDQsXCJHXCI6MjA0LFwiQlwiOjIwNH19LFwiTGluZVdlaWdodFwiOjEuMCxcIkxpbmVUeXBlXCI6MH0sXCJJc1Zpc2libGVcIjp0cnVlfSxcIlZlcnRpY2FsQ29ubmVjdG9yU3R5bGVcIjp7XCIkaWRcIjpcIjYwXCIsXCJMaW5lU3R5bGVcIjp7XCIkaWRcIjpcIjYxXCIsXCJMaW5lQ29sb3JcIjp7XCIkaWRcIjpcIjYyXCIsXCJDb2xvclwiOntcIiRpZFwiOlwiNjNcIixcIkFcIjoyNTUsXCJSXCI6MjA0LFwiR1wiOjIwNCxcIkJcIjoyMDR9fSxcIkxpbmVXZWlnaHRcIjowLjAsXCJMaW5lVHlwZVwiOjB9LFwiSXNWaXNpYmxlXCI6ZmFsc2V9LFwiTWFyZ2luXCI6e1wiJGlkXCI6XCI2NFwiLFwiVG9wXCI6MC4wLFwiTGVmdFwiOjAuMCxcIlJpZ2h0XCI6MC4wLFwiQm90dG9tXCI6MC4wfSxcIlN0YXJ0RGF0ZVBvc2l0aW9uXCI6MixcIkVuZERhdGVQb3NpdGlvblwiOjIsXCJUaXRsZVBvc2l0aW9uXCI6NSxcIkR1cmF0aW9uUG9zaXRpb25cIjowLFwiUGVyY2VudGFnZUNvbXBsZXRlZFBvc2l0aW9uXCI6NCxcIlNwYWNpbmdcIjozLFwiSXNCZWxvd1RpbWViYW5kXCI6dHJ1ZSxcIlNoYXBlU3R5bGVcIjp7XCIkaWRcIjpcIjY1XCIsXCJNYXJnaW5cIjp7XCIkaWRcIjpcIjY2XCIsXCJUb3BcIjowLjAsXCJMZWZ0XCI6NC4wLFwiUmlnaHRcIjo0LjAsXCJCb3R0b21cIjowLjB9LFwiUGFkZGluZ1wiOntcIiRpZFwiOlwiNjdcIixcIlRvcFwiOjAuMCxcIkxlZnRcIjowLjAsXCJSaWdodFwiOjAuMCxcIkJvdHRvbVwiOjAuMH0sXCJCYWNrZ3JvdW5kXCI6e1wiJGlkXCI6XCI2OFwiLFwiQ29sb3JcIjp7XCIkaWRcIjpcIjY5XCIsXCJBXCI6MjU1LFwiUlwiOjIzMixcIkdcIjoyMzIsXCJCXCI6MjMyfX0sXCJJc1Zpc2libGVcIjp0cnVlLFwiV2lkdGhcIjowLjAsXCJIZWlnaHRcIjoxNi4wLFwiQm9yZGVyU3R5bGVcIjp7XCIkaWRcIjpcIjcwXCIsXCJMaW5lU3R5bGVcIjp7XCIkaWRcIjpcIjcxXCIsXCJMaW5lQ29sb3JcIjp7XCIkaWRcIjpcIjcyXCIsXCJDb2xvclwiOntcIiRpZFwiOlwiNzNcIixcIkFcIjoyNTUsXCJSXCI6MjM0LFwiR1wiOjIyLFwiQlwiOjMwfX0sXCJMaW5lV2VpZ2h0XCI6Mi4wLFwiTGluZVR5cGVcIjowfSxcIklzVmlzaWJsZVwiOmZhbHNlfX0sXCJUaXRsZVN0eWxlXCI6e1wiJGlkXCI6XCI3NFwiLFwiRm9udFNldHRpbmdzXCI6e1wiJGlkXCI6XCI3NVwiLFwiRm9udFNpemVcIjoxMCxcIkZvbnROYW1lXCI6XCJDYWxpYnJpXCIsXCJJc0JvbGRcIjp0cnVlLFwiSXNJdGFsaWNcIjpmYWxzZSxcIklzVW5kZXJsaW5lZFwiOmZhbHNlfSxcIkZvcmVncm91bmRcIjp7XCIkaWRcIjpcIjc2XCIsXCJDb2xvclwiOntcIiRpZFwiOlwiNzdcIixcIkFcIjoyNTUsXCJSXCI6MjU1LFwiR1wiOjI1NSxcIkJcIjoyNTV9fSxcIkhvcml6b250YWxBbGlnbm1lbnRcIjowLFwiSXNWaXNpYmxlXCI6dHJ1ZX0sXCJEYXRlU3R5bGVcIjp7XCIkaWRcIjpcIjc4XCIsXCJGb250U2V0dGluZ3NcIjp7XCIkaWRcIjpcIjc5XCIsXCJGb250U2l6ZVwiOjksXCJGb250TmFtZVwiOlwiQ2FsaWJyaVwiLFwiSXNCb2xkXCI6ZmFsc2UsXCJJc0l0YWxpY1wiOmZhbHNlLFwiSXNVbmRlcmxpbmVkXCI6ZmFsc2V9LFwiRm9yZWdyb3VuZFwiOntcIiRpZFwiOlwiODBcIixcIkNvbG9yXCI6e1wiJGlkXCI6XCI4MVwiLFwiQVwiOjI1NSxcIlJcIjoyMzcsXCJHXCI6MTI1LFwiQlwiOjQ5fX0sXCJIb3Jpem9udGFsQWxpZ25tZW50XCI6MSxcIklzVmlzaWJsZVwiOnRydWV9LFwiRGF0ZUZvcm1hdFwiOntcIiRpZFwiOlwiODJ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ODNcIixcIkZvcm1hdFwiOjAsXCJJc1Zpc2libGVcIjpmYWxzZSxcIkxhc3RLbm93blZpc2liaWxpdHlTdGF0ZVwiOmZhbHNlfX0sXCJNaWxlc3RvbmVTdHlsZVwiOntcIiRpZFwiOlwiODRcIixcIlNoYXBlXCI6MTcsXCJJc0JlbG93VGltZWJhbmRcIjpmYWxzZSxcIlNoYXBlU2l6ZVwiOjAsXCJQYWRkaW5nXCI6e1wiJGlkXCI6XCI4NVwiLFwiVG9wXCI6Ny4wLFwiTGVmdFwiOjMuMCxcIlJpZ2h0XCI6MC4wLFwiQm90dG9tXCI6Mi4wfSxcIlNoYXBlU3R5bGVcIjp7XCIkaWRcIjpcIjg2XCIsXCJNYXJnaW5cIjp7XCIkaWRcIjpcIjg3XCIsXCJUb3BcIjowLjAsXCJMZWZ0XCI6MC4wLFwiUmlnaHRcIjowLjAsXCJCb3R0b21cIjowLjB9LFwiUGFkZGluZ1wiOntcIiRpZFwiOlwiODhcIixcIlRvcFwiOjAuMCxcIkxlZnRcIjowLjAsXCJSaWdodFwiOjAuMCxcIkJvdHRvbVwiOjAuMH0sXCJCYWNrZ3JvdW5kXCI6e1wiJGlkXCI6XCI4OVwiLFwiQ29sb3JcIjp7XCIkaWRcIjpcIjkwXCIsXCJBXCI6MjU1LFwiUlwiOjIzMixcIkdcIjoyMzIsXCJCXCI6MjMyfX0sXCJJc1Zpc2libGVcIjp0cnVlLFwiV2lkdGhcIjoxMi4wLFwiSGVpZ2h0XCI6MTQuMCxcIkJvcmRlclN0eWxlXCI6e1wiJGlkXCI6XCI5MVwiLFwiTGluZVN0eWxlXCI6e1wiJGlkXCI6XCI5MlwiLFwiTGluZUNvbG9yXCI6e1wiJGlkXCI6XCI5M1wiLFwiQ29sb3JcIjp7XCIkaWRcIjpcIjk0XCIsXCJBXCI6MjU1LFwiUlwiOjIzNCxcIkdcIjoyMixcIkJcIjozMH19LFwiTGluZVdlaWdodFwiOjIuMCxcIkxpbmVUeXBlXCI6MH0sXCJJc1Zpc2libGVcIjpmYWxzZX19LFwiVGl0bGVTdHlsZVwiOntcIiRpZFwiOlwiOTVcIixcIkZvbnRTZXR0aW5nc1wiOntcIiRpZFwiOlwiOTZcIixcIkZvbnRTaXplXCI6MTAsXCJGb250TmFtZVwiOlwiQ2FsaWJyaVwiLFwiSXNCb2xkXCI6dHJ1ZSxcIklzSXRhbGljXCI6ZmFsc2UsXCJJc1VuZGVybGluZWRcIjpmYWxzZX0sXCJGb3JlZ3JvdW5kXCI6e1wiJGlkXCI6XCI5N1wiLFwiQ29sb3JcIjp7XCIkaWRcIjpcIjk4XCIsXCJBXCI6MjU1LFwiUlwiOjAsXCJHXCI6MCxcIkJcIjowfX0sXCJIb3Jpem9udGFsQWxpZ25tZW50XCI6MSxcIklzVmlzaWJsZVwiOnRydWV9LFwiRGF0ZVN0eWxlXCI6e1wiJGlkXCI6XCI5OVwiLFwiRm9udFNldHRpbmdzXCI6e1wiJGlkXCI6XCIxMDBcIixcIkZvbnRTaXplXCI6MTAsXCJGb250TmFtZVwiOlwiQ2FsaWJyaVwiLFwiSXNCb2xkXCI6ZmFsc2UsXCJJc0l0YWxpY1wiOmZhbHNlLFwiSXNVbmRlcmxpbmVkXCI6ZmFsc2V9LFwiRm9yZWdyb3VuZFwiOntcIiRpZFwiOlwiMTAxXCIsXCJDb2xvclwiOntcIiRpZFwiOlwiMTAyXCIsXCJBXCI6MjU1LFwiUlwiOjY4LFwiR1wiOjg0LFwiQlwiOjEwNn19LFwiSG9yaXpvbnRhbEFsaWdubWVudFwiOjAsXCJJc1Zpc2libGVcIjpmYWxzZX0sXCJEYXRlRm9ybWF0XCI6e1wiJGlkXCI6XCIxMDN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MTA0XCIsXCJGb3JtYXRcIjowLFwiSXNWaXNpYmxlXCI6ZmFsc2UsXCJMYXN0S25vd25WaXNpYmlsaXR5U3RhdGVcIjpmYWxzZX19LFwiTW90U3R5bGVcIjp7XCIkaWRcIjpcIjEwNVwiLFwiU2hhcGVcIjoxNyxcIlNoYXBlU2l6ZVwiOjAsXCJEZXRhaWxzU3BhY2luZ1wiOjEuMCxcIlBhZGRpbmdcIjp7XCIkaWRcIjpcIjEwNlwiLFwiVG9wXCI6Ny4wLFwiTGVmdFwiOjMuMCxcIlJpZ2h0XCI6MC4wLFwiQm90dG9tXCI6Mi4wfSxcIlBvc2l0aW9uT25UYXNrXCI6MSxcIlNoYXBlU3R5bGVcIjp7XCIkaWRcIjpcIjEwN1wiLFwiTWFyZ2luXCI6e1wiJGlkXCI6XCIxMDhcIixcIlRvcFwiOjAuMCxcIkxlZnRcIjowLjAsXCJSaWdodFwiOjAuMCxcIkJvdHRvbVwiOjAuMH0sXCJQYWRkaW5nXCI6e1wiJGlkXCI6XCIxMDlcIixcIlRvcFwiOjAuMCxcIkxlZnRcIjowLjAsXCJSaWdodFwiOjAuMCxcIkJvdHRvbVwiOjAuMH0sXCJCYWNrZ3JvdW5kXCI6e1wiJGlkXCI6XCIxMTBcIixcIkNvbG9yXCI6e1wiJGlkXCI6XCIxMTFcIixcIkFcIjoyNTUsXCJSXCI6MjMyLFwiR1wiOjIzMixcIkJcIjoyMzJ9fSxcIklzVmlzaWJsZVwiOnRydWUsXCJXaWR0aFwiOjEyLjAsXCJIZWlnaHRcIjoxNC4wLFwiQm9yZGVyU3R5bGVcIjp7XCIkaWRcIjpcIjExMlwiLFwiTGluZVN0eWxlXCI6e1wiJGlkXCI6XCIxMTNcIixcIkxpbmVDb2xvclwiOntcIiRpZFwiOlwiMTE0XCIsXCJDb2xvclwiOntcIiRpZFwiOlwiMTE1XCIsXCJBXCI6MjU1LFwiUlwiOjIzNCxcIkdcIjoyMixcIkJcIjozMH19LFwiTGluZVdlaWdodFwiOjAuMCxcIkxpbmVUeXBlXCI6MH0sXCJJc1Zpc2libGVcIjpmYWxzZX19LFwiVGl0bGVTdHlsZVwiOntcIiRpZFwiOlwiMTE2XCIsXCJGb250U2V0dGluZ3NcIjp7XCIkaWRcIjpcIjExN1wiLFwiRm9udFNpemVcIjoxMCxcIkZvbnROYW1lXCI6XCJDYWxpYnJpXCIsXCJJc0JvbGRcIjp0cnVlLFwiSXNJdGFsaWNcIjpmYWxzZSxcIklzVW5kZXJsaW5lZFwiOmZhbHNlfSxcIkZvcmVncm91bmRcIjp7XCIkaWRcIjpcIjExOFwiLFwiQ29sb3JcIjp7XCIkaWRcIjpcIjExOVwiLFwiQVwiOjI1NSxcIlJcIjowLFwiR1wiOjAsXCJCXCI6MH19LFwiSG9yaXpvbnRhbEFsaWdubWVudFwiOjEsXCJJc1Zpc2libGVcIjp0cnVlfSxcIkRhdGVTdHlsZVwiOntcIiRpZFwiOlwiMTIwXCIsXCJGb250U2V0dGluZ3NcIjp7XCIkaWRcIjpcIjEyMVwiLFwiRm9udFNpemVcIjoxMCxcIkZvbnROYW1lXCI6XCJDYWxpYnJpXCIsXCJJc0JvbGRcIjpmYWxzZSxcIklzSXRhbGljXCI6ZmFsc2UsXCJJc1VuZGVybGluZWRcIjpmYWxzZX0sXCJGb3JlZ3JvdW5kXCI6e1wiJGlkXCI6XCIxMjJcIixcIkNvbG9yXCI6e1wiJGlkXCI6XCIxMjNcIixcIkFcIjoyNTUsXCJSXCI6NjgsXCJHXCI6ODQsXCJCXCI6MTA2fX0sXCJIb3Jpem9udGFsQWxpZ25tZW50XCI6MCxcIklzVmlzaWJsZVwiOmZhbHNlfSxcIkRhdGVGb3JtYXRcIjp7XCIkaWRcIjpcIjEyNF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xMjVcIixcIkZvcm1hdFwiOjAsXCJJc1Zpc2libGVcIjpmYWxzZSxcIkxhc3RLbm93blZpc2liaWxpdHlTdGF0ZVwiOmZhbHNlfX0sXCJTd2ltbGFuZVYyU3R5bGVcIjp7XCIkaWRcIjpcIjEyNlwiLFwiU3R5bGVJZFwiOlwiYzA4OTU3YmEtYzVmOS00MGYxLTg3NDYtY2EzZWFlNGZjZDRjXCIsXCJOYW1lXCI6XCJTd2ltbGFuZSBTdHlsZSAxXCIsXCJIZWFkZXJTdHlsZVwiOntcIiRpZFwiOlwiMTI3XCIsXCJUZXh0U3R5bGVcIjp7XCIkaWRcIjpcIjEyOFwiLFwiRm9udFNldHRpbmdzXCI6e1wiJGlkXCI6XCIxMjlcIixcIkZvbnRTaXplXCI6MTEsXCJGb250TmFtZVwiOlwiQXJpYWxcIixcIklzQm9sZFwiOnRydWUsXCJJc0l0YWxpY1wiOmZhbHNlLFwiSXNVbmRlcmxpbmVkXCI6ZmFsc2V9LFwiRm9yZWdyb3VuZFwiOntcIiRpZFwiOlwiMTMwXCIsXCJDb2xvclwiOntcIiRpZFwiOlwiMTMxXCIsXCJBXCI6MjU1LFwiUlwiOjAsXCJHXCI6MCxcIkJcIjowfX0sXCJIb3Jpem9udGFsQWxpZ25tZW50XCI6MCxcIklzVmlzaWJsZVwiOnRydWV9LFwiUmVjdGFuZ2xlU3R5bGVcIjp7XCIkaWRcIjpcIjEzMlwiLFwiTWFyZ2luXCI6e1wiJGlkXCI6XCIxMzNcIixcIlRvcFwiOjAuMCxcIkxlZnRcIjowLjAsXCJSaWdodFwiOjAuMCxcIkJvdHRvbVwiOjAuMH0sXCJQYWRkaW5nXCI6e1wiJGlkXCI6XCIxMzRcIixcIlRvcFwiOjAuMCxcIkxlZnRcIjowLjAsXCJSaWdodFwiOjAuMCxcIkJvdHRvbVwiOjAuMH0sXCJCYWNrZ3JvdW5kXCI6e1wiJGlkXCI6XCIxMzVcIixcIkNvbG9yXCI6e1wiJGlkXCI6XCIxMzZcIixcIkFcIjoyNTUsXCJSXCI6MjMyLFwiR1wiOjIzMixcIkJcIjoyMzJ9fSxcIklzVmlzaWJsZVwiOnRydWUsXCJXaWR0aFwiOjAuMCxcIkhlaWdodFwiOjAuMCxcIkJvcmRlclN0eWxlXCI6e1wiJGlkXCI6XCIxMzdcIixcIkxpbmVTdHlsZVwiOntcIiRpZFwiOlwiMTM4XCIsXCJMaW5lQ29sb3JcIjp7XCIkaWRcIjpcIjEzOVwiLFwiQ29sb3JcIjp7XCIkaWRcIjpcIjE0MFwiLFwiQVwiOjI1NSxcIlJcIjo4MixcIkdcIjo4MixcIkJcIjo4Mn19LFwiTGluZVdlaWdodFwiOjAuMCxcIkxpbmVUeXBlXCI6MH0sXCJJc1Zpc2libGVcIjpmYWxzZX19fSxcIkJhY2tncm91bmRTdHlsZVwiOntcIiRpZFwiOlwiMTQxXCIsXCJNYXJnaW5cIjp7XCIkaWRcIjpcIjE0MlwiLFwiVG9wXCI6MC4wLFwiTGVmdFwiOjAuMCxcIlJpZ2h0XCI6MC4wLFwiQm90dG9tXCI6MC4wfSxcIlBhZGRpbmdcIjp7XCIkaWRcIjpcIjE0M1wiLFwiVG9wXCI6MC4wLFwiTGVmdFwiOjAuMCxcIlJpZ2h0XCI6MC4wLFwiQm90dG9tXCI6MC4wfSxcIkJhY2tncm91bmRcIjp7XCIkaWRcIjpcIjE0NFwiLFwiQ29sb3JcIjp7XCIkaWRcIjpcIjE0NVwiLFwiQVwiOjUxLFwiUlwiOjIzMixcIkdcIjoyMzIsXCJCXCI6MjMyfX0sXCJJc1Zpc2libGVcIjp0cnVlLFwiV2lkdGhcIjowLjAsXCJIZWlnaHRcIjowLjAsXCJCb3JkZXJTdHlsZVwiOntcIiRpZFwiOlwiMTQ2XCIsXCJMaW5lU3R5bGVcIjp7XCIkaWRcIjpcIjE0N1wiLFwiTGluZUNvbG9yXCI6e1wiJGlkXCI6XCIxNDhcIixcIkNvbG9yXCI6e1wiJGlkXCI6XCIxNDlcIixcIkFcIjoyNTUsXCJSXCI6MjM0LFwiR1wiOjIyLFwiQlwiOjMwfX0sXCJMaW5lV2VpZ2h0XCI6MC4wLFwiTGluZVR5cGVcIjowfSxcIklzVmlzaWJsZVwiOmZhbHNlfX0sXCJJc0Fib3ZlVGltZWJhbmRcIjpmYWxzZSxcIlNwYWNpbmdcIjo1LFwiRGVmYXVsdFN3aW1sYW5lQWN0aXZpdHlTdHlsZVwiOntcIiRpZFwiOlwiMTUwXCIsXCJIZWFkZXJTdHlsZVwiOntcIiRpZFwiOlwiMTUxXCIsXCJUZXh0U3R5bGVcIjp7XCIkaWRcIjpcIjE1MlwiLFwiRm9udFNldHRpbmdzXCI6e1wiJGlkXCI6XCIxNTNcIixcIkZvbnRTaXplXCI6MTEsXCJGb250TmFtZVwiOlwiQXJpYWxcIixcIklzQm9sZFwiOmZhbHNlLFwiSXNJdGFsaWNcIjpmYWxzZSxcIklzVW5kZXJsaW5lZFwiOmZhbHNlfSxcIkZvcmVncm91bmRcIjp7XCIkaWRcIjpcIjE1NFwiLFwiQ29sb3JcIjp7XCIkaWRcIjpcIjE1NVwiLFwiQVwiOjI1NSxcIlJcIjowLFwiR1wiOjAsXCJCXCI6MH19LFwiSG9yaXpvbnRhbEFsaWdubWVudFwiOjAsXCJJc1Zpc2libGVcIjp0cnVlfSxcIlJlY3RhbmdsZVN0eWxlXCI6e1wiJGlkXCI6XCIxNTZcIixcIk1hcmdpblwiOntcIiRpZFwiOlwiMTU3XCIsXCJUb3BcIjowLjAsXCJMZWZ0XCI6MC4wLFwiUmlnaHRcIjowLjAsXCJCb3R0b21cIjowLjB9LFwiUGFkZGluZ1wiOntcIiRpZFwiOlwiMTU4XCIsXCJUb3BcIjowLjAsXCJMZWZ0XCI6MC4wLFwiUmlnaHRcIjowLjAsXCJCb3R0b21cIjowLjB9LFwiQmFja2dyb3VuZFwiOntcIiRpZFwiOlwiMTU5XCIsXCJDb2xvclwiOntcIiRpZFwiOlwiMTYwXCIsXCJBXCI6NjMsXCJSXCI6MjMyLFwiR1wiOjIzMixcIkJcIjoyMzJ9fSxcIklzVmlzaWJsZVwiOnRydWUsXCJXaWR0aFwiOjAuMCxcIkhlaWdodFwiOjAuMCxcIkJvcmRlclN0eWxlXCI6e1wiJGlkXCI6XCIxNjFcIixcIkxpbmVTdHlsZVwiOntcIiRpZFwiOlwiMTYyXCIsXCJMaW5lQ29sb3JcIjp7XCIkaWRcIjpcIjE2M1wiLFwiQ29sb3JcIjp7XCIkaWRcIjpcIjE2NFwiLFwiQVwiOjI1NSxcIlJcIjoyNTUsXCJHXCI6MCxcIkJcIjowfX0sXCJMaW5lV2VpZ2h0XCI6MC4wLFwiTGluZVR5cGVcIjowfSxcIklzVmlzaWJsZVwiOmZhbHNlfX19LFwiQmFja2dyb3VuZFN0eWxlXCI6e1wiJGlkXCI6XCIxNjVcIixcIk1hcmdpblwiOntcIiRpZFwiOlwiMTY2XCIsXCJUb3BcIjowLjAsXCJMZWZ0XCI6MC4wLFwiUmlnaHRcIjowLjAsXCJCb3R0b21cIjowLjB9LFwiUGFkZGluZ1wiOntcIiRpZFwiOlwiMTY3XCIsXCJUb3BcIjowLjAsXCJMZWZ0XCI6MC4wLFwiUmlnaHRcIjowLjAsXCJCb3R0b21cIjowLjB9LFwiQmFja2dyb3VuZFwiOntcIiRpZFwiOlwiMTY4XCIsXCJDb2xvclwiOntcIiRpZFwiOlwiMTY5XCIsXCJBXCI6NTEsXCJSXCI6MjMyLFwiR1wiOjIzMixcIkJcIjoyMzJ9fSxcIklzVmlzaWJsZVwiOnRydWUsXCJXaWR0aFwiOjAuMCxcIkhlaWdodFwiOjAuMCxcIkJvcmRlclN0eWxlXCI6e1wiJGlkXCI6XCIxNzBcIixcIkxpbmVTdHlsZVwiOntcIiRpZFwiOlwiMTcxXCIsXCJMaW5lQ29sb3JcIjp7XCIkaWRcIjpcIjE3MlwiLFwiQ29sb3JcIjp7XCIkaWRcIjpcIjE3M1wiLFwiQVwiOjI1NSxcIlJcIjoyMzQsXCJHXCI6MjIsXCJCXCI6MzB9fSxcIkxpbmVXZWlnaHRcIjowLjAsXCJMaW5lVHlwZVwiOjB9LFwiSXNWaXNpYmxlXCI6ZmFsc2V9fX0sXCJEZWZhdWx0U3dpbWxhbmVNaWxlc3RvbmVTdHlsZVwiOntcIiRpZFwiOlwiMTc0XCIsXCJUaXRsZVBvc2l0aW9uXCI6MCxcIkRhdGVQb3NpdGlvblwiOjAsXCJTaGFwZVR5cGVcIjoxNyxcIlNoYXBlU2l6ZVwiOjAsXCJTcGFjaW5nXCI6NSxcIlNoYXBlU3R5bGVcIjp7XCIkaWRcIjpcIjE3NVwiLFwiTWFyZ2luXCI6e1wiJGlkXCI6XCIxNzZcIixcIlRvcFwiOjAuMCxcIkxlZnRcIjowLjAsXCJSaWdodFwiOjAuMCxcIkJvdHRvbVwiOjAuMH0sXCJQYWRkaW5nXCI6e1wiJGlkXCI6XCIxNzdcIixcIlRvcFwiOjAuMCxcIkxlZnRcIjowLjAsXCJSaWdodFwiOjAuMCxcIkJvdHRvbVwiOjAuMH0sXCJCYWNrZ3JvdW5kXCI6e1wiJGlkXCI6XCIxNzhcIixcIkNvbG9yXCI6e1wiJGlkXCI6XCIxNzlcIixcIkFcIjoyNTUsXCJSXCI6MTI2LFwiR1wiOjE4NCxcIkJcIjoxNzl9fSxcIklzVmlzaWJsZVwiOnRydWUsXCJXaWR0aFwiOjE0LjAsXCJIZWlnaHRcIjoxNC4wLFwiQm9yZGVyU3R5bGVcIjp7XCIkaWRcIjpcIjE4MFwiLFwiTGluZVN0eWxlXCI6e1wiJGlkXCI6XCIxODFcIixcIkxpbmVDb2xvclwiOntcIiRpZFwiOlwiMTgyXCIsXCJDb2xvclwiOntcIiRpZFwiOlwiMTgzXCIsXCJBXCI6MjU1LFwiUlwiOjIzNCxcIkdcIjoyMixcIkJcIjozMH19LFwiTGluZVdlaWdodFwiOjIuMCxcIkxpbmVUeXBlXCI6MH0sXCJJc1Zpc2libGVcIjpmYWxzZX19LFwiVGl0bGVTdHlsZVwiOntcIiRpZFwiOlwiMTg0XCIsXCJGb250U2V0dGluZ3NcIjp7XCIkaWRcIjpcIjE4NVwiLFwiRm9udFNpemVcIjo5LFwiRm9udE5hbWVcIjpcIkFyaWFsXCIsXCJJc0JvbGRcIjp0cnVlLFwiSXNJdGFsaWNcIjpmYWxzZSxcIklzVW5kZXJsaW5lZFwiOmZhbHNlfSxcIkZvcmVncm91bmRcIjp7XCIkaWRcIjpcIjE4NlwiLFwiQ29sb3JcIjp7XCIkaWRcIjpcIjE4N1wiLFwiQVwiOjI1NSxcIlJcIjowLFwiR1wiOjAsXCJCXCI6MH19LFwiSG9yaXpvbnRhbEFsaWdubWVudFwiOjIsXCJJc1Zpc2libGVcIjp0cnVlfSxcIkRhdGVTdHlsZVwiOntcIiRpZFwiOlwiMTg4XCIsXCJGb250U2V0dGluZ3NcIjp7XCIkaWRcIjpcIjE4OVwiLFwiRm9udFNpemVcIjoxMCxcIkZvbnROYW1lXCI6XCJDYWxpYnJpXCIsXCJJc0JvbGRcIjpmYWxzZSxcIklzSXRhbGljXCI6ZmFsc2UsXCJJc1VuZGVybGluZWRcIjpmYWxzZX0sXCJGb3JlZ3JvdW5kXCI6e1wiJGlkXCI6XCIxOTBcIixcIkNvbG9yXCI6e1wiJGlkXCI6XCIxOTFcIixcIkFcIjoyNTUsXCJSXCI6NjgsXCJHXCI6ODQsXCJCXCI6MTA2fX0sXCJIb3Jpem9udGFsQWxpZ25tZW50XCI6MixcIklzVmlzaWJsZVwiOmZhbHNlfSxcIkRhdGVGb3JtYXRcIjp7XCIkaWRcIjpcIjE5Ml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xOTNcIixcIkZvcm1hdFwiOjAsXCJJc1Zpc2libGVcIjpmYWxzZSxcIkxhc3RLbm93blZpc2liaWxpdHlTdGF0ZVwiOmZhbHNlfX0sXCJEZWZhdWx0U3dpbWxhbmVUYXNrU3R5bGVcIjp7XCIkaWRcIjpcIjE5NFwiLFwiU2hhcGVcIjozLFwiU2hhcGVUaGlja25lc3NcIjoxLFwiRHVyYXRpb25Gb3JtYXRcIjowLFwiUGVyY2VudGFnZUNvbXBsZXRlVGV4dFN0eWxlXCI6e1wiJGlkXCI6XCIxOTVcIixcIkZvbnRTZXR0aW5nc1wiOntcIiRpZFwiOlwiMTk2XCIsXCJGb250U2l6ZVwiOjEwLFwiRm9udE5hbWVcIjpcIkNhbGlicmlcIixcIklzQm9sZFwiOmZhbHNlLFwiSXNJdGFsaWNcIjpmYWxzZSxcIklzVW5kZXJsaW5lZFwiOmZhbHNlfSxcIkZvcmVncm91bmRcIjp7XCIkaWRcIjpcIjE5N1wiLFwiQ29sb3JcIjp7XCIkaWRcIjpcIjE5OFwiLFwiQVwiOjI1NSxcIlJcIjoxMTUsXCJHXCI6MTE1LFwiQlwiOjExNX19LFwiSG9yaXpvbnRhbEFsaWdubWVudFwiOjAsXCJJc1Zpc2libGVcIjp0cnVlfSxcIlBlcmNlbnRhZ2VDb21wbGV0ZUhpZ2hsaWdodFN0eWxlXCI6e1wiJGlkXCI6XCIxOTlcIixcIkJhY2tncm91bmRcIjp7XCIkaWRcIjpcIjIwMFwiLFwiQ29sb3JcIjp7XCIkaWRcIjpcIjIwMVwiLFwiQVwiOjg5LFwiUlwiOjAsXCJHXCI6MCxcIkJcIjowfX19LFwiRHVyYXRpb25TdHlsZVwiOntcIiRpZFwiOlwiMjAyXCIsXCJGb250U2V0dGluZ3NcIjp7XCIkaWRcIjpcIjIwM1wiLFwiRm9udFNpemVcIjoxMCxcIkZvbnROYW1lXCI6XCJDYWxpYnJpXCIsXCJJc0JvbGRcIjpmYWxzZSxcIklzSXRhbGljXCI6ZmFsc2UsXCJJc1VuZGVybGluZWRcIjpmYWxzZX0sXCJGb3JlZ3JvdW5kXCI6e1wiJGlkXCI6XCIyMDRcIixcIkNvbG9yXCI6e1wiJGlkXCI6XCIyMDVcIixcIkFcIjoyNTUsXCJSXCI6MjM3LFwiR1wiOjEyNSxcIkJcIjo0OX19LFwiSG9yaXpvbnRhbEFsaWdubWVudFwiOjAsXCJJc1Zpc2libGVcIjpmYWxzZX0sXCJNYXJnaW5cIjp7XCIkaWRcIjpcIjIwNlwiLFwiVG9wXCI6MC4wLFwiTGVmdFwiOjAuMCxcIlJpZ2h0XCI6MC4wLFwiQm90dG9tXCI6MC4wfSxcIlN0YXJ0RGF0ZVBvc2l0aW9uXCI6MCxcIkVuZERhdGVQb3NpdGlvblwiOjAsXCJUaXRsZVBvc2l0aW9uXCI6MixcIkR1cmF0aW9uUG9zaXRpb25cIjowLFwiUGVyY2VudGFnZUNvbXBsZXRlZFBvc2l0aW9uXCI6NCxcIlNwYWNpbmdcIjozLFwiU2hhcGVTdHlsZVwiOntcIiRpZFwiOlwiMjA3XCIsXCJNYXJnaW5cIjp7XCIkaWRcIjpcIjIwOFwiLFwiVG9wXCI6MC4wLFwiTGVmdFwiOjQuMCxcIlJpZ2h0XCI6NC4wLFwiQm90dG9tXCI6MC4wfSxcIlBhZGRpbmdcIjp7XCIkaWRcIjpcIjIwOVwiLFwiVG9wXCI6MC4wLFwiTGVmdFwiOjAuMCxcIlJpZ2h0XCI6MC4wLFwiQm90dG9tXCI6MC4wfSxcIkJhY2tncm91bmRcIjp7XCIkaWRcIjpcIjIxMFwiLFwiQ29sb3JcIjp7XCIkaWRcIjpcIjIxMVwiLFwiQVwiOjI1NSxcIlJcIjoxMjYsXCJHXCI6MTg0LFwiQlwiOjE3OX19LFwiSXNWaXNpYmxlXCI6dHJ1ZSxcIldpZHRoXCI6Mjg2Ljk4ODA5ODE0NDUzMTI1LFwiSGVpZ2h0XCI6MTYuMCxcIkJvcmRlclN0eWxlXCI6e1wiJGlkXCI6XCIyMTJcIixcIkxpbmVTdHlsZVwiOntcIiRpZFwiOlwiMjEzXCIsXCJMaW5lQ29sb3JcIjp7XCIkaWRcIjpcIjIxNFwiLFwiQ29sb3JcIjp7XCIkaWRcIjpcIjIxNVwiLFwiQVwiOjI1NSxcIlJcIjoyMzQsXCJHXCI6MjIsXCJCXCI6MzB9fSxcIkxpbmVXZWlnaHRcIjoyLjAsXCJMaW5lVHlwZVwiOjB9LFwiSXNWaXNpYmxlXCI6ZmFsc2V9fSxcIlRpdGxlU3R5bGVcIjp7XCIkaWRcIjpcIjIxNlwiLFwiRm9udFNldHRpbmdzXCI6e1wiJGlkXCI6XCIyMTdcIixcIkZvbnRTaXplXCI6OSxcIkZvbnROYW1lXCI6XCJBcmlhbFwiLFwiSXNCb2xkXCI6dHJ1ZSxcIklzSXRhbGljXCI6ZmFsc2UsXCJJc1VuZGVybGluZWRcIjpmYWxzZX0sXCJGb3JlZ3JvdW5kXCI6e1wiJGlkXCI6XCIyMThcIixcIkNvbG9yXCI6e1wiJGlkXCI6XCIyMTlcIixcIkFcIjoyNTUsXCJSXCI6MjU1LFwiR1wiOjI1NSxcIkJcIjoyNTV9fSxcIkhvcml6b250YWxBbGlnbm1lbnRcIjoxLFwiSXNWaXNpYmxlXCI6dHJ1ZX0sXCJEYXRlU3R5bGVcIjp7XCIkaWRcIjpcIjIyMFwiLFwiRm9udFNldHRpbmdzXCI6e1wiJGlkXCI6XCIyMjFcIixcIkZvbnRTaXplXCI6OSxcIkZvbnROYW1lXCI6XCJDYWxpYnJpXCIsXCJJc0JvbGRcIjpmYWxzZSxcIklzSXRhbGljXCI6ZmFsc2UsXCJJc1VuZGVybGluZWRcIjpmYWxzZX0sXCJGb3JlZ3JvdW5kXCI6e1wiJGlkXCI6XCIyMjJcIixcIkNvbG9yXCI6e1wiJGlkXCI6XCIyMjNcIixcIkFcIjoyNTUsXCJSXCI6NjgsXCJHXCI6ODQsXCJCXCI6MTA2fX0sXCJIb3Jpem9udGFsQWxpZ25tZW50XCI6MCxcIklzVmlzaWJsZVwiOmZhbHNlfSxcIkRhdGVGb3JtYXRcIjp7XCIkaWRcIjpcIjIyNF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yMjVcIixcIkZvcm1hdFwiOjAsXCJJc1Zpc2libGVcIjpmYWxzZSxcIkxhc3RLbm93blZpc2liaWxpdHlTdGF0ZVwiOmZhbHNlfX0sXCJEZWZhdWx0U3dpbWxhbmVNb3RTdHlsZVwiOntcIiRpZFwiOlwiMjI2XCIsXCJTaGFwZVwiOjE3LFwiU2hhcGVTaXplXCI6MCxcIkRldGFpbHNTcGFjaW5nXCI6MS4wLFwiUGFkZGluZ1wiOntcIiRpZFwiOlwiMjI3XCIsXCJUb3BcIjo3LjAsXCJMZWZ0XCI6My4wLFwiUmlnaHRcIjowLjAsXCJCb3R0b21cIjoyLjB9LFwiUG9zaXRpb25PblRhc2tcIjoxLFwiU2hhcGVTdHlsZVwiOntcIiRpZFwiOlwiMjI4XCIsXCJNYXJnaW5cIjp7XCIkaWRcIjpcIjIyOVwiLFwiVG9wXCI6MC4wLFwiTGVmdFwiOjAuMCxcIlJpZ2h0XCI6MC4wLFwiQm90dG9tXCI6MC4wfSxcIlBhZGRpbmdcIjp7XCIkaWRcIjpcIjIzMFwiLFwiVG9wXCI6MC4wLFwiTGVmdFwiOjAuMCxcIlJpZ2h0XCI6MC4wLFwiQm90dG9tXCI6MC4wfSxcIkJhY2tncm91bmRcIjp7XCIkaWRcIjpcIjIzMVwiLFwiQ29sb3JcIjp7XCIkaWRcIjpcIjIzMlwiLFwiQVwiOjI1NSxcIlJcIjoyMzIsXCJHXCI6MjMyLFwiQlwiOjIzMn19LFwiSXNWaXNpYmxlXCI6dHJ1ZSxcIldpZHRoXCI6MTIuMCxcIkhlaWdodFwiOjE0LjAsXCJCb3JkZXJTdHlsZVwiOntcIiRpZFwiOlwiMjMzXCIsXCJMaW5lU3R5bGVcIjp7XCIkaWRcIjpcIjIzNFwiLFwiTGluZUNvbG9yXCI6e1wiJGlkXCI6XCIyMzVcIixcIkNvbG9yXCI6e1wiJGlkXCI6XCIyMzZcIixcIkFcIjoyNTUsXCJSXCI6MjM0LFwiR1wiOjIyLFwiQlwiOjMwfX0sXCJMaW5lV2VpZ2h0XCI6MC4wLFwiTGluZVR5cGVcIjowfSxcIklzVmlzaWJsZVwiOmZhbHNlfX0sXCJUaXRsZVN0eWxlXCI6e1wiJGlkXCI6XCIyMzdcIixcIkZvbnRTZXR0aW5nc1wiOntcIiRpZFwiOlwiMjM4XCIsXCJGb250U2l6ZVwiOjEwLFwiRm9udE5hbWVcIjpcIkNhbGlicmlcIixcIklzQm9sZFwiOnRydWUsXCJJc0l0YWxpY1wiOmZhbHNlLFwiSXNVbmRlcmxpbmVkXCI6ZmFsc2V9LFwiRm9yZWdyb3VuZFwiOntcIiRpZFwiOlwiMjM5XCIsXCJDb2xvclwiOntcIiRpZFwiOlwiMjQwXCIsXCJBXCI6MjU1LFwiUlwiOjAsXCJHXCI6MCxcIkJcIjowfX0sXCJIb3Jpem9udGFsQWxpZ25tZW50XCI6MSxcIklzVmlzaWJsZVwiOnRydWV9LFwiRGF0ZVN0eWxlXCI6e1wiJGlkXCI6XCIyNDFcIixcIkZvbnRTZXR0aW5nc1wiOntcIiRpZFwiOlwiMjQyXCIsXCJGb250U2l6ZVwiOjEwLFwiRm9udE5hbWVcIjpcIkNhbGlicmlcIixcIklzQm9sZFwiOmZhbHNlLFwiSXNJdGFsaWNcIjpmYWxzZSxcIklzVW5kZXJsaW5lZFwiOmZhbHNlfSxcIkZvcmVncm91bmRcIjp7XCIkaWRcIjpcIjI0M1wiLFwiQ29sb3JcIjp7XCIkaWRcIjpcIjI0NFwiLFwiQVwiOjI1NSxcIlJcIjo2OCxcIkdcIjo4NCxcIkJcIjoxMDZ9fSxcIkhvcml6b250YWxBbGlnbm1lbnRcIjowLFwiSXNWaXNpYmxlXCI6ZmFsc2V9LFwiRGF0ZUZvcm1hdFwiOntcIiRpZFwiOlwiMjQ1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I0NlwiLFwiRm9ybWF0XCI6MCxcIklzVmlzaWJsZVwiOmZhbHNlLFwiTGFzdEtub3duVmlzaWJpbGl0eVN0YXRlXCI6ZmFsc2V9fX0sXCJfYWRkaXRpb25hbFN3aW1sYW5lVjJTdHlsZXNcIjpbe1wiJGlkXCI6XCIyNDdcIixcIlN0eWxlSWRcIjpcIjFlMWQ5MTQzLTA0NDQtNDRkZC05YzA1LTQ2NTUxNTg4Yzc5NlwiLFwiTmFtZVwiOlwiU3dpbWxhbmUgU3R5bGUgMlwiLFwiSGVhZGVyU3R5bGVcIjp7XCIkaWRcIjpcIjI0OFwiLFwiVGV4dFN0eWxlXCI6e1wiJGlkXCI6XCIyNDlcIixcIkZvbnRTZXR0aW5nc1wiOntcIiRpZFwiOlwiMjUwXCIsXCJGb250U2l6ZVwiOjExLFwiRm9udE5hbWVcIjpcIkFyaWFsXCIsXCJJc0JvbGRcIjp0cnVlLFwiSXNJdGFsaWNcIjpmYWxzZSxcIklzVW5kZXJsaW5lZFwiOmZhbHNlfSxcIkZvcmVncm91bmRcIjp7XCIkaWRcIjpcIjI1MVwiLFwiQ29sb3JcIjp7XCIkaWRcIjpcIjI1MlwiLFwiQVwiOjI1NSxcIlJcIjowLFwiR1wiOjAsXCJCXCI6MH19LFwiSG9yaXpvbnRhbEFsaWdubWVudFwiOjAsXCJJc1Zpc2libGVcIjp0cnVlfSxcIlJlY3RhbmdsZVN0eWxlXCI6e1wiJGlkXCI6XCIyNTNcIixcIk1hcmdpblwiOntcIiRpZFwiOlwiMjU0XCIsXCJUb3BcIjowLjAsXCJMZWZ0XCI6MC4wLFwiUmlnaHRcIjowLjAsXCJCb3R0b21cIjowLjB9LFwiUGFkZGluZ1wiOntcIiRpZFwiOlwiMjU1XCIsXCJUb3BcIjowLjAsXCJMZWZ0XCI6MC4wLFwiUmlnaHRcIjowLjAsXCJCb3R0b21cIjowLjB9LFwiQmFja2dyb3VuZFwiOntcIiRpZFwiOlwiMjU2XCIsXCJDb2xvclwiOntcIiRpZFwiOlwiMjU3XCIsXCJBXCI6MjU1LFwiUlwiOjIzMixcIkdcIjoyMzIsXCJCXCI6MjMyfX0sXCJJc1Zpc2libGVcIjp0cnVlLFwiV2lkdGhcIjowLjAsXCJIZWlnaHRcIjowLjAsXCJCb3JkZXJTdHlsZVwiOntcIiRpZFwiOlwiMjU4XCIsXCJMaW5lU3R5bGVcIjp7XCIkaWRcIjpcIjI1OVwiLFwiTGluZUNvbG9yXCI6e1wiJGlkXCI6XCIyNjBcIixcIkNvbG9yXCI6e1wiJGlkXCI6XCIyNjFcIixcIkFcIjoyNTUsXCJSXCI6MjU1LFwiR1wiOjAsXCJCXCI6MH19LFwiTGluZVdlaWdodFwiOjAuMCxcIkxpbmVUeXBlXCI6MH0sXCJJc1Zpc2libGVcIjpmYWxzZX19fSxcIkJhY2tncm91bmRTdHlsZVwiOntcIiRpZFwiOlwiMjYyXCIsXCJNYXJnaW5cIjp7XCIkaWRcIjpcIjI2M1wiLFwiVG9wXCI6MC4wLFwiTGVmdFwiOjAuMCxcIlJpZ2h0XCI6MC4wLFwiQm90dG9tXCI6MC4wfSxcIlBhZGRpbmdcIjp7XCIkaWRcIjpcIjI2NFwiLFwiVG9wXCI6MC4wLFwiTGVmdFwiOjAuMCxcIlJpZ2h0XCI6MC4wLFwiQm90dG9tXCI6MC4wfSxcIkJhY2tncm91bmRcIjp7XCIkaWRcIjpcIjI2NVwiLFwiQ29sb3JcIjp7XCIkaWRcIjpcIjI2NlwiLFwiQVwiOjUxLFwiUlwiOjIzMixcIkdcIjoyMzIsXCJCXCI6MjMyfX0sXCJJc1Zpc2libGVcIjp0cnVlLFwiV2lkdGhcIjowLjAsXCJIZWlnaHRcIjowLjAsXCJCb3JkZXJTdHlsZVwiOntcIiRpZFwiOlwiMjY3XCIsXCJMaW5lU3R5bGVcIjp7XCIkaWRcIjpcIjI2OFwiLFwiTGluZUNvbG9yXCI6e1wiJGlkXCI6XCIyNjlcIixcIkNvbG9yXCI6e1wiJGlkXCI6XCIyNzBcIixcIkFcIjoyNTUsXCJSXCI6MjM0LFwiR1wiOjIyLFwiQlwiOjMwfX0sXCJMaW5lV2VpZ2h0XCI6MC4wLFwiTGluZVR5cGVcIjowfSxcIklzVmlzaWJsZVwiOmZhbHNlfX0sXCJJc0Fib3ZlVGltZWJhbmRcIjpmYWxzZSxcIlNwYWNpbmdcIjo1LFwiRGVmYXVsdFN3aW1sYW5lQWN0aXZpdHlTdHlsZVwiOntcIiRpZFwiOlwiMjcxXCIsXCJIZWFkZXJTdHlsZVwiOntcIiRpZFwiOlwiMjcyXCIsXCJUZXh0U3R5bGVcIjp7XCIkaWRcIjpcIjI3M1wiLFwiRm9udFNldHRpbmdzXCI6e1wiJGlkXCI6XCIyNzRcIixcIkZvbnRTaXplXCI6MTEsXCJGb250TmFtZVwiOlwiQXJpYWxcIixcIklzQm9sZFwiOmZhbHNlLFwiSXNJdGFsaWNcIjpmYWxzZSxcIklzVW5kZXJsaW5lZFwiOmZhbHNlfSxcIkZvcmVncm91bmRcIjp7XCIkaWRcIjpcIjI3NVwiLFwiQ29sb3JcIjp7XCIkaWRcIjpcIjI3NlwiLFwiQVwiOjI1NSxcIlJcIjowLFwiR1wiOjAsXCJCXCI6MH19LFwiSG9yaXpvbnRhbEFsaWdubWVudFwiOjAsXCJJc1Zpc2libGVcIjp0cnVlfSxcIlJlY3RhbmdsZVN0eWxlXCI6e1wiJGlkXCI6XCIyNzdcIixcIk1hcmdpblwiOntcIiRpZFwiOlwiMjc4XCIsXCJUb3BcIjowLjAsXCJMZWZ0XCI6MC4wLFwiUmlnaHRcIjowLjAsXCJCb3R0b21cIjowLjB9LFwiUGFkZGluZ1wiOntcIiRpZFwiOlwiMjc5XCIsXCJUb3BcIjowLjAsXCJMZWZ0XCI6MC4wLFwiUmlnaHRcIjowLjAsXCJCb3R0b21cIjowLjB9LFwiQmFja2dyb3VuZFwiOntcIiRpZFwiOlwiMjgwXCIsXCJDb2xvclwiOntcIiRpZFwiOlwiMjgxXCIsXCJBXCI6NjMsXCJSXCI6MjMyLFwiR1wiOjIzMixcIkJcIjoyMzJ9fSxcIklzVmlzaWJsZVwiOnRydWUsXCJXaWR0aFwiOjAuMCxcIkhlaWdodFwiOjAuMCxcIkJvcmRlclN0eWxlXCI6e1wiJGlkXCI6XCIyODJcIixcIkxpbmVTdHlsZVwiOntcIiRpZFwiOlwiMjgzXCIsXCJMaW5lQ29sb3JcIjp7XCIkaWRcIjpcIjI4NFwiLFwiQ29sb3JcIjp7XCIkaWRcIjpcIjI4NVwiLFwiQVwiOjI1NSxcIlJcIjoyNTUsXCJHXCI6MCxcIkJcIjowfX0sXCJMaW5lV2VpZ2h0XCI6MC4wLFwiTGluZVR5cGVcIjowfSxcIklzVmlzaWJsZVwiOmZhbHNlfX19LFwiQmFja2dyb3VuZFN0eWxlXCI6e1wiJGlkXCI6XCIyODZcIixcIk1hcmdpblwiOntcIiRpZFwiOlwiMjg3XCIsXCJUb3BcIjowLjAsXCJMZWZ0XCI6MC4wLFwiUmlnaHRcIjowLjAsXCJCb3R0b21cIjowLjB9LFwiUGFkZGluZ1wiOntcIiRpZFwiOlwiMjg4XCIsXCJUb3BcIjowLjAsXCJMZWZ0XCI6MC4wLFwiUmlnaHRcIjowLjAsXCJCb3R0b21cIjowLjB9LFwiQmFja2dyb3VuZFwiOntcIiRpZFwiOlwiMjg5XCIsXCJDb2xvclwiOntcIiRpZFwiOlwiMjkwXCIsXCJBXCI6NTEsXCJSXCI6MjMyLFwiR1wiOjIzMixcIkJcIjoyMzJ9fSxcIklzVmlzaWJsZVwiOnRydWUsXCJXaWR0aFwiOjAuMCxcIkhlaWdodFwiOjAuMCxcIkJvcmRlclN0eWxlXCI6e1wiJGlkXCI6XCIyOTFcIixcIkxpbmVTdHlsZVwiOntcIiRpZFwiOlwiMjkyXCIsXCJMaW5lQ29sb3JcIjp7XCIkaWRcIjpcIjI5M1wiLFwiQ29sb3JcIjp7XCIkaWRcIjpcIjI5NFwiLFwiQVwiOjI1NSxcIlJcIjoyMzQsXCJHXCI6MjIsXCJCXCI6MzB9fSxcIkxpbmVXZWlnaHRcIjowLjAsXCJMaW5lVHlwZVwiOjB9LFwiSXNWaXNpYmxlXCI6ZmFsc2V9fX0sXCJEZWZhdWx0U3dpbWxhbmVNaWxlc3RvbmVTdHlsZVwiOntcIiRpZFwiOlwiMjk1XCIsXCJUaXRsZVBvc2l0aW9uXCI6MixcIkRhdGVQb3NpdGlvblwiOjAsXCJTaGFwZVR5cGVcIjoxNyxcIlNoYXBlU2l6ZVwiOjAsXCJTcGFjaW5nXCI6NSxcIlNoYXBlU3R5bGVcIjp7XCIkaWRcIjpcIjI5NlwiLFwiTWFyZ2luXCI6e1wiJGlkXCI6XCIyOTdcIixcIlRvcFwiOjAuMCxcIkxlZnRcIjowLjAsXCJSaWdodFwiOjAuMCxcIkJvdHRvbVwiOjAuMH0sXCJQYWRkaW5nXCI6e1wiJGlkXCI6XCIyOThcIixcIlRvcFwiOjAuMCxcIkxlZnRcIjowLjAsXCJSaWdodFwiOjAuMCxcIkJvdHRvbVwiOjAuMH0sXCJCYWNrZ3JvdW5kXCI6e1wiJGlkXCI6XCIyOTlcIixcIkNvbG9yXCI6e1wiJGlkXCI6XCIzMDBcIixcIkFcIjoyNTUsXCJSXCI6MjMyLFwiR1wiOjIzMixcIkJcIjoyMzJ9fSxcIklzVmlzaWJsZVwiOnRydWUsXCJXaWR0aFwiOjEyLjAsXCJIZWlnaHRcIjoxNC4wLFwiQm9yZGVyU3R5bGVcIjp7XCIkaWRcIjpcIjMwMVwiLFwiTGluZVN0eWxlXCI6e1wiJGlkXCI6XCIzMDJcIixcIkxpbmVDb2xvclwiOntcIiRpZFwiOlwiMzAzXCIsXCJDb2xvclwiOntcIiRpZFwiOlwiMzA0XCIsXCJBXCI6MjU1LFwiUlwiOjIzNCxcIkdcIjoyMixcIkJcIjozMH19LFwiTGluZVdlaWdodFwiOjIuMCxcIkxpbmVUeXBlXCI6MH0sXCJJc1Zpc2libGVcIjpmYWxzZX19LFwiVGl0bGVTdHlsZVwiOntcIiRpZFwiOlwiMzA1XCIsXCJGb250U2V0dGluZ3NcIjp7XCIkaWRcIjpcIjMwNlwiLFwiRm9udFNpemVcIjoxMCxcIkZvbnROYW1lXCI6XCJDYWxpYnJpXCIsXCJJc0JvbGRcIjp0cnVlLFwiSXNJdGFsaWNcIjpmYWxzZSxcIklzVW5kZXJsaW5lZFwiOmZhbHNlfSxcIkZvcmVncm91bmRcIjp7XCIkaWRcIjpcIjMwN1wiLFwiQ29sb3JcIjp7XCIkaWRcIjpcIjMwOFwiLFwiQVwiOjI1NSxcIlJcIjowLFwiR1wiOjAsXCJCXCI6MH19LFwiSG9yaXpvbnRhbEFsaWdubWVudFwiOjEsXCJJc1Zpc2libGVcIjp0cnVlfSxcIkRhdGVTdHlsZVwiOntcIiRpZFwiOlwiMzA5XCIsXCJGb250U2V0dGluZ3NcIjp7XCIkaWRcIjpcIjMxMFwiLFwiRm9udFNpemVcIjoxMCxcIkZvbnROYW1lXCI6XCJDYWxpYnJpXCIsXCJJc0JvbGRcIjpmYWxzZSxcIklzSXRhbGljXCI6ZmFsc2UsXCJJc1VuZGVybGluZWRcIjpmYWxzZX0sXCJGb3JlZ3JvdW5kXCI6e1wiJGlkXCI6XCIzMTFcIixcIkNvbG9yXCI6e1wiJGlkXCI6XCIzMTJcIixcIkFcIjoyNTUsXCJSXCI6NjgsXCJHXCI6ODQsXCJCXCI6MTA2fX0sXCJIb3Jpem9udGFsQWxpZ25tZW50XCI6MCxcIklzVmlzaWJsZVwiOmZhbHNlfSxcIkRhdGVGb3JtYXRcIjp7XCIkaWRcIjpcIjMxM1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zMTRcIixcIkZvcm1hdFwiOjAsXCJJc1Zpc2libGVcIjpmYWxzZSxcIkxhc3RLbm93blZpc2liaWxpdHlTdGF0ZVwiOmZhbHNlfX0sXCJEZWZhdWx0U3dpbWxhbmVUYXNrU3R5bGVcIjp7XCIkaWRcIjpcIjMxNVwiLFwiU2hhcGVcIjozLFwiU2hhcGVUaGlja25lc3NcIjoxLFwiRHVyYXRpb25Gb3JtYXRcIjowLFwiUGVyY2VudGFnZUNvbXBsZXRlVGV4dFN0eWxlXCI6e1wiJGlkXCI6XCIzMTZcIixcIkZvbnRTZXR0aW5nc1wiOntcIiRpZFwiOlwiMzE3XCIsXCJGb250U2l6ZVwiOjEwLFwiRm9udE5hbWVcIjpcIkNhbGlicmlcIixcIklzQm9sZFwiOmZhbHNlLFwiSXNJdGFsaWNcIjpmYWxzZSxcIklzVW5kZXJsaW5lZFwiOmZhbHNlfSxcIkZvcmVncm91bmRcIjp7XCIkaWRcIjpcIjMxOFwiLFwiQ29sb3JcIjp7XCIkaWRcIjpcIjMxOVwiLFwiQVwiOjI1NSxcIlJcIjoxMTUsXCJHXCI6MTE1LFwiQlwiOjExNX19LFwiSG9yaXpvbnRhbEFsaWdubWVudFwiOjAsXCJJc1Zpc2libGVcIjp0cnVlfSxcIlBlcmNlbnRhZ2VDb21wbGV0ZUhpZ2hsaWdodFN0eWxlXCI6e1wiJGlkXCI6XCIzMjBcIixcIkJhY2tncm91bmRcIjp7XCIkaWRcIjpcIjMyMVwiLFwiQ29sb3JcIjp7XCIkaWRcIjpcIjMyMlwiLFwiQVwiOjg5LFwiUlwiOjAsXCJHXCI6MCxcIkJcIjowfX19LFwiRHVyYXRpb25TdHlsZVwiOntcIiRpZFwiOlwiMzIzXCIsXCJGb250U2V0dGluZ3NcIjp7XCIkaWRcIjpcIjMyNFwiLFwiRm9udFNpemVcIjoxMCxcIkZvbnROYW1lXCI6XCJDYWxpYnJpXCIsXCJJc0JvbGRcIjpmYWxzZSxcIklzSXRhbGljXCI6ZmFsc2UsXCJJc1VuZGVybGluZWRcIjpmYWxzZX0sXCJGb3JlZ3JvdW5kXCI6e1wiJGlkXCI6XCIzMjVcIixcIkNvbG9yXCI6e1wiJGlkXCI6XCIzMjZcIixcIkFcIjoyNTUsXCJSXCI6MjM3LFwiR1wiOjEyNSxcIkJcIjo0OX19LFwiSG9yaXpvbnRhbEFsaWdubWVudFwiOjAsXCJJc1Zpc2libGVcIjpmYWxzZX0sXCJNYXJnaW5cIjp7XCIkaWRcIjpcIjMyN1wiLFwiVG9wXCI6MC4wLFwiTGVmdFwiOjAuMCxcIlJpZ2h0XCI6MC4wLFwiQm90dG9tXCI6MC4wfSxcIlN0YXJ0RGF0ZVBvc2l0aW9uXCI6MCxcIkVuZERhdGVQb3NpdGlvblwiOjAsXCJUaXRsZVBvc2l0aW9uXCI6MixcIkR1cmF0aW9uUG9zaXRpb25cIjowLFwiUGVyY2VudGFnZUNvbXBsZXRlZFBvc2l0aW9uXCI6NCxcIlNwYWNpbmdcIjozLFwiU2hhcGVTdHlsZVwiOntcIiRpZFwiOlwiMzI4XCIsXCJNYXJnaW5cIjp7XCIkaWRcIjpcIjMyOVwiLFwiVG9wXCI6MC4wLFwiTGVmdFwiOjQuMCxcIlJpZ2h0XCI6NC4wLFwiQm90dG9tXCI6MC4wfSxcIlBhZGRpbmdcIjp7XCIkaWRcIjpcIjMzMFwiLFwiVG9wXCI6MC4wLFwiTGVmdFwiOjAuMCxcIlJpZ2h0XCI6MC4wLFwiQm90dG9tXCI6MC4wfSxcIkJhY2tncm91bmRcIjp7XCIkaWRcIjpcIjMzMVwiLFwiQ29sb3JcIjp7XCIkaWRcIjpcIjMzMlwiLFwiQVwiOjI1NSxcIlJcIjoxMjYsXCJHXCI6MTQ4LFwiQlwiOjE4Nn19LFwiSXNWaXNpYmxlXCI6dHJ1ZSxcIldpZHRoXCI6MC4wLFwiSGVpZ2h0XCI6MTYuMCxcIkJvcmRlclN0eWxlXCI6e1wiJGlkXCI6XCIzMzNcIixcIkxpbmVTdHlsZVwiOntcIiRpZFwiOlwiMzM0XCIsXCJMaW5lQ29sb3JcIjp7XCIkaWRcIjpcIjMzNVwiLFwiQ29sb3JcIjp7XCIkaWRcIjpcIjMzNlwiLFwiQVwiOjI1NSxcIlJcIjoyMzQsXCJHXCI6MjIsXCJCXCI6MzB9fSxcIkxpbmVXZWlnaHRcIjoyLjAsXCJMaW5lVHlwZVwiOjB9LFwiSXNWaXNpYmxlXCI6ZmFsc2V9fSxcIlRpdGxlU3R5bGVcIjp7XCIkaWRcIjpcIjMzN1wiLFwiRm9udFNldHRpbmdzXCI6e1wiJGlkXCI6XCIzMzhcIixcIkZvbnRTaXplXCI6OSxcIkZvbnROYW1lXCI6XCJBcmlhbFwiLFwiSXNCb2xkXCI6dHJ1ZSxcIklzSXRhbGljXCI6ZmFsc2UsXCJJc1VuZGVybGluZWRcIjpmYWxzZX0sXCJGb3JlZ3JvdW5kXCI6e1wiJGlkXCI6XCIzMzlcIixcIkNvbG9yXCI6e1wiJGlkXCI6XCIzNDBcIixcIkFcIjoyNTUsXCJSXCI6MjU1LFwiR1wiOjI1NSxcIkJcIjoyNTV9fSxcIkhvcml6b250YWxBbGlnbm1lbnRcIjoxLFwiSXNWaXNpYmxlXCI6dHJ1ZX0sXCJEYXRlU3R5bGVcIjp7XCIkaWRcIjpcIjM0MVwiLFwiRm9udFNldHRpbmdzXCI6e1wiJGlkXCI6XCIzNDJcIixcIkZvbnRTaXplXCI6OSxcIkZvbnROYW1lXCI6XCJDYWxpYnJpXCIsXCJJc0JvbGRcIjpmYWxzZSxcIklzSXRhbGljXCI6ZmFsc2UsXCJJc1VuZGVybGluZWRcIjpmYWxzZX0sXCJGb3JlZ3JvdW5kXCI6e1wiJGlkXCI6XCIzNDNcIixcIkNvbG9yXCI6e1wiJGlkXCI6XCIzNDRcIixcIkFcIjoyNTUsXCJSXCI6NjgsXCJHXCI6ODQsXCJCXCI6MTA2fX0sXCJIb3Jpem9udGFsQWxpZ25tZW50XCI6MCxcIklzVmlzaWJsZVwiOmZhbHNlfSxcIkRhdGVGb3JtYXRcIjp7XCIkaWRcIjpcIjM0NV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zNDZcIixcIkZvcm1hdFwiOjAsXCJJc1Zpc2libGVcIjpmYWxzZSxcIkxhc3RLbm93blZpc2liaWxpdHlTdGF0ZVwiOmZhbHNlfX0sXCJEZWZhdWx0U3dpbWxhbmVNb3RTdHlsZVwiOntcIiRpZFwiOlwiMzQ3XCIsXCJTaGFwZVwiOjE3LFwiU2hhcGVTaXplXCI6MCxcIkRldGFpbHNTcGFjaW5nXCI6MS4wLFwiUGFkZGluZ1wiOntcIiRpZFwiOlwiMzQ4XCIsXCJUb3BcIjo3LjAsXCJMZWZ0XCI6My4wLFwiUmlnaHRcIjowLjAsXCJCb3R0b21cIjoyLjB9LFwiUG9zaXRpb25PblRhc2tcIjoxLFwiU2hhcGVTdHlsZVwiOntcIiRpZFwiOlwiMzQ5XCIsXCJNYXJnaW5cIjp7XCIkaWRcIjpcIjM1MFwiLFwiVG9wXCI6MC4wLFwiTGVmdFwiOjAuMCxcIlJpZ2h0XCI6MC4wLFwiQm90dG9tXCI6MC4wfSxcIlBhZGRpbmdcIjp7XCIkaWRcIjpcIjM1MVwiLFwiVG9wXCI6MC4wLFwiTGVmdFwiOjAuMCxcIlJpZ2h0XCI6MC4wLFwiQm90dG9tXCI6MC4wfSxcIkJhY2tncm91bmRcIjp7XCIkaWRcIjpcIjM1MlwiLFwiQ29sb3JcIjp7XCIkaWRcIjpcIjM1M1wiLFwiQVwiOjI1NSxcIlJcIjoyMzIsXCJHXCI6MjMyLFwiQlwiOjIzMn19LFwiSXNWaXNpYmxlXCI6dHJ1ZSxcIldpZHRoXCI6MTIuMCxcIkhlaWdodFwiOjE0LjAsXCJCb3JkZXJTdHlsZVwiOntcIiRpZFwiOlwiMzU0XCIsXCJMaW5lU3R5bGVcIjp7XCIkaWRcIjpcIjM1NVwiLFwiTGluZUNvbG9yXCI6e1wiJGlkXCI6XCIzNTZcIixcIkNvbG9yXCI6e1wiJGlkXCI6XCIzNTdcIixcIkFcIjoyNTUsXCJSXCI6MjM0LFwiR1wiOjIyLFwiQlwiOjMwfX0sXCJMaW5lV2VpZ2h0XCI6MC4wLFwiTGluZVR5cGVcIjowfSxcIklzVmlzaWJsZVwiOmZhbHNlfX0sXCJUaXRsZVN0eWxlXCI6e1wiJGlkXCI6XCIzNThcIixcIkZvbnRTZXR0aW5nc1wiOntcIiRpZFwiOlwiMzU5XCIsXCJGb250U2l6ZVwiOjEwLFwiRm9udE5hbWVcIjpcIkNhbGlicmlcIixcIklzQm9sZFwiOnRydWUsXCJJc0l0YWxpY1wiOmZhbHNlLFwiSXNVbmRlcmxpbmVkXCI6ZmFsc2V9LFwiRm9yZWdyb3VuZFwiOntcIiRpZFwiOlwiMzYwXCIsXCJDb2xvclwiOntcIiRpZFwiOlwiMzYxXCIsXCJBXCI6MjU1LFwiUlwiOjAsXCJHXCI6MCxcIkJcIjowfX0sXCJIb3Jpem9udGFsQWxpZ25tZW50XCI6MSxcIklzVmlzaWJsZVwiOnRydWV9LFwiRGF0ZVN0eWxlXCI6e1wiJGlkXCI6XCIzNjJcIixcIkZvbnRTZXR0aW5nc1wiOntcIiRpZFwiOlwiMzYzXCIsXCJGb250U2l6ZVwiOjEwLFwiRm9udE5hbWVcIjpcIkNhbGlicmlcIixcIklzQm9sZFwiOmZhbHNlLFwiSXNJdGFsaWNcIjpmYWxzZSxcIklzVW5kZXJsaW5lZFwiOmZhbHNlfSxcIkZvcmVncm91bmRcIjp7XCIkaWRcIjpcIjM2NFwiLFwiQ29sb3JcIjp7XCIkaWRcIjpcIjM2NVwiLFwiQVwiOjI1NSxcIlJcIjo2OCxcIkdcIjo4NCxcIkJcIjoxMDZ9fSxcIkhvcml6b250YWxBbGlnbm1lbnRcIjowLFwiSXNWaXNpYmxlXCI6ZmFsc2V9LFwiRGF0ZUZvcm1hdFwiOntcIiRpZFwiOlwiMzY2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M2N1wiLFwiRm9ybWF0XCI6MCxcIklzVmlzaWJsZVwiOmZhbHNlLFwiTGFzdEtub3duVmlzaWJpbGl0eVN0YXRlXCI6ZmFsc2V9fX0se1wiJGlkXCI6XCIzNjhcIixcIlN0eWxlSWRcIjpcIjhjYmQwZDc2LTIyYmUtNDhkMi1iZjRmLWU0YjI3NjNlYjExZFwiLFwiTmFtZVwiOlwiU3dpbWxhbmUgU3R5bGUgM1wiLFwiSGVhZGVyU3R5bGVcIjp7XCIkaWRcIjpcIjM2OVwiLFwiVGV4dFN0eWxlXCI6e1wiJGlkXCI6XCIzNzBcIixcIkZvbnRTZXR0aW5nc1wiOntcIiRpZFwiOlwiMzcxXCIsXCJGb250U2l6ZVwiOjExLFwiRm9udE5hbWVcIjpcIkFyaWFsXCIsXCJJc0JvbGRcIjp0cnVlLFwiSXNJdGFsaWNcIjpmYWxzZSxcIklzVW5kZXJsaW5lZFwiOmZhbHNlfSxcIkZvcmVncm91bmRcIjp7XCIkaWRcIjpcIjM3MlwiLFwiQ29sb3JcIjp7XCIkaWRcIjpcIjM3M1wiLFwiQVwiOjI1NSxcIlJcIjowLFwiR1wiOjAsXCJCXCI6MH19LFwiSG9yaXpvbnRhbEFsaWdubWVudFwiOjAsXCJJc1Zpc2libGVcIjp0cnVlfSxcIlJlY3RhbmdsZVN0eWxlXCI6e1wiJGlkXCI6XCIzNzRcIixcIk1hcmdpblwiOntcIiRpZFwiOlwiMzc1XCIsXCJUb3BcIjowLjAsXCJMZWZ0XCI6MC4wLFwiUmlnaHRcIjowLjAsXCJCb3R0b21cIjowLjB9LFwiUGFkZGluZ1wiOntcIiRpZFwiOlwiMzc2XCIsXCJUb3BcIjowLjAsXCJMZWZ0XCI6MC4wLFwiUmlnaHRcIjowLjAsXCJCb3R0b21cIjowLjB9LFwiQmFja2dyb3VuZFwiOntcIiRpZFwiOlwiMzc3XCIsXCJDb2xvclwiOntcIiRpZFwiOlwiMzc4XCIsXCJBXCI6MjU1LFwiUlwiOjIzMixcIkdcIjoyMzIsXCJCXCI6MjMyfX0sXCJJc1Zpc2libGVcIjp0cnVlLFwiV2lkdGhcIjowLjAsXCJIZWlnaHRcIjowLjAsXCJCb3JkZXJTdHlsZVwiOntcIiRpZFwiOlwiMzc5XCIsXCJMaW5lU3R5bGVcIjp7XCIkaWRcIjpcIjM4MFwiLFwiTGluZUNvbG9yXCI6e1wiJGlkXCI6XCIzODFcIixcIkNvbG9yXCI6e1wiJGlkXCI6XCIzODJcIixcIkFcIjoyNTUsXCJSXCI6ODIsXCJHXCI6ODIsXCJCXCI6ODJ9fSxcIkxpbmVXZWlnaHRcIjowLjAsXCJMaW5lVHlwZVwiOjB9LFwiSXNWaXNpYmxlXCI6ZmFsc2V9fX0sXCJCYWNrZ3JvdW5kU3R5bGVcIjp7XCIkaWRcIjpcIjM4M1wiLFwiTWFyZ2luXCI6e1wiJGlkXCI6XCIzODRcIixcIlRvcFwiOjAuMCxcIkxlZnRcIjowLjAsXCJSaWdodFwiOjAuMCxcIkJvdHRvbVwiOjAuMH0sXCJQYWRkaW5nXCI6e1wiJGlkXCI6XCIzODVcIixcIlRvcFwiOjAuMCxcIkxlZnRcIjowLjAsXCJSaWdodFwiOjAuMCxcIkJvdHRvbVwiOjAuMH0sXCJCYWNrZ3JvdW5kXCI6e1wiJGlkXCI6XCIzODZcIixcIkNvbG9yXCI6e1wiJGlkXCI6XCIzODdcIixcIkFcIjo1MSxcIlJcIjoyMzIsXCJHXCI6MjMyLFwiQlwiOjIzMn19LFwiSXNWaXNpYmxlXCI6dHJ1ZSxcIldpZHRoXCI6MC4wLFwiSGVpZ2h0XCI6MC4wLFwiQm9yZGVyU3R5bGVcIjp7XCIkaWRcIjpcIjM4OFwiLFwiTGluZVN0eWxlXCI6e1wiJGlkXCI6XCIzODlcIixcIkxpbmVDb2xvclwiOntcIiRpZFwiOlwiMzkwXCIsXCJDb2xvclwiOntcIiRpZFwiOlwiMzkxXCIsXCJBXCI6MjU1LFwiUlwiOjIzNCxcIkdcIjoyMixcIkJcIjozMH19LFwiTGluZVdlaWdodFwiOjAuMCxcIkxpbmVUeXBlXCI6MH0sXCJJc1Zpc2libGVcIjpmYWxzZX19LFwiSXNBYm92ZVRpbWViYW5kXCI6ZmFsc2UsXCJTcGFjaW5nXCI6NSxcIkRlZmF1bHRTd2ltbGFuZUFjdGl2aXR5U3R5bGVcIjp7XCIkaWRcIjpcIjM5MlwiLFwiSGVhZGVyU3R5bGVcIjp7XCIkaWRcIjpcIjM5M1wiLFwiVGV4dFN0eWxlXCI6e1wiJGlkXCI6XCIzOTRcIixcIkZvbnRTZXR0aW5nc1wiOntcIiRpZFwiOlwiMzk1XCIsXCJGb250U2l6ZVwiOjEwLFwiRm9udE5hbWVcIjpcIkFyaWFsXCIsXCJJc0JvbGRcIjpmYWxzZSxcIklzSXRhbGljXCI6ZmFsc2UsXCJJc1VuZGVybGluZWRcIjpmYWxzZX0sXCJGb3JlZ3JvdW5kXCI6e1wiJGlkXCI6XCIzOTZcIixcIkNvbG9yXCI6e1wiJGlkXCI6XCIzOTdcIixcIkFcIjoyNTUsXCJSXCI6MCxcIkdcIjowLFwiQlwiOjB9fSxcIkhvcml6b250YWxBbGlnbm1lbnRcIjowLFwiSXNWaXNpYmxlXCI6dHJ1ZX0sXCJSZWN0YW5nbGVTdHlsZVwiOntcIiRpZFwiOlwiMzk4XCIsXCJNYXJnaW5cIjp7XCIkaWRcIjpcIjM5OVwiLFwiVG9wXCI6MC4wLFwiTGVmdFwiOjAuMCxcIlJpZ2h0XCI6MC4wLFwiQm90dG9tXCI6MC4wfSxcIlBhZGRpbmdcIjp7XCIkaWRcIjpcIjQwMFwiLFwiVG9wXCI6MC4wLFwiTGVmdFwiOjAuMCxcIlJpZ2h0XCI6MC4wLFwiQm90dG9tXCI6MC4wfSxcIkJhY2tncm91bmRcIjp7XCIkaWRcIjpcIjQwMVwiLFwiQ29sb3JcIjp7XCIkaWRcIjpcIjQwMlwiLFwiQVwiOjYzLFwiUlwiOjE2NSxcIkdcIjoxNjUsXCJCXCI6MTY1fX0sXCJJc1Zpc2libGVcIjp0cnVlLFwiV2lkdGhcIjowLjAsXCJIZWlnaHRcIjowLjAsXCJCb3JkZXJTdHlsZVwiOntcIiRpZFwiOlwiNDAzXCIsXCJMaW5lU3R5bGVcIjp7XCIkaWRcIjpcIjQwNFwiLFwiTGluZUNvbG9yXCI6e1wiJGlkXCI6XCI0MDVcIixcIkNvbG9yXCI6e1wiJGlkXCI6XCI0MDZcIixcIkFcIjoyNTUsXCJSXCI6NDcsXCJHXCI6ODIsXCJCXCI6MTQzfX0sXCJMaW5lV2VpZ2h0XCI6MC4wLFwiTGluZVR5cGVcIjowfSxcIklzVmlzaWJsZVwiOmZhbHNlfX19LFwiQmFja2dyb3VuZFN0eWxlXCI6e1wiJGlkXCI6XCI0MDdcIixcIk1hcmdpblwiOntcIiRpZFwiOlwiNDA4XCIsXCJUb3BcIjowLjAsXCJMZWZ0XCI6MC4wLFwiUmlnaHRcIjowLjAsXCJCb3R0b21cIjowLjB9LFwiUGFkZGluZ1wiOntcIiRpZFwiOlwiNDA5XCIsXCJUb3BcIjowLjAsXCJMZWZ0XCI6MC4wLFwiUmlnaHRcIjowLjAsXCJCb3R0b21cIjowLjB9LFwiQmFja2dyb3VuZFwiOntcIiRpZFwiOlwiNDEwXCIsXCJDb2xvclwiOntcIiRpZFwiOlwiNDExXCIsXCJBXCI6NTEsXCJSXCI6MjMyLFwiR1wiOjIzMixcIkJcIjoyMzJ9fSxcIklzVmlzaWJsZVwiOnRydWUsXCJXaWR0aFwiOjAuMCxcIkhlaWdodFwiOjAuMCxcIkJvcmRlclN0eWxlXCI6e1wiJGlkXCI6XCI0MTJcIixcIkxpbmVTdHlsZVwiOntcIiRpZFwiOlwiNDEzXCIsXCJMaW5lQ29sb3JcIjp7XCIkaWRcIjpcIjQxNFwiLFwiQ29sb3JcIjp7XCIkaWRcIjpcIjQxNVwiLFwiQVwiOjI1NSxcIlJcIjoyMzQsXCJHXCI6MjIsXCJCXCI6MzB9fSxcIkxpbmVXZWlnaHRcIjowLjAsXCJMaW5lVHlwZVwiOjB9LFwiSXNWaXNpYmxlXCI6ZmFsc2V9fX0sXCJEZWZhdWx0U3dpbWxhbmVNaWxlc3RvbmVTdHlsZVwiOntcIiRpZFwiOlwiNDE2XCIsXCJUaXRsZVBvc2l0aW9uXCI6MCxcIkRhdGVQb3NpdGlvblwiOjAsXCJTaGFwZVR5cGVcIjoxNyxcIlNoYXBlU2l6ZVwiOjAsXCJTcGFjaW5nXCI6NSxcIlNoYXBlU3R5bGVcIjp7XCIkaWRcIjpcIjQxN1wiLFwiTWFyZ2luXCI6e1wiJGlkXCI6XCI0MThcIixcIlRvcFwiOjAuMCxcIkxlZnRcIjowLjAsXCJSaWdodFwiOjAuMCxcIkJvdHRvbVwiOjAuMH0sXCJQYWRkaW5nXCI6e1wiJGlkXCI6XCI0MTlcIixcIlRvcFwiOjAuMCxcIkxlZnRcIjowLjAsXCJSaWdodFwiOjAuMCxcIkJvdHRvbVwiOjAuMH0sXCJCYWNrZ3JvdW5kXCI6e1wiJGlkXCI6XCI0MjBcIixcIkNvbG9yXCI6e1wiJGlkXCI6XCI0MjFcIixcIkFcIjoyNTUsXCJSXCI6MjEwLFwiR1wiOjEzMCxcIkJcIjoxMTN9fSxcIklzVmlzaWJsZVwiOnRydWUsXCJXaWR0aFwiOjE0LjAsXCJIZWlnaHRcIjoxNC4wLFwiQm9yZGVyU3R5bGVcIjp7XCIkaWRcIjpcIjQyMlwiLFwiTGluZVN0eWxlXCI6e1wiJGlkXCI6XCI0MjNcIixcIkxpbmVDb2xvclwiOntcIiRpZFwiOlwiNDI0XCIsXCJDb2xvclwiOntcIiRpZFwiOlwiNDI1XCIsXCJBXCI6MjU1LFwiUlwiOjIzNCxcIkdcIjoyMixcIkJcIjozMH19LFwiTGluZVdlaWdodFwiOjIuMCxcIkxpbmVUeXBlXCI6MH0sXCJJc1Zpc2libGVcIjpmYWxzZX19LFwiVGl0bGVTdHlsZVwiOntcIiRpZFwiOlwiNDI2XCIsXCJGb250U2V0dGluZ3NcIjp7XCIkaWRcIjpcIjQyN1wiLFwiRm9udFNpemVcIjo5LFwiRm9udE5hbWVcIjpcIkFyaWFsXCIsXCJJc0JvbGRcIjp0cnVlLFwiSXNJdGFsaWNcIjpmYWxzZSxcIklzVW5kZXJsaW5lZFwiOmZhbHNlfSxcIkZvcmVncm91bmRcIjp7XCIkaWRcIjpcIjQyOFwiLFwiQ29sb3JcIjp7XCIkaWRcIjpcIjQyOVwiLFwiQVwiOjI1NSxcIlJcIjowLFwiR1wiOjAsXCJCXCI6MH19LFwiSG9yaXpvbnRhbEFsaWdubWVudFwiOjIsXCJJc1Zpc2libGVcIjp0cnVlfSxcIkRhdGVTdHlsZVwiOntcIiRpZFwiOlwiNDMwXCIsXCJGb250U2V0dGluZ3NcIjp7XCIkaWRcIjpcIjQzMVwiLFwiRm9udFNpemVcIjoxMCxcIkZvbnROYW1lXCI6XCJDYWxpYnJpXCIsXCJJc0JvbGRcIjpmYWxzZSxcIklzSXRhbGljXCI6ZmFsc2UsXCJJc1VuZGVybGluZWRcIjpmYWxzZX0sXCJGb3JlZ3JvdW5kXCI6e1wiJGlkXCI6XCI0MzJcIixcIkNvbG9yXCI6e1wiJGlkXCI6XCI0MzNcIixcIkFcIjoyNTUsXCJSXCI6NjgsXCJHXCI6ODQsXCJCXCI6MTA2fX0sXCJIb3Jpem9udGFsQWxpZ25tZW50XCI6MixcIklzVmlzaWJsZVwiOmZhbHNlfSxcIkRhdGVGb3JtYXRcIjp7XCIkaWRcIjpcIjQzNF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0MzVcIixcIkZvcm1hdFwiOjAsXCJJc1Zpc2libGVcIjpmYWxzZSxcIkxhc3RLbm93blZpc2liaWxpdHlTdGF0ZVwiOmZhbHNlfX0sXCJEZWZhdWx0U3dpbWxhbmVUYXNrU3R5bGVcIjp7XCIkaWRcIjpcIjQzNlwiLFwiU2hhcGVcIjozLFwiU2hhcGVUaGlja25lc3NcIjoxLFwiRHVyYXRpb25Gb3JtYXRcIjowLFwiUGVyY2VudGFnZUNvbXBsZXRlVGV4dFN0eWxlXCI6e1wiJGlkXCI6XCI0MzdcIixcIkZvbnRTZXR0aW5nc1wiOntcIiRpZFwiOlwiNDM4XCIsXCJGb250U2l6ZVwiOjEwLFwiRm9udE5hbWVcIjpcIkNhbGlicmlcIixcIklzQm9sZFwiOmZhbHNlLFwiSXNJdGFsaWNcIjpmYWxzZSxcIklzVW5kZXJsaW5lZFwiOmZhbHNlfSxcIkZvcmVncm91bmRcIjp7XCIkaWRcIjpcIjQzOVwiLFwiQ29sb3JcIjp7XCIkaWRcIjpcIjQ0MFwiLFwiQVwiOjI1NSxcIlJcIjoxMTUsXCJHXCI6MTE1LFwiQlwiOjExNX19LFwiSG9yaXpvbnRhbEFsaWdubWVudFwiOjAsXCJJc1Zpc2libGVcIjp0cnVlfSxcIlBlcmNlbnRhZ2VDb21wbGV0ZUhpZ2hsaWdodFN0eWxlXCI6e1wiJGlkXCI6XCI0NDFcIixcIkJhY2tncm91bmRcIjp7XCIkaWRcIjpcIjQ0MlwiLFwiQ29sb3JcIjp7XCIkaWRcIjpcIjQ0M1wiLFwiQVwiOjg5LFwiUlwiOjAsXCJHXCI6MCxcIkJcIjowfX19LFwiRHVyYXRpb25TdHlsZVwiOntcIiRpZFwiOlwiNDQ0XCIsXCJGb250U2V0dGluZ3NcIjp7XCIkaWRcIjpcIjQ0NVwiLFwiRm9udFNpemVcIjoxMCxcIkZvbnROYW1lXCI6XCJDYWxpYnJpXCIsXCJJc0JvbGRcIjpmYWxzZSxcIklzSXRhbGljXCI6ZmFsc2UsXCJJc1VuZGVybGluZWRcIjpmYWxzZX0sXCJGb3JlZ3JvdW5kXCI6e1wiJGlkXCI6XCI0NDZcIixcIkNvbG9yXCI6e1wiJGlkXCI6XCI0NDdcIixcIkFcIjoyNTUsXCJSXCI6MjM3LFwiR1wiOjEyNSxcIkJcIjo0OX19LFwiSG9yaXpvbnRhbEFsaWdubWVudFwiOjAsXCJJc1Zpc2libGVcIjpmYWxzZX0sXCJNYXJnaW5cIjp7XCIkaWRcIjpcIjQ0OFwiLFwiVG9wXCI6MC4wLFwiTGVmdFwiOjAuMCxcIlJpZ2h0XCI6MC4wLFwiQm90dG9tXCI6MC4wfSxcIlN0YXJ0RGF0ZVBvc2l0aW9uXCI6MCxcIkVuZERhdGVQb3NpdGlvblwiOjAsXCJUaXRsZVBvc2l0aW9uXCI6MixcIkR1cmF0aW9uUG9zaXRpb25cIjowLFwiUGVyY2VudGFnZUNvbXBsZXRlZFBvc2l0aW9uXCI6NCxcIlNwYWNpbmdcIjozLFwiU2hhcGVTdHlsZVwiOntcIiRpZFwiOlwiNDQ5XCIsXCJNYXJnaW5cIjp7XCIkaWRcIjpcIjQ1MFwiLFwiVG9wXCI6MC4wLFwiTGVmdFwiOjQuMCxcIlJpZ2h0XCI6NC4wLFwiQm90dG9tXCI6MC4wfSxcIlBhZGRpbmdcIjp7XCIkaWRcIjpcIjQ1MVwiLFwiVG9wXCI6MC4wLFwiTGVmdFwiOjAuMCxcIlJpZ2h0XCI6MC4wLFwiQm90dG9tXCI6MC4wfSxcIkJhY2tncm91bmRcIjp7XCIkaWRcIjpcIjQ1MlwiLFwiQ29sb3JcIjp7XCIkaWRcIjpcIjQ1M1wiLFwiQVwiOjI1NSxcIlJcIjoyMTAsXCJHXCI6MTMwLFwiQlwiOjExM319LFwiSXNWaXNpYmxlXCI6dHJ1ZSxcIldpZHRoXCI6MC4wLFwiSGVpZ2h0XCI6MTYuMCxcIkJvcmRlclN0eWxlXCI6e1wiJGlkXCI6XCI0NTRcIixcIkxpbmVTdHlsZVwiOntcIiRpZFwiOlwiNDU1XCIsXCJMaW5lQ29sb3JcIjp7XCIkaWRcIjpcIjQ1NlwiLFwiQ29sb3JcIjp7XCIkaWRcIjpcIjQ1N1wiLFwiQVwiOjI1NSxcIlJcIjoyMzQsXCJHXCI6MjIsXCJCXCI6MzB9fSxcIkxpbmVXZWlnaHRcIjoyLjAsXCJMaW5lVHlwZVwiOjB9LFwiSXNWaXNpYmxlXCI6ZmFsc2V9fSxcIlRpdGxlU3R5bGVcIjp7XCIkaWRcIjpcIjQ1OFwiLFwiRm9udFNldHRpbmdzXCI6e1wiJGlkXCI6XCI0NTlcIixcIkZvbnRTaXplXCI6OSxcIkZvbnROYW1lXCI6XCJBcmlhbFwiLFwiSXNCb2xkXCI6dHJ1ZSxcIklzSXRhbGljXCI6ZmFsc2UsXCJJc1VuZGVybGluZWRcIjpmYWxzZX0sXCJGb3JlZ3JvdW5kXCI6e1wiJGlkXCI6XCI0NjBcIixcIkNvbG9yXCI6e1wiJGlkXCI6XCI0NjFcIixcIkFcIjoyNTUsXCJSXCI6MjU1LFwiR1wiOjI1NSxcIkJcIjoyNTV9fSxcIkhvcml6b250YWxBbGlnbm1lbnRcIjoxLFwiSXNWaXNpYmxlXCI6dHJ1ZX0sXCJEYXRlU3R5bGVcIjp7XCIkaWRcIjpcIjQ2MlwiLFwiRm9udFNldHRpbmdzXCI6e1wiJGlkXCI6XCI0NjNcIixcIkZvbnRTaXplXCI6OSxcIkZvbnROYW1lXCI6XCJDYWxpYnJpXCIsXCJJc0JvbGRcIjpmYWxzZSxcIklzSXRhbGljXCI6ZmFsc2UsXCJJc1VuZGVybGluZWRcIjpmYWxzZX0sXCJGb3JlZ3JvdW5kXCI6e1wiJGlkXCI6XCI0NjRcIixcIkNvbG9yXCI6e1wiJGlkXCI6XCI0NjVcIixcIkFcIjoyNTUsXCJSXCI6NjgsXCJHXCI6ODQsXCJCXCI6MTA2fX0sXCJIb3Jpem9udGFsQWxpZ25tZW50XCI6MCxcIklzVmlzaWJsZVwiOmZhbHNlfSxcIkRhdGVGb3JtYXRcIjp7XCIkaWRcIjpcIjQ2Nl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0NjdcIixcIkZvcm1hdFwiOjAsXCJJc1Zpc2libGVcIjpmYWxzZSxcIkxhc3RLbm93blZpc2liaWxpdHlTdGF0ZVwiOmZhbHNlfX0sXCJEZWZhdWx0U3dpbWxhbmVNb3RTdHlsZVwiOntcIiRpZFwiOlwiNDY4XCIsXCJTaGFwZVwiOjE3LFwiU2hhcGVTaXplXCI6MCxcIkRldGFpbHNTcGFjaW5nXCI6MS4wLFwiUGFkZGluZ1wiOntcIiRpZFwiOlwiNDY5XCIsXCJUb3BcIjo3LjAsXCJMZWZ0XCI6My4wLFwiUmlnaHRcIjowLjAsXCJCb3R0b21cIjoyLjB9LFwiUG9zaXRpb25PblRhc2tcIjoxLFwiU2hhcGVTdHlsZVwiOntcIiRpZFwiOlwiNDcwXCIsXCJNYXJnaW5cIjp7XCIkaWRcIjpcIjQ3MVwiLFwiVG9wXCI6MC4wLFwiTGVmdFwiOjAuMCxcIlJpZ2h0XCI6MC4wLFwiQm90dG9tXCI6MC4wfSxcIlBhZGRpbmdcIjp7XCIkaWRcIjpcIjQ3MlwiLFwiVG9wXCI6MC4wLFwiTGVmdFwiOjAuMCxcIlJpZ2h0XCI6MC4wLFwiQm90dG9tXCI6MC4wfSxcIkJhY2tncm91bmRcIjp7XCIkaWRcIjpcIjQ3M1wiLFwiQ29sb3JcIjp7XCIkaWRcIjpcIjQ3NFwiLFwiQVwiOjI1NSxcIlJcIjoyMzIsXCJHXCI6MjMyLFwiQlwiOjIzMn19LFwiSXNWaXNpYmxlXCI6dHJ1ZSxcIldpZHRoXCI6MTIuMCxcIkhlaWdodFwiOjE0LjAsXCJCb3JkZXJTdHlsZVwiOntcIiRpZFwiOlwiNDc1XCIsXCJMaW5lU3R5bGVcIjp7XCIkaWRcIjpcIjQ3NlwiLFwiTGluZUNvbG9yXCI6e1wiJGlkXCI6XCI0NzdcIixcIkNvbG9yXCI6e1wiJGlkXCI6XCI0NzhcIixcIkFcIjoyNTUsXCJSXCI6MjM0LFwiR1wiOjIyLFwiQlwiOjMwfX0sXCJMaW5lV2VpZ2h0XCI6MC4wLFwiTGluZVR5cGVcIjowfSxcIklzVmlzaWJsZVwiOmZhbHNlfX0sXCJUaXRsZVN0eWxlXCI6e1wiJGlkXCI6XCI0NzlcIixcIkZvbnRTZXR0aW5nc1wiOntcIiRpZFwiOlwiNDgwXCIsXCJGb250U2l6ZVwiOjEwLFwiRm9udE5hbWVcIjpcIkNhbGlicmlcIixcIklzQm9sZFwiOnRydWUsXCJJc0l0YWxpY1wiOmZhbHNlLFwiSXNVbmRlcmxpbmVkXCI6ZmFsc2V9LFwiRm9yZWdyb3VuZFwiOntcIiRpZFwiOlwiNDgxXCIsXCJDb2xvclwiOntcIiRpZFwiOlwiNDgyXCIsXCJBXCI6MjU1LFwiUlwiOjAsXCJHXCI6MCxcIkJcIjowfX0sXCJIb3Jpem9udGFsQWxpZ25tZW50XCI6MSxcIklzVmlzaWJsZVwiOnRydWV9LFwiRGF0ZVN0eWxlXCI6e1wiJGlkXCI6XCI0ODNcIixcIkZvbnRTZXR0aW5nc1wiOntcIiRpZFwiOlwiNDg0XCIsXCJGb250U2l6ZVwiOjEwLFwiRm9udE5hbWVcIjpcIkNhbGlicmlcIixcIklzQm9sZFwiOmZhbHNlLFwiSXNJdGFsaWNcIjpmYWxzZSxcIklzVW5kZXJsaW5lZFwiOmZhbHNlfSxcIkZvcmVncm91bmRcIjp7XCIkaWRcIjpcIjQ4NVwiLFwiQ29sb3JcIjp7XCIkaWRcIjpcIjQ4NlwiLFwiQVwiOjI1NSxcIlJcIjo2OCxcIkdcIjo4NCxcIkJcIjoxMDZ9fSxcIkhvcml6b250YWxBbGlnbm1lbnRcIjowLFwiSXNWaXNpYmxlXCI6ZmFsc2V9LFwiRGF0ZUZvcm1hdFwiOntcIiRpZFwiOlwiNDg3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Q4OFwiLFwiRm9ybWF0XCI6MCxcIklzVmlzaWJsZVwiOmZhbHNlLFwiTGFzdEtub3duVmlzaWJpbGl0eVN0YXRlXCI6ZmFsc2V9fX0se1wiJGlkXCI6XCI0ODlcIixcIlN0eWxlSWRcIjpcImE2NGIyYjVjLTQ4NjMtNDcwMC04ODBjLTBmMWFjODg5MTY3MVwiLFwiTmFtZVwiOlwiU3dpbWxhbmUgU3R5bGUgNFwiLFwiSGVhZGVyU3R5bGVcIjp7XCIkaWRcIjpcIjQ5MFwiLFwiVGV4dFN0eWxlXCI6e1wiJGlkXCI6XCI0OTFcIixcIkZvbnRTZXR0aW5nc1wiOntcIiRpZFwiOlwiNDkyXCIsXCJGb250U2l6ZVwiOjExLFwiRm9udE5hbWVcIjpcIkFyaWFsXCIsXCJJc0JvbGRcIjp0cnVlLFwiSXNJdGFsaWNcIjpmYWxzZSxcIklzVW5kZXJsaW5lZFwiOmZhbHNlfSxcIkZvcmVncm91bmRcIjp7XCIkaWRcIjpcIjQ5M1wiLFwiQ29sb3JcIjp7XCIkaWRcIjpcIjQ5NFwiLFwiQVwiOjI1NSxcIlJcIjowLFwiR1wiOjAsXCJCXCI6MH19LFwiSG9yaXpvbnRhbEFsaWdubWVudFwiOjAsXCJJc1Zpc2libGVcIjp0cnVlfSxcIlJlY3RhbmdsZVN0eWxlXCI6e1wiJGlkXCI6XCI0OTVcIixcIk1hcmdpblwiOntcIiRpZFwiOlwiNDk2XCIsXCJUb3BcIjowLjAsXCJMZWZ0XCI6MC4wLFwiUmlnaHRcIjowLjAsXCJCb3R0b21cIjowLjB9LFwiUGFkZGluZ1wiOntcIiRpZFwiOlwiNDk3XCIsXCJUb3BcIjowLjAsXCJMZWZ0XCI6MC4wLFwiUmlnaHRcIjowLjAsXCJCb3R0b21cIjowLjB9LFwiQmFja2dyb3VuZFwiOntcIiRpZFwiOlwiNDk4XCIsXCJDb2xvclwiOntcIiRpZFwiOlwiNDk5XCIsXCJBXCI6MjU1LFwiUlwiOjIzMixcIkdcIjoyMzIsXCJCXCI6MjMyfX0sXCJJc1Zpc2libGVcIjp0cnVlLFwiV2lkdGhcIjowLjAsXCJIZWlnaHRcIjowLjAsXCJCb3JkZXJTdHlsZVwiOntcIiRpZFwiOlwiNTAwXCIsXCJMaW5lU3R5bGVcIjp7XCIkaWRcIjpcIjUwMVwiLFwiTGluZUNvbG9yXCI6e1wiJGlkXCI6XCI1MDJcIixcIkNvbG9yXCI6e1wiJGlkXCI6XCI1MDNcIixcIkFcIjoyNTUsXCJSXCI6MjU1LFwiR1wiOjAsXCJCXCI6MH19LFwiTGluZVdlaWdodFwiOjAuMCxcIkxpbmVUeXBlXCI6MH0sXCJJc1Zpc2libGVcIjpmYWxzZX19fSxcIkJhY2tncm91bmRTdHlsZVwiOntcIiRpZFwiOlwiNTA0XCIsXCJNYXJnaW5cIjp7XCIkaWRcIjpcIjUwNVwiLFwiVG9wXCI6MC4wLFwiTGVmdFwiOjAuMCxcIlJpZ2h0XCI6MC4wLFwiQm90dG9tXCI6MC4wfSxcIlBhZGRpbmdcIjp7XCIkaWRcIjpcIjUwNlwiLFwiVG9wXCI6MC4wLFwiTGVmdFwiOjAuMCxcIlJpZ2h0XCI6MC4wLFwiQm90dG9tXCI6MC4wfSxcIkJhY2tncm91bmRcIjp7XCIkaWRcIjpcIjUwN1wiLFwiQ29sb3JcIjp7XCIkaWRcIjpcIjUwOFwiLFwiQVwiOjUxLFwiUlwiOjIzMixcIkdcIjoyMzIsXCJCXCI6MjMyfX0sXCJJc1Zpc2libGVcIjp0cnVlLFwiV2lkdGhcIjowLjAsXCJIZWlnaHRcIjowLjAsXCJCb3JkZXJTdHlsZVwiOntcIiRpZFwiOlwiNTA5XCIsXCJMaW5lU3R5bGVcIjp7XCIkaWRcIjpcIjUxMFwiLFwiTGluZUNvbG9yXCI6e1wiJGlkXCI6XCI1MTFcIixcIkNvbG9yXCI6e1wiJGlkXCI6XCI1MTJcIixcIkFcIjoyNTUsXCJSXCI6MjM0LFwiR1wiOjIyLFwiQlwiOjMwfX0sXCJMaW5lV2VpZ2h0XCI6MC4wLFwiTGluZVR5cGVcIjowfSxcIklzVmlzaWJsZVwiOmZhbHNlfX0sXCJJc0Fib3ZlVGltZWJhbmRcIjpmYWxzZSxcIlNwYWNpbmdcIjo1LFwiRGVmYXVsdFN3aW1sYW5lQWN0aXZpdHlTdHlsZVwiOntcIiRpZFwiOlwiNTEzXCIsXCJIZWFkZXJTdHlsZVwiOntcIiRpZFwiOlwiNTE0XCIsXCJUZXh0U3R5bGVcIjp7XCIkaWRcIjpcIjUxNVwiLFwiRm9udFNldHRpbmdzXCI6e1wiJGlkXCI6XCI1MTZcIixcIkZvbnRTaXplXCI6MTAsXCJGb250TmFtZVwiOlwiQXJpYWxcIixcIklzQm9sZFwiOmZhbHNlLFwiSXNJdGFsaWNcIjpmYWxzZSxcIklzVW5kZXJsaW5lZFwiOmZhbHNlfSxcIkZvcmVncm91bmRcIjp7XCIkaWRcIjpcIjUxN1wiLFwiQ29sb3JcIjp7XCIkaWRcIjpcIjUxOFwiLFwiQVwiOjI1NSxcIlJcIjowLFwiR1wiOjAsXCJCXCI6MH19LFwiSG9yaXpvbnRhbEFsaWdubWVudFwiOjAsXCJJc1Zpc2libGVcIjp0cnVlfSxcIlJlY3RhbmdsZVN0eWxlXCI6e1wiJGlkXCI6XCI1MTlcIixcIk1hcmdpblwiOntcIiRpZFwiOlwiNTIwXCIsXCJUb3BcIjowLjAsXCJMZWZ0XCI6MC4wLFwiUmlnaHRcIjowLjAsXCJCb3R0b21cIjowLjB9LFwiUGFkZGluZ1wiOntcIiRpZFwiOlwiNTIxXCIsXCJUb3BcIjowLjAsXCJMZWZ0XCI6MC4wLFwiUmlnaHRcIjowLjAsXCJCb3R0b21cIjowLjB9LFwiQmFja2dyb3VuZFwiOntcIiRpZFwiOlwiNTIyXCIsXCJDb2xvclwiOntcIiRpZFwiOlwiNTIzXCIsXCJBXCI6NjMsXCJSXCI6MTY1LFwiR1wiOjE2NSxcIkJcIjoxNjV9fSxcIklzVmlzaWJsZVwiOnRydWUsXCJXaWR0aFwiOjAuMCxcIkhlaWdodFwiOjAuMCxcIkJvcmRlclN0eWxlXCI6e1wiJGlkXCI6XCI1MjRcIixcIkxpbmVTdHlsZVwiOntcIiRpZFwiOlwiNTI1XCIsXCJMaW5lQ29sb3JcIjp7XCIkaWRcIjpcIjUyNlwiLFwiQ29sb3JcIjp7XCIkaWRcIjpcIjUyN1wiLFwiQVwiOjI1NSxcIlJcIjo0NyxcIkdcIjo4MixcIkJcIjoxNDN9fSxcIkxpbmVXZWlnaHRcIjowLjAsXCJMaW5lVHlwZVwiOjB9LFwiSXNWaXNpYmxlXCI6ZmFsc2V9fX0sXCJCYWNrZ3JvdW5kU3R5bGVcIjp7XCIkaWRcIjpcIjUyOFwiLFwiTWFyZ2luXCI6e1wiJGlkXCI6XCI1MjlcIixcIlRvcFwiOjAuMCxcIkxlZnRcIjowLjAsXCJSaWdodFwiOjAuMCxcIkJvdHRvbVwiOjAuMH0sXCJQYWRkaW5nXCI6e1wiJGlkXCI6XCI1MzBcIixcIlRvcFwiOjAuMCxcIkxlZnRcIjowLjAsXCJSaWdodFwiOjAuMCxcIkJvdHRvbVwiOjAuMH0sXCJCYWNrZ3JvdW5kXCI6e1wiJGlkXCI6XCI1MzFcIixcIkNvbG9yXCI6e1wiJGlkXCI6XCI1MzJcIixcIkFcIjo1MSxcIlJcIjoyMzIsXCJHXCI6MjMyLFwiQlwiOjIzMn19LFwiSXNWaXNpYmxlXCI6dHJ1ZSxcIldpZHRoXCI6MC4wLFwiSGVpZ2h0XCI6MC4wLFwiQm9yZGVyU3R5bGVcIjp7XCIkaWRcIjpcIjUzM1wiLFwiTGluZVN0eWxlXCI6e1wiJGlkXCI6XCI1MzRcIixcIkxpbmVDb2xvclwiOntcIiRpZFwiOlwiNTM1XCIsXCJDb2xvclwiOntcIiRpZFwiOlwiNTM2XCIsXCJBXCI6MjU1LFwiUlwiOjIzNCxcIkdcIjoyMixcIkJcIjozMH19LFwiTGluZVdlaWdodFwiOjAuMCxcIkxpbmVUeXBlXCI6MH0sXCJJc1Zpc2libGVcIjpmYWxzZX19fSxcIkRlZmF1bHRTd2ltbGFuZU1pbGVzdG9uZVN0eWxlXCI6e1wiJGlkXCI6XCI1MzdcIixcIlRpdGxlUG9zaXRpb25cIjowLFwiRGF0ZVBvc2l0aW9uXCI6MixcIlNoYXBlVHlwZVwiOjE3LFwiU2hhcGVTaXplXCI6MCxcIlNwYWNpbmdcIjo1LFwiU2hhcGVTdHlsZVwiOntcIiRpZFwiOlwiNTM4XCIsXCJNYXJnaW5cIjp7XCIkaWRcIjpcIjUzOVwiLFwiVG9wXCI6MC4wLFwiTGVmdFwiOjAuMCxcIlJpZ2h0XCI6MC4wLFwiQm90dG9tXCI6MC4wfSxcIlBhZGRpbmdcIjp7XCIkaWRcIjpcIjU0MFwiLFwiVG9wXCI6MC4wLFwiTGVmdFwiOjAuMCxcIlJpZ2h0XCI6MC4wLFwiQm90dG9tXCI6MC4wfSxcIkJhY2tncm91bmRcIjp7XCIkaWRcIjpcIjU0MVwiLFwiQ29sb3JcIjp7XCIkaWRcIjpcIjU0MlwiLFwiQVwiOjI1NSxcIlJcIjoyMzUsXCJHXCI6MTg5LFwiQlwiOjEwMn19LFwiSXNWaXNpYmxlXCI6dHJ1ZSxcIldpZHRoXCI6MTQuMCxcIkhlaWdodFwiOjE0LjAsXCJCb3JkZXJTdHlsZVwiOntcIiRpZFwiOlwiNTQzXCIsXCJMaW5lU3R5bGVcIjp7XCIkaWRcIjpcIjU0NFwiLFwiTGluZUNvbG9yXCI6e1wiJGlkXCI6XCI1NDVcIixcIkNvbG9yXCI6e1wiJGlkXCI6XCI1NDZcIixcIkFcIjoyNTUsXCJSXCI6MjM0LFwiR1wiOjIyLFwiQlwiOjMwfX0sXCJMaW5lV2VpZ2h0XCI6Mi4wLFwiTGluZVR5cGVcIjowfSxcIklzVmlzaWJsZVwiOmZhbHNlfX0sXCJUaXRsZVN0eWxlXCI6e1wiJGlkXCI6XCI1NDdcIixcIkZvbnRTZXR0aW5nc1wiOntcIiRpZFwiOlwiNTQ4XCIsXCJGb250U2l6ZVwiOjksXCJGb250TmFtZVwiOlwiQXJpYWxcIixcIklzQm9sZFwiOnRydWUsXCJJc0l0YWxpY1wiOmZhbHNlLFwiSXNVbmRlcmxpbmVkXCI6ZmFsc2V9LFwiRm9yZWdyb3VuZFwiOntcIiRpZFwiOlwiNTQ5XCIsXCJDb2xvclwiOntcIiRpZFwiOlwiNTUwXCIsXCJBXCI6MjU1LFwiUlwiOjAsXCJHXCI6MCxcIkJcIjowfX0sXCJIb3Jpem9udGFsQWxpZ25tZW50XCI6MixcIklzVmlzaWJsZVwiOnRydWV9LFwiRGF0ZVN0eWxlXCI6e1wiJGlkXCI6XCI1NTFcIixcIkZvbnRTZXR0aW5nc1wiOntcIiRpZFwiOlwiNTUyXCIsXCJGb250U2l6ZVwiOjEwLFwiRm9udE5hbWVcIjpcIkNhbGlicmlcIixcIklzQm9sZFwiOmZhbHNlLFwiSXNJdGFsaWNcIjpmYWxzZSxcIklzVW5kZXJsaW5lZFwiOmZhbHNlfSxcIkZvcmVncm91bmRcIjp7XCIkaWRcIjpcIjU1M1wiLFwiQ29sb3JcIjp7XCIkaWRcIjpcIjU1NFwiLFwiQVwiOjI1NSxcIlJcIjo2OCxcIkdcIjo4NCxcIkJcIjoxMDZ9fSxcIkhvcml6b250YWxBbGlnbm1lbnRcIjowLFwiSXNWaXNpYmxlXCI6ZmFsc2V9LFwiRGF0ZUZvcm1hdFwiOntcIiRpZFwiOlwiNTU1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U1NlwiLFwiRm9ybWF0XCI6MCxcIklzVmlzaWJsZVwiOmZhbHNlLFwiTGFzdEtub3duVmlzaWJpbGl0eVN0YXRlXCI6ZmFsc2V9fSxcIkRlZmF1bHRTd2ltbGFuZVRhc2tTdHlsZVwiOntcIiRpZFwiOlwiNTU3XCIsXCJTaGFwZVwiOjMsXCJTaGFwZVRoaWNrbmVzc1wiOjEsXCJEdXJhdGlvbkZvcm1hdFwiOjAsXCJQZXJjZW50YWdlQ29tcGxldGVUZXh0U3R5bGVcIjp7XCIkaWRcIjpcIjU1OFwiLFwiRm9udFNldHRpbmdzXCI6e1wiJGlkXCI6XCI1NTlcIixcIkZvbnRTaXplXCI6MTAsXCJGb250TmFtZVwiOlwiQ2FsaWJyaVwiLFwiSXNCb2xkXCI6ZmFsc2UsXCJJc0l0YWxpY1wiOmZhbHNlLFwiSXNVbmRlcmxpbmVkXCI6ZmFsc2V9LFwiRm9yZWdyb3VuZFwiOntcIiRpZFwiOlwiNTYwXCIsXCJDb2xvclwiOntcIiRpZFwiOlwiNTYxXCIsXCJBXCI6MjU1LFwiUlwiOjExNSxcIkdcIjoxMTUsXCJCXCI6MTE1fX0sXCJIb3Jpem9udGFsQWxpZ25tZW50XCI6MixcIklzVmlzaWJsZVwiOmZhbHNlfSxcIlBlcmNlbnRhZ2VDb21wbGV0ZUhpZ2hsaWdodFN0eWxlXCI6e1wiJGlkXCI6XCI1NjJcIixcIkJhY2tncm91bmRcIjp7XCIkaWRcIjpcIjU2M1wiLFwiQ29sb3JcIjp7XCIkaWRcIjpcIjU2NFwiLFwiQVwiOjg5LFwiUlwiOjAsXCJHXCI6MCxcIkJcIjowfX19LFwiRHVyYXRpb25TdHlsZVwiOntcIiRpZFwiOlwiNTY1XCIsXCJGb250U2V0dGluZ3NcIjp7XCIkaWRcIjpcIjU2NlwiLFwiRm9udFNpemVcIjoxMCxcIkZvbnROYW1lXCI6XCJDYWxpYnJpXCIsXCJJc0JvbGRcIjpmYWxzZSxcIklzSXRhbGljXCI6ZmFsc2UsXCJJc1VuZGVybGluZWRcIjpmYWxzZX0sXCJGb3JlZ3JvdW5kXCI6e1wiJGlkXCI6XCI1NjdcIixcIkNvbG9yXCI6e1wiJGlkXCI6XCI1NjhcIixcIkFcIjoyNTUsXCJSXCI6MjM3LFwiR1wiOjEyNSxcIkJcIjo0OX19LFwiSG9yaXpvbnRhbEFsaWdubWVudFwiOjAsXCJJc1Zpc2libGVcIjpmYWxzZX0sXCJNYXJnaW5cIjp7XCIkaWRcIjpcIjU2OVwiLFwiVG9wXCI6MC4wLFwiTGVmdFwiOjAuMCxcIlJpZ2h0XCI6MC4wLFwiQm90dG9tXCI6MC4wfSxcIlN0YXJ0RGF0ZVBvc2l0aW9uXCI6MCxcIkVuZERhdGVQb3NpdGlvblwiOjAsXCJUaXRsZVBvc2l0aW9uXCI6NCxcIkR1cmF0aW9uUG9zaXRpb25cIjowLFwiUGVyY2VudGFnZUNvbXBsZXRlZFBvc2l0aW9uXCI6MCxcIlNwYWNpbmdcIjozLFwiU2hhcGVTdHlsZVwiOntcIiRpZFwiOlwiNTcwXCIsXCJNYXJnaW5cIjp7XCIkaWRcIjpcIjU3MVwiLFwiVG9wXCI6MC4wLFwiTGVmdFwiOjQuMCxcIlJpZ2h0XCI6NC4wLFwiQm90dG9tXCI6MC4wfSxcIlBhZGRpbmdcIjp7XCIkaWRcIjpcIjU3MlwiLFwiVG9wXCI6MC4wLFwiTGVmdFwiOjAuMCxcIlJpZ2h0XCI6MC4wLFwiQm90dG9tXCI6MC4wfSxcIkJhY2tncm91bmRcIjp7XCIkaWRcIjpcIjU3M1wiLFwiQ29sb3JcIjp7XCIkaWRcIjpcIjU3NFwiLFwiQVwiOjI1NSxcIlJcIjoyMzUsXCJHXCI6MTg5LFwiQlwiOjEwMn19LFwiSXNWaXNpYmxlXCI6dHJ1ZSxcIldpZHRoXCI6MC4wLFwiSGVpZ2h0XCI6MTYuMCxcIkJvcmRlclN0eWxlXCI6e1wiJGlkXCI6XCI1NzVcIixcIkxpbmVTdHlsZVwiOntcIiRpZFwiOlwiNTc2XCIsXCJMaW5lQ29sb3JcIjp7XCIkaWRcIjpcIjU3N1wiLFwiQ29sb3JcIjp7XCIkaWRcIjpcIjU3OFwiLFwiQVwiOjI1NSxcIlJcIjoyMzQsXCJHXCI6MjIsXCJCXCI6MzB9fSxcIkxpbmVXZWlnaHRcIjoyLjAsXCJMaW5lVHlwZVwiOjB9LFwiSXNWaXNpYmxlXCI6ZmFsc2V9fSxcIlRpdGxlU3R5bGVcIjp7XCIkaWRcIjpcIjU3OVwiLFwiRm9udFNldHRpbmdzXCI6e1wiJGlkXCI6XCI1ODBcIixcIkZvbnRTaXplXCI6OSxcIkZvbnROYW1lXCI6XCJBcmlhbFwiLFwiSXNCb2xkXCI6dHJ1ZSxcIklzSXRhbGljXCI6ZmFsc2UsXCJJc1VuZGVybGluZWRcIjpmYWxzZX0sXCJGb3JlZ3JvdW5kXCI6e1wiJGlkXCI6XCI1ODFcIixcIkNvbG9yXCI6e1wiJGlkXCI6XCI1ODJcIixcIkFcIjoyNTUsXCJSXCI6MCxcIkdcIjowLFwiQlwiOjB9fSxcIkhvcml6b250YWxBbGlnbm1lbnRcIjowLFwiSXNWaXNpYmxlXCI6dHJ1ZX0sXCJEYXRlU3R5bGVcIjp7XCIkaWRcIjpcIjU4M1wiLFwiRm9udFNldHRpbmdzXCI6e1wiJGlkXCI6XCI1ODRcIixcIkZvbnRTaXplXCI6OSxcIkZvbnROYW1lXCI6XCJDYWxpYnJpXCIsXCJJc0JvbGRcIjpmYWxzZSxcIklzSXRhbGljXCI6ZmFsc2UsXCJJc1VuZGVybGluZWRcIjpmYWxzZX0sXCJGb3JlZ3JvdW5kXCI6e1wiJGlkXCI6XCI1ODVcIixcIkNvbG9yXCI6e1wiJGlkXCI6XCI1ODZcIixcIkFcIjoyNTUsXCJSXCI6MjM3LFwiR1wiOjEyNSxcIkJcIjo0OX19LFwiSG9yaXpvbnRhbEFsaWdubWVudFwiOjAsXCJJc1Zpc2libGVcIjpmYWxzZX0sXCJEYXRlRm9ybWF0XCI6e1wiJGlkXCI6XCI1ODd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Tg4XCIsXCJGb3JtYXRcIjowLFwiSXNWaXNpYmxlXCI6ZmFsc2UsXCJMYXN0S25vd25WaXNpYmlsaXR5U3RhdGVcIjpmYWxzZX19LFwiRGVmYXVsdFN3aW1sYW5lTW90U3R5bGVcIjp7XCIkaWRcIjpcIjU4OVwiLFwiU2hhcGVcIjoxNyxcIlNoYXBlU2l6ZVwiOjAsXCJEZXRhaWxzU3BhY2luZ1wiOjEuMCxcIlBhZGRpbmdcIjp7XCIkaWRcIjpcIjU5MFwiLFwiVG9wXCI6Ny4wLFwiTGVmdFwiOjMuMCxcIlJpZ2h0XCI6MC4wLFwiQm90dG9tXCI6Mi4wfSxcIlBvc2l0aW9uT25UYXNrXCI6MSxcIlNoYXBlU3R5bGVcIjp7XCIkaWRcIjpcIjU5MVwiLFwiTWFyZ2luXCI6e1wiJGlkXCI6XCI1OTJcIixcIlRvcFwiOjAuMCxcIkxlZnRcIjowLjAsXCJSaWdodFwiOjAuMCxcIkJvdHRvbVwiOjAuMH0sXCJQYWRkaW5nXCI6e1wiJGlkXCI6XCI1OTNcIixcIlRvcFwiOjAuMCxcIkxlZnRcIjowLjAsXCJSaWdodFwiOjAuMCxcIkJvdHRvbVwiOjAuMH0sXCJCYWNrZ3JvdW5kXCI6e1wiJGlkXCI6XCI1OTRcIixcIkNvbG9yXCI6e1wiJGlkXCI6XCI1OTVcIixcIkFcIjoyNTUsXCJSXCI6MjMyLFwiR1wiOjIzMixcIkJcIjoyMzJ9fSxcIklzVmlzaWJsZVwiOnRydWUsXCJXaWR0aFwiOjEyLjAsXCJIZWlnaHRcIjoxNC4wLFwiQm9yZGVyU3R5bGVcIjp7XCIkaWRcIjpcIjU5NlwiLFwiTGluZVN0eWxlXCI6e1wiJGlkXCI6XCI1OTdcIixcIkxpbmVDb2xvclwiOntcIiRpZFwiOlwiNTk4XCIsXCJDb2xvclwiOntcIiRpZFwiOlwiNTk5XCIsXCJBXCI6MjU1LFwiUlwiOjIzNCxcIkdcIjoyMixcIkJcIjozMH19LFwiTGluZVdlaWdodFwiOjAuMCxcIkxpbmVUeXBlXCI6MH0sXCJJc1Zpc2libGVcIjpmYWxzZX19LFwiVGl0bGVTdHlsZVwiOntcIiRpZFwiOlwiNjAwXCIsXCJGb250U2V0dGluZ3NcIjp7XCIkaWRcIjpcIjYwMVwiLFwiRm9udFNpemVcIjoxMCxcIkZvbnROYW1lXCI6XCJDYWxpYnJpXCIsXCJJc0JvbGRcIjp0cnVlLFwiSXNJdGFsaWNcIjpmYWxzZSxcIklzVW5kZXJsaW5lZFwiOmZhbHNlfSxcIkZvcmVncm91bmRcIjp7XCIkaWRcIjpcIjYwMlwiLFwiQ29sb3JcIjp7XCIkaWRcIjpcIjYwM1wiLFwiQVwiOjI1NSxcIlJcIjowLFwiR1wiOjAsXCJCXCI6MH19LFwiSG9yaXpvbnRhbEFsaWdubWVudFwiOjEsXCJJc1Zpc2libGVcIjp0cnVlfSxcIkRhdGVTdHlsZVwiOntcIiRpZFwiOlwiNjA0XCIsXCJGb250U2V0dGluZ3NcIjp7XCIkaWRcIjpcIjYwNVwiLFwiRm9udFNpemVcIjoxMCxcIkZvbnROYW1lXCI6XCJDYWxpYnJpXCIsXCJJc0JvbGRcIjpmYWxzZSxcIklzSXRhbGljXCI6ZmFsc2UsXCJJc1VuZGVybGluZWRcIjpmYWxzZX0sXCJGb3JlZ3JvdW5kXCI6e1wiJGlkXCI6XCI2MDZcIixcIkNvbG9yXCI6e1wiJGlkXCI6XCI2MDdcIixcIkFcIjoyNTUsXCJSXCI6NjgsXCJHXCI6ODQsXCJCXCI6MTA2fX0sXCJIb3Jpem9udGFsQWxpZ25tZW50XCI6MCxcIklzVmlzaWJsZVwiOmZhbHNlfSxcIkRhdGVGb3JtYXRcIjp7XCIkaWRcIjpcIjYwOF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2MDlcIixcIkZvcm1hdFwiOjAsXCJJc1Zpc2libGVcIjpmYWxzZSxcIkxhc3RLbm93blZpc2liaWxpdHlTdGF0ZVwiOmZhbHNlfX19LHtcIiRpZFwiOlwiNjEwXCIsXCJTdHlsZUlkXCI6XCJlZDI4YmU0OS1hMTc1LTRkOGYtOTg3Ni1iNjdiYTZhMjdmYTZcIixcIk5hbWVcIjpcIlN3aW1sYW5lIFN0eWxlIDVcIixcIkhlYWRlclN0eWxlXCI6e1wiJGlkXCI6XCI2MTFcIixcIlRleHRTdHlsZVwiOntcIiRpZFwiOlwiNjEyXCIsXCJGb250U2V0dGluZ3NcIjp7XCIkaWRcIjpcIjYxM1wiLFwiRm9udFNpemVcIjoxMSxcIkZvbnROYW1lXCI6XCJBcmlhbFwiLFwiSXNCb2xkXCI6dHJ1ZSxcIklzSXRhbGljXCI6ZmFsc2UsXCJJc1VuZGVybGluZWRcIjpmYWxzZX0sXCJGb3JlZ3JvdW5kXCI6e1wiJGlkXCI6XCI2MTRcIixcIkNvbG9yXCI6e1wiJGlkXCI6XCI2MTVcIixcIkFcIjoyNTUsXCJSXCI6MCxcIkdcIjowLFwiQlwiOjB9fSxcIkhvcml6b250YWxBbGlnbm1lbnRcIjowLFwiSXNWaXNpYmxlXCI6dHJ1ZX0sXCJSZWN0YW5nbGVTdHlsZVwiOntcIiRpZFwiOlwiNjE2XCIsXCJNYXJnaW5cIjp7XCIkaWRcIjpcIjYxN1wiLFwiVG9wXCI6MC4wLFwiTGVmdFwiOjAuMCxcIlJpZ2h0XCI6MC4wLFwiQm90dG9tXCI6MC4wfSxcIlBhZGRpbmdcIjp7XCIkaWRcIjpcIjYxOFwiLFwiVG9wXCI6MC4wLFwiTGVmdFwiOjAuMCxcIlJpZ2h0XCI6MC4wLFwiQm90dG9tXCI6MC4wfSxcIkJhY2tncm91bmRcIjp7XCIkaWRcIjpcIjYxOVwiLFwiQ29sb3JcIjp7XCIkaWRcIjpcIjYyMFwiLFwiQVwiOjI1NSxcIlJcIjoyMzIsXCJHXCI6MjMyLFwiQlwiOjIzMn19LFwiSXNWaXNpYmxlXCI6dHJ1ZSxcIldpZHRoXCI6MC4wLFwiSGVpZ2h0XCI6MC4wLFwiQm9yZGVyU3R5bGVcIjp7XCIkaWRcIjpcIjYyMVwiLFwiTGluZVN0eWxlXCI6e1wiJGlkXCI6XCI2MjJcIixcIkxpbmVDb2xvclwiOntcIiRpZFwiOlwiNjIzXCIsXCJDb2xvclwiOntcIiRpZFwiOlwiNjI0XCIsXCJBXCI6MjU1LFwiUlwiOjgyLFwiR1wiOjgyLFwiQlwiOjgyfX0sXCJMaW5lV2VpZ2h0XCI6MC4wLFwiTGluZVR5cGVcIjowfSxcIklzVmlzaWJsZVwiOmZhbHNlfX19LFwiQmFja2dyb3VuZFN0eWxlXCI6e1wiJGlkXCI6XCI2MjVcIixcIk1hcmdpblwiOntcIiRpZFwiOlwiNjI2XCIsXCJUb3BcIjowLjAsXCJMZWZ0XCI6MC4wLFwiUmlnaHRcIjowLjAsXCJCb3R0b21cIjowLjB9LFwiUGFkZGluZ1wiOntcIiRpZFwiOlwiNjI3XCIsXCJUb3BcIjowLjAsXCJMZWZ0XCI6MC4wLFwiUmlnaHRcIjowLjAsXCJCb3R0b21cIjowLjB9LFwiQmFja2dyb3VuZFwiOntcIiRpZFwiOlwiNjI4XCIsXCJDb2xvclwiOntcIiRpZFwiOlwiNjI5XCIsXCJBXCI6NTEsXCJSXCI6MjMyLFwiR1wiOjIzMixcIkJcIjoyMzJ9fSxcIklzVmlzaWJsZVwiOnRydWUsXCJXaWR0aFwiOjAuMCxcIkhlaWdodFwiOjAuMCxcIkJvcmRlclN0eWxlXCI6e1wiJGlkXCI6XCI2MzBcIixcIkxpbmVTdHlsZVwiOntcIiRpZFwiOlwiNjMxXCIsXCJMaW5lQ29sb3JcIjp7XCIkaWRcIjpcIjYzMlwiLFwiQ29sb3JcIjp7XCIkaWRcIjpcIjYzM1wiLFwiQVwiOjI1NSxcIlJcIjoyMzQsXCJHXCI6MjIsXCJCXCI6MzB9fSxcIkxpbmVXZWlnaHRcIjowLjAsXCJMaW5lVHlwZVwiOjB9LFwiSXNWaXNpYmxlXCI6ZmFsc2V9fSxcIklzQWJvdmVUaW1lYmFuZFwiOmZhbHNlLFwiU3BhY2luZ1wiOjUsXCJEZWZhdWx0U3dpbWxhbmVBY3Rpdml0eVN0eWxlXCI6e1wiJGlkXCI6XCI2MzRcIixcIkhlYWRlclN0eWxlXCI6e1wiJGlkXCI6XCI2MzVcIixcIlRleHRTdHlsZVwiOntcIiRpZFwiOlwiNjM2XCIsXCJGb250U2V0dGluZ3NcIjp7XCIkaWRcIjpcIjYzN1wiLFwiRm9udFNpemVcIjoxMSxcIkZvbnROYW1lXCI6XCJBcmlhbFwiLFwiSXNCb2xkXCI6ZmFsc2UsXCJJc0l0YWxpY1wiOmZhbHNlLFwiSXNVbmRlcmxpbmVkXCI6ZmFsc2V9LFwiRm9yZWdyb3VuZFwiOntcIiRpZFwiOlwiNjM4XCIsXCJDb2xvclwiOntcIiRpZFwiOlwiNjM5XCIsXCJBXCI6MjU1LFwiUlwiOjAsXCJHXCI6MCxcIkJcIjowfX0sXCJIb3Jpem9udGFsQWxpZ25tZW50XCI6MCxcIklzVmlzaWJsZVwiOnRydWV9LFwiUmVjdGFuZ2xlU3R5bGVcIjp7XCIkaWRcIjpcIjY0MFwiLFwiTWFyZ2luXCI6e1wiJGlkXCI6XCI2NDFcIixcIlRvcFwiOjAuMCxcIkxlZnRcIjowLjAsXCJSaWdodFwiOjAuMCxcIkJvdHRvbVwiOjAuMH0sXCJQYWRkaW5nXCI6e1wiJGlkXCI6XCI2NDJcIixcIlRvcFwiOjAuMCxcIkxlZnRcIjowLjAsXCJSaWdodFwiOjAuMCxcIkJvdHRvbVwiOjAuMH0sXCJCYWNrZ3JvdW5kXCI6e1wiJGlkXCI6XCI2NDNcIixcIkNvbG9yXCI6e1wiJGlkXCI6XCI2NDRcIixcIkFcIjo2MyxcIlJcIjoyMzIsXCJHXCI6MjMyLFwiQlwiOjIzMn19LFwiSXNWaXNpYmxlXCI6dHJ1ZSxcIldpZHRoXCI6MC4wLFwiSGVpZ2h0XCI6MC4wLFwiQm9yZGVyU3R5bGVcIjp7XCIkaWRcIjpcIjY0NVwiLFwiTGluZVN0eWxlXCI6e1wiJGlkXCI6XCI2NDZcIixcIkxpbmVDb2xvclwiOntcIiRpZFwiOlwiNjQ3XCIsXCJDb2xvclwiOntcIiRpZFwiOlwiNjQ4XCIsXCJBXCI6MjU1LFwiUlwiOjI1NSxcIkdcIjowLFwiQlwiOjB9fSxcIkxpbmVXZWlnaHRcIjowLjAsXCJMaW5lVHlwZVwiOjB9LFwiSXNWaXNpYmxlXCI6ZmFsc2V9fX0sXCJCYWNrZ3JvdW5kU3R5bGVcIjp7XCIkaWRcIjpcIjY0OVwiLFwiTWFyZ2luXCI6e1wiJGlkXCI6XCI2NTBcIixcIlRvcFwiOjAuMCxcIkxlZnRcIjowLjAsXCJSaWdodFwiOjAuMCxcIkJvdHRvbVwiOjAuMH0sXCJQYWRkaW5nXCI6e1wiJGlkXCI6XCI2NTFcIixcIlRvcFwiOjAuMCxcIkxlZnRcIjowLjAsXCJSaWdodFwiOjAuMCxcIkJvdHRvbVwiOjAuMH0sXCJCYWNrZ3JvdW5kXCI6e1wiJGlkXCI6XCI2NTJcIixcIkNvbG9yXCI6e1wiJGlkXCI6XCI2NTNcIixcIkFcIjo1MSxcIlJcIjoyMzIsXCJHXCI6MjMyLFwiQlwiOjIzMn19LFwiSXNWaXNpYmxlXCI6dHJ1ZSxcIldpZHRoXCI6MC4wLFwiSGVpZ2h0XCI6MC4wLFwiQm9yZGVyU3R5bGVcIjp7XCIkaWRcIjpcIjY1NFwiLFwiTGluZVN0eWxlXCI6e1wiJGlkXCI6XCI2NTVcIixcIkxpbmVDb2xvclwiOntcIiRpZFwiOlwiNjU2XCIsXCJDb2xvclwiOntcIiRpZFwiOlwiNjU3XCIsXCJBXCI6MjU1LFwiUlwiOjIzNCxcIkdcIjoyMixcIkJcIjozMH19LFwiTGluZVdlaWdodFwiOjAuMCxcIkxpbmVUeXBlXCI6MH0sXCJJc1Zpc2libGVcIjpmYWxzZX19fSxcIkRlZmF1bHRTd2ltbGFuZU1pbGVzdG9uZVN0eWxlXCI6e1wiJGlkXCI6XCI2NThcIixcIlRpdGxlUG9zaXRpb25cIjoyLFwiRGF0ZVBvc2l0aW9uXCI6MCxcIlNoYXBlVHlwZVwiOjE3LFwiU2hhcGVTaXplXCI6MCxcIlNwYWNpbmdcIjo1LFwiU2hhcGVTdHlsZVwiOntcIiRpZFwiOlwiNjU5XCIsXCJNYXJnaW5cIjp7XCIkaWRcIjpcIjY2MFwiLFwiVG9wXCI6MC4wLFwiTGVmdFwiOjAuMCxcIlJpZ2h0XCI6MC4wLFwiQm90dG9tXCI6MC4wfSxcIlBhZGRpbmdcIjp7XCIkaWRcIjpcIjY2MVwiLFwiVG9wXCI6MC4wLFwiTGVmdFwiOjAuMCxcIlJpZ2h0XCI6MC4wLFwiQm90dG9tXCI6MC4wfSxcIkJhY2tncm91bmRcIjp7XCIkaWRcIjpcIjY2MlwiLFwiQ29sb3JcIjp7XCIkaWRcIjpcIjY2M1wiLFwiQVwiOjI1NSxcIlJcIjoyMzIsXCJHXCI6MjMyLFwiQlwiOjIzMn19LFwiSXNWaXNpYmxlXCI6dHJ1ZSxcIldpZHRoXCI6MTIuMCxcIkhlaWdodFwiOjE0LjAsXCJCb3JkZXJTdHlsZVwiOntcIiRpZFwiOlwiNjY0XCIsXCJMaW5lU3R5bGVcIjp7XCIkaWRcIjpcIjY2NVwiLFwiTGluZUNvbG9yXCI6e1wiJGlkXCI6XCI2NjZcIixcIkNvbG9yXCI6e1wiJGlkXCI6XCI2NjdcIixcIkFcIjoyNTUsXCJSXCI6MjM0LFwiR1wiOjIyLFwiQlwiOjMwfX0sXCJMaW5lV2VpZ2h0XCI6Mi4wLFwiTGluZVR5cGVcIjowfSxcIklzVmlzaWJsZVwiOmZhbHNlfX0sXCJUaXRsZVN0eWxlXCI6e1wiJGlkXCI6XCI2NjhcIixcIkZvbnRTZXR0aW5nc1wiOntcIiRpZFwiOlwiNjY5XCIsXCJGb250U2l6ZVwiOjEwLFwiRm9udE5hbWVcIjpcIkNhbGlicmlcIixcIklzQm9sZFwiOnRydWUsXCJJc0l0YWxpY1wiOmZhbHNlLFwiSXNVbmRlcmxpbmVkXCI6ZmFsc2V9LFwiRm9yZWdyb3VuZFwiOntcIiRpZFwiOlwiNjcwXCIsXCJDb2xvclwiOntcIiRpZFwiOlwiNjcxXCIsXCJBXCI6MjU1LFwiUlwiOjAsXCJHXCI6MCxcIkJcIjowfX0sXCJIb3Jpem9udGFsQWxpZ25tZW50XCI6MSxcIklzVmlzaWJsZVwiOnRydWV9LFwiRGF0ZVN0eWxlXCI6e1wiJGlkXCI6XCI2NzJcIixcIkZvbnRTZXR0aW5nc1wiOntcIiRpZFwiOlwiNjczXCIsXCJGb250U2l6ZVwiOjEwLFwiRm9udE5hbWVcIjpcIkNhbGlicmlcIixcIklzQm9sZFwiOmZhbHNlLFwiSXNJdGFsaWNcIjpmYWxzZSxcIklzVW5kZXJsaW5lZFwiOmZhbHNlfSxcIkZvcmVncm91bmRcIjp7XCIkaWRcIjpcIjY3NFwiLFwiQ29sb3JcIjp7XCIkaWRcIjpcIjY3NVwiLFwiQVwiOjI1NSxcIlJcIjo2OCxcIkdcIjo4NCxcIkJcIjoxMDZ9fSxcIkhvcml6b250YWxBbGlnbm1lbnRcIjowLFwiSXNWaXNpYmxlXCI6ZmFsc2V9LFwiRGF0ZUZvcm1hdFwiOntcIiRpZFwiOlwiNjc2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Y3N1wiLFwiRm9ybWF0XCI6MCxcIklzVmlzaWJsZVwiOmZhbHNlLFwiTGFzdEtub3duVmlzaWJpbGl0eVN0YXRlXCI6ZmFsc2V9fSxcIkRlZmF1bHRTd2ltbGFuZVRhc2tTdHlsZVwiOntcIiRpZFwiOlwiNjc4XCIsXCJTaGFwZVwiOjMsXCJTaGFwZVRoaWNrbmVzc1wiOjEsXCJEdXJhdGlvbkZvcm1hdFwiOjAsXCJQZXJjZW50YWdlQ29tcGxldGVUZXh0U3R5bGVcIjp7XCIkaWRcIjpcIjY3OVwiLFwiRm9udFNldHRpbmdzXCI6e1wiJGlkXCI6XCI2ODBcIixcIkZvbnRTaXplXCI6MTAsXCJGb250TmFtZVwiOlwiQ2FsaWJyaVwiLFwiSXNCb2xkXCI6ZmFsc2UsXCJJc0l0YWxpY1wiOmZhbHNlLFwiSXNVbmRlcmxpbmVkXCI6ZmFsc2V9LFwiRm9yZWdyb3VuZFwiOntcIiRpZFwiOlwiNjgxXCIsXCJDb2xvclwiOntcIiRpZFwiOlwiNjgyXCIsXCJBXCI6MjU1LFwiUlwiOjExNSxcIkdcIjoxMTUsXCJCXCI6MTE1fX0sXCJIb3Jpem9udGFsQWxpZ25tZW50XCI6MSxcIklzVmlzaWJsZVwiOnRydWV9LFwiUGVyY2VudGFnZUNvbXBsZXRlSGlnaGxpZ2h0U3R5bGVcIjp7XCIkaWRcIjpcIjY4M1wiLFwiQmFja2dyb3VuZFwiOntcIiRpZFwiOlwiNjg0XCIsXCJDb2xvclwiOntcIiRpZFwiOlwiNjg1XCIsXCJBXCI6ODksXCJSXCI6MCxcIkdcIjowLFwiQlwiOjB9fX0sXCJEdXJhdGlvblN0eWxlXCI6e1wiJGlkXCI6XCI2ODZcIixcIkZvbnRTZXR0aW5nc1wiOntcIiRpZFwiOlwiNjg3XCIsXCJGb250U2l6ZVwiOjEwLFwiRm9udE5hbWVcIjpcIkNhbGlicmlcIixcIklzQm9sZFwiOmZhbHNlLFwiSXNJdGFsaWNcIjpmYWxzZSxcIklzVW5kZXJsaW5lZFwiOmZhbHNlfSxcIkZvcmVncm91bmRcIjp7XCIkaWRcIjpcIjY4OFwiLFwiQ29sb3JcIjp7XCIkaWRcIjpcIjY4OVwiLFwiQVwiOjI1NSxcIlJcIjoyMzcsXCJHXCI6MTI1LFwiQlwiOjQ5fX0sXCJIb3Jpem9udGFsQWxpZ25tZW50XCI6MCxcIklzVmlzaWJsZVwiOmZhbHNlfSxcIk1hcmdpblwiOntcIiRpZFwiOlwiNjkwXCIsXCJUb3BcIjowLjAsXCJMZWZ0XCI6MC4wLFwiUmlnaHRcIjowLjAsXCJCb3R0b21cIjowLjB9LFwiU3RhcnREYXRlUG9zaXRpb25cIjowLFwiRW5kRGF0ZVBvc2l0aW9uXCI6MCxcIlRpdGxlUG9zaXRpb25cIjo0LFwiRHVyYXRpb25Qb3NpdGlvblwiOjAsXCJQZXJjZW50YWdlQ29tcGxldGVkUG9zaXRpb25cIjoyLFwiU3BhY2luZ1wiOjMsXCJTaGFwZVN0eWxlXCI6e1wiJGlkXCI6XCI2OTFcIixcIk1hcmdpblwiOntcIiRpZFwiOlwiNjkyXCIsXCJUb3BcIjowLjAsXCJMZWZ0XCI6NC4wLFwiUmlnaHRcIjo0LjAsXCJCb3R0b21cIjowLjB9LFwiUGFkZGluZ1wiOntcIiRpZFwiOlwiNjkzXCIsXCJUb3BcIjowLjAsXCJMZWZ0XCI6MC4wLFwiUmlnaHRcIjowLjAsXCJCb3R0b21cIjowLjB9LFwiQmFja2dyb3VuZFwiOntcIiRpZFwiOlwiNjk0XCIsXCJDb2xvclwiOntcIiRpZFwiOlwiNjk1XCIsXCJBXCI6MjU1LFwiUlwiOjIzNSxcIkdcIjoxODksXCJCXCI6MTAyfX0sXCJJc1Zpc2libGVcIjp0cnVlLFwiV2lkdGhcIjowLjAsXCJIZWlnaHRcIjoxNi4wLFwiQm9yZGVyU3R5bGVcIjp7XCIkaWRcIjpcIjY5NlwiLFwiTGluZVN0eWxlXCI6e1wiJGlkXCI6XCI2OTdcIixcIkxpbmVDb2xvclwiOntcIiRpZFwiOlwiNjk4XCIsXCJDb2xvclwiOntcIiRpZFwiOlwiNjk5XCIsXCJBXCI6MjU1LFwiUlwiOjIzNCxcIkdcIjoyMixcIkJcIjozMH19LFwiTGluZVdlaWdodFwiOjIuMCxcIkxpbmVUeXBlXCI6MH0sXCJJc1Zpc2libGVcIjpmYWxzZX19LFwiVGl0bGVTdHlsZVwiOntcIiRpZFwiOlwiNzAwXCIsXCJGb250U2V0dGluZ3NcIjp7XCIkaWRcIjpcIjcwMVwiLFwiRm9udFNpemVcIjo5LFwiRm9udE5hbWVcIjpcIkFyaWFsXCIsXCJJc0JvbGRcIjp0cnVlLFwiSXNJdGFsaWNcIjpmYWxzZSxcIklzVW5kZXJsaW5lZFwiOmZhbHNlfSxcIkZvcmVncm91bmRcIjp7XCIkaWRcIjpcIjcwMlwiLFwiQ29sb3JcIjp7XCIkaWRcIjpcIjcwM1wiLFwiQVwiOjI1NSxcIlJcIjowLFwiR1wiOjAsXCJCXCI6MH19LFwiSG9yaXpvbnRhbEFsaWdubWVudFwiOjAsXCJJc1Zpc2libGVcIjp0cnVlfSxcIkRhdGVTdHlsZVwiOntcIiRpZFwiOlwiNzA0XCIsXCJGb250U2V0dGluZ3NcIjp7XCIkaWRcIjpcIjcwNVwiLFwiRm9udFNpemVcIjo5LFwiRm9udE5hbWVcIjpcIkNhbGlicmlcIixcIklzQm9sZFwiOmZhbHNlLFwiSXNJdGFsaWNcIjpmYWxzZSxcIklzVW5kZXJsaW5lZFwiOmZhbHNlfSxcIkZvcmVncm91bmRcIjp7XCIkaWRcIjpcIjcwNlwiLFwiQ29sb3JcIjp7XCIkaWRcIjpcIjcwN1wiLFwiQVwiOjI1NSxcIlJcIjoyMzcsXCJHXCI6MTI1LFwiQlwiOjQ5fX0sXCJIb3Jpem9udGFsQWxpZ25tZW50XCI6MCxcIklzVmlzaWJsZVwiOmZhbHNlfSxcIkRhdGVGb3JtYXRcIjp7XCIkaWRcIjpcIjcwOF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3MDlcIixcIkZvcm1hdFwiOjAsXCJJc1Zpc2libGVcIjpmYWxzZSxcIkxhc3RLbm93blZpc2liaWxpdHlTdGF0ZVwiOmZhbHNlfX0sXCJEZWZhdWx0U3dpbWxhbmVNb3RTdHlsZVwiOntcIiRpZFwiOlwiNzEwXCIsXCJTaGFwZVwiOjE3LFwiU2hhcGVTaXplXCI6MCxcIkRldGFpbHNTcGFjaW5nXCI6MS4wLFwiUGFkZGluZ1wiOntcIiRpZFwiOlwiNzExXCIsXCJUb3BcIjo3LjAsXCJMZWZ0XCI6My4wLFwiUmlnaHRcIjowLjAsXCJCb3R0b21cIjoyLjB9LFwiUG9zaXRpb25PblRhc2tcIjoxLFwiU2hhcGVTdHlsZVwiOntcIiRpZFwiOlwiNzEyXCIsXCJNYXJnaW5cIjp7XCIkaWRcIjpcIjcxM1wiLFwiVG9wXCI6MC4wLFwiTGVmdFwiOjAuMCxcIlJpZ2h0XCI6MC4wLFwiQm90dG9tXCI6MC4wfSxcIlBhZGRpbmdcIjp7XCIkaWRcIjpcIjcxNFwiLFwiVG9wXCI6MC4wLFwiTGVmdFwiOjAuMCxcIlJpZ2h0XCI6MC4wLFwiQm90dG9tXCI6MC4wfSxcIkJhY2tncm91bmRcIjp7XCIkaWRcIjpcIjcxNVwiLFwiQ29sb3JcIjp7XCIkaWRcIjpcIjcxNlwiLFwiQVwiOjI1NSxcIlJcIjoyMzIsXCJHXCI6MjMyLFwiQlwiOjIzMn19LFwiSXNWaXNpYmxlXCI6dHJ1ZSxcIldpZHRoXCI6MTIuMCxcIkhlaWdodFwiOjE0LjAsXCJCb3JkZXJTdHlsZVwiOntcIiRpZFwiOlwiNzE3XCIsXCJMaW5lU3R5bGVcIjp7XCIkaWRcIjpcIjcxOFwiLFwiTGluZUNvbG9yXCI6e1wiJGlkXCI6XCI3MTlcIixcIkNvbG9yXCI6e1wiJGlkXCI6XCI3MjBcIixcIkFcIjoyNTUsXCJSXCI6MjM0LFwiR1wiOjIyLFwiQlwiOjMwfX0sXCJMaW5lV2VpZ2h0XCI6MC4wLFwiTGluZVR5cGVcIjowfSxcIklzVmlzaWJsZVwiOmZhbHNlfX0sXCJUaXRsZVN0eWxlXCI6e1wiJGlkXCI6XCI3MjFcIixcIkZvbnRTZXR0aW5nc1wiOntcIiRpZFwiOlwiNzIyXCIsXCJGb250U2l6ZVwiOjEwLFwiRm9udE5hbWVcIjpcIkNhbGlicmlcIixcIklzQm9sZFwiOnRydWUsXCJJc0l0YWxpY1wiOmZhbHNlLFwiSXNVbmRlcmxpbmVkXCI6ZmFsc2V9LFwiRm9yZWdyb3VuZFwiOntcIiRpZFwiOlwiNzIzXCIsXCJDb2xvclwiOntcIiRpZFwiOlwiNzI0XCIsXCJBXCI6MjU1LFwiUlwiOjAsXCJHXCI6MCxcIkJcIjowfX0sXCJIb3Jpem9udGFsQWxpZ25tZW50XCI6MSxcIklzVmlzaWJsZVwiOnRydWV9LFwiRGF0ZVN0eWxlXCI6e1wiJGlkXCI6XCI3MjVcIixcIkZvbnRTZXR0aW5nc1wiOntcIiRpZFwiOlwiNzI2XCIsXCJGb250U2l6ZVwiOjEwLFwiRm9udE5hbWVcIjpcIkNhbGlicmlcIixcIklzQm9sZFwiOmZhbHNlLFwiSXNJdGFsaWNcIjpmYWxzZSxcIklzVW5kZXJsaW5lZFwiOmZhbHNlfSxcIkZvcmVncm91bmRcIjp7XCIkaWRcIjpcIjcyN1wiLFwiQ29sb3JcIjp7XCIkaWRcIjpcIjcyOFwiLFwiQVwiOjI1NSxcIlJcIjo2OCxcIkdcIjo4NCxcIkJcIjoxMDZ9fSxcIkhvcml6b250YWxBbGlnbm1lbnRcIjowLFwiSXNWaXNpYmxlXCI6ZmFsc2V9LFwiRGF0ZUZvcm1hdFwiOntcIiRpZFwiOlwiNzI5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czMFwiLFwiRm9ybWF0XCI6MCxcIklzVmlzaWJsZVwiOmZhbHNlLFwiTGFzdEtub3duVmlzaWJpbGl0eVN0YXRlXCI6ZmFsc2V9fX0se1wiJGlkXCI6XCI3MzFcIixcIlN0eWxlSWRcIjpcIjI2M2FkMGFmLTMzZmYtNDMxNC05Zjg4LTRmZjJiOTliMzA1MFwiLFwiTmFtZVwiOlwiU3dpbWxhbmUgU3R5bGUgNlwiLFwiSGVhZGVyU3R5bGVcIjp7XCIkaWRcIjpcIjczMlwiLFwiVGV4dFN0eWxlXCI6e1wiJGlkXCI6XCI3MzNcIixcIkZvbnRTZXR0aW5nc1wiOntcIiRpZFwiOlwiNzM0XCIsXCJGb250U2l6ZVwiOjExLFwiRm9udE5hbWVcIjpcIkFyaWFsXCIsXCJJc0JvbGRcIjp0cnVlLFwiSXNJdGFsaWNcIjpmYWxzZSxcIklzVW5kZXJsaW5lZFwiOmZhbHNlfSxcIkZvcmVncm91bmRcIjp7XCIkaWRcIjpcIjczNVwiLFwiQ29sb3JcIjp7XCIkaWRcIjpcIjczNlwiLFwiQVwiOjI1NSxcIlJcIjowLFwiR1wiOjAsXCJCXCI6MH19LFwiSG9yaXpvbnRhbEFsaWdubWVudFwiOjAsXCJJc1Zpc2libGVcIjp0cnVlfSxcIlJlY3RhbmdsZVN0eWxlXCI6e1wiJGlkXCI6XCI3MzdcIixcIk1hcmdpblwiOntcIiRpZFwiOlwiNzM4XCIsXCJUb3BcIjowLjAsXCJMZWZ0XCI6MC4wLFwiUmlnaHRcIjowLjAsXCJCb3R0b21cIjowLjB9LFwiUGFkZGluZ1wiOntcIiRpZFwiOlwiNzM5XCIsXCJUb3BcIjowLjAsXCJMZWZ0XCI6MC4wLFwiUmlnaHRcIjowLjAsXCJCb3R0b21cIjowLjB9LFwiQmFja2dyb3VuZFwiOntcIiRpZFwiOlwiNzQwXCIsXCJDb2xvclwiOntcIiRpZFwiOlwiNzQxXCIsXCJBXCI6MjU1LFwiUlwiOjIzMixcIkdcIjoyMzIsXCJCXCI6MjMyfX0sXCJJc1Zpc2libGVcIjp0cnVlLFwiV2lkdGhcIjowLjAsXCJIZWlnaHRcIjowLjAsXCJCb3JkZXJTdHlsZVwiOntcIiRpZFwiOlwiNzQyXCIsXCJMaW5lU3R5bGVcIjp7XCIkaWRcIjpcIjc0M1wiLFwiTGluZUNvbG9yXCI6e1wiJGlkXCI6XCI3NDRcIixcIkNvbG9yXCI6e1wiJGlkXCI6XCI3NDVcIixcIkFcIjoyNTUsXCJSXCI6ODIsXCJHXCI6ODIsXCJCXCI6ODJ9fSxcIkxpbmVXZWlnaHRcIjowLjAsXCJMaW5lVHlwZVwiOjB9LFwiSXNWaXNpYmxlXCI6ZmFsc2V9fX0sXCJCYWNrZ3JvdW5kU3R5bGVcIjp7XCIkaWRcIjpcIjc0NlwiLFwiTWFyZ2luXCI6e1wiJGlkXCI6XCI3NDdcIixcIlRvcFwiOjAuMCxcIkxlZnRcIjowLjAsXCJSaWdodFwiOjAuMCxcIkJvdHRvbVwiOjAuMH0sXCJQYWRkaW5nXCI6e1wiJGlkXCI6XCI3NDhcIixcIlRvcFwiOjAuMCxcIkxlZnRcIjowLjAsXCJSaWdodFwiOjAuMCxcIkJvdHRvbVwiOjAuMH0sXCJCYWNrZ3JvdW5kXCI6e1wiJGlkXCI6XCI3NDlcIixcIkNvbG9yXCI6e1wiJGlkXCI6XCI3NTBcIixcIkFcIjo1MSxcIlJcIjoyMzIsXCJHXCI6MjMyLFwiQlwiOjIzMn19LFwiSXNWaXNpYmxlXCI6dHJ1ZSxcIldpZHRoXCI6MC4wLFwiSGVpZ2h0XCI6MC4wLFwiQm9yZGVyU3R5bGVcIjp7XCIkaWRcIjpcIjc1MVwiLFwiTGluZVN0eWxlXCI6e1wiJGlkXCI6XCI3NTJcIixcIkxpbmVDb2xvclwiOntcIiRpZFwiOlwiNzUzXCIsXCJDb2xvclwiOntcIiRpZFwiOlwiNzU0XCIsXCJBXCI6MjU1LFwiUlwiOjIzNCxcIkdcIjoyMixcIkJcIjozMH19LFwiTGluZVdlaWdodFwiOjAuMCxcIkxpbmVUeXBlXCI6MH0sXCJJc1Zpc2libGVcIjpmYWxzZX19LFwiSXNBYm92ZVRpbWViYW5kXCI6ZmFsc2UsXCJTcGFjaW5nXCI6NSxcIkRlZmF1bHRTd2ltbGFuZUFjdGl2aXR5U3R5bGVcIjp7XCIkaWRcIjpcIjc1NVwiLFwiSGVhZGVyU3R5bGVcIjp7XCIkaWRcIjpcIjc1NlwiLFwiVGV4dFN0eWxlXCI6e1wiJGlkXCI6XCI3NTdcIixcIkZvbnRTZXR0aW5nc1wiOntcIiRpZFwiOlwiNzU4XCIsXCJGb250U2l6ZVwiOjExLFwiRm9udE5hbWVcIjpcIkFyaWFsXCIsXCJJc0JvbGRcIjpmYWxzZSxcIklzSXRhbGljXCI6ZmFsc2UsXCJJc1VuZGVybGluZWRcIjpmYWxzZX0sXCJGb3JlZ3JvdW5kXCI6e1wiJGlkXCI6XCI3NTlcIixcIkNvbG9yXCI6e1wiJGlkXCI6XCI3NjBcIixcIkFcIjoyNTUsXCJSXCI6MCxcIkdcIjowLFwiQlwiOjB9fSxcIkhvcml6b250YWxBbGlnbm1lbnRcIjowLFwiSXNWaXNpYmxlXCI6dHJ1ZX0sXCJSZWN0YW5nbGVTdHlsZVwiOntcIiRpZFwiOlwiNzYxXCIsXCJNYXJnaW5cIjp7XCIkaWRcIjpcIjc2MlwiLFwiVG9wXCI6MC4wLFwiTGVmdFwiOjAuMCxcIlJpZ2h0XCI6MC4wLFwiQm90dG9tXCI6MC4wfSxcIlBhZGRpbmdcIjp7XCIkaWRcIjpcIjc2M1wiLFwiVG9wXCI6MC4wLFwiTGVmdFwiOjAuMCxcIlJpZ2h0XCI6MC4wLFwiQm90dG9tXCI6MC4wfSxcIkJhY2tncm91bmRcIjp7XCIkaWRcIjpcIjc2NFwiLFwiQ29sb3JcIjp7XCIkaWRcIjpcIjc2NVwiLFwiQVwiOjYzLFwiUlwiOjIzMixcIkdcIjoyMzIsXCJCXCI6MjMyfX0sXCJJc1Zpc2libGVcIjp0cnVlLFwiV2lkdGhcIjowLjAsXCJIZWlnaHRcIjowLjAsXCJCb3JkZXJTdHlsZVwiOntcIiRpZFwiOlwiNzY2XCIsXCJMaW5lU3R5bGVcIjp7XCIkaWRcIjpcIjc2N1wiLFwiTGluZUNvbG9yXCI6e1wiJGlkXCI6XCI3NjhcIixcIkNvbG9yXCI6e1wiJGlkXCI6XCI3NjlcIixcIkFcIjoyNTUsXCJSXCI6NDcsXCJHXCI6ODIsXCJCXCI6MTQzfX0sXCJMaW5lV2VpZ2h0XCI6MC4wLFwiTGluZVR5cGVcIjowfSxcIklzVmlzaWJsZVwiOmZhbHNlfX19LFwiQmFja2dyb3VuZFN0eWxlXCI6e1wiJGlkXCI6XCI3NzBcIixcIk1hcmdpblwiOntcIiRpZFwiOlwiNzcxXCIsXCJUb3BcIjowLjAsXCJMZWZ0XCI6MC4wLFwiUmlnaHRcIjowLjAsXCJCb3R0b21cIjowLjB9LFwiUGFkZGluZ1wiOntcIiRpZFwiOlwiNzcyXCIsXCJUb3BcIjowLjAsXCJMZWZ0XCI6MC4wLFwiUmlnaHRcIjowLjAsXCJCb3R0b21cIjowLjB9LFwiQmFja2dyb3VuZFwiOntcIiRpZFwiOlwiNzczXCIsXCJDb2xvclwiOntcIiRpZFwiOlwiNzc0XCIsXCJBXCI6NTEsXCJSXCI6MjMyLFwiR1wiOjIzMixcIkJcIjoyMzJ9fSxcIklzVmlzaWJsZVwiOnRydWUsXCJXaWR0aFwiOjAuMCxcIkhlaWdodFwiOjAuMCxcIkJvcmRlclN0eWxlXCI6e1wiJGlkXCI6XCI3NzVcIixcIkxpbmVTdHlsZVwiOntcIiRpZFwiOlwiNzc2XCIsXCJMaW5lQ29sb3JcIjp7XCIkaWRcIjpcIjc3N1wiLFwiQ29sb3JcIjp7XCIkaWRcIjpcIjc3OFwiLFwiQVwiOjI1NSxcIlJcIjoyMzQsXCJHXCI6MjIsXCJCXCI6MzB9fSxcIkxpbmVXZWlnaHRcIjowLjAsXCJMaW5lVHlwZVwiOjB9LFwiSXNWaXNpYmxlXCI6ZmFsc2V9fX0sXCJEZWZhdWx0U3dpbWxhbmVNaWxlc3RvbmVTdHlsZVwiOntcIiRpZFwiOlwiNzc5XCIsXCJUaXRsZVBvc2l0aW9uXCI6MixcIkRhdGVQb3NpdGlvblwiOjAsXCJTaGFwZVR5cGVcIjoxNyxcIlNoYXBlU2l6ZVwiOjAsXCJTcGFjaW5nXCI6NSxcIlNoYXBlU3R5bGVcIjp7XCIkaWRcIjpcIjc4MFwiLFwiTWFyZ2luXCI6e1wiJGlkXCI6XCI3ODFcIixcIlRvcFwiOjAuMCxcIkxlZnRcIjowLjAsXCJSaWdodFwiOjAuMCxcIkJvdHRvbVwiOjAuMH0sXCJQYWRkaW5nXCI6e1wiJGlkXCI6XCI3ODJcIixcIlRvcFwiOjAuMCxcIkxlZnRcIjowLjAsXCJSaWdodFwiOjAuMCxcIkJvdHRvbVwiOjAuMH0sXCJCYWNrZ3JvdW5kXCI6e1wiJGlkXCI6XCI3ODNcIixcIkNvbG9yXCI6e1wiJGlkXCI6XCI3ODRcIixcIkFcIjoyNTUsXCJSXCI6MjMyLFwiR1wiOjIzMixcIkJcIjoyMzJ9fSxcIklzVmlzaWJsZVwiOnRydWUsXCJXaWR0aFwiOjEyLjAsXCJIZWlnaHRcIjoxNC4wLFwiQm9yZGVyU3R5bGVcIjp7XCIkaWRcIjpcIjc4NVwiLFwiTGluZVN0eWxlXCI6e1wiJGlkXCI6XCI3ODZcIixcIkxpbmVDb2xvclwiOntcIiRpZFwiOlwiNzg3XCIsXCJDb2xvclwiOntcIiRpZFwiOlwiNzg4XCIsXCJBXCI6MjU1LFwiUlwiOjIzNCxcIkdcIjoyMixcIkJcIjozMH19LFwiTGluZVdlaWdodFwiOjIuMCxcIkxpbmVUeXBlXCI6MH0sXCJJc1Zpc2libGVcIjpmYWxzZX19LFwiVGl0bGVTdHlsZVwiOntcIiRpZFwiOlwiNzg5XCIsXCJGb250U2V0dGluZ3NcIjp7XCIkaWRcIjpcIjc5MFwiLFwiRm9udFNpemVcIjoxMCxcIkZvbnROYW1lXCI6XCJDYWxpYnJpXCIsXCJJc0JvbGRcIjp0cnVlLFwiSXNJdGFsaWNcIjpmYWxzZSxcIklzVW5kZXJsaW5lZFwiOmZhbHNlfSxcIkZvcmVncm91bmRcIjp7XCIkaWRcIjpcIjc5MVwiLFwiQ29sb3JcIjp7XCIkaWRcIjpcIjc5MlwiLFwiQVwiOjI1NSxcIlJcIjowLFwiR1wiOjAsXCJCXCI6MH19LFwiSG9yaXpvbnRhbEFsaWdubWVudFwiOjEsXCJJc1Zpc2libGVcIjp0cnVlfSxcIkRhdGVTdHlsZVwiOntcIiRpZFwiOlwiNzkzXCIsXCJGb250U2V0dGluZ3NcIjp7XCIkaWRcIjpcIjc5NFwiLFwiRm9udFNpemVcIjoxMCxcIkZvbnROYW1lXCI6XCJDYWxpYnJpXCIsXCJJc0JvbGRcIjpmYWxzZSxcIklzSXRhbGljXCI6ZmFsc2UsXCJJc1VuZGVybGluZWRcIjpmYWxzZX0sXCJGb3JlZ3JvdW5kXCI6e1wiJGlkXCI6XCI3OTVcIixcIkNvbG9yXCI6e1wiJGlkXCI6XCI3OTZcIixcIkFcIjoyNTUsXCJSXCI6NjgsXCJHXCI6ODQsXCJCXCI6MTA2fX0sXCJIb3Jpem9udGFsQWxpZ25tZW50XCI6MCxcIklzVmlzaWJsZVwiOmZhbHNlfSxcIkRhdGVGb3JtYXRcIjp7XCIkaWRcIjpcIjc5N1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3OThcIixcIkZvcm1hdFwiOjAsXCJJc1Zpc2libGVcIjpmYWxzZSxcIkxhc3RLbm93blZpc2liaWxpdHlTdGF0ZVwiOmZhbHNlfX0sXCJEZWZhdWx0U3dpbWxhbmVUYXNrU3R5bGVcIjp7XCIkaWRcIjpcIjc5OVwiLFwiU2hhcGVcIjozLFwiU2hhcGVUaGlja25lc3NcIjoxLFwiRHVyYXRpb25Gb3JtYXRcIjowLFwiUGVyY2VudGFnZUNvbXBsZXRlVGV4dFN0eWxlXCI6e1wiJGlkXCI6XCI4MDBcIixcIkZvbnRTZXR0aW5nc1wiOntcIiRpZFwiOlwiODAxXCIsXCJGb250U2l6ZVwiOjEwLFwiRm9udE5hbWVcIjpcIkNhbGlicmlcIixcIklzQm9sZFwiOmZhbHNlLFwiSXNJdGFsaWNcIjpmYWxzZSxcIklzVW5kZXJsaW5lZFwiOmZhbHNlfSxcIkZvcmVncm91bmRcIjp7XCIkaWRcIjpcIjgwMlwiLFwiQ29sb3JcIjp7XCIkaWRcIjpcIjgwM1wiLFwiQVwiOjI1NSxcIlJcIjoxMTUsXCJHXCI6MTE1LFwiQlwiOjExNX19LFwiSG9yaXpvbnRhbEFsaWdubWVudFwiOjAsXCJJc1Zpc2libGVcIjp0cnVlfSxcIlBlcmNlbnRhZ2VDb21wbGV0ZUhpZ2hsaWdodFN0eWxlXCI6e1wiJGlkXCI6XCI4MDRcIixcIkJhY2tncm91bmRcIjp7XCIkaWRcIjpcIjgwNVwiLFwiQ29sb3JcIjp7XCIkaWRcIjpcIjgwNlwiLFwiQVwiOjg5LFwiUlwiOjAsXCJHXCI6MCxcIkJcIjowfX19LFwiRHVyYXRpb25TdHlsZVwiOntcIiRpZFwiOlwiODA3XCIsXCJGb250U2V0dGluZ3NcIjp7XCIkaWRcIjpcIjgwOFwiLFwiRm9udFNpemVcIjoxMCxcIkZvbnROYW1lXCI6XCJDYWxpYnJpXCIsXCJJc0JvbGRcIjpmYWxzZSxcIklzSXRhbGljXCI6ZmFsc2UsXCJJc1VuZGVybGluZWRcIjpmYWxzZX0sXCJGb3JlZ3JvdW5kXCI6e1wiJGlkXCI6XCI4MDlcIixcIkNvbG9yXCI6e1wiJGlkXCI6XCI4MTBcIixcIkFcIjoyNTUsXCJSXCI6MjM3LFwiR1wiOjEyNSxcIkJcIjo0OX19LFwiSG9yaXpvbnRhbEFsaWdubWVudFwiOjAsXCJJc1Zpc2libGVcIjpmYWxzZX0sXCJNYXJnaW5cIjp7XCIkaWRcIjpcIjgxMVwiLFwiVG9wXCI6MC4wLFwiTGVmdFwiOjAuMCxcIlJpZ2h0XCI6MC4wLFwiQm90dG9tXCI6MC4wfSxcIlN0YXJ0RGF0ZVBvc2l0aW9uXCI6MCxcIkVuZERhdGVQb3NpdGlvblwiOjAsXCJUaXRsZVBvc2l0aW9uXCI6MixcIkR1cmF0aW9uUG9zaXRpb25cIjowLFwiUGVyY2VudGFnZUNvbXBsZXRlZFBvc2l0aW9uXCI6NCxcIlNwYWNpbmdcIjozLFwiU2hhcGVTdHlsZVwiOntcIiRpZFwiOlwiODEyXCIsXCJNYXJnaW5cIjp7XCIkaWRcIjpcIjgxM1wiLFwiVG9wXCI6MC4wLFwiTGVmdFwiOjQuMCxcIlJpZ2h0XCI6NC4wLFwiQm90dG9tXCI6MC4wfSxcIlBhZGRpbmdcIjp7XCIkaWRcIjpcIjgxNFwiLFwiVG9wXCI6MC4wLFwiTGVmdFwiOjAuMCxcIlJpZ2h0XCI6MC4wLFwiQm90dG9tXCI6MC4wfSxcIkJhY2tncm91bmRcIjp7XCIkaWRcIjpcIjgxNVwiLFwiQ29sb3JcIjp7XCIkaWRcIjpcIjgxNlwiLFwiQVwiOjI1NSxcIlJcIjoyMzUsXCJHXCI6MTg5LFwiQlwiOjEwMn19LFwiSXNWaXNpYmxlXCI6dHJ1ZSxcIldpZHRoXCI6MC4wLFwiSGVpZ2h0XCI6MTYuMCxcIkJvcmRlclN0eWxlXCI6e1wiJGlkXCI6XCI4MTdcIixcIkxpbmVTdHlsZVwiOntcIiRpZFwiOlwiODE4XCIsXCJMaW5lQ29sb3JcIjp7XCIkaWRcIjpcIjgxOVwiLFwiQ29sb3JcIjp7XCIkaWRcIjpcIjgyMFwiLFwiQVwiOjI1NSxcIlJcIjoyMzQsXCJHXCI6MjIsXCJCXCI6MzB9fSxcIkxpbmVXZWlnaHRcIjoyLjAsXCJMaW5lVHlwZVwiOjB9LFwiSXNWaXNpYmxlXCI6ZmFsc2V9fSxcIlRpdGxlU3R5bGVcIjp7XCIkaWRcIjpcIjgyMVwiLFwiRm9udFNldHRpbmdzXCI6e1wiJGlkXCI6XCI4MjJcIixcIkZvbnRTaXplXCI6OSxcIkZvbnROYW1lXCI6XCJBcmlhbFwiLFwiSXNCb2xkXCI6dHJ1ZSxcIklzSXRhbGljXCI6ZmFsc2UsXCJJc1VuZGVybGluZWRcIjpmYWxzZX0sXCJGb3JlZ3JvdW5kXCI6e1wiJGlkXCI6XCI4MjNcIixcIkNvbG9yXCI6e1wiJGlkXCI6XCI4MjRcIixcIkFcIjoyNTUsXCJSXCI6MCxcIkdcIjowLFwiQlwiOjB9fSxcIkhvcml6b250YWxBbGlnbm1lbnRcIjoxLFwiSXNWaXNpYmxlXCI6dHJ1ZX0sXCJEYXRlU3R5bGVcIjp7XCIkaWRcIjpcIjgyNVwiLFwiRm9udFNldHRpbmdzXCI6e1wiJGlkXCI6XCI4MjZcIixcIkZvbnRTaXplXCI6OSxcIkZvbnROYW1lXCI6XCJDYWxpYnJpXCIsXCJJc0JvbGRcIjpmYWxzZSxcIklzSXRhbGljXCI6ZmFsc2UsXCJJc1VuZGVybGluZWRcIjpmYWxzZX0sXCJGb3JlZ3JvdW5kXCI6e1wiJGlkXCI6XCI4MjdcIixcIkNvbG9yXCI6e1wiJGlkXCI6XCI4MjhcIixcIkFcIjoyNTUsXCJSXCI6MjM3LFwiR1wiOjEyNSxcIkJcIjo0OX19LFwiSG9yaXpvbnRhbEFsaWdubWVudFwiOjAsXCJJc1Zpc2libGVcIjpmYWxzZX0sXCJEYXRlRm9ybWF0XCI6e1wiJGlkXCI6XCI4Mjl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ODMwXCIsXCJGb3JtYXRcIjowLFwiSXNWaXNpYmxlXCI6ZmFsc2UsXCJMYXN0S25vd25WaXNpYmlsaXR5U3RhdGVcIjpmYWxzZX19LFwiRGVmYXVsdFN3aW1sYW5lTW90U3R5bGVcIjp7XCIkaWRcIjpcIjgzMVwiLFwiU2hhcGVcIjoxNyxcIlNoYXBlU2l6ZVwiOjAsXCJEZXRhaWxzU3BhY2luZ1wiOjEuMCxcIlBhZGRpbmdcIjp7XCIkaWRcIjpcIjgzMlwiLFwiVG9wXCI6Ny4wLFwiTGVmdFwiOjMuMCxcIlJpZ2h0XCI6MC4wLFwiQm90dG9tXCI6Mi4wfSxcIlBvc2l0aW9uT25UYXNrXCI6MSxcIlNoYXBlU3R5bGVcIjp7XCIkaWRcIjpcIjgzM1wiLFwiTWFyZ2luXCI6e1wiJGlkXCI6XCI4MzRcIixcIlRvcFwiOjAuMCxcIkxlZnRcIjowLjAsXCJSaWdodFwiOjAuMCxcIkJvdHRvbVwiOjAuMH0sXCJQYWRkaW5nXCI6e1wiJGlkXCI6XCI4MzVcIixcIlRvcFwiOjAuMCxcIkxlZnRcIjowLjAsXCJSaWdodFwiOjAuMCxcIkJvdHRvbVwiOjAuMH0sXCJCYWNrZ3JvdW5kXCI6e1wiJGlkXCI6XCI4MzZcIixcIkNvbG9yXCI6e1wiJGlkXCI6XCI4MzdcIixcIkFcIjoyNTUsXCJSXCI6MjMyLFwiR1wiOjIzMixcIkJcIjoyMzJ9fSxcIklzVmlzaWJsZVwiOnRydWUsXCJXaWR0aFwiOjEyLjAsXCJIZWlnaHRcIjoxNC4wLFwiQm9yZGVyU3R5bGVcIjp7XCIkaWRcIjpcIjgzOFwiLFwiTGluZVN0eWxlXCI6e1wiJGlkXCI6XCI4MzlcIixcIkxpbmVDb2xvclwiOntcIiRpZFwiOlwiODQwXCIsXCJDb2xvclwiOntcIiRpZFwiOlwiODQxXCIsXCJBXCI6MjU1LFwiUlwiOjIzNCxcIkdcIjoyMixcIkJcIjozMH19LFwiTGluZVdlaWdodFwiOjAuMCxcIkxpbmVUeXBlXCI6MH0sXCJJc1Zpc2libGVcIjpmYWxzZX19LFwiVGl0bGVTdHlsZVwiOntcIiRpZFwiOlwiODQyXCIsXCJGb250U2V0dGluZ3NcIjp7XCIkaWRcIjpcIjg0M1wiLFwiRm9udFNpemVcIjoxMCxcIkZvbnROYW1lXCI6XCJDYWxpYnJpXCIsXCJJc0JvbGRcIjp0cnVlLFwiSXNJdGFsaWNcIjpmYWxzZSxcIklzVW5kZXJsaW5lZFwiOmZhbHNlfSxcIkZvcmVncm91bmRcIjp7XCIkaWRcIjpcIjg0NFwiLFwiQ29sb3JcIjp7XCIkaWRcIjpcIjg0NVwiLFwiQVwiOjI1NSxcIlJcIjowLFwiR1wiOjAsXCJCXCI6MH19LFwiSG9yaXpvbnRhbEFsaWdubWVudFwiOjEsXCJJc1Zpc2libGVcIjp0cnVlfSxcIkRhdGVTdHlsZVwiOntcIiRpZFwiOlwiODQ2XCIsXCJGb250U2V0dGluZ3NcIjp7XCIkaWRcIjpcIjg0N1wiLFwiRm9udFNpemVcIjoxMCxcIkZvbnROYW1lXCI6XCJDYWxpYnJpXCIsXCJJc0JvbGRcIjpmYWxzZSxcIklzSXRhbGljXCI6ZmFsc2UsXCJJc1VuZGVybGluZWRcIjpmYWxzZX0sXCJGb3JlZ3JvdW5kXCI6e1wiJGlkXCI6XCI4NDhcIixcIkNvbG9yXCI6e1wiJGlkXCI6XCI4NDlcIixcIkFcIjoyNTUsXCJSXCI6NjgsXCJHXCI6ODQsXCJCXCI6MTA2fX0sXCJIb3Jpem9udGFsQWxpZ25tZW50XCI6MCxcIklzVmlzaWJsZVwiOmZhbHNlfSxcIkRhdGVGb3JtYXRcIjp7XCIkaWRcIjpcIjg1MF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4NTFcIixcIkZvcm1hdFwiOjAsXCJJc1Zpc2libGVcIjpmYWxzZSxcIkxhc3RLbm93blZpc2liaWxpdHlTdGF0ZVwiOmZhbHNlfX19XSxcIkdyaWRsaW5lUGFuZWxTdHlsZVwiOntcIiRpZFwiOlwiODUyXCIsXCJHcmlkbGluZVN0eWxlXCI6e1wiJGlkXCI6XCI4NTNcIixcIkxpbmVDb2xvclwiOntcIiRpZFwiOlwiODU0XCIsXCJDb2xvclwiOntcIiRpZFwiOlwiODU1XCIsXCJBXCI6MzgsXCJSXCI6MjMyLFwiR1wiOjIzMixcIkJcIjoyMzJ9fSxcIkxpbmVXZWlnaHRcIjoxLjAsXCJMaW5lVHlwZVwiOjB9LFwiSXNWaXNpYmxlXCI6dHJ1ZX0sXCJBY3Rpdml0eUxpbmVQYW5lbFN0eWxlXCI6e1wiJGlkXCI6XCI4NTZcIixcIkFjdGl2aXR5TGluZVN0eWxlXCI6e1wiJGlkXCI6XCI4NTdcIixcIkxpbmVDb2xvclwiOntcIiRpZFwiOlwiODU4XCIsXCJDb2xvclwiOntcIiRpZFwiOlwiODU5XCIsXCJBXCI6MzgsXCJSXCI6MTE1LFwiR1wiOjExNSxcIkJcIjoxMTV9fSxcIkxpbmVXZWlnaHRcIjoxLjAsXCJMaW5lVHlwZVwiOjB9LFwiSXNWaXNpYmxlXCI6dHJ1ZX0sXCJEZWZhdWx0RGVwZW5kZW5jeVN0eWxlXCI6e1wiJGlkXCI6XCI4NjBcIixcIkxpbmVTdHlsZVwiOntcIiRpZFwiOlwiODYxXCIsXCJMaW5lQ29sb3JcIjp7XCIkaWRcIjpcIjg2MlwiLFwiQ29sb3JcIjp7XCIkaWRcIjpcIjg2M1wiLFwiQVwiOjI1NSxcIlJcIjowLFwiR1wiOjAsXCJCXCI6MH19LFwiTGluZVdlaWdodFwiOjEuMCxcIkxpbmVUeXBlXCI6MH0sXCJFbmRBcnJvd2hlYWRMaW5lU3R5bGVcIjp7XCIkaWRcIjpcIjg2NFwiLFwiS2luZFwiOjEsXCJXaWR0aFwiOjEsXCJMZW5ndGhcIjowfSxcIkJyaW5nVG9Gcm9udFwiOnRydWUsXCJSYWRpdXNcIjowLjB9LFwiQ3JpdGljYWxQYXRoU3R5bGVcIjp7XCIkaWRcIjpcIjg2NVwiLFwiQ3JpdGljYWxQYXRoU3R5bGVPcHRpb25zXCI6MjcsXCJMaW5lU3R5bGVcIjp7XCIkaWRcIjpcIjg2NlwiLFwiTGluZUNvbG9yXCI6e1wiJGlkXCI6XCI4NjdcIixcIkNvbG9yXCI6e1wiJGlkXCI6XCI4NjhcIixcIkFcIjoyNTUsXCJSXCI6MjU1LFwiR1wiOjc0LFwiQlwiOjc0fX0sXCJMaW5lV2VpZ2h0XCI6MS4wLFwiTGluZVR5cGVcIjowfSxcIlRpdGxlRm9yZWdyb3VuZFwiOntcIiRpZFwiOlwiODY5XCIsXCJDb2xvclwiOntcIiRpZFwiOlwiODcwXCIsXCJBXCI6MjU1LFwiUlwiOjI1NSxcIkdcIjo3NCxcIkJcIjo3NH19LFwiU2hhcGVzQmFja2dyb3VuZFwiOntcIiRpZFwiOlwiODcxXCIsXCJDb2xvclwiOntcIiRpZFwiOlwiODcyXCIsXCJBXCI6MjU1LFwiUlwiOjI1NSxcIkdcIjoxOTUsXCJCXCI6MTk1fX0sXCJTaGFwZXNCb3JkZXJTdHlsZVwiOntcIiRpZFwiOlwiODczXCIsXCJMaW5lQ29sb3JcIjp7XCIkaWRcIjpcIjg3NFwiLFwiQ29sb3JcIjp7XCIkaWRcIjpcIjg3NVwiLFwiQVwiOjI1NSxcIlJcIjoyNTUsXCJHXCI6NzQsXCJCXCI6NzR9fSxcIkxpbmVXZWlnaHRcIjoyLjAsXCJMaW5lVHlwZVwiOjB9fSxcIlBhbmVsc1NwYWNpbmdEZWZpbml0aW9uXCI6e1wiJGlkXCI6XCI4NzZcIixcIlNwYWNpbmdBYm92ZVRpbWViYW5kXCI6MTYsXCJTcGFjaW5nQmVsb3dUaW1lYmFuZFwiOjE2LFwiU3BhY2luZ0Fib3ZlQmV0d2VlblN3aW1sYW5lc0FuZFRhc2tzXCI6MTYsXCJTcGFjaW5nQmVsb3dCZXR3ZWVuU3dpbWxhbmVzQW5kVGFza3NcIjoxNn0sXCJfc2VsZWN0ZWRUaGVtZVByZXNldENvbG9yc1wiOntcIiRpZFwiOlwiODc3XCIsXCJUZXh0TGlnaHRcIjp7XCIkaWRcIjpcIjg3OFwiLFwiQVwiOjI1NSxcIlJcIjoyNTUsXCJHXCI6MjU1LFwiQlwiOjI1NX0sXCJUZXh0RGFya1wiOntcIiRpZFwiOlwiODc5XCIsXCJBXCI6MjU1LFwiUlwiOjAsXCJHXCI6MCxcIkJcIjowfSxcIkFjY2VudDFcIjp7XCIkaWRcIjpcIjg4MFwiLFwiQVwiOjI1NSxcIlJcIjowLFwiR1wiOjAsXCJCXCI6MH0sXCJBY2NlbnQyXCI6e1wiJGlkXCI6XCI4ODFcIixcIkFcIjoyNTUsXCJSXCI6MjE3LFwiR1wiOjIxNyxcIkJcIjoyMTd9LFwiQWNjZW50M1wiOntcIiRpZFwiOlwiODgyXCIsXCJBXCI6MjU1LFwiUlwiOjIzMixcIkdcIjoyMzIsXCJCXCI6MjMyfSxcIkFjY2VudDRcIjp7XCIkcmVmXCI6XCI4ODJcIn0sXCJBY2NlbnQ1XCI6e1wiJHJlZlwiOlwiODgyXCJ9LFwiQWNjZW50NlwiOntcIiRyZWZcIjpcIjg4MlwifSxcIkFjY2VudDdcIjp7XCIkcmVmXCI6XCI4ODJcIn0sXCJBY2NlbnQ4XCI6e1wiJHJlZlwiOlwiODgyXCJ9fSxcIl9jdXN0b21QcmVzZXRDb2xvcnNcIjp7XCIkaWRcIjpcIjg4M1wifX19In0sIlNldHRpbmdzIjp7IiRpZCI6IjM3NzgiLCJJbXBhT3B0aW9ucyI6eyIkaWQiOiIzNzc5IiwiTGVmdFRvUmlnaHQiOmZhbHNlLCJQYXlsb2FkT3B0aW9ucyI6Mn0sIlVzZUNvbXByZXNzaW9uIjpmYWxzZSwiQ29tcHJlc2lvblBlcmNlbnRhZ2UiOjUwLjAsIkluYWN0aXZlSW50ZXJ2YWxXaWR0aFRocmVzaG9sZCI6MzAuMCwiSW5hY3RpdmVJbnRlcnZhbFdpZHRoIjoxLjAsIlNwbGl0VGFza3MiOmZhbHNlLCJVc2VDbHVzdGVyIjpmYWxzZSwiRXBzaWxvbiI6NS4wLCJNaW5Qb2ludHNUb0Zvcm1BQ2x1c3RlciI6MiwiR2VuZXJhdGVJbnZpc2libGVTaGFwZXMiOmZhbHNlLCJTbWFydFRpbWVsaW5lVGFza1BlcmNlbnRhZ2VGaXQiOmZhbHNlfSwiSXNOZXciOmZhbHNlLCJJbXBvcnRUeXBlIjowLCJGaWxlUGF0aCI6bnVsbCwiVGltZUNvbmZpZ3VyYXRpb24iOnsiJGlkIjoiMzc4MCIsIlVzZVRpbWUiOmZhbHNlLCJXb3JrRGF5U3RhcnQiOiIwMDowMDowMCIsIldvcmtEYXlFbmQiOiIyMzo1OTowMCJ9LCJMYXN0VXNlZFRlbXBsYXRlSWQiOiI1N2I5Y2MzYy1hZDRhLTRhM2ItOGMxNy05ZDU1ZWI0ODdjYzMiLCJMYXN0VXNlZFRoZW1lRGV0YWlscyI6eyIkaWQiOiIzNzgxIiwiSWQiOiJjZGIxMTQ3OC0xZjM4LTQzZTEtOTUyNC1hMjk1MGY4ZGM2YmUiLCJUaXRsZSI6IlVudGl0bGVkIHRoZW1lIiwiQ2F0ZWdvcnkiOjJ9LCJGaXJzdFdlZWtPZlllYXIiOjAsIlBsYWNlTWlsZXN0b25lQXRUaGVCZWdpbm5pbmdPZlRoZURheSI6ZmFsc2UsIkRlcGVuZGVuY3lTY2hlZHVsaW5nU2V0dGluZ3MiOnsiJGlkIjoiMzc4MiIsIkRlcGVuZGVuY2llc1NjaGVkdWxpbmdNb2RlU2V0dGluZyI6IkZsZXhpYmxlIiwiRGVwZW5kZW5jaWVzUHJldmlvdXNTY2hlZHVsaW5nTW9kZSI6IlN0cmljdCIsIk9uQnJlYWtpbmdGbGV4aWJsZVNjaGVkdWxpbmdNb2RlU2V0dGluZyI6IkFza0V2ZXJ5dGltZSIsIk9uQnJlYWtpbmdTdHJpY3RTY2hlZHVsaW5nTW9kZVNldHRpbmciOiJBc2tFdmVyeXRpbWUifSwiRGVwZW5kZW5jeU1vZHVsZUVuYWJsZWQiOmZhbHNlLCJEZXBlbmRlbmNpZXMiOnsiX2RlcGVuZGVuY2llcyI6W119fQ=="/>
  <p:tag name="__MASTER" val="__part_0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ENDDATE" val="2023-09-30T23:59:00.0000000"/>
  <p:tag name="OTLTIMEBANDWORKINGDAYS" val="Standard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False"/>
  <p:tag name="OTLTIMEBANDSCALEMARKING" val="Years"/>
  <p:tag name="OTLRIGHTENDCAPSMARGINRIGHT" val="28.2966101694883"/>
  <p:tag name="OTLTIMEBANDFYSTARTMONTH" val="January"/>
  <p:tag name="OTLTIMEBANDSHOWFYLABEL" val="True"/>
  <p:tag name="OTLTIMEBANDUSESTARTINGOFTHEYEARFORFYNUMBERING" val="True"/>
  <p:tag name="OTLTIMEBANDRESERVEDLEFTAREAISSET" val="True"/>
  <p:tag name="OTLTIMEBANDDEPENABLED" val="False"/>
  <p:tag name="OTLTIMEBANDDEPSCHEDULINGMODE" val="Flexible"/>
  <p:tag name="OTLTIMEBANDDEPPREVIOUSSCHEDULINGMODE" val="Strict"/>
  <p:tag name="OTLTIMEBANDDEPONBREAKINGSTRICTSCHEDULINGMODE" val="AskEverytime"/>
  <p:tag name="OTLTIMEBANDDEPONBREAKINGFLEXIBLESCHEDULINGMODE" val="AskEverytime"/>
  <p:tag name="OTLTIMEBANDSCALEFORMAT" val="MMM"/>
  <p:tag name="OTLTIMEBANDSCALETYPE" val="Quarters"/>
  <p:tag name="OTLTIMEBANDSHAPETYPE" val="RectangleTimeband"/>
  <p:tag name="OTLTIMEBANDSHAPEHEIGHT" val="14.3999996185303"/>
  <p:tag name="OTLTIMEBANDSHAPEPADDINGLEFT" val="0"/>
  <p:tag name="OTLTIMEBANDSPACINGABOVE" val="16"/>
  <p:tag name="OTLTIMEBANDSPACINGBELOW" val="16"/>
  <p:tag name="OTLTIMEBANDSPACINGABOVEFORSWLANDTASKS" val="16"/>
  <p:tag name="OTLTIMEBANDSPACINGBELOWFORSWLANDTASKS" val="16"/>
  <p:tag name="OTLLEFTENDCAPSMARGINLEFT" val="107.244285529473"/>
  <p:tag name="OTLTIMEBANDRESERVEDLEFTAREAWIDTH" val="69.2398197561501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5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5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5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5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5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SCALETYPE" val="Months"/>
  <p:tag name="OTLTIMEBANDSHAPETYPE" val="RectangleTimeband"/>
  <p:tag name="OTLTIMEBANDSHAPEHEIGHT" val="14.3999996185303"/>
  <p:tag name="OTLTIMEBANDSHAPEPADDINGLEFT" val="0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ENDDATE" val="2023-09-30T23:59:00.0000000"/>
  <p:tag name="OTLTIMEBANDWORKINGDAYS" val="Standard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False"/>
  <p:tag name="OTLTIMEBANDSCALEMARKING" val="Years"/>
  <p:tag name="OTLRIGHTENDCAPSMARGINRIGHT" val="28.2966101694883"/>
  <p:tag name="OTLTIMEBANDFYSTARTMONTH" val="January"/>
  <p:tag name="OTLTIMEBANDSHOWFYLABEL" val="True"/>
  <p:tag name="OTLTIMEBANDUSESTARTINGOFTHEYEARFORFYNUMBERING" val="True"/>
  <p:tag name="OTLTIMEBANDRESERVEDLEFTAREAISSET" val="True"/>
  <p:tag name="OTLTIMEBANDDEPENABLED" val="False"/>
  <p:tag name="OTLTIMEBANDDEPSCHEDULINGMODE" val="Flexible"/>
  <p:tag name="OTLTIMEBANDDEPPREVIOUSSCHEDULINGMODE" val="Strict"/>
  <p:tag name="OTLTIMEBANDDEPONBREAKINGSTRICTSCHEDULINGMODE" val="AskEverytime"/>
  <p:tag name="OTLTIMEBANDDEPONBREAKINGFLEXIBLESCHEDULINGMODE" val="AskEverytime"/>
  <p:tag name="OTLTIMEBANDSPACINGABOVE" val="16"/>
  <p:tag name="OTLTIMEBANDSPACINGBELOW" val="16"/>
  <p:tag name="OTLTIMEBANDSPACINGABOVEFORSWLANDTASKS" val="16"/>
  <p:tag name="OTLTIMEBANDSPACINGBELOWFORSWLANDTASKS" val="16"/>
  <p:tag name="OTLTIMEBANDSCALEFORMAT" val="MMM"/>
  <p:tag name="OTLLEFTENDCAPSMARGINLEFT" val="107.244285529473"/>
  <p:tag name="OTLTIMEBANDRESERVEDLEFTAREAWIDTH" val="69.2398197561501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3-05-16T00:00:00.0000000Z"/>
  <p:tag name="OTLENDDATE" val="2023-06-15T23:59:00.0000000Z"/>
  <p:tag name="OTLPERCENTAGE" val="100"/>
  <p:tag name="OTLDURATIONFORMAT" val="day"/>
  <p:tag name="OTLSPACING" val="3"/>
  <p:tag name="OTLSHAPETHICKNESSTYPE" val="Regular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3-06-01T00:00:00.0000000Z"/>
  <p:tag name="OTLENDDATE" val="2023-07-02T23:59:00.0000000Z"/>
  <p:tag name="OTLPERCENTAGE" val="100"/>
  <p:tag name="OTLDURATIONFORMAT" val="day"/>
  <p:tag name="OTLSPACING" val="3"/>
  <p:tag name="OTLSHAPETHICKNESSTYPE" val="Regular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3-05-01T00:00:00.0000000Z"/>
  <p:tag name="OTLENDDATE" val="2023-07-14T23:59:00.0000000Z"/>
  <p:tag name="OTLPERCENTAGE" val="95"/>
  <p:tag name="OTLDURATIONFORMAT" val="day"/>
  <p:tag name="OTLSPACING" val="3"/>
  <p:tag name="OTLSHAPETHICKNESSTYPE" val="Regular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3-06-15T00:00:00.0000000Z"/>
  <p:tag name="OTLENDDATE" val="2023-07-31T23:59:00.0000000Z"/>
  <p:tag name="OTLPERCENTAGE" val="5"/>
  <p:tag name="OTLDURATIONFORMAT" val="day"/>
  <p:tag name="OTLSPACING" val="3"/>
  <p:tag name="OTLSHAPETHICKNESSTYPE" val="Regula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3-07-01T00:00:00.0000000Z"/>
  <p:tag name="OTLENDDATE" val="2023-07-30T23:59:00.0000000Z"/>
  <p:tag name="OTLPERCENTAGE" val="80"/>
  <p:tag name="OTLDURATIONFORMAT" val="day"/>
  <p:tag name="OTLSPACING" val="3"/>
  <p:tag name="OTLSHAPETHICKNESSTYPE" val="Regular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3-06-20T00:00:00.0000000Z"/>
  <p:tag name="OTLENDDATE" val="2023-07-30T23:59:00.0000000Z"/>
  <p:tag name="OTLPERCENTAGE" val="20"/>
  <p:tag name="OTLDURATIONFORMAT" val="day"/>
  <p:tag name="OTLSPACING" val="3"/>
  <p:tag name="OTLSHAPETHICKNESSTYPE" val="Regular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3-05-21T00:00:00.0000000Z"/>
  <p:tag name="OTLENDDATE" val="2023-07-15T23:59:00.0000000Z"/>
  <p:tag name="OTLPERCENTAGE" val="100"/>
  <p:tag name="OTLDURATIONFORMAT" val="day"/>
  <p:tag name="OTLSPACING" val="3"/>
  <p:tag name="OTLSHAPETHICKNESSTYPE" val="Regular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3-05-01T00:00:00.0000000Z"/>
  <p:tag name="OTLENDDATE" val="2023-05-18T23:59:00.0000000Z"/>
  <p:tag name="OTLPERCENTAGE" val="100"/>
  <p:tag name="OTLDURATIONFORMAT" val="day"/>
  <p:tag name="OTLSPACING" val="3"/>
  <p:tag name="OTLSHAPETHICKNESSTYPE" val="Regular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3-06-01T00:00:00.0000000Z"/>
  <p:tag name="OTLENDDATE" val="2023-07-16T23:59:00.0000000Z"/>
  <p:tag name="OTLPERCENTAGE" val="89"/>
  <p:tag name="OTLDURATIONFORMAT" val="day"/>
  <p:tag name="OTLSPACING" val="3"/>
  <p:tag name="OTLSHAPETHICKNESSTYPE" val="Regular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3-06-20T00:00:00.0000000Z"/>
  <p:tag name="OTLENDDATE" val="2023-07-20T23:59:00.0000000Z"/>
  <p:tag name="OTLPERCENTAGE" val="80"/>
  <p:tag name="OTLDURATIONFORMAT" val="day"/>
  <p:tag name="OTLSPACING" val="3"/>
  <p:tag name="OTLSHAPETHICKNESSTYPE" val="Regular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3-07-31T23:59:00.0000000Z"/>
  <p:tag name="OTLENDDATE" val="2023-08-16T23:59:00.0000000Z"/>
  <p:tag name="OTLPERCENTAGE" val="30"/>
  <p:tag name="OTLDURATIONFORMAT" val="day"/>
  <p:tag name="OTLSPACING" val="3"/>
  <p:tag name="OTLSHAPETHICKNESSTYPE" val="Regular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3-08-03T23:59:00.0000000Z"/>
  <p:tag name="OTLENDDATE" val="2023-08-11T23:59:00.0000000Z"/>
  <p:tag name="OTLDURATIONFORMAT" val="day"/>
  <p:tag name="OTLSPACING" val="3"/>
  <p:tag name="OTLSHAPETHICKNESSTYPE" val="Regular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Regular"/>
  <p:tag name="OTLSTARTDATE" val="2023-07-24T00:00:00.0000000"/>
  <p:tag name="OTLENDDATE" val="2023-08-07T23:59:00.0000000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3-08-08T00:00:00.0000000Z"/>
  <p:tag name="OTLENDDATE" val="2023-09-30T23:59:00.0000000Z"/>
  <p:tag name="OTLDURATIONFORMAT" val="day"/>
  <p:tag name="OTLSPACING" val="3"/>
  <p:tag name="OTLSHAPETHICKNESSTYPE" val="Regula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3-08-01T00:00:00.0000000Z"/>
  <p:tag name="OTLENDDATE" val="2023-09-04T23:59:00.0000000"/>
  <p:tag name="OTLDURATIONFORMAT" val="day"/>
  <p:tag name="OTLSPACING" val="3"/>
  <p:tag name="OTLSHAPETHICKNESSTYPE" val="Regular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3-06-24T00:00:00.0000000Z"/>
  <p:tag name="OTLENDDATE" val="2023-07-23T23:59:00.0000000Z"/>
  <p:tag name="OTLPERCENTAGE" val="50"/>
  <p:tag name="OTLDURATIONFORMAT" val="day"/>
  <p:tag name="OTLSPACING" val="3"/>
  <p:tag name="OTLSHAPETHICKNESSTYPE" val="Regular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Azure Connect"/>
  <p:tag name="OTLPOSITIONONTASK" val="None"/>
  <p:tag name="OTLRELATEDTASKID" val="00000000-0000-0000-0000-000000000000"/>
  <p:tag name="OTLDATE" val="2023-04-17T23:59:00.0000000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365 Connect"/>
  <p:tag name="OTLPOSITIONONTASK" val="None"/>
  <p:tag name="OTLRELATEDTASKID" val="00000000-0000-0000-0000-000000000000"/>
  <p:tag name="OTLDATE" val="2023-04-17T23:59:00.0000000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Partner 1"/>
  <p:tag name="OTLDATE" val="2023-05-13T23:59:00.0000000"/>
  <p:tag name="OTLPOSITIONONTASK" val="None"/>
  <p:tag name="OTLRELATEDTASKID" val="00000000-0000-0000-0000-000000000000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Partner 2"/>
  <p:tag name="OTLDATE" val="2023-05-28T23:59:00.0000000"/>
  <p:tag name="OTLPOSITIONONTASK" val="None"/>
  <p:tag name="OTLRELATEDTASKID" val="00000000-0000-0000-0000-000000000000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Devices compliant"/>
  <p:tag name="OTLPOSITIONONTASK" val="None"/>
  <p:tag name="OTLRELATEDTASKID" val="00000000-0000-0000-0000-000000000000"/>
  <p:tag name="OTLDATE" val="2023-07-21T23:59:00.0000000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DATE" val="2023-05-12T23:59:00.0000000"/>
  <p:tag name="OTLPOSITIONONTASK" val="None"/>
  <p:tag name="OTLRELATEDTASKID" val="00000000-0000-0000-0000-000000000000"/>
  <p:tag name="OTLMTITLE" val="Risk Questionnaires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X3N3aW1sYW5lc1YyIjpbeyIkaWQiOiIyIiwiX2FjdGl2aXRpZXMiOlt7IiRpZCI6IjMiLCJfcm93cyI6W3siJGlkIjoiNCIsIl90YXNrcyI6W3siJGlkIjoiNSIsIl9hdHRhY2hlZE1pbGVzdG9uZXMiOltdLCJUYXNrRGVmaW5pdGlvbiI6eyIkaWQiOiI2IiwiR3JvdXBOYW1lIjoiMWUzZjUxYjgtZmZlYS00N2MyLTk1MDctY2FiM2E4MGY2NmQyIiwiU3RhcnREYXRlIjoiMjAyMC0wMS0wMVQwODowMDowMFoiLCJFbmREYXRlIjoiMjAyMC0wMy0wMlQxNzowMDowMFoiLCJQZXJjZW50YWdlQ29tcGxldGUiOm51bGwsIlN0eWxlIjp7IiRpZCI6IjciLCJTaGFwZSI6NCwiU2hhcGVUaGlja25lc3MiOjEsIkR1cmF0aW9uRm9ybWF0IjoxLCJJbmNsdWRlTm9uV29ya2luZ0RheXNJbkR1cmF0aW9uIjpmYWxzZSwiUGVyY2VudGFnZUNvbXBsZXRlU3R5bGUiOnsiJGlkIjoiOCIsIkZvbnRTZXR0aW5ncyI6eyIkaWQiOiI5IiwiRm9udFNpemUiOjEwLCJGb250TmFtZSI6IkNhbGlicmkiLCJJc0JvbGQiOmZhbHNlLCJJc0l0YWxpYyI6ZmFsc2UsIklzVW5kZXJsaW5lZCI6ZmFsc2UsIlBhcmVudFN0eWxlIjpudWxsfSwiQXV0b1NpemUiOjAsIkZvcmVncm91bmQiOnsiJGlkIjoiMTAiLCJDb2xvciI6eyIkaWQiOiIxMSIsIkEiOjI1NSwiUiI6MTkyLCJHIjo4MCwiQiI6Nzd9fSwiTWF4V2lkdGgiOjIwMC4wLCJNYXhIZWlnaHQiOiJJbmZpbml0eSIsIlNtYXJ0Rm9yZWdyb3VuZElzQWN0aXZlIjpmYWxzZSwiSG9yaXpvbnRhbEFsaWdubWVudCI6MCwiVmVydGljYWxBbGlnbm1lbnQiOjAsIlNtYXJ0Rm9yZWdyb3VuZCI6bnVsbCwiQmFja2dyb3VuZEZpbGxUeXBlIjowLCJNYXJnaW4iOnsiJGlkIjoiMTIiLCJUb3AiOjAuMCwiTGVmdCI6MC4wLCJSaWdodCI6MC4wLCJCb3R0b20iOjAuMH0sIlBhZGRpbmciOnsiJGlkIjoiMTMiLCJUb3AiOjAuMCwiTGVmdCI6MC4wLCJSaWdodCI6MC4wLCJCb3R0b20iOjAuMH0sIkJhY2tncm91bmQiOnsiJGlkIjoiMTQiLCJDb2xvciI6eyIkaWQiOiIxNSIsIkEiOjg5LCJSIjowLCJHIjowLCJCIjowfX0sIklzVmlzaWJsZSI6dHJ1ZSwiV2lkdGgiOjAuMCwiSGVpZ2h0IjowLjAsIkJvcmRlclN0eWxlIjp7IiRpZCI6IjE2IiwiTGluZUNvbG9yIjpudWxsLCJMaW5lV2VpZ2h0IjowLjAsIkxpbmVUeXBlIjowLCJQYXJlbnRTdHlsZSI6bnVsbH0sIlBhcmVudFN0eWxlIjpudWxsfSwiRHVyYXRpb25TdHlsZSI6eyIkaWQiOiIxNyIsIkZvbnRTZXR0aW5ncyI6eyIkaWQiOiIxOCIsIkZvbnRTaXplIjoxMCwiRm9udE5hbWUiOiJDYWxpYnJpIiwiSXNCb2xkIjpmYWxzZSwiSXNJdGFsaWMiOmZhbHNlLCJJc1VuZGVybGluZWQiOmZhbHNlLCJQYXJlbnRTdHlsZSI6bnVsbH0sIkF1dG9TaXplIjowLCJGb3JlZ3JvdW5kIjp7IiRpZCI6IjE5IiwiQ29sb3IiOnsiJGlkIjoiMjA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IxIiwiVG9wIjowLjAsIkxlZnQiOjAuMCwiUmlnaHQiOjAuMCwiQm90dG9tIjowLjB9LCJQYWRkaW5nIjp7IiRpZCI6IjIyIiwiVG9wIjowLjAsIkxlZnQiOjAuMCwiUmlnaHQiOjAuMCwiQm90dG9tIjowLjB9LCJCYWNrZ3JvdW5kIjp7IiRpZCI6IjIzIiwiQ29sb3IiOnsiJGlkIjoiMjQiLCJBIjowLCJSIjoyNTUsIkciOjI1NSwiQiI6MjU1fX0sIklzVmlzaWJsZSI6dHJ1ZSwiV2lkdGgiOjAuMCwiSGVpZ2h0IjowLjAsIkJvcmRlclN0eWxlIjp7IiRpZCI6IjI1IiwiTGluZUNvbG9yIjpudWxsLCJMaW5lV2VpZ2h0IjowLjAsIkxpbmVUeXBlIjowLCJQYXJlbnRTdHlsZSI6bnVsbH0sIlBhcmVudFN0eWxlIjpudWxsfSwiSG9yaXpvbnRhbENvbm5lY3RvclN0eWxlIjp7IiRpZCI6IjI2IiwiTGluZUNvbG9yIjp7IiRpZCI6IjI3IiwiJHR5cGUiOiJOTFJFLkNvbW1vbi5Eb20uU29saWRDb2xvckJydXNoLCBOTFJFLkNvbW1vbiIsIkNvbG9yIjp7IiRpZCI6IjI4IiwiQSI6MjU1LCJSIjoyMDQsIkciOjIwNCwiQiI6MjA0fX0sIkxpbmVXZWlnaHQiOjEuMCwiTGluZVR5cGUiOjAsIlBhcmVudFN0eWxlIjpudWxsfSwiVmVydGljYWxDb25uZWN0b3JTdHlsZSI6eyIkaWQiOiIyOSIsIkxpbmVDb2xvciI6eyIkaWQiOiIzMCIsIiR0eXBlIjoiTkxSRS5Db21tb24uRG9tLlNvbGlkQ29sb3JCcnVzaCwgTkxSRS5Db21tb24iLCJDb2xvciI6eyIkaWQiOiIzMSIsIkEiOjI1NSwiUiI6MjA0LCJHIjoyMDQsIkIiOjIwNH19LCJMaW5lV2VpZ2h0IjowLjAsIkxpbmVUeXBlIjowLCJQYXJlbnRTdHlsZSI6bnVsbH0sIk1hcmdpbiI6bnVsbCwiU3RhcnREYXRlUG9zaXRpb24iOjYsIkVuZERhdGVQb3NpdGlvbiI6NiwiRGF0ZUlzVmlzaWJsZSI6ZmFsc2UsIlRpdGxlUG9zaXRpb24iOjIsIkR1cmF0aW9uUG9zaXRpb24iOjYsIlBlcmNlbnRhZ2VDb21wbGV0ZWRQb3NpdGlvbiI6NiwiU3BhY2luZyI6MTAsIklzQmVsb3dUaW1lYmFuZCI6dHJ1ZSwiUGVyY2VudGFnZUNvbXBsZXRlU2hhcGVPcGFjaXR5IjozNSwiU2hhcGVTdHlsZSI6eyIkaWQiOiIzMiIsIk1hcmdpbiI6eyIkaWQiOiIzMyIsIlRvcCI6MC4wLCJMZWZ0Ijo0LjAsIlJpZ2h0Ijo0LjAsIkJvdHRvbSI6MC4wfSwiUGFkZGluZyI6eyIkaWQiOiIzNCIsIlRvcCI6MC4wLCJMZWZ0IjowLjAsIlJpZ2h0IjowLjAsIkJvdHRvbSI6MC4wfSwiQmFja2dyb3VuZCI6eyIkaWQiOiIzNSIsIkNvbG9yIjp7IiRpZCI6IjM2IiwiQSI6MjU1LCJSIjoyMzcsIkciOjEyNSwiQiI6NDl9fSwiSXNWaXNpYmxlIjp0cnVlLCJXaWR0aCI6MC4wLCJIZWlnaHQiOjE2LjAsIkJvcmRlclN0eWxlIjp7IiRpZCI6IjM3IiwiTGluZUNvbG9yIjp7IiRpZCI6IjM4IiwiJHR5cGUiOiJOTFJFLkNvbW1vbi5Eb20uU29saWRDb2xvckJydXNoLCBOTFJFLkNvbW1vbiIsIkNvbG9yIjp7IiRpZCI6IjM5IiwiQSI6MjU1LCJSIjoyNTUsIkciOjAsIkIiOjB9fSwiTGluZVdlaWdodCI6MC4wLCJMaW5lVHlwZSI6MCwiUGFyZW50U3R5bGUiOm51bGx9LCJQYXJlbnRTdHlsZSI6bnVsbH0sIlRpdGxlU3R5bGUiOnsiJGlkIjoiNDAiLCJGb250U2V0dGluZ3MiOnsiJGlkIjoiNDEiLCJGb250U2l6ZSI6MTEsIkZvbnROYW1lIjoiQ29yYmVsIiwiSXNCb2xkIjp0cnVlLCJJc0l0YWxpYyI6ZmFsc2UsIklzVW5kZXJsaW5lZCI6ZmFsc2UsIlBhcmVudFN0eWxlIjpudWxsfSwiQXV0b1NpemUiOjIsIkZvcmVncm91bmQiOnsiJGlkIjoiNDIiLCJDb2xvciI6eyIkaWQiOiI0MyIsIkEiOjI1NSwiUiI6MjU1LCJHIjoyNTUsIkIiOjI1NX19LCJNYXhXaWR0aCI6MzkuMTIzMzMzMzMzMzMzMzM1LCJNYXhIZWlnaHQiOiJJbmZpbml0eSIsIlNtYXJ0Rm9yZWdyb3VuZElzQWN0aXZlIjpmYWxzZSwiSG9yaXpvbnRhbEFsaWdubWVudCI6MSwiVmVydGljYWxBbGlnbm1lbnQiOjAsIlNtYXJ0Rm9yZWdyb3VuZCI6bnVsbCwiQmFja2dyb3VuZEZpbGxUeXBlIjowLCJNYXJnaW4iOnsiJGlkIjoiNDQiLCJUb3AiOjAuMCwiTGVmdCI6MC4wLCJSaWdodCI6MC4wLCJCb3R0b20iOjAuMH0sIlBhZGRpbmciOnsiJGlkIjoiNDUiLCJUb3AiOjAuMCwiTGVmdCI6MC4wLCJSaWdodCI6MC4wLCJCb3R0b20iOjAuMH0sIkJhY2tncm91bmQiOnsiJGlkIjoiNDYiLCJDb2xvciI6eyIkaWQiOiI0NyIsIkEiOjAsIlIiOjI1NSwiRyI6MjU1LCJCIjoyNTV9fSwiSXNWaXNpYmxlIjp0cnVlLCJXaWR0aCI6MC4wLCJIZWlnaHQiOjAuMCwiQm9yZGVyU3R5bGUiOnsiJGlkIjoiNDgiLCJMaW5lQ29sb3IiOm51bGwsIkxpbmVXZWlnaHQiOjAuMCwiTGluZVR5cGUiOjAsIlBhcmVudFN0eWxlIjpudWxsfSwiUGFyZW50U3R5bGUiOm51bGx9LCJEYXRlU3R5bGUiOnsiJGlkIjoiNDkiLCJGb250U2V0dGluZ3MiOnsiJGlkIjoiNTAiLCJGb250U2l6ZSI6MTAsIkZvbnROYW1lIjoiQ2FsaWJyaSIsIklzQm9sZCI6ZmFsc2UsIklzSXRhbGljIjpmYWxzZSwiSXNVbmRlcmxpbmVkIjpmYWxzZSwiUGFyZW50U3R5bGUiOm51bGx9LCJBdXRvU2l6ZSI6MCwiRm9yZWdyb3VuZCI6eyIkaWQiOiI1MSIsIkNvbG9yIjp7IiRpZCI6IjUyIiwiQSI6MjU1LCJSIjoxMzMsIkciOjkzLCJCIjo5M319LCJNYXhXaWR0aCI6MjAwLjAsIk1heEhlaWdodCI6IkluZmluaXR5IiwiU21hcnRGb3JlZ3JvdW5kSXNBY3RpdmUiOmZhbHNlLCJIb3Jpem9udGFsQWxpZ25tZW50IjowLCJWZXJ0aWNhbEFsaWdubWVudCI6MCwiU21hcnRGb3JlZ3JvdW5kIjpudWxsLCJCYWNrZ3JvdW5kRmlsbFR5cGUiOjAsIk1hcmdpbiI6eyIkaWQiOiI1MyIsIlRvcCI6MC4wLCJMZWZ0IjowLjAsIlJpZ2h0IjowLjAsIkJvdHRvbSI6MC4wfSwiUGFkZGluZyI6eyIkaWQiOiI1NCIsIlRvcCI6MC4wLCJMZWZ0IjowLjAsIlJpZ2h0IjowLjAsIkJvdHRvbSI6MC4wfSwiQmFja2dyb3VuZCI6eyIkaWQiOiI1NSIsIkNvbG9yIjp7IiRyZWYiOiIxNSJ9fSwiSXNWaXNpYmxlIjp0cnVlLCJXaWR0aCI6MC4wLCJIZWlnaHQiOjAuMCwiQm9yZGVyU3R5bGUiOnsiJGlkIjoiNTYiLCJMaW5lQ29sb3IiOm51bGwsIkxpbmVXZWlnaHQiOjAuMCwiTGluZVR5cGUiOjAsIlBhcmVudFN0eWxlIjpudWxsfSwiUGFyZW50U3R5bGUiOm51bGx9LCJEYXRlRm9ybWF0Ijp7IiRpZCI6IjU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4IiwiRm9ybWF0IjowLCJJc1Zpc2libGUiOmZhbHNlLCJMYXN0S25vd25WaXNpYmlsaXR5U3RhdGUiOmZhbHNlfSwiSXNWaXNpYmxlIjp0cnVlLCJQYXJlbnRTdHlsZSI6bnVsbH0sIkluZGV4Ijo2LCJTbWFydER1cmF0aW9uQWN0aXZhdGVkIjpmYWxzZSwiRGF0ZUZvcm1hdCI6eyIkcmVmIjoiNTcifSwiV2Vla051bWJlcmluZyI6eyIkaWQiOiI1OSIsIkZvcm1hdCI6MCwiSXNWaXNpYmxlIjpmYWxzZSwiTGFzdEtub3duVmlzaWJpbGl0eVN0YXRlIjpmYWxzZX0sIklkIjoiYmM5MjA3MTItY2U3YS00Mjc0LWIwZTQtMGEyM2VmOWRlZTg2IiwiSW1wb3J0SWQiOiJFRUI2MDVERi04QzgzLUVBMTEtQTU0RS01Q0YzNzA2QThBMjciLCJUaXRsZSI6IkRldmVsb3AiLCJOb3RlIjpudWxsLCJIeXBlcmxpbmsiOnsiJGlkIjoiNjAiLCJBZGRyZXNzIjoiIiwiU3ViQWRkcmVzcyI6IiJ9LCJJc0NoYW5nZWQiOmZhbHNlLCJJc05ldyI6ZmFsc2V9fSx7IiRpZCI6IjYxIiwiX2F0dGFjaGVkTWlsZXN0b25lcyI6W10sIlRhc2tEZWZpbml0aW9uIjp7IiRpZCI6IjYyIiwiR3JvdXBOYW1lIjoiMWUzZjUxYjgtZmZlYS00N2MyLTk1MDctY2FiM2E4MGY2NmQyIiwiU3RhcnREYXRlIjoiMjAyMC0wMy0wM1QwODowMDowMFoiLCJFbmREYXRlIjoiMjAyMC0wNy0yOFQxNzowMDowMFoiLCJQZXJjZW50YWdlQ29tcGxldGUiOm51bGwsIlN0eWxlIjp7IiRpZCI6IjYzIiwiU2hhcGUiOjQsIlNoYXBlVGhpY2tuZXNzIjoxLCJEdXJhdGlvbkZvcm1hdCI6MSwiSW5jbHVkZU5vbldvcmtpbmdEYXlzSW5EdXJhdGlvbiI6ZmFsc2UsIlBlcmNlbnRhZ2VDb21wbGV0ZVN0eWxlIjp7IiRpZCI6IjY0IiwiRm9udFNldHRpbmdzIjp7IiRpZCI6IjY1IiwiRm9udFNpemUiOjEwLCJGb250TmFtZSI6IkNhbGlicmkiLCJJc0JvbGQiOmZhbHNlLCJJc0l0YWxpYyI6ZmFsc2UsIklzVW5kZXJsaW5lZCI6ZmFsc2UsIlBhcmVudFN0eWxlIjpudWxsfSwiQXV0b1NpemUiOjAsIkZvcmVncm91bmQiOnsiJGlkIjoiNjYiLCJDb2xvciI6eyIkcmVmIjoiMTEifX0sIk1heFdpZHRoIjoyMDAuMCwiTWF4SGVpZ2h0IjoiSW5maW5pdHkiLCJTbWFydEZvcmVncm91bmRJc0FjdGl2ZSI6ZmFsc2UsIkhvcml6b250YWxBbGlnbm1lbnQiOjAsIlZlcnRpY2FsQWxpZ25tZW50IjowLCJTbWFydEZvcmVncm91bmQiOm51bGwsIkJhY2tncm91bmRGaWxsVHlwZSI6MCwiTWFyZ2luIjp7IiRpZCI6IjY3IiwiVG9wIjowLjAsIkxlZnQiOjAuMCwiUmlnaHQiOjAuMCwiQm90dG9tIjowLjB9LCJQYWRkaW5nIjp7IiRpZCI6IjY4IiwiVG9wIjowLjAsIkxlZnQiOjAuMCwiUmlnaHQiOjAuMCwiQm90dG9tIjowLjB9LCJCYWNrZ3JvdW5kIjp7IiRpZCI6IjY5IiwiQ29sb3IiOnsiJGlkIjoiNzAiLCJBIjo4OSwiUiI6MCwiRyI6MCwiQiI6MH19LCJJc1Zpc2libGUiOnRydWUsIldpZHRoIjowLjAsIkhlaWdodCI6MC4wLCJCb3JkZXJTdHlsZSI6eyIkaWQiOiI3MSIsIkxpbmVDb2xvciI6bnVsbCwiTGluZVdlaWdodCI6MC4wLCJMaW5lVHlwZSI6MCwiUGFyZW50U3R5bGUiOm51bGx9LCJQYXJlbnRTdHlsZSI6bnVsbH0sIkR1cmF0aW9u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3NiIsIlRvcCI6MC4wLCJMZWZ0IjowLjAsIlJpZ2h0IjowLjAsIkJvdHRvbSI6MC4wfSwiUGFkZGluZyI6eyIkaWQiOiI3NyIsIlRvcCI6MC4wLCJMZWZ0IjowLjAsIlJpZ2h0IjowLjAsIkJvdHRvbSI6MC4wfSwiQmFja2dyb3VuZCI6eyIkaWQiOiI3OCIsIkNvbG9yIjp7IiRpZCI6Ijc5IiwiQSI6MCwiUiI6MjU1LCJHIjoyNTUsIkIiOjI1NX19LCJJc1Zpc2libGUiOnRydWUsIldpZHRoIjowLjAsIkhlaWdodCI6MC4wLCJCb3JkZXJTdHlsZSI6eyIkaWQiOiI4MCIsIkxpbmVDb2xvciI6bnVsbCwiTGluZVdlaWdodCI6MC4wLCJMaW5lVHlwZSI6MCwiUGFyZW50U3R5bGUiOm51bGx9LCJQYXJlbnRTdHlsZSI6bnVsbH0sIkhvcml6b250YWxDb25uZWN0b3JTdHlsZSI6eyIkaWQiOiI4MSIsIkxpbmVDb2xvciI6eyIkaWQiOiI4MiIsIiR0eXBlIjoiTkxSRS5Db21tb24uRG9tLlNvbGlkQ29sb3JCcnVzaCwgTkxSRS5Db21tb24iLCJDb2xvciI6eyIkaWQiOiI4MyIsIkEiOjI1NSwiUiI6MjA0LCJHIjoyMDQsIkIiOjIwNH19LCJMaW5lV2VpZ2h0IjoxLjAsIkxpbmVUeXBlIjowLCJQYXJlbnRTdHlsZSI6bnVsbH0sIlZlcnRpY2FsQ29ubmVjdG9yU3R5bGUiOnsiJGlkIjoiODQiLCJMaW5lQ29sb3IiOnsiJGlkIjoiODUiLCIkdHlwZSI6Ik5MUkUuQ29tbW9uLkRvbS5Tb2xpZENvbG9yQnJ1c2gsIE5MUkUuQ29tbW9uIiwiQ29sb3IiOnsiJGlkIjoiODYiLCJBIjoyNTUsIlIiOjIwNCwiRyI6MjA0LCJCIjoyMDR9fSwiTGluZVdlaWdodCI6MC4wLCJMaW5lVHlwZSI6MCwiUGFyZW50U3R5bGUiOm51bGx9LCJNYXJnaW4iOm51bGwsIlN0YXJ0RGF0ZVBvc2l0aW9uIjo2LCJFbmREYXRlUG9zaXRpb24iOjYsIkRhdGVJc1Zpc2libGUiOmZhbHNlLCJUaXRsZVBvc2l0aW9uIjoyLCJEdXJhdGlvblBvc2l0aW9uIjo2LCJQZXJjZW50YWdlQ29tcGxldGVkUG9zaXRpb24iOjYsIlNwYWNpbmciOjEwLCJJc0JlbG93VGltZWJhbmQiOnRydWUsIlBlcmNlbnRhZ2VDb21wbGV0ZVNoYXBlT3BhY2l0eSI6MzUsIlNoYXBlU3R5bGUiOnsiJGlkIjoiODciLCJNYXJnaW4iOnsiJGlkIjoiODgiLCJUb3AiOjAuMCwiTGVmdCI6NC4wLCJSaWdodCI6NC4wLCJCb3R0b20iOjAuMH0sIlBhZGRpbmciOnsiJGlkIjoiODkiLCJUb3AiOjAuMCwiTGVmdCI6MC4wLCJSaWdodCI6MC4wLCJCb3R0b20iOjAuMH0sIkJhY2tncm91bmQiOnsiJGlkIjoiOTAiLCJDb2xvciI6eyIkaWQiOiI5MSIsIkEiOjI1NSwiUiI6MjM3LCJHIjoxMjUsIkIiOjQ5fX0sIklzVmlzaWJsZSI6dHJ1ZSwiV2lkdGgiOjAuMCwiSGVpZ2h0IjoxNi4wLCJCb3JkZXJTdHlsZSI6eyIkaWQiOiI5MiIsIkxpbmVDb2xvciI6eyIkaWQiOiI5MyIsIiR0eXBlIjoiTkxSRS5Db21tb24uRG9tLlNvbGlkQ29sb3JCcnVzaCwgTkxSRS5Db21tb24iLCJDb2xvciI6eyIkaWQiOiI5NCIsIkEiOjI1NSwiUiI6MjU1LCJHIjowLCJCIjowfX0sIkxpbmVXZWlnaHQiOjAuMCwiTGluZVR5cGUiOjAsIlBhcmVudFN0eWxlIjpudWxsfSwiUGFyZW50U3R5bGUiOm51bGx9LCJUaXRsZVN0eWxlIjp7IiRpZCI6Ijk1IiwiRm9udFNldHRpbmdzIjp7IiRpZCI6Ijk2IiwiRm9udFNpemUiOjExLCJGb250TmFtZSI6IkNvcmJlbCIsIklzQm9sZCI6dHJ1ZSwiSXNJdGFsaWMiOmZhbHNlLCJJc1VuZGVybGluZWQiOmZhbHNlLCJQYXJlbnRTdHlsZSI6bnVsbH0sIkF1dG9TaXplIjowLCJGb3JlZ3JvdW5kIjp7IiRpZCI6Ijk3IiwiQ29sb3IiOnsiJGlkIjoiOTgiLCJBIjoyNTUsIlIiOjI1NSwiRyI6MjU1LCJCIjoyNTV9fSwiTWF4V2lkdGgiOjcyMC4wLCJNYXhIZWlnaHQiOiJJbmZpbml0eSIsIlNtYXJ0Rm9yZWdyb3VuZElzQWN0aXZlIjpmYWxzZSwiSG9yaXpvbnRhbEFsaWdubWVudCI6MSwiVmVydGljYWxBbGlnbm1lbnQiOjAsIlNtYXJ0Rm9yZWdyb3VuZCI6bnVsbCwiQmFja2dyb3VuZEZpbGxUeXBlIjowLCJNYXJnaW4iOnsiJGlkIjoiOTkiLCJUb3AiOjAuMCwiTGVmdCI6MC4wLCJSaWdodCI6MC4wLCJCb3R0b20iOjAuMH0sIlBhZGRpbmciOnsiJGlkIjoiMTAwIiwiVG9wIjowLjAsIkxlZnQiOjAuMCwiUmlnaHQiOjAuMCwiQm90dG9tIjowLjB9LCJCYWNrZ3JvdW5kIjp7IiRpZCI6IjEwMSIsIkNvbG9yIjp7IiRpZCI6IjEwMiIsIkEiOjAsIlIiOjI1NSwiRyI6MjU1LCJCIjoyNTV9fSwiSXNWaXNpYmxlIjp0cnVlLCJXaWR0aCI6MC4wLCJIZWlnaHQiOjAuMCwiQm9yZGVyU3R5bGUiOnsiJGlkIjoiMTAzIiwiTGluZUNvbG9yIjpudWxsLCJMaW5lV2VpZ2h0IjowLjAsIkxpbmVUeXBlIjowLCJQYXJlbnRTdHlsZSI6bnVsbH0sIlBhcmVudFN0eWxlIjpudWxsfSwiRGF0ZVN0eWxlIjp7IiRpZCI6IjEwNCIsIkZvbnRTZXR0aW5ncyI6eyIkaWQiOiIxMDUiLCJGb250U2l6ZSI6MTAsIkZvbnROYW1lIjoiQ2FsaWJyaSIsIklzQm9sZCI6ZmFsc2UsIklzSXRhbGljIjpmYWxzZSwiSXNVbmRlcmxpbmVkIjpmYWxzZSwiUGFyZW50U3R5bGUiOm51bGx9LCJBdXRvU2l6ZSI6MCwiRm9yZWdyb3VuZCI6eyIkaWQiOiIxMDYiLCJDb2xvciI6eyIkaWQiOiIxMDciLCJBIjoyNTUsIlIiOjEzMywiRyI6OTMsIkIiOjkzfX0sIk1heFdpZHRoIjoyMDAuMCwiTWF4SGVpZ2h0IjoiSW5maW5pdHkiLCJTbWFydEZvcmVncm91bmRJc0FjdGl2ZSI6ZmFsc2UsIkhvcml6b250YWxBbGlnbm1lbnQiOjAsIlZlcnRpY2FsQWxpZ25tZW50IjowLCJTbWFydEZvcmVncm91bmQiOm51bGwsIkJhY2tncm91bmRGaWxsVHlwZSI6MCwiTWFyZ2luIjp7IiRpZCI6IjEwOCIsIlRvcCI6MC4wLCJMZWZ0IjowLjAsIlJpZ2h0IjowLjAsIkJvdHRvbSI6MC4wfSwiUGFkZGluZyI6eyIkaWQiOiIxMDkiLCJUb3AiOjAuMCwiTGVmdCI6MC4wLCJSaWdodCI6MC4wLCJCb3R0b20iOjAuMH0sIkJhY2tncm91bmQiOnsiJGlkIjoiMTEwIiwiQ29sb3IiOnsiJHJlZiI6IjcwIn19LCJJc1Zpc2libGUiOnRydWUsIldpZHRoIjowLjAsIkhlaWdodCI6MC4wLCJCb3JkZXJTdHlsZSI6eyIkaWQiOiIxMTEiLCJMaW5lQ29sb3IiOm51bGwsIkxpbmVXZWlnaHQiOjAuMCwiTGluZVR5cGUiOjAsIlBhcmVudFN0eWxlIjpudWxsfSwiUGFyZW50U3R5bGUiOm51bGx9LCJEYXRlRm9ybWF0Ijp7IiRpZCI6IjEx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TMiLCJGb3JtYXQiOjAsIklzVmlzaWJsZSI6ZmFsc2UsIkxhc3RLbm93blZpc2liaWxpdHlTdGF0ZSI6ZmFsc2V9LCJJc1Zpc2libGUiOnRydWUsIlBhcmVudFN0eWxlIjpudWxsfSwiSW5kZXgiOjcsIlNtYXJ0RHVyYXRpb25BY3RpdmF0ZWQiOmZhbHNlLCJEYXRlRm9ybWF0Ijp7IiRyZWYiOiIxMTIifSwiV2Vla051bWJlcmluZyI6eyIkaWQiOiIxMTQiLCJGb3JtYXQiOjAsIklzVmlzaWJsZSI6ZmFsc2UsIkxhc3RLbm93blZpc2liaWxpdHlTdGF0ZSI6ZmFsc2V9LCJJZCI6IjhiM2U5ZjBiLWEwNmEtNGI3ZS1hMDVkLTRmZTYzZWFmNmYxNSIsIkltcG9ydElkIjoiRjBCNjA1REYtOEM4My1FQTExLUE1NEUtNUNGMzcwNkE4QTI3IiwiVGl0bGUiOiJFeGNpdGUiLCJOb3RlIjpudWxsLCJIeXBlcmxpbmsiOnsiJGlkIjoiMTE1IiwiQWRkcmVzcyI6IiIsIlN1YkFkZHJlc3MiOiIifSwiSXNDaGFuZ2VkIjpmYWxzZSwiSXNOZXciOmZhbHNlfX0seyIkaWQiOiIxMTYiLCJfYXR0YWNoZWRNaWxlc3RvbmVzIjpbXSwiVGFza0RlZmluaXRpb24iOnsiJGlkIjoiMTE3IiwiR3JvdXBOYW1lIjoiMWUzZjUxYjgtZmZlYS00N2MyLTk1MDctY2FiM2E4MGY2NmQyIiwiU3RhcnREYXRlIjoiMjAyMC0wNy0yOVQwODowMDowMFoiLCJFbmREYXRlIjoiMjAyMC0xMi0yOFQxNzowMDowMFoiLCJQZXJjZW50YWdlQ29tcGxldGUiOm51bGwsIlN0eWxlIjp7IiRpZCI6IjExOCIsIlNoYXBlIjo0LCJTaGFwZVRoaWNrbmVzcyI6MSwiRHVyYXRpb25Gb3JtYXQiOjEsIkluY2x1ZGVOb25Xb3JraW5nRGF5c0luRHVyYXRpb24iOmZhbHNlLCJQZXJjZW50YWdlQ29tcGxldGVTdHlsZSI6eyIkaWQiOiIxMTkiLCJGb250U2V0dGluZ3MiOnsiJGlkIjoiMTIwIiwiRm9udFNpemUiOjEwLCJGb250TmFtZSI6IkNhbGlicmkiLCJJc0JvbGQiOmZhbHNlLCJJc0l0YWxpYyI6ZmFsc2UsIklzVW5kZXJsaW5lZCI6ZmFsc2UsIlBhcmVudFN0eWxlIjpudWxsfSwiQXV0b1NpemUiOjAsIkZvcmVncm91bmQiOnsiJGlkIjoiMTIxIiwiQ29sb3IiOnsiJHJlZiI6IjExIn19LCJNYXhXaWR0aCI6MjAwLjAsIk1heEhlaWdodCI6IkluZmluaXR5IiwiU21hcnRGb3JlZ3JvdW5kSXNBY3RpdmUiOmZhbHNlLCJIb3Jpem9udGFsQWxpZ25tZW50IjowLCJWZXJ0aWNhbEFsaWdubWVudCI6MCwiU21hcnRGb3JlZ3JvdW5kIjpudWxsLCJCYWNrZ3JvdW5kRmlsbFR5cGUiOjAsIk1hcmdpbiI6eyIkaWQiOiIxMjIiLCJUb3AiOjAuMCwiTGVmdCI6MC4wLCJSaWdodCI6MC4wLCJCb3R0b20iOjAuMH0sIlBhZGRpbmciOnsiJGlkIjoiMTIzIiwiVG9wIjowLjAsIkxlZnQiOjAuMCwiUmlnaHQiOjAuMCwiQm90dG9tIjowLjB9LCJCYWNrZ3JvdW5kIjp7IiRyZWYiOiI2OSJ9LCJJc1Zpc2libGUiOnRydWUsIldpZHRoIjowLjAsIkhlaWdodCI6MC4wLCJCb3JkZXJTdHlsZSI6eyIkaWQiOiIxMjQiLCJMaW5lQ29sb3IiOm51bGwsIkxpbmVXZWlnaHQiOjAuMCwiTGluZVR5cGUiOjAsIlBhcmVudFN0eWxlIjpudWxsfSwiUGFyZW50U3R5bGUiOm51bGx9LCJEdXJhdGlvblN0eWxlIjp7IiRpZCI6IjEyNSIsIkZvbnRTZXR0aW5ncyI6eyIkaWQiOiIxMjYiLCJGb250U2l6ZSI6MTAsIkZvbnROYW1lIjoiQ2FsaWJyaSIsIklzQm9sZCI6ZmFsc2UsIklzSXRhbGljIjpmYWxzZSwiSXNVbmRlcmxpbmVkIjpmYWxzZSwiUGFyZW50U3R5bGUiOm51bGx9LCJBdXRvU2l6ZSI6MCwiRm9yZWdyb3VuZCI6eyIkaWQiOiIxMjciLCJDb2xvciI6eyIkaWQiOiIxMjg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yOSIsIlRvcCI6MC4wLCJMZWZ0IjowLjAsIlJpZ2h0IjowLjAsIkJvdHRvbSI6MC4wfSwiUGFkZGluZyI6eyIkaWQiOiIxMzAiLCJUb3AiOjAuMCwiTGVmdCI6MC4wLCJSaWdodCI6MC4wLCJCb3R0b20iOjAuMH0sIkJhY2tncm91bmQiOnsiJGlkIjoiMTMxIiwiQ29sb3IiOnsiJGlkIjoiMTMyIiwiQSI6MCwiUiI6MjU1LCJHIjoyNTUsIkIiOjI1NX19LCJJc1Zpc2libGUiOnRydWUsIldpZHRoIjowLjAsIkhlaWdodCI6MC4wLCJCb3JkZXJTdHlsZSI6eyIkaWQiOiIxMzMiLCJMaW5lQ29sb3IiOm51bGwsIkxpbmVXZWlnaHQiOjAuMCwiTGluZVR5cGUiOjAsIlBhcmVudFN0eWxlIjpudWxsfSwiUGFyZW50U3R5bGUiOm51bGx9LCJIb3Jpem9udGFsQ29ubmVjdG9yU3R5bGUiOnsiJGlkIjoiMTM0IiwiTGluZUNvbG9yIjp7IiRyZWYiOiI4MiJ9LCJMaW5lV2VpZ2h0IjoxLjAsIkxpbmVUeXBlIjowLCJQYXJlbnRTdHlsZSI6bnVsbH0sIlZlcnRpY2FsQ29ubmVjdG9yU3R5bGUiOnsiJGlkIjoiMTM1IiwiTGluZUNvbG9yIjp7IiRyZWYiOiI4NSJ9LCJMaW5lV2VpZ2h0IjowLjAsIkxpbmVUeXBlIjowLCJQYXJlbnRTdHlsZSI6bnVsbH0sIk1hcmdpbiI6bnVsbCwiU3RhcnREYXRlUG9zaXRpb24iOjYsIkVuZERhdGVQb3NpdGlvbiI6NiwiRGF0ZUlzVmlzaWJsZSI6ZmFsc2UsIlRpdGxlUG9zaXRpb24iOjIsIkR1cmF0aW9uUG9zaXRpb24iOjYsIlBlcmNlbnRhZ2VDb21wbGV0ZWRQb3NpdGlvbiI6NiwiU3BhY2luZyI6MTAsIklzQmVsb3dUaW1lYmFuZCI6dHJ1ZSwiUGVyY2VudGFnZUNvbXBsZXRlU2hhcGVPcGFjaXR5IjozNSwiU2hhcGVTdHlsZSI6eyIkaWQiOiIxMzYiLCJNYXJnaW4iOnsiJGlkIjoiMTM3IiwiVG9wIjowLjAsIkxlZnQiOjQuMCwiUmlnaHQiOjQuMCwiQm90dG9tIjowLjB9LCJQYWRkaW5nIjp7IiRpZCI6IjEzOCIsIlRvcCI6MC4wLCJMZWZ0IjowLjAsIlJpZ2h0IjowLjAsIkJvdHRvbSI6MC4wfSwiQmFja2dyb3VuZCI6eyIkaWQiOiIxMzkiLCJDb2xvciI6eyIkaWQiOiIxNDAiLCJBIjoyNTUsIlIiOjIzNywiRyI6MTI1LCJCIjo0OX19LCJJc1Zpc2libGUiOnRydWUsIldpZHRoIjowLjAsIkhlaWdodCI6MTYuMCwiQm9yZGVyU3R5bGUiOnsiJGlkIjoiMTQxIiwiTGluZUNvbG9yIjp7IiRpZCI6IjE0MiIsIiR0eXBlIjoiTkxSRS5Db21tb24uRG9tLlNvbGlkQ29sb3JCcnVzaCwgTkxSRS5Db21tb24iLCJDb2xvciI6eyIkaWQiOiIxNDMiLCJBIjoyNTUsIlIiOjI1NSwiRyI6MCwiQiI6MH19LCJMaW5lV2VpZ2h0IjowLjAsIkxpbmVUeXBlIjowLCJQYXJlbnRTdHlsZSI6bnVsbH0sIlBhcmVudFN0eWxlIjpudWxsfSwiVGl0bGVTdHlsZSI6eyIkaWQiOiIxNDQiLCJGb250U2V0dGluZ3MiOnsiJGlkIjoiMTQ1IiwiRm9udFNpemUiOjExLCJGb250TmFtZSI6IkNvcmJlbCIsIklzQm9sZCI6dHJ1ZSwiSXNJdGFsaWMiOmZhbHNlLCJJc1VuZGVybGluZWQiOmZhbHNlLCJQYXJlbnRTdHlsZSI6bnVsbH0sIkF1dG9TaXplIjoyLCJGb3JlZ3JvdW5kIjp7IiRpZCI6IjE0NiIsIkNvbG9yIjp7IiRpZCI6IjE0NyIsIkEiOjI1NSwiUiI6MjU1LCJHIjoyNTUsIkIiOjI1NX19LCJNYXhXaWR0aCI6MjkuMjIwMDAwMDAwMDAwMDAyLCJNYXhIZWlnaHQiOiJJbmZpbml0eSIsIlNtYXJ0Rm9yZWdyb3VuZElzQWN0aXZlIjpmYWxzZSwiSG9yaXpvbnRhbEFsaWdubWVudCI6MSwiVmVydGljYWxBbGlnbm1lbnQiOjAsIlNtYXJ0Rm9yZWdyb3VuZCI6bnVsbCwiQmFja2dyb3VuZEZpbGxUeXBlIjowLCJNYXJnaW4iOnsiJGlkIjoiMTQ4IiwiVG9wIjowLjAsIkxlZnQiOjAuMCwiUmlnaHQiOjAuMCwiQm90dG9tIjowLjB9LCJQYWRkaW5nIjp7IiRpZCI6IjE0OSIsIlRvcCI6MC4wLCJMZWZ0IjowLjAsIlJpZ2h0IjowLjAsIkJvdHRvbSI6MC4wfSwiQmFja2dyb3VuZCI6eyIkaWQiOiIxNTAiLCJDb2xvciI6eyIkaWQiOiIxNTEiLCJBIjowLCJSIjoyNTUsIkciOjI1NSwiQiI6MjU1fX0sIklzVmlzaWJsZSI6dHJ1ZSwiV2lkdGgiOjAuMCwiSGVpZ2h0IjowLjAsIkJvcmRlclN0eWxlIjp7IiRpZCI6IjE1MiIsIkxpbmVDb2xvciI6bnVsbCwiTGluZVdlaWdodCI6MC4wLCJMaW5lVHlwZSI6MCwiUGFyZW50U3R5bGUiOm51bGx9LCJQYXJlbnRTdHlsZSI6bnVsbH0sIkRhdGVTdHlsZSI6eyIkaWQiOiIxNTMiLCJGb250U2V0dGluZ3MiOnsiJGlkIjoiMTU0IiwiRm9udFNpemUiOjEwLCJGb250TmFtZSI6IkNhbGlicmkiLCJJc0JvbGQiOmZhbHNlLCJJc0l0YWxpYyI6ZmFsc2UsIklzVW5kZXJsaW5lZCI6ZmFsc2UsIlBhcmVudFN0eWxlIjpudWxsfSwiQXV0b1NpemUiOjAsIkZvcmVncm91bmQiOnsiJGlkIjoiMTU1IiwiQ29sb3IiOnsiJGlkIjoiMTU2IiwiQSI6MjU1LCJSIjoxMzMsIkciOjkzLCJCIjo5M319LCJNYXhXaWR0aCI6MjAwLjAsIk1heEhlaWdodCI6IkluZmluaXR5IiwiU21hcnRGb3JlZ3JvdW5kSXNBY3RpdmUiOmZhbHNlLCJIb3Jpem9udGFsQWxpZ25tZW50IjowLCJWZXJ0aWNhbEFsaWdubWVudCI6MCwiU21hcnRGb3JlZ3JvdW5kIjpudWxsLCJCYWNrZ3JvdW5kRmlsbFR5cGUiOjAsIk1hcmdpbiI6eyIkaWQiOiIxNTciLCJUb3AiOjAuMCwiTGVmdCI6MC4wLCJSaWdodCI6MC4wLCJCb3R0b20iOjAuMH0sIlBhZGRpbmciOnsiJGlkIjoiMTU4IiwiVG9wIjowLjAsIkxlZnQiOjAuMCwiUmlnaHQiOjAuMCwiQm90dG9tIjowLjB9LCJCYWNrZ3JvdW5kIjp7IiRyZWYiOiIxMTAifSwiSXNWaXNpYmxlIjp0cnVlLCJXaWR0aCI6MC4wLCJIZWlnaHQiOjAuMCwiQm9yZGVyU3R5bGUiOnsiJGlkIjoiMTU5IiwiTGluZUNvbG9yIjpudWxsLCJMaW5lV2VpZ2h0IjowLjAsIkxpbmVUeXBlIjowLCJQYXJlbnRTdHlsZSI6bnVsbH0sIlBhcmVudFN0eWxlIjpudWxsfSwiRGF0ZUZvcm1hdCI6eyIkaWQiOiIxNjA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YxIiwiRm9ybWF0IjowLCJJc1Zpc2libGUiOmZhbHNlLCJMYXN0S25vd25WaXNpYmlsaXR5U3RhdGUiOmZhbHNlfSwiSXNWaXNpYmxlIjp0cnVlLCJQYXJlbnRTdHlsZSI6bnVsbH0sIkluZGV4Ijo4LCJTbWFydER1cmF0aW9uQWN0aXZhdGVkIjpmYWxzZSwiRGF0ZUZvcm1hdCI6eyIkcmVmIjoiMTYwIn0sIldlZWtOdW1iZXJpbmciOnsiJGlkIjoiMTYyIiwiRm9ybWF0IjowLCJJc1Zpc2libGUiOmZhbHNlLCJMYXN0S25vd25WaXNpYmlsaXR5U3RhdGUiOmZhbHNlfSwiSWQiOiJlZmRmMDNiMy05OGZjLTQxZDktOTA5Zi0xNTJjMzNkMjNhOTIiLCJJbXBvcnRJZCI6IkYyQjYwNURGLThDODMtRUExMS1BNTRFLTVDRjM3MDZBOEEyNyIsIlRpdGxlIjoiSWduaXRlIiwiTm90ZSI6bnVsbCwiSHlwZXJsaW5rIjp7IiRpZCI6IjE2MyIsIkFkZHJlc3MiOiIiLCJTdWJBZGRyZXNzIjoiIn0sIklzQ2hhbmdlZCI6ZmFsc2UsIklzTmV3IjpmYWxzZX19XSwiX21pbGVzdG9uZXMiOltdLCJJZCI6IjFlM2Y1MWI4LWZmZWEtNDdjMi05NTA3LWNhYjNhODBmNjZkMiIsIklzU2luZ2xlSXRlbVJvdyI6ZmFsc2V9LHsiJGlkIjoiMTY0IiwiX3Rhc2tzIjpbXSwiX21pbGVzdG9uZXMiOlt7IiRpZCI6IjE2NSIsIklkIjoiNWFlNjM5MTctMzQxNC00ODVhLWI5ODItOWZhOGJlZTgyNTllIiwiSW5kZXgiOjksIkdyb3VwSWQiOiJkYTZmMGUxMi04ZjdiLTQ2MjMtOGUyOC1jODI1ZDUxNzMwZTYiLCJUaXRsZSI6IlBhcnRuZXJzIiwiRGF0ZVRpbWUiOiIyMDIwLTA1LTA2VDE3OjAwOjAwWiIsIlBlcmNlbnRhZ2VDb21wbGV0ZSI6bnVsbCwiTm90ZSI6bnVsbCwiU3R5bGUiOnsiJGlkIjoiMTY2IiwiVGl0bGVQb3NpdGlvbiI6IkxlZnQiLCJEYXRlUG9zaXRpb24iOiJMZWZ0IiwiU2hhcGVUeXBlIjoxNCwiU2hhcGVTaXplIjoxLCJTcGFjaW5nIjo1LCJTaGFwZVN0eWxlIjp7IiRpZCI6IjE2NyIsIk1hcmdpbiI6eyIkaWQiOiIxNjgiLCJUb3AiOjAuMCwiTGVmdCI6MC4wLCJSaWdodCI6MC4wLCJCb3R0b20iOjAuMH0sIlBhZGRpbmciOnsiJGlkIjoiMTY5IiwiVG9wIjowLjAsIkxlZnQiOjAuMCwiUmlnaHQiOjAuMCwiQm90dG9tIjowLjB9LCJCYWNrZ3JvdW5kIjp7IiRpZCI6IjE3MCIsIkNvbG9yIjp7IiRpZCI6IjE3MSIsIkEiOjI1NSwiUiI6MjM3LCJHIjoxMjUsIkIiOjQ5fX0sIklzVmlzaWJsZSI6dHJ1ZSwiV2lkdGgiOjE4LjAsIkhlaWdodCI6MjAuMCwiQm9yZGVyU3R5bGUiOnsiJGlkIjoiMTcyIiwiTGluZUNvbG9yIjpudWxsLCJMaW5lV2VpZ2h0IjowLjAsIkxpbmVUeXBlIjowLCJQYXJlbnRTdHlsZSI6bnVsbH0sIlBhcmVudFN0eWxlIjpudWxsfSwiVGl0bGVTdHlsZSI6eyIkaWQiOiIxNzMiLCJGb250U2V0dGluZ3MiOnsiJGlkIjoiMTc0IiwiRm9udFNpemUiOjEwLCJGb250TmFtZSI6IkNhbGlicmkiLCJJc0JvbGQiOmZhbHNlLCJJc0l0YWxpYyI6ZmFsc2UsIklzVW5kZXJsaW5lZCI6ZmFsc2UsIlBhcmVudFN0eWxlIjpudWxsfSwiQXV0b1NpemUiOjAsIkZvcmVncm91bmQiOnsiJGlkIjoiMTc1IiwiQ29sb3IiOnsiJGlkIjoiMTc2IiwiQSI6MjU1LCJSIjowLCJHIjowLCJCIjowfX0sIk1heFdpZHRoIjoyMDAuMCwiTWF4SGVpZ2h0IjoiSW5maW5pdHkiLCJTbWFydEZvcmVncm91bmRJc0FjdGl2ZSI6ZmFsc2UsIkhvcml6b250YWxBbGlnbm1lbnQiOjIsIlZlcnRpY2FsQWxpZ25tZW50IjowLCJTbWFydEZvcmVncm91bmQiOm51bGwsIkJhY2tncm91bmRGaWxsVHlwZSI6MCwiTWFyZ2luIjp7IiRpZCI6IjE3NyIsIlRvcCI6MC4wLCJMZWZ0IjowLjAsIlJpZ2h0IjowLjAsIkJvdHRvbSI6MC4wfSwiUGFkZGluZyI6eyIkaWQiOiIxNzgiLCJUb3AiOjAuMCwiTGVmdCI6MC4wLCJSaWdodCI6MC4wLCJCb3R0b20iOjAuMH0sIkJhY2tncm91bmQiOnsiJGlkIjoiMTc5IiwiQ29sb3IiOnsiJGlkIjoiMTgwIiwiQSI6MCwiUiI6MjU1LCJHIjoyNTUsIkIiOjI1NX19LCJJc1Zpc2libGUiOnRydWUsIldpZHRoIjowLjAsIkhlaWdodCI6MC4wLCJCb3JkZXJTdHlsZSI6bnVsbCwiUGFyZW50U3R5bGUiOm51bGx9LCJEYXRlU3R5bGUiOnsiJGlkIjoiMTgxIiwiRm9udFNldHRpbmdzIjp7IiRpZCI6IjE4MiIsIkZvbnRTaXplIjoxMCwiRm9udE5hbWUiOiJDb3JiZWwiLCJJc0JvbGQiOmZhbHNlLCJJc0l0YWxpYyI6ZmFsc2UsIklzVW5kZXJsaW5lZCI6ZmFsc2UsIlBhcmVudFN0eWxlIjpudWxsfSwiQXV0b1NpemUiOjIsIkZvcmVncm91bmQiOnsiJGlkIjoiMTgzIiwiQ29sb3IiOnsiJGlkIjoiMTg0IiwiQSI6MjU1LCJSIjoxMjYsIkciOjEyNiwiQiI6MTE2fX0sIk1heFdpZHRoIjoyNS4xNTMzMzMzMzMzMzMzMzYsIk1heEhlaWdodCI6IkluZmluaXR5IiwiU21hcnRGb3JlZ3JvdW5kSXNBY3RpdmUiOmZhbHNlLCJIb3Jpem9udGFsQWxpZ25tZW50IjoyLCJWZXJ0aWNhbEFsaWdubWVudCI6MCwiU21hcnRGb3JlZ3JvdW5kIjpudWxsLCJCYWNrZ3JvdW5kRmlsbFR5cGUiOjAsIk1hcmdpbiI6eyIkaWQiOiIxODUiLCJUb3AiOjAuMCwiTGVmdCI6MC4wLCJSaWdodCI6MC4wLCJCb3R0b20iOjAuMH0sIlBhZGRpbmciOnsiJGlkIjoiMTg2IiwiVG9wIjowLjAsIkxlZnQiOjAuMCwiUmlnaHQiOjAuMCwiQm90dG9tIjowLjB9LCJCYWNrZ3JvdW5kIjp7IiRpZCI6IjE4NyIsIkNvbG9yIjp7IiRpZCI6IjE4OCIsIkEiOjAsIlIiOjI1NSwiRyI6MjU1LCJCIjoyNTV9fSwiSXNWaXNpYmxlIjpmYWxzZSwiV2lkdGgiOjAuMCwiSGVpZ2h0IjowLjAsIkJvcmRlclN0eWxlIjpudWxsLCJQYXJlbnRTdHlsZSI6bnVsbH0sIkRhdGVGb3JtYXQiOnsiJGlkIjoiMTg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5MCIsIkZvcm1hdCI6MCwiSXNWaXNpYmxlIjpmYWxzZSwiTGFzdEtub3duVmlzaWJpbGl0eVN0YXRlIjpmYWxzZX0sIklzVmlzaWJsZSI6dHJ1ZSwiUGFyZW50U3R5bGUiOm51bGx9LCJIeXBlcmxpbmsiOnsiJGlkIjoiMTkxIiwiQWRkcmVzcyI6IiIsIlN1YkFkZHJlc3MiOiIifSwiSW1wb3J0SWQiOiJGNEI2MDVERi04QzgzLUVBMTEtQTU0RS01Q0YzNzA2QThBMjcifSx7IiRpZCI6IjE5MiIsIklkIjoiNzNhZTg4NzEtNjFmYy00MjA1LTk3OWEtOGI4YzEzMjY3YjM3IiwiSW5kZXgiOjEwLCJHcm91cElkIjoiZGE2ZjBlMTItOGY3Yi00NjIzLThlMjgtYzgyNWQ1MTczMGU2IiwiVGl0bGUiOiJQcmVzcyBLaXQiLCJEYXRlVGltZSI6IjIwMjAtMDctMTVUMTc6MDA6MDBaIiwiUGVyY2VudGFnZUNvbXBsZXRlIjpudWxsLCJOb3RlIjpudWxsLCJTdHlsZSI6eyIkaWQiOiIxOTMiLCJUaXRsZVBvc2l0aW9uIjoiTGVmdCIsIkRhdGVQb3NpdGlvbiI6IkxlZnQiLCJTaGFwZVR5cGUiOjE0LCJTaGFwZVNpemUiOjEsIlNwYWNpbmciOjUsIlNoYXBlU3R5bGUiOnsiJGlkIjoiMTk0IiwiTWFyZ2luIjp7IiRpZCI6IjE5NSIsIlRvcCI6MC4wLCJMZWZ0IjowLjAsIlJpZ2h0IjowLjAsIkJvdHRvbSI6MC4wfSwiUGFkZGluZyI6eyIkaWQiOiIxOTYiLCJUb3AiOjAuMCwiTGVmdCI6MC4wLCJSaWdodCI6MC4wLCJCb3R0b20iOjAuMH0sIkJhY2tncm91bmQiOnsiJGlkIjoiMTk3IiwiQ29sb3IiOnsiJGlkIjoiMTk4IiwiQSI6MjU1LCJSIjoyMzcsIkciOjEyNSwiQiI6NDl9fSwiSXNWaXNpYmxlIjp0cnVlLCJXaWR0aCI6MTguMCwiSGVpZ2h0IjoyMC4wLCJCb3JkZXJTdHlsZSI6eyIkaWQiOiIxOTkiLCJMaW5lQ29sb3IiOm51bGwsIkxpbmVXZWlnaHQiOjAuMCwiTGluZVR5cGUiOjAsIlBhcmVudFN0eWxlIjpudWxsfSwiUGFyZW50U3R5bGUiOm51bGx9LCJUaXRsZVN0eWxlIjp7IiRpZCI6IjIwMCIsIkZvbnRTZXR0aW5ncyI6eyIkaWQiOiIyMDEiLCJGb250U2l6ZSI6MTAsIkZvbnROYW1lIjoiQ2FsaWJyaSIsIklzQm9sZCI6ZmFsc2UsIklzSXRhbGljIjpmYWxzZSwiSXNVbmRlcmxpbmVkIjpmYWxzZSwiUGFyZW50U3R5bGUiOm51bGx9LCJBdXRvU2l6ZSI6MCwiRm9yZWdyb3VuZCI6eyIkaWQiOiIyMDIiLCJDb2xvciI6eyIkaWQiOiIyMDMiLCJBIjoyNTUsIlIiOjAsIkciOjAsIkIiOjB9fSwiTWF4V2lkdGgiOjIwMC4wLCJNYXhIZWlnaHQiOiJJbmZpbml0eSIsIlNtYXJ0Rm9yZWdyb3VuZElzQWN0aXZlIjpmYWxzZSwiSG9yaXpvbnRhbEFsaWdubWVudCI6MiwiVmVydGljYWxBbGlnbm1lbnQiOjAsIlNtYXJ0Rm9yZWdyb3VuZCI6bnVsbCwiQmFja2dyb3VuZEZpbGxUeXBlIjowLCJNYXJnaW4iOnsiJGlkIjoiMjA0IiwiVG9wIjowLjAsIkxlZnQiOjAuMCwiUmlnaHQiOjAuMCwiQm90dG9tIjowLjB9LCJQYWRkaW5nIjp7IiRpZCI6IjIwNSIsIlRvcCI6MC4wLCJMZWZ0IjowLjAsIlJpZ2h0IjowLjAsIkJvdHRvbSI6MC4wfSwiQmFja2dyb3VuZCI6eyIkaWQiOiIyMDYiLCJDb2xvciI6eyIkaWQiOiIyMDciLCJBIjowLCJSIjoyNTUsIkciOjI1NSwiQiI6MjU1fX0sIklzVmlzaWJsZSI6dHJ1ZSwiV2lkdGgiOjAuMCwiSGVpZ2h0IjowLjAsIkJvcmRlclN0eWxlIjpudWxsLCJQYXJlbnRTdHlsZSI6bnVsbH0sIkRhdGVTdHlsZSI6eyIkaWQiOiIyMDgiLCJGb250U2V0dGluZ3MiOnsiJGlkIjoiMjA5IiwiRm9udFNpemUiOjEwLCJGb250TmFtZSI6IkNvcmJlbCIsIklzQm9sZCI6ZmFsc2UsIklzSXRhbGljIjpmYWxzZSwiSXNVbmRlcmxpbmVkIjpmYWxzZSwiUGFyZW50U3R5bGUiOm51bGx9LCJBdXRvU2l6ZSI6MCwiRm9yZWdyb3VuZCI6eyIkaWQiOiIyMTAiLCJDb2xvciI6eyIkaWQiOiIyMTEiLCJBIjoyNTUsIlIiOjEyNiwiRyI6MTI2LCJCIjoxMTZ9fSwiTWF4V2lkdGgiOjIwMC4wLCJNYXhIZWlnaHQiOiJJbmZpbml0eSIsIlNtYXJ0Rm9yZWdyb3VuZElzQWN0aXZlIjpmYWxzZSwiSG9yaXpvbnRhbEFsaWdubWVudCI6MiwiVmVydGljYWxBbGlnbm1lbnQiOjAsIlNtYXJ0Rm9yZWdyb3VuZCI6bnVsbCwiQmFja2dyb3VuZEZpbGxUeXBlIjowLCJNYXJnaW4iOnsiJGlkIjoiMjEyIiwiVG9wIjowLjAsIkxlZnQiOjAuMCwiUmlnaHQiOjAuMCwiQm90dG9tIjowLjB9LCJQYWRkaW5nIjp7IiRpZCI6IjIxMyIsIlRvcCI6MC4wLCJMZWZ0IjowLjAsIlJpZ2h0IjowLjAsIkJvdHRvbSI6MC4wfSwiQmFja2dyb3VuZCI6eyIkaWQiOiIyMTQiLCJDb2xvciI6eyIkaWQiOiIyMTUiLCJBIjowLCJSIjoyNTUsIkciOjI1NSwiQiI6MjU1fX0sIklzVmlzaWJsZSI6ZmFsc2UsIldpZHRoIjowLjAsIkhlaWdodCI6MC4wLCJCb3JkZXJTdHlsZSI6bnVsbCwiUGFyZW50U3R5bGUiOm51bGx9LCJEYXRlRm9ybWF0Ijp7IiRpZCI6IjIx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TciLCJGb3JtYXQiOjAsIklzVmlzaWJsZSI6ZmFsc2UsIkxhc3RLbm93blZpc2liaWxpdHlTdGF0ZSI6ZmFsc2V9LCJJc1Zpc2libGUiOnRydWUsIlBhcmVudFN0eWxlIjpudWxsfSwiSHlwZXJsaW5rIjp7IiRpZCI6IjIxOCIsIkFkZHJlc3MiOiIiLCJTdWJBZGRyZXNzIjoiIn0sIkltcG9ydElkIjoiRjZCNjA1REYtOEM4My1FQTExLUE1NEUtNUNGMzcwNkE4QTI3In0seyIkaWQiOiIyMTkiLCJJZCI6IjVjYjI2NjhiLWEyNTAtNDIyOS05NmE5LWUwNDljZDZiMzU0OSIsIkluZGV4IjoxMSwiR3JvdXBJZCI6ImRhNmYwZTEyLThmN2ItNDYyMy04ZTI4LWM4MjVkNTE3MzBlNiIsIlRpdGxlIjoiTWVkaWEgQ2FtcGFpZ24iLCJEYXRlVGltZSI6IjIwMjAtMTAtMzFUMTc6MDA6MDBaIiwiUGVyY2VudGFnZUNvbXBsZXRlIjpudWxsLCJOb3RlIjpudWxsLCJTdHlsZSI6eyIkaWQiOiIyMjAiLCJUaXRsZVBvc2l0aW9uIjoiTGVmdCIsIkRhdGVQb3NpdGlvbiI6IkxlZnQiLCJTaGFwZVR5cGUiOjE0LCJTaGFwZVNpemUiOjEsIlNwYWNpbmciOjUsIlNoYXBlU3R5bGUiOnsiJGlkIjoiMjIxIiwiTWFyZ2luIjp7IiRpZCI6IjIyMiIsIlRvcCI6MC4wLCJMZWZ0IjowLjAsIlJpZ2h0IjowLjAsIkJvdHRvbSI6MC4wfSwiUGFkZGluZyI6eyIkaWQiOiIyMjMiLCJUb3AiOjAuMCwiTGVmdCI6MC4wLCJSaWdodCI6MC4wLCJCb3R0b20iOjAuMH0sIkJhY2tncm91bmQiOnsiJGlkIjoiMjI0IiwiQ29sb3IiOnsiJGlkIjoiMjI1IiwiQSI6MjU1LCJSIjoyMzcsIkciOjEyNSwiQiI6NDl9fSwiSXNWaXNpYmxlIjp0cnVlLCJXaWR0aCI6MTguMCwiSGVpZ2h0IjoyMC4wLCJCb3JkZXJTdHlsZSI6eyIkaWQiOiIyMjYiLCJMaW5lQ29sb3IiOm51bGwsIkxpbmVXZWlnaHQiOjAuMCwiTGluZVR5cGUiOjAsIlBhcmVudFN0eWxlIjpudWxsfSwiUGFyZW50U3R5bGUiOm51bGx9LCJUaXRsZVN0eWxlIjp7IiRpZCI6IjIyNyIsIkZvbnRTZXR0aW5ncyI6eyIkaWQiOiIyMjgiLCJGb250U2l6ZSI6MTAsIkZvbnROYW1lIjoiQ2FsaWJyaSIsIklzQm9sZCI6ZmFsc2UsIklzSXRhbGljIjpmYWxzZSwiSXNVbmRlcmxpbmVkIjpmYWxzZSwiUGFyZW50U3R5bGUiOm51bGx9LCJBdXRvU2l6ZSI6MCwiRm9yZWdyb3VuZCI6eyIkaWQiOiIyMjkiLCJDb2xvciI6eyIkaWQiOiIyMzAiLCJBIjoyNTUsIlIiOjAsIkciOjAsIkIiOjB9fSwiTWF4V2lkdGgiOjIwMC4wLCJNYXhIZWlnaHQiOiJJbmZpbml0eSIsIlNtYXJ0Rm9yZWdyb3VuZElzQWN0aXZlIjpmYWxzZSwiSG9yaXpvbnRhbEFsaWdubWVudCI6MiwiVmVydGljYWxBbGlnbm1lbnQiOjAsIlNtYXJ0Rm9yZWdyb3VuZCI6bnVsbCwiQmFja2dyb3VuZEZpbGxUeXBlIjowLCJNYXJnaW4iOnsiJGlkIjoiMjMxIiwiVG9wIjowLjAsIkxlZnQiOjAuMCwiUmlnaHQiOjAuMCwiQm90dG9tIjowLjB9LCJQYWRkaW5nIjp7IiRpZCI6IjIzMiIsIlRvcCI6MC4wLCJMZWZ0IjowLjAsIlJpZ2h0IjowLjAsIkJvdHRvbSI6MC4wfSwiQmFja2dyb3VuZCI6eyIkaWQiOiIyMzMiLCJDb2xvciI6eyIkaWQiOiIyMzQiLCJBIjowLCJSIjoyNTUsIkciOjI1NSwiQiI6MjU1fX0sIklzVmlzaWJsZSI6dHJ1ZSwiV2lkdGgiOjAuMCwiSGVpZ2h0IjowLjAsIkJvcmRlclN0eWxlIjpudWxsLCJQYXJlbnRTdHlsZSI6bnVsbH0sIkRhdGVTdHlsZSI6eyIkaWQiOiIyMzUiLCJGb250U2V0dGluZ3MiOnsiJGlkIjoiMjM2IiwiRm9udFNpemUiOjEwLCJGb250TmFtZSI6IkNvcmJlbCIsIklzQm9sZCI6ZmFsc2UsIklzSXRhbGljIjpmYWxzZSwiSXNVbmRlcmxpbmVkIjpmYWxzZSwiUGFyZW50U3R5bGUiOm51bGx9LCJBdXRvU2l6ZSI6MCwiRm9yZWdyb3VuZCI6eyIkaWQiOiIyMzciLCJDb2xvciI6eyIkaWQiOiIyMzgiLCJBIjoyNTUsIlIiOjEyNiwiRyI6MTI2LCJCIjoxMTZ9fSwiTWF4V2lkdGgiOjIwMC4wLCJNYXhIZWlnaHQiOiJJbmZpbml0eSIsIlNtYXJ0Rm9yZWdyb3VuZElzQWN0aXZlIjpmYWxzZSwiSG9yaXpvbnRhbEFsaWdubWVudCI6MiwiVmVydGljYWxBbGlnbm1lbnQiOjAsIlNtYXJ0Rm9yZWdyb3VuZCI6bnVsbCwiQmFja2dyb3VuZEZpbGxUeXBlIjowLCJNYXJnaW4iOnsiJGlkIjoiMjM5IiwiVG9wIjowLjAsIkxlZnQiOjAuMCwiUmlnaHQiOjAuMCwiQm90dG9tIjowLjB9LCJQYWRkaW5nIjp7IiRpZCI6IjI0MCIsIlRvcCI6MC4wLCJMZWZ0IjowLjAsIlJpZ2h0IjowLjAsIkJvdHRvbSI6MC4wfSwiQmFja2dyb3VuZCI6eyIkaWQiOiIyNDEiLCJDb2xvciI6eyIkaWQiOiIyNDIiLCJBIjowLCJSIjoyNTUsIkciOjI1NSwiQiI6MjU1fX0sIklzVmlzaWJsZSI6ZmFsc2UsIldpZHRoIjowLjAsIkhlaWdodCI6MC4wLCJCb3JkZXJTdHlsZSI6bnVsbCwiUGFyZW50U3R5bGUiOm51bGx9LCJEYXRlRm9ybWF0Ijp7IiRpZCI6IjI0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DQiLCJGb3JtYXQiOjAsIklzVmlzaWJsZSI6ZmFsc2UsIkxhc3RLbm93blZpc2liaWxpdHlTdGF0ZSI6ZmFsc2V9LCJJc1Zpc2libGUiOnRydWUsIlBhcmVudFN0eWxlIjpudWxsfSwiSHlwZXJsaW5rIjp7IiRpZCI6IjI0NSIsIkFkZHJlc3MiOiIiLCJTdWJBZGRyZXNzIjoiIn0sIkltcG9ydElkIjoiRjhCNjA1REYtOEM4My1FQTExLUE1NEUtNUNGMzcwNkE4QTI3In1dLCJJZCI6ImRhNmYwZTEyLThmN2ItNDYyMy04ZTI4LWM4MjVkNTE3MzBlNiIsIklzU2luZ2xlSXRlbVJvdyI6ZmFsc2V9XSwiSW5kZXgiOjAsIklkIjoiYjgyMGYwNjctNTA3NC00NTRkLWE5NjYtYjY0MWI2YTc4M2FhIiwiSGVhZGVyVGV4dCI6bnVsbCwiSXNEZWZhdWx0Ijp0cnVlLCJTdHlsZSI6eyIkaWQiOiIyNDYiLCJIZWFkZXJTdHlsZSI6eyIkaWQiOiIyNDciLCJUZXh0U3R5bGUiOnsiJGlkIjoiMjQ4IiwiRm9udFNldHRpbmdzIjp7IiRpZCI6IjI0OSIsIkZvbnRTaXplIjoxMSwiRm9udE5hbWUiOiJDYWxpYnJpIiwiSXNCb2xkIjpmYWxzZSwiSXNJdGFsaWMiOmZhbHNlLCJJc1VuZGVybGluZWQiOmZhbHNlLCJQYXJlbnRTdHlsZSI6bnVsbH0sIkF1dG9TaXplIjowLCJGb3JlZ3JvdW5kIjp7IiRpZCI6IjI1MCIsIkNvbG9yIjp7IiRpZCI6IjI1M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I1MiIsIlRvcCI6MC4wLCJMZWZ0IjowLjAsIlJpZ2h0IjowLjAsIkJvdHRvbSI6MC4wfSwiUGFkZGluZyI6eyIkaWQiOiIyNTMiLCJUb3AiOjAuMCwiTGVmdCI6MC4wLCJSaWdodCI6MC4wLCJCb3R0b20iOjAuMH0sIkJhY2tncm91bmQiOm51bGwsIklzVmlzaWJsZSI6dHJ1ZSwiV2lkdGgiOjAuMCwiSGVpZ2h0IjowLjAsIkJvcmRlclN0eWxlIjpudWxsLCJQYXJlbnRTdHlsZSI6bnVsbH0sIlJlY3RhbmdsZVN0eWxlIjp7IiRpZCI6IjI1NCIsIk1hcmdpbiI6eyIkaWQiOiIyNTUiLCJUb3AiOjAuMCwiTGVmdCI6MC4wLCJSaWdodCI6MC4wLCJCb3R0b20iOjAuMH0sIlBhZGRpbmciOnsiJGlkIjoiMjU2IiwiVG9wIjowLjAsIkxlZnQiOjAuMCwiUmlnaHQiOjAuMCwiQm90dG9tIjowLjB9LCJCYWNrZ3JvdW5kIjp7IiRpZCI6IjI1NyIsIkNvbG9yIjp7IiRpZCI6IjI1OCIsIkEiOjYzLCJSIjoxNjUsIkciOjE2NSwiQiI6MTY1fX0sIklzVmlzaWJsZSI6dHJ1ZSwiV2lkdGgiOjAuMCwiSGVpZ2h0IjowLjAsIkJvcmRlclN0eWxlIjp7IiRpZCI6IjI1OSIsIkxpbmVDb2xvciI6eyIkaWQiOiIyNjAiLCIkdHlwZSI6Ik5MUkUuQ29tbW9uLkRvbS5Tb2xpZENvbG9yQnJ1c2gsIE5MUkUuQ29tbW9uIiwiQ29sb3IiOnsiJGlkIjoiMjYxIiwiQSI6MjU1LCJSIjoyNTUsIkciOjAsIkIiOjB9fSwiTGluZVdlaWdodCI6MC4wLCJMaW5lVHlwZSI6MCwiUGFyZW50U3R5bGUiOm51bGx9LCJQYXJlbnRTdHlsZSI6bnVsbH0sIk1hcmdpbiI6eyIkaWQiOiIyNjIiLCJUb3AiOjAuMCwiTGVmdCI6MC4wLCJSaWdodCI6MC4wLCJCb3R0b20iOjAuMH0sIlBhZGRpbmciOnsiJGlkIjoiMjYzIiwiVG9wIjowLjAsIkxlZnQiOjAuMCwiUmlnaHQiOjAuMCwiQm90dG9tIjowLjB9LCJCYWNrZ3JvdW5kIjpudWxsLCJJc1Zpc2libGUiOnRydWUsIldpZHRoIjowLjAsIkhlaWdodCI6MC4wLCJCb3JkZXJTdHlsZSI6bnVsbCwiUGFyZW50U3R5bGUiOm51bGx9LCJCYWNrZ3JvdW5kU3R5bGUiOnsiJGlkIjoiMjY0IiwiTWFyZ2luIjp7IiRpZCI6IjI2NSIsIlRvcCI6MC4wLCJMZWZ0IjowLjAsIlJpZ2h0IjowLjAsIkJvdHRvbSI6MC4wfSwiUGFkZGluZyI6eyIkaWQiOiIyNjYiLCJUb3AiOjAuMCwiTGVmdCI6MC4wLCJSaWdodCI6MC4wLCJCb3R0b20iOjAuMH0sIkJhY2tncm91bmQiOnsiJGlkIjoiMjY3IiwiQ29sb3IiOnsiJGlkIjoiMjY4IiwiQSI6NTEsIlIiOjE4MiwiRyI6NzMsIkIiOjM4fX0sIklzVmlzaWJsZSI6dHJ1ZSwiV2lkdGgiOjAuMCwiSGVpZ2h0IjowLjAsIkJvcmRlclN0eWxlIjp7IiRpZCI6IjI2OSIsIkxpbmVDb2xvciI6eyIkaWQiOiIyNzAiLCIkdHlwZSI6Ik5MUkUuQ29tbW9uLkRvbS5Tb2xpZENvbG9yQnJ1c2gsIE5MUkUuQ29tbW9uIiwiQ29sb3IiOnsiJGlkIjoiMjcxIiwiQSI6MjU1LCJSIjoyNTUsIkciOjAsIkIiOjB9fSwiTGluZVdlaWdodCI6MC4wLCJMaW5lVHlwZSI6MCwiUGFyZW50U3R5bGUiOm51bGx9LCJQYXJlbnRTdHlsZSI6bnVsbH0sIk1hcmdpbiI6eyIkaWQiOiIyNzIiLCJUb3AiOjAuMCwiTGVmdCI6MC4wLCJSaWdodCI6MC4wLCJCb3R0b20iOjAuMH0sIlBhZGRpbmciOnsiJGlkIjoiMjczIiwiVG9wIjowLjAsIkxlZnQiOjAuMCwiUmlnaHQiOjAuMCwiQm90dG9tIjowLjB9LCJJc1Zpc2libGUiOnRydWUsIldpZHRoIjowLjAsIkhlaWdodCI6MC4wLCJCb3JkZXJTdHlsZSI6bnVsbCwiUGFyZW50U3R5bGUiOm51bGx9fV0sIklkIjoiNzA1YzE4MTctYjI0ZS00OWI0LWExMTYtMzdiOWVjODg5MjQ2IiwiSW5kZXgiOjAsIkhlYWRlclRleHQiOiJNYXJrZXRpbmciLCJTdHlsZSI6eyIkaWQiOiIyNzQiLCJTdHlsZUlkIjoiMDAwMDAwMDAtMDAwMC0wMDAwLTAwMDAtMDAwMDAwMDAwMDAwIiwiSGVhZGVyU3R5bGUiOnsiJGlkIjoiMjc1IiwiVGV4dElzVmVydGljYWwiOmZhbHNlLCJUZXh0U3R5bGUiOnsiJGlkIjoiMjc2IiwiRm9udFNldHRpbmdzIjp7IiRpZCI6IjI3NyIsIkZvbnRTaXplIjoxMSwiRm9udE5hbWUiOiJDb3JiZWwiLCJJc0JvbGQiOnRydWUsIklzSXRhbGljIjpmYWxzZSwiSXNVbmRlcmxpbmVkIjpmYWxzZSwiUGFyZW50U3R5bGUiOm51bGx9LCJBdXRvU2l6ZSI6MCwiRm9yZWdyb3VuZCI6eyIkaWQiOiIyNzgiLCJDb2xvciI6eyIkaWQiOiIyNzkiLCJBIjoyNTUsIlIiOjI1NSwiRyI6MjU1LCJCIjoyNTV9fSwiTWF4V2lkdGgiOjk3LjY1MzMzMzMzMzMzMzMzNiwiTWF4SGVpZ2h0IjowLjAsIlNtYXJ0Rm9yZWdyb3VuZElzQWN0aXZlIjpmYWxzZSwiSG9yaXpvbnRhbEFsaWdubWVudCI6MCwiVmVydGljYWxBbGlnbm1lbnQiOjAsIlNtYXJ0Rm9yZWdyb3VuZCI6bnVsbCwiQmFja2dyb3VuZEZpbGxUeXBlIjowLCJNYXJnaW4iOnsiJGlkIjoiMjgwIiwiVG9wIjowLjAsIkxlZnQiOjAuMCwiUmlnaHQiOjAuMCwiQm90dG9tIjowLjB9LCJQYWRkaW5nIjp7IiRpZCI6IjI4MSIsIlRvcCI6MC4wLCJMZWZ0IjowLjAsIlJpZ2h0IjowLjAsIkJvdHRvbSI6MC4wfSwiQmFja2dyb3VuZCI6bnVsbCwiSXNWaXNpYmxlIjpmYWxzZSwiV2lkdGgiOjAuMCwiSGVpZ2h0IjowLjAsIkJvcmRlclN0eWxlIjpudWxsLCJQYXJlbnRTdHlsZSI6bnVsbH0sIlJlY3RhbmdsZVN0eWxlIjp7IiRpZCI6IjI4MiIsIk1hcmdpbiI6eyIkaWQiOiIyODMiLCJUb3AiOjAuMCwiTGVmdCI6MC4wLCJSaWdodCI6MC4wLCJCb3R0b20iOjAuMH0sIlBhZGRpbmciOnsiJGlkIjoiMjg0IiwiVG9wIjowLjAsIkxlZnQiOjAuMCwiUmlnaHQiOjAuMCwiQm90dG9tIjowLjB9LCJCYWNrZ3JvdW5kIjp7IiRpZCI6IjI4NSIsIkNvbG9yIjp7IiRpZCI6IjI4NiIsIkEiOjI1NSwiUiI6MjM3LCJHIjoxMjUsIkIiOjQ5fX0sIklzVmlzaWJsZSI6ZmFsc2UsIldpZHRoIjowLjAsIkhlaWdodCI6MC4wLCJCb3JkZXJTdHlsZSI6eyIkaWQiOiIyODciLCJMaW5lQ29sb3IiOnsiJGlkIjoiMjg4IiwiJHR5cGUiOiJOTFJFLkNvbW1vbi5Eb20uU29saWRDb2xvckJydXNoLCBOTFJFLkNvbW1vbiIsIkNvbG9yIjp7IiRpZCI6IjI4OSIsIkEiOjI1NSwiUiI6MjIsIkciOjI4LCJCIjozNX19LCJMaW5lV2VpZ2h0IjowLjAsIkxpbmVUeXBlIjowLCJQYXJlbnRTdHlsZSI6bnVsbH0sIlBhcmVudFN0eWxlIjpudWxsfSwiTWFyZ2luIjp7IiRpZCI6IjI5MCIsIlRvcCI6MC4wLCJMZWZ0IjowLjAsIlJpZ2h0IjowLjAsIkJvdHRvbSI6MC4wfSwiUGFkZGluZyI6eyIkaWQiOiIyOTEiLCJUb3AiOjAuMCwiTGVmdCI6MC4wLCJSaWdodCI6MC4wLCJCb3R0b20iOjAuMH0sIkJhY2tncm91bmQiOm51bGwsIklzVmlzaWJsZSI6dHJ1ZSwiV2lkdGgiOjAuMCwiSGVpZ2h0IjowLjAsIkJvcmRlclN0eWxlIjpudWxsLCJQYXJlbnRTdHlsZSI6bnVsbH0sIkJhY2tncm91bmRTdHlsZSI6eyIkaWQiOiIyOTIiLCJNYXJnaW4iOnsiJGlkIjoiMjkzIiwiVG9wIjowLjAsIkxlZnQiOjAuMCwiUmlnaHQiOjAuMCwiQm90dG9tIjowLjB9LCJQYWRkaW5nIjp7IiRpZCI6IjI5NCIsIlRvcCI6MC4wLCJMZWZ0IjowLjAsIlJpZ2h0IjowLjAsIkJvdHRvbSI6MC4wfSwiQmFja2dyb3VuZCI6eyIkaWQiOiIyOTUiLCJDb2xvciI6eyIkaWQiOiIyOTYiLCJBIjozOCwiUiI6MTY1LCJHIjoxNjUsIkIiOjE2NX19LCJJc1Zpc2libGUiOnRydWUsIldpZHRoIjowLjAsIkhlaWdodCI6MC4wLCJCb3JkZXJTdHlsZSI6eyIkaWQiOiIyOTciLCJMaW5lQ29sb3IiOnsiJGlkIjoiMjk4IiwiJHR5cGUiOiJOTFJFLkNvbW1vbi5Eb20uU29saWRDb2xvckJydXNoLCBOTFJFLkNvbW1vbiIsIkNvbG9yIjp7IiRpZCI6IjI5OSIsIkEiOjI1NSwiUiI6MjIsIkciOjI4LCJCIjozNX19LCJMaW5lV2VpZ2h0IjowLjAsIkxpbmVUeXBlIjowLCJQYXJlbnRTdHlsZSI6bnVsbH0sIlBhcmVudFN0eWxlIjpudWxsfSwiSXNBYm92ZVRpbWViYW5kIjpmYWxzZSwiU3BhY2luZyI6NSwiRGVmYXVsdFN3aW1sYW5lVGFza1N0eWxlIjp7IiRpZCI6IjMwMCIsIiR0eXBlIjoiTkxSRS5Db21tb24uRG9tLlN0eWxlcy5FeHBsaWNpdFNldGFibGVUYXNrU3R5bGUsIE5MUkUuQ29tbW9uIiwiU2hhcGUiOjQsIlNoYXBlVGhpY2tuZXNzIjoxLCJEdXJhdGlvbkZvcm1hdCI6MSwiSW5jbHVkZU5vbldvcmtpbmdEYXlzSW5EdXJhdGlvbiI6ZmFsc2UsIlBlcmNlbnRhZ2VDb21wbGV0ZVN0eWxlIjp7IiRpZCI6IjMwMSIsIkZvbnRTZXR0aW5ncyI6eyIkaWQiOiIzMDIiLCJGb250U2l6ZSI6MTAsIkZvbnROYW1lIjoiQ2FsaWJyaSIsIklzQm9sZCI6ZmFsc2UsIklzSXRhbGljIjpmYWxzZSwiSXNVbmRlcmxpbmVkIjpmYWxzZSwiUGFyZW50U3R5bGUiOm51bGx9LCJBdXRvU2l6ZSI6MCwiRm9yZWdyb3VuZCI6eyIkaWQiOiIzMDMiLCJDb2xvciI6eyIkaWQiOiIzMDQiLCJBIjoyNTUsIlIiOjE5MiwiRyI6ODAsIkIiOjc3fX0sIk1heFdpZHRoIjoyMDAuMCwiTWF4SGVpZ2h0IjoiSW5maW5pdHkiLCJTbWFydEZvcmVncm91bmRJc0FjdGl2ZSI6ZmFsc2UsIkhvcml6b250YWxBbGlnbm1lbnQiOjAsIlZlcnRpY2FsQWxpZ25tZW50IjowLCJTbWFydEZvcmVncm91bmQiOm51bGwsIkJhY2tncm91bmRGaWxsVHlwZSI6MCwiTWFyZ2luIjp7IiRpZCI6IjMwNSIsIlRvcCI6MC4wLCJMZWZ0IjowLjAsIlJpZ2h0IjowLjAsIkJvdHRvbSI6MC4wfSwiUGFkZGluZyI6eyIkaWQiOiIzMDYiLCJUb3AiOjAuMCwiTGVmdCI6MC4wLCJSaWdodCI6MC4wLCJCb3R0b20iOjAuMH0sIkJhY2tncm91bmQiOnsiJGlkIjoiMzA3IiwiQ29sb3IiOnsiJGlkIjoiMzA4IiwiQSI6ODksIlIiOjAsIkciOjAsIkIiOjB9fSwiSXNWaXNpYmxlIjp0cnVlLCJXaWR0aCI6MC4wLCJIZWlnaHQiOjAuMCwiQm9yZGVyU3R5bGUiOm51bGwsIlBhcmVudFN0eWxlIjpudWxsfSwiRHVyYXRpb25TdHlsZSI6eyIkaWQiOiIzMDkiLCJGb250U2V0dGluZ3MiOnsiJGlkIjoiMzEwIiwiRm9udFNpemUiOjEwLCJGb250TmFtZSI6IkNhbGlicmkiLCJJc0JvbGQiOmZhbHNlLCJJc0l0YWxpYyI6ZmFsc2UsIklzVW5kZXJsaW5lZCI6ZmFsc2UsIlBhcmVudFN0eWxlIjpudWxsfSwiQXV0b1NpemUiOjAsIkZvcmVncm91bmQiOnsiJGlkIjoiMzExIiwiQ29sb3IiOnsiJGlkIjoiMzEy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zMTMiLCJUb3AiOjAuMCwiTGVmdCI6MC4wLCJSaWdodCI6MC4wLCJCb3R0b20iOjAuMH0sIlBhZGRpbmciOnsiJGlkIjoiMzE0IiwiVG9wIjowLjAsIkxlZnQiOjAuMCwiUmlnaHQiOjAuMCwiQm90dG9tIjowLjB9LCJCYWNrZ3JvdW5kIjp7IiRpZCI6IjMxNSIsIkNvbG9yIjp7IiRpZCI6IjMxNiIsIkEiOjAsIlIiOjI1NSwiRyI6MjU1LCJCIjoyNTV9fSwiSXNWaXNpYmxlIjp0cnVlLCJXaWR0aCI6MC4wLCJIZWlnaHQiOjAuMCwiQm9yZGVyU3R5bGUiOm51bGwsIlBhcmVudFN0eWxlIjpudWxsfSwiSG9yaXpvbnRhbENvbm5lY3RvclN0eWxlIjp7IiRpZCI6IjMxNyIsIkxpbmVDb2xvciI6eyIkaWQiOiIzMTgiLCIkdHlwZSI6Ik5MUkUuQ29tbW9uLkRvbS5Tb2xpZENvbG9yQnJ1c2gsIE5MUkUuQ29tbW9uIiwiQ29sb3IiOnsiJGlkIjoiMzE5IiwiQSI6MjU1LCJSIjoyMDQsIkciOjIwNCwiQiI6MjA0fX0sIkxpbmVXZWlnaHQiOjEuMCwiTGluZVR5cGUiOjAsIlBhcmVudFN0eWxlIjpudWxsfSwiVmVydGljYWxDb25uZWN0b3JTdHlsZSI6eyIkaWQiOiIzMjAiLCJMaW5lQ29sb3IiOnsiJGlkIjoiMzIxIiwiJHR5cGUiOiJOTFJFLkNvbW1vbi5Eb20uU29saWRDb2xvckJydXNoLCBOTFJFLkNvbW1vbiIsIkNvbG9yIjp7IiRpZCI6IjMyMiIsIkEiOjI1NSwiUiI6MjA0LCJHIjoyMDQsIkIiOjIwNH19LCJMaW5lV2VpZ2h0IjowLjAsIkxpbmVUeXBlIjowLCJQYXJlbnRTdHlsZSI6bnVsbH0sIk1hcmdpbiI6bnVsbCwiU3RhcnREYXRlUG9zaXRpb24iOjYsIkVuZERhdGVQb3NpdGlvbiI6NiwiRGF0ZUlzVmlzaWJsZSI6ZmFsc2UsIlRpdGxlUG9zaXRpb24iOjIsIkR1cmF0aW9uUG9zaXRpb24iOjYsIlBlcmNlbnRhZ2VDb21wbGV0ZWRQb3NpdGlvbiI6NiwiU3BhY2luZyI6MTAsIklzQmVsb3dUaW1lYmFuZCI6dHJ1ZSwiUGVyY2VudGFnZUNvbXBsZXRlU2hhcGVPcGFjaXR5IjozNSwiU2hhcGVTdHlsZSI6eyIkaWQiOiIzMjMiLCJNYXJnaW4iOnsiJGlkIjoiMzI0IiwiVG9wIjowLjAsIkxlZnQiOjQuMCwiUmlnaHQiOjQuMCwiQm90dG9tIjowLjB9LCJQYWRkaW5nIjp7IiRpZCI6IjMyNSIsIlRvcCI6MC4wLCJMZWZ0IjowLjAsIlJpZ2h0IjowLjAsIkJvdHRvbSI6MC4wfSwiQmFja2dyb3VuZCI6eyIkaWQiOiIzMjYiLCJDb2xvciI6eyIkaWQiOiIzMjciLCJBIjoyNTUsIlIiOjIzNywiRyI6MTI1LCJCIjo0OX19LCJJc1Zpc2libGUiOnRydWUsIldpZHRoIjowLjAsIkhlaWdodCI6MTYuMCwiQm9yZGVyU3R5bGUiOnsiJGlkIjoiMzI4IiwiTGluZUNvbG9yIjp7IiRpZCI6IjMyOSIsIiR0eXBlIjoiTkxSRS5Db21tb24uRG9tLlNvbGlkQ29sb3JCcnVzaCwgTkxSRS5Db21tb24iLCJDb2xvciI6eyIkaWQiOiIzMzAiLCJBIjoyNTUsIlIiOjIzNCwiRyI6MjIsIkIiOjMwfX0sIkxpbmVXZWlnaHQiOjAuMCwiTGluZVR5cGUiOjAsIlBhcmVudFN0eWxlIjpudWxsfSwiUGFyZW50U3R5bGUiOm51bGx9LCJUaXRsZVN0eWxlIjp7IiRpZCI6IjMzMSIsIkZvbnRTZXR0aW5ncyI6eyIkaWQiOiIzMzIiLCJGb250U2l6ZSI6MTEsIkZvbnROYW1lIjoiQ29yYmVsIiwiSXNCb2xkIjp0cnVlLCJJc0l0YWxpYyI6ZmFsc2UsIklzVW5kZXJsaW5lZCI6ZmFsc2UsIlBhcmVudFN0eWxlIjpudWxsfSwiQXV0b1NpemUiOjAsIkZvcmVncm91bmQiOnsiJGlkIjoiMzMzIiwiQ29sb3IiOnsiJGlkIjoiMzM0IiwiQSI6MjU1LCJSIjoyNTUsIkciOjI1NSwiQiI6MjU1fX0sIk1heFdpZHRoIjoyMDAuMCwiTWF4SGVpZ2h0IjoiSW5maW5pdHkiLCJTbWFydEZvcmVncm91bmRJc0FjdGl2ZSI6ZmFsc2UsIkhvcml6b250YWxBbGlnbm1lbnQiOjEsIlZlcnRpY2FsQWxpZ25tZW50IjowLCJTbWFydEZvcmVncm91bmQiOm51bGwsIkJhY2tncm91bmRGaWxsVHlwZSI6MCwiTWFyZ2luIjp7IiRpZCI6IjMzNSIsIlRvcCI6MC4wLCJMZWZ0IjowLjAsIlJpZ2h0IjowLjAsIkJvdHRvbSI6MC4wfSwiUGFkZGluZyI6eyIkaWQiOiIzMzYiLCJUb3AiOjAuMCwiTGVmdCI6MC4wLCJSaWdodCI6MC4wLCJCb3R0b20iOjAuMH0sIkJhY2tncm91bmQiOnsiJGlkIjoiMzM3IiwiQ29sb3IiOnsiJGlkIjoiMzM4IiwiQSI6MCwiUiI6MjU1LCJHIjoyNTUsIkIiOjI1NX19LCJJc1Zpc2libGUiOnRydWUsIldpZHRoIjowLjAsIkhlaWdodCI6MC4wLCJCb3JkZXJTdHlsZSI6bnVsbCwiUGFyZW50U3R5bGUiOm51bGx9LCJEYXRlU3R5bGUiOnsiJGlkIjoiMzM5IiwiRm9udFNldHRpbmdzIjp7IiRpZCI6IjM0MCIsIkZvbnRTaXplIjoxMCwiRm9udE5hbWUiOiJDYWxpYnJpIiwiSXNCb2xkIjpmYWxzZSwiSXNJdGFsaWMiOmZhbHNlLCJJc1VuZGVybGluZWQiOmZhbHNlLCJQYXJlbnRTdHlsZSI6bnVsbH0sIkF1dG9TaXplIjowLCJGb3JlZ3JvdW5kIjp7IiRpZCI6IjM0MSIsIkNvbG9yIjp7IiRpZCI6IjM0MiIsIkEiOjI1NSwiUiI6MTMzLCJHIjo5MywiQiI6OTN9fSwiTWF4V2lkdGgiOjIwMC4wLCJNYXhIZWlnaHQiOiJJbmZpbml0eSIsIlNtYXJ0Rm9yZWdyb3VuZElzQWN0aXZlIjpmYWxzZSwiSG9yaXpvbnRhbEFsaWdubWVudCI6MCwiVmVydGljYWxBbGlnbm1lbnQiOjAsIlNtYXJ0Rm9yZWdyb3VuZCI6bnVsbCwiQmFja2dyb3VuZEZpbGxUeXBlIjowLCJNYXJnaW4iOnsiJGlkIjoiMzQzIiwiVG9wIjowLjAsIkxlZnQiOjAuMCwiUmlnaHQiOjAuMCwiQm90dG9tIjowLjB9LCJQYWRkaW5nIjp7IiRpZCI6IjM0NCIsIlRvcCI6MC4wLCJMZWZ0IjowLjAsIlJpZ2h0IjowLjAsIkJvdHRvbSI6MC4wfSwiQmFja2dyb3VuZCI6eyIkaWQiOiIzNDUiLCJDb2xvciI6eyIkcmVmIjoiMzA4In19LCJJc1Zpc2libGUiOnRydWUsIldpZHRoIjowLjAsIkhlaWdodCI6MC4wLCJCb3JkZXJTdHlsZSI6bnVsbCwiUGFyZW50U3R5bGUiOm51bGx9LCJEYXRlRm9ybWF0Ijp7IiRpZCI6IjM0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NDciLCJGb3JtYXQiOjAsIklzVmlzaWJsZSI6ZmFsc2UsIkxhc3RLbm93blZpc2liaWxpdHlTdGF0ZSI6ZmFsc2V9LCJJc1Zpc2libGUiOnRydWUsIlBhcmVudFN0eWxlIjpudWxsLCJfZXhwbGljaXRseVNldCI6eyIkaWQiOiIzNDg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90U3R5bGUiOnsiJGlkIjoiMzQ5IiwiU2hhcGUiOjAsIkNvbm5lY3Rvck1hcmdpbiI6eyIkaWQiOiIzNTAiLCJUb3AiOjAuMCwiTGVmdCI6Mi4wLCJSaWdodCI6Mi4wLCJCb3R0b20iOjAuMH0sIkNvbm5lY3RvclN0eWxlIjp7IiRpZCI6IjM1MSIsIkxpbmVDb2xvciI6eyIkaWQiOiIzNTIiLCIkdHlwZSI6Ik5MUkUuQ29tbW9uLkRvbS5Tb2xpZENvbG9yQnJ1c2gsIE5MUkUuQ29tbW9uIiwiQ29sb3IiOnsiJGlkIjoiMzUzIiwiQSI6MTI3LCJSIjozMSwiRyI6NzMsIkIiOjEyNn19LCJMaW5lV2VpZ2h0IjoxLjAsIkxpbmVUeXBlIjowLCJQYXJlbnRTdHlsZSI6bnVsbH0sIklzQmVsb3dUaW1lYmFuZCI6ZmFsc2UsIlBvc2l0aW9uT25UYXNrIjoxLCJIaWRlRGF0ZSI6ZmFsc2UsIlNoYXBlU2l6ZSI6MSwiU3BhY2luZyI6MS4wLCJQYWRkaW5nIjp7IiRpZCI6IjM1NCIsIlRvcCI6Ny4wLCJMZWZ0IjozLjAsIlJpZ2h0IjowLjAsIkJvdHRvbSI6Mi4wfSwiU2hhcGVTdHlsZSI6eyIkaWQiOiIzNTUiLCJNYXJnaW4iOnsiJGlkIjoiMzU2IiwiVG9wIjowLjAsIkxlZnQiOjAuMCwiUmlnaHQiOjAuMCwiQm90dG9tIjowLjB9LCJQYWRkaW5nIjp7IiRpZCI6IjM1NyIsIlRvcCI6MC4wLCJMZWZ0IjowLjAsIlJpZ2h0IjowLjAsIkJvdHRvbSI6MC4wfSwiQmFja2dyb3VuZCI6eyIkaWQiOiIzNTgiLCJDb2xvciI6eyIkaWQiOiIzNTkiLCJBIjoyNTUsIlIiOjIzNywiRyI6MTI1LCJCIjo0OX19LCJJc1Zpc2libGUiOnRydWUsIldpZHRoIjoxOC4wLCJIZWlnaHQiOjIwLjAsIkJvcmRlclN0eWxlIjp7IiRpZCI6IjM2MCIsIkxpbmVDb2xvciI6eyIkaWQiOiIzNjEiLCIkdHlwZSI6Ik5MUkUuQ29tbW9uLkRvbS5Tb2xpZENvbG9yQnJ1c2gsIE5MUkUuQ29tbW9uIiwiQ29sb3IiOnsiJGlkIjoiMzYyIiwiQSI6MjU1LCJSIjoyMzQsIkciOjIyLCJCIjozMH19LCJMaW5lV2VpZ2h0IjowLjAsIkxpbmVUeXBlIjowLCJQYXJlbnRTdHlsZSI6bnVsbH0sIlBhcmVudFN0eWxlIjpudWxsfSwiVGl0bGVTdHlsZSI6eyIkaWQiOiIzNjMiLCJGb250U2V0dGluZ3MiOnsiJGlkIjoiMzY0IiwiRm9udFNpemUiOjEwLCJGb250TmFtZSI6IkNhbGlicmkiLCJJc0JvbGQiOmZhbHNlLCJJc0l0YWxpYyI6ZmFsc2UsIklzVW5kZXJsaW5lZCI6ZmFsc2UsIlBhcmVudFN0eWxlIjpudWxsfSwiQXV0b1NpemUiOjAsIkZvcmVncm91bmQiOnsiJGlkIjoiMzY1IiwiQ29sb3IiOnsiJGlkIjoiMzY2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M2NyIsIlRvcCI6MC4wLCJMZWZ0IjowLjAsIlJpZ2h0IjowLjAsIkJvdHRvbSI6MC4wfSwiUGFkZGluZyI6eyIkaWQiOiIzNjgiLCJUb3AiOjAuMCwiTGVmdCI6MC4wLCJSaWdodCI6MC4wLCJCb3R0b20iOjAuMH0sIkJhY2tncm91bmQiOnsiJGlkIjoiMzY5IiwiQ29sb3IiOnsiJGlkIjoiMzcwIiwiQSI6ODksIlIiOjAsIkciOjAsIkIiOjB9fSwiSXNWaXNpYmxlIjp0cnVlLCJXaWR0aCI6MC4wLCJIZWlnaHQiOjAuMCwiQm9yZGVyU3R5bGUiOm51bGwsIlBhcmVudFN0eWxlIjpudWxsfSwiRGF0ZVN0eWxlIjp7IiRpZCI6IjM3MSIsIkZvbnRTZXR0aW5ncyI6eyIkaWQiOiIzNzIiLCJGb250U2l6ZSI6MTAsIkZvbnROYW1lIjoiQ29yYmVsIiwiSXNCb2xkIjpmYWxzZSwiSXNJdGFsaWMiOmZhbHNlLCJJc1VuZGVybGluZWQiOmZhbHNlLCJQYXJlbnRTdHlsZSI6bnVsbH0sIkF1dG9TaXplIjowLCJGb3JlZ3JvdW5kIjp7IiRpZCI6IjM3MyIsIkNvbG9yIjp7IiRpZCI6IjM3NCIsIkEiOjI1NSwiUiI6MTI2LCJHIjoxMjYsIkIiOjExNn19LCJNYXhXaWR0aCI6MjAwLjAsIk1heEhlaWdodCI6IkluZmluaXR5IiwiU21hcnRGb3JlZ3JvdW5kSXNBY3RpdmUiOmZhbHNlLCJIb3Jpem9udGFsQWxpZ25tZW50IjowLCJWZXJ0aWNhbEFsaWdubWVudCI6MCwiU21hcnRGb3JlZ3JvdW5kIjpudWxsLCJCYWNrZ3JvdW5kRmlsbFR5cGUiOjAsIk1hcmdpbiI6eyIkaWQiOiIzNzUiLCJUb3AiOjAuMCwiTGVmdCI6MC4wLCJSaWdodCI6MC4wLCJCb3R0b20iOjAuMH0sIlBhZGRpbmciOnsiJGlkIjoiMzc2IiwiVG9wIjowLjAsIkxlZnQiOjAuMCwiUmlnaHQiOjAuMCwiQm90dG9tIjowLjB9LCJCYWNrZ3JvdW5kIjp7IiRpZCI6IjM3NyIsIkNvbG9yIjp7IiRyZWYiOiIzNzAifX0sIklzVmlzaWJsZSI6ZmFsc2UsIldpZHRoIjowLjAsIkhlaWdodCI6MC4wLCJCb3JkZXJTdHlsZSI6bnVsbCwiUGFyZW50U3R5bGUiOm51bGx9LCJEYXRlRm9ybWF0Ijp7IiRpZCI6IjM3O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NzkiLCJGb3JtYXQiOjAsIklzVmlzaWJsZSI6ZmFsc2UsIkxhc3RLbm93blZpc2liaWxpdHlTdGF0ZSI6ZmFsc2V9LCJJc1Zpc2libGUiOnRydWUsIlBhcmVudFN0eWxlIjpudWxsfSwiRGVmYXVsdFN3aW1sYW5lTWlsZXN0b25lU3R5bGUiOnsiJGlkIjoiMzgwIiwiVGl0bGVQb3NpdGlvbiI6IkxlZnQiLCJEYXRlUG9zaXRpb24iOiJMZWZ0IiwiU2hhcGVUeXBlIjoxNCwiU2hhcGVTaXplIjoxLCJTcGFjaW5nIjo1LCJTaGFwZVN0eWxlIjp7IiRpZCI6IjM4MSIsIk1hcmdpbiI6eyIkaWQiOiIzODIiLCJUb3AiOjAuMCwiTGVmdCI6MC4wLCJSaWdodCI6MC4wLCJCb3R0b20iOjAuMH0sIlBhZGRpbmciOnsiJGlkIjoiMzgzIiwiVG9wIjowLjAsIkxlZnQiOjAuMCwiUmlnaHQiOjAuMCwiQm90dG9tIjowLjB9LCJCYWNrZ3JvdW5kIjp7IiRpZCI6IjM4NCIsIkNvbG9yIjp7IiRpZCI6IjM4NSIsIkEiOjI1NSwiUiI6MjM3LCJHIjoxMjUsIkIiOjQ5fX0sIklzVmlzaWJsZSI6dHJ1ZSwiV2lkdGgiOjE4LjAsIkhlaWdodCI6MjAuMCwiQm9yZGVyU3R5bGUiOnsiJGlkIjoiMzg2IiwiTGluZUNvbG9yIjp7IiRpZCI6IjM4NyIsIiR0eXBlIjoiTkxSRS5Db21tb24uRG9tLlNvbGlkQ29sb3JCcnVzaCwgTkxSRS5Db21tb24iLCJDb2xvciI6eyIkaWQiOiIzODgiLCJBIjoyNTUsIlIiOjIzNCwiRyI6MjIsIkIiOjMwfX0sIkxpbmVXZWlnaHQiOjAuMCwiTGluZVR5cGUiOjAsIlBhcmVudFN0eWxlIjpudWxsfSwiUGFyZW50U3R5bGUiOm51bGx9LCJUaXRsZVN0eWxlIjp7IiRpZCI6IjM4OSIsIkZvbnRTZXR0aW5ncyI6eyIkaWQiOiIzOTAiLCJGb250U2l6ZSI6MTAsIkZvbnROYW1lIjoiQ2FsaWJyaSIsIklzQm9sZCI6ZmFsc2UsIklzSXRhbGljIjpmYWxzZSwiSXNVbmRlcmxpbmVkIjpmYWxzZSwiUGFyZW50U3R5bGUiOm51bGx9LCJBdXRvU2l6ZSI6MCwiRm9yZWdyb3VuZCI6eyIkaWQiOiIzOTEiLCJDb2xvciI6eyIkaWQiOiIzOTIiLCJBIjoyNTUsIlIiOjAsIkciOjAsIkIiOjB9fSwiTWF4V2lkdGgiOjIwMC4wLCJNYXhIZWlnaHQiOiJJbmZpbml0eSIsIlNtYXJ0Rm9yZWdyb3VuZElzQWN0aXZlIjpmYWxzZSwiSG9yaXpvbnRhbEFsaWdubWVudCI6MiwiVmVydGljYWxBbGlnbm1lbnQiOjAsIlNtYXJ0Rm9yZWdyb3VuZCI6bnVsbCwiQmFja2dyb3VuZEZpbGxUeXBlIjowLCJNYXJnaW4iOnsiJGlkIjoiMzkzIiwiVG9wIjowLjAsIkxlZnQiOjAuMCwiUmlnaHQiOjAuMCwiQm90dG9tIjowLjB9LCJQYWRkaW5nIjp7IiRpZCI6IjM5NCIsIlRvcCI6MC4wLCJMZWZ0IjowLjAsIlJpZ2h0IjowLjAsIkJvdHRvbSI6MC4wfSwiQmFja2dyb3VuZCI6eyIkaWQiOiIzOTUiLCJDb2xvciI6eyIkaWQiOiIzOTYiLCJBIjowLCJSIjoyNTUsIkciOjI1NSwiQiI6MjU1fX0sIklzVmlzaWJsZSI6dHJ1ZSwiV2lkdGgiOjAuMCwiSGVpZ2h0IjowLjAsIkJvcmRlclN0eWxlIjpudWxsLCJQYXJlbnRTdHlsZSI6bnVsbH0sIkRhdGVTdHlsZSI6eyIkaWQiOiIzOTciLCJGb250U2V0dGluZ3MiOnsiJGlkIjoiMzk4IiwiRm9udFNpemUiOjEwLCJGb250TmFtZSI6IkNvcmJlbCIsIklzQm9sZCI6ZmFsc2UsIklzSXRhbGljIjpmYWxzZSwiSXNVbmRlcmxpbmVkIjpmYWxzZSwiUGFyZW50U3R5bGUiOm51bGx9LCJBdXRvU2l6ZSI6MCwiRm9yZWdyb3VuZCI6eyIkaWQiOiIzOTkiLCJDb2xvciI6eyIkaWQiOiI0MDAiLCJBIjoyNTUsIlIiOjEyNiwiRyI6MTI2LCJCIjoxMTZ9fSwiTWF4V2lkdGgiOjIwMC4wLCJNYXhIZWlnaHQiOiJJbmZpbml0eSIsIlNtYXJ0Rm9yZWdyb3VuZElzQWN0aXZlIjpmYWxzZSwiSG9yaXpvbnRhbEFsaWdubWVudCI6MiwiVmVydGljYWxBbGlnbm1lbnQiOjAsIlNtYXJ0Rm9yZWdyb3VuZCI6bnVsbCwiQmFja2dyb3VuZEZpbGxUeXBlIjowLCJNYXJnaW4iOnsiJGlkIjoiNDAxIiwiVG9wIjowLjAsIkxlZnQiOjAuMCwiUmlnaHQiOjAuMCwiQm90dG9tIjowLjB9LCJQYWRkaW5nIjp7IiRpZCI6IjQwMiIsIlRvcCI6MC4wLCJMZWZ0IjowLjAsIlJpZ2h0IjowLjAsIkJvdHRvbSI6MC4wfSwiQmFja2dyb3VuZCI6eyIkaWQiOiI0MDMiLCJDb2xvciI6eyIkaWQiOiI0MDQiLCJBIjowLCJSIjoyNTUsIkciOjI1NSwiQiI6MjU1fX0sIklzVmlzaWJsZSI6ZmFsc2UsIldpZHRoIjowLjAsIkhlaWdodCI6MC4wLCJCb3JkZXJTdHlsZSI6bnVsbCwiUGFyZW50U3R5bGUiOm51bGx9LCJEYXRlRm9ybWF0Ijp7IiRpZCI6IjQw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MDYiLCJGb3JtYXQiOjAsIklzVmlzaWJsZSI6ZmFsc2UsIkxhc3RLbm93blZpc2liaWxpdHlTdGF0ZSI6ZmFsc2V9LCJJc1Zpc2libGUiOnRydWUsIlBhcmVudFN0eWxlIjpudWxsfSwiRGVmYXVsdFN3aW1sYW5lQWN0aXZpdHlTdHlsZSI6eyIkaWQiOiI0MDciLCJIZWFkZXJTdHlsZSI6eyIkaWQiOiI0MDgiLCJUZXh0U3R5bGUiOnsiJGlkIjoiNDA5IiwiRm9udFNldHRpbmdzIjp7IiRpZCI6IjQxMCIsIkZvbnRTaXplIjoxMSwiRm9udE5hbWUiOiJDYWxpYnJpIiwiSXNCb2xkIjpmYWxzZSwiSXNJdGFsaWMiOmZhbHNlLCJJc1VuZGVybGluZWQiOmZhbHNlLCJQYXJlbnRTdHlsZSI6bnVsbH0sIkF1dG9TaXplIjowLCJGb3JlZ3JvdW5kIjp7IiRpZCI6IjQxMSIsIkNvbG9yIjp7IiRpZCI6IjQxMi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QxMyIsIlRvcCI6MC4wLCJMZWZ0IjowLjAsIlJpZ2h0IjowLjAsIkJvdHRvbSI6MC4wfSwiUGFkZGluZyI6eyIkaWQiOiI0MTQiLCJUb3AiOjAuMCwiTGVmdCI6MC4wLCJSaWdodCI6MC4wLCJCb3R0b20iOjAuMH0sIkJhY2tncm91bmQiOm51bGwsIklzVmlzaWJsZSI6dHJ1ZSwiV2lkdGgiOjAuMCwiSGVpZ2h0IjowLjAsIkJvcmRlclN0eWxlIjpudWxsLCJQYXJlbnRTdHlsZSI6bnVsbH0sIlJlY3RhbmdsZVN0eWxlIjp7IiRpZCI6IjQxNSIsIk1hcmdpbiI6eyIkaWQiOiI0MTYiLCJUb3AiOjAuMCwiTGVmdCI6MC4wLCJSaWdodCI6MC4wLCJCb3R0b20iOjAuMH0sIlBhZGRpbmciOnsiJGlkIjoiNDE3IiwiVG9wIjowLjAsIkxlZnQiOjAuMCwiUmlnaHQiOjAuMCwiQm90dG9tIjowLjB9LCJCYWNrZ3JvdW5kIjp7IiRpZCI6IjQxOCIsIkNvbG9yIjp7IiRpZCI6IjQxOSIsIkEiOjYzLCJSIjoyMzcsIkciOjEyNSwiQiI6NDl9fSwiSXNWaXNpYmxlIjp0cnVlLCJXaWR0aCI6MC4wLCJIZWlnaHQiOjAuMCwiQm9yZGVyU3R5bGUiOnsiJGlkIjoiNDIwIiwiTGluZUNvbG9yIjp7IiRpZCI6IjQyMSIsIiR0eXBlIjoiTkxSRS5Db21tb24uRG9tLlNvbGlkQ29sb3JCcnVzaCwgTkxSRS5Db21tb24iLCJDb2xvciI6eyIkaWQiOiI0MjIiLCJBIjoyNTUsIlIiOjI1NSwiRyI6MCwiQiI6MH19LCJMaW5lV2VpZ2h0IjowLjAsIkxpbmVUeXBlIjowLCJQYXJlbnRTdHlsZSI6bnVsbH0sIlBhcmVudFN0eWxlIjpudWxsfSwiTWFyZ2luIjp7IiRpZCI6IjQyMyIsIlRvcCI6MC4wLCJMZWZ0IjowLjAsIlJpZ2h0IjowLjAsIkJvdHRvbSI6MC4wfSwiUGFkZGluZyI6eyIkaWQiOiI0MjQiLCJUb3AiOjAuMCwiTGVmdCI6MC4wLCJSaWdodCI6MC4wLCJCb3R0b20iOjAuMH0sIkJhY2tncm91bmQiOm51bGwsIklzVmlzaWJsZSI6dHJ1ZSwiV2lkdGgiOjAuMCwiSGVpZ2h0IjowLjAsIkJvcmRlclN0eWxlIjpudWxsLCJQYXJlbnRTdHlsZSI6bnVsbH0sIkJhY2tncm91bmRTdHlsZSI6eyIkaWQiOiI0MjUiLCJNYXJnaW4iOnsiJGlkIjoiNDI2IiwiVG9wIjowLjAsIkxlZnQiOjAuMCwiUmlnaHQiOjAuMCwiQm90dG9tIjowLjB9LCJQYWRkaW5nIjp7IiRpZCI6IjQyNyIsIlRvcCI6MC4wLCJMZWZ0IjowLjAsIlJpZ2h0IjowLjAsIkJvdHRvbSI6MC4wfSwiQmFja2dyb3VuZCI6eyIkcmVmIjoiMjk1In0sIklzVmlzaWJsZSI6dHJ1ZSwiV2lkdGgiOjAuMCwiSGVpZ2h0IjowLjAsIkJvcmRlclN0eWxlIjp7IiRpZCI6IjQyOCIsIkxpbmVDb2xvciI6eyIkaWQiOiI0MjkiLCIkdHlwZSI6Ik5MUkUuQ29tbW9uLkRvbS5Tb2xpZENvbG9yQnJ1c2gsIE5MUkUuQ29tbW9uIiwiQ29sb3IiOnsiJGlkIjoiNDMwIiwiQSI6MjU1LCJSIjoyMzQsIkciOjIyLCJCIjozMH19LCJMaW5lV2VpZ2h0IjowLjAsIkxpbmVUeXBlIjowLCJQYXJlbnRTdHlsZSI6bnVsbH0sIlBhcmVudFN0eWxlIjpudWxsfSwiTWFyZ2luIjp7IiRpZCI6IjQzMSIsIlRvcCI6MC4wLCJMZWZ0IjowLjAsIlJpZ2h0IjowLjAsIkJvdHRvbSI6MC4wfSwiUGFkZGluZyI6eyIkaWQiOiI0MzIiLCJUb3AiOjAuMCwiTGVmdCI6MC4wLCJSaWdodCI6MC4wLCJCb3R0b20iOjAuMH0sIklzVmlzaWJsZSI6dHJ1ZSwiV2lkdGgiOjAuMCwiSGVpZ2h0IjowLjAsIkJvcmRlclN0eWxlIjpudWxsLCJQYXJlbnRTdHlsZSI6bnVsbH0sIk1hcmdpbiI6eyIkaWQiOiI0MzMiLCJUb3AiOjAuMCwiTGVmdCI6MC4wLCJSaWdodCI6MC4wLCJCb3R0b20iOjAuMH0sIlBhZGRpbmciOnsiJGlkIjoiNDM0IiwiVG9wIjowLjAsIkxlZnQiOjAuMCwiUmlnaHQiOjAuMCwiQm90dG9tIjowLjB9LCJJc1Zpc2libGUiOnRydWUsIldpZHRoIjowLjAsIkhlaWdodCI6MC4wLCJCb3JkZXJTdHlsZSI6eyIkaWQiOiI0MzUiLCJMaW5lQ29sb3IiOm51bGwsIkxpbmVXZWlnaHQiOjAuMCwiTGluZVR5cGUiOjAsIlBhcmVudFN0eWxlIjpudWxsfSwiUGFyZW50U3R5bGUiOm51bGx9fSx7IiRpZCI6IjQzNiIsIl9hY3Rpdml0aWVzIjpbeyIkaWQiOiI0MzciLCJfcm93cyI6W3siJGlkIjoiNDM4IiwiX3Rhc2tzIjpbeyIkaWQiOiI0MzkiLCJfYXR0YWNoZWRNaWxlc3RvbmVzIjpbXSwiVGFza0RlZmluaXRpb24iOnsiJGlkIjoiNDQwIiwiR3JvdXBOYW1lIjpudWxsLCJTdGFydERhdGUiOiIyMDIwLTAyLTEzVDA4OjAwOjAwWiIsIkVuZERhdGUiOiIyMDIwLTEyLTI4VDE3OjAwOjAwWiIsIlBlcmNlbnRhZ2VDb21wbGV0ZSI6bnVsbCwiU3R5bGUiOnsiJGlkIjoiNDQxIiwiU2hhcGUiOjMsIlNoYXBlVGhpY2tuZXNzIjoxLCJEdXJhdGlvbkZvcm1hdCI6MSwiSW5jbHVkZU5vbldvcmtpbmdEYXlzSW5EdXJhdGlvbiI6ZmFsc2UsIlBlcmNlbnRhZ2VDb21wbGV0ZVN0eWxlIjp7IiRpZCI6IjQ0MiIsIkZvbnRTZXR0aW5ncyI6eyIkaWQiOiI0NDMiLCJGb250U2l6ZSI6MTAsIkZvbnROYW1lIjoiQ2FsaWJyaSIsIklzQm9sZCI6ZmFsc2UsIklzSXRhbGljIjpmYWxzZSwiSXNVbmRlcmxpbmVkIjpmYWxzZSwiUGFyZW50U3R5bGUiOm51bGx9LCJBdXRvU2l6ZSI6MCwiRm9yZWdyb3VuZCI6eyIkaWQiOiI0NDQiLCJDb2xvciI6eyIkcmVmIjoiMTEifX0sIk1heFdpZHRoIjoyMDAuMCwiTWF4SGVpZ2h0IjoiSW5maW5pdHkiLCJTbWFydEZvcmVncm91bmRJc0FjdGl2ZSI6ZmFsc2UsIkhvcml6b250YWxBbGlnbm1lbnQiOjAsIlZlcnRpY2FsQWxpZ25tZW50IjowLCJTbWFydEZvcmVncm91bmQiOm51bGwsIkJhY2tncm91bmRGaWxsVHlwZSI6MCwiTWFyZ2luIjp7IiRpZCI6IjQ0NSIsIlRvcCI6MC4wLCJMZWZ0IjowLjAsIlJpZ2h0IjowLjAsIkJvdHRvbSI6MC4wfSwiUGFkZGluZyI6eyIkaWQiOiI0NDYiLCJUb3AiOjAuMCwiTGVmdCI6MC4wLCJSaWdodCI6MC4wLCJCb3R0b20iOjAuMH0sIkJhY2tncm91bmQiOnsiJHJlZiI6IjE0In0sIklzVmlzaWJsZSI6dHJ1ZSwiV2lkdGgiOjAuMCwiSGVpZ2h0IjowLjAsIkJvcmRlclN0eWxlIjp7IiRpZCI6IjQ0NyIsIkxpbmVDb2xvciI6bnVsbCwiTGluZVdlaWdodCI6MC4wLCJMaW5lVHlwZSI6MCwiUGFyZW50U3R5bGUiOm51bGx9LCJQYXJlbnRTdHlsZSI6bnVsbH0sIkR1cmF0aW9uU3R5bGUiOnsiJGlkIjoiNDQ4IiwiRm9udFNldHRpbmdzIjp7IiRpZCI6IjQ0OSIsIkZvbnRTaXplIjoxMCwiRm9udE5hbWUiOiJDYWxpYnJpIiwiSXNCb2xkIjp0cnVlLCJJc0l0YWxpYyI6ZmFsc2UsIklzVW5kZXJsaW5lZCI6ZmFsc2UsIlBhcmVudFN0eWxlIjpudWxsfSwiQXV0b1NpemUiOjAsIkZvcmVncm91bmQiOnsiJGlkIjoiNDUwIiwiQ29sb3IiOnsiJGlkIjoiNDUxIiwiQSI6MjU1LCJSIjo3MSwiRyI6OTAsIkIiOjEwN319LCJNYXhXaWR0aCI6MjAwLjAsIk1heEhlaWdodCI6IkluZmluaXR5IiwiU21hcnRGb3JlZ3JvdW5kSXNBY3RpdmUiOmZhbHNlLCJIb3Jpem9udGFsQWxpZ25tZW50IjoyLCJWZXJ0aWNhbEFsaWdubWVudCI6MCwiU21hcnRGb3JlZ3JvdW5kIjpudWxsLCJCYWNrZ3JvdW5kRmlsbFR5cGUiOjAsIk1hcmdpbiI6eyIkaWQiOiI0NTIiLCJUb3AiOjAuMCwiTGVmdCI6MC4wLCJSaWdodCI6MC4wLCJCb3R0b20iOjAuMH0sIlBhZGRpbmciOnsiJGlkIjoiNDUzIiwiVG9wIjowLjAsIkxlZnQiOjAuMCwiUmlnaHQiOjAuMCwiQm90dG9tIjowLjB9LCJCYWNrZ3JvdW5kIjp7IiRpZCI6IjQ1NCIsIkNvbG9yIjp7IiRpZCI6IjQ1NSIsIkEiOjAsIlIiOjI1NSwiRyI6MjU1LCJCIjoyNTV9fSwiSXNWaXNpYmxlIjp0cnVlLCJXaWR0aCI6MC4wLCJIZWlnaHQiOjAuMCwiQm9yZGVyU3R5bGUiOnsiJGlkIjoiNDU2IiwiTGluZUNvbG9yIjpudWxsLCJMaW5lV2VpZ2h0IjowLjAsIkxpbmVUeXBlIjowLCJQYXJlbnRTdHlsZSI6bnVsbH0sIlBhcmVudFN0eWxlIjpudWxsfSwiSG9yaXpvbnRhbENvbm5lY3RvclN0eWxlIjp7IiRpZCI6IjQ1NyIsIkxpbmVDb2xvciI6eyIkcmVmIjoiMjcifSwiTGluZVdlaWdodCI6MS4wLCJMaW5lVHlwZSI6MCwiUGFyZW50U3R5bGUiOm51bGx9LCJWZXJ0aWNhbENvbm5lY3RvclN0eWxlIjp7IiRpZCI6IjQ1OCIsIkxpbmVDb2xvciI6eyIkcmVmIjoiMzAifSwiTGluZVdlaWdodCI6MC4wLCJMaW5lVHlwZSI6MCwiUGFyZW50U3R5bGUiOm51bGx9LCJNYXJnaW4iOm51bGwsIlN0YXJ0RGF0ZVBvc2l0aW9uIjo2LCJFbmREYXRlUG9zaXRpb24iOjYsIkRhdGVJc1Zpc2libGUiOmZhbHNlLCJUaXRsZVBvc2l0aW9uIjoyLCJEdXJhdGlvblBvc2l0aW9uIjozLCJQZXJjZW50YWdlQ29tcGxldGVkUG9zaXRpb24iOjYsIlNwYWNpbmciOjUsIklzQmVsb3dUaW1lYmFuZCI6dHJ1ZSwiUGVyY2VudGFnZUNvbXBsZXRlU2hhcGVPcGFjaXR5IjozNSwiU2hhcGVTdHlsZSI6eyIkaWQiOiI0NTkiLCJNYXJnaW4iOnsiJGlkIjoiNDYwIiwiVG9wIjowLjAsIkxlZnQiOjQuMCwiUmlnaHQiOjQuMCwiQm90dG9tIjowLjB9LCJQYWRkaW5nIjp7IiRpZCI6IjQ2MSIsIlRvcCI6MC4wLCJMZWZ0IjowLjAsIlJpZ2h0IjowLjAsIkJvdHRvbSI6MC4wfSwiQmFja2dyb3VuZCI6eyIkaWQiOiI0NjIiLCJDb2xvciI6eyIkaWQiOiI0NjMiLCJBIjoyNTUsIlIiOjU5LCJHIjoxMzUsIkIiOjIwNX19LCJJc1Zpc2libGUiOnRydWUsIldpZHRoIjowLjAsIkhlaWdodCI6MTYuMCwiQm9yZGVyU3R5bGUiOnsiJGlkIjoiNDY0IiwiTGluZUNvbG9yIjp7IiRpZCI6IjQ2NSIsIiR0eXBlIjoiTkxSRS5Db21tb24uRG9tLlNvbGlkQ29sb3JCcnVzaCwgTkxSRS5Db21tb24iLCJDb2xvciI6eyIkaWQiOiI0NjYiLCJBIjoyNTUsIlIiOjI1NSwiRyI6MCwiQiI6MH19LCJMaW5lV2VpZ2h0IjowLjAsIkxpbmVUeXBlIjowLCJQYXJlbnRTdHlsZSI6bnVsbH0sIlBhcmVudFN0eWxlIjpudWxsfSwiVGl0bGVTdHlsZSI6eyIkaWQiOiI0NjciLCJGb250U2V0dGluZ3MiOnsiJGlkIjoiNDY4IiwiRm9udFNpemUiOjExLCJGb250TmFtZSI6IkNvcmJlbCIsIklzQm9sZCI6dHJ1ZSwiSXNJdGFsaWMiOmZhbHNlLCJJc1VuZGVybGluZWQiOmZhbHNlLCJQYXJlbnRTdHlsZSI6bnVsbH0sIkF1dG9TaXplIjoyLCJGb3JlZ3JvdW5kIjp7IiRpZCI6IjQ2OSIsIkNvbG9yIjp7IiRpZCI6IjQ3MCIsIkEiOjI1NSwiUiI6MjU1LCJHIjoyNTUsIkIiOjI1NX19LCJNYXhXaWR0aCI6MTA5LjE2MzMzMzMzMzMzMzM0LCJNYXhIZWlnaHQiOiJJbmZpbml0eSIsIlNtYXJ0Rm9yZWdyb3VuZElzQWN0aXZlIjpmYWxzZSwiSG9yaXpvbnRhbEFsaWdubWVudCI6MSwiVmVydGljYWxBbGlnbm1lbnQiOjAsIlNtYXJ0Rm9yZWdyb3VuZCI6bnVsbCwiQmFja2dyb3VuZEZpbGxUeXBlIjowLCJNYXJnaW4iOnsiJGlkIjoiNDcxIiwiVG9wIjowLjAsIkxlZnQiOjAuMCwiUmlnaHQiOjAuMCwiQm90dG9tIjowLjB9LCJQYWRkaW5nIjp7IiRpZCI6IjQ3MiIsIlRvcCI6MC4wLCJMZWZ0IjowLjAsIlJpZ2h0IjowLjAsIkJvdHRvbSI6MC4wfSwiQmFja2dyb3VuZCI6eyIkaWQiOiI0NzMiLCJDb2xvciI6eyIkaWQiOiI0NzQiLCJBIjowLCJSIjoyNTUsIkciOjI1NSwiQiI6MjU1fX0sIklzVmlzaWJsZSI6dHJ1ZSwiV2lkdGgiOjAuMCwiSGVpZ2h0IjowLjAsIkJvcmRlclN0eWxlIjp7IiRpZCI6IjQ3NSIsIkxpbmVDb2xvciI6bnVsbCwiTGluZVdlaWdodCI6MC4wLCJMaW5lVHlwZSI6MCwiUGFyZW50U3R5bGUiOm51bGx9LCJQYXJlbnRTdHlsZSI6bnVsbH0sIkRhdGVTdHlsZSI6eyIkaWQiOiI0NzYiLCJGb250U2V0dGluZ3MiOnsiJGlkIjoiNDc3IiwiRm9udFNpemUiOjEwLCJGb250TmFtZSI6IkNhbGlicmkiLCJJc0JvbGQiOmZhbHNlLCJJc0l0YWxpYyI6ZmFsc2UsIklzVW5kZXJsaW5lZCI6ZmFsc2UsIlBhcmVudFN0eWxlIjpudWxsfSwiQXV0b1NpemUiOjAsIkZvcmVncm91bmQiOnsiJGlkIjoiNDc4IiwiQ29sb3IiOnsiJGlkIjoiNDc5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0ODAiLCJUb3AiOjAuMCwiTGVmdCI6MC4wLCJSaWdodCI6MC4wLCJCb3R0b20iOjAuMH0sIlBhZGRpbmciOnsiJGlkIjoiNDgxIiwiVG9wIjowLjAsIkxlZnQiOjAuMCwiUmlnaHQiOjAuMCwiQm90dG9tIjowLjB9LCJCYWNrZ3JvdW5kIjp7IiRyZWYiOiI1NSJ9LCJJc1Zpc2libGUiOnRydWUsIldpZHRoIjowLjAsIkhlaWdodCI6MC4wLCJCb3JkZXJTdHlsZSI6eyIkaWQiOiI0ODIiLCJMaW5lQ29sb3IiOm51bGwsIkxpbmVXZWlnaHQiOjAuMCwiTGluZVR5cGUiOjAsIlBhcmVudFN0eWxlIjpudWxsfSwiUGFyZW50U3R5bGUiOm51bGx9LCJEYXRlRm9ybWF0Ijp7IiRpZCI6IjQ4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ODQiLCJGb3JtYXQiOjAsIklzVmlzaWJsZSI6ZmFsc2UsIkxhc3RLbm93blZpc2liaWxpdHlTdGF0ZSI6ZmFsc2V9LCJJc1Zpc2libGUiOnRydWUsIlBhcmVudFN0eWxlIjpudWxsfSwiSW5kZXgiOjEyLCJTbWFydER1cmF0aW9uQWN0aXZhdGVkIjpmYWxzZSwiRGF0ZUZvcm1hdCI6eyIkcmVmIjoiNDgzIn0sIldlZWtOdW1iZXJpbmciOnsiJGlkIjoiNDg1IiwiRm9ybWF0IjowLCJJc1Zpc2libGUiOmZhbHNlLCJMYXN0S25vd25WaXNpYmlsaXR5U3RhdGUiOmZhbHNlfSwiSWQiOiI1NWExYzA4My01MDVkLTQwZDgtOTAzMi0xZWFlMzU4ZTdkMDIiLCJJbXBvcnRJZCI6IkZBQjYwNURGLThDODMtRUExMS1BNTRFLTVDRjM3MDZBOEEyNyIsIlRpdGxlIjoiV2ViIGFwcCIsIk5vdGUiOm51bGwsIkh5cGVybGluayI6eyIkaWQiOiI0ODYiLCJBZGRyZXNzIjoiIiwiU3ViQWRkcmVzcyI6IiJ9LCJJc0NoYW5nZWQiOmZhbHNlLCJJc05ldyI6ZmFsc2V9fV0sIl9taWxlc3RvbmVzIjpbXSwiSWQiOiIwMDAwMDAwMC0wMDAwLTAwMDAtMDAwMC0wMDAwMDAwMDAwMDAiLCJJc1NpbmdsZUl0ZW1Sb3ciOnRydWV9LHsiJGlkIjoiNDg3IiwiX3Rhc2tzIjpbeyIkaWQiOiI0ODgiLCJfYXR0YWNoZWRNaWxlc3RvbmVzIjpbXSwiVGFza0RlZmluaXRpb24iOnsiJGlkIjoiNDg5IiwiR3JvdXBOYW1lIjpudWxsLCJTdGFydERhdGUiOiIyMDIwLTA1LTA0VDA4OjAwOjAwWiIsIkVuZERhdGUiOiIyMDIwLTEyLTI4VDE3OjAwOjAwWiIsIlBlcmNlbnRhZ2VDb21wbGV0ZSI6bnVsbCwiU3R5bGUiOnsiJGlkIjoiNDkwIiwiU2hhcGUiOjMsIlNoYXBlVGhpY2tuZXNzIjoxLCJEdXJhdGlvbkZvcm1hdCI6MSwiSW5jbHVkZU5vbldvcmtpbmdEYXlzSW5EdXJhdGlvbiI6ZmFsc2UsIlBlcmNlbnRhZ2VDb21wbGV0ZVN0eWxlIjp7IiRpZCI6IjQ5MSIsIkZvbnRTZXR0aW5ncyI6eyIkaWQiOiI0OTIiLCJGb250U2l6ZSI6MTAsIkZvbnROYW1lIjoiQ2FsaWJyaSIsIklzQm9sZCI6ZmFsc2UsIklzSXRhbGljIjpmYWxzZSwiSXNVbmRlcmxpbmVkIjpmYWxzZSwiUGFyZW50U3R5bGUiOm51bGx9LCJBdXRvU2l6ZSI6MCwiRm9yZWdyb3VuZCI6eyIkaWQiOiI0OTMiLCJDb2xvciI6eyIkcmVmIjoiMTEifX0sIk1heFdpZHRoIjoyMDAuMCwiTWF4SGVpZ2h0IjoiSW5maW5pdHkiLCJTbWFydEZvcmVncm91bmRJc0FjdGl2ZSI6ZmFsc2UsIkhvcml6b250YWxBbGlnbm1lbnQiOjAsIlZlcnRpY2FsQWxpZ25tZW50IjowLCJTbWFydEZvcmVncm91bmQiOm51bGwsIkJhY2tncm91bmRGaWxsVHlwZSI6MCwiTWFyZ2luIjp7IiRpZCI6IjQ5NCIsIlRvcCI6MC4wLCJMZWZ0IjowLjAsIlJpZ2h0IjowLjAsIkJvdHRvbSI6MC4wfSwiUGFkZGluZyI6eyIkaWQiOiI0OTUiLCJUb3AiOjAuMCwiTGVmdCI6MC4wLCJSaWdodCI6MC4wLCJCb3R0b20iOjAuMH0sIkJhY2tncm91bmQiOnsiJHJlZiI6IjE0In0sIklzVmlzaWJsZSI6dHJ1ZSwiV2lkdGgiOjAuMCwiSGVpZ2h0IjowLjAsIkJvcmRlclN0eWxlIjp7IiRpZCI6IjQ5NiIsIkxpbmVDb2xvciI6bnVsbCwiTGluZVdlaWdodCI6MC4wLCJMaW5lVHlwZSI6MCwiUGFyZW50U3R5bGUiOm51bGx9LCJQYXJlbnRTdHlsZSI6bnVsbH0sIkR1cmF0aW9uU3R5bGUiOnsiJGlkIjoiNDk3IiwiRm9udFNldHRpbmdzIjp7IiRpZCI6IjQ5OCIsIkZvbnRTaXplIjoxMCwiRm9udE5hbWUiOiJDYWxpYnJpIiwiSXNCb2xkIjp0cnVlLCJJc0l0YWxpYyI6ZmFsc2UsIklzVW5kZXJsaW5lZCI6ZmFsc2UsIlBhcmVudFN0eWxlIjpudWxsfSwiQXV0b1NpemUiOjAsIkZvcmVncm91bmQiOnsiJGlkIjoiNDk5IiwiQ29sb3IiOnsiJGlkIjoiNTAwIiwiQSI6MjU1LCJSIjo3MSwiRyI6OTAsIkIiOjEwN319LCJNYXhXaWR0aCI6MjAwLjAsIk1heEhlaWdodCI6IkluZmluaXR5IiwiU21hcnRGb3JlZ3JvdW5kSXNBY3RpdmUiOmZhbHNlLCJIb3Jpem9udGFsQWxpZ25tZW50IjoyLCJWZXJ0aWNhbEFsaWdubWVudCI6MCwiU21hcnRGb3JlZ3JvdW5kIjpudWxsLCJCYWNrZ3JvdW5kRmlsbFR5cGUiOjAsIk1hcmdpbiI6eyIkaWQiOiI1MDEiLCJUb3AiOjAuMCwiTGVmdCI6MC4wLCJSaWdodCI6MC4wLCJCb3R0b20iOjAuMH0sIlBhZGRpbmciOnsiJGlkIjoiNTAyIiwiVG9wIjowLjAsIkxlZnQiOjAuMCwiUmlnaHQiOjAuMCwiQm90dG9tIjowLjB9LCJCYWNrZ3JvdW5kIjp7IiRpZCI6IjUwMyIsIkNvbG9yIjp7IiRpZCI6IjUwNCIsIkEiOjAsIlIiOjI1NSwiRyI6MjU1LCJCIjoyNTV9fSwiSXNWaXNpYmxlIjp0cnVlLCJXaWR0aCI6MC4wLCJIZWlnaHQiOjAuMCwiQm9yZGVyU3R5bGUiOnsiJGlkIjoiNTA1IiwiTGluZUNvbG9yIjpudWxsLCJMaW5lV2VpZ2h0IjowLjAsIkxpbmVUeXBlIjowLCJQYXJlbnRTdHlsZSI6bnVsbH0sIlBhcmVudFN0eWxlIjpudWxsfSwiSG9yaXpvbnRhbENvbm5lY3RvclN0eWxlIjp7IiRpZCI6IjUwNiIsIkxpbmVDb2xvciI6eyIkcmVmIjoiMjcifSwiTGluZVdlaWdodCI6MS4wLCJMaW5lVHlwZSI6MCwiUGFyZW50U3R5bGUiOm51bGx9LCJWZXJ0aWNhbENvbm5lY3RvclN0eWxlIjp7IiRpZCI6IjUwNyIsIkxpbmVDb2xvciI6eyIkcmVmIjoiMzAifSwiTGluZVdlaWdodCI6MC4wLCJMaW5lVHlwZSI6MCwiUGFyZW50U3R5bGUiOm51bGx9LCJNYXJnaW4iOm51bGwsIlN0YXJ0RGF0ZVBvc2l0aW9uIjo2LCJFbmREYXRlUG9zaXRpb24iOjYsIkRhdGVJc1Zpc2libGUiOmZhbHNlLCJUaXRsZVBvc2l0aW9uIjoyLCJEdXJhdGlvblBvc2l0aW9uIjozLCJQZXJjZW50YWdlQ29tcGxldGVkUG9zaXRpb24iOjYsIlNwYWNpbmciOjUsIklzQmVsb3dUaW1lYmFuZCI6dHJ1ZSwiUGVyY2VudGFnZUNvbXBsZXRlU2hhcGVPcGFjaXR5IjozNSwiU2hhcGVTdHlsZSI6eyIkaWQiOiI1MDgiLCJNYXJnaW4iOnsiJGlkIjoiNTA5IiwiVG9wIjowLjAsIkxlZnQiOjQuMCwiUmlnaHQiOjQuMCwiQm90dG9tIjowLjB9LCJQYWRkaW5nIjp7IiRpZCI6IjUxMCIsIlRvcCI6MC4wLCJMZWZ0IjowLjAsIlJpZ2h0IjowLjAsIkJvdHRvbSI6MC4wfSwiQmFja2dyb3VuZCI6eyIkaWQiOiI1MTEiLCJDb2xvciI6eyIkaWQiOiI1MTIiLCJBIjoyNTUsIlIiOjU5LCJHIjoxMzUsIkIiOjIwNX19LCJJc1Zpc2libGUiOnRydWUsIldpZHRoIjowLjAsIkhlaWdodCI6MTYuMCwiQm9yZGVyU3R5bGUiOnsiJGlkIjoiNTEzIiwiTGluZUNvbG9yIjp7IiRpZCI6IjUxNCIsIiR0eXBlIjoiTkxSRS5Db21tb24uRG9tLlNvbGlkQ29sb3JCcnVzaCwgTkxSRS5Db21tb24iLCJDb2xvciI6eyIkaWQiOiI1MTUiLCJBIjoyNTUsIlIiOjI1NSwiRyI6MCwiQiI6MH19LCJMaW5lV2VpZ2h0IjowLjAsIkxpbmVUeXBlIjowLCJQYXJlbnRTdHlsZSI6bnVsbH0sIlBhcmVudFN0eWxlIjpudWxsfSwiVGl0bGVTdHlsZSI6eyIkaWQiOiI1MTYiLCJGb250U2V0dGluZ3MiOnsiJGlkIjoiNTE3IiwiRm9udFNpemUiOjExLCJGb250TmFtZSI6IkNvcmJlbCIsIklzQm9sZCI6dHJ1ZSwiSXNJdGFsaWMiOmZhbHNlLCJJc1VuZGVybGluZWQiOmZhbHNlLCJQYXJlbnRTdHlsZSI6bnVsbH0sIkF1dG9TaXplIjowLCJGb3JlZ3JvdW5kIjp7IiRpZCI6IjUxOCIsIkNvbG9yIjp7IiRpZCI6IjUxOSIsIkEiOjI1NSwiUiI6MjU1LCJHIjoyNTUsIkIiOjI1NX19LCJNYXhXaWR0aCI6NzIwLjAsIk1heEhlaWdodCI6IkluZmluaXR5IiwiU21hcnRGb3JlZ3JvdW5kSXNBY3RpdmUiOmZhbHNlLCJIb3Jpem9udGFsQWxpZ25tZW50IjoxLCJWZXJ0aWNhbEFsaWdubWVudCI6MCwiU21hcnRGb3JlZ3JvdW5kIjpudWxsLCJCYWNrZ3JvdW5kRmlsbFR5cGUiOjAsIk1hcmdpbiI6eyIkaWQiOiI1MjAiLCJUb3AiOjAuMCwiTGVmdCI6MC4wLCJSaWdodCI6MC4wLCJCb3R0b20iOjAuMH0sIlBhZGRpbmciOnsiJGlkIjoiNTIxIiwiVG9wIjowLjAsIkxlZnQiOjAuMCwiUmlnaHQiOjAuMCwiQm90dG9tIjowLjB9LCJCYWNrZ3JvdW5kIjp7IiRpZCI6IjUyMiIsIkNvbG9yIjp7IiRpZCI6IjUyMyIsIkEiOjAsIlIiOjI1NSwiRyI6MjU1LCJCIjoyNTV9fSwiSXNWaXNpYmxlIjp0cnVlLCJXaWR0aCI6MC4wLCJIZWlnaHQiOjAuMCwiQm9yZGVyU3R5bGUiOnsiJGlkIjoiNTI0IiwiTGluZUNvbG9yIjpudWxsLCJMaW5lV2VpZ2h0IjowLjAsIkxpbmVUeXBlIjowLCJQYXJlbnRTdHlsZSI6bnVsbH0sIlBhcmVudFN0eWxlIjpudWxsfSwiRGF0ZVN0eWxlIjp7IiRpZCI6IjUyNSIsIkZvbnRTZXR0aW5ncyI6eyIkaWQiOiI1MjYiLCJGb250U2l6ZSI6MTAsIkZvbnROYW1lIjoiQ29yYmVsIiwiSXNCb2xkIjpmYWxzZSwiSXNJdGFsaWMiOmZhbHNlLCJJc1VuZGVybGluZWQiOmZhbHNlLCJQYXJlbnRTdHlsZSI6bnVsbH0sIkF1dG9TaXplIjowLCJGb3JlZ3JvdW5kIjp7IiRpZCI6IjUyNyIsIkNvbG9yIjp7IiRpZCI6IjUyOCIsIkEiOjI1NSwiUiI6MjksIkciOjI2LCJCIjoyOX19LCJNYXhXaWR0aCI6MjAwLjAsIk1heEhlaWdodCI6IkluZmluaXR5IiwiU21hcnRGb3JlZ3JvdW5kSXNBY3RpdmUiOmZhbHNlLCJIb3Jpem9udGFsQWxpZ25tZW50IjowLCJWZXJ0aWNhbEFsaWdubWVudCI6MCwiU21hcnRGb3JlZ3JvdW5kIjpudWxsLCJCYWNrZ3JvdW5kRmlsbFR5cGUiOjAsIk1hcmdpbiI6eyIkaWQiOiI1MjkiLCJUb3AiOjAuMCwiTGVmdCI6MC4wLCJSaWdodCI6MC4wLCJCb3R0b20iOjAuMH0sIlBhZGRpbmciOnsiJGlkIjoiNTMwIiwiVG9wIjowLjAsIkxlZnQiOjAuMCwiUmlnaHQiOjAuMCwiQm90dG9tIjowLjB9LCJCYWNrZ3JvdW5kIjp7IiRyZWYiOiI1NSJ9LCJJc1Zpc2libGUiOnRydWUsIldpZHRoIjowLjAsIkhlaWdodCI6MC4wLCJCb3JkZXJTdHlsZSI6eyIkaWQiOiI1MzEiLCJMaW5lQ29sb3IiOm51bGwsIkxpbmVXZWlnaHQiOjAuMCwiTGluZVR5cGUiOjAsIlBhcmVudFN0eWxlIjpudWxsfSwiUGFyZW50U3R5bGUiOm51bGx9LCJEYXRlRm9ybWF0Ijp7IiRpZCI6IjUz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MzMiLCJGb3JtYXQiOjAsIklzVmlzaWJsZSI6ZmFsc2UsIkxhc3RLbm93blZpc2liaWxpdHlTdGF0ZSI6ZmFsc2V9LCJJc1Zpc2libGUiOnRydWUsIlBhcmVudFN0eWxlIjpudWxsfSwiSW5kZXgiOjEzLCJTbWFydER1cmF0aW9uQWN0aXZhdGVkIjpmYWxzZSwiRGF0ZUZvcm1hdCI6eyIkcmVmIjoiNTMyIn0sIldlZWtOdW1iZXJpbmciOnsiJGlkIjoiNTM0IiwiRm9ybWF0IjowLCJJc1Zpc2libGUiOmZhbHNlLCJMYXN0S25vd25WaXNpYmlsaXR5U3RhdGUiOmZhbHNlfSwiSWQiOiJjMjhlNjVlMi1hNWMyLTQyYmYtOGZhMi1hZDM3ZWQxYzJjZDgiLCJJbXBvcnRJZCI6IkZDQjYwNURGLThDODMtRUExMS1BNTRFLTVDRjM3MDZBOEEyNyIsIlRpdGxlIjoiTW9iaWxlIGFwcCIsIk5vdGUiOm51bGwsIkh5cGVybGluayI6eyIkaWQiOiI1MzUiLCJBZGRyZXNzIjoiIiwiU3ViQWRkcmVzcyI6IiJ9LCJJc0NoYW5nZWQiOmZhbHNlLCJJc05ldyI6ZmFsc2V9fV0sIl9taWxlc3RvbmVzIjpbXSwiSWQiOiIwMDAwMDAwMC0wMDAwLTAwMDAtMDAwMC0wMDAwMDAwMDAwMDAiLCJJc1NpbmdsZUl0ZW1Sb3ciOnRydWV9LHsiJGlkIjoiNTM2IiwiX3Rhc2tzIjpbeyIkaWQiOiI1MzciLCJfYXR0YWNoZWRNaWxlc3RvbmVzIjpbXSwiVGFza0RlZmluaXRpb24iOnsiJGlkIjoiNTM4IiwiR3JvdXBOYW1lIjpudWxsLCJTdGFydERhdGUiOiIyMDIwLTA2LTIzVDA4OjAwOjAwWiIsIkVuZERhdGUiOiIyMDIwLTEyLTI4VDE3OjAwOjAwWiIsIlBlcmNlbnRhZ2VDb21wbGV0ZSI6bnVsbCwiU3R5bGUiOnsiJGlkIjoiNTM5IiwiU2hhcGUiOjMsIlNoYXBlVGhpY2tuZXNzIjoxLCJEdXJhdGlvbkZvcm1hdCI6MSwiSW5jbHVkZU5vbldvcmtpbmdEYXlzSW5EdXJhdGlvbiI6ZmFsc2UsIlBlcmNlbnRhZ2VDb21wbGV0ZVN0eWxlIjp7IiRpZCI6IjU0MCIsIkZvbnRTZXR0aW5ncyI6eyIkaWQiOiI1NDEiLCJGb250U2l6ZSI6MTAsIkZvbnROYW1lIjoiQ2FsaWJyaSIsIklzQm9sZCI6ZmFsc2UsIklzSXRhbGljIjpmYWxzZSwiSXNVbmRlcmxpbmVkIjpmYWxzZSwiUGFyZW50U3R5bGUiOm51bGx9LCJBdXRvU2l6ZSI6MCwiRm9yZWdyb3VuZCI6eyIkaWQiOiI1NDIiLCJDb2xvciI6eyIkcmVmIjoiMTEifX0sIk1heFdpZHRoIjoyMDAuMCwiTWF4SGVpZ2h0IjoiSW5maW5pdHkiLCJTbWFydEZvcmVncm91bmRJc0FjdGl2ZSI6ZmFsc2UsIkhvcml6b250YWxBbGlnbm1lbnQiOjAsIlZlcnRpY2FsQWxpZ25tZW50IjowLCJTbWFydEZvcmVncm91bmQiOm51bGwsIkJhY2tncm91bmRGaWxsVHlwZSI6MCwiTWFyZ2luIjp7IiRpZCI6IjU0MyIsIlRvcCI6MC4wLCJMZWZ0IjowLjAsIlJpZ2h0IjowLjAsIkJvdHRvbSI6MC4wfSwiUGFkZGluZyI6eyIkaWQiOiI1NDQiLCJUb3AiOjAuMCwiTGVmdCI6MC4wLCJSaWdodCI6MC4wLCJCb3R0b20iOjAuMH0sIkJhY2tncm91bmQiOnsiJHJlZiI6IjE0In0sIklzVmlzaWJsZSI6dHJ1ZSwiV2lkdGgiOjAuMCwiSGVpZ2h0IjowLjAsIkJvcmRlclN0eWxlIjp7IiRpZCI6IjU0NSIsIkxpbmVDb2xvciI6bnVsbCwiTGluZVdlaWdodCI6MC4wLCJMaW5lVHlwZSI6MCwiUGFyZW50U3R5bGUiOm51bGx9LCJQYXJlbnRTdHlsZSI6bnVsbH0sIkR1cmF0aW9uU3R5bGUiOnsiJGlkIjoiNTQ2IiwiRm9udFNldHRpbmdzIjp7IiRpZCI6IjU0NyIsIkZvbnRTaXplIjoxMCwiRm9udE5hbWUiOiJDYWxpYnJpIiwiSXNCb2xkIjp0cnVlLCJJc0l0YWxpYyI6ZmFsc2UsIklzVW5kZXJsaW5lZCI6ZmFsc2UsIlBhcmVudFN0eWxlIjpudWxsfSwiQXV0b1NpemUiOjAsIkZvcmVncm91bmQiOnsiJGlkIjoiNTQ4IiwiQ29sb3IiOnsiJGlkIjoiNTQ5IiwiQSI6MjU1LCJSIjo3MSwiRyI6OTAsIkIiOjEwN319LCJNYXhXaWR0aCI6MjAwLjAsIk1heEhlaWdodCI6IkluZmluaXR5IiwiU21hcnRGb3JlZ3JvdW5kSXNBY3RpdmUiOmZhbHNlLCJIb3Jpem9udGFsQWxpZ25tZW50IjoyLCJWZXJ0aWNhbEFsaWdubWVudCI6MCwiU21hcnRGb3JlZ3JvdW5kIjpudWxsLCJCYWNrZ3JvdW5kRmlsbFR5cGUiOjAsIk1hcmdpbiI6eyIkaWQiOiI1NTAiLCJUb3AiOjAuMCwiTGVmdCI6MC4wLCJSaWdodCI6MC4wLCJCb3R0b20iOjAuMH0sIlBhZGRpbmciOnsiJGlkIjoiNTUxIiwiVG9wIjowLjAsIkxlZnQiOjAuMCwiUmlnaHQiOjAuMCwiQm90dG9tIjowLjB9LCJCYWNrZ3JvdW5kIjp7IiRpZCI6IjU1MiIsIkNvbG9yIjp7IiRpZCI6IjU1MyIsIkEiOjAsIlIiOjI1NSwiRyI6MjU1LCJCIjoyNTV9fSwiSXNWaXNpYmxlIjp0cnVlLCJXaWR0aCI6MC4wLCJIZWlnaHQiOjAuMCwiQm9yZGVyU3R5bGUiOnsiJGlkIjoiNTU0IiwiTGluZUNvbG9yIjpudWxsLCJMaW5lV2VpZ2h0IjowLjAsIkxpbmVUeXBlIjowLCJQYXJlbnRTdHlsZSI6bnVsbH0sIlBhcmVudFN0eWxlIjpudWxsfSwiSG9yaXpvbnRhbENvbm5lY3RvclN0eWxlIjp7IiRpZCI6IjU1NSIsIkxpbmVDb2xvciI6eyIkcmVmIjoiMjcifSwiTGluZVdlaWdodCI6MS4wLCJMaW5lVHlwZSI6MCwiUGFyZW50U3R5bGUiOm51bGx9LCJWZXJ0aWNhbENvbm5lY3RvclN0eWxlIjp7IiRpZCI6IjU1NiIsIkxpbmVDb2xvciI6eyIkcmVmIjoiMzAifSwiTGluZVdlaWdodCI6MC4wLCJMaW5lVHlwZSI6MCwiUGFyZW50U3R5bGUiOm51bGx9LCJNYXJnaW4iOm51bGwsIlN0YXJ0RGF0ZVBvc2l0aW9uIjo2LCJFbmREYXRlUG9zaXRpb24iOjYsIkRhdGVJc1Zpc2libGUiOmZhbHNlLCJUaXRsZVBvc2l0aW9uIjoyLCJEdXJhdGlvblBvc2l0aW9uIjozLCJQZXJjZW50YWdlQ29tcGxldGVkUG9zaXRpb24iOjYsIlNwYWNpbmciOjMsIklzQmVsb3dUaW1lYmFuZCI6dHJ1ZSwiUGVyY2VudGFnZUNvbXBsZXRlU2hhcGVPcGFjaXR5IjozNSwiU2hhcGVTdHlsZSI6eyIkaWQiOiI1NTciLCJNYXJnaW4iOnsiJGlkIjoiNTU4IiwiVG9wIjowLjAsIkxlZnQiOjQuMCwiUmlnaHQiOjQuMCwiQm90dG9tIjowLjB9LCJQYWRkaW5nIjp7IiRpZCI6IjU1OSIsIlRvcCI6MC4wLCJMZWZ0IjowLjAsIlJpZ2h0IjowLjAsIkJvdHRvbSI6MC4wfSwiQmFja2dyb3VuZCI6eyIkaWQiOiI1NjAiLCJDb2xvciI6eyIkaWQiOiI1NjEiLCJBIjoyNTUsIlIiOjU5LCJHIjoxMzUsIkIiOjIwNX19LCJJc1Zpc2libGUiOnRydWUsIldpZHRoIjowLjAsIkhlaWdodCI6MTYuMCwiQm9yZGVyU3R5bGUiOnsiJGlkIjoiNTYyIiwiTGluZUNvbG9yIjp7IiRyZWYiOiI1MTQifSwiTGluZVdlaWdodCI6MC4wLCJMaW5lVHlwZSI6MCwiUGFyZW50U3R5bGUiOm51bGx9LCJQYXJlbnRTdHlsZSI6bnVsbH0sIlRpdGxlU3R5bGUiOnsiJGlkIjoiNTYzIiwiRm9udFNldHRpbmdzIjp7IiRpZCI6IjU2NCIsIkZvbnRTaXplIjoxMSwiRm9udE5hbWUiOiJDb3JiZWwiLCJJc0JvbGQiOnRydWUsIklzSXRhbGljIjpmYWxzZSwiSXNVbmRlcmxpbmVkIjpmYWxzZSwiUGFyZW50U3R5bGUiOm51bGx9LCJBdXRvU2l6ZSI6MCwiRm9yZWdyb3VuZCI6eyIkaWQiOiI1NjUiLCJDb2xvciI6eyIkaWQiOiI1NjYiLCJBIjoyNTUsIlIiOjI1NSwiRyI6MjU1LCJCIjoyNTV9fSwiTWF4V2lkdGgiOjcyMC4wLCJNYXhIZWlnaHQiOiJJbmZpbml0eSIsIlNtYXJ0Rm9yZWdyb3VuZElzQWN0aXZlIjpmYWxzZSwiSG9yaXpvbnRhbEFsaWdubWVudCI6MSwiVmVydGljYWxBbGlnbm1lbnQiOjAsIlNtYXJ0Rm9yZWdyb3VuZCI6bnVsbCwiQmFja2dyb3VuZEZpbGxUeXBlIjowLCJNYXJnaW4iOnsiJGlkIjoiNTY3IiwiVG9wIjowLjAsIkxlZnQiOjAuMCwiUmlnaHQiOjAuMCwiQm90dG9tIjowLjB9LCJQYWRkaW5nIjp7IiRpZCI6IjU2OCIsIlRvcCI6MC4wLCJMZWZ0IjowLjAsIlJpZ2h0IjowLjAsIkJvdHRvbSI6MC4wfSwiQmFja2dyb3VuZCI6eyIkaWQiOiI1NjkiLCJDb2xvciI6eyIkaWQiOiI1NzAiLCJBIjowLCJSIjoyNTUsIkciOjI1NSwiQiI6MjU1fX0sIklzVmlzaWJsZSI6dHJ1ZSwiV2lkdGgiOjAuMCwiSGVpZ2h0IjowLjAsIkJvcmRlclN0eWxlIjp7IiRpZCI6IjU3MSIsIkxpbmVDb2xvciI6bnVsbCwiTGluZVdlaWdodCI6MC4wLCJMaW5lVHlwZSI6MCwiUGFyZW50U3R5bGUiOm51bGx9LCJQYXJlbnRTdHlsZSI6bnVsbH0sIkRhdGVTdHlsZSI6eyIkaWQiOiI1NzIiLCJGb250U2V0dGluZ3MiOnsiJGlkIjoiNTczIiwiRm9udFNpemUiOjEwLCJGb250TmFtZSI6IkNhbGlicmkiLCJJc0JvbGQiOmZhbHNlLCJJc0l0YWxpYyI6ZmFsc2UsIklzVW5kZXJsaW5lZCI6ZmFsc2UsIlBhcmVudFN0eWxlIjpudWxsfSwiQXV0b1NpemUiOjAsIkZvcmVncm91bmQiOnsiJGlkIjoiNTc0IiwiQ29sb3IiOnsiJGlkIjoiNTc1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1NzYiLCJUb3AiOjAuMCwiTGVmdCI6MC4wLCJSaWdodCI6MC4wLCJCb3R0b20iOjAuMH0sIlBhZGRpbmciOnsiJGlkIjoiNTc3IiwiVG9wIjowLjAsIkxlZnQiOjAuMCwiUmlnaHQiOjAuMCwiQm90dG9tIjowLjB9LCJCYWNrZ3JvdW5kIjp7IiRyZWYiOiI1NSJ9LCJJc1Zpc2libGUiOnRydWUsIldpZHRoIjowLjAsIkhlaWdodCI6MC4wLCJCb3JkZXJTdHlsZSI6eyIkaWQiOiI1NzgiLCJMaW5lQ29sb3IiOm51bGwsIkxpbmVXZWlnaHQiOjAuMCwiTGluZVR5cGUiOjAsIlBhcmVudFN0eWxlIjpudWxsfSwiUGFyZW50U3R5bGUiOm51bGx9LCJEYXRlRm9ybWF0Ijp7IiRpZCI6IjU3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ODAiLCJGb3JtYXQiOjAsIklzVmlzaWJsZSI6ZmFsc2UsIkxhc3RLbm93blZpc2liaWxpdHlTdGF0ZSI6ZmFsc2V9LCJJc1Zpc2libGUiOnRydWUsIlBhcmVudFN0eWxlIjpudWxsfSwiSW5kZXgiOjE0LCJTbWFydER1cmF0aW9uQWN0aXZhdGVkIjpmYWxzZSwiRGF0ZUZvcm1hdCI6eyIkcmVmIjoiNTc5In0sIldlZWtOdW1iZXJpbmciOnsiJGlkIjoiNTgxIiwiRm9ybWF0IjowLCJJc1Zpc2libGUiOmZhbHNlLCJMYXN0S25vd25WaXNpYmlsaXR5U3RhdGUiOmZhbHNlfSwiSWQiOiI1NDg3YTQzYS03ZjBkLTRlMzQtOTRlZi05MzIxYjNiYWU2ZGMiLCJJbXBvcnRJZCI6IkZFQjYwNURGLThDODMtRUExMS1BNTRFLTVDRjM3MDZBOEEyNyIsIlRpdGxlIjoiV2luZG93cyBhcHAiLCJOb3RlIjpudWxsLCJIeXBlcmxpbmsiOnsiJGlkIjoiNTgyIiwiQWRkcmVzcyI6IiIsIlN1YkFkZHJlc3MiOiIifSwiSXNDaGFuZ2VkIjpmYWxzZSwiSXNOZXciOmZhbHNlfX1dLCJfbWlsZXN0b25lcyI6W10sIklkIjoiMDAwMDAwMDAtMDAwMC0wMDAwLTAwMDAtMDAwMDAwMDAwMDAwIiwiSXNTaW5nbGVJdGVtUm93Ijp0cnVlfSx7IiRpZCI6IjU4MyIsIl90YXNrcyI6W10sIl9taWxlc3RvbmVzIjpbeyIkaWQiOiI1ODQiLCJJZCI6IjI2YThkOWFiLTQ0Y2EtNDkxZS04NzgwLTFlN2JmMGZkNTQ5YSIsIkluZGV4IjoxNSwiR3JvdXBJZCI6IjQ3NWM2MDVhLTQ0MWQtNDViNy1iOTI0LThkZDMyN2RiMTA2NSIsIlRpdGxlIjoiV2ViIEJldGEiLCJEYXRlVGltZSI6IjIwMjAtMDctMjdUMTc6MDA6MDBaIiwiUGVyY2VudGFnZUNvbXBsZXRlIjpudWxsLCJOb3RlIjpudWxsLCJTdHlsZSI6eyIkaWQiOiI1ODUiLCJUaXRsZVBvc2l0aW9uIjoiTGVmdCIsIkRhdGVQb3NpdGlvbiI6IkxlZnQiLCJTaGFwZVR5cGUiOjEsIlNoYXBlU2l6ZSI6MSwiU3BhY2luZyI6NSwiU2hhcGVTdHlsZSI6eyIkaWQiOiI1ODYiLCJNYXJnaW4iOnsiJGlkIjoiNTg3IiwiVG9wIjowLjAsIkxlZnQiOjAuMCwiUmlnaHQiOjAuMCwiQm90dG9tIjowLjB9LCJQYWRkaW5nIjp7IiRpZCI6IjU4OCIsIlRvcCI6MC4wLCJMZWZ0IjowLjAsIlJpZ2h0IjowLjAsIkJvdHRvbSI6MC4wfSwiQmFja2dyb3VuZCI6eyIkaWQiOiI1ODkiLCJDb2xvciI6eyIkaWQiOiI1OTAiLCJBIjoyNTUsIlIiOjU5LCJHIjoxMzUsIkIiOjIwNX19LCJJc1Zpc2libGUiOnRydWUsIldpZHRoIjoxOC4wLCJIZWlnaHQiOjIwLjAsIkJvcmRlclN0eWxlIjp7IiRpZCI6IjU5MSIsIkxpbmVDb2xvciI6bnVsbCwiTGluZVdlaWdodCI6MC4wLCJMaW5lVHlwZSI6MCwiUGFyZW50U3R5bGUiOm51bGx9LCJQYXJlbnRTdHlsZSI6bnVsbH0sIlRpdGxlU3R5bGUiOnsiJGlkIjoiNTkyIiwiRm9udFNldHRpbmdzIjp7IiRpZCI6IjU5MyIsIkZvbnRTaXplIjoxMCwiRm9udE5hbWUiOiJDYWxpYnJpIiwiSXNCb2xkIjpmYWxzZSwiSXNJdGFsaWMiOmZhbHNlLCJJc1VuZGVybGluZWQiOmZhbHNlLCJQYXJlbnRTdHlsZSI6bnVsbH0sIkF1dG9TaXplIjoyLCJGb3JlZ3JvdW5kIjp7IiRpZCI6IjU5NCIsIkNvbG9yIjp7IiRpZCI6IjU5NSIsIkEiOjI1NSwiUiI6MCwiRyI6MCwiQiI6MH19LCJNYXhXaWR0aCI6NDIuMCwiTWF4SGVpZ2h0IjoiSW5maW5pdHkiLCJTbWFydEZvcmVncm91bmRJc0FjdGl2ZSI6ZmFsc2UsIkhvcml6b250YWxBbGlnbm1lbnQiOjIsIlZlcnRpY2FsQWxpZ25tZW50IjowLCJTbWFydEZvcmVncm91bmQiOm51bGwsIkJhY2tncm91bmRGaWxsVHlwZSI6MCwiTWFyZ2luIjp7IiRpZCI6IjU5NiIsIlRvcCI6MC4wLCJMZWZ0IjowLjAsIlJpZ2h0IjowLjAsIkJvdHRvbSI6MC4wfSwiUGFkZGluZyI6eyIkaWQiOiI1OTciLCJUb3AiOjAuMCwiTGVmdCI6MC4wLCJSaWdodCI6MC4wLCJCb3R0b20iOjAuMH0sIkJhY2tncm91bmQiOnsiJGlkIjoiNTk4IiwiQ29sb3IiOnsiJGlkIjoiNTk5IiwiQSI6MCwiUiI6MjU1LCJHIjoyNTUsIkIiOjI1NX19LCJJc1Zpc2libGUiOnRydWUsIldpZHRoIjowLjAsIkhlaWdodCI6MC4wLCJCb3JkZXJTdHlsZSI6bnVsbCwiUGFyZW50U3R5bGUiOm51bGx9LCJEYXRlU3R5bGUiOnsiJGlkIjoiNjAwIiwiRm9udFNldHRpbmdzIjp7IiRpZCI6IjYwMSIsIkZvbnRTaXplIjoxMCwiRm9udE5hbWUiOiJDb3JiZWwiLCJJc0JvbGQiOmZhbHNlLCJJc0l0YWxpYyI6ZmFsc2UsIklzVW5kZXJsaW5lZCI6ZmFsc2UsIlBhcmVudFN0eWxlIjpudWxsfSwiQXV0b1NpemUiOjAsIkZvcmVncm91bmQiOnsiJGlkIjoiNjAyIiwiQ29sb3IiOnsiJGlkIjoiNjAzIiwiQSI6MjU1LCJSIjoxMjYsIkciOjEyNiwiQiI6MTE2fX0sIk1heFdpZHRoIjoyMDAuMCwiTWF4SGVpZ2h0IjoiSW5maW5pdHkiLCJTbWFydEZvcmVncm91bmRJc0FjdGl2ZSI6ZmFsc2UsIkhvcml6b250YWxBbGlnbm1lbnQiOjIsIlZlcnRpY2FsQWxpZ25tZW50IjowLCJTbWFydEZvcmVncm91bmQiOm51bGwsIkJhY2tncm91bmRGaWxsVHlwZSI6MCwiTWFyZ2luIjp7IiRpZCI6IjYwNCIsIlRvcCI6MC4wLCJMZWZ0IjowLjAsIlJpZ2h0IjowLjAsIkJvdHRvbSI6MC4wfSwiUGFkZGluZyI6eyIkaWQiOiI2MDUiLCJUb3AiOjAuMCwiTGVmdCI6MC4wLCJSaWdodCI6MC4wLCJCb3R0b20iOjAuMH0sIkJhY2tncm91bmQiOnsiJGlkIjoiNjA2IiwiQ29sb3IiOnsiJGlkIjoiNjA3IiwiQSI6MCwiUiI6MjU1LCJHIjoyNTUsIkIiOjI1NX19LCJJc1Zpc2libGUiOmZhbHNlLCJXaWR0aCI6MC4wLCJIZWlnaHQiOjAuMCwiQm9yZGVyU3R5bGUiOm51bGwsIlBhcmVudFN0eWxlIjpudWxsfSwiRGF0ZUZvcm1hdCI6eyIkaWQiOiI2MDg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A5IiwiRm9ybWF0IjowLCJJc1Zpc2libGUiOmZhbHNlLCJMYXN0S25vd25WaXNpYmlsaXR5U3RhdGUiOmZhbHNlfSwiSXNWaXNpYmxlIjp0cnVlLCJQYXJlbnRTdHlsZSI6bnVsbH0sIkh5cGVybGluayI6eyIkaWQiOiI2MTAiLCJBZGRyZXNzIjoiIiwiU3ViQWRkcmVzcyI6IiJ9LCJJbXBvcnRJZCI6IjAwQjcwNURGLThDODMtRUExMS1BNTRFLTVDRjM3MDZBOEEyNyJ9LHsiJGlkIjoiNjExIiwiSWQiOiIyMzk0NWI0YS1lMWE5LTQyZTItYTQ5Ni05Mjg1ZjlkOTQ4YTkiLCJJbmRleCI6MTYsIkdyb3VwSWQiOiI0NzVjNjA1YS00NDFkLTQ1YjctYjkyNC04ZGQzMjdkYjEwNjUiLCJUaXRsZSI6Ik1vYmlsZSBCZXRhIiwiRGF0ZVRpbWUiOiIyMDIwLTA5LTAzVDE3OjAwOjAwWiIsIlBlcmNlbnRhZ2VDb21wbGV0ZSI6bnVsbCwiTm90ZSI6bnVsbCwiU3R5bGUiOnsiJGlkIjoiNjEyIiwiVGl0bGVQb3NpdGlvbiI6IkxlZnQiLCJEYXRlUG9zaXRpb24iOiJMZWZ0IiwiU2hhcGVUeXBlIjoxLCJTaGFwZVNpemUiOjEsIlNwYWNpbmciOjUsIlNoYXBlU3R5bGUiOnsiJGlkIjoiNjEzIiwiTWFyZ2luIjp7IiRpZCI6IjYxNCIsIlRvcCI6MC4wLCJMZWZ0IjowLjAsIlJpZ2h0IjowLjAsIkJvdHRvbSI6MC4wfSwiUGFkZGluZyI6eyIkaWQiOiI2MTUiLCJUb3AiOjAuMCwiTGVmdCI6MC4wLCJSaWdodCI6MC4wLCJCb3R0b20iOjAuMH0sIkJhY2tncm91bmQiOnsiJGlkIjoiNjE2IiwiQ29sb3IiOnsiJGlkIjoiNjE3IiwiQSI6MjU1LCJSIjo1OSwiRyI6MTM1LCJCIjoyMDV9fSwiSXNWaXNpYmxlIjp0cnVlLCJXaWR0aCI6MTguMCwiSGVpZ2h0IjoyMC4wLCJCb3JkZXJTdHlsZSI6eyIkaWQiOiI2MTgiLCJMaW5lQ29sb3IiOm51bGwsIkxpbmVXZWlnaHQiOjAuMCwiTGluZVR5cGUiOjAsIlBhcmVudFN0eWxlIjpudWxsfSwiUGFyZW50U3R5bGUiOm51bGx9LCJUaXRsZVN0eWxlIjp7IiRpZCI6IjYxOSIsIkZvbnRTZXR0aW5ncyI6eyIkaWQiOiI2MjAiLCJGb250U2l6ZSI6MTAsIkZvbnROYW1lIjoiQ2FsaWJyaSIsIklzQm9sZCI6ZmFsc2UsIklzSXRhbGljIjpmYWxzZSwiSXNVbmRlcmxpbmVkIjpmYWxzZSwiUGFyZW50U3R5bGUiOm51bGx9LCJBdXRvU2l6ZSI6MiwiRm9yZWdyb3VuZCI6eyIkaWQiOiI2MjEiLCJDb2xvciI6eyIkaWQiOiI2MjIiLCJBIjoyNTUsIlIiOjAsIkciOjAsIkIiOjB9fSwiTWF4V2lkdGgiOjUxLjg2MzMzMzMzMzMzMzMzNywiTWF4SGVpZ2h0IjoiSW5maW5pdHkiLCJTbWFydEZvcmVncm91bmRJc0FjdGl2ZSI6ZmFsc2UsIkhvcml6b250YWxBbGlnbm1lbnQiOjIsIlZlcnRpY2FsQWxpZ25tZW50IjowLCJTbWFydEZvcmVncm91bmQiOm51bGwsIkJhY2tncm91bmRGaWxsVHlwZSI6MCwiTWFyZ2luIjp7IiRpZCI6IjYyMyIsIlRvcCI6MC4wLCJMZWZ0IjowLjAsIlJpZ2h0IjowLjAsIkJvdHRvbSI6MC4wfSwiUGFkZGluZyI6eyIkaWQiOiI2MjQiLCJUb3AiOjAuMCwiTGVmdCI6MC4wLCJSaWdodCI6MC4wLCJCb3R0b20iOjAuMH0sIkJhY2tncm91bmQiOnsiJGlkIjoiNjI1IiwiQ29sb3IiOnsiJGlkIjoiNjI2IiwiQSI6MCwiUiI6MjU1LCJHIjoyNTUsIkIiOjI1NX19LCJJc1Zpc2libGUiOnRydWUsIldpZHRoIjowLjAsIkhlaWdodCI6MC4wLCJCb3JkZXJTdHlsZSI6bnVsbCwiUGFyZW50U3R5bGUiOm51bGx9LCJEYXRlU3R5bGUiOnsiJGlkIjoiNjI3IiwiRm9udFNldHRpbmdzIjp7IiRpZCI6IjYyOCIsIkZvbnRTaXplIjoxMCwiRm9udE5hbWUiOiJDb3JiZWwiLCJJc0JvbGQiOmZhbHNlLCJJc0l0YWxpYyI6ZmFsc2UsIklzVW5kZXJsaW5lZCI6ZmFsc2UsIlBhcmVudFN0eWxlIjpudWxsfSwiQXV0b1NpemUiOjAsIkZvcmVncm91bmQiOnsiJGlkIjoiNjI5IiwiQ29sb3IiOnsiJGlkIjoiNjMwIiwiQSI6MjU1LCJSIjoxMjYsIkciOjEyNiwiQiI6MTE2fX0sIk1heFdpZHRoIjoyMDAuMCwiTWF4SGVpZ2h0IjoiSW5maW5pdHkiLCJTbWFydEZvcmVncm91bmRJc0FjdGl2ZSI6ZmFsc2UsIkhvcml6b250YWxBbGlnbm1lbnQiOjIsIlZlcnRpY2FsQWxpZ25tZW50IjowLCJTbWFydEZvcmVncm91bmQiOm51bGwsIkJhY2tncm91bmRGaWxsVHlwZSI6MCwiTWFyZ2luIjp7IiRpZCI6IjYzMSIsIlRvcCI6MC4wLCJMZWZ0IjowLjAsIlJpZ2h0IjowLjAsIkJvdHRvbSI6MC4wfSwiUGFkZGluZyI6eyIkaWQiOiI2MzIiLCJUb3AiOjAuMCwiTGVmdCI6MC4wLCJSaWdodCI6MC4wLCJCb3R0b20iOjAuMH0sIkJhY2tncm91bmQiOnsiJGlkIjoiNjMzIiwiQ29sb3IiOnsiJGlkIjoiNjM0IiwiQSI6MCwiUiI6MjU1LCJHIjoyNTUsIkIiOjI1NX19LCJJc1Zpc2libGUiOmZhbHNlLCJXaWR0aCI6MC4wLCJIZWlnaHQiOjAuMCwiQm9yZGVyU3R5bGUiOm51bGwsIlBhcmVudFN0eWxlIjpudWxsfSwiRGF0ZUZvcm1hdCI6eyIkaWQiOiI2MzU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M2IiwiRm9ybWF0IjowLCJJc1Zpc2libGUiOmZhbHNlLCJMYXN0S25vd25WaXNpYmlsaXR5U3RhdGUiOmZhbHNlfSwiSXNWaXNpYmxlIjp0cnVlLCJQYXJlbnRTdHlsZSI6bnVsbH0sIkh5cGVybGluayI6eyIkaWQiOiI2MzciLCJBZGRyZXNzIjoiIiwiU3ViQWRkcmVzcyI6IiJ9LCJJbXBvcnRJZCI6IjAyQjcwNURGLThDODMtRUExMS1BNTRFLTVDRjM3MDZBOEEyNyJ9LHsiJGlkIjoiNjM4IiwiSWQiOiJiNTA2ZTcyZi02NTcwLTRlY2YtOTRhOC1hMDMyYmRkODZiNWYiLCJJbmRleCI6MTcsIkdyb3VwSWQiOiI0NzVjNjA1YS00NDFkLTQ1YjctYjkyNC04ZGQzMjdkYjEwNjUiLCJUaXRsZSI6IldpbiBCZXRhIiwiRGF0ZVRpbWUiOiIyMDIwLTEwLTEzVDE3OjAwOjAwWiIsIlBlcmNlbnRhZ2VDb21wbGV0ZSI6bnVsbCwiTm90ZSI6bnVsbCwiU3R5bGUiOnsiJGlkIjoiNjM5IiwiVGl0bGVQb3NpdGlvbiI6IkxlZnQiLCJEYXRlUG9zaXRpb24iOiJMZWZ0IiwiU2hhcGVUeXBlIjoxLCJTaGFwZVNpemUiOjEsIlNwYWNpbmciOjUsIlNoYXBlU3R5bGUiOnsiJGlkIjoiNjQwIiwiTWFyZ2luIjp7IiRpZCI6IjY0MSIsIlRvcCI6MC4wLCJMZWZ0IjowLjAsIlJpZ2h0IjowLjAsIkJvdHRvbSI6MC4wfSwiUGFkZGluZyI6eyIkaWQiOiI2NDIiLCJUb3AiOjAuMCwiTGVmdCI6MC4wLCJSaWdodCI6MC4wLCJCb3R0b20iOjAuMH0sIkJhY2tncm91bmQiOnsiJGlkIjoiNjQzIiwiQ29sb3IiOnsiJGlkIjoiNjQ0IiwiQSI6MjU1LCJSIjo1OSwiRyI6MTM1LCJCIjoyMDV9fSwiSXNWaXNpYmxlIjp0cnVlLCJXaWR0aCI6MTguMCwiSGVpZ2h0IjoyMC4wLCJCb3JkZXJTdHlsZSI6eyIkaWQiOiI2NDUiLCJMaW5lQ29sb3IiOm51bGwsIkxpbmVXZWlnaHQiOjAuMCwiTGluZVR5cGUiOjAsIlBhcmVudFN0eWxlIjpudWxsfSwiUGFyZW50U3R5bGUiOm51bGx9LCJUaXRsZVN0eWxlIjp7IiRpZCI6IjY0NiIsIkZvbnRTZXR0aW5ncyI6eyIkaWQiOiI2NDciLCJGb250U2l6ZSI6MTAsIkZvbnROYW1lIjoiQ2FsaWJyaSIsIklzQm9sZCI6ZmFsc2UsIklzSXRhbGljIjpmYWxzZSwiSXNVbmRlcmxpbmVkIjpmYWxzZSwiUGFyZW50U3R5bGUiOm51bGx9LCJBdXRvU2l6ZSI6MiwiRm9yZWdyb3VuZCI6eyIkaWQiOiI2NDgiLCJDb2xvciI6eyIkaWQiOiI2NDkiLCJBIjoyNTUsIlIiOjAsIkciOjAsIkIiOjB9fSwiTWF4V2lkdGgiOjQxLjc5LCJNYXhIZWlnaHQiOiJJbmZpbml0eSIsIlNtYXJ0Rm9yZWdyb3VuZElzQWN0aXZlIjpmYWxzZSwiSG9yaXpvbnRhbEFsaWdubWVudCI6MiwiVmVydGljYWxBbGlnbm1lbnQiOjAsIlNtYXJ0Rm9yZWdyb3VuZCI6bnVsbCwiQmFja2dyb3VuZEZpbGxUeXBlIjowLCJNYXJnaW4iOnsiJGlkIjoiNjUwIiwiVG9wIjowLjAsIkxlZnQiOjAuMCwiUmlnaHQiOjAuMCwiQm90dG9tIjowLjB9LCJQYWRkaW5nIjp7IiRpZCI6IjY1MSIsIlRvcCI6MC4wLCJMZWZ0IjowLjAsIlJpZ2h0IjowLjAsIkJvdHRvbSI6MC4wfSwiQmFja2dyb3VuZCI6eyIkaWQiOiI2NTIiLCJDb2xvciI6eyIkaWQiOiI2NTMiLCJBIjowLCJSIjoyNTUsIkciOjI1NSwiQiI6MjU1fX0sIklzVmlzaWJsZSI6dHJ1ZSwiV2lkdGgiOjAuMCwiSGVpZ2h0IjowLjAsIkJvcmRlclN0eWxlIjpudWxsLCJQYXJlbnRTdHlsZSI6bnVsbH0sIkRhdGVTdHlsZSI6eyIkaWQiOiI2NTQiLCJGb250U2V0dGluZ3MiOnsiJGlkIjoiNjU1IiwiRm9udFNpemUiOjEwLCJGb250TmFtZSI6IkNvcmJlbCIsIklzQm9sZCI6ZmFsc2UsIklzSXRhbGljIjpmYWxzZSwiSXNVbmRlcmxpbmVkIjpmYWxzZSwiUGFyZW50U3R5bGUiOm51bGx9LCJBdXRvU2l6ZSI6MiwiRm9yZWdyb3VuZCI6eyIkaWQiOiI2NTYiLCJDb2xvciI6eyIkaWQiOiI2NTciLCJBIjoyNTUsIlIiOjEyNiwiRyI6MTI2LCJCIjoxMTZ9fSwiTWF4V2lkdGgiOjIyLjgzNjY2NjY2NjY2NjY3LCJNYXhIZWlnaHQiOiJJbmZpbml0eSIsIlNtYXJ0Rm9yZWdyb3VuZElzQWN0aXZlIjpmYWxzZSwiSG9yaXpvbnRhbEFsaWdubWVudCI6MiwiVmVydGljYWxBbGlnbm1lbnQiOjAsIlNtYXJ0Rm9yZWdyb3VuZCI6bnVsbCwiQmFja2dyb3VuZEZpbGxUeXBlIjowLCJNYXJnaW4iOnsiJGlkIjoiNjU4IiwiVG9wIjowLjAsIkxlZnQiOjAuMCwiUmlnaHQiOjAuMCwiQm90dG9tIjowLjB9LCJQYWRkaW5nIjp7IiRpZCI6IjY1OSIsIlRvcCI6MC4wLCJMZWZ0IjowLjAsIlJpZ2h0IjowLjAsIkJvdHRvbSI6MC4wfSwiQmFja2dyb3VuZCI6eyIkaWQiOiI2NjAiLCJDb2xvciI6eyIkaWQiOiI2NjEiLCJBIjowLCJSIjoyNTUsIkciOjI1NSwiQiI6MjU1fX0sIklzVmlzaWJsZSI6ZmFsc2UsIldpZHRoIjowLjAsIkhlaWdodCI6MC4wLCJCb3JkZXJTdHlsZSI6bnVsbCwiUGFyZW50U3R5bGUiOm51bGx9LCJEYXRlRm9ybWF0Ijp7IiRpZCI6IjY2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2NjMiLCJGb3JtYXQiOjAsIklzVmlzaWJsZSI6ZmFsc2UsIkxhc3RLbm93blZpc2liaWxpdHlTdGF0ZSI6ZmFsc2V9LCJJc1Zpc2libGUiOnRydWUsIlBhcmVudFN0eWxlIjpudWxsfSwiSHlwZXJsaW5rIjp7IiRpZCI6IjY2NCIsIkFkZHJlc3MiOiIiLCJTdWJBZGRyZXNzIjoiIn0sIkltcG9ydElkIjoiMDRCNzA1REYtOEM4My1FQTExLUE1NEUtNUNGMzcwNkE4QTI3In1dLCJJZCI6IjQ3NWM2MDVhLTQ0MWQtNDViNy1iOTI0LThkZDMyN2RiMTA2NSIsIklzU2luZ2xlSXRlbVJvdyI6ZmFsc2V9XSwiSW5kZXgiOjAsIklkIjoiZjllNDM2OGEtNDFmOS00NzgwLWFlNTMtMmUyZDhmMTNhOTI5IiwiSGVhZGVyVGV4dCI6bnVsbCwiSXNEZWZhdWx0Ijp0cnVlLCJTdHlsZSI6eyIkaWQiOiI2NjUiLCJIZWFkZXJTdHlsZSI6eyIkaWQiOiI2NjYiLCJUZXh0U3R5bGUiOnsiJGlkIjoiNjY3IiwiRm9udFNldHRpbmdzIjp7IiRpZCI6IjY2OCIsIkZvbnRTaXplIjoxMSwiRm9udE5hbWUiOiJDYWxpYnJpIiwiSXNCb2xkIjpmYWxzZSwiSXNJdGFsaWMiOmZhbHNlLCJJc1VuZGVybGluZWQiOmZhbHNlLCJQYXJlbnRTdHlsZSI6bnVsbH0sIkF1dG9TaXplIjowLCJGb3JlZ3JvdW5kIjp7IiRpZCI6IjY2OSIsIkNvbG9yIjp7IiRpZCI6IjY3MC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Y3MSIsIlRvcCI6MC4wLCJMZWZ0IjowLjAsIlJpZ2h0IjowLjAsIkJvdHRvbSI6MC4wfSwiUGFkZGluZyI6eyIkaWQiOiI2NzIiLCJUb3AiOjAuMCwiTGVmdCI6MC4wLCJSaWdodCI6MC4wLCJCb3R0b20iOjAuMH0sIkJhY2tncm91bmQiOm51bGwsIklzVmlzaWJsZSI6dHJ1ZSwiV2lkdGgiOjAuMCwiSGVpZ2h0IjowLjAsIkJvcmRlclN0eWxlIjpudWxsLCJQYXJlbnRTdHlsZSI6bnVsbH0sIlJlY3RhbmdsZVN0eWxlIjp7IiRpZCI6IjY3MyIsIk1hcmdpbiI6eyIkaWQiOiI2NzQiLCJUb3AiOjAuMCwiTGVmdCI6MC4wLCJSaWdodCI6MC4wLCJCb3R0b20iOjAuMH0sIlBhZGRpbmciOnsiJGlkIjoiNjc1IiwiVG9wIjowLjAsIkxlZnQiOjAuMCwiUmlnaHQiOjAuMCwiQm90dG9tIjowLjB9LCJCYWNrZ3JvdW5kIjp7IiRpZCI6IjY3NiIsIkNvbG9yIjp7IiRpZCI6IjY3NyIsIkEiOjYzLCJSIjoxNjUsIkciOjE2NSwiQiI6MTY1fX0sIklzVmlzaWJsZSI6dHJ1ZSwiV2lkdGgiOjAuMCwiSGVpZ2h0IjowLjAsIkJvcmRlclN0eWxlIjp7IiRpZCI6IjY3OCIsIkxpbmVDb2xvciI6eyIkaWQiOiI2NzkiLCIkdHlwZSI6Ik5MUkUuQ29tbW9uLkRvbS5Tb2xpZENvbG9yQnJ1c2gsIE5MUkUuQ29tbW9uIiwiQ29sb3IiOnsiJGlkIjoiNjgwIiwiQSI6MjU1LCJSIjoyNTUsIkciOjAsIkIiOjB9fSwiTGluZVdlaWdodCI6MC4wLCJMaW5lVHlwZSI6MCwiUGFyZW50U3R5bGUiOm51bGx9LCJQYXJlbnRTdHlsZSI6bnVsbH0sIk1hcmdpbiI6eyIkaWQiOiI2ODEiLCJUb3AiOjAuMCwiTGVmdCI6MC4wLCJSaWdodCI6MC4wLCJCb3R0b20iOjAuMH0sIlBhZGRpbmciOnsiJGlkIjoiNjgyIiwiVG9wIjowLjAsIkxlZnQiOjAuMCwiUmlnaHQiOjAuMCwiQm90dG9tIjowLjB9LCJCYWNrZ3JvdW5kIjpudWxsLCJJc1Zpc2libGUiOnRydWUsIldpZHRoIjowLjAsIkhlaWdodCI6MC4wLCJCb3JkZXJTdHlsZSI6bnVsbCwiUGFyZW50U3R5bGUiOm51bGx9LCJCYWNrZ3JvdW5kU3R5bGUiOnsiJGlkIjoiNjgzIiwiTWFyZ2luIjp7IiRpZCI6IjY4NCIsIlRvcCI6MC4wLCJMZWZ0IjowLjAsIlJpZ2h0IjowLjAsIkJvdHRvbSI6MC4wfSwiUGFkZGluZyI6eyIkaWQiOiI2ODUiLCJUb3AiOjAuMCwiTGVmdCI6MC4wLCJSaWdodCI6MC4wLCJCb3R0b20iOjAuMH0sIkJhY2tncm91bmQiOnsiJGlkIjoiNjg2IiwiQ29sb3IiOnsiJGlkIjoiNjg3IiwiQSI6NTEsIlIiOjE4MiwiRyI6NzMsIkIiOjM4fX0sIklzVmlzaWJsZSI6dHJ1ZSwiV2lkdGgiOjAuMCwiSGVpZ2h0IjowLjAsIkJvcmRlclN0eWxlIjp7IiRpZCI6IjY4OCIsIkxpbmVDb2xvciI6eyIkaWQiOiI2ODkiLCIkdHlwZSI6Ik5MUkUuQ29tbW9uLkRvbS5Tb2xpZENvbG9yQnJ1c2gsIE5MUkUuQ29tbW9uIiwiQ29sb3IiOnsiJGlkIjoiNjkwIiwiQSI6MjU1LCJSIjoyNTUsIkciOjAsIkIiOjB9fSwiTGluZVdlaWdodCI6MC4wLCJMaW5lVHlwZSI6MCwiUGFyZW50U3R5bGUiOm51bGx9LCJQYXJlbnRTdHlsZSI6bnVsbH0sIk1hcmdpbiI6eyIkaWQiOiI2OTEiLCJUb3AiOjAuMCwiTGVmdCI6MC4wLCJSaWdodCI6MC4wLCJCb3R0b20iOjAuMH0sIlBhZGRpbmciOnsiJGlkIjoiNjkyIiwiVG9wIjowLjAsIkxlZnQiOjAuMCwiUmlnaHQiOjAuMCwiQm90dG9tIjowLjB9LCJJc1Zpc2libGUiOnRydWUsIldpZHRoIjowLjAsIkhlaWdodCI6MC4wLCJCb3JkZXJTdHlsZSI6bnVsbCwiUGFyZW50U3R5bGUiOm51bGx9fV0sIklkIjoiMTZmMDQxMTYtMDE4OS00NTk4LWEyNDktYmQ2ODgxYzYzMDY1IiwiSW5kZXgiOjEsIkhlYWRlclRleHQiOiJQcm9kdWN0IiwiU3R5bGUiOnsiJGlkIjoiNjkzIiwiU3R5bGVJZCI6IjAwMDAwMDAwLTAwMDAtMDAwMC0wMDAwLTAwMDAwMDAwMDAwMCIsIkhlYWRlclN0eWxlIjp7IiRpZCI6IjY5NCIsIlRleHRJc1ZlcnRpY2FsIjpmYWxzZSwiVGV4dFN0eWxlIjp7IiRpZCI6IjY5NSIsIkZvbnRTZXR0aW5ncyI6eyIkaWQiOiI2OTYiLCJGb250U2l6ZSI6MTEsIkZvbnROYW1lIjoiQ29yYmVsIiwiSXNCb2xkIjp0cnVlLCJJc0l0YWxpYyI6ZmFsc2UsIklzVW5kZXJsaW5lZCI6ZmFsc2UsIlBhcmVudFN0eWxlIjpudWxsfSwiQXV0b1NpemUiOjAsIkZvcmVncm91bmQiOnsiJGlkIjoiNjk3IiwiQ29sb3IiOnsiJGlkIjoiNjk4IiwiQSI6MjU1LCJSIjoyNTUsIkciOjI1NSwiQiI6MjU1fX0sIk1heFdpZHRoIjo5Ny42NTMzMzMzMzMzMzMzMzYsIk1heEhlaWdodCI6MC4wLCJTbWFydEZvcmVncm91bmRJc0FjdGl2ZSI6ZmFsc2UsIkhvcml6b250YWxBbGlnbm1lbnQiOjAsIlZlcnRpY2FsQWxpZ25tZW50IjowLCJTbWFydEZvcmVncm91bmQiOm51bGwsIkJhY2tncm91bmRGaWxsVHlwZSI6MCwiTWFyZ2luIjp7IiRpZCI6IjY5OSIsIlRvcCI6MC4wLCJMZWZ0IjowLjAsIlJpZ2h0IjowLjAsIkJvdHRvbSI6MC4wfSwiUGFkZGluZyI6eyIkaWQiOiI3MDAiLCJUb3AiOjAuMCwiTGVmdCI6MC4wLCJSaWdodCI6MC4wLCJCb3R0b20iOjAuMH0sIkJhY2tncm91bmQiOm51bGwsIklzVmlzaWJsZSI6ZmFsc2UsIldpZHRoIjowLjAsIkhlaWdodCI6MC4wLCJCb3JkZXJTdHlsZSI6bnVsbCwiUGFyZW50U3R5bGUiOm51bGx9LCJSZWN0YW5nbGVTdHlsZSI6eyIkaWQiOiI3MDEiLCJNYXJnaW4iOnsiJGlkIjoiNzAyIiwiVG9wIjowLjAsIkxlZnQiOjAuMCwiUmlnaHQiOjAuMCwiQm90dG9tIjowLjB9LCJQYWRkaW5nIjp7IiRpZCI6IjcwMyIsIlRvcCI6MC4wLCJMZWZ0IjowLjAsIlJpZ2h0IjowLjAsIkJvdHRvbSI6MC4wfSwiQmFja2dyb3VuZCI6eyIkaWQiOiI3MDQiLCJDb2xvciI6eyIkaWQiOiI3MDUiLCJBIjoyNTUsIlIiOjU5LCJHIjoxMzUsIkIiOjIwNX19LCJJc1Zpc2libGUiOmZhbHNlLCJXaWR0aCI6MC4wLCJIZWlnaHQiOjAuMCwiQm9yZGVyU3R5bGUiOnsiJGlkIjoiNzA2IiwiTGluZUNvbG9yIjp7IiRpZCI6IjcwNyIsIiR0eXBlIjoiTkxSRS5Db21tb24uRG9tLlNvbGlkQ29sb3JCcnVzaCwgTkxSRS5Db21tb24iLCJDb2xvciI6eyIkaWQiOiI3MDgiLCJBIjoyNTUsIlIiOjIxLCJHIjozNywiQiI6NjZ9fSwiTGluZVdlaWdodCI6MC4wLCJMaW5lVHlwZSI6MCwiUGFyZW50U3R5bGUiOm51bGx9LCJQYXJlbnRTdHlsZSI6bnVsbH0sIk1hcmdpbiI6eyIkaWQiOiI3MDkiLCJUb3AiOjAuMCwiTGVmdCI6MC4wLCJSaWdodCI6MC4wLCJCb3R0b20iOjAuMH0sIlBhZGRpbmciOnsiJGlkIjoiNzEwIiwiVG9wIjowLjAsIkxlZnQiOjAuMCwiUmlnaHQiOjAuMCwiQm90dG9tIjowLjB9LCJCYWNrZ3JvdW5kIjpudWxsLCJJc1Zpc2libGUiOnRydWUsIldpZHRoIjowLjAsIkhlaWdodCI6MC4wLCJCb3JkZXJTdHlsZSI6bnVsbCwiUGFyZW50U3R5bGUiOm51bGx9LCJCYWNrZ3JvdW5kU3R5bGUiOnsiJGlkIjoiNzExIiwiTWFyZ2luIjp7IiRpZCI6IjcxMiIsIlRvcCI6MC4wLCJMZWZ0IjowLjAsIlJpZ2h0IjowLjAsIkJvdHRvbSI6MC4wfSwiUGFkZGluZyI6eyIkaWQiOiI3MTMiLCJUb3AiOjAuMCwiTGVmdCI6MC4wLCJSaWdodCI6MC4wLCJCb3R0b20iOjAuMH0sIkJhY2tncm91bmQiOnsiJGlkIjoiNzE0IiwiQ29sb3IiOnsiJGlkIjoiNzE1IiwiQSI6MzgsIlIiOjE2NSwiRyI6MTY1LCJCIjoxNjV9fSwiSXNWaXNpYmxlIjp0cnVlLCJXaWR0aCI6MC4wLCJIZWlnaHQiOjAuMCwiQm9yZGVyU3R5bGUiOnsiJGlkIjoiNzE2IiwiTGluZUNvbG9yIjp7IiRpZCI6IjcxNyIsIiR0eXBlIjoiTkxSRS5Db21tb24uRG9tLlNvbGlkQ29sb3JCcnVzaCwgTkxSRS5Db21tb24iLCJDb2xvciI6eyIkaWQiOiI3MTgiLCJBIjoyNTUsIlIiOjIxLCJHIjozNywiQiI6NjZ9fSwiTGluZVdlaWdodCI6MC4wLCJMaW5lVHlwZSI6MCwiUGFyZW50U3R5bGUiOm51bGx9LCJQYXJlbnRTdHlsZSI6bnVsbH0sIklzQWJvdmVUaW1lYmFuZCI6ZmFsc2UsIlNwYWNpbmciOjUsIkRlZmF1bHRTd2ltbGFuZVRhc2tTdHlsZSI6eyIkaWQiOiI3MTkiLCIkdHlwZSI6Ik5MUkUuQ29tbW9uLkRvbS5TdHlsZXMuRXhwbGljaXRTZXRhYmxlVGFza1N0eWxlLCBOTFJFLkNvbW1vbiIsIlNoYXBlIjozLCJTaGFwZVRoaWNrbmVzcyI6MSwiRHVyYXRpb25Gb3JtYXQiOjEsIkluY2x1ZGVOb25Xb3JraW5nRGF5c0luRHVyYXRpb24iOmZhbHNlLCJQZXJjZW50YWdlQ29tcGxldGVTdHlsZSI6eyIkaWQiOiI3MjAiLCJGb250U2V0dGluZ3MiOnsiJGlkIjoiNzIxIiwiRm9udFNpemUiOjEwLCJGb250TmFtZSI6IkNhbGlicmkiLCJJc0JvbGQiOmZhbHNlLCJJc0l0YWxpYyI6ZmFsc2UsIklzVW5kZXJsaW5lZCI6ZmFsc2UsIlBhcmVudFN0eWxlIjpudWxsfSwiQXV0b1NpemUiOjAsIkZvcmVncm91bmQiOnsiJGlkIjoiNzIyIiwiQ29sb3IiOnsiJGlkIjoiNzIzIiwiQSI6MjU1LCJSIjoxOTIsIkciOjgwLCJCIjo3N319LCJNYXhXaWR0aCI6MjAwLjAsIk1heEhlaWdodCI6IkluZmluaXR5IiwiU21hcnRGb3JlZ3JvdW5kSXNBY3RpdmUiOmZhbHNlLCJIb3Jpem9udGFsQWxpZ25tZW50IjowLCJWZXJ0aWNhbEFsaWdubWVudCI6MCwiU21hcnRGb3JlZ3JvdW5kIjpudWxsLCJCYWNrZ3JvdW5kRmlsbFR5cGUiOjAsIk1hcmdpbiI6eyIkaWQiOiI3MjQiLCJUb3AiOjAuMCwiTGVmdCI6MC4wLCJSaWdodCI6MC4wLCJCb3R0b20iOjAuMH0sIlBhZGRpbmciOnsiJGlkIjoiNzI1IiwiVG9wIjowLjAsIkxlZnQiOjAuMCwiUmlnaHQiOjAuMCwiQm90dG9tIjowLjB9LCJCYWNrZ3JvdW5kIjp7IiRpZCI6IjcyNiIsIkNvbG9yIjp7IiRpZCI6IjcyNyIsIkEiOjg5LCJSIjowLCJHIjowLCJCIjowfX0sIklzVmlzaWJsZSI6dHJ1ZSwiV2lkdGgiOjAuMCwiSGVpZ2h0IjowLjAsIkJvcmRlclN0eWxlIjpudWxsLCJQYXJlbnRTdHlsZSI6bnVsbH0sIkR1cmF0aW9uU3R5bGUiOnsiJGlkIjoiNzI4IiwiRm9udFNldHRpbmdzIjp7IiRpZCI6IjcyOSIsIkZvbnRTaXplIjoxMCwiRm9udE5hbWUiOiJDYWxpYnJpIiwiSXNCb2xkIjp0cnVlLCJJc0l0YWxpYyI6ZmFsc2UsIklzVW5kZXJsaW5lZCI6ZmFsc2UsIlBhcmVudFN0eWxlIjpudWxsfSwiQXV0b1NpemUiOjAsIkZvcmVncm91bmQiOnsiJGlkIjoiNzMwIiwiQ29sb3IiOnsiJGlkIjoiNzMxIiwiQSI6MjU1LCJSIjo3MSwiRyI6OTAsIkIiOjEwN319LCJNYXhXaWR0aCI6MjAwLjAsIk1heEhlaWdodCI6IkluZmluaXR5IiwiU21hcnRGb3JlZ3JvdW5kSXNBY3RpdmUiOmZhbHNlLCJIb3Jpem9udGFsQWxpZ25tZW50IjoyLCJWZXJ0aWNhbEFsaWdubWVudCI6MCwiU21hcnRGb3JlZ3JvdW5kIjpudWxsLCJCYWNrZ3JvdW5kRmlsbFR5cGUiOjAsIk1hcmdpbiI6eyIkaWQiOiI3MzIiLCJUb3AiOjAuMCwiTGVmdCI6MC4wLCJSaWdodCI6MC4wLCJCb3R0b20iOjAuMH0sIlBhZGRpbmciOnsiJGlkIjoiNzMzIiwiVG9wIjowLjAsIkxlZnQiOjAuMCwiUmlnaHQiOjAuMCwiQm90dG9tIjowLjB9LCJCYWNrZ3JvdW5kIjp7IiRpZCI6IjczNCIsIkNvbG9yIjp7IiRpZCI6IjczNSIsIkEiOjAsIlIiOjI1NSwiRyI6MjU1LCJCIjoyNTV9fSwiSXNWaXNpYmxlIjp0cnVlLCJXaWR0aCI6MC4wLCJIZWlnaHQiOjAuMCwiQm9yZGVyU3R5bGUiOm51bGwsIlBhcmVudFN0eWxlIjpudWxsfSwiSG9yaXpvbnRhbENvbm5lY3RvclN0eWxlIjp7IiRpZCI6IjczNiIsIkxpbmVDb2xvciI6eyIkaWQiOiI3MzciLCIkdHlwZSI6Ik5MUkUuQ29tbW9uLkRvbS5Tb2xpZENvbG9yQnJ1c2gsIE5MUkUuQ29tbW9uIiwiQ29sb3IiOnsiJGlkIjoiNzM4IiwiQSI6MjU1LCJSIjoyMDQsIkciOjIwNCwiQiI6MjA0fX0sIkxpbmVXZWlnaHQiOjEuMCwiTGluZVR5cGUiOjAsIlBhcmVudFN0eWxlIjpudWxsfSwiVmVydGljYWxDb25uZWN0b3JTdHlsZSI6eyIkaWQiOiI3MzkiLCJMaW5lQ29sb3IiOnsiJGlkIjoiNzQwIiwiJHR5cGUiOiJOTFJFLkNvbW1vbi5Eb20uU29saWRDb2xvckJydXNoLCBOTFJFLkNvbW1vbiIsIkNvbG9yIjp7IiRpZCI6Ijc0MSIsIkEiOjI1NSwiUiI6MjA0LCJHIjoyMDQsIkIiOjIwNH19LCJMaW5lV2VpZ2h0IjowLjAsIkxpbmVUeXBlIjowLCJQYXJlbnRTdHlsZSI6bnVsbH0sIk1hcmdpbiI6bnVsbCwiU3RhcnREYXRlUG9zaXRpb24iOjYsIkVuZERhdGVQb3NpdGlvbiI6NiwiRGF0ZUlzVmlzaWJsZSI6ZmFsc2UsIlRpdGxlUG9zaXRpb24iOjIsIkR1cmF0aW9uUG9zaXRpb24iOjMsIlBlcmNlbnRhZ2VDb21wbGV0ZWRQb3NpdGlvbiI6NiwiU3BhY2luZyI6NSwiSXNCZWxvd1RpbWViYW5kIjp0cnVlLCJQZXJjZW50YWdlQ29tcGxldGVTaGFwZU9wYWNpdHkiOjM1LCJTaGFwZVN0eWxlIjp7IiRpZCI6Ijc0MiIsIk1hcmdpbiI6eyIkaWQiOiI3NDMiLCJUb3AiOjAuMCwiTGVmdCI6NC4wLCJSaWdodCI6NC4wLCJCb3R0b20iOjAuMH0sIlBhZGRpbmciOnsiJGlkIjoiNzQ0IiwiVG9wIjowLjAsIkxlZnQiOjAuMCwiUmlnaHQiOjAuMCwiQm90dG9tIjowLjB9LCJCYWNrZ3JvdW5kIjp7IiRpZCI6Ijc0NSIsIkNvbG9yIjp7IiRpZCI6Ijc0NiIsIkEiOjI1NSwiUiI6NTksIkciOjEzNSwiQiI6MjA1fX0sIklzVmlzaWJsZSI6dHJ1ZSwiV2lkdGgiOjAuMCwiSGVpZ2h0IjoxNi4wLCJCb3JkZXJTdHlsZSI6eyIkaWQiOiI3NDciLCJMaW5lQ29sb3IiOnsiJGlkIjoiNzQ4IiwiJHR5cGUiOiJOTFJFLkNvbW1vbi5Eb20uU29saWRDb2xvckJydXNoLCBOTFJFLkNvbW1vbiIsIkNvbG9yIjp7IiRpZCI6Ijc0OSIsIkEiOjI1NSwiUiI6MjM0LCJHIjoyMiwiQiI6MzB9fSwiTGluZVdlaWdodCI6MC4wLCJMaW5lVHlwZSI6MCwiUGFyZW50U3R5bGUiOm51bGx9LCJQYXJlbnRTdHlsZSI6bnVsbH0sIlRpdGxlU3R5bGUiOnsiJGlkIjoiNzUwIiwiRm9udFNldHRpbmdzIjp7IiRpZCI6Ijc1MSIsIkZvbnRTaXplIjoxMSwiRm9udE5hbWUiOiJDb3JiZWwiLCJJc0JvbGQiOnRydWUsIklzSXRhbGljIjpmYWxzZSwiSXNVbmRlcmxpbmVkIjpmYWxzZSwiUGFyZW50U3R5bGUiOm51bGx9LCJBdXRvU2l6ZSI6MCwiRm9yZWdyb3VuZCI6eyIkaWQiOiI3NTIiLCJDb2xvciI6eyIkaWQiOiI3NTMiLCJBIjoyNTUsIlIiOjI1NSwiRyI6MjU1LCJCIjoyNTV9fSwiTWF4V2lkdGgiOjIwMC4wLCJNYXhIZWlnaHQiOiJJbmZpbml0eSIsIlNtYXJ0Rm9yZWdyb3VuZElzQWN0aXZlIjpmYWxzZSwiSG9yaXpvbnRhbEFsaWdubWVudCI6MSwiVmVydGljYWxBbGlnbm1lbnQiOjAsIlNtYXJ0Rm9yZWdyb3VuZCI6bnVsbCwiQmFja2dyb3VuZEZpbGxUeXBlIjowLCJNYXJnaW4iOnsiJGlkIjoiNzU0IiwiVG9wIjowLjAsIkxlZnQiOjAuMCwiUmlnaHQiOjAuMCwiQm90dG9tIjowLjB9LCJQYWRkaW5nIjp7IiRpZCI6Ijc1NSIsIlRvcCI6MC4wLCJMZWZ0IjowLjAsIlJpZ2h0IjowLjAsIkJvdHRvbSI6MC4wfSwiQmFja2dyb3VuZCI6eyIkaWQiOiI3NTYiLCJDb2xvciI6eyIkaWQiOiI3NTciLCJBIjowLCJSIjoyNTUsIkciOjI1NSwiQiI6MjU1fX0sIklzVmlzaWJsZSI6dHJ1ZSwiV2lkdGgiOjAuMCwiSGVpZ2h0IjowLjAsIkJvcmRlclN0eWxlIjpudWxsLCJQYXJlbnRTdHlsZSI6bnVsbH0sIkRhdGVTdHlsZSI6eyIkaWQiOiI3NTgiLCJGb250U2V0dGluZ3MiOnsiJGlkIjoiNzU5IiwiRm9udFNpemUiOjEwLCJGb250TmFtZSI6IkNhbGlicmkiLCJJc0JvbGQiOmZhbHNlLCJJc0l0YWxpYyI6ZmFsc2UsIklzVW5kZXJsaW5lZCI6ZmFsc2UsIlBhcmVudFN0eWxlIjpudWxsfSwiQXV0b1NpemUiOjAsIkZvcmVncm91bmQiOnsiJGlkIjoiNzYwIiwiQ29sb3IiOnsiJGlkIjoiNzYx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3NjIiLCJUb3AiOjAuMCwiTGVmdCI6MC4wLCJSaWdodCI6MC4wLCJCb3R0b20iOjAuMH0sIlBhZGRpbmciOnsiJGlkIjoiNzYzIiwiVG9wIjowLjAsIkxlZnQiOjAuMCwiUmlnaHQiOjAuMCwiQm90dG9tIjowLjB9LCJCYWNrZ3JvdW5kIjp7IiRpZCI6Ijc2NCIsIkNvbG9yIjp7IiRyZWYiOiI3MjcifX0sIklzVmlzaWJsZSI6dHJ1ZSwiV2lkdGgiOjAuMCwiSGVpZ2h0IjowLjAsIkJvcmRlclN0eWxlIjpudWxsLCJQYXJlbnRTdHlsZSI6bnVsbH0sIkRhdGVGb3JtYXQiOnsiJGlkIjoiNzY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c2NiIsIkZvcm1hdCI6MCwiSXNWaXNpYmxlIjpmYWxzZSwiTGFzdEtub3duVmlzaWJpbGl0eVN0YXRlIjpmYWxzZX0sIklzVmlzaWJsZSI6dHJ1ZSwiUGFyZW50U3R5bGUiOm51bGwsIl9leHBsaWNpdGx5U2V0Ijp7IiRpZCI6Ijc2Ny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EZWZhdWx0U3dpbWxhbmVNb3RTdHlsZSI6eyIkaWQiOiI3NjgiLCJTaGFwZSI6MCwiQ29ubmVjdG9yTWFyZ2luIjp7IiRpZCI6Ijc2OSIsIlRvcCI6MC4wLCJMZWZ0IjoyLjAsIlJpZ2h0IjoyLjAsIkJvdHRvbSI6MC4wfSwiQ29ubmVjdG9yU3R5bGUiOnsiJGlkIjoiNzcwIiwiTGluZUNvbG9yIjp7IiRpZCI6Ijc3MSIsIiR0eXBlIjoiTkxSRS5Db21tb24uRG9tLlNvbGlkQ29sb3JCcnVzaCwgTkxSRS5Db21tb24iLCJDb2xvciI6eyIkaWQiOiI3NzIiLCJBIjoxMjcsIlIiOjMxLCJHIjo3MywiQiI6MTI2fX0sIkxpbmVXZWlnaHQiOjEuMCwiTGluZVR5cGUiOjAsIlBhcmVudFN0eWxlIjpudWxsfSwiSXNCZWxvd1RpbWViYW5kIjpmYWxzZSwiUG9zaXRpb25PblRhc2siOjEsIkhpZGVEYXRlIjpmYWxzZSwiU2hhcGVTaXplIjoxLCJTcGFjaW5nIjoxLjAsIlBhZGRpbmciOnsiJGlkIjoiNzczIiwiVG9wIjo3LjAsIkxlZnQiOjMuMCwiUmlnaHQiOjAuMCwiQm90dG9tIjoyLjB9LCJTaGFwZVN0eWxlIjp7IiRpZCI6Ijc3NCIsIk1hcmdpbiI6eyIkaWQiOiI3NzUiLCJUb3AiOjAuMCwiTGVmdCI6MC4wLCJSaWdodCI6MC4wLCJCb3R0b20iOjAuMH0sIlBhZGRpbmciOnsiJGlkIjoiNzc2IiwiVG9wIjowLjAsIkxlZnQiOjAuMCwiUmlnaHQiOjAuMCwiQm90dG9tIjowLjB9LCJCYWNrZ3JvdW5kIjp7IiRpZCI6Ijc3NyIsIkNvbG9yIjp7IiRpZCI6Ijc3OCIsIkEiOjI1NSwiUiI6NTksIkciOjEzNSwiQiI6MjA1fX0sIklzVmlzaWJsZSI6dHJ1ZSwiV2lkdGgiOjE4LjAsIkhlaWdodCI6MjAuMCwiQm9yZGVyU3R5bGUiOnsiJGlkIjoiNzc5IiwiTGluZUNvbG9yIjp7IiRpZCI6Ijc4MCIsIiR0eXBlIjoiTkxSRS5Db21tb24uRG9tLlNvbGlkQ29sb3JCcnVzaCwgTkxSRS5Db21tb24iLCJDb2xvciI6eyIkaWQiOiI3ODEiLCJBIjoyNTUsIlIiOjIzNCwiRyI6MjIsIkIiOjMwfX0sIkxpbmVXZWlnaHQiOjAuMCwiTGluZVR5cGUiOjAsIlBhcmVudFN0eWxlIjpudWxsfSwiUGFyZW50U3R5bGUiOm51bGx9LCJUaXRsZVN0eWxlIjp7IiRpZCI6Ijc4MiIsIkZvbnRTZXR0aW5ncyI6eyIkaWQiOiI3ODMiLCJGb250U2l6ZSI6MTAsIkZvbnROYW1lIjoiQ2FsaWJyaSIsIklzQm9sZCI6ZmFsc2UsIklzSXRhbGljIjpmYWxzZSwiSXNVbmRlcmxpbmVkIjpmYWxzZSwiUGFyZW50U3R5bGUiOm51bGx9LCJBdXRvU2l6ZSI6MCwiRm9yZWdyb3VuZCI6eyIkaWQiOiI3ODQiLCJDb2xvciI6eyIkaWQiOiI3ODU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Nzg2IiwiVG9wIjowLjAsIkxlZnQiOjAuMCwiUmlnaHQiOjAuMCwiQm90dG9tIjowLjB9LCJQYWRkaW5nIjp7IiRpZCI6Ijc4NyIsIlRvcCI6MC4wLCJMZWZ0IjowLjAsIlJpZ2h0IjowLjAsIkJvdHRvbSI6MC4wfSwiQmFja2dyb3VuZCI6eyIkaWQiOiI3ODgiLCJDb2xvciI6eyIkaWQiOiI3ODkiLCJBIjo4OSwiUiI6MCwiRyI6MCwiQiI6MH19LCJJc1Zpc2libGUiOnRydWUsIldpZHRoIjowLjAsIkhlaWdodCI6MC4wLCJCb3JkZXJTdHlsZSI6bnVsbCwiUGFyZW50U3R5bGUiOm51bGx9LCJEYXRlU3R5bGUiOnsiJGlkIjoiNzkwIiwiRm9udFNldHRpbmdzIjp7IiRpZCI6Ijc5MSIsIkZvbnRTaXplIjoxMCwiRm9udE5hbWUiOiJDb3JiZWwiLCJJc0JvbGQiOmZhbHNlLCJJc0l0YWxpYyI6ZmFsc2UsIklzVW5kZXJsaW5lZCI6ZmFsc2UsIlBhcmVudFN0eWxlIjpudWxsfSwiQXV0b1NpemUiOjAsIkZvcmVncm91bmQiOnsiJGlkIjoiNzkyIiwiQ29sb3IiOnsiJGlkIjoiNzkzIiwiQSI6MjU1LCJSIjoxMjYsIkciOjEyNiwiQiI6MTE2fX0sIk1heFdpZHRoIjoyMDAuMCwiTWF4SGVpZ2h0IjoiSW5maW5pdHkiLCJTbWFydEZvcmVncm91bmRJc0FjdGl2ZSI6ZmFsc2UsIkhvcml6b250YWxBbGlnbm1lbnQiOjAsIlZlcnRpY2FsQWxpZ25tZW50IjowLCJTbWFydEZvcmVncm91bmQiOm51bGwsIkJhY2tncm91bmRGaWxsVHlwZSI6MCwiTWFyZ2luIjp7IiRpZCI6Ijc5NCIsIlRvcCI6MC4wLCJMZWZ0IjowLjAsIlJpZ2h0IjowLjAsIkJvdHRvbSI6MC4wfSwiUGFkZGluZyI6eyIkaWQiOiI3OTUiLCJUb3AiOjAuMCwiTGVmdCI6MC4wLCJSaWdodCI6MC4wLCJCb3R0b20iOjAuMH0sIkJhY2tncm91bmQiOnsiJGlkIjoiNzk2IiwiQ29sb3IiOnsiJHJlZiI6Ijc4OSJ9fSwiSXNWaXNpYmxlIjpmYWxzZSwiV2lkdGgiOjAuMCwiSGVpZ2h0IjowLjAsIkJvcmRlclN0eWxlIjpudWxsLCJQYXJlbnRTdHlsZSI6bnVsbH0sIkRhdGVGb3JtYXQiOnsiJGlkIjoiNzk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c5OCIsIkZvcm1hdCI6MCwiSXNWaXNpYmxlIjpmYWxzZSwiTGFzdEtub3duVmlzaWJpbGl0eVN0YXRlIjpmYWxzZX0sIklzVmlzaWJsZSI6dHJ1ZSwiUGFyZW50U3R5bGUiOm51bGx9LCJEZWZhdWx0U3dpbWxhbmVNaWxlc3RvbmVTdHlsZSI6eyIkaWQiOiI3OTkiLCJUaXRsZVBvc2l0aW9uIjoiTGVmdCIsIkRhdGVQb3NpdGlvbiI6IkxlZnQiLCJTaGFwZVR5cGUiOjEsIlNoYXBlU2l6ZSI6MSwiU3BhY2luZyI6NSwiU2hhcGVTdHlsZSI6eyIkaWQiOiI4MDAiLCJNYXJnaW4iOnsiJGlkIjoiODAxIiwiVG9wIjowLjAsIkxlZnQiOjAuMCwiUmlnaHQiOjAuMCwiQm90dG9tIjowLjB9LCJQYWRkaW5nIjp7IiRpZCI6IjgwMiIsIlRvcCI6MC4wLCJMZWZ0IjowLjAsIlJpZ2h0IjowLjAsIkJvdHRvbSI6MC4wfSwiQmFja2dyb3VuZCI6eyIkaWQiOiI4MDMiLCJDb2xvciI6eyIkaWQiOiI4MDQiLCJBIjoyNTUsIlIiOjU5LCJHIjoxMzUsIkIiOjIwNX19LCJJc1Zpc2libGUiOnRydWUsIldpZHRoIjoxOC4wLCJIZWlnaHQiOjIwLjAsIkJvcmRlclN0eWxlIjp7IiRpZCI6IjgwNSIsIkxpbmVDb2xvciI6eyIkaWQiOiI4MDYiLCIkdHlwZSI6Ik5MUkUuQ29tbW9uLkRvbS5Tb2xpZENvbG9yQnJ1c2gsIE5MUkUuQ29tbW9uIiwiQ29sb3IiOnsiJGlkIjoiODA3IiwiQSI6MjU1LCJSIjoyMzQsIkciOjIyLCJCIjozMH19LCJMaW5lV2VpZ2h0IjowLjAsIkxpbmVUeXBlIjowLCJQYXJlbnRTdHlsZSI6bnVsbH0sIlBhcmVudFN0eWxlIjpudWxsfSwiVGl0bGVTdHlsZSI6eyIkaWQiOiI4MDgiLCJGb250U2V0dGluZ3MiOnsiJGlkIjoiODA5IiwiRm9udFNpemUiOjEwLCJGb250TmFtZSI6IkNhbGlicmkiLCJJc0JvbGQiOmZhbHNlLCJJc0l0YWxpYyI6ZmFsc2UsIklzVW5kZXJsaW5lZCI6ZmFsc2UsIlBhcmVudFN0eWxlIjpudWxsfSwiQXV0b1NpemUiOjAsIkZvcmVncm91bmQiOnsiJGlkIjoiODEwIiwiQ29sb3IiOnsiJGlkIjoiODExIiwiQSI6MjU1LCJSIjowLCJHIjowLCJCIjowfX0sIk1heFdpZHRoIjoyMDAuMCwiTWF4SGVpZ2h0IjoiSW5maW5pdHkiLCJTbWFydEZvcmVncm91bmRJc0FjdGl2ZSI6ZmFsc2UsIkhvcml6b250YWxBbGlnbm1lbnQiOjIsIlZlcnRpY2FsQWxpZ25tZW50IjowLCJTbWFydEZvcmVncm91bmQiOm51bGwsIkJhY2tncm91bmRGaWxsVHlwZSI6MCwiTWFyZ2luIjp7IiRpZCI6IjgxMiIsIlRvcCI6MC4wLCJMZWZ0IjowLjAsIlJpZ2h0IjowLjAsIkJvdHRvbSI6MC4wfSwiUGFkZGluZyI6eyIkaWQiOiI4MTMiLCJUb3AiOjAuMCwiTGVmdCI6MC4wLCJSaWdodCI6MC4wLCJCb3R0b20iOjAuMH0sIkJhY2tncm91bmQiOnsiJGlkIjoiODE0IiwiQ29sb3IiOnsiJGlkIjoiODE1IiwiQSI6MCwiUiI6MjU1LCJHIjoyNTUsIkIiOjI1NX19LCJJc1Zpc2libGUiOnRydWUsIldpZHRoIjowLjAsIkhlaWdodCI6MC4wLCJCb3JkZXJTdHlsZSI6bnVsbCwiUGFyZW50U3R5bGUiOm51bGx9LCJEYXRlU3R5bGUiOnsiJGlkIjoiODE2IiwiRm9udFNldHRpbmdzIjp7IiRpZCI6IjgxNyIsIkZvbnRTaXplIjoxMCwiRm9udE5hbWUiOiJDb3JiZWwiLCJJc0JvbGQiOmZhbHNlLCJJc0l0YWxpYyI6ZmFsc2UsIklzVW5kZXJsaW5lZCI6ZmFsc2UsIlBhcmVudFN0eWxlIjpudWxsfSwiQXV0b1NpemUiOjAsIkZvcmVncm91bmQiOnsiJGlkIjoiODE4IiwiQ29sb3IiOnsiJGlkIjoiODE5IiwiQSI6MjU1LCJSIjoxMjYsIkciOjEyNiwiQiI6MTE2fX0sIk1heFdpZHRoIjoyMDAuMCwiTWF4SGVpZ2h0IjoiSW5maW5pdHkiLCJTbWFydEZvcmVncm91bmRJc0FjdGl2ZSI6ZmFsc2UsIkhvcml6b250YWxBbGlnbm1lbnQiOjIsIlZlcnRpY2FsQWxpZ25tZW50IjowLCJTbWFydEZvcmVncm91bmQiOm51bGwsIkJhY2tncm91bmRGaWxsVHlwZSI6MCwiTWFyZ2luIjp7IiRpZCI6IjgyMCIsIlRvcCI6MC4wLCJMZWZ0IjowLjAsIlJpZ2h0IjowLjAsIkJvdHRvbSI6MC4wfSwiUGFkZGluZyI6eyIkaWQiOiI4MjEiLCJUb3AiOjAuMCwiTGVmdCI6MC4wLCJSaWdodCI6MC4wLCJCb3R0b20iOjAuMH0sIkJhY2tncm91bmQiOnsiJGlkIjoiODIyIiwiQ29sb3IiOnsiJGlkIjoiODIzIiwiQSI6MCwiUiI6MjU1LCJHIjoyNTUsIkIiOjI1NX19LCJJc1Zpc2libGUiOmZhbHNlLCJXaWR0aCI6MC4wLCJIZWlnaHQiOjAuMCwiQm9yZGVyU3R5bGUiOm51bGwsIlBhcmVudFN0eWxlIjpudWxsfSwiRGF0ZUZvcm1hdCI6eyIkaWQiOiI4MjQ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ODI1IiwiRm9ybWF0IjowLCJJc1Zpc2libGUiOmZhbHNlLCJMYXN0S25vd25WaXNpYmlsaXR5U3RhdGUiOmZhbHNlfSwiSXNWaXNpYmxlIjp0cnVlLCJQYXJlbnRTdHlsZSI6bnVsbH0sIkRlZmF1bHRTd2ltbGFuZUFjdGl2aXR5U3R5bGUiOnsiJGlkIjoiODI2IiwiSGVhZGVyU3R5bGUiOnsiJGlkIjoiODI3IiwiVGV4dFN0eWxlIjp7IiRpZCI6IjgyOCIsIkZvbnRTZXR0aW5ncyI6eyIkaWQiOiI4MjkiLCJGb250U2l6ZSI6MTEsIkZvbnROYW1lIjoiQ2FsaWJyaSIsIklzQm9sZCI6ZmFsc2UsIklzSXRhbGljIjpmYWxzZSwiSXNVbmRlcmxpbmVkIjpmYWxzZSwiUGFyZW50U3R5bGUiOm51bGx9LCJBdXRvU2l6ZSI6MCwiRm9yZWdyb3VuZCI6eyIkaWQiOiI4MzAiLCJDb2xvciI6eyIkaWQiOiI4MzE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4MzIiLCJUb3AiOjAuMCwiTGVmdCI6MC4wLCJSaWdodCI6MC4wLCJCb3R0b20iOjAuMH0sIlBhZGRpbmciOnsiJGlkIjoiODMzIiwiVG9wIjowLjAsIkxlZnQiOjAuMCwiUmlnaHQiOjAuMCwiQm90dG9tIjowLjB9LCJCYWNrZ3JvdW5kIjpudWxsLCJJc1Zpc2libGUiOnRydWUsIldpZHRoIjowLjAsIkhlaWdodCI6MC4wLCJCb3JkZXJTdHlsZSI6bnVsbCwiUGFyZW50U3R5bGUiOm51bGx9LCJSZWN0YW5nbGVTdHlsZSI6eyIkaWQiOiI4MzQiLCJNYXJnaW4iOnsiJGlkIjoiODM1IiwiVG9wIjowLjAsIkxlZnQiOjAuMCwiUmlnaHQiOjAuMCwiQm90dG9tIjowLjB9LCJQYWRkaW5nIjp7IiRpZCI6IjgzNiIsIlRvcCI6MC4wLCJMZWZ0IjowLjAsIlJpZ2h0IjowLjAsIkJvdHRvbSI6MC4wfSwiQmFja2dyb3VuZCI6eyIkaWQiOiI4MzciLCJDb2xvciI6eyIkaWQiOiI4MzgiLCJBIjo2MywiUiI6NTksIkciOjEzNSwiQiI6MjA1fX0sIklzVmlzaWJsZSI6dHJ1ZSwiV2lkdGgiOjAuMCwiSGVpZ2h0IjowLjAsIkJvcmRlclN0eWxlIjp7IiRpZCI6IjgzOSIsIkxpbmVDb2xvciI6eyIkaWQiOiI4NDAiLCIkdHlwZSI6Ik5MUkUuQ29tbW9uLkRvbS5Tb2xpZENvbG9yQnJ1c2gsIE5MUkUuQ29tbW9uIiwiQ29sb3IiOnsiJGlkIjoiODQxIiwiQSI6MjU1LCJSIjoyNTUsIkciOjAsIkIiOjB9fSwiTGluZVdlaWdodCI6MC4wLCJMaW5lVHlwZSI6MCwiUGFyZW50U3R5bGUiOm51bGx9LCJQYXJlbnRTdHlsZSI6bnVsbH0sIk1hcmdpbiI6eyIkaWQiOiI4NDIiLCJUb3AiOjAuMCwiTGVmdCI6MC4wLCJSaWdodCI6MC4wLCJCb3R0b20iOjAuMH0sIlBhZGRpbmciOnsiJGlkIjoiODQzIiwiVG9wIjowLjAsIkxlZnQiOjAuMCwiUmlnaHQiOjAuMCwiQm90dG9tIjowLjB9LCJCYWNrZ3JvdW5kIjpudWxsLCJJc1Zpc2libGUiOnRydWUsIldpZHRoIjowLjAsIkhlaWdodCI6MC4wLCJCb3JkZXJTdHlsZSI6bnVsbCwiUGFyZW50U3R5bGUiOm51bGx9LCJCYWNrZ3JvdW5kU3R5bGUiOnsiJGlkIjoiODQ0IiwiTWFyZ2luIjp7IiRpZCI6Ijg0NSIsIlRvcCI6MC4wLCJMZWZ0IjowLjAsIlJpZ2h0IjowLjAsIkJvdHRvbSI6MC4wfSwiUGFkZGluZyI6eyIkaWQiOiI4NDYiLCJUb3AiOjAuMCwiTGVmdCI6MC4wLCJSaWdodCI6MC4wLCJCb3R0b20iOjAuMH0sIkJhY2tncm91bmQiOnsiJHJlZiI6IjcxNCJ9LCJJc1Zpc2libGUiOnRydWUsIldpZHRoIjowLjAsIkhlaWdodCI6MC4wLCJCb3JkZXJTdHlsZSI6eyIkaWQiOiI4NDciLCJMaW5lQ29sb3IiOnsiJGlkIjoiODQ4IiwiJHR5cGUiOiJOTFJFLkNvbW1vbi5Eb20uU29saWRDb2xvckJydXNoLCBOTFJFLkNvbW1vbiIsIkNvbG9yIjp7IiRpZCI6Ijg0OSIsIkEiOjI1NSwiUiI6MjM0LCJHIjoyMiwiQiI6MzB9fSwiTGluZVdlaWdodCI6MC4wLCJMaW5lVHlwZSI6MCwiUGFyZW50U3R5bGUiOm51bGx9LCJQYXJlbnRTdHlsZSI6bnVsbH0sIk1hcmdpbiI6eyIkaWQiOiI4NTAiLCJUb3AiOjAuMCwiTGVmdCI6MC4wLCJSaWdodCI6MC4wLCJCb3R0b20iOjAuMH0sIlBhZGRpbmciOnsiJGlkIjoiODUxIiwiVG9wIjowLjAsIkxlZnQiOjAuMCwiUmlnaHQiOjAuMCwiQm90dG9tIjowLjB9LCJJc1Zpc2libGUiOnRydWUsIldpZHRoIjowLjAsIkhlaWdodCI6MC4wLCJCb3JkZXJTdHlsZSI6bnVsbCwiUGFyZW50U3R5bGUiOm51bGx9LCJNYXJnaW4iOnsiJGlkIjoiODUyIiwiVG9wIjowLjAsIkxlZnQiOjAuMCwiUmlnaHQiOjAuMCwiQm90dG9tIjowLjB9LCJQYWRkaW5nIjp7IiRpZCI6Ijg1MyIsIlRvcCI6MC4wLCJMZWZ0IjowLjAsIlJpZ2h0IjowLjAsIkJvdHRvbSI6MC4wfSwiSXNWaXNpYmxlIjp0cnVlLCJXaWR0aCI6MC4wLCJIZWlnaHQiOjAuMCwiQm9yZGVyU3R5bGUiOnsiJGlkIjoiODU0IiwiTGluZUNvbG9yIjpudWxsLCJMaW5lV2VpZ2h0IjowLjAsIkxpbmVUeXBlIjowLCJQYXJlbnRTdHlsZSI6bnVsbH0sIlBhcmVudFN0eWxlIjpudWxsfX1dLCJDdWx0dXJlSW5mb05hbWUiOiJlbi1VUyIsIlN0eWxlTmFtZSI6bnVsbCwiVmVyc2lvbiI6eyIkaWQiOiI4NTUiLCJWZXJzaW9uIjoiNC4xLjAiLCJPcmlnaW5hbEFzc2VtYmx5VmVyc2lvbiI6bnVsbCwiRWRpdGlvbiI6IlBybyIsIkxhc3RTYXZlZEVkaXRpb24iOjQsIklzUGx1c0VkaXRpb24iOnRydWUsIklzUHJvRWRpdGlvbiI6dHJ1ZX0sIkVmZmVjdCI6MCwiU3R5bGUiOnsiJGlkIjoiODU2IiwiRGVmYXVsdERlcGVuZGVuY3lTdHlsZSI6eyIkaWQiOiI4NTciLCJMaW5lU3R5bGUiOnsiJGlkIjoiODU4IiwiTGluZUNvbG9yIjp7IiRpZCI6Ijg1OSIsIiR0eXBlIjoiTkxSRS5Db21tb24uRG9tLlNvbGlkQ29sb3JCcnVzaCwgTkxSRS5Db21tb24iLCJDb2xvciI6eyIkaWQiOiI4NjAiLCJBIjoyNTUsIlIiOjAsIkciOjAsIkIiOjB9fSwiTGluZVdlaWdodCI6MS4wLCJMaW5lVHlwZSI6MCwiUGFyZW50U3R5bGUiOm51bGx9LCJFbmRBcnJvd2hlYWRMaW5lU3R5bGUiOnsiJGlkIjoiODYxIiwiS2luZCI6MSwiV2lkdGgiOjEsIkxlbmd0aCI6MCwiUGFyZW50U3R5bGUiOm51bGx9LCJCcmluZ1RvRnJvbnQiOnRydWUsIkVsYm93UmFkaXVzIjowLjAsIk1hcmdpbiI6eyIkaWQiOiI4NjIiLCJUb3AiOjAuMCwiTGVmdCI6MC4wLCJSaWdodCI6MC4wLCJCb3R0b20iOjAuMH0sIlBhZGRpbmciOnsiJGlkIjoiODYzIiwiVG9wIjowLjAsIkxlZnQiOjAuMCwiUmlnaHQiOjAuMCwiQm90dG9tIjowLjB9LCJCYWNrZ3JvdW5kIjpudWxsLCJJc1Zpc2libGUiOnRydWUsIldpZHRoIjowLjAsIkhlaWdodCI6MC4wLCJCb3JkZXJTdHlsZSI6bnVsbCwiUGFyZW50U3R5bGUiOm51bGx9LCJDcml0aWNhbFBhdGhTdHlsZSI6eyIkaWQiOiI4NjQiLCJDcml0aWNhbFBhdGhTdHlsZU9wdGlvbnMiOjE0LCJMaW5lU3R5bGUiOnsiJGlkIjoiODY1IiwiTGluZUNvbG9yIjp7IiRpZCI6Ijg2NiIsIiR0eXBlIjoiTkxSRS5Db21tb24uRG9tLlNvbGlkQ29sb3JCcnVzaCwgTkxSRS5Db21tb24iLCJDb2xvciI6eyIkaWQiOiI4NjciLCJBIjoyNTUsIlIiOjIyMiwiRyI6NTAsIkIiOjUwfX0sIkxpbmVXZWlnaHQiOjEuMCwiTGluZVR5cGUiOjAsIlBhcmVudFN0eWxlIjpudWxsfSwiVGl0bGVGb3JlZ3JvdW5kIjp7IiRpZCI6Ijg2OCIsIkNvbG9yIjp7IiRpZCI6Ijg2OSIsIkEiOjI1NSwiUiI6MTc2LCJHIjoxOSwiQiI6MjV9fSwiU2hhcGVzQmFja2dyb3VuZCI6eyIkaWQiOiI4NzAiLCJDb2xvciI6eyIkaWQiOiI4NzEiLCJBIjoyNTUsIlIiOjI1MywiRyI6MjAzLCJCIjoyMDh9fSwiU2hhcGVzQm9yZGVyU3R5bGUiOnsiJGlkIjoiODcyIiwiTGluZUNvbG9yIjp7IiRpZCI6Ijg3MyIsIiR0eXBlIjoiTkxSRS5Db21tb24uRG9tLlNvbGlkQ29sb3JCcnVzaCwgTkxSRS5Db21tb24iLCJDb2xvciI6eyIkaWQiOiI4NzQiLCJBIjoyNTUsIlIiOjIyMiwiRyI6NTAsIkIiOjUwfX0sIkxpbmVXZWlnaHQiOjEuNSwiTGluZVR5cGUiOjAsIlBhcmVudFN0eWxlIjpudWxsfSwiTWFyZ2luIjp7IiRpZCI6Ijg3NSIsIlRvcCI6MC4wLCJMZWZ0IjowLjAsIlJpZ2h0IjowLjAsIkJvdHRvbSI6MC4wfSwiUGFkZGluZyI6eyIkaWQiOiI4NzYiLCJUb3AiOjAuMCwiTGVmdCI6MC4wLCJSaWdodCI6MC4wLCJCb3R0b20iOjAuMH0sIkJhY2tncm91bmQiOm51bGwsIklzVmlzaWJsZSI6ZmFsc2UsIldpZHRoIjowLjAsIkhlaWdodCI6MC4wLCJCb3JkZXJTdHlsZSI6bnVsbCwiUGFyZW50U3R5bGUiOm51bGx9LCJQYW5lbHNTcGFjaW5nRGVmaW5pdGlvbiI6eyIkaWQiOiI4NzciLCJTcGFjaW5nQWJvdmVUaW1lYmFuZCI6MTYsIlNwYWNpbmdCZWxvd1RpbWViYW5kIjoxNiwiU3BhY2luZ0Fib3ZlQmV0d2VlblN3aW1sYW5lc0FuZFRhc2tzIjoxNiwiU3BhY2luZ0JlbG93QmV0d2VlblN3aW1sYW5lc0FuZFRhc2tzIjoxNn0sIlRpbWViYW5kU3R5bGUiOnsiJGlkIjoiODc4IiwiU2NhbGVNYXJraW5nIjowLCJTaGFwZSI6MCwiU2hhcGVTdHlsZSI6eyIkaWQiOiI4NzkiLCJNYXJnaW4iOnsiJGlkIjoiODgwIiwiVG9wIjowLjAsIkxlZnQiOjEyLjAsIlJpZ2h0IjoxMi4wLCJCb3R0b20iOjAuMH0sIlBhZGRpbmciOnsiJGlkIjoiODgxIiwiVG9wIjo3LjAsIkxlZnQiOjAuMCwiUmlnaHQiOjAuMCwiQm90dG9tIjo3LjB9LCJCYWNrZ3JvdW5kIjp7IiRpZCI6Ijg4MiIsIkNvbG9yIjp7IiRpZCI6Ijg4MyIsIkEiOjI1NSwiUiI6NTEsIkciOjYzLCJCIjo4MH19LCJJc1Zpc2libGUiOnRydWUsIldpZHRoIjo4NTguMCwiSGVpZ2h0IjozMC4wLCJCb3JkZXJTdHlsZSI6eyIkaWQiOiI4ODQiLCJMaW5lQ29sb3IiOnsiJGlkIjoiODg1IiwiJHR5cGUiOiJOTFJFLkNvbW1vbi5Eb20uU29saWRDb2xvckJydXNoLCBOTFJFLkNvbW1vbiIsIkNvbG9yIjp7IiRpZCI6Ijg4NiIsIkEiOjI1NSwiUiI6MjU1LCJHIjowLCJCIjowfX0sIkxpbmVXZWlnaHQiOjAuMCwiTGluZVR5cGUiOjAsIlBhcmVudFN0eWxlIjpudWxsfSwiUGFyZW50U3R5bGUiOm51bGx9LCJNaWRkbGVUaWVyU2hhcGVTdHlsZSI6eyIkaWQiOiI4ODciLCJNYXJnaW4iOnsiJHJlZiI6Ijg4MCJ9LCJQYWRkaW5nIjp7IiRyZWYiOiI4ODEifSwiQmFja2dyb3VuZCI6eyIkcmVmIjoiODgyIn0sIklzVmlzaWJsZSI6dHJ1ZSwiV2lkdGgiOjg1OC4wLCJIZWlnaHQiOjMwLjAsIkJvcmRlclN0eWxlIjp7IiRpZCI6Ijg4OCIsIkxpbmVDb2xvciI6bnVsbCwiTGluZVdlaWdodCI6MC4wLCJMaW5lVHlwZSI6MCwiUGFyZW50U3R5bGUiOm51bGx9LCJQYXJlbnRTdHlsZSI6bnVsbH0sIkJvdHRvbVRpZXJTaGFwZVN0eWxlIjp7IiRpZCI6Ijg4OSIsIk1hcmdpbiI6eyIkcmVmIjoiODgwIn0sIlBhZGRpbmciOnsiJHJlZiI6Ijg4MSJ9LCJCYWNrZ3JvdW5kIjp7IiRyZWYiOiI4ODIifSwiSXNWaXNpYmxlIjp0cnVlLCJXaWR0aCI6ODU4LjAsIkhlaWdodCI6MzAuMCwiQm9yZGVyU3R5bGUiOnsiJGlkIjoiODkwIiwiTGluZUNvbG9yIjpudWxsLCJMaW5lV2VpZ2h0IjowLjAsIkxpbmVUeXBlIjowLCJQYXJlbnRTdHlsZSI6bnVsbH0sIlBhcmVudFN0eWxlIjpudWxsfSwiUmlnaHRFbmRDYXBzU3R5bGUiOnsiJGlkIjoiODkxIiwiRm9udFNldHRpbmdzIjp7IiRpZCI6Ijg5MiIsIkZvbnRTaXplIjoyNCwiRm9udE5hbWUiOiJDb3JiZWwiLCJJc0JvbGQiOmZhbHNlLCJJc0l0YWxpYyI6ZmFsc2UsIklzVW5kZXJsaW5lZCI6ZmFsc2UsIlBhcmVudFN0eWxlIjpudWxsfSwiQXV0b1NpemUiOjAsIkZvcmVncm91bmQiOnsiJGlkIjoiODkzIiwiQ29sb3IiOnsiJGlkIjoiODk0IiwiQSI6MjU1LCJSIjo0MiwiRyI6MjYsIkIiOjB9fSwiTWF4V2lkdGgiOiJJbmZpbml0eSIsIk1heEhlaWdodCI6IkluZmluaXR5IiwiU21hcnRGb3JlZ3JvdW5kSXNBY3RpdmUiOmZhbHNlLCJIb3Jpem9udGFsQWxpZ25tZW50IjowLCJWZXJ0aWNhbEFsaWdubWVudCI6MCwiU21hcnRGb3JlZ3JvdW5kIjpudWxsLCJCYWNrZ3JvdW5kRmlsbFR5cGUiOjAsIk1hcmdpbiI6eyIkaWQiOiI4OTUiLCJUb3AiOjAuMCwiTGVmdCI6MC4wLCJSaWdodCI6MjAuMCwiQm90dG9tIjowLjB9LCJQYWRkaW5nIjp7IiRpZCI6Ijg5NiIsIlRvcCI6MC4wLCJMZWZ0IjowLjAsIlJpZ2h0IjowLjAsIkJvdHRvbSI6MC4wfSwiQmFja2dyb3VuZCI6eyIkaWQiOiI4OTciLCJDb2xvciI6eyIkcmVmIjoiNzAifX0sIklzVmlzaWJsZSI6ZmFsc2UsIldpZHRoIjowLjAsIkhlaWdodCI6MC4wLCJCb3JkZXJTdHlsZSI6bnVsbCwiUGFyZW50U3R5bGUiOm51bGx9LCJMZWZ0RW5kQ2Fwc1N0eWxlIjp7IiRpZCI6Ijg5OCIsIkZvbnRTZXR0aW5ncyI6eyIkaWQiOiI4OTkiLCJGb250U2l6ZSI6MjQsIkZvbnROYW1lIjoiQ29yYmVsIiwiSXNCb2xkIjpmYWxzZSwiSXNJdGFsaWMiOmZhbHNlLCJJc1VuZGVybGluZWQiOmZhbHNlLCJQYXJlbnRTdHlsZSI6bnVsbH0sIkF1dG9TaXplIjowLCJGb3JlZ3JvdW5kIjp7IiRpZCI6IjkwMCIsIkNvbG9yIjp7IiRpZCI6IjkwMSIsIkEiOjI1NSwiUiI6MTU1LCJHIjo0NSwiQiI6MzF9fSwiTWF4V2lkdGgiOiJJbmZpbml0eSIsIk1heEhlaWdodCI6IkluZmluaXR5IiwiU21hcnRGb3JlZ3JvdW5kSXNBY3RpdmUiOmZhbHNlLCJIb3Jpem9udGFsQWxpZ25tZW50IjowLCJWZXJ0aWNhbEFsaWdubWVudCI6MCwiU21hcnRGb3JlZ3JvdW5kIjpudWxsLCJCYWNrZ3JvdW5kRmlsbFR5cGUiOjAsIk1hcmdpbiI6eyIkaWQiOiI5MDIiLCJUb3AiOjAuMCwiTGVmdCI6NTIuMCwiUmlnaHQiOjAuMCwiQm90dG9tIjowLjB9LCJQYWRkaW5nIjp7IiRpZCI6IjkwMyIsIlRvcCI6MC4wLCJMZWZ0IjowLjAsIlJpZ2h0IjowLjAsIkJvdHRvbSI6MC4wfSwiQmFja2dyb3VuZCI6eyIkaWQiOiI5MDQiLCJDb2xvciI6eyIkcmVmIjoiNzAifX0sIklzVmlzaWJsZSI6ZmFsc2UsIldpZHRoIjowLjAsIkhlaWdodCI6MC4wLCJCb3JkZXJTdHlsZSI6bnVsbCwiUGFyZW50U3R5bGUiOm51bGx9LCJUb2RheVRleHRTdHlsZSI6eyIkaWQiOiI5MDUiLCJGb250U2V0dGluZ3MiOnsiJGlkIjoiOTA2IiwiRm9udFNpemUiOjksIkZvbnROYW1lIjoiQ2FsaWJyaSIsIklzQm9sZCI6ZmFsc2UsIklzSXRhbGljIjpmYWxzZSwiSXNVbmRlcmxpbmVkIjpmYWxzZSwiUGFyZW50U3R5bGUiOm51bGx9LCJBdXRvU2l6ZSI6MCwiRm9yZWdyb3VuZCI6eyIkaWQiOiI5MDciLCJDb2xvciI6eyIkaWQiOiI5MDg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OTA5IiwiVG9wIjowLjAsIkxlZnQiOjAuMCwiUmlnaHQiOjAuMCwiQm90dG9tIjowLjB9LCJQYWRkaW5nIjp7IiRpZCI6IjkxMCIsIlRvcCI6MC4wLCJMZWZ0IjowLjAsIlJpZ2h0IjowLjAsIkJvdHRvbSI6MC4wfSwiQmFja2dyb3VuZCI6eyIkaWQiOiI5MTEiLCJDb2xvciI6eyIkcmVmIjoiNzAifX0sIklzVmlzaWJsZSI6dHJ1ZSwiV2lkdGgiOjAuMCwiSGVpZ2h0IjowLjAsIkJvcmRlclN0eWxlIjpudWxsLCJQYXJlbnRTdHlsZSI6bnVsbH0sIlRvZGF5TWFya2VyU3R5bGUiOnsiJGlkIjoiOTEyIiwiTWFyZ2luIjp7IiRpZCI6IjkxMyIsIlRvcCI6MC4wLCJMZWZ0IjowLjAsIlJpZ2h0IjowLjAsIkJvdHRvbSI6MC4wfSwiUGFkZGluZyI6eyIkaWQiOiI5MTQiLCJUb3AiOjAuMCwiTGVmdCI6MC4wLCJSaWdodCI6MC4wLCJCb3R0b20iOjAuMH0sIkJhY2tncm91bmQiOnsiJGlkIjoiOTE1IiwiQ29sb3IiOnsiJGlkIjoiOTE2IiwiQSI6MjU1LCJSIjoxNzgsIkciOjE0LCJCIjoxOH19LCJJc1Zpc2libGUiOnRydWUsIldpZHRoIjowLjAsIkhlaWdodCI6MC4wLCJCb3JkZXJTdHlsZSI6bnVsbCwiUGFyZW50U3R5bGUiOm51bGx9LCJTY2FsZVN0eWxlIjp7IiRpZCI6IjkxNyIsIlNoYXBlIjowLCJTaG93U2VnbWVudFNlcGFyYXRvcnMiOnRydWUsIlNlZ21lbnRTZXBhcmF0b3JPcGFjaXR5IjozMCwiSGFzQmVlblZpc2libGVCZWZvcmUiOnRydWUsIkZvbnRTZXR0aW5ncyI6eyIkaWQiOiI5MTgiLCJGb250U2l6ZSI6MTIsIkZvbnROYW1lIjoiQ29yYmVsIiwiSXNCb2xkIjpmYWxzZSwiSXNJdGFsaWMiOmZhbHNlLCJJc1VuZGVybGluZWQiOmZhbHNlLCJQYXJlbnRTdHlsZSI6bnVsbH0sIkF1dG9TaXplIjowLCJGb3JlZ3JvdW5kIjp7IiRpZCI6IjkxOSIsIkNvbG9yIjp7IiRpZCI6IjkyMCIsIkEiOjI1NSwiUiI6MjMxLCJHIjoyMzAsIkIiOjIzMH19LCJNYXhXaWR0aCI6MjAwLjAsIk1heEhlaWdodCI6IkluZmluaXR5IiwiU21hcnRGb3JlZ3JvdW5kSXNBY3RpdmUiOmZhbHNlLCJIb3Jpem9udGFsQWxpZ25tZW50IjowLCJWZXJ0aWNhbEFsaWdubWVudCI6MSwiU21hcnRGb3JlZ3JvdW5kIjpudWxsLCJCYWNrZ3JvdW5kRmlsbFR5cGUiOjAsIk1hcmdpbiI6eyIkaWQiOiI5MjEiLCJUb3AiOjAuMCwiTGVmdCI6NS4wLCJSaWdodCI6MC4wLCJCb3R0b20iOjAuMH0sIlBhZGRpbmciOnsiJGlkIjoiOTIyIiwiVG9wIjowLjAsIkxlZnQiOjAuMCwiUmlnaHQiOjAuMCwiQm90dG9tIjowLjB9LCJCYWNrZ3JvdW5kIjp7IiRpZCI6IjkyMyIsIkNvbG9yIjp7IiRyZWYiOiI3MCJ9fSwiSXNWaXNpYmxlIjp0cnVlLCJXaWR0aCI6MC4wLCJIZWlnaHQiOjAuMCwiQm9yZGVyU3R5bGUiOm51bGwsIlBhcmVudFN0eWxlIjpudWxsfSwiU2luZ2xlU2NhbGVTaGFwZVN0eWxlIjp7IiRpZCI6IjkyNCIsIlNoYXBlIjowLCJIZWlnaHQiOjMwLjB9LCJNaWRkbGVUaWVyU2NhbGVTdHlsZSI6eyIkaWQiOiI5MjUiLCJTaGFwZSI6MCwiU2hvd1NlZ21lbnRTZXBhcmF0b3JzIjp0cnVlLCJTZWdtZW50U2VwYXJhdG9yT3BhY2l0eSI6MzAsIkhhc0JlZW5WaXNpYmxlQmVmb3JlIjpmYWxzZSwiRm9udFNldHRpbmdzIjp7IiRpZCI6IjkyNiIsIkZvbnRTaXplIjoxMiwiRm9udE5hbWUiOiJDb3JiZWwiLCJJc0JvbGQiOmZhbHNlLCJJc0l0YWxpYyI6ZmFsc2UsIklzVW5kZXJsaW5lZCI6ZmFsc2UsIlBhcmVudFN0eWxlIjpudWxsfSwiQXV0b1NpemUiOjAsIkZvcmVncm91bmQiOnsiJHJlZiI6IjkxOSJ9LCJNYXhXaWR0aCI6MjAwLjAsIk1heEhlaWdodCI6IkluZmluaXR5IiwiU21hcnRGb3JlZ3JvdW5kSXNBY3RpdmUiOmZhbHNlLCJIb3Jpem9udGFsQWxpZ25tZW50IjowLCJWZXJ0aWNhbEFsaWdubWVudCI6MSwiU21hcnRGb3JlZ3JvdW5kIjpudWxsLCJCYWNrZ3JvdW5kRmlsbFR5cGUiOjAsIk1hcmdpbiI6eyIkcmVmIjoiOTIxIn0sIlBhZGRpbmciOnsiJHJlZiI6IjkyMiJ9LCJCYWNrZ3JvdW5kIjp7IiRyZWYiOiI5MjMifSwiSXNWaXNpYmxlIjpmYWxzZSwiV2lkdGgiOjAuMCwiSGVpZ2h0IjowLjAsIkJvcmRlclN0eWxlIjpudWxsLCJQYXJlbnRTdHlsZSI6bnVsbH0sIkJvdHRvbVRpZXJTY2FsZVN0eWxlIjp7IiRpZCI6IjkyNyIsIlNoYXBlIjowLCJTaG93U2VnbWVudFNlcGFyYXRvcnMiOnRydWUsIlNlZ21lbnRTZXBhcmF0b3JPcGFjaXR5IjozMCwiSGFzQmVlblZpc2libGVCZWZvcmUiOmZhbHNlLCJGb250U2V0dGluZ3MiOnsiJGlkIjoiOTI4IiwiRm9udFNpemUiOjEyLCJGb250TmFtZSI6IkNvcmJlbCIsIklzQm9sZCI6ZmFsc2UsIklzSXRhbGljIjpmYWxzZSwiSXNVbmRlcmxpbmVkIjpmYWxzZSwiUGFyZW50U3R5bGUiOm51bGx9LCJBdXRvU2l6ZSI6MCwiRm9yZWdyb3VuZCI6eyIkcmVmIjoiOTE5In0sIk1heFdpZHRoIjoyMDAuMCwiTWF4SGVpZ2h0IjoiSW5maW5pdHkiLCJTbWFydEZvcmVncm91bmRJc0FjdGl2ZSI6ZmFsc2UsIkhvcml6b250YWxBbGlnbm1lbnQiOjAsIlZlcnRpY2FsQWxpZ25tZW50IjoxLCJTbWFydEZvcmVncm91bmQiOm51bGwsIkJhY2tncm91bmRGaWxsVHlwZSI6MCwiTWFyZ2luIjp7IiRyZWYiOiI5MjEifSwiUGFkZGluZyI6eyIkcmVmIjoiOTIyIn0sIkJhY2tncm91bmQiOnsiJHJlZiI6IjkyMyJ9LCJJc1Zpc2libGUiOmZhbHNlLCJXaWR0aCI6MC4wLCJIZWlnaHQiOjAuMCwiQm9yZGVyU3R5bGUiOm51bGwsIlBhcmVudFN0eWxlIjpudWxsfSwiRWxhcHNlZFRpbWVCYWNrZ3JvdW5kIjp7IiRpZCI6IjkyOSIsIkNvbG9yIjp7IiRpZCI6IjkzMCIsIkEiOjE5MSwiUiI6MjM0LCJHIjoyMiwiQiI6MzB9fSwiQXBwZW5kWWVhck9uWWVhckNoYW5nZSI6dHJ1ZSwiRWxhcHNlZFRpbWVGb3JtYXQiOjIsIlRvZGF5TWFya2VyUG9zaXRpb24iOjAsIlF1aWNrUG9zaXRpb24iOjMsIkFic29sdXRlUG9zaXRpb24iOjE3Ny4yMDAwMTIsIk1hcmdpbiI6eyIkaWQiOiI5MzEiLCJUb3AiOjAuMCwiTGVmdCI6MTAuMCwiUmlnaHQiOjEwLjAsIkJvdHRvbSI6MC4wfSwiUGFkZGluZyI6eyIkaWQiOiI5MzIiLCJUb3AiOjAuMCwiTGVmdCI6MC4wLCJSaWdodCI6MC4wLCJCb3R0b20iOjAuMH0sIkJhY2tncm91bmQiOnsiJGlkIjoiOTMzIiwiQ29sb3IiOnsiJGlkIjoiOTM0IiwiQSI6MjU1LCJSIjoxNzgsIkciOjE3OCwiQiI6MTc4fX0sIklzVmlzaWJsZSI6dHJ1ZSwiV2lkdGgiOjAuMCwiSGVpZ2h0IjowLjAsIkJvcmRlclN0eWxlIjpudWxsLCJQYXJlbnRTdHlsZSI6bnVsbH0sIkRlZmF1bHRNaWxlc3RvbmVTdHlsZSI6eyIkaWQiOiI5MzUiLCJTaGFwZSI6MSwiQ29ubmVjdG9yTWFyZ2luIjp7IiRpZCI6IjkzNiIsIlRvcCI6MC4wLCJMZWZ0IjoyLjAsIlJpZ2h0IjoyLjAsIkJvdHRvbSI6MC4wfSwiQ29ubmVjdG9yU3R5bGUiOnsiJGlkIjoiOTM3IiwiTGluZUNvbG9yIjp7IiRpZCI6IjkzOCIsIiR0eXBlIjoiTkxSRS5Db21tb24uRG9tLlNvbGlkQ29sb3JCcnVzaCwgTkxSRS5Db21tb24iLCJDb2xvciI6eyIkaWQiOiI5MzkiLCJBIjoxMjcsIlIiOjUzLCJHIjo2NywiQiI6ODB9fSwiTGluZVdlaWdodCI6MS4wLCJMaW5lVHlwZSI6MCwiUGFyZW50U3R5bGUiOm51bGx9LCJJc0JlbG93VGltZWJhbmQiOmZhbHNlLCJQb3NpdGlvbk9uVGFzayI6MCwiSGlkZURhdGUiOmZhbHNlLCJTaGFwZVNpemUiOjEsIlNwYWNpbmciOjEuMCwiUGFkZGluZyI6eyIkaWQiOiI5NDAiLCJUb3AiOjcuMCwiTGVmdCI6My4wLCJSaWdodCI6MC4wLCJCb3R0b20iOjIuMH0sIlNoYXBlU3R5bGUiOnsiJGlkIjoiOTQxIiwiTWFyZ2luIjp7IiRpZCI6Ijk0MiIsIlRvcCI6MC4wLCJMZWZ0IjowLjAsIlJpZ2h0IjowLjAsIkJvdHRvbSI6MC4wfSwiUGFkZGluZyI6eyIkaWQiOiI5NDMiLCJUb3AiOjAuMCwiTGVmdCI6MC4wLCJSaWdodCI6MC4wLCJCb3R0b20iOjAuMH0sIkJhY2tncm91bmQiOnsiJGlkIjoiOTQ0IiwiQ29sb3IiOnsiJGlkIjoiOTQ1IiwiQSI6MjU1LCJSIjo4OSwiRyI6ODksIkIiOjg5fX0sIklzVmlzaWJsZSI6dHJ1ZSwiV2lkdGgiOjE4LjAsIkhlaWdodCI6MjAuMCwiQm9yZGVyU3R5bGUiOnsiJGlkIjoiOTQ2IiwiTGluZUNvbG9yIjp7IiRpZCI6Ijk0NyIsIiR0eXBlIjoiTkxSRS5Db21tb24uRG9tLlNvbGlkQ29sb3JCcnVzaCwgTkxSRS5Db21tb24iLCJDb2xvciI6eyIkaWQiOiI5NDgiLCJBIjoyNTUsIlIiOjIzNCwiRyI6MjIsIkIiOjMwfX0sIkxpbmVXZWlnaHQiOjAuMCwiTGluZVR5cGUiOjAsIlBhcmVudFN0eWxlIjpudWxsfSwiUGFyZW50U3R5bGUiOm51bGx9LCJUaXRsZVN0eWxlIjp7IiRpZCI6Ijk0OSIsIkZvbnRTZXR0aW5ncyI6eyIkaWQiOiI5NTAiLCJGb250U2l6ZSI6MTAsIkZvbnROYW1lIjoiQ2FsaWJyaSIsIklzQm9sZCI6ZmFsc2UsIklzSXRhbGljIjpmYWxzZSwiSXNVbmRlcmxpbmVkIjpmYWxzZSwiUGFyZW50U3R5bGUiOm51bGx9LCJBdXRvU2l6ZSI6MCwiRm9yZWdyb3VuZCI6eyIkaWQiOiI5NTEiLCJDb2xvciI6eyIkaWQiOiI5NTIiLCJBIjoyNTUsIlIiOjEyNywiRyI6MTI3LCJCIjoxMjd9fSwiTWF4V2lkdGgiOjIwMC4wLCJNYXhIZWlnaHQiOiJJbmZpbml0eSIsIlNtYXJ0Rm9yZWdyb3VuZElzQWN0aXZlIjpmYWxzZSwiSG9yaXpvbnRhbEFsaWdubWVudCI6MSwiVmVydGljYWxBbGlnbm1lbnQiOjAsIlNtYXJ0Rm9yZWdyb3VuZCI6bnVsbCwiQmFja2dyb3VuZEZpbGxUeXBlIjowLCJNYXJnaW4iOnsiJGlkIjoiOTUzIiwiVG9wIjowLjAsIkxlZnQiOjAuMCwiUmlnaHQiOjAuMCwiQm90dG9tIjowLjB9LCJQYWRkaW5nIjp7IiRpZCI6Ijk1NCIsIlRvcCI6MC4wLCJMZWZ0IjowLjAsIlJpZ2h0IjowLjAsIkJvdHRvbSI6MC4wfSwiQmFja2dyb3VuZCI6eyIkaWQiOiI5NTUiLCJDb2xvciI6eyIkaWQiOiI5NTYiLCJBIjowLCJSIjoyNTUsIkciOjI1NSwiQiI6MjU1fX0sIklzVmlzaWJsZSI6dHJ1ZSwiV2lkdGgiOjAuMCwiSGVpZ2h0IjowLjAsIkJvcmRlclN0eWxlIjpudWxsLCJQYXJlbnRTdHlsZSI6bnVsbH0sIkRhdGVTdHlsZSI6eyIkaWQiOiI5NTciLCJGb250U2V0dGluZ3MiOnsiJGlkIjoiOTU4IiwiRm9udFNpemUiOjEwLCJGb250TmFtZSI6IkNvcmJlbCIsIklzQm9sZCI6ZmFsc2UsIklzSXRhbGljIjpmYWxzZSwiSXNVbmRlcmxpbmVkIjpmYWxzZSwiUGFyZW50U3R5bGUiOm51bGx9LCJBdXRvU2l6ZSI6MCwiRm9yZWdyb3VuZCI6eyIkaWQiOiI5NTkiLCJDb2xvciI6eyIkaWQiOiI5NjAiLCJBIjoyNTUsIlIiOjEyNiwiRyI6MTI2LCJCIjoxMTZ9fSwiTWF4V2lkdGgiOjIwMC4wLCJNYXhIZWlnaHQiOiJJbmZpbml0eSIsIlNtYXJ0Rm9yZWdyb3VuZElzQWN0aXZlIjpmYWxzZSwiSG9yaXpvbnRhbEFsaWdubWVudCI6MSwiVmVydGljYWxBbGlnbm1lbnQiOjAsIlNtYXJ0Rm9yZWdyb3VuZCI6bnVsbCwiQmFja2dyb3VuZEZpbGxUeXBlIjowLCJNYXJnaW4iOnsiJGlkIjoiOTYxIiwiVG9wIjowLjAsIkxlZnQiOjAuMCwiUmlnaHQiOjAuMCwiQm90dG9tIjowLjB9LCJQYWRkaW5nIjp7IiRpZCI6Ijk2MiIsIlRvcCI6MC4wLCJMZWZ0IjowLjAsIlJpZ2h0IjowLjAsIkJvdHRvbSI6MC4wfSwiQmFja2dyb3VuZCI6eyIkaWQiOiI5NjMiLCJDb2xvciI6eyIkaWQiOiI5NjQiLCJBIjowLCJSIjoyNTUsIkciOjI1NSwiQiI6MjU1fX0sIklzVmlzaWJsZSI6ZmFsc2UsIldpZHRoIjowLjAsIkhlaWdodCI6MC4wLCJCb3JkZXJTdHlsZSI6bnVsbCwiUGFyZW50U3R5bGUiOm51bGx9LCJEYXRlRm9ybWF0Ijp7IiRpZCI6Ijk2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5NjYiLCJGb3JtYXQiOjAsIklzVmlzaWJsZSI6ZmFsc2UsIkxhc3RLbm93blZpc2liaWxpdHlTdGF0ZSI6ZmFsc2V9LCJJc1Zpc2libGUiOnRydWUsIlBhcmVudFN0eWxlIjpudWxsfSwiRGVmYXVsdE1vdFN0eWxlIjp7IiRpZCI6Ijk2NyIsIlNoYXBlIjoxLCJDb25uZWN0b3JNYXJnaW4iOnsiJGlkIjoiOTY4IiwiVG9wIjowLjAsIkxlZnQiOjIuMCwiUmlnaHQiOjIuMCwiQm90dG9tIjowLjB9LCJDb25uZWN0b3JTdHlsZSI6eyIkaWQiOiI5NjkiLCJMaW5lQ29sb3IiOnsiJGlkIjoiOTcwIiwiJHR5cGUiOiJOTFJFLkNvbW1vbi5Eb20uU29saWRDb2xvckJydXNoLCBOTFJFLkNvbW1vbiIsIkNvbG9yIjp7IiRpZCI6Ijk3MSIsIkEiOjEyNywiUiI6NTMsIkciOjY3LCJCIjo4MH19LCJMaW5lV2VpZ2h0IjoxLjAsIkxpbmVUeXBlIjowLCJQYXJlbnRTdHlsZSI6bnVsbH0sIklzQmVsb3dUaW1lYmFuZCI6ZmFsc2UsIlBvc2l0aW9uT25UYXNrIjoxLCJIaWRlRGF0ZSI6ZmFsc2UsIlNoYXBlU2l6ZSI6MSwiU3BhY2luZyI6MS4wLCJQYWRkaW5nIjp7IiRpZCI6Ijk3MiIsIlRvcCI6Ny4wLCJMZWZ0IjozLjAsIlJpZ2h0IjowLjAsIkJvdHRvbSI6Mi4wfSwiU2hhcGVTdHlsZSI6eyIkaWQiOiI5NzMiLCJNYXJnaW4iOnsiJGlkIjoiOTc0IiwiVG9wIjowLjAsIkxlZnQiOjAuMCwiUmlnaHQiOjAuMCwiQm90dG9tIjowLjB9LCJQYWRkaW5nIjp7IiRpZCI6Ijk3NSIsIlRvcCI6MC4wLCJMZWZ0IjowLjAsIlJpZ2h0IjowLjAsIkJvdHRvbSI6MC4wfSwiQmFja2dyb3VuZCI6eyIkaWQiOiI5NzYiLCJDb2xvciI6eyIkaWQiOiI5NzciLCJBIjoyNTUsIlIiOjg5LCJHIjo4OSwiQiI6ODl9fSwiSXNWaXNpYmxlIjp0cnVlLCJXaWR0aCI6MTguMCwiSGVpZ2h0IjoyMC4wLCJCb3JkZXJTdHlsZSI6eyIkaWQiOiI5NzgiLCJMaW5lQ29sb3IiOnsiJGlkIjoiOTc5IiwiJHR5cGUiOiJOTFJFLkNvbW1vbi5Eb20uU29saWRDb2xvckJydXNoLCBOTFJFLkNvbW1vbiIsIkNvbG9yIjp7IiRpZCI6Ijk4MCIsIkEiOjI1NSwiUiI6MjM0LCJHIjoyMiwiQiI6MzB9fSwiTGluZVdlaWdodCI6MC4wLCJMaW5lVHlwZSI6MCwiUGFyZW50U3R5bGUiOm51bGx9LCJQYXJlbnRTdHlsZSI6bnVsbH0sIlRpdGxlU3R5bGUiOnsiJGlkIjoiOTgxIiwiRm9udFNldHRpbmdzIjp7IiRpZCI6Ijk4MiIsIkZvbnRTaXplIjoxMCwiRm9udE5hbWUiOiJDYWxpYnJpIiwiSXNCb2xkIjpmYWxzZSwiSXNJdGFsaWMiOmZhbHNlLCJJc1VuZGVybGluZWQiOmZhbHNlLCJQYXJlbnRTdHlsZSI6bnVsbH0sIkF1dG9TaXplIjowLCJGb3JlZ3JvdW5kIjp7IiRpZCI6Ijk4MyIsIkNvbG9yIjp7IiRpZCI6Ijk4NCIsIkEiOjI1NSwiUiI6MTI3LCJHIjoxMjcsIkIiOjEyN319LCJNYXhXaWR0aCI6MjAwLjAsIk1heEhlaWdodCI6IkluZmluaXR5IiwiU21hcnRGb3JlZ3JvdW5kSXNBY3RpdmUiOmZhbHNlLCJIb3Jpem9udGFsQWxpZ25tZW50IjoxLCJWZXJ0aWNhbEFsaWdubWVudCI6MCwiU21hcnRGb3JlZ3JvdW5kIjpudWxsLCJCYWNrZ3JvdW5kRmlsbFR5cGUiOjAsIk1hcmdpbiI6eyIkaWQiOiI5ODUiLCJUb3AiOjAuMCwiTGVmdCI6MC4wLCJSaWdodCI6MC4wLCJCb3R0b20iOjAuMH0sIlBhZGRpbmciOnsiJGlkIjoiOTg2IiwiVG9wIjowLjAsIkxlZnQiOjAuMCwiUmlnaHQiOjAuMCwiQm90dG9tIjowLjB9LCJCYWNrZ3JvdW5kIjp7IiRpZCI6Ijk4NyIsIkNvbG9yIjp7IiRpZCI6Ijk4OCIsIkEiOjAsIlIiOjI1NSwiRyI6MjU1LCJCIjoyNTV9fSwiSXNWaXNpYmxlIjp0cnVlLCJXaWR0aCI6MC4wLCJIZWlnaHQiOjAuMCwiQm9yZGVyU3R5bGUiOm51bGwsIlBhcmVudFN0eWxlIjpudWxsfSwiRGF0ZVN0eWxlIjp7IiRpZCI6Ijk4OSIsIkZvbnRTZXR0aW5ncyI6eyIkaWQiOiI5OTAiLCJGb250U2l6ZSI6MTAsIkZvbnROYW1lIjoiQ29yYmVsIiwiSXNCb2xkIjpmYWxzZSwiSXNJdGFsaWMiOmZhbHNlLCJJc1VuZGVybGluZWQiOmZhbHNlLCJQYXJlbnRTdHlsZSI6bnVsbH0sIkF1dG9TaXplIjowLCJGb3JlZ3JvdW5kIjp7IiRpZCI6Ijk5MSIsIkNvbG9yIjp7IiRpZCI6Ijk5MiIsIkEiOjI1NSwiUiI6MTI2LCJHIjoxMjYsIkIiOjExNn19LCJNYXhXaWR0aCI6MjAwLjAsIk1heEhlaWdodCI6IkluZmluaXR5IiwiU21hcnRGb3JlZ3JvdW5kSXNBY3RpdmUiOmZhbHNlLCJIb3Jpem9udGFsQWxpZ25tZW50IjoxLCJWZXJ0aWNhbEFsaWdubWVudCI6MCwiU21hcnRGb3JlZ3JvdW5kIjpudWxsLCJCYWNrZ3JvdW5kRmlsbFR5cGUiOjAsIk1hcmdpbiI6eyIkaWQiOiI5OTMiLCJUb3AiOjAuMCwiTGVmdCI6MC4wLCJSaWdodCI6MC4wLCJCb3R0b20iOjAuMH0sIlBhZGRpbmciOnsiJGlkIjoiOTk0IiwiVG9wIjowLjAsIkxlZnQiOjAuMCwiUmlnaHQiOjAuMCwiQm90dG9tIjowLjB9LCJCYWNrZ3JvdW5kIjp7IiRpZCI6Ijk5NSIsIkNvbG9yIjp7IiRpZCI6Ijk5NiIsIkEiOjAsIlIiOjI1NSwiRyI6MjU1LCJCIjoyNTV9fSwiSXNWaXNpYmxlIjpmYWxzZSwiV2lkdGgiOjAuMCwiSGVpZ2h0IjowLjAsIkJvcmRlclN0eWxlIjpudWxsLCJQYXJlbnRTdHlsZSI6bnVsbH0sIkRhdGVGb3JtYXQiOnsiJGlkIjoiOTk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k5OCIsIkZvcm1hdCI6MCwiSXNWaXNpYmxlIjpmYWxzZSwiTGFzdEtub3duVmlzaWJpbGl0eVN0YXRlIjpmYWxzZX0sIklzVmlzaWJsZSI6dHJ1ZSwiUGFyZW50U3R5bGUiOm51bGx9LCJEZWZhdWx0VGFza1N0eWxlIjp7IiRpZCI6Ijk5OSIsIlNoYXBlIjowLCJTaGFwZVRoaWNrbmVzcyI6MCwiRHVyYXRpb25Gb3JtYXQiOjYsIkluY2x1ZGVOb25Xb3JraW5nRGF5c0luRHVyYXRpb24iOmZhbHNlLCJQZXJjZW50YWdlQ29tcGxldGVTdHlsZSI6eyIkaWQiOiIxMDAwIiwiRm9udFNldHRpbmdzIjp7IiRpZCI6IjEwMDEiLCJGb250U2l6ZSI6MTAsIkZvbnROYW1lIjoiQ2FsaWJyaSIsIklzQm9sZCI6ZmFsc2UsIklzSXRhbGljIjpmYWxzZSwiSXNVbmRlcmxpbmVkIjpmYWxzZSwiUGFyZW50U3R5bGUiOm51bGx9LCJBdXRvU2l6ZSI6MCwiRm9yZWdyb3VuZCI6eyIkaWQiOiIxMDAyIiwiQ29sb3IiOnsiJHJlZiI6IjExIn19LCJNYXhXaWR0aCI6MjAwLjAsIk1heEhlaWdodCI6IkluZmluaXR5IiwiU21hcnRGb3JlZ3JvdW5kSXNBY3RpdmUiOmZhbHNlLCJIb3Jpem9udGFsQWxpZ25tZW50IjowLCJWZXJ0aWNhbEFsaWdubWVudCI6MCwiU21hcnRGb3JlZ3JvdW5kIjpudWxsLCJCYWNrZ3JvdW5kRmlsbFR5cGUiOjAsIk1hcmdpbiI6eyIkaWQiOiIxMDAzIiwiVG9wIjowLjAsIkxlZnQiOjAuMCwiUmlnaHQiOjAuMCwiQm90dG9tIjowLjB9LCJQYWRkaW5nIjp7IiRpZCI6IjEwMDQiLCJUb3AiOjAuMCwiTGVmdCI6MC4wLCJSaWdodCI6MC4wLCJCb3R0b20iOjAuMH0sIkJhY2tncm91bmQiOnsiJHJlZiI6IjY5In0sIklzVmlzaWJsZSI6dHJ1ZSwiV2lkdGgiOjAuMCwiSGVpZ2h0IjowLjAsIkJvcmRlclN0eWxlIjpudWxsLCJQYXJlbnRTdHlsZSI6bnVsbH0sIkR1cmF0aW9uU3R5bGUiOnsiJGlkIjoiMTAwNSIsIkZvbnRTZXR0aW5ncyI6eyIkaWQiOiIxMDA2IiwiRm9udFNpemUiOjgsIkZvbnROYW1lIjoiQ2FsaWJyaSIsIklzQm9sZCI6ZmFsc2UsIklzSXRhbGljIjpmYWxzZSwiSXNVbmRlcmxpbmVkIjpmYWxzZSwiUGFyZW50U3R5bGUiOm51bGx9LCJBdXRvU2l6ZSI6MCwiRm9yZWdyb3VuZCI6eyIkaWQiOiIxMDA3IiwiQ29sb3IiOnsiJGlkIjoiMTAwOCIsIkEiOjI1NSwiUiI6MTY1LCJHIjoxODEsIkIiOjE0Nn19LCJNYXhXaWR0aCI6MjAwLjAsIk1heEhlaWdodCI6IkluZmluaXR5IiwiU21hcnRGb3JlZ3JvdW5kSXNBY3RpdmUiOmZhbHNlLCJIb3Jpem9udGFsQWxpZ25tZW50IjoyLCJWZXJ0aWNhbEFsaWdubWVudCI6MCwiU21hcnRGb3JlZ3JvdW5kIjpudWxsLCJCYWNrZ3JvdW5kRmlsbFR5cGUiOjAsIk1hcmdpbiI6eyIkaWQiOiIxMDA5IiwiVG9wIjowLjAsIkxlZnQiOjAuMCwiUmlnaHQiOjAuMCwiQm90dG9tIjowLjB9LCJQYWRkaW5nIjp7IiRpZCI6IjEwMTAiLCJUb3AiOjAuMCwiTGVmdCI6MC4wLCJSaWdodCI6MC4wLCJCb3R0b20iOjAuMH0sIkJhY2tncm91bmQiOnsiJGlkIjoiMTAxMSIsIkNvbG9yIjp7IiRyZWYiOiI3MCJ9fSwiSXNWaXNpYmxlIjp0cnVlLCJXaWR0aCI6MC4wLCJIZWlnaHQiOjAuMCwiQm9yZGVyU3R5bGUiOm51bGwsIlBhcmVudFN0eWxlIjpudWxsfSwiSG9yaXpvbnRhbENvbm5lY3RvclN0eWxlIjp7IiRpZCI6IjEwMTIiLCJMaW5lQ29sb3IiOnsiJHJlZiI6IjgyIn0sIkxpbmVXZWlnaHQiOjEuMCwiTGluZVR5cGUiOjAsIlBhcmVudFN0eWxlIjpudWxsfSwiVmVydGljYWxDb25uZWN0b3JTdHlsZSI6eyIkaWQiOiIxMDEzIiwiTGluZUNvbG9yIjp7IiRyZWYiOiI4NSJ9LCJMaW5lV2VpZ2h0IjowLjAsIkxpbmVUeXBlIjowLCJQYXJlbnRTdHlsZSI6bnVsbH0sIk1hcmdpbiI6bnVsbCwiU3RhcnREYXRlUG9zaXRpb24iOjQsIkVuZERhdGVQb3NpdGlvbiI6NCwiRGF0ZUlzVmlzaWJsZSI6dHJ1ZSwiVGl0bGVQb3NpdGlvbiI6MiwiRHVyYXRpb25Qb3NpdGlvbiI6MywiUGVyY2VudGFnZUNvbXBsZXRlZFBvc2l0aW9uIjo2LCJTcGFjaW5nIjozLCJJc0JlbG93VGltZWJhbmQiOnRydWUsIlBlcmNlbnRhZ2VDb21wbGV0ZVNoYXBlT3BhY2l0eSI6MzUsIlNoYXBlU3R5bGUiOnsiJGlkIjoiMTAxNCIsIk1hcmdpbiI6eyIkaWQiOiIxMDE1IiwiVG9wIjowLjAsIkxlZnQiOjQuMCwiUmlnaHQiOjQuMCwiQm90dG9tIjowLjB9LCJQYWRkaW5nIjp7IiRpZCI6IjEwMTYiLCJUb3AiOjAuMCwiTGVmdCI6MC4wLCJSaWdodCI6MC4wLCJCb3R0b20iOjAuMH0sIkJhY2tncm91bmQiOnsiJGlkIjoiMTAxNyIsIkNvbG9yIjp7IiRpZCI6IjEwMTgiLCJBIjoyNTUsIlIiOjIzNywiRyI6MTI1LCJCIjo0OX19LCJJc1Zpc2libGUiOnRydWUsIldpZHRoIjowLjAsIkhlaWdodCI6MTAuMCwiQm9yZGVyU3R5bGUiOnsiJGlkIjoiMTAxOSIsIkxpbmVDb2xvciI6eyIkaWQiOiIxMDIwIiwiJHR5cGUiOiJOTFJFLkNvbW1vbi5Eb20uU29saWRDb2xvckJydXNoLCBOTFJFLkNvbW1vbiIsIkNvbG9yIjp7IiRpZCI6IjEwMjEiLCJBIjoyNTUsIlIiOjIzNCwiRyI6MjIsIkIiOjMwfX0sIkxpbmVXZWlnaHQiOjAuMCwiTGluZVR5cGUiOjAsIlBhcmVudFN0eWxlIjpudWxsfSwiUGFyZW50U3R5bGUiOm51bGx9LCJUaXRsZVN0eWxlIjp7IiRpZCI6IjEwMjIiLCJGb250U2V0dGluZ3MiOnsiJGlkIjoiMTAyMyIsIkZvbnRTaXplIjoxMSwiRm9udE5hbWUiOiJDb3JiZWwiLCJJc0JvbGQiOnRydWUsIklzSXRhbGljIjpmYWxzZSwiSXNVbmRlcmxpbmVkIjpmYWxzZSwiUGFyZW50U3R5bGUiOm51bGx9LCJBdXRvU2l6ZSI6MCwiRm9yZWdyb3VuZCI6eyIkaWQiOiIxMDI0IiwiQ29sb3IiOnsiJGlkIjoiMTAyNSIsIkEiOjI1NSwiUiI6MjMxLCJHIjoyMzAsIkIiOjIzMH19LCJNYXhXaWR0aCI6MjAwLjAsIk1heEhlaWdodCI6IkluZmluaXR5IiwiU21hcnRGb3JlZ3JvdW5kSXNBY3RpdmUiOmZhbHNlLCJIb3Jpem9udGFsQWxpZ25tZW50IjoxLCJWZXJ0aWNhbEFsaWdubWVudCI6MCwiU21hcnRGb3JlZ3JvdW5kIjpudWxsLCJCYWNrZ3JvdW5kRmlsbFR5cGUiOjAsIk1hcmdpbiI6eyIkaWQiOiIxMDI2IiwiVG9wIjowLjAsIkxlZnQiOjAuMCwiUmlnaHQiOjAuMCwiQm90dG9tIjowLjB9LCJQYWRkaW5nIjp7IiRpZCI6IjEwMjciLCJUb3AiOjAuMCwiTGVmdCI6MC4wLCJSaWdodCI6MC4wLCJCb3R0b20iOjAuMH0sIkJhY2tncm91bmQiOnsiJGlkIjoiMTAyOCIsIkNvbG9yIjp7IiRyZWYiOiI3MCJ9fSwiSXNWaXNpYmxlIjp0cnVlLCJXaWR0aCI6MC4wLCJIZWlnaHQiOjAuMCwiQm9yZGVyU3R5bGUiOm51bGwsIlBhcmVudFN0eWxlIjpudWxsfSwiRGF0ZVN0eWxlIjp7IiRpZCI6IjEwMjkiLCJGb250U2V0dGluZ3MiOnsiJGlkIjoiMTAzMCIsIkZvbnRTaXplIjo4LCJGb250TmFtZSI6IkNhbGlicmkiLCJJc0JvbGQiOmZhbHNlLCJJc0l0YWxpYyI6ZmFsc2UsIklzVW5kZXJsaW5lZCI6ZmFsc2UsIlBhcmVudFN0eWxlIjpudWxsfSwiQXV0b1NpemUiOjAsIkZvcmVncm91bmQiOnsiJGlkIjoiMTAzMSIsIkNvbG9yIjp7IiRpZCI6IjEwMzIiLCJBIjoyNTUsIlIiOjE2NSwiRyI6MTgxLCJCIjoxNDZ9fSwiTWF4V2lkdGgiOjIwMC4wLCJNYXhIZWlnaHQiOiJJbmZpbml0eSIsIlNtYXJ0Rm9yZWdyb3VuZElzQWN0aXZlIjpmYWxzZSwiSG9yaXpvbnRhbEFsaWdubWVudCI6MCwiVmVydGljYWxBbGlnbm1lbnQiOjAsIlNtYXJ0Rm9yZWdyb3VuZCI6bnVsbCwiQmFja2dyb3VuZEZpbGxUeXBlIjowLCJNYXJnaW4iOnsiJGlkIjoiMTAzMyIsIlRvcCI6MC4wLCJMZWZ0IjowLjAsIlJpZ2h0IjowLjAsIkJvdHRvbSI6MC4wfSwiUGFkZGluZyI6eyIkaWQiOiIxMDM0IiwiVG9wIjowLjAsIkxlZnQiOjAuMCwiUmlnaHQiOjAuMCwiQm90dG9tIjowLjB9LCJCYWNrZ3JvdW5kIjp7IiRyZWYiOiIxMTAifSwiSXNWaXNpYmxlIjp0cnVlLCJXaWR0aCI6MC4wLCJIZWlnaHQiOjAuMCwiQm9yZGVyU3R5bGUiOm51bGwsIlBhcmVudFN0eWxlIjpudWxsfSwiRGF0ZUZvcm1hdCI6eyIkaWQiOiIxMDM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wMzYiLCJGb3JtYXQiOjAsIklzVmlzaWJsZSI6ZmFsc2UsIkxhc3RLbm93blZpc2liaWxpdHlTdGF0ZSI6ZmFsc2V9LCJJc1Zpc2libGUiOnRydWUsIlBhcmVudFN0eWxlIjpudWxsLCJfZXhwbGljaXRseVNldCI6eyIkaWQiOiIxMDM3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RlZmF1bHRTd2ltbGFuZU1pbGVzdG9uZVN0eWxlIjp7IiRpZCI6IjEwMzgiLCJUaXRsZVBvc2l0aW9uIjoiUmlnaHQiLCJEYXRlUG9zaXRpb24iOiJMZWZ0IiwiU2hhcGVUeXBlIjowLCJTaGFwZVNpemUiOjEsIlNwYWNpbmciOjUsIlNoYXBlU3R5bGUiOnsiJGlkIjoiMTAzOSIsIk1hcmdpbiI6eyIkaWQiOiIxMDQwIiwiVG9wIjowLjAsIkxlZnQiOjAuMCwiUmlnaHQiOjAuMCwiQm90dG9tIjowLjB9LCJQYWRkaW5nIjp7IiRpZCI6IjEwNDEiLCJUb3AiOjAuMCwiTGVmdCI6MC4wLCJSaWdodCI6MC4wLCJCb3R0b20iOjAuMH0sIkJhY2tncm91bmQiOnsiJGlkIjoiMTA0MiIsIkNvbG9yIjp7IiRpZCI6IjEwNDMiLCJBIjoyNTUsIlIiOjAsIkciOjExNCwiQiI6MTg4fX0sIklzVmlzaWJsZSI6dHJ1ZSwiV2lkdGgiOjE4LjAsIkhlaWdodCI6MjAuMCwiQm9yZGVyU3R5bGUiOnsiJGlkIjoiMTA0NCIsIkxpbmVDb2xvciI6eyIkaWQiOiIxMDQ1IiwiJHR5cGUiOiJOTFJFLkNvbW1vbi5Eb20uU29saWRDb2xvckJydXNoLCBOTFJFLkNvbW1vbiIsIkNvbG9yIjp7IiRpZCI6IjEwNDYiLCJBIjoyNTUsIlIiOjI1NSwiRyI6MCwiQiI6MH19LCJMaW5lV2VpZ2h0IjowLjAsIkxpbmVUeXBlIjowLCJQYXJlbnRTdHlsZSI6bnVsbH0sIlBhcmVudFN0eWxlIjpudWxsfSwiVGl0bGVTdHlsZSI6eyIkaWQiOiIxMDQ3IiwiRm9udFNldHRpbmdzIjp7IiRpZCI6IjEwNDgiLCJGb250U2l6ZSI6MTAsIkZvbnROYW1lIjoiQ2FsaWJyaSIsIklzQm9sZCI6ZmFsc2UsIklzSXRhbGljIjpmYWxzZSwiSXNVbmRlcmxpbmVkIjpmYWxzZSwiUGFyZW50U3R5bGUiOm51bGx9LCJBdXRvU2l6ZSI6MCwiRm9yZWdyb3VuZCI6eyIkaWQiOiIxMDQ5IiwiQ29sb3IiOnsiJGlkIjoiMTA1MCIsIkEiOjI1NSwiUiI6MCwiRyI6MCwiQiI6MH19LCJNYXhXaWR0aCI6MjAwLjAsIk1heEhlaWdodCI6IkluZmluaXR5IiwiU21hcnRGb3JlZ3JvdW5kSXNBY3RpdmUiOmZhbHNlLCJIb3Jpem9udGFsQWxpZ25tZW50IjoxLCJWZXJ0aWNhbEFsaWdubWVudCI6MCwiU21hcnRGb3JlZ3JvdW5kIjpudWxsLCJCYWNrZ3JvdW5kRmlsbFR5cGUiOjAsIk1hcmdpbiI6eyIkaWQiOiIxMDUxIiwiVG9wIjowLjAsIkxlZnQiOjAuMCwiUmlnaHQiOjAuMCwiQm90dG9tIjowLjB9LCJQYWRkaW5nIjp7IiRpZCI6IjEwNTIiLCJUb3AiOjAuMCwiTGVmdCI6MC4wLCJSaWdodCI6MC4wLCJCb3R0b20iOjAuMH0sIkJhY2tncm91bmQiOnsiJGlkIjoiMTA1MyIsIkNvbG9yIjp7IiRpZCI6IjEwNTQiLCJBIjo4OSwiUiI6MCwiRyI6MCwiQiI6MH19LCJJc1Zpc2libGUiOnRydWUsIldpZHRoIjowLjAsIkhlaWdodCI6MC4wLCJCb3JkZXJTdHlsZSI6bnVsbCwiUGFyZW50U3R5bGUiOm51bGx9LCJEYXRlU3R5bGUiOnsiJGlkIjoiMTA1NSIsIkZvbnRTZXR0aW5ncyI6eyIkaWQiOiIxMDU2IiwiRm9udFNpemUiOjEwLCJGb250TmFtZSI6IkNvcmJlbCIsIklzQm9sZCI6ZmFsc2UsIklzSXRhbGljIjpmYWxzZSwiSXNVbmRlcmxpbmVkIjpmYWxzZSwiUGFyZW50U3R5bGUiOm51bGx9LCJBdXRvU2l6ZSI6MCwiRm9yZWdyb3VuZCI6eyIkaWQiOiIxMDU3IiwiQ29sb3IiOnsiJGlkIjoiMTA1OCIsIkEiOjI1NSwiUiI6MTI2LCJHIjoxMjYsIkIiOjExNn19LCJNYXhXaWR0aCI6MjAwLjAsIk1heEhlaWdodCI6IkluZmluaXR5IiwiU21hcnRGb3JlZ3JvdW5kSXNBY3RpdmUiOmZhbHNlLCJIb3Jpem9udGFsQWxpZ25tZW50IjowLCJWZXJ0aWNhbEFsaWdubWVudCI6MCwiU21hcnRGb3JlZ3JvdW5kIjpudWxsLCJCYWNrZ3JvdW5kRmlsbFR5cGUiOjAsIk1hcmdpbiI6eyIkaWQiOiIxMDU5IiwiVG9wIjowLjAsIkxlZnQiOjAuMCwiUmlnaHQiOjAuMCwiQm90dG9tIjowLjB9LCJQYWRkaW5nIjp7IiRpZCI6IjEwNjAiLCJUb3AiOjAuMCwiTGVmdCI6MC4wLCJSaWdodCI6MC4wLCJCb3R0b20iOjAuMH0sIkJhY2tncm91bmQiOnsiJGlkIjoiMTA2MSIsIkNvbG9yIjp7IiRpZCI6IjEwNjIiLCJBIjo4OSwiUiI6MCwiRyI6MCwiQiI6MH19LCJJc1Zpc2libGUiOmZhbHNlLCJXaWR0aCI6MC4wLCJIZWlnaHQiOjAuMCwiQm9yZGVyU3R5bGUiOm51bGwsIlBhcmVudFN0eWxlIjpudWxsfSwiRGF0ZUZvcm1hdCI6eyIkaWQiOiIxMDYz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wNjQiLCJGb3JtYXQiOjAsIklzVmlzaWJsZSI6ZmFsc2UsIkxhc3RLbm93blZpc2liaWxpdHlTdGF0ZSI6ZmFsc2V9LCJJc1Zpc2libGUiOnRydWUsIlBhcmVudFN0eWxlIjpudWxsfSwiR3JpZGxpbmVQYW5lbFN0eWxlIjp7IiRpZCI6IjEwNjUiLCJHcmlkbGluZVN0eWxlIjp7IiRpZCI6IjEwNjYiLCJMaW5lQ29sb3IiOnsiJGlkIjoiMTA2NyIsIiR0eXBlIjoiTkxSRS5Db21tb24uRG9tLlNvbGlkQ29sb3JCcnVzaCwgTkxSRS5Db21tb24iLCJDb2xvciI6eyIkaWQiOiIxMDY4IiwiQSI6MzgsIlIiOjE2OSwiRyI6MTQyLCJCIjo4OH19LCJMaW5lV2VpZ2h0IjoxLjAsIkxpbmVUeXBlIjowLCJQYXJlbnRTdHlsZSI6bnVsbH0sIk1hcmdpbiI6eyIkaWQiOiIxMDY5IiwiVG9wIjowLjAsIkxlZnQiOjAuMCwiUmlnaHQiOjAuMCwiQm90dG9tIjowLjB9LCJQYWRkaW5nIjp7IiRpZCI6IjEwNzAiLCJUb3AiOjAuMCwiTGVmdCI6MC4wLCJSaWdodCI6MC4wLCJCb3R0b20iOjAuMH0sIkJhY2tncm91bmQiOm51bGwsIklzVmlzaWJsZSI6dHJ1ZSwiV2lkdGgiOjAuMCwiSGVpZ2h0IjowLjAsIkJvcmRlclN0eWxlIjp7IiRpZCI6IjEwNzEiLCJMaW5lQ29sb3IiOm51bGwsIkxpbmVXZWlnaHQiOjAuMCwiTGluZVR5cGUiOjAsIlBhcmVudFN0eWxlIjpudWxsfSwiUGFyZW50U3R5bGUiOm51bGx9LCJBY3Rpdml0eUxpbmVQYW5lbFN0eWxlIjp7IiRpZCI6IjEwNzIiLCJBY3Rpdml0eUxpbmVTdHlsZSI6eyIkaWQiOiIxMDczIiwiTGluZUNvbG9yIjp7IiRpZCI6IjEwNzQiLCIkdHlwZSI6Ik5MUkUuQ29tbW9uLkRvbS5Tb2xpZENvbG9yQnJ1c2gsIE5MUkUuQ29tbW9uIiwiQ29sb3IiOnsiJGlkIjoiMTA3NSIsIkEiOjM4LCJSIjoyMzIsIkciOjc2LCJCIjozNH19LCJMaW5lV2VpZ2h0IjoxLjAsIkxpbmVUeXBlIjowLCJQYXJlbnRTdHlsZSI6bnVsbH0sIk1hcmdpbiI6eyIkaWQiOiIxMDc2IiwiVG9wIjowLjAsIkxlZnQiOjAuMCwiUmlnaHQiOjAuMCwiQm90dG9tIjowLjB9LCJQYWRkaW5nIjp7IiRpZCI6IjEwNzciLCJUb3AiOjAuMCwiTGVmdCI6MC4wLCJSaWdodCI6MC4wLCJCb3R0b20iOjAuMH0sIkJhY2tncm91bmQiOm51bGwsIklzVmlzaWJsZSI6dHJ1ZSwiV2lkdGgiOjAuMCwiSGVpZ2h0IjowLjAsIkJvcmRlclN0eWxlIjpudWxsLCJQYXJlbnRTdHlsZSI6bnVsbH0sIl9zZWxlY3RlZFRoZW1lUHJlc2V0Q29sb3JzIjp7IiRpZCI6IjEwNzgiLCJUZXh0TGlnaHQiOnsiJGlkIjoiMTA3OSIsIkEiOjI1NSwiUiI6MjU1LCJHIjoyNTUsIkIiOjI1NX0sIlRleHREYXJrIjp7IiRpZCI6IjEwODAiLCJBIjoyNTUsIlIiOjAsIkciOjAsIkIiOjB9LCJBY2NlbnQxIjp7IiRyZWYiOiI5MjAifSwiQWNjZW50MiI6eyIkcmVmIjoiODgzIn0sIkFjY2VudDMiOnsiJHJlZiI6IjI4NiJ9LCJBY2NlbnQ0Ijp7IiRyZWYiOiI3MDUifSwiQWNjZW50NSI6eyIkaWQiOiIxMDgxIiwiQSI6MjU1LCJSIjoyNSwiRyI6MTA3LCJCIjozNn0sIkFjY2VudDYiOnsiJGlkIjoiMTA4MiIsIkEiOjI1NSwiUiI6MTUsIkciOjE1OCwiQiI6MjEzfSwiQWNjZW50NyI6eyIkaWQiOiIxMDgzIiwiQSI6MjU1LCJSIjoxNjAsIkciOjQzLCJCIjoxNDd9LCJBY2NlbnQ4Ijp7IiRpZCI6IjEwODQiLCJBIjoyNTUsIlIiOjc4LCJHIjoxNjcsIkIiOjQ2fX0sIlNob3dFbGFwc2VkVGltZUdyYWRpZW50U3R5bGUiOmZhbHNlLCJUaW1lYmFuZFJlc2VydmVkTGVmdEFyZWFTdHlsZSI6eyIkaWQiOiIxMDg1IiwiQWN0aXZpdHlIZWFkZXJXaWR0aCI6MC4wLCJJc1NldCI6ZmFsc2V9LCJEZWZhdWx0U3dpbWxhbmVTdHlsZSI6eyIkaWQiOiIxMDg2IiwiSGVhZGVyU3R5bGUiOnsiJGlkIjoiMTA4NyIsIlRleHRTdHlsZSI6eyIkaWQiOiIxMDg4IiwiRm9udFNldHRpbmdzIjp7IiRpZCI6IjEwODkiLCJGb250U2l6ZSI6MTIsIkZvbnROYW1lIjoiQ2FsaWJyaSIsIklzQm9sZCI6ZmFsc2UsIklzSXRhbGljIjpmYWxzZSwiSXNVbmRlcmxpbmVkIjpmYWxzZSwiUGFyZW50U3R5bGUiOm51bGx9LCJBdXRvU2l6ZSI6MCwiRm9yZWdyb3VuZCI6eyIkaWQiOiIxMDkwIiwiQ29sb3IiOnsiJGlkIjoiMTA5MSIsIkEiOjI1NSwiUiI6MzIsIkciOjU2LCJCIjoxMDB9fSwiTWF4V2lkdGgiOjAuMCwiTWF4SGVpZ2h0IjowLjAsIlNtYXJ0Rm9yZWdyb3VuZElzQWN0aXZlIjpmYWxzZSwiSG9yaXpvbnRhbEFsaWdubWVudCI6MCwiVmVydGljYWxBbGlnbm1lbnQiOjAsIlNtYXJ0Rm9yZWdyb3VuZCI6bnVsbCwiQmFja2dyb3VuZEZpbGxUeXBlIjowLCJNYXJnaW4iOnsiJGlkIjoiMTA5MiIsIlRvcCI6MC4wLCJMZWZ0IjowLjAsIlJpZ2h0IjowLjAsIkJvdHRvbSI6MC4wfSwiUGFkZGluZyI6eyIkaWQiOiIxMDkzIiwiVG9wIjowLjAsIkxlZnQiOjAuMCwiUmlnaHQiOjAuMCwiQm90dG9tIjowLjB9LCJCYWNrZ3JvdW5kIjpudWxsLCJJc1Zpc2libGUiOmZhbHNlLCJXaWR0aCI6MC4wLCJIZWlnaHQiOjAuMCwiQm9yZGVyU3R5bGUiOm51bGwsIlBhcmVudFN0eWxlIjpudWxsfSwiUmVjdGFuZ2xlU3R5bGUiOnsiJGlkIjoiMTA5NCIsIk1hcmdpbiI6eyIkaWQiOiIxMDk1IiwiVG9wIjowLjAsIkxlZnQiOjAuMCwiUmlnaHQiOjAuMCwiQm90dG9tIjowLjB9LCJQYWRkaW5nIjp7IiRpZCI6IjEwOTYiLCJUb3AiOjAuMCwiTGVmdCI6MC4wLCJSaWdodCI6MC4wLCJCb3R0b20iOjAuMH0sIkJhY2tncm91bmQiOnsiJGlkIjoiMTA5NyIsIkNvbG9yIjp7IiRpZCI6IjEwOTgiLCJBIjoxMjcsIlIiOjkxLCJHIjoxNTUsIkIiOjIxM319LCJJc1Zpc2libGUiOmZhbHNlLCJXaWR0aCI6MC4wLCJIZWlnaHQiOjAuMCwiQm9yZGVyU3R5bGUiOnsiJGlkIjoiMTA5OSIsIkxpbmVDb2xvciI6eyIkaWQiOiIxMTAwIiwiJHR5cGUiOiJOTFJFLkNvbW1vbi5Eb20uU29saWRDb2xvckJydXNoLCBOTFJFLkNvbW1vbiIsIkNvbG9yIjp7IiRpZCI6IjExMDEiLCJBIjoyNTUsIlIiOjI1NSwiRyI6MCwiQiI6MH19LCJMaW5lV2VpZ2h0IjowLjAsIkxpbmVUeXBlIjowLCJQYXJlbnRTdHlsZSI6bnVsbH0sIlBhcmVudFN0eWxlIjpudWxsfSwiTWFyZ2luIjp7IiRpZCI6IjExMDIiLCJUb3AiOjAuMCwiTGVmdCI6MC4wLCJSaWdodCI6MC4wLCJCb3R0b20iOjAuMH0sIlBhZGRpbmciOnsiJGlkIjoiMTEwMyIsIlRvcCI6MC4wLCJMZWZ0IjowLjAsIlJpZ2h0IjowLjAsIkJvdHRvbSI6MC4wfSwiQmFja2dyb3VuZCI6bnVsbCwiSXNWaXNpYmxlIjp0cnVlLCJXaWR0aCI6MC4wLCJIZWlnaHQiOjAuMCwiQm9yZGVyU3R5bGUiOm51bGwsIlBhcmVudFN0eWxlIjpudWxsfSwiQmFja2dyb3VuZFN0eWxlIjp7IiRpZCI6IjExMDQiLCJNYXJnaW4iOnsiJGlkIjoiMTEwNSIsIlRvcCI6MC4wLCJMZWZ0IjowLjAsIlJpZ2h0IjowLjAsIkJvdHRvbSI6MC4wfSwiUGFkZGluZyI6eyIkaWQiOiIxMTA2IiwiVG9wIjowLjAsIkxlZnQiOjAuMCwiUmlnaHQiOjAuMCwiQm90dG9tIjowLjB9LCJCYWNrZ3JvdW5kIjp7IiRpZCI6IjExMDciLCJDb2xvciI6eyIkaWQiOiIxMTA4IiwiQSI6MzgsIlIiOjkxLCJHIjoxNTUsIkIiOjIxM319LCJJc1Zpc2libGUiOnRydWUsIldpZHRoIjowLjAsIkhlaWdodCI6MC4wLCJCb3JkZXJTdHlsZSI6eyIkaWQiOiIxMTA5IiwiTGluZUNvbG9yIjp7IiRpZCI6IjExMTAiLCIkdHlwZSI6Ik5MUkUuQ29tbW9uLkRvbS5Tb2xpZENvbG9yQnJ1c2gsIE5MUkUuQ29tbW9uIiwiQ29sb3IiOnsiJGlkIjoiMTExMSIsIkEiOjI1NSwiUiI6MjU1LCJHIjowLCJCIjowfX0sIkxpbmVXZWlnaHQiOjAuMCwiTGluZVR5cGUiOjAsIlBhcmVudFN0eWxlIjpudWxsfSwiUGFyZW50U3R5bGUiOm51bGx9LCJJc0Fib3ZlVGltZWJhbmQiOmZhbHNlLCJNYXJnaW4iOnsiJGlkIjoiMTExMiIsIlRvcCI6MC4wLCJMZWZ0IjowLjAsIlJpZ2h0IjowLjAsIkJvdHRvbSI6MC4wfSwiUGFkZGluZyI6eyIkaWQiOiIxMTEzIiwiVG9wIjowLjAsIkxlZnQiOjAuMCwiUmlnaHQiOjAuMCwiQm90dG9tIjowLjB9LCJJc1Zpc2libGUiOnRydWUsIldpZHRoIjowLjAsIkhlaWdodCI6MC4wLCJCb3JkZXJTdHlsZSI6bnVsbCwiUGFyZW50U3R5bGUiOm51bGx9LCJEZWZhdWx0U3dpbWxhbmVWMlN0eWxlIjp7IiRpZCI6IjExMTQiLCJTdHlsZUlkIjoiMDAwMDAwMDAtMDAwMC0wMDAwLTAwMDAtMDAwMDAwMDAwMDAwIiwiSGVhZGVyU3R5bGUiOnsiJGlkIjoiMTExNSIsIlRleHRJc1ZlcnRpY2FsIjpmYWxzZSwiVGV4dFN0eWxlIjp7IiRpZCI6IjExMTYiLCJGb250U2V0dGluZ3MiOnsiJGlkIjoiMTExNyIsIkZvbnRTaXplIjoxMSwiRm9udE5hbWUiOiJDb3JiZWwiLCJJc0JvbGQiOnRydWUsIklzSXRhbGljIjpmYWxzZSwiSXNVbmRlcmxpbmVkIjpmYWxzZSwiUGFyZW50U3R5bGUiOm51bGx9LCJBdXRvU2l6ZSI6MiwiRm9yZWdyb3VuZCI6eyIkaWQiOiIxMTE4IiwiQ29sb3IiOnsiJGlkIjoiMTExOS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ExMjAiLCJUb3AiOjAuMCwiTGVmdCI6MC4wLCJSaWdodCI6MC4wLCJCb3R0b20iOjAuMH0sIlBhZGRpbmciOnsiJGlkIjoiMTEyMSIsIlRvcCI6MC4wLCJMZWZ0IjowLjAsIlJpZ2h0IjowLjAsIkJvdHRvbSI6MC4wfSwiQmFja2dyb3VuZCI6bnVsbCwiSXNWaXNpYmxlIjpmYWxzZSwiV2lkdGgiOjAuMCwiSGVpZ2h0IjowLjAsIkJvcmRlclN0eWxlIjpudWxsLCJQYXJlbnRTdHlsZSI6bnVsbH0sIlJlY3RhbmdsZVN0eWxlIjp7IiRpZCI6IjExMjIiLCJNYXJnaW4iOnsiJGlkIjoiMTEyMyIsIlRvcCI6MC4wLCJMZWZ0IjowLjAsIlJpZ2h0IjowLjAsIkJvdHRvbSI6MC4wfSwiUGFkZGluZyI6eyIkaWQiOiIxMTI0IiwiVG9wIjowLjAsIkxlZnQiOjAuMCwiUmlnaHQiOjAuMCwiQm90dG9tIjowLjB9LCJCYWNrZ3JvdW5kIjp7IiRpZCI6IjExMjUiLCJDb2xvciI6eyIkaWQiOiIxMTI2IiwiQSI6MjU1LCJSIjoyMzcsIkciOjEyNSwiQiI6NDl9fSwiSXNWaXNpYmxlIjp0cnVlLCJXaWR0aCI6MC4wLCJIZWlnaHQiOjAuMCwiQm9yZGVyU3R5bGUiOnsiJGlkIjoiMTEyNyIsIkxpbmVDb2xvciI6eyIkaWQiOiIxMTI4IiwiJHR5cGUiOiJOTFJFLkNvbW1vbi5Eb20uU29saWRDb2xvckJydXNoLCBOTFJFLkNvbW1vbiIsIkNvbG9yIjp7IiRpZCI6IjExMjkiLCJBIjoyNTUsIlIiOjIyLCJHIjoyOCwiQiI6MzV9fSwiTGluZVdlaWdodCI6MC4wLCJMaW5lVHlwZSI6MCwiUGFyZW50U3R5bGUiOm51bGx9LCJQYXJlbnRTdHlsZSI6bnVsbH0sIk1hcmdpbiI6eyIkaWQiOiIxMTMwIiwiVG9wIjowLjAsIkxlZnQiOjAuMCwiUmlnaHQiOjAuMCwiQm90dG9tIjowLjB9LCJQYWRkaW5nIjp7IiRpZCI6IjExMzEiLCJUb3AiOjAuMCwiTGVmdCI6MC4wLCJSaWdodCI6MC4wLCJCb3R0b20iOjAuMH0sIkJhY2tncm91bmQiOm51bGwsIklzVmlzaWJsZSI6dHJ1ZSwiV2lkdGgiOjAuMCwiSGVpZ2h0IjowLjAsIkJvcmRlclN0eWxlIjpudWxsLCJQYXJlbnRTdHlsZSI6bnVsbH0sIkJhY2tncm91bmRTdHlsZSI6eyIkaWQiOiIxMTMyIiwiTWFyZ2luIjp7IiRpZCI6IjExMzMiLCJUb3AiOjAuMCwiTGVmdCI6MC4wLCJSaWdodCI6MC4wLCJCb3R0b20iOjAuMH0sIlBhZGRpbmciOnsiJGlkIjoiMTEzNCIsIlRvcCI6MC4wLCJMZWZ0IjowLjAsIlJpZ2h0IjowLjAsIkJvdHRvbSI6MC4wfSwiQmFja2dyb3VuZCI6eyIkaWQiOiIxMTM1IiwiQ29sb3IiOnsiJGlkIjoiMTEzNiIsIkEiOjM4LCJSIjoxNjUsIkciOjE2NSwiQiI6MTY1fX0sIklzVmlzaWJsZSI6dHJ1ZSwiV2lkdGgiOjAuMCwiSGVpZ2h0IjowLjAsIkJvcmRlclN0eWxlIjp7IiRpZCI6IjExMzciLCJMaW5lQ29sb3IiOnsiJGlkIjoiMTEzOCIsIiR0eXBlIjoiTkxSRS5Db21tb24uRG9tLlNvbGlkQ29sb3JCcnVzaCwgTkxSRS5Db21tb24iLCJDb2xvciI6eyIkaWQiOiIxMTM5IiwiQSI6MjU1LCJSIjoyMzQsIkciOjIyLCJCIjozMH19LCJMaW5lV2VpZ2h0IjowLjAsIkxpbmVUeXBlIjowLCJQYXJlbnRTdHlsZSI6bnVsbH0sIlBhcmVudFN0eWxlIjpudWxsfSwiSXNBYm92ZVRpbWViYW5kIjpmYWxzZSwiU3BhY2luZyI6NSwiRGVmYXVsdFN3aW1sYW5lVGFza1N0eWxlIjp7IiRpZCI6IjExNDAiLCIkdHlwZSI6Ik5MUkUuQ29tbW9uLkRvbS5TdHlsZXMuRXhwbGljaXRTZXRhYmxlVGFza1N0eWxlLCBOTFJFLkNvbW1vbiIsIlNoYXBlIjo0LCJTaGFwZVRoaWNrbmVzcyI6MSwiRHVyYXRpb25Gb3JtYXQiOjEsIkluY2x1ZGVOb25Xb3JraW5nRGF5c0luRHVyYXRpb24iOmZhbHNlLCJQZXJjZW50YWdlQ29tcGxldGVTdHlsZSI6eyIkaWQiOiIxMTQxIiwiRm9udFNldHRpbmdzIjp7IiRpZCI6IjExNDIiLCJGb250U2l6ZSI6MTAsIkZvbnROYW1lIjoiQ2FsaWJyaSIsIklzQm9sZCI6ZmFsc2UsIklzSXRhbGljIjpmYWxzZSwiSXNVbmRlcmxpbmVkIjpmYWxzZSwiUGFyZW50U3R5bGUiOm51bGx9LCJBdXRvU2l6ZSI6MCwiRm9yZWdyb3VuZCI6eyIkcmVmIjoiMzAzIn0sIk1heFdpZHRoIjoyMDAuMCwiTWF4SGVpZ2h0IjoiSW5maW5pdHkiLCJTbWFydEZvcmVncm91bmRJc0FjdGl2ZSI6ZmFsc2UsIkhvcml6b250YWxBbGlnbm1lbnQiOjAsIlZlcnRpY2FsQWxpZ25tZW50IjowLCJTbWFydEZvcmVncm91bmQiOm51bGwsIkJhY2tncm91bmRGaWxsVHlwZSI6MCwiTWFyZ2luIjp7IiRyZWYiOiIzMDUifSwiUGFkZGluZyI6eyIkcmVmIjoiMzA2In0sIkJhY2tncm91bmQiOnsiJHJlZiI6IjMwNyJ9LCJJc1Zpc2libGUiOnRydWUsIldpZHRoIjowLjAsIkhlaWdodCI6MC4wLCJCb3JkZXJTdHlsZSI6bnVsbCwiUGFyZW50U3R5bGUiOm51bGx9LCJEdXJhdGlvblN0eWxlIjp7IiRpZCI6IjExNDMiLCJGb250U2V0dGluZ3MiOnsiJGlkIjoiMTE0NCIsIkZvbnRTaXplIjoxMCwiRm9udE5hbWUiOiJDYWxpYnJpIiwiSXNCb2xkIjpmYWxzZSwiSXNJdGFsaWMiOmZhbHNlLCJJc1VuZGVybGluZWQiOmZhbHNlLCJQYXJlbnRTdHlsZSI6bnVsbH0sIkF1dG9TaXplIjowLCJGb3JlZ3JvdW5kIjp7IiRyZWYiOiIzMTEifSwiTWF4V2lkdGgiOjIwMC4wLCJNYXhIZWlnaHQiOiJJbmZpbml0eSIsIlNtYXJ0Rm9yZWdyb3VuZElzQWN0aXZlIjpmYWxzZSwiSG9yaXpvbnRhbEFsaWdubWVudCI6MCwiVmVydGljYWxBbGlnbm1lbnQiOjAsIlNtYXJ0Rm9yZWdyb3VuZCI6bnVsbCwiQmFja2dyb3VuZEZpbGxUeXBlIjowLCJNYXJnaW4iOnsiJHJlZiI6IjMxMyJ9LCJQYWRkaW5nIjp7IiRyZWYiOiIzMTQifSwiQmFja2dyb3VuZCI6eyIkcmVmIjoiMzE1In0sIklzVmlzaWJsZSI6dHJ1ZSwiV2lkdGgiOjAuMCwiSGVpZ2h0IjowLjAsIkJvcmRlclN0eWxlIjpudWxsLCJQYXJlbnRTdHlsZSI6bnVsbH0sIkhvcml6b250YWxDb25uZWN0b3JTdHlsZSI6eyIkaWQiOiIxMTQ1IiwiTGluZUNvbG9yIjp7IiRyZWYiOiIzMTgifSwiTGluZVdlaWdodCI6MS4wLCJMaW5lVHlwZSI6MCwiUGFyZW50U3R5bGUiOm51bGx9LCJWZXJ0aWNhbENvbm5lY3RvclN0eWxlIjp7IiRpZCI6IjExNDYiLCJMaW5lQ29sb3IiOnsiJHJlZiI6IjMyMSJ9LCJMaW5lV2VpZ2h0IjowLjAsIkxpbmVUeXBlIjowLCJQYXJlbnRTdHlsZSI6bnVsbH0sIk1hcmdpbiI6bnVsbCwiU3RhcnREYXRlUG9zaXRpb24iOjYsIkVuZERhdGVQb3NpdGlvbiI6NiwiRGF0ZUlzVmlzaWJsZSI6ZmFsc2UsIlRpdGxlUG9zaXRpb24iOjIsIkR1cmF0aW9uUG9zaXRpb24iOjYsIlBlcmNlbnRhZ2VDb21wbGV0ZWRQb3NpdGlvbiI6NiwiU3BhY2luZyI6MTAsIklzQmVsb3dUaW1lYmFuZCI6dHJ1ZSwiUGVyY2VudGFnZUNvbXBsZXRlU2hhcGVPcGFjaXR5IjozNSwiU2hhcGVTdHlsZSI6eyIkaWQiOiIxMTQ3IiwiTWFyZ2luIjp7IiRyZWYiOiIzMjQifSwiUGFkZGluZyI6eyIkcmVmIjoiMzI1In0sIkJhY2tncm91bmQiOnsiJHJlZiI6IjMyNiJ9LCJJc1Zpc2libGUiOnRydWUsIldpZHRoIjowLjAsIkhlaWdodCI6MTYuMCwiQm9yZGVyU3R5bGUiOnsiJGlkIjoiMTE0OCIsIkxpbmVDb2xvciI6eyIkcmVmIjoiMzI5In0sIkxpbmVXZWlnaHQiOjAuMCwiTGluZVR5cGUiOjAsIlBhcmVudFN0eWxlIjpudWxsfSwiUGFyZW50U3R5bGUiOm51bGx9LCJUaXRsZVN0eWxlIjp7IiRpZCI6IjExNDkiLCJGb250U2V0dGluZ3MiOnsiJGlkIjoiMTE1MCIsIkZvbnRTaXplIjoxMSwiRm9udE5hbWUiOiJDb3JiZWwiLCJJc0JvbGQiOnRydWUsIklzSXRhbGljIjpmYWxzZSwiSXNVbmRlcmxpbmVkIjpmYWxzZSwiUGFyZW50U3R5bGUiOm51bGx9LCJBdXRvU2l6ZSI6MCwiRm9yZWdyb3VuZCI6eyIkcmVmIjoiMzMzIn0sIk1heFdpZHRoIjoyMDAuMCwiTWF4SGVpZ2h0IjoiSW5maW5pdHkiLCJTbWFydEZvcmVncm91bmRJc0FjdGl2ZSI6ZmFsc2UsIkhvcml6b250YWxBbGlnbm1lbnQiOjEsIlZlcnRpY2FsQWxpZ25tZW50IjowLCJTbWFydEZvcmVncm91bmQiOm51bGwsIkJhY2tncm91bmRGaWxsVHlwZSI6MCwiTWFyZ2luIjp7IiRyZWYiOiIzMzUifSwiUGFkZGluZyI6eyIkcmVmIjoiMzM2In0sIkJhY2tncm91bmQiOnsiJHJlZiI6IjMzNyJ9LCJJc1Zpc2libGUiOnRydWUsIldpZHRoIjowLjAsIkhlaWdodCI6MC4wLCJCb3JkZXJTdHlsZSI6bnVsbCwiUGFyZW50U3R5bGUiOm51bGx9LCJEYXRlU3R5bGUiOnsiJGlkIjoiMTE1MSIsIkZvbnRTZXR0aW5ncyI6eyIkaWQiOiIxMTUyIiwiRm9udFNpemUiOjEwLCJGb250TmFtZSI6IkNhbGlicmkiLCJJc0JvbGQiOmZhbHNlLCJJc0l0YWxpYyI6ZmFsc2UsIklzVW5kZXJsaW5lZCI6ZmFsc2UsIlBhcmVudFN0eWxlIjpudWxsfSwiQXV0b1NpemUiOjAsIkZvcmVncm91bmQiOnsiJHJlZiI6IjM0MSJ9LCJNYXhXaWR0aCI6MjAwLjAsIk1heEhlaWdodCI6IkluZmluaXR5IiwiU21hcnRGb3JlZ3JvdW5kSXNBY3RpdmUiOmZhbHNlLCJIb3Jpem9udGFsQWxpZ25tZW50IjowLCJWZXJ0aWNhbEFsaWdubWVudCI6MCwiU21hcnRGb3JlZ3JvdW5kIjpudWxsLCJCYWNrZ3JvdW5kRmlsbFR5cGUiOjAsIk1hcmdpbiI6eyIkcmVmIjoiMzQzIn0sIlBhZGRpbmciOnsiJHJlZiI6IjM0NCJ9LCJCYWNrZ3JvdW5kIjp7IiRyZWYiOiIzNDUifSwiSXNWaXNpYmxlIjp0cnVlLCJXaWR0aCI6MC4wLCJIZWlnaHQiOjAuMCwiQm9yZGVyU3R5bGUiOm51bGwsIlBhcmVudFN0eWxlIjpudWxsfSwiRGF0ZUZvcm1hdCI6eyIkcmVmIjoiMzQ2In0sIldlZWtOdW1iZXJpbmciOnsiJGlkIjoiMTE1MyIsIkZvcm1hdCI6MCwiSXNWaXNpYmxlIjpmYWxzZSwiTGFzdEtub3duVmlzaWJpbGl0eVN0YXRlIjpmYWxzZX0sIklzVmlzaWJsZSI6dHJ1ZSwiUGFyZW50U3R5bGUiOm51bGwsIl9leHBsaWNpdGx5U2V0Ijp7IiRpZCI6IjExNTQ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90U3R5bGUiOnsiJGlkIjoiMTE1NSIsIlNoYXBlIjowLCJDb25uZWN0b3JNYXJnaW4iOnsiJHJlZiI6IjM1MCJ9LCJDb25uZWN0b3JTdHlsZSI6eyIkaWQiOiIxMTU2IiwiTGluZUNvbG9yIjp7IiRyZWYiOiIzNTIifSwiTGluZVdlaWdodCI6MS4wLCJMaW5lVHlwZSI6MCwiUGFyZW50U3R5bGUiOm51bGx9LCJJc0JlbG93VGltZWJhbmQiOmZhbHNlLCJQb3NpdGlvbk9uVGFzayI6MSwiSGlkZURhdGUiOmZhbHNlLCJTaGFwZVNpemUiOjEsIlNwYWNpbmciOjEuMCwiUGFkZGluZyI6eyIkcmVmIjoiMzU0In0sIlNoYXBlU3R5bGUiOnsiJGlkIjoiMTE1NyIsIk1hcmdpbiI6eyIkcmVmIjoiMzU2In0sIlBhZGRpbmciOnsiJHJlZiI6IjM1NyJ9LCJCYWNrZ3JvdW5kIjp7IiRyZWYiOiIzNTgifSwiSXNWaXNpYmxlIjp0cnVlLCJXaWR0aCI6MTguMCwiSGVpZ2h0IjoyMC4wLCJCb3JkZXJTdHlsZSI6eyIkaWQiOiIxMTU4IiwiTGluZUNvbG9yIjp7IiRyZWYiOiIzNjEifSwiTGluZVdlaWdodCI6MC4wLCJMaW5lVHlwZSI6MCwiUGFyZW50U3R5bGUiOm51bGx9LCJQYXJlbnRTdHlsZSI6bnVsbH0sIlRpdGxlU3R5bGUiOnsiJGlkIjoiMTE1OSIsIkZvbnRTZXR0aW5ncyI6eyIkaWQiOiIxMTYwIiwiRm9udFNpemUiOjEwLCJGb250TmFtZSI6IkNhbGlicmkiLCJJc0JvbGQiOmZhbHNlLCJJc0l0YWxpYyI6ZmFsc2UsIklzVW5kZXJsaW5lZCI6ZmFsc2UsIlBhcmVudFN0eWxlIjpudWxsfSwiQXV0b1NpemUiOjAsIkZvcmVncm91bmQiOnsiJHJlZiI6IjM2NSJ9LCJNYXhXaWR0aCI6MjAwLjAsIk1heEhlaWdodCI6IkluZmluaXR5IiwiU21hcnRGb3JlZ3JvdW5kSXNBY3RpdmUiOmZhbHNlLCJIb3Jpem9udGFsQWxpZ25tZW50IjoxLCJWZXJ0aWNhbEFsaWdubWVudCI6MCwiU21hcnRGb3JlZ3JvdW5kIjpudWxsLCJCYWNrZ3JvdW5kRmlsbFR5cGUiOjAsIk1hcmdpbiI6eyIkcmVmIjoiMzY3In0sIlBhZGRpbmciOnsiJHJlZiI6IjM2OCJ9LCJCYWNrZ3JvdW5kIjp7IiRyZWYiOiIzNjkifSwiSXNWaXNpYmxlIjp0cnVlLCJXaWR0aCI6MC4wLCJIZWlnaHQiOjAuMCwiQm9yZGVyU3R5bGUiOm51bGwsIlBhcmVudFN0eWxlIjpudWxsfSwiRGF0ZVN0eWxlIjp7IiRpZCI6IjExNjEiLCJGb250U2V0dGluZ3MiOnsiJGlkIjoiMTE2MiIsIkZvbnRTaXplIjoxMCwiRm9udE5hbWUiOiJDb3JiZWwiLCJJc0JvbGQiOmZhbHNlLCJJc0l0YWxpYyI6ZmFsc2UsIklzVW5kZXJsaW5lZCI6ZmFsc2UsIlBhcmVudFN0eWxlIjpudWxsfSwiQXV0b1NpemUiOjAsIkZvcmVncm91bmQiOnsiJHJlZiI6IjM3MyJ9LCJNYXhXaWR0aCI6MjAwLjAsIk1heEhlaWdodCI6IkluZmluaXR5IiwiU21hcnRGb3JlZ3JvdW5kSXNBY3RpdmUiOmZhbHNlLCJIb3Jpem9udGFsQWxpZ25tZW50IjowLCJWZXJ0aWNhbEFsaWdubWVudCI6MCwiU21hcnRGb3JlZ3JvdW5kIjpudWxsLCJCYWNrZ3JvdW5kRmlsbFR5cGUiOjAsIk1hcmdpbiI6eyIkcmVmIjoiMzc1In0sIlBhZGRpbmciOnsiJHJlZiI6IjM3NiJ9LCJCYWNrZ3JvdW5kIjp7IiRyZWYiOiIzNzcifSwiSXNWaXNpYmxlIjpmYWxzZSwiV2lkdGgiOjAuMCwiSGVpZ2h0IjowLjAsIkJvcmRlclN0eWxlIjpudWxsLCJQYXJlbnRTdHlsZSI6bnVsbH0sIkRhdGVGb3JtYXQiOnsiJHJlZiI6IjM3OCJ9LCJXZWVrTnVtYmVyaW5nIjp7IiRpZCI6IjExNjMiLCJGb3JtYXQiOjAsIklzVmlzaWJsZSI6ZmFsc2UsIkxhc3RLbm93blZpc2liaWxpdHlTdGF0ZSI6ZmFsc2V9LCJJc1Zpc2libGUiOnRydWUsIlBhcmVudFN0eWxlIjpudWxsfSwiRGVmYXVsdFN3aW1sYW5lTWlsZXN0b25lU3R5bGUiOnsiJGlkIjoiMTE2NCIsIlRpdGxlUG9zaXRpb24iOiJMZWZ0IiwiRGF0ZVBvc2l0aW9uIjoiTGVmdCIsIlNoYXBlVHlwZSI6MTQsIlNoYXBlU2l6ZSI6MSwiU3BhY2luZyI6NSwiU2hhcGVTdHlsZSI6eyIkaWQiOiIxMTY1IiwiTWFyZ2luIjp7IiRyZWYiOiIzODIifSwiUGFkZGluZyI6eyIkcmVmIjoiMzgzIn0sIkJhY2tncm91bmQiOnsiJHJlZiI6IjM4NCJ9LCJJc1Zpc2libGUiOnRydWUsIldpZHRoIjoxOC4wLCJIZWlnaHQiOjIwLjAsIkJvcmRlclN0eWxlIjp7IiRpZCI6IjExNjYiLCJMaW5lQ29sb3IiOnsiJHJlZiI6IjM4NyJ9LCJMaW5lV2VpZ2h0IjowLjAsIkxpbmVUeXBlIjowLCJQYXJlbnRTdHlsZSI6bnVsbH0sIlBhcmVudFN0eWxlIjpudWxsfSwiVGl0bGVTdHlsZSI6eyIkaWQiOiIxMTY3IiwiRm9udFNldHRpbmdzIjp7IiRpZCI6IjExNjgiLCJGb250U2l6ZSI6MTAsIkZvbnROYW1lIjoiQ2FsaWJyaSIsIklzQm9sZCI6ZmFsc2UsIklzSXRhbGljIjpmYWxzZSwiSXNVbmRlcmxpbmVkIjpmYWxzZSwiUGFyZW50U3R5bGUiOm51bGx9LCJBdXRvU2l6ZSI6MCwiRm9yZWdyb3VuZCI6eyIkcmVmIjoiMzkxIn0sIk1heFdpZHRoIjoyMDAuMCwiTWF4SGVpZ2h0IjoiSW5maW5pdHkiLCJTbWFydEZvcmVncm91bmRJc0FjdGl2ZSI6ZmFsc2UsIkhvcml6b250YWxBbGlnbm1lbnQiOjIsIlZlcnRpY2FsQWxpZ25tZW50IjowLCJTbWFydEZvcmVncm91bmQiOm51bGwsIkJhY2tncm91bmRGaWxsVHlwZSI6MCwiTWFyZ2luIjp7IiRyZWYiOiIzOTMifSwiUGFkZGluZyI6eyIkcmVmIjoiMzk0In0sIkJhY2tncm91bmQiOnsiJHJlZiI6IjM5NSJ9LCJJc1Zpc2libGUiOnRydWUsIldpZHRoIjowLjAsIkhlaWdodCI6MC4wLCJCb3JkZXJTdHlsZSI6bnVsbCwiUGFyZW50U3R5bGUiOm51bGx9LCJEYXRlU3R5bGUiOnsiJGlkIjoiMTE2OSIsIkZvbnRTZXR0aW5ncyI6eyIkaWQiOiIxMTcwIiwiRm9udFNpemUiOjEwLCJGb250TmFtZSI6IkNvcmJlbCIsIklzQm9sZCI6ZmFsc2UsIklzSXRhbGljIjpmYWxzZSwiSXNVbmRlcmxpbmVkIjpmYWxzZSwiUGFyZW50U3R5bGUiOm51bGx9LCJBdXRvU2l6ZSI6MCwiRm9yZWdyb3VuZCI6eyIkcmVmIjoiMzk5In0sIk1heFdpZHRoIjoyMDAuMCwiTWF4SGVpZ2h0IjoiSW5maW5pdHkiLCJTbWFydEZvcmVncm91bmRJc0FjdGl2ZSI6ZmFsc2UsIkhvcml6b250YWxBbGlnbm1lbnQiOjIsIlZlcnRpY2FsQWxpZ25tZW50IjowLCJTbWFydEZvcmVncm91bmQiOm51bGwsIkJhY2tncm91bmRGaWxsVHlwZSI6MCwiTWFyZ2luIjp7IiRyZWYiOiI0MDEifSwiUGFkZGluZyI6eyIkcmVmIjoiNDAyIn0sIkJhY2tncm91bmQiOnsiJHJlZiI6IjQwMyJ9LCJJc1Zpc2libGUiOmZhbHNlLCJXaWR0aCI6MC4wLCJIZWlnaHQiOjAuMCwiQm9yZGVyU3R5bGUiOm51bGwsIlBhcmVudFN0eWxlIjpudWxsfSwiRGF0ZUZvcm1hdCI6eyIkcmVmIjoiNDA1In0sIldlZWtOdW1iZXJpbmciOnsiJGlkIjoiMTE3MSIsIkZvcm1hdCI6MCwiSXNWaXNpYmxlIjpmYWxzZSwiTGFzdEtub3duVmlzaWJpbGl0eVN0YXRlIjpmYWxzZX0sIklzVmlzaWJsZSI6dHJ1ZSwiUGFyZW50U3R5bGUiOm51bGx9LCJEZWZhdWx0U3dpbWxhbmVBY3Rpdml0eVN0eWxlIjp7IiRpZCI6IjExNzIiLCJIZWFkZXJTdHlsZSI6eyIkaWQiOiIxMTczIiwiVGV4dFN0eWxlIjp7IiRpZCI6IjExNzQiLCJGb250U2V0dGluZ3MiOnsiJGlkIjoiMTE3NSIsIkZvbnRTaXplIjoxMSwiRm9udE5hbWUiOiJDYWxpYnJpIiwiSXNCb2xkIjpmYWxzZSwiSXNJdGFsaWMiOmZhbHNlLCJJc1VuZGVybGluZWQiOmZhbHNlLCJQYXJlbnRTdHlsZSI6bnVsbH0sIkF1dG9TaXplIjowLCJGb3JlZ3JvdW5kIjp7IiRyZWYiOiI0MTEifSwiTWF4V2lkdGgiOiJJbmZpbml0eSIsIk1heEhlaWdodCI6IkluZmluaXR5IiwiU21hcnRGb3JlZ3JvdW5kSXNBY3RpdmUiOmZhbHNlLCJIb3Jpem9udGFsQWxpZ25tZW50IjowLCJWZXJ0aWNhbEFsaWdubWVudCI6MCwiU21hcnRGb3JlZ3JvdW5kIjpudWxsLCJCYWNrZ3JvdW5kRmlsbFR5cGUiOjAsIk1hcmdpbiI6eyIkcmVmIjoiNDEzIn0sIlBhZGRpbmciOnsiJHJlZiI6IjQxNCJ9LCJCYWNrZ3JvdW5kIjpudWxsLCJJc1Zpc2libGUiOnRydWUsIldpZHRoIjowLjAsIkhlaWdodCI6MC4wLCJCb3JkZXJTdHlsZSI6bnVsbCwiUGFyZW50U3R5bGUiOm51bGx9LCJSZWN0YW5nbGVTdHlsZSI6eyIkaWQiOiIxMTc2IiwiTWFyZ2luIjp7IiRyZWYiOiI0MTYifSwiUGFkZGluZyI6eyIkcmVmIjoiNDE3In0sIkJhY2tncm91bmQiOnsiJHJlZiI6IjQxOCJ9LCJJc1Zpc2libGUiOnRydWUsIldpZHRoIjowLjAsIkhlaWdodCI6MC4wLCJCb3JkZXJTdHlsZSI6eyIkaWQiOiIxMTc3IiwiTGluZUNvbG9yIjp7IiRyZWYiOiI0MjEifSwiTGluZVdlaWdodCI6MC4wLCJMaW5lVHlwZSI6MCwiUGFyZW50U3R5bGUiOm51bGx9LCJQYXJlbnRTdHlsZSI6bnVsbH0sIk1hcmdpbiI6eyIkcmVmIjoiNDIzIn0sIlBhZGRpbmciOnsiJHJlZiI6IjQyNCJ9LCJCYWNrZ3JvdW5kIjpudWxsLCJJc1Zpc2libGUiOnRydWUsIldpZHRoIjowLjAsIkhlaWdodCI6MC4wLCJCb3JkZXJTdHlsZSI6bnVsbCwiUGFyZW50U3R5bGUiOm51bGx9LCJCYWNrZ3JvdW5kU3R5bGUiOnsiJGlkIjoiMTE3OCIsIk1hcmdpbiI6eyIkcmVmIjoiNDI2In0sIlBhZGRpbmciOnsiJHJlZiI6IjQyNyJ9LCJCYWNrZ3JvdW5kIjp7IiRyZWYiOiIyOTUifSwiSXNWaXNpYmxlIjp0cnVlLCJXaWR0aCI6MC4wLCJIZWlnaHQiOjAuMCwiQm9yZGVyU3R5bGUiOnsiJGlkIjoiMTE3OSIsIkxpbmVDb2xvciI6eyIkcmVmIjoiNDI5In0sIkxpbmVXZWlnaHQiOjAuMCwiTGluZVR5cGUiOjAsIlBhcmVudFN0eWxlIjpudWxsfSwiUGFyZW50U3R5bGUiOm51bGx9LCJNYXJnaW4iOnsiJHJlZiI6IjQzMSJ9LCJQYWRkaW5nIjp7IiRyZWYiOiI0MzIifSwiSXNWaXNpYmxlIjp0cnVlLCJXaWR0aCI6MC4wLCJIZWlnaHQiOjAuMCwiQm9yZGVyU3R5bGUiOm51bGwsIlBhcmVudFN0eWxlIjpudWxsfSwiTWFyZ2luIjp7IiRpZCI6IjExODAiLCJUb3AiOjAuMCwiTGVmdCI6MC4wLCJSaWdodCI6MC4wLCJCb3R0b20iOjAuMH0sIlBhZGRpbmciOnsiJGlkIjoiMTE4MSIsIlRvcCI6MC4wLCJMZWZ0IjowLjAsIlJpZ2h0IjowLjAsIkJvdHRvbSI6MC4wfSwiSXNWaXNpYmxlIjp0cnVlLCJXaWR0aCI6MC4wLCJIZWlnaHQiOjAuMCwiQm9yZGVyU3R5bGUiOnsiJGlkIjoiMTE4MiIsIkxpbmVDb2xvciI6bnVsbCwiTGluZVdlaWdodCI6MC4wLCJMaW5lVHlwZSI6MCwiUGFyZW50U3R5bGUiOm51bGx9LCJQYXJlbnRTdHlsZSI6bnVsbH0sIl9hZGRpdGlvbmFsU3dpbWxhbmVWMlN0eWxlcyI6W3siJGlkIjoiMTE4MyIsIlN0eWxlSWQiOiIwMDAwMDAwMC0wMDAwLTAwMDAtMDAwMC0wMDAwMDAwMDAwMDAiLCJIZWFkZXJTdHlsZSI6eyIkaWQiOiIxMTg0IiwiVGV4dElzVmVydGljYWwiOmZhbHNlLCJUZXh0U3R5bGUiOnsiJGlkIjoiMTE4NSIsIkZvbnRTZXR0aW5ncyI6eyIkaWQiOiIxMTg2IiwiRm9udFNpemUiOjExLCJGb250TmFtZSI6IkNvcmJlbCIsIklzQm9sZCI6dHJ1ZSwiSXNJdGFsaWMiOmZhbHNlLCJJc1VuZGVybGluZWQiOmZhbHNlLCJQYXJlbnRTdHlsZSI6bnVsbH0sIkF1dG9TaXplIjowLCJGb3JlZ3JvdW5kIjp7IiRpZCI6IjExODciLCJDb2xvciI6eyIkaWQiOiIxMTg4IiwiQSI6MjU1LCJSIjoyNTUsIkciOjI1NSwiQiI6MjU1fX0sIk1heFdpZHRoIjo5Ny42NTMzMzMzMzMzMzMzMzYsIk1heEhlaWdodCI6MC4wLCJTbWFydEZvcmVncm91bmRJc0FjdGl2ZSI6ZmFsc2UsIkhvcml6b250YWxBbGlnbm1lbnQiOjAsIlZlcnRpY2FsQWxpZ25tZW50IjowLCJTbWFydEZvcmVncm91bmQiOm51bGwsIkJhY2tncm91bmRGaWxsVHlwZSI6MCwiTWFyZ2luIjp7IiRpZCI6IjExODkiLCJUb3AiOjAuMCwiTGVmdCI6MC4wLCJSaWdodCI6MC4wLCJCb3R0b20iOjAuMH0sIlBhZGRpbmciOnsiJGlkIjoiMTE5MCIsIlRvcCI6MC4wLCJMZWZ0IjowLjAsIlJpZ2h0IjowLjAsIkJvdHRvbSI6MC4wfSwiQmFja2dyb3VuZCI6bnVsbCwiSXNWaXNpYmxlIjpmYWxzZSwiV2lkdGgiOjAuMCwiSGVpZ2h0IjowLjAsIkJvcmRlclN0eWxlIjpudWxsLCJQYXJlbnRTdHlsZSI6bnVsbH0sIlJlY3RhbmdsZVN0eWxlIjp7IiRpZCI6IjExOTEiLCJNYXJnaW4iOnsiJGlkIjoiMTE5MiIsIlRvcCI6MC4wLCJMZWZ0IjowLjAsIlJpZ2h0IjowLjAsIkJvdHRvbSI6MC4wfSwiUGFkZGluZyI6eyIkaWQiOiIxMTkzIiwiVG9wIjowLjAsIkxlZnQiOjAuMCwiUmlnaHQiOjAuMCwiQm90dG9tIjowLjB9LCJCYWNrZ3JvdW5kIjp7IiRpZCI6IjExOTQiLCJDb2xvciI6eyIkaWQiOiIxMTk1IiwiQSI6MjU1LCJSIjo1OSwiRyI6MTM1LCJCIjoyMDV9fSwiSXNWaXNpYmxlIjpmYWxzZSwiV2lkdGgiOjAuMCwiSGVpZ2h0IjowLjAsIkJvcmRlclN0eWxlIjp7IiRpZCI6IjExOTYiLCJMaW5lQ29sb3IiOnsiJGlkIjoiMTE5NyIsIiR0eXBlIjoiTkxSRS5Db21tb24uRG9tLlNvbGlkQ29sb3JCcnVzaCwgTkxSRS5Db21tb24iLCJDb2xvciI6eyIkaWQiOiIxMTk4IiwiQSI6MjU1LCJSIjoyMSwiRyI6MzcsIkIiOjY2fX0sIkxpbmVXZWlnaHQiOjAuMCwiTGluZVR5cGUiOjAsIlBhcmVudFN0eWxlIjpudWxsfSwiUGFyZW50U3R5bGUiOm51bGx9LCJNYXJnaW4iOnsiJGlkIjoiMTE5OSIsIlRvcCI6MC4wLCJMZWZ0IjowLjAsIlJpZ2h0IjowLjAsIkJvdHRvbSI6MC4wfSwiUGFkZGluZyI6eyIkaWQiOiIxMjAwIiwiVG9wIjowLjAsIkxlZnQiOjAuMCwiUmlnaHQiOjAuMCwiQm90dG9tIjowLjB9LCJCYWNrZ3JvdW5kIjpudWxsLCJJc1Zpc2libGUiOnRydWUsIldpZHRoIjowLjAsIkhlaWdodCI6MC4wLCJCb3JkZXJTdHlsZSI6bnVsbCwiUGFyZW50U3R5bGUiOm51bGx9LCJCYWNrZ3JvdW5kU3R5bGUiOnsiJGlkIjoiMTIwMSIsIk1hcmdpbiI6eyIkaWQiOiIxMjAyIiwiVG9wIjowLjAsIkxlZnQiOjAuMCwiUmlnaHQiOjAuMCwiQm90dG9tIjowLjB9LCJQYWRkaW5nIjp7IiRpZCI6IjEyMDMiLCJUb3AiOjAuMCwiTGVmdCI6MC4wLCJSaWdodCI6MC4wLCJCb3R0b20iOjAuMH0sIkJhY2tncm91bmQiOnsiJGlkIjoiMTIwNCIsIkNvbG9yIjp7IiRpZCI6IjEyMDUiLCJBIjozOCwiUiI6MTY1LCJHIjoxNjUsIkIiOjE2NX19LCJJc1Zpc2libGUiOnRydWUsIldpZHRoIjowLjAsIkhlaWdodCI6MC4wLCJCb3JkZXJTdHlsZSI6eyIkaWQiOiIxMjA2IiwiTGluZUNvbG9yIjp7IiRpZCI6IjEyMDciLCIkdHlwZSI6Ik5MUkUuQ29tbW9uLkRvbS5Tb2xpZENvbG9yQnJ1c2gsIE5MUkUuQ29tbW9uIiwiQ29sb3IiOnsiJGlkIjoiMTIwOCIsIkEiOjI1NSwiUiI6MjM0LCJHIjoyMiwiQiI6MzB9fSwiTGluZVdlaWdodCI6MC4wLCJMaW5lVHlwZSI6MCwiUGFyZW50U3R5bGUiOm51bGx9LCJQYXJlbnRTdHlsZSI6bnVsbH0sIklzQWJvdmVUaW1lYmFuZCI6ZmFsc2UsIlNwYWNpbmciOjUsIkRlZmF1bHRTd2ltbGFuZVRhc2tTdHlsZSI6eyIkaWQiOiIxMjA5IiwiJHR5cGUiOiJOTFJFLkNvbW1vbi5Eb20uU3R5bGVzLkV4cGxpY2l0U2V0YWJsZVRhc2tTdHlsZSwgTkxSRS5Db21tb24iLCJTaGFwZSI6MywiU2hhcGVUaGlja25lc3MiOjEsIkR1cmF0aW9uRm9ybWF0IjoxLCJJbmNsdWRlTm9uV29ya2luZ0RheXNJbkR1cmF0aW9uIjpmYWxzZSwiUGVyY2VudGFnZUNvbXBsZXRlU3R5bGUiOnsiJGlkIjoiMTIxMCIsIkZvbnRTZXR0aW5ncyI6eyIkaWQiOiIxMjExIiwiRm9udFNpemUiOjEwLCJGb250TmFtZSI6IkNhbGlicmkiLCJJc0JvbGQiOmZhbHNlLCJJc0l0YWxpYyI6ZmFsc2UsIklzVW5kZXJsaW5lZCI6ZmFsc2UsIlBhcmVudFN0eWxlIjpudWxsfSwiQXV0b1NpemUiOjAsIkZvcmVncm91bmQiOnsiJHJlZiI6IjcyMiJ9LCJNYXhXaWR0aCI6MjAwLjAsIk1heEhlaWdodCI6IkluZmluaXR5IiwiU21hcnRGb3JlZ3JvdW5kSXNBY3RpdmUiOmZhbHNlLCJIb3Jpem9udGFsQWxpZ25tZW50IjowLCJWZXJ0aWNhbEFsaWdubWVudCI6MCwiU21hcnRGb3JlZ3JvdW5kIjpudWxsLCJCYWNrZ3JvdW5kRmlsbFR5cGUiOjAsIk1hcmdpbiI6eyIkcmVmIjoiNzI0In0sIlBhZGRpbmciOnsiJHJlZiI6IjcyNSJ9LCJCYWNrZ3JvdW5kIjp7IiRyZWYiOiI3MjYifSwiSXNWaXNpYmxlIjp0cnVlLCJXaWR0aCI6MC4wLCJIZWlnaHQiOjAuMCwiQm9yZGVyU3R5bGUiOm51bGwsIlBhcmVudFN0eWxlIjpudWxsfSwiRHVyYXRpb25TdHlsZSI6eyIkaWQiOiIxMjEyIiwiRm9udFNldHRpbmdzIjp7IiRpZCI6IjEyMTMiLCJGb250U2l6ZSI6MTAsIkZvbnROYW1lIjoiQ2FsaWJyaSIsIklzQm9sZCI6dHJ1ZSwiSXNJdGFsaWMiOmZhbHNlLCJJc1VuZGVybGluZWQiOmZhbHNlLCJQYXJlbnRTdHlsZSI6bnVsbH0sIkF1dG9TaXplIjowLCJGb3JlZ3JvdW5kIjp7IiRyZWYiOiI3MzAifSwiTWF4V2lkdGgiOjIwMC4wLCJNYXhIZWlnaHQiOiJJbmZpbml0eSIsIlNtYXJ0Rm9yZWdyb3VuZElzQWN0aXZlIjpmYWxzZSwiSG9yaXpvbnRhbEFsaWdubWVudCI6MiwiVmVydGljYWxBbGlnbm1lbnQiOjAsIlNtYXJ0Rm9yZWdyb3VuZCI6bnVsbCwiQmFja2dyb3VuZEZpbGxUeXBlIjowLCJNYXJnaW4iOnsiJHJlZiI6IjczMiJ9LCJQYWRkaW5nIjp7IiRyZWYiOiI3MzMifSwiQmFja2dyb3VuZCI6eyIkcmVmIjoiNzM0In0sIklzVmlzaWJsZSI6dHJ1ZSwiV2lkdGgiOjAuMCwiSGVpZ2h0IjowLjAsIkJvcmRlclN0eWxlIjpudWxsLCJQYXJlbnRTdHlsZSI6bnVsbH0sIkhvcml6b250YWxDb25uZWN0b3JTdHlsZSI6eyIkaWQiOiIxMjE0IiwiTGluZUNvbG9yIjp7IiRyZWYiOiI3MzcifSwiTGluZVdlaWdodCI6MS4wLCJMaW5lVHlwZSI6MCwiUGFyZW50U3R5bGUiOm51bGx9LCJWZXJ0aWNhbENvbm5lY3RvclN0eWxlIjp7IiRpZCI6IjEyMTUiLCJMaW5lQ29sb3IiOnsiJHJlZiI6Ijc0MCJ9LCJMaW5lV2VpZ2h0IjowLjAsIkxpbmVUeXBlIjowLCJQYXJlbnRTdHlsZSI6bnVsbH0sIk1hcmdpbiI6bnVsbCwiU3RhcnREYXRlUG9zaXRpb24iOjYsIkVuZERhdGVQb3NpdGlvbiI6NiwiRGF0ZUlzVmlzaWJsZSI6ZmFsc2UsIlRpdGxlUG9zaXRpb24iOjIsIkR1cmF0aW9uUG9zaXRpb24iOjMsIlBlcmNlbnRhZ2VDb21wbGV0ZWRQb3NpdGlvbiI6NiwiU3BhY2luZyI6NSwiSXNCZWxvd1RpbWViYW5kIjp0cnVlLCJQZXJjZW50YWdlQ29tcGxldGVTaGFwZU9wYWNpdHkiOjM1LCJTaGFwZVN0eWxlIjp7IiRpZCI6IjEyMTYiLCJNYXJnaW4iOnsiJHJlZiI6Ijc0MyJ9LCJQYWRkaW5nIjp7IiRyZWYiOiI3NDQifSwiQmFja2dyb3VuZCI6eyIkcmVmIjoiNzQ1In0sIklzVmlzaWJsZSI6dHJ1ZSwiV2lkdGgiOjAuMCwiSGVpZ2h0IjoxNi4wLCJCb3JkZXJTdHlsZSI6eyIkaWQiOiIxMjE3IiwiTGluZUNvbG9yIjp7IiRyZWYiOiI3NDgifSwiTGluZVdlaWdodCI6MC4wLCJMaW5lVHlwZSI6MCwiUGFyZW50U3R5bGUiOm51bGx9LCJQYXJlbnRTdHlsZSI6bnVsbH0sIlRpdGxlU3R5bGUiOnsiJGlkIjoiMTIxOCIsIkZvbnRTZXR0aW5ncyI6eyIkaWQiOiIxMjE5IiwiRm9udFNpemUiOjExLCJGb250TmFtZSI6IkNvcmJlbCIsIklzQm9sZCI6dHJ1ZSwiSXNJdGFsaWMiOmZhbHNlLCJJc1VuZGVybGluZWQiOmZhbHNlLCJQYXJlbnRTdHlsZSI6bnVsbH0sIkF1dG9TaXplIjowLCJGb3JlZ3JvdW5kIjp7IiRyZWYiOiI3NTIifSwiTWF4V2lkdGgiOjIwMC4wLCJNYXhIZWlnaHQiOiJJbmZpbml0eSIsIlNtYXJ0Rm9yZWdyb3VuZElzQWN0aXZlIjpmYWxzZSwiSG9yaXpvbnRhbEFsaWdubWVudCI6MSwiVmVydGljYWxBbGlnbm1lbnQiOjAsIlNtYXJ0Rm9yZWdyb3VuZCI6bnVsbCwiQmFja2dyb3VuZEZpbGxUeXBlIjowLCJNYXJnaW4iOnsiJHJlZiI6Ijc1NCJ9LCJQYWRkaW5nIjp7IiRyZWYiOiI3NTUifSwiQmFja2dyb3VuZCI6eyIkcmVmIjoiNzU2In0sIklzVmlzaWJsZSI6dHJ1ZSwiV2lkdGgiOjAuMCwiSGVpZ2h0IjowLjAsIkJvcmRlclN0eWxlIjpudWxsLCJQYXJlbnRTdHlsZSI6bnVsbH0sIkRhdGVTdHlsZSI6eyIkaWQiOiIxMjIwIiwiRm9udFNldHRpbmdzIjp7IiRpZCI6IjEyMjEiLCJGb250U2l6ZSI6MTAsIkZvbnROYW1lIjoiQ2FsaWJyaSIsIklzQm9sZCI6ZmFsc2UsIklzSXRhbGljIjpmYWxzZSwiSXNVbmRlcmxpbmVkIjpmYWxzZSwiUGFyZW50U3R5bGUiOm51bGx9LCJBdXRvU2l6ZSI6MCwiRm9yZWdyb3VuZCI6eyIkcmVmIjoiNzYwIn0sIk1heFdpZHRoIjoyMDAuMCwiTWF4SGVpZ2h0IjoiSW5maW5pdHkiLCJTbWFydEZvcmVncm91bmRJc0FjdGl2ZSI6ZmFsc2UsIkhvcml6b250YWxBbGlnbm1lbnQiOjAsIlZlcnRpY2FsQWxpZ25tZW50IjowLCJTbWFydEZvcmVncm91bmQiOm51bGwsIkJhY2tncm91bmRGaWxsVHlwZSI6MCwiTWFyZ2luIjp7IiRyZWYiOiI3NjIifSwiUGFkZGluZyI6eyIkcmVmIjoiNzYzIn0sIkJhY2tncm91bmQiOnsiJHJlZiI6Ijc2NCJ9LCJJc1Zpc2libGUiOnRydWUsIldpZHRoIjowLjAsIkhlaWdodCI6MC4wLCJCb3JkZXJTdHlsZSI6bnVsbCwiUGFyZW50U3R5bGUiOm51bGx9LCJEYXRlRm9ybWF0Ijp7IiRyZWYiOiI3NjUifSwiV2Vla051bWJlcmluZyI6eyIkaWQiOiIxMjIyIiwiRm9ybWF0IjowLCJJc1Zpc2libGUiOmZhbHNlLCJMYXN0S25vd25WaXNpYmlsaXR5U3RhdGUiOmZhbHNlfSwiSXNWaXNpYmxlIjp0cnVlLCJQYXJlbnRTdHlsZSI6bnVsbCwiX2V4cGxpY2l0bHlTZXQiOnsiJGlkIjoiMTIyMy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EZWZhdWx0U3dpbWxhbmVNb3RTdHlsZSI6eyIkaWQiOiIxMjI0IiwiU2hhcGUiOjAsIkNvbm5lY3Rvck1hcmdpbiI6eyIkcmVmIjoiNzY5In0sIkNvbm5lY3RvclN0eWxlIjp7IiRpZCI6IjEyMjUiLCJMaW5lQ29sb3IiOnsiJHJlZiI6Ijc3MSJ9LCJMaW5lV2VpZ2h0IjoxLjAsIkxpbmVUeXBlIjowLCJQYXJlbnRTdHlsZSI6bnVsbH0sIklzQmVsb3dUaW1lYmFuZCI6ZmFsc2UsIlBvc2l0aW9uT25UYXNrIjoxLCJIaWRlRGF0ZSI6ZmFsc2UsIlNoYXBlU2l6ZSI6MSwiU3BhY2luZyI6MS4wLCJQYWRkaW5nIjp7IiRyZWYiOiI3NzMifSwiU2hhcGVTdHlsZSI6eyIkaWQiOiIxMjI2IiwiTWFyZ2luIjp7IiRyZWYiOiI3NzUifSwiUGFkZGluZyI6eyIkcmVmIjoiNzc2In0sIkJhY2tncm91bmQiOnsiJHJlZiI6Ijc3NyJ9LCJJc1Zpc2libGUiOnRydWUsIldpZHRoIjoxOC4wLCJIZWlnaHQiOjIwLjAsIkJvcmRlclN0eWxlIjp7IiRpZCI6IjEyMjciLCJMaW5lQ29sb3IiOnsiJHJlZiI6Ijc4MCJ9LCJMaW5lV2VpZ2h0IjowLjAsIkxpbmVUeXBlIjowLCJQYXJlbnRTdHlsZSI6bnVsbH0sIlBhcmVudFN0eWxlIjpudWxsfSwiVGl0bGVTdHlsZSI6eyIkaWQiOiIxMjI4IiwiRm9udFNldHRpbmdzIjp7IiRpZCI6IjEyMjkiLCJGb250U2l6ZSI6MTAsIkZvbnROYW1lIjoiQ2FsaWJyaSIsIklzQm9sZCI6ZmFsc2UsIklzSXRhbGljIjpmYWxzZSwiSXNVbmRlcmxpbmVkIjpmYWxzZSwiUGFyZW50U3R5bGUiOm51bGx9LCJBdXRvU2l6ZSI6MCwiRm9yZWdyb3VuZCI6eyIkcmVmIjoiNzg0In0sIk1heFdpZHRoIjoyMDAuMCwiTWF4SGVpZ2h0IjoiSW5maW5pdHkiLCJTbWFydEZvcmVncm91bmRJc0FjdGl2ZSI6ZmFsc2UsIkhvcml6b250YWxBbGlnbm1lbnQiOjEsIlZlcnRpY2FsQWxpZ25tZW50IjowLCJTbWFydEZvcmVncm91bmQiOm51bGwsIkJhY2tncm91bmRGaWxsVHlwZSI6MCwiTWFyZ2luIjp7IiRyZWYiOiI3ODYifSwiUGFkZGluZyI6eyIkcmVmIjoiNzg3In0sIkJhY2tncm91bmQiOnsiJHJlZiI6Ijc4OCJ9LCJJc1Zpc2libGUiOnRydWUsIldpZHRoIjowLjAsIkhlaWdodCI6MC4wLCJCb3JkZXJTdHlsZSI6bnVsbCwiUGFyZW50U3R5bGUiOm51bGx9LCJEYXRlU3R5bGUiOnsiJGlkIjoiMTIzMCIsIkZvbnRTZXR0aW5ncyI6eyIkaWQiOiIxMjMxIiwiRm9udFNpemUiOjEwLCJGb250TmFtZSI6IkNvcmJlbCIsIklzQm9sZCI6ZmFsc2UsIklzSXRhbGljIjpmYWxzZSwiSXNVbmRlcmxpbmVkIjpmYWxzZSwiUGFyZW50U3R5bGUiOm51bGx9LCJBdXRvU2l6ZSI6MCwiRm9yZWdyb3VuZCI6eyIkcmVmIjoiNzkyIn0sIk1heFdpZHRoIjoyMDAuMCwiTWF4SGVpZ2h0IjoiSW5maW5pdHkiLCJTbWFydEZvcmVncm91bmRJc0FjdGl2ZSI6ZmFsc2UsIkhvcml6b250YWxBbGlnbm1lbnQiOjAsIlZlcnRpY2FsQWxpZ25tZW50IjowLCJTbWFydEZvcmVncm91bmQiOm51bGwsIkJhY2tncm91bmRGaWxsVHlwZSI6MCwiTWFyZ2luIjp7IiRyZWYiOiI3OTQifSwiUGFkZGluZyI6eyIkcmVmIjoiNzk1In0sIkJhY2tncm91bmQiOnsiJHJlZiI6Ijc5NiJ9LCJJc1Zpc2libGUiOmZhbHNlLCJXaWR0aCI6MC4wLCJIZWlnaHQiOjAuMCwiQm9yZGVyU3R5bGUiOm51bGwsIlBhcmVudFN0eWxlIjpudWxsfSwiRGF0ZUZvcm1hdCI6eyIkcmVmIjoiNzk3In0sIldlZWtOdW1iZXJpbmciOnsiJGlkIjoiMTIzMiIsIkZvcm1hdCI6MCwiSXNWaXNpYmxlIjpmYWxzZSwiTGFzdEtub3duVmlzaWJpbGl0eVN0YXRlIjpmYWxzZX0sIklzVmlzaWJsZSI6dHJ1ZSwiUGFyZW50U3R5bGUiOm51bGx9LCJEZWZhdWx0U3dpbWxhbmVNaWxlc3RvbmVTdHlsZSI6eyIkaWQiOiIxMjMzIiwiVGl0bGVQb3NpdGlvbiI6IkxlZnQiLCJEYXRlUG9zaXRpb24iOiJMZWZ0IiwiU2hhcGVUeXBlIjoxLCJTaGFwZVNpemUiOjEsIlNwYWNpbmciOjUsIlNoYXBlU3R5bGUiOnsiJGlkIjoiMTIzNCIsIk1hcmdpbiI6eyIkcmVmIjoiODAxIn0sIlBhZGRpbmciOnsiJHJlZiI6IjgwMiJ9LCJCYWNrZ3JvdW5kIjp7IiRyZWYiOiI4MDMifSwiSXNWaXNpYmxlIjp0cnVlLCJXaWR0aCI6MTguMCwiSGVpZ2h0IjoyMC4wLCJCb3JkZXJTdHlsZSI6eyIkaWQiOiIxMjM1IiwiTGluZUNvbG9yIjp7IiRyZWYiOiI4MDYifSwiTGluZVdlaWdodCI6MC4wLCJMaW5lVHlwZSI6MCwiUGFyZW50U3R5bGUiOm51bGx9LCJQYXJlbnRTdHlsZSI6bnVsbH0sIlRpdGxlU3R5bGUiOnsiJGlkIjoiMTIzNiIsIkZvbnRTZXR0aW5ncyI6eyIkaWQiOiIxMjM3IiwiRm9udFNpemUiOjEwLCJGb250TmFtZSI6IkNhbGlicmkiLCJJc0JvbGQiOmZhbHNlLCJJc0l0YWxpYyI6ZmFsc2UsIklzVW5kZXJsaW5lZCI6ZmFsc2UsIlBhcmVudFN0eWxlIjpudWxsfSwiQXV0b1NpemUiOjAsIkZvcmVncm91bmQiOnsiJHJlZiI6IjgxMCJ9LCJNYXhXaWR0aCI6MjAwLjAsIk1heEhlaWdodCI6IkluZmluaXR5IiwiU21hcnRGb3JlZ3JvdW5kSXNBY3RpdmUiOmZhbHNlLCJIb3Jpem9udGFsQWxpZ25tZW50IjoyLCJWZXJ0aWNhbEFsaWdubWVudCI6MCwiU21hcnRGb3JlZ3JvdW5kIjpudWxsLCJCYWNrZ3JvdW5kRmlsbFR5cGUiOjAsIk1hcmdpbiI6eyIkcmVmIjoiODEyIn0sIlBhZGRpbmciOnsiJHJlZiI6IjgxMyJ9LCJCYWNrZ3JvdW5kIjp7IiRyZWYiOiI4MTQifSwiSXNWaXNpYmxlIjp0cnVlLCJXaWR0aCI6MC4wLCJIZWlnaHQiOjAuMCwiQm9yZGVyU3R5bGUiOm51bGwsIlBhcmVudFN0eWxlIjpudWxsfSwiRGF0ZVN0eWxlIjp7IiRpZCI6IjEyMzgiLCJGb250U2V0dGluZ3MiOnsiJGlkIjoiMTIzOSIsIkZvbnRTaXplIjoxMCwiRm9udE5hbWUiOiJDb3JiZWwiLCJJc0JvbGQiOmZhbHNlLCJJc0l0YWxpYyI6ZmFsc2UsIklzVW5kZXJsaW5lZCI6ZmFsc2UsIlBhcmVudFN0eWxlIjpudWxsfSwiQXV0b1NpemUiOjAsIkZvcmVncm91bmQiOnsiJHJlZiI6IjgxOCJ9LCJNYXhXaWR0aCI6MjAwLjAsIk1heEhlaWdodCI6IkluZmluaXR5IiwiU21hcnRGb3JlZ3JvdW5kSXNBY3RpdmUiOmZhbHNlLCJIb3Jpem9udGFsQWxpZ25tZW50IjoyLCJWZXJ0aWNhbEFsaWdubWVudCI6MCwiU21hcnRGb3JlZ3JvdW5kIjpudWxsLCJCYWNrZ3JvdW5kRmlsbFR5cGUiOjAsIk1hcmdpbiI6eyIkcmVmIjoiODIwIn0sIlBhZGRpbmciOnsiJHJlZiI6IjgyMSJ9LCJCYWNrZ3JvdW5kIjp7IiRyZWYiOiI4MjIifSwiSXNWaXNpYmxlIjpmYWxzZSwiV2lkdGgiOjAuMCwiSGVpZ2h0IjowLjAsIkJvcmRlclN0eWxlIjpudWxsLCJQYXJlbnRTdHlsZSI6bnVsbH0sIkRhdGVGb3JtYXQiOnsiJHJlZiI6IjgyNCJ9LCJXZWVrTnVtYmVyaW5nIjp7IiRpZCI6IjEyNDAiLCJGb3JtYXQiOjAsIklzVmlzaWJsZSI6ZmFsc2UsIkxhc3RLbm93blZpc2liaWxpdHlTdGF0ZSI6ZmFsc2V9LCJJc1Zpc2libGUiOnRydWUsIlBhcmVudFN0eWxlIjpudWxsfSwiRGVmYXVsdFN3aW1sYW5lQWN0aXZpdHlTdHlsZSI6eyIkaWQiOiIxMjQxIiwiSGVhZGVyU3R5bGUiOnsiJGlkIjoiMTI0MiIsIlRleHRTdHlsZSI6eyIkaWQiOiIxMjQzIiwiRm9udFNldHRpbmdzIjp7IiRpZCI6IjEyNDQiLCJGb250U2l6ZSI6MTEsIkZvbnROYW1lIjoiQ2FsaWJyaSIsIklzQm9sZCI6ZmFsc2UsIklzSXRhbGljIjpmYWxzZSwiSXNVbmRlcmxpbmVkIjpmYWxzZSwiUGFyZW50U3R5bGUiOm51bGx9LCJBdXRvU2l6ZSI6MCwiRm9yZWdyb3VuZCI6eyIkcmVmIjoiODMwIn0sIk1heFdpZHRoIjoiSW5maW5pdHkiLCJNYXhIZWlnaHQiOiJJbmZpbml0eSIsIlNtYXJ0Rm9yZWdyb3VuZElzQWN0aXZlIjpmYWxzZSwiSG9yaXpvbnRhbEFsaWdubWVudCI6MCwiVmVydGljYWxBbGlnbm1lbnQiOjAsIlNtYXJ0Rm9yZWdyb3VuZCI6bnVsbCwiQmFja2dyb3VuZEZpbGxUeXBlIjowLCJNYXJnaW4iOnsiJHJlZiI6IjgzMiJ9LCJQYWRkaW5nIjp7IiRyZWYiOiI4MzMifSwiQmFja2dyb3VuZCI6bnVsbCwiSXNWaXNpYmxlIjp0cnVlLCJXaWR0aCI6MC4wLCJIZWlnaHQiOjAuMCwiQm9yZGVyU3R5bGUiOm51bGwsIlBhcmVudFN0eWxlIjpudWxsfSwiUmVjdGFuZ2xlU3R5bGUiOnsiJGlkIjoiMTI0NSIsIk1hcmdpbiI6eyIkcmVmIjoiODM1In0sIlBhZGRpbmciOnsiJHJlZiI6IjgzNiJ9LCJCYWNrZ3JvdW5kIjp7IiRyZWYiOiI4MzcifSwiSXNWaXNpYmxlIjp0cnVlLCJXaWR0aCI6MC4wLCJIZWlnaHQiOjAuMCwiQm9yZGVyU3R5bGUiOnsiJGlkIjoiMTI0NiIsIkxpbmVDb2xvciI6eyIkcmVmIjoiODQwIn0sIkxpbmVXZWlnaHQiOjAuMCwiTGluZVR5cGUiOjAsIlBhcmVudFN0eWxlIjpudWxsfSwiUGFyZW50U3R5bGUiOm51bGx9LCJNYXJnaW4iOnsiJHJlZiI6Ijg0MiJ9LCJQYWRkaW5nIjp7IiRyZWYiOiI4NDMifSwiQmFja2dyb3VuZCI6bnVsbCwiSXNWaXNpYmxlIjp0cnVlLCJXaWR0aCI6MC4wLCJIZWlnaHQiOjAuMCwiQm9yZGVyU3R5bGUiOm51bGwsIlBhcmVudFN0eWxlIjpudWxsfSwiQmFja2dyb3VuZFN0eWxlIjp7IiRpZCI6IjEyNDciLCJNYXJnaW4iOnsiJHJlZiI6Ijg0NSJ9LCJQYWRkaW5nIjp7IiRyZWYiOiI4NDYifSwiQmFja2dyb3VuZCI6eyIkcmVmIjoiNzE0In0sIklzVmlzaWJsZSI6dHJ1ZSwiV2lkdGgiOjAuMCwiSGVpZ2h0IjowLjAsIkJvcmRlclN0eWxlIjp7IiRpZCI6IjEyNDgiLCJMaW5lQ29sb3IiOnsiJHJlZiI6Ijg0OCJ9LCJMaW5lV2VpZ2h0IjowLjAsIkxpbmVUeXBlIjowLCJQYXJlbnRTdHlsZSI6bnVsbH0sIlBhcmVudFN0eWxlIjpudWxsfSwiTWFyZ2luIjp7IiRyZWYiOiI4NTAifSwiUGFkZGluZyI6eyIkcmVmIjoiODUxIn0sIklzVmlzaWJsZSI6dHJ1ZSwiV2lkdGgiOjAuMCwiSGVpZ2h0IjowLjAsIkJvcmRlclN0eWxlIjpudWxsLCJQYXJlbnRTdHlsZSI6bnVsbH0sIk1hcmdpbiI6eyIkaWQiOiIxMjQ5IiwiVG9wIjowLjAsIkxlZnQiOjAuMCwiUmlnaHQiOjAuMCwiQm90dG9tIjowLjB9LCJQYWRkaW5nIjp7IiRpZCI6IjEyNTAiLCJUb3AiOjAuMCwiTGVmdCI6MC4wLCJSaWdodCI6MC4wLCJCb3R0b20iOjAuMH0sIklzVmlzaWJsZSI6dHJ1ZSwiV2lkdGgiOjAuMCwiSGVpZ2h0IjowLjAsIkJvcmRlclN0eWxlIjp7IiRpZCI6IjEyNTEiLCJMaW5lQ29sb3IiOm51bGwsIkxpbmVXZWlnaHQiOjAuMCwiTGluZVR5cGUiOjAsIlBhcmVudFN0eWxlIjpudWxsfSwiUGFyZW50U3R5bGUiOm51bGx9XX0sIlNjYWxlIjp7IiRpZCI6IjEyNTIiLCJTdGFydERhdGUiOiIwMDAxLTAxLTAxVDAwOjAwOjAwIiwiRW5kRGF0ZSI6IjAwMDEtMDEtMDFUMDA6MDA6MDAiLCJGb3JtYXQiOiJNTU0iLCJUeXBlIjoyLCJBdXRvRGF0ZVJhbmdlIjp0cnVlLCJXb3JraW5nRGF5cyI6MzEsIkZpc2NhbFllYXIiOnsiJGlkIjoiMTI1MyIsIlN0YXJ0TW9udGgiOjEsIlVzZVN0YXJ0aW5nWWVhckZvck51bWJlcmluZyI6dHJ1ZSwiU2hvd0Zpc2NhbFllYXJMYWJlbCI6dHJ1ZX0sIlRvZGF5TWFya2VyVGV4dCI6IlRvZGF5IiwiQXV0b1NjYWxlVHlwZSI6dHJ1ZX0sIlNjYWxlVjIiOnsiJGlkIjoiMTI1NCIsIlN0YXJ0RGF0ZSI6IjAwMDEtMDEtMDFUMDA6MDA6MDAiLCJFbmREYXRlIjoiMDAwMS0wMS0wMVQwMDowMDowMCIsIkF1dG9EYXRlUmFuZ2UiOnRydWUsIldvcmtpbmdEYXlzIjozMSwiRmlzY2FsWWVhciI6eyIkcmVmIjoiMTI1MyJ9LCJUb2RheU1hcmtlclRleHQiOiJUb2RheSIsIkF1dG9TY2FsZVR5cGUiOnRydWUsIlRpbWViYW5kU2NhbGVzIjp7IiRpZCI6IjEyNTUiLCJUb3BTY2FsZUxheWVyIjp7IiRpZCI6IjEyNTYiLCJGb3JtYXQiOiJNTU0iLCJUeXBlIjoyfSwiTWlkZGxlU2NhbGVMYXllciI6eyIkaWQiOiIxMjU3IiwiRm9ybWF0IjpudWxsLCJUeXBlIjowfSwiQm90dG9tU2NhbGVMYXllciI6eyIkaWQiOiIxMjU4IiwiRm9ybWF0IjpudWxsLCJUeXBlIjowfX19LCJNaWxlc3RvbmVzIjpbeyIkaWQiOiIxMjU5IiwiRGF0ZSI6IjIwMjAtMDQtMDFUMTc6MDA6MDBaIiwiU3R5bGUiOnsiJGlkIjoiMTI2MCIsIlNoYXBlIjoxLCJDb25uZWN0b3JNYXJnaW4iOnsiJGlkIjoiMTI2MSIsIlRvcCI6MC4wLCJMZWZ0IjoyLjAsIlJpZ2h0IjoyLjAsIkJvdHRvbSI6MC4wfSwiQ29ubmVjdG9yU3R5bGUiOnsiJGlkIjoiMTI2MiIsIkxpbmVDb2xvciI6eyIkaWQiOiIxMjYzIiwiJHR5cGUiOiJOTFJFLkNvbW1vbi5Eb20uU29saWRDb2xvckJydXNoLCBOTFJFLkNvbW1vbiIsIkNvbG9yIjp7IiRpZCI6IjEyNjQiLCJBIjoxMjcsIlIiOjUzLCJHIjo2NywiQiI6ODB9fSwiTGluZVdlaWdodCI6MS4wLCJMaW5lVHlwZSI6MCwiUGFyZW50U3R5bGUiOm51bGx9LCJJc0JlbG93VGltZWJhbmQiOmZhbHNlLCJQb3NpdGlvbk9uVGFzayI6MCwiSGlkZURhdGUiOmZhbHNlLCJTaGFwZVNpemUiOjEsIlNwYWNpbmciOjEuMCwiUGFkZGluZyI6eyIkaWQiOiIxMjY1IiwiVG9wIjo3LjAsIkxlZnQiOjMuMCwiUmlnaHQiOjAuMCwiQm90dG9tIjoyLjB9LCJTaGFwZVN0eWxlIjp7IiRpZCI6IjEyNjYiLCJNYXJnaW4iOnsiJGlkIjoiMTI2NyIsIlRvcCI6MC4wLCJMZWZ0IjowLjAsIlJpZ2h0IjowLjAsIkJvdHRvbSI6MC4wfSwiUGFkZGluZyI6eyIkaWQiOiIxMjY4IiwiVG9wIjowLjAsIkxlZnQiOjAuMCwiUmlnaHQiOjAuMCwiQm90dG9tIjowLjB9LCJCYWNrZ3JvdW5kIjp7IiRpZCI6IjEyNjkiLCJDb2xvciI6eyIkaWQiOiIxMjcwIiwiQSI6MjU1LCJSIjo4OSwiRyI6ODksIkIiOjg5fX0sIklzVmlzaWJsZSI6dHJ1ZSwiV2lkdGgiOjE4LjAsIkhlaWdodCI6MjAuMCwiQm9yZGVyU3R5bGUiOnsiJGlkIjoiMTI3MSIsIkxpbmVDb2xvciI6bnVsbCwiTGluZVdlaWdodCI6MC4wLCJMaW5lVHlwZSI6MCwiUGFyZW50U3R5bGUiOm51bGx9LCJQYXJlbnRTdHlsZSI6bnVsbH0sIlRpdGxlU3R5bGUiOnsiJGlkIjoiMTI3MiIsIkZvbnRTZXR0aW5ncyI6eyIkaWQiOiIxMjczIiwiRm9udFNpemUiOjEwLCJGb250TmFtZSI6IkNhbGlicmkiLCJJc0JvbGQiOmZhbHNlLCJJc0l0YWxpYyI6ZmFsc2UsIklzVW5kZXJsaW5lZCI6ZmFsc2UsIlBhcmVudFN0eWxlIjpudWxsfSwiQXV0b1NpemUiOjAsIkZvcmVncm91bmQiOnsiJGlkIjoiMTI3NCIsIkNvbG9yIjp7IiRpZCI6IjEyNzUiLCJBIjoyNTUsIlIiOjEyNywiRyI6MTI3LCJCIjoxMjd9fSwiTWF4V2lkdGgiOjIwMC4wLCJNYXhIZWlnaHQiOiJJbmZpbml0eSIsIlNtYXJ0Rm9yZWdyb3VuZElzQWN0aXZlIjpmYWxzZSwiSG9yaXpvbnRhbEFsaWdubWVudCI6MSwiVmVydGljYWxBbGlnbm1lbnQiOjAsIlNtYXJ0Rm9yZWdyb3VuZCI6bnVsbCwiQmFja2dyb3VuZEZpbGxUeXBlIjowLCJNYXJnaW4iOnsiJGlkIjoiMTI3NiIsIlRvcCI6MC4wLCJMZWZ0IjowLjAsIlJpZ2h0IjowLjAsIkJvdHRvbSI6MC4wfSwiUGFkZGluZyI6eyIkaWQiOiIxMjc3IiwiVG9wIjowLjAsIkxlZnQiOjAuMCwiUmlnaHQiOjAuMCwiQm90dG9tIjowLjB9LCJCYWNrZ3JvdW5kIjp7IiRpZCI6IjEyNzgiLCJDb2xvciI6eyIkaWQiOiIxMjc5IiwiQSI6MCwiUiI6MjU1LCJHIjoyNTUsIkIiOjI1NX19LCJJc1Zpc2libGUiOnRydWUsIldpZHRoIjowLjAsIkhlaWdodCI6MC4wLCJCb3JkZXJTdHlsZSI6eyIkaWQiOiIxMjgwIiwiTGluZUNvbG9yIjpudWxsLCJMaW5lV2VpZ2h0IjowLjAsIkxpbmVUeXBlIjowLCJQYXJlbnRTdHlsZSI6bnVsbH0sIlBhcmVudFN0eWxlIjpudWxsfSwiRGF0ZVN0eWxlIjp7IiRpZCI6IjEyODEiLCJGb250U2V0dGluZ3MiOnsiJGlkIjoiMTI4MiIsIkZvbnRTaXplIjoxMCwiRm9udE5hbWUiOiJDb3JiZWwiLCJJc0JvbGQiOmZhbHNlLCJJc0l0YWxpYyI6ZmFsc2UsIklzVW5kZXJsaW5lZCI6ZmFsc2UsIlBhcmVudFN0eWxlIjpudWxsfSwiQXV0b1NpemUiOjAsIkZvcmVncm91bmQiOnsiJGlkIjoiMTI4MyIsIkNvbG9yIjp7IiRpZCI6IjEyODQiLCJBIjoyNTUsIlIiOjEyNiwiRyI6MTI2LCJCIjoxMTZ9fSwiTWF4V2lkdGgiOjIwMC4wLCJNYXhIZWlnaHQiOiJJbmZpbml0eSIsIlNtYXJ0Rm9yZWdyb3VuZElzQWN0aXZlIjpmYWxzZSwiSG9yaXpvbnRhbEFsaWdubWVudCI6MSwiVmVydGljYWxBbGlnbm1lbnQiOjAsIlNtYXJ0Rm9yZWdyb3VuZCI6bnVsbCwiQmFja2dyb3VuZEZpbGxUeXBlIjowLCJNYXJnaW4iOnsiJGlkIjoiMTI4NSIsIlRvcCI6MC4wLCJMZWZ0IjowLjAsIlJpZ2h0IjowLjAsIkJvdHRvbSI6MC4wfSwiUGFkZGluZyI6eyIkaWQiOiIxMjg2IiwiVG9wIjowLjAsIkxlZnQiOjAuMCwiUmlnaHQiOjAuMCwiQm90dG9tIjowLjB9LCJCYWNrZ3JvdW5kIjp7IiRpZCI6IjEyODciLCJDb2xvciI6eyIkaWQiOiIxMjg4IiwiQSI6MCwiUiI6MjU1LCJHIjoyNTUsIkIiOjI1NX19LCJJc1Zpc2libGUiOmZhbHNlLCJXaWR0aCI6MC4wLCJIZWlnaHQiOjAuMCwiQm9yZGVyU3R5bGUiOnsiJGlkIjoiMTI4OSIsIkxpbmVDb2xvciI6bnVsbCwiTGluZVdlaWdodCI6MC4wLCJMaW5lVHlwZSI6MCwiUGFyZW50U3R5bGUiOm51bGx9LCJQYXJlbnRTdHlsZSI6bnVsbH0sIkRhdGVGb3JtYXQiOnsiJGlkIjoiMTI5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jkxIiwiRm9ybWF0IjowLCJJc1Zpc2libGUiOmZhbHNlLCJMYXN0S25vd25WaXNpYmlsaXR5U3RhdGUiOmZhbHNlfSwiSXNWaXNpYmxlIjp0cnVlLCJQYXJlbnRTdHlsZSI6bnVsbH0sIkluZGV4IjowLCJQZXJjZW50YWdlQ29tcGxldGUiOm51bGwsIlBvc2l0aW9uIjp7IlJhdGlvIjowLjAsIklzQ3VzdG9tIjpmYWxzZX0sIkRhdGVGb3JtYXQiOnsiJHJlZiI6IjEyOTAifSwiV2Vla051bWJlcmluZyI6eyIkaWQiOiIxMjkyIiwiRm9ybWF0IjowLCJJc1Zpc2libGUiOmZhbHNlLCJMYXN0S25vd25WaXNpYmlsaXR5U3RhdGUiOmZhbHNlfSwiUmVsYXRlZFRhc2tJZCI6IjAwMDAwMDAwLTAwMDAtMDAwMC0wMDAwLTAwMDAwMDAwMDAwMCIsIklkIjoiNGZmZDEwMjEtOGJmMS00ODhhLTgzZWEtMDMxZjU4YmExMTYyIiwiSW1wb3J0SWQiOiJFMkI2MDVERi04QzgzLUVBMTEtQTU0RS01Q0YzNzA2QThBMjciLCJUaXRsZSI6IlBhcnRuZXIgTkRBcyIsIk5vdGUiOm51bGwsIkh5cGVybGluayI6eyIkaWQiOiIxMjkzIiwiQWRkcmVzcyI6IiIsIlN1YkFkZHJlc3MiOiIifSwiSXNDaGFuZ2VkIjpmYWxzZSwiSXNOZXciOmZhbHNlfSx7IiRpZCI6IjEyOTQiLCJEYXRlIjoiMjAyMC0xMi0wMVQxNzowMDowMFoiLCJTdHlsZSI6eyIkaWQiOiIxMjk1IiwiU2hhcGUiOjEsIkNvbm5lY3Rvck1hcmdpbiI6eyIkaWQiOiIxMjk2IiwiVG9wIjowLjAsIkxlZnQiOjIuMCwiUmlnaHQiOjIuMCwiQm90dG9tIjowLjB9LCJDb25uZWN0b3JTdHlsZSI6eyIkaWQiOiIxMjk3IiwiTGluZUNvbG9yIjp7IiRpZCI6IjEyOTgiLCIkdHlwZSI6Ik5MUkUuQ29tbW9uLkRvbS5Tb2xpZENvbG9yQnJ1c2gsIE5MUkUuQ29tbW9uIiwiQ29sb3IiOnsiJGlkIjoiMTI5OSIsIkEiOjEyNywiUiI6NTMsIkciOjY3LCJCIjo4MH19LCJMaW5lV2VpZ2h0IjoxLjAsIkxpbmVUeXBlIjowLCJQYXJlbnRTdHlsZSI6bnVsbH0sIklzQmVsb3dUaW1lYmFuZCI6ZmFsc2UsIlBvc2l0aW9uT25UYXNrIjowLCJIaWRlRGF0ZSI6ZmFsc2UsIlNoYXBlU2l6ZSI6MSwiU3BhY2luZyI6MS4wLCJQYWRkaW5nIjp7IiRpZCI6IjEzMDAiLCJUb3AiOjcuMCwiTGVmdCI6My4wLCJSaWdodCI6MC4wLCJCb3R0b20iOjIuMH0sIlNoYXBlU3R5bGUiOnsiJGlkIjoiMTMwMSIsIk1hcmdpbiI6eyIkaWQiOiIxMzAyIiwiVG9wIjowLjAsIkxlZnQiOjAuMCwiUmlnaHQiOjAuMCwiQm90dG9tIjowLjB9LCJQYWRkaW5nIjp7IiRpZCI6IjEzMDMiLCJUb3AiOjAuMCwiTGVmdCI6MC4wLCJSaWdodCI6MC4wLCJCb3R0b20iOjAuMH0sIkJhY2tncm91bmQiOnsiJGlkIjoiMTMwNCIsIkNvbG9yIjp7IiRpZCI6IjEzMDUiLCJBIjoyNTUsIlIiOjExMiwiRyI6MTczLCJCIjo3MX19LCJJc1Zpc2libGUiOnRydWUsIldpZHRoIjoxOC4wLCJIZWlnaHQiOjIwLjAsIkJvcmRlclN0eWxlIjp7IiRpZCI6IjEzMDYiLCJMaW5lQ29sb3IiOm51bGwsIkxpbmVXZWlnaHQiOjAuMCwiTGluZVR5cGUiOjAsIlBhcmVudFN0eWxlIjpudWxsfSwiUGFyZW50U3R5bGUiOm51bGx9LCJUaXRsZVN0eWxlIjp7IiRpZCI6IjEzMDciLCJGb250U2V0dGluZ3MiOnsiJGlkIjoiMTMwOCIsIkZvbnRTaXplIjoxMCwiRm9udE5hbWUiOiJDYWxpYnJpIiwiSXNCb2xkIjpmYWxzZSwiSXNJdGFsaWMiOmZhbHNlLCJJc1VuZGVybGluZWQiOmZhbHNlLCJQYXJlbnRTdHlsZSI6bnVsbH0sIkF1dG9TaXplIjoyLCJGb3JlZ3JvdW5kIjp7IiRpZCI6IjEzMDkiLCJDb2xvciI6eyIkaWQiOiIxMzEwIiwiQSI6MjU1LCJSIjoxMjcsIkciOjEyNywiQiI6MTI3fX0sIk1heFdpZHRoIjo4NC4xMjMzMzMzMzMzMzMzMzUsIk1heEhlaWdodCI6IkluZmluaXR5IiwiU21hcnRGb3JlZ3JvdW5kSXNBY3RpdmUiOmZhbHNlLCJIb3Jpem9udGFsQWxpZ25tZW50IjoxLCJWZXJ0aWNhbEFsaWdubWVudCI6MCwiU21hcnRGb3JlZ3JvdW5kIjpudWxsLCJCYWNrZ3JvdW5kRmlsbFR5cGUiOjAsIk1hcmdpbiI6eyIkaWQiOiIxMzExIiwiVG9wIjowLjAsIkxlZnQiOjAuMCwiUmlnaHQiOjAuMCwiQm90dG9tIjowLjB9LCJQYWRkaW5nIjp7IiRpZCI6IjEzMTIiLCJUb3AiOjAuMCwiTGVmdCI6MC4wLCJSaWdodCI6MC4wLCJCb3R0b20iOjAuMH0sIkJhY2tncm91bmQiOnsiJGlkIjoiMTMxMyIsIkNvbG9yIjp7IiRpZCI6IjEzMTQiLCJBIjowLCJSIjoyNTUsIkciOjI1NSwiQiI6MjU1fX0sIklzVmlzaWJsZSI6dHJ1ZSwiV2lkdGgiOjAuMCwiSGVpZ2h0IjowLjAsIkJvcmRlclN0eWxlIjp7IiRpZCI6IjEzMTUiLCJMaW5lQ29sb3IiOm51bGwsIkxpbmVXZWlnaHQiOjAuMCwiTGluZVR5cGUiOjAsIlBhcmVudFN0eWxlIjpudWxsfSwiUGFyZW50U3R5bGUiOm51bGx9LCJEYXRlU3R5bGUiOnsiJGlkIjoiMTMxNiIsIkZvbnRTZXR0aW5ncyI6eyIkaWQiOiIxMzE3IiwiRm9udFNpemUiOjEwLCJGb250TmFtZSI6IkNvcmJlbCIsIklzQm9sZCI6ZmFsc2UsIklzSXRhbGljIjpmYWxzZSwiSXNVbmRlcmxpbmVkIjpmYWxzZSwiUGFyZW50U3R5bGUiOm51bGx9LCJBdXRvU2l6ZSI6MiwiRm9yZWdyb3VuZCI6eyIkaWQiOiIxMzE4IiwiQ29sb3IiOnsiJGlkIjoiMTMxOSIsIkEiOjI1NSwiUiI6MTI2LCJHIjoxMjYsIkIiOjExNn19LCJNYXhXaWR0aCI6MjIuNTU2NjY2NjY2NjY2NjY4LCJNYXhIZWlnaHQiOiJJbmZpbml0eSIsIlNtYXJ0Rm9yZWdyb3VuZElzQWN0aXZlIjpmYWxzZSwiSG9yaXpvbnRhbEFsaWdubWVudCI6MSwiVmVydGljYWxBbGlnbm1lbnQiOjAsIlNtYXJ0Rm9yZWdyb3VuZCI6bnVsbCwiQmFja2dyb3VuZEZpbGxUeXBlIjowLCJNYXJnaW4iOnsiJGlkIjoiMTMyMCIsIlRvcCI6MC4wLCJMZWZ0IjowLjAsIlJpZ2h0IjowLjAsIkJvdHRvbSI6MC4wfSwiUGFkZGluZyI6eyIkaWQiOiIxMzIxIiwiVG9wIjowLjAsIkxlZnQiOjAuMCwiUmlnaHQiOjAuMCwiQm90dG9tIjowLjB9LCJCYWNrZ3JvdW5kIjp7IiRpZCI6IjEzMjIiLCJDb2xvciI6eyIkaWQiOiIxMzIzIiwiQSI6MCwiUiI6MjU1LCJHIjoyNTUsIkIiOjI1NX19LCJJc1Zpc2libGUiOnRydWUsIldpZHRoIjowLjAsIkhlaWdodCI6MC4wLCJCb3JkZXJTdHlsZSI6eyIkaWQiOiIxMzI0IiwiTGluZUNvbG9yIjpudWxsLCJMaW5lV2VpZ2h0IjowLjAsIkxpbmVUeXBlIjowLCJQYXJlbnRTdHlsZSI6bnVsbH0sIlBhcmVudFN0eWxlIjpudWxsfSwiRGF0ZUZvcm1hdCI6eyIkaWQiOiIxMzI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zMjYiLCJGb3JtYXQiOjAsIklzVmlzaWJsZSI6ZmFsc2UsIkxhc3RLbm93blZpc2liaWxpdHlTdGF0ZSI6ZmFsc2V9LCJJc1Zpc2libGUiOnRydWUsIlBhcmVudFN0eWxlIjpudWxsfSwiSW5kZXgiOjEsIlBlcmNlbnRhZ2VDb21wbGV0ZSI6bnVsbCwiUG9zaXRpb24iOnsiUmF0aW8iOjAuMCwiSXNDdXN0b20iOmZhbHNlfSwiRGF0ZUZvcm1hdCI6eyIkcmVmIjoiMTMyNSJ9LCJXZWVrTnVtYmVyaW5nIjp7IiRpZCI6IjEzMjciLCJGb3JtYXQiOjAsIklzVmlzaWJsZSI6ZmFsc2UsIkxhc3RLbm93blZpc2liaWxpdHlTdGF0ZSI6ZmFsc2V9LCJSZWxhdGVkVGFza0lkIjoiMDAwMDAwMDAtMDAwMC0wMDAwLTAwMDAtMDAwMDAwMDAwMDAwIiwiSWQiOiIxZGUyOTg3Mi02ODRiLTQ0OTAtOTk4Zi1hMDBmY2NhODM4N2UiLCJJbXBvcnRJZCI6IkU0QjYwNURGLThDODMtRUExMS1BNTRFLTVDRjM3MDZBOEEyNyIsIlRpdGxlIjoiTW9iaWxlIEFwcCBSZWxlYXNlIiwiTm90ZSI6bnVsbCwiSHlwZXJsaW5rIjp7IiRpZCI6IjEzMjgiLCJBZGRyZXNzIjoiIiwiU3ViQWRkcmVzcyI6IiJ9LCJJc0NoYW5nZWQiOmZhbHNlLCJJc05ldyI6ZmFsc2V9LHsiJGlkIjoiMTMyOSIsIkRhdGUiOiIyMDIwLTEyLTAxVDE3OjAwOjAwWiIsIlN0eWxlIjp7IiRpZCI6IjEzMzAiLCJTaGFwZSI6MSwiQ29ubmVjdG9yTWFyZ2luIjp7IiRpZCI6IjEzMzEiLCJUb3AiOjAuMCwiTGVmdCI6Mi4wLCJSaWdodCI6Mi4wLCJCb3R0b20iOjAuMH0sIkNvbm5lY3RvclN0eWxlIjp7IiRpZCI6IjEzMzIiLCJMaW5lQ29sb3IiOnsiJGlkIjoiMTMzMyIsIiR0eXBlIjoiTkxSRS5Db21tb24uRG9tLlNvbGlkQ29sb3JCcnVzaCwgTkxSRS5Db21tb24iLCJDb2xvciI6eyIkaWQiOiIxMzM0IiwiQSI6MTI3LCJSIjo1MywiRyI6NjcsIkIiOjgwfX0sIkxpbmVXZWlnaHQiOjEuMCwiTGluZVR5cGUiOjAsIlBhcmVudFN0eWxlIjpudWxsfSwiSXNCZWxvd1RpbWViYW5kIjpmYWxzZSwiUG9zaXRpb25PblRhc2siOjAsIkhpZGVEYXRlIjpmYWxzZSwiU2hhcGVTaXplIjoxLCJTcGFjaW5nIjoxLjAsIlBhZGRpbmciOnsiJGlkIjoiMTMzNSIsIlRvcCI6Ny4wLCJMZWZ0IjozLjAsIlJpZ2h0IjowLjAsIkJvdHRvbSI6Mi4wfSwiU2hhcGVTdHlsZSI6eyIkaWQiOiIxMzM2IiwiTWFyZ2luIjp7IiRpZCI6IjEzMzciLCJUb3AiOjAuMCwiTGVmdCI6MC4wLCJSaWdodCI6MC4wLCJCb3R0b20iOjAuMH0sIlBhZGRpbmciOnsiJGlkIjoiMTMzOCIsIlRvcCI6MC4wLCJMZWZ0IjowLjAsIlJpZ2h0IjowLjAsIkJvdHRvbSI6MC4wfSwiQmFja2dyb3VuZCI6eyIkaWQiOiIxMzM5IiwiQ29sb3IiOnsiJGlkIjoiMTM0MCIsIkEiOjI1NSwiUiI6MTEyLCJHIjoxNzMsIkIiOjcxfX0sIklzVmlzaWJsZSI6dHJ1ZSwiV2lkdGgiOjE4LjAsIkhlaWdodCI6MjAuMCwiQm9yZGVyU3R5bGUiOnsiJGlkIjoiMTM0MSIsIkxpbmVDb2xvciI6bnVsbCwiTGluZVdlaWdodCI6MC4wLCJMaW5lVHlwZSI6MCwiUGFyZW50U3R5bGUiOm51bGx9LCJQYXJlbnRTdHlsZSI6bnVsbH0sIlRpdGxlU3R5bGUiOnsiJGlkIjoiMTM0MiIsIkZvbnRTZXR0aW5ncyI6eyIkaWQiOiIxMzQzIiwiRm9udFNpemUiOjEwLCJGb250TmFtZSI6IkNhbGlicmkiLCJJc0JvbGQiOmZhbHNlLCJJc0l0YWxpYyI6ZmFsc2UsIklzVW5kZXJsaW5lZCI6ZmFsc2UsIlBhcmVudFN0eWxlIjpudWxsfSwiQXV0b1NpemUiOjIsIkZvcmVncm91bmQiOnsiJGlkIjoiMTM0NCIsIkNvbG9yIjp7IiRpZCI6IjEzNDUiLCJBIjoyNTUsIlIiOjEyNywiRyI6MTI3LCJCIjoxMjd9fSwiTWF4V2lkdGgiOjY2LjQ2NjY2NjY2NjY2NjY2OSwiTWF4SGVpZ2h0IjoiSW5maW5pdHkiLCJTbWFydEZvcmVncm91bmRJc0FjdGl2ZSI6ZmFsc2UsIkhvcml6b250YWxBbGlnbm1lbnQiOjEsIlZlcnRpY2FsQWxpZ25tZW50IjowLCJTbWFydEZvcmVncm91bmQiOm51bGwsIkJhY2tncm91bmRGaWxsVHlwZSI6MCwiTWFyZ2luIjp7IiRpZCI6IjEzNDYiLCJUb3AiOjAuMCwiTGVmdCI6MC4wLCJSaWdodCI6MC4wLCJCb3R0b20iOjAuMH0sIlBhZGRpbmciOnsiJGlkIjoiMTM0NyIsIlRvcCI6MC4wLCJMZWZ0IjowLjAsIlJpZ2h0IjowLjAsIkJvdHRvbSI6MC4wfSwiQmFja2dyb3VuZCI6eyIkaWQiOiIxMzQ4IiwiQ29sb3IiOnsiJGlkIjoiMTM0OSIsIkEiOjAsIlIiOjI1NSwiRyI6MjU1LCJCIjoyNTV9fSwiSXNWaXNpYmxlIjp0cnVlLCJXaWR0aCI6MC4wLCJIZWlnaHQiOjAuMCwiQm9yZGVyU3R5bGUiOnsiJGlkIjoiMTM1MCIsIkxpbmVDb2xvciI6bnVsbCwiTGluZVdlaWdodCI6MC4wLCJMaW5lVHlwZSI6MCwiUGFyZW50U3R5bGUiOm51bGx9LCJQYXJlbnRTdHlsZSI6bnVsbH0sIkRhdGVTdHlsZSI6eyIkaWQiOiIxMzUxIiwiRm9udFNldHRpbmdzIjp7IiRpZCI6IjEzNTIiLCJGb250U2l6ZSI6MTAsIkZvbnROYW1lIjoiQ29yYmVsIiwiSXNCb2xkIjpmYWxzZSwiSXNJdGFsaWMiOmZhbHNlLCJJc1VuZGVybGluZWQiOmZhbHNlLCJQYXJlbnRTdHlsZSI6bnVsbH0sIkF1dG9TaXplIjoyLCJGb3JlZ3JvdW5kIjp7IiRpZCI6IjEzNTMiLCJDb2xvciI6eyIkaWQiOiIxMzU0IiwiQSI6MjU1LCJSIjoxMjYsIkciOjEyNiwiQiI6MTE2fX0sIk1heFdpZHRoIjoyMi41NTY2NjY2NjY2NjY2NjgsIk1heEhlaWdodCI6IkluZmluaXR5IiwiU21hcnRGb3JlZ3JvdW5kSXNBY3RpdmUiOmZhbHNlLCJIb3Jpem9udGFsQWxpZ25tZW50IjoxLCJWZXJ0aWNhbEFsaWdubWVudCI6MCwiU21hcnRGb3JlZ3JvdW5kIjpudWxsLCJCYWNrZ3JvdW5kRmlsbFR5cGUiOjAsIk1hcmdpbiI6eyIkaWQiOiIxMzU1IiwiVG9wIjowLjAsIkxlZnQiOjAuMCwiUmlnaHQiOjAuMCwiQm90dG9tIjowLjB9LCJQYWRkaW5nIjp7IiRpZCI6IjEzNTYiLCJUb3AiOjAuMCwiTGVmdCI6MC4wLCJSaWdodCI6MC4wLCJCb3R0b20iOjAuMH0sIkJhY2tncm91bmQiOnsiJGlkIjoiMTM1NyIsIkNvbG9yIjp7IiRpZCI6IjEzNTgiLCJBIjowLCJSIjoyNTUsIkciOjI1NSwiQiI6MjU1fX0sIklzVmlzaWJsZSI6ZmFsc2UsIldpZHRoIjowLjAsIkhlaWdodCI6MC4wLCJCb3JkZXJTdHlsZSI6eyIkaWQiOiIxMzU5IiwiTGluZUNvbG9yIjpudWxsLCJMaW5lV2VpZ2h0IjowLjAsIkxpbmVUeXBlIjowLCJQYXJlbnRTdHlsZSI6bnVsbH0sIlBhcmVudFN0eWxlIjpudWxsfSwiRGF0ZUZvcm1hdCI6eyIkaWQiOiIxMzY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zNjEiLCJGb3JtYXQiOjAsIklzVmlzaWJsZSI6ZmFsc2UsIkxhc3RLbm93blZpc2liaWxpdHlTdGF0ZSI6ZmFsc2V9LCJJc1Zpc2libGUiOnRydWUsIlBhcmVudFN0eWxlIjpudWxsfSwiSW5kZXgiOjIsIlBlcmNlbnRhZ2VDb21wbGV0ZSI6bnVsbCwiUG9zaXRpb24iOnsiUmF0aW8iOjAuMCwiSXNDdXN0b20iOmZhbHNlfSwiRGF0ZUZvcm1hdCI6eyIkcmVmIjoiMTM2MCJ9LCJXZWVrTnVtYmVyaW5nIjp7IiRpZCI6IjEzNjIiLCJGb3JtYXQiOjAsIklzVmlzaWJsZSI6ZmFsc2UsIkxhc3RLbm93blZpc2liaWxpdHlTdGF0ZSI6ZmFsc2V9LCJSZWxhdGVkVGFza0lkIjoiMDAwMDAwMDAtMDAwMC0wMDAwLTAwMDAtMDAwMDAwMDAwMDAwIiwiSWQiOiI5NTkzNDIzMy0wOWQyLTQyOWItYTAyMy05MTM3NjhkMjE4NTciLCJJbXBvcnRJZCI6IkU2QjYwNURGLThDODMtRUExMS1BNTRFLTVDRjM3MDZBOEEyNyIsIlRpdGxlIjoiUEMgQXBwIFJlbGVhc2UiLCJOb3RlIjpudWxsLCJIeXBlcmxpbmsiOnsiJGlkIjoiMTM2MyIsIkFkZHJlc3MiOiIiLCJTdWJBZGRyZXNzIjoiIn0sIklzQ2hhbmdlZCI6ZmFsc2UsIklzTmV3IjpmYWxzZX0seyIkaWQiOiIxMzY0IiwiRGF0ZSI6IjIwMjAtMTEtMjJUMTc6MDA6MDBaIiwiU3R5bGUiOnsiJGlkIjoiMTM2NSIsIlNoYXBlIjoxLCJDb25uZWN0b3JNYXJnaW4iOnsiJGlkIjoiMTM2NiIsIlRvcCI6MC4wLCJMZWZ0IjoyLjAsIlJpZ2h0IjoyLjAsIkJvdHRvbSI6MC4wfSwiQ29ubmVjdG9yU3R5bGUiOnsiJGlkIjoiMTM2NyIsIkxpbmVDb2xvciI6eyIkaWQiOiIxMzY4IiwiJHR5cGUiOiJOTFJFLkNvbW1vbi5Eb20uU29saWRDb2xvckJydXNoLCBOTFJFLkNvbW1vbiIsIkNvbG9yIjp7IiRpZCI6IjEzNjkiLCJBIjoxMjcsIlIiOjUzLCJHIjo2NywiQiI6ODB9fSwiTGluZVdlaWdodCI6MS4wLCJMaW5lVHlwZSI6MCwiUGFyZW50U3R5bGUiOm51bGx9LCJJc0JlbG93VGltZWJhbmQiOmZhbHNlLCJQb3NpdGlvbk9uVGFzayI6MCwiSGlkZURhdGUiOmZhbHNlLCJTaGFwZVNpemUiOjEsIlNwYWNpbmciOjEuMCwiUGFkZGluZyI6eyIkaWQiOiIxMzcwIiwiVG9wIjo3LjAsIkxlZnQiOjMuMCwiUmlnaHQiOjAuMCwiQm90dG9tIjoyLjB9LCJTaGFwZVN0eWxlIjp7IiRpZCI6IjEzNzEiLCJNYXJnaW4iOnsiJGlkIjoiMTM3MiIsIlRvcCI6MC4wLCJMZWZ0IjowLjAsIlJpZ2h0IjowLjAsIkJvdHRvbSI6MC4wfSwiUGFkZGluZyI6eyIkaWQiOiIxMzczIiwiVG9wIjowLjAsIkxlZnQiOjAuMCwiUmlnaHQiOjAuMCwiQm90dG9tIjowLjB9LCJCYWNrZ3JvdW5kIjp7IiRpZCI6IjEzNzQiLCJDb2xvciI6eyIkaWQiOiIxMzc1IiwiQSI6MjU1LCJSIjoxMTIsIkciOjE3MywiQiI6NzF9fSwiSXNWaXNpYmxlIjp0cnVlLCJXaWR0aCI6MTguMCwiSGVpZ2h0IjoyMC4wLCJCb3JkZXJTdHlsZSI6eyIkaWQiOiIxMzc2IiwiTGluZUNvbG9yIjpudWxsLCJMaW5lV2VpZ2h0IjowLjAsIkxpbmVUeXBlIjowLCJQYXJlbnRTdHlsZSI6bnVsbH0sIlBhcmVudFN0eWxlIjpudWxsfSwiVGl0bGVTdHlsZSI6eyIkaWQiOiIxMzc3IiwiRm9udFNldHRpbmdzIjp7IiRpZCI6IjEzNzgiLCJGb250U2l6ZSI6MTAsIkZvbnROYW1lIjoiQ2FsaWJyaSIsIklzQm9sZCI6ZmFsc2UsIklzSXRhbGljIjpmYWxzZSwiSXNVbmRlcmxpbmVkIjpmYWxzZSwiUGFyZW50U3R5bGUiOm51bGx9LCJBdXRvU2l6ZSI6MiwiRm9yZWdyb3VuZCI6eyIkaWQiOiIxMzc5IiwiQ29sb3IiOnsiJGlkIjoiMTM4MCIsIkEiOjI1NSwiUiI6MTI3LCJHIjoxMjcsIkIiOjEyN319LCJNYXhXaWR0aCI6NzQuMDUwMDAwMDAwMDAwMDExLCJNYXhIZWlnaHQiOiJJbmZpbml0eSIsIlNtYXJ0Rm9yZWdyb3VuZElzQWN0aXZlIjpmYWxzZSwiSG9yaXpvbnRhbEFsaWdubWVudCI6MSwiVmVydGljYWxBbGlnbm1lbnQiOjAsIlNtYXJ0Rm9yZWdyb3VuZCI6bnVsbCwiQmFja2dyb3VuZEZpbGxUeXBlIjowLCJNYXJnaW4iOnsiJGlkIjoiMTM4MSIsIlRvcCI6MC4wLCJMZWZ0IjowLjAsIlJpZ2h0IjowLjAsIkJvdHRvbSI6MC4wfSwiUGFkZGluZyI6eyIkaWQiOiIxMzgyIiwiVG9wIjowLjAsIkxlZnQiOjAuMCwiUmlnaHQiOjAuMCwiQm90dG9tIjowLjB9LCJCYWNrZ3JvdW5kIjp7IiRpZCI6IjEzODMiLCJDb2xvciI6eyIkaWQiOiIxMzg0IiwiQSI6MCwiUiI6MjU1LCJHIjoyNTUsIkIiOjI1NX19LCJJc1Zpc2libGUiOnRydWUsIldpZHRoIjowLjAsIkhlaWdodCI6MC4wLCJCb3JkZXJTdHlsZSI6eyIkaWQiOiIxMzg1IiwiTGluZUNvbG9yIjpudWxsLCJMaW5lV2VpZ2h0IjowLjAsIkxpbmVUeXBlIjowLCJQYXJlbnRTdHlsZSI6bnVsbH0sIlBhcmVudFN0eWxlIjpudWxsfSwiRGF0ZVN0eWxlIjp7IiRpZCI6IjEzODYiLCJGb250U2V0dGluZ3MiOnsiJGlkIjoiMTM4NyIsIkZvbnRTaXplIjoxMCwiRm9udE5hbWUiOiJDb3JiZWwiLCJJc0JvbGQiOmZhbHNlLCJJc0l0YWxpYyI6ZmFsc2UsIklzVW5kZXJsaW5lZCI6ZmFsc2UsIlBhcmVudFN0eWxlIjpudWxsfSwiQXV0b1NpemUiOjIsIkZvcmVncm91bmQiOnsiJGlkIjoiMTM4OCIsIkNvbG9yIjp7IiRpZCI6IjEzODkiLCJBIjoyNTUsIlIiOjEyNiwiRyI6MTI2LCJCIjoxMTZ9fSwiTWF4V2lkdGgiOjUyLjQ1MzQ2NDUwODA1NjY0MSwiTWF4SGVpZ2h0IjoiSW5maW5pdHkiLCJTbWFydEZvcmVncm91bmRJc0FjdGl2ZSI6ZmFsc2UsIkhvcml6b250YWxBbGlnbm1lbnQiOjEsIlZlcnRpY2FsQWxpZ25tZW50IjowLCJTbWFydEZvcmVncm91bmQiOm51bGwsIkJhY2tncm91bmRGaWxsVHlwZSI6MCwiTWFyZ2luIjp7IiRpZCI6IjEzOTAiLCJUb3AiOjAuMCwiTGVmdCI6MC4wLCJSaWdodCI6MC4wLCJCb3R0b20iOjAuMH0sIlBhZGRpbmciOnsiJGlkIjoiMTM5MSIsIlRvcCI6MC4wLCJMZWZ0IjowLjAsIlJpZ2h0IjowLjAsIkJvdHRvbSI6MC4wfSwiQmFja2dyb3VuZCI6eyIkaWQiOiIxMzkyIiwiQ29sb3IiOnsiJGlkIjoiMTM5MyIsIkEiOjAsIlIiOjI1NSwiRyI6MjU1LCJCIjoyNTV9fSwiSXNWaXNpYmxlIjp0cnVlLCJXaWR0aCI6MC4wLCJIZWlnaHQiOjAuMCwiQm9yZGVyU3R5bGUiOnsiJGlkIjoiMTM5NCIsIkxpbmVDb2xvciI6bnVsbCwiTGluZVdlaWdodCI6MC4wLCJMaW5lVHlwZSI6MCwiUGFyZW50U3R5bGUiOm51bGx9LCJQYXJlbnRTdHlsZSI6bnVsbH0sIkRhdGVGb3JtYXQiOnsiJGlkIjoiMTM5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zk2IiwiRm9ybWF0IjowLCJJc1Zpc2libGUiOmZhbHNlLCJMYXN0S25vd25WaXNpYmlsaXR5U3RhdGUiOmZhbHNlfSwiSXNWaXNpYmxlIjp0cnVlLCJQYXJlbnRTdHlsZSI6bnVsbH0sIkluZGV4IjozLCJQZXJjZW50YWdlQ29tcGxldGUiOm51bGwsIlBvc2l0aW9uIjp7IlJhdGlvIjowLjAsIklzQ3VzdG9tIjpmYWxzZX0sIkRhdGVGb3JtYXQiOnsiJHJlZiI6IjEzOTUifSwiV2Vla051bWJlcmluZyI6eyIkaWQiOiIxMzk3IiwiRm9ybWF0IjowLCJJc1Zpc2libGUiOmZhbHNlLCJMYXN0S25vd25WaXNpYmlsaXR5U3RhdGUiOmZhbHNlfSwiUmVsYXRlZFRhc2tJZCI6IjAwMDAwMDAwLTAwMDAtMDAwMC0wMDAwLTAwMDAwMDAwMDAwMCIsIklkIjoiY2FhMzE1YzctMTc2MC00ZTliLTk3YWMtMzc0Mjc3NjQyZTkwIiwiSW1wb3J0SWQiOiJFOEI2MDVERi04QzgzLUVBMTEtQTU0RS01Q0YzNzA2QThBMjciLCJUaXRsZSI6IldlYiBBcHAgUmVsZWFzZSIsIk5vdGUiOm51bGwsIkh5cGVybGluayI6eyIkaWQiOiIxMzk4IiwiQWRkcmVzcyI6IiIsIlN1YkFkZHJlc3MiOiIifSwiSXNDaGFuZ2VkIjpmYWxzZSwiSXNOZXciOmZhbHNlfSx7IiRpZCI6IjEzOTkiLCJEYXRlIjoiMjAyMC0wNy0wNVQxNzowMDowMFoiLCJTdHlsZSI6eyIkaWQiOiIxNDAwIiwiU2hhcGUiOjEsIkNvbm5lY3Rvck1hcmdpbiI6eyIkaWQiOiIxNDAxIiwiVG9wIjowLjAsIkxlZnQiOjIuMCwiUmlnaHQiOjIuMCwiQm90dG9tIjowLjB9LCJDb25uZWN0b3JTdHlsZSI6eyIkaWQiOiIxNDAyIiwiTGluZUNvbG9yIjp7IiRpZCI6IjE0MDMiLCIkdHlwZSI6Ik5MUkUuQ29tbW9uLkRvbS5Tb2xpZENvbG9yQnJ1c2gsIE5MUkUuQ29tbW9uIiwiQ29sb3IiOnsiJGlkIjoiMTQwNCIsIkEiOjEyNywiUiI6NTMsIkciOjY3LCJCIjo4MH19LCJMaW5lV2VpZ2h0IjoxLjAsIkxpbmVUeXBlIjowLCJQYXJlbnRTdHlsZSI6bnVsbH0sIklzQmVsb3dUaW1lYmFuZCI6ZmFsc2UsIlBvc2l0aW9uT25UYXNrIjowLCJIaWRlRGF0ZSI6ZmFsc2UsIlNoYXBlU2l6ZSI6MSwiU3BhY2luZyI6MS4wLCJQYWRkaW5nIjp7IiRpZCI6IjE0MDUiLCJUb3AiOjcuMCwiTGVmdCI6My4wLCJSaWdodCI6MC4wLCJCb3R0b20iOjIuMH0sIlNoYXBlU3R5bGUiOnsiJGlkIjoiMTQwNiIsIk1hcmdpbiI6eyIkaWQiOiIxNDA3IiwiVG9wIjowLjAsIkxlZnQiOjAuMCwiUmlnaHQiOjAuMCwiQm90dG9tIjowLjB9LCJQYWRkaW5nIjp7IiRpZCI6IjE0MDgiLCJUb3AiOjAuMCwiTGVmdCI6MC4wLCJSaWdodCI6MC4wLCJCb3R0b20iOjAuMH0sIkJhY2tncm91bmQiOnsiJGlkIjoiMTQwOSIsIkNvbG9yIjp7IiRpZCI6IjE0MTAiLCJBIjoyNTUsIlIiOjg5LCJHIjo4OSwiQiI6ODl9fSwiSXNWaXNpYmxlIjp0cnVlLCJXaWR0aCI6MTguMCwiSGVpZ2h0IjoyMC4wLCJCb3JkZXJTdHlsZSI6eyIkaWQiOiIxNDExIiwiTGluZUNvbG9yIjpudWxsLCJMaW5lV2VpZ2h0IjowLjAsIkxpbmVUeXBlIjowLCJQYXJlbnRTdHlsZSI6bnVsbH0sIlBhcmVudFN0eWxlIjpudWxsfSwiVGl0bGVTdHlsZSI6eyIkaWQiOiIxNDEyIiwiRm9udFNldHRpbmdzIjp7IiRpZCI6IjE0MTMiLCJGb250U2l6ZSI6MTAsIkZvbnROYW1lIjoiQ2FsaWJyaSIsIklzQm9sZCI6ZmFsc2UsIklzSXRhbGljIjpmYWxzZSwiSXNVbmRlcmxpbmVkIjpmYWxzZSwiUGFyZW50U3R5bGUiOm51bGx9LCJBdXRvU2l6ZSI6MCwiRm9yZWdyb3VuZCI6eyIkaWQiOiIxNDE0IiwiQ29sb3IiOnsiJGlkIjoiMTQxNSIsIkEiOjI1NSwiUiI6MTI3LCJHIjoxMjcsIkIiOjEyN319LCJNYXhXaWR0aCI6MjAwLjAsIk1heEhlaWdodCI6IkluZmluaXR5IiwiU21hcnRGb3JlZ3JvdW5kSXNBY3RpdmUiOmZhbHNlLCJIb3Jpem9udGFsQWxpZ25tZW50IjoxLCJWZXJ0aWNhbEFsaWdubWVudCI6MCwiU21hcnRGb3JlZ3JvdW5kIjpudWxsLCJCYWNrZ3JvdW5kRmlsbFR5cGUiOjAsIk1hcmdpbiI6eyIkaWQiOiIxNDE2IiwiVG9wIjowLjAsIkxlZnQiOjAuMCwiUmlnaHQiOjAuMCwiQm90dG9tIjowLjB9LCJQYWRkaW5nIjp7IiRpZCI6IjE0MTciLCJUb3AiOjAuMCwiTGVmdCI6MC4wLCJSaWdodCI6MC4wLCJCb3R0b20iOjAuMH0sIkJhY2tncm91bmQiOnsiJGlkIjoiMTQxOCIsIkNvbG9yIjp7IiRpZCI6IjE0MTkiLCJBIjowLCJSIjoyNTUsIkciOjI1NSwiQiI6MjU1fX0sIklzVmlzaWJsZSI6dHJ1ZSwiV2lkdGgiOjAuMCwiSGVpZ2h0IjowLjAsIkJvcmRlclN0eWxlIjp7IiRpZCI6IjE0MjAiLCJMaW5lQ29sb3IiOm51bGwsIkxpbmVXZWlnaHQiOjAuMCwiTGluZVR5cGUiOjAsIlBhcmVudFN0eWxlIjpudWxsfSwiUGFyZW50U3R5bGUiOm51bGx9LCJEYXRlU3R5bGUiOnsiJGlkIjoiMTQyMSIsIkZvbnRTZXR0aW5ncyI6eyIkaWQiOiIxNDIyIiwiRm9udFNpemUiOjEwLCJGb250TmFtZSI6IkNvcmJlbCIsIklzQm9sZCI6ZmFsc2UsIklzSXRhbGljIjpmYWxzZSwiSXNVbmRlcmxpbmVkIjpmYWxzZSwiUGFyZW50U3R5bGUiOm51bGx9LCJBdXRvU2l6ZSI6MiwiRm9yZWdyb3VuZCI6eyIkaWQiOiIxNDIzIiwiQ29sb3IiOnsiJGlkIjoiMTQyNCIsIkEiOjI1NSwiUiI6MTI2LCJHIjoxMjYsIkIiOjExNn19LCJNYXhXaWR0aCI6MTguMDQ2NjY2NjY2NjY2NjY3LCJNYXhIZWlnaHQiOiJJbmZpbml0eSIsIlNtYXJ0Rm9yZWdyb3VuZElzQWN0aXZlIjpmYWxzZSwiSG9yaXpvbnRhbEFsaWdubWVudCI6MSwiVmVydGljYWxBbGlnbm1lbnQiOjAsIlNtYXJ0Rm9yZWdyb3VuZCI6bnVsbCwiQmFja2dyb3VuZEZpbGxUeXBlIjowLCJNYXJnaW4iOnsiJGlkIjoiMTQyNSIsIlRvcCI6MC4wLCJMZWZ0IjowLjAsIlJpZ2h0IjowLjAsIkJvdHRvbSI6MC4wfSwiUGFkZGluZyI6eyIkaWQiOiIxNDI2IiwiVG9wIjowLjAsIkxlZnQiOjAuMCwiUmlnaHQiOjAuMCwiQm90dG9tIjowLjB9LCJCYWNrZ3JvdW5kIjp7IiRpZCI6IjE0MjciLCJDb2xvciI6eyIkaWQiOiIxNDI4IiwiQSI6MCwiUiI6MjU1LCJHIjoyNTUsIkIiOjI1NX19LCJJc1Zpc2libGUiOmZhbHNlLCJXaWR0aCI6MC4wLCJIZWlnaHQiOjAuMCwiQm9yZGVyU3R5bGUiOnsiJGlkIjoiMTQyOSIsIkxpbmVDb2xvciI6bnVsbCwiTGluZVdlaWdodCI6MC4wLCJMaW5lVHlwZSI6MCwiUGFyZW50U3R5bGUiOm51bGx9LCJQYXJlbnRTdHlsZSI6bnVsbH0sIkRhdGVGb3JtYXQiOnsiJGlkIjoiMTQz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DMxIiwiRm9ybWF0IjowLCJJc1Zpc2libGUiOmZhbHNlLCJMYXN0S25vd25WaXNpYmlsaXR5U3RhdGUiOmZhbHNlfSwiSXNWaXNpYmxlIjp0cnVlLCJQYXJlbnRTdHlsZSI6bnVsbH0sIkluZGV4Ijo0LCJQZXJjZW50YWdlQ29tcGxldGUiOm51bGwsIlBvc2l0aW9uIjp7IlJhdGlvIjowLjAsIklzQ3VzdG9tIjpmYWxzZX0sIkRhdGVGb3JtYXQiOnsiJHJlZiI6IjE0MzAifSwiV2Vla051bWJlcmluZyI6eyIkaWQiOiIxNDMyIiwiRm9ybWF0IjowLCJJc1Zpc2libGUiOmZhbHNlLCJMYXN0S25vd25WaXNpYmlsaXR5U3RhdGUiOmZhbHNlfSwiUmVsYXRlZFRhc2tJZCI6IjAwMDAwMDAwLTAwMDAtMDAwMC0wMDAwLTAwMDAwMDAwMDAwMCIsIklkIjoiMDlmMWE4ZjAtNzVkNS00YzVlLWE3YWUtOTY3NDM1Nzk5ZjQ4IiwiSW1wb3J0SWQiOiJFQUI2MDVERi04QzgzLUVBMTEtQTU0RS01Q0YzNzA2QThBMjciLCJUaXRsZSI6IlNhbGVzIEFncmVlbWVudHMiLCJOb3RlIjpudWxsLCJIeXBlcmxpbmsiOnsiJGlkIjoiMTQzMyIsIkFkZHJlc3MiOiIiLCJTdWJBZGRyZXNzIjoiIn0sIklzQ2hhbmdlZCI6ZmFsc2UsIklzTmV3IjpmYWxzZX0seyIkaWQiOiIxNDM0IiwiRGF0ZSI6IjIwMjAtMDctMTZUMTc6MDA6MDBaIiwiU3R5bGUiOnsiJGlkIjoiMTQzNSIsIlNoYXBlIjoxLCJDb25uZWN0b3JNYXJnaW4iOnsiJGlkIjoiMTQzNiIsIlRvcCI6MC4wLCJMZWZ0IjoyLjAsIlJpZ2h0IjoyLjAsIkJvdHRvbSI6MC4wfSwiQ29ubmVjdG9yU3R5bGUiOnsiJGlkIjoiMTQzNyIsIkxpbmVDb2xvciI6eyIkaWQiOiIxNDM4IiwiJHR5cGUiOiJOTFJFLkNvbW1vbi5Eb20uU29saWRDb2xvckJydXNoLCBOTFJFLkNvbW1vbiIsIkNvbG9yIjp7IiRpZCI6IjE0MzkiLCJBIjoxMjcsIlIiOjUzLCJHIjo2NywiQiI6ODB9fSwiTGluZVdlaWdodCI6MS4wLCJMaW5lVHlwZSI6MCwiUGFyZW50U3R5bGUiOm51bGx9LCJJc0JlbG93VGltZWJhbmQiOmZhbHNlLCJQb3NpdGlvbk9uVGFzayI6MCwiSGlkZURhdGUiOmZhbHNlLCJTaGFwZVNpemUiOjEsIlNwYWNpbmciOjEuMCwiUGFkZGluZyI6eyIkaWQiOiIxNDQwIiwiVG9wIjo3LjAsIkxlZnQiOjMuMCwiUmlnaHQiOjAuMCwiQm90dG9tIjoyLjB9LCJTaGFwZVN0eWxlIjp7IiRpZCI6IjE0NDEiLCJNYXJnaW4iOnsiJGlkIjoiMTQ0MiIsIlRvcCI6MC4wLCJMZWZ0IjowLjAsIlJpZ2h0IjowLjAsIkJvdHRvbSI6MC4wfSwiUGFkZGluZyI6eyIkaWQiOiIxNDQzIiwiVG9wIjowLjAsIkxlZnQiOjAuMCwiUmlnaHQiOjAuMCwiQm90dG9tIjowLjB9LCJCYWNrZ3JvdW5kIjp7IiRpZCI6IjE0NDQiLCJDb2xvciI6eyIkaWQiOiIxNDQ1IiwiQSI6MjU1LCJSIjo4OSwiRyI6ODksIkIiOjg5fX0sIklzVmlzaWJsZSI6dHJ1ZSwiV2lkdGgiOjE4LjAsIkhlaWdodCI6MjAuMCwiQm9yZGVyU3R5bGUiOnsiJGlkIjoiMTQ0NiIsIkxpbmVDb2xvciI6bnVsbCwiTGluZVdlaWdodCI6MC4wLCJMaW5lVHlwZSI6MCwiUGFyZW50U3R5bGUiOm51bGx9LCJQYXJlbnRTdHlsZSI6bnVsbH0sIlRpdGxlU3R5bGUiOnsiJGlkIjoiMTQ0NyIsIkZvbnRTZXR0aW5ncyI6eyIkaWQiOiIxNDQ4IiwiRm9udFNpemUiOjEwLCJGb250TmFtZSI6IkNhbGlicmkiLCJJc0JvbGQiOmZhbHNlLCJJc0l0YWxpYyI6ZmFsc2UsIklzVW5kZXJsaW5lZCI6ZmFsc2UsIlBhcmVudFN0eWxlIjpudWxsfSwiQXV0b1NpemUiOjAsIkZvcmVncm91bmQiOnsiJGlkIjoiMTQ0OSIsIkNvbG9yIjp7IiRpZCI6IjE0NTAiLCJBIjoyNTUsIlIiOjEyNywiRyI6MTI3LCJCIjoxMjd9fSwiTWF4V2lkdGgiOjIwMC4wLCJNYXhIZWlnaHQiOiJJbmZpbml0eSIsIlNtYXJ0Rm9yZWdyb3VuZElzQWN0aXZlIjpmYWxzZSwiSG9yaXpvbnRhbEFsaWdubWVudCI6MSwiVmVydGljYWxBbGlnbm1lbnQiOjAsIlNtYXJ0Rm9yZWdyb3VuZCI6bnVsbCwiQmFja2dyb3VuZEZpbGxUeXBlIjowLCJNYXJnaW4iOnsiJGlkIjoiMTQ1MSIsIlRvcCI6MC4wLCJMZWZ0IjowLjAsIlJpZ2h0IjowLjAsIkJvdHRvbSI6MC4wfSwiUGFkZGluZyI6eyIkaWQiOiIxNDUyIiwiVG9wIjowLjAsIkxlZnQiOjAuMCwiUmlnaHQiOjAuMCwiQm90dG9tIjowLjB9LCJCYWNrZ3JvdW5kIjp7IiRpZCI6IjE0NTMiLCJDb2xvciI6eyIkaWQiOiIxNDU0IiwiQSI6MCwiUiI6MjU1LCJHIjoyNTUsIkIiOjI1NX19LCJJc1Zpc2libGUiOnRydWUsIldpZHRoIjowLjAsIkhlaWdodCI6MC4wLCJCb3JkZXJTdHlsZSI6eyIkaWQiOiIxNDU1IiwiTGluZUNvbG9yIjpudWxsLCJMaW5lV2VpZ2h0IjowLjAsIkxpbmVUeXBlIjowLCJQYXJlbnRTdHlsZSI6bnVsbH0sIlBhcmVudFN0eWxlIjpudWxsfSwiRGF0ZVN0eWxlIjp7IiRpZCI6IjE0NTYiLCJGb250U2V0dGluZ3MiOnsiJGlkIjoiMTQ1NyIsIkZvbnRTaXplIjoxMCwiRm9udE5hbWUiOiJDb3JiZWwiLCJJc0JvbGQiOmZhbHNlLCJJc0l0YWxpYyI6ZmFsc2UsIklzVW5kZXJsaW5lZCI6ZmFsc2UsIlBhcmVudFN0eWxlIjpudWxsfSwiQXV0b1NpemUiOjAsIkZvcmVncm91bmQiOnsiJGlkIjoiMTQ1OCIsIkNvbG9yIjp7IiRpZCI6IjE0NTkiLCJBIjoyNTUsIlIiOjEyNiwiRyI6MTI2LCJCIjoxMTZ9fSwiTWF4V2lkdGgiOjIwMC4wLCJNYXhIZWlnaHQiOiJJbmZpbml0eSIsIlNtYXJ0Rm9yZWdyb3VuZElzQWN0aXZlIjpmYWxzZSwiSG9yaXpvbnRhbEFsaWdubWVudCI6MSwiVmVydGljYWxBbGlnbm1lbnQiOjAsIlNtYXJ0Rm9yZWdyb3VuZCI6bnVsbCwiQmFja2dyb3VuZEZpbGxUeXBlIjowLCJNYXJnaW4iOnsiJGlkIjoiMTQ2MCIsIlRvcCI6MC4wLCJMZWZ0IjowLjAsIlJpZ2h0IjowLjAsIkJvdHRvbSI6MC4wfSwiUGFkZGluZyI6eyIkaWQiOiIxNDYxIiwiVG9wIjowLjAsIkxlZnQiOjAuMCwiUmlnaHQiOjAuMCwiQm90dG9tIjowLjB9LCJCYWNrZ3JvdW5kIjp7IiRpZCI6IjE0NjIiLCJDb2xvciI6eyIkaWQiOiIxNDYzIiwiQSI6MCwiUiI6MjU1LCJHIjoyNTUsIkIiOjI1NX19LCJJc1Zpc2libGUiOmZhbHNlLCJXaWR0aCI6MC4wLCJIZWlnaHQiOjAuMCwiQm9yZGVyU3R5bGUiOnsiJGlkIjoiMTQ2NCIsIkxpbmVDb2xvciI6bnVsbCwiTGluZVdlaWdodCI6MC4wLCJMaW5lVHlwZSI6MCwiUGFyZW50U3R5bGUiOm51bGx9LCJQYXJlbnRTdHlsZSI6bnVsbH0sIkRhdGVGb3JtYXQiOnsiJGlkIjoiMTQ2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DY2IiwiRm9ybWF0IjowLCJJc1Zpc2libGUiOmZhbHNlLCJMYXN0S25vd25WaXNpYmlsaXR5U3RhdGUiOmZhbHNlfSwiSXNWaXNpYmxlIjp0cnVlLCJQYXJlbnRTdHlsZSI6bnVsbH0sIkluZGV4Ijo1LCJQZXJjZW50YWdlQ29tcGxldGUiOm51bGwsIlBvc2l0aW9uIjp7IlJhdGlvIjowLjAsIklzQ3VzdG9tIjpmYWxzZX0sIkRhdGVGb3JtYXQiOnsiJHJlZiI6IjE0NjUifSwiV2Vla051bWJlcmluZyI6eyIkaWQiOiIxNDY3IiwiRm9ybWF0IjowLCJJc1Zpc2libGUiOmZhbHNlLCJMYXN0S25vd25WaXNpYmlsaXR5U3RhdGUiOmZhbHNlfSwiUmVsYXRlZFRhc2tJZCI6IjAwMDAwMDAwLTAwMDAtMDAwMC0wMDAwLTAwMDAwMDAwMDAwMCIsIklkIjoiOTMxOGNiOTItMDdkOS00Y2YxLTkzMDYtNzNlY2YzMDEzMDAyIiwiSW1wb3J0SWQiOiJFQ0I2MDVERi04QzgzLUVBMTEtQTU0RS01Q0YzNzA2QThBMjciLCJUaXRsZSI6IkRpc3RyaWJ1dG9yIEFncmVlbWVudHMiLCJOb3RlIjpudWxsLCJIeXBlcmxpbmsiOnsiJGlkIjoiMTQ2OCIsIkFkZHJlc3MiOiIiLCJTdWJBZGRyZXNzIjoiIn0sIklzQ2hhbmdlZCI6ZmFsc2UsIklzTmV3IjpmYWxzZX1dLCJUYXNrcyI6W10sIlN3aW1sYW5lcyI6W10sIk1zUHJvamVjdEl0ZW1zVHJlZSI6bnVsbCwiTWV0YWRhdGEiOnsiJGlkIjoiMTQ2OSIsIk1zcExhdGVzdEltcG9ydEl0ZW1zIjoie1wiJGlkXCI6XCIxXCIsXCJSb290XCI6e1wiSW1wb3J0SWRcIjpudWxsLFwiSXNJbXBvcnRlZFwiOmZhbHNlLFwiQ2hpbGRyZW5cIjpbe1wiJGlkXCI6XCIyXCIsXCJJbXBvcnRJZFwiOlwiZTJiNjA1ZGYtOGM4My1lYTExLWE1NGUtNWNmMzcwNmE4YTI3XCIsXCJJc0ltcG9ydGVkXCI6ZmFsc2UsXCJDaGlsZHJlblwiOltdfSx7XCIkaWRcIjpcIjNcIixcIkltcG9ydElkXCI6XCJlNGI2MDVkZi04YzgzLWVhMTEtYTU0ZS01Y2YzNzA2YThhMjdcIixcIklzSW1wb3J0ZWRcIjpmYWxzZSxcIkNoaWxkcmVuXCI6W119LHtcIiRpZFwiOlwiNFwiLFwiSW1wb3J0SWRcIjpcImU2YjYwNWRmLThjODMtZWExMS1hNTRlLTVjZjM3MDZhOGEyN1wiLFwiSXNJbXBvcnRlZFwiOmZhbHNlLFwiQ2hpbGRyZW5cIjpbXX0se1wiJGlkXCI6XCI1XCIsXCJJbXBvcnRJZFwiOlwiZThiNjA1ZGYtOGM4My1lYTExLWE1NGUtNWNmMzcwNmE4YTI3XCIsXCJJc0ltcG9ydGVkXCI6ZmFsc2UsXCJDaGlsZHJlblwiOltdfSx7XCIkaWRcIjpcIjZcIixcIkltcG9ydElkXCI6XCJlYWI2MDVkZi04YzgzLWVhMTEtYTU0ZS01Y2YzNzA2YThhMjdcIixcIklzSW1wb3J0ZWRcIjpmYWxzZSxcIkNoaWxkcmVuXCI6W119LHtcIiRpZFwiOlwiN1wiLFwiSW1wb3J0SWRcIjpcImVjYjYwNWRmLThjODMtZWExMS1hNTRlLTVjZjM3MDZhOGEyN1wiLFwiSXNJbXBvcnRlZFwiOmZhbHNlLFwiQ2hpbGRyZW5cIjpbXX0se1wiJGlkXCI6XCI4XCIsXCJJbXBvcnRJZFwiOlwiZWViNjA1ZGYtOGM4My1lYTExLWE1NGUtNWNmMzcwNmE4YTI3XCIsXCJJc0ltcG9ydGVkXCI6ZmFsc2UsXCJDaGlsZHJlblwiOltdfSx7XCIkaWRcIjpcIjlcIixcIkltcG9ydElkXCI6XCJmMGI2MDVkZi04YzgzLWVhMTEtYTU0ZS01Y2YzNzA2YThhMjdcIixcIklzSW1wb3J0ZWRcIjpmYWxzZSxcIkNoaWxkcmVuXCI6W119LHtcIiRpZFwiOlwiMTBcIixcIkltcG9ydElkXCI6XCJmMmI2MDVkZi04YzgzLWVhMTEtYTU0ZS01Y2YzNzA2YThhMjdcIixcIklzSW1wb3J0ZWRcIjpmYWxzZSxcIkNoaWxkcmVuXCI6W119LHtcIiRpZFwiOlwiMTFcIixcIkltcG9ydElkXCI6XCJmNGI2MDVkZi04YzgzLWVhMTEtYTU0ZS01Y2YzNzA2YThhMjdcIixcIklzSW1wb3J0ZWRcIjpmYWxzZSxcIkNoaWxkcmVuXCI6W119LHtcIiRpZFwiOlwiMTJcIixcIkltcG9ydElkXCI6XCJmNmI2MDVkZi04YzgzLWVhMTEtYTU0ZS01Y2YzNzA2YThhMjdcIixcIklzSW1wb3J0ZWRcIjpmYWxzZSxcIkNoaWxkcmVuXCI6W119LHtcIiRpZFwiOlwiMTNcIixcIkltcG9ydElkXCI6XCJmOGI2MDVkZi04YzgzLWVhMTEtYTU0ZS01Y2YzNzA2YThhMjdcIixcIklzSW1wb3J0ZWRcIjpmYWxzZSxcIkNoaWxkcmVuXCI6W119LHtcIiRpZFwiOlwiMTRcIixcIkltcG9ydElkXCI6XCJmYWI2MDVkZi04YzgzLWVhMTEtYTU0ZS01Y2YzNzA2YThhMjdcIixcIklzSW1wb3J0ZWRcIjpmYWxzZSxcIkNoaWxkcmVuXCI6W119LHtcIiRpZFwiOlwiMTVcIixcIkltcG9ydElkXCI6XCJmY2I2MDVkZi04YzgzLWVhMTEtYTU0ZS01Y2YzNzA2YThhMjdcIixcIklzSW1wb3J0ZWRcIjpmYWxzZSxcIkNoaWxkcmVuXCI6W119LHtcIiRpZFwiOlwiMTZcIixcIkltcG9ydElkXCI6XCJmZWI2MDVkZi04YzgzLWVhMTEtYTU0ZS01Y2YzNzA2YThhMjdcIixcIklzSW1wb3J0ZWRcIjpmYWxzZSxcIkNoaWxkcmVuXCI6W119LHtcIiRpZFwiOlwiMTdcIixcIkltcG9ydElkXCI6XCIwMGI3MDVkZi04YzgzLWVhMTEtYTU0ZS01Y2YzNzA2YThhMjdcIixcIklzSW1wb3J0ZWRcIjpmYWxzZSxcIkNoaWxkcmVuXCI6W119LHtcIiRpZFwiOlwiMThcIixcIkltcG9ydElkXCI6XCIwMmI3MDVkZi04YzgzLWVhMTEtYTU0ZS01Y2YzNzA2YThhMjdcIixcIklzSW1wb3J0ZWRcIjpmYWxzZSxcIkNoaWxkcmVuXCI6W119LHtcIiRpZFwiOlwiMTlcIixcIkltcG9ydElkXCI6XCIwNGI3MDVkZi04YzgzLWVhMTEtYTU0ZS01Y2YzNzA2YThhMjdcIixcIklzSW1wb3J0ZWRcIjpmYWxzZSxcIkNoaWxkcmVuXCI6W119XX19IiwiTXNwU3luY0J5VWlkIjoiRmFsc2UiLCJNc3BDb2x1bW5zTWFwcGluZyI6Ilt7XCIkaWRcIjpcIjFcIixcIlNlbGVjdGVkTWFwcGluZ1wiOjEsXCJDb2x1bW5IZWFkZXJcIjpcIlN3aW1sYW5lXCJ9LHtcIiRpZFwiOlwiMlwiLFwiU2VsZWN0ZWRNYXBwaW5nXCI6MixcIkNvbHVtbkhlYWRlclwiOlwiTmFtZVwifSx7XCIkaWRcIjpcIjNcIixcIlNlbGVjdGVkTWFwcGluZ1wiOjMsXCJDb2x1bW5IZWFkZXJcIjpcIlN0YXJ0XCJ9LHtcIiRpZFwiOlwiNFwiLFwiU2VsZWN0ZWRNYXBwaW5nXCI6NCxcIkNvbHVtbkhlYWRlclwiOlwiRmluaXNoXCJ9LHtcIiRpZFwiOlwiNVwiLFwiU2VsZWN0ZWRNYXBwaW5nXCI6NSxcIkNvbHVtbkhlYWRlclwiOlwiUGVyY2VudENvbXBsZXRlXCJ9XSIsIlNvdXJjZVRoZW1lIjoie1wiJGlkXCI6XCIxXCIsXCJJZFwiOlwiNDk2ZTlhMDItNjZmOC00NzQ3LWI5OGEtMWEzYTc3NDljNjA3XCIsXCJDYXRlZ29yeVwiOjIsXCJDdWx0dXJlSW5mb05hbWVcIjpcImVuLVVTXCIsXCJWZXJzaW9uXCI6e1wiJGlkXCI6XCIyXCIsXCJUaGVtZURvbVZlcnNpb25cIjpcIjEuMS4wXCJ9LFwiU3R5bGVcIjp7XCIkaWRcIjpcIjNcIixcIlRpbWViYW5kU3R5bGVcIjp7XCIkaWRcIjpcIjRcIixcIlJpZ2h0RW5kQ2Fwc1N0eWxlXCI6e1wiJGlkXCI6XCI1XCIsXCJGb250U2V0dGluZ3NcIjp7XCIkaWRcIjpcIjZcIixcIkZvbnRTaXplXCI6MjQsXCJGb250TmFtZVwiOlwiQ29yYmVsXCIsXCJJc0JvbGRcIjpmYWxzZSxcIklzSXRhbGljXCI6ZmFsc2UsXCJJc1VuZGVybGluZWRcIjpmYWxzZX0sXCJGb3JlZ3JvdW5kXCI6e1wiJGlkXCI6XCI3XCIsXCJDb2xvclwiOntcIiRpZFwiOlwiOFwiLFwiQVwiOjI1NSxcIlJcIjo0MixcIkdcIjoyNixcIkJcIjowfX0sXCJIb3Jpem9udGFsQWxpZ25tZW50XCI6MCxcIklzVmlzaWJsZVwiOmZhbHNlfSxcIkxlZnRFbmRDYXBzU3R5bGVcIjp7XCIkaWRcIjpcIjlcIixcIkZvbnRTZXR0aW5nc1wiOntcIiRpZFwiOlwiMTBcIixcIkZvbnRTaXplXCI6MjQsXCJGb250TmFtZVwiOlwiQ29yYmVsXCIsXCJJc0JvbGRcIjpmYWxzZSxcIklzSXRhbGljXCI6ZmFsc2UsXCJJc1VuZGVybGluZWRcIjpmYWxzZX0sXCJGb3JlZ3JvdW5kXCI6e1wiJGlkXCI6XCIxMVwiLFwiQ29sb3JcIjp7XCIkaWRcIjpcIjEyXCIsXCJBXCI6MjU1LFwiUlwiOjE1NSxcIkdcIjo0NSxcIkJcIjozMX19LFwiSG9yaXpvbnRhbEFsaWdubWVudFwiOjAsXCJJc1Zpc2libGVcIjpmYWxzZX0sXCJUb2RheU1hcmtlclN0eWxlXCI6e1wiJGlkXCI6XCIxM1wiLFwiVG9kYXlUZXh0U3R5bGVcIjp7XCIkaWRcIjpcIjE0XCIsXCJGb250U2V0dGluZ3NcIjp7XCIkaWRcIjpcIjE1XCIsXCJGb250U2l6ZVwiOjksXCJGb250TmFtZVwiOlwiQ2FsaWJyaVwiLFwiSXNCb2xkXCI6ZmFsc2UsXCJJc0l0YWxpY1wiOmZhbHNlLFwiSXNVbmRlcmxpbmVkXCI6ZmFsc2V9LFwiRm9yZWdyb3VuZFwiOntcIiRpZFwiOlwiMTZcIixcIkNvbG9yXCI6e1wiJGlkXCI6XCIxN1wiLFwiQVwiOjI1NSxcIlJcIjowLFwiR1wiOjAsXCJCXCI6MH19LFwiSG9yaXpvbnRhbEFsaWdubWVudFwiOjAsXCJJc1Zpc2libGVcIjp0cnVlfSxcIlRvZGF5TWFya2VyU2hhcGVTdHlsZVwiOntcIiRpZFwiOlwiMThcIixcIk1hcmdpblwiOntcIiRpZFwiOlwiMTlcIixcIlRvcFwiOjAuMCxcIkxlZnRcIjowLjAsXCJSaWdodFwiOjAuMCxcIkJvdHRvbVwiOjAuMH0sXCJQYWRkaW5nXCI6e1wiJGlkXCI6XCIyMFwiLFwiVG9wXCI6MC4wLFwiTGVmdFwiOjAuMCxcIlJpZ2h0XCI6MC4wLFwiQm90dG9tXCI6MC4wfSxcIkJhY2tncm91bmRcIjp7XCIkaWRcIjpcIjIxXCIsXCJDb2xvclwiOntcIiRpZFwiOlwiMjJcIixcIkFcIjoyNTUsXCJSXCI6MTc4LFwiR1wiOjE0LFwiQlwiOjE4fX0sXCJJc1Zpc2libGVcIjp0cnVlLFwiV2lkdGhcIjowLjAsXCJIZWlnaHRcIjowLjAsXCJCb3JkZXJTdHlsZVwiOm51bGx9LFwiVG9kYXlNYXJrZXJQb3NpdGlvblwiOjMsXCJJc1Zpc2libGVcIjpmYWxzZX0sXCJTY2FsZVN0eWxlXCI6e1wiJGlkXCI6XCIyM1wiLFwiU2hvd1NlZ21lbnRTZXBhcmF0b3JzXCI6dHJ1ZSxcIlNlZ21lbnRTZXBhcmF0b3JPcGFjaXR5XCI6MzAsXCJTaGFwZVwiOjAsXCJTZWdtZW50VGV4dFN0eWxlXCI6e1wiJGlkXCI6XCIyNFwiLFwiRm9udFNldHRpbmdzXCI6e1wiJGlkXCI6XCIyNVwiLFwiRm9udFNpemVcIjoxMixcIkZvbnROYW1lXCI6XCJDb3JiZWxcIixcIklzQm9sZFwiOmZhbHNlLFwiSXNJdGFsaWNcIjpmYWxzZSxcIklzVW5kZXJsaW5lZFwiOmZhbHNlfSxcIkZvcmVncm91bmRcIjp7XCIkaWRcIjpcIjI2XCIsXCJDb2xvclwiOntcIiRpZFwiOlwiMjdcIixcIkFcIjoyNTUsXCJSXCI6MjMxLFwiR1wiOjIzMCxcIkJcIjoyMzB9fSxcIkhvcml6b250YWxBbGlnbm1lbnRcIjowLFwiSXNWaXNpYmxlXCI6dHJ1ZX0sXCJTaGFwZVN0eWxlXCI6e1wiJGlkXCI6XCIyOFwiLFwiTWFyZ2luXCI6e1wiJGlkXCI6XCIyOVwiLFwiVG9wXCI6MC4wLFwiTGVmdFwiOjEyLjAsXCJSaWdodFwiOjEyLjAsXCJCb3R0b21cIjowLjB9LFwiUGFkZGluZ1wiOntcIiRpZFwiOlwiMzBcIixcIlRvcFwiOjcuMCxcIkxlZnRcIjowLjAsXCJSaWdodFwiOjAuMCxcIkJvdHRvbVwiOjcuMH0sXCJCYWNrZ3JvdW5kXCI6e1wiJGlkXCI6XCIzMVwiLFwiQ29sb3JcIjp7XCIkaWRcIjpcIjMyXCIsXCJBXCI6MjU1LFwiUlwiOjUxLFwiR1wiOjYzLFwiQlwiOjgwfX0sXCJJc1Zpc2libGVcIjp0cnVlLFwiV2lkdGhcIjo4NTguMCxcIkhlaWdodFwiOjMwLjAsXCJCb3JkZXJTdHlsZVwiOntcIiRpZFwiOlwiMzNcIixcIkxpbmVTdHlsZVwiOntcIiRpZFwiOlwiMzRcIixcIkxpbmVDb2xvclwiOntcIiRpZFwiOlwiMzVcIixcIkNvbG9yXCI6e1wiJGlkXCI6XCIzNlwiLFwiQVwiOjI1NSxcIlJcIjoyNTUsXCJHXCI6MCxcIkJcIjowfX0sXCJMaW5lV2VpZ2h0XCI6MC4wLFwiTGluZVR5cGVcIjowfSxcIklzVmlzaWJsZVwiOmZhbHNlfX19LFwiRWxhcHNlZFRpbWVTdHlsZVwiOntcIiRpZFwiOlwiMzdcIixcIkVsYXBzZWRUaW1lQmFja2dyb3VuZFwiOntcIiRpZFwiOlwiMzhcIixcIkNvbG9yXCI6e1wiJGlkXCI6XCIzOVwiLFwiQVwiOjE5MSxcIlJcIjoyMzQsXCJHXCI6MjIsXCJCXCI6MzB9fSxcIkVsYXBzZWRUaW1lRm9ybWF0XCI6MSxcIklzVmlzaWJsZVwiOnRydWV9LFwiTWFyZ2luXCI6e1wiJGlkXCI6XCI0MFwiLFwiVG9wXCI6MC4wLFwiTGVmdFwiOjEwLjAsXCJSaWdodFwiOjEwLjAsXCJCb3R0b21cIjowLjB9LFwiUGFkZGluZ1wiOntcIiRpZFwiOlwiNDFcIixcIlRvcFwiOjAuMCxcIkxlZnRcIjowLjAsXCJSaWdodFwiOjAuMCxcIkJvdHRvbVwiOjAuMH0sXCJCYWNrZ3JvdW5kXCI6e1wiJGlkXCI6XCI0MlwiLFwiQ29sb3JcIjp7XCIkaWRcIjpcIjQzXCIsXCJBXCI6MjU1LFwiUlwiOjE3OCxcIkdcIjoxNzgsXCJCXCI6MTc4fX0sXCJJc1Zpc2libGVcIjpmYWxzZSxcIldpZHRoXCI6MC4wLFwiSGVpZ2h0XCI6MC4wLFwiQm9yZGVyU3R5bGVcIjpudWxsfSxcIlRhc2tTdHlsZVwiOntcIiRpZFwiOlwiNDRcIixcIlNoYXBlXCI6MCxcIlNoYXBlVGhpY2tuZXNzXCI6MCxcIkR1cmF0aW9uRm9ybWF0XCI6NixcIlBlcmNlbnRhZ2VDb21wbGV0ZVRleHRTdHlsZVwiOntcIiRpZFwiOlwiNDVcIixcIkZvbnRTZXR0aW5nc1wiOntcIiRpZFwiOlwiNDZcIixcIkZvbnRTaXplXCI6MTAsXCJGb250TmFtZVwiOlwiQ2FsaWJyaVwiLFwiSXNCb2xkXCI6ZmFsc2UsXCJJc0l0YWxpY1wiOmZhbHNlLFwiSXNVbmRlcmxpbmVkXCI6ZmFsc2V9LFwiRm9yZWdyb3VuZFwiOntcIiRpZFwiOlwiNDdcIixcIkNvbG9yXCI6e1wiJGlkXCI6XCI0OFwiLFwiQVwiOjI1NSxcIlJcIjoxOTIsXCJHXCI6ODAsXCJCXCI6Nzd9fSxcIkhvcml6b250YWxBbGlnbm1lbnRcIjowLFwiSXNWaXNpYmxlXCI6ZmFsc2V9LFwiUGVyY2VudGFnZUNvbXBsZXRlSGlnaGxpZ2h0U3R5bGVcIjp7XCIkaWRcIjpcIjQ5XCIsXCJCYWNrZ3JvdW5kXCI6e1wiJGlkXCI6XCI1MFwiLFwiQ29sb3JcIjp7XCIkaWRcIjpcIjUxXCIsXCJBXCI6ODksXCJSXCI6MCxcIkdcIjowLFwiQlwiOjB9fX0sXCJEdXJhdGlvblN0eWxlXCI6e1wiJGlkXCI6XCI1MlwiLFwiRm9udFNldHRpbmdzXCI6e1wiJGlkXCI6XCI1M1wiLFwiRm9udFNpemVcIjo4LFwiRm9udE5hbWVcIjpcIkNhbGlicmlcIixcIklzQm9sZFwiOmZhbHNlLFwiSXNJdGFsaWNcIjpmYWxzZSxcIklzVW5kZXJsaW5lZFwiOmZhbHNlfSxcIkZvcmVncm91bmRcIjp7XCIkaWRcIjpcIjU0XCIsXCJDb2xvclwiOntcIiRpZFwiOlwiNTVcIixcIkFcIjoyNTUsXCJSXCI6MTY1LFwiR1wiOjE4MSxcIkJcIjoxNDZ9fSxcIkhvcml6b250YWxBbGlnbm1lbnRcIjoyLFwiSXNWaXNpYmxlXCI6dHJ1ZX0sXCJIb3Jpem9udGFsQ29ubmVjdG9yU3R5bGVcIjp7XCIkaWRcIjpcIjU2XCIsXCJMaW5lU3R5bGVcIjp7XCIkaWRcIjpcIjU3XCIsXCJMaW5lQ29sb3JcIjp7XCIkaWRcIjpcIjU4XCIsXCJDb2xvclwiOntcIiRpZFwiOlwiNTlcIixcIkFcIjoyNTUsXCJSXCI6MjA0LFwiR1wiOjIwNCxcIkJcIjoyMDR9fSxcIkxpbmVXZWlnaHRcIjoxLjAsXCJMaW5lVHlwZVwiOjB9LFwiSXNWaXNpYmxlXCI6dHJ1ZX0sXCJWZXJ0aWNhbENvbm5lY3RvclN0eWxlXCI6e1wiJGlkXCI6XCI2MFwiLFwiTGluZVN0eWxlXCI6e1wiJGlkXCI6XCI2MVwiLFwiTGluZUNvbG9yXCI6e1wiJGlkXCI6XCI2MlwiLFwiQ29sb3JcIjp7XCIkaWRcIjpcIjYzXCIsXCJBXCI6MjU1LFwiUlwiOjIwNCxcIkdcIjoyMDQsXCJCXCI6MjA0fX0sXCJMaW5lV2VpZ2h0XCI6MC4wLFwiTGluZVR5cGVcIjowfSxcIklzVmlzaWJsZVwiOmZhbHNlfSxcIk1hcmdpblwiOntcIiRpZFwiOlwiNjRcIixcIlRvcFwiOjAuMCxcIkxlZnRcIjowLjAsXCJSaWdodFwiOjAuMCxcIkJvdHRvbVwiOjAuMH0sXCJTdGFydERhdGVQb3NpdGlvblwiOjQsXCJFbmREYXRlUG9zaXRpb25cIjo0LFwiVGl0bGVQb3NpdGlvblwiOjIsXCJEdXJhdGlvblBvc2l0aW9uXCI6MyxcIlBlcmNlbnRhZ2VDb21wbGV0ZWRQb3NpdGlvblwiOjAsXCJTcGFjaW5nXCI6MyxcIklzQmVsb3dUaW1lYmFuZFwiOnRydWUsXCJTaGFwZVN0eWxlXCI6e1wiJGlkXCI6XCI2NVwiLFwiTWFyZ2luXCI6e1wiJGlkXCI6XCI2NlwiLFwiVG9wXCI6MC4wLFwiTGVmdFwiOjQuMCxcIlJpZ2h0XCI6NC4wLFwiQm90dG9tXCI6MC4wfSxcIlBhZGRpbmdcIjp7XCIkaWRcIjpcIjY3XCIsXCJUb3BcIjowLjAsXCJMZWZ0XCI6MC4wLFwiUmlnaHRcIjowLjAsXCJCb3R0b21cIjowLjB9LFwiQmFja2dyb3VuZFwiOntcIiRpZFwiOlwiNjhcIixcIkNvbG9yXCI6e1wiJGlkXCI6XCI2OVwiLFwiQVwiOjI1NSxcIlJcIjoyMzcsXCJHXCI6MTI1LFwiQlwiOjQ5fX0sXCJJc1Zpc2libGVcIjp0cnVlLFwiV2lkdGhcIjowLjAsXCJIZWlnaHRcIjoxMC4wLFwiQm9yZGVyU3R5bGVcIjp7XCIkaWRcIjpcIjcwXCIsXCJMaW5lU3R5bGVcIjp7XCIkaWRcIjpcIjcxXCIsXCJMaW5lQ29sb3JcIjp7XCIkaWRcIjpcIjcyXCIsXCJDb2xvclwiOntcIiRpZFwiOlwiNzNcIixcIkFcIjoyNTUsXCJSXCI6MjM0LFwiR1wiOjIyLFwiQlwiOjMwfX0sXCJMaW5lV2VpZ2h0XCI6Mi4wLFwiTGluZVR5cGVcIjowfSxcIklzVmlzaWJsZVwiOmZhbHNlfX0sXCJUaXRsZVN0eWxlXCI6e1wiJGlkXCI6XCI3NFwiLFwiRm9udFNldHRpbmdzXCI6e1wiJGlkXCI6XCI3NVwiLFwiRm9udFNpemVcIjoxMSxcIkZvbnROYW1lXCI6XCJDb3JiZWxcIixcIklzQm9sZFwiOnRydWUsXCJJc0l0YWxpY1wiOmZhbHNlLFwiSXNVbmRlcmxpbmVkXCI6ZmFsc2V9LFwiRm9yZWdyb3VuZFwiOntcIiRpZFwiOlwiNzZcIixcIkNvbG9yXCI6e1wiJGlkXCI6XCI3N1wiLFwiQVwiOjI1NSxcIlJcIjoyMzEsXCJHXCI6MjMwLFwiQlwiOjIzMH19LFwiSG9yaXpvbnRhbEFsaWdubWVudFwiOjEsXCJJc1Zpc2libGVcIjp0cnVlfSxcIkRhdGVTdHlsZVwiOntcIiRpZFwiOlwiNzhcIixcIkZvbnRTZXR0aW5nc1wiOntcIiRpZFwiOlwiNzlcIixcIkZvbnRTaXplXCI6OCxcIkZvbnROYW1lXCI6XCJDYWxpYnJpXCIsXCJJc0JvbGRcIjpmYWxzZSxcIklzSXRhbGljXCI6ZmFsc2UsXCJJc1VuZGVybGluZWRcIjpmYWxzZX0sXCJGb3JlZ3JvdW5kXCI6e1wiJGlkXCI6XCI4MFwiLFwiQ29sb3JcIjp7XCIkaWRcIjpcIjgxXCIsXCJBXCI6MjU1LFwiUlwiOjE2NSxcIkdcIjoxODEsXCJCXCI6MTQ2fX0sXCJIb3Jpem9udGFsQWxpZ25tZW50XCI6MCxcIklzVmlzaWJsZVwiOnRydWV9LFwiRGF0ZUZvcm1hdFwiOntcIiRpZFwiOlwiODJ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ODNcIixcIkZvcm1hdFwiOjAsXCJJc1Zpc2libGVcIjpmYWxzZSxcIkxhc3RLbm93blZpc2liaWxpdHlTdGF0ZVwiOmZhbHNlfX0sXCJNaWxlc3RvbmVTdHlsZVwiOntcIiRpZFwiOlwiODRcIixcIlNoYXBlXCI6MSxcIklzQmVsb3dUaW1lYmFuZFwiOmZhbHNlLFwiU2hhcGVTaXplXCI6MSxcIlBhZGRpbmdcIjp7XCIkaWRcIjpcIjg1XCIsXCJUb3BcIjo3LjAsXCJMZWZ0XCI6My4wLFwiUmlnaHRcIjowLjAsXCJCb3R0b21cIjoyLjB9LFwiU2hhcGVTdHlsZVwiOntcIiRpZFwiOlwiODZcIixcIk1hcmdpblwiOntcIiRpZFwiOlwiODdcIixcIlRvcFwiOjAuMCxcIkxlZnRcIjowLjAsXCJSaWdodFwiOjAuMCxcIkJvdHRvbVwiOjAuMH0sXCJQYWRkaW5nXCI6e1wiJGlkXCI6XCI4OFwiLFwiVG9wXCI6MC4wLFwiTGVmdFwiOjAuMCxcIlJpZ2h0XCI6MC4wLFwiQm90dG9tXCI6MC4wfSxcIkJhY2tncm91bmRcIjp7XCIkaWRcIjpcIjg5XCIsXCJDb2xvclwiOntcIiRpZFwiOlwiOTBcIixcIkFcIjoyNTUsXCJSXCI6ODksXCJHXCI6ODksXCJCXCI6ODl9fSxcIklzVmlzaWJsZVwiOnRydWUsXCJXaWR0aFwiOjE4LjAsXCJIZWlnaHRcIjoyMC4wLFwiQm9yZGVyU3R5bGVcIjp7XCIkaWRcIjpcIjkxXCIsXCJMaW5lU3R5bGVcIjp7XCIkaWRcIjpcIjkyXCIsXCJMaW5lQ29sb3JcIjp7XCIkaWRcIjpcIjkzXCIsXCJDb2xvclwiOntcIiRpZFwiOlwiOTRcIixcIkFcIjoyNTUsXCJSXCI6MjM0LFwiR1wiOjIyLFwiQlwiOjMwfX0sXCJMaW5lV2VpZ2h0XCI6Mi4wLFwiTGluZVR5cGVcIjowfSxcIklzVmlzaWJsZVwiOmZhbHNlfX0sXCJUaXRsZVN0eWxlXCI6e1wiJGlkXCI6XCI5NVwiLFwiRm9udFNldHRpbmdzXCI6e1wiJGlkXCI6XCI5NlwiLFwiRm9udFNpemVcIjoxMCxcIkZvbnROYW1lXCI6XCJDYWxpYnJpXCIsXCJJc0JvbGRcIjpmYWxzZSxcIklzSXRhbGljXCI6ZmFsc2UsXCJJc1VuZGVybGluZWRcIjpmYWxzZX0sXCJGb3JlZ3JvdW5kXCI6e1wiJGlkXCI6XCI5N1wiLFwiQ29sb3JcIjp7XCIkaWRcIjpcIjk4XCIsXCJBXCI6MjU1LFwiUlwiOjEyNyxcIkdcIjoxMjcsXCJCXCI6MTI3fX0sXCJIb3Jpem9udGFsQWxpZ25tZW50XCI6MSxcIklzVmlzaWJsZVwiOnRydWV9LFwiRGF0ZVN0eWxlXCI6e1wiJGlkXCI6XCI5OVwiLFwiRm9udFNldHRpbmdzXCI6e1wiJGlkXCI6XCIxMDBcIixcIkZvbnRTaXplXCI6MTAsXCJGb250TmFtZVwiOlwiQ29yYmVsXCIsXCJJc0JvbGRcIjpmYWxzZSxcIklzSXRhbGljXCI6ZmFsc2UsXCJJc1VuZGVybGluZWRcIjpmYWxzZX0sXCJGb3JlZ3JvdW5kXCI6e1wiJGlkXCI6XCIxMDFcIixcIkNvbG9yXCI6e1wiJGlkXCI6XCIxMDJcIixcIkFcIjoyNTUsXCJSXCI6MTI2LFwiR1wiOjEyNixcIkJcIjoxMTZ9fSxcIkhvcml6b250YWxBbGlnbm1lbnRcIjoxLFwiSXNWaXNpYmxlXCI6ZmFsc2V9LFwiRGF0ZUZvcm1hdFwiOntcIiRpZFwiOlwiMTAz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EwNFwiLFwiRm9ybWF0XCI6MCxcIklzVmlzaWJsZVwiOmZhbHNlLFwiTGFzdEtub3duVmlzaWJpbGl0eVN0YXRlXCI6ZmFsc2V9fSxcIk1vdFN0eWxlXCI6e1wiJGlkXCI6XCIxMDVcIixcIlNoYXBlXCI6MSxcIlNoYXBlU2l6ZVwiOjEsXCJEZXRhaWxzU3BhY2luZ1wiOjEuMCxcIlBhZGRpbmdcIjp7XCIkaWRcIjpcIjEwNlwiLFwiVG9wXCI6Ny4wLFwiTGVmdFwiOjMuMCxcIlJpZ2h0XCI6MC4wLFwiQm90dG9tXCI6Mi4wfSxcIlBvc2l0aW9uT25UYXNrXCI6MSxcIlNoYXBlU3R5bGVcIjp7XCIkaWRcIjpcIjEwN1wiLFwiTWFyZ2luXCI6e1wiJGlkXCI6XCIxMDhcIixcIlRvcFwiOjAuMCxcIkxlZnRcIjowLjAsXCJSaWdodFwiOjAuMCxcIkJvdHRvbVwiOjAuMH0sXCJQYWRkaW5nXCI6e1wiJGlkXCI6XCIxMDlcIixcIlRvcFwiOjAuMCxcIkxlZnRcIjowLjAsXCJSaWdodFwiOjAuMCxcIkJvdHRvbVwiOjAuMH0sXCJCYWNrZ3JvdW5kXCI6e1wiJGlkXCI6XCIxMTBcIixcIkNvbG9yXCI6e1wiJGlkXCI6XCIxMTFcIixcIkFcIjoyNTUsXCJSXCI6ODksXCJHXCI6ODksXCJCXCI6ODl9fSxcIklzVmlzaWJsZVwiOnRydWUsXCJXaWR0aFwiOjE4LjAsXCJIZWlnaHRcIjoyMC4wLFwiQm9yZGVyU3R5bGVcIjp7XCIkaWRcIjpcIjExMlwiLFwiTGluZVN0eWxlXCI6e1wiJGlkXCI6XCIxMTNcIixcIkxpbmVDb2xvclwiOntcIiRpZFwiOlwiMTE0XCIsXCJDb2xvclwiOntcIiRpZFwiOlwiMTE1XCIsXCJBXCI6MjU1LFwiUlwiOjIzNCxcIkdcIjoyMixcIkJcIjozMH19LFwiTGluZVdlaWdodFwiOjAuMCxcIkxpbmVUeXBlXCI6MH0sXCJJc1Zpc2libGVcIjpmYWxzZX19LFwiVGl0bGVTdHlsZVwiOntcIiRpZFwiOlwiMTE2XCIsXCJGb250U2V0dGluZ3NcIjp7XCIkaWRcIjpcIjExN1wiLFwiRm9udFNpemVcIjoxMCxcIkZvbnROYW1lXCI6XCJDYWxpYnJpXCIsXCJJc0JvbGRcIjpmYWxzZSxcIklzSXRhbGljXCI6ZmFsc2UsXCJJc1VuZGVybGluZWRcIjpmYWxzZX0sXCJGb3JlZ3JvdW5kXCI6e1wiJGlkXCI6XCIxMThcIixcIkNvbG9yXCI6e1wiJGlkXCI6XCIxMTlcIixcIkFcIjoyNTUsXCJSXCI6MTI3LFwiR1wiOjEyNyxcIkJcIjoxMjd9fSxcIkhvcml6b250YWxBbGlnbm1lbnRcIjoxLFwiSXNWaXNpYmxlXCI6dHJ1ZX0sXCJEYXRlU3R5bGVcIjp7XCIkaWRcIjpcIjEyMFwiLFwiRm9udFNldHRpbmdzXCI6e1wiJGlkXCI6XCIxMjFcIixcIkZvbnRTaXplXCI6MTAsXCJGb250TmFtZVwiOlwiQ29yYmVsXCIsXCJJc0JvbGRcIjpmYWxzZSxcIklzSXRhbGljXCI6ZmFsc2UsXCJJc1VuZGVybGluZWRcIjpmYWxzZX0sXCJGb3JlZ3JvdW5kXCI6e1wiJGlkXCI6XCIxMjJcIixcIkNvbG9yXCI6e1wiJGlkXCI6XCIxMjNcIixcIkFcIjoyNTUsXCJSXCI6MTI2LFwiR1wiOjEyNixcIkJcIjoxMTZ9fSxcIkhvcml6b250YWxBbGlnbm1lbnRcIjoxLFwiSXNWaXNpYmxlXCI6ZmFsc2V9LFwiRGF0ZUZvcm1hdFwiOntcIiRpZFwiOlwiMTI0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EyNVwiLFwiRm9ybWF0XCI6MCxcIklzVmlzaWJsZVwiOmZhbHNlLFwiTGFzdEtub3duVmlzaWJpbGl0eVN0YXRlXCI6ZmFsc2V9fSxcIlN3aW1sYW5lVjJTdHlsZVwiOntcIiRpZFwiOlwiMTI2XCIsXCJTdHlsZUlkXCI6XCJlOGRkYzg0NC04ZGZiLTQ5ZTgtYjFlYy00YmU4ZjYyMWI5YjRcIixcIk5hbWVcIjpcIlN3aW1sYW5lIFN0eWxlIDFcIixcIkhlYWRlclN0eWxlXCI6e1wiJGlkXCI6XCIxMjdcIixcIlRleHRTdHlsZVwiOntcIiRpZFwiOlwiMTI4XCIsXCJGb250U2V0dGluZ3NcIjp7XCIkaWRcIjpcIjEyOVwiLFwiRm9udFNpemVcIjoxMSxcIkZvbnROYW1lXCI6XCJDb3JiZWxcIixcIklzQm9sZFwiOnRydWUsXCJJc0l0YWxpY1wiOmZhbHNlLFwiSXNVbmRlcmxpbmVkXCI6ZmFsc2V9LFwiRm9yZWdyb3VuZFwiOntcIiRpZFwiOlwiMTMwXCIsXCJDb2xvclwiOntcIiRpZFwiOlwiMTMxXCIsXCJBXCI6MjU1LFwiUlwiOjI1NSxcIkdcIjoyNTUsXCJCXCI6MjU1fX0sXCJIb3Jpem9udGFsQWxpZ25tZW50XCI6MCxcIklzVmlzaWJsZVwiOmZhbHNlfSxcIlJlY3RhbmdsZVN0eWxlXCI6e1wiJGlkXCI6XCIxMzJcIixcIk1hcmdpblwiOntcIiRpZFwiOlwiMTMzXCIsXCJUb3BcIjowLjAsXCJMZWZ0XCI6MC4wLFwiUmlnaHRcIjowLjAsXCJCb3R0b21cIjowLjB9LFwiUGFkZGluZ1wiOntcIiRpZFwiOlwiMTM0XCIsXCJUb3BcIjowLjAsXCJMZWZ0XCI6MC4wLFwiUmlnaHRcIjowLjAsXCJCb3R0b21cIjowLjB9LFwiQmFja2dyb3VuZFwiOntcIiRpZFwiOlwiMTM1XCIsXCJDb2xvclwiOntcIiRpZFwiOlwiMTM2XCIsXCJBXCI6MjU1LFwiUlwiOjIzNyxcIkdcIjoxMjUsXCJCXCI6NDl9fSxcIklzVmlzaWJsZVwiOnRydWUsXCJXaWR0aFwiOjAuMCxcIkhlaWdodFwiOjAuMCxcIkJvcmRlclN0eWxlXCI6e1wiJGlkXCI6XCIxMzdcIixcIkxpbmVTdHlsZVwiOntcIiRpZFwiOlwiMTM4XCIsXCJMaW5lQ29sb3JcIjp7XCIkaWRcIjpcIjEzOVwiLFwiQ29sb3JcIjp7XCIkaWRcIjpcIjE0MFwiLFwiQVwiOjI1NSxcIlJcIjoyMixcIkdcIjoyOCxcIkJcIjozNX19LFwiTGluZVdlaWdodFwiOjAuMCxcIkxpbmVUeXBlXCI6MH0sXCJJc1Zpc2libGVcIjpmYWxzZX19fSxcIkJhY2tncm91bmRTdHlsZVwiOntcIiRpZFwiOlwiMTQxXCIsXCJNYXJnaW5cIjp7XCIkaWRcIjpcIjE0MlwiLFwiVG9wXCI6MC4wLFwiTGVmdFwiOjAuMCxcIlJpZ2h0XCI6MC4wLFwiQm90dG9tXCI6MC4wfSxcIlBhZGRpbmdcIjp7XCIkaWRcIjpcIjE0M1wiLFwiVG9wXCI6MC4wLFwiTGVmdFwiOjAuMCxcIlJpZ2h0XCI6MC4wLFwiQm90dG9tXCI6MC4wfSxcIkJhY2tncm91bmRcIjp7XCIkaWRcIjpcIjE0NFwiLFwiQ29sb3JcIjp7XCIkaWRcIjpcIjE0NVwiLFwiQVwiOjM4LFwiUlwiOjE2NSxcIkdcIjoxNjUsXCJCXCI6MTY1fX0sXCJJc1Zpc2libGVcIjp0cnVlLFwiV2lkdGhcIjowLjAsXCJIZWlnaHRcIjowLjAsXCJCb3JkZXJTdHlsZVwiOntcIiRpZFwiOlwiMTQ2XCIsXCJMaW5lU3R5bGVcIjp7XCIkaWRcIjpcIjE0N1wiLFwiTGluZUNvbG9yXCI6e1wiJGlkXCI6XCIxNDhcIixcIkNvbG9yXCI6e1wiJGlkXCI6XCIxNDlcIixcIkFcIjoyNTUsXCJSXCI6MjM0LFwiR1wiOjIyLFwiQlwiOjMwfX0sXCJMaW5lV2VpZ2h0XCI6MC4wLFwiTGluZVR5cGVcIjowfSxcIklzVmlzaWJsZVwiOmZhbHNlfX0sXCJJc0Fib3ZlVGltZWJhbmRcIjpmYWxzZSxcIlNwYWNpbmdcIjo1LFwiRGVmYXVsdFN3aW1sYW5lQWN0aXZpdHlTdHlsZVwiOntcIiRpZFwiOlwiMTUwXCIsXCJIZWFkZXJTdHlsZVwiOntcIiRpZFwiOlwiMTUxXCIsXCJUZXh0U3R5bGVcIjp7XCIkaWRcIjpcIjE1MlwiLFwiRm9udFNldHRpbmdzXCI6e1wiJGlkXCI6XCIxNTNcIixcIkZvbnRTaXplXCI6MTEsXCJGb250TmFtZVwiOlwiQ2FsaWJyaVwiLFwiSXNCb2xkXCI6ZmFsc2UsXCJJc0l0YWxpY1wiOmZhbHNlLFwiSXNVbmRlcmxpbmVkXCI6ZmFsc2V9LFwiRm9yZWdyb3VuZFwiOntcIiRpZFwiOlwiMTU0XCIsXCJDb2xvclwiOntcIiRpZFwiOlwiMTU1XCIsXCJBXCI6MjU1LFwiUlwiOjAsXCJHXCI6MCxcIkJcIjowfX0sXCJIb3Jpem9udGFsQWxpZ25tZW50XCI6MCxcIklzVmlzaWJsZVwiOnRydWV9LFwiUmVjdGFuZ2xlU3R5bGVcIjp7XCIkaWRcIjpcIjE1NlwiLFwiTWFyZ2luXCI6e1wiJGlkXCI6XCIxNTdcIixcIlRvcFwiOjAuMCxcIkxlZnRcIjowLjAsXCJSaWdodFwiOjAuMCxcIkJvdHRvbVwiOjAuMH0sXCJQYWRkaW5nXCI6e1wiJGlkXCI6XCIxNThcIixcIlRvcFwiOjAuMCxcIkxlZnRcIjowLjAsXCJSaWdodFwiOjAuMCxcIkJvdHRvbVwiOjAuMH0sXCJCYWNrZ3JvdW5kXCI6e1wiJGlkXCI6XCIxNTlcIixcIkNvbG9yXCI6e1wiJGlkXCI6XCIxNjBcIixcIkFcIjo2MyxcIlJcIjoyMzcsXCJHXCI6MTI1LFwiQlwiOjQ5fX0sXCJJc1Zpc2libGVcIjp0cnVlLFwiV2lkdGhcIjowLjAsXCJIZWlnaHRcIjowLjAsXCJCb3JkZXJTdHlsZVwiOntcIiRpZFwiOlwiMTYxXCIsXCJMaW5lU3R5bGVcIjp7XCIkaWRcIjpcIjE2MlwiLFwiTGluZUNvbG9yXCI6e1wiJGlkXCI6XCIxNjNcIixcIkNvbG9yXCI6e1wiJGlkXCI6XCIxNjRcIixcIkFcIjoyNTUsXCJSXCI6MjU1LFwiR1wiOjAsXCJCXCI6MH19LFwiTGluZVdlaWdodFwiOjAuMCxcIkxpbmVUeXBlXCI6MH0sXCJJc1Zpc2libGVcIjpmYWxzZX19fSxcIkJhY2tncm91bmRTdHlsZVwiOntcIiRpZFwiOlwiMTY1XCIsXCJNYXJnaW5cIjp7XCIkaWRcIjpcIjE2NlwiLFwiVG9wXCI6MC4wLFwiTGVmdFwiOjAuMCxcIlJpZ2h0XCI6MC4wLFwiQm90dG9tXCI6MC4wfSxcIlBhZGRpbmdcIjp7XCIkaWRcIjpcIjE2N1wiLFwiVG9wXCI6MC4wLFwiTGVmdFwiOjAuMCxcIlJpZ2h0XCI6MC4wLFwiQm90dG9tXCI6MC4wfSxcIkJhY2tncm91bmRcIjp7XCIkaWRcIjpcIjE2OFwiLFwiQ29sb3JcIjp7XCIkaWRcIjpcIjE2OVwiLFwiQVwiOjM4LFwiUlwiOjE2NSxcIkdcIjoxNjUsXCJCXCI6MTY1fX0sXCJJc1Zpc2libGVcIjp0cnVlLFwiV2lkdGhcIjowLjAsXCJIZWlnaHRcIjowLjAsXCJCb3JkZXJTdHlsZVwiOntcIiRpZFwiOlwiMTcwXCIsXCJMaW5lU3R5bGVcIjp7XCIkaWRcIjpcIjE3MVwiLFwiTGluZUNvbG9yXCI6e1wiJGlkXCI6XCIxNzJcIixcIkNvbG9yXCI6e1wiJGlkXCI6XCIxNzNcIixcIkFcIjoyNTUsXCJSXCI6MjM0LFwiR1wiOjIyLFwiQlwiOjMwfX0sXCJMaW5lV2VpZ2h0XCI6MC4wLFwiTGluZVR5cGVcIjowfSxcIklzVmlzaWJsZVwiOmZhbHNlfX19LFwiRGVmYXVsdFN3aW1sYW5lTWlsZXN0b25lU3R5bGVcIjp7XCIkaWRcIjpcIjE3NFwiLFwiVGl0bGVQb3NpdGlvblwiOjAsXCJEYXRlUG9zaXRpb25cIjowLFwiU2hhcGVUeXBlXCI6MTQsXCJTaGFwZVNpemVcIjoxLFwiU3BhY2luZ1wiOjUsXCJTaGFwZVN0eWxlXCI6e1wiJGlkXCI6XCIxNzVcIixcIk1hcmdpblwiOntcIiRpZFwiOlwiMTc2XCIsXCJUb3BcIjowLjAsXCJMZWZ0XCI6MC4wLFwiUmlnaHRcIjowLjAsXCJCb3R0b21cIjowLjB9LFwiUGFkZGluZ1wiOntcIiRpZFwiOlwiMTc3XCIsXCJUb3BcIjowLjAsXCJMZWZ0XCI6MC4wLFwiUmlnaHRcIjowLjAsXCJCb3R0b21cIjowLjB9LFwiQmFja2dyb3VuZFwiOntcIiRpZFwiOlwiMTc4XCIsXCJDb2xvclwiOntcIiRpZFwiOlwiMTc5XCIsXCJBXCI6MjU1LFwiUlwiOjIzNyxcIkdcIjoxMjUsXCJCXCI6NDl9fSxcIklzVmlzaWJsZVwiOnRydWUsXCJXaWR0aFwiOjE4LjAsXCJIZWlnaHRcIjoyMC4wLFwiQm9yZGVyU3R5bGVcIjp7XCIkaWRcIjpcIjE4MFwiLFwiTGluZVN0eWxlXCI6e1wiJGlkXCI6XCIxODFcIixcIkxpbmVDb2xvclwiOntcIiRpZFwiOlwiMTgyXCIsXCJDb2xvclwiOntcIiRpZFwiOlwiMTgzXCIsXCJBXCI6MjU1LFwiUlwiOjIzNCxcIkdcIjoyMixcIkJcIjozMH19LFwiTGluZVdlaWdodFwiOjIuMCxcIkxpbmVUeXBlXCI6MH0sXCJJc1Zpc2libGVcIjpmYWxzZX19LFwiVGl0bGVTdHlsZVwiOntcIiRpZFwiOlwiMTg0XCIsXCJGb250U2V0dGluZ3NcIjp7XCIkaWRcIjpcIjE4NVwiLFwiRm9udFNpemVcIjoxMCxcIkZvbnROYW1lXCI6XCJDYWxpYnJpXCIsXCJJc0JvbGRcIjpmYWxzZSxcIklzSXRhbGljXCI6ZmFsc2UsXCJJc1VuZGVybGluZWRcIjpmYWxzZX0sXCJGb3JlZ3JvdW5kXCI6e1wiJGlkXCI6XCIxODZcIixcIkNvbG9yXCI6e1wiJGlkXCI6XCIxODdcIixcIkFcIjoyNTUsXCJSXCI6MCxcIkdcIjowLFwiQlwiOjB9fSxcIkhvcml6b250YWxBbGlnbm1lbnRcIjoyLFwiSXNWaXNpYmxlXCI6dHJ1ZX0sXCJEYXRlU3R5bGVcIjp7XCIkaWRcIjpcIjE4OFwiLFwiRm9udFNldHRpbmdzXCI6e1wiJGlkXCI6XCIxODlcIixcIkZvbnRTaXplXCI6MTAsXCJGb250TmFtZVwiOlwiQ29yYmVsXCIsXCJJc0JvbGRcIjpmYWxzZSxcIklzSXRhbGljXCI6ZmFsc2UsXCJJc1VuZGVybGluZWRcIjpmYWxzZX0sXCJGb3JlZ3JvdW5kXCI6e1wiJGlkXCI6XCIxOTBcIixcIkNvbG9yXCI6e1wiJGlkXCI6XCIxOTFcIixcIkFcIjoyNTUsXCJSXCI6MTI2LFwiR1wiOjEyNixcIkJcIjoxMTZ9fSxcIkhvcml6b250YWxBbGlnbm1lbnRcIjoyLFwiSXNWaXNpYmxlXCI6ZmFsc2V9LFwiRGF0ZUZvcm1hdFwiOntcIiRpZFwiOlwiMTky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E5M1wiLFwiRm9ybWF0XCI6MCxcIklzVmlzaWJsZVwiOmZhbHNlLFwiTGFzdEtub3duVmlzaWJpbGl0eVN0YXRlXCI6ZmFsc2V9fSxcIkRlZmF1bHRTd2ltbGFuZVRhc2tTdHlsZVwiOntcIiRpZFwiOlwiMTk0XCIsXCJTaGFwZVwiOjQsXCJTaGFwZVRoaWNrbmVzc1wiOjEsXCJEdXJhdGlvbkZvcm1hdFwiOjEsXCJQZXJjZW50YWdlQ29tcGxldGVUZXh0U3R5bGVcIjp7XCIkaWRcIjpcIjE5NVwiLFwiRm9udFNldHRpbmdzXCI6e1wiJGlkXCI6XCIxOTZcIixcIkZvbnRTaXplXCI6MTAsXCJGb250TmFtZVwiOlwiQ2FsaWJyaVwiLFwiSXNCb2xkXCI6ZmFsc2UsXCJJc0l0YWxpY1wiOmZhbHNlLFwiSXNVbmRlcmxpbmVkXCI6ZmFsc2V9LFwiRm9yZWdyb3VuZFwiOntcIiRpZFwiOlwiMTk3XCIsXCJDb2xvclwiOntcIiRpZFwiOlwiMTk4XCIsXCJBXCI6MjU1LFwiUlwiOjE5MixcIkdcIjo4MCxcIkJcIjo3N319LFwiSG9yaXpvbnRhbEFsaWdubWVudFwiOjAsXCJJc1Zpc2libGVcIjpmYWxzZX0sXCJQZXJjZW50YWdlQ29tcGxldGVIaWdobGlnaHRTdHlsZVwiOntcIiRpZFwiOlwiMTk5XCIsXCJCYWNrZ3JvdW5kXCI6e1wiJGlkXCI6XCIyMDBcIixcIkNvbG9yXCI6e1wiJGlkXCI6XCIyMDFcIixcIkFcIjo4OSxcIlJcIjowLFwiR1wiOjAsXCJCXCI6MH19fSxcIkR1cmF0aW9uU3R5bGVcIjp7XCIkaWRcIjpcIjIwMlwiLFwiRm9udFNldHRpbmdzXCI6e1wiJGlkXCI6XCIyMDNcIixcIkZvbnRTaXplXCI6MTAsXCJGb250TmFtZVwiOlwiQ2FsaWJyaVwiLFwiSXNCb2xkXCI6ZmFsc2UsXCJJc0l0YWxpY1wiOmZhbHNlLFwiSXNVbmRlcmxpbmVkXCI6ZmFsc2V9LFwiRm9yZWdyb3VuZFwiOntcIiRpZFwiOlwiMjA0XCIsXCJDb2xvclwiOntcIiRpZFwiOlwiMjA1XCIsXCJBXCI6MjU1LFwiUlwiOjY4LFwiR1wiOjg0LFwiQlwiOjEwNn19LFwiSG9yaXpvbnRhbEFsaWdubWVudFwiOjAsXCJJc1Zpc2libGVcIjpmYWxzZX0sXCJNYXJnaW5cIjp7XCIkaWRcIjpcIjIwNlwiLFwiVG9wXCI6MC4wLFwiTGVmdFwiOjAuMCxcIlJpZ2h0XCI6MC4wLFwiQm90dG9tXCI6MC4wfSxcIlN0YXJ0RGF0ZVBvc2l0aW9uXCI6MCxcIkVuZERhdGVQb3NpdGlvblwiOjAsXCJUaXRsZVBvc2l0aW9uXCI6MixcIkR1cmF0aW9uUG9zaXRpb25cIjowLFwiUGVyY2VudGFnZUNvbXBsZXRlZFBvc2l0aW9uXCI6MCxcIlNwYWNpbmdcIjoxMCxcIlNoYXBlU3R5bGVcIjp7XCIkaWRcIjpcIjIwN1wiLFwiTWFyZ2luXCI6e1wiJGlkXCI6XCIyMDhcIixcIlRvcFwiOjAuMCxcIkxlZnRcIjo0LjAsXCJSaWdodFwiOjQuMCxcIkJvdHRvbVwiOjAuMH0sXCJQYWRkaW5nXCI6e1wiJGlkXCI6XCIyMDlcIixcIlRvcFwiOjAuMCxcIkxlZnRcIjowLjAsXCJSaWdodFwiOjAuMCxcIkJvdHRvbVwiOjAuMH0sXCJCYWNrZ3JvdW5kXCI6e1wiJGlkXCI6XCIyMTBcIixcIkNvbG9yXCI6e1wiJGlkXCI6XCIyMTFcIixcIkFcIjoyNTUsXCJSXCI6MjM3LFwiR1wiOjEyNSxcIkJcIjo0OX19LFwiSXNWaXNpYmxlXCI6dHJ1ZSxcIldpZHRoXCI6MC4wLFwiSGVpZ2h0XCI6MTYuMCxcIkJvcmRlclN0eWxlXCI6e1wiJGlkXCI6XCIyMTJcIixcIkxpbmVTdHlsZVwiOntcIiRpZFwiOlwiMjEzXCIsXCJMaW5lQ29sb3JcIjp7XCIkaWRcIjpcIjIxNFwiLFwiQ29sb3JcIjp7XCIkaWRcIjpcIjIxNVwiLFwiQVwiOjI1NSxcIlJcIjoyMzQsXCJHXCI6MjIsXCJCXCI6MzB9fSxcIkxpbmVXZWlnaHRcIjoyLjAsXCJMaW5lVHlwZVwiOjB9LFwiSXNWaXNpYmxlXCI6ZmFsc2V9fSxcIlRpdGxlU3R5bGVcIjp7XCIkaWRcIjpcIjIxNlwiLFwiRm9udFNldHRpbmdzXCI6e1wiJGlkXCI6XCIyMTdcIixcIkZvbnRTaXplXCI6MTEsXCJGb250TmFtZVwiOlwiQ29yYmVsXCIsXCJJc0JvbGRcIjp0cnVlLFwiSXNJdGFsaWNcIjpmYWxzZSxcIklzVW5kZXJsaW5lZFwiOmZhbHNlfSxcIkZvcmVncm91bmRcIjp7XCIkaWRcIjpcIjIxOFwiLFwiQ29sb3JcIjp7XCIkaWRcIjpcIjIxOVwiLFwiQVwiOjI1NSxcIlJcIjoyNTUsXCJHXCI6MjU1LFwiQlwiOjI1NX19LFwiSG9yaXpvbnRhbEFsaWdubWVudFwiOjEsXCJJc1Zpc2libGVcIjp0cnVlfSxcIkRhdGVTdHlsZVwiOntcIiRpZFwiOlwiMjIwXCIsXCJGb250U2V0dGluZ3NcIjp7XCIkaWRcIjpcIjIyMVwiLFwiRm9udFNpemVcIjoxMCxcIkZvbnROYW1lXCI6XCJDYWxpYnJpXCIsXCJJc0JvbGRcIjpmYWxzZSxcIklzSXRhbGljXCI6ZmFsc2UsXCJJc1VuZGVybGluZWRcIjpmYWxzZX0sXCJGb3JlZ3JvdW5kXCI6e1wiJGlkXCI6XCIyMjJcIixcIkNvbG9yXCI6e1wiJGlkXCI6XCIyMjNcIixcIkFcIjoyNTUsXCJSXCI6MTMzLFwiR1wiOjkzLFwiQlwiOjkzfX0sXCJIb3Jpem9udGFsQWxpZ25tZW50XCI6MCxcIklzVmlzaWJsZVwiOmZhbHNlfSxcIkRhdGVGb3JtYXRcIjp7XCIkaWRcIjpcIjIyNF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yMjVcIixcIkZvcm1hdFwiOjAsXCJJc1Zpc2libGVcIjpmYWxzZSxcIkxhc3RLbm93blZpc2liaWxpdHlTdGF0ZVwiOmZhbHNlfX0sXCJEZWZhdWx0U3dpbWxhbmVNb3RTdHlsZVwiOntcIiRpZFwiOlwiMjI2XCIsXCJTaGFwZVwiOjAsXCJTaGFwZVNpemVcIjoxLFwiRGV0YWlsc1NwYWNpbmdcIjoxLjAsXCJQYWRkaW5nXCI6e1wiJGlkXCI6XCIyMjdcIixcIlRvcFwiOjcuMCxcIkxlZnRcIjozLjAsXCJSaWdodFwiOjAuMCxcIkJvdHRvbVwiOjIuMH0sXCJQb3NpdGlvbk9uVGFza1wiOjEsXCJTaGFwZVN0eWxlXCI6e1wiJGlkXCI6XCIyMjhcIixcIk1hcmdpblwiOntcIiRpZFwiOlwiMjI5XCIsXCJUb3BcIjowLjAsXCJMZWZ0XCI6MC4wLFwiUmlnaHRcIjowLjAsXCJCb3R0b21cIjowLjB9LFwiUGFkZGluZ1wiOntcIiRpZFwiOlwiMjMwXCIsXCJUb3BcIjowLjAsXCJMZWZ0XCI6MC4wLFwiUmlnaHRcIjowLjAsXCJCb3R0b21cIjowLjB9LFwiQmFja2dyb3VuZFwiOntcIiRpZFwiOlwiMjMxXCIsXCJDb2xvclwiOntcIiRpZFwiOlwiMjMyXCIsXCJBXCI6MjU1LFwiUlwiOjIzNyxcIkdcIjoxMjUsXCJCXCI6NDl9fSxcIklzVmlzaWJsZVwiOnRydWUsXCJXaWR0aFwiOjE4LjAsXCJIZWlnaHRcIjoyMC4wLFwiQm9yZGVyU3R5bGVcIjp7XCIkaWRcIjpcIjIzM1wiLFwiTGluZVN0eWxlXCI6e1wiJGlkXCI6XCIyMzRcIixcIkxpbmVDb2xvclwiOntcIiRpZFwiOlwiMjM1XCIsXCJDb2xvclwiOntcIiRpZFwiOlwiMjM2XCIsXCJBXCI6MjU1LFwiUlwiOjIzNCxcIkdcIjoyMixcIkJcIjozMH19LFwiTGluZVdlaWdodFwiOjAuMCxcIkxpbmVUeXBlXCI6MH0sXCJJc1Zpc2libGVcIjpmYWxzZX19LFwiVGl0bGVTdHlsZVwiOntcIiRpZFwiOlwiMjM3XCIsXCJGb250U2V0dGluZ3NcIjp7XCIkaWRcIjpcIjIzOFwiLFwiRm9udFNpemVcIjoxMCxcIkZvbnROYW1lXCI6XCJDYWxpYnJpXCIsXCJJc0JvbGRcIjpmYWxzZSxcIklzSXRhbGljXCI6ZmFsc2UsXCJJc1VuZGVybGluZWRcIjpmYWxzZX0sXCJGb3JlZ3JvdW5kXCI6e1wiJGlkXCI6XCIyMzlcIixcIkNvbG9yXCI6e1wiJGlkXCI6XCIyNDBcIixcIkFcIjoyNTUsXCJSXCI6MCxcIkdcIjowLFwiQlwiOjB9fSxcIkhvcml6b250YWxBbGlnbm1lbnRcIjoxLFwiSXNWaXNpYmxlXCI6dHJ1ZX0sXCJEYXRlU3R5bGVcIjp7XCIkaWRcIjpcIjI0MVwiLFwiRm9udFNldHRpbmdzXCI6e1wiJGlkXCI6XCIyNDJcIixcIkZvbnRTaXplXCI6MTAsXCJGb250TmFtZVwiOlwiQ29yYmVsXCIsXCJJc0JvbGRcIjpmYWxzZSxcIklzSXRhbGljXCI6ZmFsc2UsXCJJc1VuZGVybGluZWRcIjpmYWxzZX0sXCJGb3JlZ3JvdW5kXCI6e1wiJGlkXCI6XCIyNDNcIixcIkNvbG9yXCI6e1wiJGlkXCI6XCIyNDRcIixcIkFcIjoyNTUsXCJSXCI6MTI2LFwiR1wiOjEyNixcIkJcIjoxMTZ9fSxcIkhvcml6b250YWxBbGlnbm1lbnRcIjowLFwiSXNWaXNpYmxlXCI6ZmFsc2V9LFwiRGF0ZUZvcm1hdFwiOntcIiRpZFwiOlwiMjQ1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I0NlwiLFwiRm9ybWF0XCI6MCxcIklzVmlzaWJsZVwiOmZhbHNlLFwiTGFzdEtub3duVmlzaWJpbGl0eVN0YXRlXCI6ZmFsc2V9fX0sXCJfYWRkaXRpb25hbFN3aW1sYW5lVjJTdHlsZXNcIjpbe1wiJGlkXCI6XCIyNDdcIixcIlN0eWxlSWRcIjpcImViMDMwOTllLTliZWEtNDMxOS1hM2Y3LTdkNGY0OGRhZTUyYlwiLFwiTmFtZVwiOlwiU3dpbWxhbmUgU3R5bGUgMlwiLFwiSGVhZGVyU3R5bGVcIjp7XCIkaWRcIjpcIjI0OFwiLFwiVGV4dFN0eWxlXCI6e1wiJGlkXCI6XCIyNDlcIixcIkZvbnRTZXR0aW5nc1wiOntcIiRpZFwiOlwiMjUwXCIsXCJGb250U2l6ZVwiOjExLFwiRm9udE5hbWVcIjpcIkNvcmJlbFwiLFwiSXNCb2xkXCI6dHJ1ZSxcIklzSXRhbGljXCI6ZmFsc2UsXCJJc1VuZGVybGluZWRcIjpmYWxzZX0sXCJGb3JlZ3JvdW5kXCI6e1wiJGlkXCI6XCIyNTFcIixcIkNvbG9yXCI6e1wiJGlkXCI6XCIyNTJcIixcIkFcIjoyNTUsXCJSXCI6MjU1LFwiR1wiOjI1NSxcIkJcIjoyNTV9fSxcIkhvcml6b250YWxBbGlnbm1lbnRcIjowLFwiSXNWaXNpYmxlXCI6ZmFsc2V9LFwiUmVjdGFuZ2xlU3R5bGVcIjp7XCIkaWRcIjpcIjI1M1wiLFwiTWFyZ2luXCI6e1wiJGlkXCI6XCIyNTRcIixcIlRvcFwiOjAuMCxcIkxlZnRcIjowLjAsXCJSaWdodFwiOjAuMCxcIkJvdHRvbVwiOjAuMH0sXCJQYWRkaW5nXCI6e1wiJGlkXCI6XCIyNTVcIixcIlRvcFwiOjAuMCxcIkxlZnRcIjowLjAsXCJSaWdodFwiOjAuMCxcIkJvdHRvbVwiOjAuMH0sXCJCYWNrZ3JvdW5kXCI6e1wiJGlkXCI6XCIyNTZcIixcIkNvbG9yXCI6e1wiJGlkXCI6XCIyNTdcIixcIkFcIjoyNTUsXCJSXCI6NTksXCJHXCI6MTM1LFwiQlwiOjIwNX19LFwiSXNWaXNpYmxlXCI6ZmFsc2UsXCJXaWR0aFwiOjAuMCxcIkhlaWdodFwiOjAuMCxcIkJvcmRlclN0eWxlXCI6e1wiJGlkXCI6XCIyNThcIixcIkxpbmVTdHlsZVwiOntcIiRpZFwiOlwiMjU5XCIsXCJMaW5lQ29sb3JcIjp7XCIkaWRcIjpcIjI2MFwiLFwiQ29sb3JcIjp7XCIkaWRcIjpcIjI2MVwiLFwiQVwiOjI1NSxcIlJcIjoyMSxcIkdcIjozNyxcIkJcIjo2Nn19LFwiTGluZVdlaWdodFwiOjAuMCxcIkxpbmVUeXBlXCI6MH0sXCJJc1Zpc2libGVcIjpmYWxzZX19fSxcIkJhY2tncm91bmRTdHlsZVwiOntcIiRpZFwiOlwiMjYyXCIsXCJNYXJnaW5cIjp7XCIkaWRcIjpcIjI2M1wiLFwiVG9wXCI6MC4wLFwiTGVmdFwiOjAuMCxcIlJpZ2h0XCI6MC4wLFwiQm90dG9tXCI6MC4wfSxcIlBhZGRpbmdcIjp7XCIkaWRcIjpcIjI2NFwiLFwiVG9wXCI6MC4wLFwiTGVmdFwiOjAuMCxcIlJpZ2h0XCI6MC4wLFwiQm90dG9tXCI6MC4wfSxcIkJhY2tncm91bmRcIjp7XCIkaWRcIjpcIjI2NVwiLFwiQ29sb3JcIjp7XCIkaWRcIjpcIjI2NlwiLFwiQVwiOjM4LFwiUlwiOjE2NSxcIkdcIjoxNjUsXCJCXCI6MTY1fX0sXCJJc1Zpc2libGVcIjp0cnVlLFwiV2lkdGhcIjowLjAsXCJIZWlnaHRcIjowLjAsXCJCb3JkZXJTdHlsZVwiOntcIiRpZFwiOlwiMjY3XCIsXCJMaW5lU3R5bGVcIjp7XCIkaWRcIjpcIjI2OFwiLFwiTGluZUNvbG9yXCI6e1wiJGlkXCI6XCIyNjlcIixcIkNvbG9yXCI6e1wiJGlkXCI6XCIyNzBcIixcIkFcIjoyNTUsXCJSXCI6MjM0LFwiR1wiOjIyLFwiQlwiOjMwfX0sXCJMaW5lV2VpZ2h0XCI6MC4wLFwiTGluZVR5cGVcIjowfSxcIklzVmlzaWJsZVwiOmZhbHNlfX0sXCJJc0Fib3ZlVGltZWJhbmRcIjpmYWxzZSxcIlNwYWNpbmdcIjo1LFwiRGVmYXVsdFN3aW1sYW5lQWN0aXZpdHlTdHlsZVwiOntcIiRpZFwiOlwiMjcxXCIsXCJIZWFkZXJTdHlsZVwiOntcIiRpZFwiOlwiMjcyXCIsXCJUZXh0U3R5bGVcIjp7XCIkaWRcIjpcIjI3M1wiLFwiRm9udFNldHRpbmdzXCI6e1wiJGlkXCI6XCIyNzRcIixcIkZvbnRTaXplXCI6MTEsXCJGb250TmFtZVwiOlwiQ2FsaWJyaVwiLFwiSXNCb2xkXCI6ZmFsc2UsXCJJc0l0YWxpY1wiOmZhbHNlLFwiSXNVbmRlcmxpbmVkXCI6ZmFsc2V9LFwiRm9yZWdyb3VuZFwiOntcIiRpZFwiOlwiMjc1XCIsXCJDb2xvclwiOntcIiRpZFwiOlwiMjc2XCIsXCJBXCI6MjU1LFwiUlwiOjAsXCJHXCI6MCxcIkJcIjowfX0sXCJIb3Jpem9udGFsQWxpZ25tZW50XCI6MCxcIklzVmlzaWJsZVwiOnRydWV9LFwiUmVjdGFuZ2xlU3R5bGVcIjp7XCIkaWRcIjpcIjI3N1wiLFwiTWFyZ2luXCI6e1wiJGlkXCI6XCIyNzhcIixcIlRvcFwiOjAuMCxcIkxlZnRcIjowLjAsXCJSaWdodFwiOjAuMCxcIkJvdHRvbVwiOjAuMH0sXCJQYWRkaW5nXCI6e1wiJGlkXCI6XCIyNzlcIixcIlRvcFwiOjAuMCxcIkxlZnRcIjowLjAsXCJSaWdodFwiOjAuMCxcIkJvdHRvbVwiOjAuMH0sXCJCYWNrZ3JvdW5kXCI6e1wiJGlkXCI6XCIyODBcIixcIkNvbG9yXCI6e1wiJGlkXCI6XCIyODFcIixcIkFcIjo2MyxcIlJcIjo1OSxcIkdcIjoxMzUsXCJCXCI6MjA1fX0sXCJJc1Zpc2libGVcIjp0cnVlLFwiV2lkdGhcIjowLjAsXCJIZWlnaHRcIjowLjAsXCJCb3JkZXJTdHlsZVwiOntcIiRpZFwiOlwiMjgyXCIsXCJMaW5lU3R5bGVcIjp7XCIkaWRcIjpcIjI4M1wiLFwiTGluZUNvbG9yXCI6e1wiJGlkXCI6XCIyODRcIixcIkNvbG9yXCI6e1wiJGlkXCI6XCIyODVcIixcIkFcIjoyNTUsXCJSXCI6MjU1LFwiR1wiOjAsXCJCXCI6MH19LFwiTGluZVdlaWdodFwiOjAuMCxcIkxpbmVUeXBlXCI6MH0sXCJJc1Zpc2libGVcIjpmYWxzZX19fSxcIkJhY2tncm91bmRTdHlsZVwiOntcIiRpZFwiOlwiMjg2XCIsXCJNYXJnaW5cIjp7XCIkaWRcIjpcIjI4N1wiLFwiVG9wXCI6MC4wLFwiTGVmdFwiOjAuMCxcIlJpZ2h0XCI6MC4wLFwiQm90dG9tXCI6MC4wfSxcIlBhZGRpbmdcIjp7XCIkaWRcIjpcIjI4OFwiLFwiVG9wXCI6MC4wLFwiTGVmdFwiOjAuMCxcIlJpZ2h0XCI6MC4wLFwiQm90dG9tXCI6MC4wfSxcIkJhY2tncm91bmRcIjp7XCIkaWRcIjpcIjI4OVwiLFwiQ29sb3JcIjp7XCIkaWRcIjpcIjI5MFwiLFwiQVwiOjM4LFwiUlwiOjE2NSxcIkdcIjoxNjUsXCJCXCI6MTY1fX0sXCJJc1Zpc2libGVcIjp0cnVlLFwiV2lkdGhcIjowLjAsXCJIZWlnaHRcIjowLjAsXCJCb3JkZXJTdHlsZVwiOntcIiRpZFwiOlwiMjkxXCIsXCJMaW5lU3R5bGVcIjp7XCIkaWRcIjpcIjI5MlwiLFwiTGluZUNvbG9yXCI6e1wiJGlkXCI6XCIyOTNcIixcIkNvbG9yXCI6e1wiJGlkXCI6XCIyOTRcIixcIkFcIjoyNTUsXCJSXCI6MjM0LFwiR1wiOjIyLFwiQlwiOjMwfX0sXCJMaW5lV2VpZ2h0XCI6MC4wLFwiTGluZVR5cGVcIjowfSxcIklzVmlzaWJsZVwiOmZhbHNlfX19LFwiRGVmYXVsdFN3aW1sYW5lTWlsZXN0b25lU3R5bGVcIjp7XCIkaWRcIjpcIjI5NVwiLFwiVGl0bGVQb3NpdGlvblwiOjAsXCJEYXRlUG9zaXRpb25cIjowLFwiU2hhcGVUeXBlXCI6MSxcIlNoYXBlU2l6ZVwiOjEsXCJTcGFjaW5nXCI6NSxcIlNoYXBlU3R5bGVcIjp7XCIkaWRcIjpcIjI5NlwiLFwiTWFyZ2luXCI6e1wiJGlkXCI6XCIyOTdcIixcIlRvcFwiOjAuMCxcIkxlZnRcIjowLjAsXCJSaWdodFwiOjAuMCxcIkJvdHRvbVwiOjAuMH0sXCJQYWRkaW5nXCI6e1wiJGlkXCI6XCIyOThcIixcIlRvcFwiOjAuMCxcIkxlZnRcIjowLjAsXCJSaWdodFwiOjAuMCxcIkJvdHRvbVwiOjAuMH0sXCJCYWNrZ3JvdW5kXCI6e1wiJGlkXCI6XCIyOTlcIixcIkNvbG9yXCI6e1wiJGlkXCI6XCIzMDBcIixcIkFcIjoyNTUsXCJSXCI6NTksXCJHXCI6MTM1LFwiQlwiOjIwNX19LFwiSXNWaXNpYmxlXCI6dHJ1ZSxcIldpZHRoXCI6MTguMCxcIkhlaWdodFwiOjIwLjAsXCJCb3JkZXJTdHlsZVwiOntcIiRpZFwiOlwiMzAxXCIsXCJMaW5lU3R5bGVcIjp7XCIkaWRcIjpcIjMwMlwiLFwiTGluZUNvbG9yXCI6e1wiJGlkXCI6XCIzMDNcIixcIkNvbG9yXCI6e1wiJGlkXCI6XCIzMDRcIixcIkFcIjoyNTUsXCJSXCI6MjM0LFwiR1wiOjIyLFwiQlwiOjMwfX0sXCJMaW5lV2VpZ2h0XCI6Mi4wLFwiTGluZVR5cGVcIjowfSxcIklzVmlzaWJsZVwiOmZhbHNlfX0sXCJUaXRsZVN0eWxlXCI6e1wiJGlkXCI6XCIzMDVcIixcIkZvbnRTZXR0aW5nc1wiOntcIiRpZFwiOlwiMzA2XCIsXCJGb250U2l6ZVwiOjEwLFwiRm9udE5hbWVcIjpcIkNhbGlicmlcIixcIklzQm9sZFwiOmZhbHNlLFwiSXNJdGFsaWNcIjpmYWxzZSxcIklzVW5kZXJsaW5lZFwiOmZhbHNlfSxcIkZvcmVncm91bmRcIjp7XCIkaWRcIjpcIjMwN1wiLFwiQ29sb3JcIjp7XCIkaWRcIjpcIjMwOFwiLFwiQVwiOjI1NSxcIlJcIjowLFwiR1wiOjAsXCJCXCI6MH19LFwiSG9yaXpvbnRhbEFsaWdubWVudFwiOjIsXCJJc1Zpc2libGVcIjp0cnVlfSxcIkRhdGVTdHlsZVwiOntcIiRpZFwiOlwiMzA5XCIsXCJGb250U2V0dGluZ3NcIjp7XCIkaWRcIjpcIjMxMFwiLFwiRm9udFNpemVcIjoxMCxcIkZvbnROYW1lXCI6XCJDb3JiZWxcIixcIklzQm9sZFwiOmZhbHNlLFwiSXNJdGFsaWNcIjpmYWxzZSxcIklzVW5kZXJsaW5lZFwiOmZhbHNlfSxcIkZvcmVncm91bmRcIjp7XCIkaWRcIjpcIjMxMVwiLFwiQ29sb3JcIjp7XCIkaWRcIjpcIjMxMlwiLFwiQVwiOjI1NSxcIlJcIjoxMjYsXCJHXCI6MTI2LFwiQlwiOjExNn19LFwiSG9yaXpvbnRhbEFsaWdubWVudFwiOjIsXCJJc1Zpc2libGVcIjpmYWxzZX0sXCJEYXRlRm9ybWF0XCI6e1wiJGlkXCI6XCIzMTN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MzE0XCIsXCJGb3JtYXRcIjowLFwiSXNWaXNpYmxlXCI6ZmFsc2UsXCJMYXN0S25vd25WaXNpYmlsaXR5U3RhdGVcIjpmYWxzZX19LFwiRGVmYXVsdFN3aW1sYW5lVGFza1N0eWxlXCI6e1wiJGlkXCI6XCIzMTVcIixcIlNoYXBlXCI6MyxcIlNoYXBlVGhpY2tuZXNzXCI6MSxcIkR1cmF0aW9uRm9ybWF0XCI6MSxcIlBlcmNlbnRhZ2VDb21wbGV0ZVRleHRTdHlsZVwiOntcIiRpZFwiOlwiMzE2XCIsXCJGb250U2V0dGluZ3NcIjp7XCIkaWRcIjpcIjMxN1wiLFwiRm9udFNpemVcIjoxMCxcIkZvbnROYW1lXCI6XCJDYWxpYnJpXCIsXCJJc0JvbGRcIjpmYWxzZSxcIklzSXRhbGljXCI6ZmFsc2UsXCJJc1VuZGVybGluZWRcIjpmYWxzZX0sXCJGb3JlZ3JvdW5kXCI6e1wiJGlkXCI6XCIzMThcIixcIkNvbG9yXCI6e1wiJGlkXCI6XCIzMTlcIixcIkFcIjoyNTUsXCJSXCI6MTkyLFwiR1wiOjgwLFwiQlwiOjc3fX0sXCJIb3Jpem9udGFsQWxpZ25tZW50XCI6MCxcIklzVmlzaWJsZVwiOmZhbHNlfSxcIlBlcmNlbnRhZ2VDb21wbGV0ZUhpZ2hsaWdodFN0eWxlXCI6e1wiJGlkXCI6XCIzMjBcIixcIkJhY2tncm91bmRcIjp7XCIkaWRcIjpcIjMyMVwiLFwiQ29sb3JcIjp7XCIkaWRcIjpcIjMyMlwiLFwiQVwiOjg5LFwiUlwiOjAsXCJHXCI6MCxcIkJcIjowfX19LFwiRHVyYXRpb25TdHlsZVwiOntcIiRpZFwiOlwiMzIzXCIsXCJGb250U2V0dGluZ3NcIjp7XCIkaWRcIjpcIjMyNFwiLFwiRm9udFNpemVcIjoxMCxcIkZvbnROYW1lXCI6XCJDYWxpYnJpXCIsXCJJc0JvbGRcIjp0cnVlLFwiSXNJdGFsaWNcIjpmYWxzZSxcIklzVW5kZXJsaW5lZFwiOmZhbHNlfSxcIkZvcmVncm91bmRcIjp7XCIkaWRcIjpcIjMyNVwiLFwiQ29sb3JcIjp7XCIkaWRcIjpcIjMyNlwiLFwiQVwiOjI1NSxcIlJcIjo3MSxcIkdcIjo5MCxcIkJcIjoxMDd9fSxcIkhvcml6b250YWxBbGlnbm1lbnRcIjoyLFwiSXNWaXNpYmxlXCI6dHJ1ZX0sXCJNYXJnaW5cIjp7XCIkaWRcIjpcIjMyN1wiLFwiVG9wXCI6MC4wLFwiTGVmdFwiOjAuMCxcIlJpZ2h0XCI6MC4wLFwiQm90dG9tXCI6MC4wfSxcIlN0YXJ0RGF0ZVBvc2l0aW9uXCI6MCxcIkVuZERhdGVQb3NpdGlvblwiOjAsXCJUaXRsZVBvc2l0aW9uXCI6MixcIkR1cmF0aW9uUG9zaXRpb25cIjozLFwiUGVyY2VudGFnZUNvbXBsZXRlZFBvc2l0aW9uXCI6MCxcIlNwYWNpbmdcIjo1LFwiU2hhcGVTdHlsZVwiOntcIiRpZFwiOlwiMzI4XCIsXCJNYXJnaW5cIjp7XCIkaWRcIjpcIjMyOVwiLFwiVG9wXCI6MC4wLFwiTGVmdFwiOjQuMCxcIlJpZ2h0XCI6NC4wLFwiQm90dG9tXCI6MC4wfSxcIlBhZGRpbmdcIjp7XCIkaWRcIjpcIjMzMFwiLFwiVG9wXCI6MC4wLFwiTGVmdFwiOjAuMCxcIlJpZ2h0XCI6MC4wLFwiQm90dG9tXCI6MC4wfSxcIkJhY2tncm91bmRcIjp7XCIkaWRcIjpcIjMzMVwiLFwiQ29sb3JcIjp7XCIkaWRcIjpcIjMzMlwiLFwiQVwiOjI1NSxcIlJcIjo1OSxcIkdcIjoxMzUsXCJCXCI6MjA1fX0sXCJJc1Zpc2libGVcIjp0cnVlLFwiV2lkdGhcIjowLjAsXCJIZWlnaHRcIjoxNi4wLFwiQm9yZGVyU3R5bGVcIjp7XCIkaWRcIjpcIjMzM1wiLFwiTGluZVN0eWxlXCI6e1wiJGlkXCI6XCIzMzRcIixcIkxpbmVDb2xvclwiOntcIiRpZFwiOlwiMzM1XCIsXCJDb2xvclwiOntcIiRpZFwiOlwiMzM2XCIsXCJBXCI6MjU1LFwiUlwiOjIzNCxcIkdcIjoyMixcIkJcIjozMH19LFwiTGluZVdlaWdodFwiOjIuMCxcIkxpbmVUeXBlXCI6MH0sXCJJc1Zpc2libGVcIjpmYWxzZX19LFwiVGl0bGVTdHlsZVwiOntcIiRpZFwiOlwiMzM3XCIsXCJGb250U2V0dGluZ3NcIjp7XCIkaWRcIjpcIjMzOFwiLFwiRm9udFNpemVcIjoxMSxcIkZvbnROYW1lXCI6XCJDb3JiZWxcIixcIklzQm9sZFwiOnRydWUsXCJJc0l0YWxpY1wiOmZhbHNlLFwiSXNVbmRlcmxpbmVkXCI6ZmFsc2V9LFwiRm9yZWdyb3VuZFwiOntcIiRpZFwiOlwiMzM5XCIsXCJDb2xvclwiOntcIiRpZFwiOlwiMzQwXCIsXCJBXCI6MjU1LFwiUlwiOjI1NSxcIkdcIjoyNTUsXCJCXCI6MjU1fX0sXCJIb3Jpem9udGFsQWxpZ25tZW50XCI6MSxcIklzVmlzaWJsZVwiOnRydWV9LFwiRGF0ZVN0eWxlXCI6e1wiJGlkXCI6XCIzNDFcIixcIkZvbnRTZXR0aW5nc1wiOntcIiRpZFwiOlwiMzQyXCIsXCJGb250U2l6ZVwiOjEwLFwiRm9udE5hbWVcIjpcIkNhbGlicmlcIixcIklzQm9sZFwiOmZhbHNlLFwiSXNJdGFsaWNcIjpmYWxzZSxcIklzVW5kZXJsaW5lZFwiOmZhbHNlfSxcIkZvcmVncm91bmRcIjp7XCIkaWRcIjpcIjM0M1wiLFwiQ29sb3JcIjp7XCIkaWRcIjpcIjM0NFwiLFwiQVwiOjI1NSxcIlJcIjo2OCxcIkdcIjo4NCxcIkJcIjoxMDZ9fSxcIkhvcml6b250YWxBbGlnbm1lbnRcIjowLFwiSXNWaXNpYmxlXCI6ZmFsc2V9LFwiRGF0ZUZvcm1hdFwiOntcIiRpZFwiOlwiMzQ1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M0NlwiLFwiRm9ybWF0XCI6MCxcIklzVmlzaWJsZVwiOmZhbHNlLFwiTGFzdEtub3duVmlzaWJpbGl0eVN0YXRlXCI6ZmFsc2V9fSxcIkRlZmF1bHRTd2ltbGFuZU1vdFN0eWxlXCI6e1wiJGlkXCI6XCIzNDdcIixcIlNoYXBlXCI6MCxcIlNoYXBlU2l6ZVwiOjEsXCJEZXRhaWxzU3BhY2luZ1wiOjEuMCxcIlBhZGRpbmdcIjp7XCIkaWRcIjpcIjM0OFwiLFwiVG9wXCI6Ny4wLFwiTGVmdFwiOjMuMCxcIlJpZ2h0XCI6MC4wLFwiQm90dG9tXCI6Mi4wfSxcIlBvc2l0aW9uT25UYXNrXCI6MSxcIlNoYXBlU3R5bGVcIjp7XCIkaWRcIjpcIjM0OVwiLFwiTWFyZ2luXCI6e1wiJGlkXCI6XCIzNTBcIixcIlRvcFwiOjAuMCxcIkxlZnRcIjowLjAsXCJSaWdodFwiOjAuMCxcIkJvdHRvbVwiOjAuMH0sXCJQYWRkaW5nXCI6e1wiJGlkXCI6XCIzNTFcIixcIlRvcFwiOjAuMCxcIkxlZnRcIjowLjAsXCJSaWdodFwiOjAuMCxcIkJvdHRvbVwiOjAuMH0sXCJCYWNrZ3JvdW5kXCI6e1wiJGlkXCI6XCIzNTJcIixcIkNvbG9yXCI6e1wiJGlkXCI6XCIzNTNcIixcIkFcIjoyNTUsXCJSXCI6NTksXCJHXCI6MTM1LFwiQlwiOjIwNX19LFwiSXNWaXNpYmxlXCI6dHJ1ZSxcIldpZHRoXCI6MTguMCxcIkhlaWdodFwiOjIwLjAsXCJCb3JkZXJTdHlsZVwiOntcIiRpZFwiOlwiMzU0XCIsXCJMaW5lU3R5bGVcIjp7XCIkaWRcIjpcIjM1NVwiLFwiTGluZUNvbG9yXCI6e1wiJGlkXCI6XCIzNTZcIixcIkNvbG9yXCI6e1wiJGlkXCI6XCIzNTdcIixcIkFcIjoyNTUsXCJSXCI6MjM0LFwiR1wiOjIyLFwiQlwiOjMwfX0sXCJMaW5lV2VpZ2h0XCI6MC4wLFwiTGluZVR5cGVcIjowfSxcIklzVmlzaWJsZVwiOmZhbHNlfX0sXCJUaXRsZVN0eWxlXCI6e1wiJGlkXCI6XCIzNThcIixcIkZvbnRTZXR0aW5nc1wiOntcIiRpZFwiOlwiMzU5XCIsXCJGb250U2l6ZVwiOjEwLFwiRm9udE5hbWVcIjpcIkNhbGlicmlcIixcIklzQm9sZFwiOmZhbHNlLFwiSXNJdGFsaWNcIjpmYWxzZSxcIklzVW5kZXJsaW5lZFwiOmZhbHNlfSxcIkZvcmVncm91bmRcIjp7XCIkaWRcIjpcIjM2MFwiLFwiQ29sb3JcIjp7XCIkaWRcIjpcIjM2MVwiLFwiQVwiOjI1NSxcIlJcIjowLFwiR1wiOjAsXCJCXCI6MH19LFwiSG9yaXpvbnRhbEFsaWdubWVudFwiOjEsXCJJc1Zpc2libGVcIjp0cnVlfSxcIkRhdGVTdHlsZVwiOntcIiRpZFwiOlwiMzYyXCIsXCJGb250U2V0dGluZ3NcIjp7XCIkaWRcIjpcIjM2M1wiLFwiRm9udFNpemVcIjoxMCxcIkZvbnROYW1lXCI6XCJDb3JiZWxcIixcIklzQm9sZFwiOmZhbHNlLFwiSXNJdGFsaWNcIjpmYWxzZSxcIklzVW5kZXJsaW5lZFwiOmZhbHNlfSxcIkZvcmVncm91bmRcIjp7XCIkaWRcIjpcIjM2NFwiLFwiQ29sb3JcIjp7XCIkaWRcIjpcIjM2NVwiLFwiQVwiOjI1NSxcIlJcIjoxMjYsXCJHXCI6MTI2LFwiQlwiOjExNn19LFwiSG9yaXpvbnRhbEFsaWdubWVudFwiOjAsXCJJc1Zpc2libGVcIjpmYWxzZX0sXCJEYXRlRm9ybWF0XCI6e1wiJGlkXCI6XCIzNjZ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MzY3XCIsXCJGb3JtYXRcIjowLFwiSXNWaXNpYmxlXCI6ZmFsc2UsXCJMYXN0S25vd25WaXNpYmlsaXR5U3RhdGVcIjpmYWxzZX19fV0sXCJHcmlkbGluZVBhbmVsU3R5bGVcIjp7XCIkaWRcIjpcIjM2OFwiLFwiR3JpZGxpbmVTdHlsZVwiOntcIiRpZFwiOlwiMzY5XCIsXCJMaW5lQ29sb3JcIjp7XCIkaWRcIjpcIjM3MFwiLFwiQ29sb3JcIjp7XCIkaWRcIjpcIjM3MVwiLFwiQVwiOjM4LFwiUlwiOjE2OSxcIkdcIjoxNDIsXCJCXCI6ODh9fSxcIkxpbmVXZWlnaHRcIjoxLjAsXCJMaW5lVHlwZVwiOjB9LFwiSXNWaXNpYmxlXCI6dHJ1ZX0sXCJBY3Rpdml0eUxpbmVQYW5lbFN0eWxlXCI6e1wiJGlkXCI6XCIzNzJcIixcIkFjdGl2aXR5TGluZVN0eWxlXCI6e1wiJGlkXCI6XCIzNzNcIixcIkxpbmVDb2xvclwiOntcIiRpZFwiOlwiMzc0XCIsXCJDb2xvclwiOntcIiRpZFwiOlwiMzc1XCIsXCJBXCI6MzgsXCJSXCI6MjMyLFwiR1wiOjc2LFwiQlwiOjM0fX0sXCJMaW5lV2VpZ2h0XCI6MS4wLFwiTGluZVR5cGVcIjowfSxcIklzVmlzaWJsZVwiOnRydWV9LFwiRGVmYXVsdERlcGVuZGVuY3lTdHlsZVwiOntcIiRpZFwiOlwiMzc2XCIsXCJMaW5lU3R5bGVcIjp7XCIkaWRcIjpcIjM3N1wiLFwiTGluZUNvbG9yXCI6e1wiJGlkXCI6XCIzNzhcIixcIkNvbG9yXCI6e1wiJGlkXCI6XCIzNzlcIixcIkFcIjoyNTUsXCJSXCI6MCxcIkdcIjowLFwiQlwiOjB9fSxcIkxpbmVXZWlnaHRcIjoxLjAsXCJMaW5lVHlwZVwiOjB9LFwiRW5kQXJyb3doZWFkTGluZVN0eWxlXCI6e1wiJGlkXCI6XCIzODBcIixcIktpbmRcIjoxLFwiV2lkdGhcIjoxLFwiTGVuZ3RoXCI6MH0sXCJCcmluZ1RvRnJvbnRcIjp0cnVlLFwiUmFkaXVzXCI6MC4wfSxcIkNyaXRpY2FsUGF0aFN0eWxlXCI6e1wiJGlkXCI6XCIzODFcIixcIkNyaXRpY2FsUGF0aFN0eWxlT3B0aW9uc1wiOjE0LFwiTGluZVN0eWxlXCI6e1wiJGlkXCI6XCIzODJcIixcIkxpbmVDb2xvclwiOntcIiRpZFwiOlwiMzgzXCIsXCJDb2xvclwiOntcIiRpZFwiOlwiMzg0XCIsXCJBXCI6MjU1LFwiUlwiOjIyMixcIkdcIjo1MCxcIkJcIjo1MH19LFwiTGluZVdlaWdodFwiOjEuMCxcIkxpbmVUeXBlXCI6MH0sXCJUaXRsZUZvcmVncm91bmRcIjp7XCIkaWRcIjpcIjM4NVwiLFwiQ29sb3JcIjp7XCIkaWRcIjpcIjM4NlwiLFwiQVwiOjI1NSxcIlJcIjoxNzYsXCJHXCI6MTksXCJCXCI6MjV9fSxcIlNoYXBlc0JhY2tncm91bmRcIjp7XCIkaWRcIjpcIjM4N1wiLFwiQ29sb3JcIjp7XCIkaWRcIjpcIjM4OFwiLFwiQVwiOjI1NSxcIlJcIjoyNTMsXCJHXCI6MjAzLFwiQlwiOjIwOH19LFwiU2hhcGVzQm9yZGVyU3R5bGVcIjp7XCIkaWRcIjpcIjM4OVwiLFwiTGluZUNvbG9yXCI6e1wiJGlkXCI6XCIzOTBcIixcIkNvbG9yXCI6e1wiJGlkXCI6XCIzOTFcIixcIkFcIjoyNTUsXCJSXCI6MjIyLFwiR1wiOjUwLFwiQlwiOjUwfX0sXCJMaW5lV2VpZ2h0XCI6Mi4wLFwiTGluZVR5cGVcIjowfX0sXCJQYW5lbHNTcGFjaW5nRGVmaW5pdGlvblwiOntcIiRpZFwiOlwiMzkyXCIsXCJTcGFjaW5nQWJvdmVUaW1lYmFuZFwiOjE2LFwiU3BhY2luZ0JlbG93VGltZWJhbmRcIjoxNixcIlNwYWNpbmdBYm92ZUJldHdlZW5Td2ltbGFuZXNBbmRUYXNrc1wiOjE2LFwiU3BhY2luZ0JlbG93QmV0d2VlblN3aW1sYW5lc0FuZFRhc2tzXCI6MTZ9LFwiX3NlbGVjdGVkVGhlbWVQcmVzZXRDb2xvcnNcIjp7XCIkaWRcIjpcIjM5M1wiLFwiVGV4dExpZ2h0XCI6e1wiJGlkXCI6XCIzOTRcIixcIkFcIjoyNTUsXCJSXCI6MjU1LFwiR1wiOjI1NSxcIkJcIjoyNTV9LFwiVGV4dERhcmtcIjp7XCIkaWRcIjpcIjM5NVwiLFwiQVwiOjI1NSxcIlJcIjowLFwiR1wiOjAsXCJCXCI6MH0sXCJBY2NlbnQxXCI6e1wiJGlkXCI6XCIzOTZcIixcIkFcIjoyNTUsXCJSXCI6MjMxLFwiR1wiOjIzMCxcIkJcIjoyMzB9LFwiQWNjZW50MlwiOntcIiRpZFwiOlwiMzk3XCIsXCJBXCI6MjU1LFwiUlwiOjUxLFwiR1wiOjYzLFwiQlwiOjgwfSxcIkFjY2VudDNcIjp7XCIkaWRcIjpcIjM5OFwiLFwiQVwiOjI1NSxcIlJcIjoyMzcsXCJHXCI6MTI1LFwiQlwiOjQ5fSxcIkFjY2VudDRcIjp7XCIkaWRcIjpcIjM5OVwiLFwiQVwiOjI1NSxcIlJcIjo1OSxcIkdcIjoxMzUsXCJCXCI6MjA1fSxcIkFjY2VudDVcIjp7XCIkaWRcIjpcIjQwMFwiLFwiQVwiOjI1NSxcIlJcIjoyNSxcIkdcIjoxMDcsXCJCXCI6MzZ9LFwiQWNjZW50NlwiOntcIiRpZFwiOlwiNDAxXCIsXCJBXCI6MjU1LFwiUlwiOjE1LFwiR1wiOjE1OCxcIkJcIjoyMTN9LFwiQWNjZW50N1wiOntcIiRpZFwiOlwiNDAyXCIsXCJBXCI6MjU1LFwiUlwiOjE2MCxcIkdcIjo0MyxcIkJcIjoxNDd9LFwiQWNjZW50OFwiOntcIiRpZFwiOlwiNDAzXCIsXCJBXCI6MjU1LFwiUlwiOjc4LFwiR1wiOjE2NyxcIkJcIjo0Nn19LFwiX2N1c3RvbVByZXNldENvbG9yc1wiOntcIiRpZFwiOlwiNDA0XCJ9fX0ifSwiU2V0dGluZ3MiOnsiJGlkIjoiMTQ3MCIsIkltcGFPcHRpb25zIjp7IiRpZCI6IjE0NzEiLCJMZWZ0VG9SaWdodCI6ZmFsc2UsIlBheWxvYWRPcHRpb25zIjoyfSwiVXNlQ29tcHJlc3Npb24iOmZhbHNlLCJDb21wcmVzaW9uUGVyY2VudGFnZSI6NTAuMCwiSW5hY3RpdmVJbnRlcnZhbFdpZHRoVGhyZXNob2xkIjozMC4wLCJJbmFjdGl2ZUludGVydmFsV2lkdGgiOjEuMCwiU3BsaXRUYXNrcyI6ZmFsc2UsIlVzZUNsdXN0ZXIiOmZhbHNlLCJFcHNpbG9uIjo1LjAsIk1pblBvaW50c1RvRm9ybUFDbHVzdGVyIjoyLCJHZW5lcmF0ZUludmlzaWJsZVNoYXBlcyI6ZmFsc2UsIlNtYXJ0VGltZWxpbmVUYXNrUGVyY2VudGFnZUZpdCI6ZmFsc2V9LCJJc05ldyI6ZmFsc2UsIkltcG9ydFR5cGUiOjIsIkZpbGVQYXRoIjoiQzpcXFVzZXJzXFxlZGR5XFxPbmVEcml2ZSAtIE9mZmljZSBUaW1lbGluZSwgTExDXFxQcmVzZW50YXRpb25zXFxPcmlnaW5hbHNcXFByb2R1Y3QgRGV2ZWxvcG1lbnQgUGxhbiAoU3dpbWxhbmVzKS5tcHAiLCJUaW1lQ29uZmlndXJhdGlvbiI6eyIkaWQiOiIxNDcyIiwiVXNlVGltZSI6ZmFsc2UsIldvcmtEYXlTdGFydCI6IjA4OjAwOjAwIiwiV29ya0RheUVuZCI6IjE3OjAwOjAwIn0sIkxhc3RVc2VkVGVtcGxhdGVJZCI6IjlmZjY2MGUwLTUyODktNDZkNi1hOTFmLTdjMjdmNDhiM2Q1YyIsIkxhc3RVc2VkVGhlbWVEZXRhaWxzIjp7IiRpZCI6IjE0NzMiLCJJZCI6IjQ5NmU5YTAyLTY2ZjgtNDc0Ny1iOThhLTFhM2E3NzQ5YzYwNyIsIlRpdGxlIjoiVW50aXRsZWQgdGhlbWUiLCJDYXRlZ29yeSI6Mn0sIkZpcnN0V2Vla09mWWVhciI6MCwiUGxhY2VNaWxlc3RvbmVBdFRoZUJlZ2lubmluZ09mVGhlRGF5IjpmYWxzZSwiRGVwZW5kZW5jeVNjaGVkdWxpbmdTZXR0aW5ncyI6eyIkaWQiOiIxNDc0IiwiRGVwZW5kZW5jaWVzU2NoZWR1bGluZ01vZGVTZXR0aW5nIjoiRmxleGlibGUiLCJEZXBlbmRlbmNpZXNQcmV2aW91c1NjaGVkdWxpbmdNb2RlIjoiRmxleGlibGUiLCJPbkJyZWFraW5nRmxleGlibGVTY2hlZHVsaW5nTW9kZVNldHRpbmciOiJBc2tFdmVyeXRpbWUiLCJPbkJyZWFraW5nU3RyaWN0U2NoZWR1bGluZ01vZGVTZXR0aW5nIjoiQXNrRXZlcnl0aW1lIn0sIkRlcGVuZGVuY3lNb2R1bGVFbmFibGVkIjp0cnVlLCJEZXBlbmRlbmNpZXMiOnsiX2RlcGVuZGVuY2llcyI6W119fQ=="/>
  <p:tag name="__MASTER" val="__part_0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ELAPSEDTIMEEXTENSION" val="False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ENDDATE" val="0001-01-01T00:00:00.0000000"/>
  <p:tag name="OTLTIMEBANDWORKINGDAYS" val="Standard"/>
  <p:tag name="OTLTIMEBANDUSETIME" val="False"/>
  <p:tag name="OTLTIMEBANDTIMECONFIGWORKDAYSTART" val="08:00:00"/>
  <p:tag name="OTLTIMEBANDTIMECONFIGWORKDAYEND" val="17:00:00"/>
  <p:tag name="OTLTIMEBANDAPPENDYEARONYEARCHANGE" val="True"/>
  <p:tag name="OTLTIMEBANDSCALEMARKING" val="None"/>
  <p:tag name="OTLRIGHTENDCAPSMARGINRIGHT" val="20"/>
  <p:tag name="OTLLEFTENDCAPSMARGINLEFT" val="52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Tru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16"/>
  <p:tag name="OTLTIMEBANDSPACINGBELOW" val="16"/>
  <p:tag name="OTLTIMEBANDSPACINGABOVEFORSWLANDTASKS" val="16"/>
  <p:tag name="OTLTIMEBANDSPACINGBELOWFORSWLANDTASKS" val="16"/>
  <p:tag name="OTLTIMEBANDSCALEFORMAT" val="MMM"/>
  <p:tag name="OTLTIMEBANDSCALETYPE" val="Months"/>
  <p:tag name="OTLTIMEBANDSHAPETYPE" val="RectangleTimeband"/>
  <p:tag name="OTLTIMEBANDSHAPEHEIGHT" val="30"/>
  <p:tag name="OTLTIMEBANDSHAPEPADDINGLEFT" val="0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0-01-01T08:00:00.0000000Z"/>
  <p:tag name="OTLENDDATE" val="2020-03-02T17:00:00.0000000Z"/>
  <p:tag name="OTLDURATIONFORMAT" val="weeks"/>
  <p:tag name="OTLSPACING" val="10"/>
  <p:tag name="OTLSHAPETHICKNESSTYPE" val="Regular"/>
  <p:tag name="OTLWEEKNUMBERINGFORMAT" val="WNFormat1"/>
  <p:tag name="OTLWEEKNUMBERINGISVISIBLE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0-03-03T08:00:00.0000000Z"/>
  <p:tag name="OTLENDDATE" val="2020-07-28T17:00:00.0000000Z"/>
  <p:tag name="OTLDURATIONFORMAT" val="weeks"/>
  <p:tag name="OTLSPACING" val="10"/>
  <p:tag name="OTLSHAPETHICKNESSTYPE" val="Regular"/>
  <p:tag name="OTLWEEKNUMBERINGFORMAT" val="WNFormat1"/>
  <p:tag name="OTLWEEKNUMBERINGISVISIBLE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0-07-29T08:00:00.0000000Z"/>
  <p:tag name="OTLENDDATE" val="2020-12-28T17:00:00.0000000Z"/>
  <p:tag name="OTLDURATIONFORMAT" val="weeks"/>
  <p:tag name="OTLSPACING" val="10"/>
  <p:tag name="OTLSHAPETHICKNESSTYPE" val="Regular"/>
  <p:tag name="OTLWEEKNUMBERINGFORMAT" val="WNFormat1"/>
  <p:tag name="OTLWEEKNUMBERINGISVISIBLE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0-02-13T08:00:00.0000000Z"/>
  <p:tag name="OTLENDDATE" val="2020-12-28T17:00:00.0000000Z"/>
  <p:tag name="OTLDURATIONFORMAT" val="weeks"/>
  <p:tag name="OTLSPACING" val="5"/>
  <p:tag name="OTLSHAPETHICKNESSTYPE" val="Regular"/>
  <p:tag name="OTLWEEKNUMBERINGFORMAT" val="WNFormat1"/>
  <p:tag name="OTLWEEKNUMBERINGISVISIBLE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0-05-04T08:00:00.0000000Z"/>
  <p:tag name="OTLENDDATE" val="2020-12-28T17:00:00.0000000Z"/>
  <p:tag name="OTLDURATIONFORMAT" val="weeks"/>
  <p:tag name="OTLSPACING" val="5"/>
  <p:tag name="OTLSHAPETHICKNESSTYPE" val="Regular"/>
  <p:tag name="OTLWEEKNUMBERINGFORMAT" val="WNFormat1"/>
  <p:tag name="OTLWEEKNUMBERINGISVISIBLE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0-06-23T08:00:00.0000000Z"/>
  <p:tag name="OTLENDDATE" val="2020-12-28T17:00:00.0000000Z"/>
  <p:tag name="OTLDURATIONFORMAT" val="weeks"/>
  <p:tag name="OTLSPACING" val="3"/>
  <p:tag name="OTLSHAPETHICKNESSTYPE" val="Regular"/>
  <p:tag name="OTLWEEKNUMBERINGFORMAT" val="WNFormat1"/>
  <p:tag name="OTLWEEKNUMBERINGISVISIBLE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ELAPSEDSTYLE" val="Thin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Partners"/>
  <p:tag name="OTLDATE" val="2020-05-06T17:00:00.0000000Z"/>
  <p:tag name="OTLPOSITIONONTASK" val="None"/>
  <p:tag name="OTLRELATEDTASKID" val="00000000-0000-0000-0000-000000000000"/>
  <p:tag name="OTLWEEKNUMBERINGFORMAT" val="WNFormat1"/>
  <p:tag name="OTLWEEKNUMBERINGISVISIBLE" val="False"/>
  <p:tag name="OTLMILESTONESPACING" val="5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Press Kit"/>
  <p:tag name="OTLDATE" val="2020-07-15T17:00:00.0000000Z"/>
  <p:tag name="OTLPOSITIONONTASK" val="None"/>
  <p:tag name="OTLRELATEDTASKID" val="00000000-0000-0000-0000-000000000000"/>
  <p:tag name="OTLWEEKNUMBERINGFORMAT" val="WNFormat1"/>
  <p:tag name="OTLWEEKNUMBERINGISVISIBLE" val="False"/>
  <p:tag name="OTLMILESTONESPACING" val="5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Media Campaign"/>
  <p:tag name="OTLDATE" val="2020-10-31T17:00:00.0000000Z"/>
  <p:tag name="OTLPOSITIONONTASK" val="None"/>
  <p:tag name="OTLRELATEDTASKID" val="00000000-0000-0000-0000-000000000000"/>
  <p:tag name="OTLWEEKNUMBERINGFORMAT" val="WNFormat1"/>
  <p:tag name="OTLWEEKNUMBERINGISVISIBLE" val="False"/>
  <p:tag name="OTLMILESTONESPACING" val="5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Web Beta"/>
  <p:tag name="OTLDATE" val="2020-07-27T17:00:00.0000000Z"/>
  <p:tag name="OTLPOSITIONONTASK" val="None"/>
  <p:tag name="OTLRELATEDTASKID" val="00000000-0000-0000-0000-000000000000"/>
  <p:tag name="OTLWEEKNUMBERINGFORMAT" val="WNFormat1"/>
  <p:tag name="OTLWEEKNUMBERINGISVISIBLE" val="False"/>
  <p:tag name="OTLMILESTONESPACING" val="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Mobile Beta"/>
  <p:tag name="OTLDATE" val="2020-09-03T17:00:00.0000000Z"/>
  <p:tag name="OTLPOSITIONONTASK" val="None"/>
  <p:tag name="OTLRELATEDTASKID" val="00000000-0000-0000-0000-000000000000"/>
  <p:tag name="OTLWEEKNUMBERINGFORMAT" val="WNFormat1"/>
  <p:tag name="OTLWEEKNUMBERINGISVISIBLE" val="False"/>
  <p:tag name="OTLMILESTONESPACING" val="5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Win Beta"/>
  <p:tag name="OTLDATE" val="2020-10-13T17:00:00.0000000Z"/>
  <p:tag name="OTLPOSITIONONTASK" val="None"/>
  <p:tag name="OTLRELATEDTASKID" val="00000000-0000-0000-0000-000000000000"/>
  <p:tag name="OTLWEEKNUMBERINGFORMAT" val="WNFormat1"/>
  <p:tag name="OTLWEEKNUMBERINGISVISIBLE" val="False"/>
  <p:tag name="OTLMILESTONESPACING" val="5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Partner NDAs"/>
  <p:tag name="OTLDATE" val="2020-04-01T17:00:00.0000000Z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Sales Agreements"/>
  <p:tag name="OTLDATE" val="2020-07-05T17:00:00.0000000Z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Distributor Agreements"/>
  <p:tag name="OTLDATE" val="2020-07-16T17:00:00.0000000Z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Web App Release"/>
  <p:tag name="OTLDATE" val="2020-11-22T17:00:00.0000000Z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Mobile App Release"/>
  <p:tag name="OTLDATE" val="2020-12-01T17:00:00.0000000Z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PC App Release"/>
  <p:tag name="OTLDATE" val="2020-12-01T17:00:00.0000000Z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X3N3aW1sYW5lc1YyIjpbeyIkaWQiOiIyIiwiX2FjdGl2aXRpZXMiOlt7IiRpZCI6IjMiLCJfcm93cyI6W3siJGlkIjoiNCIsIl90YXNrcyI6W10sIl9taWxlc3RvbmVzIjpbeyIkaWQiOiI1IiwiSWQiOiI2OTJkMDNlYi00Y2MyLTRhMTQtODljMy02NTY5ODliMzk4MWQiLCJJbmRleCI6MCwiR3JvdXBJZCI6bnVsbCwiVGl0bGUiOiJQdWJsaXNoIGRhdGEiLCJEYXRlVGltZSI6IjIwMjItMDQtMzBUMjM6NTk6MDBaIiwiUGVyY2VudGFnZUNvbXBsZXRlIjoxNS4wLCJOb3RlIjpudWxsLCJTdHlsZSI6eyIkaWQiOiI2IiwiVGl0bGVQb3NpdGlvbiI6IkxlZnQiLCJEYXRlUG9zaXRpb24iOiJSaWdodCIsIlNoYXBlVHlwZSI6MTcsIlNoYXBlU2l6ZSI6MCwiU3BhY2luZyI6NSwiU2hhcGVTdHlsZSI6eyIkaWQiOiI3IiwiTWFyZ2luIjp7IiRpZCI6IjgiLCJUb3AiOjAuMCwiTGVmdCI6MC4wLCJSaWdodCI6MC4wLCJCb3R0b20iOjAuMH0sIlBhZGRpbmciOnsiJGlkIjoiOSIsIlRvcCI6MC4wLCJMZWZ0IjowLjAsIlJpZ2h0IjowLjAsIkJvdHRvbSI6MC4wfSwiQmFja2dyb3VuZCI6eyIkaWQiOiIxMCIsIkNvbG9yIjp7IiRpZCI6IjExIiwiQSI6MjU1LCJSIjoyNTIsIkciOjIxMiwiQiI6NzF9fSwiSXNWaXNpYmxlIjp0cnVlLCJXaWR0aCI6MTQuMCwiSGVpZ2h0IjoxNC4wLCJCb3JkZXJTdHlsZSI6eyIkaWQiOiIxMiIsIkxpbmVDb2xvciI6bnVsbCwiTGluZVdlaWdodCI6MC4wLCJMaW5lVHlwZSI6MCwiUGFyZW50U3R5bGUiOm51bGx9LCJQYXJlbnRTdHlsZSI6bnVsbH0sIlRpdGxlU3R5bGUiOnsiJGlkIjoiMTMiLCJGb250U2V0dGluZ3MiOnsiJGlkIjoiMTQiLCJGb250U2l6ZSI6MTAsIkZvbnROYW1lIjoiQ2FsaWJyaSIsIklzQm9sZCI6ZmFsc2UsIklzSXRhbGljIjpmYWxzZSwiSXNVbmRlcmxpbmVkIjpmYWxzZSwiUGFyZW50U3R5bGUiOm51bGx9LCJBdXRvU2l6ZSI6MiwiRm9yZWdyb3VuZCI6eyIkaWQiOiIxNSIsIkNvbG9yIjp7IiRpZCI6IjE2IiwiQSI6MjU1LCJSIjowLCJHIjowLCJCIjowfX0sIk1heFdpZHRoIjo1MC41NTAwMDAwMDAwMDAwMDQsIk1heEhlaWdodCI6IkluZmluaXR5IiwiU21hcnRGb3JlZ3JvdW5kSXNBY3RpdmUiOmZhbHNlLCJIb3Jpem9udGFsQWxpZ25tZW50IjoyLCJWZXJ0aWNhbEFsaWdubWVudCI6MCwiU21hcnRGb3JlZ3JvdW5kIjpudWxsLCJCYWNrZ3JvdW5kRmlsbFR5cGUiOjAsIk1hcmdpbiI6eyIkaWQiOiIxNyIsIlRvcCI6MC4wLCJMZWZ0IjowLjAsIlJpZ2h0IjowLjAsIkJvdHRvbSI6MC4wfSwiUGFkZGluZyI6eyIkaWQiOiIxOCIsIlRvcCI6MC4wLCJMZWZ0IjowLjAsIlJpZ2h0IjowLjAsIkJvdHRvbSI6MC4wfSwiQmFja2dyb3VuZCI6eyIkaWQiOiIxOSIsIkNvbG9yIjp7IiRpZCI6IjIwIiwiQSI6MCwiUiI6MjU1LCJHIjoyNTUsIkIiOjI1NX19LCJJc1Zpc2libGUiOnRydWUsIldpZHRoIjowLjAsIkhlaWdodCI6MC4wLCJCb3JkZXJTdHlsZSI6bnVsbCwiUGFyZW50U3R5bGUiOm51bGx9LCJEYXRlU3R5bGUiOnsiJGlkIjoiMjEiLCJGb250U2V0dGluZ3MiOnsiJGlkIjoiMjIiLCJGb250U2l6ZSI6MTAsIkZvbnROYW1lIjoiQ2FsaWJyaSIsIklzQm9sZCI6ZmFsc2UsIklzSXRhbGljIjpmYWxzZSwiSXNVbmRlcmxpbmVkIjpmYWxzZSwiUGFyZW50U3R5bGUiOm51bGx9LCJBdXRvU2l6ZSI6MCwiRm9yZWdyb3VuZCI6eyIkaWQiOiIyMyIsIkNvbG9yIjp7IiRpZCI6IjI0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yNSIsIlRvcCI6MC4wLCJMZWZ0IjowLjAsIlJpZ2h0IjowLjAsIkJvdHRvbSI6MC4wfSwiUGFkZGluZyI6eyIkaWQiOiIyNiIsIlRvcCI6MC4wLCJMZWZ0IjowLjAsIlJpZ2h0IjowLjAsIkJvdHRvbSI6MC4wfSwiQmFja2dyb3VuZCI6eyIkaWQiOiIyNyIsIkNvbG9yIjp7IiRpZCI6IjI4IiwiQSI6MCwiUiI6MjU1LCJHIjoyNTUsIkIiOjI1NX19LCJJc1Zpc2libGUiOnRydWUsIldpZHRoIjowLjAsIkhlaWdodCI6MC4wLCJCb3JkZXJTdHlsZSI6bnVsbCwiUGFyZW50U3R5bGUiOm51bGx9LCJEYXRlRm9ybWF0Ijp7IiRpZCI6IjI5IiwiRm9ybWF0U3RyaW5nIjoiTU1NIGQsIHl5eXkiLCJTZXBhcmF0b3IiOiIvIiwiVXNlSW50ZXJuYXRpb25hbERhdGVGb3JtYXQiOmZhbHNlLCJEYXRlSXNWaXNpYmxlIjp0cnVlLCJUaW1lSXNWaXNpYmxlIjpmYWxzZSwiSG91ckRpZ2l0cyI6MSwiQW1QbURlc2lnbmF0b3IiOjIsIlRyaW0wME1pbnV0ZXMiOmZhbHNlLCJMYXN0S25vd25WaXNpYmlsaXR5U3RhdGUiOnsiJGlkIjoiMzAiLCJEYXRlUGFydElzVmlzaWJsZSI6dHJ1ZSwiVGltZVBhcnRJc1Zpc2libGUiOmZhbHNlfX0sIldlZWtOdW1iZXJpbmciOnsiJGlkIjoiMzEiLCJGb3JtYXQiOjAsIklzVmlzaWJsZSI6ZmFsc2UsIkxhc3RLbm93blZpc2liaWxpdHlTdGF0ZSI6ZmFsc2V9LCJJc1Zpc2libGUiOnRydWUsIlBhcmVudFN0eWxlIjpudWxsfSwiSHlwZXJsaW5rIjp7IiRpZCI6IjMyIiwiQWRkcmVzcyI6IiIsIlN1YkFkZHJlc3MiOiIifSwiSW1wb3J0SWQiOm51bGx9XSwiSWQiOiIwMDAwMDAwMC0wMDAwLTAwMDAtMDAwMC0wMDAwMDAwMDAwMDAiLCJJc1NpbmdsZUl0ZW1Sb3ciOnRydWV9LHsiJGlkIjoiMzMiLCJfdGFza3MiOlt7IiRpZCI6IjM0IiwiX2F0dGFjaGVkTWlsZXN0b25lcyI6W10sIlRhc2tEZWZpbml0aW9uIjp7IiRpZCI6IjM1IiwiR3JvdXBOYW1lIjpudWxsLCJTdGFydERhdGUiOiIyMDIxLTA0LTAzVDAwOjAwOjAwWiIsIkVuZERhdGUiOiIyMDIyLTA2LTMwVDA5OjE2OjAwWiIsIlBlcmNlbnRhZ2VDb21wbGV0ZSI6MTUuMCwiU3R5bGUiOnsiJGlkIjoiMzYiLCJTaGFwZSI6NCwiU2hhcGVUaGlja25lc3MiOjAsIkR1cmF0aW9uRm9ybWF0IjowLCJJbmNsdWRlTm9uV29ya2luZ0RheXNJbkR1cmF0aW9uIjpmYWxzZSwiUGVyY2VudGFnZUNvbXBsZXRlU3R5bGUiOnsiJGlkIjoiMzciLCJGb250U2V0dGluZ3MiOnsiJGlkIjoiMzgiLCJGb250U2l6ZSI6MTAsIkZvbnROYW1lIjoiQ2FsaWJyaSIsIklzQm9sZCI6ZmFsc2UsIklzSXRhbGljIjpmYWxzZSwiSXNVbmRlcmxpbmVkIjpmYWxzZSwiUGFyZW50U3R5bGUiOm51bGx9LCJBdXRvU2l6ZSI6MCwiRm9yZWdyb3VuZCI6eyIkaWQiOiIzOSIsIkNvbG9yIjp7IiRpZCI6IjQwIiwiQSI6MjU1LCJSIjoxOTIsIkciOjgwLCJCIjo3N319LCJNYXhXaWR0aCI6MjAwLjAsIk1heEhlaWdodCI6IkluZmluaXR5IiwiU21hcnRGb3JlZ3JvdW5kSXNBY3RpdmUiOmZhbHNlLCJIb3Jpem9udGFsQWxpZ25tZW50IjowLCJWZXJ0aWNhbEFsaWdubWVudCI6MCwiU21hcnRGb3JlZ3JvdW5kIjpudWxsLCJCYWNrZ3JvdW5kRmlsbFR5cGUiOjAsIk1hcmdpbiI6eyIkaWQiOiI0MSIsIlRvcCI6MC4wLCJMZWZ0IjowLjAsIlJpZ2h0IjowLjAsIkJvdHRvbSI6MC4wfSwiUGFkZGluZyI6eyIkaWQiOiI0MiIsIlRvcCI6MC4wLCJMZWZ0IjowLjAsIlJpZ2h0IjowLjAsIkJvdHRvbSI6MC4wfSwiQmFja2dyb3VuZCI6eyIkaWQiOiI0MyIsIkNvbG9yIjp7IiRpZCI6IjQ0IiwiQSI6ODksIlIiOjAsIkciOjAsIkIiOjB9fSwiSXNWaXNpYmxlIjp0cnVlLCJXaWR0aCI6MC4wLCJIZWlnaHQiOjAuMCwiQm9yZGVyU3R5bGUiOnsiJGlkIjoiNDUiLCJMaW5lQ29sb3IiOm51bGwsIkxpbmVXZWlnaHQiOjAuMCwiTGluZVR5cGUiOjAsIlBhcmVudFN0eWxlIjpudWxsfSwiUGFyZW50U3R5bGUiOm51bGx9LCJEdXJhdGlvblN0eWxlIjp7IiRpZCI6IjQ2IiwiRm9udFNldHRpbmdzIjp7IiRpZCI6IjQ3IiwiRm9udFNpemUiOjEwLCJGb250TmFtZSI6IkNhbGlicmkiLCJJc0JvbGQiOmZhbHNlLCJJc0l0YWxpYyI6ZmFsc2UsIklzVW5kZXJsaW5lZCI6ZmFsc2UsIlBhcmVudFN0eWxlIjpudWxsfSwiQXV0b1NpemUiOjAsIkZvcmVncm91bmQiOnsiJGlkIjoiNDgiLCJDb2xvciI6eyIkaWQiOiI0OS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UwIiwiVG9wIjowLjAsIkxlZnQiOjAuMCwiUmlnaHQiOjAuMCwiQm90dG9tIjowLjB9LCJQYWRkaW5nIjp7IiRpZCI6IjUxIiwiVG9wIjowLjAsIkxlZnQiOjAuMCwiUmlnaHQiOjAuMCwiQm90dG9tIjowLjB9LCJCYWNrZ3JvdW5kIjp7IiRpZCI6IjUyIiwiQ29sb3IiOnsiJHJlZiI6IjQ0In19LCJJc1Zpc2libGUiOnRydWUsIldpZHRoIjowLjAsIkhlaWdodCI6MC4wLCJCb3JkZXJTdHlsZSI6eyIkaWQiOiI1MyIsIkxpbmVDb2xvciI6bnVsbCwiTGluZVdlaWdodCI6MC4wLCJMaW5lVHlwZSI6MCwiUGFyZW50U3R5bGUiOm51bGx9LCJQYXJlbnRTdHlsZSI6bnVsbH0sIkhvcml6b250YWxDb25uZWN0b3JTdHlsZSI6eyIkaWQiOiI1NCIsIkxpbmVDb2xvciI6eyIkaWQiOiI1NSIsIiR0eXBlIjoiTkxSRS5Db21tb24uRG9tLlNvbGlkQ29sb3JCcnVzaCwgTkxSRS5Db21tb24iLCJDb2xvciI6eyIkaWQiOiI1NiIsIkEiOjI1NSwiUiI6MjA0LCJHIjoyMDQsIkIiOjIwNH19LCJMaW5lV2VpZ2h0IjoxLjAsIkxpbmVUeXBlIjowLCJQYXJlbnRTdHlsZSI6bnVsbH0sIlZlcnRpY2FsQ29ubmVjdG9yU3R5bGUiOnsiJGlkIjoiNTciLCJMaW5lQ29sb3IiOnsiJGlkIjoiNTgiLCIkdHlwZSI6Ik5MUkUuQ29tbW9uLkRvbS5Tb2xpZENvbG9yQnJ1c2gsIE5MUkUuQ29tbW9uIiwiQ29sb3IiOnsiJGlkIjoiNTkiLCJBIjoyNTUsIlIiOjIwNCwiRyI6MjA0LCJCIjoyMDR9fSwiTGluZVdlaWdodCI6MC4wLCJMaW5lVHlwZSI6MCwiUGFyZW50U3R5bGUiOm51bGx9LCJNYXJnaW4iOm51bGwsIlN0YXJ0RGF0ZVBvc2l0aW9uIjoxLCJFbmREYXRlUG9zaXRpb24iOjEsIkRhdGVJc1Zpc2libGUiOnRydWUsIlRpdGxlUG9zaXRpb24iOjIsIkR1cmF0aW9uUG9zaXRpb24iOjYsIlBlcmNlbnRhZ2VDb21wbGV0ZWRQb3NpdGlvbiI6NiwiU3BhY2luZyI6MywiSXNCZWxvd1RpbWViYW5kIjp0cnVlLCJQZXJjZW50YWdlQ29tcGxldGVTaGFwZU9wYWNpdHkiOjM1LCJTaGFwZVN0eWxlIjp7IiRpZCI6IjYwIiwiTWFyZ2luIjp7IiRpZCI6IjYxIiwiVG9wIjowLjAsIkxlZnQiOjQuMCwiUmlnaHQiOjQuMCwiQm90dG9tIjowLjB9LCJQYWRkaW5nIjp7IiRpZCI6IjYyIiwiVG9wIjowLjAsIkxlZnQiOjAuMCwiUmlnaHQiOjAuMCwiQm90dG9tIjowLjB9LCJCYWNrZ3JvdW5kIjp7IiRpZCI6IjYzIiwiQ29sb3IiOnsiJGlkIjoiNjQiLCJBIjoyNTUsIlIiOjI1MiwiRyI6MjEyLCJCIjo3MX19LCJJc1Zpc2libGUiOnRydWUsIldpZHRoIjowLjAsIkhlaWdodCI6MTAuMCwiQm9yZGVyU3R5bGUiOnsiJGlkIjoiNjUiLCJMaW5lQ29sb3IiOnsiJGlkIjoiNjYiLCIkdHlwZSI6Ik5MUkUuQ29tbW9uLkRvbS5Tb2xpZENvbG9yQnJ1c2gsIE5MUkUuQ29tbW9uIiwiQ29sb3IiOnsiJGlkIjoiNjciLCJBIjoyNTUsIlIiOjI1NSwiRyI6MCwiQiI6MH19LCJMaW5lV2VpZ2h0IjowLjAsIkxpbmVUeXBlIjowLCJQYXJlbnRTdHlsZSI6bnVsbH0sIlBhcmVudFN0eWxlIjpudWxsfSwiVGl0bGVTdHlsZSI6eyIkaWQiOiI2OCIsIkZvbnRTZXR0aW5ncyI6eyIkaWQiOiI2OSIsIkZvbnRTaXplIjoxMCwiRm9udE5hbWUiOiJDYWxpYnJpIiwiSXNCb2xkIjp0cnVlLCJJc0l0YWxpYyI6ZmFsc2UsIklzVW5kZXJsaW5lZCI6ZmFsc2UsIlBhcmVudFN0eWxlIjpudWxsfSwiQXV0b1NpemUiOjIsIkZvcmVncm91bmQiOnsiJGlkIjoiNzAiLCJDb2xvciI6eyIkaWQiOiI3MSIsIkEiOjI1NSwiUiI6MCwiRyI6MCwiQiI6MH19LCJNYXhXaWR0aCI6NjEuNTUzMzMzMzMzMzMzMzM1LCJNYXhIZWlnaHQiOiJJbmZpbml0eSIsIlNtYXJ0Rm9yZWdyb3VuZElzQWN0aXZlIjpmYWxzZSwiSG9yaXpvbnRhbEFsaWdubWVudCI6MSwiVmVydGljYWxBbGlnbm1lbnQiOjAsIlNtYXJ0Rm9yZWdyb3VuZCI6bnVsbCwiQmFja2dyb3VuZEZpbGxUeXBlIjowLCJNYXJnaW4iOnsiJGlkIjoiNzIiLCJUb3AiOjAuMCwiTGVmdCI6MC4wLCJSaWdodCI6MC4wLCJCb3R0b20iOjAuMH0sIlBhZGRpbmciOnsiJGlkIjoiNzMiLCJUb3AiOjAuMCwiTGVmdCI6MC4wLCJSaWdodCI6MC4wLCJCb3R0b20iOjAuMH0sIkJhY2tncm91bmQiOnsiJGlkIjoiNzQiLCJDb2xvciI6eyIkaWQiOiI3NSIsIkEiOjAsIlIiOjI1NSwiRyI6MjU1LCJCIjoyNTV9fSwiSXNWaXNpYmxlIjp0cnVlLCJXaWR0aCI6MC4wLCJIZWlnaHQiOjAuMCwiQm9yZGVyU3R5bGUiOnsiJGlkIjoiNzYiLCJMaW5lQ29sb3IiOm51bGwsIkxpbmVXZWlnaHQiOjAuMCwiTGluZVR5cGUiOjAsIlBhcmVudFN0eWxlIjpudWxsfSwiUGFyZW50U3R5bGUiOm51bGx9LCJEYXRlU3R5bGUiOnsiJGlkIjoiNzciLCJGb250U2V0dGluZ3MiOnsiJGlkIjoiNzgiLCJGb250U2l6ZSI6MTAsIkZvbnROYW1lIjoiQ2FsaWJyaSIsIklzQm9sZCI6ZmFsc2UsIklzSXRhbGljIjpmYWxzZSwiSXNVbmRlcmxpbmVkIjpmYWxzZSwiUGFyZW50U3R5bGUiOm51bGx9LCJBdXRvU2l6ZSI6MCwiRm9yZWdyb3VuZCI6eyIkaWQiOiI3OSIsIkNvbG9yIjp7IiRpZCI6IjgwIiwiQSI6MjU1LCJSIjo2NCwiRyI6NjQsIkIiOjY1fX0sIk1heFdpZHRoIjoyMDAuMCwiTWF4SGVpZ2h0IjoiSW5maW5pdHkiLCJTbWFydEZvcmVncm91bmRJc0FjdGl2ZSI6ZmFsc2UsIkhvcml6b250YWxBbGlnbm1lbnQiOjAsIlZlcnRpY2FsQWxpZ25tZW50IjowLCJTbWFydEZvcmVncm91bmQiOm51bGwsIkJhY2tncm91bmRGaWxsVHlwZSI6MCwiTWFyZ2luIjp7IiRpZCI6IjgxIiwiVG9wIjowLjAsIkxlZnQiOjAuMCwiUmlnaHQiOjAuMCwiQm90dG9tIjowLjB9LCJQYWRkaW5nIjp7IiRpZCI6IjgyIiwiVG9wIjowLjAsIkxlZnQiOjAuMCwiUmlnaHQiOjAuMCwiQm90dG9tIjowLjB9LCJCYWNrZ3JvdW5kIjp7IiRpZCI6IjgzIiwiQ29sb3IiOnsiJGlkIjoiODQiLCJBIjowLCJSIjoyNTUsIkciOjI1NSwiQiI6MjU1fX0sIklzVmlzaWJsZSI6dHJ1ZSwiV2lkdGgiOjAuMCwiSGVpZ2h0IjowLjAsIkJvcmRlclN0eWxlIjp7IiRpZCI6Ijg1IiwiTGluZUNvbG9yIjpudWxsLCJMaW5lV2VpZ2h0IjowLjAsIkxpbmVUeXBlIjowLCJQYXJlbnRTdHlsZSI6bnVsbH0sIlBhcmVudFN0eWxlIjpudWxsfSwiRGF0ZUZvcm1hdCI6eyIkaWQiOiI4Ni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4NyIsIkZvcm1hdCI6MCwiSXNWaXNpYmxlIjpmYWxzZSwiTGFzdEtub3duVmlzaWJpbGl0eVN0YXRlIjpmYWxzZX0sIklzVmlzaWJsZSI6dHJ1ZSwiUGFyZW50U3R5bGUiOm51bGx9LCJJbmRleCI6MSwiU21hcnREdXJhdGlvbkFjdGl2YXRlZCI6ZmFsc2UsIkRhdGVGb3JtYXQiOnsiJHJlZiI6Ijg2In0sIldlZWtOdW1iZXJpbmciOnsiJGlkIjoiODgiLCJGb3JtYXQiOjAsIklzVmlzaWJsZSI6ZmFsc2UsIkxhc3RLbm93blZpc2liaWxpdHlTdGF0ZSI6ZmFsc2V9LCJJZCI6ImZhNjM3NWI0LWQ1ZDEtNDVlZS1iN2IyLWM3YTdmNDAzMDk3OSIsIkltcG9ydElkIjpudWxsLCJUaXRsZSI6Ikdlcm1hbnkgUGlsb3QgIiwiTm90ZSI6bnVsbCwiSHlwZXJsaW5rIjp7IiRpZCI6Ijg5IiwiQWRkcmVzcyI6IiIsIlN1YkFkZHJlc3MiOiIifSwiSXNDaGFuZ2VkIjpmYWxzZSwiSXNOZXciOmZhbHNlfX1dLCJfbWlsZXN0b25lcyI6W10sIklkIjoiMDAwMDAwMDAtMDAwMC0wMDAwLTAwMDAtMDAwMDAwMDAwMDAwIiwiSXNTaW5nbGVJdGVtUm93Ijp0cnVlfV0sIkluZGV4IjowLCJJZCI6Ijk4YjM2Zjg4LTk2NWMtNGRmZS1iZmQ4LTYyYjc0ODdiMjk0OSIsIkhlYWRlclRleHQiOiJHZXJtYW55IiwiSXNEZWZhdWx0IjpmYWxzZSwiU3R5bGUiOnsiJGlkIjoiOTAiLCJIZWFkZXJTdHlsZSI6eyIkaWQiOiI5MSIsIlRleHRTdHlsZSI6eyIkaWQiOiI5MiIsIkZvbnRTZXR0aW5ncyI6eyIkaWQiOiI5MyIsIkZvbnRTaXplIjoxMywiRm9udE5hbWUiOiJDYWxpYnJpIiwiSXNCb2xkIjp0cnVlLCJJc0l0YWxpYyI6ZmFsc2UsIklzVW5kZXJsaW5lZCI6ZmFsc2UsIlBhcmVudFN0eWxlIjpudWxsfSwiQXV0b1NpemUiOjAsIkZvcmVncm91bmQiOnsiJGlkIjoiOTQiLCJDb2xvciI6eyIkaWQiOiI5N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k2IiwiVG9wIjowLjAsIkxlZnQiOjAuMCwiUmlnaHQiOjAuMCwiQm90dG9tIjowLjB9LCJQYWRkaW5nIjp7IiRpZCI6Ijk3IiwiVG9wIjowLjAsIkxlZnQiOjAuMCwiUmlnaHQiOjAuMCwiQm90dG9tIjowLjB9LCJCYWNrZ3JvdW5kIjp7IiRpZCI6Ijk4IiwiQ29sb3IiOnsiJGlkIjoiOTkiLCJBIjowLCJSIjoyNTUsIkciOjI1NSwiQiI6MjU1fX0sIklzVmlzaWJsZSI6dHJ1ZSwiV2lkdGgiOjAuMCwiSGVpZ2h0IjowLjAsIkJvcmRlclN0eWxlIjpudWxsLCJQYXJlbnRTdHlsZSI6bnVsbH0sIlJlY3RhbmdsZVN0eWxlIjp7IiRpZCI6IjEwMCIsIk1hcmdpbiI6eyIkaWQiOiIxMDEiLCJUb3AiOjAuMCwiTGVmdCI6MC4wLCJSaWdodCI6MC4wLCJCb3R0b20iOjAuMH0sIlBhZGRpbmciOnsiJGlkIjoiMTAyIiwiVG9wIjowLjAsIkxlZnQiOjAuMCwiUmlnaHQiOjAuMCwiQm90dG9tIjowLjB9LCJCYWNrZ3JvdW5kIjp7IiRpZCI6IjEwMyIsIkNvbG9yIjp7IiRpZCI6IjEwNCIsIkEiOjIwNCwiUiI6MjUyLCJHIjoyMTIsIkIiOjcxfX0sIklzVmlzaWJsZSI6dHJ1ZSwiV2lkdGgiOjAuMCwiSGVpZ2h0IjowLjAsIkJvcmRlclN0eWxlIjp7IiRpZCI6IjEwNSIsIkxpbmVDb2xvciI6eyIkaWQiOiIxMDYiLCIkdHlwZSI6Ik5MUkUuQ29tbW9uLkRvbS5Tb2xpZENvbG9yQnJ1c2gsIE5MUkUuQ29tbW9uIiwiQ29sb3IiOnsiJGlkIjoiMTA3IiwiQSI6MjU1LCJSIjoyNTUsIkciOjI1NSwiQiI6MjU1fX0sIkxpbmVXZWlnaHQiOjAuMCwiTGluZVR5cGUiOjAsIlBhcmVudFN0eWxlIjpudWxsfSwiUGFyZW50U3R5bGUiOm51bGx9LCJNYXJnaW4iOnsiJGlkIjoiMTA4IiwiVG9wIjowLjAsIkxlZnQiOjAuMCwiUmlnaHQiOjAuMCwiQm90dG9tIjowLjB9LCJQYWRkaW5nIjp7IiRpZCI6IjEwOSIsIlRvcCI6MC4wLCJMZWZ0IjowLjAsIlJpZ2h0IjowLjAsIkJvdHRvbSI6MC4wfSwiQmFja2dyb3VuZCI6bnVsbCwiSXNWaXNpYmxlIjp0cnVlLCJXaWR0aCI6MC4wLCJIZWlnaHQiOjAuMCwiQm9yZGVyU3R5bGUiOm51bGwsIlBhcmVudFN0eWxlIjpudWxsfSwiQmFja2dyb3VuZFN0eWxlIjp7IiRpZCI6IjExMCIsIk1hcmdpbiI6eyIkaWQiOiIxMTEiLCJUb3AiOjAuMCwiTGVmdCI6MC4wLCJSaWdodCI6MC4wLCJCb3R0b20iOjAuMH0sIlBhZGRpbmciOnsiJGlkIjoiMTEyIiwiVG9wIjowLjAsIkxlZnQiOjAuMCwiUmlnaHQiOjAuMCwiQm90dG9tIjowLjB9LCJCYWNrZ3JvdW5kIjp7IiRpZCI6IjExMyIsIkNvbG9yIjp7IiRpZCI6IjExNCIsIkEiOjUxLCJSIjoxNjUsIkciOjE2NSwiQiI6MTY1fX0sIklzVmlzaWJsZSI6dHJ1ZSwiV2lkdGgiOjAuMCwiSGVpZ2h0IjowLjAsIkJvcmRlclN0eWxlIjp7IiRpZCI6IjExNSIsIkxpbmVDb2xvciI6eyIkaWQiOiIxMTYiLCIkdHlwZSI6Ik5MUkUuQ29tbW9uLkRvbS5Tb2xpZENvbG9yQnJ1c2gsIE5MUkUuQ29tbW9uIiwiQ29sb3IiOnsiJGlkIjoiMTE3IiwiQSI6MjU1LCJSIjoyNTUsIkciOjAsIkIiOjB9fSwiTGluZVdlaWdodCI6MC4wLCJMaW5lVHlwZSI6MCwiUGFyZW50U3R5bGUiOm51bGx9LCJQYXJlbnRTdHlsZSI6bnVsbH0sIk1hcmdpbiI6eyIkaWQiOiIxMTgiLCJUb3AiOjAuMCwiTGVmdCI6MC4wLCJSaWdodCI6MC4wLCJCb3R0b20iOjAuMH0sIlBhZGRpbmciOnsiJGlkIjoiMTE5IiwiVG9wIjowLjAsIkxlZnQiOjAuMCwiUmlnaHQiOjAuMCwiQm90dG9tIjowLjB9LCJJc1Zpc2libGUiOnRydWUsIldpZHRoIjowLjAsIkhlaWdodCI6MC4wLCJCb3JkZXJTdHlsZSI6bnVsbCwiUGFyZW50U3R5bGUiOm51bGx9fSx7IiRpZCI6IjEyMCIsIl9yb3dzIjpbXSwiSW5kZXgiOjAsIklkIjoiNzU4YWJjMGItN2M5OC00Y2VhLTk4MTgtMTE5ZGIwYzU3NjcwIiwiSGVhZGVyVGV4dCI6bnVsbCwiSXNEZWZhdWx0Ijp0cnVlLCJTdHlsZSI6eyIkaWQiOiIxMjEiLCJIZWFkZXJTdHlsZSI6eyIkaWQiOiIxMjIiLCJUZXh0U3R5bGUiOnsiJGlkIjoiMTIzIiwiRm9udFNldHRpbmdzIjp7IiRpZCI6IjEyNCIsIkZvbnRTaXplIjoxMSwiRm9udE5hbWUiOiJDYWxpYnJpIiwiSXNCb2xkIjpmYWxzZSwiSXNJdGFsaWMiOmZhbHNlLCJJc1VuZGVybGluZWQiOmZhbHNlLCJQYXJlbnRTdHlsZSI6bnVsbH0sIkF1dG9TaXplIjowLCJGb3JlZ3JvdW5kIjp7IiRpZCI6IjEyNSIsIkNvbG9yIjp7IiRpZCI6IjEyNi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EyNyIsIlRvcCI6MC4wLCJMZWZ0IjowLjAsIlJpZ2h0IjowLjAsIkJvdHRvbSI6MC4wfSwiUGFkZGluZyI6eyIkaWQiOiIxMjgiLCJUb3AiOjAuMCwiTGVmdCI6MC4wLCJSaWdodCI6MC4wLCJCb3R0b20iOjAuMH0sIkJhY2tncm91bmQiOm51bGwsIklzVmlzaWJsZSI6dHJ1ZSwiV2lkdGgiOjAuMCwiSGVpZ2h0IjowLjAsIkJvcmRlclN0eWxlIjpudWxsLCJQYXJlbnRTdHlsZSI6bnVsbH0sIlJlY3RhbmdsZVN0eWxlIjp7IiRpZCI6IjEyOSIsIk1hcmdpbiI6eyIkaWQiOiIxMzAiLCJUb3AiOjAuMCwiTGVmdCI6MC4wLCJSaWdodCI6MC4wLCJCb3R0b20iOjAuMH0sIlBhZGRpbmciOnsiJGlkIjoiMTMxIiwiVG9wIjowLjAsIkxlZnQiOjAuMCwiUmlnaHQiOjAuMCwiQm90dG9tIjowLjB9LCJCYWNrZ3JvdW5kIjp7IiRpZCI6IjEzMiIsIkNvbG9yIjp7IiRpZCI6IjEzMyIsIkEiOjYzLCJSIjoxNjUsIkciOjE2NSwiQiI6MTY1fX0sIklzVmlzaWJsZSI6dHJ1ZSwiV2lkdGgiOjAuMCwiSGVpZ2h0IjowLjAsIkJvcmRlclN0eWxlIjp7IiRpZCI6IjEzNCIsIkxpbmVDb2xvciI6eyIkaWQiOiIxMzUiLCIkdHlwZSI6Ik5MUkUuQ29tbW9uLkRvbS5Tb2xpZENvbG9yQnJ1c2gsIE5MUkUuQ29tbW9uIiwiQ29sb3IiOnsiJGlkIjoiMTM2IiwiQSI6MjU1LCJSIjoyNTUsIkciOjAsIkIiOjB9fSwiTGluZVdlaWdodCI6MC4wLCJMaW5lVHlwZSI6MCwiUGFyZW50U3R5bGUiOm51bGx9LCJQYXJlbnRTdHlsZSI6bnVsbH0sIk1hcmdpbiI6eyIkaWQiOiIxMzciLCJUb3AiOjAuMCwiTGVmdCI6MC4wLCJSaWdodCI6MC4wLCJCb3R0b20iOjAuMH0sIlBhZGRpbmciOnsiJGlkIjoiMTM4IiwiVG9wIjowLjAsIkxlZnQiOjAuMCwiUmlnaHQiOjAuMCwiQm90dG9tIjowLjB9LCJCYWNrZ3JvdW5kIjpudWxsLCJJc1Zpc2libGUiOnRydWUsIldpZHRoIjowLjAsIkhlaWdodCI6MC4wLCJCb3JkZXJTdHlsZSI6bnVsbCwiUGFyZW50U3R5bGUiOm51bGx9LCJCYWNrZ3JvdW5kU3R5bGUiOnsiJGlkIjoiMTM5IiwiTWFyZ2luIjp7IiRpZCI6IjE0MCIsIlRvcCI6MC4wLCJMZWZ0IjowLjAsIlJpZ2h0IjowLjAsIkJvdHRvbSI6MC4wfSwiUGFkZGluZyI6eyIkaWQiOiIxNDEiLCJUb3AiOjAuMCwiTGVmdCI6MC4wLCJSaWdodCI6MC4wLCJCb3R0b20iOjAuMH0sIkJhY2tncm91bmQiOnsiJGlkIjoiMTQyIiwiQ29sb3IiOnsiJGlkIjoiMTQzIiwiQSI6NTEsIlIiOjE2NSwiRyI6MTY1LCJCIjoxNjV9fSwiSXNWaXNpYmxlIjp0cnVlLCJXaWR0aCI6MC4wLCJIZWlnaHQiOjAuMCwiQm9yZGVyU3R5bGUiOnsiJGlkIjoiMTQ0IiwiTGluZUNvbG9yIjp7IiRpZCI6IjE0NSIsIiR0eXBlIjoiTkxSRS5Db21tb24uRG9tLlNvbGlkQ29sb3JCcnVzaCwgTkxSRS5Db21tb24iLCJDb2xvciI6eyIkaWQiOiIxNDYiLCJBIjoyNTUsIlIiOjI1NSwiRyI6MCwiQiI6MH19LCJMaW5lV2VpZ2h0IjowLjAsIkxpbmVUeXBlIjowLCJQYXJlbnRTdHlsZSI6bnVsbH0sIlBhcmVudFN0eWxlIjpudWxsfSwiTWFyZ2luIjp7IiRpZCI6IjE0NyIsIlRvcCI6MC4wLCJMZWZ0IjowLjAsIlJpZ2h0IjowLjAsIkJvdHRvbSI6MC4wfSwiUGFkZGluZyI6eyIkaWQiOiIxNDgiLCJUb3AiOjAuMCwiTGVmdCI6MC4wLCJSaWdodCI6MC4wLCJCb3R0b20iOjAuMH0sIklzVmlzaWJsZSI6dHJ1ZSwiV2lkdGgiOjAuMCwiSGVpZ2h0IjowLjAsIkJvcmRlclN0eWxlIjpudWxsLCJQYXJlbnRTdHlsZSI6bnVsbH19LHsiJGlkIjoiMTQ5IiwiX3Jvd3MiOlt7IiRpZCI6IjE1MCIsIl90YXNrcyI6W10sIl9taWxlc3RvbmVzIjpbeyIkaWQiOiIxNTEiLCJJZCI6IjlkZjRiODY5LTU2NTEtNDM3NC1iNTRmLTc2MjVlZWFjZmQ1MiIsIkluZGV4IjoyLCJHcm91cElkIjpudWxsLCJUaXRsZSI6IlB1Ymxpc2ggZGF0YSIsIkRhdGVUaW1lIjoiMjAyMi0wNi0wNFQyMzo1OTowMFoiLCJQZXJjZW50YWdlQ29tcGxldGUiOm51bGwsIk5vdGUiOm51bGwsIlN0eWxlIjp7IiRpZCI6IjE1MiIsIlRpdGxlUG9zaXRpb24iOiJMZWZ0IiwiRGF0ZVBvc2l0aW9uIjoiUmlnaHQiLCJTaGFwZVR5cGUiOjE3LCJTaGFwZVNpemUiOjAsIlNwYWNpbmciOjUsIlNoYXBlU3R5bGUiOnsiJGlkIjoiMTUzIiwiTWFyZ2luIjp7IiRpZCI6IjE1NCIsIlRvcCI6MC4wLCJMZWZ0IjowLjAsIlJpZ2h0IjowLjAsIkJvdHRvbSI6MC4wfSwiUGFkZGluZyI6eyIkaWQiOiIxNTUiLCJUb3AiOjAuMCwiTGVmdCI6MC4wLCJSaWdodCI6MC4wLCJCb3R0b20iOjAuMH0sIkJhY2tncm91bmQiOnsiJGlkIjoiMTU2IiwiQ29sb3IiOnsiJGlkIjoiMTU3IiwiQSI6MjU1LCJSIjozNCwiRyI6NzMsIkIiOjE1NX19LCJJc1Zpc2libGUiOnRydWUsIldpZHRoIjoxNC4wLCJIZWlnaHQiOjE0LjAsIkJvcmRlclN0eWxlIjp7IiRpZCI6IjE1OCIsIkxpbmVDb2xvciI6eyIkaWQiOiIxNTkiLCIkdHlwZSI6Ik5MUkUuQ29tbW9uLkRvbS5Tb2xpZENvbG9yQnJ1c2gsIE5MUkUuQ29tbW9uIiwiQ29sb3IiOnsiJGlkIjoiMTYwIiwiQSI6MjU1LCJSIjoyMzcsIkciOjM0LCJCIjozNn19LCJMaW5lV2VpZ2h0IjowLjAsIkxpbmVUeXBlIjowLCJQYXJlbnRTdHlsZSI6bnVsbH0sIlBhcmVudFN0eWxlIjpudWxsfSwiVGl0bGVTdHlsZSI6eyIkaWQiOiIxNjEiLCJGb250U2V0dGluZ3MiOnsiJGlkIjoiMTYyIiwiRm9udFNpemUiOjEwLCJGb250TmFtZSI6IkNhbGlicmkiLCJJc0JvbGQiOmZhbHNlLCJJc0l0YWxpYyI6ZmFsc2UsIklzVW5kZXJsaW5lZCI6ZmFsc2UsIlBhcmVudFN0eWxlIjpudWxsfSwiQXV0b1NpemUiOjAsIkZvcmVncm91bmQiOnsiJGlkIjoiMTYzIiwiQ29sb3IiOnsiJGlkIjoiMTY0IiwiQSI6MjU1LCJSIjowLCJHIjowLCJCIjowfX0sIk1heFdpZHRoIjoyMDAuMCwiTWF4SGVpZ2h0IjoiSW5maW5pdHkiLCJTbWFydEZvcmVncm91bmRJc0FjdGl2ZSI6ZmFsc2UsIkhvcml6b250YWxBbGlnbm1lbnQiOjIsIlZlcnRpY2FsQWxpZ25tZW50IjowLCJTbWFydEZvcmVncm91bmQiOm51bGwsIkJhY2tncm91bmRGaWxsVHlwZSI6MCwiTWFyZ2luIjp7IiRpZCI6IjE2NSIsIlRvcCI6MC4wLCJMZWZ0IjowLjAsIlJpZ2h0IjowLjAsIkJvdHRvbSI6MC4wfSwiUGFkZGluZyI6eyIkaWQiOiIxNjYiLCJUb3AiOjAuMCwiTGVmdCI6MC4wLCJSaWdodCI6MC4wLCJCb3R0b20iOjAuMH0sIkJhY2tncm91bmQiOnsiJGlkIjoiMTY3IiwiQ29sb3IiOnsiJGlkIjoiMTY4IiwiQSI6MCwiUiI6MjU1LCJHIjoyNTUsIkIiOjI1NX19LCJJc1Zpc2libGUiOnRydWUsIldpZHRoIjowLjAsIkhlaWdodCI6MC4wLCJCb3JkZXJTdHlsZSI6bnVsbCwiUGFyZW50U3R5bGUiOm51bGx9LCJEYXRlU3R5bGUiOnsiJGlkIjoiMTY5IiwiRm9udFNldHRpbmdzIjp7IiRpZCI6IjE3MCIsIkZvbnRTaXplIjoxMCwiRm9udE5hbWUiOiJDYWxpYnJpIiwiSXNCb2xkIjpmYWxzZSwiSXNJdGFsaWMiOmZhbHNlLCJJc1VuZGVybGluZWQiOmZhbHNlLCJQYXJlbnRTdHlsZSI6bnVsbH0sIkF1dG9TaXplIjowLCJGb3JlZ3JvdW5kIjp7IiRpZCI6IjE3MSIsIkNvbG9yIjp7IiRpZCI6IjE3M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czIiwiVG9wIjowLjAsIkxlZnQiOjAuMCwiUmlnaHQiOjAuMCwiQm90dG9tIjowLjB9LCJQYWRkaW5nIjp7IiRpZCI6IjE3NCIsIlRvcCI6MC4wLCJMZWZ0IjowLjAsIlJpZ2h0IjowLjAsIkJvdHRvbSI6MC4wfSwiQmFja2dyb3VuZCI6eyIkaWQiOiIxNzUiLCJDb2xvciI6eyIkaWQiOiIxNzYiLCJBIjowLCJSIjoyNTUsIkciOjI1NSwiQiI6MjU1fX0sIklzVmlzaWJsZSI6dHJ1ZSwiV2lkdGgiOjAuMCwiSGVpZ2h0IjowLjAsIkJvcmRlclN0eWxlIjpudWxsLCJQYXJlbnRTdHlsZSI6bnVsbH0sIkRhdGVGb3JtYXQiOnsiJGlkIjoiMTc3IiwiRm9ybWF0U3RyaW5nIjoiTU1NIGQsIHl5eXkiLCJTZXBhcmF0b3IiOiIvIiwiVXNlSW50ZXJuYXRpb25hbERhdGVGb3JtYXQiOmZhbHNlLCJEYXRlSXNWaXNpYmxlIjp0cnVlLCJUaW1lSXNWaXNpYmxlIjpmYWxzZSwiSG91ckRpZ2l0cyI6MSwiQW1QbURlc2lnbmF0b3IiOjIsIlRyaW0wME1pbnV0ZXMiOmZhbHNlLCJMYXN0S25vd25WaXNpYmlsaXR5U3RhdGUiOnsiJGlkIjoiMTc4IiwiRGF0ZVBhcnRJc1Zpc2libGUiOnRydWUsIlRpbWVQYXJ0SXNWaXNpYmxlIjpmYWxzZX19LCJXZWVrTnVtYmVyaW5nIjp7IiRpZCI6IjE3OSIsIkZvcm1hdCI6MCwiSXNWaXNpYmxlIjpmYWxzZSwiTGFzdEtub3duVmlzaWJpbGl0eVN0YXRlIjpmYWxzZX0sIklzVmlzaWJsZSI6dHJ1ZSwiUGFyZW50U3R5bGUiOm51bGx9LCJIeXBlcmxpbmsiOnsiJGlkIjoiMTgwIiwiQWRkcmVzcyI6IiIsIlN1YkFkZHJlc3MiOiIifSwiSW1wb3J0SWQiOm51bGx9XSwiSWQiOiIwMDAwMDAwMC0wMDAwLTAwMDAtMDAwMC0wMDAwMDAwMDAwMDAiLCJJc1NpbmdsZUl0ZW1Sb3ciOnRydWV9LHsiJGlkIjoiMTgxIiwiX3Rhc2tzIjpbeyIkaWQiOiIxODIiLCJfYXR0YWNoZWRNaWxlc3RvbmVzIjpbXSwiVGFza0RlZmluaXRpb24iOnsiJGlkIjoiMTgzIiwiR3JvdXBOYW1lIjpudWxsLCJTdGFydERhdGUiOiIyMDIxLTA3LTAzVDAwOjAwOjAwWiIsIkVuZERhdGUiOiIyMDIyLTA3LTAxVDAyOjU3OjAwWiIsIlBlcmNlbnRhZ2VDb21wbGV0ZSI6MjAuMCwiU3R5bGUiOnsiJGlkIjoiMTg0IiwiU2hhcGUiOjQsIlNoYXBlVGhpY2tuZXNzIjowLCJEdXJhdGlvbkZvcm1hdCI6MCwiSW5jbHVkZU5vbldvcmtpbmdEYXlzSW5EdXJhdGlvbiI6ZmFsc2UsIlBlcmNlbnRhZ2VDb21wbGV0ZVN0eWxlIjp7IiRpZCI6IjE4NSIsIkZvbnRTZXR0aW5ncyI6eyIkaWQiOiIxODYiLCJGb250U2l6ZSI6MTAsIkZvbnROYW1lIjoiQ2FsaWJyaSIsIklzQm9sZCI6ZmFsc2UsIklzSXRhbGljIjpmYWxzZSwiSXNVbmRlcmxpbmVkIjpmYWxzZSwiUGFyZW50U3R5bGUiOm51bGx9LCJBdXRvU2l6ZSI6MCwiRm9yZWdyb3VuZCI6eyIkaWQiOiIxODciLCJDb2xvciI6eyIkaWQiOiIxODgiLCJBIjoyNTUsIlIiOjIzOCwiRyI6MjM2LCJCIjoyMjV9fSwiTWF4V2lkdGgiOjIwMC4wLCJNYXhIZWlnaHQiOiJJbmZpbml0eSIsIlNtYXJ0Rm9yZWdyb3VuZElzQWN0aXZlIjpmYWxzZSwiSG9yaXpvbnRhbEFsaWdubWVudCI6MCwiVmVydGljYWxBbGlnbm1lbnQiOjAsIlNtYXJ0Rm9yZWdyb3VuZCI6bnVsbCwiQmFja2dyb3VuZEZpbGxUeXBlIjowLCJNYXJnaW4iOnsiJGlkIjoiMTg5IiwiVG9wIjowLjAsIkxlZnQiOjAuMCwiUmlnaHQiOjAuMCwiQm90dG9tIjowLjB9LCJQYWRkaW5nIjp7IiRpZCI6IjE5MCIsIlRvcCI6MC4wLCJMZWZ0IjowLjAsIlJpZ2h0IjowLjAsIkJvdHRvbSI6MC4wfSwiQmFja2dyb3VuZCI6eyIkcmVmIjoiNDMifSwiSXNWaXNpYmxlIjp0cnVlLCJXaWR0aCI6MC4wLCJIZWlnaHQiOjAuMCwiQm9yZGVyU3R5bGUiOnsiJGlkIjoiMTkxIiwiTGluZUNvbG9yIjpudWxsLCJMaW5lV2VpZ2h0IjowLjAsIkxpbmVUeXBlIjowLCJQYXJlbnRTdHlsZSI6bnVsbH0sIlBhcmVudFN0eWxlIjpudWxsfSwiRHVyYXRpb25TdHlsZSI6eyIkaWQiOiIxOTIiLCJGb250U2V0dGluZ3MiOnsiJGlkIjoiMTkzIiwiRm9udFNpemUiOjEwLCJGb250TmFtZSI6IkNhbGlicmkiLCJJc0JvbGQiOmZhbHNlLCJJc0l0YWxpYyI6ZmFsc2UsIklzVW5kZXJsaW5lZCI6ZmFsc2UsIlBhcmVudFN0eWxlIjpudWxsfSwiQXV0b1NpemUiOjAsIkZvcmVncm91bmQiOnsiJGlkIjoiMTk0IiwiQ29sb3IiOnsiJHJlZiI6IjQ5In19LCJNYXhXaWR0aCI6MjAwLjAsIk1heEhlaWdodCI6IkluZmluaXR5IiwiU21hcnRGb3JlZ3JvdW5kSXNBY3RpdmUiOmZhbHNlLCJIb3Jpem9udGFsQWxpZ25tZW50IjowLCJWZXJ0aWNhbEFsaWdubWVudCI6MCwiU21hcnRGb3JlZ3JvdW5kIjpudWxsLCJCYWNrZ3JvdW5kRmlsbFR5cGUiOjAsIk1hcmdpbiI6eyIkaWQiOiIxOTUiLCJUb3AiOjAuMCwiTGVmdCI6MC4wLCJSaWdodCI6MC4wLCJCb3R0b20iOjAuMH0sIlBhZGRpbmciOnsiJGlkIjoiMTk2IiwiVG9wIjowLjAsIkxlZnQiOjAuMCwiUmlnaHQiOjAuMCwiQm90dG9tIjowLjB9LCJCYWNrZ3JvdW5kIjp7IiRyZWYiOiI1MiJ9LCJJc1Zpc2libGUiOnRydWUsIldpZHRoIjowLjAsIkhlaWdodCI6MC4wLCJCb3JkZXJTdHlsZSI6eyIkaWQiOiIxOTciLCJMaW5lQ29sb3IiOm51bGwsIkxpbmVXZWlnaHQiOjAuMCwiTGluZVR5cGUiOjAsIlBhcmVudFN0eWxlIjpudWxsfSwiUGFyZW50U3R5bGUiOm51bGx9LCJIb3Jpem9udGFsQ29ubmVjdG9yU3R5bGUiOnsiJGlkIjoiMTk4IiwiTGluZUNvbG9yIjp7IiRyZWYiOiI1NSJ9LCJMaW5lV2VpZ2h0IjoxLjAsIkxpbmVUeXBlIjowLCJQYXJlbnRTdHlsZSI6bnVsbH0sIlZlcnRpY2FsQ29ubmVjdG9yU3R5bGUiOnsiJGlkIjoiMTk5IiwiTGluZUNvbG9yIjp7IiRyZWYiOiI1OCJ9LCJMaW5lV2VpZ2h0IjowLjAsIkxpbmVUeXBlIjowLCJQYXJlbnRTdHlsZSI6bnVsbH0sIk1hcmdpbiI6bnVsbCwiU3RhcnREYXRlUG9zaXRpb24iOjQsIkVuZERhdGVQb3NpdGlvbiI6NCwiRGF0ZUlzVmlzaWJsZSI6dHJ1ZSwiVGl0bGVQb3NpdGlvbiI6MiwiRHVyYXRpb25Qb3NpdGlvbiI6NiwiUGVyY2VudGFnZUNvbXBsZXRlZFBvc2l0aW9uIjo2LCJTcGFjaW5nIjozLCJJc0JlbG93VGltZWJhbmQiOnRydWUsIlBlcmNlbnRhZ2VDb21wbGV0ZVNoYXBlT3BhY2l0eSI6MzUsIlNoYXBlU3R5bGUiOnsiJGlkIjoiMjAwIiwiTWFyZ2luIjp7IiRpZCI6IjIwMSIsIlRvcCI6MC4wLCJMZWZ0Ijo0LjAsIlJpZ2h0Ijo0LjAsIkJvdHRvbSI6MC4wfSwiUGFkZGluZyI6eyIkaWQiOiIyMDIiLCJUb3AiOjAuMCwiTGVmdCI6MC4wLCJSaWdodCI6MC4wLCJCb3R0b20iOjAuMH0sIkJhY2tncm91bmQiOnsiJGlkIjoiMjAzIiwiQ29sb3IiOnsiJGlkIjoiMjA0IiwiQSI6MjU1LCJSIjozNCwiRyI6NzMsIkIiOjE1NX19LCJJc1Zpc2libGUiOnRydWUsIldpZHRoIjowLjAsIkhlaWdodCI6MTAuMCwiQm9yZGVyU3R5bGUiOnsiJGlkIjoiMjA1IiwiTGluZUNvbG9yIjp7IiRpZCI6IjIwNiIsIiR0eXBlIjoiTkxSRS5Db21tb24uRG9tLlNvbGlkQ29sb3JCcnVzaCwgTkxSRS5Db21tb24iLCJDb2xvciI6eyIkaWQiOiIyMDciLCJBIjoyNTUsIlIiOjI1NSwiRyI6MCwiQiI6MH19LCJMaW5lV2VpZ2h0IjowLjAsIkxpbmVUeXBlIjowLCJQYXJlbnRTdHlsZSI6bnVsbH0sIlBhcmVudFN0eWxlIjpudWxsfSwiVGl0bGVTdHlsZSI6eyIkaWQiOiIyMDgiLCJGb250U2V0dGluZ3MiOnsiJGlkIjoiMjA5IiwiRm9udFNpemUiOjEwLCJGb250TmFtZSI6IkNhbGlicmkiLCJJc0JvbGQiOnRydWUsIklzSXRhbGljIjpmYWxzZSwiSXNVbmRlcmxpbmVkIjpmYWxzZSwiUGFyZW50U3R5bGUiOm51bGx9LCJBdXRvU2l6ZSI6MCwiRm9yZWdyb3VuZCI6eyIkaWQiOiIyMTAiLCJDb2xvciI6eyIkaWQiOiIyMTEiLCJBIjoyNTUsIlIiOjI1NSwiRyI6MjU1LCJCIjoyNTV9fSwiTWF4V2lkdGgiOjkwMC4wLCJNYXhIZWlnaHQiOiJJbmZpbml0eSIsIlNtYXJ0Rm9yZWdyb3VuZElzQWN0aXZlIjpmYWxzZSwiSG9yaXpvbnRhbEFsaWdubWVudCI6MSwiVmVydGljYWxBbGlnbm1lbnQiOjAsIlNtYXJ0Rm9yZWdyb3VuZCI6bnVsbCwiQmFja2dyb3VuZEZpbGxUeXBlIjowLCJNYXJnaW4iOnsiJGlkIjoiMjEyIiwiVG9wIjowLjAsIkxlZnQiOjAuMCwiUmlnaHQiOjAuMCwiQm90dG9tIjowLjB9LCJQYWRkaW5nIjp7IiRpZCI6IjIxMyIsIlRvcCI6MC4wLCJMZWZ0IjowLjAsIlJpZ2h0IjowLjAsIkJvdHRvbSI6MC4wfSwiQmFja2dyb3VuZCI6eyIkaWQiOiIyMTQiLCJDb2xvciI6eyIkaWQiOiIyMTUiLCJBIjowLCJSIjoyNTUsIkciOjI1NSwiQiI6MjU1fX0sIklzVmlzaWJsZSI6dHJ1ZSwiV2lkdGgiOjAuMCwiSGVpZ2h0IjowLjAsIkJvcmRlclN0eWxlIjp7IiRpZCI6IjIxNiIsIkxpbmVDb2xvciI6bnVsbCwiTGluZVdlaWdodCI6MC4wLCJMaW5lVHlwZSI6MCwiUGFyZW50U3R5bGUiOm51bGx9LCJQYXJlbnRTdHlsZSI6bnVsbH0sIkRhdGVTdHlsZSI6eyIkaWQiOiIyMTciLCJGb250U2V0dGluZ3MiOnsiJGlkIjoiMjE4IiwiRm9udFNpemUiOjEwLCJGb250TmFtZSI6IkNhbGlicmkiLCJJc0JvbGQiOmZhbHNlLCJJc0l0YWxpYyI6ZmFsc2UsIklzVW5kZXJsaW5lZCI6ZmFsc2UsIlBhcmVudFN0eWxlIjpudWxsfSwiQXV0b1NpemUiOjAsIkZvcmVncm91bmQiOnsiJGlkIjoiMjE5IiwiQ29sb3IiOnsiJGlkIjoiMjIwIiwiQSI6MjU1LCJSIjo2NCwiRyI6NjQsIkIiOjY1fX0sIk1heFdpZHRoIjoyMDAuMCwiTWF4SGVpZ2h0IjoiSW5maW5pdHkiLCJTbWFydEZvcmVncm91bmRJc0FjdGl2ZSI6ZmFsc2UsIkhvcml6b250YWxBbGlnbm1lbnQiOjAsIlZlcnRpY2FsQWxpZ25tZW50IjowLCJTbWFydEZvcmVncm91bmQiOm51bGwsIkJhY2tncm91bmRGaWxsVHlwZSI6MCwiTWFyZ2luIjp7IiRpZCI6IjIyMSIsIlRvcCI6MC4wLCJMZWZ0IjowLjAsIlJpZ2h0IjowLjAsIkJvdHRvbSI6MC4wfSwiUGFkZGluZyI6eyIkaWQiOiIyMjIiLCJUb3AiOjAuMCwiTGVmdCI6MC4wLCJSaWdodCI6MC4wLCJCb3R0b20iOjAuMH0sIkJhY2tncm91bmQiOnsiJGlkIjoiMjIzIiwiQ29sb3IiOnsiJGlkIjoiMjI0IiwiQSI6MCwiUiI6MjU1LCJHIjoyNTUsIkIiOjI1NX19LCJJc1Zpc2libGUiOnRydWUsIldpZHRoIjowLjAsIkhlaWdodCI6MC4wLCJCb3JkZXJTdHlsZSI6eyIkaWQiOiIyMjUiLCJMaW5lQ29sb3IiOm51bGwsIkxpbmVXZWlnaHQiOjAuMCwiTGluZVR5cGUiOjAsIlBhcmVudFN0eWxlIjpudWxsfSwiUGFyZW50U3R5bGUiOm51bGx9LCJEYXRlRm9ybWF0Ijp7IiRpZCI6IjIyNi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jciLCJGb3JtYXQiOjAsIklzVmlzaWJsZSI6ZmFsc2UsIkxhc3RLbm93blZpc2liaWxpdHlTdGF0ZSI6ZmFsc2V9LCJJc1Zpc2libGUiOnRydWUsIlBhcmVudFN0eWxlIjpudWxsfSwiSW5kZXgiOjMsIlNtYXJ0RHVyYXRpb25BY3RpdmF0ZWQiOmZhbHNlLCJEYXRlRm9ybWF0Ijp7IiRyZWYiOiIyMjYifSwiV2Vla051bWJlcmluZyI6eyIkaWQiOiIyMjgiLCJGb3JtYXQiOjAsIklzVmlzaWJsZSI6ZmFsc2UsIkxhc3RLbm93blZpc2liaWxpdHlTdGF0ZSI6ZmFsc2V9LCJJZCI6IjE2NGE4MGU0LTJkZWItNDBjZC1iZGEwLTVmNmRhNzczZjc5NiIsIkltcG9ydElkIjpudWxsLCJUaXRsZSI6IkZyYW5jZSBQaWxvdCIsIk5vdGUiOm51bGwsIkh5cGVybGluayI6eyIkaWQiOiIyMjkiLCJBZGRyZXNzIjoiIiwiU3ViQWRkcmVzcyI6IiJ9LCJJc0NoYW5nZWQiOmZhbHNlLCJJc05ldyI6ZmFsc2V9fV0sIl9taWxlc3RvbmVzIjpbXSwiSWQiOiIwMDAwMDAwMC0wMDAwLTAwMDAtMDAwMC0wMDAwMDAwMDAwMDAiLCJJc1NpbmdsZUl0ZW1Sb3ciOnRydWV9XSwiSW5kZXgiOjEsIklkIjoiZDA0NWU0YzMtNmE1ZC00YjY0LTk2MmMtZTY1NzIxMGZhZWIzIiwiSGVhZGVyVGV4dCI6IkZyYW5jZSIsIklzRGVmYXVsdCI6ZmFsc2UsIlN0eWxlIjp7IiRpZCI6IjIzMCIsIkhlYWRlclN0eWxlIjp7IiRpZCI6IjIzMSIsIlRleHRTdHlsZSI6eyIkaWQiOiIyMzIiLCJGb250U2V0dGluZ3MiOnsiJGlkIjoiMjMzIiwiRm9udFNpemUiOjEzLCJGb250TmFtZSI6IkNhbGlicmkiLCJJc0JvbGQiOnRydWUsIklzSXRhbGljIjpmYWxzZSwiSXNVbmRlcmxpbmVkIjpmYWxzZSwiUGFyZW50U3R5bGUiOm51bGx9LCJBdXRvU2l6ZSI6MCwiRm9yZWdyb3VuZCI6eyIkaWQiOiIyMzQiLCJDb2xvciI6eyIkaWQiOiIyMzU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yMzYiLCJUb3AiOjAuMCwiTGVmdCI6MC4wLCJSaWdodCI6MC4wLCJCb3R0b20iOjAuMH0sIlBhZGRpbmciOnsiJGlkIjoiMjM3IiwiVG9wIjowLjAsIkxlZnQiOjAuMCwiUmlnaHQiOjAuMCwiQm90dG9tIjowLjB9LCJCYWNrZ3JvdW5kIjp7IiRpZCI6IjIzOCIsIkNvbG9yIjp7IiRpZCI6IjIzOSIsIkEiOjAsIlIiOjI1NSwiRyI6MjU1LCJCIjoyNTV9fSwiSXNWaXNpYmxlIjp0cnVlLCJXaWR0aCI6MC4wLCJIZWlnaHQiOjAuMCwiQm9yZGVyU3R5bGUiOm51bGwsIlBhcmVudFN0eWxlIjpudWxsfSwiUmVjdGFuZ2xlU3R5bGUiOnsiJGlkIjoiMjQwIiwiTWFyZ2luIjp7IiRpZCI6IjI0MSIsIlRvcCI6MC4wLCJMZWZ0IjowLjAsIlJpZ2h0IjowLjAsIkJvdHRvbSI6MC4wfSwiUGFkZGluZyI6eyIkaWQiOiIyNDIiLCJUb3AiOjAuMCwiTGVmdCI6MC4wLCJSaWdodCI6MC4wLCJCb3R0b20iOjAuMH0sIkJhY2tncm91bmQiOnsiJGlkIjoiMjQzIiwiQ29sb3IiOnsiJGlkIjoiMjQ0IiwiQSI6MjA0LCJSIjoyMzcsIkciOjM0LCJCIjozNn19LCJJc1Zpc2libGUiOnRydWUsIldpZHRoIjowLjAsIkhlaWdodCI6MC4wLCJCb3JkZXJTdHlsZSI6eyIkaWQiOiIyNDUiLCJMaW5lQ29sb3IiOnsiJGlkIjoiMjQ2IiwiJHR5cGUiOiJOTFJFLkNvbW1vbi5Eb20uU29saWRDb2xvckJydXNoLCBOTFJFLkNvbW1vbiIsIkNvbG9yIjp7IiRpZCI6IjI0NyIsIkEiOjI1NSwiUiI6MjU1LCJHIjoyNTUsIkIiOjI1NX19LCJMaW5lV2VpZ2h0IjowLjAsIkxpbmVUeXBlIjowLCJQYXJlbnRTdHlsZSI6bnVsbH0sIlBhcmVudFN0eWxlIjpudWxsfSwiTWFyZ2luIjp7IiRpZCI6IjI0OCIsIlRvcCI6MC4wLCJMZWZ0IjowLjAsIlJpZ2h0IjowLjAsIkJvdHRvbSI6MC4wfSwiUGFkZGluZyI6eyIkaWQiOiIyNDkiLCJUb3AiOjAuMCwiTGVmdCI6MC4wLCJSaWdodCI6MC4wLCJCb3R0b20iOjAuMH0sIkJhY2tncm91bmQiOm51bGwsIklzVmlzaWJsZSI6dHJ1ZSwiV2lkdGgiOjAuMCwiSGVpZ2h0IjowLjAsIkJvcmRlclN0eWxlIjpudWxsLCJQYXJlbnRTdHlsZSI6bnVsbH0sIkJhY2tncm91bmRTdHlsZSI6eyIkaWQiOiIyNTAiLCJNYXJnaW4iOnsiJGlkIjoiMjUxIiwiVG9wIjowLjAsIkxlZnQiOjAuMCwiUmlnaHQiOjAuMCwiQm90dG9tIjowLjB9LCJQYWRkaW5nIjp7IiRpZCI6IjI1MiIsIlRvcCI6MC4wLCJMZWZ0IjowLjAsIlJpZ2h0IjowLjAsIkJvdHRvbSI6MC4wfSwiQmFja2dyb3VuZCI6eyIkaWQiOiIyNTMiLCJDb2xvciI6eyIkaWQiOiIyNTQiLCJBIjo1MSwiUiI6MTY1LCJHIjoxNjUsIkIiOjE2NX19LCJJc1Zpc2libGUiOnRydWUsIldpZHRoIjowLjAsIkhlaWdodCI6MC4wLCJCb3JkZXJTdHlsZSI6eyIkaWQiOiIyNTUiLCJMaW5lQ29sb3IiOnsiJGlkIjoiMjU2IiwiJHR5cGUiOiJOTFJFLkNvbW1vbi5Eb20uU29saWRDb2xvckJydXNoLCBOTFJFLkNvbW1vbiIsIkNvbG9yIjp7IiRpZCI6IjI1NyIsIkEiOjI1NSwiUiI6MjU1LCJHIjowLCJCIjowfX0sIkxpbmVXZWlnaHQiOjAuMCwiTGluZVR5cGUiOjAsIlBhcmVudFN0eWxlIjpudWxsfSwiUGFyZW50U3R5bGUiOm51bGx9LCJNYXJnaW4iOnsiJGlkIjoiMjU4IiwiVG9wIjowLjAsIkxlZnQiOjAuMCwiUmlnaHQiOjAuMCwiQm90dG9tIjowLjB9LCJQYWRkaW5nIjp7IiRpZCI6IjI1OSIsIlRvcCI6MC4wLCJMZWZ0IjowLjAsIlJpZ2h0IjowLjAsIkJvdHRvbSI6MC4wfSwiSXNWaXNpYmxlIjp0cnVlLCJXaWR0aCI6MC4wLCJIZWlnaHQiOjAuMCwiQm9yZGVyU3R5bGUiOm51bGwsIlBhcmVudFN0eWxlIjpudWxsfX0seyIkaWQiOiIyNjAiLCJfcm93cyI6W3siJGlkIjoiMjYxIiwiX3Rhc2tzIjpbXSwiX21pbGVzdG9uZXMiOlt7IiRpZCI6IjI2MiIsIklkIjoiNmIwNjEyMGYtNGNlYy00MmI0LTlmYzAtNGNhNzBiODNlNjk1IiwiSW5kZXgiOjQsIkdyb3VwSWQiOiI1NzhjYzE1Yi03ZDc5LTQyMTEtYTlhNy1mMmNlYjU0ZjUzNmUiLCJUaXRsZSI6IkNsYXNzIElJSSIsIkRhdGVUaW1lIjoiMjAyMi0wNy0wMVQyMzo1OTowMFoiLCJQZXJjZW50YWdlQ29tcGxldGUiOjEwLjAsIk5vdGUiOm51bGwsIlN0eWxlIjp7IiRpZCI6IjI2MyIsIlRpdGxlUG9zaXRpb24iOiJMZWZ0IiwiRGF0ZVBvc2l0aW9uIjoiUmlnaHQiLCJTaGFwZVR5cGUiOjE3LCJTaGFwZVNpemUiOjAsIlNwYWNpbmciOjUsIlNoYXBlU3R5bGUiOnsiJGlkIjoiMjY0IiwiTWFyZ2luIjp7IiRpZCI6IjI2NSIsIlRvcCI6MC4wLCJMZWZ0IjowLjAsIlJpZ2h0IjowLjAsIkJvdHRvbSI6MC4wfSwiUGFkZGluZyI6eyIkaWQiOiIyNjYiLCJUb3AiOjAuMCwiTGVmdCI6MC4wLCJSaWdodCI6MC4wLCJCb3R0b20iOjAuMH0sIkJhY2tncm91bmQiOnsiJGlkIjoiMjY3IiwiQ29sb3IiOnsiJGlkIjoiMjY4IiwiQSI6MjU1LCJSIjowLCJHIjo1MiwiQiI6MTIwfX0sIklzVmlzaWJsZSI6dHJ1ZSwiV2lkdGgiOjE0LjAsIkhlaWdodCI6MTQuMCwiQm9yZGVyU3R5bGUiOnsiJGlkIjoiMjY5IiwiTGluZUNvbG9yIjpudWxsLCJMaW5lV2VpZ2h0IjowLjAsIkxpbmVUeXBlIjowLCJQYXJlbnRTdHlsZSI6bnVsbH0sIlBhcmVudFN0eWxlIjpudWxsfSwiVGl0bGVTdHlsZSI6eyIkaWQiOiIyNzAiLCJGb250U2V0dGluZ3MiOnsiJGlkIjoiMjcxIiwiRm9udFNpemUiOjEwLCJGb250TmFtZSI6IkNhbGlicmkiLCJJc0JvbGQiOmZhbHNlLCJJc0l0YWxpYyI6ZmFsc2UsIklzVW5kZXJsaW5lZCI6ZmFsc2UsIlBhcmVudFN0eWxlIjpudWxsfSwiQXV0b1NpemUiOjIsIkZvcmVncm91bmQiOnsiJGlkIjoiMjcyIiwiQ29sb3IiOnsiJGlkIjoiMjczIiwiQSI6MjU1LCJSIjowLCJHIjowLCJCIjowfX0sIk1heFdpZHRoIjo0Ni4xNzg1ODEyMzc3OTI5NjksIk1heEhlaWdodCI6IkluZmluaXR5IiwiU21hcnRGb3JlZ3JvdW5kSXNBY3RpdmUiOmZhbHNlLCJIb3Jpem9udGFsQWxpZ25tZW50IjoyLCJWZXJ0aWNhbEFsaWdubWVudCI6MCwiU21hcnRGb3JlZ3JvdW5kIjpudWxsLCJCYWNrZ3JvdW5kRmlsbFR5cGUiOjAsIk1hcmdpbiI6eyIkaWQiOiIyNzQiLCJUb3AiOjAuMCwiTGVmdCI6MC4wLCJSaWdodCI6MC4wLCJCb3R0b20iOjAuMH0sIlBhZGRpbmciOnsiJGlkIjoiMjc1IiwiVG9wIjowLjAsIkxlZnQiOjAuMCwiUmlnaHQiOjAuMCwiQm90dG9tIjowLjB9LCJCYWNrZ3JvdW5kIjp7IiRpZCI6IjI3NiIsIkNvbG9yIjp7IiRpZCI6IjI3NyIsIkEiOjAsIlIiOjI1NSwiRyI6MjU1LCJCIjoyNTV9fSwiSXNWaXNpYmxlIjp0cnVlLCJXaWR0aCI6MC4wLCJIZWlnaHQiOjAuMCwiQm9yZGVyU3R5bGUiOm51bGwsIlBhcmVudFN0eWxlIjpudWxsfSwiRGF0ZVN0eWxlIjp7IiRpZCI6IjI3OCIsIkZvbnRTZXR0aW5ncyI6eyIkaWQiOiIyNzkiLCJGb250U2l6ZSI6MTAsIkZvbnROYW1lIjoiQ2FsaWJyaSIsIklzQm9sZCI6ZmFsc2UsIklzSXRhbGljIjpmYWxzZSwiSXNVbmRlcmxpbmVkIjpmYWxzZSwiUGFyZW50U3R5bGUiOm51bGx9LCJBdXRvU2l6ZSI6MCwiRm9yZWdyb3VuZCI6eyIkaWQiOiIyODAiLCJDb2xvciI6eyIkaWQiOiIyODE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I4MiIsIlRvcCI6MC4wLCJMZWZ0IjowLjAsIlJpZ2h0IjowLjAsIkJvdHRvbSI6MC4wfSwiUGFkZGluZyI6eyIkaWQiOiIyODMiLCJUb3AiOjAuMCwiTGVmdCI6MC4wLCJSaWdodCI6MC4wLCJCb3R0b20iOjAuMH0sIkJhY2tncm91bmQiOnsiJGlkIjoiMjg0IiwiQ29sb3IiOnsiJGlkIjoiMjg1IiwiQSI6MCwiUiI6MjU1LCJHIjoyNTUsIkIiOjI1NX19LCJJc1Zpc2libGUiOnRydWUsIldpZHRoIjowLjAsIkhlaWdodCI6MC4wLCJCb3JkZXJTdHlsZSI6bnVsbCwiUGFyZW50U3R5bGUiOm51bGx9LCJEYXRlRm9ybWF0Ijp7IiRpZCI6IjI4NiIsIkZvcm1hdFN0cmluZyI6Ik1NTSBkLCB5eXl5IiwiU2VwYXJhdG9yIjoiLyIsIlVzZUludGVybmF0aW9uYWxEYXRlRm9ybWF0IjpmYWxzZSwiRGF0ZUlzVmlzaWJsZSI6dHJ1ZSwiVGltZUlzVmlzaWJsZSI6ZmFsc2UsIkhvdXJEaWdpdHMiOjEsIkFtUG1EZXNpZ25hdG9yIjoyLCJUcmltMDBNaW51dGVzIjpmYWxzZSwiTGFzdEtub3duVmlzaWJpbGl0eVN0YXRlIjp7IiRpZCI6IjI4NyIsIkRhdGVQYXJ0SXNWaXNpYmxlIjp0cnVlLCJUaW1lUGFydElzVmlzaWJsZSI6ZmFsc2V9fSwiV2Vla051bWJlcmluZyI6eyIkaWQiOiIyODgiLCJGb3JtYXQiOjAsIklzVmlzaWJsZSI6ZmFsc2UsIkxhc3RLbm93blZpc2liaWxpdHlTdGF0ZSI6ZmFsc2V9LCJJc1Zpc2libGUiOnRydWUsIlBhcmVudFN0eWxlIjpudWxsfSwiSHlwZXJsaW5rIjp7IiRpZCI6IjI4OSIsIkFkZHJlc3MiOiIiLCJTdWJBZGRyZXNzIjoiIn0sIkltcG9ydElkIjpudWxsfSx7IiRpZCI6IjI5MCIsIklkIjoiYzAwYTQzYTAtZGNlZS00NTU1LThkMjAtZjQ1NmYzZmJkNGM2IiwiSW5kZXgiOjUsIkdyb3VwSWQiOiI1NzhjYzE1Yi03ZDc5LTQyMTEtYTlhNy1mMmNlYjU0ZjUzNmUiLCJUaXRsZSI6IlB1c2ggdG8gQ2xhc3MgSVYiLCJEYXRlVGltZSI6IjIwMjMtMDktMDZUMjM6NTk6MDAiLCJQZXJjZW50YWdlQ29tcGxldGUiOjEwLjAsIk5vdGUiOm51bGwsIlN0eWxlIjp7IiRpZCI6IjI5MSIsIlRpdGxlUG9zaXRpb24iOiJMZWZ0IiwiRGF0ZVBvc2l0aW9uIjoiTGVmdCIsIlNoYXBlVHlwZSI6MTcsIlNoYXBlU2l6ZSI6MCwiU3BhY2luZyI6NSwiU2hhcGVTdHlsZSI6eyIkaWQiOiIyOTIiLCJNYXJnaW4iOnsiJGlkIjoiMjkzIiwiVG9wIjowLjAsIkxlZnQiOjAuMCwiUmlnaHQiOjAuMCwiQm90dG9tIjowLjB9LCJQYWRkaW5nIjp7IiRpZCI6IjI5NCIsIlRvcCI6MC4wLCJMZWZ0IjowLjAsIlJpZ2h0IjowLjAsIkJvdHRvbSI6MC4wfSwiQmFja2dyb3VuZCI6eyIkaWQiOiIyOTUiLCJDb2xvciI6eyIkaWQiOiIyOTYiLCJBIjoyNTUsIlIiOjAsIkciOjUyLCJCIjoxMjB9fSwiSXNWaXNpYmxlIjp0cnVlLCJXaWR0aCI6MTQuMCwiSGVpZ2h0IjoxNC4wLCJCb3JkZXJTdHlsZSI6eyIkaWQiOiIyOTciLCJMaW5lQ29sb3IiOm51bGwsIkxpbmVXZWlnaHQiOjAuMCwiTGluZVR5cGUiOjAsIlBhcmVudFN0eWxlIjpudWxsfSwiUGFyZW50U3R5bGUiOm51bGx9LCJUaXRsZVN0eWxlIjp7IiRpZCI6IjI5OCIsIkZvbnRTZXR0aW5ncyI6eyIkaWQiOiIyOTkiLCJGb250U2l6ZSI6MTAsIkZvbnROYW1lIjoiQ2FsaWJyaSIsIklzQm9sZCI6ZmFsc2UsIklzSXRhbGljIjpmYWxzZSwiSXNVbmRlcmxpbmVkIjpmYWxzZSwiUGFyZW50U3R5bGUiOm51bGx9LCJBdXRvU2l6ZSI6MiwiRm9yZWdyb3VuZCI6eyIkaWQiOiIzMDAiLCJDb2xvciI6eyIkaWQiOiIzMDEiLCJBIjoyNTUsIlIiOjAsIkciOjAsIkIiOjB9fSwiTWF4V2lkdGgiOjgzLjMwNDAxNjExMzI4MTI1LCJNYXhIZWlnaHQiOiJJbmZpbml0eSIsIlNtYXJ0Rm9yZWdyb3VuZElzQWN0aXZlIjpmYWxzZSwiSG9yaXpvbnRhbEFsaWdubWVudCI6MiwiVmVydGljYWxBbGlnbm1lbnQiOjAsIlNtYXJ0Rm9yZWdyb3VuZCI6bnVsbCwiQmFja2dyb3VuZEZpbGxUeXBlIjowLCJNYXJnaW4iOnsiJGlkIjoiMzAyIiwiVG9wIjowLjAsIkxlZnQiOjAuMCwiUmlnaHQiOjAuMCwiQm90dG9tIjowLjB9LCJQYWRkaW5nIjp7IiRpZCI6IjMwMyIsIlRvcCI6MC4wLCJMZWZ0IjowLjAsIlJpZ2h0IjowLjAsIkJvdHRvbSI6MC4wfSwiQmFja2dyb3VuZCI6eyIkaWQiOiIzMDQiLCJDb2xvciI6eyIkaWQiOiIzMDUiLCJBIjowLCJSIjoyNTUsIkciOjI1NSwiQiI6MjU1fX0sIklzVmlzaWJsZSI6dHJ1ZSwiV2lkdGgiOjAuMCwiSGVpZ2h0IjowLjAsIkJvcmRlclN0eWxlIjpudWxsLCJQYXJlbnRTdHlsZSI6bnVsbH0sIkRhdGVTdHlsZSI6eyIkaWQiOiIzMDYiLCJGb250U2V0dGluZ3MiOnsiJGlkIjoiMzA3IiwiRm9udFNpemUiOjEwLCJGb250TmFtZSI6IkNhbGlicmkiLCJJc0JvbGQiOmZhbHNlLCJJc0l0YWxpYyI6ZmFsc2UsIklzVW5kZXJsaW5lZCI6ZmFsc2UsIlBhcmVudFN0eWxlIjpudWxsfSwiQXV0b1NpemUiOjAsIkZvcmVncm91bmQiOnsiJGlkIjoiMzA4IiwiQ29sb3IiOnsiJGlkIjoiMzA5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zMTAiLCJUb3AiOjAuMCwiTGVmdCI6MC4wLCJSaWdodCI6MC4wLCJCb3R0b20iOjAuMH0sIlBhZGRpbmciOnsiJGlkIjoiMzExIiwiVG9wIjowLjAsIkxlZnQiOjAuMCwiUmlnaHQiOjAuMCwiQm90dG9tIjowLjB9LCJCYWNrZ3JvdW5kIjp7IiRpZCI6IjMxMiIsIkNvbG9yIjp7IiRpZCI6IjMxMyIsIkEiOjAsIlIiOjI1NSwiRyI6MjU1LCJCIjoyNTV9fSwiSXNWaXNpYmxlIjpmYWxzZSwiV2lkdGgiOjAuMCwiSGVpZ2h0IjowLjAsIkJvcmRlclN0eWxlIjpudWxsLCJQYXJlbnRTdHlsZSI6bnVsbH0sIkRhdGVGb3JtYXQiOnsiJGlkIjoiMzE0IiwiRm9ybWF0U3RyaW5nIjoiTU1NIGQsIHl5eXkiLCJTZXBhcmF0b3IiOiIvIiwiVXNlSW50ZXJuYXRpb25hbERhdGVGb3JtYXQiOmZhbHNlLCJEYXRlSXNWaXNpYmxlIjp0cnVlLCJUaW1lSXNWaXNpYmxlIjpmYWxzZSwiSG91ckRpZ2l0cyI6MSwiQW1QbURlc2lnbmF0b3IiOjIsIlRyaW0wME1pbnV0ZXMiOmZhbHNlLCJMYXN0S25vd25WaXNpYmlsaXR5U3RhdGUiOnsiJGlkIjoiMzE1IiwiRGF0ZVBhcnRJc1Zpc2libGUiOnRydWUsIlRpbWVQYXJ0SXNWaXNpYmxlIjpmYWxzZX19LCJXZWVrTnVtYmVyaW5nIjp7IiRpZCI6IjMxNiIsIkZvcm1hdCI6MCwiSXNWaXNpYmxlIjpmYWxzZSwiTGFzdEtub3duVmlzaWJpbGl0eVN0YXRlIjpmYWxzZX0sIklzVmlzaWJsZSI6dHJ1ZSwiUGFyZW50U3R5bGUiOm51bGx9LCJIeXBlcmxpbmsiOnsiJGlkIjoiMzE3IiwiQWRkcmVzcyI6IiIsIlN1YkFkZHJlc3MiOiIifSwiSW1wb3J0SWQiOiIifV0sIklkIjoiNzg2ODI1ZGYtMDMzMi00Y2FlLTgxMDYtNGIwYmZmOTZlYjU3IiwiSXNTaW5nbGVJdGVtUm93IjpmYWxzZX0seyIkaWQiOiIzMTgiLCJfdGFza3MiOlt7IiRpZCI6IjMxOSIsIl9hdHRhY2hlZE1pbGVzdG9uZXMiOltdLCJUYXNrRGVmaW5pdGlvbiI6eyIkaWQiOiIzMjAiLCJHcm91cE5hbWUiOm51bGwsIlN0YXJ0RGF0ZSI6IjIwMjEtMDctMDNUMjM6NTk6MDBaIiwiRW5kRGF0ZSI6IjIwMjMtMTItMjVUMDk6MjA6MDBaIiwiUGVyY2VudGFnZUNvbXBsZXRlIjoyMC4wLCJTdHlsZSI6eyIkaWQiOiIzMjEiLCJTaGFwZSI6NCwiU2hhcGVUaGlja25lc3MiOjAsIkR1cmF0aW9uRm9ybWF0IjowLCJJbmNsdWRlTm9uV29ya2luZ0RheXNJbkR1cmF0aW9uIjpmYWxzZSwiUGVyY2VudGFnZUNvbXBsZXRlU3R5bGUiOnsiJGlkIjoiMzIyIiwiRm9udFNldHRpbmdzIjp7IiRpZCI6IjMyMyIsIkZvbnRTaXplIjoxMCwiRm9udE5hbWUiOiJDYWxpYnJpIiwiSXNCb2xkIjpmYWxzZSwiSXNJdGFsaWMiOmZhbHNlLCJJc1VuZGVybGluZWQiOmZhbHNlLCJQYXJlbnRTdHlsZSI6bnVsbH0sIkF1dG9TaXplIjowLCJGb3JlZ3JvdW5kIjp7IiRpZCI6IjMyNCIsIkNvbG9yIjp7IiRpZCI6IjMyNSIsIkEiOjI1NSwiUiI6MTkyLCJHIjo4MCwiQiI6Nzd9fSwiTWF4V2lkdGgiOjIwMC4wLCJNYXhIZWlnaHQiOiJJbmZpbml0eSIsIlNtYXJ0Rm9yZWdyb3VuZElzQWN0aXZlIjpmYWxzZSwiSG9yaXpvbnRhbEFsaWdubWVudCI6MCwiVmVydGljYWxBbGlnbm1lbnQiOjAsIlNtYXJ0Rm9yZWdyb3VuZCI6bnVsbCwiQmFja2dyb3VuZEZpbGxUeXBlIjowLCJNYXJnaW4iOnsiJGlkIjoiMzI2IiwiVG9wIjowLjAsIkxlZnQiOjAuMCwiUmlnaHQiOjAuMCwiQm90dG9tIjowLjB9LCJQYWRkaW5nIjp7IiRpZCI6IjMyNyIsIlRvcCI6MC4wLCJMZWZ0IjowLjAsIlJpZ2h0IjowLjAsIkJvdHRvbSI6MC4wfSwiQmFja2dyb3VuZCI6eyIkcmVmIjoiNDMifSwiSXNWaXNpYmxlIjp0cnVlLCJXaWR0aCI6MC4wLCJIZWlnaHQiOjAuMCwiQm9yZGVyU3R5bGUiOnsiJGlkIjoiMzI4IiwiTGluZUNvbG9yIjpudWxsLCJMaW5lV2VpZ2h0IjowLjAsIkxpbmVUeXBlIjowLCJQYXJlbnRTdHlsZSI6bnVsbH0sIlBhcmVudFN0eWxlIjpudWxsfSwiRHVyYXRpb25TdHlsZSI6eyIkaWQiOiIzMjkiLCJGb250U2V0dGluZ3MiOnsiJGlkIjoiMzMwIiwiRm9udFNpemUiOjEwLCJGb250TmFtZSI6IkNhbGlicmkiLCJJc0JvbGQiOmZhbHNlLCJJc0l0YWxpYyI6ZmFsc2UsIklzVW5kZXJsaW5lZCI6ZmFsc2UsIlBhcmVudFN0eWxlIjpudWxsfSwiQXV0b1NpemUiOjAsIkZvcmVncm91bmQiOnsiJGlkIjoiMzMxIiwiQ29sb3IiOnsiJHJlZiI6IjQ5In19LCJNYXhXaWR0aCI6MjAwLjAsIk1heEhlaWdodCI6IkluZmluaXR5IiwiU21hcnRGb3JlZ3JvdW5kSXNBY3RpdmUiOmZhbHNlLCJIb3Jpem9udGFsQWxpZ25tZW50IjowLCJWZXJ0aWNhbEFsaWdubWVudCI6MCwiU21hcnRGb3JlZ3JvdW5kIjpudWxsLCJCYWNrZ3JvdW5kRmlsbFR5cGUiOjAsIk1hcmdpbiI6eyIkaWQiOiIzMzIiLCJUb3AiOjAuMCwiTGVmdCI6MC4wLCJSaWdodCI6MC4wLCJCb3R0b20iOjAuMH0sIlBhZGRpbmciOnsiJGlkIjoiMzMzIiwiVG9wIjowLjAsIkxlZnQiOjAuMCwiUmlnaHQiOjAuMCwiQm90dG9tIjowLjB9LCJCYWNrZ3JvdW5kIjp7IiRyZWYiOiI1MiJ9LCJJc1Zpc2libGUiOnRydWUsIldpZHRoIjowLjAsIkhlaWdodCI6MC4wLCJCb3JkZXJTdHlsZSI6eyIkaWQiOiIzMzQiLCJMaW5lQ29sb3IiOm51bGwsIkxpbmVXZWlnaHQiOjAuMCwiTGluZVR5cGUiOjAsIlBhcmVudFN0eWxlIjpudWxsfSwiUGFyZW50U3R5bGUiOm51bGx9LCJIb3Jpem9udGFsQ29ubmVjdG9yU3R5bGUiOnsiJGlkIjoiMzM1IiwiTGluZUNvbG9yIjp7IiRyZWYiOiI1NSJ9LCJMaW5lV2VpZ2h0IjoxLjAsIkxpbmVUeXBlIjowLCJQYXJlbnRTdHlsZSI6bnVsbH0sIlZlcnRpY2FsQ29ubmVjdG9yU3R5bGUiOnsiJGlkIjoiMzM2IiwiTGluZUNvbG9yIjp7IiRyZWYiOiI1OCJ9LCJMaW5lV2VpZ2h0IjowLjAsIkxpbmVUeXBlIjowLCJQYXJlbnRTdHlsZSI6bnVsbH0sIk1hcmdpbiI6bnVsbCwiU3RhcnREYXRlUG9zaXRpb24iOjEsIkVuZERhdGVQb3NpdGlvbiI6MSwiRGF0ZUlzVmlzaWJsZSI6dHJ1ZSwiVGl0bGVQb3NpdGlvbiI6MiwiRHVyYXRpb25Qb3NpdGlvbiI6NiwiUGVyY2VudGFnZUNvbXBsZXRlZFBvc2l0aW9uIjo2LCJTcGFjaW5nIjozLCJJc0JlbG93VGltZWJhbmQiOnRydWUsIlBlcmNlbnRhZ2VDb21wbGV0ZVNoYXBlT3BhY2l0eSI6MzUsIlNoYXBlU3R5bGUiOnsiJGlkIjoiMzM3IiwiTWFyZ2luIjp7IiRpZCI6IjMzOCIsIlRvcCI6MC4wLCJMZWZ0Ijo0LjAsIlJpZ2h0Ijo0LjAsIkJvdHRvbSI6MC4wfSwiUGFkZGluZyI6eyIkaWQiOiIzMzkiLCJUb3AiOjAuMCwiTGVmdCI6MC4wLCJSaWdodCI6MC4wLCJCb3R0b20iOjAuMH0sIkJhY2tncm91bmQiOnsiJGlkIjoiMzQwIiwiQ29sb3IiOnsiJGlkIjoiMzQxIiwiQSI6MjU1LCJSIjowLCJHIjo1MiwiQiI6MTIwfX0sIklzVmlzaWJsZSI6dHJ1ZSwiV2lkdGgiOjAuMCwiSGVpZ2h0IjoxMC4wLCJCb3JkZXJTdHlsZSI6eyIkaWQiOiIzNDIiLCJMaW5lQ29sb3IiOnsiJGlkIjoiMzQzIiwiJHR5cGUiOiJOTFJFLkNvbW1vbi5Eb20uU29saWRDb2xvckJydXNoLCBOTFJFLkNvbW1vbiIsIkNvbG9yIjp7IiRpZCI6IjM0NCIsIkEiOjI1NSwiUiI6MjU1LCJHIjowLCJCIjowfX0sIkxpbmVXZWlnaHQiOjAuMCwiTGluZVR5cGUiOjAsIlBhcmVudFN0eWxlIjpudWxsfSwiUGFyZW50U3R5bGUiOm51bGx9LCJUaXRsZVN0eWxlIjp7IiRpZCI6IjM0NSIsIkZvbnRTZXR0aW5ncyI6eyIkaWQiOiIzNDYiLCJGb250U2l6ZSI6MTAsIkZvbnROYW1lIjoiQ2FsaWJyaSIsIklzQm9sZCI6dHJ1ZSwiSXNJdGFsaWMiOmZhbHNlLCJJc1VuZGVybGluZWQiOmZhbHNlLCJQYXJlbnRTdHlsZSI6bnVsbH0sIkF1dG9TaXplIjowLCJGb3JlZ3JvdW5kIjp7IiRpZCI6IjM0NyIsIkNvbG9yIjp7IiRpZCI6IjM0OCIsIkEiOjI1NSwiUiI6MjU1LCJHIjoyNTUsIkIiOjI1NX19LCJNYXhXaWR0aCI6OTAwLjAsIk1heEhlaWdodCI6IkluZmluaXR5IiwiU21hcnRGb3JlZ3JvdW5kSXNBY3RpdmUiOmZhbHNlLCJIb3Jpem9udGFsQWxpZ25tZW50IjoxLCJWZXJ0aWNhbEFsaWdubWVudCI6MCwiU21hcnRGb3JlZ3JvdW5kIjpudWxsLCJCYWNrZ3JvdW5kRmlsbFR5cGUiOjAsIk1hcmdpbiI6eyIkaWQiOiIzNDkiLCJUb3AiOjAuMCwiTGVmdCI6MC4wLCJSaWdodCI6MC4wLCJCb3R0b20iOjAuMH0sIlBhZGRpbmciOnsiJGlkIjoiMzUwIiwiVG9wIjowLjAsIkxlZnQiOjAuMCwiUmlnaHQiOjAuMCwiQm90dG9tIjowLjB9LCJCYWNrZ3JvdW5kIjp7IiRpZCI6IjM1MSIsIkNvbG9yIjp7IiRpZCI6IjM1MiIsIkEiOjAsIlIiOjI1NSwiRyI6MjU1LCJCIjoyNTV9fSwiSXNWaXNpYmxlIjp0cnVlLCJXaWR0aCI6MC4wLCJIZWlnaHQiOjAuMCwiQm9yZGVyU3R5bGUiOnsiJGlkIjoiMzUzIiwiTGluZUNvbG9yIjpudWxsLCJMaW5lV2VpZ2h0IjowLjAsIkxpbmVUeXBlIjowLCJQYXJlbnRTdHlsZSI6bnVsbH0sIlBhcmVudFN0eWxlIjpudWxsfSwiRGF0ZVN0eWxlIjp7IiRpZCI6IjM1NCIsIkZvbnRTZXR0aW5ncyI6eyIkaWQiOiIzNTUiLCJGb250U2l6ZSI6MTAsIkZvbnROYW1lIjoiQ2FsaWJyaSIsIklzQm9sZCI6ZmFsc2UsIklzSXRhbGljIjpmYWxzZSwiSXNVbmRlcmxpbmVkIjpmYWxzZSwiUGFyZW50U3R5bGUiOm51bGx9LCJBdXRvU2l6ZSI6MCwiRm9yZWdyb3VuZCI6eyIkaWQiOiIzNTYiLCJDb2xvciI6eyIkaWQiOiIzNTciLCJBIjoyNTUsIlIiOjY0LCJHIjo2NCwiQiI6NjV9fSwiTWF4V2lkdGgiOjIwMC4wLCJNYXhIZWlnaHQiOiJJbmZpbml0eSIsIlNtYXJ0Rm9yZWdyb3VuZElzQWN0aXZlIjpmYWxzZSwiSG9yaXpvbnRhbEFsaWdubWVudCI6MCwiVmVydGljYWxBbGlnbm1lbnQiOjAsIlNtYXJ0Rm9yZWdyb3VuZCI6bnVsbCwiQmFja2dyb3VuZEZpbGxUeXBlIjowLCJNYXJnaW4iOnsiJGlkIjoiMzU4IiwiVG9wIjowLjAsIkxlZnQiOjAuMCwiUmlnaHQiOjAuMCwiQm90dG9tIjowLjB9LCJQYWRkaW5nIjp7IiRpZCI6IjM1OSIsIlRvcCI6MC4wLCJMZWZ0IjowLjAsIlJpZ2h0IjowLjAsIkJvdHRvbSI6MC4wfSwiQmFja2dyb3VuZCI6eyIkaWQiOiIzNjAiLCJDb2xvciI6eyIkaWQiOiIzNjEiLCJBIjowLCJSIjoyNTUsIkciOjI1NSwiQiI6MjU1fX0sIklzVmlzaWJsZSI6dHJ1ZSwiV2lkdGgiOjAuMCwiSGVpZ2h0IjowLjAsIkJvcmRlclN0eWxlIjp7IiRpZCI6IjM2MiIsIkxpbmVDb2xvciI6bnVsbCwiTGluZVdlaWdodCI6MC4wLCJMaW5lVHlwZSI6MCwiUGFyZW50U3R5bGUiOm51bGx9LCJQYXJlbnRTdHlsZSI6bnVsbH0sIkRhdGVGb3JtYXQiOnsiJGlkIjoiMzYz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2NCIsIkZvcm1hdCI6MCwiSXNWaXNpYmxlIjpmYWxzZSwiTGFzdEtub3duVmlzaWJpbGl0eVN0YXRlIjpmYWxzZX0sIklzVmlzaWJsZSI6dHJ1ZSwiUGFyZW50U3R5bGUiOm51bGx9LCJJbmRleCI6NiwiU21hcnREdXJhdGlvbkFjdGl2YXRlZCI6ZmFsc2UsIkRhdGVGb3JtYXQiOnsiJHJlZiI6IjM2MyJ9LCJXZWVrTnVtYmVyaW5nIjp7IiRpZCI6IjM2NSIsIkZvcm1hdCI6MCwiSXNWaXNpYmxlIjpmYWxzZSwiTGFzdEtub3duVmlzaWJpbGl0eVN0YXRlIjpmYWxzZX0sIklkIjoiMDMxZWU0MWUtZDA0Mi00Y2NkLTg4MGUtYTRhMzdkMGMwNjY1IiwiSW1wb3J0SWQiOm51bGwsIlRpdGxlIjoiUHJvZHVjdGlvbiAiLCJOb3RlIjpudWxsLCJIeXBlcmxpbmsiOnsiJGlkIjoiMzY2IiwiQWRkcmVzcyI6IiIsIlN1YkFkZHJlc3MiOiIifSwiSXNDaGFuZ2VkIjpmYWxzZSwiSXNOZXciOmZhbHNlfX1dLCJfbWlsZXN0b25lcyI6W10sIklkIjoiMDAwMDAwMDAtMDAwMC0wMDAwLTAwMDAtMDAwMDAwMDAwMDAwIiwiSXNTaW5nbGVJdGVtUm93Ijp0cnVlfV0sIkluZGV4IjoyLCJJZCI6IjE0MDg0ZmVhLTlmOGYtNDQwMy1hNDkzLWY1ZGIwOGVhYTkzOSIsIkhlYWRlclRleHQiOiJVSyIsIklzRGVmYXVsdCI6ZmFsc2UsIlN0eWxlIjp7IiRpZCI6IjM2NyIsIkhlYWRlclN0eWxlIjp7IiRpZCI6IjM2OCIsIlRleHRTdHlsZSI6eyIkaWQiOiIzNjkiLCJGb250U2V0dGluZ3MiOnsiJGlkIjoiMzcwIiwiRm9udFNpemUiOjEzLCJGb250TmFtZSI6IkNhbGlicmkiLCJJc0JvbGQiOnRydWUsIklzSXRhbGljIjpmYWxzZSwiSXNVbmRlcmxpbmVkIjpmYWxzZSwiUGFyZW50U3R5bGUiOm51bGx9LCJBdXRvU2l6ZSI6MCwiRm9yZWdyb3VuZCI6eyIkaWQiOiIzNzEiLCJDb2xvciI6eyIkaWQiOiIzNzI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zNzMiLCJUb3AiOjAuMCwiTGVmdCI6MC4wLCJSaWdodCI6MC4wLCJCb3R0b20iOjAuMH0sIlBhZGRpbmciOnsiJGlkIjoiMzc0IiwiVG9wIjowLjAsIkxlZnQiOjAuMCwiUmlnaHQiOjAuMCwiQm90dG9tIjowLjB9LCJCYWNrZ3JvdW5kIjp7IiRpZCI6IjM3NSIsIkNvbG9yIjp7IiRpZCI6IjM3NiIsIkEiOjAsIlIiOjI1NSwiRyI6MjU1LCJCIjoyNTV9fSwiSXNWaXNpYmxlIjp0cnVlLCJXaWR0aCI6MC4wLCJIZWlnaHQiOjAuMCwiQm9yZGVyU3R5bGUiOm51bGwsIlBhcmVudFN0eWxlIjpudWxsfSwiUmVjdGFuZ2xlU3R5bGUiOnsiJGlkIjoiMzc3IiwiTWFyZ2luIjp7IiRpZCI6IjM3OCIsIlRvcCI6MC4wLCJMZWZ0IjowLjAsIlJpZ2h0IjowLjAsIkJvdHRvbSI6MC4wfSwiUGFkZGluZyI6eyIkaWQiOiIzNzkiLCJUb3AiOjAuMCwiTGVmdCI6MC4wLCJSaWdodCI6MC4wLCJCb3R0b20iOjAuMH0sIkJhY2tncm91bmQiOnsiJGlkIjoiMzgwIiwiQ29sb3IiOnsiJGlkIjoiMzgxIiwiQSI6MjA0LCJSIjowLCJHIjowLCJCIjowfX0sIklzVmlzaWJsZSI6dHJ1ZSwiV2lkdGgiOjAuMCwiSGVpZ2h0IjowLjAsIkJvcmRlclN0eWxlIjp7IiRpZCI6IjM4MiIsIkxpbmVDb2xvciI6eyIkaWQiOiIzODMiLCIkdHlwZSI6Ik5MUkUuQ29tbW9uLkRvbS5Tb2xpZENvbG9yQnJ1c2gsIE5MUkUuQ29tbW9uIiwiQ29sb3IiOnsiJGlkIjoiMzg0IiwiQSI6MjU1LCJSIjoyNTUsIkciOjI1NSwiQiI6MjU1fX0sIkxpbmVXZWlnaHQiOjAuMCwiTGluZVR5cGUiOjAsIlBhcmVudFN0eWxlIjpudWxsfSwiUGFyZW50U3R5bGUiOm51bGx9LCJNYXJnaW4iOnsiJGlkIjoiMzg1IiwiVG9wIjowLjAsIkxlZnQiOjAuMCwiUmlnaHQiOjAuMCwiQm90dG9tIjowLjB9LCJQYWRkaW5nIjp7IiRpZCI6IjM4NiIsIlRvcCI6MC4wLCJMZWZ0IjowLjAsIlJpZ2h0IjowLjAsIkJvdHRvbSI6MC4wfSwiQmFja2dyb3VuZCI6bnVsbCwiSXNWaXNpYmxlIjp0cnVlLCJXaWR0aCI6MC4wLCJIZWlnaHQiOjAuMCwiQm9yZGVyU3R5bGUiOm51bGwsIlBhcmVudFN0eWxlIjpudWxsfSwiQmFja2dyb3VuZFN0eWxlIjp7IiRpZCI6IjM4NyIsIk1hcmdpbiI6eyIkaWQiOiIzODgiLCJUb3AiOjAuMCwiTGVmdCI6MC4wLCJSaWdodCI6MC4wLCJCb3R0b20iOjAuMH0sIlBhZGRpbmciOnsiJGlkIjoiMzg5IiwiVG9wIjowLjAsIkxlZnQiOjAuMCwiUmlnaHQiOjAuMCwiQm90dG9tIjowLjB9LCJCYWNrZ3JvdW5kIjp7IiRpZCI6IjM5MCIsIkNvbG9yIjp7IiRpZCI6IjM5MSIsIkEiOjUxLCJSIjoxNjUsIkciOjE2NSwiQiI6MTY1fX0sIklzVmlzaWJsZSI6dHJ1ZSwiV2lkdGgiOjAuMCwiSGVpZ2h0IjowLjAsIkJvcmRlclN0eWxlIjp7IiRpZCI6IjM5MiIsIkxpbmVDb2xvciI6eyIkaWQiOiIzOTMiLCIkdHlwZSI6Ik5MUkUuQ29tbW9uLkRvbS5Tb2xpZENvbG9yQnJ1c2gsIE5MUkUuQ29tbW9uIiwiQ29sb3IiOnsiJGlkIjoiMzk0IiwiQSI6MjU1LCJSIjoyNTUsIkciOjAsIkIiOjB9fSwiTGluZVdlaWdodCI6MC4wLCJMaW5lVHlwZSI6MCwiUGFyZW50U3R5bGUiOm51bGx9LCJQYXJlbnRTdHlsZSI6bnVsbH0sIk1hcmdpbiI6eyIkaWQiOiIzOTUiLCJUb3AiOjAuMCwiTGVmdCI6MC4wLCJSaWdodCI6MC4wLCJCb3R0b20iOjAuMH0sIlBhZGRpbmciOnsiJGlkIjoiMzk2IiwiVG9wIjowLjAsIkxlZnQiOjAuMCwiUmlnaHQiOjAuMCwiQm90dG9tIjowLjB9LCJJc1Zpc2libGUiOnRydWUsIldpZHRoIjowLjAsIkhlaWdodCI6MC4wLCJCb3JkZXJTdHlsZSI6bnVsbCwiUGFyZW50U3R5bGUiOm51bGx9fV0sIklkIjoiY2IxODRkODUtMzZhOS00MmE0LWJlNTQtYjg2Yzg2NzE0MzA0IiwiSW5kZXgiOjAsIkhlYWRlclRleHQiOiJFdXJvcGUiLCJTdHlsZSI6eyIkaWQiOiIzOTciLCJTdHlsZUlkIjoiMDAwMDAwMDAtMDAwMC0wMDAwLTAwMDAtMDAwMDAwMDAwMDAwIiwiSGVhZGVyU3R5bGUiOnsiJGlkIjoiMzk4IiwiVGV4dElzVmVydGljYWwiOnRydWUsIlRleHRTdHlsZSI6eyIkaWQiOiIzOTkiLCJGb250U2V0dGluZ3MiOnsiJGlkIjoiNDAwIiwiRm9udFNpemUiOjEzLCJGb250TmFtZSI6IkNhbGlicmkiLCJJc0JvbGQiOnRydWUsIklzSXRhbGljIjpmYWxzZSwiSXNVbmRlcmxpbmVkIjpmYWxzZSwiUGFyZW50U3R5bGUiOm51bGx9LCJBdXRvU2l6ZSI6MCwiRm9yZWdyb3VuZCI6eyIkaWQiOiI0MDEiLCJDb2xvciI6eyIkaWQiOiI0MDIiLCJBIjoyNTUsIlIiOjM4LCJHIjozOCwiQiI6Mzh9fSwiTWF4V2lkdGgiOiJJbmZpbml0eSIsIk1heEhlaWdodCI6IkluZmluaXR5IiwiU21hcnRGb3JlZ3JvdW5kSXNBY3RpdmUiOmZhbHNlLCJIb3Jpem9udGFsQWxpZ25tZW50IjowLCJWZXJ0aWNhbEFsaWdubWVudCI6MCwiU21hcnRGb3JlZ3JvdW5kIjpudWxsLCJCYWNrZ3JvdW5kRmlsbFR5cGUiOjAsIk1hcmdpbiI6eyIkaWQiOiI0MDMiLCJUb3AiOjAuMCwiTGVmdCI6MC4wLCJSaWdodCI6MC4wLCJCb3R0b20iOjAuMH0sIlBhZGRpbmciOnsiJGlkIjoiNDA0IiwiVG9wIjowLjAsIkxlZnQiOjAuMCwiUmlnaHQiOjAuMCwiQm90dG9tIjowLjB9LCJCYWNrZ3JvdW5kIjp7IiRpZCI6IjQwNSIsIkNvbG9yIjp7IiRpZCI6IjQwNiIsIkEiOjAsIlIiOjI1NSwiRyI6MjU1LCJCIjoyNTV9fSwiSXNWaXNpYmxlIjp0cnVlLCJXaWR0aCI6MC4wLCJIZWlnaHQiOjAuMCwiQm9yZGVyU3R5bGUiOm51bGwsIlBhcmVudFN0eWxlIjpudWxsfSwiUmVjdGFuZ2xlU3R5bGUiOnsiJGlkIjoiNDA3IiwiTWFyZ2luIjp7IiRpZCI6IjQwOCIsIlRvcCI6MC4wLCJMZWZ0IjowLjAsIlJpZ2h0IjowLjAsIkJvdHRvbSI6MC4wfSwiUGFkZGluZyI6eyIkaWQiOiI0MDkiLCJUb3AiOjAuMCwiTGVmdCI6MC4wLCJSaWdodCI6MC4wLCJCb3R0b20iOjAuMH0sIkJhY2tncm91bmQiOnsiJGlkIjoiNDEwIiwiQ29sb3IiOnsiJGlkIjoiNDExIiwiQSI6MTI3LCJSIjoxNjUsIkciOjE2NSwiQiI6MTY1fX0sIklzVmlzaWJsZSI6dHJ1ZSwiV2lkdGgiOjAuMCwiSGVpZ2h0IjowLjAsIkJvcmRlclN0eWxlIjp7IiRpZCI6IjQxMiIsIkxpbmVDb2xvciI6eyIkaWQiOiI0MTMiLCIkdHlwZSI6Ik5MUkUuQ29tbW9uLkRvbS5Tb2xpZENvbG9yQnJ1c2gsIE5MUkUuQ29tbW9uIiwiQ29sb3IiOnsiJGlkIjoiNDE0IiwiQSI6MjU1LCJSIjoyNTUsIkciOjAsIkIiOjB9fSwiTGluZVdlaWdodCI6MC4wLCJMaW5lVHlwZSI6MCwiUGFyZW50U3R5bGUiOm51bGx9LCJQYXJlbnRTdHlsZSI6bnVsbH0sIk1hcmdpbiI6eyIkaWQiOiI0MTUiLCJUb3AiOjAuMCwiTGVmdCI6MC4wLCJSaWdodCI6MC4wLCJCb3R0b20iOjAuMH0sIlBhZGRpbmciOnsiJGlkIjoiNDE2IiwiVG9wIjowLjAsIkxlZnQiOjAuMCwiUmlnaHQiOjAuMCwiQm90dG9tIjowLjB9LCJCYWNrZ3JvdW5kIjpudWxsLCJJc1Zpc2libGUiOnRydWUsIldpZHRoIjowLjAsIkhlaWdodCI6MC4wLCJCb3JkZXJTdHlsZSI6bnVsbCwiUGFyZW50U3R5bGUiOm51bGx9LCJCYWNrZ3JvdW5kU3R5bGUiOnsiJGlkIjoiNDE3IiwiTWFyZ2luIjp7IiRpZCI6IjQxOCIsIlRvcCI6MC4wLCJMZWZ0IjowLjAsIlJpZ2h0IjowLjAsIkJvdHRvbSI6MC4wfSwiUGFkZGluZyI6eyIkaWQiOiI0MTkiLCJUb3AiOjAuMCwiTGVmdCI6MC4wLCJSaWdodCI6MC4wLCJCb3R0b20iOjAuMH0sIkJhY2tncm91bmQiOnsiJGlkIjoiNDIwIiwiQ29sb3IiOnsiJGlkIjoiNDIxIiwiQSI6NTEsIlIiOjE2NSwiRyI6MTY1LCJCIjoxNjV9fSwiSXNWaXNpYmxlIjp0cnVlLCJXaWR0aCI6MC4wLCJIZWlnaHQiOjAuMCwiQm9yZGVyU3R5bGUiOnsiJGlkIjoiNDIyIiwiTGluZUNvbG9yIjp7IiRpZCI6IjQyMyIsIiR0eXBlIjoiTkxSRS5Db21tb24uRG9tLlNvbGlkQ29sb3JCcnVzaCwgTkxSRS5Db21tb24iLCJDb2xvciI6eyIkaWQiOiI0MjQiLCJBIjoyNTUsIlIiOjI1NSwiRyI6MCwiQiI6MH19LCJMaW5lV2VpZ2h0IjowLjAsIkxpbmVUeXBlIjowLCJQYXJlbnRTdHlsZSI6bnVsbH0sIlBhcmVudFN0eWxlIjpudWxsfSwiSXNBYm92ZVRpbWViYW5kIjpmYWxzZSwiU3BhY2luZyI6NSwiRGVmYXVsdFN3aW1sYW5lVGFza1N0eWxlIjp7IiRpZCI6IjQyNSIsIiR0eXBlIjoiTkxSRS5Db21tb24uRG9tLlN0eWxlcy5FeHBsaWNpdFNldGFibGVUYXNrU3R5bGUsIE5MUkUuQ29tbW9uIiwiU2hhcGUiOjQsIlNoYXBlVGhpY2tuZXNzIjowLCJEdXJhdGlvbkZvcm1hdCI6MCwiSW5jbHVkZU5vbldvcmtpbmdEYXlzSW5EdXJhdGlvbiI6ZmFsc2UsIlBlcmNlbnRhZ2VDb21wbGV0ZVN0eWxlIjp7IiRpZCI6IjQyNiIsIkZvbnRTZXR0aW5ncyI6eyIkaWQiOiI0MjciLCJGb250U2l6ZSI6MTAsIkZvbnROYW1lIjoiQ2FsaWJyaSIsIklzQm9sZCI6ZmFsc2UsIklzSXRhbGljIjpmYWxzZSwiSXNVbmRlcmxpbmVkIjpmYWxzZSwiUGFyZW50U3R5bGUiOm51bGx9LCJBdXRvU2l6ZSI6MCwiRm9yZWdyb3VuZCI6eyIkaWQiOiI0MjgiLCJDb2xvciI6eyIkaWQiOiI0MjkiLCJBIjoyNTUsIlIiOjE5MiwiRyI6ODAsIkIiOjc3fX0sIk1heFdpZHRoIjoyMDAuMCwiTWF4SGVpZ2h0IjoiSW5maW5pdHkiLCJTbWFydEZvcmVncm91bmRJc0FjdGl2ZSI6ZmFsc2UsIkhvcml6b250YWxBbGlnbm1lbnQiOjAsIlZlcnRpY2FsQWxpZ25tZW50IjowLCJTbWFydEZvcmVncm91bmQiOm51bGwsIkJhY2tncm91bmRGaWxsVHlwZSI6MCwiTWFyZ2luIjp7IiRpZCI6IjQzMCIsIlRvcCI6MC4wLCJMZWZ0IjowLjAsIlJpZ2h0IjowLjAsIkJvdHRvbSI6MC4wfSwiUGFkZGluZyI6eyIkaWQiOiI0MzEiLCJUb3AiOjAuMCwiTGVmdCI6MC4wLCJSaWdodCI6MC4wLCJCb3R0b20iOjAuMH0sIkJhY2tncm91bmQiOnsiJGlkIjoiNDMyIiwiQ29sb3IiOnsiJGlkIjoiNDMzIiwiQSI6ODksIlIiOjAsIkciOjAsIkIiOjB9fSwiSXNWaXNpYmxlIjp0cnVlLCJXaWR0aCI6MC4wLCJIZWlnaHQiOjAuMCwiQm9yZGVyU3R5bGUiOm51bGwsIlBhcmVudFN0eWxlIjpudWxsfSwiRHVyYXRpb25TdHlsZSI6eyIkaWQiOiI0MzQiLCJGb250U2V0dGluZ3MiOnsiJGlkIjoiNDM1IiwiRm9udFNpemUiOjEwLCJGb250TmFtZSI6IkNhbGlicmkiLCJJc0JvbGQiOmZhbHNlLCJJc0l0YWxpYyI6ZmFsc2UsIklzVW5kZXJsaW5lZCI6ZmFsc2UsIlBhcmVudFN0eWxlIjpudWxsfSwiQXV0b1NpemUiOjAsIkZvcmVncm91bmQiOnsiJGlkIjoiNDM2IiwiQ29sb3IiOnsiJGlkIjoiNDM3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NDM4IiwiVG9wIjowLjAsIkxlZnQiOjAuMCwiUmlnaHQiOjAuMCwiQm90dG9tIjowLjB9LCJQYWRkaW5nIjp7IiRpZCI6IjQzOSIsIlRvcCI6MC4wLCJMZWZ0IjowLjAsIlJpZ2h0IjowLjAsIkJvdHRvbSI6MC4wfSwiQmFja2dyb3VuZCI6eyIkaWQiOiI0NDAiLCJDb2xvciI6eyIkcmVmIjoiNDMzIn19LCJJc1Zpc2libGUiOnRydWUsIldpZHRoIjowLjAsIkhlaWdodCI6MC4wLCJCb3JkZXJTdHlsZSI6bnVsbCwiUGFyZW50U3R5bGUiOm51bGx9LCJIb3Jpem9udGFsQ29ubmVjdG9yU3R5bGUiOnsiJGlkIjoiNDQxIiwiTGluZUNvbG9yIjp7IiRpZCI6IjQ0MiIsIiR0eXBlIjoiTkxSRS5Db21tb24uRG9tLlNvbGlkQ29sb3JCcnVzaCwgTkxSRS5Db21tb24iLCJDb2xvciI6eyIkaWQiOiI0NDMiLCJBIjoyNTUsIlIiOjIwNCwiRyI6MjA0LCJCIjoyMDR9fSwiTGluZVdlaWdodCI6MS4wLCJMaW5lVHlwZSI6MCwiUGFyZW50U3R5bGUiOm51bGx9LCJWZXJ0aWNhbENvbm5lY3RvclN0eWxlIjp7IiRpZCI6IjQ0NCIsIkxpbmVDb2xvciI6eyIkaWQiOiI0NDUiLCIkdHlwZSI6Ik5MUkUuQ29tbW9uLkRvbS5Tb2xpZENvbG9yQnJ1c2gsIE5MUkUuQ29tbW9uIiwiQ29sb3IiOnsiJGlkIjoiNDQ2IiwiQSI6MjU1LCJSIjoyMDQsIkciOjIwNCwiQiI6MjA0fX0sIkxpbmVXZWlnaHQiOjAuMCwiTGluZVR5cGUiOjAsIlBhcmVudFN0eWxlIjpudWxsfSwiTWFyZ2luIjpudWxsLCJTdGFydERhdGVQb3NpdGlvbiI6MSwiRW5kRGF0ZVBvc2l0aW9uIjoxLCJEYXRlSXNWaXNpYmxlIjp0cnVlLCJUaXRsZVBvc2l0aW9uIjoyLCJEdXJhdGlvblBvc2l0aW9uIjo2LCJQZXJjZW50YWdlQ29tcGxldGVkUG9zaXRpb24iOjYsIlNwYWNpbmciOjMsIklzQmVsb3dUaW1lYmFuZCI6dHJ1ZSwiUGVyY2VudGFnZUNvbXBsZXRlU2hhcGVPcGFjaXR5IjozNSwiU2hhcGVTdHlsZSI6eyIkaWQiOiI0NDciLCJNYXJnaW4iOnsiJGlkIjoiNDQ4IiwiVG9wIjowLjAsIkxlZnQiOjQuMCwiUmlnaHQiOjQuMCwiQm90dG9tIjowLjB9LCJQYWRkaW5nIjp7IiRpZCI6IjQ0OSIsIlRvcCI6MC4wLCJMZWZ0IjowLjAsIlJpZ2h0IjowLjAsIkJvdHRvbSI6MC4wfSwiQmFja2dyb3VuZCI6eyIkaWQiOiI0NTAiLCJDb2xvciI6eyIkaWQiOiI0NTEiLCJBIjoyNTUsIlIiOjI1MiwiRyI6MjEyLCJCIjo3MX19LCJJc1Zpc2libGUiOnRydWUsIldpZHRoIjowLjAsIkhlaWdodCI6MTAuMCwiQm9yZGVyU3R5bGUiOnsiJGlkIjoiNDUyIiwiTGluZUNvbG9yIjp7IiRpZCI6IjQ1MyIsIiR0eXBlIjoiTkxSRS5Db21tb24uRG9tLlNvbGlkQ29sb3JCcnVzaCwgTkxSRS5Db21tb24iLCJDb2xvciI6eyIkaWQiOiI0NTQiLCJBIjoyNTUsIlIiOjIzNCwiRyI6MjIsIkIiOjMwfX0sIkxpbmVXZWlnaHQiOjAuMCwiTGluZVR5cGUiOjAsIlBhcmVudFN0eWxlIjpudWxsfSwiUGFyZW50U3R5bGUiOm51bGx9LCJUaXRsZVN0eWxlIjp7IiRpZCI6IjQ1NSIsIkZvbnRTZXR0aW5ncyI6eyIkaWQiOiI0NTYiLCJGb250U2l6ZSI6MTAsIkZvbnROYW1lIjoiQ2FsaWJyaSIsIklzQm9sZCI6dHJ1ZSwiSXNJdGFsaWMiOmZhbHNlLCJJc1VuZGVybGluZWQiOmZhbHNlLCJQYXJlbnRTdHlsZSI6bnVsbH0sIkF1dG9TaXplIjowLCJGb3JlZ3JvdW5kIjp7IiRpZCI6IjQ1NyIsIkNvbG9yIjp7IiRpZCI6IjQ1OCIsIkEiOjI1NSwiUiI6MCwiRyI6MCwiQiI6MH19LCJNYXhXaWR0aCI6MjAwLjAsIk1heEhlaWdodCI6IkluZmluaXR5IiwiU21hcnRGb3JlZ3JvdW5kSXNBY3RpdmUiOmZhbHNlLCJIb3Jpem9udGFsQWxpZ25tZW50IjoxLCJWZXJ0aWNhbEFsaWdubWVudCI6MCwiU21hcnRGb3JlZ3JvdW5kIjpudWxsLCJCYWNrZ3JvdW5kRmlsbFR5cGUiOjAsIk1hcmdpbiI6eyIkaWQiOiI0NTkiLCJUb3AiOjAuMCwiTGVmdCI6MC4wLCJSaWdodCI6MC4wLCJCb3R0b20iOjAuMH0sIlBhZGRpbmciOnsiJGlkIjoiNDYwIiwiVG9wIjowLjAsIkxlZnQiOjAuMCwiUmlnaHQiOjAuMCwiQm90dG9tIjowLjB9LCJCYWNrZ3JvdW5kIjp7IiRpZCI6IjQ2MSIsIkNvbG9yIjp7IiRpZCI6IjQ2MiIsIkEiOjAsIlIiOjI1NSwiRyI6MjU1LCJCIjoyNTV9fSwiSXNWaXNpYmxlIjp0cnVlLCJXaWR0aCI6MC4wLCJIZWlnaHQiOjAuMCwiQm9yZGVyU3R5bGUiOm51bGwsIlBhcmVudFN0eWxlIjpudWxsfSwiRGF0ZVN0eWxlIjp7IiRpZCI6IjQ2MyIsIkZvbnRTZXR0aW5ncyI6eyIkaWQiOiI0NjQiLCJGb250U2l6ZSI6MTAsIkZvbnROYW1lIjoiQ2FsaWJyaSIsIklzQm9sZCI6ZmFsc2UsIklzSXRhbGljIjpmYWxzZSwiSXNVbmRlcmxpbmVkIjpmYWxzZSwiUGFyZW50U3R5bGUiOm51bGx9LCJBdXRvU2l6ZSI6MCwiRm9yZWdyb3VuZCI6eyIkaWQiOiI0NjUiLCJDb2xvciI6eyIkaWQiOiI0NjYiLCJBIjoyNTUsIlIiOjY0LCJHIjo2NCwiQiI6NjV9fSwiTWF4V2lkdGgiOjIwMC4wLCJNYXhIZWlnaHQiOiJJbmZpbml0eSIsIlNtYXJ0Rm9yZWdyb3VuZElzQWN0aXZlIjpmYWxzZSwiSG9yaXpvbnRhbEFsaWdubWVudCI6MCwiVmVydGljYWxBbGlnbm1lbnQiOjAsIlNtYXJ0Rm9yZWdyb3VuZCI6bnVsbCwiQmFja2dyb3VuZEZpbGxUeXBlIjowLCJNYXJnaW4iOnsiJGlkIjoiNDY3IiwiVG9wIjowLjAsIkxlZnQiOjAuMCwiUmlnaHQiOjAuMCwiQm90dG9tIjowLjB9LCJQYWRkaW5nIjp7IiRpZCI6IjQ2OCIsIlRvcCI6MC4wLCJMZWZ0IjowLjAsIlJpZ2h0IjowLjAsIkJvdHRvbSI6MC4wfSwiQmFja2dyb3VuZCI6eyIkaWQiOiI0NjkiLCJDb2xvciI6eyIkaWQiOiI0NzAiLCJBIjowLCJSIjoyNTUsIkciOjI1NSwiQiI6MjU1fX0sIklzVmlzaWJsZSI6dHJ1ZSwiV2lkdGgiOjAuMCwiSGVpZ2h0IjowLjAsIkJvcmRlclN0eWxlIjpudWxsLCJQYXJlbnRTdHlsZSI6bnVsbH0sIkRhdGVGb3JtYXQiOnsiJGlkIjoiNDcx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3MiIsIkZvcm1hdCI6MCwiSXNWaXNpYmxlIjpmYWxzZSwiTGFzdEtub3duVmlzaWJpbGl0eVN0YXRlIjpmYWxzZX0sIklzVmlzaWJsZSI6dHJ1ZSwiUGFyZW50U3R5bGUiOm51bGwsIl9leHBsaWNpdGx5U2V0Ijp7IiRpZCI6IjQ3My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EZWZhdWx0U3dpbWxhbmVNb3RTdHlsZSI6eyIkaWQiOiI0NzQiLCJTaGFwZSI6MTcsIkNvbm5lY3Rvck1hcmdpbiI6eyIkaWQiOiI0NzUiLCJUb3AiOjAuMCwiTGVmdCI6Mi4wLCJSaWdodCI6Mi4wLCJCb3R0b20iOjAuMH0sIkNvbm5lY3RvclN0eWxlIjp7IiRpZCI6IjQ3NiIsIkxpbmVDb2xvciI6eyIkaWQiOiI0NzciLCIkdHlwZSI6Ik5MUkUuQ29tbW9uLkRvbS5Tb2xpZENvbG9yQnJ1c2gsIE5MUkUuQ29tbW9uIiwiQ29sb3IiOnsiJGlkIjoiNDc4IiwiQSI6MTI3LCJSIjo3OSwiRyI6MTI5LCJCIjoxODl9fSwiTGluZVdlaWdodCI6MS4wLCJMaW5lVHlwZSI6MCwiUGFyZW50U3R5bGUiOm51bGx9LCJJc0JlbG93VGltZWJhbmQiOmZhbHNlLCJQb3NpdGlvbk9uVGFzayI6MSwiSGlkZURhdGUiOmZhbHNlLCJTaGFwZVNpemUiOjAsIlNwYWNpbmciOjEuMCwiUGFkZGluZyI6eyIkaWQiOiI0NzkiLCJUb3AiOjcuMCwiTGVmdCI6My4wLCJSaWdodCI6MC4wLCJCb3R0b20iOjIuMH0sIlNoYXBlU3R5bGUiOnsiJGlkIjoiNDgwIiwiTWFyZ2luIjp7IiRpZCI6IjQ4MSIsIlRvcCI6MC4wLCJMZWZ0IjowLjAsIlJpZ2h0IjowLjAsIkJvdHRvbSI6MC4wfSwiUGFkZGluZyI6eyIkaWQiOiI0ODIiLCJUb3AiOjAuMCwiTGVmdCI6MC4wLCJSaWdodCI6MC4wLCJCb3R0b20iOjAuMH0sIkJhY2tncm91bmQiOnsiJGlkIjoiNDgzIiwiQ29sb3IiOnsiJGlkIjoiNDg0IiwiQSI6MTI3LCJSIjoxNjUsIkciOjE2NSwiQiI6MTY1fX0sIklzVmlzaWJsZSI6dHJ1ZSwiV2lkdGgiOjE0LjAsIkhlaWdodCI6MTQuMCwiQm9yZGVyU3R5bGUiOnsiJGlkIjoiNDg1IiwiTGluZUNvbG9yIjp7IiRpZCI6IjQ4NiIsIiR0eXBlIjoiTkxSRS5Db21tb24uRG9tLlNvbGlkQ29sb3JCcnVzaCwgTkxSRS5Db21tb24iLCJDb2xvciI6eyIkaWQiOiI0ODciLCJBIjoyNTUsIlIiOjIzNCwiRyI6MjIsIkIiOjMwfX0sIkxpbmVXZWlnaHQiOjAuMCwiTGluZVR5cGUiOjAsIlBhcmVudFN0eWxlIjpudWxsfSwiUGFyZW50U3R5bGUiOm51bGx9LCJUaXRsZVN0eWxlIjp7IiRpZCI6IjQ4OCIsIkZvbnRTZXR0aW5ncyI6eyIkaWQiOiI0ODkiLCJGb250U2l6ZSI6MTAsIkZvbnROYW1lIjoiQ2FsaWJyaSIsIklzQm9sZCI6ZmFsc2UsIklzSXRhbGljIjpmYWxzZSwiSXNVbmRlcmxpbmVkIjpmYWxzZSwiUGFyZW50U3R5bGUiOm51bGx9LCJBdXRvU2l6ZSI6MCwiRm9yZWdyb3VuZCI6eyIkaWQiOiI0OTAiLCJDb2xvciI6eyIkaWQiOiI0OTE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NDkyIiwiVG9wIjowLjAsIkxlZnQiOjAuMCwiUmlnaHQiOjAuMCwiQm90dG9tIjowLjB9LCJQYWRkaW5nIjp7IiRpZCI6IjQ5MyIsIlRvcCI6MC4wLCJMZWZ0IjowLjAsIlJpZ2h0IjowLjAsIkJvdHRvbSI6MC4wfSwiQmFja2dyb3VuZCI6eyIkaWQiOiI0OTQiLCJDb2xvciI6eyIkaWQiOiI0OTUiLCJBIjo4OSwiUiI6MCwiRyI6MCwiQiI6MH19LCJJc1Zpc2libGUiOnRydWUsIldpZHRoIjowLjAsIkhlaWdodCI6MC4wLCJCb3JkZXJTdHlsZSI6bnVsbCwiUGFyZW50U3R5bGUiOm51bGx9LCJEYXRlU3R5bGUiOnsiJGlkIjoiNDk2IiwiRm9udFNldHRpbmdzIjp7IiRpZCI6IjQ5NyIsIkZvbnRTaXplIjoxMCwiRm9udE5hbWUiOiJDYWxpYnJpIiwiSXNCb2xkIjpmYWxzZSwiSXNJdGFsaWMiOmZhbHNlLCJJc1VuZGVybGluZWQiOmZhbHNlLCJQYXJlbnRTdHlsZSI6bnVsbH0sIkF1dG9TaXplIjowLCJGb3JlZ3JvdW5kIjp7IiRpZCI6IjQ5OCIsIkNvbG9yIjp7IiRpZCI6IjQ5O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TAwIiwiVG9wIjowLjAsIkxlZnQiOjAuMCwiUmlnaHQiOjAuMCwiQm90dG9tIjowLjB9LCJQYWRkaW5nIjp7IiRpZCI6IjUwMSIsIlRvcCI6MC4wLCJMZWZ0IjowLjAsIlJpZ2h0IjowLjAsIkJvdHRvbSI6MC4wfSwiQmFja2dyb3VuZCI6eyIkaWQiOiI1MDIiLCJDb2xvciI6eyIkcmVmIjoiNDk1In19LCJJc1Zpc2libGUiOnRydWUsIldpZHRoIjowLjAsIkhlaWdodCI6MC4wLCJCb3JkZXJTdHlsZSI6bnVsbCwiUGFyZW50U3R5bGUiOm51bGx9LCJEYXRlRm9ybWF0Ijp7IiRpZCI6IjUwMyIsIkZvcm1hdFN0cmluZyI6Ik1NTSBkLCB5eXl5IiwiU2VwYXJhdG9yIjoiLyIsIlVzZUludGVybmF0aW9uYWxEYXRlRm9ybWF0IjpmYWxzZSwiRGF0ZUlzVmlzaWJsZSI6dHJ1ZSwiVGltZUlzVmlzaWJsZSI6ZmFsc2UsIkhvdXJEaWdpdHMiOjEsIkFtUG1EZXNpZ25hdG9yIjoyLCJUcmltMDBNaW51dGVzIjpmYWxzZSwiTGFzdEtub3duVmlzaWJpbGl0eVN0YXRlIjp7IiRpZCI6IjUwNCIsIkRhdGVQYXJ0SXNWaXNpYmxlIjp0cnVlLCJUaW1lUGFydElzVmlzaWJsZSI6ZmFsc2V9fSwiV2Vla051bWJlcmluZyI6eyIkaWQiOiI1MDUiLCJGb3JtYXQiOjAsIklzVmlzaWJsZSI6ZmFsc2UsIkxhc3RLbm93blZpc2liaWxpdHlTdGF0ZSI6ZmFsc2V9LCJJc1Zpc2libGUiOnRydWUsIlBhcmVudFN0eWxlIjpudWxsfSwiRGVmYXVsdFN3aW1sYW5lTWlsZXN0b25lU3R5bGUiOnsiJGlkIjoiNTA2IiwiVGl0bGVQb3NpdGlvbiI6IkxlZnQiLCJEYXRlUG9zaXRpb24iOiJSaWdodCIsIlNoYXBlVHlwZSI6MTcsIlNoYXBlU2l6ZSI6MCwiU3BhY2luZyI6NSwiU2hhcGVTdHlsZSI6eyIkaWQiOiI1MDciLCJNYXJnaW4iOnsiJGlkIjoiNTA4IiwiVG9wIjowLjAsIkxlZnQiOjAuMCwiUmlnaHQiOjAuMCwiQm90dG9tIjowLjB9LCJQYWRkaW5nIjp7IiRpZCI6IjUwOSIsIlRvcCI6MC4wLCJMZWZ0IjowLjAsIlJpZ2h0IjowLjAsIkJvdHRvbSI6MC4wfSwiQmFja2dyb3VuZCI6eyIkaWQiOiI1MTAiLCJDb2xvciI6eyIkaWQiOiI1MTEiLCJBIjoyNTUsIlIiOjI1MiwiRyI6MjEyLCJCIjo3MX19LCJJc1Zpc2libGUiOnRydWUsIldpZHRoIjoxNC4wLCJIZWlnaHQiOjE0LjAsIkJvcmRlclN0eWxlIjp7IiRpZCI6IjUxMiIsIkxpbmVDb2xvciI6eyIkaWQiOiI1MTMiLCIkdHlwZSI6Ik5MUkUuQ29tbW9uLkRvbS5Tb2xpZENvbG9yQnJ1c2gsIE5MUkUuQ29tbW9uIiwiQ29sb3IiOnsiJGlkIjoiNTE0IiwiQSI6MjU1LCJSIjoyMzQsIkciOjIyLCJCIjozMH19LCJMaW5lV2VpZ2h0IjowLjAsIkxpbmVUeXBlIjowLCJQYXJlbnRTdHlsZSI6bnVsbH0sIlBhcmVudFN0eWxlIjpudWxsfSwiVGl0bGVTdHlsZSI6eyIkaWQiOiI1MTUiLCJGb250U2V0dGluZ3MiOnsiJGlkIjoiNTE2IiwiRm9udFNpemUiOjEwLCJGb250TmFtZSI6IkNhbGlicmkiLCJJc0JvbGQiOmZhbHNlLCJJc0l0YWxpYyI6ZmFsc2UsIklzVW5kZXJsaW5lZCI6ZmFsc2UsIlBhcmVudFN0eWxlIjpudWxsfSwiQXV0b1NpemUiOjAsIkZvcmVncm91bmQiOnsiJGlkIjoiNTE3IiwiQ29sb3IiOnsiJGlkIjoiNTE4IiwiQSI6MjU1LCJSIjowLCJHIjowLCJCIjowfX0sIk1heFdpZHRoIjoyMDAuMCwiTWF4SGVpZ2h0IjoiSW5maW5pdHkiLCJTbWFydEZvcmVncm91bmRJc0FjdGl2ZSI6ZmFsc2UsIkhvcml6b250YWxBbGlnbm1lbnQiOjIsIlZlcnRpY2FsQWxpZ25tZW50IjowLCJTbWFydEZvcmVncm91bmQiOm51bGwsIkJhY2tncm91bmRGaWxsVHlwZSI6MCwiTWFyZ2luIjp7IiRpZCI6IjUxOSIsIlRvcCI6MC4wLCJMZWZ0IjowLjAsIlJpZ2h0IjowLjAsIkJvdHRvbSI6MC4wfSwiUGFkZGluZyI6eyIkaWQiOiI1MjAiLCJUb3AiOjAuMCwiTGVmdCI6MC4wLCJSaWdodCI6MC4wLCJCb3R0b20iOjAuMH0sIkJhY2tncm91bmQiOnsiJGlkIjoiNTIxIiwiQ29sb3IiOnsiJGlkIjoiNTIyIiwiQSI6MCwiUiI6MjU1LCJHIjoyNTUsIkIiOjI1NX19LCJJc1Zpc2libGUiOnRydWUsIldpZHRoIjowLjAsIkhlaWdodCI6MC4wLCJCb3JkZXJTdHlsZSI6bnVsbCwiUGFyZW50U3R5bGUiOm51bGx9LCJEYXRlU3R5bGUiOnsiJGlkIjoiNTIzIiwiRm9udFNldHRpbmdzIjp7IiRpZCI6IjUyNCIsIkZvbnRTaXplIjoxMCwiRm9udE5hbWUiOiJDYWxpYnJpIiwiSXNCb2xkIjpmYWxzZSwiSXNJdGFsaWMiOmZhbHNlLCJJc1VuZGVybGluZWQiOmZhbHNlLCJQYXJlbnRTdHlsZSI6bnVsbH0sIkF1dG9TaXplIjowLCJGb3JlZ3JvdW5kIjp7IiRpZCI6IjUyNSIsIkNvbG9yIjp7IiRpZCI6IjUyN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TI3IiwiVG9wIjowLjAsIkxlZnQiOjAuMCwiUmlnaHQiOjAuMCwiQm90dG9tIjowLjB9LCJQYWRkaW5nIjp7IiRpZCI6IjUyOCIsIlRvcCI6MC4wLCJMZWZ0IjowLjAsIlJpZ2h0IjowLjAsIkJvdHRvbSI6MC4wfSwiQmFja2dyb3VuZCI6eyIkaWQiOiI1MjkiLCJDb2xvciI6eyIkaWQiOiI1MzAiLCJBIjowLCJSIjoyNTUsIkciOjI1NSwiQiI6MjU1fX0sIklzVmlzaWJsZSI6dHJ1ZSwiV2lkdGgiOjAuMCwiSGVpZ2h0IjowLjAsIkJvcmRlclN0eWxlIjpudWxsLCJQYXJlbnRTdHlsZSI6bnVsbH0sIkRhdGVGb3JtYXQiOnsiJGlkIjoiNTMxIiwiRm9ybWF0U3RyaW5nIjoiTU1NIGQsIHl5eXkiLCJTZXBhcmF0b3IiOiIvIiwiVXNlSW50ZXJuYXRpb25hbERhdGVGb3JtYXQiOmZhbHNlLCJEYXRlSXNWaXNpYmxlIjp0cnVlLCJUaW1lSXNWaXNpYmxlIjpmYWxzZSwiSG91ckRpZ2l0cyI6MSwiQW1QbURlc2lnbmF0b3IiOjIsIlRyaW0wME1pbnV0ZXMiOmZhbHNlLCJMYXN0S25vd25WaXNpYmlsaXR5U3RhdGUiOnsiJGlkIjoiNTMyIiwiRGF0ZVBhcnRJc1Zpc2libGUiOnRydWUsIlRpbWVQYXJ0SXNWaXNpYmxlIjpmYWxzZX19LCJXZWVrTnVtYmVyaW5nIjp7IiRpZCI6IjUzMyIsIkZvcm1hdCI6MCwiSXNWaXNpYmxlIjpmYWxzZSwiTGFzdEtub3duVmlzaWJpbGl0eVN0YXRlIjpmYWxzZX0sIklzVmlzaWJsZSI6dHJ1ZSwiUGFyZW50U3R5bGUiOm51bGx9LCJEZWZhdWx0U3dpbWxhbmVBY3Rpdml0eVN0eWxlIjp7IiRpZCI6IjUzNCIsIkhlYWRlclN0eWxlIjp7IiRpZCI6IjUzNSIsIlRleHRTdHlsZSI6eyIkaWQiOiI1MzYiLCJGb250U2V0dGluZ3MiOnsiJGlkIjoiNTM3IiwiRm9udFNpemUiOjEzLCJGb250TmFtZSI6IkNhbGlicmkiLCJJc0JvbGQiOnRydWUsIklzSXRhbGljIjpmYWxzZSwiSXNVbmRlcmxpbmVkIjpmYWxzZSwiUGFyZW50U3R5bGUiOm51bGx9LCJBdXRvU2l6ZSI6MCwiRm9yZWdyb3VuZCI6eyIkaWQiOiI1MzgiLCJDb2xvciI6eyIkaWQiOiI1Mzk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1NDAiLCJUb3AiOjAuMCwiTGVmdCI6MC4wLCJSaWdodCI6MC4wLCJCb3R0b20iOjAuMH0sIlBhZGRpbmciOnsiJGlkIjoiNTQxIiwiVG9wIjowLjAsIkxlZnQiOjAuMCwiUmlnaHQiOjAuMCwiQm90dG9tIjowLjB9LCJCYWNrZ3JvdW5kIjp7IiRpZCI6IjU0MiIsIkNvbG9yIjp7IiRpZCI6IjU0MyIsIkEiOjAsIlIiOjI1NSwiRyI6MjU1LCJCIjoyNTV9fSwiSXNWaXNpYmxlIjp0cnVlLCJXaWR0aCI6MC4wLCJIZWlnaHQiOjAuMCwiQm9yZGVyU3R5bGUiOm51bGwsIlBhcmVudFN0eWxlIjpudWxsfSwiUmVjdGFuZ2xlU3R5bGUiOnsiJGlkIjoiNTQ0IiwiTWFyZ2luIjp7IiRpZCI6IjU0NSIsIlRvcCI6MC4wLCJMZWZ0IjowLjAsIlJpZ2h0IjowLjAsIkJvdHRvbSI6MC4wfSwiUGFkZGluZyI6eyIkaWQiOiI1NDYiLCJUb3AiOjAuMCwiTGVmdCI6MC4wLCJSaWdodCI6MC4wLCJCb3R0b20iOjAuMH0sIkJhY2tncm91bmQiOnsiJGlkIjoiNTQ3IiwiQ29sb3IiOnsiJGlkIjoiNTQ4IiwiQSI6MjA0LCJSIjoyNTIsIkciOjIxMiwiQiI6NzF9fSwiSXNWaXNpYmxlIjp0cnVlLCJXaWR0aCI6MC4wLCJIZWlnaHQiOjAuMCwiQm9yZGVyU3R5bGUiOnsiJGlkIjoiNTQ5IiwiTGluZUNvbG9yIjp7IiRpZCI6IjU1MCIsIiR0eXBlIjoiTkxSRS5Db21tb24uRG9tLlNvbGlkQ29sb3JCcnVzaCwgTkxSRS5Db21tb24iLCJDb2xvciI6eyIkaWQiOiI1NTEiLCJBIjoyNTUsIlIiOjI1NSwiRyI6MjU1LCJCIjoyNTV9fSwiTGluZVdlaWdodCI6MC4wLCJMaW5lVHlwZSI6MCwiUGFyZW50U3R5bGUiOm51bGx9LCJQYXJlbnRTdHlsZSI6bnVsbH0sIk1hcmdpbiI6eyIkaWQiOiI1NTIiLCJUb3AiOjAuMCwiTGVmdCI6MC4wLCJSaWdodCI6MC4wLCJCb3R0b20iOjAuMH0sIlBhZGRpbmciOnsiJGlkIjoiNTUzIiwiVG9wIjowLjAsIkxlZnQiOjAuMCwiUmlnaHQiOjAuMCwiQm90dG9tIjowLjB9LCJCYWNrZ3JvdW5kIjpudWxsLCJJc1Zpc2libGUiOnRydWUsIldpZHRoIjowLjAsIkhlaWdodCI6MC4wLCJCb3JkZXJTdHlsZSI6bnVsbCwiUGFyZW50U3R5bGUiOm51bGx9LCJCYWNrZ3JvdW5kU3R5bGUiOnsiJGlkIjoiNTU0IiwiTWFyZ2luIjp7IiRpZCI6IjU1NSIsIlRvcCI6MC4wLCJMZWZ0IjowLjAsIlJpZ2h0IjowLjAsIkJvdHRvbSI6MC4wfSwiUGFkZGluZyI6eyIkaWQiOiI1NTYiLCJUb3AiOjAuMCwiTGVmdCI6MC4wLCJSaWdodCI6MC4wLCJCb3R0b20iOjAuMH0sIkJhY2tncm91bmQiOnsiJGlkIjoiNTU3IiwiQ29sb3IiOnsiJGlkIjoiNTU4IiwiQSI6NTEsIlIiOjE2NSwiRyI6MTY1LCJCIjoxNjV9fSwiSXNWaXNpYmxlIjp0cnVlLCJXaWR0aCI6MC4wLCJIZWlnaHQiOjAuMCwiQm9yZGVyU3R5bGUiOnsiJGlkIjoiNTU5IiwiTGluZUNvbG9yIjp7IiRpZCI6IjU2MCIsIiR0eXBlIjoiTkxSRS5Db21tb24uRG9tLlNvbGlkQ29sb3JCcnVzaCwgTkxSRS5Db21tb24iLCJDb2xvciI6eyIkaWQiOiI1NjEiLCJBIjoyNTUsIlIiOjIzNCwiRyI6MjIsIkIiOjMwfX0sIkxpbmVXZWlnaHQiOjAuMCwiTGluZVR5cGUiOjAsIlBhcmVudFN0eWxlIjpudWxsfSwiUGFyZW50U3R5bGUiOm51bGx9LCJNYXJnaW4iOnsiJGlkIjoiNTYyIiwiVG9wIjowLjAsIkxlZnQiOjAuMCwiUmlnaHQiOjAuMCwiQm90dG9tIjowLjB9LCJQYWRkaW5nIjp7IiRpZCI6IjU2MyIsIlRvcCI6MC4wLCJMZWZ0IjowLjAsIlJpZ2h0IjowLjAsIkJvdHRvbSI6MC4wfSwiSXNWaXNpYmxlIjp0cnVlLCJXaWR0aCI6MC4wLCJIZWlnaHQiOjAuMCwiQm9yZGVyU3R5bGUiOm51bGwsIlBhcmVudFN0eWxlIjpudWxsfSwiTWFyZ2luIjp7IiRpZCI6IjU2NCIsIlRvcCI6MC4wLCJMZWZ0IjowLjAsIlJpZ2h0IjowLjAsIkJvdHRvbSI6MC4wfSwiUGFkZGluZyI6eyIkaWQiOiI1NjUiLCJUb3AiOjAuMCwiTGVmdCI6MC4wLCJSaWdodCI6MC4wLCJCb3R0b20iOjAuMH0sIklzVmlzaWJsZSI6dHJ1ZSwiV2lkdGgiOjAuMCwiSGVpZ2h0IjowLjAsIkJvcmRlclN0eWxlIjp7IiRpZCI6IjU2NiIsIkxpbmVDb2xvciI6bnVsbCwiTGluZVdlaWdodCI6MC4wLCJMaW5lVHlwZSI6MCwiUGFyZW50U3R5bGUiOm51bGx9LCJQYXJlbnRTdHlsZSI6bnVsbH19LHsiJGlkIjoiNTY3IiwiX2FjdGl2aXRpZXMiOlt7IiRpZCI6IjU2OCIsIl9yb3dzIjpbXSwiSW5kZXgiOjAsIklkIjoiYzkxMTk5N2QtMzAxNi00M2FjLWFiN2UtZjQwN2FhMDM3YTc4IiwiSGVhZGVyVGV4dCI6bnVsbCwiSXNEZWZhdWx0Ijp0cnVlLCJTdHlsZSI6eyIkaWQiOiI1NjkiLCJIZWFkZXJTdHlsZSI6eyIkaWQiOiI1NzAiLCJUZXh0U3R5bGUiOnsiJGlkIjoiNTcxIiwiRm9udFNldHRpbmdzIjp7IiRpZCI6IjU3MiIsIkZvbnRTaXplIjoxMSwiRm9udE5hbWUiOiJDYWxpYnJpIiwiSXNCb2xkIjpmYWxzZSwiSXNJdGFsaWMiOmZhbHNlLCJJc1VuZGVybGluZWQiOmZhbHNlLCJQYXJlbnRTdHlsZSI6bnVsbH0sIkF1dG9TaXplIjowLCJGb3JlZ3JvdW5kIjp7IiRpZCI6IjU3MyIsIkNvbG9yIjp7IiRpZCI6IjU3NC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U3NSIsIlRvcCI6MC4wLCJMZWZ0IjowLjAsIlJpZ2h0IjowLjAsIkJvdHRvbSI6MC4wfSwiUGFkZGluZyI6eyIkaWQiOiI1NzYiLCJUb3AiOjAuMCwiTGVmdCI6MC4wLCJSaWdodCI6MC4wLCJCb3R0b20iOjAuMH0sIkJhY2tncm91bmQiOm51bGwsIklzVmlzaWJsZSI6dHJ1ZSwiV2lkdGgiOjAuMCwiSGVpZ2h0IjowLjAsIkJvcmRlclN0eWxlIjpudWxsLCJQYXJlbnRTdHlsZSI6bnVsbH0sIlJlY3RhbmdsZVN0eWxlIjp7IiRpZCI6IjU3NyIsIk1hcmdpbiI6eyIkaWQiOiI1NzgiLCJUb3AiOjAuMCwiTGVmdCI6MC4wLCJSaWdodCI6MC4wLCJCb3R0b20iOjAuMH0sIlBhZGRpbmciOnsiJGlkIjoiNTc5IiwiVG9wIjowLjAsIkxlZnQiOjAuMCwiUmlnaHQiOjAuMCwiQm90dG9tIjowLjB9LCJCYWNrZ3JvdW5kIjp7IiRpZCI6IjU4MCIsIkNvbG9yIjp7IiRpZCI6IjU4MSIsIkEiOjYzLCJSIjoxODEsIkciOjE4MSwiQiI6MTgxfX0sIklzVmlzaWJsZSI6dHJ1ZSwiV2lkdGgiOjAuMCwiSGVpZ2h0IjowLjAsIkJvcmRlclN0eWxlIjp7IiRpZCI6IjU4MiIsIkxpbmVDb2xvciI6eyIkaWQiOiI1ODMiLCIkdHlwZSI6Ik5MUkUuQ29tbW9uLkRvbS5Tb2xpZENvbG9yQnJ1c2gsIE5MUkUuQ29tbW9uIiwiQ29sb3IiOnsiJGlkIjoiNTg0IiwiQSI6MjU1LCJSIjoyNTUsIkciOjAsIkIiOjB9fSwiTGluZVdlaWdodCI6MC4wLCJMaW5lVHlwZSI6MCwiUGFyZW50U3R5bGUiOm51bGx9LCJQYXJlbnRTdHlsZSI6bnVsbH0sIk1hcmdpbiI6eyIkaWQiOiI1ODUiLCJUb3AiOjAuMCwiTGVmdCI6MC4wLCJSaWdodCI6MC4wLCJCb3R0b20iOjAuMH0sIlBhZGRpbmciOnsiJGlkIjoiNTg2IiwiVG9wIjowLjAsIkxlZnQiOjAuMCwiUmlnaHQiOjAuMCwiQm90dG9tIjowLjB9LCJCYWNrZ3JvdW5kIjpudWxsLCJJc1Zpc2libGUiOnRydWUsIldpZHRoIjowLjAsIkhlaWdodCI6MC4wLCJCb3JkZXJTdHlsZSI6bnVsbCwiUGFyZW50U3R5bGUiOm51bGx9LCJCYWNrZ3JvdW5kU3R5bGUiOnsiJGlkIjoiNTg3IiwiTWFyZ2luIjp7IiRpZCI6IjU4OCIsIlRvcCI6MC4wLCJMZWZ0IjowLjAsIlJpZ2h0IjowLjAsIkJvdHRvbSI6MC4wfSwiUGFkZGluZyI6eyIkaWQiOiI1ODkiLCJUb3AiOjAuMCwiTGVmdCI6MC4wLCJSaWdodCI6MC4wLCJCb3R0b20iOjAuMH0sIkJhY2tncm91bmQiOnsiJGlkIjoiNTkwIiwiQ29sb3IiOnsiJGlkIjoiNTkxIiwiQSI6NTEsIlIiOjE4MiwiRyI6NzMsIkIiOjM4fX0sIklzVmlzaWJsZSI6dHJ1ZSwiV2lkdGgiOjAuMCwiSGVpZ2h0IjowLjAsIkJvcmRlclN0eWxlIjp7IiRpZCI6IjU5MiIsIkxpbmVDb2xvciI6eyIkaWQiOiI1OTMiLCIkdHlwZSI6Ik5MUkUuQ29tbW9uLkRvbS5Tb2xpZENvbG9yQnJ1c2gsIE5MUkUuQ29tbW9uIiwiQ29sb3IiOnsiJGlkIjoiNTk0IiwiQSI6MjU1LCJSIjoyNTUsIkciOjAsIkIiOjB9fSwiTGluZVdlaWdodCI6MC4wLCJMaW5lVHlwZSI6MCwiUGFyZW50U3R5bGUiOm51bGx9LCJQYXJlbnRTdHlsZSI6bnVsbH0sIk1hcmdpbiI6eyIkaWQiOiI1OTUiLCJUb3AiOjAuMCwiTGVmdCI6MC4wLCJSaWdodCI6MC4wLCJCb3R0b20iOjAuMH0sIlBhZGRpbmciOnsiJGlkIjoiNTk2IiwiVG9wIjowLjAsIkxlZnQiOjAuMCwiUmlnaHQiOjAuMCwiQm90dG9tIjowLjB9LCJJc1Zpc2libGUiOnRydWUsIldpZHRoIjowLjAsIkhlaWdodCI6MC4wLCJCb3JkZXJTdHlsZSI6bnVsbCwiUGFyZW50U3R5bGUiOm51bGx9fV0sIklkIjoiMGE0NDkzZDgtMGU1ZC00YjRkLWI5NzItMTY2OTlmMDhmNjkwIiwiSW5kZXgiOjAsIkhlYWRlclRleHQiOiJHZXJtYW55IiwiU3R5bGUiOnsiJGlkIjoiNTk3IiwiU3R5bGVJZCI6IjAwMDAwMDAwLTAwMDAtMDAwMC0wMDAwLTAwMDAwMDAwMDAwMCIsIkhlYWRlclN0eWxlIjp7IiRpZCI6IjU5OCIsIlRleHRJc1ZlcnRpY2FsIjpmYWxzZSwiVGV4dFN0eWxlIjp7IiRpZCI6IjU5OSIsIkZvbnRTZXR0aW5ncyI6eyIkaWQiOiI2MDAiLCJGb250U2l6ZSI6MTMsIkZvbnROYW1lIjoiQ2FsaWJyaSIsIklzQm9sZCI6dHJ1ZSwiSXNJdGFsaWMiOmZhbHNlLCJJc1VuZGVybGluZWQiOmZhbHNlLCJQYXJlbnRTdHlsZSI6bnVsbH0sIkF1dG9TaXplIjowLCJGb3JlZ3JvdW5kIjp7IiRpZCI6IjYwMSIsIkNvbG9yIjp7IiRpZCI6IjYwMiIsIkEiOjI1NSwiUiI6MzgsIkciOjM4LCJCIjozOH19LCJNYXhXaWR0aCI6ODcuNjkwNTE2NDMxOTI0ODYzLCJNYXhIZWlnaHQiOjAuMCwiU21hcnRGb3JlZ3JvdW5kSXNBY3RpdmUiOmZhbHNlLCJIb3Jpem9udGFsQWxpZ25tZW50IjowLCJWZXJ0aWNhbEFsaWdubWVudCI6MCwiU21hcnRGb3JlZ3JvdW5kIjpudWxsLCJCYWNrZ3JvdW5kRmlsbFR5cGUiOjAsIk1hcmdpbiI6eyIkaWQiOiI2MDMiLCJUb3AiOjAuMCwiTGVmdCI6MC4wLCJSaWdodCI6MC4wLCJCb3R0b20iOjAuMH0sIlBhZGRpbmciOnsiJGlkIjoiNjA0IiwiVG9wIjowLjAsIkxlZnQiOjAuMCwiUmlnaHQiOjAuMCwiQm90dG9tIjowLjB9LCJCYWNrZ3JvdW5kIjpudWxsLCJJc1Zpc2libGUiOmZhbHNlLCJXaWR0aCI6MC4wLCJIZWlnaHQiOjAuMCwiQm9yZGVyU3R5bGUiOm51bGwsIlBhcmVudFN0eWxlIjpudWxsfSwiUmVjdGFuZ2xlU3R5bGUiOnsiJGlkIjoiNjA1IiwiTWFyZ2luIjp7IiRpZCI6IjYwNiIsIlRvcCI6MC4wLCJMZWZ0IjowLjAsIlJpZ2h0IjowLjAsIkJvdHRvbSI6MC4wfSwiUGFkZGluZyI6eyIkaWQiOiI2MDciLCJUb3AiOjAuMCwiTGVmdCI6MC4wLCJSaWdodCI6MC4wLCJCb3R0b20iOjAuMH0sIkJhY2tncm91bmQiOnsiJGlkIjoiNjA4IiwiQ29sb3IiOnsiJGlkIjoiNjA5IiwiQSI6MjA0LCJSIjoyNTIsIkciOjIxMiwiQiI6NzF9fSwiSXNWaXNpYmxlIjpmYWxzZSwiV2lkdGgiOjAuMCwiSGVpZ2h0IjowLjAsIkJvcmRlclN0eWxlIjp7IiRpZCI6IjYxMCIsIkxpbmVDb2xvciI6eyIkaWQiOiI2MTEiLCIkdHlwZSI6Ik5MUkUuQ29tbW9uLkRvbS5Tb2xpZENvbG9yQnJ1c2gsIE5MUkUuQ29tbW9uIiwiQ29sb3IiOnsiJGlkIjoiNjEyIiwiQSI6MjU1LCJSIjozMSwiRyI6MzIsIkIiOjMzfX0sIkxpbmVXZWlnaHQiOjAuMCwiTGluZVR5cGUiOjAsIlBhcmVudFN0eWxlIjpudWxsfSwiUGFyZW50U3R5bGUiOm51bGx9LCJNYXJnaW4iOnsiJGlkIjoiNjEzIiwiVG9wIjowLjAsIkxlZnQiOjAuMCwiUmlnaHQiOjAuMCwiQm90dG9tIjowLjB9LCJQYWRkaW5nIjp7IiRpZCI6IjYxNCIsIlRvcCI6MC4wLCJMZWZ0IjowLjAsIlJpZ2h0IjowLjAsIkJvdHRvbSI6MC4wfSwiQmFja2dyb3VuZCI6bnVsbCwiSXNWaXNpYmxlIjp0cnVlLCJXaWR0aCI6MC4wLCJIZWlnaHQiOjAuMCwiQm9yZGVyU3R5bGUiOm51bGwsIlBhcmVudFN0eWxlIjpudWxsfSwiQmFja2dyb3VuZFN0eWxlIjp7IiRpZCI6IjYxNSIsIk1hcmdpbiI6eyIkaWQiOiI2MTYiLCJUb3AiOjAuMCwiTGVmdCI6MC4wLCJSaWdodCI6MC4wLCJCb3R0b20iOjAuMH0sIlBhZGRpbmciOnsiJGlkIjoiNjE3IiwiVG9wIjowLjAsIkxlZnQiOjAuMCwiUmlnaHQiOjAuMCwiQm90dG9tIjowLjB9LCJCYWNrZ3JvdW5kIjp7IiRpZCI6IjYxOCIsIkNvbG9yIjp7IiRpZCI6IjYxOSIsIkEiOjM4LCJSIjoxODEsIkciOjE4MSwiQiI6MTgxfX0sIklzVmlzaWJsZSI6dHJ1ZSwiV2lkdGgiOjAuMCwiSGVpZ2h0IjowLjAsIkJvcmRlclN0eWxlIjp7IiRpZCI6IjYyMCIsIkxpbmVDb2xvciI6eyIkaWQiOiI2MjEiLCIkdHlwZSI6Ik5MUkUuQ29tbW9uLkRvbS5Tb2xpZENvbG9yQnJ1c2gsIE5MUkUuQ29tbW9uIiwiQ29sb3IiOnsiJGlkIjoiNjIyIiwiQSI6MjU1LCJSIjozMSwiRyI6MzIsIkIiOjMzfX0sIkxpbmVXZWlnaHQiOjAuMCwiTGluZVR5cGUiOjAsIlBhcmVudFN0eWxlIjpudWxsfSwiUGFyZW50U3R5bGUiOm51bGx9LCJJc0Fib3ZlVGltZWJhbmQiOmZhbHNlLCJTcGFjaW5nIjo1LCJEZWZhdWx0U3dpbWxhbmVUYXNrU3R5bGUiOnsiJGlkIjoiNjIzIiwiJHR5cGUiOiJOTFJFLkNvbW1vbi5Eb20uU3R5bGVzLkV4cGxpY2l0U2V0YWJsZVRhc2tTdHlsZSwgTkxSRS5Db21tb24iLCJTaGFwZSI6MCwiU2hhcGVUaGlja25lc3MiOjAsIkR1cmF0aW9uRm9ybWF0IjowLCJJbmNsdWRlTm9uV29ya2luZ0RheXNJbkR1cmF0aW9uIjpmYWxzZSwiUGVyY2VudGFnZUNvbXBsZXRlU3R5bGUiOnsiJGlkIjoiNjI0IiwiRm9udFNldHRpbmdzIjp7IiRpZCI6IjYyNSIsIkZvbnRTaXplIjoxMCwiRm9udE5hbWUiOiJDYWxpYnJpIiwiSXNCb2xkIjpmYWxzZSwiSXNJdGFsaWMiOmZhbHNlLCJJc1VuZGVybGluZWQiOmZhbHNlLCJQYXJlbnRTdHlsZSI6bnVsbH0sIkF1dG9TaXplIjowLCJGb3JlZ3JvdW5kIjp7IiRpZCI6IjYyNiIsIkNvbG9yIjp7IiRpZCI6IjYyNyIsIkEiOjI1NSwiUiI6MTkyLCJHIjo4MCwiQiI6Nzd9fSwiTWF4V2lkdGgiOjIwMC4wLCJNYXhIZWlnaHQiOiJJbmZpbml0eSIsIlNtYXJ0Rm9yZWdyb3VuZElzQWN0aXZlIjpmYWxzZSwiSG9yaXpvbnRhbEFsaWdubWVudCI6MCwiVmVydGljYWxBbGlnbm1lbnQiOjAsIlNtYXJ0Rm9yZWdyb3VuZCI6bnVsbCwiQmFja2dyb3VuZEZpbGxUeXBlIjowLCJNYXJnaW4iOnsiJGlkIjoiNjI4IiwiVG9wIjowLjAsIkxlZnQiOjAuMCwiUmlnaHQiOjAuMCwiQm90dG9tIjowLjB9LCJQYWRkaW5nIjp7IiRpZCI6IjYyOSIsIlRvcCI6MC4wLCJMZWZ0IjowLjAsIlJpZ2h0IjowLjAsIkJvdHRvbSI6MC4wfSwiQmFja2dyb3VuZCI6eyIkaWQiOiI2MzAiLCJDb2xvciI6eyIkaWQiOiI2MzEiLCJBIjo4OSwiUiI6MCwiRyI6MCwiQiI6MH19LCJJc1Zpc2libGUiOnRydWUsIldpZHRoIjowLjAsIkhlaWdodCI6MC4wLCJCb3JkZXJTdHlsZSI6bnVsbCwiUGFyZW50U3R5bGUiOm51bGx9LCJEdXJhdGlvblN0eWxlIjp7IiRpZCI6IjYzMiIsIkZvbnRTZXR0aW5ncyI6eyIkaWQiOiI2MzMiLCJGb250U2l6ZSI6MTAsIkZvbnROYW1lIjoiQ2FsaWJyaSIsIklzQm9sZCI6ZmFsc2UsIklzSXRhbGljIjpmYWxzZSwiSXNVbmRlcmxpbmVkIjpmYWxzZSwiUGFyZW50U3R5bGUiOm51bGx9LCJBdXRvU2l6ZSI6MCwiRm9yZWdyb3VuZCI6eyIkaWQiOiI2MzQiLCJDb2xvciI6eyIkaWQiOiI2MzU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2MzYiLCJUb3AiOjAuMCwiTGVmdCI6MC4wLCJSaWdodCI6MC4wLCJCb3R0b20iOjAuMH0sIlBhZGRpbmciOnsiJGlkIjoiNjM3IiwiVG9wIjowLjAsIkxlZnQiOjAuMCwiUmlnaHQiOjAuMCwiQm90dG9tIjowLjB9LCJCYWNrZ3JvdW5kIjp7IiRpZCI6IjYzOCIsIkNvbG9yIjp7IiRyZWYiOiI2MzEifX0sIklzVmlzaWJsZSI6dHJ1ZSwiV2lkdGgiOjAuMCwiSGVpZ2h0IjowLjAsIkJvcmRlclN0eWxlIjpudWxsLCJQYXJlbnRTdHlsZSI6bnVsbH0sIkhvcml6b250YWxDb25uZWN0b3JTdHlsZSI6eyIkaWQiOiI2MzkiLCJMaW5lQ29sb3IiOnsiJGlkIjoiNjQwIiwiJHR5cGUiOiJOTFJFLkNvbW1vbi5Eb20uU29saWRDb2xvckJydXNoLCBOTFJFLkNvbW1vbiIsIkNvbG9yIjp7IiRpZCI6IjY0MSIsIkEiOjI1NSwiUiI6MjA0LCJHIjoyMDQsIkIiOjIwNH19LCJMaW5lV2VpZ2h0IjoxLjAsIkxpbmVUeXBlIjowLCJQYXJlbnRTdHlsZSI6bnVsbH0sIlZlcnRpY2FsQ29ubmVjdG9yU3R5bGUiOnsiJGlkIjoiNjQyIiwiTGluZUNvbG9yIjp7IiRpZCI6IjY0MyIsIiR0eXBlIjoiTkxSRS5Db21tb24uRG9tLlNvbGlkQ29sb3JCcnVzaCwgTkxSRS5Db21tb24iLCJDb2xvciI6eyIkaWQiOiI2NDQiLCJBIjoyNTUsIlIiOjIwNCwiRyI6MjA0LCJCIjoyMDR9fSwiTGluZVdlaWdodCI6MC4wLCJMaW5lVHlwZSI6MCwiUGFyZW50U3R5bGUiOm51bGx9LCJNYXJnaW4iOm51bGwsIlN0YXJ0RGF0ZVBvc2l0aW9uIjo0LCJFbmREYXRlUG9zaXRpb24iOjQsIkRhdGVJc1Zpc2libGUiOnRydWUsIlRpdGxlUG9zaXRpb24iOjMsIkR1cmF0aW9uUG9zaXRpb24iOjYsIlBlcmNlbnRhZ2VDb21wbGV0ZWRQb3NpdGlvbiI6NiwiU3BhY2luZyI6MywiSXNCZWxvd1RpbWViYW5kIjp0cnVlLCJQZXJjZW50YWdlQ29tcGxldGVTaGFwZU9wYWNpdHkiOjM1LCJTaGFwZVN0eWxlIjp7IiRpZCI6IjY0NSIsIk1hcmdpbiI6eyIkaWQiOiI2NDYiLCJUb3AiOjAuMCwiTGVmdCI6NC4wLCJSaWdodCI6NC4wLCJCb3R0b20iOjAuMH0sIlBhZGRpbmciOnsiJGlkIjoiNjQ3IiwiVG9wIjowLjAsIkxlZnQiOjAuMCwiUmlnaHQiOjAuMCwiQm90dG9tIjowLjB9LCJCYWNrZ3JvdW5kIjp7IiRpZCI6IjY0OCIsIkNvbG9yIjp7IiRpZCI6IjY0OSIsIkEiOjIwNCwiUiI6MjUyLCJHIjoyMTIsIkIiOjcxfX0sIklzVmlzaWJsZSI6dHJ1ZSwiV2lkdGgiOjAuMCwiSGVpZ2h0IjoxMC4wLCJCb3JkZXJTdHlsZSI6eyIkaWQiOiI2NTAiLCJMaW5lQ29sb3IiOnsiJGlkIjoiNjUxIiwiJHR5cGUiOiJOTFJFLkNvbW1vbi5Eb20uU29saWRDb2xvckJydXNoLCBOTFJFLkNvbW1vbiIsIkNvbG9yIjp7IiRpZCI6IjY1MiIsIkEiOjI1NSwiUiI6MjM0LCJHIjoyMiwiQiI6MzB9fSwiTGluZVdlaWdodCI6MC4wLCJMaW5lVHlwZSI6MCwiUGFyZW50U3R5bGUiOm51bGx9LCJQYXJlbnRTdHlsZSI6bnVsbH0sIlRpdGxlU3R5bGUiOnsiJGlkIjoiNjUzIiwiRm9udFNldHRpbmdzIjp7IiRpZCI6IjY1NCIsIkZvbnRTaXplIjoxMCwiRm9udE5hbWUiOiJDYWxpYnJpIiwiSXNCb2xkIjp0cnVlLCJJc0l0YWxpYyI6ZmFsc2UsIklzVW5kZXJsaW5lZCI6ZmFsc2UsIlBhcmVudFN0eWxlIjpudWxsfSwiQXV0b1NpemUiOjAsIkZvcmVncm91bmQiOnsiJGlkIjoiNjU1IiwiQ29sb3IiOnsiJGlkIjoiNjU2IiwiQSI6MjU1LCJSIjoyNTUsIkciOjI1NSwiQiI6MjU1fX0sIk1heFdpZHRoIjo5NjAuMCwiTWF4SGVpZ2h0IjoiSW5maW5pdHkiLCJTbWFydEZvcmVncm91bmRJc0FjdGl2ZSI6ZmFsc2UsIkhvcml6b250YWxBbGlnbm1lbnQiOjIsIlZlcnRpY2FsQWxpZ25tZW50IjowLCJTbWFydEZvcmVncm91bmQiOm51bGwsIkJhY2tncm91bmRGaWxsVHlwZSI6MCwiTWFyZ2luIjp7IiRpZCI6IjY1NyIsIlRvcCI6MC4wLCJMZWZ0IjowLjAsIlJpZ2h0IjowLjAsIkJvdHRvbSI6MC4wfSwiUGFkZGluZyI6eyIkaWQiOiI2NTgiLCJUb3AiOjAuMCwiTGVmdCI6MC4wLCJSaWdodCI6MC4wLCJCb3R0b20iOjAuMH0sIkJhY2tncm91bmQiOnsiJGlkIjoiNjU5IiwiQ29sb3IiOnsiJHJlZiI6IjYzMSJ9fSwiSXNWaXNpYmxlIjp0cnVlLCJXaWR0aCI6MC4wLCJIZWlnaHQiOjAuMCwiQm9yZGVyU3R5bGUiOm51bGwsIlBhcmVudFN0eWxlIjpudWxsfSwiRGF0ZVN0eWxlIjp7IiRpZCI6IjY2MCIsIkZvbnRTZXR0aW5ncyI6eyIkaWQiOiI2NjEiLCJGb250U2l6ZSI6MTAsIkZvbnROYW1lIjoiQ2FsaWJyaSIsIklzQm9sZCI6ZmFsc2UsIklzSXRhbGljIjpmYWxzZSwiSXNVbmRlcmxpbmVkIjpmYWxzZSwiUGFyZW50U3R5bGUiOm51bGx9LCJBdXRvU2l6ZSI6MCwiRm9yZWdyb3VuZCI6eyIkaWQiOiI2NjIiLCJDb2xvciI6eyIkaWQiOiI2NjMiLCJBIjoyNTUsIlIiOjY0LCJHIjo2NCwiQiI6NjV9fSwiTWF4V2lkdGgiOjIwMC4wLCJNYXhIZWlnaHQiOiJJbmZpbml0eSIsIlNtYXJ0Rm9yZWdyb3VuZElzQWN0aXZlIjpmYWxzZSwiSG9yaXpvbnRhbEFsaWdubWVudCI6MCwiVmVydGljYWxBbGlnbm1lbnQiOjAsIlNtYXJ0Rm9yZWdyb3VuZCI6bnVsbCwiQmFja2dyb3VuZEZpbGxUeXBlIjowLCJNYXJnaW4iOnsiJGlkIjoiNjY0IiwiVG9wIjowLjAsIkxlZnQiOjAuMCwiUmlnaHQiOjAuMCwiQm90dG9tIjowLjB9LCJQYWRkaW5nIjp7IiRpZCI6IjY2NSIsIlRvcCI6MC4wLCJMZWZ0IjowLjAsIlJpZ2h0IjowLjAsIkJvdHRvbSI6MC4wfSwiQmFja2dyb3VuZCI6eyIkaWQiOiI2NjYiLCJDb2xvciI6eyIkcmVmIjoiNjMxIn19LCJJc1Zpc2libGUiOnRydWUsIldpZHRoIjowLjAsIkhlaWdodCI6MC4wLCJCb3JkZXJTdHlsZSI6bnVsbCwiUGFyZW50U3R5bGUiOm51bGx9LCJEYXRlRm9ybWF0Ijp7IiRpZCI6IjY2Ny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2NjgiLCJGb3JtYXQiOjAsIklzVmlzaWJsZSI6ZmFsc2UsIkxhc3RLbm93blZpc2liaWxpdHlTdGF0ZSI6ZmFsc2V9LCJJc1Zpc2libGUiOnRydWUsIlBhcmVudFN0eWxlIjpudWxsLCJfZXhwbGljaXRseVNldCI6eyIkaWQiOiI2Njk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90U3R5bGUiOnsiJGlkIjoiNjcwIiwiU2hhcGUiOjE3LCJDb25uZWN0b3JNYXJnaW4iOnsiJGlkIjoiNjcxIiwiVG9wIjowLjAsIkxlZnQiOjIuMCwiUmlnaHQiOjIuMCwiQm90dG9tIjowLjB9LCJDb25uZWN0b3JTdHlsZSI6eyIkaWQiOiI2NzIiLCJMaW5lQ29sb3IiOnsiJGlkIjoiNjczIiwiJHR5cGUiOiJOTFJFLkNvbW1vbi5Eb20uU29saWRDb2xvckJydXNoLCBOTFJFLkNvbW1vbiIsIkNvbG9yIjp7IiRpZCI6IjY3NCIsIkEiOjEyNywiUiI6NzksIkciOjEyOSwiQiI6MTg5fX0sIkxpbmVXZWlnaHQiOjEuMCwiTGluZVR5cGUiOjAsIlBhcmVudFN0eWxlIjpudWxsfSwiSXNCZWxvd1RpbWViYW5kIjpmYWxzZSwiUG9zaXRpb25PblRhc2siOjEsIkhpZGVEYXRlIjpmYWxzZSwiU2hhcGVTaXplIjowLCJTcGFjaW5nIjoxLjAsIlBhZGRpbmciOnsiJGlkIjoiNjc1IiwiVG9wIjo3LjAsIkxlZnQiOjMuMCwiUmlnaHQiOjAuMCwiQm90dG9tIjoyLjB9LCJTaGFwZVN0eWxlIjp7IiRpZCI6IjY3NiIsIk1hcmdpbiI6eyIkaWQiOiI2NzciLCJUb3AiOjAuMCwiTGVmdCI6MC4wLCJSaWdodCI6MC4wLCJCb3R0b20iOjAuMH0sIlBhZGRpbmciOnsiJGlkIjoiNjc4IiwiVG9wIjowLjAsIkxlZnQiOjAuMCwiUmlnaHQiOjAuMCwiQm90dG9tIjowLjB9LCJCYWNrZ3JvdW5kIjp7IiRpZCI6IjY3OSIsIkNvbG9yIjp7IiRpZCI6IjY4MCIsIkEiOjIwNCwiUiI6MjUyLCJHIjoyMTIsIkIiOjcxfX0sIklzVmlzaWJsZSI6dHJ1ZSwiV2lkdGgiOjE0LjAsIkhlaWdodCI6MTQuMCwiQm9yZGVyU3R5bGUiOnsiJGlkIjoiNjgxIiwiTGluZUNvbG9yIjp7IiRpZCI6IjY4MiIsIiR0eXBlIjoiTkxSRS5Db21tb24uRG9tLlNvbGlkQ29sb3JCcnVzaCwgTkxSRS5Db21tb24iLCJDb2xvciI6eyIkaWQiOiI2ODMiLCJBIjoyNTUsIlIiOjIzNCwiRyI6MjIsIkIiOjMwfX0sIkxpbmVXZWlnaHQiOjAuMCwiTGluZVR5cGUiOjAsIlBhcmVudFN0eWxlIjpudWxsfSwiUGFyZW50U3R5bGUiOm51bGx9LCJUaXRsZVN0eWxlIjp7IiRpZCI6IjY4NCIsIkZvbnRTZXR0aW5ncyI6eyIkaWQiOiI2ODUiLCJGb250U2l6ZSI6MTAsIkZvbnROYW1lIjoiQ2FsaWJyaSIsIklzQm9sZCI6ZmFsc2UsIklzSXRhbGljIjpmYWxzZSwiSXNVbmRlcmxpbmVkIjpmYWxzZSwiUGFyZW50U3R5bGUiOm51bGx9LCJBdXRvU2l6ZSI6MCwiRm9yZWdyb3VuZCI6eyIkaWQiOiI2ODYiLCJDb2xvciI6eyIkaWQiOiI2ODc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Njg4IiwiVG9wIjowLjAsIkxlZnQiOjAuMCwiUmlnaHQiOjAuMCwiQm90dG9tIjowLjB9LCJQYWRkaW5nIjp7IiRpZCI6IjY4OSIsIlRvcCI6MC4wLCJMZWZ0IjowLjAsIlJpZ2h0IjowLjAsIkJvdHRvbSI6MC4wfSwiQmFja2dyb3VuZCI6eyIkaWQiOiI2OTAiLCJDb2xvciI6eyIkaWQiOiI2OTEiLCJBIjo4OSwiUiI6MCwiRyI6MCwiQiI6MH19LCJJc1Zpc2libGUiOnRydWUsIldpZHRoIjowLjAsIkhlaWdodCI6MC4wLCJCb3JkZXJTdHlsZSI6bnVsbCwiUGFyZW50U3R5bGUiOm51bGx9LCJEYXRlU3R5bGUiOnsiJGlkIjoiNjkyIiwiRm9udFNldHRpbmdzIjp7IiRpZCI6IjY5MyIsIkZvbnRTaXplIjoxMCwiRm9udE5hbWUiOiJDYWxpYnJpIiwiSXNCb2xkIjpmYWxzZSwiSXNJdGFsaWMiOmZhbHNlLCJJc1VuZGVybGluZWQiOmZhbHNlLCJQYXJlbnRTdHlsZSI6bnVsbH0sIkF1dG9TaXplIjowLCJGb3JlZ3JvdW5kIjp7IiRpZCI6IjY5NCIsIkNvbG9yIjp7IiRpZCI6IjY5N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jk2IiwiVG9wIjowLjAsIkxlZnQiOjAuMCwiUmlnaHQiOjAuMCwiQm90dG9tIjowLjB9LCJQYWRkaW5nIjp7IiRpZCI6IjY5NyIsIlRvcCI6MC4wLCJMZWZ0IjowLjAsIlJpZ2h0IjowLjAsIkJvdHRvbSI6MC4wfSwiQmFja2dyb3VuZCI6eyIkaWQiOiI2OTgiLCJDb2xvciI6eyIkcmVmIjoiNjkxIn19LCJJc1Zpc2libGUiOnRydWUsIldpZHRoIjowLjAsIkhlaWdodCI6MC4wLCJCb3JkZXJTdHlsZSI6bnVsbCwiUGFyZW50U3R5bGUiOm51bGx9LCJEYXRlRm9ybWF0Ijp7IiRpZCI6IjY5OSIsIkZvcm1hdFN0cmluZyI6Ik1NTSBkLCB5eXl5IiwiU2VwYXJhdG9yIjoiLyIsIlVzZUludGVybmF0aW9uYWxEYXRlRm9ybWF0IjpmYWxzZSwiRGF0ZUlzVmlzaWJsZSI6dHJ1ZSwiVGltZUlzVmlzaWJsZSI6ZmFsc2UsIkhvdXJEaWdpdHMiOjEsIkFtUG1EZXNpZ25hdG9yIjoyLCJUcmltMDBNaW51dGVzIjpmYWxzZSwiTGFzdEtub3duVmlzaWJpbGl0eVN0YXRlIjp7IiRpZCI6IjcwMCIsIkRhdGVQYXJ0SXNWaXNpYmxlIjp0cnVlLCJUaW1lUGFydElzVmlzaWJsZSI6ZmFsc2V9fSwiV2Vla051bWJlcmluZyI6eyIkaWQiOiI3MDEiLCJGb3JtYXQiOjAsIklzVmlzaWJsZSI6ZmFsc2UsIkxhc3RLbm93blZpc2liaWxpdHlTdGF0ZSI6ZmFsc2V9LCJJc1Zpc2libGUiOnRydWUsIlBhcmVudFN0eWxlIjpudWxsfSwiRGVmYXVsdFN3aW1sYW5lTWlsZXN0b25lU3R5bGUiOnsiJGlkIjoiNzAyIiwiVGl0bGVQb3NpdGlvbiI6IlJpZ2h0IiwiRGF0ZVBvc2l0aW9uIjoiTGVmdCIsIlNoYXBlVHlwZSI6MTcsIlNoYXBlU2l6ZSI6MCwiU3BhY2luZyI6NSwiU2hhcGVTdHlsZSI6eyIkaWQiOiI3MDMiLCJNYXJnaW4iOnsiJGlkIjoiNzA0IiwiVG9wIjowLjAsIkxlZnQiOjAuMCwiUmlnaHQiOjAuMCwiQm90dG9tIjowLjB9LCJQYWRkaW5nIjp7IiRpZCI6IjcwNSIsIlRvcCI6MC4wLCJMZWZ0IjowLjAsIlJpZ2h0IjowLjAsIkJvdHRvbSI6MC4wfSwiQmFja2dyb3VuZCI6eyIkaWQiOiI3MDYiLCJDb2xvciI6eyIkaWQiOiI3MDciLCJBIjoyMDQsIlIiOjI1MiwiRyI6MjEyLCJCIjo3MX19LCJJc1Zpc2libGUiOnRydWUsIldpZHRoIjoxNC4wLCJIZWlnaHQiOjE0LjAsIkJvcmRlclN0eWxlIjp7IiRpZCI6IjcwOCIsIkxpbmVDb2xvciI6eyIkaWQiOiI3MDkiLCIkdHlwZSI6Ik5MUkUuQ29tbW9uLkRvbS5Tb2xpZENvbG9yQnJ1c2gsIE5MUkUuQ29tbW9uIiwiQ29sb3IiOnsiJGlkIjoiNzEwIiwiQSI6MjU1LCJSIjoyMzQsIkciOjIyLCJCIjozMH19LCJMaW5lV2VpZ2h0IjowLjAsIkxpbmVUeXBlIjowLCJQYXJlbnRTdHlsZSI6bnVsbH0sIlBhcmVudFN0eWxlIjpudWxsfSwiVGl0bGVTdHlsZSI6eyIkaWQiOiI3MTEiLCJGb250U2V0dGluZ3MiOnsiJGlkIjoiNzEyIiwiRm9udFNpemUiOjEwLCJGb250TmFtZSI6IkNhbGlicmkiLCJJc0JvbGQiOmZhbHNlLCJJc0l0YWxpYyI6ZmFsc2UsIklzVW5kZXJsaW5lZCI6ZmFsc2UsIlBhcmVudFN0eWxlIjpudWxsfSwiQXV0b1NpemUiOjAsIkZvcmVncm91bmQiOnsiJGlkIjoiNzEzIiwiQ29sb3IiOnsiJGlkIjoiNzE0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cxNSIsIlRvcCI6MC4wLCJMZWZ0IjowLjAsIlJpZ2h0IjowLjAsIkJvdHRvbSI6MC4wfSwiUGFkZGluZyI6eyIkaWQiOiI3MTYiLCJUb3AiOjAuMCwiTGVmdCI6MC4wLCJSaWdodCI6MC4wLCJCb3R0b20iOjAuMH0sIkJhY2tncm91bmQiOnsiJGlkIjoiNzE3IiwiQ29sb3IiOnsiJGlkIjoiNzE4IiwiQSI6ODksIlIiOjAsIkciOjAsIkIiOjB9fSwiSXNWaXNpYmxlIjp0cnVlLCJXaWR0aCI6MC4wLCJIZWlnaHQiOjAuMCwiQm9yZGVyU3R5bGUiOm51bGwsIlBhcmVudFN0eWxlIjpudWxsfSwiRGF0ZVN0eWxlIjp7IiRpZCI6IjcxOSIsIkZvbnRTZXR0aW5ncyI6eyIkaWQiOiI3MjAiLCJGb250U2l6ZSI6MTAsIkZvbnROYW1lIjoiQ2FsaWJyaSIsIklzQm9sZCI6ZmFsc2UsIklzSXRhbGljIjpmYWxzZSwiSXNVbmRlcmxpbmVkIjpmYWxzZSwiUGFyZW50U3R5bGUiOm51bGx9LCJBdXRvU2l6ZSI6MCwiRm9yZWdyb3VuZCI6eyIkaWQiOiI3MjEiLCJDb2xvciI6eyIkaWQiOiI3MjI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cyMyIsIlRvcCI6MC4wLCJMZWZ0IjowLjAsIlJpZ2h0IjowLjAsIkJvdHRvbSI6MC4wfSwiUGFkZGluZyI6eyIkaWQiOiI3MjQiLCJUb3AiOjAuMCwiTGVmdCI6MC4wLCJSaWdodCI6MC4wLCJCb3R0b20iOjAuMH0sIkJhY2tncm91bmQiOnsiJGlkIjoiNzI1IiwiQ29sb3IiOnsiJGlkIjoiNzI2IiwiQSI6ODksIlIiOjAsIkciOjAsIkIiOjB9fSwiSXNWaXNpYmxlIjp0cnVlLCJXaWR0aCI6MC4wLCJIZWlnaHQiOjAuMCwiQm9yZGVyU3R5bGUiOm51bGwsIlBhcmVudFN0eWxlIjpudWxsfSwiRGF0ZUZvcm1hdCI6eyIkaWQiOiI3MjciLCJGb3JtYXRTdHJpbmciOiJNTU0gZCwgeXl5eSIsIlNlcGFyYXRvciI6Ii8iLCJVc2VJbnRlcm5hdGlvbmFsRGF0ZUZvcm1hdCI6ZmFsc2UsIkRhdGVJc1Zpc2libGUiOnRydWUsIlRpbWVJc1Zpc2libGUiOmZhbHNlLCJIb3VyRGlnaXRzIjoxLCJBbVBtRGVzaWduYXRvciI6MiwiVHJpbTAwTWludXRlcyI6ZmFsc2UsIkxhc3RLbm93blZpc2liaWxpdHlTdGF0ZSI6eyIkaWQiOiI3MjgiLCJEYXRlUGFydElzVmlzaWJsZSI6dHJ1ZSwiVGltZVBhcnRJc1Zpc2libGUiOmZhbHNlfX0sIldlZWtOdW1iZXJpbmciOnsiJGlkIjoiNzI5IiwiRm9ybWF0IjowLCJJc1Zpc2libGUiOmZhbHNlLCJMYXN0S25vd25WaXNpYmlsaXR5U3RhdGUiOmZhbHNlfSwiSXNWaXNpYmxlIjp0cnVlLCJQYXJlbnRTdHlsZSI6bnVsbH0sIkRlZmF1bHRTd2ltbGFuZUFjdGl2aXR5U3R5bGUiOnsiJGlkIjoiNzMwIiwiSGVhZGVyU3R5bGUiOnsiJGlkIjoiNzMxIiwiVGV4dFN0eWxlIjp7IiRpZCI6IjczMiIsIkZvbnRTZXR0aW5ncyI6eyIkaWQiOiI3MzMiLCJGb250U2l6ZSI6MTEsIkZvbnROYW1lIjoiQ2FsaWJyaSIsIklzQm9sZCI6ZmFsc2UsIklzSXRhbGljIjpmYWxzZSwiSXNVbmRlcmxpbmVkIjpmYWxzZSwiUGFyZW50U3R5bGUiOm51bGx9LCJBdXRvU2l6ZSI6MCwiRm9yZWdyb3VuZCI6eyIkaWQiOiI3MzQiLCJDb2xvciI6eyIkaWQiOiI3MzU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3MzYiLCJUb3AiOjAuMCwiTGVmdCI6MC4wLCJSaWdodCI6MC4wLCJCb3R0b20iOjAuMH0sIlBhZGRpbmciOnsiJGlkIjoiNzM3IiwiVG9wIjowLjAsIkxlZnQiOjAuMCwiUmlnaHQiOjAuMCwiQm90dG9tIjowLjB9LCJCYWNrZ3JvdW5kIjpudWxsLCJJc1Zpc2libGUiOnRydWUsIldpZHRoIjowLjAsIkhlaWdodCI6MC4wLCJCb3JkZXJTdHlsZSI6bnVsbCwiUGFyZW50U3R5bGUiOm51bGx9LCJSZWN0YW5nbGVTdHlsZSI6eyIkaWQiOiI3MzgiLCJNYXJnaW4iOnsiJGlkIjoiNzM5IiwiVG9wIjowLjAsIkxlZnQiOjAuMCwiUmlnaHQiOjAuMCwiQm90dG9tIjowLjB9LCJQYWRkaW5nIjp7IiRpZCI6Ijc0MCIsIlRvcCI6MC4wLCJMZWZ0IjowLjAsIlJpZ2h0IjowLjAsIkJvdHRvbSI6MC4wfSwiQmFja2dyb3VuZCI6eyIkaWQiOiI3NDEiLCJDb2xvciI6eyIkaWQiOiI3NDIiLCJBIjo2MywiUiI6MjUyLCJHIjoyMTIsIkIiOjcxfX0sIklzVmlzaWJsZSI6dHJ1ZSwiV2lkdGgiOjAuMCwiSGVpZ2h0IjowLjAsIkJvcmRlclN0eWxlIjp7IiRpZCI6Ijc0MyIsIkxpbmVDb2xvciI6eyIkaWQiOiI3NDQiLCIkdHlwZSI6Ik5MUkUuQ29tbW9uLkRvbS5Tb2xpZENvbG9yQnJ1c2gsIE5MUkUuQ29tbW9uIiwiQ29sb3IiOnsiJGlkIjoiNzQ1IiwiQSI6MjU1LCJSIjoyNTUsIkciOjAsIkIiOjB9fSwiTGluZVdlaWdodCI6MC4wLCJMaW5lVHlwZSI6MCwiUGFyZW50U3R5bGUiOm51bGx9LCJQYXJlbnRTdHlsZSI6bnVsbH0sIk1hcmdpbiI6eyIkaWQiOiI3NDYiLCJUb3AiOjAuMCwiTGVmdCI6MC4wLCJSaWdodCI6MC4wLCJCb3R0b20iOjAuMH0sIlBhZGRpbmciOnsiJGlkIjoiNzQ3IiwiVG9wIjowLjAsIkxlZnQiOjAuMCwiUmlnaHQiOjAuMCwiQm90dG9tIjowLjB9LCJCYWNrZ3JvdW5kIjpudWxsLCJJc1Zpc2libGUiOnRydWUsIldpZHRoIjowLjAsIkhlaWdodCI6MC4wLCJCb3JkZXJTdHlsZSI6bnVsbCwiUGFyZW50U3R5bGUiOm51bGx9LCJCYWNrZ3JvdW5kU3R5bGUiOnsiJGlkIjoiNzQ4IiwiTWFyZ2luIjp7IiRpZCI6Ijc0OSIsIlRvcCI6MC4wLCJMZWZ0IjowLjAsIlJpZ2h0IjowLjAsIkJvdHRvbSI6MC4wfSwiUGFkZGluZyI6eyIkaWQiOiI3NTAiLCJUb3AiOjAuMCwiTGVmdCI6MC4wLCJSaWdodCI6MC4wLCJCb3R0b20iOjAuMH0sIkJhY2tncm91bmQiOnsiJHJlZiI6IjYxOCJ9LCJJc1Zpc2libGUiOnRydWUsIldpZHRoIjowLjAsIkhlaWdodCI6MC4wLCJCb3JkZXJTdHlsZSI6eyIkaWQiOiI3NTEiLCJMaW5lQ29sb3IiOnsiJGlkIjoiNzUyIiwiJHR5cGUiOiJOTFJFLkNvbW1vbi5Eb20uU29saWRDb2xvckJydXNoLCBOTFJFLkNvbW1vbiIsIkNvbG9yIjp7IiRpZCI6Ijc1MyIsIkEiOjI1NSwiUiI6MjM0LCJHIjoyMiwiQiI6MzB9fSwiTGluZVdlaWdodCI6MC4wLCJMaW5lVHlwZSI6MCwiUGFyZW50U3R5bGUiOm51bGx9LCJQYXJlbnRTdHlsZSI6bnVsbH0sIk1hcmdpbiI6eyIkaWQiOiI3NTQiLCJUb3AiOjAuMCwiTGVmdCI6MC4wLCJSaWdodCI6MC4wLCJCb3R0b20iOjAuMH0sIlBhZGRpbmciOnsiJGlkIjoiNzU1IiwiVG9wIjowLjAsIkxlZnQiOjAuMCwiUmlnaHQiOjAuMCwiQm90dG9tIjowLjB9LCJJc1Zpc2libGUiOnRydWUsIldpZHRoIjowLjAsIkhlaWdodCI6MC4wLCJCb3JkZXJTdHlsZSI6bnVsbCwiUGFyZW50U3R5bGUiOm51bGx9LCJNYXJnaW4iOnsiJGlkIjoiNzU2IiwiVG9wIjowLjAsIkxlZnQiOjAuMCwiUmlnaHQiOjAuMCwiQm90dG9tIjowLjB9LCJQYWRkaW5nIjp7IiRpZCI6Ijc1NyIsIlRvcCI6MC4wLCJMZWZ0IjowLjAsIlJpZ2h0IjowLjAsIkJvdHRvbSI6MC4wfSwiSXNWaXNpYmxlIjpmYWxzZSwiV2lkdGgiOjAuMCwiSGVpZ2h0IjowLjAsIkJvcmRlclN0eWxlIjp7IiRpZCI6Ijc1OCIsIkxpbmVDb2xvciI6bnVsbCwiTGluZVdlaWdodCI6MC4wLCJMaW5lVHlwZSI6MCwiUGFyZW50U3R5bGUiOm51bGx9LCJQYXJlbnRTdHlsZSI6bnVsbH19LHsiJGlkIjoiNzU5IiwiX2FjdGl2aXRpZXMiOlt7IiRpZCI6Ijc2MCIsIl9yb3dzIjpbXSwiSW5kZXgiOjAsIklkIjoiYmE0NDJhNjQtYmY3ZC00OTcxLWI4MTUtNzhiOTZhYTNhMjQxIiwiSGVhZGVyVGV4dCI6bnVsbCwiSXNEZWZhdWx0Ijp0cnVlLCJTdHlsZSI6eyIkaWQiOiI3NjEiLCJIZWFkZXJTdHlsZSI6eyIkaWQiOiI3NjIiLCJUZXh0U3R5bGUiOnsiJGlkIjoiNzYzIiwiRm9udFNldHRpbmdzIjp7IiRpZCI6Ijc2NCIsIkZvbnRTaXplIjoxMSwiRm9udE5hbWUiOiJDYWxpYnJpIiwiSXNCb2xkIjpmYWxzZSwiSXNJdGFsaWMiOmZhbHNlLCJJc1VuZGVybGluZWQiOmZhbHNlLCJQYXJlbnRTdHlsZSI6bnVsbH0sIkF1dG9TaXplIjowLCJGb3JlZ3JvdW5kIjp7IiRpZCI6Ijc2NSIsIkNvbG9yIjp7IiRpZCI6Ijc2Ni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c2NyIsIlRvcCI6MC4wLCJMZWZ0IjowLjAsIlJpZ2h0IjowLjAsIkJvdHRvbSI6MC4wfSwiUGFkZGluZyI6eyIkaWQiOiI3NjgiLCJUb3AiOjAuMCwiTGVmdCI6MC4wLCJSaWdodCI6MC4wLCJCb3R0b20iOjAuMH0sIkJhY2tncm91bmQiOm51bGwsIklzVmlzaWJsZSI6dHJ1ZSwiV2lkdGgiOjAuMCwiSGVpZ2h0IjowLjAsIkJvcmRlclN0eWxlIjpudWxsLCJQYXJlbnRTdHlsZSI6bnVsbH0sIlJlY3RhbmdsZVN0eWxlIjp7IiRpZCI6Ijc2OSIsIk1hcmdpbiI6eyIkaWQiOiI3NzAiLCJUb3AiOjAuMCwiTGVmdCI6MC4wLCJSaWdodCI6MC4wLCJCb3R0b20iOjAuMH0sIlBhZGRpbmciOnsiJGlkIjoiNzcxIiwiVG9wIjowLjAsIkxlZnQiOjAuMCwiUmlnaHQiOjAuMCwiQm90dG9tIjowLjB9LCJCYWNrZ3JvdW5kIjp7IiRpZCI6Ijc3MiIsIkNvbG9yIjp7IiRpZCI6Ijc3MyIsIkEiOjYzLCJSIjoxODEsIkciOjE4MSwiQiI6MTgxfX0sIklzVmlzaWJsZSI6dHJ1ZSwiV2lkdGgiOjAuMCwiSGVpZ2h0IjowLjAsIkJvcmRlclN0eWxlIjp7IiRpZCI6Ijc3NCIsIkxpbmVDb2xvciI6eyIkaWQiOiI3NzUiLCIkdHlwZSI6Ik5MUkUuQ29tbW9uLkRvbS5Tb2xpZENvbG9yQnJ1c2gsIE5MUkUuQ29tbW9uIiwiQ29sb3IiOnsiJGlkIjoiNzc2IiwiQSI6MjU1LCJSIjoyNTUsIkciOjAsIkIiOjB9fSwiTGluZVdlaWdodCI6MC4wLCJMaW5lVHlwZSI6MCwiUGFyZW50U3R5bGUiOm51bGx9LCJQYXJlbnRTdHlsZSI6bnVsbH0sIk1hcmdpbiI6eyIkaWQiOiI3NzciLCJUb3AiOjAuMCwiTGVmdCI6MC4wLCJSaWdodCI6MC4wLCJCb3R0b20iOjAuMH0sIlBhZGRpbmciOnsiJGlkIjoiNzc4IiwiVG9wIjowLjAsIkxlZnQiOjAuMCwiUmlnaHQiOjAuMCwiQm90dG9tIjowLjB9LCJCYWNrZ3JvdW5kIjpudWxsLCJJc1Zpc2libGUiOnRydWUsIldpZHRoIjowLjAsIkhlaWdodCI6MC4wLCJCb3JkZXJTdHlsZSI6bnVsbCwiUGFyZW50U3R5bGUiOm51bGx9LCJCYWNrZ3JvdW5kU3R5bGUiOnsiJGlkIjoiNzc5IiwiTWFyZ2luIjp7IiRpZCI6Ijc4MCIsIlRvcCI6MC4wLCJMZWZ0IjowLjAsIlJpZ2h0IjowLjAsIkJvdHRvbSI6MC4wfSwiUGFkZGluZyI6eyIkaWQiOiI3ODEiLCJUb3AiOjAuMCwiTGVmdCI6MC4wLCJSaWdodCI6MC4wLCJCb3R0b20iOjAuMH0sIkJhY2tncm91bmQiOnsiJGlkIjoiNzgyIiwiQ29sb3IiOnsiJGlkIjoiNzgzIiwiQSI6NTEsIlIiOjE4MiwiRyI6NzMsIkIiOjM4fX0sIklzVmlzaWJsZSI6dHJ1ZSwiV2lkdGgiOjAuMCwiSGVpZ2h0IjowLjAsIkJvcmRlclN0eWxlIjp7IiRpZCI6Ijc4NCIsIkxpbmVDb2xvciI6eyIkaWQiOiI3ODUiLCIkdHlwZSI6Ik5MUkUuQ29tbW9uLkRvbS5Tb2xpZENvbG9yQnJ1c2gsIE5MUkUuQ29tbW9uIiwiQ29sb3IiOnsiJGlkIjoiNzg2IiwiQSI6MjU1LCJSIjoyNTUsIkciOjAsIkIiOjB9fSwiTGluZVdlaWdodCI6MC4wLCJMaW5lVHlwZSI6MCwiUGFyZW50U3R5bGUiOm51bGx9LCJQYXJlbnRTdHlsZSI6bnVsbH0sIk1hcmdpbiI6eyIkaWQiOiI3ODciLCJUb3AiOjAuMCwiTGVmdCI6MC4wLCJSaWdodCI6MC4wLCJCb3R0b20iOjAuMH0sIlBhZGRpbmciOnsiJGlkIjoiNzg4IiwiVG9wIjowLjAsIkxlZnQiOjAuMCwiUmlnaHQiOjAuMCwiQm90dG9tIjowLjB9LCJJc1Zpc2libGUiOnRydWUsIldpZHRoIjowLjAsIkhlaWdodCI6MC4wLCJCb3JkZXJTdHlsZSI6bnVsbCwiUGFyZW50U3R5bGUiOm51bGx9fV0sIklkIjoiZGJlZjUyOTYtMTAzOC00NzBmLWEwYWUtMjlkM2E0YTc2MzY2IiwiSW5kZXgiOjAsIkhlYWRlclRleHQiOiJGcmFuY2UiLCJTdHlsZSI6eyIkaWQiOiI3ODkiLCJTdHlsZUlkIjoiMDAwMDAwMDAtMDAwMC0wMDAwLTAwMDAtMDAwMDAwMDAwMDAwIiwiSGVhZGVyU3R5bGUiOnsiJGlkIjoiNzkwIiwiVGV4dElzVmVydGljYWwiOmZhbHNlLCJUZXh0U3R5bGUiOnsiJGlkIjoiNzkxIiwiRm9udFNldHRpbmdzIjp7IiRpZCI6Ijc5MiIsIkZvbnRTaXplIjoxMywiRm9udE5hbWUiOiJDYWxpYnJpIiwiSXNCb2xkIjp0cnVlLCJJc0l0YWxpYyI6ZmFsc2UsIklzVW5kZXJsaW5lZCI6ZmFsc2UsIlBhcmVudFN0eWxlIjpudWxsfSwiQXV0b1NpemUiOjAsIkZvcmVncm91bmQiOnsiJGlkIjoiNzkzIiwiQ29sb3IiOnsiJGlkIjoiNzk0IiwiQSI6MjU1LCJSIjoyNTUsIkciOjI1NSwiQiI6MjU1fX0sIk1heFdpZHRoIjo4Ny42OTA1MTY0MzE5MjQ4NjMsIk1heEhlaWdodCI6MC4wLCJTbWFydEZvcmVncm91bmRJc0FjdGl2ZSI6ZmFsc2UsIkhvcml6b250YWxBbGlnbm1lbnQiOjAsIlZlcnRpY2FsQWxpZ25tZW50IjowLCJTbWFydEZvcmVncm91bmQiOm51bGwsIkJhY2tncm91bmRGaWxsVHlwZSI6MCwiTWFyZ2luIjp7IiRyZWYiOiI2MDMifSwiUGFkZGluZyI6eyIkcmVmIjoiNjA0In0sIkJhY2tncm91bmQiOm51bGwsIklzVmlzaWJsZSI6ZmFsc2UsIldpZHRoIjowLjAsIkhlaWdodCI6MC4wLCJCb3JkZXJTdHlsZSI6bnVsbCwiUGFyZW50U3R5bGUiOm51bGx9LCJSZWN0YW5nbGVTdHlsZSI6eyIkaWQiOiI3OTUiLCJNYXJnaW4iOnsiJHJlZiI6IjYwNiJ9LCJQYWRkaW5nIjp7IiRyZWYiOiI2MDcifSwiQmFja2dyb3VuZCI6eyIkaWQiOiI3OTYiLCJDb2xvciI6eyIkaWQiOiI3OTciLCJBIjoyMDQsIlIiOjIzNywiRyI6MzQsIkIiOjM2fX0sIklzVmlzaWJsZSI6ZmFsc2UsIldpZHRoIjowLjAsIkhlaWdodCI6MC4wLCJCb3JkZXJTdHlsZSI6eyIkaWQiOiI3OTgiLCJMaW5lQ29sb3IiOnsiJGlkIjoiNzk5IiwiJHR5cGUiOiJOTFJFLkNvbW1vbi5Eb20uU29saWRDb2xvckJydXNoLCBOTFJFLkNvbW1vbiIsIkNvbG9yIjp7IiRpZCI6IjgwMCIsIkEiOjI1NSwiUiI6ODEsIkciOjM5LCJCIjoyfX0sIkxpbmVXZWlnaHQiOjAuMCwiTGluZVR5cGUiOjAsIlBhcmVudFN0eWxlIjpudWxsfSwiUGFyZW50U3R5bGUiOm51bGx9LCJNYXJnaW4iOnsiJHJlZiI6IjYxMyJ9LCJQYWRkaW5nIjp7IiRyZWYiOiI2MTQifSwiQmFja2dyb3VuZCI6bnVsbCwiSXNWaXNpYmxlIjp0cnVlLCJXaWR0aCI6MC4wLCJIZWlnaHQiOjAuMCwiQm9yZGVyU3R5bGUiOm51bGwsIlBhcmVudFN0eWxlIjpudWxsfSwiQmFja2dyb3VuZFN0eWxlIjp7IiRpZCI6IjgwMSIsIk1hcmdpbiI6eyIkcmVmIjoiNjE2In0sIlBhZGRpbmciOnsiJHJlZiI6IjYxNyJ9LCJCYWNrZ3JvdW5kIjp7IiRpZCI6IjgwMiIsIkNvbG9yIjp7IiRpZCI6IjgwMyIsIkEiOjM4LCJSIjoxODEsIkciOjE4MSwiQiI6MTgxfX0sIklzVmlzaWJsZSI6dHJ1ZSwiV2lkdGgiOjAuMCwiSGVpZ2h0IjowLjAsIkJvcmRlclN0eWxlIjp7IiRpZCI6IjgwNCIsIkxpbmVDb2xvciI6eyIkaWQiOiI4MDUiLCIkdHlwZSI6Ik5MUkUuQ29tbW9uLkRvbS5Tb2xpZENvbG9yQnJ1c2gsIE5MUkUuQ29tbW9uIiwiQ29sb3IiOnsiJGlkIjoiODA2IiwiQSI6MjU1LCJSIjo4MSwiRyI6MzksIkIiOjJ9fSwiTGluZVdlaWdodCI6MC4wLCJMaW5lVHlwZSI6MCwiUGFyZW50U3R5bGUiOm51bGx9LCJQYXJlbnRTdHlsZSI6bnVsbH0sIklzQWJvdmVUaW1lYmFuZCI6ZmFsc2UsIlNwYWNpbmciOjUsIkRlZmF1bHRTd2ltbGFuZVRhc2tTdHlsZSI6eyIkaWQiOiI4MDciLCIkdHlwZSI6Ik5MUkUuQ29tbW9uLkRvbS5TdHlsZXMuRXhwbGljaXRTZXRhYmxlVGFza1N0eWxlLCBOTFJFLkNvbW1vbiIsIlNoYXBlIjowLCJTaGFwZVRoaWNrbmVzcyI6MCwiRHVyYXRpb25Gb3JtYXQiOjAsIkluY2x1ZGVOb25Xb3JraW5nRGF5c0luRHVyYXRpb24iOmZhbHNlLCJQZXJjZW50YWdlQ29tcGxldGVTdHlsZSI6eyIkaWQiOiI4MDgiLCJGb250U2V0dGluZ3MiOnsiJGlkIjoiODA5IiwiRm9udFNpemUiOjEwLCJGb250TmFtZSI6IkNhbGlicmkiLCJJc0JvbGQiOmZhbHNlLCJJc0l0YWxpYyI6ZmFsc2UsIklzVW5kZXJsaW5lZCI6ZmFsc2UsIlBhcmVudFN0eWxlIjpudWxsfSwiQXV0b1NpemUiOjAsIkZvcmVncm91bmQiOnsiJGlkIjoiODEwIiwiQ29sb3IiOnsiJGlkIjoiODExIiwiQSI6MjU1LCJSIjoxOTIsIkciOjgwLCJCIjo3N319LCJNYXhXaWR0aCI6MjAwLjAsIk1heEhlaWdodCI6IkluZmluaXR5IiwiU21hcnRGb3JlZ3JvdW5kSXNBY3RpdmUiOmZhbHNlLCJIb3Jpem9udGFsQWxpZ25tZW50IjowLCJWZXJ0aWNhbEFsaWdubWVudCI6MCwiU21hcnRGb3JlZ3JvdW5kIjpudWxsLCJCYWNrZ3JvdW5kRmlsbFR5cGUiOjAsIk1hcmdpbiI6eyIkaWQiOiI4MTIiLCJUb3AiOjAuMCwiTGVmdCI6MC4wLCJSaWdodCI6MC4wLCJCb3R0b20iOjAuMH0sIlBhZGRpbmciOnsiJGlkIjoiODEzIiwiVG9wIjowLjAsIkxlZnQiOjAuMCwiUmlnaHQiOjAuMCwiQm90dG9tIjowLjB9LCJCYWNrZ3JvdW5kIjp7IiRpZCI6IjgxNCIsIkNvbG9yIjp7IiRpZCI6IjgxNSIsIkEiOjg5LCJSIjowLCJHIjowLCJCIjowfX0sIklzVmlzaWJsZSI6dHJ1ZSwiV2lkdGgiOjAuMCwiSGVpZ2h0IjowLjAsIkJvcmRlclN0eWxlIjpudWxsLCJQYXJlbnRTdHlsZSI6bnVsbH0sIkR1cmF0aW9uU3R5bGUiOnsiJGlkIjoiODE2IiwiRm9udFNldHRpbmdzIjp7IiRpZCI6IjgxNyIsIkZvbnRTaXplIjoxMCwiRm9udE5hbWUiOiJDYWxpYnJpIiwiSXNCb2xkIjpmYWxzZSwiSXNJdGFsaWMiOmZhbHNlLCJJc1VuZGVybGluZWQiOmZhbHNlLCJQYXJlbnRTdHlsZSI6bnVsbH0sIkF1dG9TaXplIjowLCJGb3JlZ3JvdW5kIjp7IiRpZCI6IjgxOCIsIkNvbG9yIjp7IiRpZCI6IjgxOS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gyMCIsIlRvcCI6MC4wLCJMZWZ0IjowLjAsIlJpZ2h0IjowLjAsIkJvdHRvbSI6MC4wfSwiUGFkZGluZyI6eyIkaWQiOiI4MjEiLCJUb3AiOjAuMCwiTGVmdCI6MC4wLCJSaWdodCI6MC4wLCJCb3R0b20iOjAuMH0sIkJhY2tncm91bmQiOnsiJGlkIjoiODIyIiwiQ29sb3IiOnsiJHJlZiI6IjgxNSJ9fSwiSXNWaXNpYmxlIjp0cnVlLCJXaWR0aCI6MC4wLCJIZWlnaHQiOjAuMCwiQm9yZGVyU3R5bGUiOm51bGwsIlBhcmVudFN0eWxlIjpudWxsfSwiSG9yaXpvbnRhbENvbm5lY3RvclN0eWxlIjp7IiRpZCI6IjgyMyIsIkxpbmVDb2xvciI6eyIkaWQiOiI4MjQiLCIkdHlwZSI6Ik5MUkUuQ29tbW9uLkRvbS5Tb2xpZENvbG9yQnJ1c2gsIE5MUkUuQ29tbW9uIiwiQ29sb3IiOnsiJGlkIjoiODI1IiwiQSI6MjU1LCJSIjoyMDQsIkciOjIwNCwiQiI6MjA0fX0sIkxpbmVXZWlnaHQiOjEuMCwiTGluZVR5cGUiOjAsIlBhcmVudFN0eWxlIjpudWxsfSwiVmVydGljYWxDb25uZWN0b3JTdHlsZSI6eyIkaWQiOiI4MjYiLCJMaW5lQ29sb3IiOnsiJGlkIjoiODI3IiwiJHR5cGUiOiJOTFJFLkNvbW1vbi5Eb20uU29saWRDb2xvckJydXNoLCBOTFJFLkNvbW1vbiIsIkNvbG9yIjp7IiRpZCI6IjgyOCIsIkEiOjI1NSwiUiI6MjA0LCJHIjoyMDQsIkIiOjIwNH19LCJMaW5lV2VpZ2h0IjowLjAsIkxpbmVUeXBlIjowLCJQYXJlbnRTdHlsZSI6bnVsbH0sIk1hcmdpbiI6bnVsbCwiU3RhcnREYXRlUG9zaXRpb24iOjQsIkVuZERhdGVQb3NpdGlvbiI6NCwiRGF0ZUlzVmlzaWJsZSI6dHJ1ZSwiVGl0bGVQb3NpdGlvbiI6MywiRHVyYXRpb25Qb3NpdGlvbiI6NiwiUGVyY2VudGFnZUNvbXBsZXRlZFBvc2l0aW9uIjo2LCJTcGFjaW5nIjozLCJJc0JlbG93VGltZWJhbmQiOnRydWUsIlBlcmNlbnRhZ2VDb21wbGV0ZVNoYXBlT3BhY2l0eSI6MzUsIlNoYXBlU3R5bGUiOnsiJGlkIjoiODI5IiwiTWFyZ2luIjp7IiRpZCI6IjgzMCIsIlRvcCI6MC4wLCJMZWZ0Ijo0LjAsIlJpZ2h0Ijo0LjAsIkJvdHRvbSI6MC4wfSwiUGFkZGluZyI6eyIkaWQiOiI4MzEiLCJUb3AiOjAuMCwiTGVmdCI6MC4wLCJSaWdodCI6MC4wLCJCb3R0b20iOjAuMH0sIkJhY2tncm91bmQiOnsiJGlkIjoiODMyIiwiQ29sb3IiOnsiJGlkIjoiODMzIiwiQSI6MjA0LCJSIjoyMzcsIkciOjM0LCJCIjozNn19LCJJc1Zpc2libGUiOnRydWUsIldpZHRoIjowLjAsIkhlaWdodCI6MTAuMCwiQm9yZGVyU3R5bGUiOnsiJGlkIjoiODM0IiwiTGluZUNvbG9yIjp7IiRpZCI6IjgzNSIsIiR0eXBlIjoiTkxSRS5Db21tb24uRG9tLlNvbGlkQ29sb3JCcnVzaCwgTkxSRS5Db21tb24iLCJDb2xvciI6eyIkaWQiOiI4MzYiLCJBIjoyNTUsIlIiOjIzNCwiRyI6MjIsIkIiOjMwfX0sIkxpbmVXZWlnaHQiOjAuMCwiTGluZVR5cGUiOjAsIlBhcmVudFN0eWxlIjpudWxsfSwiUGFyZW50U3R5bGUiOm51bGx9LCJUaXRsZVN0eWxlIjp7IiRpZCI6IjgzNyIsIkZvbnRTZXR0aW5ncyI6eyIkaWQiOiI4MzgiLCJGb250U2l6ZSI6MTAsIkZvbnROYW1lIjoiQ2FsaWJyaSIsIklzQm9sZCI6dHJ1ZSwiSXNJdGFsaWMiOmZhbHNlLCJJc1VuZGVybGluZWQiOmZhbHNlLCJQYXJlbnRTdHlsZSI6bnVsbH0sIkF1dG9TaXplIjowLCJGb3JlZ3JvdW5kIjp7IiRpZCI6IjgzOSIsIkNvbG9yIjp7IiRpZCI6Ijg0MCIsIkEiOjI1NSwiUiI6MjU1LCJHIjoyNTUsIkIiOjI1NX19LCJNYXhXaWR0aCI6OTYwLjAsIk1heEhlaWdodCI6IkluZmluaXR5IiwiU21hcnRGb3JlZ3JvdW5kSXNBY3RpdmUiOmZhbHNlLCJIb3Jpem9udGFsQWxpZ25tZW50IjoyLCJWZXJ0aWNhbEFsaWdubWVudCI6MCwiU21hcnRGb3JlZ3JvdW5kIjpudWxsLCJCYWNrZ3JvdW5kRmlsbFR5cGUiOjAsIk1hcmdpbiI6eyIkaWQiOiI4NDEiLCJUb3AiOjAuMCwiTGVmdCI6MC4wLCJSaWdodCI6MC4wLCJCb3R0b20iOjAuMH0sIlBhZGRpbmciOnsiJGlkIjoiODQyIiwiVG9wIjowLjAsIkxlZnQiOjAuMCwiUmlnaHQiOjAuMCwiQm90dG9tIjowLjB9LCJCYWNrZ3JvdW5kIjp7IiRpZCI6Ijg0MyIsIkNvbG9yIjp7IiRyZWYiOiI4MTUifX0sIklzVmlzaWJsZSI6dHJ1ZSwiV2lkdGgiOjAuMCwiSGVpZ2h0IjowLjAsIkJvcmRlclN0eWxlIjpudWxsLCJQYXJlbnRTdHlsZSI6bnVsbH0sIkRhdGVTdHlsZSI6eyIkaWQiOiI4NDQiLCJGb250U2V0dGluZ3MiOnsiJGlkIjoiODQ1IiwiRm9udFNpemUiOjEwLCJGb250TmFtZSI6IkNhbGlicmkiLCJJc0JvbGQiOmZhbHNlLCJJc0l0YWxpYyI6ZmFsc2UsIklzVW5kZXJsaW5lZCI6ZmFsc2UsIlBhcmVudFN0eWxlIjpudWxsfSwiQXV0b1NpemUiOjAsIkZvcmVncm91bmQiOnsiJGlkIjoiODQ2IiwiQ29sb3IiOnsiJGlkIjoiODQ3IiwiQSI6MjU1LCJSIjo2NCwiRyI6NjQsIkIiOjY1fX0sIk1heFdpZHRoIjoyMDAuMCwiTWF4SGVpZ2h0IjoiSW5maW5pdHkiLCJTbWFydEZvcmVncm91bmRJc0FjdGl2ZSI6ZmFsc2UsIkhvcml6b250YWxBbGlnbm1lbnQiOjAsIlZlcnRpY2FsQWxpZ25tZW50IjowLCJTbWFydEZvcmVncm91bmQiOm51bGwsIkJhY2tncm91bmRGaWxsVHlwZSI6MCwiTWFyZ2luIjp7IiRpZCI6Ijg0OCIsIlRvcCI6MC4wLCJMZWZ0IjowLjAsIlJpZ2h0IjowLjAsIkJvdHRvbSI6MC4wfSwiUGFkZGluZyI6eyIkaWQiOiI4NDkiLCJUb3AiOjAuMCwiTGVmdCI6MC4wLCJSaWdodCI6MC4wLCJCb3R0b20iOjAuMH0sIkJhY2tncm91bmQiOnsiJGlkIjoiODUwIiwiQ29sb3IiOnsiJHJlZiI6IjgxNSJ9fSwiSXNWaXNpYmxlIjp0cnVlLCJXaWR0aCI6MC4wLCJIZWlnaHQiOjAuMCwiQm9yZGVyU3R5bGUiOm51bGwsIlBhcmVudFN0eWxlIjpudWxsfSwiRGF0ZUZvcm1hdCI6eyIkaWQiOiI4NTE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ODUyIiwiRm9ybWF0IjowLCJJc1Zpc2libGUiOmZhbHNlLCJMYXN0S25vd25WaXNpYmlsaXR5U3RhdGUiOmZhbHNlfSwiSXNWaXNpYmxlIjp0cnVlLCJQYXJlbnRTdHlsZSI6bnVsbCwiX2V4cGxpY2l0bHlTZXQiOnsiJGlkIjoiODUz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RlZmF1bHRTd2ltbGFuZU1vdFN0eWxlIjp7IiRpZCI6Ijg1NCIsIlNoYXBlIjoxNywiQ29ubmVjdG9yTWFyZ2luIjp7IiRpZCI6Ijg1NSIsIlRvcCI6MC4wLCJMZWZ0IjoyLjAsIlJpZ2h0IjoyLjAsIkJvdHRvbSI6MC4wfSwiQ29ubmVjdG9yU3R5bGUiOnsiJGlkIjoiODU2IiwiTGluZUNvbG9yIjp7IiRpZCI6Ijg1NyIsIiR0eXBlIjoiTkxSRS5Db21tb24uRG9tLlNvbGlkQ29sb3JCcnVzaCwgTkxSRS5Db21tb24iLCJDb2xvciI6eyIkaWQiOiI4NTgiLCJBIjoxMjcsIlIiOjc5LCJHIjoxMjksIkIiOjE4OX19LCJMaW5lV2VpZ2h0IjoxLjAsIkxpbmVUeXBlIjowLCJQYXJlbnRTdHlsZSI6bnVsbH0sIklzQmVsb3dUaW1lYmFuZCI6ZmFsc2UsIlBvc2l0aW9uT25UYXNrIjoxLCJIaWRlRGF0ZSI6ZmFsc2UsIlNoYXBlU2l6ZSI6MCwiU3BhY2luZyI6MS4wLCJQYWRkaW5nIjp7IiRpZCI6Ijg1OSIsIlRvcCI6Ny4wLCJMZWZ0IjozLjAsIlJpZ2h0IjowLjAsIkJvdHRvbSI6Mi4wfSwiU2hhcGVTdHlsZSI6eyIkaWQiOiI4NjAiLCJNYXJnaW4iOnsiJGlkIjoiODYxIiwiVG9wIjowLjAsIkxlZnQiOjAuMCwiUmlnaHQiOjAuMCwiQm90dG9tIjowLjB9LCJQYWRkaW5nIjp7IiRpZCI6Ijg2MiIsIlRvcCI6MC4wLCJMZWZ0IjowLjAsIlJpZ2h0IjowLjAsIkJvdHRvbSI6MC4wfSwiQmFja2dyb3VuZCI6eyIkaWQiOiI4NjMiLCJDb2xvciI6eyIkaWQiOiI4NjQiLCJBIjoyMDQsIlIiOjIzNywiRyI6MzQsIkIiOjM2fX0sIklzVmlzaWJsZSI6dHJ1ZSwiV2lkdGgiOjE0LjAsIkhlaWdodCI6MTQuMCwiQm9yZGVyU3R5bGUiOnsiJGlkIjoiODY1IiwiTGluZUNvbG9yIjp7IiRpZCI6Ijg2NiIsIiR0eXBlIjoiTkxSRS5Db21tb24uRG9tLlNvbGlkQ29sb3JCcnVzaCwgTkxSRS5Db21tb24iLCJDb2xvciI6eyIkaWQiOiI4NjciLCJBIjoyNTUsIlIiOjIzNCwiRyI6MjIsIkIiOjMwfX0sIkxpbmVXZWlnaHQiOjAuMCwiTGluZVR5cGUiOjAsIlBhcmVudFN0eWxlIjpudWxsfSwiUGFyZW50U3R5bGUiOm51bGx9LCJUaXRsZVN0eWxlIjp7IiRpZCI6Ijg2OCIsIkZvbnRTZXR0aW5ncyI6eyIkaWQiOiI4NjkiLCJGb250U2l6ZSI6MTAsIkZvbnROYW1lIjoiQ2FsaWJyaSIsIklzQm9sZCI6ZmFsc2UsIklzSXRhbGljIjpmYWxzZSwiSXNVbmRlcmxpbmVkIjpmYWxzZSwiUGFyZW50U3R5bGUiOm51bGx9LCJBdXRvU2l6ZSI6MCwiRm9yZWdyb3VuZCI6eyIkaWQiOiI4NzAiLCJDb2xvciI6eyIkaWQiOiI4NzE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ODcyIiwiVG9wIjowLjAsIkxlZnQiOjAuMCwiUmlnaHQiOjAuMCwiQm90dG9tIjowLjB9LCJQYWRkaW5nIjp7IiRpZCI6Ijg3MyIsIlRvcCI6MC4wLCJMZWZ0IjowLjAsIlJpZ2h0IjowLjAsIkJvdHRvbSI6MC4wfSwiQmFja2dyb3VuZCI6eyIkaWQiOiI4NzQiLCJDb2xvciI6eyIkaWQiOiI4NzUiLCJBIjo4OSwiUiI6MCwiRyI6MCwiQiI6MH19LCJJc1Zpc2libGUiOnRydWUsIldpZHRoIjowLjAsIkhlaWdodCI6MC4wLCJCb3JkZXJTdHlsZSI6bnVsbCwiUGFyZW50U3R5bGUiOm51bGx9LCJEYXRlU3R5bGUiOnsiJGlkIjoiODc2IiwiRm9udFNldHRpbmdzIjp7IiRpZCI6Ijg3NyIsIkZvbnRTaXplIjoxMCwiRm9udE5hbWUiOiJDYWxpYnJpIiwiSXNCb2xkIjpmYWxzZSwiSXNJdGFsaWMiOmZhbHNlLCJJc1VuZGVybGluZWQiOmZhbHNlLCJQYXJlbnRTdHlsZSI6bnVsbH0sIkF1dG9TaXplIjowLCJGb3JlZ3JvdW5kIjp7IiRpZCI6Ijg3OCIsIkNvbG9yIjp7IiRpZCI6Ijg3O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ODgwIiwiVG9wIjowLjAsIkxlZnQiOjAuMCwiUmlnaHQiOjAuMCwiQm90dG9tIjowLjB9LCJQYWRkaW5nIjp7IiRpZCI6Ijg4MSIsIlRvcCI6MC4wLCJMZWZ0IjowLjAsIlJpZ2h0IjowLjAsIkJvdHRvbSI6MC4wfSwiQmFja2dyb3VuZCI6eyIkaWQiOiI4ODIiLCJDb2xvciI6eyIkcmVmIjoiODc1In19LCJJc1Zpc2libGUiOnRydWUsIldpZHRoIjowLjAsIkhlaWdodCI6MC4wLCJCb3JkZXJTdHlsZSI6bnVsbCwiUGFyZW50U3R5bGUiOm51bGx9LCJEYXRlRm9ybWF0Ijp7IiRpZCI6Ijg4MyIsIkZvcm1hdFN0cmluZyI6Ik1NTSBkLCB5eXl5IiwiU2VwYXJhdG9yIjoiLyIsIlVzZUludGVybmF0aW9uYWxEYXRlRm9ybWF0IjpmYWxzZSwiRGF0ZUlzVmlzaWJsZSI6dHJ1ZSwiVGltZUlzVmlzaWJsZSI6ZmFsc2UsIkhvdXJEaWdpdHMiOjEsIkFtUG1EZXNpZ25hdG9yIjoyLCJUcmltMDBNaW51dGVzIjpmYWxzZSwiTGFzdEtub3duVmlzaWJpbGl0eVN0YXRlIjp7IiRpZCI6Ijg4NCIsIkRhdGVQYXJ0SXNWaXNpYmxlIjp0cnVlLCJUaW1lUGFydElzVmlzaWJsZSI6ZmFsc2V9fSwiV2Vla051bWJlcmluZyI6eyIkaWQiOiI4ODUiLCJGb3JtYXQiOjAsIklzVmlzaWJsZSI6ZmFsc2UsIkxhc3RLbm93blZpc2liaWxpdHlTdGF0ZSI6ZmFsc2V9LCJJc1Zpc2libGUiOnRydWUsIlBhcmVudFN0eWxlIjpudWxsfSwiRGVmYXVsdFN3aW1sYW5lTWlsZXN0b25lU3R5bGUiOnsiJGlkIjoiODg2IiwiVGl0bGVQb3NpdGlvbiI6IlJpZ2h0IiwiRGF0ZVBvc2l0aW9uIjoiTGVmdCIsIlNoYXBlVHlwZSI6MTcsIlNoYXBlU2l6ZSI6MCwiU3BhY2luZyI6NSwiU2hhcGVTdHlsZSI6eyIkaWQiOiI4ODciLCJNYXJnaW4iOnsiJGlkIjoiODg4IiwiVG9wIjowLjAsIkxlZnQiOjAuMCwiUmlnaHQiOjAuMCwiQm90dG9tIjowLjB9LCJQYWRkaW5nIjp7IiRpZCI6Ijg4OSIsIlRvcCI6MC4wLCJMZWZ0IjowLjAsIlJpZ2h0IjowLjAsIkJvdHRvbSI6MC4wfSwiQmFja2dyb3VuZCI6eyIkaWQiOiI4OTAiLCJDb2xvciI6eyIkaWQiOiI4OTEiLCJBIjoyMDQsIlIiOjIzNywiRyI6MzQsIkIiOjM2fX0sIklzVmlzaWJsZSI6dHJ1ZSwiV2lkdGgiOjE0LjAsIkhlaWdodCI6MTQuMCwiQm9yZGVyU3R5bGUiOnsiJGlkIjoiODkyIiwiTGluZUNvbG9yIjp7IiRpZCI6Ijg5MyIsIiR0eXBlIjoiTkxSRS5Db21tb24uRG9tLlNvbGlkQ29sb3JCcnVzaCwgTkxSRS5Db21tb24iLCJDb2xvciI6eyIkaWQiOiI4OTQiLCJBIjoyNTUsIlIiOjIzNCwiRyI6MjIsIkIiOjMwfX0sIkxpbmVXZWlnaHQiOjAuMCwiTGluZVR5cGUiOjAsIlBhcmVudFN0eWxlIjpudWxsfSwiUGFyZW50U3R5bGUiOm51bGx9LCJUaXRsZVN0eWxlIjp7IiRpZCI6Ijg5NSIsIkZvbnRTZXR0aW5ncyI6eyIkaWQiOiI4OTYiLCJGb250U2l6ZSI6MTAsIkZvbnROYW1lIjoiQ2FsaWJyaSIsIklzQm9sZCI6ZmFsc2UsIklzSXRhbGljIjpmYWxzZSwiSXNVbmRlcmxpbmVkIjpmYWxzZSwiUGFyZW50U3R5bGUiOm51bGx9LCJBdXRvU2l6ZSI6MCwiRm9yZWdyb3VuZCI6eyIkaWQiOiI4OTciLCJDb2xvciI6eyIkaWQiOiI4OTg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ODk5IiwiVG9wIjowLjAsIkxlZnQiOjAuMCwiUmlnaHQiOjAuMCwiQm90dG9tIjowLjB9LCJQYWRkaW5nIjp7IiRpZCI6IjkwMCIsIlRvcCI6MC4wLCJMZWZ0IjowLjAsIlJpZ2h0IjowLjAsIkJvdHRvbSI6MC4wfSwiQmFja2dyb3VuZCI6eyIkaWQiOiI5MDEiLCJDb2xvciI6eyIkaWQiOiI5MDIiLCJBIjo4OSwiUiI6MCwiRyI6MCwiQiI6MH19LCJJc1Zpc2libGUiOnRydWUsIldpZHRoIjowLjAsIkhlaWdodCI6MC4wLCJCb3JkZXJTdHlsZSI6bnVsbCwiUGFyZW50U3R5bGUiOm51bGx9LCJEYXRlU3R5bGUiOnsiJGlkIjoiOTAzIiwiRm9udFNldHRpbmdzIjp7IiRpZCI6IjkwNCIsIkZvbnRTaXplIjoxMCwiRm9udE5hbWUiOiJDYWxpYnJpIiwiSXNCb2xkIjpmYWxzZSwiSXNJdGFsaWMiOmZhbHNlLCJJc1VuZGVybGluZWQiOmZhbHNlLCJQYXJlbnRTdHlsZSI6bnVsbH0sIkF1dG9TaXplIjowLCJGb3JlZ3JvdW5kIjp7IiRpZCI6IjkwNSIsIkNvbG9yIjp7IiRpZCI6IjkwN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OTA3IiwiVG9wIjowLjAsIkxlZnQiOjAuMCwiUmlnaHQiOjAuMCwiQm90dG9tIjowLjB9LCJQYWRkaW5nIjp7IiRpZCI6IjkwOCIsIlRvcCI6MC4wLCJMZWZ0IjowLjAsIlJpZ2h0IjowLjAsIkJvdHRvbSI6MC4wfSwiQmFja2dyb3VuZCI6eyIkaWQiOiI5MDkiLCJDb2xvciI6eyIkaWQiOiI5MTAiLCJBIjo4OSwiUiI6MCwiRyI6MCwiQiI6MH19LCJJc1Zpc2libGUiOnRydWUsIldpZHRoIjowLjAsIkhlaWdodCI6MC4wLCJCb3JkZXJTdHlsZSI6bnVsbCwiUGFyZW50U3R5bGUiOm51bGx9LCJEYXRlRm9ybWF0Ijp7IiRpZCI6IjkxMSIsIkZvcm1hdFN0cmluZyI6Ik1NTSBkLCB5eXl5IiwiU2VwYXJhdG9yIjoiLyIsIlVzZUludGVybmF0aW9uYWxEYXRlRm9ybWF0IjpmYWxzZSwiRGF0ZUlzVmlzaWJsZSI6dHJ1ZSwiVGltZUlzVmlzaWJsZSI6ZmFsc2UsIkhvdXJEaWdpdHMiOjEsIkFtUG1EZXNpZ25hdG9yIjoyLCJUcmltMDBNaW51dGVzIjpmYWxzZSwiTGFzdEtub3duVmlzaWJpbGl0eVN0YXRlIjp7IiRpZCI6IjkxMiIsIkRhdGVQYXJ0SXNWaXNpYmxlIjp0cnVlLCJUaW1lUGFydElzVmlzaWJsZSI6ZmFsc2V9fSwiV2Vla051bWJlcmluZyI6eyIkaWQiOiI5MTMiLCJGb3JtYXQiOjAsIklzVmlzaWJsZSI6ZmFsc2UsIkxhc3RLbm93blZpc2liaWxpdHlTdGF0ZSI6ZmFsc2V9LCJJc1Zpc2libGUiOnRydWUsIlBhcmVudFN0eWxlIjpudWxsfSwiRGVmYXVsdFN3aW1sYW5lQWN0aXZpdHlTdHlsZSI6eyIkaWQiOiI5MTQiLCJIZWFkZXJTdHlsZSI6eyIkaWQiOiI5MTUiLCJUZXh0U3R5bGUiOnsiJGlkIjoiOTE2IiwiRm9udFNldHRpbmdzIjp7IiRpZCI6IjkxNyIsIkZvbnRTaXplIjoxMSwiRm9udE5hbWUiOiJDYWxpYnJpIiwiSXNCb2xkIjpmYWxzZSwiSXNJdGFsaWMiOmZhbHNlLCJJc1VuZGVybGluZWQiOmZhbHNlLCJQYXJlbnRTdHlsZSI6bnVsbH0sIkF1dG9TaXplIjowLCJGb3JlZ3JvdW5kIjp7IiRpZCI6IjkxOCIsIkNvbG9yIjp7IiRpZCI6IjkxO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kyMCIsIlRvcCI6MC4wLCJMZWZ0IjowLjAsIlJpZ2h0IjowLjAsIkJvdHRvbSI6MC4wfSwiUGFkZGluZyI6eyIkaWQiOiI5MjEiLCJUb3AiOjAuMCwiTGVmdCI6MC4wLCJSaWdodCI6MC4wLCJCb3R0b20iOjAuMH0sIkJhY2tncm91bmQiOm51bGwsIklzVmlzaWJsZSI6dHJ1ZSwiV2lkdGgiOjAuMCwiSGVpZ2h0IjowLjAsIkJvcmRlclN0eWxlIjpudWxsLCJQYXJlbnRTdHlsZSI6bnVsbH0sIlJlY3RhbmdsZVN0eWxlIjp7IiRpZCI6IjkyMiIsIk1hcmdpbiI6eyIkaWQiOiI5MjMiLCJUb3AiOjAuMCwiTGVmdCI6MC4wLCJSaWdodCI6MC4wLCJCb3R0b20iOjAuMH0sIlBhZGRpbmciOnsiJGlkIjoiOTI0IiwiVG9wIjowLjAsIkxlZnQiOjAuMCwiUmlnaHQiOjAuMCwiQm90dG9tIjowLjB9LCJCYWNrZ3JvdW5kIjp7IiRpZCI6IjkyNSIsIkNvbG9yIjp7IiRpZCI6IjkyNiIsIkEiOjYzLCJSIjoyMzcsIkciOjM0LCJCIjozNn19LCJJc1Zpc2libGUiOnRydWUsIldpZHRoIjowLjAsIkhlaWdodCI6MC4wLCJCb3JkZXJTdHlsZSI6eyIkaWQiOiI5MjciLCJMaW5lQ29sb3IiOnsiJGlkIjoiOTI4IiwiJHR5cGUiOiJOTFJFLkNvbW1vbi5Eb20uU29saWRDb2xvckJydXNoLCBOTFJFLkNvbW1vbiIsIkNvbG9yIjp7IiRpZCI6IjkyOSIsIkEiOjI1NSwiUiI6MjU1LCJHIjowLCJCIjowfX0sIkxpbmVXZWlnaHQiOjAuMCwiTGluZVR5cGUiOjAsIlBhcmVudFN0eWxlIjpudWxsfSwiUGFyZW50U3R5bGUiOm51bGx9LCJNYXJnaW4iOnsiJGlkIjoiOTMwIiwiVG9wIjowLjAsIkxlZnQiOjAuMCwiUmlnaHQiOjAuMCwiQm90dG9tIjowLjB9LCJQYWRkaW5nIjp7IiRpZCI6IjkzMSIsIlRvcCI6MC4wLCJMZWZ0IjowLjAsIlJpZ2h0IjowLjAsIkJvdHRvbSI6MC4wfSwiQmFja2dyb3VuZCI6bnVsbCwiSXNWaXNpYmxlIjp0cnVlLCJXaWR0aCI6MC4wLCJIZWlnaHQiOjAuMCwiQm9yZGVyU3R5bGUiOm51bGwsIlBhcmVudFN0eWxlIjpudWxsfSwiQmFja2dyb3VuZFN0eWxlIjp7IiRpZCI6IjkzMiIsIk1hcmdpbiI6eyIkaWQiOiI5MzMiLCJUb3AiOjAuMCwiTGVmdCI6MC4wLCJSaWdodCI6MC4wLCJCb3R0b20iOjAuMH0sIlBhZGRpbmciOnsiJGlkIjoiOTM0IiwiVG9wIjowLjAsIkxlZnQiOjAuMCwiUmlnaHQiOjAuMCwiQm90dG9tIjowLjB9LCJCYWNrZ3JvdW5kIjp7IiRyZWYiOiI4MDIifSwiSXNWaXNpYmxlIjp0cnVlLCJXaWR0aCI6MC4wLCJIZWlnaHQiOjAuMCwiQm9yZGVyU3R5bGUiOnsiJGlkIjoiOTM1IiwiTGluZUNvbG9yIjp7IiRpZCI6IjkzNiIsIiR0eXBlIjoiTkxSRS5Db21tb24uRG9tLlNvbGlkQ29sb3JCcnVzaCwgTkxSRS5Db21tb24iLCJDb2xvciI6eyIkaWQiOiI5MzciLCJBIjoyNTUsIlIiOjIzNCwiRyI6MjIsIkIiOjMwfX0sIkxpbmVXZWlnaHQiOjAuMCwiTGluZVR5cGUiOjAsIlBhcmVudFN0eWxlIjpudWxsfSwiUGFyZW50U3R5bGUiOm51bGx9LCJNYXJnaW4iOnsiJGlkIjoiOTM4IiwiVG9wIjowLjAsIkxlZnQiOjAuMCwiUmlnaHQiOjAuMCwiQm90dG9tIjowLjB9LCJQYWRkaW5nIjp7IiRpZCI6IjkzOSIsIlRvcCI6MC4wLCJMZWZ0IjowLjAsIlJpZ2h0IjowLjAsIkJvdHRvbSI6MC4wfSwiSXNWaXNpYmxlIjp0cnVlLCJXaWR0aCI6MC4wLCJIZWlnaHQiOjAuMCwiQm9yZGVyU3R5bGUiOm51bGwsIlBhcmVudFN0eWxlIjpudWxsfSwiTWFyZ2luIjp7IiRpZCI6Ijk0MCIsIlRvcCI6MC4wLCJMZWZ0IjowLjAsIlJpZ2h0IjowLjAsIkJvdHRvbSI6MC4wfSwiUGFkZGluZyI6eyIkaWQiOiI5NDEiLCJUb3AiOjAuMCwiTGVmdCI6MC4wLCJSaWdodCI6MC4wLCJCb3R0b20iOjAuMH0sIklzVmlzaWJsZSI6ZmFsc2UsIldpZHRoIjowLjAsIkhlaWdodCI6MC4wLCJCb3JkZXJTdHlsZSI6eyIkaWQiOiI5NDIiLCJMaW5lQ29sb3IiOm51bGwsIkxpbmVXZWlnaHQiOjAuMCwiTGluZVR5cGUiOjAsIlBhcmVudFN0eWxlIjpudWxsfSwiUGFyZW50U3R5bGUiOm51bGx9fSx7IiRpZCI6Ijk0MyIsIl9hY3Rpdml0aWVzIjpbeyIkaWQiOiI5NDQiLCJfcm93cyI6W10sIkluZGV4IjowLCJJZCI6IjM3MDcxZjI3LTgzNDctNDgzZi1iNmMwLWMxYWYwZGU1ZDM5OSIsIkhlYWRlclRleHQiOm51bGwsIklzRGVmYXVsdCI6dHJ1ZSwiU3R5bGUiOnsiJGlkIjoiOTQ1IiwiSGVhZGVyU3R5bGUiOnsiJGlkIjoiOTQ2IiwiVGV4dFN0eWxlIjp7IiRpZCI6Ijk0NyIsIkZvbnRTZXR0aW5ncyI6eyIkaWQiOiI5NDgiLCJGb250U2l6ZSI6MTEsIkZvbnROYW1lIjoiQ2FsaWJyaSIsIklzQm9sZCI6ZmFsc2UsIklzSXRhbGljIjpmYWxzZSwiSXNVbmRlcmxpbmVkIjpmYWxzZSwiUGFyZW50U3R5bGUiOm51bGx9LCJBdXRvU2l6ZSI6MCwiRm9yZWdyb3VuZCI6eyIkaWQiOiI5NDkiLCJDb2xvciI6eyIkaWQiOiI5NTA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5NTEiLCJUb3AiOjAuMCwiTGVmdCI6MC4wLCJSaWdodCI6MC4wLCJCb3R0b20iOjAuMH0sIlBhZGRpbmciOnsiJGlkIjoiOTUyIiwiVG9wIjowLjAsIkxlZnQiOjAuMCwiUmlnaHQiOjAuMCwiQm90dG9tIjowLjB9LCJCYWNrZ3JvdW5kIjpudWxsLCJJc1Zpc2libGUiOnRydWUsIldpZHRoIjowLjAsIkhlaWdodCI6MC4wLCJCb3JkZXJTdHlsZSI6bnVsbCwiUGFyZW50U3R5bGUiOm51bGx9LCJSZWN0YW5nbGVTdHlsZSI6eyIkaWQiOiI5NTMiLCJNYXJnaW4iOnsiJGlkIjoiOTU0IiwiVG9wIjowLjAsIkxlZnQiOjAuMCwiUmlnaHQiOjAuMCwiQm90dG9tIjowLjB9LCJQYWRkaW5nIjp7IiRpZCI6Ijk1NSIsIlRvcCI6MC4wLCJMZWZ0IjowLjAsIlJpZ2h0IjowLjAsIkJvdHRvbSI6MC4wfSwiQmFja2dyb3VuZCI6eyIkaWQiOiI5NTYiLCJDb2xvciI6eyIkaWQiOiI5NTciLCJBIjo2MywiUiI6MTgxLCJHIjoxODEsIkIiOjE4MX19LCJJc1Zpc2libGUiOnRydWUsIldpZHRoIjowLjAsIkhlaWdodCI6MC4wLCJCb3JkZXJTdHlsZSI6eyIkaWQiOiI5NTgiLCJMaW5lQ29sb3IiOnsiJGlkIjoiOTU5IiwiJHR5cGUiOiJOTFJFLkNvbW1vbi5Eb20uU29saWRDb2xvckJydXNoLCBOTFJFLkNvbW1vbiIsIkNvbG9yIjp7IiRpZCI6Ijk2MCIsIkEiOjI1NSwiUiI6MjU1LCJHIjowLCJCIjowfX0sIkxpbmVXZWlnaHQiOjAuMCwiTGluZVR5cGUiOjAsIlBhcmVudFN0eWxlIjpudWxsfSwiUGFyZW50U3R5bGUiOm51bGx9LCJNYXJnaW4iOnsiJGlkIjoiOTYxIiwiVG9wIjowLjAsIkxlZnQiOjAuMCwiUmlnaHQiOjAuMCwiQm90dG9tIjowLjB9LCJQYWRkaW5nIjp7IiRpZCI6Ijk2MiIsIlRvcCI6MC4wLCJMZWZ0IjowLjAsIlJpZ2h0IjowLjAsIkJvdHRvbSI6MC4wfSwiQmFja2dyb3VuZCI6bnVsbCwiSXNWaXNpYmxlIjp0cnVlLCJXaWR0aCI6MC4wLCJIZWlnaHQiOjAuMCwiQm9yZGVyU3R5bGUiOm51bGwsIlBhcmVudFN0eWxlIjpudWxsfSwiQmFja2dyb3VuZFN0eWxlIjp7IiRpZCI6Ijk2MyIsIk1hcmdpbiI6eyIkaWQiOiI5NjQiLCJUb3AiOjAuMCwiTGVmdCI6MC4wLCJSaWdodCI6MC4wLCJCb3R0b20iOjAuMH0sIlBhZGRpbmciOnsiJGlkIjoiOTY1IiwiVG9wIjowLjAsIkxlZnQiOjAuMCwiUmlnaHQiOjAuMCwiQm90dG9tIjowLjB9LCJCYWNrZ3JvdW5kIjp7IiRpZCI6Ijk2NiIsIkNvbG9yIjp7IiRpZCI6Ijk2NyIsIkEiOjUxLCJSIjoxODIsIkciOjczLCJCIjozOH19LCJJc1Zpc2libGUiOnRydWUsIldpZHRoIjowLjAsIkhlaWdodCI6MC4wLCJCb3JkZXJTdHlsZSI6eyIkaWQiOiI5NjgiLCJMaW5lQ29sb3IiOnsiJGlkIjoiOTY5IiwiJHR5cGUiOiJOTFJFLkNvbW1vbi5Eb20uU29saWRDb2xvckJydXNoLCBOTFJFLkNvbW1vbiIsIkNvbG9yIjp7IiRpZCI6Ijk3MCIsIkEiOjI1NSwiUiI6MjU1LCJHIjowLCJCIjowfX0sIkxpbmVXZWlnaHQiOjAuMCwiTGluZVR5cGUiOjAsIlBhcmVudFN0eWxlIjpudWxsfSwiUGFyZW50U3R5bGUiOm51bGx9LCJNYXJnaW4iOnsiJGlkIjoiOTcxIiwiVG9wIjowLjAsIkxlZnQiOjAuMCwiUmlnaHQiOjAuMCwiQm90dG9tIjowLjB9LCJQYWRkaW5nIjp7IiRpZCI6Ijk3MiIsIlRvcCI6MC4wLCJMZWZ0IjowLjAsIlJpZ2h0IjowLjAsIkJvdHRvbSI6MC4wfSwiSXNWaXNpYmxlIjp0cnVlLCJXaWR0aCI6MC4wLCJIZWlnaHQiOjAuMCwiQm9yZGVyU3R5bGUiOm51bGwsIlBhcmVudFN0eWxlIjpudWxsfX1dLCJJZCI6IjI2Njc4MGNjLWE3MDUtNDBhOS04MWE2LWM1YzE1YWZhN2E2ZSIsIkluZGV4IjowLCJIZWFkZXJUZXh0IjoiVUsiLCJTdHlsZSI6eyIkaWQiOiI5NzMiLCJTdHlsZUlkIjoiMDAwMDAwMDAtMDAwMC0wMDAwLTAwMDAtMDAwMDAwMDAwMDAwIiwiSGVhZGVyU3R5bGUiOnsiJGlkIjoiOTc0IiwiVGV4dElzVmVydGljYWwiOmZhbHNlLCJUZXh0U3R5bGUiOnsiJGlkIjoiOTc1IiwiRm9udFNldHRpbmdzIjp7IiRpZCI6Ijk3NiIsIkZvbnRTaXplIjoxMywiRm9udE5hbWUiOiJDYWxpYnJpIiwiSXNCb2xkIjp0cnVlLCJJc0l0YWxpYyI6ZmFsc2UsIklzVW5kZXJsaW5lZCI6ZmFsc2UsIlBhcmVudFN0eWxlIjpudWxsfSwiQXV0b1NpemUiOjAsIkZvcmVncm91bmQiOnsiJGlkIjoiOTc3IiwiQ29sb3IiOnsiJGlkIjoiOTc4IiwiQSI6MjU1LCJSIjoyNTUsIkciOjI1NSwiQiI6MjU1fX0sIk1heFdpZHRoIjo4Ny42OTA1MTY0MzE5MjQ4NjMsIk1heEhlaWdodCI6MC4wLCJTbWFydEZvcmVncm91bmRJc0FjdGl2ZSI6ZmFsc2UsIkhvcml6b250YWxBbGlnbm1lbnQiOjAsIlZlcnRpY2FsQWxpZ25tZW50IjowLCJTbWFydEZvcmVncm91bmQiOm51bGwsIkJhY2tncm91bmRGaWxsVHlwZSI6MCwiTWFyZ2luIjp7IiRyZWYiOiI2MDMifSwiUGFkZGluZyI6eyIkcmVmIjoiNjA0In0sIkJhY2tncm91bmQiOm51bGwsIklzVmlzaWJsZSI6ZmFsc2UsIldpZHRoIjowLjAsIkhlaWdodCI6MC4wLCJCb3JkZXJTdHlsZSI6bnVsbCwiUGFyZW50U3R5bGUiOm51bGx9LCJSZWN0YW5nbGVTdHlsZSI6eyIkaWQiOiI5NzkiLCJNYXJnaW4iOnsiJHJlZiI6IjYwNiJ9LCJQYWRkaW5nIjp7IiRyZWYiOiI2MDcifSwiQmFja2dyb3VuZCI6eyIkaWQiOiI5ODAiLCJDb2xvciI6eyIkaWQiOiI5ODEiLCJBIjoxOTEsIlIiOjAsIkciOjAsIkIiOjB9fSwiSXNWaXNpYmxlIjpmYWxzZSwiV2lkdGgiOjAuMCwiSGVpZ2h0IjowLjAsIkJvcmRlclN0eWxlIjp7IiRpZCI6Ijk4MiIsIkxpbmVDb2xvciI6eyIkaWQiOiI5ODMiLCIkdHlwZSI6Ik5MUkUuQ29tbW9uLkRvbS5Tb2xpZENvbG9yQnJ1c2gsIE5MUkUuQ29tbW9uIiwiQ29sb3IiOnsiJGlkIjoiOTg0IiwiQSI6MjU1LCJSIjowLCJHIjoyMywiQiI6NDl9fSwiTGluZVdlaWdodCI6MC4wLCJMaW5lVHlwZSI6MCwiUGFyZW50U3R5bGUiOm51bGx9LCJQYXJlbnRTdHlsZSI6bnVsbH0sIk1hcmdpbiI6eyIkcmVmIjoiNjEzIn0sIlBhZGRpbmciOnsiJHJlZiI6IjYxNCJ9LCJCYWNrZ3JvdW5kIjpudWxsLCJJc1Zpc2libGUiOnRydWUsIldpZHRoIjowLjAsIkhlaWdodCI6MC4wLCJCb3JkZXJTdHlsZSI6bnVsbCwiUGFyZW50U3R5bGUiOm51bGx9LCJCYWNrZ3JvdW5kU3R5bGUiOnsiJGlkIjoiOTg1IiwiTWFyZ2luIjp7IiRyZWYiOiI2MTYifSwiUGFkZGluZyI6eyIkcmVmIjoiNjE3In0sIkJhY2tncm91bmQiOnsiJGlkIjoiOTg2IiwiQ29sb3IiOnsiJGlkIjoiOTg3IiwiQSI6MzgsIlIiOjE4MSwiRyI6MTgxLCJCIjoxODF9fSwiSXNWaXNpYmxlIjp0cnVlLCJXaWR0aCI6MC4wLCJIZWlnaHQiOjAuMCwiQm9yZGVyU3R5bGUiOnsiJGlkIjoiOTg4IiwiTGluZUNvbG9yIjp7IiRpZCI6Ijk4OSIsIiR0eXBlIjoiTkxSRS5Db21tb24uRG9tLlNvbGlkQ29sb3JCcnVzaCwgTkxSRS5Db21tb24iLCJDb2xvciI6eyIkaWQiOiI5OTAiLCJBIjoyNTUsIlIiOjAsIkciOjIzLCJCIjo0OX19LCJMaW5lV2VpZ2h0IjowLjAsIkxpbmVUeXBlIjowLCJQYXJlbnRTdHlsZSI6bnVsbH0sIlBhcmVudFN0eWxlIjpudWxsfSwiSXNBYm92ZVRpbWViYW5kIjpmYWxzZSwiU3BhY2luZyI6NSwiRGVmYXVsdFN3aW1sYW5lVGFza1N0eWxlIjp7IiRpZCI6Ijk5MSIsIiR0eXBlIjoiTkxSRS5Db21tb24uRG9tLlN0eWxlcy5FeHBsaWNpdFNldGFibGVUYXNrU3R5bGUsIE5MUkUuQ29tbW9uIiwiU2hhcGUiOjAsIlNoYXBlVGhpY2tuZXNzIjowLCJEdXJhdGlvbkZvcm1hdCI6MCwiSW5jbHVkZU5vbldvcmtpbmdEYXlzSW5EdXJhdGlvbiI6ZmFsc2UsIlBlcmNlbnRhZ2VDb21wbGV0ZVN0eWxlIjp7IiRpZCI6Ijk5MiIsIkZvbnRTZXR0aW5ncyI6eyIkaWQiOiI5OTMiLCJGb250U2l6ZSI6MTAsIkZvbnROYW1lIjoiQ2FsaWJyaSIsIklzQm9sZCI6ZmFsc2UsIklzSXRhbGljIjpmYWxzZSwiSXNVbmRlcmxpbmVkIjpmYWxzZSwiUGFyZW50U3R5bGUiOm51bGx9LCJBdXRvU2l6ZSI6MCwiRm9yZWdyb3VuZCI6eyIkaWQiOiI5OTQiLCJDb2xvciI6eyIkaWQiOiI5OTUiLCJBIjoyNTUsIlIiOjE5MiwiRyI6ODAsIkIiOjc3fX0sIk1heFdpZHRoIjoyMDAuMCwiTWF4SGVpZ2h0IjoiSW5maW5pdHkiLCJTbWFydEZvcmVncm91bmRJc0FjdGl2ZSI6ZmFsc2UsIkhvcml6b250YWxBbGlnbm1lbnQiOjAsIlZlcnRpY2FsQWxpZ25tZW50IjowLCJTbWFydEZvcmVncm91bmQiOm51bGwsIkJhY2tncm91bmRGaWxsVHlwZSI6MCwiTWFyZ2luIjp7IiRpZCI6Ijk5NiIsIlRvcCI6MC4wLCJMZWZ0IjowLjAsIlJpZ2h0IjowLjAsIkJvdHRvbSI6MC4wfSwiUGFkZGluZyI6eyIkaWQiOiI5OTciLCJUb3AiOjAuMCwiTGVmdCI6MC4wLCJSaWdodCI6MC4wLCJCb3R0b20iOjAuMH0sIkJhY2tncm91bmQiOnsiJGlkIjoiOTk4IiwiQ29sb3IiOnsiJGlkIjoiOTk5IiwiQSI6ODksIlIiOjAsIkciOjAsIkIiOjB9fSwiSXNWaXNpYmxlIjp0cnVlLCJXaWR0aCI6MC4wLCJIZWlnaHQiOjAuMCwiQm9yZGVyU3R5bGUiOm51bGwsIlBhcmVudFN0eWxlIjpudWxsfSwiRHVyYXRpb25TdHlsZSI6eyIkaWQiOiIxMDAwIiwiRm9udFNldHRpbmdzIjp7IiRpZCI6IjEwMDEiLCJGb250U2l6ZSI6MTAsIkZvbnROYW1lIjoiQ2FsaWJyaSIsIklzQm9sZCI6ZmFsc2UsIklzSXRhbGljIjpmYWxzZSwiSXNVbmRlcmxpbmVkIjpmYWxzZSwiUGFyZW50U3R5bGUiOm51bGx9LCJBdXRvU2l6ZSI6MCwiRm9yZWdyb3VuZCI6eyIkaWQiOiIxMDAyIiwiQ29sb3IiOnsiJGlkIjoiMTAwM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EwMDQiLCJUb3AiOjAuMCwiTGVmdCI6MC4wLCJSaWdodCI6MC4wLCJCb3R0b20iOjAuMH0sIlBhZGRpbmciOnsiJGlkIjoiMTAwNSIsIlRvcCI6MC4wLCJMZWZ0IjowLjAsIlJpZ2h0IjowLjAsIkJvdHRvbSI6MC4wfSwiQmFja2dyb3VuZCI6eyIkaWQiOiIxMDA2IiwiQ29sb3IiOnsiJHJlZiI6Ijk5OSJ9fSwiSXNWaXNpYmxlIjp0cnVlLCJXaWR0aCI6MC4wLCJIZWlnaHQiOjAuMCwiQm9yZGVyU3R5bGUiOm51bGwsIlBhcmVudFN0eWxlIjpudWxsfSwiSG9yaXpvbnRhbENvbm5lY3RvclN0eWxlIjp7IiRpZCI6IjEwMDciLCJMaW5lQ29sb3IiOnsiJGlkIjoiMTAwOCIsIiR0eXBlIjoiTkxSRS5Db21tb24uRG9tLlNvbGlkQ29sb3JCcnVzaCwgTkxSRS5Db21tb24iLCJDb2xvciI6eyIkaWQiOiIxMDA5IiwiQSI6MjU1LCJSIjoyMDQsIkciOjIwNCwiQiI6MjA0fX0sIkxpbmVXZWlnaHQiOjEuMCwiTGluZVR5cGUiOjAsIlBhcmVudFN0eWxlIjpudWxsfSwiVmVydGljYWxDb25uZWN0b3JTdHlsZSI6eyIkaWQiOiIxMDEwIiwiTGluZUNvbG9yIjp7IiRpZCI6IjEwMTEiLCIkdHlwZSI6Ik5MUkUuQ29tbW9uLkRvbS5Tb2xpZENvbG9yQnJ1c2gsIE5MUkUuQ29tbW9uIiwiQ29sb3IiOnsiJGlkIjoiMTAxMiIsIkEiOjI1NSwiUiI6MjA0LCJHIjoyMDQsIkIiOjIwNH19LCJMaW5lV2VpZ2h0IjowLjAsIkxpbmVUeXBlIjowLCJQYXJlbnRTdHlsZSI6bnVsbH0sIk1hcmdpbiI6bnVsbCwiU3RhcnREYXRlUG9zaXRpb24iOjQsIkVuZERhdGVQb3NpdGlvbiI6NCwiRGF0ZUlzVmlzaWJsZSI6dHJ1ZSwiVGl0bGVQb3NpdGlvbiI6MywiRHVyYXRpb25Qb3NpdGlvbiI6NiwiUGVyY2VudGFnZUNvbXBsZXRlZFBvc2l0aW9uIjo2LCJTcGFjaW5nIjozLCJJc0JlbG93VGltZWJhbmQiOnRydWUsIlBlcmNlbnRhZ2VDb21wbGV0ZVNoYXBlT3BhY2l0eSI6MzUsIlNoYXBlU3R5bGUiOnsiJGlkIjoiMTAxMyIsIk1hcmdpbiI6eyIkaWQiOiIxMDE0IiwiVG9wIjowLjAsIkxlZnQiOjQuMCwiUmlnaHQiOjQuMCwiQm90dG9tIjowLjB9LCJQYWRkaW5nIjp7IiRpZCI6IjEwMTUiLCJUb3AiOjAuMCwiTGVmdCI6MC4wLCJSaWdodCI6MC4wLCJCb3R0b20iOjAuMH0sIkJhY2tncm91bmQiOnsiJGlkIjoiMTAxNiIsIkNvbG9yIjp7IiRpZCI6IjEwMTciLCJBIjoxOTEsIlIiOjAsIkciOjAsIkIiOjB9fSwiSXNWaXNpYmxlIjp0cnVlLCJXaWR0aCI6MC4wLCJIZWlnaHQiOjEwLjAsIkJvcmRlclN0eWxlIjp7IiRpZCI6IjEwMTgiLCJMaW5lQ29sb3IiOnsiJGlkIjoiMTAxOSIsIiR0eXBlIjoiTkxSRS5Db21tb24uRG9tLlNvbGlkQ29sb3JCcnVzaCwgTkxSRS5Db21tb24iLCJDb2xvciI6eyIkaWQiOiIxMDIwIiwiQSI6MjU1LCJSIjoyMzQsIkciOjIyLCJCIjozMH19LCJMaW5lV2VpZ2h0IjowLjAsIkxpbmVUeXBlIjowLCJQYXJlbnRTdHlsZSI6bnVsbH0sIlBhcmVudFN0eWxlIjpudWxsfSwiVGl0bGVTdHlsZSI6eyIkaWQiOiIxMDIxIiwiRm9udFNldHRpbmdzIjp7IiRpZCI6IjEwMjIiLCJGb250U2l6ZSI6MTAsIkZvbnROYW1lIjoiQ2FsaWJyaSIsIklzQm9sZCI6dHJ1ZSwiSXNJdGFsaWMiOmZhbHNlLCJJc1VuZGVybGluZWQiOmZhbHNlLCJQYXJlbnRTdHlsZSI6bnVsbH0sIkF1dG9TaXplIjowLCJGb3JlZ3JvdW5kIjp7IiRpZCI6IjEwMjMiLCJDb2xvciI6eyIkaWQiOiIxMDI0IiwiQSI6MjU1LCJSIjoyNTUsIkciOjI1NSwiQiI6MjU1fX0sIk1heFdpZHRoIjo5NjAuMCwiTWF4SGVpZ2h0IjoiSW5maW5pdHkiLCJTbWFydEZvcmVncm91bmRJc0FjdGl2ZSI6ZmFsc2UsIkhvcml6b250YWxBbGlnbm1lbnQiOjIsIlZlcnRpY2FsQWxpZ25tZW50IjowLCJTbWFydEZvcmVncm91bmQiOm51bGwsIkJhY2tncm91bmRGaWxsVHlwZSI6MCwiTWFyZ2luIjp7IiRpZCI6IjEwMjUiLCJUb3AiOjAuMCwiTGVmdCI6MC4wLCJSaWdodCI6MC4wLCJCb3R0b20iOjAuMH0sIlBhZGRpbmciOnsiJGlkIjoiMTAyNiIsIlRvcCI6MC4wLCJMZWZ0IjowLjAsIlJpZ2h0IjowLjAsIkJvdHRvbSI6MC4wfSwiQmFja2dyb3VuZCI6eyIkaWQiOiIxMDI3IiwiQ29sb3IiOnsiJHJlZiI6Ijk5OSJ9fSwiSXNWaXNpYmxlIjp0cnVlLCJXaWR0aCI6MC4wLCJIZWlnaHQiOjAuMCwiQm9yZGVyU3R5bGUiOm51bGwsIlBhcmVudFN0eWxlIjpudWxsfSwiRGF0ZVN0eWxlIjp7IiRpZCI6IjEwMjgiLCJGb250U2V0dGluZ3MiOnsiJGlkIjoiMTAyOSIsIkZvbnRTaXplIjoxMCwiRm9udE5hbWUiOiJDYWxpYnJpIiwiSXNCb2xkIjpmYWxzZSwiSXNJdGFsaWMiOmZhbHNlLCJJc1VuZGVybGluZWQiOmZhbHNlLCJQYXJlbnRTdHlsZSI6bnVsbH0sIkF1dG9TaXplIjowLCJGb3JlZ3JvdW5kIjp7IiRpZCI6IjEwMzAiLCJDb2xvciI6eyIkaWQiOiIxMDMxIiwiQSI6MjU1LCJSIjo2NCwiRyI6NjQsIkIiOjY1fX0sIk1heFdpZHRoIjoyMDAuMCwiTWF4SGVpZ2h0IjoiSW5maW5pdHkiLCJTbWFydEZvcmVncm91bmRJc0FjdGl2ZSI6ZmFsc2UsIkhvcml6b250YWxBbGlnbm1lbnQiOjAsIlZlcnRpY2FsQWxpZ25tZW50IjowLCJTbWFydEZvcmVncm91bmQiOm51bGwsIkJhY2tncm91bmRGaWxsVHlwZSI6MCwiTWFyZ2luIjp7IiRpZCI6IjEwMzIiLCJUb3AiOjAuMCwiTGVmdCI6MC4wLCJSaWdodCI6MC4wLCJCb3R0b20iOjAuMH0sIlBhZGRpbmciOnsiJGlkIjoiMTAzMyIsIlRvcCI6MC4wLCJMZWZ0IjowLjAsIlJpZ2h0IjowLjAsIkJvdHRvbSI6MC4wfSwiQmFja2dyb3VuZCI6eyIkaWQiOiIxMDM0IiwiQ29sb3IiOnsiJHJlZiI6Ijk5OSJ9fSwiSXNWaXNpYmxlIjp0cnVlLCJXaWR0aCI6MC4wLCJIZWlnaHQiOjAuMCwiQm9yZGVyU3R5bGUiOm51bGwsIlBhcmVudFN0eWxlIjpudWxsfSwiRGF0ZUZvcm1hdCI6eyIkaWQiOiIxMDM1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wMzYiLCJGb3JtYXQiOjAsIklzVmlzaWJsZSI6ZmFsc2UsIkxhc3RLbm93blZpc2liaWxpdHlTdGF0ZSI6ZmFsc2V9LCJJc1Zpc2libGUiOnRydWUsIlBhcmVudFN0eWxlIjpudWxsLCJfZXhwbGljaXRseVNldCI6eyIkaWQiOiIxMDM3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RlZmF1bHRTd2ltbGFuZU1vdFN0eWxlIjp7IiRpZCI6IjEwMzgiLCJTaGFwZSI6MTcsIkNvbm5lY3Rvck1hcmdpbiI6eyIkaWQiOiIxMDM5IiwiVG9wIjowLjAsIkxlZnQiOjIuMCwiUmlnaHQiOjIuMCwiQm90dG9tIjowLjB9LCJDb25uZWN0b3JTdHlsZSI6eyIkaWQiOiIxMDQwIiwiTGluZUNvbG9yIjp7IiRpZCI6IjEwNDEiLCIkdHlwZSI6Ik5MUkUuQ29tbW9uLkRvbS5Tb2xpZENvbG9yQnJ1c2gsIE5MUkUuQ29tbW9uIiwiQ29sb3IiOnsiJGlkIjoiMTA0MiIsIkEiOjEyNywiUiI6NzksIkciOjEyOSwiQiI6MTg5fX0sIkxpbmVXZWlnaHQiOjEuMCwiTGluZVR5cGUiOjAsIlBhcmVudFN0eWxlIjpudWxsfSwiSXNCZWxvd1RpbWViYW5kIjpmYWxzZSwiUG9zaXRpb25PblRhc2siOjEsIkhpZGVEYXRlIjpmYWxzZSwiU2hhcGVTaXplIjowLCJTcGFjaW5nIjoxLjAsIlBhZGRpbmciOnsiJGlkIjoiMTA0MyIsIlRvcCI6Ny4wLCJMZWZ0IjozLjAsIlJpZ2h0IjowLjAsIkJvdHRvbSI6Mi4wfSwiU2hhcGVTdHlsZSI6eyIkaWQiOiIxMDQ0IiwiTWFyZ2luIjp7IiRpZCI6IjEwNDUiLCJUb3AiOjAuMCwiTGVmdCI6MC4wLCJSaWdodCI6MC4wLCJCb3R0b20iOjAuMH0sIlBhZGRpbmciOnsiJGlkIjoiMTA0NiIsIlRvcCI6MC4wLCJMZWZ0IjowLjAsIlJpZ2h0IjowLjAsIkJvdHRvbSI6MC4wfSwiQmFja2dyb3VuZCI6eyIkaWQiOiIxMDQ3IiwiQ29sb3IiOnsiJGlkIjoiMTA0OCIsIkEiOjE5MSwiUiI6MCwiRyI6MCwiQiI6MH19LCJJc1Zpc2libGUiOnRydWUsIldpZHRoIjoxNC4wLCJIZWlnaHQiOjE0LjAsIkJvcmRlclN0eWxlIjp7IiRpZCI6IjEwNDkiLCJMaW5lQ29sb3IiOnsiJGlkIjoiMTA1MCIsIiR0eXBlIjoiTkxSRS5Db21tb24uRG9tLlNvbGlkQ29sb3JCcnVzaCwgTkxSRS5Db21tb24iLCJDb2xvciI6eyIkaWQiOiIxMDUxIiwiQSI6MjU1LCJSIjoyMzQsIkciOjIyLCJCIjozMH19LCJMaW5lV2VpZ2h0IjowLjAsIkxpbmVUeXBlIjowLCJQYXJlbnRTdHlsZSI6bnVsbH0sIlBhcmVudFN0eWxlIjpudWxsfSwiVGl0bGVTdHlsZSI6eyIkaWQiOiIxMDUyIiwiRm9udFNldHRpbmdzIjp7IiRpZCI6IjEwNTMiLCJGb250U2l6ZSI6MTAsIkZvbnROYW1lIjoiQ2FsaWJyaSIsIklzQm9sZCI6ZmFsc2UsIklzSXRhbGljIjpmYWxzZSwiSXNVbmRlcmxpbmVkIjpmYWxzZSwiUGFyZW50U3R5bGUiOm51bGx9LCJBdXRvU2l6ZSI6MCwiRm9yZWdyb3VuZCI6eyIkaWQiOiIxMDU0IiwiQ29sb3IiOnsiJGlkIjoiMTA1NSIsIkEiOjI1NSwiUiI6MCwiRyI6MCwiQiI6MH19LCJNYXhXaWR0aCI6MjAwLjAsIk1heEhlaWdodCI6IkluZmluaXR5IiwiU21hcnRGb3JlZ3JvdW5kSXNBY3RpdmUiOmZhbHNlLCJIb3Jpem9udGFsQWxpZ25tZW50IjoxLCJWZXJ0aWNhbEFsaWdubWVudCI6MCwiU21hcnRGb3JlZ3JvdW5kIjpudWxsLCJCYWNrZ3JvdW5kRmlsbFR5cGUiOjAsIk1hcmdpbiI6eyIkaWQiOiIxMDU2IiwiVG9wIjowLjAsIkxlZnQiOjAuMCwiUmlnaHQiOjAuMCwiQm90dG9tIjowLjB9LCJQYWRkaW5nIjp7IiRpZCI6IjEwNTciLCJUb3AiOjAuMCwiTGVmdCI6MC4wLCJSaWdodCI6MC4wLCJCb3R0b20iOjAuMH0sIkJhY2tncm91bmQiOnsiJGlkIjoiMTA1OCIsIkNvbG9yIjp7IiRpZCI6IjEwNTkiLCJBIjo4OSwiUiI6MCwiRyI6MCwiQiI6MH19LCJJc1Zpc2libGUiOnRydWUsIldpZHRoIjowLjAsIkhlaWdodCI6MC4wLCJCb3JkZXJTdHlsZSI6bnVsbCwiUGFyZW50U3R5bGUiOm51bGx9LCJEYXRlU3R5bGUiOnsiJGlkIjoiMTA2MCIsIkZvbnRTZXR0aW5ncyI6eyIkaWQiOiIxMDYxIiwiRm9udFNpemUiOjEwLCJGb250TmFtZSI6IkNhbGlicmkiLCJJc0JvbGQiOmZhbHNlLCJJc0l0YWxpYyI6ZmFsc2UsIklzVW5kZXJsaW5lZCI6ZmFsc2UsIlBhcmVudFN0eWxlIjpudWxsfSwiQXV0b1NpemUiOjAsIkZvcmVncm91bmQiOnsiJGlkIjoiMTA2MiIsIkNvbG9yIjp7IiRpZCI6IjEwNjM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wNjQiLCJUb3AiOjAuMCwiTGVmdCI6MC4wLCJSaWdodCI6MC4wLCJCb3R0b20iOjAuMH0sIlBhZGRpbmciOnsiJGlkIjoiMTA2NSIsIlRvcCI6MC4wLCJMZWZ0IjowLjAsIlJpZ2h0IjowLjAsIkJvdHRvbSI6MC4wfSwiQmFja2dyb3VuZCI6eyIkaWQiOiIxMDY2IiwiQ29sb3IiOnsiJHJlZiI6IjEwNTkifX0sIklzVmlzaWJsZSI6dHJ1ZSwiV2lkdGgiOjAuMCwiSGVpZ2h0IjowLjAsIkJvcmRlclN0eWxlIjpudWxsLCJQYXJlbnRTdHlsZSI6bnVsbH0sIkRhdGVGb3JtYXQiOnsiJGlkIjoiMTA2NyIsIkZvcm1hdFN0cmluZyI6Ik1NTSBkLCB5eXl5IiwiU2VwYXJhdG9yIjoiLyIsIlVzZUludGVybmF0aW9uYWxEYXRlRm9ybWF0IjpmYWxzZSwiRGF0ZUlzVmlzaWJsZSI6dHJ1ZSwiVGltZUlzVmlzaWJsZSI6ZmFsc2UsIkhvdXJEaWdpdHMiOjEsIkFtUG1EZXNpZ25hdG9yIjoyLCJUcmltMDBNaW51dGVzIjpmYWxzZSwiTGFzdEtub3duVmlzaWJpbGl0eVN0YXRlIjp7IiRpZCI6IjEwNjgiLCJEYXRlUGFydElzVmlzaWJsZSI6dHJ1ZSwiVGltZVBhcnRJc1Zpc2libGUiOmZhbHNlfX0sIldlZWtOdW1iZXJpbmciOnsiJGlkIjoiMTA2OSIsIkZvcm1hdCI6MCwiSXNWaXNpYmxlIjpmYWxzZSwiTGFzdEtub3duVmlzaWJpbGl0eVN0YXRlIjpmYWxzZX0sIklzVmlzaWJsZSI6dHJ1ZSwiUGFyZW50U3R5bGUiOm51bGx9LCJEZWZhdWx0U3dpbWxhbmVNaWxlc3RvbmVTdHlsZSI6eyIkaWQiOiIxMDcwIiwiVGl0bGVQb3NpdGlvbiI6IlJpZ2h0IiwiRGF0ZVBvc2l0aW9uIjoiTGVmdCIsIlNoYXBlVHlwZSI6MTcsIlNoYXBlU2l6ZSI6MCwiU3BhY2luZyI6NSwiU2hhcGVTdHlsZSI6eyIkaWQiOiIxMDcxIiwiTWFyZ2luIjp7IiRpZCI6IjEwNzIiLCJUb3AiOjAuMCwiTGVmdCI6MC4wLCJSaWdodCI6MC4wLCJCb3R0b20iOjAuMH0sIlBhZGRpbmciOnsiJGlkIjoiMTA3MyIsIlRvcCI6MC4wLCJMZWZ0IjowLjAsIlJpZ2h0IjowLjAsIkJvdHRvbSI6MC4wfSwiQmFja2dyb3VuZCI6eyIkaWQiOiIxMDc0IiwiQ29sb3IiOnsiJGlkIjoiMTA3NSIsIkEiOjE5MSwiUiI6MCwiRyI6MCwiQiI6MH19LCJJc1Zpc2libGUiOnRydWUsIldpZHRoIjoxNC4wLCJIZWlnaHQiOjE0LjAsIkJvcmRlclN0eWxlIjp7IiRpZCI6IjEwNzYiLCJMaW5lQ29sb3IiOnsiJGlkIjoiMTA3NyIsIiR0eXBlIjoiTkxSRS5Db21tb24uRG9tLlNvbGlkQ29sb3JCcnVzaCwgTkxSRS5Db21tb24iLCJDb2xvciI6eyIkaWQiOiIxMDc4IiwiQSI6MjU1LCJSIjoyMzQsIkciOjIyLCJCIjozMH19LCJMaW5lV2VpZ2h0IjowLjAsIkxpbmVUeXBlIjowLCJQYXJlbnRTdHlsZSI6bnVsbH0sIlBhcmVudFN0eWxlIjpudWxsfSwiVGl0bGVTdHlsZSI6eyIkaWQiOiIxMDc5IiwiRm9udFNldHRpbmdzIjp7IiRpZCI6IjEwODAiLCJGb250U2l6ZSI6MTAsIkZvbnROYW1lIjoiQ2FsaWJyaSIsIklzQm9sZCI6ZmFsc2UsIklzSXRhbGljIjpmYWxzZSwiSXNVbmRlcmxpbmVkIjpmYWxzZSwiUGFyZW50U3R5bGUiOm51bGx9LCJBdXRvU2l6ZSI6MCwiRm9yZWdyb3VuZCI6eyIkaWQiOiIxMDgxIiwiQ29sb3IiOnsiJGlkIjoiMTA4MiIsIkEiOjI1NSwiUiI6MCwiRyI6MCwiQiI6MH19LCJNYXhXaWR0aCI6MjAwLjAsIk1heEhlaWdodCI6IkluZmluaXR5IiwiU21hcnRGb3JlZ3JvdW5kSXNBY3RpdmUiOmZhbHNlLCJIb3Jpem9udGFsQWxpZ25tZW50IjoxLCJWZXJ0aWNhbEFsaWdubWVudCI6MCwiU21hcnRGb3JlZ3JvdW5kIjpudWxsLCJCYWNrZ3JvdW5kRmlsbFR5cGUiOjAsIk1hcmdpbiI6eyIkaWQiOiIxMDgzIiwiVG9wIjowLjAsIkxlZnQiOjAuMCwiUmlnaHQiOjAuMCwiQm90dG9tIjowLjB9LCJQYWRkaW5nIjp7IiRpZCI6IjEwODQiLCJUb3AiOjAuMCwiTGVmdCI6MC4wLCJSaWdodCI6MC4wLCJCb3R0b20iOjAuMH0sIkJhY2tncm91bmQiOnsiJGlkIjoiMTA4NSIsIkNvbG9yIjp7IiRpZCI6IjEwODYiLCJBIjo4OSwiUiI6MCwiRyI6MCwiQiI6MH19LCJJc1Zpc2libGUiOnRydWUsIldpZHRoIjowLjAsIkhlaWdodCI6MC4wLCJCb3JkZXJTdHlsZSI6bnVsbCwiUGFyZW50U3R5bGUiOm51bGx9LCJEYXRlU3R5bGUiOnsiJGlkIjoiMTA4NyIsIkZvbnRTZXR0aW5ncyI6eyIkaWQiOiIxMDg4IiwiRm9udFNpemUiOjEwLCJGb250TmFtZSI6IkNhbGlicmkiLCJJc0JvbGQiOmZhbHNlLCJJc0l0YWxpYyI6ZmFsc2UsIklzVW5kZXJsaW5lZCI6ZmFsc2UsIlBhcmVudFN0eWxlIjpudWxsfSwiQXV0b1NpemUiOjAsIkZvcmVncm91bmQiOnsiJGlkIjoiMTA4OSIsIkNvbG9yIjp7IiRpZCI6IjEwOTA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wOTEiLCJUb3AiOjAuMCwiTGVmdCI6MC4wLCJSaWdodCI6MC4wLCJCb3R0b20iOjAuMH0sIlBhZGRpbmciOnsiJGlkIjoiMTA5MiIsIlRvcCI6MC4wLCJMZWZ0IjowLjAsIlJpZ2h0IjowLjAsIkJvdHRvbSI6MC4wfSwiQmFja2dyb3VuZCI6eyIkaWQiOiIxMDkzIiwiQ29sb3IiOnsiJGlkIjoiMTA5NCIsIkEiOjg5LCJSIjowLCJHIjowLCJCIjowfX0sIklzVmlzaWJsZSI6dHJ1ZSwiV2lkdGgiOjAuMCwiSGVpZ2h0IjowLjAsIkJvcmRlclN0eWxlIjpudWxsLCJQYXJlbnRTdHlsZSI6bnVsbH0sIkRhdGVGb3JtYXQiOnsiJGlkIjoiMTA5NSIsIkZvcm1hdFN0cmluZyI6Ik1NTSBkLCB5eXl5IiwiU2VwYXJhdG9yIjoiLyIsIlVzZUludGVybmF0aW9uYWxEYXRlRm9ybWF0IjpmYWxzZSwiRGF0ZUlzVmlzaWJsZSI6dHJ1ZSwiVGltZUlzVmlzaWJsZSI6ZmFsc2UsIkhvdXJEaWdpdHMiOjEsIkFtUG1EZXNpZ25hdG9yIjoyLCJUcmltMDBNaW51dGVzIjpmYWxzZSwiTGFzdEtub3duVmlzaWJpbGl0eVN0YXRlIjp7IiRpZCI6IjEwOTYiLCJEYXRlUGFydElzVmlzaWJsZSI6dHJ1ZSwiVGltZVBhcnRJc1Zpc2libGUiOmZhbHNlfX0sIldlZWtOdW1iZXJpbmciOnsiJGlkIjoiMTA5NyIsIkZvcm1hdCI6MCwiSXNWaXNpYmxlIjpmYWxzZSwiTGFzdEtub3duVmlzaWJpbGl0eVN0YXRlIjpmYWxzZX0sIklzVmlzaWJsZSI6dHJ1ZSwiUGFyZW50U3R5bGUiOm51bGx9LCJEZWZhdWx0U3dpbWxhbmVBY3Rpdml0eVN0eWxlIjp7IiRpZCI6IjEwOTgiLCJIZWFkZXJTdHlsZSI6eyIkaWQiOiIxMDk5IiwiVGV4dFN0eWxlIjp7IiRpZCI6IjExMDAiLCJGb250U2V0dGluZ3MiOnsiJGlkIjoiMTEwMSIsIkZvbnRTaXplIjoxMSwiRm9udE5hbWUiOiJDYWxpYnJpIiwiSXNCb2xkIjpmYWxzZSwiSXNJdGFsaWMiOmZhbHNlLCJJc1VuZGVybGluZWQiOmZhbHNlLCJQYXJlbnRTdHlsZSI6bnVsbH0sIkF1dG9TaXplIjowLCJGb3JlZ3JvdW5kIjp7IiRpZCI6IjExMDIiLCJDb2xvciI6eyIkaWQiOiIxMTAz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TEwNCIsIlRvcCI6MC4wLCJMZWZ0IjowLjAsIlJpZ2h0IjowLjAsIkJvdHRvbSI6MC4wfSwiUGFkZGluZyI6eyIkaWQiOiIxMTA1IiwiVG9wIjowLjAsIkxlZnQiOjAuMCwiUmlnaHQiOjAuMCwiQm90dG9tIjowLjB9LCJCYWNrZ3JvdW5kIjpudWxsLCJJc1Zpc2libGUiOnRydWUsIldpZHRoIjowLjAsIkhlaWdodCI6MC4wLCJCb3JkZXJTdHlsZSI6bnVsbCwiUGFyZW50U3R5bGUiOm51bGx9LCJSZWN0YW5nbGVTdHlsZSI6eyIkaWQiOiIxMTA2IiwiTWFyZ2luIjp7IiRpZCI6IjExMDciLCJUb3AiOjAuMCwiTGVmdCI6MC4wLCJSaWdodCI6MC4wLCJCb3R0b20iOjAuMH0sIlBhZGRpbmciOnsiJGlkIjoiMTEwOCIsIlRvcCI6MC4wLCJMZWZ0IjowLjAsIlJpZ2h0IjowLjAsIkJvdHRvbSI6MC4wfSwiQmFja2dyb3VuZCI6eyIkaWQiOiIxMTA5IiwiQ29sb3IiOnsiJGlkIjoiMTExMCIsIkEiOjYzLCJSIjowLCJHIjowLCJCIjowfX0sIklzVmlzaWJsZSI6dHJ1ZSwiV2lkdGgiOjAuMCwiSGVpZ2h0IjowLjAsIkJvcmRlclN0eWxlIjp7IiRpZCI6IjExMTEiLCJMaW5lQ29sb3IiOnsiJGlkIjoiMTExMiIsIiR0eXBlIjoiTkxSRS5Db21tb24uRG9tLlNvbGlkQ29sb3JCcnVzaCwgTkxSRS5Db21tb24iLCJDb2xvciI6eyIkaWQiOiIxMTEzIiwiQSI6MjU1LCJSIjoyNTUsIkciOjAsIkIiOjB9fSwiTGluZVdlaWdodCI6MC4wLCJMaW5lVHlwZSI6MCwiUGFyZW50U3R5bGUiOm51bGx9LCJQYXJlbnRTdHlsZSI6bnVsbH0sIk1hcmdpbiI6eyIkaWQiOiIxMTE0IiwiVG9wIjowLjAsIkxlZnQiOjAuMCwiUmlnaHQiOjAuMCwiQm90dG9tIjowLjB9LCJQYWRkaW5nIjp7IiRpZCI6IjExMTUiLCJUb3AiOjAuMCwiTGVmdCI6MC4wLCJSaWdodCI6MC4wLCJCb3R0b20iOjAuMH0sIkJhY2tncm91bmQiOm51bGwsIklzVmlzaWJsZSI6dHJ1ZSwiV2lkdGgiOjAuMCwiSGVpZ2h0IjowLjAsIkJvcmRlclN0eWxlIjpudWxsLCJQYXJlbnRTdHlsZSI6bnVsbH0sIkJhY2tncm91bmRTdHlsZSI6eyIkaWQiOiIxMTE2IiwiTWFyZ2luIjp7IiRpZCI6IjExMTciLCJUb3AiOjAuMCwiTGVmdCI6MC4wLCJSaWdodCI6MC4wLCJCb3R0b20iOjAuMH0sIlBhZGRpbmciOnsiJGlkIjoiMTExOCIsIlRvcCI6MC4wLCJMZWZ0IjowLjAsIlJpZ2h0IjowLjAsIkJvdHRvbSI6MC4wfSwiQmFja2dyb3VuZCI6eyIkcmVmIjoiOTg2In0sIklzVmlzaWJsZSI6dHJ1ZSwiV2lkdGgiOjAuMCwiSGVpZ2h0IjowLjAsIkJvcmRlclN0eWxlIjp7IiRpZCI6IjExMTkiLCJMaW5lQ29sb3IiOnsiJGlkIjoiMTEyMCIsIiR0eXBlIjoiTkxSRS5Db21tb24uRG9tLlNvbGlkQ29sb3JCcnVzaCwgTkxSRS5Db21tb24iLCJDb2xvciI6eyIkaWQiOiIxMTIxIiwiQSI6MjU1LCJSIjoyMzQsIkciOjIyLCJCIjozMH19LCJMaW5lV2VpZ2h0IjowLjAsIkxpbmVUeXBlIjowLCJQYXJlbnRTdHlsZSI6bnVsbH0sIlBhcmVudFN0eWxlIjpudWxsfSwiTWFyZ2luIjp7IiRpZCI6IjExMjIiLCJUb3AiOjAuMCwiTGVmdCI6MC4wLCJSaWdodCI6MC4wLCJCb3R0b20iOjAuMH0sIlBhZGRpbmciOnsiJGlkIjoiMTEyMyIsIlRvcCI6MC4wLCJMZWZ0IjowLjAsIlJpZ2h0IjowLjAsIkJvdHRvbSI6MC4wfSwiSXNWaXNpYmxlIjp0cnVlLCJXaWR0aCI6MC4wLCJIZWlnaHQiOjAuMCwiQm9yZGVyU3R5bGUiOm51bGwsIlBhcmVudFN0eWxlIjpudWxsfSwiTWFyZ2luIjp7IiRpZCI6IjExMjQiLCJUb3AiOjAuMCwiTGVmdCI6MC4wLCJSaWdodCI6MC4wLCJCb3R0b20iOjAuMH0sIlBhZGRpbmciOnsiJGlkIjoiMTEyNSIsIlRvcCI6MC4wLCJMZWZ0IjowLjAsIlJpZ2h0IjowLjAsIkJvdHRvbSI6MC4wfSwiSXNWaXNpYmxlIjpmYWxzZSwiV2lkdGgiOjAuMCwiSGVpZ2h0IjowLjAsIkJvcmRlclN0eWxlIjp7IiRpZCI6IjExMjYiLCJMaW5lQ29sb3IiOm51bGwsIkxpbmVXZWlnaHQiOjAuMCwiTGluZVR5cGUiOjAsIlBhcmVudFN0eWxlIjpudWxsfSwiUGFyZW50U3R5bGUiOm51bGx9fSx7IiRpZCI6IjExMjciLCJfYWN0aXZpdGllcyI6W3siJGlkIjoiMTEyOCIsIl9yb3dzIjpbXSwiSW5kZXgiOjAsIklkIjoiMzcwMjNjOWYtMjEzNy00NDk2LWEwMWItNjcyNDhkMDY1YzRlIiwiSGVhZGVyVGV4dCI6bnVsbCwiSXNEZWZhdWx0Ijp0cnVlLCJTdHlsZSI6eyIkaWQiOiIxMTI5IiwiSGVhZGVyU3R5bGUiOnsiJGlkIjoiMTEzMCIsIlRleHRTdHlsZSI6eyIkaWQiOiIxMTMxIiwiRm9udFNldHRpbmdzIjp7IiRpZCI6IjExMzIiLCJGb250U2l6ZSI6MTEsIkZvbnROYW1lIjoiQ2FsaWJyaSIsIklzQm9sZCI6ZmFsc2UsIklzSXRhbGljIjpmYWxzZSwiSXNVbmRlcmxpbmVkIjpmYWxzZSwiUGFyZW50U3R5bGUiOm51bGx9LCJBdXRvU2l6ZSI6MCwiRm9yZWdyb3VuZCI6eyIkaWQiOiIxMTMzIiwiQ29sb3IiOnsiJGlkIjoiMTEzNC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ExMzUiLCJUb3AiOjAuMCwiTGVmdCI6MC4wLCJSaWdodCI6MC4wLCJCb3R0b20iOjAuMH0sIlBhZGRpbmciOnsiJGlkIjoiMTEzNiIsIlRvcCI6MC4wLCJMZWZ0IjowLjAsIlJpZ2h0IjowLjAsIkJvdHRvbSI6MC4wfSwiQmFja2dyb3VuZCI6bnVsbCwiSXNWaXNpYmxlIjp0cnVlLCJXaWR0aCI6MC4wLCJIZWlnaHQiOjAuMCwiQm9yZGVyU3R5bGUiOm51bGwsIlBhcmVudFN0eWxlIjpudWxsfSwiUmVjdGFuZ2xlU3R5bGUiOnsiJGlkIjoiMTEzNyIsIk1hcmdpbiI6eyIkaWQiOiIxMTM4IiwiVG9wIjowLjAsIkxlZnQiOjAuMCwiUmlnaHQiOjAuMCwiQm90dG9tIjowLjB9LCJQYWRkaW5nIjp7IiRpZCI6IjExMzkiLCJUb3AiOjAuMCwiTGVmdCI6MC4wLCJSaWdodCI6MC4wLCJCb3R0b20iOjAuMH0sIkJhY2tncm91bmQiOnsiJGlkIjoiMTE0MCIsIkNvbG9yIjp7IiRpZCI6IjExNDEiLCJBIjo2MywiUiI6MTgxLCJHIjoxODEsIkIiOjE4MX19LCJJc1Zpc2libGUiOnRydWUsIldpZHRoIjowLjAsIkhlaWdodCI6MC4wLCJCb3JkZXJTdHlsZSI6eyIkaWQiOiIxMTQyIiwiTGluZUNvbG9yIjp7IiRpZCI6IjExNDMiLCIkdHlwZSI6Ik5MUkUuQ29tbW9uLkRvbS5Tb2xpZENvbG9yQnJ1c2gsIE5MUkUuQ29tbW9uIiwiQ29sb3IiOnsiJGlkIjoiMTE0NCIsIkEiOjI1NSwiUiI6MjU1LCJHIjowLCJCIjowfX0sIkxpbmVXZWlnaHQiOjAuMCwiTGluZVR5cGUiOjAsIlBhcmVudFN0eWxlIjpudWxsfSwiUGFyZW50U3R5bGUiOm51bGx9LCJNYXJnaW4iOnsiJGlkIjoiMTE0NSIsIlRvcCI6MC4wLCJMZWZ0IjowLjAsIlJpZ2h0IjowLjAsIkJvdHRvbSI6MC4wfSwiUGFkZGluZyI6eyIkaWQiOiIxMTQ2IiwiVG9wIjowLjAsIkxlZnQiOjAuMCwiUmlnaHQiOjAuMCwiQm90dG9tIjowLjB9LCJCYWNrZ3JvdW5kIjpudWxsLCJJc1Zpc2libGUiOnRydWUsIldpZHRoIjowLjAsIkhlaWdodCI6MC4wLCJCb3JkZXJTdHlsZSI6bnVsbCwiUGFyZW50U3R5bGUiOm51bGx9LCJCYWNrZ3JvdW5kU3R5bGUiOnsiJGlkIjoiMTE0NyIsIk1hcmdpbiI6eyIkaWQiOiIxMTQ4IiwiVG9wIjowLjAsIkxlZnQiOjAuMCwiUmlnaHQiOjAuMCwiQm90dG9tIjowLjB9LCJQYWRkaW5nIjp7IiRpZCI6IjExNDkiLCJUb3AiOjAuMCwiTGVmdCI6MC4wLCJSaWdodCI6MC4wLCJCb3R0b20iOjAuMH0sIkJhY2tncm91bmQiOnsiJGlkIjoiMTE1MCIsIkNvbG9yIjp7IiRpZCI6IjExNTEiLCJBIjo1MSwiUiI6MTgyLCJHIjo3MywiQiI6Mzh9fSwiSXNWaXNpYmxlIjp0cnVlLCJXaWR0aCI6MC4wLCJIZWlnaHQiOjAuMCwiQm9yZGVyU3R5bGUiOnsiJGlkIjoiMTE1MiIsIkxpbmVDb2xvciI6eyIkaWQiOiIxMTUzIiwiJHR5cGUiOiJOTFJFLkNvbW1vbi5Eb20uU29saWRDb2xvckJydXNoLCBOTFJFLkNvbW1vbiIsIkNvbG9yIjp7IiRpZCI6IjExNTQiLCJBIjoyNTUsIlIiOjI1NSwiRyI6MCwiQiI6MH19LCJMaW5lV2VpZ2h0IjowLjAsIkxpbmVUeXBlIjowLCJQYXJlbnRTdHlsZSI6bnVsbH0sIlBhcmVudFN0eWxlIjpudWxsfSwiTWFyZ2luIjp7IiRpZCI6IjExNTUiLCJUb3AiOjAuMCwiTGVmdCI6MC4wLCJSaWdodCI6MC4wLCJCb3R0b20iOjAuMH0sIlBhZGRpbmciOnsiJGlkIjoiMTE1NiIsIlRvcCI6MC4wLCJMZWZ0IjowLjAsIlJpZ2h0IjowLjAsIkJvdHRvbSI6MC4wfSwiSXNWaXNpYmxlIjp0cnVlLCJXaWR0aCI6MC4wLCJIZWlnaHQiOjAuMCwiQm9yZGVyU3R5bGUiOm51bGwsIlBhcmVudFN0eWxlIjpudWxsfX1dLCJJZCI6ImJjNWRlYjQ0LTgzOTctNDUxMy1hYzdjLThmMWZhZTY4ZDljMiIsIkluZGV4IjowLCJIZWFkZXJUZXh0IjoiVVNBIiwiU3R5bGUiOnsiJGlkIjoiMTE1NyIsIlN0eWxlSWQiOiIwMDAwMDAwMC0wMDAwLTAwMDAtMDAwMC0wMDAwMDAwMDAwMDAiLCJIZWFkZXJTdHlsZSI6eyIkaWQiOiIxMTU4IiwiVGV4dElzVmVydGljYWwiOmZhbHNlLCJUZXh0U3R5bGUiOnsiJGlkIjoiMTE1OSIsIkZvbnRTZXR0aW5ncyI6eyIkaWQiOiIxMTYwIiwiRm9udFNpemUiOjEzLCJGb250TmFtZSI6IkNhbGlicmkiLCJJc0JvbGQiOnRydWUsIklzSXRhbGljIjpmYWxzZSwiSXNVbmRlcmxpbmVkIjpmYWxzZSwiUGFyZW50U3R5bGUiOm51bGx9LCJBdXRvU2l6ZSI6MCwiRm9yZWdyb3VuZCI6eyIkaWQiOiIxMTYxIiwiQ29sb3IiOnsiJGlkIjoiMTE2MiIsIkEiOjI1NSwiUiI6MjU1LCJHIjoyNTUsIkIiOjI1NX19LCJNYXhXaWR0aCI6ODcuNjkwNTE2NDMxOTI0ODYzLCJNYXhIZWlnaHQiOjAuMCwiU21hcnRGb3JlZ3JvdW5kSXNBY3RpdmUiOmZhbHNlLCJIb3Jpem9udGFsQWxpZ25tZW50IjowLCJWZXJ0aWNhbEFsaWdubWVudCI6MCwiU21hcnRGb3JlZ3JvdW5kIjpudWxsLCJCYWNrZ3JvdW5kRmlsbFR5cGUiOjAsIk1hcmdpbiI6eyIkcmVmIjoiNjAzIn0sIlBhZGRpbmciOnsiJHJlZiI6IjYwNCJ9LCJCYWNrZ3JvdW5kIjpudWxsLCJJc1Zpc2libGUiOmZhbHNlLCJXaWR0aCI6MC4wLCJIZWlnaHQiOjAuMCwiQm9yZGVyU3R5bGUiOm51bGwsIlBhcmVudFN0eWxlIjpudWxsfSwiUmVjdGFuZ2xlU3R5bGUiOnsiJGlkIjoiMTE2MyIsIk1hcmdpbiI6eyIkcmVmIjoiNjA2In0sIlBhZGRpbmciOnsiJHJlZiI6IjYwNyJ9LCJCYWNrZ3JvdW5kIjp7IiRpZCI6IjExNjQiLCJDb2xvciI6eyIkaWQiOiIxMTY1IiwiQSI6MjA0LCJSIjowLCJHIjo4MiwiQiI6MTgwfX0sIklzVmlzaWJsZSI6ZmFsc2UsIldpZHRoIjowLjAsIkhlaWdodCI6MC4wLCJCb3JkZXJTdHlsZSI6eyIkaWQiOiIxMTY2IiwiTGluZUNvbG9yIjp7IiRpZCI6IjExNjciLCIkdHlwZSI6Ik5MUkUuQ29tbW9uLkRvbS5Tb2xpZENvbG9yQnJ1c2gsIE5MUkUuQ29tbW9uIiwiQ29sb3IiOnsiJGlkIjoiMTE2OCIsIkEiOjI1NSwiUiI6NjcsIkciOjYxLCJCIjo1Nn19LCJMaW5lV2VpZ2h0IjowLjAsIkxpbmVUeXBlIjowLCJQYXJlbnRTdHlsZSI6bnVsbH0sIlBhcmVudFN0eWxlIjpudWxsfSwiTWFyZ2luIjp7IiRyZWYiOiI2MTMifSwiUGFkZGluZyI6eyIkcmVmIjoiNjE0In0sIkJhY2tncm91bmQiOm51bGwsIklzVmlzaWJsZSI6dHJ1ZSwiV2lkdGgiOjAuMCwiSGVpZ2h0IjowLjAsIkJvcmRlclN0eWxlIjpudWxsLCJQYXJlbnRTdHlsZSI6bnVsbH0sIkJhY2tncm91bmRTdHlsZSI6eyIkaWQiOiIxMTY5IiwiTWFyZ2luIjp7IiRyZWYiOiI2MTYifSwiUGFkZGluZyI6eyIkcmVmIjoiNjE3In0sIkJhY2tncm91bmQiOnsiJGlkIjoiMTE3MCIsIkNvbG9yIjp7IiRpZCI6IjExNzEiLCJBIjozOCwiUiI6MTgxLCJHIjoxODEsIkIiOjE4MX19LCJJc1Zpc2libGUiOnRydWUsIldpZHRoIjowLjAsIkhlaWdodCI6MC4wLCJCb3JkZXJTdHlsZSI6eyIkaWQiOiIxMTcyIiwiTGluZUNvbG9yIjp7IiRpZCI6IjExNzMiLCIkdHlwZSI6Ik5MUkUuQ29tbW9uLkRvbS5Tb2xpZENvbG9yQnJ1c2gsIE5MUkUuQ29tbW9uIiwiQ29sb3IiOnsiJGlkIjoiMTE3NCIsIkEiOjI1NSwiUiI6NjcsIkciOjYxLCJCIjo1Nn19LCJMaW5lV2VpZ2h0IjowLjAsIkxpbmVUeXBlIjowLCJQYXJlbnRTdHlsZSI6bnVsbH0sIlBhcmVudFN0eWxlIjpudWxsfSwiSXNBYm92ZVRpbWViYW5kIjpmYWxzZSwiU3BhY2luZyI6NSwiRGVmYXVsdFN3aW1sYW5lVGFza1N0eWxlIjp7IiRpZCI6IjExNzUiLCIkdHlwZSI6Ik5MUkUuQ29tbW9uLkRvbS5TdHlsZXMuRXhwbGljaXRTZXRhYmxlVGFza1N0eWxlLCBOTFJFLkNvbW1vbiIsIlNoYXBlIjowLCJTaGFwZVRoaWNrbmVzcyI6MCwiRHVyYXRpb25Gb3JtYXQiOjAsIkluY2x1ZGVOb25Xb3JraW5nRGF5c0luRHVyYXRpb24iOmZhbHNlLCJQZXJjZW50YWdlQ29tcGxldGVTdHlsZSI6eyIkaWQiOiIxMTc2IiwiRm9udFNldHRpbmdzIjp7IiRpZCI6IjExNzciLCJGb250U2l6ZSI6MTAsIkZvbnROYW1lIjoiQ2FsaWJyaSIsIklzQm9sZCI6ZmFsc2UsIklzSXRhbGljIjpmYWxzZSwiSXNVbmRlcmxpbmVkIjpmYWxzZSwiUGFyZW50U3R5bGUiOm51bGx9LCJBdXRvU2l6ZSI6MCwiRm9yZWdyb3VuZCI6eyIkaWQiOiIxMTc4IiwiQ29sb3IiOnsiJGlkIjoiMTE3OSIsIkEiOjI1NSwiUiI6MTkyLCJHIjo4MCwiQiI6Nzd9fSwiTWF4V2lkdGgiOjIwMC4wLCJNYXhIZWlnaHQiOiJJbmZpbml0eSIsIlNtYXJ0Rm9yZWdyb3VuZElzQWN0aXZlIjpmYWxzZSwiSG9yaXpvbnRhbEFsaWdubWVudCI6MCwiVmVydGljYWxBbGlnbm1lbnQiOjAsIlNtYXJ0Rm9yZWdyb3VuZCI6bnVsbCwiQmFja2dyb3VuZEZpbGxUeXBlIjowLCJNYXJnaW4iOnsiJGlkIjoiMTE4MCIsIlRvcCI6MC4wLCJMZWZ0IjowLjAsIlJpZ2h0IjowLjAsIkJvdHRvbSI6MC4wfSwiUGFkZGluZyI6eyIkaWQiOiIxMTgxIiwiVG9wIjowLjAsIkxlZnQiOjAuMCwiUmlnaHQiOjAuMCwiQm90dG9tIjowLjB9LCJCYWNrZ3JvdW5kIjp7IiRpZCI6IjExODIiLCJDb2xvciI6eyIkaWQiOiIxMTgzIiwiQSI6ODksIlIiOjAsIkciOjAsIkIiOjB9fSwiSXNWaXNpYmxlIjp0cnVlLCJXaWR0aCI6MC4wLCJIZWlnaHQiOjAuMCwiQm9yZGVyU3R5bGUiOm51bGwsIlBhcmVudFN0eWxlIjpudWxsfSwiRHVyYXRpb25TdHlsZSI6eyIkaWQiOiIxMTg0IiwiRm9udFNldHRpbmdzIjp7IiRpZCI6IjExODUiLCJGb250U2l6ZSI6MTAsIkZvbnROYW1lIjoiQ2FsaWJyaSIsIklzQm9sZCI6ZmFsc2UsIklzSXRhbGljIjpmYWxzZSwiSXNVbmRlcmxpbmVkIjpmYWxzZSwiUGFyZW50U3R5bGUiOm51bGx9LCJBdXRvU2l6ZSI6MCwiRm9yZWdyb3VuZCI6eyIkaWQiOiIxMTg2IiwiQ29sb3IiOnsiJGlkIjoiMTE4N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ExODgiLCJUb3AiOjAuMCwiTGVmdCI6MC4wLCJSaWdodCI6MC4wLCJCb3R0b20iOjAuMH0sIlBhZGRpbmciOnsiJGlkIjoiMTE4OSIsIlRvcCI6MC4wLCJMZWZ0IjowLjAsIlJpZ2h0IjowLjAsIkJvdHRvbSI6MC4wfSwiQmFja2dyb3VuZCI6eyIkaWQiOiIxMTkwIiwiQ29sb3IiOnsiJHJlZiI6IjExODMifX0sIklzVmlzaWJsZSI6dHJ1ZSwiV2lkdGgiOjAuMCwiSGVpZ2h0IjowLjAsIkJvcmRlclN0eWxlIjpudWxsLCJQYXJlbnRTdHlsZSI6bnVsbH0sIkhvcml6b250YWxDb25uZWN0b3JTdHlsZSI6eyIkaWQiOiIxMTkxIiwiTGluZUNvbG9yIjp7IiRpZCI6IjExOTIiLCIkdHlwZSI6Ik5MUkUuQ29tbW9uLkRvbS5Tb2xpZENvbG9yQnJ1c2gsIE5MUkUuQ29tbW9uIiwiQ29sb3IiOnsiJGlkIjoiMTE5MyIsIkEiOjI1NSwiUiI6MjA0LCJHIjoyMDQsIkIiOjIwNH19LCJMaW5lV2VpZ2h0IjoxLjAsIkxpbmVUeXBlIjowLCJQYXJlbnRTdHlsZSI6bnVsbH0sIlZlcnRpY2FsQ29ubmVjdG9yU3R5bGUiOnsiJGlkIjoiMTE5NCIsIkxpbmVDb2xvciI6eyIkaWQiOiIxMTk1IiwiJHR5cGUiOiJOTFJFLkNvbW1vbi5Eb20uU29saWRDb2xvckJydXNoLCBOTFJFLkNvbW1vbiIsIkNvbG9yIjp7IiRpZCI6IjExOTYiLCJBIjoyNTUsIlIiOjIwNCwiRyI6MjA0LCJCIjoyMDR9fSwiTGluZVdlaWdodCI6MC4wLCJMaW5lVHlwZSI6MCwiUGFyZW50U3R5bGUiOm51bGx9LCJNYXJnaW4iOm51bGwsIlN0YXJ0RGF0ZVBvc2l0aW9uIjo0LCJFbmREYXRlUG9zaXRpb24iOjQsIkRhdGVJc1Zpc2libGUiOnRydWUsIlRpdGxlUG9zaXRpb24iOjMsIkR1cmF0aW9uUG9zaXRpb24iOjYsIlBlcmNlbnRhZ2VDb21wbGV0ZWRQb3NpdGlvbiI6NiwiU3BhY2luZyI6MywiSXNCZWxvd1RpbWViYW5kIjp0cnVlLCJQZXJjZW50YWdlQ29tcGxldGVTaGFwZU9wYWNpdHkiOjM1LCJTaGFwZVN0eWxlIjp7IiRpZCI6IjExOTciLCJNYXJnaW4iOnsiJGlkIjoiMTE5OCIsIlRvcCI6MC4wLCJMZWZ0Ijo0LjAsIlJpZ2h0Ijo0LjAsIkJvdHRvbSI6MC4wfSwiUGFkZGluZyI6eyIkaWQiOiIxMTk5IiwiVG9wIjowLjAsIkxlZnQiOjAuMCwiUmlnaHQiOjAuMCwiQm90dG9tIjowLjB9LCJCYWNrZ3JvdW5kIjp7IiRpZCI6IjEyMDAiLCJDb2xvciI6eyIkaWQiOiIxMjAxIiwiQSI6MjA0LCJSIjowLCJHIjo4MiwiQiI6MTgwfX0sIklzVmlzaWJsZSI6dHJ1ZSwiV2lkdGgiOjAuMCwiSGVpZ2h0IjoxMC4wLCJCb3JkZXJTdHlsZSI6eyIkaWQiOiIxMjAyIiwiTGluZUNvbG9yIjp7IiRpZCI6IjEyMDMiLCIkdHlwZSI6Ik5MUkUuQ29tbW9uLkRvbS5Tb2xpZENvbG9yQnJ1c2gsIE5MUkUuQ29tbW9uIiwiQ29sb3IiOnsiJGlkIjoiMTIwNCIsIkEiOjI1NSwiUiI6MjM0LCJHIjoyMiwiQiI6MzB9fSwiTGluZVdlaWdodCI6MC4wLCJMaW5lVHlwZSI6MCwiUGFyZW50U3R5bGUiOm51bGx9LCJQYXJlbnRTdHlsZSI6bnVsbH0sIlRpdGxlU3R5bGUiOnsiJGlkIjoiMTIwNSIsIkZvbnRTZXR0aW5ncyI6eyIkaWQiOiIxMjA2IiwiRm9udFNpemUiOjEwLCJGb250TmFtZSI6IkNhbGlicmkiLCJJc0JvbGQiOnRydWUsIklzSXRhbGljIjpmYWxzZSwiSXNVbmRlcmxpbmVkIjpmYWxzZSwiUGFyZW50U3R5bGUiOm51bGx9LCJBdXRvU2l6ZSI6MCwiRm9yZWdyb3VuZCI6eyIkaWQiOiIxMjA3IiwiQ29sb3IiOnsiJGlkIjoiMTIwOCIsIkEiOjI1NSwiUiI6MjU1LCJHIjoyNTUsIkIiOjI1NX19LCJNYXhXaWR0aCI6OTYwLjAsIk1heEhlaWdodCI6IkluZmluaXR5IiwiU21hcnRGb3JlZ3JvdW5kSXNBY3RpdmUiOmZhbHNlLCJIb3Jpem9udGFsQWxpZ25tZW50IjoyLCJWZXJ0aWNhbEFsaWdubWVudCI6MCwiU21hcnRGb3JlZ3JvdW5kIjpudWxsLCJCYWNrZ3JvdW5kRmlsbFR5cGUiOjAsIk1hcmdpbiI6eyIkaWQiOiIxMjA5IiwiVG9wIjowLjAsIkxlZnQiOjAuMCwiUmlnaHQiOjAuMCwiQm90dG9tIjowLjB9LCJQYWRkaW5nIjp7IiRpZCI6IjEyMTAiLCJUb3AiOjAuMCwiTGVmdCI6MC4wLCJSaWdodCI6MC4wLCJCb3R0b20iOjAuMH0sIkJhY2tncm91bmQiOnsiJGlkIjoiMTIxMSIsIkNvbG9yIjp7IiRyZWYiOiIxMTgzIn19LCJJc1Zpc2libGUiOnRydWUsIldpZHRoIjowLjAsIkhlaWdodCI6MC4wLCJCb3JkZXJTdHlsZSI6bnVsbCwiUGFyZW50U3R5bGUiOm51bGx9LCJEYXRlU3R5bGUiOnsiJGlkIjoiMTIxMiIsIkZvbnRTZXR0aW5ncyI6eyIkaWQiOiIxMjEzIiwiRm9udFNpemUiOjEwLCJGb250TmFtZSI6IkNhbGlicmkiLCJJc0JvbGQiOmZhbHNlLCJJc0l0YWxpYyI6ZmFsc2UsIklzVW5kZXJsaW5lZCI6ZmFsc2UsIlBhcmVudFN0eWxlIjpudWxsfSwiQXV0b1NpemUiOjAsIkZvcmVncm91bmQiOnsiJGlkIjoiMTIxNCIsIkNvbG9yIjp7IiRpZCI6IjEyMTUiLCJBIjoyNTUsIlIiOjY0LCJHIjo2NCwiQiI6NjV9fSwiTWF4V2lkdGgiOjIwMC4wLCJNYXhIZWlnaHQiOiJJbmZpbml0eSIsIlNtYXJ0Rm9yZWdyb3VuZElzQWN0aXZlIjpmYWxzZSwiSG9yaXpvbnRhbEFsaWdubWVudCI6MCwiVmVydGljYWxBbGlnbm1lbnQiOjAsIlNtYXJ0Rm9yZWdyb3VuZCI6bnVsbCwiQmFja2dyb3VuZEZpbGxUeXBlIjowLCJNYXJnaW4iOnsiJGlkIjoiMTIxNiIsIlRvcCI6MC4wLCJMZWZ0IjowLjAsIlJpZ2h0IjowLjAsIkJvdHRvbSI6MC4wfSwiUGFkZGluZyI6eyIkaWQiOiIxMjE3IiwiVG9wIjowLjAsIkxlZnQiOjAuMCwiUmlnaHQiOjAuMCwiQm90dG9tIjowLjB9LCJCYWNrZ3JvdW5kIjp7IiRpZCI6IjEyMTgiLCJDb2xvciI6eyIkcmVmIjoiMTE4MyJ9fSwiSXNWaXNpYmxlIjp0cnVlLCJXaWR0aCI6MC4wLCJIZWlnaHQiOjAuMCwiQm9yZGVyU3R5bGUiOm51bGwsIlBhcmVudFN0eWxlIjpudWxsfSwiRGF0ZUZvcm1hdCI6eyIkaWQiOiIxMjE5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yMjAiLCJGb3JtYXQiOjAsIklzVmlzaWJsZSI6ZmFsc2UsIkxhc3RLbm93blZpc2liaWxpdHlTdGF0ZSI6ZmFsc2V9LCJJc1Zpc2libGUiOnRydWUsIlBhcmVudFN0eWxlIjpudWxsLCJfZXhwbGljaXRseVNldCI6eyIkaWQiOiIxMjIx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RlZmF1bHRTd2ltbGFuZU1vdFN0eWxlIjp7IiRpZCI6IjEyMjIiLCJTaGFwZSI6MTcsIkNvbm5lY3Rvck1hcmdpbiI6eyIkaWQiOiIxMjIzIiwiVG9wIjowLjAsIkxlZnQiOjIuMCwiUmlnaHQiOjIuMCwiQm90dG9tIjowLjB9LCJDb25uZWN0b3JTdHlsZSI6eyIkaWQiOiIxMjI0IiwiTGluZUNvbG9yIjp7IiRpZCI6IjEyMjUiLCIkdHlwZSI6Ik5MUkUuQ29tbW9uLkRvbS5Tb2xpZENvbG9yQnJ1c2gsIE5MUkUuQ29tbW9uIiwiQ29sb3IiOnsiJGlkIjoiMTIyNiIsIkEiOjEyNywiUiI6NzksIkciOjEyOSwiQiI6MTg5fX0sIkxpbmVXZWlnaHQiOjEuMCwiTGluZVR5cGUiOjAsIlBhcmVudFN0eWxlIjpudWxsfSwiSXNCZWxvd1RpbWViYW5kIjpmYWxzZSwiUG9zaXRpb25PblRhc2siOjEsIkhpZGVEYXRlIjpmYWxzZSwiU2hhcGVTaXplIjowLCJTcGFjaW5nIjoxLjAsIlBhZGRpbmciOnsiJGlkIjoiMTIyNyIsIlRvcCI6Ny4wLCJMZWZ0IjozLjAsIlJpZ2h0IjowLjAsIkJvdHRvbSI6Mi4wfSwiU2hhcGVTdHlsZSI6eyIkaWQiOiIxMjI4IiwiTWFyZ2luIjp7IiRpZCI6IjEyMjkiLCJUb3AiOjAuMCwiTGVmdCI6MC4wLCJSaWdodCI6MC4wLCJCb3R0b20iOjAuMH0sIlBhZGRpbmciOnsiJGlkIjoiMTIzMCIsIlRvcCI6MC4wLCJMZWZ0IjowLjAsIlJpZ2h0IjowLjAsIkJvdHRvbSI6MC4wfSwiQmFja2dyb3VuZCI6eyIkaWQiOiIxMjMxIiwiQ29sb3IiOnsiJGlkIjoiMTIzMiIsIkEiOjIwNCwiUiI6MCwiRyI6ODIsIkIiOjE4MH19LCJJc1Zpc2libGUiOnRydWUsIldpZHRoIjoxNC4wLCJIZWlnaHQiOjE0LjAsIkJvcmRlclN0eWxlIjp7IiRpZCI6IjEyMzMiLCJMaW5lQ29sb3IiOnsiJGlkIjoiMTIzNCIsIiR0eXBlIjoiTkxSRS5Db21tb24uRG9tLlNvbGlkQ29sb3JCcnVzaCwgTkxSRS5Db21tb24iLCJDb2xvciI6eyIkaWQiOiIxMjM1IiwiQSI6MjU1LCJSIjoyMzQsIkciOjIyLCJCIjozMH19LCJMaW5lV2VpZ2h0IjowLjAsIkxpbmVUeXBlIjowLCJQYXJlbnRTdHlsZSI6bnVsbH0sIlBhcmVudFN0eWxlIjpudWxsfSwiVGl0bGVTdHlsZSI6eyIkaWQiOiIxMjM2IiwiRm9udFNldHRpbmdzIjp7IiRpZCI6IjEyMzciLCJGb250U2l6ZSI6MTAsIkZvbnROYW1lIjoiQ2FsaWJyaSIsIklzQm9sZCI6ZmFsc2UsIklzSXRhbGljIjpmYWxzZSwiSXNVbmRlcmxpbmVkIjpmYWxzZSwiUGFyZW50U3R5bGUiOm51bGx9LCJBdXRvU2l6ZSI6MCwiRm9yZWdyb3VuZCI6eyIkaWQiOiIxMjM4IiwiQ29sb3IiOnsiJGlkIjoiMTIzOSIsIkEiOjI1NSwiUiI6MCwiRyI6MCwiQiI6MH19LCJNYXhXaWR0aCI6MjAwLjAsIk1heEhlaWdodCI6IkluZmluaXR5IiwiU21hcnRGb3JlZ3JvdW5kSXNBY3RpdmUiOmZhbHNlLCJIb3Jpem9udGFsQWxpZ25tZW50IjoxLCJWZXJ0aWNhbEFsaWdubWVudCI6MCwiU21hcnRGb3JlZ3JvdW5kIjpudWxsLCJCYWNrZ3JvdW5kRmlsbFR5cGUiOjAsIk1hcmdpbiI6eyIkaWQiOiIxMjQwIiwiVG9wIjowLjAsIkxlZnQiOjAuMCwiUmlnaHQiOjAuMCwiQm90dG9tIjowLjB9LCJQYWRkaW5nIjp7IiRpZCI6IjEyNDEiLCJUb3AiOjAuMCwiTGVmdCI6MC4wLCJSaWdodCI6MC4wLCJCb3R0b20iOjAuMH0sIkJhY2tncm91bmQiOnsiJGlkIjoiMTI0MiIsIkNvbG9yIjp7IiRpZCI6IjEyNDMiLCJBIjo4OSwiUiI6MCwiRyI6MCwiQiI6MH19LCJJc1Zpc2libGUiOnRydWUsIldpZHRoIjowLjAsIkhlaWdodCI6MC4wLCJCb3JkZXJTdHlsZSI6bnVsbCwiUGFyZW50U3R5bGUiOm51bGx9LCJEYXRlU3R5bGUiOnsiJGlkIjoiMTI0NCIsIkZvbnRTZXR0aW5ncyI6eyIkaWQiOiIxMjQ1IiwiRm9udFNpemUiOjEwLCJGb250TmFtZSI6IkNhbGlicmkiLCJJc0JvbGQiOmZhbHNlLCJJc0l0YWxpYyI6ZmFsc2UsIklzVW5kZXJsaW5lZCI6ZmFsc2UsIlBhcmVudFN0eWxlIjpudWxsfSwiQXV0b1NpemUiOjAsIkZvcmVncm91bmQiOnsiJGlkIjoiMTI0NiIsIkNvbG9yIjp7IiRpZCI6IjEyNDc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yNDgiLCJUb3AiOjAuMCwiTGVmdCI6MC4wLCJSaWdodCI6MC4wLCJCb3R0b20iOjAuMH0sIlBhZGRpbmciOnsiJGlkIjoiMTI0OSIsIlRvcCI6MC4wLCJMZWZ0IjowLjAsIlJpZ2h0IjowLjAsIkJvdHRvbSI6MC4wfSwiQmFja2dyb3VuZCI6eyIkaWQiOiIxMjUwIiwiQ29sb3IiOnsiJHJlZiI6IjEyNDMifX0sIklzVmlzaWJsZSI6dHJ1ZSwiV2lkdGgiOjAuMCwiSGVpZ2h0IjowLjAsIkJvcmRlclN0eWxlIjpudWxsLCJQYXJlbnRTdHlsZSI6bnVsbH0sIkRhdGVGb3JtYXQiOnsiJGlkIjoiMTI1MSIsIkZvcm1hdFN0cmluZyI6Ik1NTSBkLCB5eXl5IiwiU2VwYXJhdG9yIjoiLyIsIlVzZUludGVybmF0aW9uYWxEYXRlRm9ybWF0IjpmYWxzZSwiRGF0ZUlzVmlzaWJsZSI6dHJ1ZSwiVGltZUlzVmlzaWJsZSI6ZmFsc2UsIkhvdXJEaWdpdHMiOjEsIkFtUG1EZXNpZ25hdG9yIjoyLCJUcmltMDBNaW51dGVzIjpmYWxzZSwiTGFzdEtub3duVmlzaWJpbGl0eVN0YXRlIjp7IiRpZCI6IjEyNTIiLCJEYXRlUGFydElzVmlzaWJsZSI6dHJ1ZSwiVGltZVBhcnRJc1Zpc2libGUiOmZhbHNlfX0sIldlZWtOdW1iZXJpbmciOnsiJGlkIjoiMTI1MyIsIkZvcm1hdCI6MCwiSXNWaXNpYmxlIjpmYWxzZSwiTGFzdEtub3duVmlzaWJpbGl0eVN0YXRlIjpmYWxzZX0sIklzVmlzaWJsZSI6dHJ1ZSwiUGFyZW50U3R5bGUiOm51bGx9LCJEZWZhdWx0U3dpbWxhbmVNaWxlc3RvbmVTdHlsZSI6eyIkaWQiOiIxMjU0IiwiVGl0bGVQb3NpdGlvbiI6IlJpZ2h0IiwiRGF0ZVBvc2l0aW9uIjoiTGVmdCIsIlNoYXBlVHlwZSI6MTcsIlNoYXBlU2l6ZSI6MCwiU3BhY2luZyI6NSwiU2hhcGVTdHlsZSI6eyIkaWQiOiIxMjU1IiwiTWFyZ2luIjp7IiRpZCI6IjEyNTYiLCJUb3AiOjAuMCwiTGVmdCI6MC4wLCJSaWdodCI6MC4wLCJCb3R0b20iOjAuMH0sIlBhZGRpbmciOnsiJGlkIjoiMTI1NyIsIlRvcCI6MC4wLCJMZWZ0IjowLjAsIlJpZ2h0IjowLjAsIkJvdHRvbSI6MC4wfSwiQmFja2dyb3VuZCI6eyIkaWQiOiIxMjU4IiwiQ29sb3IiOnsiJGlkIjoiMTI1OSIsIkEiOjIwNCwiUiI6MCwiRyI6ODIsIkIiOjE4MH19LCJJc1Zpc2libGUiOnRydWUsIldpZHRoIjoxNC4wLCJIZWlnaHQiOjE0LjAsIkJvcmRlclN0eWxlIjp7IiRpZCI6IjEyNjAiLCJMaW5lQ29sb3IiOnsiJGlkIjoiMTI2MSIsIiR0eXBlIjoiTkxSRS5Db21tb24uRG9tLlNvbGlkQ29sb3JCcnVzaCwgTkxSRS5Db21tb24iLCJDb2xvciI6eyIkaWQiOiIxMjYyIiwiQSI6MjU1LCJSIjoyMzQsIkciOjIyLCJCIjozMH19LCJMaW5lV2VpZ2h0IjowLjAsIkxpbmVUeXBlIjowLCJQYXJlbnRTdHlsZSI6bnVsbH0sIlBhcmVudFN0eWxlIjpudWxsfSwiVGl0bGVTdHlsZSI6eyIkaWQiOiIxMjYzIiwiRm9udFNldHRpbmdzIjp7IiRpZCI6IjEyNjQiLCJGb250U2l6ZSI6MTAsIkZvbnROYW1lIjoiQ2FsaWJyaSIsIklzQm9sZCI6ZmFsc2UsIklzSXRhbGljIjpmYWxzZSwiSXNVbmRlcmxpbmVkIjpmYWxzZSwiUGFyZW50U3R5bGUiOm51bGx9LCJBdXRvU2l6ZSI6MCwiRm9yZWdyb3VuZCI6eyIkaWQiOiIxMjY1IiwiQ29sb3IiOnsiJGlkIjoiMTI2NiIsIkEiOjI1NSwiUiI6MCwiRyI6MCwiQiI6MH19LCJNYXhXaWR0aCI6MjAwLjAsIk1heEhlaWdodCI6IkluZmluaXR5IiwiU21hcnRGb3JlZ3JvdW5kSXNBY3RpdmUiOmZhbHNlLCJIb3Jpem9udGFsQWxpZ25tZW50IjoxLCJWZXJ0aWNhbEFsaWdubWVudCI6MCwiU21hcnRGb3JlZ3JvdW5kIjpudWxsLCJCYWNrZ3JvdW5kRmlsbFR5cGUiOjAsIk1hcmdpbiI6eyIkaWQiOiIxMjY3IiwiVG9wIjowLjAsIkxlZnQiOjAuMCwiUmlnaHQiOjAuMCwiQm90dG9tIjowLjB9LCJQYWRkaW5nIjp7IiRpZCI6IjEyNjgiLCJUb3AiOjAuMCwiTGVmdCI6MC4wLCJSaWdodCI6MC4wLCJCb3R0b20iOjAuMH0sIkJhY2tncm91bmQiOnsiJGlkIjoiMTI2OSIsIkNvbG9yIjp7IiRpZCI6IjEyNzAiLCJBIjo4OSwiUiI6MCwiRyI6MCwiQiI6MH19LCJJc1Zpc2libGUiOnRydWUsIldpZHRoIjowLjAsIkhlaWdodCI6MC4wLCJCb3JkZXJTdHlsZSI6bnVsbCwiUGFyZW50U3R5bGUiOm51bGx9LCJEYXRlU3R5bGUiOnsiJGlkIjoiMTI3MSIsIkZvbnRTZXR0aW5ncyI6eyIkaWQiOiIxMjcyIiwiRm9udFNpemUiOjEwLCJGb250TmFtZSI6IkNhbGlicmkiLCJJc0JvbGQiOmZhbHNlLCJJc0l0YWxpYyI6ZmFsc2UsIklzVW5kZXJsaW5lZCI6ZmFsc2UsIlBhcmVudFN0eWxlIjpudWxsfSwiQXV0b1NpemUiOjAsIkZvcmVncm91bmQiOnsiJGlkIjoiMTI3MyIsIkNvbG9yIjp7IiRpZCI6IjEyNzQ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yNzUiLCJUb3AiOjAuMCwiTGVmdCI6MC4wLCJSaWdodCI6MC4wLCJCb3R0b20iOjAuMH0sIlBhZGRpbmciOnsiJGlkIjoiMTI3NiIsIlRvcCI6MC4wLCJMZWZ0IjowLjAsIlJpZ2h0IjowLjAsIkJvdHRvbSI6MC4wfSwiQmFja2dyb3VuZCI6eyIkaWQiOiIxMjc3IiwiQ29sb3IiOnsiJGlkIjoiMTI3OCIsIkEiOjg5LCJSIjowLCJHIjowLCJCIjowfX0sIklzVmlzaWJsZSI6dHJ1ZSwiV2lkdGgiOjAuMCwiSGVpZ2h0IjowLjAsIkJvcmRlclN0eWxlIjpudWxsLCJQYXJlbnRTdHlsZSI6bnVsbH0sIkRhdGVGb3JtYXQiOnsiJGlkIjoiMTI3OSIsIkZvcm1hdFN0cmluZyI6Ik1NTSBkLCB5eXl5IiwiU2VwYXJhdG9yIjoiLyIsIlVzZUludGVybmF0aW9uYWxEYXRlRm9ybWF0IjpmYWxzZSwiRGF0ZUlzVmlzaWJsZSI6dHJ1ZSwiVGltZUlzVmlzaWJsZSI6ZmFsc2UsIkhvdXJEaWdpdHMiOjEsIkFtUG1EZXNpZ25hdG9yIjoyLCJUcmltMDBNaW51dGVzIjpmYWxzZSwiTGFzdEtub3duVmlzaWJpbGl0eVN0YXRlIjp7IiRpZCI6IjEyODAiLCJEYXRlUGFydElzVmlzaWJsZSI6dHJ1ZSwiVGltZVBhcnRJc1Zpc2libGUiOmZhbHNlfX0sIldlZWtOdW1iZXJpbmciOnsiJGlkIjoiMTI4MSIsIkZvcm1hdCI6MCwiSXNWaXNpYmxlIjpmYWxzZSwiTGFzdEtub3duVmlzaWJpbGl0eVN0YXRlIjpmYWxzZX0sIklzVmlzaWJsZSI6dHJ1ZSwiUGFyZW50U3R5bGUiOm51bGx9LCJEZWZhdWx0U3dpbWxhbmVBY3Rpdml0eVN0eWxlIjp7IiRpZCI6IjEyODIiLCJIZWFkZXJTdHlsZSI6eyIkaWQiOiIxMjgzIiwiVGV4dFN0eWxlIjp7IiRpZCI6IjEyODQiLCJGb250U2V0dGluZ3MiOnsiJGlkIjoiMTI4NSIsIkZvbnRTaXplIjoxMSwiRm9udE5hbWUiOiJDYWxpYnJpIiwiSXNCb2xkIjpmYWxzZSwiSXNJdGFsaWMiOmZhbHNlLCJJc1VuZGVybGluZWQiOmZhbHNlLCJQYXJlbnRTdHlsZSI6bnVsbH0sIkF1dG9TaXplIjowLCJGb3JlZ3JvdW5kIjp7IiRpZCI6IjEyODYiLCJDb2xvciI6eyIkaWQiOiIxMjg3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TI4OCIsIlRvcCI6MC4wLCJMZWZ0IjowLjAsIlJpZ2h0IjowLjAsIkJvdHRvbSI6MC4wfSwiUGFkZGluZyI6eyIkaWQiOiIxMjg5IiwiVG9wIjowLjAsIkxlZnQiOjAuMCwiUmlnaHQiOjAuMCwiQm90dG9tIjowLjB9LCJCYWNrZ3JvdW5kIjpudWxsLCJJc1Zpc2libGUiOnRydWUsIldpZHRoIjowLjAsIkhlaWdodCI6MC4wLCJCb3JkZXJTdHlsZSI6bnVsbCwiUGFyZW50U3R5bGUiOm51bGx9LCJSZWN0YW5nbGVTdHlsZSI6eyIkaWQiOiIxMjkwIiwiTWFyZ2luIjp7IiRpZCI6IjEyOTEiLCJUb3AiOjAuMCwiTGVmdCI6MC4wLCJSaWdodCI6MC4wLCJCb3R0b20iOjAuMH0sIlBhZGRpbmciOnsiJGlkIjoiMTI5MiIsIlRvcCI6MC4wLCJMZWZ0IjowLjAsIlJpZ2h0IjowLjAsIkJvdHRvbSI6MC4wfSwiQmFja2dyb3VuZCI6eyIkaWQiOiIxMjkzIiwiQ29sb3IiOnsiJGlkIjoiMTI5NCIsIkEiOjYzLCJSIjowLCJHIjo4MiwiQiI6MTgwfX0sIklzVmlzaWJsZSI6dHJ1ZSwiV2lkdGgiOjAuMCwiSGVpZ2h0IjowLjAsIkJvcmRlclN0eWxlIjp7IiRpZCI6IjEyOTUiLCJMaW5lQ29sb3IiOnsiJGlkIjoiMTI5NiIsIiR0eXBlIjoiTkxSRS5Db21tb24uRG9tLlNvbGlkQ29sb3JCcnVzaCwgTkxSRS5Db21tb24iLCJDb2xvciI6eyIkaWQiOiIxMjk3IiwiQSI6MjU1LCJSIjoyNTUsIkciOjAsIkIiOjB9fSwiTGluZVdlaWdodCI6MC4wLCJMaW5lVHlwZSI6MCwiUGFyZW50U3R5bGUiOm51bGx9LCJQYXJlbnRTdHlsZSI6bnVsbH0sIk1hcmdpbiI6eyIkaWQiOiIxMjk4IiwiVG9wIjowLjAsIkxlZnQiOjAuMCwiUmlnaHQiOjAuMCwiQm90dG9tIjowLjB9LCJQYWRkaW5nIjp7IiRpZCI6IjEyOTkiLCJUb3AiOjAuMCwiTGVmdCI6MC4wLCJSaWdodCI6MC4wLCJCb3R0b20iOjAuMH0sIkJhY2tncm91bmQiOm51bGwsIklzVmlzaWJsZSI6dHJ1ZSwiV2lkdGgiOjAuMCwiSGVpZ2h0IjowLjAsIkJvcmRlclN0eWxlIjpudWxsLCJQYXJlbnRTdHlsZSI6bnVsbH0sIkJhY2tncm91bmRTdHlsZSI6eyIkaWQiOiIxMzAwIiwiTWFyZ2luIjp7IiRpZCI6IjEzMDEiLCJUb3AiOjAuMCwiTGVmdCI6MC4wLCJSaWdodCI6MC4wLCJCb3R0b20iOjAuMH0sIlBhZGRpbmciOnsiJGlkIjoiMTMwMiIsIlRvcCI6MC4wLCJMZWZ0IjowLjAsIlJpZ2h0IjowLjAsIkJvdHRvbSI6MC4wfSwiQmFja2dyb3VuZCI6eyIkcmVmIjoiMTE3MCJ9LCJJc1Zpc2libGUiOnRydWUsIldpZHRoIjowLjAsIkhlaWdodCI6MC4wLCJCb3JkZXJTdHlsZSI6eyIkaWQiOiIxMzAzIiwiTGluZUNvbG9yIjp7IiRpZCI6IjEzMDQiLCIkdHlwZSI6Ik5MUkUuQ29tbW9uLkRvbS5Tb2xpZENvbG9yQnJ1c2gsIE5MUkUuQ29tbW9uIiwiQ29sb3IiOnsiJGlkIjoiMTMwNSIsIkEiOjI1NSwiUiI6MjM0LCJHIjoyMiwiQiI6MzB9fSwiTGluZVdlaWdodCI6MC4wLCJMaW5lVHlwZSI6MCwiUGFyZW50U3R5bGUiOm51bGx9LCJQYXJlbnRTdHlsZSI6bnVsbH0sIk1hcmdpbiI6eyIkaWQiOiIxMzA2IiwiVG9wIjowLjAsIkxlZnQiOjAuMCwiUmlnaHQiOjAuMCwiQm90dG9tIjowLjB9LCJQYWRkaW5nIjp7IiRpZCI6IjEzMDciLCJUb3AiOjAuMCwiTGVmdCI6MC4wLCJSaWdodCI6MC4wLCJCb3R0b20iOjAuMH0sIklzVmlzaWJsZSI6dHJ1ZSwiV2lkdGgiOjAuMCwiSGVpZ2h0IjowLjAsIkJvcmRlclN0eWxlIjpudWxsLCJQYXJlbnRTdHlsZSI6bnVsbH0sIk1hcmdpbiI6eyIkaWQiOiIxMzA4IiwiVG9wIjowLjAsIkxlZnQiOjAuMCwiUmlnaHQiOjAuMCwiQm90dG9tIjowLjB9LCJQYWRkaW5nIjp7IiRpZCI6IjEzMDkiLCJUb3AiOjAuMCwiTGVmdCI6MC4wLCJSaWdodCI6MC4wLCJCb3R0b20iOjAuMH0sIklzVmlzaWJsZSI6ZmFsc2UsIldpZHRoIjowLjAsIkhlaWdodCI6MC4wLCJCb3JkZXJTdHlsZSI6eyIkaWQiOiIxMzEwIiwiTGluZUNvbG9yIjpudWxsLCJMaW5lV2VpZ2h0IjowLjAsIkxpbmVUeXBlIjowLCJQYXJlbnRTdHlsZSI6bnVsbH0sIlBhcmVudFN0eWxlIjpudWxsfX0seyIkaWQiOiIxMzExIiwiX2FjdGl2aXRpZXMiOlt7IiRpZCI6IjEzMTIiLCJfcm93cyI6W10sIkluZGV4IjowLCJJZCI6IjFjZTExZTI3LTYwNjgtNGE0MS04ZDJkLTE0MGY0MDZjMGZiMSIsIkhlYWRlclRleHQiOm51bGwsIklzRGVmYXVsdCI6dHJ1ZSwiU3R5bGUiOnsiJGlkIjoiMTMxMyIsIkhlYWRlclN0eWxlIjp7IiRpZCI6IjEzMTQiLCJUZXh0U3R5bGUiOnsiJGlkIjoiMTMxNSIsIkZvbnRTZXR0aW5ncyI6eyIkaWQiOiIxMzE2IiwiRm9udFNpemUiOjExLCJGb250TmFtZSI6IkNhbGlicmkiLCJJc0JvbGQiOmZhbHNlLCJJc0l0YWxpYyI6ZmFsc2UsIklzVW5kZXJsaW5lZCI6ZmFsc2UsIlBhcmVudFN0eWxlIjpudWxsfSwiQXV0b1NpemUiOjAsIkZvcmVncm91bmQiOnsiJGlkIjoiMTMxNyIsIkNvbG9yIjp7IiRpZCI6IjEzMTg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xMzE5IiwiVG9wIjowLjAsIkxlZnQiOjAuMCwiUmlnaHQiOjAuMCwiQm90dG9tIjowLjB9LCJQYWRkaW5nIjp7IiRpZCI6IjEzMjAiLCJUb3AiOjAuMCwiTGVmdCI6MC4wLCJSaWdodCI6MC4wLCJCb3R0b20iOjAuMH0sIkJhY2tncm91bmQiOm51bGwsIklzVmlzaWJsZSI6dHJ1ZSwiV2lkdGgiOjAuMCwiSGVpZ2h0IjowLjAsIkJvcmRlclN0eWxlIjpudWxsLCJQYXJlbnRTdHlsZSI6bnVsbH0sIlJlY3RhbmdsZVN0eWxlIjp7IiRpZCI6IjEzMjEiLCJNYXJnaW4iOnsiJGlkIjoiMTMyMiIsIlRvcCI6MC4wLCJMZWZ0IjowLjAsIlJpZ2h0IjowLjAsIkJvdHRvbSI6MC4wfSwiUGFkZGluZyI6eyIkaWQiOiIxMzIzIiwiVG9wIjowLjAsIkxlZnQiOjAuMCwiUmlnaHQiOjAuMCwiQm90dG9tIjowLjB9LCJCYWNrZ3JvdW5kIjp7IiRpZCI6IjEzMjQiLCJDb2xvciI6eyIkaWQiOiIxMzI1IiwiQSI6NjMsIlIiOjE4MSwiRyI6MTgxLCJCIjoxODF9fSwiSXNWaXNpYmxlIjp0cnVlLCJXaWR0aCI6MC4wLCJIZWlnaHQiOjAuMCwiQm9yZGVyU3R5bGUiOnsiJGlkIjoiMTMyNiIsIkxpbmVDb2xvciI6eyIkaWQiOiIxMzI3IiwiJHR5cGUiOiJOTFJFLkNvbW1vbi5Eb20uU29saWRDb2xvckJydXNoLCBOTFJFLkNvbW1vbiIsIkNvbG9yIjp7IiRpZCI6IjEzMjgiLCJBIjoyNTUsIlIiOjI1NSwiRyI6MCwiQiI6MH19LCJMaW5lV2VpZ2h0IjowLjAsIkxpbmVUeXBlIjowLCJQYXJlbnRTdHlsZSI6bnVsbH0sIlBhcmVudFN0eWxlIjpudWxsfSwiTWFyZ2luIjp7IiRpZCI6IjEzMjkiLCJUb3AiOjAuMCwiTGVmdCI6MC4wLCJSaWdodCI6MC4wLCJCb3R0b20iOjAuMH0sIlBhZGRpbmciOnsiJGlkIjoiMTMzMCIsIlRvcCI6MC4wLCJMZWZ0IjowLjAsIlJpZ2h0IjowLjAsIkJvdHRvbSI6MC4wfSwiQmFja2dyb3VuZCI6bnVsbCwiSXNWaXNpYmxlIjp0cnVlLCJXaWR0aCI6MC4wLCJIZWlnaHQiOjAuMCwiQm9yZGVyU3R5bGUiOm51bGwsIlBhcmVudFN0eWxlIjpudWxsfSwiQmFja2dyb3VuZFN0eWxlIjp7IiRpZCI6IjEzMzEiLCJNYXJnaW4iOnsiJGlkIjoiMTMzMiIsIlRvcCI6MC4wLCJMZWZ0IjowLjAsIlJpZ2h0IjowLjAsIkJvdHRvbSI6MC4wfSwiUGFkZGluZyI6eyIkaWQiOiIxMzMzIiwiVG9wIjowLjAsIkxlZnQiOjAuMCwiUmlnaHQiOjAuMCwiQm90dG9tIjowLjB9LCJCYWNrZ3JvdW5kIjp7IiRpZCI6IjEzMzQiLCJDb2xvciI6eyIkaWQiOiIxMzM1IiwiQSI6NTEsIlIiOjE4MiwiRyI6NzMsIkIiOjM4fX0sIklzVmlzaWJsZSI6dHJ1ZSwiV2lkdGgiOjAuMCwiSGVpZ2h0IjowLjAsIkJvcmRlclN0eWxlIjp7IiRpZCI6IjEzMzYiLCJMaW5lQ29sb3IiOnsiJGlkIjoiMTMzNyIsIiR0eXBlIjoiTkxSRS5Db21tb24uRG9tLlNvbGlkQ29sb3JCcnVzaCwgTkxSRS5Db21tb24iLCJDb2xvciI6eyIkaWQiOiIxMzM4IiwiQSI6MjU1LCJSIjoyNTUsIkciOjAsIkIiOjB9fSwiTGluZVdlaWdodCI6MC4wLCJMaW5lVHlwZSI6MCwiUGFyZW50U3R5bGUiOm51bGx9LCJQYXJlbnRTdHlsZSI6bnVsbH0sIk1hcmdpbiI6eyIkaWQiOiIxMzM5IiwiVG9wIjowLjAsIkxlZnQiOjAuMCwiUmlnaHQiOjAuMCwiQm90dG9tIjowLjB9LCJQYWRkaW5nIjp7IiRpZCI6IjEzNDAiLCJUb3AiOjAuMCwiTGVmdCI6MC4wLCJSaWdodCI6MC4wLCJCb3R0b20iOjAuMH0sIklzVmlzaWJsZSI6dHJ1ZSwiV2lkdGgiOjAuMCwiSGVpZ2h0IjowLjAsIkJvcmRlclN0eWxlIjpudWxsLCJQYXJlbnRTdHlsZSI6bnVsbH19XSwiSWQiOiJiNzBjMzI3OS0xODlhLTQ0MzYtYjc1OS1hYjhjMTAzODNkZTMiLCJJbmRleCI6MCwiSGVhZGVyVGV4dCI6IkNhbmFkYSIsIlN0eWxlIjp7IiRpZCI6IjEzNDEiLCJTdHlsZUlkIjoiMDAwMDAwMDAtMDAwMC0wMDAwLTAwMDAtMDAwMDAwMDAwMDAwIiwiSGVhZGVyU3R5bGUiOnsiJGlkIjoiMTM0MiIsIlRleHRJc1ZlcnRpY2FsIjpmYWxzZSwiVGV4dFN0eWxlIjp7IiRpZCI6IjEzNDMiLCJGb250U2V0dGluZ3MiOnsiJGlkIjoiMTM0NCIsIkZvbnRTaXplIjoxMywiRm9udE5hbWUiOiJDYWxpYnJpIiwiSXNCb2xkIjp0cnVlLCJJc0l0YWxpYyI6ZmFsc2UsIklzVW5kZXJsaW5lZCI6ZmFsc2UsIlBhcmVudFN0eWxlIjpudWxsfSwiQXV0b1NpemUiOjAsIkZvcmVncm91bmQiOnsiJGlkIjoiMTM0NSIsIkNvbG9yIjp7IiRpZCI6IjEzNDYiLCJBIjoyNTUsIlIiOjI1NSwiRyI6MjU1LCJCIjoyNTV9fSwiTWF4V2lkdGgiOjg3LjY5MDUxNjQzMTkyNDg2MywiTWF4SGVpZ2h0IjowLjAsIlNtYXJ0Rm9yZWdyb3VuZElzQWN0aXZlIjpmYWxzZSwiSG9yaXpvbnRhbEFsaWdubWVudCI6MCwiVmVydGljYWxBbGlnbm1lbnQiOjAsIlNtYXJ0Rm9yZWdyb3VuZCI6bnVsbCwiQmFja2dyb3VuZEZpbGxUeXBlIjowLCJNYXJnaW4iOnsiJHJlZiI6IjYwMyJ9LCJQYWRkaW5nIjp7IiRyZWYiOiI2MDQifSwiQmFja2dyb3VuZCI6bnVsbCwiSXNWaXNpYmxlIjpmYWxzZSwiV2lkdGgiOjAuMCwiSGVpZ2h0IjowLjAsIkJvcmRlclN0eWxlIjpudWxsLCJQYXJlbnRTdHlsZSI6bnVsbH0sIlJlY3RhbmdsZVN0eWxlIjp7IiRpZCI6IjEzNDciLCJNYXJnaW4iOnsiJHJlZiI6IjYwNiJ9LCJQYWRkaW5nIjp7IiRyZWYiOiI2MDcifSwiQmFja2dyb3VuZCI6eyIkaWQiOiIxMzQ4IiwiQ29sb3IiOnsiJGlkIjoiMTM0OSIsIkEiOjIwNCwiUiI6MzcsIkciOjQ3LCJCIjoxMDh9fSwiSXNWaXNpYmxlIjpmYWxzZSwiV2lkdGgiOjAuMCwiSGVpZ2h0IjowLjAsIkJvcmRlclN0eWxlIjp7IiRpZCI6IjEzNTAiLCJMaW5lQ29sb3IiOnsiJGlkIjoiMTM1MSIsIiR0eXBlIjoiTkxSRS5Db21tb24uRG9tLlNvbGlkQ29sb3JCcnVzaCwgTkxSRS5Db21tb24iLCJDb2xvciI6eyIkaWQiOiIxMzUyIiwiQSI6MjU1LCJSIjo4NSwiRyI6ODAsIkIiOjY4fX0sIkxpbmVXZWlnaHQiOjAuMCwiTGluZVR5cGUiOjAsIlBhcmVudFN0eWxlIjpudWxsfSwiUGFyZW50U3R5bGUiOm51bGx9LCJNYXJnaW4iOnsiJHJlZiI6IjYxMyJ9LCJQYWRkaW5nIjp7IiRyZWYiOiI2MTQifSwiQmFja2dyb3VuZCI6bnVsbCwiSXNWaXNpYmxlIjp0cnVlLCJXaWR0aCI6MC4wLCJIZWlnaHQiOjAuMCwiQm9yZGVyU3R5bGUiOm51bGwsIlBhcmVudFN0eWxlIjpudWxsfSwiQmFja2dyb3VuZFN0eWxlIjp7IiRpZCI6IjEzNTMiLCJNYXJnaW4iOnsiJHJlZiI6IjYxNiJ9LCJQYWRkaW5nIjp7IiRyZWYiOiI2MTcifSwiQmFja2dyb3VuZCI6eyIkaWQiOiIxMzU0IiwiQ29sb3IiOnsiJGlkIjoiMTM1NSIsIkEiOjM4LCJSIjoxODEsIkciOjE4MSwiQiI6MTgxfX0sIklzVmlzaWJsZSI6dHJ1ZSwiV2lkdGgiOjAuMCwiSGVpZ2h0IjowLjAsIkJvcmRlclN0eWxlIjp7IiRpZCI6IjEzNTYiLCJMaW5lQ29sb3IiOnsiJGlkIjoiMTM1NyIsIiR0eXBlIjoiTkxSRS5Db21tb24uRG9tLlNvbGlkQ29sb3JCcnVzaCwgTkxSRS5Db21tb24iLCJDb2xvciI6eyIkaWQiOiIxMzU4IiwiQSI6MjU1LCJSIjo4NSwiRyI6ODAsIkIiOjY4fX0sIkxpbmVXZWlnaHQiOjAuMCwiTGluZVR5cGUiOjAsIlBhcmVudFN0eWxlIjpudWxsfSwiUGFyZW50U3R5bGUiOm51bGx9LCJJc0Fib3ZlVGltZWJhbmQiOmZhbHNlLCJTcGFjaW5nIjo1LCJEZWZhdWx0U3dpbWxhbmVUYXNrU3R5bGUiOnsiJGlkIjoiMTM1OSIsIiR0eXBlIjoiTkxSRS5Db21tb24uRG9tLlN0eWxlcy5FeHBsaWNpdFNldGFibGVUYXNrU3R5bGUsIE5MUkUuQ29tbW9uIiwiU2hhcGUiOjAsIlNoYXBlVGhpY2tuZXNzIjowLCJEdXJhdGlvbkZvcm1hdCI6MCwiSW5jbHVkZU5vbldvcmtpbmdEYXlzSW5EdXJhdGlvbiI6ZmFsc2UsIlBlcmNlbnRhZ2VDb21wbGV0ZVN0eWxlIjp7IiRpZCI6IjEzNjAiLCJGb250U2V0dGluZ3MiOnsiJGlkIjoiMTM2MSIsIkZvbnRTaXplIjoxMCwiRm9udE5hbWUiOiJDYWxpYnJpIiwiSXNCb2xkIjpmYWxzZSwiSXNJdGFsaWMiOmZhbHNlLCJJc1VuZGVybGluZWQiOmZhbHNlLCJQYXJlbnRTdHlsZSI6bnVsbH0sIkF1dG9TaXplIjowLCJGb3JlZ3JvdW5kIjp7IiRpZCI6IjEzNjIiLCJDb2xvciI6eyIkaWQiOiIxMzYzIiwiQSI6MjU1LCJSIjoxOTIsIkciOjgwLCJCIjo3N319LCJNYXhXaWR0aCI6MjAwLjAsIk1heEhlaWdodCI6IkluZmluaXR5IiwiU21hcnRGb3JlZ3JvdW5kSXNBY3RpdmUiOmZhbHNlLCJIb3Jpem9udGFsQWxpZ25tZW50IjowLCJWZXJ0aWNhbEFsaWdubWVudCI6MCwiU21hcnRGb3JlZ3JvdW5kIjpudWxsLCJCYWNrZ3JvdW5kRmlsbFR5cGUiOjAsIk1hcmdpbiI6eyIkaWQiOiIxMzY0IiwiVG9wIjowLjAsIkxlZnQiOjAuMCwiUmlnaHQiOjAuMCwiQm90dG9tIjowLjB9LCJQYWRkaW5nIjp7IiRpZCI6IjEzNjUiLCJUb3AiOjAuMCwiTGVmdCI6MC4wLCJSaWdodCI6MC4wLCJCb3R0b20iOjAuMH0sIkJhY2tncm91bmQiOnsiJGlkIjoiMTM2NiIsIkNvbG9yIjp7IiRpZCI6IjEzNjciLCJBIjo4OSwiUiI6MCwiRyI6MCwiQiI6MH19LCJJc1Zpc2libGUiOnRydWUsIldpZHRoIjowLjAsIkhlaWdodCI6MC4wLCJCb3JkZXJTdHlsZSI6bnVsbCwiUGFyZW50U3R5bGUiOm51bGx9LCJEdXJhdGlvblN0eWxlIjp7IiRpZCI6IjEzNjgiLCJGb250U2V0dGluZ3MiOnsiJGlkIjoiMTM2OSIsIkZvbnRTaXplIjoxMCwiRm9udE5hbWUiOiJDYWxpYnJpIiwiSXNCb2xkIjpmYWxzZSwiSXNJdGFsaWMiOmZhbHNlLCJJc1VuZGVybGluZWQiOmZhbHNlLCJQYXJlbnRTdHlsZSI6bnVsbH0sIkF1dG9TaXplIjowLCJGb3JlZ3JvdW5kIjp7IiRpZCI6IjEzNzAiLCJDb2xvciI6eyIkaWQiOiIxMzcx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TM3MiIsIlRvcCI6MC4wLCJMZWZ0IjowLjAsIlJpZ2h0IjowLjAsIkJvdHRvbSI6MC4wfSwiUGFkZGluZyI6eyIkaWQiOiIxMzczIiwiVG9wIjowLjAsIkxlZnQiOjAuMCwiUmlnaHQiOjAuMCwiQm90dG9tIjowLjB9LCJCYWNrZ3JvdW5kIjp7IiRpZCI6IjEzNzQiLCJDb2xvciI6eyIkcmVmIjoiMTM2NyJ9fSwiSXNWaXNpYmxlIjp0cnVlLCJXaWR0aCI6MC4wLCJIZWlnaHQiOjAuMCwiQm9yZGVyU3R5bGUiOm51bGwsIlBhcmVudFN0eWxlIjpudWxsfSwiSG9yaXpvbnRhbENvbm5lY3RvclN0eWxlIjp7IiRpZCI6IjEzNzUiLCJMaW5lQ29sb3IiOnsiJGlkIjoiMTM3NiIsIiR0eXBlIjoiTkxSRS5Db21tb24uRG9tLlNvbGlkQ29sb3JCcnVzaCwgTkxSRS5Db21tb24iLCJDb2xvciI6eyIkaWQiOiIxMzc3IiwiQSI6MjU1LCJSIjoyMDQsIkciOjIwNCwiQiI6MjA0fX0sIkxpbmVXZWlnaHQiOjEuMCwiTGluZVR5cGUiOjAsIlBhcmVudFN0eWxlIjpudWxsfSwiVmVydGljYWxDb25uZWN0b3JTdHlsZSI6eyIkaWQiOiIxMzc4IiwiTGluZUNvbG9yIjp7IiRpZCI6IjEzNzkiLCIkdHlwZSI6Ik5MUkUuQ29tbW9uLkRvbS5Tb2xpZENvbG9yQnJ1c2gsIE5MUkUuQ29tbW9uIiwiQ29sb3IiOnsiJGlkIjoiMTM4MCIsIkEiOjI1NSwiUiI6MjA0LCJHIjoyMDQsIkIiOjIwNH19LCJMaW5lV2VpZ2h0IjowLjAsIkxpbmVUeXBlIjowLCJQYXJlbnRTdHlsZSI6bnVsbH0sIk1hcmdpbiI6bnVsbCwiU3RhcnREYXRlUG9zaXRpb24iOjQsIkVuZERhdGVQb3NpdGlvbiI6NCwiRGF0ZUlzVmlzaWJsZSI6dHJ1ZSwiVGl0bGVQb3NpdGlvbiI6MywiRHVyYXRpb25Qb3NpdGlvbiI6NiwiUGVyY2VudGFnZUNvbXBsZXRlZFBvc2l0aW9uIjo2LCJTcGFjaW5nIjozLCJJc0JlbG93VGltZWJhbmQiOnRydWUsIlBlcmNlbnRhZ2VDb21wbGV0ZVNoYXBlT3BhY2l0eSI6MzUsIlNoYXBlU3R5bGUiOnsiJGlkIjoiMTM4MSIsIk1hcmdpbiI6eyIkaWQiOiIxMzgyIiwiVG9wIjowLjAsIkxlZnQiOjQuMCwiUmlnaHQiOjQuMCwiQm90dG9tIjowLjB9LCJQYWRkaW5nIjp7IiRpZCI6IjEzODMiLCJUb3AiOjAuMCwiTGVmdCI6MC4wLCJSaWdodCI6MC4wLCJCb3R0b20iOjAuMH0sIkJhY2tncm91bmQiOnsiJGlkIjoiMTM4NCIsIkNvbG9yIjp7IiRpZCI6IjEzODUiLCJBIjoyMDQsIlIiOjM3LCJHIjo0NywiQiI6MTA4fX0sIklzVmlzaWJsZSI6dHJ1ZSwiV2lkdGgiOjAuMCwiSGVpZ2h0IjoxMC4wLCJCb3JkZXJTdHlsZSI6eyIkaWQiOiIxMzg2IiwiTGluZUNvbG9yIjp7IiRpZCI6IjEzODciLCIkdHlwZSI6Ik5MUkUuQ29tbW9uLkRvbS5Tb2xpZENvbG9yQnJ1c2gsIE5MUkUuQ29tbW9uIiwiQ29sb3IiOnsiJGlkIjoiMTM4OCIsIkEiOjI1NSwiUiI6MjM0LCJHIjoyMiwiQiI6MzB9fSwiTGluZVdlaWdodCI6MC4wLCJMaW5lVHlwZSI6MCwiUGFyZW50U3R5bGUiOm51bGx9LCJQYXJlbnRTdHlsZSI6bnVsbH0sIlRpdGxlU3R5bGUiOnsiJGlkIjoiMTM4OSIsIkZvbnRTZXR0aW5ncyI6eyIkaWQiOiIxMzkwIiwiRm9udFNpemUiOjEwLCJGb250TmFtZSI6IkNhbGlicmkiLCJJc0JvbGQiOnRydWUsIklzSXRhbGljIjpmYWxzZSwiSXNVbmRlcmxpbmVkIjpmYWxzZSwiUGFyZW50U3R5bGUiOm51bGx9LCJBdXRvU2l6ZSI6MCwiRm9yZWdyb3VuZCI6eyIkaWQiOiIxMzkxIiwiQ29sb3IiOnsiJGlkIjoiMTM5MiIsIkEiOjI1NSwiUiI6MjU1LCJHIjoyNTUsIkIiOjI1NX19LCJNYXhXaWR0aCI6OTYwLjAsIk1heEhlaWdodCI6IkluZmluaXR5IiwiU21hcnRGb3JlZ3JvdW5kSXNBY3RpdmUiOmZhbHNlLCJIb3Jpem9udGFsQWxpZ25tZW50IjoyLCJWZXJ0aWNhbEFsaWdubWVudCI6MCwiU21hcnRGb3JlZ3JvdW5kIjpudWxsLCJCYWNrZ3JvdW5kRmlsbFR5cGUiOjAsIk1hcmdpbiI6eyIkaWQiOiIxMzkzIiwiVG9wIjowLjAsIkxlZnQiOjAuMCwiUmlnaHQiOjAuMCwiQm90dG9tIjowLjB9LCJQYWRkaW5nIjp7IiRpZCI6IjEzOTQiLCJUb3AiOjAuMCwiTGVmdCI6MC4wLCJSaWdodCI6MC4wLCJCb3R0b20iOjAuMH0sIkJhY2tncm91bmQiOnsiJGlkIjoiMTM5NSIsIkNvbG9yIjp7IiRyZWYiOiIxMzY3In19LCJJc1Zpc2libGUiOnRydWUsIldpZHRoIjowLjAsIkhlaWdodCI6MC4wLCJCb3JkZXJTdHlsZSI6bnVsbCwiUGFyZW50U3R5bGUiOm51bGx9LCJEYXRlU3R5bGUiOnsiJGlkIjoiMTM5NiIsIkZvbnRTZXR0aW5ncyI6eyIkaWQiOiIxMzk3IiwiRm9udFNpemUiOjEwLCJGb250TmFtZSI6IkNhbGlicmkiLCJJc0JvbGQiOmZhbHNlLCJJc0l0YWxpYyI6ZmFsc2UsIklzVW5kZXJsaW5lZCI6ZmFsc2UsIlBhcmVudFN0eWxlIjpudWxsfSwiQXV0b1NpemUiOjAsIkZvcmVncm91bmQiOnsiJGlkIjoiMTM5OCIsIkNvbG9yIjp7IiRpZCI6IjEzOTkiLCJBIjoyNTUsIlIiOjY0LCJHIjo2NCwiQiI6NjV9fSwiTWF4V2lkdGgiOjIwMC4wLCJNYXhIZWlnaHQiOiJJbmZpbml0eSIsIlNtYXJ0Rm9yZWdyb3VuZElzQWN0aXZlIjpmYWxzZSwiSG9yaXpvbnRhbEFsaWdubWVudCI6MCwiVmVydGljYWxBbGlnbm1lbnQiOjAsIlNtYXJ0Rm9yZWdyb3VuZCI6bnVsbCwiQmFja2dyb3VuZEZpbGxUeXBlIjowLCJNYXJnaW4iOnsiJGlkIjoiMTQwMCIsIlRvcCI6MC4wLCJMZWZ0IjowLjAsIlJpZ2h0IjowLjAsIkJvdHRvbSI6MC4wfSwiUGFkZGluZyI6eyIkaWQiOiIxNDAxIiwiVG9wIjowLjAsIkxlZnQiOjAuMCwiUmlnaHQiOjAuMCwiQm90dG9tIjowLjB9LCJCYWNrZ3JvdW5kIjp7IiRpZCI6IjE0MDIiLCJDb2xvciI6eyIkcmVmIjoiMTM2NyJ9fSwiSXNWaXNpYmxlIjp0cnVlLCJXaWR0aCI6MC4wLCJIZWlnaHQiOjAuMCwiQm9yZGVyU3R5bGUiOm51bGwsIlBhcmVudFN0eWxlIjpudWxsfSwiRGF0ZUZvcm1hdCI6eyIkaWQiOiIxNDAz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0MDQiLCJGb3JtYXQiOjAsIklzVmlzaWJsZSI6ZmFsc2UsIkxhc3RLbm93blZpc2liaWxpdHlTdGF0ZSI6ZmFsc2V9LCJJc1Zpc2libGUiOnRydWUsIlBhcmVudFN0eWxlIjpudWxsLCJfZXhwbGljaXRseVNldCI6eyIkaWQiOiIxNDA1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RlZmF1bHRTd2ltbGFuZU1vdFN0eWxlIjp7IiRpZCI6IjE0MDYiLCJTaGFwZSI6MTcsIkNvbm5lY3Rvck1hcmdpbiI6eyIkaWQiOiIxNDA3IiwiVG9wIjowLjAsIkxlZnQiOjIuMCwiUmlnaHQiOjIuMCwiQm90dG9tIjowLjB9LCJDb25uZWN0b3JTdHlsZSI6eyIkaWQiOiIxNDA4IiwiTGluZUNvbG9yIjp7IiRpZCI6IjE0MDkiLCIkdHlwZSI6Ik5MUkUuQ29tbW9uLkRvbS5Tb2xpZENvbG9yQnJ1c2gsIE5MUkUuQ29tbW9uIiwiQ29sb3IiOnsiJGlkIjoiMTQxMCIsIkEiOjEyNywiUiI6NzksIkciOjEyOSwiQiI6MTg5fX0sIkxpbmVXZWlnaHQiOjEuMCwiTGluZVR5cGUiOjAsIlBhcmVudFN0eWxlIjpudWxsfSwiSXNCZWxvd1RpbWViYW5kIjpmYWxzZSwiUG9zaXRpb25PblRhc2siOjEsIkhpZGVEYXRlIjpmYWxzZSwiU2hhcGVTaXplIjowLCJTcGFjaW5nIjoxLjAsIlBhZGRpbmciOnsiJGlkIjoiMTQxMSIsIlRvcCI6Ny4wLCJMZWZ0IjozLjAsIlJpZ2h0IjowLjAsIkJvdHRvbSI6Mi4wfSwiU2hhcGVTdHlsZSI6eyIkaWQiOiIxNDEyIiwiTWFyZ2luIjp7IiRpZCI6IjE0MTMiLCJUb3AiOjAuMCwiTGVmdCI6MC4wLCJSaWdodCI6MC4wLCJCb3R0b20iOjAuMH0sIlBhZGRpbmciOnsiJGlkIjoiMTQxNCIsIlRvcCI6MC4wLCJMZWZ0IjowLjAsIlJpZ2h0IjowLjAsIkJvdHRvbSI6MC4wfSwiQmFja2dyb3VuZCI6eyIkaWQiOiIxNDE1IiwiQ29sb3IiOnsiJGlkIjoiMTQxNiIsIkEiOjIwNCwiUiI6MzcsIkciOjQ3LCJCIjoxMDh9fSwiSXNWaXNpYmxlIjp0cnVlLCJXaWR0aCI6MTQuMCwiSGVpZ2h0IjoxNC4wLCJCb3JkZXJTdHlsZSI6eyIkaWQiOiIxNDE3IiwiTGluZUNvbG9yIjp7IiRpZCI6IjE0MTgiLCIkdHlwZSI6Ik5MUkUuQ29tbW9uLkRvbS5Tb2xpZENvbG9yQnJ1c2gsIE5MUkUuQ29tbW9uIiwiQ29sb3IiOnsiJGlkIjoiMTQxOSIsIkEiOjI1NSwiUiI6MjM0LCJHIjoyMiwiQiI6MzB9fSwiTGluZVdlaWdodCI6MC4wLCJMaW5lVHlwZSI6MCwiUGFyZW50U3R5bGUiOm51bGx9LCJQYXJlbnRTdHlsZSI6bnVsbH0sIlRpdGxlU3R5bGUiOnsiJGlkIjoiMTQyMCIsIkZvbnRTZXR0aW5ncyI6eyIkaWQiOiIxNDIxIiwiRm9udFNpemUiOjEwLCJGb250TmFtZSI6IkNhbGlicmkiLCJJc0JvbGQiOmZhbHNlLCJJc0l0YWxpYyI6ZmFsc2UsIklzVW5kZXJsaW5lZCI6ZmFsc2UsIlBhcmVudFN0eWxlIjpudWxsfSwiQXV0b1NpemUiOjAsIkZvcmVncm91bmQiOnsiJGlkIjoiMTQyMiIsIkNvbG9yIjp7IiRpZCI6IjE0MjM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MTQyNCIsIlRvcCI6MC4wLCJMZWZ0IjowLjAsIlJpZ2h0IjowLjAsIkJvdHRvbSI6MC4wfSwiUGFkZGluZyI6eyIkaWQiOiIxNDI1IiwiVG9wIjowLjAsIkxlZnQiOjAuMCwiUmlnaHQiOjAuMCwiQm90dG9tIjowLjB9LCJCYWNrZ3JvdW5kIjp7IiRpZCI6IjE0MjYiLCJDb2xvciI6eyIkaWQiOiIxNDI3IiwiQSI6ODksIlIiOjAsIkciOjAsIkIiOjB9fSwiSXNWaXNpYmxlIjp0cnVlLCJXaWR0aCI6MC4wLCJIZWlnaHQiOjAuMCwiQm9yZGVyU3R5bGUiOm51bGwsIlBhcmVudFN0eWxlIjpudWxsfSwiRGF0ZVN0eWxlIjp7IiRpZCI6IjE0MjgiLCJGb250U2V0dGluZ3MiOnsiJGlkIjoiMTQyOSIsIkZvbnRTaXplIjoxMCwiRm9udE5hbWUiOiJDYWxpYnJpIiwiSXNCb2xkIjpmYWxzZSwiSXNJdGFsaWMiOmZhbHNlLCJJc1VuZGVybGluZWQiOmZhbHNlLCJQYXJlbnRTdHlsZSI6bnVsbH0sIkF1dG9TaXplIjowLCJGb3JlZ3JvdW5kIjp7IiRpZCI6IjE0MzAiLCJDb2xvciI6eyIkaWQiOiIxNDMx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NDMyIiwiVG9wIjowLjAsIkxlZnQiOjAuMCwiUmlnaHQiOjAuMCwiQm90dG9tIjowLjB9LCJQYWRkaW5nIjp7IiRpZCI6IjE0MzMiLCJUb3AiOjAuMCwiTGVmdCI6MC4wLCJSaWdodCI6MC4wLCJCb3R0b20iOjAuMH0sIkJhY2tncm91bmQiOnsiJGlkIjoiMTQzNCIsIkNvbG9yIjp7IiRyZWYiOiIxNDI3In19LCJJc1Zpc2libGUiOnRydWUsIldpZHRoIjowLjAsIkhlaWdodCI6MC4wLCJCb3JkZXJTdHlsZSI6bnVsbCwiUGFyZW50U3R5bGUiOm51bGx9LCJEYXRlRm9ybWF0Ijp7IiRpZCI6IjE0MzUiLCJGb3JtYXRTdHJpbmciOiJNTU0gZCwgeXl5eSIsIlNlcGFyYXRvciI6Ii8iLCJVc2VJbnRlcm5hdGlvbmFsRGF0ZUZvcm1hdCI6ZmFsc2UsIkRhdGVJc1Zpc2libGUiOnRydWUsIlRpbWVJc1Zpc2libGUiOmZhbHNlLCJIb3VyRGlnaXRzIjoxLCJBbVBtRGVzaWduYXRvciI6MiwiVHJpbTAwTWludXRlcyI6ZmFsc2UsIkxhc3RLbm93blZpc2liaWxpdHlTdGF0ZSI6eyIkaWQiOiIxNDM2IiwiRGF0ZVBhcnRJc1Zpc2libGUiOnRydWUsIlRpbWVQYXJ0SXNWaXNpYmxlIjpmYWxzZX19LCJXZWVrTnVtYmVyaW5nIjp7IiRpZCI6IjE0MzciLCJGb3JtYXQiOjAsIklzVmlzaWJsZSI6ZmFsc2UsIkxhc3RLbm93blZpc2liaWxpdHlTdGF0ZSI6ZmFsc2V9LCJJc1Zpc2libGUiOnRydWUsIlBhcmVudFN0eWxlIjpudWxsfSwiRGVmYXVsdFN3aW1sYW5lTWlsZXN0b25lU3R5bGUiOnsiJGlkIjoiMTQzOCIsIlRpdGxlUG9zaXRpb24iOiJSaWdodCIsIkRhdGVQb3NpdGlvbiI6IkxlZnQiLCJTaGFwZVR5cGUiOjE3LCJTaGFwZVNpemUiOjAsIlNwYWNpbmciOjUsIlNoYXBlU3R5bGUiOnsiJGlkIjoiMTQzOSIsIk1hcmdpbiI6eyIkaWQiOiIxNDQwIiwiVG9wIjowLjAsIkxlZnQiOjAuMCwiUmlnaHQiOjAuMCwiQm90dG9tIjowLjB9LCJQYWRkaW5nIjp7IiRpZCI6IjE0NDEiLCJUb3AiOjAuMCwiTGVmdCI6MC4wLCJSaWdodCI6MC4wLCJCb3R0b20iOjAuMH0sIkJhY2tncm91bmQiOnsiJGlkIjoiMTQ0MiIsIkNvbG9yIjp7IiRpZCI6IjE0NDMiLCJBIjoyMDQsIlIiOjM3LCJHIjo0NywiQiI6MTA4fX0sIklzVmlzaWJsZSI6dHJ1ZSwiV2lkdGgiOjE0LjAsIkhlaWdodCI6MTQuMCwiQm9yZGVyU3R5bGUiOnsiJGlkIjoiMTQ0NCIsIkxpbmVDb2xvciI6eyIkaWQiOiIxNDQ1IiwiJHR5cGUiOiJOTFJFLkNvbW1vbi5Eb20uU29saWRDb2xvckJydXNoLCBOTFJFLkNvbW1vbiIsIkNvbG9yIjp7IiRpZCI6IjE0NDYiLCJBIjoyNTUsIlIiOjIzNCwiRyI6MjIsIkIiOjMwfX0sIkxpbmVXZWlnaHQiOjAuMCwiTGluZVR5cGUiOjAsIlBhcmVudFN0eWxlIjpudWxsfSwiUGFyZW50U3R5bGUiOm51bGx9LCJUaXRsZVN0eWxlIjp7IiRpZCI6IjE0NDciLCJGb250U2V0dGluZ3MiOnsiJGlkIjoiMTQ0OCIsIkZvbnRTaXplIjoxMCwiRm9udE5hbWUiOiJDYWxpYnJpIiwiSXNCb2xkIjpmYWxzZSwiSXNJdGFsaWMiOmZhbHNlLCJJc1VuZGVybGluZWQiOmZhbHNlLCJQYXJlbnRTdHlsZSI6bnVsbH0sIkF1dG9TaXplIjowLCJGb3JlZ3JvdW5kIjp7IiRpZCI6IjE0NDkiLCJDb2xvciI6eyIkaWQiOiIxNDUw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E0NTEiLCJUb3AiOjAuMCwiTGVmdCI6MC4wLCJSaWdodCI6MC4wLCJCb3R0b20iOjAuMH0sIlBhZGRpbmciOnsiJGlkIjoiMTQ1MiIsIlRvcCI6MC4wLCJMZWZ0IjowLjAsIlJpZ2h0IjowLjAsIkJvdHRvbSI6MC4wfSwiQmFja2dyb3VuZCI6eyIkaWQiOiIxNDUzIiwiQ29sb3IiOnsiJGlkIjoiMTQ1NCIsIkEiOjg5LCJSIjowLCJHIjowLCJCIjowfX0sIklzVmlzaWJsZSI6dHJ1ZSwiV2lkdGgiOjAuMCwiSGVpZ2h0IjowLjAsIkJvcmRlclN0eWxlIjpudWxsLCJQYXJlbnRTdHlsZSI6bnVsbH0sIkRhdGVTdHlsZSI6eyIkaWQiOiIxNDU1IiwiRm9udFNldHRpbmdzIjp7IiRpZCI6IjE0NTYiLCJGb250U2l6ZSI6MTAsIkZvbnROYW1lIjoiQ2FsaWJyaSIsIklzQm9sZCI6ZmFsc2UsIklzSXRhbGljIjpmYWxzZSwiSXNVbmRlcmxpbmVkIjpmYWxzZSwiUGFyZW50U3R5bGUiOm51bGx9LCJBdXRvU2l6ZSI6MCwiRm9yZWdyb3VuZCI6eyIkaWQiOiIxNDU3IiwiQ29sb3IiOnsiJGlkIjoiMTQ1O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Q1OSIsIlRvcCI6MC4wLCJMZWZ0IjowLjAsIlJpZ2h0IjowLjAsIkJvdHRvbSI6MC4wfSwiUGFkZGluZyI6eyIkaWQiOiIxNDYwIiwiVG9wIjowLjAsIkxlZnQiOjAuMCwiUmlnaHQiOjAuMCwiQm90dG9tIjowLjB9LCJCYWNrZ3JvdW5kIjp7IiRpZCI6IjE0NjEiLCJDb2xvciI6eyIkaWQiOiIxNDYyIiwiQSI6ODksIlIiOjAsIkciOjAsIkIiOjB9fSwiSXNWaXNpYmxlIjp0cnVlLCJXaWR0aCI6MC4wLCJIZWlnaHQiOjAuMCwiQm9yZGVyU3R5bGUiOm51bGwsIlBhcmVudFN0eWxlIjpudWxsfSwiRGF0ZUZvcm1hdCI6eyIkaWQiOiIxNDYzIiwiRm9ybWF0U3RyaW5nIjoiTU1NIGQsIHl5eXkiLCJTZXBhcmF0b3IiOiIvIiwiVXNlSW50ZXJuYXRpb25hbERhdGVGb3JtYXQiOmZhbHNlLCJEYXRlSXNWaXNpYmxlIjp0cnVlLCJUaW1lSXNWaXNpYmxlIjpmYWxzZSwiSG91ckRpZ2l0cyI6MSwiQW1QbURlc2lnbmF0b3IiOjIsIlRyaW0wME1pbnV0ZXMiOmZhbHNlLCJMYXN0S25vd25WaXNpYmlsaXR5U3RhdGUiOnsiJGlkIjoiMTQ2NCIsIkRhdGVQYXJ0SXNWaXNpYmxlIjp0cnVlLCJUaW1lUGFydElzVmlzaWJsZSI6ZmFsc2V9fSwiV2Vla051bWJlcmluZyI6eyIkaWQiOiIxNDY1IiwiRm9ybWF0IjowLCJJc1Zpc2libGUiOmZhbHNlLCJMYXN0S25vd25WaXNpYmlsaXR5U3RhdGUiOmZhbHNlfSwiSXNWaXNpYmxlIjp0cnVlLCJQYXJlbnRTdHlsZSI6bnVsbH0sIkRlZmF1bHRTd2ltbGFuZUFjdGl2aXR5U3R5bGUiOnsiJGlkIjoiMTQ2NiIsIkhlYWRlclN0eWxlIjp7IiRpZCI6IjE0NjciLCJUZXh0U3R5bGUiOnsiJGlkIjoiMTQ2OCIsIkZvbnRTZXR0aW5ncyI6eyIkaWQiOiIxNDY5IiwiRm9udFNpemUiOjExLCJGb250TmFtZSI6IkNhbGlicmkiLCJJc0JvbGQiOmZhbHNlLCJJc0l0YWxpYyI6ZmFsc2UsIklzVW5kZXJsaW5lZCI6ZmFsc2UsIlBhcmVudFN0eWxlIjpudWxsfSwiQXV0b1NpemUiOjAsIkZvcmVncm91bmQiOnsiJGlkIjoiMTQ3MCIsIkNvbG9yIjp7IiRpZCI6IjE0NzE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xNDcyIiwiVG9wIjowLjAsIkxlZnQiOjAuMCwiUmlnaHQiOjAuMCwiQm90dG9tIjowLjB9LCJQYWRkaW5nIjp7IiRpZCI6IjE0NzMiLCJUb3AiOjAuMCwiTGVmdCI6MC4wLCJSaWdodCI6MC4wLCJCb3R0b20iOjAuMH0sIkJhY2tncm91bmQiOm51bGwsIklzVmlzaWJsZSI6dHJ1ZSwiV2lkdGgiOjAuMCwiSGVpZ2h0IjowLjAsIkJvcmRlclN0eWxlIjpudWxsLCJQYXJlbnRTdHlsZSI6bnVsbH0sIlJlY3RhbmdsZVN0eWxlIjp7IiRpZCI6IjE0NzQiLCJNYXJnaW4iOnsiJGlkIjoiMTQ3NSIsIlRvcCI6MC4wLCJMZWZ0IjowLjAsIlJpZ2h0IjowLjAsIkJvdHRvbSI6MC4wfSwiUGFkZGluZyI6eyIkaWQiOiIxNDc2IiwiVG9wIjowLjAsIkxlZnQiOjAuMCwiUmlnaHQiOjAuMCwiQm90dG9tIjowLjB9LCJCYWNrZ3JvdW5kIjp7IiRpZCI6IjE0NzciLCJDb2xvciI6eyIkaWQiOiIxNDc4IiwiQSI6NjMsIlIiOjM3LCJHIjo0NywiQiI6MTA4fX0sIklzVmlzaWJsZSI6dHJ1ZSwiV2lkdGgiOjAuMCwiSGVpZ2h0IjowLjAsIkJvcmRlclN0eWxlIjp7IiRpZCI6IjE0NzkiLCJMaW5lQ29sb3IiOnsiJGlkIjoiMTQ4MCIsIiR0eXBlIjoiTkxSRS5Db21tb24uRG9tLlNvbGlkQ29sb3JCcnVzaCwgTkxSRS5Db21tb24iLCJDb2xvciI6eyIkaWQiOiIxNDgxIiwiQSI6MjU1LCJSIjoyNTUsIkciOjAsIkIiOjB9fSwiTGluZVdlaWdodCI6MC4wLCJMaW5lVHlwZSI6MCwiUGFyZW50U3R5bGUiOm51bGx9LCJQYXJlbnRTdHlsZSI6bnVsbH0sIk1hcmdpbiI6eyIkaWQiOiIxNDgyIiwiVG9wIjowLjAsIkxlZnQiOjAuMCwiUmlnaHQiOjAuMCwiQm90dG9tIjowLjB9LCJQYWRkaW5nIjp7IiRpZCI6IjE0ODMiLCJUb3AiOjAuMCwiTGVmdCI6MC4wLCJSaWdodCI6MC4wLCJCb3R0b20iOjAuMH0sIkJhY2tncm91bmQiOm51bGwsIklzVmlzaWJsZSI6dHJ1ZSwiV2lkdGgiOjAuMCwiSGVpZ2h0IjowLjAsIkJvcmRlclN0eWxlIjpudWxsLCJQYXJlbnRTdHlsZSI6bnVsbH0sIkJhY2tncm91bmRTdHlsZSI6eyIkaWQiOiIxNDg0IiwiTWFyZ2luIjp7IiRpZCI6IjE0ODUiLCJUb3AiOjAuMCwiTGVmdCI6MC4wLCJSaWdodCI6MC4wLCJCb3R0b20iOjAuMH0sIlBhZGRpbmciOnsiJGlkIjoiMTQ4NiIsIlRvcCI6MC4wLCJMZWZ0IjowLjAsIlJpZ2h0IjowLjAsIkJvdHRvbSI6MC4wfSwiQmFja2dyb3VuZCI6eyIkcmVmIjoiMTM1NCJ9LCJJc1Zpc2libGUiOnRydWUsIldpZHRoIjowLjAsIkhlaWdodCI6MC4wLCJCb3JkZXJTdHlsZSI6eyIkaWQiOiIxNDg3IiwiTGluZUNvbG9yIjp7IiRpZCI6IjE0ODgiLCIkdHlwZSI6Ik5MUkUuQ29tbW9uLkRvbS5Tb2xpZENvbG9yQnJ1c2gsIE5MUkUuQ29tbW9uIiwiQ29sb3IiOnsiJGlkIjoiMTQ4OSIsIkEiOjI1NSwiUiI6MjM0LCJHIjoyMiwiQiI6MzB9fSwiTGluZVdlaWdodCI6MC4wLCJMaW5lVHlwZSI6MCwiUGFyZW50U3R5bGUiOm51bGx9LCJQYXJlbnRTdHlsZSI6bnVsbH0sIk1hcmdpbiI6eyIkaWQiOiIxNDkwIiwiVG9wIjowLjAsIkxlZnQiOjAuMCwiUmlnaHQiOjAuMCwiQm90dG9tIjowLjB9LCJQYWRkaW5nIjp7IiRpZCI6IjE0OTEiLCJUb3AiOjAuMCwiTGVmdCI6MC4wLCJSaWdodCI6MC4wLCJCb3R0b20iOjAuMH0sIklzVmlzaWJsZSI6dHJ1ZSwiV2lkdGgiOjAuMCwiSGVpZ2h0IjowLjAsIkJvcmRlclN0eWxlIjpudWxsLCJQYXJlbnRTdHlsZSI6bnVsbH0sIk1hcmdpbiI6eyIkaWQiOiIxNDkyIiwiVG9wIjowLjAsIkxlZnQiOjAuMCwiUmlnaHQiOjAuMCwiQm90dG9tIjowLjB9LCJQYWRkaW5nIjp7IiRpZCI6IjE0OTMiLCJUb3AiOjAuMCwiTGVmdCI6MC4wLCJSaWdodCI6MC4wLCJCb3R0b20iOjAuMH0sIklzVmlzaWJsZSI6ZmFsc2UsIldpZHRoIjowLjAsIkhlaWdodCI6MC4wLCJCb3JkZXJTdHlsZSI6eyIkaWQiOiIxNDk0IiwiTGluZUNvbG9yIjpudWxsLCJMaW5lV2VpZ2h0IjowLjAsIkxpbmVUeXBlIjowLCJQYXJlbnRTdHlsZSI6bnVsbH0sIlBhcmVudFN0eWxlIjpudWxsfX0seyIkaWQiOiIxNDk1IiwiX2FjdGl2aXRpZXMiOlt7IiRpZCI6IjE0OTYiLCJfcm93cyI6W3siJGlkIjoiMTQ5NyIsIl90YXNrcyI6W10sIl9taWxlc3RvbmVzIjpbeyIkaWQiOiIxNDk4IiwiSWQiOiI3OGQ4MzZhMi1hM2M3LTRjNWEtYTU4Yi05ZTExYTM1ODI1ZTIiLCJJbmRleCI6NywiR3JvdXBJZCI6IjM4MjQ5MDJiLTAzYmEtNDMyOS1hN2UzLTJhZjIxYjY2Mjc0ZiIsIlRpdGxlIjoiRGF0YSByZWZyZXNoIiwiRGF0ZVRpbWUiOiIyMDIyLTAxLTMxVDIzOjU5OjAwWiIsIlBlcmNlbnRhZ2VDb21wbGV0ZSI6bnVsbCwiTm90ZSI6bnVsbCwiU3R5bGUiOnsiJGlkIjoiMTQ5OSIsIlRpdGxlUG9zaXRpb24iOiJMZWZ0IiwiRGF0ZVBvc2l0aW9uIjoiUmlnaHQiLCJTaGFwZVR5cGUiOjE3LCJTaGFwZVNpemUiOjAsIlNwYWNpbmciOjUsIlNoYXBlU3R5bGUiOnsiJGlkIjoiMTUwMCIsIk1hcmdpbiI6eyIkcmVmIjoiOCJ9LCJQYWRkaW5nIjp7IiRyZWYiOiI5In0sIkJhY2tncm91bmQiOnsiJGlkIjoiMTUwMSIsIkNvbG9yIjp7IiRpZCI6IjE1MDIiLCJBIjoyNTUsIlIiOjIxNiwiRyI6MCwiQiI6Mzl9fSwiSXNWaXNpYmxlIjp0cnVlLCJXaWR0aCI6MTQuMCwiSGVpZ2h0IjoxNC4wLCJCb3JkZXJTdHlsZSI6eyIkaWQiOiIxNTAzIiwiTGluZUNvbG9yIjpudWxsLCJMaW5lV2VpZ2h0IjowLjAsIkxpbmVUeXBlIjowLCJQYXJlbnRTdHlsZSI6bnVsbH0sIlBhcmVudFN0eWxlIjpudWxsfSwiVGl0bGVTdHlsZSI6eyIkaWQiOiIxNTA0IiwiRm9udFNldHRpbmdzIjp7IiRpZCI6IjE1MDUiLCJGb250U2l6ZSI6MTAsIkZvbnROYW1lIjoiQ2FsaWJyaSIsIklzQm9sZCI6ZmFsc2UsIklzSXRhbGljIjpmYWxzZSwiSXNVbmRlcmxpbmVkIjpmYWxzZSwiUGFyZW50U3R5bGUiOm51bGx9LCJBdXRvU2l6ZSI6MCwiRm9yZWdyb3VuZCI6eyIkaWQiOiIxNTA2IiwiQ29sb3IiOnsiJGlkIjoiMTUwNyIsIkEiOjI1NSwiUiI6MCwiRyI6MCwiQiI6MH19LCJNYXhXaWR0aCI6MjAwLjAsIk1heEhlaWdodCI6IkluZmluaXR5IiwiU21hcnRGb3JlZ3JvdW5kSXNBY3RpdmUiOmZhbHNlLCJIb3Jpem9udGFsQWxpZ25tZW50IjoyLCJWZXJ0aWNhbEFsaWdubWVudCI6MCwiU21hcnRGb3JlZ3JvdW5kIjpudWxsLCJCYWNrZ3JvdW5kRmlsbFR5cGUiOjAsIk1hcmdpbiI6eyIkcmVmIjoiMTcifSwiUGFkZGluZyI6eyIkcmVmIjoiMTgifSwiQmFja2dyb3VuZCI6eyIkaWQiOiIxNTA4IiwiQ29sb3IiOnsiJGlkIjoiMTUwOSIsIkEiOjAsIlIiOjI1NSwiRyI6MjU1LCJCIjoyNTV9fSwiSXNWaXNpYmxlIjp0cnVlLCJXaWR0aCI6MC4wLCJIZWlnaHQiOjAuMCwiQm9yZGVyU3R5bGUiOm51bGwsIlBhcmVudFN0eWxlIjpudWxsfSwiRGF0ZVN0eWxlIjp7IiRpZCI6IjE1MTAiLCJGb250U2V0dGluZ3MiOnsiJGlkIjoiMTUxMSIsIkZvbnRTaXplIjoxMCwiRm9udE5hbWUiOiJDYWxpYnJpIiwiSXNCb2xkIjpmYWxzZSwiSXNJdGFsaWMiOmZhbHNlLCJJc1VuZGVybGluZWQiOmZhbHNlLCJQYXJlbnRTdHlsZSI6bnVsbH0sIkF1dG9TaXplIjowLCJGb3JlZ3JvdW5kIjp7IiRpZCI6IjE1MTIiLCJDb2xvciI6eyIkaWQiOiIxNTEz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MjUifSwiUGFkZGluZyI6eyIkcmVmIjoiMjYifSwiQmFja2dyb3VuZCI6eyIkaWQiOiIxNTE0IiwiQ29sb3IiOnsiJGlkIjoiMTUxNSIsIkEiOjAsIlIiOjI1NSwiRyI6MjU1LCJCIjoyNTV9fSwiSXNWaXNpYmxlIjp0cnVlLCJXaWR0aCI6MC4wLCJIZWlnaHQiOjAuMCwiQm9yZGVyU3R5bGUiOm51bGwsIlBhcmVudFN0eWxlIjpudWxsfSwiRGF0ZUZvcm1hdCI6eyIkcmVmIjoiMzE0In0sIldlZWtOdW1iZXJpbmciOnsiJGlkIjoiMTUxNiIsIkZvcm1hdCI6MCwiSXNWaXNpYmxlIjpmYWxzZSwiTGFzdEtub3duVmlzaWJpbGl0eVN0YXRlIjpmYWxzZX0sIklzVmlzaWJsZSI6dHJ1ZSwiUGFyZW50U3R5bGUiOm51bGx9LCJIeXBlcmxpbmsiOnsiJGlkIjoiMTUxNyIsIkFkZHJlc3MiOiIiLCJTdWJBZGRyZXNzIjoiIn0sIkltcG9ydElkIjpudWxsfSx7IiRpZCI6IjE1MTgiLCJJZCI6ImU5MmZkMzYwLTc2MDQtNGUwYS1hNWFhLTU0MmM2NTY1YWU5YSIsIkluZGV4Ijo4LCJHcm91cElkIjoiMzgyNDkwMmItMDNiYS00MzI5LWE3ZTMtMmFmMjFiNjYyNzRmIiwiVGl0bGUiOiJDbGFzcyBJIiwiRGF0ZVRpbWUiOiIyMDIyLTA5LTA1VDIzOjU5OjAwWiIsIlBlcmNlbnRhZ2VDb21wbGV0ZSI6MTAwLjAsIk5vdGUiOm51bGwsIlN0eWxlIjp7IiRpZCI6IjE1MTkiLCJUaXRsZVBvc2l0aW9uIjoiTGVmdCIsIkRhdGVQb3NpdGlvbiI6IlJpZ2h0IiwiU2hhcGVUeXBlIjoxNywiU2hhcGVTaXplIjowLCJTcGFjaW5nIjo1LCJTaGFwZVN0eWxlIjp7IiRpZCI6IjE1MjAiLCJNYXJnaW4iOnsiJHJlZiI6IjgifSwiUGFkZGluZyI6eyIkcmVmIjoiOSJ9LCJCYWNrZ3JvdW5kIjp7IiRpZCI6IjE1MjEiLCJDb2xvciI6eyIkaWQiOiIxNTIyIiwiQSI6MjU1LCJSIjoyMTYsIkciOjAsIkIiOjM5fX0sIklzVmlzaWJsZSI6dHJ1ZSwiV2lkdGgiOjE0LjAsIkhlaWdodCI6MTQuMCwiQm9yZGVyU3R5bGUiOnsiJGlkIjoiMTUyMyIsIkxpbmVDb2xvciI6bnVsbCwiTGluZVdlaWdodCI6MC4wLCJMaW5lVHlwZSI6MCwiUGFyZW50U3R5bGUiOm51bGx9LCJQYXJlbnRTdHlsZSI6bnVsbH0sIlRpdGxlU3R5bGUiOnsiJGlkIjoiMTUyNCIsIkZvbnRTZXR0aW5ncyI6eyIkaWQiOiIxNTI1IiwiRm9udFNpemUiOjEwLCJGb250TmFtZSI6IkNhbGlicmkiLCJJc0JvbGQiOmZhbHNlLCJJc0l0YWxpYyI6ZmFsc2UsIklzVW5kZXJsaW5lZCI6ZmFsc2UsIlBhcmVudFN0eWxlIjpudWxsfSwiQXV0b1NpemUiOjAsIkZvcmVncm91bmQiOnsiJGlkIjoiMTUyNiIsIkNvbG9yIjp7IiRpZCI6IjE1MjciLCJBIjoyNTUsIlIiOjAsIkciOjAsIkIiOjB9fSwiTWF4V2lkdGgiOjIwMC4wLCJNYXhIZWlnaHQiOiJJbmZpbml0eSIsIlNtYXJ0Rm9yZWdyb3VuZElzQWN0aXZlIjpmYWxzZSwiSG9yaXpvbnRhbEFsaWdubWVudCI6MiwiVmVydGljYWxBbGlnbm1lbnQiOjAsIlNtYXJ0Rm9yZWdyb3VuZCI6bnVsbCwiQmFja2dyb3VuZEZpbGxUeXBlIjowLCJNYXJnaW4iOnsiJHJlZiI6IjE3In0sIlBhZGRpbmciOnsiJHJlZiI6IjE4In0sIkJhY2tncm91bmQiOnsiJGlkIjoiMTUyOCIsIkNvbG9yIjp7IiRpZCI6IjE1MjkiLCJBIjowLCJSIjoyNTUsIkciOjI1NSwiQiI6MjU1fX0sIklzVmlzaWJsZSI6dHJ1ZSwiV2lkdGgiOjAuMCwiSGVpZ2h0IjowLjAsIkJvcmRlclN0eWxlIjpudWxsLCJQYXJlbnRTdHlsZSI6bnVsbH0sIkRhdGVTdHlsZSI6eyIkaWQiOiIxNTMwIiwiRm9udFNldHRpbmdzIjp7IiRpZCI6IjE1MzEiLCJGb250U2l6ZSI6MTAsIkZvbnROYW1lIjoiQ2FsaWJyaSIsIklzQm9sZCI6ZmFsc2UsIklzSXRhbGljIjpmYWxzZSwiSXNVbmRlcmxpbmVkIjpmYWxzZSwiUGFyZW50U3R5bGUiOm51bGx9LCJBdXRvU2l6ZSI6MCwiRm9yZWdyb3VuZCI6eyIkaWQiOiIxNTMyIiwiQ29sb3IiOnsiJGlkIjoiMTUzM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I1In0sIlBhZGRpbmciOnsiJHJlZiI6IjI2In0sIkJhY2tncm91bmQiOnsiJGlkIjoiMTUzNCIsIkNvbG9yIjp7IiRpZCI6IjE1MzUiLCJBIjowLCJSIjoyNTUsIkciOjI1NSwiQiI6MjU1fX0sIklzVmlzaWJsZSI6dHJ1ZSwiV2lkdGgiOjAuMCwiSGVpZ2h0IjowLjAsIkJvcmRlclN0eWxlIjpudWxsLCJQYXJlbnRTdHlsZSI6bnVsbH0sIkRhdGVGb3JtYXQiOnsiJGlkIjoiMTUzNiIsIkZvcm1hdFN0cmluZyI6Ik1NTSBkLCB5eXl5IiwiU2VwYXJhdG9yIjoiLyIsIlVzZUludGVybmF0aW9uYWxEYXRlRm9ybWF0IjpmYWxzZSwiRGF0ZUlzVmlzaWJsZSI6dHJ1ZSwiVGltZUlzVmlzaWJsZSI6ZmFsc2UsIkhvdXJEaWdpdHMiOjEsIkFtUG1EZXNpZ25hdG9yIjoyLCJUcmltMDBNaW51dGVzIjpmYWxzZSwiTGFzdEtub3duVmlzaWJpbGl0eVN0YXRlIjp7IiRpZCI6IjE1MzciLCJEYXRlUGFydElzVmlzaWJsZSI6dHJ1ZSwiVGltZVBhcnRJc1Zpc2libGUiOmZhbHNlfX0sIldlZWtOdW1iZXJpbmciOnsiJGlkIjoiMTUzOCIsIkZvcm1hdCI6MCwiSXNWaXNpYmxlIjpmYWxzZSwiTGFzdEtub3duVmlzaWJpbGl0eVN0YXRlIjpmYWxzZX0sIklzVmlzaWJsZSI6dHJ1ZSwiUGFyZW50U3R5bGUiOm51bGx9LCJIeXBlcmxpbmsiOnsiJGlkIjoiMTUzOSIsIkFkZHJlc3MiOiIiLCJTdWJBZGRyZXNzIjoiIn0sIkltcG9ydElkIjpudWxsfV0sIklkIjoiYmUzZTQwNmEtOWZjZi00NGYwLTg3NmItMzU3MGY1M2Y3ZDVhIiwiSXNTaW5nbGVJdGVtUm93IjpmYWxzZX0seyIkaWQiOiIxNTQwIiwiX3Rhc2tzIjpbeyIkaWQiOiIxNTQxIiwiX2F0dGFjaGVkTWlsZXN0b25lcyI6W10sIlRhc2tEZWZpbml0aW9uIjp7IiRpZCI6IjE1NDIiLCJHcm91cE5hbWUiOm51bGwsIlN0YXJ0RGF0ZSI6IjIwMjEtMDEtMDFUMDA6MDA6MDBaIiwiRW5kRGF0ZSI6IjIwMjItMTItMjVUMjM6NTk6MDBaIiwiUGVyY2VudGFnZUNvbXBsZXRlIjo4MC4wLCJTdHlsZSI6eyIkaWQiOiIxNTQzIiwiU2hhcGUiOjQsIlNoYXBlVGhpY2tuZXNzIjowLCJEdXJhdGlvbkZvcm1hdCI6MCwiSW5jbHVkZU5vbldvcmtpbmdEYXlzSW5EdXJhdGlvbiI6ZmFsc2UsIlBlcmNlbnRhZ2VDb21wbGV0ZVN0eWxlIjp7IiRpZCI6IjE1NDQiLCJGb250U2V0dGluZ3MiOnsiJGlkIjoiMTU0NSIsIkZvbnRTaXplIjoxMCwiRm9udE5hbWUiOiJDYWxpYnJpIiwiSXNCb2xkIjpmYWxzZSwiSXNJdGFsaWMiOmZhbHNlLCJJc1VuZGVybGluZWQiOmZhbHNlLCJQYXJlbnRTdHlsZSI6bnVsbH0sIkF1dG9TaXplIjowLCJGb3JlZ3JvdW5kIjp7IiRpZCI6IjE1NDYiLCJDb2xvciI6eyIkaWQiOiIxNTQ3IiwiQSI6MjU1LCJSIjoxOTIsIkciOjgwLCJCIjo3N319LCJNYXhXaWR0aCI6MjAwLjAsIk1heEhlaWdodCI6IkluZmluaXR5IiwiU21hcnRGb3JlZ3JvdW5kSXNBY3RpdmUiOmZhbHNlLCJIb3Jpem9udGFsQWxpZ25tZW50IjowLCJWZXJ0aWNhbEFsaWdubWVudCI6MCwiU21hcnRGb3JlZ3JvdW5kIjpudWxsLCJCYWNrZ3JvdW5kRmlsbFR5cGUiOjAsIk1hcmdpbiI6eyIkaWQiOiIxNTQ4IiwiVG9wIjowLjAsIkxlZnQiOjAuMCwiUmlnaHQiOjAuMCwiQm90dG9tIjowLjB9LCJQYWRkaW5nIjp7IiRpZCI6IjE1NDkiLCJUb3AiOjAuMCwiTGVmdCI6MC4wLCJSaWdodCI6MC4wLCJCb3R0b20iOjAuMH0sIkJhY2tncm91bmQiOnsiJHJlZiI6IjQzIn0sIklzVmlzaWJsZSI6dHJ1ZSwiV2lkdGgiOjAuMCwiSGVpZ2h0IjowLjAsIkJvcmRlclN0eWxlIjp7IiRpZCI6IjE1NTAiLCJMaW5lQ29sb3IiOm51bGwsIkxpbmVXZWlnaHQiOjAuMCwiTGluZVR5cGUiOjAsIlBhcmVudFN0eWxlIjpudWxsfSwiUGFyZW50U3R5bGUiOm51bGx9LCJEdXJhdGlvblN0eWxlIjp7IiRpZCI6IjE1NTEiLCJGb250U2V0dGluZ3MiOnsiJGlkIjoiMTU1MiIsIkZvbnRTaXplIjoxMCwiRm9udE5hbWUiOiJDYWxpYnJpIiwiSXNCb2xkIjpmYWxzZSwiSXNJdGFsaWMiOmZhbHNlLCJJc1VuZGVybGluZWQiOmZhbHNlLCJQYXJlbnRTdHlsZSI6bnVsbH0sIkF1dG9TaXplIjowLCJGb3JlZ3JvdW5kIjp7IiRpZCI6IjE1NTMiLCJDb2xvciI6eyIkcmVmIjoiNDkifX0sIk1heFdpZHRoIjoyMDAuMCwiTWF4SGVpZ2h0IjoiSW5maW5pdHkiLCJTbWFydEZvcmVncm91bmRJc0FjdGl2ZSI6ZmFsc2UsIkhvcml6b250YWxBbGlnbm1lbnQiOjAsIlZlcnRpY2FsQWxpZ25tZW50IjowLCJTbWFydEZvcmVncm91bmQiOm51bGwsIkJhY2tncm91bmRGaWxsVHlwZSI6MCwiTWFyZ2luIjp7IiRpZCI6IjE1NTQiLCJUb3AiOjAuMCwiTGVmdCI6MC4wLCJSaWdodCI6MC4wLCJCb3R0b20iOjAuMH0sIlBhZGRpbmciOnsiJGlkIjoiMTU1NSIsIlRvcCI6MC4wLCJMZWZ0IjowLjAsIlJpZ2h0IjowLjAsIkJvdHRvbSI6MC4wfSwiQmFja2dyb3VuZCI6eyIkcmVmIjoiNTIifSwiSXNWaXNpYmxlIjp0cnVlLCJXaWR0aCI6MC4wLCJIZWlnaHQiOjAuMCwiQm9yZGVyU3R5bGUiOnsiJGlkIjoiMTU1NiIsIkxpbmVDb2xvciI6bnVsbCwiTGluZVdlaWdodCI6MC4wLCJMaW5lVHlwZSI6MCwiUGFyZW50U3R5bGUiOm51bGx9LCJQYXJlbnRTdHlsZSI6bnVsbH0sIkhvcml6b250YWxDb25uZWN0b3JTdHlsZSI6eyIkaWQiOiIxNTU3IiwiTGluZUNvbG9yIjp7IiRyZWYiOiI1NSJ9LCJMaW5lV2VpZ2h0IjoxLjAsIkxpbmVUeXBlIjowLCJQYXJlbnRTdHlsZSI6bnVsbH0sIlZlcnRpY2FsQ29ubmVjdG9yU3R5bGUiOnsiJGlkIjoiMTU1OCIsIkxpbmVDb2xvciI6eyIkcmVmIjoiNTgifSwiTGluZVdlaWdodCI6MC4wLCJMaW5lVHlwZSI6MCwiUGFyZW50U3R5bGUiOm51bGx9LCJNYXJnaW4iOm51bGwsIlN0YXJ0RGF0ZVBvc2l0aW9uIjoxLCJFbmREYXRlUG9zaXRpb24iOjEsIkRhdGVJc1Zpc2libGUiOnRydWUsIlRpdGxlUG9zaXRpb24iOjIsIkR1cmF0aW9uUG9zaXRpb24iOjYsIlBlcmNlbnRhZ2VDb21wbGV0ZWRQb3NpdGlvbiI6NiwiU3BhY2luZyI6MywiSXNCZWxvd1RpbWViYW5kIjp0cnVlLCJQZXJjZW50YWdlQ29tcGxldGVTaGFwZU9wYWNpdHkiOjM1LCJTaGFwZVN0eWxlIjp7IiRpZCI6IjE1NTkiLCJNYXJnaW4iOnsiJGlkIjoiMTU2MCIsIlRvcCI6MC4wLCJMZWZ0Ijo0LjAsIlJpZ2h0Ijo0LjAsIkJvdHRvbSI6MC4wfSwiUGFkZGluZyI6eyIkaWQiOiIxNTYxIiwiVG9wIjowLjAsIkxlZnQiOjAuMCwiUmlnaHQiOjAuMCwiQm90dG9tIjowLjB9LCJCYWNrZ3JvdW5kIjp7IiRpZCI6IjE1NjIiLCJDb2xvciI6eyIkaWQiOiIxNTYzIiwiQSI6MjU1LCJSIjoyMTYsIkciOjAsIkIiOjM5fX0sIklzVmlzaWJsZSI6dHJ1ZSwiV2lkdGgiOjAuMCwiSGVpZ2h0IjoxMC4wLCJCb3JkZXJTdHlsZSI6eyIkaWQiOiIxNTY0IiwiTGluZUNvbG9yIjp7IiRpZCI6IjE1NjUiLCIkdHlwZSI6Ik5MUkUuQ29tbW9uLkRvbS5Tb2xpZENvbG9yQnJ1c2gsIE5MUkUuQ29tbW9uIiwiQ29sb3IiOnsiJGlkIjoiMTU2NiIsIkEiOjI1NSwiUiI6MjU1LCJHIjowLCJCIjowfX0sIkxpbmVXZWlnaHQiOjAuMCwiTGluZVR5cGUiOjAsIlBhcmVudFN0eWxlIjpudWxsfSwiUGFyZW50U3R5bGUiOm51bGx9LCJUaXRsZVN0eWxlIjp7IiRpZCI6IjE1NjciLCJGb250U2V0dGluZ3MiOnsiJGlkIjoiMTU2OCIsIkZvbnRTaXplIjoxMCwiRm9udE5hbWUiOiJDYWxpYnJpIiwiSXNCb2xkIjp0cnVlLCJJc0l0YWxpYyI6ZmFsc2UsIklzVW5kZXJsaW5lZCI6ZmFsc2UsIlBhcmVudFN0eWxlIjpudWxsfSwiQXV0b1NpemUiOjAsIkZvcmVncm91bmQiOnsiJGlkIjoiMTU2OSIsIkNvbG9yIjp7IiRpZCI6IjE1NzAiLCJBIjoyNTUsIlIiOjI1NSwiRyI6MjU1LCJCIjoyNTV9fSwiTWF4V2lkdGgiOjkwMC4wLCJNYXhIZWlnaHQiOiJJbmZpbml0eSIsIlNtYXJ0Rm9yZWdyb3VuZElzQWN0aXZlIjpmYWxzZSwiSG9yaXpvbnRhbEFsaWdubWVudCI6MSwiVmVydGljYWxBbGlnbm1lbnQiOjAsIlNtYXJ0Rm9yZWdyb3VuZCI6bnVsbCwiQmFja2dyb3VuZEZpbGxUeXBlIjowLCJNYXJnaW4iOnsiJGlkIjoiMTU3MSIsIlRvcCI6MC4wLCJMZWZ0IjowLjAsIlJpZ2h0IjowLjAsIkJvdHRvbSI6MC4wfSwiUGFkZGluZyI6eyIkaWQiOiIxNTcyIiwiVG9wIjowLjAsIkxlZnQiOjAuMCwiUmlnaHQiOjAuMCwiQm90dG9tIjowLjB9LCJCYWNrZ3JvdW5kIjp7IiRpZCI6IjE1NzMiLCJDb2xvciI6eyIkaWQiOiIxNTc0IiwiQSI6MCwiUiI6MjU1LCJHIjoyNTUsIkIiOjI1NX19LCJJc1Zpc2libGUiOnRydWUsIldpZHRoIjowLjAsIkhlaWdodCI6MC4wLCJCb3JkZXJTdHlsZSI6eyIkaWQiOiIxNTc1IiwiTGluZUNvbG9yIjpudWxsLCJMaW5lV2VpZ2h0IjowLjAsIkxpbmVUeXBlIjowLCJQYXJlbnRTdHlsZSI6bnVsbH0sIlBhcmVudFN0eWxlIjpudWxsfSwiRGF0ZVN0eWxlIjp7IiRpZCI6IjE1NzYiLCJGb250U2V0dGluZ3MiOnsiJGlkIjoiMTU3NyIsIkZvbnRTaXplIjoxMCwiRm9udE5hbWUiOiJDYWxpYnJpIiwiSXNCb2xkIjpmYWxzZSwiSXNJdGFsaWMiOmZhbHNlLCJJc1VuZGVybGluZWQiOmZhbHNlLCJQYXJlbnRTdHlsZSI6bnVsbH0sIkF1dG9TaXplIjowLCJGb3JlZ3JvdW5kIjp7IiRpZCI6IjE1NzgiLCJDb2xvciI6eyIkaWQiOiIxNTc5IiwiQSI6MjU1LCJSIjo2NCwiRyI6NjQsIkIiOjY1fX0sIk1heFdpZHRoIjoyMDAuMCwiTWF4SGVpZ2h0IjoiSW5maW5pdHkiLCJTbWFydEZvcmVncm91bmRJc0FjdGl2ZSI6ZmFsc2UsIkhvcml6b250YWxBbGlnbm1lbnQiOjAsIlZlcnRpY2FsQWxpZ25tZW50IjowLCJTbWFydEZvcmVncm91bmQiOm51bGwsIkJhY2tncm91bmRGaWxsVHlwZSI6MCwiTWFyZ2luIjp7IiRpZCI6IjE1ODAiLCJUb3AiOjAuMCwiTGVmdCI6MC4wLCJSaWdodCI6MC4wLCJCb3R0b20iOjAuMH0sIlBhZGRpbmciOnsiJGlkIjoiMTU4MSIsIlRvcCI6MC4wLCJMZWZ0IjowLjAsIlJpZ2h0IjowLjAsIkJvdHRvbSI6MC4wfSwiQmFja2dyb3VuZCI6eyIkaWQiOiIxNTgyIiwiQ29sb3IiOnsiJGlkIjoiMTU4MyIsIkEiOjAsIlIiOjI1NSwiRyI6MjU1LCJCIjoyNTV9fSwiSXNWaXNpYmxlIjp0cnVlLCJXaWR0aCI6MC4wLCJIZWlnaHQiOjAuMCwiQm9yZGVyU3R5bGUiOnsiJGlkIjoiMTU4NCIsIkxpbmVDb2xvciI6bnVsbCwiTGluZVdlaWdodCI6MC4wLCJMaW5lVHlwZSI6MCwiUGFyZW50U3R5bGUiOm51bGx9LCJQYXJlbnRTdHlsZSI6bnVsbH0sIkRhdGVGb3JtYXQiOnsiJGlkIjoiMTU4NS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Tg2IiwiRm9ybWF0IjowLCJJc1Zpc2libGUiOmZhbHNlLCJMYXN0S25vd25WaXNpYmlsaXR5U3RhdGUiOmZhbHNlfSwiSXNWaXNpYmxlIjp0cnVlLCJQYXJlbnRTdHlsZSI6bnVsbH0sIkluZGV4Ijo5LCJTbWFydER1cmF0aW9uQWN0aXZhdGVkIjpmYWxzZSwiRGF0ZUZvcm1hdCI6eyIkcmVmIjoiMTU4NSJ9LCJXZWVrTnVtYmVyaW5nIjp7IiRpZCI6IjE1ODciLCJGb3JtYXQiOjAsIklzVmlzaWJsZSI6ZmFsc2UsIkxhc3RLbm93blZpc2liaWxpdHlTdGF0ZSI6ZmFsc2V9LCJJZCI6ImU5MGQ1NjQ5LTRkNjctNDcxNi05MGE0LTIwMzlhYjFkZmJhYiIsIkltcG9ydElkIjpudWxsLCJUaXRsZSI6IkV4ZWN1dGlvbiIsIk5vdGUiOm51bGwsIkh5cGVybGluayI6eyIkaWQiOiIxNTg4IiwiQWRkcmVzcyI6IiIsIlN1YkFkZHJlc3MiOiIifSwiSXNDaGFuZ2VkIjpmYWxzZSwiSXNOZXciOmZhbHNlfX1dLCJfbWlsZXN0b25lcyI6W10sIklkIjoiMDAwMDAwMDAtMDAwMC0wMDAwLTAwMDAtMDAwMDAwMDAwMDAwIiwiSXNTaW5nbGVJdGVtUm93Ijp0cnVlfV0sIkluZGV4IjowLCJJZCI6ImE3YThlYWY5LTg1ZDUtNGVhYS04NTQ0LTNmMzUwOGJiN2IwOSIsIkhlYWRlclRleHQiOiJVU0EiLCJJc0RlZmF1bHQiOmZhbHNlLCJTdHlsZSI6eyIkaWQiOiIxNTg5IiwiSGVhZGVyU3R5bGUiOnsiJGlkIjoiMTU5MCIsIlRleHRTdHlsZSI6eyIkaWQiOiIxNTkxIiwiRm9udFNldHRpbmdzIjp7IiRpZCI6IjE1OTIiLCJGb250U2l6ZSI6MTMsIkZvbnROYW1lIjoiQ2FsaWJyaSIsIklzQm9sZCI6dHJ1ZSwiSXNJdGFsaWMiOmZhbHNlLCJJc1VuZGVybGluZWQiOmZhbHNlLCJQYXJlbnRTdHlsZSI6bnVsbH0sIkF1dG9TaXplIjowLCJGb3JlZ3JvdW5kIjp7IiRpZCI6IjE1OTMiLCJDb2xvciI6eyIkaWQiOiIxNTk0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MTU5NSIsIlRvcCI6MC4wLCJMZWZ0IjowLjAsIlJpZ2h0IjowLjAsIkJvdHRvbSI6MC4wfSwiUGFkZGluZyI6eyIkaWQiOiIxNTk2IiwiVG9wIjowLjAsIkxlZnQiOjAuMCwiUmlnaHQiOjAuMCwiQm90dG9tIjowLjB9LCJCYWNrZ3JvdW5kIjp7IiRpZCI6IjE1OTciLCJDb2xvciI6eyIkaWQiOiIxNTk4IiwiQSI6MCwiUiI6MjU1LCJHIjoyNTUsIkIiOjI1NX19LCJJc1Zpc2libGUiOnRydWUsIldpZHRoIjowLjAsIkhlaWdodCI6MC4wLCJCb3JkZXJTdHlsZSI6bnVsbCwiUGFyZW50U3R5bGUiOm51bGx9LCJSZWN0YW5nbGVTdHlsZSI6eyIkaWQiOiIxNTk5IiwiTWFyZ2luIjp7IiRpZCI6IjE2MDAiLCJUb3AiOjAuMCwiTGVmdCI6MC4wLCJSaWdodCI6MC4wLCJCb3R0b20iOjAuMH0sIlBhZGRpbmciOnsiJGlkIjoiMTYwMSIsIlRvcCI6MC4wLCJMZWZ0IjowLjAsIlJpZ2h0IjowLjAsIkJvdHRvbSI6MC4wfSwiQmFja2dyb3VuZCI6eyIkaWQiOiIxNjAyIiwiQ29sb3IiOnsiJGlkIjoiMTYwMyIsIkEiOjIwNCwiUiI6MCwiRyI6ODIsIkIiOjE4MH19LCJJc1Zpc2libGUiOnRydWUsIldpZHRoIjowLjAsIkhlaWdodCI6MC4wLCJCb3JkZXJTdHlsZSI6eyIkaWQiOiIxNjA0IiwiTGluZUNvbG9yIjp7IiRpZCI6IjE2MDUiLCIkdHlwZSI6Ik5MUkUuQ29tbW9uLkRvbS5Tb2xpZENvbG9yQnJ1c2gsIE5MUkUuQ29tbW9uIiwiQ29sb3IiOnsiJGlkIjoiMTYwNiIsIkEiOjI1NSwiUiI6MjU1LCJHIjoyNTUsIkIiOjI1NX19LCJMaW5lV2VpZ2h0IjowLjAsIkxpbmVUeXBlIjowLCJQYXJlbnRTdHlsZSI6bnVsbH0sIlBhcmVudFN0eWxlIjpudWxsfSwiTWFyZ2luIjp7IiRpZCI6IjE2MDciLCJUb3AiOjAuMCwiTGVmdCI6MC4wLCJSaWdodCI6MC4wLCJCb3R0b20iOjAuMH0sIlBhZGRpbmciOnsiJGlkIjoiMTYwOCIsIlRvcCI6MC4wLCJMZWZ0IjowLjAsIlJpZ2h0IjowLjAsIkJvdHRvbSI6MC4wfSwiQmFja2dyb3VuZCI6bnVsbCwiSXNWaXNpYmxlIjp0cnVlLCJXaWR0aCI6MC4wLCJIZWlnaHQiOjAuMCwiQm9yZGVyU3R5bGUiOm51bGwsIlBhcmVudFN0eWxlIjpudWxsfSwiQmFja2dyb3VuZFN0eWxlIjp7IiRpZCI6IjE2MDkiLCJNYXJnaW4iOnsiJGlkIjoiMTYxMCIsIlRvcCI6MC4wLCJMZWZ0IjowLjAsIlJpZ2h0IjowLjAsIkJvdHRvbSI6MC4wfSwiUGFkZGluZyI6eyIkaWQiOiIxNjExIiwiVG9wIjowLjAsIkxlZnQiOjAuMCwiUmlnaHQiOjAuMCwiQm90dG9tIjowLjB9LCJCYWNrZ3JvdW5kIjp7IiRpZCI6IjE2MTIiLCJDb2xvciI6eyIkaWQiOiIxNjEzIiwiQSI6NTEsIlIiOjE2NSwiRyI6MTY1LCJCIjoxNjV9fSwiSXNWaXNpYmxlIjp0cnVlLCJXaWR0aCI6MC4wLCJIZWlnaHQiOjAuMCwiQm9yZGVyU3R5bGUiOnsiJGlkIjoiMTYxNCIsIkxpbmVDb2xvciI6eyIkaWQiOiIxNjE1IiwiJHR5cGUiOiJOTFJFLkNvbW1vbi5Eb20uU29saWRDb2xvckJydXNoLCBOTFJFLkNvbW1vbiIsIkNvbG9yIjp7IiRpZCI6IjE2MTYiLCJBIjoyNTUsIlIiOjI1NSwiRyI6MCwiQiI6MH19LCJMaW5lV2VpZ2h0IjowLjAsIkxpbmVUeXBlIjowLCJQYXJlbnRTdHlsZSI6bnVsbH0sIlBhcmVudFN0eWxlIjpudWxsfSwiTWFyZ2luIjp7IiRpZCI6IjE2MTciLCJUb3AiOjAuMCwiTGVmdCI6MC4wLCJSaWdodCI6MC4wLCJCb3R0b20iOjAuMH0sIlBhZGRpbmciOnsiJGlkIjoiMTYxOCIsIlRvcCI6MC4wLCJMZWZ0IjowLjAsIlJpZ2h0IjowLjAsIkJvdHRvbSI6MC4wfSwiSXNWaXNpYmxlIjp0cnVlLCJXaWR0aCI6MC4wLCJIZWlnaHQiOjAuMCwiQm9yZGVyU3R5bGUiOm51bGwsIlBhcmVudFN0eWxlIjpudWxsfX0seyIkaWQiOiIxNjE5IiwiX3Jvd3MiOltdLCJJbmRleCI6MCwiSWQiOiJiYzNlYWVmYy1hYjk3LTRhN2UtYjczZC1jYTUxMDgzMTMwNDQiLCJIZWFkZXJUZXh0IjpudWxsLCJJc0RlZmF1bHQiOnRydWUsIlN0eWxlIjp7IiRpZCI6IjE2MjAiLCJIZWFkZXJTdHlsZSI6eyIkaWQiOiIxNjIxIiwiVGV4dFN0eWxlIjp7IiRpZCI6IjE2MjIiLCJGb250U2V0dGluZ3MiOnsiJGlkIjoiMTYyMyIsIkZvbnRTaXplIjoxMSwiRm9udE5hbWUiOiJDYWxpYnJpIiwiSXNCb2xkIjpmYWxzZSwiSXNJdGFsaWMiOmZhbHNlLCJJc1VuZGVybGluZWQiOmZhbHNlLCJQYXJlbnRTdHlsZSI6bnVsbH0sIkF1dG9TaXplIjowLCJGb3JlZ3JvdW5kIjp7IiRpZCI6IjE2MjQiLCJDb2xvciI6eyIkaWQiOiIxNjI1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TYyNiIsIlRvcCI6MC4wLCJMZWZ0IjowLjAsIlJpZ2h0IjowLjAsIkJvdHRvbSI6MC4wfSwiUGFkZGluZyI6eyIkaWQiOiIxNjI3IiwiVG9wIjowLjAsIkxlZnQiOjAuMCwiUmlnaHQiOjAuMCwiQm90dG9tIjowLjB9LCJCYWNrZ3JvdW5kIjpudWxsLCJJc1Zpc2libGUiOnRydWUsIldpZHRoIjowLjAsIkhlaWdodCI6MC4wLCJCb3JkZXJTdHlsZSI6bnVsbCwiUGFyZW50U3R5bGUiOm51bGx9LCJSZWN0YW5nbGVTdHlsZSI6eyIkaWQiOiIxNjI4IiwiTWFyZ2luIjp7IiRpZCI6IjE2MjkiLCJUb3AiOjAuMCwiTGVmdCI6MC4wLCJSaWdodCI6MC4wLCJCb3R0b20iOjAuMH0sIlBhZGRpbmciOnsiJGlkIjoiMTYzMCIsIlRvcCI6MC4wLCJMZWZ0IjowLjAsIlJpZ2h0IjowLjAsIkJvdHRvbSI6MC4wfSwiQmFja2dyb3VuZCI6eyIkaWQiOiIxNjMxIiwiQ29sb3IiOnsiJGlkIjoiMTYzMiIsIkEiOjYzLCJSIjoxNjUsIkciOjE2NSwiQiI6MTY1fX0sIklzVmlzaWJsZSI6dHJ1ZSwiV2lkdGgiOjAuMCwiSGVpZ2h0IjowLjAsIkJvcmRlclN0eWxlIjp7IiRpZCI6IjE2MzMiLCJMaW5lQ29sb3IiOnsiJGlkIjoiMTYzNCIsIiR0eXBlIjoiTkxSRS5Db21tb24uRG9tLlNvbGlkQ29sb3JCcnVzaCwgTkxSRS5Db21tb24iLCJDb2xvciI6eyIkaWQiOiIxNjM1IiwiQSI6MjU1LCJSIjoyNTUsIkciOjAsIkIiOjB9fSwiTGluZVdlaWdodCI6MC4wLCJMaW5lVHlwZSI6MCwiUGFyZW50U3R5bGUiOm51bGx9LCJQYXJlbnRTdHlsZSI6bnVsbH0sIk1hcmdpbiI6eyIkaWQiOiIxNjM2IiwiVG9wIjowLjAsIkxlZnQiOjAuMCwiUmlnaHQiOjAuMCwiQm90dG9tIjowLjB9LCJQYWRkaW5nIjp7IiRpZCI6IjE2MzciLCJUb3AiOjAuMCwiTGVmdCI6MC4wLCJSaWdodCI6MC4wLCJCb3R0b20iOjAuMH0sIkJhY2tncm91bmQiOm51bGwsIklzVmlzaWJsZSI6dHJ1ZSwiV2lkdGgiOjAuMCwiSGVpZ2h0IjowLjAsIkJvcmRlclN0eWxlIjpudWxsLCJQYXJlbnRTdHlsZSI6bnVsbH0sIkJhY2tncm91bmRTdHlsZSI6eyIkaWQiOiIxNjM4IiwiTWFyZ2luIjp7IiRpZCI6IjE2MzkiLCJUb3AiOjAuMCwiTGVmdCI6MC4wLCJSaWdodCI6MC4wLCJCb3R0b20iOjAuMH0sIlBhZGRpbmciOnsiJGlkIjoiMTY0MCIsIlRvcCI6MC4wLCJMZWZ0IjowLjAsIlJpZ2h0IjowLjAsIkJvdHRvbSI6MC4wfSwiQmFja2dyb3VuZCI6eyIkaWQiOiIxNjQxIiwiQ29sb3IiOnsiJGlkIjoiMTY0MiIsIkEiOjUxLCJSIjoxNjUsIkciOjE2NSwiQiI6MTY1fX0sIklzVmlzaWJsZSI6dHJ1ZSwiV2lkdGgiOjAuMCwiSGVpZ2h0IjowLjAsIkJvcmRlclN0eWxlIjp7IiRpZCI6IjE2NDMiLCJMaW5lQ29sb3IiOnsiJGlkIjoiMTY0NCIsIiR0eXBlIjoiTkxSRS5Db21tb24uRG9tLlNvbGlkQ29sb3JCcnVzaCwgTkxSRS5Db21tb24iLCJDb2xvciI6eyIkaWQiOiIxNjQ1IiwiQSI6MjU1LCJSIjoyNTUsIkciOjAsIkIiOjB9fSwiTGluZVdlaWdodCI6MC4wLCJMaW5lVHlwZSI6MCwiUGFyZW50U3R5bGUiOm51bGx9LCJQYXJlbnRTdHlsZSI6bnVsbH0sIk1hcmdpbiI6eyIkaWQiOiIxNjQ2IiwiVG9wIjowLjAsIkxlZnQiOjAuMCwiUmlnaHQiOjAuMCwiQm90dG9tIjowLjB9LCJQYWRkaW5nIjp7IiRpZCI6IjE2NDciLCJUb3AiOjAuMCwiTGVmdCI6MC4wLCJSaWdodCI6MC4wLCJCb3R0b20iOjAuMH0sIklzVmlzaWJsZSI6dHJ1ZSwiV2lkdGgiOjAuMCwiSGVpZ2h0IjowLjAsIkJvcmRlclN0eWxlIjpudWxsLCJQYXJlbnRTdHlsZSI6bnVsbH19LHsiJGlkIjoiMTY0OCIsIl9yb3dzIjpbeyIkaWQiOiIxNjQ5IiwiX3Rhc2tzIjpbXSwiX21pbGVzdG9uZXMiOlt7IiRpZCI6IjE2NTAiLCJJZCI6Ijk3YjA2ZDgxLTQ2MDUtNDBmMi05ZDM0LWJmNTM0NzY0YzdiZiIsIkluZGV4IjoxMywiR3JvdXBJZCI6IjdkN2EyMWVhLWIxODctNGY0Zi1hY2ExLTliNGJjMzI1MmY2MyIsIlRpdGxlIjoiQ2xhc3MgSUlJIiwiRGF0ZVRpbWUiOiIyMDIxLTAyLTA3VDIzOjU5OjAwIiwiUGVyY2VudGFnZUNvbXBsZXRlIjoxMDAuMCwiTm90ZSI6bnVsbCwiU3R5bGUiOnsiJGlkIjoiMTY1MSIsIlRpdGxlUG9zaXRpb24iOiJSaWdodCIsIkRhdGVQb3NpdGlvbiI6IkxlZnQiLCJTaGFwZVR5cGUiOjE3LCJTaGFwZVNpemUiOjAsIlNwYWNpbmciOjUsIlNoYXBlU3R5bGUiOnsiJGlkIjoiMTY1MiIsIk1hcmdpbiI6eyIkcmVmIjoiOCJ9LCJQYWRkaW5nIjp7IiRyZWYiOiI5In0sIkJhY2tncm91bmQiOnsiJGlkIjoiMTY1MyIsIkNvbG9yIjp7IiRpZCI6IjE2NTQiLCJBIjoyNTUsIlIiOjIyOSwiRyI6MjksIkIiOjUzfX0sIklzVmlzaWJsZSI6dHJ1ZSwiV2lkdGgiOjE0LjAsIkhlaWdodCI6MTQuMCwiQm9yZGVyU3R5bGUiOnsiJGlkIjoiMTY1NSIsIkxpbmVDb2xvciI6bnVsbCwiTGluZVdlaWdodCI6MC4wLCJMaW5lVHlwZSI6MCwiUGFyZW50U3R5bGUiOm51bGx9LCJQYXJlbnRTdHlsZSI6bnVsbH0sIlRpdGxlU3R5bGUiOnsiJGlkIjoiMTY1NiIsIkZvbnRTZXR0aW5ncyI6eyIkaWQiOiIxNjU3IiwiRm9udFNpemUiOjEwLCJGb250TmFtZSI6IkNhbGlicmkiLCJJc0JvbGQiOmZhbHNlLCJJc0l0YWxpYyI6ZmFsc2UsIklzVW5kZXJsaW5lZCI6ZmFsc2UsIlBhcmVudFN0eWxlIjpudWxsfSwiQXV0b1NpemUiOjAsIkZvcmVncm91bmQiOnsiJGlkIjoiMTY1OCIsIkNvbG9yIjp7IiRpZCI6IjE2NTkiLCJBIjoyNTUsIlIiOjAsIkciOjAsIkIiOjB9fSwiTWF4V2lkdGgiOjIwMC4wLCJNYXhIZWlnaHQiOiJJbmZpbml0eSIsIlNtYXJ0Rm9yZWdyb3VuZElzQWN0aXZlIjpmYWxzZSwiSG9yaXpvbnRhbEFsaWdubWVudCI6MCwiVmVydGljYWxBbGlnbm1lbnQiOjAsIlNtYXJ0Rm9yZWdyb3VuZCI6bnVsbCwiQmFja2dyb3VuZEZpbGxUeXBlIjowLCJNYXJnaW4iOnsiJHJlZiI6IjE3In0sIlBhZGRpbmciOnsiJHJlZiI6IjE4In0sIkJhY2tncm91bmQiOnsiJGlkIjoiMTY2MCIsIkNvbG9yIjp7IiRpZCI6IjE2NjEiLCJBIjowLCJSIjoyNTUsIkciOjI1NSwiQiI6MjU1fX0sIklzVmlzaWJsZSI6dHJ1ZSwiV2lkdGgiOjAuMCwiSGVpZ2h0IjowLjAsIkJvcmRlclN0eWxlIjpudWxsLCJQYXJlbnRTdHlsZSI6bnVsbH0sIkRhdGVTdHlsZSI6eyIkaWQiOiIxNjYyIiwiRm9udFNldHRpbmdzIjp7IiRpZCI6IjE2NjMiLCJGb250U2l6ZSI6MTAsIkZvbnROYW1lIjoiQ2FsaWJyaSIsIklzQm9sZCI6ZmFsc2UsIklzSXRhbGljIjpmYWxzZSwiSXNVbmRlcmxpbmVkIjpmYWxzZSwiUGFyZW50U3R5bGUiOm51bGx9LCJBdXRvU2l6ZSI6MCwiRm9yZWdyb3VuZCI6eyIkaWQiOiIxNjY0IiwiQ29sb3IiOnsiJGlkIjoiMTY2NSIsIkEiOjI1NSwiUiI6NjgsIkciOjg0LCJCIjoxMDZ9fSwiTWF4V2lkdGgiOjIwMC4wLCJNYXhIZWlnaHQiOiJJbmZpbml0eSIsIlNtYXJ0Rm9yZWdyb3VuZElzQWN0aXZlIjpmYWxzZSwiSG9yaXpvbnRhbEFsaWdubWVudCI6MiwiVmVydGljYWxBbGlnbm1lbnQiOjAsIlNtYXJ0Rm9yZWdyb3VuZCI6bnVsbCwiQmFja2dyb3VuZEZpbGxUeXBlIjowLCJNYXJnaW4iOnsiJHJlZiI6IjI1In0sIlBhZGRpbmciOnsiJHJlZiI6IjI2In0sIkJhY2tncm91bmQiOnsiJGlkIjoiMTY2NiIsIkNvbG9yIjp7IiRpZCI6IjE2NjciLCJBIjowLCJSIjoyNTUsIkciOjI1NSwiQiI6MjU1fX0sIklzVmlzaWJsZSI6ZmFsc2UsIldpZHRoIjowLjAsIkhlaWdodCI6MC4wLCJCb3JkZXJTdHlsZSI6bnVsbCwiUGFyZW50U3R5bGUiOm51bGx9LCJEYXRlRm9ybWF0Ijp7IiRpZCI6IjE2NjgiLCJGb3JtYXRTdHJpbmciOiJNTU0gZCwgeXl5eSIsIlNlcGFyYXRvciI6Ii8iLCJVc2VJbnRlcm5hdGlvbmFsRGF0ZUZvcm1hdCI6ZmFsc2UsIkRhdGVJc1Zpc2libGUiOnRydWUsIlRpbWVJc1Zpc2libGUiOmZhbHNlLCJIb3VyRGlnaXRzIjoxLCJBbVBtRGVzaWduYXRvciI6MiwiVHJpbTAwTWludXRlcyI6ZmFsc2UsIkxhc3RLbm93blZpc2liaWxpdHlTdGF0ZSI6eyIkaWQiOiIxNjY5IiwiRGF0ZVBhcnRJc1Zpc2libGUiOnRydWUsIlRpbWVQYXJ0SXNWaXNpYmxlIjpmYWxzZX19LCJXZWVrTnVtYmVyaW5nIjp7IiRpZCI6IjE2NzAiLCJGb3JtYXQiOjAsIklzVmlzaWJsZSI6ZmFsc2UsIkxhc3RLbm93blZpc2liaWxpdHlTdGF0ZSI6ZmFsc2V9LCJJc1Zpc2libGUiOnRydWUsIlBhcmVudFN0eWxlIjpudWxsfSwiSHlwZXJsaW5rIjp7IiRpZCI6IjE2NzEiLCJBZGRyZXNzIjoiIiwiU3ViQWRkcmVzcyI6IiJ9LCJJbXBvcnRJZCI6bnVsbH0seyIkaWQiOiIxNjcyIiwiSWQiOiJiMGJiODFmNy0zNzI1LTRkZGMtYWU0MS02NjhhNjFiNGNjOWMiLCJJbmRleCI6MTAsIkdyb3VwSWQiOiI3ZDdhMjFlYS1iMTg3LTRmNGYtYWNhMS05YjRiYzMyNTJmNjMiLCJUaXRsZSI6IkNsYXNzIElJIiwiRGF0ZVRpbWUiOiIyMDIxLTA5LTMwVDIzOjU5OjAwIiwiUGVyY2VudGFnZUNvbXBsZXRlIjo5MC4wLCJOb3RlIjpudWxsLCJTdHlsZSI6eyIkaWQiOiIxNjczIiwiVGl0bGVQb3NpdGlvbiI6IlJpZ2h0IiwiRGF0ZVBvc2l0aW9uIjoiUmlnaHQiLCJTaGFwZVR5cGUiOjE3LCJTaGFwZVNpemUiOjAsIlNwYWNpbmciOjUsIlNoYXBlU3R5bGUiOnsiJGlkIjoiMTY3NCIsIk1hcmdpbiI6eyIkaWQiOiIxNjc1IiwiVG9wIjowLjAsIkxlZnQiOjAuMCwiUmlnaHQiOjAuMCwiQm90dG9tIjowLjB9LCJQYWRkaW5nIjp7IiRpZCI6IjE2NzYiLCJUb3AiOjAuMCwiTGVmdCI6MC4wLCJSaWdodCI6MC4wLCJCb3R0b20iOjAuMH0sIkJhY2tncm91bmQiOnsiJGlkIjoiMTY3NyIsIkNvbG9yIjp7IiRpZCI6IjE2NzgiLCJBIjoyNTUsIlIiOjIyOSwiRyI6MjksIkIiOjUzfX0sIklzVmlzaWJsZSI6dHJ1ZSwiV2lkdGgiOjE0LjAsIkhlaWdodCI6MTQuMCwiQm9yZGVyU3R5bGUiOnsiJGlkIjoiMTY3OSIsIkxpbmVDb2xvciI6bnVsbCwiTGluZVdlaWdodCI6MC4wLCJMaW5lVHlwZSI6MCwiUGFyZW50U3R5bGUiOm51bGx9LCJQYXJlbnRTdHlsZSI6bnVsbH0sIlRpdGxlU3R5bGUiOnsiJGlkIjoiMTY4MCIsIkZvbnRTZXR0aW5ncyI6eyIkaWQiOiIxNjgxIiwiRm9udFNpemUiOjEwLCJGb250TmFtZSI6IkNhbGlicmkiLCJJc0JvbGQiOmZhbHNlLCJJc0l0YWxpYyI6ZmFsc2UsIklzVW5kZXJsaW5lZCI6ZmFsc2UsIlBhcmVudFN0eWxlIjpudWxsfSwiQXV0b1NpemUiOjAsIkZvcmVncm91bmQiOnsiJGlkIjoiMTY4MiIsIkNvbG9yIjp7IiRpZCI6IjE2ODM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TY4NCIsIlRvcCI6MC4wLCJMZWZ0IjowLjAsIlJpZ2h0IjowLjAsIkJvdHRvbSI6MC4wfSwiUGFkZGluZyI6eyIkaWQiOiIxNjg1IiwiVG9wIjowLjAsIkxlZnQiOjAuMCwiUmlnaHQiOjAuMCwiQm90dG9tIjowLjB9LCJCYWNrZ3JvdW5kIjp7IiRpZCI6IjE2ODYiLCJDb2xvciI6eyIkaWQiOiIxNjg3IiwiQSI6MCwiUiI6MjU1LCJHIjoyNTUsIkIiOjI1NX19LCJJc1Zpc2libGUiOnRydWUsIldpZHRoIjowLjAsIkhlaWdodCI6MC4wLCJCb3JkZXJTdHlsZSI6bnVsbCwiUGFyZW50U3R5bGUiOm51bGx9LCJEYXRlU3R5bGUiOnsiJGlkIjoiMTY4OCIsIkZvbnRTZXR0aW5ncyI6eyIkaWQiOiIxNjg5IiwiRm9udFNpemUiOjEwLCJGb250TmFtZSI6IkNhbGlicmkiLCJJc0JvbGQiOmZhbHNlLCJJc0l0YWxpYyI6ZmFsc2UsIklzVW5kZXJsaW5lZCI6ZmFsc2UsIlBhcmVudFN0eWxlIjpudWxsfSwiQXV0b1NpemUiOjAsIkZvcmVncm91bmQiOnsiJGlkIjoiMTY5MCIsIkNvbG9yIjp7IiRpZCI6IjE2OTE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2OTIiLCJUb3AiOjAuMCwiTGVmdCI6MC4wLCJSaWdodCI6MC4wLCJCb3R0b20iOjAuMH0sIlBhZGRpbmciOnsiJGlkIjoiMTY5MyIsIlRvcCI6MC4wLCJMZWZ0IjowLjAsIlJpZ2h0IjowLjAsIkJvdHRvbSI6MC4wfSwiQmFja2dyb3VuZCI6eyIkaWQiOiIxNjk0IiwiQ29sb3IiOnsiJGlkIjoiMTY5NSIsIkEiOjAsIlIiOjI1NSwiRyI6MjU1LCJCIjoyNTV9fSwiSXNWaXNpYmxlIjpmYWxzZSwiV2lkdGgiOjAuMCwiSGVpZ2h0IjowLjAsIkJvcmRlclN0eWxlIjpudWxsLCJQYXJlbnRTdHlsZSI6bnVsbH0sIkRhdGVGb3JtYXQiOnsiJGlkIjoiMTY5NiIsIkZvcm1hdFN0cmluZyI6Ik1NTSBkLCB5eXl5IiwiU2VwYXJhdG9yIjoiLyIsIlVzZUludGVybmF0aW9uYWxEYXRlRm9ybWF0IjpmYWxzZSwiRGF0ZUlzVmlzaWJsZSI6dHJ1ZSwiVGltZUlzVmlzaWJsZSI6ZmFsc2UsIkhvdXJEaWdpdHMiOjEsIkFtUG1EZXNpZ25hdG9yIjoyLCJUcmltMDBNaW51dGVzIjpmYWxzZSwiTGFzdEtub3duVmlzaWJpbGl0eVN0YXRlIjp7IiRpZCI6IjE2OTciLCJEYXRlUGFydElzVmlzaWJsZSI6dHJ1ZSwiVGltZVBhcnRJc1Zpc2libGUiOmZhbHNlfX0sIldlZWtOdW1iZXJpbmciOnsiJGlkIjoiMTY5OCIsIkZvcm1hdCI6MCwiSXNWaXNpYmxlIjpmYWxzZSwiTGFzdEtub3duVmlzaWJpbGl0eVN0YXRlIjpmYWxzZX0sIklzVmlzaWJsZSI6dHJ1ZSwiUGFyZW50U3R5bGUiOm51bGx9LCJIeXBlcmxpbmsiOnsiJGlkIjoiMTY5OSIsIkFkZHJlc3MiOiIiLCJTdWJBZGRyZXNzIjoiIn0sIkltcG9ydElkIjpudWxsfSx7IiRpZCI6IjE3MDAiLCJJZCI6Ijk1MzM5YjQ4LTYyYjEtNDQwMi1iZGU1LTVlN2RkMWJjZWU2MyIsIkluZGV4IjoxMSwiR3JvdXBJZCI6IjdkN2EyMWVhLWIxODctNGY0Zi1hY2ExLTliNGJjMzI1MmY2MyIsIlRpdGxlIjoiKkRhdGEgcmVmcmVzaCIsIkRhdGVUaW1lIjoiMjAyMi0wMS0zMVQyMzo1OTowMCIsIlBlcmNlbnRhZ2VDb21wbGV0ZSI6bnVsbCwiTm90ZSI6bnVsbCwiU3R5bGUiOnsiJGlkIjoiMTcwMSIsIlRpdGxlUG9zaXRpb24iOiJSaWdodCIsIkRhdGVQb3NpdGlvbiI6IlJpZ2h0IiwiU2hhcGVUeXBlIjoxNywiU2hhcGVTaXplIjowLCJTcGFjaW5nIjo1LCJTaGFwZVN0eWxlIjp7IiRpZCI6IjE3MDIiLCJNYXJnaW4iOnsiJHJlZiI6IjgifSwiUGFkZGluZyI6eyIkcmVmIjoiOSJ9LCJCYWNrZ3JvdW5kIjp7IiRpZCI6IjE3MDMiLCJDb2xvciI6eyIkaWQiOiIxNzA0IiwiQSI6MjU1LCJSIjoyMjksIkciOjI5LCJCIjo1M319LCJJc1Zpc2libGUiOnRydWUsIldpZHRoIjoxNC4wLCJIZWlnaHQiOjE0LjAsIkJvcmRlclN0eWxlIjp7IiRpZCI6IjE3MDUiLCJMaW5lQ29sb3IiOm51bGwsIkxpbmVXZWlnaHQiOjAuMCwiTGluZVR5cGUiOjAsIlBhcmVudFN0eWxlIjpudWxsfSwiUGFyZW50U3R5bGUiOm51bGx9LCJUaXRsZVN0eWxlIjp7IiRpZCI6IjE3MDYiLCJGb250U2V0dGluZ3MiOnsiJGlkIjoiMTcwNyIsIkZvbnRTaXplIjoxMCwiRm9udE5hbWUiOiJDYWxpYnJpIiwiSXNCb2xkIjpmYWxzZSwiSXNJdGFsaWMiOmZhbHNlLCJJc1VuZGVybGluZWQiOmZhbHNlLCJQYXJlbnRTdHlsZSI6bnVsbH0sIkF1dG9TaXplIjowLCJGb3JlZ3JvdW5kIjp7IiRpZCI6IjE3MDgiLCJDb2xvciI6eyIkaWQiOiIxNzA5IiwiQSI6MjU1LCJSIjowLCJHIjowLCJCIjowfX0sIk1heFdpZHRoIjoyMDAuMCwiTWF4SGVpZ2h0IjoiSW5maW5pdHkiLCJTbWFydEZvcmVncm91bmRJc0FjdGl2ZSI6ZmFsc2UsIkhvcml6b250YWxBbGlnbm1lbnQiOjAsIlZlcnRpY2FsQWxpZ25tZW50IjowLCJTbWFydEZvcmVncm91bmQiOm51bGwsIkJhY2tncm91bmRGaWxsVHlwZSI6MCwiTWFyZ2luIjp7IiRyZWYiOiIxNyJ9LCJQYWRkaW5nIjp7IiRyZWYiOiIxOCJ9LCJCYWNrZ3JvdW5kIjp7IiRpZCI6IjE3MTAiLCJDb2xvciI6eyIkaWQiOiIxNzExIiwiQSI6MCwiUiI6MjU1LCJHIjoyNTUsIkIiOjI1NX19LCJJc1Zpc2libGUiOnRydWUsIldpZHRoIjowLjAsIkhlaWdodCI6MC4wLCJCb3JkZXJTdHlsZSI6bnVsbCwiUGFyZW50U3R5bGUiOm51bGx9LCJEYXRlU3R5bGUiOnsiJGlkIjoiMTcxMiIsIkZvbnRTZXR0aW5ncyI6eyIkaWQiOiIxNzEzIiwiRm9udFNpemUiOjEwLCJGb250TmFtZSI6IkNhbGlicmkiLCJJc0JvbGQiOmZhbHNlLCJJc0l0YWxpYyI6ZmFsc2UsIklzVW5kZXJsaW5lZCI6ZmFsc2UsIlBhcmVudFN0eWxlIjpudWxsfSwiQXV0b1NpemUiOjAsIkZvcmVncm91bmQiOnsiJGlkIjoiMTcxNCIsIkNvbG9yIjp7IiRpZCI6IjE3MTU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yNSJ9LCJQYWRkaW5nIjp7IiRyZWYiOiIyNiJ9LCJCYWNrZ3JvdW5kIjp7IiRpZCI6IjE3MTYiLCJDb2xvciI6eyIkaWQiOiIxNzE3IiwiQSI6MCwiUiI6MjU1LCJHIjoyNTUsIkIiOjI1NX19LCJJc1Zpc2libGUiOmZhbHNlLCJXaWR0aCI6MC4wLCJIZWlnaHQiOjAuMCwiQm9yZGVyU3R5bGUiOm51bGwsIlBhcmVudFN0eWxlIjpudWxsfSwiRGF0ZUZvcm1hdCI6eyIkcmVmIjoiMzE0In0sIldlZWtOdW1iZXJpbmciOnsiJGlkIjoiMTcxOCIsIkZvcm1hdCI6MCwiSXNWaXNpYmxlIjpmYWxzZSwiTGFzdEtub3duVmlzaWJpbGl0eVN0YXRlIjpmYWxzZX0sIklzVmlzaWJsZSI6dHJ1ZSwiUGFyZW50U3R5bGUiOm51bGx9LCJIeXBlcmxpbmsiOnsiJGlkIjoiMTcxOSIsIkFkZHJlc3MiOiIiLCJTdWJBZGRyZXNzIjoiIn0sIkltcG9ydElkIjpudWxsfSx7IiRpZCI6IjE3MjAiLCJJZCI6IjhhZDlmOTRkLTE5MjYtNDdjNy04Zjg2LTYxZTJlOGZiMWY5YiIsIkluZGV4IjoxMiwiR3JvdXBJZCI6IjdkN2EyMWVhLWIxODctNGY0Zi1hY2ExLTliNGJjMzI1MmY2MyIsIlRpdGxlIjoiQ2xhc3MgSSIsIkRhdGVUaW1lIjoiMjAyMi0xMC0wMVQyMzo1OTowMCIsIlBlcmNlbnRhZ2VDb21wbGV0ZSI6OTAuMCwiTm90ZSI6bnVsbCwiU3R5bGUiOnsiJGlkIjoiMTcyMSIsIlRpdGxlUG9zaXRpb24iOiJSaWdodCIsIkRhdGVQb3NpdGlvbiI6IlJpZ2h0IiwiU2hhcGVUeXBlIjoxNywiU2hhcGVTaXplIjowLCJTcGFjaW5nIjo1LCJTaGFwZVN0eWxlIjp7IiRpZCI6IjE3MjIiLCJNYXJnaW4iOnsiJHJlZiI6IjgifSwiUGFkZGluZyI6eyIkcmVmIjoiOSJ9LCJCYWNrZ3JvdW5kIjp7IiRpZCI6IjE3MjMiLCJDb2xvciI6eyIkaWQiOiIxNzI0IiwiQSI6MjU1LCJSIjoyMjksIkciOjI5LCJCIjo1M319LCJJc1Zpc2libGUiOnRydWUsIldpZHRoIjoxNC4wLCJIZWlnaHQiOjE0LjAsIkJvcmRlclN0eWxlIjp7IiRpZCI6IjE3MjUiLCJMaW5lQ29sb3IiOm51bGwsIkxpbmVXZWlnaHQiOjAuMCwiTGluZVR5cGUiOjAsIlBhcmVudFN0eWxlIjpudWxsfSwiUGFyZW50U3R5bGUiOm51bGx9LCJUaXRsZVN0eWxlIjp7IiRpZCI6IjE3MjYiLCJGb250U2V0dGluZ3MiOnsiJGlkIjoiMTcyNyIsIkZvbnRTaXplIjoxMCwiRm9udE5hbWUiOiJDYWxpYnJpIiwiSXNCb2xkIjpmYWxzZSwiSXNJdGFsaWMiOmZhbHNlLCJJc1VuZGVybGluZWQiOmZhbHNlLCJQYXJlbnRTdHlsZSI6bnVsbH0sIkF1dG9TaXplIjowLCJGb3JlZ3JvdW5kIjp7IiRpZCI6IjE3MjgiLCJDb2xvciI6eyIkaWQiOiIxNzI5IiwiQSI6MjU1LCJSIjowLCJHIjowLCJCIjowfX0sIk1heFdpZHRoIjoyMDAuMCwiTWF4SGVpZ2h0IjoiSW5maW5pdHkiLCJTbWFydEZvcmVncm91bmRJc0FjdGl2ZSI6ZmFsc2UsIkhvcml6b250YWxBbGlnbm1lbnQiOjAsIlZlcnRpY2FsQWxpZ25tZW50IjowLCJTbWFydEZvcmVncm91bmQiOm51bGwsIkJhY2tncm91bmRGaWxsVHlwZSI6MCwiTWFyZ2luIjp7IiRyZWYiOiIxNyJ9LCJQYWRkaW5nIjp7IiRyZWYiOiIxOCJ9LCJCYWNrZ3JvdW5kIjp7IiRpZCI6IjE3MzAiLCJDb2xvciI6eyIkaWQiOiIxNzMxIiwiQSI6MCwiUiI6MjU1LCJHIjoyNTUsIkIiOjI1NX19LCJJc1Zpc2libGUiOnRydWUsIldpZHRoIjowLjAsIkhlaWdodCI6MC4wLCJCb3JkZXJTdHlsZSI6bnVsbCwiUGFyZW50U3R5bGUiOm51bGx9LCJEYXRlU3R5bGUiOnsiJGlkIjoiMTczMiIsIkZvbnRTZXR0aW5ncyI6eyIkaWQiOiIxNzMzIiwiRm9udFNpemUiOjEwLCJGb250TmFtZSI6IkNhbGlicmkiLCJJc0JvbGQiOmZhbHNlLCJJc0l0YWxpYyI6ZmFsc2UsIklzVW5kZXJsaW5lZCI6ZmFsc2UsIlBhcmVudFN0eWxlIjpudWxsfSwiQXV0b1NpemUiOjAsIkZvcmVncm91bmQiOnsiJGlkIjoiMTczNCIsIkNvbG9yIjp7IiRpZCI6IjE3MzU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yNSJ9LCJQYWRkaW5nIjp7IiRyZWYiOiIyNiJ9LCJCYWNrZ3JvdW5kIjp7IiRpZCI6IjE3MzYiLCJDb2xvciI6eyIkaWQiOiIxNzM3IiwiQSI6MCwiUiI6MjU1LCJHIjoyNTUsIkIiOjI1NX19LCJJc1Zpc2libGUiOmZhbHNlLCJXaWR0aCI6MC4wLCJIZWlnaHQiOjAuMCwiQm9yZGVyU3R5bGUiOm51bGwsIlBhcmVudFN0eWxlIjpudWxsfSwiRGF0ZUZvcm1hdCI6eyIkaWQiOiIxNzM4IiwiRm9ybWF0U3RyaW5nIjoiTU1NIGQsIHl5eXkiLCJTZXBhcmF0b3IiOiIvIiwiVXNlSW50ZXJuYXRpb25hbERhdGVGb3JtYXQiOmZhbHNlLCJEYXRlSXNWaXNpYmxlIjp0cnVlLCJUaW1lSXNWaXNpYmxlIjpmYWxzZSwiSG91ckRpZ2l0cyI6MSwiQW1QbURlc2lnbmF0b3IiOjIsIlRyaW0wME1pbnV0ZXMiOmZhbHNlLCJMYXN0S25vd25WaXNpYmlsaXR5U3RhdGUiOnsiJGlkIjoiMTczOSIsIkRhdGVQYXJ0SXNWaXNpYmxlIjp0cnVlLCJUaW1lUGFydElzVmlzaWJsZSI6ZmFsc2V9fSwiV2Vla051bWJlcmluZyI6eyIkaWQiOiIxNzQwIiwiRm9ybWF0IjowLCJJc1Zpc2libGUiOmZhbHNlLCJMYXN0S25vd25WaXNpYmlsaXR5U3RhdGUiOmZhbHNlfSwiSXNWaXNpYmxlIjp0cnVlLCJQYXJlbnRTdHlsZSI6bnVsbH0sIkh5cGVybGluayI6eyIkaWQiOiIxNzQxIiwiQWRkcmVzcyI6IiIsIlN1YkFkZHJlc3MiOiIifSwiSW1wb3J0SWQiOm51bGx9XSwiSWQiOiI5NThjZDM4Mi1lZWI1LTQ2ZWEtYTdjNS05ZjMzNDlkMTg5MmYiLCJJc1NpbmdsZUl0ZW1Sb3ciOmZhbHNlfSx7IiRpZCI6IjE3NDIiLCJfdGFza3MiOlt7IiRpZCI6IjE3NDMiLCJfYXR0YWNoZWRNaWxlc3RvbmVzIjpbXSwiVGFza0RlZmluaXRpb24iOnsiJGlkIjoiMTc0NCIsIkdyb3VwTmFtZSI6bnVsbCwiU3RhcnREYXRlIjoiMjAyMS0wMS0wNFQxOTozNTowMFoiLCJFbmREYXRlIjoiMjAyMy0xMi0yN1QyMDozOTowMFoiLCJQZXJjZW50YWdlQ29tcGxldGUiOjUwLjAsIlN0eWxlIjp7IiRpZCI6IjE3NDUiLCJTaGFwZSI6NCwiU2hhcGVUaGlja25lc3MiOjAsIkR1cmF0aW9uRm9ybWF0IjowLCJJbmNsdWRlTm9uV29ya2luZ0RheXNJbkR1cmF0aW9uIjpmYWxzZSwiUGVyY2VudGFnZUNvbXBsZXRlU3R5bGUiOnsiJGlkIjoiMTc0NiIsIkZvbnRTZXR0aW5ncyI6eyIkaWQiOiIxNzQ3IiwiRm9udFNpemUiOjEwLCJGb250TmFtZSI6IkNhbGlicmkiLCJJc0JvbGQiOmZhbHNlLCJJc0l0YWxpYyI6ZmFsc2UsIklzVW5kZXJsaW5lZCI6ZmFsc2UsIlBhcmVudFN0eWxlIjpudWxsfSwiQXV0b1NpemUiOjAsIkZvcmVncm91bmQiOnsiJGlkIjoiMTc0OCIsIkNvbG9yIjp7IiRpZCI6IjE3NDkiLCJBIjoyNTUsIlIiOjE5MiwiRyI6ODAsIkIiOjc3fX0sIk1heFdpZHRoIjoyMDAuMCwiTWF4SGVpZ2h0IjoiSW5maW5pdHkiLCJTbWFydEZvcmVncm91bmRJc0FjdGl2ZSI6ZmFsc2UsIkhvcml6b250YWxBbGlnbm1lbnQiOjAsIlZlcnRpY2FsQWxpZ25tZW50IjowLCJTbWFydEZvcmVncm91bmQiOm51bGwsIkJhY2tncm91bmRGaWxsVHlwZSI6MCwiTWFyZ2luIjp7IiRpZCI6IjE3NTAiLCJUb3AiOjAuMCwiTGVmdCI6MC4wLCJSaWdodCI6MC4wLCJCb3R0b20iOjAuMH0sIlBhZGRpbmciOnsiJGlkIjoiMTc1MSIsIlRvcCI6MC4wLCJMZWZ0IjowLjAsIlJpZ2h0IjowLjAsIkJvdHRvbSI6MC4wfSwiQmFja2dyb3VuZCI6eyIkcmVmIjoiNDMifSwiSXNWaXNpYmxlIjp0cnVlLCJXaWR0aCI6MC4wLCJIZWlnaHQiOjAuMCwiQm9yZGVyU3R5bGUiOnsiJGlkIjoiMTc1MiIsIkxpbmVDb2xvciI6bnVsbCwiTGluZVdlaWdodCI6MC4wLCJMaW5lVHlwZSI6MCwiUGFyZW50U3R5bGUiOm51bGx9LCJQYXJlbnRTdHlsZSI6bnVsbH0sIkR1cmF0aW9uU3R5bGUiOnsiJGlkIjoiMTc1MyIsIkZvbnRTZXR0aW5ncyI6eyIkaWQiOiIxNzU0IiwiRm9udFNpemUiOjEwLCJGb250TmFtZSI6IkNhbGlicmkiLCJJc0JvbGQiOmZhbHNlLCJJc0l0YWxpYyI6ZmFsc2UsIklzVW5kZXJsaW5lZCI6ZmFsc2UsIlBhcmVudFN0eWxlIjpudWxsfSwiQXV0b1NpemUiOjAsIkZvcmVncm91bmQiOnsiJGlkIjoiMTc1NSIsIkNvbG9yIjp7IiRyZWYiOiI0OSJ9fSwiTWF4V2lkdGgiOjIwMC4wLCJNYXhIZWlnaHQiOiJJbmZpbml0eSIsIlNtYXJ0Rm9yZWdyb3VuZElzQWN0aXZlIjpmYWxzZSwiSG9yaXpvbnRhbEFsaWdubWVudCI6MCwiVmVydGljYWxBbGlnbm1lbnQiOjAsIlNtYXJ0Rm9yZWdyb3VuZCI6bnVsbCwiQmFja2dyb3VuZEZpbGxUeXBlIjowLCJNYXJnaW4iOnsiJGlkIjoiMTc1NiIsIlRvcCI6MC4wLCJMZWZ0IjowLjAsIlJpZ2h0IjowLjAsIkJvdHRvbSI6MC4wfSwiUGFkZGluZyI6eyIkaWQiOiIxNzU3IiwiVG9wIjowLjAsIkxlZnQiOjAuMCwiUmlnaHQiOjAuMCwiQm90dG9tIjowLjB9LCJCYWNrZ3JvdW5kIjp7IiRyZWYiOiI1MiJ9LCJJc1Zpc2libGUiOnRydWUsIldpZHRoIjowLjAsIkhlaWdodCI6MC4wLCJCb3JkZXJTdHlsZSI6eyIkaWQiOiIxNzU4IiwiTGluZUNvbG9yIjpudWxsLCJMaW5lV2VpZ2h0IjowLjAsIkxpbmVUeXBlIjowLCJQYXJlbnRTdHlsZSI6bnVsbH0sIlBhcmVudFN0eWxlIjpudWxsfSwiSG9yaXpvbnRhbENvbm5lY3RvclN0eWxlIjp7IiRpZCI6IjE3NTkiLCJMaW5lQ29sb3IiOnsiJHJlZiI6IjU1In0sIkxpbmVXZWlnaHQiOjEuMCwiTGluZVR5cGUiOjAsIlBhcmVudFN0eWxlIjpudWxsfSwiVmVydGljYWxDb25uZWN0b3JTdHlsZSI6eyIkaWQiOiIxNzYwIiwiTGluZUNvbG9yIjp7IiRyZWYiOiI1OCJ9LCJMaW5lV2VpZ2h0IjowLjAsIkxpbmVUeXBlIjowLCJQYXJlbnRTdHlsZSI6bnVsbH0sIk1hcmdpbiI6bnVsbCwiU3RhcnREYXRlUG9zaXRpb24iOjEsIkVuZERhdGVQb3NpdGlvbiI6MSwiRGF0ZUlzVmlzaWJsZSI6dHJ1ZSwiVGl0bGVQb3NpdGlvbiI6MiwiRHVyYXRpb25Qb3NpdGlvbiI6NiwiUGVyY2VudGFnZUNvbXBsZXRlZFBvc2l0aW9uIjo2LCJTcGFjaW5nIjozLCJJc0JlbG93VGltZWJhbmQiOnRydWUsIlBlcmNlbnRhZ2VDb21wbGV0ZVNoYXBlT3BhY2l0eSI6MzUsIlNoYXBlU3R5bGUiOnsiJGlkIjoiMTc2MSIsIk1hcmdpbiI6eyIkaWQiOiIxNzYyIiwiVG9wIjowLjAsIkxlZnQiOjQuMCwiUmlnaHQiOjQuMCwiQm90dG9tIjowLjB9LCJQYWRkaW5nIjp7IiRpZCI6IjE3NjMiLCJUb3AiOjAuMCwiTGVmdCI6MC4wLCJSaWdodCI6MC4wLCJCb3R0b20iOjAuMH0sIkJhY2tncm91bmQiOnsiJGlkIjoiMTc2NCIsIkNvbG9yIjp7IiRpZCI6IjE3NjUiLCJBIjoyNTUsIlIiOjIyOSwiRyI6MjksIkIiOjUzfX0sIklzVmlzaWJsZSI6dHJ1ZSwiV2lkdGgiOjAuMCwiSGVpZ2h0IjoxMC4wLCJCb3JkZXJTdHlsZSI6eyIkaWQiOiIxNzY2IiwiTGluZUNvbG9yIjp7IiRpZCI6IjE3NjciLCIkdHlwZSI6Ik5MUkUuQ29tbW9uLkRvbS5Tb2xpZENvbG9yQnJ1c2gsIE5MUkUuQ29tbW9uIiwiQ29sb3IiOnsiJGlkIjoiMTc2OCIsIkEiOjI1NSwiUiI6MjU1LCJHIjowLCJCIjowfX0sIkxpbmVXZWlnaHQiOjAuMCwiTGluZVR5cGUiOjAsIlBhcmVudFN0eWxlIjpudWxsfSwiUGFyZW50U3R5bGUiOm51bGx9LCJUaXRsZVN0eWxlIjp7IiRpZCI6IjE3NjkiLCJGb250U2V0dGluZ3MiOnsiJGlkIjoiMTc3MCIsIkZvbnRTaXplIjoxMCwiRm9udE5hbWUiOiJDYWxpYnJpIiwiSXNCb2xkIjp0cnVlLCJJc0l0YWxpYyI6ZmFsc2UsIklzVW5kZXJsaW5lZCI6ZmFsc2UsIlBhcmVudFN0eWxlIjpudWxsfSwiQXV0b1NpemUiOjAsIkZvcmVncm91bmQiOnsiJGlkIjoiMTc3MSIsIkNvbG9yIjp7IiRpZCI6IjE3NzIiLCJBIjoyNTUsIlIiOjI1NSwiRyI6MjU1LCJCIjoyNTV9fSwiTWF4V2lkdGgiOjkwMC4wLCJNYXhIZWlnaHQiOiJJbmZpbml0eSIsIlNtYXJ0Rm9yZWdyb3VuZElzQWN0aXZlIjpmYWxzZSwiSG9yaXpvbnRhbEFsaWdubWVudCI6MSwiVmVydGljYWxBbGlnbm1lbnQiOjAsIlNtYXJ0Rm9yZWdyb3VuZCI6bnVsbCwiQmFja2dyb3VuZEZpbGxUeXBlIjowLCJNYXJnaW4iOnsiJGlkIjoiMTc3MyIsIlRvcCI6MC4wLCJMZWZ0IjowLjAsIlJpZ2h0IjowLjAsIkJvdHRvbSI6MC4wfSwiUGFkZGluZyI6eyIkaWQiOiIxNzc0IiwiVG9wIjowLjAsIkxlZnQiOjAuMCwiUmlnaHQiOjAuMCwiQm90dG9tIjowLjB9LCJCYWNrZ3JvdW5kIjp7IiRpZCI6IjE3NzUiLCJDb2xvciI6eyIkaWQiOiIxNzc2IiwiQSI6MCwiUiI6MjU1LCJHIjoyNTUsIkIiOjI1NX19LCJJc1Zpc2libGUiOnRydWUsIldpZHRoIjowLjAsIkhlaWdodCI6MC4wLCJCb3JkZXJTdHlsZSI6eyIkaWQiOiIxNzc3IiwiTGluZUNvbG9yIjpudWxsLCJMaW5lV2VpZ2h0IjowLjAsIkxpbmVUeXBlIjowLCJQYXJlbnRTdHlsZSI6bnVsbH0sIlBhcmVudFN0eWxlIjpudWxsfSwiRGF0ZVN0eWxlIjp7IiRpZCI6IjE3NzgiLCJGb250U2V0dGluZ3MiOnsiJGlkIjoiMTc3OSIsIkZvbnRTaXplIjoxMCwiRm9udE5hbWUiOiJDYWxpYnJpIiwiSXNCb2xkIjpmYWxzZSwiSXNJdGFsaWMiOmZhbHNlLCJJc1VuZGVybGluZWQiOmZhbHNlLCJQYXJlbnRTdHlsZSI6bnVsbH0sIkF1dG9TaXplIjowLCJGb3JlZ3JvdW5kIjp7IiRpZCI6IjE3ODAiLCJDb2xvciI6eyIkaWQiOiIxNzgxIiwiQSI6MjU1LCJSIjo2NCwiRyI6NjQsIkIiOjY1fX0sIk1heFdpZHRoIjoyMDAuMCwiTWF4SGVpZ2h0IjoiSW5maW5pdHkiLCJTbWFydEZvcmVncm91bmRJc0FjdGl2ZSI6ZmFsc2UsIkhvcml6b250YWxBbGlnbm1lbnQiOjAsIlZlcnRpY2FsQWxpZ25tZW50IjowLCJTbWFydEZvcmVncm91bmQiOm51bGwsIkJhY2tncm91bmRGaWxsVHlwZSI6MCwiTWFyZ2luIjp7IiRpZCI6IjE3ODIiLCJUb3AiOjAuMCwiTGVmdCI6MC4wLCJSaWdodCI6MC4wLCJCb3R0b20iOjAuMH0sIlBhZGRpbmciOnsiJGlkIjoiMTc4MyIsIlRvcCI6MC4wLCJMZWZ0IjowLjAsIlJpZ2h0IjowLjAsIkJvdHRvbSI6MC4wfSwiQmFja2dyb3VuZCI6eyIkaWQiOiIxNzg0IiwiQ29sb3IiOnsiJGlkIjoiMTc4NSIsIkEiOjAsIlIiOjI1NSwiRyI6MjU1LCJCIjoyNTV9fSwiSXNWaXNpYmxlIjp0cnVlLCJXaWR0aCI6MC4wLCJIZWlnaHQiOjAuMCwiQm9yZGVyU3R5bGUiOnsiJGlkIjoiMTc4NiIsIkxpbmVDb2xvciI6bnVsbCwiTGluZVdlaWdodCI6MC4wLCJMaW5lVHlwZSI6MCwiUGFyZW50U3R5bGUiOm51bGx9LCJQYXJlbnRTdHlsZSI6bnVsbH0sIkRhdGVGb3JtYXQiOnsiJGlkIjoiMTc4Ny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zg4IiwiRm9ybWF0IjowLCJJc1Zpc2libGUiOmZhbHNlLCJMYXN0S25vd25WaXNpYmlsaXR5U3RhdGUiOmZhbHNlfSwiSXNWaXNpYmxlIjp0cnVlLCJQYXJlbnRTdHlsZSI6bnVsbH0sIkluZGV4IjoxNCwiU21hcnREdXJhdGlvbkFjdGl2YXRlZCI6ZmFsc2UsIkRhdGVGb3JtYXQiOnsiJHJlZiI6IjE3ODcifSwiV2Vla051bWJlcmluZyI6eyIkaWQiOiIxNzg5IiwiRm9ybWF0IjowLCJJc1Zpc2libGUiOmZhbHNlLCJMYXN0S25vd25WaXNpYmlsaXR5U3RhdGUiOmZhbHNlfSwiSWQiOiI1MDVkYTkyMS01M2ZlLTRkMDQtYjhkYy03Yjk5YWMxYzFhNzEiLCJJbXBvcnRJZCI6bnVsbCwiVGl0bGUiOiJQcm9kdWN0aW9uIiwiTm90ZSI6bnVsbCwiSHlwZXJsaW5rIjp7IiRpZCI6IjE3OTAiLCJBZGRyZXNzIjoiIiwiU3ViQWRkcmVzcyI6IiJ9LCJJc0NoYW5nZWQiOmZhbHNlLCJJc05ldyI6ZmFsc2V9fV0sIl9taWxlc3RvbmVzIjpbXSwiSWQiOiIwMDAwMDAwMC0wMDAwLTAwMDAtMDAwMC0wMDAwMDAwMDAwMDAiLCJJc1NpbmdsZUl0ZW1Sb3ciOnRydWV9XSwiSW5kZXgiOjEsIklkIjoiZDkwY2M1NzctMjVlMy00NDRlLWE1MWYtZTQ0OWQyNjlhYzIzIiwiSGVhZGVyVGV4dCI6IkNhbmFkYSIsIklzRGVmYXVsdCI6ZmFsc2UsIlN0eWxlIjp7IiRpZCI6IjE3OTEiLCJIZWFkZXJTdHlsZSI6eyIkaWQiOiIxNzkyIiwiVGV4dFN0eWxlIjp7IiRpZCI6IjE3OTMiLCJGb250U2V0dGluZ3MiOnsiJGlkIjoiMTc5NCIsIkZvbnRTaXplIjoxMywiRm9udE5hbWUiOiJDYWxpYnJpIiwiSXNCb2xkIjp0cnVlLCJJc0l0YWxpYyI6ZmFsc2UsIklzVW5kZXJsaW5lZCI6ZmFsc2UsIlBhcmVudFN0eWxlIjpudWxsfSwiQXV0b1NpemUiOjAsIkZvcmVncm91bmQiOnsiJGlkIjoiMTc5NSIsIkNvbG9yIjp7IiRpZCI6IjE3OTY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xNzk3IiwiVG9wIjowLjAsIkxlZnQiOjAuMCwiUmlnaHQiOjAuMCwiQm90dG9tIjowLjB9LCJQYWRkaW5nIjp7IiRpZCI6IjE3OTgiLCJUb3AiOjAuMCwiTGVmdCI6MC4wLCJSaWdodCI6MC4wLCJCb3R0b20iOjAuMH0sIkJhY2tncm91bmQiOnsiJGlkIjoiMTc5OSIsIkNvbG9yIjp7IiRpZCI6IjE4MDAiLCJBIjowLCJSIjoyNTUsIkciOjI1NSwiQiI6MjU1fX0sIklzVmlzaWJsZSI6dHJ1ZSwiV2lkdGgiOjAuMCwiSGVpZ2h0IjowLjAsIkJvcmRlclN0eWxlIjpudWxsLCJQYXJlbnRTdHlsZSI6bnVsbH0sIlJlY3RhbmdsZVN0eWxlIjp7IiRpZCI6IjE4MDEiLCJNYXJnaW4iOnsiJGlkIjoiMTgwMiIsIlRvcCI6MC4wLCJMZWZ0IjowLjAsIlJpZ2h0IjowLjAsIkJvdHRvbSI6MC4wfSwiUGFkZGluZyI6eyIkaWQiOiIxODAzIiwiVG9wIjowLjAsIkxlZnQiOjAuMCwiUmlnaHQiOjAuMCwiQm90dG9tIjowLjB9LCJCYWNrZ3JvdW5kIjp7IiRpZCI6IjE4MDQiLCJDb2xvciI6eyIkaWQiOiIxODA1IiwiQSI6MjA0LCJSIjozNywiRyI6NDcsIkIiOjEwOH19LCJJc1Zpc2libGUiOnRydWUsIldpZHRoIjowLjAsIkhlaWdodCI6MC4wLCJCb3JkZXJTdHlsZSI6eyIkaWQiOiIxODA2IiwiTGluZUNvbG9yIjp7IiRpZCI6IjE4MDciLCIkdHlwZSI6Ik5MUkUuQ29tbW9uLkRvbS5Tb2xpZENvbG9yQnJ1c2gsIE5MUkUuQ29tbW9uIiwiQ29sb3IiOnsiJGlkIjoiMTgwOCIsIkEiOjI1NSwiUiI6MjU1LCJHIjoyNTUsIkIiOjI1NX19LCJMaW5lV2VpZ2h0IjowLjAsIkxpbmVUeXBlIjowLCJQYXJlbnRTdHlsZSI6bnVsbH0sIlBhcmVudFN0eWxlIjpudWxsfSwiTWFyZ2luIjp7IiRpZCI6IjE4MDkiLCJUb3AiOjAuMCwiTGVmdCI6MC4wLCJSaWdodCI6MC4wLCJCb3R0b20iOjAuMH0sIlBhZGRpbmciOnsiJGlkIjoiMTgxMCIsIlRvcCI6MC4wLCJMZWZ0IjowLjAsIlJpZ2h0IjowLjAsIkJvdHRvbSI6MC4wfSwiQmFja2dyb3VuZCI6bnVsbCwiSXNWaXNpYmxlIjp0cnVlLCJXaWR0aCI6MC4wLCJIZWlnaHQiOjAuMCwiQm9yZGVyU3R5bGUiOm51bGwsIlBhcmVudFN0eWxlIjpudWxsfSwiQmFja2dyb3VuZFN0eWxlIjp7IiRpZCI6IjE4MTEiLCJNYXJnaW4iOnsiJGlkIjoiMTgxMiIsIlRvcCI6MC4wLCJMZWZ0IjowLjAsIlJpZ2h0IjowLjAsIkJvdHRvbSI6MC4wfSwiUGFkZGluZyI6eyIkaWQiOiIxODEzIiwiVG9wIjowLjAsIkxlZnQiOjAuMCwiUmlnaHQiOjAuMCwiQm90dG9tIjowLjB9LCJCYWNrZ3JvdW5kIjp7IiRpZCI6IjE4MTQiLCJDb2xvciI6eyIkaWQiOiIxODE1IiwiQSI6NTEsIlIiOjE2NSwiRyI6MTY1LCJCIjoxNjV9fSwiSXNWaXNpYmxlIjp0cnVlLCJXaWR0aCI6MC4wLCJIZWlnaHQiOjAuMCwiQm9yZGVyU3R5bGUiOnsiJGlkIjoiMTgxNiIsIkxpbmVDb2xvciI6eyIkaWQiOiIxODE3IiwiJHR5cGUiOiJOTFJFLkNvbW1vbi5Eb20uU29saWRDb2xvckJydXNoLCBOTFJFLkNvbW1vbiIsIkNvbG9yIjp7IiRpZCI6IjE4MTgiLCJBIjoyNTUsIlIiOjI1NSwiRyI6MCwiQiI6MH19LCJMaW5lV2VpZ2h0IjowLjAsIkxpbmVUeXBlIjowLCJQYXJlbnRTdHlsZSI6bnVsbH0sIlBhcmVudFN0eWxlIjpudWxsfSwiTWFyZ2luIjp7IiRpZCI6IjE4MTkiLCJUb3AiOjAuMCwiTGVmdCI6MC4wLCJSaWdodCI6MC4wLCJCb3R0b20iOjAuMH0sIlBhZGRpbmciOnsiJGlkIjoiMTgyMCIsIlRvcCI6MC4wLCJMZWZ0IjowLjAsIlJpZ2h0IjowLjAsIkJvdHRvbSI6MC4wfSwiSXNWaXNpYmxlIjp0cnVlLCJXaWR0aCI6MC4wLCJIZWlnaHQiOjAuMCwiQm9yZGVyU3R5bGUiOm51bGwsIlBhcmVudFN0eWxlIjpudWxsfX1dLCJJZCI6IjM5NjM5ZjliLTFiYTMtNDQzZS04Y2I4LWUzOTI5YTkyYjA4ZSIsIkluZGV4IjoxLCJIZWFkZXJUZXh0IjoiTkEiLCJTdHlsZSI6eyIkaWQiOiIxODIxIiwiU3R5bGVJZCI6IjAwMDAwMDAwLTAwMDAtMDAwMC0wMDAwLTAwMDAwMDAwMDAwMCIsIkhlYWRlclN0eWxlIjp7IiRpZCI6IjE4MjIiLCJUZXh0SXNWZXJ0aWNhbCI6dHJ1ZSwiVGV4dFN0eWxlIjp7IiRpZCI6IjE4MjMiLCJGb250U2V0dGluZ3MiOnsiJGlkIjoiMTgyNCIsIkZvbnRTaXplIjoxMywiRm9udE5hbWUiOiJDYWxpYnJpIiwiSXNCb2xkIjp0cnVlLCJJc0l0YWxpYyI6ZmFsc2UsIklzVW5kZXJsaW5lZCI6ZmFsc2UsIlBhcmVudFN0eWxlIjpudWxsfSwiQXV0b1NpemUiOjAsIkZvcmVncm91bmQiOnsiJGlkIjoiMTgyNSIsIkNvbG9yIjp7IiRpZCI6IjE4MjYiLCJBIjoyNTUsIlIiOjM4LCJHIjozOCwiQiI6Mzh9fSwiTWF4V2lkdGgiOiJJbmZpbml0eSIsIk1heEhlaWdodCI6IkluZmluaXR5IiwiU21hcnRGb3JlZ3JvdW5kSXNBY3RpdmUiOmZhbHNlLCJIb3Jpem9udGFsQWxpZ25tZW50IjowLCJWZXJ0aWNhbEFsaWdubWVudCI6MCwiU21hcnRGb3JlZ3JvdW5kIjpudWxsLCJCYWNrZ3JvdW5kRmlsbFR5cGUiOjAsIk1hcmdpbiI6eyIkaWQiOiIxODI3IiwiVG9wIjowLjAsIkxlZnQiOjAuMCwiUmlnaHQiOjAuMCwiQm90dG9tIjowLjB9LCJQYWRkaW5nIjp7IiRpZCI6IjE4MjgiLCJUb3AiOjAuMCwiTGVmdCI6MC4wLCJSaWdodCI6MC4wLCJCb3R0b20iOjAuMH0sIkJhY2tncm91bmQiOnsiJGlkIjoiMTgyOSIsIkNvbG9yIjp7IiRpZCI6IjE4MzAiLCJBIjowLCJSIjoyNTUsIkciOjI1NSwiQiI6MjU1fX0sIklzVmlzaWJsZSI6dHJ1ZSwiV2lkdGgiOjAuMCwiSGVpZ2h0IjowLjAsIkJvcmRlclN0eWxlIjpudWxsLCJQYXJlbnRTdHlsZSI6bnVsbH0sIlJlY3RhbmdsZVN0eWxlIjp7IiRpZCI6IjE4MzEiLCJNYXJnaW4iOnsiJGlkIjoiMTgzMiIsIlRvcCI6MC4wLCJMZWZ0IjowLjAsIlJpZ2h0IjowLjAsIkJvdHRvbSI6MC4wfSwiUGFkZGluZyI6eyIkaWQiOiIxODMzIiwiVG9wIjowLjAsIkxlZnQiOjAuMCwiUmlnaHQiOjAuMCwiQm90dG9tIjowLjB9LCJCYWNrZ3JvdW5kIjp7IiRpZCI6IjE4MzQiLCJDb2xvciI6eyIkaWQiOiIxODM1IiwiQSI6MTI3LCJSIjoxNjUsIkciOjE2NSwiQiI6MTY1fX0sIklzVmlzaWJsZSI6dHJ1ZSwiV2lkdGgiOjAuMCwiSGVpZ2h0IjowLjAsIkJvcmRlclN0eWxlIjp7IiRpZCI6IjE4MzYiLCJMaW5lQ29sb3IiOnsiJGlkIjoiMTgzNyIsIiR0eXBlIjoiTkxSRS5Db21tb24uRG9tLlNvbGlkQ29sb3JCcnVzaCwgTkxSRS5Db21tb24iLCJDb2xvciI6eyIkaWQiOiIxODM4IiwiQSI6MjU1LCJSIjoyNTUsIkciOjAsIkIiOjB9fSwiTGluZVdlaWdodCI6MC4wLCJMaW5lVHlwZSI6MCwiUGFyZW50U3R5bGUiOm51bGx9LCJQYXJlbnRTdHlsZSI6bnVsbH0sIk1hcmdpbiI6eyIkaWQiOiIxODM5IiwiVG9wIjowLjAsIkxlZnQiOjAuMCwiUmlnaHQiOjAuMCwiQm90dG9tIjowLjB9LCJQYWRkaW5nIjp7IiRpZCI6IjE4NDAiLCJUb3AiOjAuMCwiTGVmdCI6MC4wLCJSaWdodCI6MC4wLCJCb3R0b20iOjAuMH0sIkJhY2tncm91bmQiOm51bGwsIklzVmlzaWJsZSI6dHJ1ZSwiV2lkdGgiOjAuMCwiSGVpZ2h0IjowLjAsIkJvcmRlclN0eWxlIjpudWxsLCJQYXJlbnRTdHlsZSI6bnVsbH0sIkJhY2tncm91bmRTdHlsZSI6eyIkaWQiOiIxODQxIiwiTWFyZ2luIjp7IiRpZCI6IjE4NDIiLCJUb3AiOjAuMCwiTGVmdCI6MC4wLCJSaWdodCI6MC4wLCJCb3R0b20iOjAuMH0sIlBhZGRpbmciOnsiJGlkIjoiMTg0MyIsIlRvcCI6MC4wLCJMZWZ0IjowLjAsIlJpZ2h0IjowLjAsIkJvdHRvbSI6MC4wfSwiQmFja2dyb3VuZCI6eyIkaWQiOiIxODQ0IiwiQ29sb3IiOnsiJGlkIjoiMTg0NSIsIkEiOjUxLCJSIjoxNjUsIkciOjE2NSwiQiI6MTY1fX0sIklzVmlzaWJsZSI6dHJ1ZSwiV2lkdGgiOjAuMCwiSGVpZ2h0IjowLjAsIkJvcmRlclN0eWxlIjp7IiRpZCI6IjE4NDYiLCJMaW5lQ29sb3IiOnsiJGlkIjoiMTg0NyIsIiR0eXBlIjoiTkxSRS5Db21tb24uRG9tLlNvbGlkQ29sb3JCcnVzaCwgTkxSRS5Db21tb24iLCJDb2xvciI6eyIkaWQiOiIxODQ4IiwiQSI6MjU1LCJSIjoyNTUsIkciOjAsIkIiOjB9fSwiTGluZVdlaWdodCI6MC4wLCJMaW5lVHlwZSI6MCwiUGFyZW50U3R5bGUiOm51bGx9LCJQYXJlbnRTdHlsZSI6bnVsbH0sIklzQWJvdmVUaW1lYmFuZCI6ZmFsc2UsIlNwYWNpbmciOjUsIkRlZmF1bHRTd2ltbGFuZVRhc2tTdHlsZSI6eyIkaWQiOiIxODQ5IiwiJHR5cGUiOiJOTFJFLkNvbW1vbi5Eb20uU3R5bGVzLkV4cGxpY2l0U2V0YWJsZVRhc2tTdHlsZSwgTkxSRS5Db21tb24iLCJTaGFwZSI6NCwiU2hhcGVUaGlja25lc3MiOjAsIkR1cmF0aW9uRm9ybWF0IjowLCJJbmNsdWRlTm9uV29ya2luZ0RheXNJbkR1cmF0aW9uIjpmYWxzZSwiUGVyY2VudGFnZUNvbXBsZXRlU3R5bGUiOnsiJGlkIjoiMTg1MCIsIkZvbnRTZXR0aW5ncyI6eyIkaWQiOiIxODUxIiwiRm9udFNpemUiOjEwLCJGb250TmFtZSI6IkNhbGlicmkiLCJJc0JvbGQiOmZhbHNlLCJJc0l0YWxpYyI6ZmFsc2UsIklzVW5kZXJsaW5lZCI6ZmFsc2UsIlBhcmVudFN0eWxlIjpudWxsfSwiQXV0b1NpemUiOjAsIkZvcmVncm91bmQiOnsiJGlkIjoiMTg1MiIsIkNvbG9yIjp7IiRpZCI6IjE4NTMiLCJBIjoyNTUsIlIiOjE5MiwiRyI6ODAsIkIiOjc3fX0sIk1heFdpZHRoIjoyMDAuMCwiTWF4SGVpZ2h0IjoiSW5maW5pdHkiLCJTbWFydEZvcmVncm91bmRJc0FjdGl2ZSI6ZmFsc2UsIkhvcml6b250YWxBbGlnbm1lbnQiOjAsIlZlcnRpY2FsQWxpZ25tZW50IjowLCJTbWFydEZvcmVncm91bmQiOm51bGwsIkJhY2tncm91bmRGaWxsVHlwZSI6MCwiTWFyZ2luIjp7IiRpZCI6IjE4NTQiLCJUb3AiOjAuMCwiTGVmdCI6MC4wLCJSaWdodCI6MC4wLCJCb3R0b20iOjAuMH0sIlBhZGRpbmciOnsiJGlkIjoiMTg1NSIsIlRvcCI6MC4wLCJMZWZ0IjowLjAsIlJpZ2h0IjowLjAsIkJvdHRvbSI6MC4wfSwiQmFja2dyb3VuZCI6eyIkaWQiOiIxODU2IiwiQ29sb3IiOnsiJGlkIjoiMTg1NyIsIkEiOjg5LCJSIjowLCJHIjowLCJCIjowfX0sIklzVmlzaWJsZSI6dHJ1ZSwiV2lkdGgiOjAuMCwiSGVpZ2h0IjowLjAsIkJvcmRlclN0eWxlIjpudWxsLCJQYXJlbnRTdHlsZSI6bnVsbH0sIkR1cmF0aW9uU3R5bGUiOnsiJGlkIjoiMTg1OCIsIkZvbnRTZXR0aW5ncyI6eyIkaWQiOiIxODU5IiwiRm9udFNpemUiOjEwLCJGb250TmFtZSI6IkNhbGlicmkiLCJJc0JvbGQiOmZhbHNlLCJJc0l0YWxpYyI6ZmFsc2UsIklzVW5kZXJsaW5lZCI6ZmFsc2UsIlBhcmVudFN0eWxlIjpudWxsfSwiQXV0b1NpemUiOjAsIkZvcmVncm91bmQiOnsiJGlkIjoiMTg2MCIsIkNvbG9yIjp7IiRpZCI6IjE4NjE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ODYyIiwiVG9wIjowLjAsIkxlZnQiOjAuMCwiUmlnaHQiOjAuMCwiQm90dG9tIjowLjB9LCJQYWRkaW5nIjp7IiRpZCI6IjE4NjMiLCJUb3AiOjAuMCwiTGVmdCI6MC4wLCJSaWdodCI6MC4wLCJCb3R0b20iOjAuMH0sIkJhY2tncm91bmQiOnsiJGlkIjoiMTg2NCIsIkNvbG9yIjp7IiRyZWYiOiIxODU3In19LCJJc1Zpc2libGUiOnRydWUsIldpZHRoIjowLjAsIkhlaWdodCI6MC4wLCJCb3JkZXJTdHlsZSI6bnVsbCwiUGFyZW50U3R5bGUiOm51bGx9LCJIb3Jpem9udGFsQ29ubmVjdG9yU3R5bGUiOnsiJGlkIjoiMTg2NSIsIkxpbmVDb2xvciI6eyIkaWQiOiIxODY2IiwiJHR5cGUiOiJOTFJFLkNvbW1vbi5Eb20uU29saWRDb2xvckJydXNoLCBOTFJFLkNvbW1vbiIsIkNvbG9yIjp7IiRpZCI6IjE4NjciLCJBIjoyNTUsIlIiOjIwNCwiRyI6MjA0LCJCIjoyMDR9fSwiTGluZVdlaWdodCI6MS4wLCJMaW5lVHlwZSI6MCwiUGFyZW50U3R5bGUiOm51bGx9LCJWZXJ0aWNhbENvbm5lY3RvclN0eWxlIjp7IiRpZCI6IjE4NjgiLCJMaW5lQ29sb3IiOnsiJGlkIjoiMTg2OSIsIiR0eXBlIjoiTkxSRS5Db21tb24uRG9tLlNvbGlkQ29sb3JCcnVzaCwgTkxSRS5Db21tb24iLCJDb2xvciI6eyIkaWQiOiIxODcwIiwiQSI6MjU1LCJSIjoyMDQsIkciOjIwNCwiQiI6MjA0fX0sIkxpbmVXZWlnaHQiOjAuMCwiTGluZVR5cGUiOjAsIlBhcmVudFN0eWxlIjpudWxsfSwiTWFyZ2luIjpudWxsLCJTdGFydERhdGVQb3NpdGlvbiI6MSwiRW5kRGF0ZVBvc2l0aW9uIjoxLCJEYXRlSXNWaXNpYmxlIjp0cnVlLCJUaXRsZVBvc2l0aW9uIjoyLCJEdXJhdGlvblBvc2l0aW9uIjo2LCJQZXJjZW50YWdlQ29tcGxldGVkUG9zaXRpb24iOjYsIlNwYWNpbmciOjMsIklzQmVsb3dUaW1lYmFuZCI6dHJ1ZSwiUGVyY2VudGFnZUNvbXBsZXRlU2hhcGVPcGFjaXR5IjozNSwiU2hhcGVTdHlsZSI6eyIkaWQiOiIxODcxIiwiTWFyZ2luIjp7IiRpZCI6IjE4NzIiLCJUb3AiOjAuMCwiTGVmdCI6NC4wLCJSaWdodCI6NC4wLCJCb3R0b20iOjAuMH0sIlBhZGRpbmciOnsiJGlkIjoiMTg3MyIsIlRvcCI6MC4wLCJMZWZ0IjowLjAsIlJpZ2h0IjowLjAsIkJvdHRvbSI6MC4wfSwiQmFja2dyb3VuZCI6eyIkaWQiOiIxODc0IiwiQ29sb3IiOnsiJGlkIjoiMTg3NSIsIkEiOjI1NSwiUiI6MjE2LCJHIjowLCJCIjozOX19LCJJc1Zpc2libGUiOnRydWUsIldpZHRoIjowLjAsIkhlaWdodCI6MTAuMCwiQm9yZGVyU3R5bGUiOnsiJGlkIjoiMTg3NiIsIkxpbmVDb2xvciI6eyIkaWQiOiIxODc3IiwiJHR5cGUiOiJOTFJFLkNvbW1vbi5Eb20uU29saWRDb2xvckJydXNoLCBOTFJFLkNvbW1vbiIsIkNvbG9yIjp7IiRpZCI6IjE4NzgiLCJBIjoyNTUsIlIiOjIzNCwiRyI6MjIsIkIiOjMwfX0sIkxpbmVXZWlnaHQiOjAuMCwiTGluZVR5cGUiOjAsIlBhcmVudFN0eWxlIjpudWxsfSwiUGFyZW50U3R5bGUiOm51bGx9LCJUaXRsZVN0eWxlIjp7IiRpZCI6IjE4NzkiLCJGb250U2V0dGluZ3MiOnsiJGlkIjoiMTg4MCIsIkZvbnRTaXplIjoxMCwiRm9udE5hbWUiOiJDYWxpYnJpIiwiSXNCb2xkIjp0cnVlLCJJc0l0YWxpYyI6ZmFsc2UsIklzVW5kZXJsaW5lZCI6ZmFsc2UsIlBhcmVudFN0eWxlIjpudWxsfSwiQXV0b1NpemUiOjAsIkZvcmVncm91bmQiOnsiJGlkIjoiMTg4MSIsIkNvbG9yIjp7IiRpZCI6IjE4ODIiLCJBIjoyNTUsIlIiOjI1NSwiRyI6MjU1LCJCIjoyNTV9fSwiTWF4V2lkdGgiOjIwMC4wLCJNYXhIZWlnaHQiOiJJbmZpbml0eSIsIlNtYXJ0Rm9yZWdyb3VuZElzQWN0aXZlIjpmYWxzZSwiSG9yaXpvbnRhbEFsaWdubWVudCI6MSwiVmVydGljYWxBbGlnbm1lbnQiOjAsIlNtYXJ0Rm9yZWdyb3VuZCI6bnVsbCwiQmFja2dyb3VuZEZpbGxUeXBlIjowLCJNYXJnaW4iOnsiJGlkIjoiMTg4MyIsIlRvcCI6MC4wLCJMZWZ0IjowLjAsIlJpZ2h0IjowLjAsIkJvdHRvbSI6MC4wfSwiUGFkZGluZyI6eyIkaWQiOiIxODg0IiwiVG9wIjowLjAsIkxlZnQiOjAuMCwiUmlnaHQiOjAuMCwiQm90dG9tIjowLjB9LCJCYWNrZ3JvdW5kIjp7IiRpZCI6IjE4ODUiLCJDb2xvciI6eyIkaWQiOiIxODg2IiwiQSI6MCwiUiI6MjU1LCJHIjoyNTUsIkIiOjI1NX19LCJJc1Zpc2libGUiOnRydWUsIldpZHRoIjowLjAsIkhlaWdodCI6MC4wLCJCb3JkZXJTdHlsZSI6bnVsbCwiUGFyZW50U3R5bGUiOm51bGx9LCJEYXRlU3R5bGUiOnsiJGlkIjoiMTg4NyIsIkZvbnRTZXR0aW5ncyI6eyIkaWQiOiIxODg4IiwiRm9udFNpemUiOjEwLCJGb250TmFtZSI6IkNhbGlicmkiLCJJc0JvbGQiOmZhbHNlLCJJc0l0YWxpYyI6ZmFsc2UsIklzVW5kZXJsaW5lZCI6ZmFsc2UsIlBhcmVudFN0eWxlIjpudWxsfSwiQXV0b1NpemUiOjAsIkZvcmVncm91bmQiOnsiJGlkIjoiMTg4OSIsIkNvbG9yIjp7IiRpZCI6IjE4OTAiLCJBIjoyNTUsIlIiOjY0LCJHIjo2NCwiQiI6NjV9fSwiTWF4V2lkdGgiOjIwMC4wLCJNYXhIZWlnaHQiOiJJbmZpbml0eSIsIlNtYXJ0Rm9yZWdyb3VuZElzQWN0aXZlIjpmYWxzZSwiSG9yaXpvbnRhbEFsaWdubWVudCI6MCwiVmVydGljYWxBbGlnbm1lbnQiOjAsIlNtYXJ0Rm9yZWdyb3VuZCI6bnVsbCwiQmFja2dyb3VuZEZpbGxUeXBlIjowLCJNYXJnaW4iOnsiJGlkIjoiMTg5MSIsIlRvcCI6MC4wLCJMZWZ0IjowLjAsIlJpZ2h0IjowLjAsIkJvdHRvbSI6MC4wfSwiUGFkZGluZyI6eyIkaWQiOiIxODkyIiwiVG9wIjowLjAsIkxlZnQiOjAuMCwiUmlnaHQiOjAuMCwiQm90dG9tIjowLjB9LCJCYWNrZ3JvdW5kIjp7IiRpZCI6IjE4OTMiLCJDb2xvciI6eyIkaWQiOiIxODk0IiwiQSI6MCwiUiI6MjU1LCJHIjoyNTUsIkIiOjI1NX19LCJJc1Zpc2libGUiOnRydWUsIldpZHRoIjowLjAsIkhlaWdodCI6MC4wLCJCb3JkZXJTdHlsZSI6bnVsbCwiUGFyZW50U3R5bGUiOm51bGx9LCJEYXRlRm9ybWF0Ijp7IiRpZCI6IjE4OTU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g5NiIsIkZvcm1hdCI6MCwiSXNWaXNpYmxlIjpmYWxzZSwiTGFzdEtub3duVmlzaWJpbGl0eVN0YXRlIjpmYWxzZX0sIklzVmlzaWJsZSI6dHJ1ZSwiUGFyZW50U3R5bGUiOm51bGwsIl9leHBsaWNpdGx5U2V0Ijp7IiRpZCI6IjE4OTc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90U3R5bGUiOnsiJGlkIjoiMTg5OCIsIlNoYXBlIjoxNywiQ29ubmVjdG9yTWFyZ2luIjp7IiRpZCI6IjE4OTkiLCJUb3AiOjAuMCwiTGVmdCI6Mi4wLCJSaWdodCI6Mi4wLCJCb3R0b20iOjAuMH0sIkNvbm5lY3RvclN0eWxlIjp7IiRpZCI6IjE5MDAiLCJMaW5lQ29sb3IiOnsiJGlkIjoiMTkwMSIsIiR0eXBlIjoiTkxSRS5Db21tb24uRG9tLlNvbGlkQ29sb3JCcnVzaCwgTkxSRS5Db21tb24iLCJDb2xvciI6eyIkaWQiOiIxOTAyIiwiQSI6MTI3LCJSIjo3OSwiRyI6MTI5LCJCIjoxODl9fSwiTGluZVdlaWdodCI6MS4wLCJMaW5lVHlwZSI6MCwiUGFyZW50U3R5bGUiOm51bGx9LCJJc0JlbG93VGltZWJhbmQiOmZhbHNlLCJQb3NpdGlvbk9uVGFzayI6MSwiSGlkZURhdGUiOmZhbHNlLCJTaGFwZVNpemUiOjAsIlNwYWNpbmciOjEuMCwiUGFkZGluZyI6eyIkaWQiOiIxOTAzIiwiVG9wIjo3LjAsIkxlZnQiOjMuMCwiUmlnaHQiOjAuMCwiQm90dG9tIjoyLjB9LCJTaGFwZVN0eWxlIjp7IiRpZCI6IjE5MDQiLCJNYXJnaW4iOnsiJGlkIjoiMTkwNSIsIlRvcCI6MC4wLCJMZWZ0IjowLjAsIlJpZ2h0IjowLjAsIkJvdHRvbSI6MC4wfSwiUGFkZGluZyI6eyIkaWQiOiIxOTA2IiwiVG9wIjowLjAsIkxlZnQiOjAuMCwiUmlnaHQiOjAuMCwiQm90dG9tIjowLjB9LCJCYWNrZ3JvdW5kIjp7IiRpZCI6IjE5MDciLCJDb2xvciI6eyIkaWQiOiIxOTA4IiwiQSI6MTI3LCJSIjoxNjUsIkciOjE2NSwiQiI6MTY1fX0sIklzVmlzaWJsZSI6dHJ1ZSwiV2lkdGgiOjE0LjAsIkhlaWdodCI6MTQuMCwiQm9yZGVyU3R5bGUiOnsiJGlkIjoiMTkwOSIsIkxpbmVDb2xvciI6eyIkaWQiOiIxOTEwIiwiJHR5cGUiOiJOTFJFLkNvbW1vbi5Eb20uU29saWRDb2xvckJydXNoLCBOTFJFLkNvbW1vbiIsIkNvbG9yIjp7IiRpZCI6IjE5MTEiLCJBIjoyNTUsIlIiOjIzNCwiRyI6MjIsIkIiOjMwfX0sIkxpbmVXZWlnaHQiOjAuMCwiTGluZVR5cGUiOjAsIlBhcmVudFN0eWxlIjpudWxsfSwiUGFyZW50U3R5bGUiOm51bGx9LCJUaXRsZVN0eWxlIjp7IiRpZCI6IjE5MTIiLCJGb250U2V0dGluZ3MiOnsiJGlkIjoiMTkxMyIsIkZvbnRTaXplIjoxMCwiRm9udE5hbWUiOiJDYWxpYnJpIiwiSXNCb2xkIjpmYWxzZSwiSXNJdGFsaWMiOmZhbHNlLCJJc1VuZGVybGluZWQiOmZhbHNlLCJQYXJlbnRTdHlsZSI6bnVsbH0sIkF1dG9TaXplIjowLCJGb3JlZ3JvdW5kIjp7IiRpZCI6IjE5MTQiLCJDb2xvciI6eyIkaWQiOiIxOTE1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E5MTYiLCJUb3AiOjAuMCwiTGVmdCI6MC4wLCJSaWdodCI6MC4wLCJCb3R0b20iOjAuMH0sIlBhZGRpbmciOnsiJGlkIjoiMTkxNyIsIlRvcCI6MC4wLCJMZWZ0IjowLjAsIlJpZ2h0IjowLjAsIkJvdHRvbSI6MC4wfSwiQmFja2dyb3VuZCI6eyIkaWQiOiIxOTE4IiwiQ29sb3IiOnsiJGlkIjoiMTkxOSIsIkEiOjg5LCJSIjowLCJHIjowLCJCIjowfX0sIklzVmlzaWJsZSI6dHJ1ZSwiV2lkdGgiOjAuMCwiSGVpZ2h0IjowLjAsIkJvcmRlclN0eWxlIjpudWxsLCJQYXJlbnRTdHlsZSI6bnVsbH0sIkRhdGVTdHlsZSI6eyIkaWQiOiIxOTIwIiwiRm9udFNldHRpbmdzIjp7IiRpZCI6IjE5MjEiLCJGb250U2l6ZSI6MTAsIkZvbnROYW1lIjoiQ2FsaWJyaSIsIklzQm9sZCI6ZmFsc2UsIklzSXRhbGljIjpmYWxzZSwiSXNVbmRlcmxpbmVkIjpmYWxzZSwiUGFyZW50U3R5bGUiOm51bGx9LCJBdXRvU2l6ZSI6MCwiRm9yZWdyb3VuZCI6eyIkaWQiOiIxOTIyIiwiQ29sb3IiOnsiJGlkIjoiMTkyM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kyNCIsIlRvcCI6MC4wLCJMZWZ0IjowLjAsIlJpZ2h0IjowLjAsIkJvdHRvbSI6MC4wfSwiUGFkZGluZyI6eyIkaWQiOiIxOTI1IiwiVG9wIjowLjAsIkxlZnQiOjAuMCwiUmlnaHQiOjAuMCwiQm90dG9tIjowLjB9LCJCYWNrZ3JvdW5kIjp7IiRpZCI6IjE5MjYiLCJDb2xvciI6eyIkcmVmIjoiMTkxOSJ9fSwiSXNWaXNpYmxlIjp0cnVlLCJXaWR0aCI6MC4wLCJIZWlnaHQiOjAuMCwiQm9yZGVyU3R5bGUiOm51bGwsIlBhcmVudFN0eWxlIjpudWxsfSwiRGF0ZUZvcm1hdCI6eyIkaWQiOiIxOTI3IiwiRm9ybWF0U3RyaW5nIjoiTU1NIGQsIHl5eXkiLCJTZXBhcmF0b3IiOiIvIiwiVXNlSW50ZXJuYXRpb25hbERhdGVGb3JtYXQiOmZhbHNlLCJEYXRlSXNWaXNpYmxlIjp0cnVlLCJUaW1lSXNWaXNpYmxlIjpmYWxzZSwiSG91ckRpZ2l0cyI6MSwiQW1QbURlc2lnbmF0b3IiOjIsIlRyaW0wME1pbnV0ZXMiOmZhbHNlLCJMYXN0S25vd25WaXNpYmlsaXR5U3RhdGUiOnsiJGlkIjoiMTkyOCIsIkRhdGVQYXJ0SXNWaXNpYmxlIjp0cnVlLCJUaW1lUGFydElzVmlzaWJsZSI6ZmFsc2V9fSwiV2Vla051bWJlcmluZyI6eyIkaWQiOiIxOTI5IiwiRm9ybWF0IjowLCJJc1Zpc2libGUiOmZhbHNlLCJMYXN0S25vd25WaXNpYmlsaXR5U3RhdGUiOmZhbHNlfSwiSXNWaXNpYmxlIjp0cnVlLCJQYXJlbnRTdHlsZSI6bnVsbH0sIkRlZmF1bHRTd2ltbGFuZU1pbGVzdG9uZVN0eWxlIjp7IiRpZCI6IjE5MzAiLCJUaXRsZVBvc2l0aW9uIjoiTGVmdCIsIkRhdGVQb3NpdGlvbiI6IlJpZ2h0IiwiU2hhcGVUeXBlIjoxNywiU2hhcGVTaXplIjowLCJTcGFjaW5nIjo1LCJTaGFwZVN0eWxlIjp7IiRpZCI6IjE5MzEiLCJNYXJnaW4iOnsiJGlkIjoiMTkzMiIsIlRvcCI6MC4wLCJMZWZ0IjowLjAsIlJpZ2h0IjowLjAsIkJvdHRvbSI6MC4wfSwiUGFkZGluZyI6eyIkaWQiOiIxOTMzIiwiVG9wIjowLjAsIkxlZnQiOjAuMCwiUmlnaHQiOjAuMCwiQm90dG9tIjowLjB9LCJCYWNrZ3JvdW5kIjp7IiRpZCI6IjE5MzQiLCJDb2xvciI6eyIkaWQiOiIxOTM1IiwiQSI6MjU1LCJSIjoyMTYsIkciOjAsIkIiOjM5fX0sIklzVmlzaWJsZSI6dHJ1ZSwiV2lkdGgiOjE0LjAsIkhlaWdodCI6MTQuMCwiQm9yZGVyU3R5bGUiOnsiJGlkIjoiMTkzNiIsIkxpbmVDb2xvciI6eyIkaWQiOiIxOTM3IiwiJHR5cGUiOiJOTFJFLkNvbW1vbi5Eb20uU29saWRDb2xvckJydXNoLCBOTFJFLkNvbW1vbiIsIkNvbG9yIjp7IiRpZCI6IjE5MzgiLCJBIjoyNTUsIlIiOjIzNCwiRyI6MjIsIkIiOjMwfX0sIkxpbmVXZWlnaHQiOjAuMCwiTGluZVR5cGUiOjAsIlBhcmVudFN0eWxlIjpudWxsfSwiUGFyZW50U3R5bGUiOm51bGx9LCJUaXRsZVN0eWxlIjp7IiRpZCI6IjE5MzkiLCJGb250U2V0dGluZ3MiOnsiJGlkIjoiMTk0MCIsIkZvbnRTaXplIjoxMCwiRm9udE5hbWUiOiJDYWxpYnJpIiwiSXNCb2xkIjpmYWxzZSwiSXNJdGFsaWMiOmZhbHNlLCJJc1VuZGVybGluZWQiOmZhbHNlLCJQYXJlbnRTdHlsZSI6bnVsbH0sIkF1dG9TaXplIjowLCJGb3JlZ3JvdW5kIjp7IiRpZCI6IjE5NDEiLCJDb2xvciI6eyIkaWQiOiIxOTQyIiwiQSI6MjU1LCJSIjowLCJHIjowLCJCIjowfX0sIk1heFdpZHRoIjoyMDAuMCwiTWF4SGVpZ2h0IjoiSW5maW5pdHkiLCJTbWFydEZvcmVncm91bmRJc0FjdGl2ZSI6ZmFsc2UsIkhvcml6b250YWxBbGlnbm1lbnQiOjIsIlZlcnRpY2FsQWxpZ25tZW50IjowLCJTbWFydEZvcmVncm91bmQiOm51bGwsIkJhY2tncm91bmRGaWxsVHlwZSI6MCwiTWFyZ2luIjp7IiRpZCI6IjE5NDMiLCJUb3AiOjAuMCwiTGVmdCI6MC4wLCJSaWdodCI6MC4wLCJCb3R0b20iOjAuMH0sIlBhZGRpbmciOnsiJGlkIjoiMTk0NCIsIlRvcCI6MC4wLCJMZWZ0IjowLjAsIlJpZ2h0IjowLjAsIkJvdHRvbSI6MC4wfSwiQmFja2dyb3VuZCI6eyIkaWQiOiIxOTQ1IiwiQ29sb3IiOnsiJGlkIjoiMTk0NiIsIkEiOjAsIlIiOjI1NSwiRyI6MjU1LCJCIjoyNTV9fSwiSXNWaXNpYmxlIjp0cnVlLCJXaWR0aCI6MC4wLCJIZWlnaHQiOjAuMCwiQm9yZGVyU3R5bGUiOm51bGwsIlBhcmVudFN0eWxlIjpudWxsfSwiRGF0ZVN0eWxlIjp7IiRpZCI6IjE5NDciLCJGb250U2V0dGluZ3MiOnsiJGlkIjoiMTk0OCIsIkZvbnRTaXplIjoxMCwiRm9udE5hbWUiOiJDYWxpYnJpIiwiSXNCb2xkIjpmYWxzZSwiSXNJdGFsaWMiOmZhbHNlLCJJc1VuZGVybGluZWQiOmZhbHNlLCJQYXJlbnRTdHlsZSI6bnVsbH0sIkF1dG9TaXplIjowLCJGb3JlZ3JvdW5kIjp7IiRpZCI6IjE5NDkiLCJDb2xvciI6eyIkaWQiOiIxOTUw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OTUxIiwiVG9wIjowLjAsIkxlZnQiOjAuMCwiUmlnaHQiOjAuMCwiQm90dG9tIjowLjB9LCJQYWRkaW5nIjp7IiRpZCI6IjE5NTIiLCJUb3AiOjAuMCwiTGVmdCI6MC4wLCJSaWdodCI6MC4wLCJCb3R0b20iOjAuMH0sIkJhY2tncm91bmQiOnsiJGlkIjoiMTk1MyIsIkNvbG9yIjp7IiRpZCI6IjE5NTQiLCJBIjowLCJSIjoyNTUsIkciOjI1NSwiQiI6MjU1fX0sIklzVmlzaWJsZSI6dHJ1ZSwiV2lkdGgiOjAuMCwiSGVpZ2h0IjowLjAsIkJvcmRlclN0eWxlIjpudWxsLCJQYXJlbnRTdHlsZSI6bnVsbH0sIkRhdGVGb3JtYXQiOnsiJGlkIjoiMTk1NSIsIkZvcm1hdFN0cmluZyI6Ik1NTSBkLCB5eXl5IiwiU2VwYXJhdG9yIjoiLyIsIlVzZUludGVybmF0aW9uYWxEYXRlRm9ybWF0IjpmYWxzZSwiRGF0ZUlzVmlzaWJsZSI6dHJ1ZSwiVGltZUlzVmlzaWJsZSI6ZmFsc2UsIkhvdXJEaWdpdHMiOjEsIkFtUG1EZXNpZ25hdG9yIjoyLCJUcmltMDBNaW51dGVzIjpmYWxzZSwiTGFzdEtub3duVmlzaWJpbGl0eVN0YXRlIjp7IiRpZCI6IjE5NTYiLCJEYXRlUGFydElzVmlzaWJsZSI6dHJ1ZSwiVGltZVBhcnRJc1Zpc2libGUiOmZhbHNlfX0sIldlZWtOdW1iZXJpbmciOnsiJGlkIjoiMTk1NyIsIkZvcm1hdCI6MCwiSXNWaXNpYmxlIjpmYWxzZSwiTGFzdEtub3duVmlzaWJpbGl0eVN0YXRlIjpmYWxzZX0sIklzVmlzaWJsZSI6dHJ1ZSwiUGFyZW50U3R5bGUiOm51bGx9LCJEZWZhdWx0U3dpbWxhbmVBY3Rpdml0eVN0eWxlIjp7IiRpZCI6IjE5NTgiLCJIZWFkZXJTdHlsZSI6eyIkaWQiOiIxOTU5IiwiVGV4dFN0eWxlIjp7IiRpZCI6IjE5NjAiLCJGb250U2V0dGluZ3MiOnsiJGlkIjoiMTk2MSIsIkZvbnRTaXplIjoxMywiRm9udE5hbWUiOiJDYWxpYnJpIiwiSXNCb2xkIjp0cnVlLCJJc0l0YWxpYyI6ZmFsc2UsIklzVW5kZXJsaW5lZCI6ZmFsc2UsIlBhcmVudFN0eWxlIjpudWxsfSwiQXV0b1NpemUiOjAsIkZvcmVncm91bmQiOnsiJGlkIjoiMTk2MiIsIkNvbG9yIjp7IiRpZCI6IjE5NjM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xOTY0IiwiVG9wIjowLjAsIkxlZnQiOjAuMCwiUmlnaHQiOjAuMCwiQm90dG9tIjowLjB9LCJQYWRkaW5nIjp7IiRpZCI6IjE5NjUiLCJUb3AiOjAuMCwiTGVmdCI6MC4wLCJSaWdodCI6MC4wLCJCb3R0b20iOjAuMH0sIkJhY2tncm91bmQiOnsiJGlkIjoiMTk2NiIsIkNvbG9yIjp7IiRpZCI6IjE5NjciLCJBIjowLCJSIjoyNTUsIkciOjI1NSwiQiI6MjU1fX0sIklzVmlzaWJsZSI6dHJ1ZSwiV2lkdGgiOjAuMCwiSGVpZ2h0IjowLjAsIkJvcmRlclN0eWxlIjpudWxsLCJQYXJlbnRTdHlsZSI6bnVsbH0sIlJlY3RhbmdsZVN0eWxlIjp7IiRpZCI6IjE5NjgiLCJNYXJnaW4iOnsiJGlkIjoiMTk2OSIsIlRvcCI6MC4wLCJMZWZ0IjowLjAsIlJpZ2h0IjowLjAsIkJvdHRvbSI6MC4wfSwiUGFkZGluZyI6eyIkaWQiOiIxOTcwIiwiVG9wIjowLjAsIkxlZnQiOjAuMCwiUmlnaHQiOjAuMCwiQm90dG9tIjowLjB9LCJCYWNrZ3JvdW5kIjp7IiRpZCI6IjE5NzEiLCJDb2xvciI6eyIkaWQiOiIxOTcyIiwiQSI6MjA0LCJSIjowLCJHIjo4MiwiQiI6MTgwfX0sIklzVmlzaWJsZSI6dHJ1ZSwiV2lkdGgiOjAuMCwiSGVpZ2h0IjowLjAsIkJvcmRlclN0eWxlIjp7IiRpZCI6IjE5NzMiLCJMaW5lQ29sb3IiOnsiJGlkIjoiMTk3NCIsIiR0eXBlIjoiTkxSRS5Db21tb24uRG9tLlNvbGlkQ29sb3JCcnVzaCwgTkxSRS5Db21tb24iLCJDb2xvciI6eyIkaWQiOiIxOTc1IiwiQSI6MjU1LCJSIjoyNTUsIkciOjI1NSwiQiI6MjU1fX0sIkxpbmVXZWlnaHQiOjAuMCwiTGluZVR5cGUiOjAsIlBhcmVudFN0eWxlIjpudWxsfSwiUGFyZW50U3R5bGUiOm51bGx9LCJNYXJnaW4iOnsiJGlkIjoiMTk3NiIsIlRvcCI6MC4wLCJMZWZ0IjowLjAsIlJpZ2h0IjowLjAsIkJvdHRvbSI6MC4wfSwiUGFkZGluZyI6eyIkaWQiOiIxOTc3IiwiVG9wIjowLjAsIkxlZnQiOjAuMCwiUmlnaHQiOjAuMCwiQm90dG9tIjowLjB9LCJCYWNrZ3JvdW5kIjpudWxsLCJJc1Zpc2libGUiOnRydWUsIldpZHRoIjowLjAsIkhlaWdodCI6MC4wLCJCb3JkZXJTdHlsZSI6bnVsbCwiUGFyZW50U3R5bGUiOm51bGx9LCJCYWNrZ3JvdW5kU3R5bGUiOnsiJGlkIjoiMTk3OCIsIk1hcmdpbiI6eyIkaWQiOiIxOTc5IiwiVG9wIjowLjAsIkxlZnQiOjAuMCwiUmlnaHQiOjAuMCwiQm90dG9tIjowLjB9LCJQYWRkaW5nIjp7IiRpZCI6IjE5ODAiLCJUb3AiOjAuMCwiTGVmdCI6MC4wLCJSaWdodCI6MC4wLCJCb3R0b20iOjAuMH0sIkJhY2tncm91bmQiOnsiJGlkIjoiMTk4MSIsIkNvbG9yIjp7IiRpZCI6IjE5ODIiLCJBIjo1MSwiUiI6MTY1LCJHIjoxNjUsIkIiOjE2NX19LCJJc1Zpc2libGUiOnRydWUsIldpZHRoIjowLjAsIkhlaWdodCI6MC4wLCJCb3JkZXJTdHlsZSI6eyIkaWQiOiIxOTgzIiwiTGluZUNvbG9yIjp7IiRpZCI6IjE5ODQiLCIkdHlwZSI6Ik5MUkUuQ29tbW9uLkRvbS5Tb2xpZENvbG9yQnJ1c2gsIE5MUkUuQ29tbW9uIiwiQ29sb3IiOnsiJGlkIjoiMTk4NSIsIkEiOjI1NSwiUiI6MjM0LCJHIjoyMiwiQiI6MzB9fSwiTGluZVdlaWdodCI6MC4wLCJMaW5lVHlwZSI6MCwiUGFyZW50U3R5bGUiOm51bGx9LCJQYXJlbnRTdHlsZSI6bnVsbH0sIk1hcmdpbiI6eyIkaWQiOiIxOTg2IiwiVG9wIjowLjAsIkxlZnQiOjAuMCwiUmlnaHQiOjAuMCwiQm90dG9tIjowLjB9LCJQYWRkaW5nIjp7IiRpZCI6IjE5ODciLCJUb3AiOjAuMCwiTGVmdCI6MC4wLCJSaWdodCI6MC4wLCJCb3R0b20iOjAuMH0sIklzVmlzaWJsZSI6dHJ1ZSwiV2lkdGgiOjAuMCwiSGVpZ2h0IjowLjAsIkJvcmRlclN0eWxlIjpudWxsLCJQYXJlbnRTdHlsZSI6bnVsbH0sIk1hcmdpbiI6eyIkaWQiOiIxOTg4IiwiVG9wIjowLjAsIkxlZnQiOjAuMCwiUmlnaHQiOjAuMCwiQm90dG9tIjowLjB9LCJQYWRkaW5nIjp7IiRpZCI6IjE5ODkiLCJUb3AiOjAuMCwiTGVmdCI6MC4wLCJSaWdodCI6MC4wLCJCb3R0b20iOjAuMH0sIklzVmlzaWJsZSI6dHJ1ZSwiV2lkdGgiOjAuMCwiSGVpZ2h0IjowLjAsIkJvcmRlclN0eWxlIjp7IiRpZCI6IjE5OTAiLCJMaW5lQ29sb3IiOm51bGwsIkxpbmVXZWlnaHQiOjAuMCwiTGluZVR5cGUiOjAsIlBhcmVudFN0eWxlIjpudWxsfSwiUGFyZW50U3R5bGUiOm51bGx9fSx7IiRpZCI6IjE5OTEiLCJfYWN0aXZpdGllcyI6W3siJGlkIjoiMTk5MiIsIl9yb3dzIjpbeyIkaWQiOiIxOTkzIiwiX3Rhc2tzIjpbXSwiX21pbGVzdG9uZXMiOlt7IiRpZCI6IjE5OTQiLCJJZCI6IjYzM2YwMGMyLWQ0MTMtNGVjOS05MjU2LTY5NWUwOWMzMTljNyIsIkluZGV4IjoxNSwiR3JvdXBJZCI6IjE3MDY1MmI5LWY1NmItNDg5Ny1hOTcxLTFjNmM1NTgyOTk4ZCIsIlRpdGxlIjoiQ2hpbmEiLCJEYXRlVGltZSI6IjIwMjMtMDktMDhUMjM6NTk6MDAiLCJQZXJjZW50YWdlQ29tcGxldGUiOm51bGwsIk5vdGUiOm51bGwsIlN0eWxlIjp7IiRpZCI6IjE5OTUiLCJUaXRsZVBvc2l0aW9uIjoiTGVmdCIsIkRhdGVQb3NpdGlvbiI6IkxlZnQiLCJTaGFwZVR5cGUiOjEsIlNoYXBlU2l6ZSI6MSwiU3BhY2luZyI6NSwiU2hhcGVTdHlsZSI6eyIkaWQiOiIxOTk2IiwiTWFyZ2luIjp7IiRpZCI6IjE5OTciLCJUb3AiOjAuMCwiTGVmdCI6MC4wLCJSaWdodCI6MC4wLCJCb3R0b20iOjAuMH0sIlBhZGRpbmciOnsiJGlkIjoiMTk5OCIsIlRvcCI6MC4wLCJMZWZ0IjowLjAsIlJpZ2h0IjowLjAsIkJvdHRvbSI6MC4wfSwiQmFja2dyb3VuZCI6eyIkaWQiOiIxOTk5IiwiQ29sb3IiOnsiJGlkIjoiMjAwMCIsIkEiOjI1NSwiUiI6ODIsIkciOjgyLCJCIjo4Mn19LCJJc1Zpc2libGUiOnRydWUsIldpZHRoIjoxOC4wLCJIZWlnaHQiOjIwLjAsIkJvcmRlclN0eWxlIjp7IiRpZCI6IjIwMDEiLCJMaW5lQ29sb3IiOm51bGwsIkxpbmVXZWlnaHQiOjAuMCwiTGluZVR5cGUiOjAsIlBhcmVudFN0eWxlIjpudWxsfSwiUGFyZW50U3R5bGUiOm51bGx9LCJUaXRsZVN0eWxlIjp7IiRpZCI6IjIwMDIiLCJGb250U2V0dGluZ3MiOnsiJGlkIjoiMjAwMyIsIkZvbnRTaXplIjoxMCwiRm9udE5hbWUiOiJDYWxpYnJpIiwiSXNCb2xkIjpmYWxzZSwiSXNJdGFsaWMiOmZhbHNlLCJJc1VuZGVybGluZWQiOmZhbHNlLCJQYXJlbnRTdHlsZSI6bnVsbH0sIkF1dG9TaXplIjowLCJGb3JlZ3JvdW5kIjp7IiRpZCI6IjIwMDQiLCJDb2xvciI6eyIkaWQiOiIyMDA1IiwiQSI6MjU1LCJSIjowLCJHIjowLCJCIjowfX0sIk1heFdpZHRoIjoyMDAuMCwiTWF4SGVpZ2h0IjoiSW5maW5pdHkiLCJTbWFydEZvcmVncm91bmRJc0FjdGl2ZSI6ZmFsc2UsIkhvcml6b250YWxBbGlnbm1lbnQiOjIsIlZlcnRpY2FsQWxpZ25tZW50IjowLCJTbWFydEZvcmVncm91bmQiOm51bGwsIkJhY2tncm91bmRGaWxsVHlwZSI6MCwiTWFyZ2luIjp7IiRpZCI6IjIwMDYiLCJUb3AiOjAuMCwiTGVmdCI6MC4wLCJSaWdodCI6MC4wLCJCb3R0b20iOjAuMH0sIlBhZGRpbmciOnsiJGlkIjoiMjAwNyIsIlRvcCI6MC4wLCJMZWZ0IjowLjAsIlJpZ2h0IjowLjAsIkJvdHRvbSI6MC4wfSwiQmFja2dyb3VuZCI6eyIkaWQiOiIyMDA4IiwiQ29sb3IiOnsiJGlkIjoiMjAwOSIsIkEiOjAsIlIiOjI1NSwiRyI6MjU1LCJCIjoyNTV9fSwiSXNWaXNpYmxlIjp0cnVlLCJXaWR0aCI6MC4wLCJIZWlnaHQiOjAuMCwiQm9yZGVyU3R5bGUiOm51bGwsIlBhcmVudFN0eWxlIjpudWxsfSwiRGF0ZVN0eWxlIjp7IiRpZCI6IjIwMTAiLCJGb250U2V0dGluZ3MiOnsiJGlkIjoiMjAxMSIsIkZvbnRTaXplIjoxMCwiRm9udE5hbWUiOiJDYWxpYnJpIiwiSXNCb2xkIjpmYWxzZSwiSXNJdGFsaWMiOmZhbHNlLCJJc1VuZGVybGluZWQiOmZhbHNlLCJQYXJlbnRTdHlsZSI6bnVsbH0sIkF1dG9TaXplIjowLCJGb3JlZ3JvdW5kIjp7IiRpZCI6IjIwMTIiLCJDb2xvciI6eyIkaWQiOiIyMDEz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yMDE0IiwiVG9wIjowLjAsIkxlZnQiOjAuMCwiUmlnaHQiOjAuMCwiQm90dG9tIjowLjB9LCJQYWRkaW5nIjp7IiRpZCI6IjIwMTUiLCJUb3AiOjAuMCwiTGVmdCI6MC4wLCJSaWdodCI6MC4wLCJCb3R0b20iOjAuMH0sIkJhY2tncm91bmQiOnsiJGlkIjoiMjAxNiIsIkNvbG9yIjp7IiRpZCI6IjIwMTciLCJBIjowLCJSIjoyNTUsIkciOjI1NSwiQiI6MjU1fX0sIklzVmlzaWJsZSI6ZmFsc2UsIldpZHRoIjowLjAsIkhlaWdodCI6MC4wLCJCb3JkZXJTdHlsZSI6bnVsbCwiUGFyZW50U3R5bGUiOm51bGx9LCJEYXRlRm9ybWF0Ijp7IiRpZCI6IjIwMTgiLCJGb3JtYXRTdHJpbmciOiJNTU0gZCwgeXl5eSIsIlNlcGFyYXRvciI6Ii8iLCJVc2VJbnRlcm5hdGlvbmFsRGF0ZUZvcm1hdCI6ZmFsc2UsIkRhdGVJc1Zpc2libGUiOnRydWUsIlRpbWVJc1Zpc2libGUiOmZhbHNlLCJIb3VyRGlnaXRzIjoxLCJBbVBtRGVzaWduYXRvciI6MiwiVHJpbTAwTWludXRlcyI6ZmFsc2UsIkxhc3RLbm93blZpc2liaWxpdHlTdGF0ZSI6eyIkaWQiOiIyMDE5IiwiRGF0ZVBhcnRJc1Zpc2libGUiOnRydWUsIlRpbWVQYXJ0SXNWaXNpYmxlIjpmYWxzZX19LCJXZWVrTnVtYmVyaW5nIjp7IiRpZCI6IjIwMjAiLCJGb3JtYXQiOjAsIklzVmlzaWJsZSI6ZmFsc2UsIkxhc3RLbm93blZpc2liaWxpdHlTdGF0ZSI6ZmFsc2V9LCJJc1Zpc2libGUiOnRydWUsIlBhcmVudFN0eWxlIjpudWxsfSwiSHlwZXJsaW5rIjp7IiRpZCI6IjIwMjEiLCJBZGRyZXNzIjoiIiwiU3ViQWRkcmVzcyI6IiJ9LCJJbXBvcnRJZCI6bnVsbH0seyIkaWQiOiIyMDIyIiwiSWQiOiIzMTE4MmU5Yi00NzFjLTQyZTgtODk1ZS1lMWQ0YjYyMWFmYWEiLCJJbmRleCI6MTYsIkdyb3VwSWQiOiIxNzA2NTJiOS1mNTZiLTQ4OTctYTk3MS0xYzZjNTU4Mjk5OGQiLCJUaXRsZSI6Ik5aIiwiRGF0ZVRpbWUiOiIyMDIyLTA2LTMwVDIzOjU5OjAwIiwiUGVyY2VudGFnZUNvbXBsZXRlIjpudWxsLCJOb3RlIjpudWxsLCJTdHlsZSI6eyIkaWQiOiIyMDIzIiwiVGl0bGVQb3NpdGlvbiI6IlJpZ2h0IiwiRGF0ZVBvc2l0aW9uIjoiUmlnaHQiLCJTaGFwZVR5cGUiOjEsIlNoYXBlU2l6ZSI6MSwiU3BhY2luZyI6NSwiU2hhcGVTdHlsZSI6eyIkaWQiOiIyMDI0IiwiTWFyZ2luIjp7IiRpZCI6IjIwMjUiLCJUb3AiOjAuMCwiTGVmdCI6MC4wLCJSaWdodCI6MC4wLCJCb3R0b20iOjAuMH0sIlBhZGRpbmciOnsiJGlkIjoiMjAyNiIsIlRvcCI6MC4wLCJMZWZ0IjowLjAsIlJpZ2h0IjowLjAsIkJvdHRvbSI6MC4wfSwiQmFja2dyb3VuZCI6eyIkaWQiOiIyMDI3IiwiQ29sb3IiOnsiJGlkIjoiMjAyOCIsIkEiOjI1NSwiUiI6ODIsIkciOjgyLCJCIjo4Mn19LCJJc1Zpc2libGUiOnRydWUsIldpZHRoIjoxOC4wLCJIZWlnaHQiOjIwLjAsIkJvcmRlclN0eWxlIjp7IiRpZCI6IjIwMjkiLCJMaW5lQ29sb3IiOm51bGwsIkxpbmVXZWlnaHQiOjAuMCwiTGluZVR5cGUiOjAsIlBhcmVudFN0eWxlIjpudWxsfSwiUGFyZW50U3R5bGUiOm51bGx9LCJUaXRsZVN0eWxlIjp7IiRpZCI6IjIwMzAiLCJGb250U2V0dGluZ3MiOnsiJGlkIjoiMjAzMSIsIkZvbnRTaXplIjoxMCwiRm9udE5hbWUiOiJDYWxpYnJpIiwiSXNCb2xkIjpmYWxzZSwiSXNJdGFsaWMiOmZhbHNlLCJJc1VuZGVybGluZWQiOmZhbHNlLCJQYXJlbnRTdHlsZSI6bnVsbH0sIkF1dG9TaXplIjowLCJGb3JlZ3JvdW5kIjp7IiRpZCI6IjIwMzIiLCJDb2xvciI6eyIkaWQiOiIyMDMz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IwMzQiLCJUb3AiOjAuMCwiTGVmdCI6MC4wLCJSaWdodCI6MC4wLCJCb3R0b20iOjAuMH0sIlBhZGRpbmciOnsiJGlkIjoiMjAzNSIsIlRvcCI6MC4wLCJMZWZ0IjowLjAsIlJpZ2h0IjowLjAsIkJvdHRvbSI6MC4wfSwiQmFja2dyb3VuZCI6eyIkaWQiOiIyMDM2IiwiQ29sb3IiOnsiJGlkIjoiMjAzNyIsIkEiOjAsIlIiOjI1NSwiRyI6MjU1LCJCIjoyNTV9fSwiSXNWaXNpYmxlIjp0cnVlLCJXaWR0aCI6MC4wLCJIZWlnaHQiOjAuMCwiQm9yZGVyU3R5bGUiOm51bGwsIlBhcmVudFN0eWxlIjpudWxsfSwiRGF0ZVN0eWxlIjp7IiRpZCI6IjIwMzgiLCJGb250U2V0dGluZ3MiOnsiJGlkIjoiMjAzOSIsIkZvbnRTaXplIjoxMCwiRm9udE5hbWUiOiJDYWxpYnJpIiwiSXNCb2xkIjpmYWxzZSwiSXNJdGFsaWMiOmZhbHNlLCJJc1VuZGVybGluZWQiOmZhbHNlLCJQYXJlbnRTdHlsZSI6bnVsbH0sIkF1dG9TaXplIjowLCJGb3JlZ3JvdW5kIjp7IiRpZCI6IjIwNDAiLCJDb2xvciI6eyIkaWQiOiIyMDQx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yMDQyIiwiVG9wIjowLjAsIkxlZnQiOjAuMCwiUmlnaHQiOjAuMCwiQm90dG9tIjowLjB9LCJQYWRkaW5nIjp7IiRpZCI6IjIwNDMiLCJUb3AiOjAuMCwiTGVmdCI6MC4wLCJSaWdodCI6MC4wLCJCb3R0b20iOjAuMH0sIkJhY2tncm91bmQiOnsiJGlkIjoiMjA0NCIsIkNvbG9yIjp7IiRpZCI6IjIwNDUiLCJBIjowLCJSIjoyNTUsIkciOjI1NSwiQiI6MjU1fX0sIklzVmlzaWJsZSI6ZmFsc2UsIldpZHRoIjowLjAsIkhlaWdodCI6MC4wLCJCb3JkZXJTdHlsZSI6bnVsbCwiUGFyZW50U3R5bGUiOm51bGx9LCJEYXRlRm9ybWF0Ijp7IiRpZCI6IjIwNDYiLCJGb3JtYXRTdHJpbmciOiJNTU0gZCwgeXl5eSIsIlNlcGFyYXRvciI6Ii8iLCJVc2VJbnRlcm5hdGlvbmFsRGF0ZUZvcm1hdCI6ZmFsc2UsIkRhdGVJc1Zpc2libGUiOnRydWUsIlRpbWVJc1Zpc2libGUiOmZhbHNlLCJIb3VyRGlnaXRzIjoxLCJBbVBtRGVzaWduYXRvciI6MiwiVHJpbTAwTWludXRlcyI6ZmFsc2UsIkxhc3RLbm93blZpc2liaWxpdHlTdGF0ZSI6eyIkaWQiOiIyMDQ3IiwiRGF0ZVBhcnRJc1Zpc2libGUiOnRydWUsIlRpbWVQYXJ0SXNWaXNpYmxlIjpmYWxzZX19LCJXZWVrTnVtYmVyaW5nIjp7IiRpZCI6IjIwNDgiLCJGb3JtYXQiOjAsIklzVmlzaWJsZSI6ZmFsc2UsIkxhc3RLbm93blZpc2liaWxpdHlTdGF0ZSI6ZmFsc2V9LCJJc1Zpc2libGUiOnRydWUsIlBhcmVudFN0eWxlIjpudWxsfSwiSHlwZXJsaW5rIjp7IiRpZCI6IjIwNDkiLCJBZGRyZXNzIjoiIiwiU3ViQWRkcmVzcyI6IiJ9LCJJbXBvcnRJZCI6bnVsbH0seyIkaWQiOiIyMDUwIiwiSWQiOiJmNjdmZDVjMS0yOGZhLTRhZTgtYTgwNy01ZjViYmM0ZDQ0NTQiLCJJbmRleCI6MTcsIkdyb3VwSWQiOiIxNzA2NTJiOS1mNTZiLTQ4OTctYTk3MS0xYzZjNTU4Mjk5OGQiLCJUaXRsZSI6IlNvdXRoIEtvcmVhIiwiRGF0ZVRpbWUiOiIyMDIyLTAzLTE3VDIzOjU5OjAwIiwiUGVyY2VudGFnZUNvbXBsZXRlIjpudWxsLCJOb3RlIjpudWxsLCJTdHlsZSI6eyIkaWQiOiIyMDUxIiwiVGl0bGVQb3NpdGlvbiI6IkxlZnQiLCJEYXRlUG9zaXRpb24iOiJMZWZ0IiwiU2hhcGVUeXBlIjoxLCJTaGFwZVNpemUiOjEsIlNwYWNpbmciOjUsIlNoYXBlU3R5bGUiOnsiJGlkIjoiMjA1MiIsIk1hcmdpbiI6eyIkaWQiOiIyMDUzIiwiVG9wIjowLjAsIkxlZnQiOjAuMCwiUmlnaHQiOjAuMCwiQm90dG9tIjowLjB9LCJQYWRkaW5nIjp7IiRpZCI6IjIwNTQiLCJUb3AiOjAuMCwiTGVmdCI6MC4wLCJSaWdodCI6MC4wLCJCb3R0b20iOjAuMH0sIkJhY2tncm91bmQiOnsiJGlkIjoiMjA1NSIsIkNvbG9yIjp7IiRpZCI6IjIwNTYiLCJBIjoyNTUsIlIiOjgyLCJHIjo4MiwiQiI6ODJ9fSwiSXNWaXNpYmxlIjp0cnVlLCJXaWR0aCI6MTguMCwiSGVpZ2h0IjoyMC4wLCJCb3JkZXJTdHlsZSI6eyIkaWQiOiIyMDU3IiwiTGluZUNvbG9yIjpudWxsLCJMaW5lV2VpZ2h0IjowLjAsIkxpbmVUeXBlIjowLCJQYXJlbnRTdHlsZSI6bnVsbH0sIlBhcmVudFN0eWxlIjpudWxsfSwiVGl0bGVTdHlsZSI6eyIkaWQiOiIyMDU4IiwiRm9udFNldHRpbmdzIjp7IiRpZCI6IjIwNTkiLCJGb250U2l6ZSI6MTAsIkZvbnROYW1lIjoiQ2FsaWJyaSIsIklzQm9sZCI6ZmFsc2UsIklzSXRhbGljIjpmYWxzZSwiSXNVbmRlcmxpbmVkIjpmYWxzZSwiUGFyZW50U3R5bGUiOm51bGx9LCJBdXRvU2l6ZSI6MCwiRm9yZWdyb3VuZCI6eyIkaWQiOiIyMDYwIiwiQ29sb3IiOnsiJGlkIjoiMjA2MSIsIkEiOjI1NSwiUiI6MCwiRyI6MCwiQiI6MH19LCJNYXhXaWR0aCI6MjAwLjAsIk1heEhlaWdodCI6IkluZmluaXR5IiwiU21hcnRGb3JlZ3JvdW5kSXNBY3RpdmUiOmZhbHNlLCJIb3Jpem9udGFsQWxpZ25tZW50IjoyLCJWZXJ0aWNhbEFsaWdubWVudCI6MCwiU21hcnRGb3JlZ3JvdW5kIjpudWxsLCJCYWNrZ3JvdW5kRmlsbFR5cGUiOjAsIk1hcmdpbiI6eyIkaWQiOiIyMDYyIiwiVG9wIjowLjAsIkxlZnQiOjAuMCwiUmlnaHQiOjAuMCwiQm90dG9tIjowLjB9LCJQYWRkaW5nIjp7IiRpZCI6IjIwNjMiLCJUb3AiOjAuMCwiTGVmdCI6MC4wLCJSaWdodCI6MC4wLCJCb3R0b20iOjAuMH0sIkJhY2tncm91bmQiOnsiJGlkIjoiMjA2NCIsIkNvbG9yIjp7IiRpZCI6IjIwNjUiLCJBIjowLCJSIjoyNTUsIkciOjI1NSwiQiI6MjU1fX0sIklzVmlzaWJsZSI6dHJ1ZSwiV2lkdGgiOjAuMCwiSGVpZ2h0IjowLjAsIkJvcmRlclN0eWxlIjpudWxsLCJQYXJlbnRTdHlsZSI6bnVsbH0sIkRhdGVTdHlsZSI6eyIkaWQiOiIyMDY2IiwiRm9udFNldHRpbmdzIjp7IiRpZCI6IjIwNjciLCJGb250U2l6ZSI6MTAsIkZvbnROYW1lIjoiQ2FsaWJyaSIsIklzQm9sZCI6ZmFsc2UsIklzSXRhbGljIjpmYWxzZSwiSXNVbmRlcmxpbmVkIjpmYWxzZSwiUGFyZW50U3R5bGUiOm51bGx9LCJBdXRvU2l6ZSI6MCwiRm9yZWdyb3VuZCI6eyIkaWQiOiIyMDY4IiwiQ29sb3IiOnsiJGlkIjoiMjA2OS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MjA3MCIsIlRvcCI6MC4wLCJMZWZ0IjowLjAsIlJpZ2h0IjowLjAsIkJvdHRvbSI6MC4wfSwiUGFkZGluZyI6eyIkaWQiOiIyMDcxIiwiVG9wIjowLjAsIkxlZnQiOjAuMCwiUmlnaHQiOjAuMCwiQm90dG9tIjowLjB9LCJCYWNrZ3JvdW5kIjp7IiRpZCI6IjIwNzIiLCJDb2xvciI6eyIkaWQiOiIyMDczIiwiQSI6MCwiUiI6MjU1LCJHIjoyNTUsIkIiOjI1NX19LCJJc1Zpc2libGUiOmZhbHNlLCJXaWR0aCI6MC4wLCJIZWlnaHQiOjAuMCwiQm9yZGVyU3R5bGUiOm51bGwsIlBhcmVudFN0eWxlIjpudWxsfSwiRGF0ZUZvcm1hdCI6eyIkaWQiOiIyMDc0IiwiRm9ybWF0U3RyaW5nIjoiTU1NIGQsIHl5eXkiLCJTZXBhcmF0b3IiOiIvIiwiVXNlSW50ZXJuYXRpb25hbERhdGVGb3JtYXQiOmZhbHNlLCJEYXRlSXNWaXNpYmxlIjp0cnVlLCJUaW1lSXNWaXNpYmxlIjpmYWxzZSwiSG91ckRpZ2l0cyI6MSwiQW1QbURlc2lnbmF0b3IiOjIsIlRyaW0wME1pbnV0ZXMiOmZhbHNlLCJMYXN0S25vd25WaXNpYmlsaXR5U3RhdGUiOnsiJGlkIjoiMjA3NSIsIkRhdGVQYXJ0SXNWaXNpYmxlIjp0cnVlLCJUaW1lUGFydElzVmlzaWJsZSI6ZmFsc2V9fSwiV2Vla051bWJlcmluZyI6eyIkaWQiOiIyMDc2IiwiRm9ybWF0IjowLCJJc1Zpc2libGUiOmZhbHNlLCJMYXN0S25vd25WaXNpYmlsaXR5U3RhdGUiOmZhbHNlfSwiSXNWaXNpYmxlIjp0cnVlLCJQYXJlbnRTdHlsZSI6bnVsbH0sIkh5cGVybGluayI6eyIkaWQiOiIyMDc3IiwiQWRkcmVzcyI6IiIsIlN1YkFkZHJlc3MiOiIifSwiSW1wb3J0SWQiOm51bGx9LHsiJGlkIjoiMjA3OCIsIklkIjoiOWEwYzc1ZjUtMjkyMC00YTg2LWI4NmMtN2ZkMjQyMTE1Mzk4IiwiSW5kZXgiOjE4LCJHcm91cElkIjoiMTcwNjUyYjktZjU2Yi00ODk3LWE5NzEtMWM2YzU1ODI5OThkIiwiVGl0bGUiOiJCcmF6aWwiLCJEYXRlVGltZSI6IjIwMjItMTEtMDZUMjM6NTk6MDAiLCJQZXJjZW50YWdlQ29tcGxldGUiOm51bGwsIk5vdGUiOm51bGwsIlN0eWxlIjp7IiRpZCI6IjIwNzkiLCJUaXRsZVBvc2l0aW9uIjoiUmlnaHQiLCJEYXRlUG9zaXRpb24iOiJSaWdodCIsIlNoYXBlVHlwZSI6MSwiU2hhcGVTaXplIjoxLCJTcGFjaW5nIjo1LCJTaGFwZVN0eWxlIjp7IiRpZCI6IjIwODAiLCJNYXJnaW4iOnsiJHJlZiI6IjgifSwiUGFkZGluZyI6eyIkcmVmIjoiOSJ9LCJCYWNrZ3JvdW5kIjp7IiRpZCI6IjIwODEiLCJDb2xvciI6eyIkaWQiOiIyMDgyIiwiQSI6MjU1LCJSIjo4MiwiRyI6ODIsIkIiOjgyfX0sIklzVmlzaWJsZSI6dHJ1ZSwiV2lkdGgiOjE4LjAsIkhlaWdodCI6MjAuMCwiQm9yZGVyU3R5bGUiOnsiJGlkIjoiMjA4MyIsIkxpbmVDb2xvciI6bnVsbCwiTGluZVdlaWdodCI6MC4wLCJMaW5lVHlwZSI6MCwiUGFyZW50U3R5bGUiOm51bGx9LCJQYXJlbnRTdHlsZSI6bnVsbH0sIlRpdGxlU3R5bGUiOnsiJGlkIjoiMjA4NCIsIkZvbnRTZXR0aW5ncyI6eyIkaWQiOiIyMDg1IiwiRm9udFNpemUiOjEwLCJGb250TmFtZSI6IkNhbGlicmkiLCJJc0JvbGQiOmZhbHNlLCJJc0l0YWxpYyI6ZmFsc2UsIklzVW5kZXJsaW5lZCI6ZmFsc2UsIlBhcmVudFN0eWxlIjpudWxsfSwiQXV0b1NpemUiOjAsIkZvcmVncm91bmQiOnsiJGlkIjoiMjA4NiIsIkNvbG9yIjp7IiRpZCI6IjIwODciLCJBIjoyNTUsIlIiOjAsIkciOjAsIkIiOjB9fSwiTWF4V2lkdGgiOjIwMC4wLCJNYXhIZWlnaHQiOiJJbmZpbml0eSIsIlNtYXJ0Rm9yZWdyb3VuZElzQWN0aXZlIjpmYWxzZSwiSG9yaXpvbnRhbEFsaWdubWVudCI6MCwiVmVydGljYWxBbGlnbm1lbnQiOjAsIlNtYXJ0Rm9yZWdyb3VuZCI6bnVsbCwiQmFja2dyb3VuZEZpbGxUeXBlIjowLCJNYXJnaW4iOnsiJHJlZiI6IjE3In0sIlBhZGRpbmciOnsiJHJlZiI6IjE4In0sIkJhY2tncm91bmQiOnsiJGlkIjoiMjA4OCIsIkNvbG9yIjp7IiRpZCI6IjIwODkiLCJBIjowLCJSIjoyNTUsIkciOjI1NSwiQiI6MjU1fX0sIklzVmlzaWJsZSI6dHJ1ZSwiV2lkdGgiOjAuMCwiSGVpZ2h0IjowLjAsIkJvcmRlclN0eWxlIjpudWxsLCJQYXJlbnRTdHlsZSI6bnVsbH0sIkRhdGVTdHlsZSI6eyIkaWQiOiIyMDkwIiwiRm9udFNldHRpbmdzIjp7IiRpZCI6IjIwOTEiLCJGb250U2l6ZSI6MTAsIkZvbnROYW1lIjoiQ2FsaWJyaSIsIklzQm9sZCI6ZmFsc2UsIklzSXRhbGljIjpmYWxzZSwiSXNVbmRlcmxpbmVkIjpmYWxzZSwiUGFyZW50U3R5bGUiOm51bGx9LCJBdXRvU2l6ZSI6MCwiRm9yZWdyb3VuZCI6eyIkaWQiOiIyMDkyIiwiQ29sb3IiOnsiJGlkIjoiMjA5M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I1In0sIlBhZGRpbmciOnsiJHJlZiI6IjI2In0sIkJhY2tncm91bmQiOnsiJGlkIjoiMjA5NCIsIkNvbG9yIjp7IiRpZCI6IjIwOTUiLCJBIjowLCJSIjoyNTUsIkciOjI1NSwiQiI6MjU1fX0sIklzVmlzaWJsZSI6ZmFsc2UsIldpZHRoIjowLjAsIkhlaWdodCI6MC4wLCJCb3JkZXJTdHlsZSI6bnVsbCwiUGFyZW50U3R5bGUiOm51bGx9LCJEYXRlRm9ybWF0Ijp7IiRpZCI6IjIwOTYiLCJGb3JtYXRTdHJpbmciOiJNTU0gZCwgeXl5eSIsIlNlcGFyYXRvciI6Ii8iLCJVc2VJbnRlcm5hdGlvbmFsRGF0ZUZvcm1hdCI6ZmFsc2UsIkRhdGVJc1Zpc2libGUiOnRydWUsIlRpbWVJc1Zpc2libGUiOmZhbHNlLCJIb3VyRGlnaXRzIjoxLCJBbVBtRGVzaWduYXRvciI6MiwiVHJpbTAwTWludXRlcyI6ZmFsc2UsIkxhc3RLbm93blZpc2liaWxpdHlTdGF0ZSI6eyIkaWQiOiIyMDk3IiwiRGF0ZVBhcnRJc1Zpc2libGUiOnRydWUsIlRpbWVQYXJ0SXNWaXNpYmxlIjpmYWxzZX19LCJXZWVrTnVtYmVyaW5nIjp7IiRpZCI6IjIwOTgiLCJGb3JtYXQiOjAsIklzVmlzaWJsZSI6ZmFsc2UsIkxhc3RLbm93blZpc2liaWxpdHlTdGF0ZSI6ZmFsc2V9LCJJc1Zpc2libGUiOnRydWUsIlBhcmVudFN0eWxlIjpudWxsfSwiSHlwZXJsaW5rIjp7IiRpZCI6IjIwOTkiLCJBZGRyZXNzIjoiIiwiU3ViQWRkcmVzcyI6IiJ9LCJJbXBvcnRJZCI6bnVsbH1dLCJJZCI6IjE3MDY1MmI5LWY1NmItNDg5Ny1hOTcxLTFjNmM1NTgyOTk4ZCIsIklzU2luZ2xlSXRlbVJvdyI6ZmFsc2V9LHsiJGlkIjoiMjEwMCIsIl90YXNrcyI6W3siJGlkIjoiMjEwMSIsIl9hdHRhY2hlZE1pbGVzdG9uZXMiOltdLCJUYXNrRGVmaW5pdGlvbiI6eyIkaWQiOiIyMTAyIiwiR3JvdXBOYW1lIjpudWxsLCJTdGFydERhdGUiOiIyMDIxLTAxLTA2VDAwOjAwOjAwWiIsIkVuZERhdGUiOiIyMDIzLTEyLTEyVDIzOjQ1OjAwWiIsIlBlcmNlbnRhZ2VDb21wbGV0ZSI6MTAuMCwiU3R5bGUiOnsiJGlkIjoiMjEwMyIsIlNoYXBlIjo0LCJTaGFwZVRoaWNrbmVzcyI6MCwiRHVyYXRpb25Gb3JtYXQiOjAsIkluY2x1ZGVOb25Xb3JraW5nRGF5c0luRHVyYXRpb24iOmZhbHNlLCJQZXJjZW50YWdlQ29tcGxldGVTdHlsZSI6eyIkaWQiOiIyMTA0IiwiRm9udFNldHRpbmdzIjp7IiRpZCI6IjIxMDUiLCJGb250U2l6ZSI6MTAsIkZvbnROYW1lIjoiQ2FsaWJyaSIsIklzQm9sZCI6ZmFsc2UsIklzSXRhbGljIjpmYWxzZSwiSXNVbmRlcmxpbmVkIjpmYWxzZSwiUGFyZW50U3R5bGUiOm51bGx9LCJBdXRvU2l6ZSI6MCwiRm9yZWdyb3VuZCI6eyIkaWQiOiIyMTA2IiwiQ29sb3IiOnsiJGlkIjoiMjEwNyIsIkEiOjI1NSwiUiI6MTkyLCJHIjo4MCwiQiI6Nzd9fSwiTWF4V2lkdGgiOjIwMC4wLCJNYXhIZWlnaHQiOiJJbmZpbml0eSIsIlNtYXJ0Rm9yZWdyb3VuZElzQWN0aXZlIjpmYWxzZSwiSG9yaXpvbnRhbEFsaWdubWVudCI6MCwiVmVydGljYWxBbGlnbm1lbnQiOjAsIlNtYXJ0Rm9yZWdyb3VuZCI6bnVsbCwiQmFja2dyb3VuZEZpbGxUeXBlIjowLCJNYXJnaW4iOnsiJGlkIjoiMjEwOCIsIlRvcCI6MC4wLCJMZWZ0IjowLjAsIlJpZ2h0IjowLjAsIkJvdHRvbSI6MC4wfSwiUGFkZGluZyI6eyIkaWQiOiIyMTA5IiwiVG9wIjowLjAsIkxlZnQiOjAuMCwiUmlnaHQiOjAuMCwiQm90dG9tIjowLjB9LCJCYWNrZ3JvdW5kIjp7IiRyZWYiOiI0MyJ9LCJJc1Zpc2libGUiOnRydWUsIldpZHRoIjowLjAsIkhlaWdodCI6MC4wLCJCb3JkZXJTdHlsZSI6eyIkaWQiOiIyMTEwIiwiTGluZUNvbG9yIjpudWxsLCJMaW5lV2VpZ2h0IjowLjAsIkxpbmVUeXBlIjowLCJQYXJlbnRTdHlsZSI6bnVsbH0sIlBhcmVudFN0eWxlIjpudWxsfSwiRHVyYXRpb25TdHlsZSI6eyIkaWQiOiIyMTExIiwiRm9udFNldHRpbmdzIjp7IiRpZCI6IjIxMTIiLCJGb250U2l6ZSI6MTAsIkZvbnROYW1lIjoiQ2FsaWJyaSIsIklzQm9sZCI6ZmFsc2UsIklzSXRhbGljIjpmYWxzZSwiSXNVbmRlcmxpbmVkIjpmYWxzZSwiUGFyZW50U3R5bGUiOm51bGx9LCJBdXRvU2l6ZSI6MCwiRm9yZWdyb3VuZCI6eyIkaWQiOiIyMTEzIiwiQ29sb3IiOnsiJHJlZiI6IjQ5In19LCJNYXhXaWR0aCI6MjAwLjAsIk1heEhlaWdodCI6IkluZmluaXR5IiwiU21hcnRGb3JlZ3JvdW5kSXNBY3RpdmUiOmZhbHNlLCJIb3Jpem9udGFsQWxpZ25tZW50IjowLCJWZXJ0aWNhbEFsaWdubWVudCI6MCwiU21hcnRGb3JlZ3JvdW5kIjpudWxsLCJCYWNrZ3JvdW5kRmlsbFR5cGUiOjAsIk1hcmdpbiI6eyIkaWQiOiIyMTE0IiwiVG9wIjowLjAsIkxlZnQiOjAuMCwiUmlnaHQiOjAuMCwiQm90dG9tIjowLjB9LCJQYWRkaW5nIjp7IiRpZCI6IjIxMTUiLCJUb3AiOjAuMCwiTGVmdCI6MC4wLCJSaWdodCI6MC4wLCJCb3R0b20iOjAuMH0sIkJhY2tncm91bmQiOnsiJHJlZiI6IjUyIn0sIklzVmlzaWJsZSI6dHJ1ZSwiV2lkdGgiOjAuMCwiSGVpZ2h0IjowLjAsIkJvcmRlclN0eWxlIjp7IiRpZCI6IjIxMTYiLCJMaW5lQ29sb3IiOm51bGwsIkxpbmVXZWlnaHQiOjAuMCwiTGluZVR5cGUiOjAsIlBhcmVudFN0eWxlIjpudWxsfSwiUGFyZW50U3R5bGUiOm51bGx9LCJIb3Jpem9udGFsQ29ubmVjdG9yU3R5bGUiOnsiJGlkIjoiMjExNyIsIkxpbmVDb2xvciI6eyIkcmVmIjoiNTUifSwiTGluZVdlaWdodCI6MS4wLCJMaW5lVHlwZSI6MCwiUGFyZW50U3R5bGUiOm51bGx9LCJWZXJ0aWNhbENvbm5lY3RvclN0eWxlIjp7IiRpZCI6IjIxMTgiLCJMaW5lQ29sb3IiOnsiJHJlZiI6IjU4In0sIkxpbmVXZWlnaHQiOjAuMCwiTGluZVR5cGUiOjAsIlBhcmVudFN0eWxlIjpudWxsfSwiTWFyZ2luIjpudWxsLCJTdGFydERhdGVQb3NpdGlvbiI6MSwiRW5kRGF0ZVBvc2l0aW9uIjoxLCJEYXRlSXNWaXNpYmxlIjp0cnVlLCJUaXRsZVBvc2l0aW9uIjoyLCJEdXJhdGlvblBvc2l0aW9uIjo2LCJQZXJjZW50YWdlQ29tcGxldGVkUG9zaXRpb24iOjYsIlNwYWNpbmciOjMsIklzQmVsb3dUaW1lYmFuZCI6dHJ1ZSwiUGVyY2VudGFnZUNvbXBsZXRlU2hhcGVPcGFjaXR5IjozNSwiU2hhcGVTdHlsZSI6eyIkaWQiOiIyMTE5IiwiTWFyZ2luIjp7IiRpZCI6IjIxMjAiLCJUb3AiOjAuMCwiTGVmdCI6NC4wLCJSaWdodCI6NC4wLCJCb3R0b20iOjAuMH0sIlBhZGRpbmciOnsiJGlkIjoiMjEyMSIsIlRvcCI6MC4wLCJMZWZ0IjowLjAsIlJpZ2h0IjowLjAsIkJvdHRvbSI6MC4wfSwiQmFja2dyb3VuZCI6eyIkaWQiOiIyMTIyIiwiQ29sb3IiOnsiJGlkIjoiMjEyMyIsIkEiOjI1NSwiUiI6OTgsIkciOjk4LCJCIjo5OH19LCJJc1Zpc2libGUiOnRydWUsIldpZHRoIjowLjAsIkhlaWdodCI6MTAuMCwiQm9yZGVyU3R5bGUiOnsiJGlkIjoiMjEyNCIsIkxpbmVDb2xvciI6eyIkaWQiOiIyMTI1IiwiJHR5cGUiOiJOTFJFLkNvbW1vbi5Eb20uU29saWRDb2xvckJydXNoLCBOTFJFLkNvbW1vbiIsIkNvbG9yIjp7IiRpZCI6IjIxMjYiLCJBIjoyNTUsIlIiOjI1NSwiRyI6MCwiQiI6MH19LCJMaW5lV2VpZ2h0IjowLjAsIkxpbmVUeXBlIjowLCJQYXJlbnRTdHlsZSI6bnVsbH0sIlBhcmVudFN0eWxlIjpudWxsfSwiVGl0bGVTdHlsZSI6eyIkaWQiOiIyMTI3IiwiRm9udFNldHRpbmdzIjp7IiRpZCI6IjIxMjgiLCJGb250U2l6ZSI6MTAsIkZvbnROYW1lIjoiQ2FsaWJyaSIsIklzQm9sZCI6dHJ1ZSwiSXNJdGFsaWMiOmZhbHNlLCJJc1VuZGVybGluZWQiOmZhbHNlLCJQYXJlbnRTdHlsZSI6bnVsbH0sIkF1dG9TaXplIjowLCJGb3JlZ3JvdW5kIjp7IiRpZCI6IjIxMjkiLCJDb2xvciI6eyIkaWQiOiIyMTMwIiwiQSI6MjU1LCJSIjoyNTUsIkciOjI1NSwiQiI6MjU1fX0sIk1heFdpZHRoIjo2MDAuMCwiTWF4SGVpZ2h0IjoiSW5maW5pdHkiLCJTbWFydEZvcmVncm91bmRJc0FjdGl2ZSI6ZmFsc2UsIkhvcml6b250YWxBbGlnbm1lbnQiOjEsIlZlcnRpY2FsQWxpZ25tZW50IjowLCJTbWFydEZvcmVncm91bmQiOm51bGwsIkJhY2tncm91bmRGaWxsVHlwZSI6MCwiTWFyZ2luIjp7IiRpZCI6IjIxMzEiLCJUb3AiOjAuMCwiTGVmdCI6MC4wLCJSaWdodCI6MC4wLCJCb3R0b20iOjAuMH0sIlBhZGRpbmciOnsiJGlkIjoiMjEzMiIsIlRvcCI6MC4wLCJMZWZ0IjowLjAsIlJpZ2h0IjowLjAsIkJvdHRvbSI6MC4wfSwiQmFja2dyb3VuZCI6eyIkaWQiOiIyMTMzIiwiQ29sb3IiOnsiJGlkIjoiMjEzNCIsIkEiOjAsIlIiOjI1NSwiRyI6MjU1LCJCIjoyNTV9fSwiSXNWaXNpYmxlIjp0cnVlLCJXaWR0aCI6MC4wLCJIZWlnaHQiOjAuMCwiQm9yZGVyU3R5bGUiOnsiJGlkIjoiMjEzNSIsIkxpbmVDb2xvciI6bnVsbCwiTGluZVdlaWdodCI6MC4wLCJMaW5lVHlwZSI6MCwiUGFyZW50U3R5bGUiOm51bGx9LCJQYXJlbnRTdHlsZSI6bnVsbH0sIkRhdGVTdHlsZSI6eyIkaWQiOiIyMTM2IiwiRm9udFNldHRpbmdzIjp7IiRpZCI6IjIxMzciLCJGb250U2l6ZSI6MTAsIkZvbnROYW1lIjoiQ2FsaWJyaSIsIklzQm9sZCI6ZmFsc2UsIklzSXRhbGljIjpmYWxzZSwiSXNVbmRlcmxpbmVkIjpmYWxzZSwiUGFyZW50U3R5bGUiOm51bGx9LCJBdXRvU2l6ZSI6MCwiRm9yZWdyb3VuZCI6eyIkaWQiOiIyMTM4IiwiQ29sb3IiOnsiJGlkIjoiMjEzOSIsIkEiOjI1NSwiUiI6NjQsIkciOjY0LCJCIjo2NX19LCJNYXhXaWR0aCI6MjAwLjAsIk1heEhlaWdodCI6IkluZmluaXR5IiwiU21hcnRGb3JlZ3JvdW5kSXNBY3RpdmUiOmZhbHNlLCJIb3Jpem9udGFsQWxpZ25tZW50IjowLCJWZXJ0aWNhbEFsaWdubWVudCI6MCwiU21hcnRGb3JlZ3JvdW5kIjpudWxsLCJCYWNrZ3JvdW5kRmlsbFR5cGUiOjAsIk1hcmdpbiI6eyIkaWQiOiIyMTQwIiwiVG9wIjowLjAsIkxlZnQiOjAuMCwiUmlnaHQiOjAuMCwiQm90dG9tIjowLjB9LCJQYWRkaW5nIjp7IiRpZCI6IjIxNDEiLCJUb3AiOjAuMCwiTGVmdCI6MC4wLCJSaWdodCI6MC4wLCJCb3R0b20iOjAuMH0sIkJhY2tncm91bmQiOnsiJGlkIjoiMjE0MiIsIkNvbG9yIjp7IiRpZCI6IjIxNDMiLCJBIjowLCJSIjoyNTUsIkciOjI1NSwiQiI6MjU1fX0sIklzVmlzaWJsZSI6dHJ1ZSwiV2lkdGgiOjAuMCwiSGVpZ2h0IjowLjAsIkJvcmRlclN0eWxlIjp7IiRpZCI6IjIxNDQiLCJMaW5lQ29sb3IiOm51bGwsIkxpbmVXZWlnaHQiOjAuMCwiTGluZVR5cGUiOjAsIlBhcmVudFN0eWxlIjpudWxsfSwiUGFyZW50U3R5bGUiOm51bGx9LCJEYXRlRm9ybWF0Ijp7IiRpZCI6IjIxNDU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E0NiIsIkZvcm1hdCI6MCwiSXNWaXNpYmxlIjpmYWxzZSwiTGFzdEtub3duVmlzaWJpbGl0eVN0YXRlIjpmYWxzZX0sIklzVmlzaWJsZSI6dHJ1ZSwiUGFyZW50U3R5bGUiOm51bGx9LCJJbmRleCI6MTksIlNtYXJ0RHVyYXRpb25BY3RpdmF0ZWQiOmZhbHNlLCJEYXRlRm9ybWF0Ijp7IiRyZWYiOiIyMTQ1In0sIldlZWtOdW1iZXJpbmciOnsiJGlkIjoiMjE0NyIsIkZvcm1hdCI6MCwiSXNWaXNpYmxlIjpmYWxzZSwiTGFzdEtub3duVmlzaWJpbGl0eVN0YXRlIjpmYWxzZX0sIklkIjoiOTY1MGI5ZDQtMWRlNS00ZjAxLTk0ZmEtYTk2Y2FlNzNkOWFjIiwiSW1wb3J0SWQiOm51bGwsIlRpdGxlIjoiR2xvYmFsIEV4ZWN1dGlvbiIsIk5vdGUiOm51bGwsIkh5cGVybGluayI6eyIkaWQiOiIyMTQ4IiwiQWRkcmVzcyI6IiIsIlN1YkFkZHJlc3MiOiIifSwiSXNDaGFuZ2VkIjpmYWxzZSwiSXNOZXciOmZhbHNlfX1dLCJfbWlsZXN0b25lcyI6W10sIklkIjoiMDAwMDAwMDAtMDAwMC0wMDAwLTAwMDAtMDAwMDAwMDAwMDAwIiwiSXNTaW5nbGVJdGVtUm93Ijp0cnVlfV0sIkluZGV4IjowLCJJZCI6ImM0M2FjMmU4LWNkNDgtNDFiOC04MDFiLWM3NWE3ZjFjNGZkZiIsIkhlYWRlclRleHQiOm51bGwsIklzRGVmYXVsdCI6dHJ1ZSwiU3R5bGUiOnsiJGlkIjoiMjE0OSIsIkhlYWRlclN0eWxlIjp7IiRpZCI6IjIxNTAiLCJUZXh0U3R5bGUiOnsiJGlkIjoiMjE1MSIsIkZvbnRTZXR0aW5ncyI6eyIkaWQiOiIyMTUyIiwiRm9udFNpemUiOjExLCJGb250TmFtZSI6IkNhbGlicmkiLCJJc0JvbGQiOmZhbHNlLCJJc0l0YWxpYyI6ZmFsc2UsIklzVW5kZXJsaW5lZCI6ZmFsc2UsIlBhcmVudFN0eWxlIjpudWxsfSwiQXV0b1NpemUiOjAsIkZvcmVncm91bmQiOnsiJGlkIjoiMjE1MyIsIkNvbG9yIjp7IiRpZCI6IjIxNTQ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yMTU1IiwiVG9wIjowLjAsIkxlZnQiOjAuMCwiUmlnaHQiOjAuMCwiQm90dG9tIjowLjB9LCJQYWRkaW5nIjp7IiRpZCI6IjIxNTYiLCJUb3AiOjAuMCwiTGVmdCI6MC4wLCJSaWdodCI6MC4wLCJCb3R0b20iOjAuMH0sIkJhY2tncm91bmQiOm51bGwsIklzVmlzaWJsZSI6dHJ1ZSwiV2lkdGgiOjAuMCwiSGVpZ2h0IjowLjAsIkJvcmRlclN0eWxlIjpudWxsLCJQYXJlbnRTdHlsZSI6bnVsbH0sIlJlY3RhbmdsZVN0eWxlIjp7IiRpZCI6IjIxNTciLCJNYXJnaW4iOnsiJGlkIjoiMjE1OCIsIlRvcCI6MC4wLCJMZWZ0IjowLjAsIlJpZ2h0IjowLjAsIkJvdHRvbSI6MC4wfSwiUGFkZGluZyI6eyIkaWQiOiIyMTU5IiwiVG9wIjowLjAsIkxlZnQiOjAuMCwiUmlnaHQiOjAuMCwiQm90dG9tIjowLjB9LCJCYWNrZ3JvdW5kIjp7IiRpZCI6IjIxNjAiLCJDb2xvciI6eyIkaWQiOiIyMTYxIiwiQSI6NjMsIlIiOjE4MSwiRyI6MTgxLCJCIjoxODF9fSwiSXNWaXNpYmxlIjp0cnVlLCJXaWR0aCI6MC4wLCJIZWlnaHQiOjAuMCwiQm9yZGVyU3R5bGUiOnsiJGlkIjoiMjE2MiIsIkxpbmVDb2xvciI6eyIkaWQiOiIyMTYzIiwiJHR5cGUiOiJOTFJFLkNvbW1vbi5Eb20uU29saWRDb2xvckJydXNoLCBOTFJFLkNvbW1vbiIsIkNvbG9yIjp7IiRpZCI6IjIxNjQiLCJBIjoyNTUsIlIiOjI1NSwiRyI6MCwiQiI6MH19LCJMaW5lV2VpZ2h0IjowLjAsIkxpbmVUeXBlIjowLCJQYXJlbnRTdHlsZSI6bnVsbH0sIlBhcmVudFN0eWxlIjpudWxsfSwiTWFyZ2luIjp7IiRpZCI6IjIxNjUiLCJUb3AiOjAuMCwiTGVmdCI6MC4wLCJSaWdodCI6MC4wLCJCb3R0b20iOjAuMH0sIlBhZGRpbmciOnsiJGlkIjoiMjE2NiIsIlRvcCI6MC4wLCJMZWZ0IjowLjAsIlJpZ2h0IjowLjAsIkJvdHRvbSI6MC4wfSwiQmFja2dyb3VuZCI6bnVsbCwiSXNWaXNpYmxlIjp0cnVlLCJXaWR0aCI6MC4wLCJIZWlnaHQiOjAuMCwiQm9yZGVyU3R5bGUiOm51bGwsIlBhcmVudFN0eWxlIjpudWxsfSwiQmFja2dyb3VuZFN0eWxlIjp7IiRpZCI6IjIxNjciLCJNYXJnaW4iOnsiJGlkIjoiMjE2OCIsIlRvcCI6MC4wLCJMZWZ0IjowLjAsIlJpZ2h0IjowLjAsIkJvdHRvbSI6MC4wfSwiUGFkZGluZyI6eyIkaWQiOiIyMTY5IiwiVG9wIjowLjAsIkxlZnQiOjAuMCwiUmlnaHQiOjAuMCwiQm90dG9tIjowLjB9LCJCYWNrZ3JvdW5kIjp7IiRpZCI6IjIxNzAiLCJDb2xvciI6eyIkaWQiOiIyMTcxIiwiQSI6NTEsIlIiOjE4MiwiRyI6NzMsIkIiOjM4fX0sIklzVmlzaWJsZSI6dHJ1ZSwiV2lkdGgiOjAuMCwiSGVpZ2h0IjowLjAsIkJvcmRlclN0eWxlIjp7IiRpZCI6IjIxNzIiLCJMaW5lQ29sb3IiOnsiJGlkIjoiMjE3MyIsIiR0eXBlIjoiTkxSRS5Db21tb24uRG9tLlNvbGlkQ29sb3JCcnVzaCwgTkxSRS5Db21tb24iLCJDb2xvciI6eyIkaWQiOiIyMTc0IiwiQSI6MjU1LCJSIjoyNTUsIkciOjAsIkIiOjB9fSwiTGluZVdlaWdodCI6MC4wLCJMaW5lVHlwZSI6MCwiUGFyZW50U3R5bGUiOm51bGx9LCJQYXJlbnRTdHlsZSI6bnVsbH0sIk1hcmdpbiI6eyIkaWQiOiIyMTc1IiwiVG9wIjowLjAsIkxlZnQiOjAuMCwiUmlnaHQiOjAuMCwiQm90dG9tIjowLjB9LCJQYWRkaW5nIjp7IiRpZCI6IjIxNzYiLCJUb3AiOjAuMCwiTGVmdCI6MC4wLCJSaWdodCI6MC4wLCJCb3R0b20iOjAuMH0sIklzVmlzaWJsZSI6dHJ1ZSwiV2lkdGgiOjAuMCwiSGVpZ2h0IjowLjAsIkJvcmRlclN0eWxlIjpudWxsLCJQYXJlbnRTdHlsZSI6bnVsbH19XSwiSWQiOiI4OTRhZTg0OC1lYjBhLTQ3ZGUtYmYwMS01NDJjN2I4MzQ0ODciLCJJbmRleCI6MiwiSGVhZGVyVGV4dCI6Ik90aGVyIiwiU3R5bGUiOnsiJGlkIjoiMjE3NyIsIlN0eWxlSWQiOiIwMDAwMDAwMC0wMDAwLTAwMDAtMDAwMC0wMDAwMDAwMDAwMDAiLCJIZWFkZXJTdHlsZSI6eyIkaWQiOiIyMTc4IiwiVGV4dElzVmVydGljYWwiOmZhbHNlLCJUZXh0U3R5bGUiOnsiJGlkIjoiMjE3OSIsIkZvbnRTZXR0aW5ncyI6eyIkaWQiOiIyMTgwIiwiRm9udFNpemUiOjEzLCJGb250TmFtZSI6IkNhbGlicmkiLCJJc0JvbGQiOnRydWUsIklzSXRhbGljIjpmYWxzZSwiSXNVbmRlcmxpbmVkIjpmYWxzZSwiUGFyZW50U3R5bGUiOm51bGx9LCJBdXRvU2l6ZSI6MCwiRm9yZWdyb3VuZCI6eyIkaWQiOiIyMTgxIiwiQ29sb3IiOnsiJGlkIjoiMjE4MiIsIkEiOjI1NSwiUiI6MzgsIkciOjM4LCJCIjozOH19LCJNYXhXaWR0aCI6ODcuNjkwNTE2NDMxOTI0ODYzLCJNYXhIZWlnaHQiOjAuMCwiU21hcnRGb3JlZ3JvdW5kSXNBY3RpdmUiOmZhbHNlLCJIb3Jpem9udGFsQWxpZ25tZW50IjowLCJWZXJ0aWNhbEFsaWdubWVudCI6MCwiU21hcnRGb3JlZ3JvdW5kIjpudWxsLCJCYWNrZ3JvdW5kRmlsbFR5cGUiOjAsIk1hcmdpbiI6eyIkcmVmIjoiNjAzIn0sIlBhZGRpbmciOnsiJHJlZiI6IjYwNCJ9LCJCYWNrZ3JvdW5kIjpudWxsLCJJc1Zpc2libGUiOmZhbHNlLCJXaWR0aCI6MC4wLCJIZWlnaHQiOjAuMCwiQm9yZGVyU3R5bGUiOm51bGwsIlBhcmVudFN0eWxlIjpudWxsfSwiUmVjdGFuZ2xlU3R5bGUiOnsiJGlkIjoiMjE4MyIsIk1hcmdpbiI6eyIkcmVmIjoiNjA2In0sIlBhZGRpbmciOnsiJHJlZiI6IjYwNyJ9LCJCYWNrZ3JvdW5kIjp7IiRpZCI6IjIxODQiLCJDb2xvciI6eyIkaWQiOiIyMTg1IiwiQSI6MTI3LCJSIjoxNjUsIkciOjE2NSwiQiI6MTY1fX0sIklzVmlzaWJsZSI6ZmFsc2UsIldpZHRoIjowLjAsIkhlaWdodCI6MC4wLCJCb3JkZXJTdHlsZSI6eyIkaWQiOiIyMTg2IiwiTGluZUNvbG9yIjp7IiRpZCI6IjIxODciLCIkdHlwZSI6Ik5MUkUuQ29tbW9uLkRvbS5Tb2xpZENvbG9yQnJ1c2gsIE5MUkUuQ29tbW9uIiwiQ29sb3IiOnsiJGlkIjoiMjE4OCIsIkEiOjI1NSwiUiI6MzcsIkciOjMzLCJCIjozMX19LCJMaW5lV2VpZ2h0IjowLjAsIkxpbmVUeXBlIjowLCJQYXJlbnRTdHlsZSI6bnVsbH0sIlBhcmVudFN0eWxlIjpudWxsfSwiTWFyZ2luIjp7IiRyZWYiOiI2MTMifSwiUGFkZGluZyI6eyIkcmVmIjoiNjE0In0sIkJhY2tncm91bmQiOm51bGwsIklzVmlzaWJsZSI6dHJ1ZSwiV2lkdGgiOjAuMCwiSGVpZ2h0IjowLjAsIkJvcmRlclN0eWxlIjpudWxsLCJQYXJlbnRTdHlsZSI6bnVsbH0sIkJhY2tncm91bmRTdHlsZSI6eyIkaWQiOiIyMTg5IiwiTWFyZ2luIjp7IiRyZWYiOiI2MTYifSwiUGFkZGluZyI6eyIkcmVmIjoiNjE3In0sIkJhY2tncm91bmQiOnsiJGlkIjoiMjE5MCIsIkNvbG9yIjp7IiRpZCI6IjIxOTEiLCJBIjozOCwiUiI6MTgxLCJHIjoxODEsIkIiOjE4MX19LCJJc1Zpc2libGUiOnRydWUsIldpZHRoIjowLjAsIkhlaWdodCI6MC4wLCJCb3JkZXJTdHlsZSI6eyIkaWQiOiIyMTkyIiwiTGluZUNvbG9yIjp7IiRpZCI6IjIxOTMiLCIkdHlwZSI6Ik5MUkUuQ29tbW9uLkRvbS5Tb2xpZENvbG9yQnJ1c2gsIE5MUkUuQ29tbW9uIiwiQ29sb3IiOnsiJGlkIjoiMjE5NCIsIkEiOjI1NSwiUiI6MzcsIkciOjMzLCJCIjozMX19LCJMaW5lV2VpZ2h0IjowLjAsIkxpbmVUeXBlIjowLCJQYXJlbnRTdHlsZSI6bnVsbH0sIlBhcmVudFN0eWxlIjpudWxsfSwiSXNBYm92ZVRpbWViYW5kIjpmYWxzZSwiU3BhY2luZyI6NSwiRGVmYXVsdFN3aW1sYW5lVGFza1N0eWxlIjp7IiRpZCI6IjIxOTUiLCIkdHlwZSI6Ik5MUkUuQ29tbW9uLkRvbS5TdHlsZXMuRXhwbGljaXRTZXRhYmxlVGFza1N0eWxlLCBOTFJFLkNvbW1vbiIsIlNoYXBlIjo0LCJTaGFwZVRoaWNrbmVzcyI6MCwiRHVyYXRpb25Gb3JtYXQiOjAsIkluY2x1ZGVOb25Xb3JraW5nRGF5c0luRHVyYXRpb24iOmZhbHNlLCJQZXJjZW50YWdlQ29tcGxldGVTdHlsZSI6eyIkaWQiOiIyMTk2IiwiRm9udFNldHRpbmdzIjp7IiRpZCI6IjIxOTciLCJGb250U2l6ZSI6MTAsIkZvbnROYW1lIjoiQ2FsaWJyaSIsIklzQm9sZCI6ZmFsc2UsIklzSXRhbGljIjpmYWxzZSwiSXNVbmRlcmxpbmVkIjpmYWxzZSwiUGFyZW50U3R5bGUiOm51bGx9LCJBdXRvU2l6ZSI6MCwiRm9yZWdyb3VuZCI6eyIkaWQiOiIyMTk4IiwiQ29sb3IiOnsiJGlkIjoiMjE5OSIsIkEiOjI1NSwiUiI6MTkyLCJHIjo4MCwiQiI6Nzd9fSwiTWF4V2lkdGgiOjIwMC4wLCJNYXhIZWlnaHQiOiJJbmZpbml0eSIsIlNtYXJ0Rm9yZWdyb3VuZElzQWN0aXZlIjpmYWxzZSwiSG9yaXpvbnRhbEFsaWdubWVudCI6MCwiVmVydGljYWxBbGlnbm1lbnQiOjAsIlNtYXJ0Rm9yZWdyb3VuZCI6bnVsbCwiQmFja2dyb3VuZEZpbGxUeXBlIjowLCJNYXJnaW4iOnsiJGlkIjoiMjIwMCIsIlRvcCI6MC4wLCJMZWZ0IjowLjAsIlJpZ2h0IjowLjAsIkJvdHRvbSI6MC4wfSwiUGFkZGluZyI6eyIkaWQiOiIyMjAxIiwiVG9wIjowLjAsIkxlZnQiOjAuMCwiUmlnaHQiOjAuMCwiQm90dG9tIjowLjB9LCJCYWNrZ3JvdW5kIjp7IiRpZCI6IjIyMDIiLCJDb2xvciI6eyIkaWQiOiIyMjAzIiwiQSI6ODksIlIiOjAsIkciOjAsIkIiOjB9fSwiSXNWaXNpYmxlIjp0cnVlLCJXaWR0aCI6MC4wLCJIZWlnaHQiOjAuMCwiQm9yZGVyU3R5bGUiOm51bGwsIlBhcmVudFN0eWxlIjpudWxsfSwiRHVyYXRpb25TdHlsZSI6eyIkaWQiOiIyMjA0IiwiRm9udFNldHRpbmdzIjp7IiRpZCI6IjIyMDUiLCJGb250U2l6ZSI6MTAsIkZvbnROYW1lIjoiQ2FsaWJyaSIsIklzQm9sZCI6ZmFsc2UsIklzSXRhbGljIjpmYWxzZSwiSXNVbmRlcmxpbmVkIjpmYWxzZSwiUGFyZW50U3R5bGUiOm51bGx9LCJBdXRvU2l6ZSI6MCwiRm9yZWdyb3VuZCI6eyIkaWQiOiIyMjA2IiwiQ29sb3IiOnsiJGlkIjoiMjIwN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IyMDgiLCJUb3AiOjAuMCwiTGVmdCI6MC4wLCJSaWdodCI6MC4wLCJCb3R0b20iOjAuMH0sIlBhZGRpbmciOnsiJGlkIjoiMjIwOSIsIlRvcCI6MC4wLCJMZWZ0IjowLjAsIlJpZ2h0IjowLjAsIkJvdHRvbSI6MC4wfSwiQmFja2dyb3VuZCI6eyIkaWQiOiIyMjEwIiwiQ29sb3IiOnsiJHJlZiI6IjIyMDMifX0sIklzVmlzaWJsZSI6dHJ1ZSwiV2lkdGgiOjAuMCwiSGVpZ2h0IjowLjAsIkJvcmRlclN0eWxlIjpudWxsLCJQYXJlbnRTdHlsZSI6bnVsbH0sIkhvcml6b250YWxDb25uZWN0b3JTdHlsZSI6eyIkaWQiOiIyMjExIiwiTGluZUNvbG9yIjp7IiRpZCI6IjIyMTIiLCIkdHlwZSI6Ik5MUkUuQ29tbW9uLkRvbS5Tb2xpZENvbG9yQnJ1c2gsIE5MUkUuQ29tbW9uIiwiQ29sb3IiOnsiJGlkIjoiMjIxMyIsIkEiOjI1NSwiUiI6MjA0LCJHIjoyMDQsIkIiOjIwNH19LCJMaW5lV2VpZ2h0IjoxLjAsIkxpbmVUeXBlIjowLCJQYXJlbnRTdHlsZSI6bnVsbH0sIlZlcnRpY2FsQ29ubmVjdG9yU3R5bGUiOnsiJGlkIjoiMjIxNCIsIkxpbmVDb2xvciI6eyIkaWQiOiIyMjE1IiwiJHR5cGUiOiJOTFJFLkNvbW1vbi5Eb20uU29saWRDb2xvckJydXNoLCBOTFJFLkNvbW1vbiIsIkNvbG9yIjp7IiRpZCI6IjIyMTYiLCJBIjoyNTUsIlIiOjIwNCwiRyI6MjA0LCJCIjoyMDR9fSwiTGluZVdlaWdodCI6MC4wLCJMaW5lVHlwZSI6MCwiUGFyZW50U3R5bGUiOm51bGx9LCJNYXJnaW4iOm51bGwsIlN0YXJ0RGF0ZVBvc2l0aW9uIjoxLCJFbmREYXRlUG9zaXRpb24iOjEsIkRhdGVJc1Zpc2libGUiOnRydWUsIlRpdGxlUG9zaXRpb24iOjIsIkR1cmF0aW9uUG9zaXRpb24iOjYsIlBlcmNlbnRhZ2VDb21wbGV0ZWRQb3NpdGlvbiI6NiwiU3BhY2luZyI6MywiSXNCZWxvd1RpbWViYW5kIjp0cnVlLCJQZXJjZW50YWdlQ29tcGxldGVTaGFwZU9wYWNpdHkiOjM1LCJTaGFwZVN0eWxlIjp7IiRpZCI6IjIyMTciLCJNYXJnaW4iOnsiJGlkIjoiMjIxOCIsIlRvcCI6MC4wLCJMZWZ0Ijo0LjAsIlJpZ2h0Ijo0LjAsIkJvdHRvbSI6MC4wfSwiUGFkZGluZyI6eyIkaWQiOiIyMjE5IiwiVG9wIjowLjAsIkxlZnQiOjAuMCwiUmlnaHQiOjAuMCwiQm90dG9tIjowLjB9LCJCYWNrZ3JvdW5kIjp7IiRpZCI6IjIyMjAiLCJDb2xvciI6eyIkaWQiOiIyMjIxIiwiQSI6MjU1LCJSIjo5OCwiRyI6OTgsIkIiOjk4fX0sIklzVmlzaWJsZSI6dHJ1ZSwiV2lkdGgiOjAuMCwiSGVpZ2h0IjoxMC4wLCJCb3JkZXJTdHlsZSI6eyIkaWQiOiIyMjIyIiwiTGluZUNvbG9yIjp7IiRpZCI6IjIyMjMiLCIkdHlwZSI6Ik5MUkUuQ29tbW9uLkRvbS5Tb2xpZENvbG9yQnJ1c2gsIE5MUkUuQ29tbW9uIiwiQ29sb3IiOnsiJGlkIjoiMjIyNCIsIkEiOjI1NSwiUiI6MjM0LCJHIjoyMiwiQiI6MzB9fSwiTGluZVdlaWdodCI6MC4wLCJMaW5lVHlwZSI6MCwiUGFyZW50U3R5bGUiOm51bGx9LCJQYXJlbnRTdHlsZSI6bnVsbH0sIlRpdGxlU3R5bGUiOnsiJGlkIjoiMjIyNSIsIkZvbnRTZXR0aW5ncyI6eyIkaWQiOiIyMjI2IiwiRm9udFNpemUiOjEwLCJGb250TmFtZSI6IkNhbGlicmkiLCJJc0JvbGQiOnRydWUsIklzSXRhbGljIjpmYWxzZSwiSXNVbmRlcmxpbmVkIjpmYWxzZSwiUGFyZW50U3R5bGUiOm51bGx9LCJBdXRvU2l6ZSI6MCwiRm9yZWdyb3VuZCI6eyIkaWQiOiIyMjI3IiwiQ29sb3IiOnsiJGlkIjoiMjIyOCIsIkEiOjI1NSwiUiI6MjU1LCJHIjoyNTUsIkIiOjI1NX19LCJNYXhXaWR0aCI6MjAwLjAsIk1heEhlaWdodCI6IkluZmluaXR5IiwiU21hcnRGb3JlZ3JvdW5kSXNBY3RpdmUiOmZhbHNlLCJIb3Jpem9udGFsQWxpZ25tZW50IjoxLCJWZXJ0aWNhbEFsaWdubWVudCI6MCwiU21hcnRGb3JlZ3JvdW5kIjpudWxsLCJCYWNrZ3JvdW5kRmlsbFR5cGUiOjAsIk1hcmdpbiI6eyIkaWQiOiIyMjI5IiwiVG9wIjowLjAsIkxlZnQiOjAuMCwiUmlnaHQiOjAuMCwiQm90dG9tIjowLjB9LCJQYWRkaW5nIjp7IiRpZCI6IjIyMzAiLCJUb3AiOjAuMCwiTGVmdCI6MC4wLCJSaWdodCI6MC4wLCJCb3R0b20iOjAuMH0sIkJhY2tncm91bmQiOnsiJGlkIjoiMjIzMSIsIkNvbG9yIjp7IiRpZCI6IjIyMzIiLCJBIjowLCJSIjoyNTUsIkciOjI1NSwiQiI6MjU1fX0sIklzVmlzaWJsZSI6dHJ1ZSwiV2lkdGgiOjAuMCwiSGVpZ2h0IjowLjAsIkJvcmRlclN0eWxlIjpudWxsLCJQYXJlbnRTdHlsZSI6bnVsbH0sIkRhdGVTdHlsZSI6eyIkaWQiOiIyMjMzIiwiRm9udFNldHRpbmdzIjp7IiRpZCI6IjIyMzQiLCJGb250U2l6ZSI6MTAsIkZvbnROYW1lIjoiQ2FsaWJyaSIsIklzQm9sZCI6ZmFsc2UsIklzSXRhbGljIjpmYWxzZSwiSXNVbmRlcmxpbmVkIjpmYWxzZSwiUGFyZW50U3R5bGUiOm51bGx9LCJBdXRvU2l6ZSI6MCwiRm9yZWdyb3VuZCI6eyIkaWQiOiIyMjM1IiwiQ29sb3IiOnsiJGlkIjoiMjIzNiIsIkEiOjI1NSwiUiI6NjQsIkciOjY0LCJCIjo2NX19LCJNYXhXaWR0aCI6MjAwLjAsIk1heEhlaWdodCI6IkluZmluaXR5IiwiU21hcnRGb3JlZ3JvdW5kSXNBY3RpdmUiOmZhbHNlLCJIb3Jpem9udGFsQWxpZ25tZW50IjowLCJWZXJ0aWNhbEFsaWdubWVudCI6MCwiU21hcnRGb3JlZ3JvdW5kIjpudWxsLCJCYWNrZ3JvdW5kRmlsbFR5cGUiOjAsIk1hcmdpbiI6eyIkaWQiOiIyMjM3IiwiVG9wIjowLjAsIkxlZnQiOjAuMCwiUmlnaHQiOjAuMCwiQm90dG9tIjowLjB9LCJQYWRkaW5nIjp7IiRpZCI6IjIyMzgiLCJUb3AiOjAuMCwiTGVmdCI6MC4wLCJSaWdodCI6MC4wLCJCb3R0b20iOjAuMH0sIkJhY2tncm91bmQiOnsiJGlkIjoiMjIzOSIsIkNvbG9yIjp7IiRpZCI6IjIyNDAiLCJBIjowLCJSIjoyNTUsIkciOjI1NSwiQiI6MjU1fX0sIklzVmlzaWJsZSI6dHJ1ZSwiV2lkdGgiOjAuMCwiSGVpZ2h0IjowLjAsIkJvcmRlclN0eWxlIjpudWxsLCJQYXJlbnRTdHlsZSI6bnVsbH0sIkRhdGVGb3JtYXQiOnsiJGlkIjoiMjI0MS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jQyIiwiRm9ybWF0IjowLCJJc1Zpc2libGUiOmZhbHNlLCJMYXN0S25vd25WaXNpYmlsaXR5U3RhdGUiOmZhbHNlfSwiSXNWaXNpYmxlIjp0cnVlLCJQYXJlbnRTdHlsZSI6bnVsbCwiX2V4cGxpY2l0bHlTZXQiOnsiJGlkIjoiMjI0My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EZWZhdWx0U3dpbWxhbmVNb3RTdHlsZSI6eyIkaWQiOiIyMjQ0IiwiU2hhcGUiOjE3LCJDb25uZWN0b3JNYXJnaW4iOnsiJGlkIjoiMjI0NSIsIlRvcCI6MC4wLCJMZWZ0IjoyLjAsIlJpZ2h0IjoyLjAsIkJvdHRvbSI6MC4wfSwiQ29ubmVjdG9yU3R5bGUiOnsiJGlkIjoiMjI0NiIsIkxpbmVDb2xvciI6eyIkaWQiOiIyMjQ3IiwiJHR5cGUiOiJOTFJFLkNvbW1vbi5Eb20uU29saWRDb2xvckJydXNoLCBOTFJFLkNvbW1vbiIsIkNvbG9yIjp7IiRpZCI6IjIyNDgiLCJBIjoxMjcsIlIiOjc5LCJHIjoxMjksIkIiOjE4OX19LCJMaW5lV2VpZ2h0IjoxLjAsIkxpbmVUeXBlIjowLCJQYXJlbnRTdHlsZSI6bnVsbH0sIklzQmVsb3dUaW1lYmFuZCI6ZmFsc2UsIlBvc2l0aW9uT25UYXNrIjoxLCJIaWRlRGF0ZSI6ZmFsc2UsIlNoYXBlU2l6ZSI6MCwiU3BhY2luZyI6MS4wLCJQYWRkaW5nIjp7IiRpZCI6IjIyNDkiLCJUb3AiOjcuMCwiTGVmdCI6My4wLCJSaWdodCI6MC4wLCJCb3R0b20iOjIuMH0sIlNoYXBlU3R5bGUiOnsiJGlkIjoiMjI1MCIsIk1hcmdpbiI6eyIkaWQiOiIyMjUxIiwiVG9wIjowLjAsIkxlZnQiOjAuMCwiUmlnaHQiOjAuMCwiQm90dG9tIjowLjB9LCJQYWRkaW5nIjp7IiRpZCI6IjIyNTIiLCJUb3AiOjAuMCwiTGVmdCI6MC4wLCJSaWdodCI6MC4wLCJCb3R0b20iOjAuMH0sIkJhY2tncm91bmQiOnsiJGlkIjoiMjI1MyIsIkNvbG9yIjp7IiRpZCI6IjIyNTQiLCJBIjoxMjcsIlIiOjE2NSwiRyI6MTY1LCJCIjoxNjV9fSwiSXNWaXNpYmxlIjp0cnVlLCJXaWR0aCI6MTQuMCwiSGVpZ2h0IjoxNC4wLCJCb3JkZXJTdHlsZSI6eyIkaWQiOiIyMjU1IiwiTGluZUNvbG9yIjp7IiRpZCI6IjIyNTYiLCIkdHlwZSI6Ik5MUkUuQ29tbW9uLkRvbS5Tb2xpZENvbG9yQnJ1c2gsIE5MUkUuQ29tbW9uIiwiQ29sb3IiOnsiJGlkIjoiMjI1NyIsIkEiOjI1NSwiUiI6MjM0LCJHIjoyMiwiQiI6MzB9fSwiTGluZVdlaWdodCI6MC4wLCJMaW5lVHlwZSI6MCwiUGFyZW50U3R5bGUiOm51bGx9LCJQYXJlbnRTdHlsZSI6bnVsbH0sIlRpdGxlU3R5bGUiOnsiJGlkIjoiMjI1OCIsIkZvbnRTZXR0aW5ncyI6eyIkaWQiOiIyMjU5IiwiRm9udFNpemUiOjEwLCJGb250TmFtZSI6IkNhbGlicmkiLCJJc0JvbGQiOmZhbHNlLCJJc0l0YWxpYyI6ZmFsc2UsIklzVW5kZXJsaW5lZCI6ZmFsc2UsIlBhcmVudFN0eWxlIjpudWxsfSwiQXV0b1NpemUiOjAsIkZvcmVncm91bmQiOnsiJGlkIjoiMjI2MCIsIkNvbG9yIjp7IiRpZCI6IjIyNjE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MjI2MiIsIlRvcCI6MC4wLCJMZWZ0IjowLjAsIlJpZ2h0IjowLjAsIkJvdHRvbSI6MC4wfSwiUGFkZGluZyI6eyIkaWQiOiIyMjYzIiwiVG9wIjowLjAsIkxlZnQiOjAuMCwiUmlnaHQiOjAuMCwiQm90dG9tIjowLjB9LCJCYWNrZ3JvdW5kIjp7IiRpZCI6IjIyNjQiLCJDb2xvciI6eyIkaWQiOiIyMjY1IiwiQSI6ODksIlIiOjAsIkciOjAsIkIiOjB9fSwiSXNWaXNpYmxlIjp0cnVlLCJXaWR0aCI6MC4wLCJIZWlnaHQiOjAuMCwiQm9yZGVyU3R5bGUiOm51bGwsIlBhcmVudFN0eWxlIjpudWxsfSwiRGF0ZVN0eWxlIjp7IiRpZCI6IjIyNjYiLCJGb250U2V0dGluZ3MiOnsiJGlkIjoiMjI2NyIsIkZvbnRTaXplIjoxMCwiRm9udE5hbWUiOiJDYWxpYnJpIiwiSXNCb2xkIjpmYWxzZSwiSXNJdGFsaWMiOmZhbHNlLCJJc1VuZGVybGluZWQiOmZhbHNlLCJQYXJlbnRTdHlsZSI6bnVsbH0sIkF1dG9TaXplIjowLCJGb3JlZ3JvdW5kIjp7IiRpZCI6IjIyNjgiLCJDb2xvciI6eyIkaWQiOiIyMjY5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yMjcwIiwiVG9wIjowLjAsIkxlZnQiOjAuMCwiUmlnaHQiOjAuMCwiQm90dG9tIjowLjB9LCJQYWRkaW5nIjp7IiRpZCI6IjIyNzEiLCJUb3AiOjAuMCwiTGVmdCI6MC4wLCJSaWdodCI6MC4wLCJCb3R0b20iOjAuMH0sIkJhY2tncm91bmQiOnsiJGlkIjoiMjI3MiIsIkNvbG9yIjp7IiRyZWYiOiIyMjY1In19LCJJc1Zpc2libGUiOnRydWUsIldpZHRoIjowLjAsIkhlaWdodCI6MC4wLCJCb3JkZXJTdHlsZSI6bnVsbCwiUGFyZW50U3R5bGUiOm51bGx9LCJEYXRlRm9ybWF0Ijp7IiRpZCI6IjIyNzMiLCJGb3JtYXRTdHJpbmciOiJNTU0gZCwgeXl5eSIsIlNlcGFyYXRvciI6Ii8iLCJVc2VJbnRlcm5hdGlvbmFsRGF0ZUZvcm1hdCI6ZmFsc2UsIkRhdGVJc1Zpc2libGUiOnRydWUsIlRpbWVJc1Zpc2libGUiOmZhbHNlLCJIb3VyRGlnaXRzIjoxLCJBbVBtRGVzaWduYXRvciI6MiwiVHJpbTAwTWludXRlcyI6ZmFsc2UsIkxhc3RLbm93blZpc2liaWxpdHlTdGF0ZSI6eyIkaWQiOiIyMjc0IiwiRGF0ZVBhcnRJc1Zpc2libGUiOnRydWUsIlRpbWVQYXJ0SXNWaXNpYmxlIjpmYWxzZX19LCJXZWVrTnVtYmVyaW5nIjp7IiRpZCI6IjIyNzUiLCJGb3JtYXQiOjAsIklzVmlzaWJsZSI6ZmFsc2UsIkxhc3RLbm93blZpc2liaWxpdHlTdGF0ZSI6ZmFsc2V9LCJJc1Zpc2libGUiOnRydWUsIlBhcmVudFN0eWxlIjpudWxsfSwiRGVmYXVsdFN3aW1sYW5lTWlsZXN0b25lU3R5bGUiOnsiJGlkIjoiMjI3NiIsIlRpdGxlUG9zaXRpb24iOiJMZWZ0IiwiRGF0ZVBvc2l0aW9uIjoiTGVmdCIsIlNoYXBlVHlwZSI6MSwiU2hhcGVTaXplIjoxLCJTcGFjaW5nIjo1LCJTaGFwZVN0eWxlIjp7IiRpZCI6IjIyNzciLCJNYXJnaW4iOnsiJGlkIjoiMjI3OCIsIlRvcCI6MC4wLCJMZWZ0IjowLjAsIlJpZ2h0IjowLjAsIkJvdHRvbSI6MC4wfSwiUGFkZGluZyI6eyIkaWQiOiIyMjc5IiwiVG9wIjowLjAsIkxlZnQiOjAuMCwiUmlnaHQiOjAuMCwiQm90dG9tIjowLjB9LCJCYWNrZ3JvdW5kIjp7IiRpZCI6IjIyODAiLCJDb2xvciI6eyIkaWQiOiIyMjgxIiwiQSI6MjU1LCJSIjo4MiwiRyI6ODIsIkIiOjgyfX0sIklzVmlzaWJsZSI6dHJ1ZSwiV2lkdGgiOjE4LjAsIkhlaWdodCI6MjAuMCwiQm9yZGVyU3R5bGUiOnsiJGlkIjoiMjI4MiIsIkxpbmVDb2xvciI6eyIkaWQiOiIyMjgzIiwiJHR5cGUiOiJOTFJFLkNvbW1vbi5Eb20uU29saWRDb2xvckJydXNoLCBOTFJFLkNvbW1vbiIsIkNvbG9yIjp7IiRpZCI6IjIyODQiLCJBIjoyNTUsIlIiOjIzNCwiRyI6MjIsIkIiOjMwfX0sIkxpbmVXZWlnaHQiOjAuMCwiTGluZVR5cGUiOjAsIlBhcmVudFN0eWxlIjpudWxsfSwiUGFyZW50U3R5bGUiOm51bGx9LCJUaXRsZVN0eWxlIjp7IiRpZCI6IjIyODUiLCJGb250U2V0dGluZ3MiOnsiJGlkIjoiMjI4NiIsIkZvbnRTaXplIjoxMCwiRm9udE5hbWUiOiJDYWxpYnJpIiwiSXNCb2xkIjpmYWxzZSwiSXNJdGFsaWMiOmZhbHNlLCJJc1VuZGVybGluZWQiOmZhbHNlLCJQYXJlbnRTdHlsZSI6bnVsbH0sIkF1dG9TaXplIjowLCJGb3JlZ3JvdW5kIjp7IiRpZCI6IjIyODciLCJDb2xvciI6eyIkaWQiOiIyMjg4IiwiQSI6MjU1LCJSIjowLCJHIjowLCJCIjowfX0sIk1heFdpZHRoIjoyMDAuMCwiTWF4SGVpZ2h0IjoiSW5maW5pdHkiLCJTbWFydEZvcmVncm91bmRJc0FjdGl2ZSI6ZmFsc2UsIkhvcml6b250YWxBbGlnbm1lbnQiOjIsIlZlcnRpY2FsQWxpZ25tZW50IjowLCJTbWFydEZvcmVncm91bmQiOm51bGwsIkJhY2tncm91bmRGaWxsVHlwZSI6MCwiTWFyZ2luIjp7IiRpZCI6IjIyODkiLCJUb3AiOjAuMCwiTGVmdCI6MC4wLCJSaWdodCI6MC4wLCJCb3R0b20iOjAuMH0sIlBhZGRpbmciOnsiJGlkIjoiMjI5MCIsIlRvcCI6MC4wLCJMZWZ0IjowLjAsIlJpZ2h0IjowLjAsIkJvdHRvbSI6MC4wfSwiQmFja2dyb3VuZCI6eyIkaWQiOiIyMjkxIiwiQ29sb3IiOnsiJGlkIjoiMjI5MiIsIkEiOjAsIlIiOjI1NSwiRyI6MjU1LCJCIjoyNTV9fSwiSXNWaXNpYmxlIjp0cnVlLCJXaWR0aCI6MC4wLCJIZWlnaHQiOjAuMCwiQm9yZGVyU3R5bGUiOm51bGwsIlBhcmVudFN0eWxlIjpudWxsfSwiRGF0ZVN0eWxlIjp7IiRpZCI6IjIyOTMiLCJGb250U2V0dGluZ3MiOnsiJGlkIjoiMjI5NCIsIkZvbnRTaXplIjoxMCwiRm9udE5hbWUiOiJDYWxpYnJpIiwiSXNCb2xkIjpmYWxzZSwiSXNJdGFsaWMiOmZhbHNlLCJJc1VuZGVybGluZWQiOmZhbHNlLCJQYXJlbnRTdHlsZSI6bnVsbH0sIkF1dG9TaXplIjowLCJGb3JlZ3JvdW5kIjp7IiRpZCI6IjIyOTUiLCJDb2xvciI6eyIkaWQiOiIyMjk2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yMjk3IiwiVG9wIjowLjAsIkxlZnQiOjAuMCwiUmlnaHQiOjAuMCwiQm90dG9tIjowLjB9LCJQYWRkaW5nIjp7IiRpZCI6IjIyOTgiLCJUb3AiOjAuMCwiTGVmdCI6MC4wLCJSaWdodCI6MC4wLCJCb3R0b20iOjAuMH0sIkJhY2tncm91bmQiOnsiJGlkIjoiMjI5OSIsIkNvbG9yIjp7IiRpZCI6IjIzMDAiLCJBIjowLCJSIjoyNTUsIkciOjI1NSwiQiI6MjU1fX0sIklzVmlzaWJsZSI6ZmFsc2UsIldpZHRoIjowLjAsIkhlaWdodCI6MC4wLCJCb3JkZXJTdHlsZSI6bnVsbCwiUGFyZW50U3R5bGUiOm51bGx9LCJEYXRlRm9ybWF0Ijp7IiRpZCI6IjIzMDEiLCJGb3JtYXRTdHJpbmciOiJNTU0gZCwgeXl5eSIsIlNlcGFyYXRvciI6Ii8iLCJVc2VJbnRlcm5hdGlvbmFsRGF0ZUZvcm1hdCI6ZmFsc2UsIkRhdGVJc1Zpc2libGUiOnRydWUsIlRpbWVJc1Zpc2libGUiOmZhbHNlLCJIb3VyRGlnaXRzIjoxLCJBbVBtRGVzaWduYXRvciI6MiwiVHJpbTAwTWludXRlcyI6ZmFsc2UsIkxhc3RLbm93blZpc2liaWxpdHlTdGF0ZSI6eyIkaWQiOiIyMzAyIiwiRGF0ZVBhcnRJc1Zpc2libGUiOnRydWUsIlRpbWVQYXJ0SXNWaXNpYmxlIjpmYWxzZX19LCJXZWVrTnVtYmVyaW5nIjp7IiRpZCI6IjIzMDMiLCJGb3JtYXQiOjAsIklzVmlzaWJsZSI6ZmFsc2UsIkxhc3RLbm93blZpc2liaWxpdHlTdGF0ZSI6ZmFsc2V9LCJJc1Zpc2libGUiOnRydWUsIlBhcmVudFN0eWxlIjpudWxsfSwiRGVmYXVsdFN3aW1sYW5lQWN0aXZpdHlTdHlsZSI6eyIkaWQiOiIyMzA0IiwiSGVhZGVyU3R5bGUiOnsiJGlkIjoiMjMwNSIsIlRleHRTdHlsZSI6eyIkaWQiOiIyMzA2IiwiRm9udFNldHRpbmdzIjp7IiRpZCI6IjIzMDciLCJGb250U2l6ZSI6MTEsIkZvbnROYW1lIjoiQ2FsaWJyaSIsIklzQm9sZCI6ZmFsc2UsIklzSXRhbGljIjpmYWxzZSwiSXNVbmRlcmxpbmVkIjpmYWxzZSwiUGFyZW50U3R5bGUiOm51bGx9LCJBdXRvU2l6ZSI6MCwiRm9yZWdyb3VuZCI6eyIkaWQiOiIyMzA4IiwiQ29sb3IiOnsiJGlkIjoiMjMwO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IzMTAiLCJUb3AiOjAuMCwiTGVmdCI6MC4wLCJSaWdodCI6MC4wLCJCb3R0b20iOjAuMH0sIlBhZGRpbmciOnsiJGlkIjoiMjMxMSIsIlRvcCI6MC4wLCJMZWZ0IjowLjAsIlJpZ2h0IjowLjAsIkJvdHRvbSI6MC4wfSwiQmFja2dyb3VuZCI6bnVsbCwiSXNWaXNpYmxlIjp0cnVlLCJXaWR0aCI6MC4wLCJIZWlnaHQiOjAuMCwiQm9yZGVyU3R5bGUiOm51bGwsIlBhcmVudFN0eWxlIjpudWxsfSwiUmVjdGFuZ2xlU3R5bGUiOnsiJGlkIjoiMjMxMiIsIk1hcmdpbiI6eyIkaWQiOiIyMzEzIiwiVG9wIjowLjAsIkxlZnQiOjAuMCwiUmlnaHQiOjAuMCwiQm90dG9tIjowLjB9LCJQYWRkaW5nIjp7IiRpZCI6IjIzMTQiLCJUb3AiOjAuMCwiTGVmdCI6MC4wLCJSaWdodCI6MC4wLCJCb3R0b20iOjAuMH0sIkJhY2tncm91bmQiOnsiJGlkIjoiMjMxNSIsIkNvbG9yIjp7IiRpZCI6IjIzMTYiLCJBIjo2MywiUiI6MTY1LCJHIjoxNjUsIkIiOjE2NX19LCJJc1Zpc2libGUiOnRydWUsIldpZHRoIjowLjAsIkhlaWdodCI6MC4wLCJCb3JkZXJTdHlsZSI6eyIkaWQiOiIyMzE3IiwiTGluZUNvbG9yIjp7IiRpZCI6IjIzMTgiLCIkdHlwZSI6Ik5MUkUuQ29tbW9uLkRvbS5Tb2xpZENvbG9yQnJ1c2gsIE5MUkUuQ29tbW9uIiwiQ29sb3IiOnsiJGlkIjoiMjMxOSIsIkEiOjI1NSwiUiI6MjU1LCJHIjowLCJCIjowfX0sIkxpbmVXZWlnaHQiOjAuMCwiTGluZVR5cGUiOjAsIlBhcmVudFN0eWxlIjpudWxsfSwiUGFyZW50U3R5bGUiOm51bGx9LCJNYXJnaW4iOnsiJGlkIjoiMjMyMCIsIlRvcCI6MC4wLCJMZWZ0IjowLjAsIlJpZ2h0IjowLjAsIkJvdHRvbSI6MC4wfSwiUGFkZGluZyI6eyIkaWQiOiIyMzIxIiwiVG9wIjowLjAsIkxlZnQiOjAuMCwiUmlnaHQiOjAuMCwiQm90dG9tIjowLjB9LCJCYWNrZ3JvdW5kIjpudWxsLCJJc1Zpc2libGUiOnRydWUsIldpZHRoIjowLjAsIkhlaWdodCI6MC4wLCJCb3JkZXJTdHlsZSI6bnVsbCwiUGFyZW50U3R5bGUiOm51bGx9LCJCYWNrZ3JvdW5kU3R5bGUiOnsiJGlkIjoiMjMyMiIsIk1hcmdpbiI6eyIkaWQiOiIyMzIzIiwiVG9wIjowLjAsIkxlZnQiOjAuMCwiUmlnaHQiOjAuMCwiQm90dG9tIjowLjB9LCJQYWRkaW5nIjp7IiRpZCI6IjIzMjQiLCJUb3AiOjAuMCwiTGVmdCI6MC4wLCJSaWdodCI6MC4wLCJCb3R0b20iOjAuMH0sIkJhY2tncm91bmQiOnsiJHJlZiI6IjIxOTAifSwiSXNWaXNpYmxlIjp0cnVlLCJXaWR0aCI6MC4wLCJIZWlnaHQiOjAuMCwiQm9yZGVyU3R5bGUiOnsiJGlkIjoiMjMyNSIsIkxpbmVDb2xvciI6eyIkaWQiOiIyMzI2IiwiJHR5cGUiOiJOTFJFLkNvbW1vbi5Eb20uU29saWRDb2xvckJydXNoLCBOTFJFLkNvbW1vbiIsIkNvbG9yIjp7IiRpZCI6IjIzMjciLCJBIjoyNTUsIlIiOjIzNCwiRyI6MjIsIkIiOjMwfX0sIkxpbmVXZWlnaHQiOjAuMCwiTGluZVR5cGUiOjAsIlBhcmVudFN0eWxlIjpudWxsfSwiUGFyZW50U3R5bGUiOm51bGx9LCJNYXJnaW4iOnsiJGlkIjoiMjMyOCIsIlRvcCI6MC4wLCJMZWZ0IjowLjAsIlJpZ2h0IjowLjAsIkJvdHRvbSI6MC4wfSwiUGFkZGluZyI6eyIkaWQiOiIyMzI5IiwiVG9wIjowLjAsIkxlZnQiOjAuMCwiUmlnaHQiOjAuMCwiQm90dG9tIjowLjB9LCJJc1Zpc2libGUiOnRydWUsIldpZHRoIjowLjAsIkhlaWdodCI6MC4wLCJCb3JkZXJTdHlsZSI6bnVsbCwiUGFyZW50U3R5bGUiOm51bGx9LCJNYXJnaW4iOnsiJGlkIjoiMjMzMCIsIlRvcCI6MC4wLCJMZWZ0IjowLjAsIlJpZ2h0IjowLjAsIkJvdHRvbSI6MC4wfSwiUGFkZGluZyI6eyIkaWQiOiIyMzMxIiwiVG9wIjowLjAsIkxlZnQiOjAuMCwiUmlnaHQiOjAuMCwiQm90dG9tIjowLjB9LCJJc1Zpc2libGUiOnRydWUsIldpZHRoIjowLjAsIkhlaWdodCI6MC4wLCJCb3JkZXJTdHlsZSI6eyIkaWQiOiIyMzMyIiwiTGluZUNvbG9yIjpudWxsLCJMaW5lV2VpZ2h0IjowLjAsIkxpbmVUeXBlIjowLCJQYXJlbnRTdHlsZSI6bnVsbH0sIlBhcmVudFN0eWxlIjpudWxsfX1dLCJDdWx0dXJlSW5mb05hbWUiOiJlbi1VUyIsIlN0eWxlTmFtZSI6bnVsbCwiVmVyc2lvbiI6eyIkaWQiOiIyMzMzIiwiVmVyc2lvbiI6IjQuMS4wIiwiT3JpZ2luYWxBc3NlbWJseVZlcnNpb24iOiIzLjcwLjAyLjAwIiwiRWRpdGlvbiI6IlBybyIsIkxhc3RTYXZlZEVkaXRpb24iOjQsIklzUGx1c0VkaXRpb24iOnRydWUsIklzUHJvRWRpdGlvbiI6dHJ1ZX0sIkVmZmVjdCI6MCwiU3R5bGUiOnsiJGlkIjoiMjMzNCIsIkRlZmF1bHREZXBlbmRlbmN5U3R5bGUiOnsiJGlkIjoiMjMzNSIsIkxpbmVTdHlsZSI6eyIkaWQiOiIyMzM2IiwiTGluZUNvbG9yIjp7IiRpZCI6IjIzMzciLCIkdHlwZSI6Ik5MUkUuQ29tbW9uLkRvbS5Tb2xpZENvbG9yQnJ1c2gsIE5MUkUuQ29tbW9uIiwiQ29sb3IiOnsiJGlkIjoiMjMzOCIsIkEiOjI1NSwiUiI6MCwiRyI6MCwiQiI6MH19LCJMaW5lV2VpZ2h0IjoxLjAsIkxpbmVUeXBlIjowLCJQYXJlbnRTdHlsZSI6bnVsbH0sIkVuZEFycm93aGVhZExpbmVTdHlsZSI6eyIkaWQiOiIyMzM5IiwiS2luZCI6MSwiV2lkdGgiOjEsIkxlbmd0aCI6MCwiUGFyZW50U3R5bGUiOm51bGx9LCJCcmluZ1RvRnJvbnQiOnRydWUsIkVsYm93UmFkaXVzIjowLjAsIk1hcmdpbiI6eyIkaWQiOiIyMzQwIiwiVG9wIjowLjAsIkxlZnQiOjAuMCwiUmlnaHQiOjAuMCwiQm90dG9tIjowLjB9LCJQYWRkaW5nIjp7IiRpZCI6IjIzNDEiLCJUb3AiOjAuMCwiTGVmdCI6MC4wLCJSaWdodCI6MC4wLCJCb3R0b20iOjAuMH0sIkJhY2tncm91bmQiOm51bGwsIklzVmlzaWJsZSI6dHJ1ZSwiV2lkdGgiOjAuMCwiSGVpZ2h0IjowLjAsIkJvcmRlclN0eWxlIjpudWxsLCJQYXJlbnRTdHlsZSI6bnVsbH0sIkNyaXRpY2FsUGF0aFN0eWxlIjp7IiRpZCI6IjIzNDIiLCJDcml0aWNhbFBhdGhTdHlsZU9wdGlvbnMiOjE0LCJMaW5lU3R5bGUiOnsiJGlkIjoiMjM0MyIsIkxpbmVDb2xvciI6eyIkaWQiOiIyMzQ0IiwiJHR5cGUiOiJOTFJFLkNvbW1vbi5Eb20uU29saWRDb2xvckJydXNoLCBOTFJFLkNvbW1vbiIsIkNvbG9yIjp7IiRpZCI6IjIzNDUiLCJBIjoyNTUsIlIiOjIyMiwiRyI6NTAsIkIiOjUwfX0sIkxpbmVXZWlnaHQiOjEuMCwiTGluZVR5cGUiOjAsIlBhcmVudFN0eWxlIjpudWxsfSwiVGl0bGVGb3JlZ3JvdW5kIjp7IiRpZCI6IjIzNDYiLCJDb2xvciI6eyIkaWQiOiIyMzQ3IiwiQSI6MjU1LCJSIjoxNzYsIkciOjE5LCJCIjoyNX19LCJTaGFwZXNCYWNrZ3JvdW5kIjp7IiRpZCI6IjIzNDgiLCJDb2xvciI6eyIkaWQiOiIyMzQ5IiwiQSI6MjU1LCJSIjoyNTMsIkciOjIwMywiQiI6MjA4fX0sIlNoYXBlc0JvcmRlclN0eWxlIjp7IiRpZCI6IjIzNTAiLCJMaW5lQ29sb3IiOnsiJGlkIjoiMjM1MSIsIiR0eXBlIjoiTkxSRS5Db21tb24uRG9tLlNvbGlkQ29sb3JCcnVzaCwgTkxSRS5Db21tb24iLCJDb2xvciI6eyIkaWQiOiIyMzUyIiwiQSI6MjU1LCJSIjoyMjIsIkciOjUwLCJCIjo1MH19LCJMaW5lV2VpZ2h0IjoxLjUsIkxpbmVUeXBlIjowLCJQYXJlbnRTdHlsZSI6bnVsbH0sIk1hcmdpbiI6eyIkaWQiOiIyMzUzIiwiVG9wIjowLjAsIkxlZnQiOjAuMCwiUmlnaHQiOjAuMCwiQm90dG9tIjowLjB9LCJQYWRkaW5nIjp7IiRpZCI6IjIzNTQiLCJUb3AiOjAuMCwiTGVmdCI6MC4wLCJSaWdodCI6MC4wLCJCb3R0b20iOjAuMH0sIkJhY2tncm91bmQiOm51bGwsIklzVmlzaWJsZSI6ZmFsc2UsIldpZHRoIjowLjAsIkhlaWdodCI6MC4wLCJCb3JkZXJTdHlsZSI6bnVsbCwiUGFyZW50U3R5bGUiOm51bGx9LCJQYW5lbHNTcGFjaW5nRGVmaW5pdGlvbiI6eyIkaWQiOiIyMzU1IiwiU3BhY2luZ0Fib3ZlVGltZWJhbmQiOjE2LCJTcGFjaW5nQmVsb3dUaW1lYmFuZCI6MTYsIlNwYWNpbmdBYm92ZUJldHdlZW5Td2ltbGFuZXNBbmRUYXNrcyI6MTYsIlNwYWNpbmdCZWxvd0JldHdlZW5Td2ltbGFuZXNBbmRUYXNrcyI6MTZ9LCJUaW1lYmFuZFN0eWxlIjp7IiRpZCI6IjIzNTYiLCJTY2FsZU1hcmtpbmciOjAsIlNoYXBlIjowLCJTaGFwZVN0eWxlIjp7IiRpZCI6IjIzNTciLCJNYXJnaW4iOnsiJGlkIjoiMjM1OCIsIlRvcCI6MC4wLCJMZWZ0IjoxMi4wLCJSaWdodCI6MTIuMCwiQm90dG9tIjowLjB9LCJQYWRkaW5nIjp7IiRpZCI6IjIzNTkiLCJUb3AiOjcuMCwiTGVmdCI6MC4wLCJSaWdodCI6MC4wLCJCb3R0b20iOjcuMH0sIkJhY2tncm91bmQiOnsiJGlkIjoiMjM2MCIsIkNvbG9yIjp7IiRpZCI6IjIzNjEiLCJBIjoyNTUsIlIiOjE5MiwiRyI6MCwiQiI6MH19LCJJc1Zpc2libGUiOnRydWUsIldpZHRoIjo4NTguMCwiSGVpZ2h0IjozMC4wLCJCb3JkZXJTdHlsZSI6eyIkaWQiOiIyMzYyIiwiTGluZUNvbG9yIjp7IiRpZCI6IjIzNjMiLCIkdHlwZSI6Ik5MUkUuQ29tbW9uLkRvbS5Tb2xpZENvbG9yQnJ1c2gsIE5MUkUuQ29tbW9uIiwiQ29sb3IiOnsiJGlkIjoiMjM2NCIsIkEiOjI1NSwiUiI6MjU1LCJHIjowLCJCIjowfX0sIkxpbmVXZWlnaHQiOjAuMCwiTGluZVR5cGUiOjAsIlBhcmVudFN0eWxlIjpudWxsfSwiUGFyZW50U3R5bGUiOm51bGx9LCJNaWRkbGVUaWVyU2hhcGVTdHlsZSI6eyIkaWQiOiIyMzY1IiwiTWFyZ2luIjp7IiRyZWYiOiIyMzU4In0sIlBhZGRpbmciOnsiJHJlZiI6IjIzNTkifSwiQmFja2dyb3VuZCI6eyIkcmVmIjoiMjM2MCJ9LCJJc1Zpc2libGUiOnRydWUsIldpZHRoIjo4NTguMCwiSGVpZ2h0IjozMC4wLCJCb3JkZXJTdHlsZSI6eyIkaWQiOiIyMzY2IiwiTGluZUNvbG9yIjpudWxsLCJMaW5lV2VpZ2h0IjowLjAsIkxpbmVUeXBlIjowLCJQYXJlbnRTdHlsZSI6bnVsbH0sIlBhcmVudFN0eWxlIjpudWxsfSwiQm90dG9tVGllclNoYXBlU3R5bGUiOnsiJGlkIjoiMjM2NyIsIk1hcmdpbiI6eyIkcmVmIjoiMjM1OCJ9LCJQYWRkaW5nIjp7IiRyZWYiOiIyMzU5In0sIkJhY2tncm91bmQiOnsiJHJlZiI6IjIzNjAifSwiSXNWaXNpYmxlIjp0cnVlLCJXaWR0aCI6ODU4LjAsIkhlaWdodCI6MzAuMCwiQm9yZGVyU3R5bGUiOnsiJGlkIjoiMjM2OCIsIkxpbmVDb2xvciI6bnVsbCwiTGluZVdlaWdodCI6MC4wLCJMaW5lVHlwZSI6MCwiUGFyZW50U3R5bGUiOm51bGx9LCJQYXJlbnRTdHlsZSI6bnVsbH0sIlJpZ2h0RW5kQ2Fwc1N0eWxlIjp7IiRpZCI6IjIzNjkiLCJGb250U2V0dGluZ3MiOnsiJGlkIjoiMjM3MCIsIkZvbnRTaXplIjoxOCwiRm9udE5hbWUiOiJDYWxpYnJpIiwiSXNCb2xkIjp0cnVlLCJJc0l0YWxpYyI6ZmFsc2UsIklzVW5kZXJsaW5lZCI6ZmFsc2UsIlBhcmVudFN0eWxlIjpudWxsfSwiQXV0b1NpemUiOjAsIkZvcmVncm91bmQiOnsiJGlkIjoiMjM3MSIsIkNvbG9yIjp7IiRpZCI6IjIzNzIiLCJBIjoyNTUsIlIiOjE3OCwiRyI6MTQsIkIiOjE4fX0sIk1heFdpZHRoIjoiSW5maW5pdHkiLCJNYXhIZWlnaHQiOiJJbmZpbml0eSIsIlNtYXJ0Rm9yZWdyb3VuZElzQWN0aXZlIjpmYWxzZSwiSG9yaXpvbnRhbEFsaWdubWVudCI6MCwiVmVydGljYWxBbGlnbm1lbnQiOjAsIlNtYXJ0Rm9yZWdyb3VuZCI6bnVsbCwiQmFja2dyb3VuZEZpbGxUeXBlIjowLCJNYXJnaW4iOnsiJGlkIjoiMjM3MyIsIlRvcCI6MC4wLCJMZWZ0IjowLjAsIlJpZ2h0IjoxMzMuMCwiQm90dG9tIjowLjB9LCJQYWRkaW5nIjp7IiRpZCI6IjIzNzQiLCJUb3AiOjAuMCwiTGVmdCI6MC4wLCJSaWdodCI6MC4wLCJCb3R0b20iOjAuMH0sIkJhY2tncm91bmQiOnsiJGlkIjoiMjM3NSIsIkNvbG9yIjp7IiRyZWYiOiI0NCJ9fSwiSXNWaXNpYmxlIjp0cnVlLCJXaWR0aCI6MC4wLCJIZWlnaHQiOjAuMCwiQm9yZGVyU3R5bGUiOm51bGwsIlBhcmVudFN0eWxlIjpudWxsfSwiTGVmdEVuZENhcHNTdHlsZSI6eyIkaWQiOiIyMzc2IiwiRm9udFNldHRpbmdzIjp7IiRpZCI6IjIzNzciLCJGb250U2l6ZSI6MTgsIkZvbnROYW1lIjoiQ2FsaWJyaSIsIklzQm9sZCI6dHJ1ZSwiSXNJdGFsaWMiOmZhbHNlLCJJc1VuZGVybGluZWQiOmZhbHNlLCJQYXJlbnRTdHlsZSI6bnVsbH0sIkF1dG9TaXplIjowLCJGb3JlZ3JvdW5kIjp7IiRpZCI6IjIzNzgiLCJDb2xvciI6eyIkaWQiOiIyMzc5IiwiQSI6MjU1LCJSIjoxNzgsIkciOjE0LCJCIjoxOH19LCJNYXhXaWR0aCI6IkluZmluaXR5IiwiTWF4SGVpZ2h0IjoiSW5maW5pdHkiLCJTbWFydEZvcmVncm91bmRJc0FjdGl2ZSI6ZmFsc2UsIkhvcml6b250YWxBbGlnbm1lbnQiOjAsIlZlcnRpY2FsQWxpZ25tZW50IjowLCJTbWFydEZvcmVncm91bmQiOm51bGwsIkJhY2tncm91bmRGaWxsVHlwZSI6MCwiTWFyZ2luIjp7IiRpZCI6IjIzODAiLCJUb3AiOjAuMCwiTGVmdCI6NjIuMDM2NjEzMjcyMzExMiwiUmlnaHQiOjAuMCwiQm90dG9tIjowLjB9LCJQYWRkaW5nIjp7IiRpZCI6IjIzODEiLCJUb3AiOjAuMCwiTGVmdCI6MC4wLCJSaWdodCI6MC4wLCJCb3R0b20iOjAuMH0sIkJhY2tncm91bmQiOnsiJGlkIjoiMjM4MiIsIkNvbG9yIjp7IiRyZWYiOiI0NCJ9fSwiSXNWaXNpYmxlIjp0cnVlLCJXaWR0aCI6MC4wLCJIZWlnaHQiOjAuMCwiQm9yZGVyU3R5bGUiOm51bGwsIlBhcmVudFN0eWxlIjpudWxsfSwiVG9kYXlUZXh0U3R5bGUiOnsiJGlkIjoiMjM4MyIsIkZvbnRTZXR0aW5ncyI6eyIkaWQiOiIyMzg0IiwiRm9udFNpemUiOjEyLCJGb250TmFtZSI6IkNhbGlicmkiLCJJc0JvbGQiOmZhbHNlLCJJc0l0YWxpYyI6ZmFsc2UsIklzVW5kZXJsaW5lZCI6ZmFsc2UsIlBhcmVudFN0eWxlIjpudWxsfSwiQXV0b1NpemUiOjAsIkZvcmVncm91bmQiOnsiJGlkIjoiMjM4NSIsIkNvbG9yIjp7IiRpZCI6IjIzODY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jM4NyIsIlRvcCI6MC4wLCJMZWZ0IjowLjAsIlJpZ2h0IjowLjAsIkJvdHRvbSI6MC4wfSwiUGFkZGluZyI6eyIkaWQiOiIyMzg4IiwiVG9wIjowLjAsIkxlZnQiOjAuMCwiUmlnaHQiOjAuMCwiQm90dG9tIjowLjB9LCJCYWNrZ3JvdW5kIjp7IiRpZCI6IjIzODkiLCJDb2xvciI6eyIkcmVmIjoiNDQifX0sIklzVmlzaWJsZSI6dHJ1ZSwiV2lkdGgiOjAuMCwiSGVpZ2h0IjowLjAsIkJvcmRlclN0eWxlIjpudWxsLCJQYXJlbnRTdHlsZSI6bnVsbH0sIlRvZGF5TWFya2VyU3R5bGUiOnsiJGlkIjoiMjM5MCIsIk1hcmdpbiI6eyIkaWQiOiIyMzkxIiwiVG9wIjowLjAsIkxlZnQiOjAuMCwiUmlnaHQiOjAuMCwiQm90dG9tIjowLjB9LCJQYWRkaW5nIjp7IiRpZCI6IjIzOTIiLCJUb3AiOjAuMCwiTGVmdCI6MC4wLCJSaWdodCI6MC4wLCJCb3R0b20iOjAuMH0sIkJhY2tncm91bmQiOnsiJGlkIjoiMjM5MyIsIkNvbG9yIjp7IiRpZCI6IjIzOTQiLCJBIjoyNTUsIlIiOjI1NSwiRyI6MCwiQiI6MH19LCJJc1Zpc2libGUiOnRydWUsIldpZHRoIjowLjAsIkhlaWdodCI6MC4wLCJCb3JkZXJTdHlsZSI6bnVsbCwiUGFyZW50U3R5bGUiOm51bGx9LCJTY2FsZVN0eWxlIjp7IiRpZCI6IjIzOTUiLCJTaGFwZSI6MCwiU2hvd1NlZ21lbnRTZXBhcmF0b3JzIjp0cnVlLCJTZWdtZW50U2VwYXJhdG9yT3BhY2l0eSI6MzAsIkhhc0JlZW5WaXNpYmxlQmVmb3JlIjp0cnVlLCJGb250U2V0dGluZ3MiOnsiJGlkIjoiMjM5NiIsIkZvbnRTaXplIjoxMiwiRm9udE5hbWUiOiJDYWxpYnJpIiwiSXNCb2xkIjpmYWxzZSwiSXNJdGFsaWMiOmZhbHNlLCJJc1VuZGVybGluZWQiOmZhbHNlLCJQYXJlbnRTdHlsZSI6bnVsbH0sIkF1dG9TaXplIjowLCJGb3JlZ3JvdW5kIjp7IiRpZCI6IjIzOTciLCJDb2xvciI6eyIkaWQiOiIyMzk4IiwiQSI6MjU1LCJSIjoyNTUsIkciOjI1NSwiQiI6MjU1fX0sIk1heFdpZHRoIjoyMDAuMCwiTWF4SGVpZ2h0IjoiSW5maW5pdHkiLCJTbWFydEZvcmVncm91bmRJc0FjdGl2ZSI6ZmFsc2UsIkhvcml6b250YWxBbGlnbm1lbnQiOjAsIlZlcnRpY2FsQWxpZ25tZW50IjoxLCJTbWFydEZvcmVncm91bmQiOm51bGwsIkJhY2tncm91bmRGaWxsVHlwZSI6MCwiTWFyZ2luIjp7IiRpZCI6IjIzOTkiLCJUb3AiOjAuMCwiTGVmdCI6NS4wLCJSaWdodCI6MC4wLCJCb3R0b20iOjAuMH0sIlBhZGRpbmciOnsiJGlkIjoiMjQwMCIsIlRvcCI6MC4wLCJMZWZ0IjowLjAsIlJpZ2h0IjowLjAsIkJvdHRvbSI6MC4wfSwiQmFja2dyb3VuZCI6eyIkaWQiOiIyNDAxIiwiQ29sb3IiOnsiJHJlZiI6IjQ0In19LCJJc1Zpc2libGUiOnRydWUsIldpZHRoIjowLjAsIkhlaWdodCI6MC4wLCJCb3JkZXJTdHlsZSI6bnVsbCwiUGFyZW50U3R5bGUiOm51bGx9LCJTaW5nbGVTY2FsZVNoYXBlU3R5bGUiOnsiJGlkIjoiMjQwMiIsIlNoYXBlIjowLCJIZWlnaHQiOjMwLjB9LCJNaWRkbGVUaWVyU2NhbGVTdHlsZSI6eyIkaWQiOiIyNDAzIiwiU2hhcGUiOjAsIlNob3dTZWdtZW50U2VwYXJhdG9ycyI6dHJ1ZSwiU2VnbWVudFNlcGFyYXRvck9wYWNpdHkiOjMwLCJIYXNCZWVuVmlzaWJsZUJlZm9yZSI6ZmFsc2UsIkZvbnRTZXR0aW5ncyI6eyIkaWQiOiIyNDA0IiwiRm9udFNpemUiOjEyLCJGb250TmFtZSI6IkNhbGlicmkiLCJJc0JvbGQiOmZhbHNlLCJJc0l0YWxpYyI6ZmFsc2UsIklzVW5kZXJsaW5lZCI6ZmFsc2UsIlBhcmVudFN0eWxlIjpudWxsfSwiQXV0b1NpemUiOjAsIkZvcmVncm91bmQiOnsiJHJlZiI6IjIzOTcifSwiTWF4V2lkdGgiOjIwMC4wLCJNYXhIZWlnaHQiOiJJbmZpbml0eSIsIlNtYXJ0Rm9yZWdyb3VuZElzQWN0aXZlIjpmYWxzZSwiSG9yaXpvbnRhbEFsaWdubWVudCI6MCwiVmVydGljYWxBbGlnbm1lbnQiOjEsIlNtYXJ0Rm9yZWdyb3VuZCI6bnVsbCwiQmFja2dyb3VuZEZpbGxUeXBlIjowLCJNYXJnaW4iOnsiJHJlZiI6IjIzOTkifSwiUGFkZGluZyI6eyIkcmVmIjoiMjQwMCJ9LCJCYWNrZ3JvdW5kIjp7IiRyZWYiOiIyNDAxIn0sIklzVmlzaWJsZSI6ZmFsc2UsIldpZHRoIjowLjAsIkhlaWdodCI6MC4wLCJCb3JkZXJTdHlsZSI6bnVsbCwiUGFyZW50U3R5bGUiOm51bGx9LCJCb3R0b21UaWVyU2NhbGVTdHlsZSI6eyIkaWQiOiIyNDA1IiwiU2hhcGUiOjAsIlNob3dTZWdtZW50U2VwYXJhdG9ycyI6dHJ1ZSwiU2VnbWVudFNlcGFyYXRvck9wYWNpdHkiOjMwLCJIYXNCZWVuVmlzaWJsZUJlZm9yZSI6ZmFsc2UsIkZvbnRTZXR0aW5ncyI6eyIkaWQiOiIyNDA2IiwiRm9udFNpemUiOjEyLCJGb250TmFtZSI6IkNhbGlicmkiLCJJc0JvbGQiOmZhbHNlLCJJc0l0YWxpYyI6ZmFsc2UsIklzVW5kZXJsaW5lZCI6ZmFsc2UsIlBhcmVudFN0eWxlIjpudWxsfSwiQXV0b1NpemUiOjAsIkZvcmVncm91bmQiOnsiJHJlZiI6IjIzOTcifSwiTWF4V2lkdGgiOjIwMC4wLCJNYXhIZWlnaHQiOiJJbmZpbml0eSIsIlNtYXJ0Rm9yZWdyb3VuZElzQWN0aXZlIjpmYWxzZSwiSG9yaXpvbnRhbEFsaWdubWVudCI6MCwiVmVydGljYWxBbGlnbm1lbnQiOjEsIlNtYXJ0Rm9yZWdyb3VuZCI6bnVsbCwiQmFja2dyb3VuZEZpbGxUeXBlIjowLCJNYXJnaW4iOnsiJHJlZiI6IjIzOTkifSwiUGFkZGluZyI6eyIkcmVmIjoiMjQwMCJ9LCJCYWNrZ3JvdW5kIjp7IiRyZWYiOiIyNDAxIn0sIklzVmlzaWJsZSI6ZmFsc2UsIldpZHRoIjowLjAsIkhlaWdodCI6MC4wLCJCb3JkZXJTdHlsZSI6bnVsbCwiUGFyZW50U3R5bGUiOm51bGx9LCJFbGFwc2VkVGltZUJhY2tncm91bmQiOnsiJGlkIjoiMjQwNyIsIkNvbG9yIjp7IiRpZCI6IjI0MDgiLCJBIjo3NywiUiI6MTMsIkciOjEzLCJCIjoxM319LCJBcHBlbmRZZWFyT25ZZWFyQ2hhbmdlIjp0cnVlLCJFbGFwc2VkVGltZUZvcm1hdCI6MCwiVG9kYXlNYXJrZXJQb3NpdGlvbiI6MCwiUXVpY2tQb3NpdGlvbiI6MywiQWJzb2x1dGVQb3NpdGlvbiI6MTQ1LjgsIk1hcmdpbiI6eyIkaWQiOiIyNDA5IiwiVG9wIjowLjAsIkxlZnQiOjEwLjAsIlJpZ2h0IjoxMC4wLCJCb3R0b20iOjAuMH0sIlBhZGRpbmciOnsiJGlkIjoiMjQxMCIsIlRvcCI6MC4wLCJMZWZ0IjowLjAsIlJpZ2h0IjowLjAsIkJvdHRvbSI6MC4wfSwiQmFja2dyb3VuZCI6eyIkaWQiOiIyNDExIiwiQ29sb3IiOnsiJGlkIjoiMjQxMiIsIkEiOjI1NSwiUiI6NDcsIkciOjU0LCJCIjoxNTN9fSwiSXNWaXNpYmxlIjp0cnVlLCJXaWR0aCI6MC4wLCJIZWlnaHQiOjAuMCwiQm9yZGVyU3R5bGUiOm51bGwsIlBhcmVudFN0eWxlIjpudWxsfSwiRGVmYXVsdE1pbGVzdG9uZVN0eWxlIjp7IiRpZCI6IjI0MTMiLCJTaGFwZSI6MTcsIkNvbm5lY3Rvck1hcmdpbiI6eyIkaWQiOiIyNDE0IiwiVG9wIjowLjAsIkxlZnQiOjIuMCwiUmlnaHQiOjIuMCwiQm90dG9tIjowLjB9LCJDb25uZWN0b3JTdHlsZSI6eyIkaWQiOiIyNDE1IiwiTGluZUNvbG9yIjp7IiRpZCI6IjI0MTYiLCIkdHlwZSI6Ik5MUkUuQ29tbW9uLkRvbS5Tb2xpZENvbG9yQnJ1c2gsIE5MUkUuQ29tbW9uIiwiQ29sb3IiOnsiJGlkIjoiMjQxNyIsIkEiOjEyNywiUiI6NzksIkciOjEyOSwiQiI6MTg5fX0sIkxpbmVXZWlnaHQiOjEuMCwiTGluZVR5cGUiOjAsIlBhcmVudFN0eWxlIjpudWxsfSwiSXNCZWxvd1RpbWViYW5kIjpmYWxzZSwiUG9zaXRpb25PblRhc2siOjAsIkhpZGVEYXRlIjpmYWxzZSwiU2hhcGVTaXplIjowLCJTcGFjaW5nIjoxLjAsIlBhZGRpbmciOnsiJGlkIjoiMjQxOCIsIlRvcCI6Ny4wLCJMZWZ0IjozLjAsIlJpZ2h0IjowLjAsIkJvdHRvbSI6Mi4wfSwiU2hhcGVTdHlsZSI6eyIkaWQiOiIyNDE5IiwiTWFyZ2luIjp7IiRyZWYiOiIyOTMifSwiUGFkZGluZyI6eyIkcmVmIjoiMjk0In0sIkJhY2tncm91bmQiOnsiJGlkIjoiMjQyMCIsIkNvbG9yIjp7IiRpZCI6IjI0MjEiLCJBIjoxMjcsIlIiOjE2NSwiRyI6MTY1LCJCIjoxNjV9fSwiSXNWaXNpYmxlIjp0cnVlLCJXaWR0aCI6MTQuMCwiSGVpZ2h0IjoxNC4wLCJCb3JkZXJTdHlsZSI6eyIkaWQiOiIyNDIyIiwiTGluZUNvbG9yIjp7IiRpZCI6IjI0MjMiLCIkdHlwZSI6Ik5MUkUuQ29tbW9uLkRvbS5Tb2xpZENvbG9yQnJ1c2gsIE5MUkUuQ29tbW9uIiwiQ29sb3IiOnsiJGlkIjoiMjQyNCIsIkEiOjI1NSwiUiI6MjM0LCJHIjoyMiwiQiI6MzB9fSwiTGluZVdlaWdodCI6MC4wLCJMaW5lVHlwZSI6MCwiUGFyZW50U3R5bGUiOm51bGx9LCJQYXJlbnRTdHlsZSI6bnVsbH0sIlRpdGxlU3R5bGUiOnsiJGlkIjoiMjQyNSIsIkZvbnRTZXR0aW5ncyI6eyIkaWQiOiIyNDI2IiwiRm9udFNpemUiOjEwLCJGb250TmFtZSI6IkNhbGlicmkiLCJJc0JvbGQiOmZhbHNlLCJJc0l0YWxpYyI6ZmFsc2UsIklzVW5kZXJsaW5lZCI6ZmFsc2UsIlBhcmVudFN0eWxlIjpudWxsfSwiQXV0b1NpemUiOjAsIkZvcmVncm91bmQiOnsiJGlkIjoiMjQyNyIsIkNvbG9yIjp7IiRpZCI6IjI0MjgiLCJBIjoyNTUsIlIiOjAsIkciOjAsIkIiOjB9fSwiTWF4V2lkdGgiOjIwMC4wLCJNYXhIZWlnaHQiOiJJbmZpbml0eSIsIlNtYXJ0Rm9yZWdyb3VuZElzQWN0aXZlIjpmYWxzZSwiSG9yaXpvbnRhbEFsaWdubWVudCI6MSwiVmVydGljYWxBbGlnbm1lbnQiOjAsIlNtYXJ0Rm9yZWdyb3VuZCI6bnVsbCwiQmFja2dyb3VuZEZpbGxUeXBlIjowLCJNYXJnaW4iOnsiJHJlZiI6IjMwMiJ9LCJQYWRkaW5nIjp7IiRyZWYiOiIzMDMifSwiQmFja2dyb3VuZCI6eyIkaWQiOiIyNDI5IiwiQ29sb3IiOnsiJHJlZiI6IjQ0In19LCJJc1Zpc2libGUiOnRydWUsIldpZHRoIjowLjAsIkhlaWdodCI6MC4wLCJCb3JkZXJTdHlsZSI6bnVsbCwiUGFyZW50U3R5bGUiOm51bGx9LCJEYXRlU3R5bGUiOnsiJGlkIjoiMjQzMCIsIkZvbnRTZXR0aW5ncyI6eyIkaWQiOiIyNDMxIiwiRm9udFNpemUiOjEwLCJGb250TmFtZSI6IkNhbGlicmkiLCJJc0JvbGQiOmZhbHNlLCJJc0l0YWxpYyI6ZmFsc2UsIklzVW5kZXJsaW5lZCI6ZmFsc2UsIlBhcmVudFN0eWxlIjpudWxsfSwiQXV0b1NpemUiOjAsIkZvcmVncm91bmQiOnsiJGlkIjoiMjQzMiIsIkNvbG9yIjp7IiRpZCI6IjI0MzM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zMTAifSwiUGFkZGluZyI6eyIkcmVmIjoiMzExIn0sIkJhY2tncm91bmQiOnsiJGlkIjoiMjQzNCIsIkNvbG9yIjp7IiRyZWYiOiI0NCJ9fSwiSXNWaXNpYmxlIjp0cnVlLCJXaWR0aCI6MC4wLCJIZWlnaHQiOjAuMCwiQm9yZGVyU3R5bGUiOm51bGwsIlBhcmVudFN0eWxlIjpudWxsfSwiRGF0ZUZvcm1hdCI6eyIkaWQiOiIyNDM1IiwiRm9ybWF0U3RyaW5nIjoiTU1NIGQsIHl5eXkiLCJTZXBhcmF0b3IiOiIvIiwiVXNlSW50ZXJuYXRpb25hbERhdGVGb3JtYXQiOmZhbHNlLCJEYXRlSXNWaXNpYmxlIjp0cnVlLCJUaW1lSXNWaXNpYmxlIjpmYWxzZSwiSG91ckRpZ2l0cyI6MSwiQW1QbURlc2lnbmF0b3IiOjIsIlRyaW0wME1pbnV0ZXMiOmZhbHNlLCJMYXN0S25vd25WaXNpYmlsaXR5U3RhdGUiOnsiJGlkIjoiMjQzNiIsIkRhdGVQYXJ0SXNWaXNpYmxlIjp0cnVlLCJUaW1lUGFydElzVmlzaWJsZSI6ZmFsc2V9fSwiV2Vla051bWJlcmluZyI6eyIkaWQiOiIyNDM3IiwiRm9ybWF0IjowLCJJc1Zpc2libGUiOmZhbHNlLCJMYXN0S25vd25WaXNpYmlsaXR5U3RhdGUiOmZhbHNlfSwiSXNWaXNpYmxlIjp0cnVlLCJQYXJlbnRTdHlsZSI6bnVsbH0sIkRlZmF1bHRNb3RTdHlsZSI6eyIkaWQiOiIyNDM4IiwiU2hhcGUiOjE3LCJDb25uZWN0b3JNYXJnaW4iOnsiJGlkIjoiMjQzOSIsIlRvcCI6MC4wLCJMZWZ0IjoyLjAsIlJpZ2h0IjoyLjAsIkJvdHRvbSI6MC4wfSwiQ29ubmVjdG9yU3R5bGUiOnsiJGlkIjoiMjQ0MCIsIkxpbmVDb2xvciI6eyIkaWQiOiIyNDQxIiwiJHR5cGUiOiJOTFJFLkNvbW1vbi5Eb20uU29saWRDb2xvckJydXNoLCBOTFJFLkNvbW1vbiIsIkNvbG9yIjp7IiRpZCI6IjI0NDIiLCJBIjoxMjcsIlIiOjc5LCJHIjoxMjksIkIiOjE4OX19LCJMaW5lV2VpZ2h0IjoxLjAsIkxpbmVUeXBlIjowLCJQYXJlbnRTdHlsZSI6bnVsbH0sIklzQmVsb3dUaW1lYmFuZCI6ZmFsc2UsIlBvc2l0aW9uT25UYXNrIjoxLCJIaWRlRGF0ZSI6ZmFsc2UsIlNoYXBlU2l6ZSI6MCwiU3BhY2luZyI6MS4wLCJQYWRkaW5nIjp7IiRpZCI6IjI0NDMiLCJUb3AiOjcuMCwiTGVmdCI6My4wLCJSaWdodCI6MC4wLCJCb3R0b20iOjIuMH0sIlNoYXBlU3R5bGUiOnsiJGlkIjoiMjQ0NCIsIk1hcmdpbiI6eyIkaWQiOiIyNDQ1IiwiVG9wIjowLjAsIkxlZnQiOjAuMCwiUmlnaHQiOjAuMCwiQm90dG9tIjowLjB9LCJQYWRkaW5nIjp7IiRpZCI6IjI0NDYiLCJUb3AiOjAuMCwiTGVmdCI6MC4wLCJSaWdodCI6MC4wLCJCb3R0b20iOjAuMH0sIkJhY2tncm91bmQiOnsiJGlkIjoiMjQ0NyIsIkNvbG9yIjp7IiRpZCI6IjI0NDgiLCJBIjoxMjcsIlIiOjE2NSwiRyI6MTY1LCJCIjoxNjV9fSwiSXNWaXNpYmxlIjp0cnVlLCJXaWR0aCI6MTQuMCwiSGVpZ2h0IjoxNC4wLCJCb3JkZXJTdHlsZSI6eyIkaWQiOiIyNDQ5IiwiTGluZUNvbG9yIjp7IiRpZCI6IjI0NTAiLCIkdHlwZSI6Ik5MUkUuQ29tbW9uLkRvbS5Tb2xpZENvbG9yQnJ1c2gsIE5MUkUuQ29tbW9uIiwiQ29sb3IiOnsiJGlkIjoiMjQ1MSIsIkEiOjI1NSwiUiI6MjM0LCJHIjoyMiwiQiI6MzB9fSwiTGluZVdlaWdodCI6MC4wLCJMaW5lVHlwZSI6MCwiUGFyZW50U3R5bGUiOm51bGx9LCJQYXJlbnRTdHlsZSI6bnVsbH0sIlRpdGxlU3R5bGUiOnsiJGlkIjoiMjQ1MiIsIkZvbnRTZXR0aW5ncyI6eyIkaWQiOiIyNDUzIiwiRm9udFNpemUiOjEwLCJGb250TmFtZSI6IkNhbGlicmkiLCJJc0JvbGQiOmZhbHNlLCJJc0l0YWxpYyI6ZmFsc2UsIklzVW5kZXJsaW5lZCI6ZmFsc2UsIlBhcmVudFN0eWxlIjpudWxsfSwiQXV0b1NpemUiOjAsIkZvcmVncm91bmQiOnsiJGlkIjoiMjQ1NCIsIkNvbG9yIjp7IiRpZCI6IjI0NTU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MjQ1NiIsIlRvcCI6MC4wLCJMZWZ0IjowLjAsIlJpZ2h0IjowLjAsIkJvdHRvbSI6MC4wfSwiUGFkZGluZyI6eyIkaWQiOiIyNDU3IiwiVG9wIjowLjAsIkxlZnQiOjAuMCwiUmlnaHQiOjAuMCwiQm90dG9tIjowLjB9LCJCYWNrZ3JvdW5kIjp7IiRpZCI6IjI0NTgiLCJDb2xvciI6eyIkaWQiOiIyNDU5IiwiQSI6ODksIlIiOjAsIkciOjAsIkIiOjB9fSwiSXNWaXNpYmxlIjp0cnVlLCJXaWR0aCI6MC4wLCJIZWlnaHQiOjAuMCwiQm9yZGVyU3R5bGUiOm51bGwsIlBhcmVudFN0eWxlIjpudWxsfSwiRGF0ZVN0eWxlIjp7IiRpZCI6IjI0NjAiLCJGb250U2V0dGluZ3MiOnsiJGlkIjoiMjQ2MSIsIkZvbnRTaXplIjoxMCwiRm9udE5hbWUiOiJDYWxpYnJpIiwiSXNCb2xkIjpmYWxzZSwiSXNJdGFsaWMiOmZhbHNlLCJJc1VuZGVybGluZWQiOmZhbHNlLCJQYXJlbnRTdHlsZSI6bnVsbH0sIkF1dG9TaXplIjowLCJGb3JlZ3JvdW5kIjp7IiRpZCI6IjI0NjIiLCJDb2xvciI6eyIkaWQiOiIyNDYz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yNDY0IiwiVG9wIjowLjAsIkxlZnQiOjAuMCwiUmlnaHQiOjAuMCwiQm90dG9tIjowLjB9LCJQYWRkaW5nIjp7IiRpZCI6IjI0NjUiLCJUb3AiOjAuMCwiTGVmdCI6MC4wLCJSaWdodCI6MC4wLCJCb3R0b20iOjAuMH0sIkJhY2tncm91bmQiOnsiJGlkIjoiMjQ2NiIsIkNvbG9yIjp7IiRyZWYiOiIyNDU5In19LCJJc1Zpc2libGUiOnRydWUsIldpZHRoIjowLjAsIkhlaWdodCI6MC4wLCJCb3JkZXJTdHlsZSI6bnVsbCwiUGFyZW50U3R5bGUiOm51bGx9LCJEYXRlRm9ybWF0Ijp7IiRpZCI6IjI0NjciLCJGb3JtYXRTdHJpbmciOiJNTU0gZCwgeXl5eSIsIlNlcGFyYXRvciI6Ii8iLCJVc2VJbnRlcm5hdGlvbmFsRGF0ZUZvcm1hdCI6ZmFsc2UsIkRhdGVJc1Zpc2libGUiOnRydWUsIlRpbWVJc1Zpc2libGUiOmZhbHNlLCJIb3VyRGlnaXRzIjoxLCJBbVBtRGVzaWduYXRvciI6MiwiVHJpbTAwTWludXRlcyI6ZmFsc2UsIkxhc3RLbm93blZpc2liaWxpdHlTdGF0ZSI6eyIkaWQiOiIyNDY4IiwiRGF0ZVBhcnRJc1Zpc2libGUiOnRydWUsIlRpbWVQYXJ0SXNWaXNpYmxlIjpmYWxzZX19LCJXZWVrTnVtYmVyaW5nIjp7IiRpZCI6IjI0NjkiLCJGb3JtYXQiOjAsIklzVmlzaWJsZSI6ZmFsc2UsIkxhc3RLbm93blZpc2liaWxpdHlTdGF0ZSI6ZmFsc2V9LCJJc1Zpc2libGUiOnRydWUsIlBhcmVudFN0eWxlIjpudWxsfSwiRGVmYXVsdFRhc2tTdHlsZSI6eyIkaWQiOiIyNDcwIiwiU2hhcGUiOjAsIlNoYXBlVGhpY2tuZXNzIjowLCJEdXJhdGlvbkZvcm1hdCI6MCwiSW5jbHVkZU5vbldvcmtpbmdEYXlzSW5EdXJhdGlvbiI6ZmFsc2UsIlBlcmNlbnRhZ2VDb21wbGV0ZVN0eWxlIjp7IiRpZCI6IjI0NzEiLCJGb250U2V0dGluZ3MiOnsiJGlkIjoiMjQ3MiIsIkZvbnRTaXplIjoxMCwiRm9udE5hbWUiOiJDYWxpYnJpIiwiSXNCb2xkIjpmYWxzZSwiSXNJdGFsaWMiOmZhbHNlLCJJc1VuZGVybGluZWQiOmZhbHNlLCJQYXJlbnRTdHlsZSI6bnVsbH0sIkF1dG9TaXplIjowLCJGb3JlZ3JvdW5kIjp7IiRyZWYiOiIzMjQifSwiTWF4V2lkdGgiOjIwMC4wLCJNYXhIZWlnaHQiOiJJbmZpbml0eSIsIlNtYXJ0Rm9yZWdyb3VuZElzQWN0aXZlIjpmYWxzZSwiSG9yaXpvbnRhbEFsaWdubWVudCI6MCwiVmVydGljYWxBbGlnbm1lbnQiOjAsIlNtYXJ0Rm9yZWdyb3VuZCI6bnVsbCwiQmFja2dyb3VuZEZpbGxUeXBlIjowLCJNYXJnaW4iOnsiJGlkIjoiMjQ3MyIsIlRvcCI6MC4wLCJMZWZ0IjowLjAsIlJpZ2h0IjowLjAsIkJvdHRvbSI6MC4wfSwiUGFkZGluZyI6eyIkaWQiOiIyNDc0IiwiVG9wIjowLjAsIkxlZnQiOjAuMCwiUmlnaHQiOjAuMCwiQm90dG9tIjowLjB9LCJCYWNrZ3JvdW5kIjp7IiRyZWYiOiI0MyJ9LCJJc1Zpc2libGUiOnRydWUsIldpZHRoIjowLjAsIkhlaWdodCI6MC4wLCJCb3JkZXJTdHlsZSI6bnVsbCwiUGFyZW50U3R5bGUiOm51bGx9LCJEdXJhdGlvblN0eWxlIjp7IiRpZCI6IjI0NzUiLCJGb250U2V0dGluZ3MiOnsiJGlkIjoiMjQ3NiIsIkZvbnRTaXplIjoxMCwiRm9udE5hbWUiOiJDYWxpYnJpIiwiSXNCb2xkIjpmYWxzZSwiSXNJdGFsaWMiOmZhbHNlLCJJc1VuZGVybGluZWQiOmZhbHNlLCJQYXJlbnRTdHlsZSI6bnVsbH0sIkF1dG9TaXplIjowLCJGb3JlZ3JvdW5kIjp7IiRyZWYiOiIzMzEifSwiTWF4V2lkdGgiOjIwMC4wLCJNYXhIZWlnaHQiOiJJbmZpbml0eSIsIlNtYXJ0Rm9yZWdyb3VuZElzQWN0aXZlIjpmYWxzZSwiSG9yaXpvbnRhbEFsaWdubWVudCI6MCwiVmVydGljYWxBbGlnbm1lbnQiOjAsIlNtYXJ0Rm9yZWdyb3VuZCI6bnVsbCwiQmFja2dyb3VuZEZpbGxUeXBlIjowLCJNYXJnaW4iOnsiJGlkIjoiMjQ3NyIsIlRvcCI6MC4wLCJMZWZ0IjowLjAsIlJpZ2h0IjowLjAsIkJvdHRvbSI6MC4wfSwiUGFkZGluZyI6eyIkaWQiOiIyNDc4IiwiVG9wIjowLjAsIkxlZnQiOjAuMCwiUmlnaHQiOjAuMCwiQm90dG9tIjowLjB9LCJCYWNrZ3JvdW5kIjp7IiRyZWYiOiI1MiJ9LCJJc1Zpc2libGUiOnRydWUsIldpZHRoIjowLjAsIkhlaWdodCI6MC4wLCJCb3JkZXJTdHlsZSI6bnVsbCwiUGFyZW50U3R5bGUiOm51bGx9LCJIb3Jpem9udGFsQ29ubmVjdG9yU3R5bGUiOnsiJGlkIjoiMjQ3OSIsIkxpbmVDb2xvciI6eyIkcmVmIjoiNTUifSwiTGluZVdlaWdodCI6MS4wLCJMaW5lVHlwZSI6MCwiUGFyZW50U3R5bGUiOm51bGx9LCJWZXJ0aWNhbENvbm5lY3RvclN0eWxlIjp7IiRpZCI6IjI0ODAiLCJMaW5lQ29sb3IiOnsiJHJlZiI6IjU4In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MsIklzQmVsb3dUaW1lYmFuZCI6dHJ1ZSwiUGVyY2VudGFnZUNvbXBsZXRlU2hhcGVPcGFjaXR5IjozNSwiU2hhcGVTdHlsZSI6eyIkaWQiOiIyNDgxIiwiTWFyZ2luIjp7IiRpZCI6IjI0ODIiLCJUb3AiOjAuMCwiTGVmdCI6NC4wLCJSaWdodCI6NC4wLCJCb3R0b20iOjAuMH0sIlBhZGRpbmciOnsiJGlkIjoiMjQ4MyIsIlRvcCI6MC4wLCJMZWZ0IjowLjAsIlJpZ2h0IjowLjAsIkJvdHRvbSI6MC4wfSwiQmFja2dyb3VuZCI6eyIkaWQiOiIyNDg0IiwiQ29sb3IiOnsiJGlkIjoiMjQ4NSIsIkEiOjEyNywiUiI6MTY1LCJHIjoxNjUsIkIiOjE2NX19LCJJc1Zpc2libGUiOnRydWUsIldpZHRoIjowLjAsIkhlaWdodCI6MTAuMCwiQm9yZGVyU3R5bGUiOnsiJGlkIjoiMjQ4NiIsIkxpbmVDb2xvciI6eyIkaWQiOiIyNDg3IiwiJHR5cGUiOiJOTFJFLkNvbW1vbi5Eb20uU29saWRDb2xvckJydXNoLCBOTFJFLkNvbW1vbiIsIkNvbG9yIjp7IiRpZCI6IjI0ODgiLCJBIjoyNTUsIlIiOjIzNCwiRyI6MjIsIkIiOjMwfX0sIkxpbmVXZWlnaHQiOjAuMCwiTGluZVR5cGUiOjAsIlBhcmVudFN0eWxlIjpudWxsfSwiUGFyZW50U3R5bGUiOm51bGx9LCJUaXRsZVN0eWxlIjp7IiRpZCI6IjI0ODkiLCJGb250U2V0dGluZ3MiOnsiJGlkIjoiMjQ5MCIsIkZvbnRTaXplIjoxMCwiRm9udE5hbWUiOiJDYWxpYnJpIiwiSXNCb2xkIjp0cnVlLCJJc0l0YWxpYyI6ZmFsc2UsIklzVW5kZXJsaW5lZCI6ZmFsc2UsIlBhcmVudFN0eWxlIjpudWxsfSwiQXV0b1NpemUiOjAsIkZvcmVncm91bmQiOnsiJGlkIjoiMjQ5MSIsIkNvbG9yIjp7IiRpZCI6IjI0OTIiLCJBIjoyNTUsIlIiOjI1NSwiRyI6MjU1LCJCIjoyNTV9fSwiTWF4V2lkdGgiOjIwMC4wLCJNYXhIZWlnaHQiOiJJbmZpbml0eSIsIlNtYXJ0Rm9yZWdyb3VuZElzQWN0aXZlIjpmYWxzZSwiSG9yaXpvbnRhbEFsaWdubWVudCI6MCwiVmVydGljYWxBbGlnbm1lbnQiOjAsIlNtYXJ0Rm9yZWdyb3VuZCI6bnVsbCwiQmFja2dyb3VuZEZpbGxUeXBlIjowLCJNYXJnaW4iOnsiJGlkIjoiMjQ5MyIsIlRvcCI6MC4wLCJMZWZ0IjowLjAsIlJpZ2h0IjowLjAsIkJvdHRvbSI6MC4wfSwiUGFkZGluZyI6eyIkaWQiOiIyNDk0IiwiVG9wIjowLjAsIkxlZnQiOjAuMCwiUmlnaHQiOjAuMCwiQm90dG9tIjowLjB9LCJCYWNrZ3JvdW5kIjp7IiRpZCI6IjI0OTUiLCJDb2xvciI6eyIkcmVmIjoiNDQifX0sIklzVmlzaWJsZSI6dHJ1ZSwiV2lkdGgiOjAuMCwiSGVpZ2h0IjowLjAsIkJvcmRlclN0eWxlIjpudWxsLCJQYXJlbnRTdHlsZSI6bnVsbH0sIkRhdGVTdHlsZSI6eyIkaWQiOiIyNDk2IiwiRm9udFNldHRpbmdzIjp7IiRpZCI6IjI0OTciLCJGb250U2l6ZSI6MTAsIkZvbnROYW1lIjoiQ2FsaWJyaSIsIklzQm9sZCI6ZmFsc2UsIklzSXRhbGljIjpmYWxzZSwiSXNVbmRlcmxpbmVkIjpmYWxzZSwiUGFyZW50U3R5bGUiOm51bGx9LCJBdXRvU2l6ZSI6MCwiRm9yZWdyb3VuZCI6eyIkaWQiOiIyNDk4IiwiQ29sb3IiOnsiJGlkIjoiMjQ5OSIsIkEiOjI1NSwiUiI6NjQsIkciOjY0LCJCIjo2NX19LCJNYXhXaWR0aCI6MjAwLjAsIk1heEhlaWdodCI6IkluZmluaXR5IiwiU21hcnRGb3JlZ3JvdW5kSXNBY3RpdmUiOmZhbHNlLCJIb3Jpem9udGFsQWxpZ25tZW50IjowLCJWZXJ0aWNhbEFsaWdubWVudCI6MCwiU21hcnRGb3JlZ3JvdW5kIjpudWxsLCJCYWNrZ3JvdW5kRmlsbFR5cGUiOjAsIk1hcmdpbiI6eyIkaWQiOiIyNTAwIiwiVG9wIjowLjAsIkxlZnQiOjAuMCwiUmlnaHQiOjAuMCwiQm90dG9tIjowLjB9LCJQYWRkaW5nIjp7IiRpZCI6IjI1MDEiLCJUb3AiOjAuMCwiTGVmdCI6MC4wLCJSaWdodCI6MC4wLCJCb3R0b20iOjAuMH0sIkJhY2tncm91bmQiOnsiJGlkIjoiMjUwMiIsIkNvbG9yIjp7IiRyZWYiOiI0NCJ9fSwiSXNWaXNpYmxlIjp0cnVlLCJXaWR0aCI6MC4wLCJIZWlnaHQiOjAuMCwiQm9yZGVyU3R5bGUiOm51bGwsIlBhcmVudFN0eWxlIjpudWxsfSwiRGF0ZUZvcm1hdCI6eyIkaWQiOiIyNTAz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1MDQiLCJGb3JtYXQiOjAsIklzVmlzaWJsZSI6ZmFsc2UsIkxhc3RLbm93blZpc2liaWxpdHlTdGF0ZSI6ZmFsc2V9LCJJc1Zpc2libGUiOnRydWUsIlBhcmVudFN0eWxlIjpudWxsLCJfZXhwbGljaXRseVNldCI6eyIkaWQiOiIyNTA1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RlZmF1bHRTd2ltbGFuZU1pbGVzdG9uZVN0eWxlIjp7IiRpZCI6IjI1MDYiLCJUaXRsZVBvc2l0aW9uIjoiUmlnaHQiLCJEYXRlUG9zaXRpb24iOiJMZWZ0IiwiU2hhcGVUeXBlIjoxNywiU2hhcGVTaXplIjowLCJTcGFjaW5nIjo1LCJTaGFwZVN0eWxlIjp7IiRpZCI6IjI1MDciLCJNYXJnaW4iOnsiJGlkIjoiMjUwOCIsIlRvcCI6MC4wLCJMZWZ0IjowLjAsIlJpZ2h0IjowLjAsIkJvdHRvbSI6MC4wfSwiUGFkZGluZyI6eyIkaWQiOiIyNTA5IiwiVG9wIjowLjAsIkxlZnQiOjAuMCwiUmlnaHQiOjAuMCwiQm90dG9tIjowLjB9LCJCYWNrZ3JvdW5kIjp7IiRpZCI6IjI1MTAiLCJDb2xvciI6eyIkaWQiOiIyNTExIiwiQSI6MjU1LCJSIjowLCJHIjoxMTQsIkIiOjE4OH19LCJJc1Zpc2libGUiOnRydWUsIldpZHRoIjoxNC4wLCJIZWlnaHQiOjE0LjAsIkJvcmRlclN0eWxlIjp7IiRpZCI6IjI1MTIiLCJMaW5lQ29sb3IiOnsiJGlkIjoiMjUxMyIsIiR0eXBlIjoiTkxSRS5Db21tb24uRG9tLlNvbGlkQ29sb3JCcnVzaCwgTkxSRS5Db21tb24iLCJDb2xvciI6eyIkaWQiOiIyNTE0IiwiQSI6MjU1LCJSIjoyNTUsIkciOjAsIkIiOjB9fSwiTGluZVdlaWdodCI6MC4wLCJMaW5lVHlwZSI6MCwiUGFyZW50U3R5bGUiOm51bGx9LCJQYXJlbnRTdHlsZSI6bnVsbH0sIlRpdGxlU3R5bGUiOnsiJGlkIjoiMjUxNSIsIkZvbnRTZXR0aW5ncyI6eyIkaWQiOiIyNTE2IiwiRm9udFNpemUiOjEwLCJGb250TmFtZSI6IkNhbGlicmkiLCJJc0JvbGQiOmZhbHNlLCJJc0l0YWxpYyI6ZmFsc2UsIklzVW5kZXJsaW5lZCI6ZmFsc2UsIlBhcmVudFN0eWxlIjpudWxsfSwiQXV0b1NpemUiOjAsIkZvcmVncm91bmQiOnsiJGlkIjoiMjUxNyIsIkNvbG9yIjp7IiRpZCI6IjI1MTg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MjUxOSIsIlRvcCI6MC4wLCJMZWZ0IjowLjAsIlJpZ2h0IjowLjAsIkJvdHRvbSI6MC4wfSwiUGFkZGluZyI6eyIkaWQiOiIyNTIwIiwiVG9wIjowLjAsIkxlZnQiOjAuMCwiUmlnaHQiOjAuMCwiQm90dG9tIjowLjB9LCJCYWNrZ3JvdW5kIjp7IiRpZCI6IjI1MjEiLCJDb2xvciI6eyIkaWQiOiIyNTIyIiwiQSI6ODksIlIiOjAsIkciOjAsIkIiOjB9fSwiSXNWaXNpYmxlIjp0cnVlLCJXaWR0aCI6MC4wLCJIZWlnaHQiOjAuMCwiQm9yZGVyU3R5bGUiOm51bGwsIlBhcmVudFN0eWxlIjpudWxsfSwiRGF0ZVN0eWxlIjp7IiRpZCI6IjI1MjMiLCJGb250U2V0dGluZ3MiOnsiJGlkIjoiMjUyNCIsIkZvbnRTaXplIjoxMCwiRm9udE5hbWUiOiJDYWxpYnJpIiwiSXNCb2xkIjpmYWxzZSwiSXNJdGFsaWMiOmZhbHNlLCJJc1VuZGVybGluZWQiOmZhbHNlLCJQYXJlbnRTdHlsZSI6bnVsbH0sIkF1dG9TaXplIjowLCJGb3JlZ3JvdW5kIjp7IiRpZCI6IjI1MjUiLCJDb2xvciI6eyIkaWQiOiIyNTI2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yNTI3IiwiVG9wIjowLjAsIkxlZnQiOjAuMCwiUmlnaHQiOjAuMCwiQm90dG9tIjowLjB9LCJQYWRkaW5nIjp7IiRpZCI6IjI1MjgiLCJUb3AiOjAuMCwiTGVmdCI6MC4wLCJSaWdodCI6MC4wLCJCb3R0b20iOjAuMH0sIkJhY2tncm91bmQiOnsiJGlkIjoiMjUyOSIsIkNvbG9yIjp7IiRpZCI6IjI1MzAiLCJBIjo4OSwiUiI6MCwiRyI6MCwiQiI6MH19LCJJc1Zpc2libGUiOnRydWUsIldpZHRoIjowLjAsIkhlaWdodCI6MC4wLCJCb3JkZXJTdHlsZSI6bnVsbCwiUGFyZW50U3R5bGUiOm51bGx9LCJEYXRlRm9ybWF0Ijp7IiRpZCI6IjI1MzEiLCJGb3JtYXRTdHJpbmciOiJNTU0gZCwgeXl5eSIsIlNlcGFyYXRvciI6Ii8iLCJVc2VJbnRlcm5hdGlvbmFsRGF0ZUZvcm1hdCI6ZmFsc2UsIkRhdGVJc1Zpc2libGUiOnRydWUsIlRpbWVJc1Zpc2libGUiOmZhbHNlLCJIb3VyRGlnaXRzIjoxLCJBbVBtRGVzaWduYXRvciI6MiwiVHJpbTAwTWludXRlcyI6ZmFsc2UsIkxhc3RLbm93blZpc2liaWxpdHlTdGF0ZSI6eyIkaWQiOiIyNTMyIiwiRGF0ZVBhcnRJc1Zpc2libGUiOnRydWUsIlRpbWVQYXJ0SXNWaXNpYmxlIjpmYWxzZX19LCJXZWVrTnVtYmVyaW5nIjp7IiRpZCI6IjI1MzMiLCJGb3JtYXQiOjAsIklzVmlzaWJsZSI6ZmFsc2UsIkxhc3RLbm93blZpc2liaWxpdHlTdGF0ZSI6ZmFsc2V9LCJJc1Zpc2libGUiOnRydWUsIlBhcmVudFN0eWxlIjpudWxsfSwiR3JpZGxpbmVQYW5lbFN0eWxlIjp7IiRpZCI6IjI1MzQiLCJHcmlkbGluZVN0eWxlIjp7IiRpZCI6IjI1MzUiLCJMaW5lQ29sb3IiOnsiJGlkIjoiMjUzNiIsIiR0eXBlIjoiTkxSRS5Db21tb24uRG9tLlNvbGlkQ29sb3JCcnVzaCwgTkxSRS5Db21tb24iLCJDb2xvciI6eyIkaWQiOiIyNTM3IiwiQSI6MzgsIlIiOjkxLCJHIjoxNTUsIkIiOjIxM319LCJMaW5lV2VpZ2h0IjoxLjUsIkxpbmVUeXBlIjowLCJQYXJlbnRTdHlsZSI6bnVsbH0sIk1hcmdpbiI6eyIkaWQiOiIyNTM4IiwiVG9wIjowLjAsIkxlZnQiOjAuMCwiUmlnaHQiOjAuMCwiQm90dG9tIjowLjB9LCJQYWRkaW5nIjp7IiRpZCI6IjI1MzkiLCJUb3AiOjAuMCwiTGVmdCI6MC4wLCJSaWdodCI6MC4wLCJCb3R0b20iOjAuMH0sIkJhY2tncm91bmQiOm51bGwsIklzVmlzaWJsZSI6dHJ1ZSwiV2lkdGgiOjAuMCwiSGVpZ2h0IjowLjAsIkJvcmRlclN0eWxlIjp7IiRpZCI6IjI1NDAiLCJMaW5lQ29sb3IiOm51bGwsIkxpbmVXZWlnaHQiOjAuMCwiTGluZVR5cGUiOjAsIlBhcmVudFN0eWxlIjpudWxsfSwiUGFyZW50U3R5bGUiOm51bGx9LCJBY3Rpdml0eUxpbmVQYW5lbFN0eWxlIjp7IiRpZCI6IjI1NDEiLCJBY3Rpdml0eUxpbmVTdHlsZSI6eyIkaWQiOiIyNTQyIiwiTGluZUNvbG9yIjp7IiRpZCI6IjI1NDMiLCIkdHlwZSI6Ik5MUkUuQ29tbW9uLkRvbS5Tb2xpZENvbG9yQnJ1c2gsIE5MUkUuQ29tbW9uIiwiQ29sb3IiOnsiJGlkIjoiMjU0NCIsIkEiOjM4LCJSIjoyMzIsIkciOjc2LCJCIjozNH19LCJMaW5lV2VpZ2h0IjoxLjAsIkxpbmVUeXBlIjowLCJQYXJlbnRTdHlsZSI6bnVsbH0sIk1hcmdpbiI6eyIkaWQiOiIyNTQ1IiwiVG9wIjowLjAsIkxlZnQiOjAuMCwiUmlnaHQiOjAuMCwiQm90dG9tIjowLjB9LCJQYWRkaW5nIjp7IiRpZCI6IjI1NDYiLCJUb3AiOjAuMCwiTGVmdCI6MC4wLCJSaWdodCI6MC4wLCJCb3R0b20iOjAuMH0sIkJhY2tncm91bmQiOm51bGwsIklzVmlzaWJsZSI6dHJ1ZSwiV2lkdGgiOjAuMCwiSGVpZ2h0IjowLjAsIkJvcmRlclN0eWxlIjpudWxsLCJQYXJlbnRTdHlsZSI6bnVsbH0sIl9zZWxlY3RlZFRoZW1lUHJlc2V0Q29sb3JzIjp7IiRpZCI6IjI1NDciLCJUZXh0TGlnaHQiOnsiJGlkIjoiMjU0OCIsIkEiOjI1NSwiUiI6MjU1LCJHIjoyNTUsIkIiOjI1NX0sIlRleHREYXJrIjp7IiRpZCI6IjI1NDkiLCJBIjoyNTUsIlIiOjAsIkciOjAsIkIiOjB9LCJBY2NlbnQxIjp7IiRyZWYiOiIyMzk4In0sIkFjY2VudDIiOnsiJHJlZiI6IjIzNjEifSwiQWNjZW50MyI6eyIkcmVmIjoiNDExIn0sIkFjY2VudDQiOnsiJHJlZiI6IjE4MzUifSwiQWNjZW50NSI6eyIkcmVmIjoiMjE4NSJ9LCJBY2NlbnQ2Ijp7IiRpZCI6IjI1NTAiLCJBIjoyNTUsIlIiOjE1LCJHIjoxNTgsIkIiOjIxM30sIkFjY2VudDciOnsiJGlkIjoiMjU1MSIsIkEiOjI1NSwiUiI6MTYwLCJHIjo0MywiQiI6MTQ3fSwiQWNjZW50OCI6eyIkaWQiOiIyNTUyIiwiQSI6MjU1LCJSIjo3OCwiRyI6MTY3LCJCIjo0Nn19LCJTaG93RWxhcHNlZFRpbWVHcmFkaWVudFN0eWxlIjpmYWxzZSwiVGltZWJhbmRSZXNlcnZlZExlZnRBcmVhU3R5bGUiOnsiJGlkIjoiMjU1MyIsIkFjdGl2aXR5SGVhZGVyV2lkdGgiOjU5LjkzNTkyNjc3MzQ1NTM3OCwiSXNTZXQiOnRydWV9LCJEZWZhdWx0U3dpbWxhbmVTdHlsZSI6eyIkaWQiOiIyNTU0IiwiSGVhZGVyU3R5bGUiOnsiJGlkIjoiMjU1NSIsIlRleHRTdHlsZSI6eyIkaWQiOiIyNTU2IiwiRm9udFNldHRpbmdzIjp7IiRpZCI6IjI1NTciLCJGb250U2l6ZSI6MTIsIkZvbnROYW1lIjoiQ2FsaWJyaSIsIklzQm9sZCI6ZmFsc2UsIklzSXRhbGljIjpmYWxzZSwiSXNVbmRlcmxpbmVkIjpmYWxzZSwiUGFyZW50U3R5bGUiOm51bGx9LCJBdXRvU2l6ZSI6MCwiRm9yZWdyb3VuZCI6eyIkaWQiOiIyNTU4IiwiQ29sb3IiOnsiJGlkIjoiMjU1OSIsIkEiOjI1NSwiUiI6MzIsIkciOjU2LCJCIjoxMDB9fSwiTWF4V2lkdGgiOjAuMCwiTWF4SGVpZ2h0IjowLjAsIlNtYXJ0Rm9yZWdyb3VuZElzQWN0aXZlIjpmYWxzZSwiSG9yaXpvbnRhbEFsaWdubWVudCI6MCwiVmVydGljYWxBbGlnbm1lbnQiOjAsIlNtYXJ0Rm9yZWdyb3VuZCI6bnVsbCwiQmFja2dyb3VuZEZpbGxUeXBlIjowLCJNYXJnaW4iOnsiJGlkIjoiMjU2MCIsIlRvcCI6MC4wLCJMZWZ0IjowLjAsIlJpZ2h0IjowLjAsIkJvdHRvbSI6MC4wfSwiUGFkZGluZyI6eyIkaWQiOiIyNTYxIiwiVG9wIjowLjAsIkxlZnQiOjAuMCwiUmlnaHQiOjAuMCwiQm90dG9tIjowLjB9LCJCYWNrZ3JvdW5kIjpudWxsLCJJc1Zpc2libGUiOmZhbHNlLCJXaWR0aCI6MC4wLCJIZWlnaHQiOjAuMCwiQm9yZGVyU3R5bGUiOm51bGwsIlBhcmVudFN0eWxlIjpudWxsfSwiUmVjdGFuZ2xlU3R5bGUiOnsiJGlkIjoiMjU2MiIsIk1hcmdpbiI6eyIkaWQiOiIyNTYzIiwiVG9wIjowLjAsIkxlZnQiOjAuMCwiUmlnaHQiOjAuMCwiQm90dG9tIjowLjB9LCJQYWRkaW5nIjp7IiRpZCI6IjI1NjQiLCJUb3AiOjAuMCwiTGVmdCI6MC4wLCJSaWdodCI6MC4wLCJCb3R0b20iOjAuMH0sIkJhY2tncm91bmQiOnsiJGlkIjoiMjU2NSIsIkNvbG9yIjp7IiRpZCI6IjI1NjYiLCJBIjoxMjcsIlIiOjkxLCJHIjoxNTUsIkIiOjIxM319LCJJc1Zpc2libGUiOmZhbHNlLCJXaWR0aCI6MC4wLCJIZWlnaHQiOjAuMCwiQm9yZGVyU3R5bGUiOnsiJGlkIjoiMjU2NyIsIkxpbmVDb2xvciI6eyIkaWQiOiIyNTY4IiwiJHR5cGUiOiJOTFJFLkNvbW1vbi5Eb20uU29saWRDb2xvckJydXNoLCBOTFJFLkNvbW1vbiIsIkNvbG9yIjp7IiRpZCI6IjI1NjkiLCJBIjoyNTUsIlIiOjI1NSwiRyI6MCwiQiI6MH19LCJMaW5lV2VpZ2h0IjowLjAsIkxpbmVUeXBlIjowLCJQYXJlbnRTdHlsZSI6bnVsbH0sIlBhcmVudFN0eWxlIjpudWxsfSwiTWFyZ2luIjp7IiRpZCI6IjI1NzAiLCJUb3AiOjAuMCwiTGVmdCI6MC4wLCJSaWdodCI6MC4wLCJCb3R0b20iOjAuMH0sIlBhZGRpbmciOnsiJGlkIjoiMjU3MSIsIlRvcCI6MC4wLCJMZWZ0IjowLjAsIlJpZ2h0IjowLjAsIkJvdHRvbSI6MC4wfSwiQmFja2dyb3VuZCI6bnVsbCwiSXNWaXNpYmxlIjp0cnVlLCJXaWR0aCI6MC4wLCJIZWlnaHQiOjAuMCwiQm9yZGVyU3R5bGUiOm51bGwsIlBhcmVudFN0eWxlIjpudWxsfSwiQmFja2dyb3VuZFN0eWxlIjp7IiRpZCI6IjI1NzIiLCJNYXJnaW4iOnsiJGlkIjoiMjU3MyIsIlRvcCI6MC4wLCJMZWZ0IjowLjAsIlJpZ2h0IjowLjAsIkJvdHRvbSI6MC4wfSwiUGFkZGluZyI6eyIkaWQiOiIyNTc0IiwiVG9wIjowLjAsIkxlZnQiOjAuMCwiUmlnaHQiOjAuMCwiQm90dG9tIjowLjB9LCJCYWNrZ3JvdW5kIjp7IiRpZCI6IjI1NzUiLCJDb2xvciI6eyIkaWQiOiIyNTc2IiwiQSI6MzgsIlIiOjkxLCJHIjoxNTUsIkIiOjIxM319LCJJc1Zpc2libGUiOnRydWUsIldpZHRoIjowLjAsIkhlaWdodCI6MC4wLCJCb3JkZXJTdHlsZSI6eyIkaWQiOiIyNTc3IiwiTGluZUNvbG9yIjp7IiRpZCI6IjI1NzgiLCIkdHlwZSI6Ik5MUkUuQ29tbW9uLkRvbS5Tb2xpZENvbG9yQnJ1c2gsIE5MUkUuQ29tbW9uIiwiQ29sb3IiOnsiJGlkIjoiMjU3OSIsIkEiOjI1NSwiUiI6MjU1LCJHIjowLCJCIjowfX0sIkxpbmVXZWlnaHQiOjAuMCwiTGluZVR5cGUiOjAsIlBhcmVudFN0eWxlIjpudWxsfSwiUGFyZW50U3R5bGUiOm51bGx9LCJJc0Fib3ZlVGltZWJhbmQiOmZhbHNlLCJNYXJnaW4iOnsiJGlkIjoiMjU4MCIsIlRvcCI6MC4wLCJMZWZ0IjowLjAsIlJpZ2h0IjowLjAsIkJvdHRvbSI6MC4wfSwiUGFkZGluZyI6eyIkaWQiOiIyNTgxIiwiVG9wIjowLjAsIkxlZnQiOjAuMCwiUmlnaHQiOjAuMCwiQm90dG9tIjowLjB9LCJJc1Zpc2libGUiOnRydWUsIldpZHRoIjowLjAsIkhlaWdodCI6MC4wLCJCb3JkZXJTdHlsZSI6bnVsbCwiUGFyZW50U3R5bGUiOm51bGx9LCJEZWZhdWx0U3dpbWxhbmVWMlN0eWxlIjp7IiRpZCI6IjI1ODIiLCJTdHlsZUlkIjoiMDAwMDAwMDAtMDAwMC0wMDAwLTAwMDAtMDAwMDAwMDAwMDAwIiwiSGVhZGVyU3R5bGUiOnsiJGlkIjoiMjU4MyIsIlRleHRJc1ZlcnRpY2FsIjp0cnVlLCJUZXh0U3R5bGUiOnsiJGlkIjoiMjU4NCIsIkZvbnRTZXR0aW5ncyI6eyIkaWQiOiIyNTg1IiwiRm9udFNpemUiOjEzLCJGb250TmFtZSI6IkNhbGlicmkiLCJJc0JvbGQiOnRydWUsIklzSXRhbGljIjpmYWxzZSwiSXNVbmRlcmxpbmVkIjpmYWxzZSwiUGFyZW50U3R5bGUiOm51bGx9LCJBdXRvU2l6ZSI6MiwiRm9yZWdyb3VuZCI6eyIkaWQiOiIyNTg2IiwiQ29sb3IiOnsiJGlkIjoiMjU4NyIsIkEiOjI1NSwiUiI6MzgsIkciOjM4LCJCIjozOH19LCJNYXhXaWR0aCI6IkluZmluaXR5IiwiTWF4SGVpZ2h0IjoiSW5maW5pdHkiLCJTbWFydEZvcmVncm91bmRJc0FjdGl2ZSI6ZmFsc2UsIkhvcml6b250YWxBbGlnbm1lbnQiOjAsIlZlcnRpY2FsQWxpZ25tZW50IjowLCJTbWFydEZvcmVncm91bmQiOm51bGwsIkJhY2tncm91bmRGaWxsVHlwZSI6MCwiTWFyZ2luIjp7IiRpZCI6IjI1ODgiLCJUb3AiOjAuMCwiTGVmdCI6MC4wLCJSaWdodCI6MC4wLCJCb3R0b20iOjAuMH0sIlBhZGRpbmciOnsiJGlkIjoiMjU4OSIsIlRvcCI6MC4wLCJMZWZ0IjowLjAsIlJpZ2h0IjowLjAsIkJvdHRvbSI6MC4wfSwiQmFja2dyb3VuZCI6eyIkaWQiOiIyNTkwIiwiQ29sb3IiOnsiJGlkIjoiMjU5MSIsIkEiOjAsIlIiOjI1NSwiRyI6MjU1LCJCIjoyNTV9fSwiSXNWaXNpYmxlIjp0cnVlLCJXaWR0aCI6MC4wLCJIZWlnaHQiOjAuMCwiQm9yZGVyU3R5bGUiOm51bGwsIlBhcmVudFN0eWxlIjpudWxsfSwiUmVjdGFuZ2xlU3R5bGUiOnsiJGlkIjoiMjU5MiIsIk1hcmdpbiI6eyIkaWQiOiIyNTkzIiwiVG9wIjowLjAsIkxlZnQiOjAuMCwiUmlnaHQiOjAuMCwiQm90dG9tIjowLjB9LCJQYWRkaW5nIjp7IiRpZCI6IjI1OTQiLCJUb3AiOjAuMCwiTGVmdCI6MC4wLCJSaWdodCI6MC4wLCJCb3R0b20iOjAuMH0sIkJhY2tncm91bmQiOnsiJGlkIjoiMjU5NSIsIkNvbG9yIjp7IiRpZCI6IjI1OTYiLCJBIjoxMjcsIlIiOjE2NSwiRyI6MTY1LCJCIjoxNjV9fSwiSXNWaXNpYmxlIjp0cnVlLCJXaWR0aCI6MC4wLCJIZWlnaHQiOjAuMCwiQm9yZGVyU3R5bGUiOnsiJGlkIjoiMjU5NyIsIkxpbmVDb2xvciI6eyIkaWQiOiIyNTk4IiwiJHR5cGUiOiJOTFJFLkNvbW1vbi5Eb20uU29saWRDb2xvckJydXNoLCBOTFJFLkNvbW1vbiIsIkNvbG9yIjp7IiRpZCI6IjI1OTkiLCJBIjoyNTUsIlIiOjI1NSwiRyI6MCwiQiI6MH19LCJMaW5lV2VpZ2h0IjowLjAsIkxpbmVUeXBlIjowLCJQYXJlbnRTdHlsZSI6bnVsbH0sIlBhcmVudFN0eWxlIjpudWxsfSwiTWFyZ2luIjp7IiRpZCI6IjI2MDAiLCJUb3AiOjAuMCwiTGVmdCI6MC4wLCJSaWdodCI6MC4wLCJCb3R0b20iOjAuMH0sIlBhZGRpbmciOnsiJGlkIjoiMjYwMSIsIlRvcCI6MC4wLCJMZWZ0IjowLjAsIlJpZ2h0IjowLjAsIkJvdHRvbSI6MC4wfSwiQmFja2dyb3VuZCI6bnVsbCwiSXNWaXNpYmxlIjp0cnVlLCJXaWR0aCI6MC4wLCJIZWlnaHQiOjAuMCwiQm9yZGVyU3R5bGUiOm51bGwsIlBhcmVudFN0eWxlIjpudWxsfSwiQmFja2dyb3VuZFN0eWxlIjp7IiRpZCI6IjI2MDIiLCJNYXJnaW4iOnsiJGlkIjoiMjYwMyIsIlRvcCI6MC4wLCJMZWZ0IjowLjAsIlJpZ2h0IjowLjAsIkJvdHRvbSI6MC4wfSwiUGFkZGluZyI6eyIkaWQiOiIyNjA0IiwiVG9wIjowLjAsIkxlZnQiOjAuMCwiUmlnaHQiOjAuMCwiQm90dG9tIjowLjB9LCJCYWNrZ3JvdW5kIjp7IiRpZCI6IjI2MDUiLCJDb2xvciI6eyIkaWQiOiIyNjA2IiwiQSI6NTEsIlIiOjE2NSwiRyI6MTY1LCJCIjoxNjV9fSwiSXNWaXNpYmxlIjp0cnVlLCJXaWR0aCI6MC4wLCJIZWlnaHQiOjAuMCwiQm9yZGVyU3R5bGUiOnsiJGlkIjoiMjYwNyIsIkxpbmVDb2xvciI6eyIkaWQiOiIyNjA4IiwiJHR5cGUiOiJOTFJFLkNvbW1vbi5Eb20uU29saWRDb2xvckJydXNoLCBOTFJFLkNvbW1vbiIsIkNvbG9yIjp7IiRpZCI6IjI2MDkiLCJBIjoyNTUsIlIiOjIzNCwiRyI6MjIsIkIiOjMwfX0sIkxpbmVXZWlnaHQiOjAuMCwiTGluZVR5cGUiOjAsIlBhcmVudFN0eWxlIjpudWxsfSwiUGFyZW50U3R5bGUiOm51bGx9LCJJc0Fib3ZlVGltZWJhbmQiOmZhbHNlLCJTcGFjaW5nIjo1LCJEZWZhdWx0U3dpbWxhbmVUYXNrU3R5bGUiOnsiJGlkIjoiMjYxMCIsIiR0eXBlIjoiTkxSRS5Db21tb24uRG9tLlN0eWxlcy5FeHBsaWNpdFNldGFibGVUYXNrU3R5bGUsIE5MUkUuQ29tbW9uIiwiU2hhcGUiOjQsIlNoYXBlVGhpY2tuZXNzIjowLCJEdXJhdGlvbkZvcm1hdCI6MCwiSW5jbHVkZU5vbldvcmtpbmdEYXlzSW5EdXJhdGlvbiI6ZmFsc2UsIlBlcmNlbnRhZ2VDb21wbGV0ZVN0eWxlIjp7IiRpZCI6IjI2MTEiLCJGb250U2V0dGluZ3MiOnsiJGlkIjoiMjYxMiIsIkZvbnRTaXplIjoxMCwiRm9udE5hbWUiOiJDYWxpYnJpIiwiSXNCb2xkIjpmYWxzZSwiSXNJdGFsaWMiOmZhbHNlLCJJc1VuZGVybGluZWQiOmZhbHNlLCJQYXJlbnRTdHlsZSI6bnVsbH0sIkF1dG9TaXplIjowLCJGb3JlZ3JvdW5kIjp7IiRyZWYiOiI0MjgifSwiTWF4V2lkdGgiOjIwMC4wLCJNYXhIZWlnaHQiOiJJbmZpbml0eSIsIlNtYXJ0Rm9yZWdyb3VuZElzQWN0aXZlIjpmYWxzZSwiSG9yaXpvbnRhbEFsaWdubWVudCI6MCwiVmVydGljYWxBbGlnbm1lbnQiOjAsIlNtYXJ0Rm9yZWdyb3VuZCI6bnVsbCwiQmFja2dyb3VuZEZpbGxUeXBlIjowLCJNYXJnaW4iOnsiJHJlZiI6IjQzMCJ9LCJQYWRkaW5nIjp7IiRyZWYiOiI0MzEifSwiQmFja2dyb3VuZCI6eyIkcmVmIjoiNDMyIn0sIklzVmlzaWJsZSI6dHJ1ZSwiV2lkdGgiOjAuMCwiSGVpZ2h0IjowLjAsIkJvcmRlclN0eWxlIjpudWxsLCJQYXJlbnRTdHlsZSI6bnVsbH0sIkR1cmF0aW9uU3R5bGUiOnsiJGlkIjoiMjYxMyIsIkZvbnRTZXR0aW5ncyI6eyIkaWQiOiIyNjE0IiwiRm9udFNpemUiOjEwLCJGb250TmFtZSI6IkNhbGlicmkiLCJJc0JvbGQiOmZhbHNlLCJJc0l0YWxpYyI6ZmFsc2UsIklzVW5kZXJsaW5lZCI6ZmFsc2UsIlBhcmVudFN0eWxlIjpudWxsfSwiQXV0b1NpemUiOjAsIkZvcmVncm91bmQiOnsiJHJlZiI6IjQzNiJ9LCJNYXhXaWR0aCI6MjAwLjAsIk1heEhlaWdodCI6IkluZmluaXR5IiwiU21hcnRGb3JlZ3JvdW5kSXNBY3RpdmUiOmZhbHNlLCJIb3Jpem9udGFsQWxpZ25tZW50IjowLCJWZXJ0aWNhbEFsaWdubWVudCI6MCwiU21hcnRGb3JlZ3JvdW5kIjpudWxsLCJCYWNrZ3JvdW5kRmlsbFR5cGUiOjAsIk1hcmdpbiI6eyIkcmVmIjoiNDM4In0sIlBhZGRpbmciOnsiJHJlZiI6IjQzOSJ9LCJCYWNrZ3JvdW5kIjp7IiRyZWYiOiI0NDAifSwiSXNWaXNpYmxlIjp0cnVlLCJXaWR0aCI6MC4wLCJIZWlnaHQiOjAuMCwiQm9yZGVyU3R5bGUiOm51bGwsIlBhcmVudFN0eWxlIjpudWxsfSwiSG9yaXpvbnRhbENvbm5lY3RvclN0eWxlIjp7IiRpZCI6IjI2MTUiLCJMaW5lQ29sb3IiOnsiJHJlZiI6IjQ0MiJ9LCJMaW5lV2VpZ2h0IjoxLjAsIkxpbmVUeXBlIjowLCJQYXJlbnRTdHlsZSI6bnVsbH0sIlZlcnRpY2FsQ29ubmVjdG9yU3R5bGUiOnsiJGlkIjoiMjYxNiIsIkxpbmVDb2xvciI6eyIkcmVmIjoiNDQ1In0sIkxpbmVXZWlnaHQiOjAuMCwiTGluZVR5cGUiOjAsIlBhcmVudFN0eWxlIjpudWxsfSwiTWFyZ2luIjpudWxsLCJTdGFydERhdGVQb3NpdGlvbiI6MSwiRW5kRGF0ZVBvc2l0aW9uIjoxLCJEYXRlSXNWaXNpYmxlIjp0cnVlLCJUaXRsZVBvc2l0aW9uIjoyLCJEdXJhdGlvblBvc2l0aW9uIjo2LCJQZXJjZW50YWdlQ29tcGxldGVkUG9zaXRpb24iOjYsIlNwYWNpbmciOjMsIklzQmVsb3dUaW1lYmFuZCI6dHJ1ZSwiUGVyY2VudGFnZUNvbXBsZXRlU2hhcGVPcGFjaXR5IjozNSwiU2hhcGVTdHlsZSI6eyIkaWQiOiIyNjE3IiwiTWFyZ2luIjp7IiRyZWYiOiI0NDgifSwiUGFkZGluZyI6eyIkcmVmIjoiNDQ5In0sIkJhY2tncm91bmQiOnsiJHJlZiI6IjQ1MCJ9LCJJc1Zpc2libGUiOnRydWUsIldpZHRoIjowLjAsIkhlaWdodCI6MTAuMCwiQm9yZGVyU3R5bGUiOnsiJGlkIjoiMjYxOCIsIkxpbmVDb2xvciI6eyIkcmVmIjoiNDUzIn0sIkxpbmVXZWlnaHQiOjAuMCwiTGluZVR5cGUiOjAsIlBhcmVudFN0eWxlIjpudWxsfSwiUGFyZW50U3R5bGUiOm51bGx9LCJUaXRsZVN0eWxlIjp7IiRpZCI6IjI2MTkiLCJGb250U2V0dGluZ3MiOnsiJGlkIjoiMjYyMCIsIkZvbnRTaXplIjoxMCwiRm9udE5hbWUiOiJDYWxpYnJpIiwiSXNCb2xkIjp0cnVlLCJJc0l0YWxpYyI6ZmFsc2UsIklzVW5kZXJsaW5lZCI6ZmFsc2UsIlBhcmVudFN0eWxlIjpudWxsfSwiQXV0b1NpemUiOjAsIkZvcmVncm91bmQiOnsiJHJlZiI6IjQ1NyJ9LCJNYXhXaWR0aCI6MjAwLjAsIk1heEhlaWdodCI6IkluZmluaXR5IiwiU21hcnRGb3JlZ3JvdW5kSXNBY3RpdmUiOmZhbHNlLCJIb3Jpem9udGFsQWxpZ25tZW50IjoxLCJWZXJ0aWNhbEFsaWdubWVudCI6MCwiU21hcnRGb3JlZ3JvdW5kIjpudWxsLCJCYWNrZ3JvdW5kRmlsbFR5cGUiOjAsIk1hcmdpbiI6eyIkcmVmIjoiNDU5In0sIlBhZGRpbmciOnsiJHJlZiI6IjQ2MCJ9LCJCYWNrZ3JvdW5kIjp7IiRyZWYiOiI0NjEifSwiSXNWaXNpYmxlIjp0cnVlLCJXaWR0aCI6MC4wLCJIZWlnaHQiOjAuMCwiQm9yZGVyU3R5bGUiOm51bGwsIlBhcmVudFN0eWxlIjpudWxsfSwiRGF0ZVN0eWxlIjp7IiRpZCI6IjI2MjEiLCJGb250U2V0dGluZ3MiOnsiJGlkIjoiMjYyMiIsIkZvbnRTaXplIjoxMCwiRm9udE5hbWUiOiJDYWxpYnJpIiwiSXNCb2xkIjpmYWxzZSwiSXNJdGFsaWMiOmZhbHNlLCJJc1VuZGVybGluZWQiOmZhbHNlLCJQYXJlbnRTdHlsZSI6bnVsbH0sIkF1dG9TaXplIjowLCJGb3JlZ3JvdW5kIjp7IiRyZWYiOiI0NjUifSwiTWF4V2lkdGgiOjIwMC4wLCJNYXhIZWlnaHQiOiJJbmZpbml0eSIsIlNtYXJ0Rm9yZWdyb3VuZElzQWN0aXZlIjpmYWxzZSwiSG9yaXpvbnRhbEFsaWdubWVudCI6MCwiVmVydGljYWxBbGlnbm1lbnQiOjAsIlNtYXJ0Rm9yZWdyb3VuZCI6bnVsbCwiQmFja2dyb3VuZEZpbGxUeXBlIjowLCJNYXJnaW4iOnsiJHJlZiI6IjQ2NyJ9LCJQYWRkaW5nIjp7IiRyZWYiOiI0NjgifSwiQmFja2dyb3VuZCI6eyIkcmVmIjoiNDY5In0sIklzVmlzaWJsZSI6dHJ1ZSwiV2lkdGgiOjAuMCwiSGVpZ2h0IjowLjAsIkJvcmRlclN0eWxlIjpudWxsLCJQYXJlbnRTdHlsZSI6bnVsbH0sIkRhdGVGb3JtYXQiOnsiJHJlZiI6IjQ3MSJ9LCJXZWVrTnVtYmVyaW5nIjp7IiRpZCI6IjI2MjMiLCJGb3JtYXQiOjAsIklzVmlzaWJsZSI6ZmFsc2UsIkxhc3RLbm93blZpc2liaWxpdHlTdGF0ZSI6ZmFsc2V9LCJJc1Zpc2libGUiOnRydWUsIlBhcmVudFN0eWxlIjpudWxsLCJfZXhwbGljaXRseVNldCI6eyIkaWQiOiIyNjI0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RlZmF1bHRTd2ltbGFuZU1vdFN0eWxlIjp7IiRpZCI6IjI2MjUiLCJTaGFwZSI6MTcsIkNvbm5lY3Rvck1hcmdpbiI6eyIkcmVmIjoiNDc1In0sIkNvbm5lY3RvclN0eWxlIjp7IiRpZCI6IjI2MjYiLCJMaW5lQ29sb3IiOnsiJHJlZiI6IjQ3NyJ9LCJMaW5lV2VpZ2h0IjoxLjAsIkxpbmVUeXBlIjowLCJQYXJlbnRTdHlsZSI6bnVsbH0sIklzQmVsb3dUaW1lYmFuZCI6ZmFsc2UsIlBvc2l0aW9uT25UYXNrIjoxLCJIaWRlRGF0ZSI6ZmFsc2UsIlNoYXBlU2l6ZSI6MCwiU3BhY2luZyI6MS4wLCJQYWRkaW5nIjp7IiRyZWYiOiI0NzkifSwiU2hhcGVTdHlsZSI6eyIkaWQiOiIyNjI3IiwiTWFyZ2luIjp7IiRyZWYiOiI0ODEifSwiUGFkZGluZyI6eyIkcmVmIjoiNDgyIn0sIkJhY2tncm91bmQiOnsiJHJlZiI6IjQ4MyJ9LCJJc1Zpc2libGUiOnRydWUsIldpZHRoIjoxNC4wLCJIZWlnaHQiOjE0LjAsIkJvcmRlclN0eWxlIjp7IiRpZCI6IjI2MjgiLCJMaW5lQ29sb3IiOnsiJHJlZiI6IjQ4NiJ9LCJMaW5lV2VpZ2h0IjowLjAsIkxpbmVUeXBlIjowLCJQYXJlbnRTdHlsZSI6bnVsbH0sIlBhcmVudFN0eWxlIjpudWxsfSwiVGl0bGVTdHlsZSI6eyIkaWQiOiIyNjI5IiwiRm9udFNldHRpbmdzIjp7IiRpZCI6IjI2MzAiLCJGb250U2l6ZSI6MTAsIkZvbnROYW1lIjoiQ2FsaWJyaSIsIklzQm9sZCI6ZmFsc2UsIklzSXRhbGljIjpmYWxzZSwiSXNVbmRlcmxpbmVkIjpmYWxzZSwiUGFyZW50U3R5bGUiOm51bGx9LCJBdXRvU2l6ZSI6MCwiRm9yZWdyb3VuZCI6eyIkcmVmIjoiNDkwIn0sIk1heFdpZHRoIjoyMDAuMCwiTWF4SGVpZ2h0IjoiSW5maW5pdHkiLCJTbWFydEZvcmVncm91bmRJc0FjdGl2ZSI6ZmFsc2UsIkhvcml6b250YWxBbGlnbm1lbnQiOjEsIlZlcnRpY2FsQWxpZ25tZW50IjowLCJTbWFydEZvcmVncm91bmQiOm51bGwsIkJhY2tncm91bmRGaWxsVHlwZSI6MCwiTWFyZ2luIjp7IiRyZWYiOiI0OTIifSwiUGFkZGluZyI6eyIkcmVmIjoiNDkzIn0sIkJhY2tncm91bmQiOnsiJHJlZiI6IjQ5NCJ9LCJJc1Zpc2libGUiOnRydWUsIldpZHRoIjowLjAsIkhlaWdodCI6MC4wLCJCb3JkZXJTdHlsZSI6bnVsbCwiUGFyZW50U3R5bGUiOm51bGx9LCJEYXRlU3R5bGUiOnsiJGlkIjoiMjYzMSIsIkZvbnRTZXR0aW5ncyI6eyIkaWQiOiIyNjMyIiwiRm9udFNpemUiOjEwLCJGb250TmFtZSI6IkNhbGlicmkiLCJJc0JvbGQiOmZhbHNlLCJJc0l0YWxpYyI6ZmFsc2UsIklzVW5kZXJsaW5lZCI6ZmFsc2UsIlBhcmVudFN0eWxlIjpudWxsfSwiQXV0b1NpemUiOjAsIkZvcmVncm91bmQiOnsiJHJlZiI6IjQ5OCJ9LCJNYXhXaWR0aCI6MjAwLjAsIk1heEhlaWdodCI6IkluZmluaXR5IiwiU21hcnRGb3JlZ3JvdW5kSXNBY3RpdmUiOmZhbHNlLCJIb3Jpem9udGFsQWxpZ25tZW50IjowLCJWZXJ0aWNhbEFsaWdubWVudCI6MCwiU21hcnRGb3JlZ3JvdW5kIjpudWxsLCJCYWNrZ3JvdW5kRmlsbFR5cGUiOjAsIk1hcmdpbiI6eyIkcmVmIjoiNTAwIn0sIlBhZGRpbmciOnsiJHJlZiI6IjUwMSJ9LCJCYWNrZ3JvdW5kIjp7IiRyZWYiOiI1MDIifSwiSXNWaXNpYmxlIjp0cnVlLCJXaWR0aCI6MC4wLCJIZWlnaHQiOjAuMCwiQm9yZGVyU3R5bGUiOm51bGwsIlBhcmVudFN0eWxlIjpudWxsfSwiRGF0ZUZvcm1hdCI6eyIkcmVmIjoiNTAzIn0sIldlZWtOdW1iZXJpbmciOnsiJGlkIjoiMjYzMyIsIkZvcm1hdCI6MCwiSXNWaXNpYmxlIjpmYWxzZSwiTGFzdEtub3duVmlzaWJpbGl0eVN0YXRlIjpmYWxzZX0sIklzVmlzaWJsZSI6dHJ1ZSwiUGFyZW50U3R5bGUiOm51bGx9LCJEZWZhdWx0U3dpbWxhbmVNaWxlc3RvbmVTdHlsZSI6eyIkaWQiOiIyNjM0IiwiVGl0bGVQb3NpdGlvbiI6IkxlZnQiLCJEYXRlUG9zaXRpb24iOiJSaWdodCIsIlNoYXBlVHlwZSI6MTcsIlNoYXBlU2l6ZSI6MCwiU3BhY2luZyI6NSwiU2hhcGVTdHlsZSI6eyIkaWQiOiIyNjM1IiwiTWFyZ2luIjp7IiRyZWYiOiI1MDgifSwiUGFkZGluZyI6eyIkcmVmIjoiNTA5In0sIkJhY2tncm91bmQiOnsiJHJlZiI6IjUxMCJ9LCJJc1Zpc2libGUiOnRydWUsIldpZHRoIjoxNC4wLCJIZWlnaHQiOjE0LjAsIkJvcmRlclN0eWxlIjp7IiRpZCI6IjI2MzYiLCJMaW5lQ29sb3IiOnsiJHJlZiI6IjUxMyJ9LCJMaW5lV2VpZ2h0IjowLjAsIkxpbmVUeXBlIjowLCJQYXJlbnRTdHlsZSI6bnVsbH0sIlBhcmVudFN0eWxlIjpudWxsfSwiVGl0bGVTdHlsZSI6eyIkaWQiOiIyNjM3IiwiRm9udFNldHRpbmdzIjp7IiRpZCI6IjI2MzgiLCJGb250U2l6ZSI6MTAsIkZvbnROYW1lIjoiQ2FsaWJyaSIsIklzQm9sZCI6ZmFsc2UsIklzSXRhbGljIjpmYWxzZSwiSXNVbmRlcmxpbmVkIjpmYWxzZSwiUGFyZW50U3R5bGUiOm51bGx9LCJBdXRvU2l6ZSI6MCwiRm9yZWdyb3VuZCI6eyIkcmVmIjoiNTE3In0sIk1heFdpZHRoIjoyMDAuMCwiTWF4SGVpZ2h0IjoiSW5maW5pdHkiLCJTbWFydEZvcmVncm91bmRJc0FjdGl2ZSI6ZmFsc2UsIkhvcml6b250YWxBbGlnbm1lbnQiOjIsIlZlcnRpY2FsQWxpZ25tZW50IjowLCJTbWFydEZvcmVncm91bmQiOm51bGwsIkJhY2tncm91bmRGaWxsVHlwZSI6MCwiTWFyZ2luIjp7IiRyZWYiOiI1MTkifSwiUGFkZGluZyI6eyIkcmVmIjoiNTIwIn0sIkJhY2tncm91bmQiOnsiJHJlZiI6IjUyMSJ9LCJJc1Zpc2libGUiOnRydWUsIldpZHRoIjowLjAsIkhlaWdodCI6MC4wLCJCb3JkZXJTdHlsZSI6bnVsbCwiUGFyZW50U3R5bGUiOm51bGx9LCJEYXRlU3R5bGUiOnsiJGlkIjoiMjYzOSIsIkZvbnRTZXR0aW5ncyI6eyIkaWQiOiIyNjQwIiwiRm9udFNpemUiOjEwLCJGb250TmFtZSI6IkNhbGlicmkiLCJJc0JvbGQiOmZhbHNlLCJJc0l0YWxpYyI6ZmFsc2UsIklzVW5kZXJsaW5lZCI6ZmFsc2UsIlBhcmVudFN0eWxlIjpudWxsfSwiQXV0b1NpemUiOjAsIkZvcmVncm91bmQiOnsiJHJlZiI6IjUyNSJ9LCJNYXhXaWR0aCI6MjAwLjAsIk1heEhlaWdodCI6IkluZmluaXR5IiwiU21hcnRGb3JlZ3JvdW5kSXNBY3RpdmUiOmZhbHNlLCJIb3Jpem9udGFsQWxpZ25tZW50IjowLCJWZXJ0aWNhbEFsaWdubWVudCI6MCwiU21hcnRGb3JlZ3JvdW5kIjpudWxsLCJCYWNrZ3JvdW5kRmlsbFR5cGUiOjAsIk1hcmdpbiI6eyIkcmVmIjoiNTI3In0sIlBhZGRpbmciOnsiJHJlZiI6IjUyOCJ9LCJCYWNrZ3JvdW5kIjp7IiRyZWYiOiI1MjkifSwiSXNWaXNpYmxlIjp0cnVlLCJXaWR0aCI6MC4wLCJIZWlnaHQiOjAuMCwiQm9yZGVyU3R5bGUiOm51bGwsIlBhcmVudFN0eWxlIjpudWxsfSwiRGF0ZUZvcm1hdCI6eyIkcmVmIjoiNTMxIn0sIldlZWtOdW1iZXJpbmciOnsiJGlkIjoiMjY0MSIsIkZvcm1hdCI6MCwiSXNWaXNpYmxlIjpmYWxzZSwiTGFzdEtub3duVmlzaWJpbGl0eVN0YXRlIjpmYWxzZX0sIklzVmlzaWJsZSI6dHJ1ZSwiUGFyZW50U3R5bGUiOm51bGx9LCJEZWZhdWx0U3dpbWxhbmVBY3Rpdml0eVN0eWxlIjp7IiRpZCI6IjI2NDIiLCJIZWFkZXJTdHlsZSI6eyIkaWQiOiIyNjQzIiwiVGV4dFN0eWxlIjp7IiRpZCI6IjI2NDQiLCJGb250U2V0dGluZ3MiOnsiJGlkIjoiMjY0NSIsIkZvbnRTaXplIjoxMywiRm9udE5hbWUiOiJDYWxpYnJpIiwiSXNCb2xkIjp0cnVlLCJJc0l0YWxpYyI6ZmFsc2UsIklzVW5kZXJsaW5lZCI6ZmFsc2UsIlBhcmVudFN0eWxlIjpudWxsfSwiQXV0b1NpemUiOjAsIkZvcmVncm91bmQiOnsiJHJlZiI6IjUzOCJ9LCJNYXhXaWR0aCI6IkluZmluaXR5IiwiTWF4SGVpZ2h0IjoiSW5maW5pdHkiLCJTbWFydEZvcmVncm91bmRJc0FjdGl2ZSI6ZmFsc2UsIkhvcml6b250YWxBbGlnbm1lbnQiOjAsIlZlcnRpY2FsQWxpZ25tZW50IjowLCJTbWFydEZvcmVncm91bmQiOm51bGwsIkJhY2tncm91bmRGaWxsVHlwZSI6MCwiTWFyZ2luIjp7IiRyZWYiOiI1NDAifSwiUGFkZGluZyI6eyIkcmVmIjoiNTQxIn0sIkJhY2tncm91bmQiOnsiJHJlZiI6IjU0MiJ9LCJJc1Zpc2libGUiOnRydWUsIldpZHRoIjowLjAsIkhlaWdodCI6MC4wLCJCb3JkZXJTdHlsZSI6bnVsbCwiUGFyZW50U3R5bGUiOm51bGx9LCJSZWN0YW5nbGVTdHlsZSI6eyIkaWQiOiIyNjQ2IiwiTWFyZ2luIjp7IiRyZWYiOiI1NDUifSwiUGFkZGluZyI6eyIkcmVmIjoiNTQ2In0sIkJhY2tncm91bmQiOnsiJHJlZiI6IjU0NyJ9LCJJc1Zpc2libGUiOnRydWUsIldpZHRoIjowLjAsIkhlaWdodCI6MC4wLCJCb3JkZXJTdHlsZSI6eyIkaWQiOiIyNjQ3IiwiTGluZUNvbG9yIjp7IiRyZWYiOiI1NTAifSwiTGluZVdlaWdodCI6MC4wLCJMaW5lVHlwZSI6MCwiUGFyZW50U3R5bGUiOm51bGx9LCJQYXJlbnRTdHlsZSI6bnVsbH0sIk1hcmdpbiI6eyIkcmVmIjoiNTUyIn0sIlBhZGRpbmciOnsiJHJlZiI6IjU1MyJ9LCJCYWNrZ3JvdW5kIjpudWxsLCJJc1Zpc2libGUiOnRydWUsIldpZHRoIjowLjAsIkhlaWdodCI6MC4wLCJCb3JkZXJTdHlsZSI6bnVsbCwiUGFyZW50U3R5bGUiOm51bGx9LCJCYWNrZ3JvdW5kU3R5bGUiOnsiJGlkIjoiMjY0OCIsIk1hcmdpbiI6eyIkcmVmIjoiNTU1In0sIlBhZGRpbmciOnsiJHJlZiI6IjU1NiJ9LCJCYWNrZ3JvdW5kIjp7IiRyZWYiOiI1NTcifSwiSXNWaXNpYmxlIjp0cnVlLCJXaWR0aCI6MC4wLCJIZWlnaHQiOjAuMCwiQm9yZGVyU3R5bGUiOnsiJGlkIjoiMjY0OSIsIkxpbmVDb2xvciI6eyIkcmVmIjoiNTYwIn0sIkxpbmVXZWlnaHQiOjAuMCwiTGluZVR5cGUiOjAsIlBhcmVudFN0eWxlIjpudWxsfSwiUGFyZW50U3R5bGUiOm51bGx9LCJNYXJnaW4iOnsiJHJlZiI6IjU2MiJ9LCJQYWRkaW5nIjp7IiRyZWYiOiI1NjMifSwiSXNWaXNpYmxlIjp0cnVlLCJXaWR0aCI6MC4wLCJIZWlnaHQiOjAuMCwiQm9yZGVyU3R5bGUiOm51bGwsIlBhcmVudFN0eWxlIjpudWxsfSwiTWFyZ2luIjp7IiRpZCI6IjI2NTAiLCJUb3AiOjAuMCwiTGVmdCI6MC4wLCJSaWdodCI6MC4wLCJCb3R0b20iOjAuMH0sIlBhZGRpbmciOnsiJGlkIjoiMjY1MSIsIlRvcCI6MC4wLCJMZWZ0IjowLjAsIlJpZ2h0IjowLjAsIkJvdHRvbSI6MC4wfSwiSXNWaXNpYmxlIjp0cnVlLCJXaWR0aCI6MC4wLCJIZWlnaHQiOjAuMCwiQm9yZGVyU3R5bGUiOnsiJGlkIjoiMjY1MiIsIkxpbmVDb2xvciI6bnVsbCwiTGluZVdlaWdodCI6MC4wLCJMaW5lVHlwZSI6MCwiUGFyZW50U3R5bGUiOm51bGx9LCJQYXJlbnRTdHlsZSI6bnVsbH0sIl9hZGRpdGlvbmFsU3dpbWxhbmVWMlN0eWxlcyI6W3siJGlkIjoiMjY1MyIsIlN0eWxlSWQiOiIwMDAwMDAwMC0wMDAwLTAwMDAtMDAwMC0wMDAwMDAwMDAwMDAiLCJIZWFkZXJTdHlsZSI6eyIkaWQiOiIyNjU0IiwiVGV4dElzVmVydGljYWwiOmZhbHNlLCJUZXh0U3R5bGUiOnsiJGlkIjoiMjY1NSIsIkZvbnRTZXR0aW5ncyI6eyIkaWQiOiIyNjU2IiwiRm9udFNpemUiOjEzLCJGb250TmFtZSI6IkNhbGlicmkiLCJJc0JvbGQiOnRydWUsIklzSXRhbGljIjpmYWxzZSwiSXNVbmRlcmxpbmVkIjpmYWxzZSwiUGFyZW50U3R5bGUiOm51bGx9LCJBdXRvU2l6ZSI6MCwiRm9yZWdyb3VuZCI6eyIkaWQiOiIyNjU3IiwiQ29sb3IiOnsiJGlkIjoiMjY1OCIsIkEiOjI1NSwiUiI6MzgsIkciOjM4LCJCIjozOH19LCJNYXhXaWR0aCI6ODcuNjkwNTE2NDMxOTI0ODYzLCJNYXhIZWlnaHQiOjAuMCwiU21hcnRGb3JlZ3JvdW5kSXNBY3RpdmUiOmZhbHNlLCJIb3Jpem9udGFsQWxpZ25tZW50IjowLCJWZXJ0aWNhbEFsaWdubWVudCI6MCwiU21hcnRGb3JlZ3JvdW5kIjpudWxsLCJCYWNrZ3JvdW5kRmlsbFR5cGUiOjAsIk1hcmdpbiI6eyIkaWQiOiIyNjU5IiwiVG9wIjowLjAsIkxlZnQiOjAuMCwiUmlnaHQiOjAuMCwiQm90dG9tIjowLjB9LCJQYWRkaW5nIjp7IiRpZCI6IjI2NjAiLCJUb3AiOjAuMCwiTGVmdCI6MC4wLCJSaWdodCI6MC4wLCJCb3R0b20iOjAuMH0sIkJhY2tncm91bmQiOm51bGwsIklzVmlzaWJsZSI6ZmFsc2UsIldpZHRoIjowLjAsIkhlaWdodCI6MC4wLCJCb3JkZXJTdHlsZSI6bnVsbCwiUGFyZW50U3R5bGUiOm51bGx9LCJSZWN0YW5nbGVTdHlsZSI6eyIkaWQiOiIyNjYxIiwiTWFyZ2luIjp7IiRpZCI6IjI2NjIiLCJUb3AiOjAuMCwiTGVmdCI6MC4wLCJSaWdodCI6MC4wLCJCb3R0b20iOjAuMH0sIlBhZGRpbmciOnsiJGlkIjoiMjY2MyIsIlRvcCI6MC4wLCJMZWZ0IjowLjAsIlJpZ2h0IjowLjAsIkJvdHRvbSI6MC4wfSwiQmFja2dyb3VuZCI6eyIkaWQiOiIyNjY0IiwiQ29sb3IiOnsiJGlkIjoiMjY2NSIsIkEiOjIwNCwiUiI6MjUyLCJHIjoyMTIsIkIiOjcxfX0sIklzVmlzaWJsZSI6ZmFsc2UsIldpZHRoIjowLjAsIkhlaWdodCI6MC4wLCJCb3JkZXJTdHlsZSI6eyIkaWQiOiIyNjY2IiwiTGluZUNvbG9yIjp7IiRpZCI6IjI2NjciLCIkdHlwZSI6Ik5MUkUuQ29tbW9uLkRvbS5Tb2xpZENvbG9yQnJ1c2gsIE5MUkUuQ29tbW9uIiwiQ29sb3IiOnsiJGlkIjoiMjY2OCIsIkEiOjI1NSwiUiI6MzEsIkciOjMyLCJCIjozM319LCJMaW5lV2VpZ2h0IjowLjAsIkxpbmVUeXBlIjowLCJQYXJlbnRTdHlsZSI6bnVsbH0sIlBhcmVudFN0eWxlIjpudWxsfSwiTWFyZ2luIjp7IiRpZCI6IjI2NjkiLCJUb3AiOjAuMCwiTGVmdCI6MC4wLCJSaWdodCI6MC4wLCJCb3R0b20iOjAuMH0sIlBhZGRpbmciOnsiJGlkIjoiMjY3MCIsIlRvcCI6MC4wLCJMZWZ0IjowLjAsIlJpZ2h0IjowLjAsIkJvdHRvbSI6MC4wfSwiQmFja2dyb3VuZCI6bnVsbCwiSXNWaXNpYmxlIjp0cnVlLCJXaWR0aCI6MC4wLCJIZWlnaHQiOjAuMCwiQm9yZGVyU3R5bGUiOm51bGwsIlBhcmVudFN0eWxlIjpudWxsfSwiQmFja2dyb3VuZFN0eWxlIjp7IiRpZCI6IjI2NzEiLCJNYXJnaW4iOnsiJGlkIjoiMjY3MiIsIlRvcCI6MC4wLCJMZWZ0IjowLjAsIlJpZ2h0IjowLjAsIkJvdHRvbSI6MC4wfSwiUGFkZGluZyI6eyIkaWQiOiIyNjczIiwiVG9wIjowLjAsIkxlZnQiOjAuMCwiUmlnaHQiOjAuMCwiQm90dG9tIjowLjB9LCJCYWNrZ3JvdW5kIjp7IiRpZCI6IjI2NzQiLCJDb2xvciI6eyIkaWQiOiIyNjc1IiwiQSI6MzgsIlIiOjE4MSwiRyI6MTgxLCJCIjoxODF9fSwiSXNWaXNpYmxlIjp0cnVlLCJXaWR0aCI6MC4wLCJIZWlnaHQiOjAuMCwiQm9yZGVyU3R5bGUiOnsiJGlkIjoiMjY3NiIsIkxpbmVDb2xvciI6eyIkaWQiOiIyNjc3IiwiJHR5cGUiOiJOTFJFLkNvbW1vbi5Eb20uU29saWRDb2xvckJydXNoLCBOTFJFLkNvbW1vbiIsIkNvbG9yIjp7IiRpZCI6IjI2NzgiLCJBIjoyNTUsIlIiOjIzNCwiRyI6MjIsIkIiOjMwfX0sIkxpbmVXZWlnaHQiOjAuMCwiTGluZVR5cGUiOjAsIlBhcmVudFN0eWxlIjpudWxsfSwiUGFyZW50U3R5bGUiOm51bGx9LCJJc0Fib3ZlVGltZWJhbmQiOmZhbHNlLCJTcGFjaW5nIjo1LCJEZWZhdWx0U3dpbWxhbmVUYXNrU3R5bGUiOnsiJGlkIjoiMjY3OSIsIiR0eXBlIjoiTkxSRS5Db21tb24uRG9tLlN0eWxlcy5FeHBsaWNpdFNldGFibGVUYXNrU3R5bGUsIE5MUkUuQ29tbW9uIiwiU2hhcGUiOjAsIlNoYXBlVGhpY2tuZXNzIjowLCJEdXJhdGlvbkZvcm1hdCI6MCwiSW5jbHVkZU5vbldvcmtpbmdEYXlzSW5EdXJhdGlvbiI6ZmFsc2UsIlBlcmNlbnRhZ2VDb21wbGV0ZVN0eWxlIjp7IiRpZCI6IjI2ODAiLCJGb250U2V0dGluZ3MiOnsiJGlkIjoiMjY4MSIsIkZvbnRTaXplIjoxMCwiRm9udE5hbWUiOiJDYWxpYnJpIiwiSXNCb2xkIjpmYWxzZSwiSXNJdGFsaWMiOmZhbHNlLCJJc1VuZGVybGluZWQiOmZhbHNlLCJQYXJlbnRTdHlsZSI6bnVsbH0sIkF1dG9TaXplIjowLCJGb3JlZ3JvdW5kIjp7IiRyZWYiOiI2MjYifSwiTWF4V2lkdGgiOjIwMC4wLCJNYXhIZWlnaHQiOiJJbmZpbml0eSIsIlNtYXJ0Rm9yZWdyb3VuZElzQWN0aXZlIjpmYWxzZSwiSG9yaXpvbnRhbEFsaWdubWVudCI6MCwiVmVydGljYWxBbGlnbm1lbnQiOjAsIlNtYXJ0Rm9yZWdyb3VuZCI6bnVsbCwiQmFja2dyb3VuZEZpbGxUeXBlIjowLCJNYXJnaW4iOnsiJHJlZiI6IjYyOCJ9LCJQYWRkaW5nIjp7IiRyZWYiOiI2MjkifSwiQmFja2dyb3VuZCI6eyIkcmVmIjoiNjMwIn0sIklzVmlzaWJsZSI6dHJ1ZSwiV2lkdGgiOjAuMCwiSGVpZ2h0IjowLjAsIkJvcmRlclN0eWxlIjpudWxsLCJQYXJlbnRTdHlsZSI6bnVsbH0sIkR1cmF0aW9uU3R5bGUiOnsiJGlkIjoiMjY4MiIsIkZvbnRTZXR0aW5ncyI6eyIkaWQiOiIyNjgzIiwiRm9udFNpemUiOjEwLCJGb250TmFtZSI6IkNhbGlicmkiLCJJc0JvbGQiOmZhbHNlLCJJc0l0YWxpYyI6ZmFsc2UsIklzVW5kZXJsaW5lZCI6ZmFsc2UsIlBhcmVudFN0eWxlIjpudWxsfSwiQXV0b1NpemUiOjAsIkZvcmVncm91bmQiOnsiJHJlZiI6IjYzNCJ9LCJNYXhXaWR0aCI6MjAwLjAsIk1heEhlaWdodCI6IkluZmluaXR5IiwiU21hcnRGb3JlZ3JvdW5kSXNBY3RpdmUiOmZhbHNlLCJIb3Jpem9udGFsQWxpZ25tZW50IjowLCJWZXJ0aWNhbEFsaWdubWVudCI6MCwiU21hcnRGb3JlZ3JvdW5kIjpudWxsLCJCYWNrZ3JvdW5kRmlsbFR5cGUiOjAsIk1hcmdpbiI6eyIkcmVmIjoiNjM2In0sIlBhZGRpbmciOnsiJHJlZiI6IjYzNyJ9LCJCYWNrZ3JvdW5kIjp7IiRyZWYiOiI2MzgifSwiSXNWaXNpYmxlIjp0cnVlLCJXaWR0aCI6MC4wLCJIZWlnaHQiOjAuMCwiQm9yZGVyU3R5bGUiOm51bGwsIlBhcmVudFN0eWxlIjpudWxsfSwiSG9yaXpvbnRhbENvbm5lY3RvclN0eWxlIjp7IiRpZCI6IjI2ODQiLCJMaW5lQ29sb3IiOnsiJHJlZiI6IjY0MCJ9LCJMaW5lV2VpZ2h0IjoxLjAsIkxpbmVUeXBlIjowLCJQYXJlbnRTdHlsZSI6bnVsbH0sIlZlcnRpY2FsQ29ubmVjdG9yU3R5bGUiOnsiJGlkIjoiMjY4NSIsIkxpbmVDb2xvciI6eyIkcmVmIjoiNjQzIn0sIkxpbmVXZWlnaHQiOjAuMCwiTGluZVR5cGUiOjAsIlBhcmVudFN0eWxlIjpudWxsfSwiTWFyZ2luIjpudWxsLCJTdGFydERhdGVQb3NpdGlvbiI6NCwiRW5kRGF0ZVBvc2l0aW9uIjo0LCJEYXRlSXNWaXNpYmxlIjp0cnVlLCJUaXRsZVBvc2l0aW9uIjozLCJEdXJhdGlvblBvc2l0aW9uIjo2LCJQZXJjZW50YWdlQ29tcGxldGVkUG9zaXRpb24iOjYsIlNwYWNpbmciOjMsIklzQmVsb3dUaW1lYmFuZCI6dHJ1ZSwiUGVyY2VudGFnZUNvbXBsZXRlU2hhcGVPcGFjaXR5IjozNSwiU2hhcGVTdHlsZSI6eyIkaWQiOiIyNjg2IiwiTWFyZ2luIjp7IiRyZWYiOiI2NDYifSwiUGFkZGluZyI6eyIkcmVmIjoiNjQ3In0sIkJhY2tncm91bmQiOnsiJHJlZiI6IjY0OCJ9LCJJc1Zpc2libGUiOnRydWUsIldpZHRoIjowLjAsIkhlaWdodCI6MTAuMCwiQm9yZGVyU3R5bGUiOnsiJGlkIjoiMjY4NyIsIkxpbmVDb2xvciI6eyIkcmVmIjoiNjUxIn0sIkxpbmVXZWlnaHQiOjAuMCwiTGluZVR5cGUiOjAsIlBhcmVudFN0eWxlIjpudWxsfSwiUGFyZW50U3R5bGUiOm51bGx9LCJUaXRsZVN0eWxlIjp7IiRpZCI6IjI2ODgiLCJGb250U2V0dGluZ3MiOnsiJGlkIjoiMjY4OSIsIkZvbnRTaXplIjoxMCwiRm9udE5hbWUiOiJDYWxpYnJpIiwiSXNCb2xkIjp0cnVlLCJJc0l0YWxpYyI6ZmFsc2UsIklzVW5kZXJsaW5lZCI6ZmFsc2UsIlBhcmVudFN0eWxlIjpudWxsfSwiQXV0b1NpemUiOjAsIkZvcmVncm91bmQiOnsiJHJlZiI6IjY1NSJ9LCJNYXhXaWR0aCI6OTYwLjAsIk1heEhlaWdodCI6IkluZmluaXR5IiwiU21hcnRGb3JlZ3JvdW5kSXNBY3RpdmUiOmZhbHNlLCJIb3Jpem9udGFsQWxpZ25tZW50IjoyLCJWZXJ0aWNhbEFsaWdubWVudCI6MCwiU21hcnRGb3JlZ3JvdW5kIjpudWxsLCJCYWNrZ3JvdW5kRmlsbFR5cGUiOjAsIk1hcmdpbiI6eyIkcmVmIjoiNjU3In0sIlBhZGRpbmciOnsiJHJlZiI6IjY1OCJ9LCJCYWNrZ3JvdW5kIjp7IiRyZWYiOiI2NTkifSwiSXNWaXNpYmxlIjp0cnVlLCJXaWR0aCI6MC4wLCJIZWlnaHQiOjAuMCwiQm9yZGVyU3R5bGUiOm51bGwsIlBhcmVudFN0eWxlIjpudWxsfSwiRGF0ZVN0eWxlIjp7IiRpZCI6IjI2OTAiLCJGb250U2V0dGluZ3MiOnsiJGlkIjoiMjY5MSIsIkZvbnRTaXplIjoxMCwiRm9udE5hbWUiOiJDYWxpYnJpIiwiSXNCb2xkIjpmYWxzZSwiSXNJdGFsaWMiOmZhbHNlLCJJc1VuZGVybGluZWQiOmZhbHNlLCJQYXJlbnRTdHlsZSI6bnVsbH0sIkF1dG9TaXplIjowLCJGb3JlZ3JvdW5kIjp7IiRyZWYiOiI2NjIifSwiTWF4V2lkdGgiOjIwMC4wLCJNYXhIZWlnaHQiOiJJbmZpbml0eSIsIlNtYXJ0Rm9yZWdyb3VuZElzQWN0aXZlIjpmYWxzZSwiSG9yaXpvbnRhbEFsaWdubWVudCI6MCwiVmVydGljYWxBbGlnbm1lbnQiOjAsIlNtYXJ0Rm9yZWdyb3VuZCI6bnVsbCwiQmFja2dyb3VuZEZpbGxUeXBlIjowLCJNYXJnaW4iOnsiJHJlZiI6IjY2NCJ9LCJQYWRkaW5nIjp7IiRyZWYiOiI2NjUifSwiQmFja2dyb3VuZCI6eyIkcmVmIjoiNjY2In0sIklzVmlzaWJsZSI6dHJ1ZSwiV2lkdGgiOjAuMCwiSGVpZ2h0IjowLjAsIkJvcmRlclN0eWxlIjpudWxsLCJQYXJlbnRTdHlsZSI6bnVsbH0sIkRhdGVGb3JtYXQiOnsiJHJlZiI6IjY2NyJ9LCJXZWVrTnVtYmVyaW5nIjp7IiRpZCI6IjI2OTIiLCJGb3JtYXQiOjAsIklzVmlzaWJsZSI6ZmFsc2UsIkxhc3RLbm93blZpc2liaWxpdHlTdGF0ZSI6ZmFsc2V9LCJJc1Zpc2libGUiOnRydWUsIlBhcmVudFN0eWxlIjpudWxsLCJfZXhwbGljaXRseVNldCI6eyIkaWQiOiIyNjkz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RlZmF1bHRTd2ltbGFuZU1vdFN0eWxlIjp7IiRpZCI6IjI2OTQiLCJTaGFwZSI6MTcsIkNvbm5lY3Rvck1hcmdpbiI6eyIkcmVmIjoiNjcxIn0sIkNvbm5lY3RvclN0eWxlIjp7IiRpZCI6IjI2OTUiLCJMaW5lQ29sb3IiOnsiJHJlZiI6IjY3MyJ9LCJMaW5lV2VpZ2h0IjoxLjAsIkxpbmVUeXBlIjowLCJQYXJlbnRTdHlsZSI6bnVsbH0sIklzQmVsb3dUaW1lYmFuZCI6ZmFsc2UsIlBvc2l0aW9uT25UYXNrIjoxLCJIaWRlRGF0ZSI6ZmFsc2UsIlNoYXBlU2l6ZSI6MCwiU3BhY2luZyI6MS4wLCJQYWRkaW5nIjp7IiRyZWYiOiI2NzUifSwiU2hhcGVTdHlsZSI6eyIkaWQiOiIyNjk2IiwiTWFyZ2luIjp7IiRyZWYiOiI2NzcifSwiUGFkZGluZyI6eyIkcmVmIjoiNjc4In0sIkJhY2tncm91bmQiOnsiJHJlZiI6IjY3OSJ9LCJJc1Zpc2libGUiOnRydWUsIldpZHRoIjoxNC4wLCJIZWlnaHQiOjE0LjAsIkJvcmRlclN0eWxlIjp7IiRpZCI6IjI2OTciLCJMaW5lQ29sb3IiOnsiJHJlZiI6IjY4MiJ9LCJMaW5lV2VpZ2h0IjowLjAsIkxpbmVUeXBlIjowLCJQYXJlbnRTdHlsZSI6bnVsbH0sIlBhcmVudFN0eWxlIjpudWxsfSwiVGl0bGVTdHlsZSI6eyIkaWQiOiIyNjk4IiwiRm9udFNldHRpbmdzIjp7IiRpZCI6IjI2OTkiLCJGb250U2l6ZSI6MTAsIkZvbnROYW1lIjoiQ2FsaWJyaSIsIklzQm9sZCI6ZmFsc2UsIklzSXRhbGljIjpmYWxzZSwiSXNVbmRlcmxpbmVkIjpmYWxzZSwiUGFyZW50U3R5bGUiOm51bGx9LCJBdXRvU2l6ZSI6MCwiRm9yZWdyb3VuZCI6eyIkcmVmIjoiNjg2In0sIk1heFdpZHRoIjoyMDAuMCwiTWF4SGVpZ2h0IjoiSW5maW5pdHkiLCJTbWFydEZvcmVncm91bmRJc0FjdGl2ZSI6ZmFsc2UsIkhvcml6b250YWxBbGlnbm1lbnQiOjEsIlZlcnRpY2FsQWxpZ25tZW50IjowLCJTbWFydEZvcmVncm91bmQiOm51bGwsIkJhY2tncm91bmRGaWxsVHlwZSI6MCwiTWFyZ2luIjp7IiRyZWYiOiI2ODgifSwiUGFkZGluZyI6eyIkcmVmIjoiNjg5In0sIkJhY2tncm91bmQiOnsiJHJlZiI6IjY5MCJ9LCJJc1Zpc2libGUiOnRydWUsIldpZHRoIjowLjAsIkhlaWdodCI6MC4wLCJCb3JkZXJTdHlsZSI6bnVsbCwiUGFyZW50U3R5bGUiOm51bGx9LCJEYXRlU3R5bGUiOnsiJGlkIjoiMjcwMCIsIkZvbnRTZXR0aW5ncyI6eyIkaWQiOiIyNzAxIiwiRm9udFNpemUiOjEwLCJGb250TmFtZSI6IkNhbGlicmkiLCJJc0JvbGQiOmZhbHNlLCJJc0l0YWxpYyI6ZmFsc2UsIklzVW5kZXJsaW5lZCI6ZmFsc2UsIlBhcmVudFN0eWxlIjpudWxsfSwiQXV0b1NpemUiOjAsIkZvcmVncm91bmQiOnsiJHJlZiI6IjY5NCJ9LCJNYXhXaWR0aCI6MjAwLjAsIk1heEhlaWdodCI6IkluZmluaXR5IiwiU21hcnRGb3JlZ3JvdW5kSXNBY3RpdmUiOmZhbHNlLCJIb3Jpem9udGFsQWxpZ25tZW50IjowLCJWZXJ0aWNhbEFsaWdubWVudCI6MCwiU21hcnRGb3JlZ3JvdW5kIjpudWxsLCJCYWNrZ3JvdW5kRmlsbFR5cGUiOjAsIk1hcmdpbiI6eyIkcmVmIjoiNjk2In0sIlBhZGRpbmciOnsiJHJlZiI6IjY5NyJ9LCJCYWNrZ3JvdW5kIjp7IiRyZWYiOiI2OTgifSwiSXNWaXNpYmxlIjp0cnVlLCJXaWR0aCI6MC4wLCJIZWlnaHQiOjAuMCwiQm9yZGVyU3R5bGUiOm51bGwsIlBhcmVudFN0eWxlIjpudWxsfSwiRGF0ZUZvcm1hdCI6eyIkcmVmIjoiNjk5In0sIldlZWtOdW1iZXJpbmciOnsiJGlkIjoiMjcwMiIsIkZvcm1hdCI6MCwiSXNWaXNpYmxlIjpmYWxzZSwiTGFzdEtub3duVmlzaWJpbGl0eVN0YXRlIjpmYWxzZX0sIklzVmlzaWJsZSI6dHJ1ZSwiUGFyZW50U3R5bGUiOm51bGx9LCJEZWZhdWx0U3dpbWxhbmVNaWxlc3RvbmVTdHlsZSI6eyIkaWQiOiIyNzAzIiwiVGl0bGVQb3NpdGlvbiI6IlJpZ2h0IiwiRGF0ZVBvc2l0aW9uIjoiTGVmdCIsIlNoYXBlVHlwZSI6MTcsIlNoYXBlU2l6ZSI6MCwiU3BhY2luZyI6NSwiU2hhcGVTdHlsZSI6eyIkaWQiOiIyNzA0IiwiTWFyZ2luIjp7IiRyZWYiOiI3MDQifSwiUGFkZGluZyI6eyIkcmVmIjoiNzA1In0sIkJhY2tncm91bmQiOnsiJHJlZiI6IjcwNiJ9LCJJc1Zpc2libGUiOnRydWUsIldpZHRoIjoxNC4wLCJIZWlnaHQiOjE0LjAsIkJvcmRlclN0eWxlIjp7IiRpZCI6IjI3MDUiLCJMaW5lQ29sb3IiOnsiJHJlZiI6IjcwOSJ9LCJMaW5lV2VpZ2h0IjowLjAsIkxpbmVUeXBlIjowLCJQYXJlbnRTdHlsZSI6bnVsbH0sIlBhcmVudFN0eWxlIjpudWxsfSwiVGl0bGVTdHlsZSI6eyIkaWQiOiIyNzA2IiwiRm9udFNldHRpbmdzIjp7IiRpZCI6IjI3MDciLCJGb250U2l6ZSI6MTAsIkZvbnROYW1lIjoiQ2FsaWJyaSIsIklzQm9sZCI6ZmFsc2UsIklzSXRhbGljIjpmYWxzZSwiSXNVbmRlcmxpbmVkIjpmYWxzZSwiUGFyZW50U3R5bGUiOm51bGx9LCJBdXRvU2l6ZSI6MCwiRm9yZWdyb3VuZCI6eyIkcmVmIjoiNzEzIn0sIk1heFdpZHRoIjoyMDAuMCwiTWF4SGVpZ2h0IjoiSW5maW5pdHkiLCJTbWFydEZvcmVncm91bmRJc0FjdGl2ZSI6ZmFsc2UsIkhvcml6b250YWxBbGlnbm1lbnQiOjEsIlZlcnRpY2FsQWxpZ25tZW50IjowLCJTbWFydEZvcmVncm91bmQiOm51bGwsIkJhY2tncm91bmRGaWxsVHlwZSI6MCwiTWFyZ2luIjp7IiRyZWYiOiI3MTUifSwiUGFkZGluZyI6eyIkcmVmIjoiNzE2In0sIkJhY2tncm91bmQiOnsiJHJlZiI6IjcxNyJ9LCJJc1Zpc2libGUiOnRydWUsIldpZHRoIjowLjAsIkhlaWdodCI6MC4wLCJCb3JkZXJTdHlsZSI6bnVsbCwiUGFyZW50U3R5bGUiOm51bGx9LCJEYXRlU3R5bGUiOnsiJGlkIjoiMjcwOCIsIkZvbnRTZXR0aW5ncyI6eyIkaWQiOiIyNzA5IiwiRm9udFNpemUiOjEwLCJGb250TmFtZSI6IkNhbGlicmkiLCJJc0JvbGQiOmZhbHNlLCJJc0l0YWxpYyI6ZmFsc2UsIklzVW5kZXJsaW5lZCI6ZmFsc2UsIlBhcmVudFN0eWxlIjpudWxsfSwiQXV0b1NpemUiOjAsIkZvcmVncm91bmQiOnsiJHJlZiI6IjcyMSJ9LCJNYXhXaWR0aCI6MjAwLjAsIk1heEhlaWdodCI6IkluZmluaXR5IiwiU21hcnRGb3JlZ3JvdW5kSXNBY3RpdmUiOmZhbHNlLCJIb3Jpem9udGFsQWxpZ25tZW50IjowLCJWZXJ0aWNhbEFsaWdubWVudCI6MCwiU21hcnRGb3JlZ3JvdW5kIjpudWxsLCJCYWNrZ3JvdW5kRmlsbFR5cGUiOjAsIk1hcmdpbiI6eyIkcmVmIjoiNzIzIn0sIlBhZGRpbmciOnsiJHJlZiI6IjcyNCJ9LCJCYWNrZ3JvdW5kIjp7IiRyZWYiOiI3MjUifSwiSXNWaXNpYmxlIjp0cnVlLCJXaWR0aCI6MC4wLCJIZWlnaHQiOjAuMCwiQm9yZGVyU3R5bGUiOm51bGwsIlBhcmVudFN0eWxlIjpudWxsfSwiRGF0ZUZvcm1hdCI6eyIkcmVmIjoiNzI3In0sIldlZWtOdW1iZXJpbmciOnsiJGlkIjoiMjcxMCIsIkZvcm1hdCI6MCwiSXNWaXNpYmxlIjpmYWxzZSwiTGFzdEtub3duVmlzaWJpbGl0eVN0YXRlIjpmYWxzZX0sIklzVmlzaWJsZSI6dHJ1ZSwiUGFyZW50U3R5bGUiOm51bGx9LCJEZWZhdWx0U3dpbWxhbmVBY3Rpdml0eVN0eWxlIjp7IiRpZCI6IjI3MTEiLCJIZWFkZXJTdHlsZSI6eyIkaWQiOiIyNzEyIiwiVGV4dFN0eWxlIjp7IiRpZCI6IjI3MTMiLCJGb250U2V0dGluZ3MiOnsiJGlkIjoiMjcxNCIsIkZvbnRTaXplIjoxMSwiRm9udE5hbWUiOiJDYWxpYnJpIiwiSXNCb2xkIjpmYWxzZSwiSXNJdGFsaWMiOmZhbHNlLCJJc1VuZGVybGluZWQiOmZhbHNlLCJQYXJlbnRTdHlsZSI6bnVsbH0sIkF1dG9TaXplIjowLCJGb3JlZ3JvdW5kIjp7IiRyZWYiOiI3MzQifSwiTWF4V2lkdGgiOiJJbmZpbml0eSIsIk1heEhlaWdodCI6IkluZmluaXR5IiwiU21hcnRGb3JlZ3JvdW5kSXNBY3RpdmUiOmZhbHNlLCJIb3Jpem9udGFsQWxpZ25tZW50IjowLCJWZXJ0aWNhbEFsaWdubWVudCI6MCwiU21hcnRGb3JlZ3JvdW5kIjpudWxsLCJCYWNrZ3JvdW5kRmlsbFR5cGUiOjAsIk1hcmdpbiI6eyIkcmVmIjoiNzM2In0sIlBhZGRpbmciOnsiJHJlZiI6IjczNyJ9LCJCYWNrZ3JvdW5kIjpudWxsLCJJc1Zpc2libGUiOnRydWUsIldpZHRoIjowLjAsIkhlaWdodCI6MC4wLCJCb3JkZXJTdHlsZSI6bnVsbCwiUGFyZW50U3R5bGUiOm51bGx9LCJSZWN0YW5nbGVTdHlsZSI6eyIkaWQiOiIyNzE1IiwiTWFyZ2luIjp7IiRyZWYiOiI3MzkifSwiUGFkZGluZyI6eyIkcmVmIjoiNzQwIn0sIkJhY2tncm91bmQiOnsiJHJlZiI6Ijc0MSJ9LCJJc1Zpc2libGUiOnRydWUsIldpZHRoIjowLjAsIkhlaWdodCI6MC4wLCJCb3JkZXJTdHlsZSI6eyIkaWQiOiIyNzE2IiwiTGluZUNvbG9yIjp7IiRyZWYiOiI3NDQifSwiTGluZVdlaWdodCI6MC4wLCJMaW5lVHlwZSI6MCwiUGFyZW50U3R5bGUiOm51bGx9LCJQYXJlbnRTdHlsZSI6bnVsbH0sIk1hcmdpbiI6eyIkcmVmIjoiNzQ2In0sIlBhZGRpbmciOnsiJHJlZiI6Ijc0NyJ9LCJCYWNrZ3JvdW5kIjpudWxsLCJJc1Zpc2libGUiOnRydWUsIldpZHRoIjowLjAsIkhlaWdodCI6MC4wLCJCb3JkZXJTdHlsZSI6bnVsbCwiUGFyZW50U3R5bGUiOm51bGx9LCJCYWNrZ3JvdW5kU3R5bGUiOnsiJGlkIjoiMjcxNyIsIk1hcmdpbiI6eyIkcmVmIjoiNzQ5In0sIlBhZGRpbmciOnsiJHJlZiI6Ijc1MCJ9LCJCYWNrZ3JvdW5kIjp7IiRyZWYiOiI2MTgifSwiSXNWaXNpYmxlIjp0cnVlLCJXaWR0aCI6MC4wLCJIZWlnaHQiOjAuMCwiQm9yZGVyU3R5bGUiOnsiJGlkIjoiMjcxOCIsIkxpbmVDb2xvciI6eyIkcmVmIjoiNzUyIn0sIkxpbmVXZWlnaHQiOjAuMCwiTGluZVR5cGUiOjAsIlBhcmVudFN0eWxlIjpudWxsfSwiUGFyZW50U3R5bGUiOm51bGx9LCJNYXJnaW4iOnsiJHJlZiI6Ijc1NCJ9LCJQYWRkaW5nIjp7IiRyZWYiOiI3NTUifSwiSXNWaXNpYmxlIjp0cnVlLCJXaWR0aCI6MC4wLCJIZWlnaHQiOjAuMCwiQm9yZGVyU3R5bGUiOm51bGwsIlBhcmVudFN0eWxlIjpudWxsfSwiTWFyZ2luIjp7IiRpZCI6IjI3MTkiLCJUb3AiOjAuMCwiTGVmdCI6MC4wLCJSaWdodCI6MC4wLCJCb3R0b20iOjAuMH0sIlBhZGRpbmciOnsiJGlkIjoiMjcyMCIsIlRvcCI6MC4wLCJMZWZ0IjowLjAsIlJpZ2h0IjowLjAsIkJvdHRvbSI6MC4wfSwiSXNWaXNpYmxlIjpmYWxzZSwiV2lkdGgiOjAuMCwiSGVpZ2h0IjowLjAsIkJvcmRlclN0eWxlIjp7IiRpZCI6IjI3MjEiLCJMaW5lQ29sb3IiOm51bGwsIkxpbmVXZWlnaHQiOjAuMCwiTGluZVR5cGUiOjAsIlBhcmVudFN0eWxlIjpudWxsfSwiUGFyZW50U3R5bGUiOm51bGx9LHsiJGlkIjoiMjcyMiIsIlN0eWxlSWQiOiIwMDAwMDAwMC0wMDAwLTAwMDAtMDAwMC0wMDAwMDAwMDAwMDAiLCJIZWFkZXJTdHlsZSI6eyIkaWQiOiIyNzIzIiwiVGV4dElzVmVydGljYWwiOmZhbHNlLCJUZXh0U3R5bGUiOnsiJGlkIjoiMjcyNCIsIkZvbnRTZXR0aW5ncyI6eyIkaWQiOiIyNzI1IiwiRm9udFNpemUiOjEzLCJGb250TmFtZSI6IkNhbGlicmkiLCJJc0JvbGQiOnRydWUsIklzSXRhbGljIjpmYWxzZSwiSXNVbmRlcmxpbmVkIjpmYWxzZSwiUGFyZW50U3R5bGUiOm51bGx9LCJBdXRvU2l6ZSI6MCwiRm9yZWdyb3VuZCI6eyIkaWQiOiIyNzI2IiwiQ29sb3IiOnsiJGlkIjoiMjcyNyIsIkEiOjI1NSwiUiI6MjU1LCJHIjoyNTUsIkIiOjI1NX19LCJNYXhXaWR0aCI6ODcuNjkwNTE2NDMxOTI0ODYzLCJNYXhIZWlnaHQiOjAuMCwiU21hcnRGb3JlZ3JvdW5kSXNBY3RpdmUiOmZhbHNlLCJIb3Jpem9udGFsQWxpZ25tZW50IjowLCJWZXJ0aWNhbEFsaWdubWVudCI6MCwiU21hcnRGb3JlZ3JvdW5kIjpudWxsLCJCYWNrZ3JvdW5kRmlsbFR5cGUiOjAsIk1hcmdpbiI6eyIkaWQiOiIyNzI4IiwiVG9wIjowLjAsIkxlZnQiOjAuMCwiUmlnaHQiOjAuMCwiQm90dG9tIjowLjB9LCJQYWRkaW5nIjp7IiRpZCI6IjI3MjkiLCJUb3AiOjAuMCwiTGVmdCI6MC4wLCJSaWdodCI6MC4wLCJCb3R0b20iOjAuMH0sIkJhY2tncm91bmQiOm51bGwsIklzVmlzaWJsZSI6ZmFsc2UsIldpZHRoIjowLjAsIkhlaWdodCI6MC4wLCJCb3JkZXJTdHlsZSI6bnVsbCwiUGFyZW50U3R5bGUiOm51bGx9LCJSZWN0YW5nbGVTdHlsZSI6eyIkaWQiOiIyNzMwIiwiTWFyZ2luIjp7IiRpZCI6IjI3MzEiLCJUb3AiOjAuMCwiTGVmdCI6MC4wLCJSaWdodCI6MC4wLCJCb3R0b20iOjAuMH0sIlBhZGRpbmciOnsiJGlkIjoiMjczMiIsIlRvcCI6MC4wLCJMZWZ0IjowLjAsIlJpZ2h0IjowLjAsIkJvdHRvbSI6MC4wfSwiQmFja2dyb3VuZCI6eyIkaWQiOiIyNzMzIiwiQ29sb3IiOnsiJGlkIjoiMjczNCIsIkEiOjIwNCwiUiI6MjM3LCJHIjozNCwiQiI6MzZ9fSwiSXNWaXNpYmxlIjpmYWxzZSwiV2lkdGgiOjAuMCwiSGVpZ2h0IjowLjAsIkJvcmRlclN0eWxlIjp7IiRpZCI6IjI3MzUiLCJMaW5lQ29sb3IiOnsiJGlkIjoiMjczNiIsIiR0eXBlIjoiTkxSRS5Db21tb24uRG9tLlNvbGlkQ29sb3JCcnVzaCwgTkxSRS5Db21tb24iLCJDb2xvciI6eyIkaWQiOiIyNzM3IiwiQSI6MjU1LCJSIjo4MSwiRyI6MzksIkIiOjJ9fSwiTGluZVdlaWdodCI6MC4wLCJMaW5lVHlwZSI6MCwiUGFyZW50U3R5bGUiOm51bGx9LCJQYXJlbnRTdHlsZSI6bnVsbH0sIk1hcmdpbiI6eyIkaWQiOiIyNzM4IiwiVG9wIjowLjAsIkxlZnQiOjAuMCwiUmlnaHQiOjAuMCwiQm90dG9tIjowLjB9LCJQYWRkaW5nIjp7IiRpZCI6IjI3MzkiLCJUb3AiOjAuMCwiTGVmdCI6MC4wLCJSaWdodCI6MC4wLCJCb3R0b20iOjAuMH0sIkJhY2tncm91bmQiOm51bGwsIklzVmlzaWJsZSI6dHJ1ZSwiV2lkdGgiOjAuMCwiSGVpZ2h0IjowLjAsIkJvcmRlclN0eWxlIjpudWxsLCJQYXJlbnRTdHlsZSI6bnVsbH0sIkJhY2tncm91bmRTdHlsZSI6eyIkaWQiOiIyNzQwIiwiTWFyZ2luIjp7IiRpZCI6IjI3NDEiLCJUb3AiOjAuMCwiTGVmdCI6MC4wLCJSaWdodCI6MC4wLCJCb3R0b20iOjAuMH0sIlBhZGRpbmciOnsiJGlkIjoiMjc0MiIsIlRvcCI6MC4wLCJMZWZ0IjowLjAsIlJpZ2h0IjowLjAsIkJvdHRvbSI6MC4wfSwiQmFja2dyb3VuZCI6eyIkaWQiOiIyNzQzIiwiQ29sb3IiOnsiJGlkIjoiMjc0NCIsIkEiOjM4LCJSIjoxODEsIkciOjE4MSwiQiI6MTgxfX0sIklzVmlzaWJsZSI6dHJ1ZSwiV2lkdGgiOjAuMCwiSGVpZ2h0IjowLjAsIkJvcmRlclN0eWxlIjp7IiRpZCI6IjI3NDUiLCJMaW5lQ29sb3IiOnsiJGlkIjoiMjc0NiIsIiR0eXBlIjoiTkxSRS5Db21tb24uRG9tLlNvbGlkQ29sb3JCcnVzaCwgTkxSRS5Db21tb24iLCJDb2xvciI6eyIkaWQiOiIyNzQ3IiwiQSI6MjU1LCJSIjoyMzQsIkciOjIyLCJCIjozMH19LCJMaW5lV2VpZ2h0IjowLjAsIkxpbmVUeXBlIjowLCJQYXJlbnRTdHlsZSI6bnVsbH0sIlBhcmVudFN0eWxlIjpudWxsfSwiSXNBYm92ZVRpbWViYW5kIjpmYWxzZSwiU3BhY2luZyI6NSwiRGVmYXVsdFN3aW1sYW5lVGFza1N0eWxlIjp7IiRpZCI6IjI3NDgiLCIkdHlwZSI6Ik5MUkUuQ29tbW9uLkRvbS5TdHlsZXMuRXhwbGljaXRTZXRhYmxlVGFza1N0eWxlLCBOTFJFLkNvbW1vbiIsIlNoYXBlIjowLCJTaGFwZVRoaWNrbmVzcyI6MCwiRHVyYXRpb25Gb3JtYXQiOjAsIkluY2x1ZGVOb25Xb3JraW5nRGF5c0luRHVyYXRpb24iOmZhbHNlLCJQZXJjZW50YWdlQ29tcGxldGVTdHlsZSI6eyIkaWQiOiIyNzQ5IiwiRm9udFNldHRpbmdzIjp7IiRpZCI6IjI3NTAiLCJGb250U2l6ZSI6MTAsIkZvbnROYW1lIjoiQ2FsaWJyaSIsIklzQm9sZCI6ZmFsc2UsIklzSXRhbGljIjpmYWxzZSwiSXNVbmRlcmxpbmVkIjpmYWxzZSwiUGFyZW50U3R5bGUiOm51bGx9LCJBdXRvU2l6ZSI6MCwiRm9yZWdyb3VuZCI6eyIkcmVmIjoiODEwIn0sIk1heFdpZHRoIjoyMDAuMCwiTWF4SGVpZ2h0IjoiSW5maW5pdHkiLCJTbWFydEZvcmVncm91bmRJc0FjdGl2ZSI6ZmFsc2UsIkhvcml6b250YWxBbGlnbm1lbnQiOjAsIlZlcnRpY2FsQWxpZ25tZW50IjowLCJTbWFydEZvcmVncm91bmQiOm51bGwsIkJhY2tncm91bmRGaWxsVHlwZSI6MCwiTWFyZ2luIjp7IiRyZWYiOiI4MTIifSwiUGFkZGluZyI6eyIkcmVmIjoiODEzIn0sIkJhY2tncm91bmQiOnsiJHJlZiI6IjgxNCJ9LCJJc1Zpc2libGUiOnRydWUsIldpZHRoIjowLjAsIkhlaWdodCI6MC4wLCJCb3JkZXJTdHlsZSI6bnVsbCwiUGFyZW50U3R5bGUiOm51bGx9LCJEdXJhdGlvblN0eWxlIjp7IiRpZCI6IjI3NTEiLCJGb250U2V0dGluZ3MiOnsiJGlkIjoiMjc1MiIsIkZvbnRTaXplIjoxMCwiRm9udE5hbWUiOiJDYWxpYnJpIiwiSXNCb2xkIjpmYWxzZSwiSXNJdGFsaWMiOmZhbHNlLCJJc1VuZGVybGluZWQiOmZhbHNlLCJQYXJlbnRTdHlsZSI6bnVsbH0sIkF1dG9TaXplIjowLCJGb3JlZ3JvdW5kIjp7IiRyZWYiOiI4MTgifSwiTWF4V2lkdGgiOjIwMC4wLCJNYXhIZWlnaHQiOiJJbmZpbml0eSIsIlNtYXJ0Rm9yZWdyb3VuZElzQWN0aXZlIjpmYWxzZSwiSG9yaXpvbnRhbEFsaWdubWVudCI6MCwiVmVydGljYWxBbGlnbm1lbnQiOjAsIlNtYXJ0Rm9yZWdyb3VuZCI6bnVsbCwiQmFja2dyb3VuZEZpbGxUeXBlIjowLCJNYXJnaW4iOnsiJHJlZiI6IjgyMCJ9LCJQYWRkaW5nIjp7IiRyZWYiOiI4MjEifSwiQmFja2dyb3VuZCI6eyIkcmVmIjoiODIyIn0sIklzVmlzaWJsZSI6dHJ1ZSwiV2lkdGgiOjAuMCwiSGVpZ2h0IjowLjAsIkJvcmRlclN0eWxlIjpudWxsLCJQYXJlbnRTdHlsZSI6bnVsbH0sIkhvcml6b250YWxDb25uZWN0b3JTdHlsZSI6eyIkaWQiOiIyNzUzIiwiTGluZUNvbG9yIjp7IiRyZWYiOiI4MjQifSwiTGluZVdlaWdodCI6MS4wLCJMaW5lVHlwZSI6MCwiUGFyZW50U3R5bGUiOm51bGx9LCJWZXJ0aWNhbENvbm5lY3RvclN0eWxlIjp7IiRpZCI6IjI3NTQiLCJMaW5lQ29sb3IiOnsiJHJlZiI6IjgyNyJ9LCJMaW5lV2VpZ2h0IjowLjAsIkxpbmVUeXBlIjowLCJQYXJlbnRTdHlsZSI6bnVsbH0sIk1hcmdpbiI6bnVsbCwiU3RhcnREYXRlUG9zaXRpb24iOjQsIkVuZERhdGVQb3NpdGlvbiI6NCwiRGF0ZUlzVmlzaWJsZSI6dHJ1ZSwiVGl0bGVQb3NpdGlvbiI6MywiRHVyYXRpb25Qb3NpdGlvbiI6NiwiUGVyY2VudGFnZUNvbXBsZXRlZFBvc2l0aW9uIjo2LCJTcGFjaW5nIjozLCJJc0JlbG93VGltZWJhbmQiOnRydWUsIlBlcmNlbnRhZ2VDb21wbGV0ZVNoYXBlT3BhY2l0eSI6MzUsIlNoYXBlU3R5bGUiOnsiJGlkIjoiMjc1NSIsIk1hcmdpbiI6eyIkcmVmIjoiODMwIn0sIlBhZGRpbmciOnsiJHJlZiI6IjgzMSJ9LCJCYWNrZ3JvdW5kIjp7IiRyZWYiOiI4MzIifSwiSXNWaXNpYmxlIjp0cnVlLCJXaWR0aCI6MC4wLCJIZWlnaHQiOjEwLjAsIkJvcmRlclN0eWxlIjp7IiRpZCI6IjI3NTYiLCJMaW5lQ29sb3IiOnsiJHJlZiI6IjgzNSJ9LCJMaW5lV2VpZ2h0IjowLjAsIkxpbmVUeXBlIjowLCJQYXJlbnRTdHlsZSI6bnVsbH0sIlBhcmVudFN0eWxlIjpudWxsfSwiVGl0bGVTdHlsZSI6eyIkaWQiOiIyNzU3IiwiRm9udFNldHRpbmdzIjp7IiRpZCI6IjI3NTgiLCJGb250U2l6ZSI6MTAsIkZvbnROYW1lIjoiQ2FsaWJyaSIsIklzQm9sZCI6dHJ1ZSwiSXNJdGFsaWMiOmZhbHNlLCJJc1VuZGVybGluZWQiOmZhbHNlLCJQYXJlbnRTdHlsZSI6bnVsbH0sIkF1dG9TaXplIjowLCJGb3JlZ3JvdW5kIjp7IiRyZWYiOiI4MzkifSwiTWF4V2lkdGgiOjk2MC4wLCJNYXhIZWlnaHQiOiJJbmZpbml0eSIsIlNtYXJ0Rm9yZWdyb3VuZElzQWN0aXZlIjpmYWxzZSwiSG9yaXpvbnRhbEFsaWdubWVudCI6MiwiVmVydGljYWxBbGlnbm1lbnQiOjAsIlNtYXJ0Rm9yZWdyb3VuZCI6bnVsbCwiQmFja2dyb3VuZEZpbGxUeXBlIjowLCJNYXJnaW4iOnsiJHJlZiI6Ijg0MSJ9LCJQYWRkaW5nIjp7IiRyZWYiOiI4NDIifSwiQmFja2dyb3VuZCI6eyIkcmVmIjoiODQzIn0sIklzVmlzaWJsZSI6dHJ1ZSwiV2lkdGgiOjAuMCwiSGVpZ2h0IjowLjAsIkJvcmRlclN0eWxlIjpudWxsLCJQYXJlbnRTdHlsZSI6bnVsbH0sIkRhdGVTdHlsZSI6eyIkaWQiOiIyNzU5IiwiRm9udFNldHRpbmdzIjp7IiRpZCI6IjI3NjAiLCJGb250U2l6ZSI6MTAsIkZvbnROYW1lIjoiQ2FsaWJyaSIsIklzQm9sZCI6ZmFsc2UsIklzSXRhbGljIjpmYWxzZSwiSXNVbmRlcmxpbmVkIjpmYWxzZSwiUGFyZW50U3R5bGUiOm51bGx9LCJBdXRvU2l6ZSI6MCwiRm9yZWdyb3VuZCI6eyIkcmVmIjoiODQ2In0sIk1heFdpZHRoIjoyMDAuMCwiTWF4SGVpZ2h0IjoiSW5maW5pdHkiLCJTbWFydEZvcmVncm91bmRJc0FjdGl2ZSI6ZmFsc2UsIkhvcml6b250YWxBbGlnbm1lbnQiOjAsIlZlcnRpY2FsQWxpZ25tZW50IjowLCJTbWFydEZvcmVncm91bmQiOm51bGwsIkJhY2tncm91bmRGaWxsVHlwZSI6MCwiTWFyZ2luIjp7IiRyZWYiOiI4NDgifSwiUGFkZGluZyI6eyIkcmVmIjoiODQ5In0sIkJhY2tncm91bmQiOnsiJHJlZiI6Ijg1MCJ9LCJJc1Zpc2libGUiOnRydWUsIldpZHRoIjowLjAsIkhlaWdodCI6MC4wLCJCb3JkZXJTdHlsZSI6bnVsbCwiUGFyZW50U3R5bGUiOm51bGx9LCJEYXRlRm9ybWF0Ijp7IiRyZWYiOiI4NTEifSwiV2Vla051bWJlcmluZyI6eyIkaWQiOiIyNzYxIiwiRm9ybWF0IjowLCJJc1Zpc2libGUiOmZhbHNlLCJMYXN0S25vd25WaXNpYmlsaXR5U3RhdGUiOmZhbHNlfSwiSXNWaXNpYmxlIjp0cnVlLCJQYXJlbnRTdHlsZSI6bnVsbCwiX2V4cGxpY2l0bHlTZXQiOnsiJGlkIjoiMjc2Mi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EZWZhdWx0U3dpbWxhbmVNb3RTdHlsZSI6eyIkaWQiOiIyNzYzIiwiU2hhcGUiOjE3LCJDb25uZWN0b3JNYXJnaW4iOnsiJHJlZiI6Ijg1NSJ9LCJDb25uZWN0b3JTdHlsZSI6eyIkaWQiOiIyNzY0IiwiTGluZUNvbG9yIjp7IiRyZWYiOiI4NTcifSwiTGluZVdlaWdodCI6MS4wLCJMaW5lVHlwZSI6MCwiUGFyZW50U3R5bGUiOm51bGx9LCJJc0JlbG93VGltZWJhbmQiOmZhbHNlLCJQb3NpdGlvbk9uVGFzayI6MSwiSGlkZURhdGUiOmZhbHNlLCJTaGFwZVNpemUiOjAsIlNwYWNpbmciOjEuMCwiUGFkZGluZyI6eyIkcmVmIjoiODU5In0sIlNoYXBlU3R5bGUiOnsiJGlkIjoiMjc2NSIsIk1hcmdpbiI6eyIkcmVmIjoiODYxIn0sIlBhZGRpbmciOnsiJHJlZiI6Ijg2MiJ9LCJCYWNrZ3JvdW5kIjp7IiRyZWYiOiI4NjMifSwiSXNWaXNpYmxlIjp0cnVlLCJXaWR0aCI6MTQuMCwiSGVpZ2h0IjoxNC4wLCJCb3JkZXJTdHlsZSI6eyIkaWQiOiIyNzY2IiwiTGluZUNvbG9yIjp7IiRyZWYiOiI4NjYifSwiTGluZVdlaWdodCI6MC4wLCJMaW5lVHlwZSI6MCwiUGFyZW50U3R5bGUiOm51bGx9LCJQYXJlbnRTdHlsZSI6bnVsbH0sIlRpdGxlU3R5bGUiOnsiJGlkIjoiMjc2NyIsIkZvbnRTZXR0aW5ncyI6eyIkaWQiOiIyNzY4IiwiRm9udFNpemUiOjEwLCJGb250TmFtZSI6IkNhbGlicmkiLCJJc0JvbGQiOmZhbHNlLCJJc0l0YWxpYyI6ZmFsc2UsIklzVW5kZXJsaW5lZCI6ZmFsc2UsIlBhcmVudFN0eWxlIjpudWxsfSwiQXV0b1NpemUiOjAsIkZvcmVncm91bmQiOnsiJHJlZiI6Ijg3MCJ9LCJNYXhXaWR0aCI6MjAwLjAsIk1heEhlaWdodCI6IkluZmluaXR5IiwiU21hcnRGb3JlZ3JvdW5kSXNBY3RpdmUiOmZhbHNlLCJIb3Jpem9udGFsQWxpZ25tZW50IjoxLCJWZXJ0aWNhbEFsaWdubWVudCI6MCwiU21hcnRGb3JlZ3JvdW5kIjpudWxsLCJCYWNrZ3JvdW5kRmlsbFR5cGUiOjAsIk1hcmdpbiI6eyIkcmVmIjoiODcyIn0sIlBhZGRpbmciOnsiJHJlZiI6Ijg3MyJ9LCJCYWNrZ3JvdW5kIjp7IiRyZWYiOiI4NzQifSwiSXNWaXNpYmxlIjp0cnVlLCJXaWR0aCI6MC4wLCJIZWlnaHQiOjAuMCwiQm9yZGVyU3R5bGUiOm51bGwsIlBhcmVudFN0eWxlIjpudWxsfSwiRGF0ZVN0eWxlIjp7IiRpZCI6IjI3NjkiLCJGb250U2V0dGluZ3MiOnsiJGlkIjoiMjc3MCIsIkZvbnRTaXplIjoxMCwiRm9udE5hbWUiOiJDYWxpYnJpIiwiSXNCb2xkIjpmYWxzZSwiSXNJdGFsaWMiOmZhbHNlLCJJc1VuZGVybGluZWQiOmZhbHNlLCJQYXJlbnRTdHlsZSI6bnVsbH0sIkF1dG9TaXplIjowLCJGb3JlZ3JvdW5kIjp7IiRyZWYiOiI4NzgifSwiTWF4V2lkdGgiOjIwMC4wLCJNYXhIZWlnaHQiOiJJbmZpbml0eSIsIlNtYXJ0Rm9yZWdyb3VuZElzQWN0aXZlIjpmYWxzZSwiSG9yaXpvbnRhbEFsaWdubWVudCI6MCwiVmVydGljYWxBbGlnbm1lbnQiOjAsIlNtYXJ0Rm9yZWdyb3VuZCI6bnVsbCwiQmFja2dyb3VuZEZpbGxUeXBlIjowLCJNYXJnaW4iOnsiJHJlZiI6Ijg4MCJ9LCJQYWRkaW5nIjp7IiRyZWYiOiI4ODEifSwiQmFja2dyb3VuZCI6eyIkcmVmIjoiODgyIn0sIklzVmlzaWJsZSI6dHJ1ZSwiV2lkdGgiOjAuMCwiSGVpZ2h0IjowLjAsIkJvcmRlclN0eWxlIjpudWxsLCJQYXJlbnRTdHlsZSI6bnVsbH0sIkRhdGVGb3JtYXQiOnsiJHJlZiI6Ijg4MyJ9LCJXZWVrTnVtYmVyaW5nIjp7IiRpZCI6IjI3NzEiLCJGb3JtYXQiOjAsIklzVmlzaWJsZSI6ZmFsc2UsIkxhc3RLbm93blZpc2liaWxpdHlTdGF0ZSI6ZmFsc2V9LCJJc1Zpc2libGUiOnRydWUsIlBhcmVudFN0eWxlIjpudWxsfSwiRGVmYXVsdFN3aW1sYW5lTWlsZXN0b25lU3R5bGUiOnsiJGlkIjoiMjc3MiIsIlRpdGxlUG9zaXRpb24iOiJSaWdodCIsIkRhdGVQb3NpdGlvbiI6IkxlZnQiLCJTaGFwZVR5cGUiOjE3LCJTaGFwZVNpemUiOjAsIlNwYWNpbmciOjUsIlNoYXBlU3R5bGUiOnsiJGlkIjoiMjc3MyIsIk1hcmdpbiI6eyIkcmVmIjoiODg4In0sIlBhZGRpbmciOnsiJHJlZiI6Ijg4OSJ9LCJCYWNrZ3JvdW5kIjp7IiRyZWYiOiI4OTAifSwiSXNWaXNpYmxlIjp0cnVlLCJXaWR0aCI6MTQuMCwiSGVpZ2h0IjoxNC4wLCJCb3JkZXJTdHlsZSI6eyIkaWQiOiIyNzc0IiwiTGluZUNvbG9yIjp7IiRyZWYiOiI4OTMifSwiTGluZVdlaWdodCI6MC4wLCJMaW5lVHlwZSI6MCwiUGFyZW50U3R5bGUiOm51bGx9LCJQYXJlbnRTdHlsZSI6bnVsbH0sIlRpdGxlU3R5bGUiOnsiJGlkIjoiMjc3NSIsIkZvbnRTZXR0aW5ncyI6eyIkaWQiOiIyNzc2IiwiRm9udFNpemUiOjEwLCJGb250TmFtZSI6IkNhbGlicmkiLCJJc0JvbGQiOmZhbHNlLCJJc0l0YWxpYyI6ZmFsc2UsIklzVW5kZXJsaW5lZCI6ZmFsc2UsIlBhcmVudFN0eWxlIjpudWxsfSwiQXV0b1NpemUiOjAsIkZvcmVncm91bmQiOnsiJHJlZiI6Ijg5NyJ9LCJNYXhXaWR0aCI6MjAwLjAsIk1heEhlaWdodCI6IkluZmluaXR5IiwiU21hcnRGb3JlZ3JvdW5kSXNBY3RpdmUiOmZhbHNlLCJIb3Jpem9udGFsQWxpZ25tZW50IjoxLCJWZXJ0aWNhbEFsaWdubWVudCI6MCwiU21hcnRGb3JlZ3JvdW5kIjpudWxsLCJCYWNrZ3JvdW5kRmlsbFR5cGUiOjAsIk1hcmdpbiI6eyIkcmVmIjoiODk5In0sIlBhZGRpbmciOnsiJHJlZiI6IjkwMCJ9LCJCYWNrZ3JvdW5kIjp7IiRyZWYiOiI5MDEifSwiSXNWaXNpYmxlIjp0cnVlLCJXaWR0aCI6MC4wLCJIZWlnaHQiOjAuMCwiQm9yZGVyU3R5bGUiOm51bGwsIlBhcmVudFN0eWxlIjpudWxsfSwiRGF0ZVN0eWxlIjp7IiRpZCI6IjI3NzciLCJGb250U2V0dGluZ3MiOnsiJGlkIjoiMjc3OCIsIkZvbnRTaXplIjoxMCwiRm9udE5hbWUiOiJDYWxpYnJpIiwiSXNCb2xkIjpmYWxzZSwiSXNJdGFsaWMiOmZhbHNlLCJJc1VuZGVybGluZWQiOmZhbHNlLCJQYXJlbnRTdHlsZSI6bnVsbH0sIkF1dG9TaXplIjowLCJGb3JlZ3JvdW5kIjp7IiRyZWYiOiI5MDUifSwiTWF4V2lkdGgiOjIwMC4wLCJNYXhIZWlnaHQiOiJJbmZpbml0eSIsIlNtYXJ0Rm9yZWdyb3VuZElzQWN0aXZlIjpmYWxzZSwiSG9yaXpvbnRhbEFsaWdubWVudCI6MCwiVmVydGljYWxBbGlnbm1lbnQiOjAsIlNtYXJ0Rm9yZWdyb3VuZCI6bnVsbCwiQmFja2dyb3VuZEZpbGxUeXBlIjowLCJNYXJnaW4iOnsiJHJlZiI6IjkwNyJ9LCJQYWRkaW5nIjp7IiRyZWYiOiI5MDgifSwiQmFja2dyb3VuZCI6eyIkcmVmIjoiOTA5In0sIklzVmlzaWJsZSI6dHJ1ZSwiV2lkdGgiOjAuMCwiSGVpZ2h0IjowLjAsIkJvcmRlclN0eWxlIjpudWxsLCJQYXJlbnRTdHlsZSI6bnVsbH0sIkRhdGVGb3JtYXQiOnsiJHJlZiI6IjkxMSJ9LCJXZWVrTnVtYmVyaW5nIjp7IiRpZCI6IjI3NzkiLCJGb3JtYXQiOjAsIklzVmlzaWJsZSI6ZmFsc2UsIkxhc3RLbm93blZpc2liaWxpdHlTdGF0ZSI6ZmFsc2V9LCJJc1Zpc2libGUiOnRydWUsIlBhcmVudFN0eWxlIjpudWxsfSwiRGVmYXVsdFN3aW1sYW5lQWN0aXZpdHlTdHlsZSI6eyIkaWQiOiIyNzgwIiwiSGVhZGVyU3R5bGUiOnsiJGlkIjoiMjc4MSIsIlRleHRTdHlsZSI6eyIkaWQiOiIyNzgyIiwiRm9udFNldHRpbmdzIjp7IiRpZCI6IjI3ODMiLCJGb250U2l6ZSI6MTEsIkZvbnROYW1lIjoiQ2FsaWJyaSIsIklzQm9sZCI6ZmFsc2UsIklzSXRhbGljIjpmYWxzZSwiSXNVbmRlcmxpbmVkIjpmYWxzZSwiUGFyZW50U3R5bGUiOm51bGx9LCJBdXRvU2l6ZSI6MCwiRm9yZWdyb3VuZCI6eyIkcmVmIjoiOTE4In0sIk1heFdpZHRoIjoiSW5maW5pdHkiLCJNYXhIZWlnaHQiOiJJbmZpbml0eSIsIlNtYXJ0Rm9yZWdyb3VuZElzQWN0aXZlIjpmYWxzZSwiSG9yaXpvbnRhbEFsaWdubWVudCI6MCwiVmVydGljYWxBbGlnbm1lbnQiOjAsIlNtYXJ0Rm9yZWdyb3VuZCI6bnVsbCwiQmFja2dyb3VuZEZpbGxUeXBlIjowLCJNYXJnaW4iOnsiJHJlZiI6IjkyMCJ9LCJQYWRkaW5nIjp7IiRyZWYiOiI5MjEifSwiQmFja2dyb3VuZCI6bnVsbCwiSXNWaXNpYmxlIjp0cnVlLCJXaWR0aCI6MC4wLCJIZWlnaHQiOjAuMCwiQm9yZGVyU3R5bGUiOm51bGwsIlBhcmVudFN0eWxlIjpudWxsfSwiUmVjdGFuZ2xlU3R5bGUiOnsiJGlkIjoiMjc4NCIsIk1hcmdpbiI6eyIkcmVmIjoiOTIzIn0sIlBhZGRpbmciOnsiJHJlZiI6IjkyNCJ9LCJCYWNrZ3JvdW5kIjp7IiRyZWYiOiI5MjUifSwiSXNWaXNpYmxlIjp0cnVlLCJXaWR0aCI6MC4wLCJIZWlnaHQiOjAuMCwiQm9yZGVyU3R5bGUiOnsiJGlkIjoiMjc4NSIsIkxpbmVDb2xvciI6eyIkcmVmIjoiOTI4In0sIkxpbmVXZWlnaHQiOjAuMCwiTGluZVR5cGUiOjAsIlBhcmVudFN0eWxlIjpudWxsfSwiUGFyZW50U3R5bGUiOm51bGx9LCJNYXJnaW4iOnsiJHJlZiI6IjkzMCJ9LCJQYWRkaW5nIjp7IiRyZWYiOiI5MzEifSwiQmFja2dyb3VuZCI6bnVsbCwiSXNWaXNpYmxlIjp0cnVlLCJXaWR0aCI6MC4wLCJIZWlnaHQiOjAuMCwiQm9yZGVyU3R5bGUiOm51bGwsIlBhcmVudFN0eWxlIjpudWxsfSwiQmFja2dyb3VuZFN0eWxlIjp7IiRpZCI6IjI3ODYiLCJNYXJnaW4iOnsiJHJlZiI6IjkzMyJ9LCJQYWRkaW5nIjp7IiRyZWYiOiI5MzQifSwiQmFja2dyb3VuZCI6eyIkcmVmIjoiODAyIn0sIklzVmlzaWJsZSI6dHJ1ZSwiV2lkdGgiOjAuMCwiSGVpZ2h0IjowLjAsIkJvcmRlclN0eWxlIjp7IiRpZCI6IjI3ODciLCJMaW5lQ29sb3IiOnsiJHJlZiI6IjkzNiJ9LCJMaW5lV2VpZ2h0IjowLjAsIkxpbmVUeXBlIjowLCJQYXJlbnRTdHlsZSI6bnVsbH0sIlBhcmVudFN0eWxlIjpudWxsfSwiTWFyZ2luIjp7IiRyZWYiOiI5MzgifSwiUGFkZGluZyI6eyIkcmVmIjoiOTM5In0sIklzVmlzaWJsZSI6dHJ1ZSwiV2lkdGgiOjAuMCwiSGVpZ2h0IjowLjAsIkJvcmRlclN0eWxlIjpudWxsLCJQYXJlbnRTdHlsZSI6bnVsbH0sIk1hcmdpbiI6eyIkaWQiOiIyNzg4IiwiVG9wIjowLjAsIkxlZnQiOjAuMCwiUmlnaHQiOjAuMCwiQm90dG9tIjowLjB9LCJQYWRkaW5nIjp7IiRpZCI6IjI3ODkiLCJUb3AiOjAuMCwiTGVmdCI6MC4wLCJSaWdodCI6MC4wLCJCb3R0b20iOjAuMH0sIklzVmlzaWJsZSI6ZmFsc2UsIldpZHRoIjowLjAsIkhlaWdodCI6MC4wLCJCb3JkZXJTdHlsZSI6eyIkaWQiOiIyNzkwIiwiTGluZUNvbG9yIjpudWxsLCJMaW5lV2VpZ2h0IjowLjAsIkxpbmVUeXBlIjowLCJQYXJlbnRTdHlsZSI6bnVsbH0sIlBhcmVudFN0eWxlIjpudWxsfSx7IiRpZCI6IjI3OTEiLCJTdHlsZUlkIjoiMDAwMDAwMDAtMDAwMC0wMDAwLTAwMDAtMDAwMDAwMDAwMDAwIiwiSGVhZGVyU3R5bGUiOnsiJGlkIjoiMjc5MiIsIlRleHRJc1ZlcnRpY2FsIjpmYWxzZSwiVGV4dFN0eWxlIjp7IiRpZCI6IjI3OTMiLCJGb250U2V0dGluZ3MiOnsiJGlkIjoiMjc5NCIsIkZvbnRTaXplIjoxMywiRm9udE5hbWUiOiJDYWxpYnJpIiwiSXNCb2xkIjp0cnVlLCJJc0l0YWxpYyI6ZmFsc2UsIklzVW5kZXJsaW5lZCI6ZmFsc2UsIlBhcmVudFN0eWxlIjpudWxsfSwiQXV0b1NpemUiOjAsIkZvcmVncm91bmQiOnsiJGlkIjoiMjc5NSIsIkNvbG9yIjp7IiRpZCI6IjI3OTYiLCJBIjoyNTUsIlIiOjI1NSwiRyI6MjU1LCJCIjoyNTV9fSwiTWF4V2lkdGgiOjg3LjY5MDUxNjQzMTkyNDg2MywiTWF4SGVpZ2h0IjowLjAsIlNtYXJ0Rm9yZWdyb3VuZElzQWN0aXZlIjpmYWxzZSwiSG9yaXpvbnRhbEFsaWdubWVudCI6MCwiVmVydGljYWxBbGlnbm1lbnQiOjAsIlNtYXJ0Rm9yZWdyb3VuZCI6bnVsbCwiQmFja2dyb3VuZEZpbGxUeXBlIjowLCJNYXJnaW4iOnsiJGlkIjoiMjc5NyIsIlRvcCI6MC4wLCJMZWZ0IjowLjAsIlJpZ2h0IjowLjAsIkJvdHRvbSI6MC4wfSwiUGFkZGluZyI6eyIkaWQiOiIyNzk4IiwiVG9wIjowLjAsIkxlZnQiOjAuMCwiUmlnaHQiOjAuMCwiQm90dG9tIjowLjB9LCJCYWNrZ3JvdW5kIjpudWxsLCJJc1Zpc2libGUiOmZhbHNlLCJXaWR0aCI6MC4wLCJIZWlnaHQiOjAuMCwiQm9yZGVyU3R5bGUiOm51bGwsIlBhcmVudFN0eWxlIjpudWxsfSwiUmVjdGFuZ2xlU3R5bGUiOnsiJGlkIjoiMjc5OSIsIk1hcmdpbiI6eyIkaWQiOiIyODAwIiwiVG9wIjowLjAsIkxlZnQiOjAuMCwiUmlnaHQiOjAuMCwiQm90dG9tIjowLjB9LCJQYWRkaW5nIjp7IiRpZCI6IjI4MDEiLCJUb3AiOjAuMCwiTGVmdCI6MC4wLCJSaWdodCI6MC4wLCJCb3R0b20iOjAuMH0sIkJhY2tncm91bmQiOnsiJGlkIjoiMjgwMiIsIkNvbG9yIjp7IiRpZCI6IjI4MDMiLCJBIjoxOTEsIlIiOjAsIkciOjAsIkIiOjB9fSwiSXNWaXNpYmxlIjpmYWxzZSwiV2lkdGgiOjAuMCwiSGVpZ2h0IjowLjAsIkJvcmRlclN0eWxlIjp7IiRpZCI6IjI4MDQiLCJMaW5lQ29sb3IiOnsiJGlkIjoiMjgwNSIsIiR0eXBlIjoiTkxSRS5Db21tb24uRG9tLlNvbGlkQ29sb3JCcnVzaCwgTkxSRS5Db21tb24iLCJDb2xvciI6eyIkaWQiOiIyODA2IiwiQSI6MjU1LCJSIjowLCJHIjoyMywiQiI6NDl9fSwiTGluZVdlaWdodCI6MC4wLCJMaW5lVHlwZSI6MCwiUGFyZW50U3R5bGUiOm51bGx9LCJQYXJlbnRTdHlsZSI6bnVsbH0sIk1hcmdpbiI6eyIkaWQiOiIyODA3IiwiVG9wIjowLjAsIkxlZnQiOjAuMCwiUmlnaHQiOjAuMCwiQm90dG9tIjowLjB9LCJQYWRkaW5nIjp7IiRpZCI6IjI4MDgiLCJUb3AiOjAuMCwiTGVmdCI6MC4wLCJSaWdodCI6MC4wLCJCb3R0b20iOjAuMH0sIkJhY2tncm91bmQiOm51bGwsIklzVmlzaWJsZSI6dHJ1ZSwiV2lkdGgiOjAuMCwiSGVpZ2h0IjowLjAsIkJvcmRlclN0eWxlIjpudWxsLCJQYXJlbnRTdHlsZSI6bnVsbH0sIkJhY2tncm91bmRTdHlsZSI6eyIkaWQiOiIyODA5IiwiTWFyZ2luIjp7IiRpZCI6IjI4MTAiLCJUb3AiOjAuMCwiTGVmdCI6MC4wLCJSaWdodCI6MC4wLCJCb3R0b20iOjAuMH0sIlBhZGRpbmciOnsiJGlkIjoiMjgxMSIsIlRvcCI6MC4wLCJMZWZ0IjowLjAsIlJpZ2h0IjowLjAsIkJvdHRvbSI6MC4wfSwiQmFja2dyb3VuZCI6eyIkaWQiOiIyODEyIiwiQ29sb3IiOnsiJGlkIjoiMjgxMyIsIkEiOjM4LCJSIjoxODEsIkciOjE4MSwiQiI6MTgxfX0sIklzVmlzaWJsZSI6dHJ1ZSwiV2lkdGgiOjAuMCwiSGVpZ2h0IjowLjAsIkJvcmRlclN0eWxlIjp7IiRpZCI6IjI4MTQiLCJMaW5lQ29sb3IiOnsiJGlkIjoiMjgxNSIsIiR0eXBlIjoiTkxSRS5Db21tb24uRG9tLlNvbGlkQ29sb3JCcnVzaCwgTkxSRS5Db21tb24iLCJDb2xvciI6eyIkaWQiOiIyODE2IiwiQSI6MjU1LCJSIjoyMzQsIkciOjIyLCJCIjozMH19LCJMaW5lV2VpZ2h0IjowLjAsIkxpbmVUeXBlIjowLCJQYXJlbnRTdHlsZSI6bnVsbH0sIlBhcmVudFN0eWxlIjpudWxsfSwiSXNBYm92ZVRpbWViYW5kIjpmYWxzZSwiU3BhY2luZyI6NSwiRGVmYXVsdFN3aW1sYW5lVGFza1N0eWxlIjp7IiRpZCI6IjI4MTciLCIkdHlwZSI6Ik5MUkUuQ29tbW9uLkRvbS5TdHlsZXMuRXhwbGljaXRTZXRhYmxlVGFza1N0eWxlLCBOTFJFLkNvbW1vbiIsIlNoYXBlIjowLCJTaGFwZVRoaWNrbmVzcyI6MCwiRHVyYXRpb25Gb3JtYXQiOjAsIkluY2x1ZGVOb25Xb3JraW5nRGF5c0luRHVyYXRpb24iOmZhbHNlLCJQZXJjZW50YWdlQ29tcGxldGVTdHlsZSI6eyIkaWQiOiIyODE4IiwiRm9udFNldHRpbmdzIjp7IiRpZCI6IjI4MTkiLCJGb250U2l6ZSI6MTAsIkZvbnROYW1lIjoiQ2FsaWJyaSIsIklzQm9sZCI6ZmFsc2UsIklzSXRhbGljIjpmYWxzZSwiSXNVbmRlcmxpbmVkIjpmYWxzZSwiUGFyZW50U3R5bGUiOm51bGx9LCJBdXRvU2l6ZSI6MCwiRm9yZWdyb3VuZCI6eyIkcmVmIjoiOTk0In0sIk1heFdpZHRoIjoyMDAuMCwiTWF4SGVpZ2h0IjoiSW5maW5pdHkiLCJTbWFydEZvcmVncm91bmRJc0FjdGl2ZSI6ZmFsc2UsIkhvcml6b250YWxBbGlnbm1lbnQiOjAsIlZlcnRpY2FsQWxpZ25tZW50IjowLCJTbWFydEZvcmVncm91bmQiOm51bGwsIkJhY2tncm91bmRGaWxsVHlwZSI6MCwiTWFyZ2luIjp7IiRyZWYiOiI5OTYifSwiUGFkZGluZyI6eyIkcmVmIjoiOTk3In0sIkJhY2tncm91bmQiOnsiJHJlZiI6Ijk5OCJ9LCJJc1Zpc2libGUiOnRydWUsIldpZHRoIjowLjAsIkhlaWdodCI6MC4wLCJCb3JkZXJTdHlsZSI6bnVsbCwiUGFyZW50U3R5bGUiOm51bGx9LCJEdXJhdGlvblN0eWxlIjp7IiRpZCI6IjI4MjAiLCJGb250U2V0dGluZ3MiOnsiJGlkIjoiMjgyMSIsIkZvbnRTaXplIjoxMCwiRm9udE5hbWUiOiJDYWxpYnJpIiwiSXNCb2xkIjpmYWxzZSwiSXNJdGFsaWMiOmZhbHNlLCJJc1VuZGVybGluZWQiOmZhbHNlLCJQYXJlbnRTdHlsZSI6bnVsbH0sIkF1dG9TaXplIjowLCJGb3JlZ3JvdW5kIjp7IiRyZWYiOiIxMDAyIn0sIk1heFdpZHRoIjoyMDAuMCwiTWF4SGVpZ2h0IjoiSW5maW5pdHkiLCJTbWFydEZvcmVncm91bmRJc0FjdGl2ZSI6ZmFsc2UsIkhvcml6b250YWxBbGlnbm1lbnQiOjAsIlZlcnRpY2FsQWxpZ25tZW50IjowLCJTbWFydEZvcmVncm91bmQiOm51bGwsIkJhY2tncm91bmRGaWxsVHlwZSI6MCwiTWFyZ2luIjp7IiRyZWYiOiIxMDA0In0sIlBhZGRpbmciOnsiJHJlZiI6IjEwMDUifSwiQmFja2dyb3VuZCI6eyIkcmVmIjoiMTAwNiJ9LCJJc1Zpc2libGUiOnRydWUsIldpZHRoIjowLjAsIkhlaWdodCI6MC4wLCJCb3JkZXJTdHlsZSI6bnVsbCwiUGFyZW50U3R5bGUiOm51bGx9LCJIb3Jpem9udGFsQ29ubmVjdG9yU3R5bGUiOnsiJGlkIjoiMjgyMiIsIkxpbmVDb2xvciI6eyIkcmVmIjoiMTAwOCJ9LCJMaW5lV2VpZ2h0IjoxLjAsIkxpbmVUeXBlIjowLCJQYXJlbnRTdHlsZSI6bnVsbH0sIlZlcnRpY2FsQ29ubmVjdG9yU3R5bGUiOnsiJGlkIjoiMjgyMyIsIkxpbmVDb2xvciI6eyIkcmVmIjoiMTAxMSJ9LCJMaW5lV2VpZ2h0IjowLjAsIkxpbmVUeXBlIjowLCJQYXJlbnRTdHlsZSI6bnVsbH0sIk1hcmdpbiI6bnVsbCwiU3RhcnREYXRlUG9zaXRpb24iOjQsIkVuZERhdGVQb3NpdGlvbiI6NCwiRGF0ZUlzVmlzaWJsZSI6dHJ1ZSwiVGl0bGVQb3NpdGlvbiI6MywiRHVyYXRpb25Qb3NpdGlvbiI6NiwiUGVyY2VudGFnZUNvbXBsZXRlZFBvc2l0aW9uIjo2LCJTcGFjaW5nIjozLCJJc0JlbG93VGltZWJhbmQiOnRydWUsIlBlcmNlbnRhZ2VDb21wbGV0ZVNoYXBlT3BhY2l0eSI6MzUsIlNoYXBlU3R5bGUiOnsiJGlkIjoiMjgyNCIsIk1hcmdpbiI6eyIkcmVmIjoiMTAxNCJ9LCJQYWRkaW5nIjp7IiRyZWYiOiIxMDE1In0sIkJhY2tncm91bmQiOnsiJHJlZiI6IjEwMTYifSwiSXNWaXNpYmxlIjp0cnVlLCJXaWR0aCI6MC4wLCJIZWlnaHQiOjEwLjAsIkJvcmRlclN0eWxlIjp7IiRpZCI6IjI4MjUiLCJMaW5lQ29sb3IiOnsiJHJlZiI6IjEwMTkifSwiTGluZVdlaWdodCI6MC4wLCJMaW5lVHlwZSI6MCwiUGFyZW50U3R5bGUiOm51bGx9LCJQYXJlbnRTdHlsZSI6bnVsbH0sIlRpdGxlU3R5bGUiOnsiJGlkIjoiMjgyNiIsIkZvbnRTZXR0aW5ncyI6eyIkaWQiOiIyODI3IiwiRm9udFNpemUiOjEwLCJGb250TmFtZSI6IkNhbGlicmkiLCJJc0JvbGQiOnRydWUsIklzSXRhbGljIjpmYWxzZSwiSXNVbmRlcmxpbmVkIjpmYWxzZSwiUGFyZW50U3R5bGUiOm51bGx9LCJBdXRvU2l6ZSI6MCwiRm9yZWdyb3VuZCI6eyIkcmVmIjoiMTAyMyJ9LCJNYXhXaWR0aCI6OTYwLjAsIk1heEhlaWdodCI6IkluZmluaXR5IiwiU21hcnRGb3JlZ3JvdW5kSXNBY3RpdmUiOmZhbHNlLCJIb3Jpem9udGFsQWxpZ25tZW50IjoyLCJWZXJ0aWNhbEFsaWdubWVudCI6MCwiU21hcnRGb3JlZ3JvdW5kIjpudWxsLCJCYWNrZ3JvdW5kRmlsbFR5cGUiOjAsIk1hcmdpbiI6eyIkcmVmIjoiMTAyNSJ9LCJQYWRkaW5nIjp7IiRyZWYiOiIxMDI2In0sIkJhY2tncm91bmQiOnsiJHJlZiI6IjEwMjcifSwiSXNWaXNpYmxlIjp0cnVlLCJXaWR0aCI6MC4wLCJIZWlnaHQiOjAuMCwiQm9yZGVyU3R5bGUiOm51bGwsIlBhcmVudFN0eWxlIjpudWxsfSwiRGF0ZVN0eWxlIjp7IiRpZCI6IjI4MjgiLCJGb250U2V0dGluZ3MiOnsiJGlkIjoiMjgyOSIsIkZvbnRTaXplIjoxMCwiRm9udE5hbWUiOiJDYWxpYnJpIiwiSXNCb2xkIjpmYWxzZSwiSXNJdGFsaWMiOmZhbHNlLCJJc1VuZGVybGluZWQiOmZhbHNlLCJQYXJlbnRTdHlsZSI6bnVsbH0sIkF1dG9TaXplIjowLCJGb3JlZ3JvdW5kIjp7IiRyZWYiOiIxMDMwIn0sIk1heFdpZHRoIjoyMDAuMCwiTWF4SGVpZ2h0IjoiSW5maW5pdHkiLCJTbWFydEZvcmVncm91bmRJc0FjdGl2ZSI6ZmFsc2UsIkhvcml6b250YWxBbGlnbm1lbnQiOjAsIlZlcnRpY2FsQWxpZ25tZW50IjowLCJTbWFydEZvcmVncm91bmQiOm51bGwsIkJhY2tncm91bmRGaWxsVHlwZSI6MCwiTWFyZ2luIjp7IiRyZWYiOiIxMDMyIn0sIlBhZGRpbmciOnsiJHJlZiI6IjEwMzMifSwiQmFja2dyb3VuZCI6eyIkcmVmIjoiMTAzNCJ9LCJJc1Zpc2libGUiOnRydWUsIldpZHRoIjowLjAsIkhlaWdodCI6MC4wLCJCb3JkZXJTdHlsZSI6bnVsbCwiUGFyZW50U3R5bGUiOm51bGx9LCJEYXRlRm9ybWF0Ijp7IiRyZWYiOiIxMDM1In0sIldlZWtOdW1iZXJpbmciOnsiJGlkIjoiMjgzMCIsIkZvcm1hdCI6MCwiSXNWaXNpYmxlIjpmYWxzZSwiTGFzdEtub3duVmlzaWJpbGl0eVN0YXRlIjpmYWxzZX0sIklzVmlzaWJsZSI6dHJ1ZSwiUGFyZW50U3R5bGUiOm51bGwsIl9leHBsaWNpdGx5U2V0Ijp7IiRpZCI6IjI4MzE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90U3R5bGUiOnsiJGlkIjoiMjgzMiIsIlNoYXBlIjoxNywiQ29ubmVjdG9yTWFyZ2luIjp7IiRyZWYiOiIxMDM5In0sIkNvbm5lY3RvclN0eWxlIjp7IiRpZCI6IjI4MzMiLCJMaW5lQ29sb3IiOnsiJHJlZiI6IjEwNDEifSwiTGluZVdlaWdodCI6MS4wLCJMaW5lVHlwZSI6MCwiUGFyZW50U3R5bGUiOm51bGx9LCJJc0JlbG93VGltZWJhbmQiOmZhbHNlLCJQb3NpdGlvbk9uVGFzayI6MSwiSGlkZURhdGUiOmZhbHNlLCJTaGFwZVNpemUiOjAsIlNwYWNpbmciOjEuMCwiUGFkZGluZyI6eyIkcmVmIjoiMTA0MyJ9LCJTaGFwZVN0eWxlIjp7IiRpZCI6IjI4MzQiLCJNYXJnaW4iOnsiJHJlZiI6IjEwNDUifSwiUGFkZGluZyI6eyIkcmVmIjoiMTA0NiJ9LCJCYWNrZ3JvdW5kIjp7IiRyZWYiOiIxMDQ3In0sIklzVmlzaWJsZSI6dHJ1ZSwiV2lkdGgiOjE0LjAsIkhlaWdodCI6MTQuMCwiQm9yZGVyU3R5bGUiOnsiJGlkIjoiMjgzNSIsIkxpbmVDb2xvciI6eyIkcmVmIjoiMTA1MCJ9LCJMaW5lV2VpZ2h0IjowLjAsIkxpbmVUeXBlIjowLCJQYXJlbnRTdHlsZSI6bnVsbH0sIlBhcmVudFN0eWxlIjpudWxsfSwiVGl0bGVTdHlsZSI6eyIkaWQiOiIyODM2IiwiRm9udFNldHRpbmdzIjp7IiRpZCI6IjI4MzciLCJGb250U2l6ZSI6MTAsIkZvbnROYW1lIjoiQ2FsaWJyaSIsIklzQm9sZCI6ZmFsc2UsIklzSXRhbGljIjpmYWxzZSwiSXNVbmRlcmxpbmVkIjpmYWxzZSwiUGFyZW50U3R5bGUiOm51bGx9LCJBdXRvU2l6ZSI6MCwiRm9yZWdyb3VuZCI6eyIkcmVmIjoiMTA1NCJ9LCJNYXhXaWR0aCI6MjAwLjAsIk1heEhlaWdodCI6IkluZmluaXR5IiwiU21hcnRGb3JlZ3JvdW5kSXNBY3RpdmUiOmZhbHNlLCJIb3Jpem9udGFsQWxpZ25tZW50IjoxLCJWZXJ0aWNhbEFsaWdubWVudCI6MCwiU21hcnRGb3JlZ3JvdW5kIjpudWxsLCJCYWNrZ3JvdW5kRmlsbFR5cGUiOjAsIk1hcmdpbiI6eyIkcmVmIjoiMTA1NiJ9LCJQYWRkaW5nIjp7IiRyZWYiOiIxMDU3In0sIkJhY2tncm91bmQiOnsiJHJlZiI6IjEwNTgifSwiSXNWaXNpYmxlIjp0cnVlLCJXaWR0aCI6MC4wLCJIZWlnaHQiOjAuMCwiQm9yZGVyU3R5bGUiOm51bGwsIlBhcmVudFN0eWxlIjpudWxsfSwiRGF0ZVN0eWxlIjp7IiRpZCI6IjI4MzgiLCJGb250U2V0dGluZ3MiOnsiJGlkIjoiMjgzOSIsIkZvbnRTaXplIjoxMCwiRm9udE5hbWUiOiJDYWxpYnJpIiwiSXNCb2xkIjpmYWxzZSwiSXNJdGFsaWMiOmZhbHNlLCJJc1VuZGVybGluZWQiOmZhbHNlLCJQYXJlbnRTdHlsZSI6bnVsbH0sIkF1dG9TaXplIjowLCJGb3JlZ3JvdW5kIjp7IiRyZWYiOiIxMDYyIn0sIk1heFdpZHRoIjoyMDAuMCwiTWF4SGVpZ2h0IjoiSW5maW5pdHkiLCJTbWFydEZvcmVncm91bmRJc0FjdGl2ZSI6ZmFsc2UsIkhvcml6b250YWxBbGlnbm1lbnQiOjAsIlZlcnRpY2FsQWxpZ25tZW50IjowLCJTbWFydEZvcmVncm91bmQiOm51bGwsIkJhY2tncm91bmRGaWxsVHlwZSI6MCwiTWFyZ2luIjp7IiRyZWYiOiIxMDY0In0sIlBhZGRpbmciOnsiJHJlZiI6IjEwNjUifSwiQmFja2dyb3VuZCI6eyIkcmVmIjoiMTA2NiJ9LCJJc1Zpc2libGUiOnRydWUsIldpZHRoIjowLjAsIkhlaWdodCI6MC4wLCJCb3JkZXJTdHlsZSI6bnVsbCwiUGFyZW50U3R5bGUiOm51bGx9LCJEYXRlRm9ybWF0Ijp7IiRyZWYiOiIxMDY3In0sIldlZWtOdW1iZXJpbmciOnsiJGlkIjoiMjg0MCIsIkZvcm1hdCI6MCwiSXNWaXNpYmxlIjpmYWxzZSwiTGFzdEtub3duVmlzaWJpbGl0eVN0YXRlIjpmYWxzZX0sIklzVmlzaWJsZSI6dHJ1ZSwiUGFyZW50U3R5bGUiOm51bGx9LCJEZWZhdWx0U3dpbWxhbmVNaWxlc3RvbmVTdHlsZSI6eyIkaWQiOiIyODQxIiwiVGl0bGVQb3NpdGlvbiI6IlJpZ2h0IiwiRGF0ZVBvc2l0aW9uIjoiTGVmdCIsIlNoYXBlVHlwZSI6MTcsIlNoYXBlU2l6ZSI6MCwiU3BhY2luZyI6NSwiU2hhcGVTdHlsZSI6eyIkaWQiOiIyODQyIiwiTWFyZ2luIjp7IiRyZWYiOiIxMDcyIn0sIlBhZGRpbmciOnsiJHJlZiI6IjEwNzMifSwiQmFja2dyb3VuZCI6eyIkcmVmIjoiMTA3NCJ9LCJJc1Zpc2libGUiOnRydWUsIldpZHRoIjoxNC4wLCJIZWlnaHQiOjE0LjAsIkJvcmRlclN0eWxlIjp7IiRpZCI6IjI4NDMiLCJMaW5lQ29sb3IiOnsiJHJlZiI6IjEwNzcifSwiTGluZVdlaWdodCI6MC4wLCJMaW5lVHlwZSI6MCwiUGFyZW50U3R5bGUiOm51bGx9LCJQYXJlbnRTdHlsZSI6bnVsbH0sIlRpdGxlU3R5bGUiOnsiJGlkIjoiMjg0NCIsIkZvbnRTZXR0aW5ncyI6eyIkaWQiOiIyODQ1IiwiRm9udFNpemUiOjEwLCJGb250TmFtZSI6IkNhbGlicmkiLCJJc0JvbGQiOmZhbHNlLCJJc0l0YWxpYyI6ZmFsc2UsIklzVW5kZXJsaW5lZCI6ZmFsc2UsIlBhcmVudFN0eWxlIjpudWxsfSwiQXV0b1NpemUiOjAsIkZvcmVncm91bmQiOnsiJHJlZiI6IjEwODEifSwiTWF4V2lkdGgiOjIwMC4wLCJNYXhIZWlnaHQiOiJJbmZpbml0eSIsIlNtYXJ0Rm9yZWdyb3VuZElzQWN0aXZlIjpmYWxzZSwiSG9yaXpvbnRhbEFsaWdubWVudCI6MSwiVmVydGljYWxBbGlnbm1lbnQiOjAsIlNtYXJ0Rm9yZWdyb3VuZCI6bnVsbCwiQmFja2dyb3VuZEZpbGxUeXBlIjowLCJNYXJnaW4iOnsiJHJlZiI6IjEwODMifSwiUGFkZGluZyI6eyIkcmVmIjoiMTA4NCJ9LCJCYWNrZ3JvdW5kIjp7IiRyZWYiOiIxMDg1In0sIklzVmlzaWJsZSI6dHJ1ZSwiV2lkdGgiOjAuMCwiSGVpZ2h0IjowLjAsIkJvcmRlclN0eWxlIjpudWxsLCJQYXJlbnRTdHlsZSI6bnVsbH0sIkRhdGVTdHlsZSI6eyIkaWQiOiIyODQ2IiwiRm9udFNldHRpbmdzIjp7IiRpZCI6IjI4NDciLCJGb250U2l6ZSI6MTAsIkZvbnROYW1lIjoiQ2FsaWJyaSIsIklzQm9sZCI6ZmFsc2UsIklzSXRhbGljIjpmYWxzZSwiSXNVbmRlcmxpbmVkIjpmYWxzZSwiUGFyZW50U3R5bGUiOm51bGx9LCJBdXRvU2l6ZSI6MCwiRm9yZWdyb3VuZCI6eyIkcmVmIjoiMTA4OSJ9LCJNYXhXaWR0aCI6MjAwLjAsIk1heEhlaWdodCI6IkluZmluaXR5IiwiU21hcnRGb3JlZ3JvdW5kSXNBY3RpdmUiOmZhbHNlLCJIb3Jpem9udGFsQWxpZ25tZW50IjowLCJWZXJ0aWNhbEFsaWdubWVudCI6MCwiU21hcnRGb3JlZ3JvdW5kIjpudWxsLCJCYWNrZ3JvdW5kRmlsbFR5cGUiOjAsIk1hcmdpbiI6eyIkcmVmIjoiMTA5MSJ9LCJQYWRkaW5nIjp7IiRyZWYiOiIxMDkyIn0sIkJhY2tncm91bmQiOnsiJHJlZiI6IjEwOTMifSwiSXNWaXNpYmxlIjp0cnVlLCJXaWR0aCI6MC4wLCJIZWlnaHQiOjAuMCwiQm9yZGVyU3R5bGUiOm51bGwsIlBhcmVudFN0eWxlIjpudWxsfSwiRGF0ZUZvcm1hdCI6eyIkcmVmIjoiMTA5NSJ9LCJXZWVrTnVtYmVyaW5nIjp7IiRpZCI6IjI4NDgiLCJGb3JtYXQiOjAsIklzVmlzaWJsZSI6ZmFsc2UsIkxhc3RLbm93blZpc2liaWxpdHlTdGF0ZSI6ZmFsc2V9LCJJc1Zpc2libGUiOnRydWUsIlBhcmVudFN0eWxlIjpudWxsfSwiRGVmYXVsdFN3aW1sYW5lQWN0aXZpdHlTdHlsZSI6eyIkaWQiOiIyODQ5IiwiSGVhZGVyU3R5bGUiOnsiJGlkIjoiMjg1MCIsIlRleHRTdHlsZSI6eyIkaWQiOiIyODUxIiwiRm9udFNldHRpbmdzIjp7IiRpZCI6IjI4NTIiLCJGb250U2l6ZSI6MTEsIkZvbnROYW1lIjoiQ2FsaWJyaSIsIklzQm9sZCI6ZmFsc2UsIklzSXRhbGljIjpmYWxzZSwiSXNVbmRlcmxpbmVkIjpmYWxzZSwiUGFyZW50U3R5bGUiOm51bGx9LCJBdXRvU2l6ZSI6MCwiRm9yZWdyb3VuZCI6eyIkcmVmIjoiMTEwMiJ9LCJNYXhXaWR0aCI6IkluZmluaXR5IiwiTWF4SGVpZ2h0IjoiSW5maW5pdHkiLCJTbWFydEZvcmVncm91bmRJc0FjdGl2ZSI6ZmFsc2UsIkhvcml6b250YWxBbGlnbm1lbnQiOjAsIlZlcnRpY2FsQWxpZ25tZW50IjowLCJTbWFydEZvcmVncm91bmQiOm51bGwsIkJhY2tncm91bmRGaWxsVHlwZSI6MCwiTWFyZ2luIjp7IiRyZWYiOiIxMTA0In0sIlBhZGRpbmciOnsiJHJlZiI6IjExMDUifSwiQmFja2dyb3VuZCI6bnVsbCwiSXNWaXNpYmxlIjp0cnVlLCJXaWR0aCI6MC4wLCJIZWlnaHQiOjAuMCwiQm9yZGVyU3R5bGUiOm51bGwsIlBhcmVudFN0eWxlIjpudWxsfSwiUmVjdGFuZ2xlU3R5bGUiOnsiJGlkIjoiMjg1MyIsIk1hcmdpbiI6eyIkcmVmIjoiMTEwNyJ9LCJQYWRkaW5nIjp7IiRyZWYiOiIxMTA4In0sIkJhY2tncm91bmQiOnsiJHJlZiI6IjExMDkifSwiSXNWaXNpYmxlIjp0cnVlLCJXaWR0aCI6MC4wLCJIZWlnaHQiOjAuMCwiQm9yZGVyU3R5bGUiOnsiJGlkIjoiMjg1NCIsIkxpbmVDb2xvciI6eyIkcmVmIjoiMTExMiJ9LCJMaW5lV2VpZ2h0IjowLjAsIkxpbmVUeXBlIjowLCJQYXJlbnRTdHlsZSI6bnVsbH0sIlBhcmVudFN0eWxlIjpudWxsfSwiTWFyZ2luIjp7IiRyZWYiOiIxMTE0In0sIlBhZGRpbmciOnsiJHJlZiI6IjExMTUifSwiQmFja2dyb3VuZCI6bnVsbCwiSXNWaXNpYmxlIjp0cnVlLCJXaWR0aCI6MC4wLCJIZWlnaHQiOjAuMCwiQm9yZGVyU3R5bGUiOm51bGwsIlBhcmVudFN0eWxlIjpudWxsfSwiQmFja2dyb3VuZFN0eWxlIjp7IiRpZCI6IjI4NTUiLCJNYXJnaW4iOnsiJHJlZiI6IjExMTcifSwiUGFkZGluZyI6eyIkcmVmIjoiMTExOCJ9LCJCYWNrZ3JvdW5kIjp7IiRyZWYiOiI5ODYifSwiSXNWaXNpYmxlIjp0cnVlLCJXaWR0aCI6MC4wLCJIZWlnaHQiOjAuMCwiQm9yZGVyU3R5bGUiOnsiJGlkIjoiMjg1NiIsIkxpbmVDb2xvciI6eyIkcmVmIjoiMTEyMCJ9LCJMaW5lV2VpZ2h0IjowLjAsIkxpbmVUeXBlIjowLCJQYXJlbnRTdHlsZSI6bnVsbH0sIlBhcmVudFN0eWxlIjpudWxsfSwiTWFyZ2luIjp7IiRyZWYiOiIxMTIyIn0sIlBhZGRpbmciOnsiJHJlZiI6IjExMjMifSwiSXNWaXNpYmxlIjp0cnVlLCJXaWR0aCI6MC4wLCJIZWlnaHQiOjAuMCwiQm9yZGVyU3R5bGUiOm51bGwsIlBhcmVudFN0eWxlIjpudWxsfSwiTWFyZ2luIjp7IiRpZCI6IjI4NTciLCJUb3AiOjAuMCwiTGVmdCI6MC4wLCJSaWdodCI6MC4wLCJCb3R0b20iOjAuMH0sIlBhZGRpbmciOnsiJGlkIjoiMjg1OCIsIlRvcCI6MC4wLCJMZWZ0IjowLjAsIlJpZ2h0IjowLjAsIkJvdHRvbSI6MC4wfSwiSXNWaXNpYmxlIjpmYWxzZSwiV2lkdGgiOjAuMCwiSGVpZ2h0IjowLjAsIkJvcmRlclN0eWxlIjp7IiRpZCI6IjI4NTkiLCJMaW5lQ29sb3IiOm51bGwsIkxpbmVXZWlnaHQiOjAuMCwiTGluZVR5cGUiOjAsIlBhcmVudFN0eWxlIjpudWxsfSwiUGFyZW50U3R5bGUiOm51bGx9LHsiJGlkIjoiMjg2MCIsIlN0eWxlSWQiOiIwMDAwMDAwMC0wMDAwLTAwMDAtMDAwMC0wMDAwMDAwMDAwMDAiLCJIZWFkZXJTdHlsZSI6eyIkaWQiOiIyODYxIiwiVGV4dElzVmVydGljYWwiOmZhbHNlLCJUZXh0U3R5bGUiOnsiJGlkIjoiMjg2MiIsIkZvbnRTZXR0aW5ncyI6eyIkaWQiOiIyODYzIiwiRm9udFNpemUiOjEzLCJGb250TmFtZSI6IkNhbGlicmkiLCJJc0JvbGQiOnRydWUsIklzSXRhbGljIjpmYWxzZSwiSXNVbmRlcmxpbmVkIjpmYWxzZSwiUGFyZW50U3R5bGUiOm51bGx9LCJBdXRvU2l6ZSI6MCwiRm9yZWdyb3VuZCI6eyIkaWQiOiIyODY0IiwiQ29sb3IiOnsiJGlkIjoiMjg2NSIsIkEiOjI1NSwiUiI6MjU1LCJHIjoyNTUsIkIiOjI1NX19LCJNYXhXaWR0aCI6ODcuNjkwNTE2NDMxOTI0ODYzLCJNYXhIZWlnaHQiOjAuMCwiU21hcnRGb3JlZ3JvdW5kSXNBY3RpdmUiOmZhbHNlLCJIb3Jpem9udGFsQWxpZ25tZW50IjowLCJWZXJ0aWNhbEFsaWdubWVudCI6MCwiU21hcnRGb3JlZ3JvdW5kIjpudWxsLCJCYWNrZ3JvdW5kRmlsbFR5cGUiOjAsIk1hcmdpbiI6eyIkaWQiOiIyODY2IiwiVG9wIjowLjAsIkxlZnQiOjAuMCwiUmlnaHQiOjAuMCwiQm90dG9tIjowLjB9LCJQYWRkaW5nIjp7IiRpZCI6IjI4NjciLCJUb3AiOjAuMCwiTGVmdCI6MC4wLCJSaWdodCI6MC4wLCJCb3R0b20iOjAuMH0sIkJhY2tncm91bmQiOm51bGwsIklzVmlzaWJsZSI6ZmFsc2UsIldpZHRoIjowLjAsIkhlaWdodCI6MC4wLCJCb3JkZXJTdHlsZSI6bnVsbCwiUGFyZW50U3R5bGUiOm51bGx9LCJSZWN0YW5nbGVTdHlsZSI6eyIkaWQiOiIyODY4IiwiTWFyZ2luIjp7IiRpZCI6IjI4NjkiLCJUb3AiOjAuMCwiTGVmdCI6MC4wLCJSaWdodCI6MC4wLCJCb3R0b20iOjAuMH0sIlBhZGRpbmciOnsiJGlkIjoiMjg3MCIsIlRvcCI6MC4wLCJMZWZ0IjowLjAsIlJpZ2h0IjowLjAsIkJvdHRvbSI6MC4wfSwiQmFja2dyb3VuZCI6eyIkaWQiOiIyODcxIiwiQ29sb3IiOnsiJGlkIjoiMjg3MiIsIkEiOjIwNCwiUiI6MCwiRyI6ODIsIkIiOjE4MH19LCJJc1Zpc2libGUiOmZhbHNlLCJXaWR0aCI6MC4wLCJIZWlnaHQiOjAuMCwiQm9yZGVyU3R5bGUiOnsiJGlkIjoiMjg3MyIsIkxpbmVDb2xvciI6eyIkaWQiOiIyODc0IiwiJHR5cGUiOiJOTFJFLkNvbW1vbi5Eb20uU29saWRDb2xvckJydXNoLCBOTFJFLkNvbW1vbiIsIkNvbG9yIjp7IiRpZCI6IjI4NzUiLCJBIjoyNTUsIlIiOjY3LCJHIjo2MSwiQiI6NTZ9fSwiTGluZVdlaWdodCI6MC4wLCJMaW5lVHlwZSI6MCwiUGFyZW50U3R5bGUiOm51bGx9LCJQYXJlbnRTdHlsZSI6bnVsbH0sIk1hcmdpbiI6eyIkaWQiOiIyODc2IiwiVG9wIjowLjAsIkxlZnQiOjAuMCwiUmlnaHQiOjAuMCwiQm90dG9tIjowLjB9LCJQYWRkaW5nIjp7IiRpZCI6IjI4NzciLCJUb3AiOjAuMCwiTGVmdCI6MC4wLCJSaWdodCI6MC4wLCJCb3R0b20iOjAuMH0sIkJhY2tncm91bmQiOm51bGwsIklzVmlzaWJsZSI6dHJ1ZSwiV2lkdGgiOjAuMCwiSGVpZ2h0IjowLjAsIkJvcmRlclN0eWxlIjpudWxsLCJQYXJlbnRTdHlsZSI6bnVsbH0sIkJhY2tncm91bmRTdHlsZSI6eyIkaWQiOiIyODc4IiwiTWFyZ2luIjp7IiRpZCI6IjI4NzkiLCJUb3AiOjAuMCwiTGVmdCI6MC4wLCJSaWdodCI6MC4wLCJCb3R0b20iOjAuMH0sIlBhZGRpbmciOnsiJGlkIjoiMjg4MCIsIlRvcCI6MC4wLCJMZWZ0IjowLjAsIlJpZ2h0IjowLjAsIkJvdHRvbSI6MC4wfSwiQmFja2dyb3VuZCI6eyIkaWQiOiIyODgxIiwiQ29sb3IiOnsiJGlkIjoiMjg4MiIsIkEiOjM4LCJSIjoxODEsIkciOjE4MSwiQiI6MTgxfX0sIklzVmlzaWJsZSI6dHJ1ZSwiV2lkdGgiOjAuMCwiSGVpZ2h0IjowLjAsIkJvcmRlclN0eWxlIjp7IiRpZCI6IjI4ODMiLCJMaW5lQ29sb3IiOnsiJGlkIjoiMjg4NCIsIiR0eXBlIjoiTkxSRS5Db21tb24uRG9tLlNvbGlkQ29sb3JCcnVzaCwgTkxSRS5Db21tb24iLCJDb2xvciI6eyIkaWQiOiIyODg1IiwiQSI6MjU1LCJSIjoyMzQsIkciOjIyLCJCIjozMH19LCJMaW5lV2VpZ2h0IjowLjAsIkxpbmVUeXBlIjowLCJQYXJlbnRTdHlsZSI6bnVsbH0sIlBhcmVudFN0eWxlIjpudWxsfSwiSXNBYm92ZVRpbWViYW5kIjpmYWxzZSwiU3BhY2luZyI6NSwiRGVmYXVsdFN3aW1sYW5lVGFza1N0eWxlIjp7IiRpZCI6IjI4ODYiLCIkdHlwZSI6Ik5MUkUuQ29tbW9uLkRvbS5TdHlsZXMuRXhwbGljaXRTZXRhYmxlVGFza1N0eWxlLCBOTFJFLkNvbW1vbiIsIlNoYXBlIjowLCJTaGFwZVRoaWNrbmVzcyI6MCwiRHVyYXRpb25Gb3JtYXQiOjAsIkluY2x1ZGVOb25Xb3JraW5nRGF5c0luRHVyYXRpb24iOmZhbHNlLCJQZXJjZW50YWdlQ29tcGxldGVTdHlsZSI6eyIkaWQiOiIyODg3IiwiRm9udFNldHRpbmdzIjp7IiRpZCI6IjI4ODgiLCJGb250U2l6ZSI6MTAsIkZvbnROYW1lIjoiQ2FsaWJyaSIsIklzQm9sZCI6ZmFsc2UsIklzSXRhbGljIjpmYWxzZSwiSXNVbmRlcmxpbmVkIjpmYWxzZSwiUGFyZW50U3R5bGUiOm51bGx9LCJBdXRvU2l6ZSI6MCwiRm9yZWdyb3VuZCI6eyIkcmVmIjoiMTE3OCJ9LCJNYXhXaWR0aCI6MjAwLjAsIk1heEhlaWdodCI6IkluZmluaXR5IiwiU21hcnRGb3JlZ3JvdW5kSXNBY3RpdmUiOmZhbHNlLCJIb3Jpem9udGFsQWxpZ25tZW50IjowLCJWZXJ0aWNhbEFsaWdubWVudCI6MCwiU21hcnRGb3JlZ3JvdW5kIjpudWxsLCJCYWNrZ3JvdW5kRmlsbFR5cGUiOjAsIk1hcmdpbiI6eyIkcmVmIjoiMTE4MCJ9LCJQYWRkaW5nIjp7IiRyZWYiOiIxMTgxIn0sIkJhY2tncm91bmQiOnsiJHJlZiI6IjExODIifSwiSXNWaXNpYmxlIjp0cnVlLCJXaWR0aCI6MC4wLCJIZWlnaHQiOjAuMCwiQm9yZGVyU3R5bGUiOm51bGwsIlBhcmVudFN0eWxlIjpudWxsfSwiRHVyYXRpb25TdHlsZSI6eyIkaWQiOiIyODg5IiwiRm9udFNldHRpbmdzIjp7IiRpZCI6IjI4OTAiLCJGb250U2l6ZSI6MTAsIkZvbnROYW1lIjoiQ2FsaWJyaSIsIklzQm9sZCI6ZmFsc2UsIklzSXRhbGljIjpmYWxzZSwiSXNVbmRlcmxpbmVkIjpmYWxzZSwiUGFyZW50U3R5bGUiOm51bGx9LCJBdXRvU2l6ZSI6MCwiRm9yZWdyb3VuZCI6eyIkcmVmIjoiMTE4NiJ9LCJNYXhXaWR0aCI6MjAwLjAsIk1heEhlaWdodCI6IkluZmluaXR5IiwiU21hcnRGb3JlZ3JvdW5kSXNBY3RpdmUiOmZhbHNlLCJIb3Jpem9udGFsQWxpZ25tZW50IjowLCJWZXJ0aWNhbEFsaWdubWVudCI6MCwiU21hcnRGb3JlZ3JvdW5kIjpudWxsLCJCYWNrZ3JvdW5kRmlsbFR5cGUiOjAsIk1hcmdpbiI6eyIkcmVmIjoiMTE4OCJ9LCJQYWRkaW5nIjp7IiRyZWYiOiIxMTg5In0sIkJhY2tncm91bmQiOnsiJHJlZiI6IjExOTAifSwiSXNWaXNpYmxlIjp0cnVlLCJXaWR0aCI6MC4wLCJIZWlnaHQiOjAuMCwiQm9yZGVyU3R5bGUiOm51bGwsIlBhcmVudFN0eWxlIjpudWxsfSwiSG9yaXpvbnRhbENvbm5lY3RvclN0eWxlIjp7IiRpZCI6IjI4OTEiLCJMaW5lQ29sb3IiOnsiJHJlZiI6IjExOTIifSwiTGluZVdlaWdodCI6MS4wLCJMaW5lVHlwZSI6MCwiUGFyZW50U3R5bGUiOm51bGx9LCJWZXJ0aWNhbENvbm5lY3RvclN0eWxlIjp7IiRpZCI6IjI4OTIiLCJMaW5lQ29sb3IiOnsiJHJlZiI6IjExOTUifSwiTGluZVdlaWdodCI6MC4wLCJMaW5lVHlwZSI6MCwiUGFyZW50U3R5bGUiOm51bGx9LCJNYXJnaW4iOm51bGwsIlN0YXJ0RGF0ZVBvc2l0aW9uIjo0LCJFbmREYXRlUG9zaXRpb24iOjQsIkRhdGVJc1Zpc2libGUiOnRydWUsIlRpdGxlUG9zaXRpb24iOjMsIkR1cmF0aW9uUG9zaXRpb24iOjYsIlBlcmNlbnRhZ2VDb21wbGV0ZWRQb3NpdGlvbiI6NiwiU3BhY2luZyI6MywiSXNCZWxvd1RpbWViYW5kIjp0cnVlLCJQZXJjZW50YWdlQ29tcGxldGVTaGFwZU9wYWNpdHkiOjM1LCJTaGFwZVN0eWxlIjp7IiRpZCI6IjI4OTMiLCJNYXJnaW4iOnsiJHJlZiI6IjExOTgifSwiUGFkZGluZyI6eyIkcmVmIjoiMTE5OSJ9LCJCYWNrZ3JvdW5kIjp7IiRyZWYiOiIxMjAwIn0sIklzVmlzaWJsZSI6dHJ1ZSwiV2lkdGgiOjAuMCwiSGVpZ2h0IjoxMC4wLCJCb3JkZXJTdHlsZSI6eyIkaWQiOiIyODk0IiwiTGluZUNvbG9yIjp7IiRyZWYiOiIxMjAzIn0sIkxpbmVXZWlnaHQiOjAuMCwiTGluZVR5cGUiOjAsIlBhcmVudFN0eWxlIjpudWxsfSwiUGFyZW50U3R5bGUiOm51bGx9LCJUaXRsZVN0eWxlIjp7IiRpZCI6IjI4OTUiLCJGb250U2V0dGluZ3MiOnsiJGlkIjoiMjg5NiIsIkZvbnRTaXplIjoxMCwiRm9udE5hbWUiOiJDYWxpYnJpIiwiSXNCb2xkIjp0cnVlLCJJc0l0YWxpYyI6ZmFsc2UsIklzVW5kZXJsaW5lZCI6ZmFsc2UsIlBhcmVudFN0eWxlIjpudWxsfSwiQXV0b1NpemUiOjAsIkZvcmVncm91bmQiOnsiJHJlZiI6IjEyMDcifSwiTWF4V2lkdGgiOjk2MC4wLCJNYXhIZWlnaHQiOiJJbmZpbml0eSIsIlNtYXJ0Rm9yZWdyb3VuZElzQWN0aXZlIjpmYWxzZSwiSG9yaXpvbnRhbEFsaWdubWVudCI6MiwiVmVydGljYWxBbGlnbm1lbnQiOjAsIlNtYXJ0Rm9yZWdyb3VuZCI6bnVsbCwiQmFja2dyb3VuZEZpbGxUeXBlIjowLCJNYXJnaW4iOnsiJHJlZiI6IjEyMDkifSwiUGFkZGluZyI6eyIkcmVmIjoiMTIxMCJ9LCJCYWNrZ3JvdW5kIjp7IiRyZWYiOiIxMjExIn0sIklzVmlzaWJsZSI6dHJ1ZSwiV2lkdGgiOjAuMCwiSGVpZ2h0IjowLjAsIkJvcmRlclN0eWxlIjpudWxsLCJQYXJlbnRTdHlsZSI6bnVsbH0sIkRhdGVTdHlsZSI6eyIkaWQiOiIyODk3IiwiRm9udFNldHRpbmdzIjp7IiRpZCI6IjI4OTgiLCJGb250U2l6ZSI6MTAsIkZvbnROYW1lIjoiQ2FsaWJyaSIsIklzQm9sZCI6ZmFsc2UsIklzSXRhbGljIjpmYWxzZSwiSXNVbmRlcmxpbmVkIjpmYWxzZSwiUGFyZW50U3R5bGUiOm51bGx9LCJBdXRvU2l6ZSI6MCwiRm9yZWdyb3VuZCI6eyIkcmVmIjoiMTIxNCJ9LCJNYXhXaWR0aCI6MjAwLjAsIk1heEhlaWdodCI6IkluZmluaXR5IiwiU21hcnRGb3JlZ3JvdW5kSXNBY3RpdmUiOmZhbHNlLCJIb3Jpem9udGFsQWxpZ25tZW50IjowLCJWZXJ0aWNhbEFsaWdubWVudCI6MCwiU21hcnRGb3JlZ3JvdW5kIjpudWxsLCJCYWNrZ3JvdW5kRmlsbFR5cGUiOjAsIk1hcmdpbiI6eyIkcmVmIjoiMTIxNiJ9LCJQYWRkaW5nIjp7IiRyZWYiOiIxMjE3In0sIkJhY2tncm91bmQiOnsiJHJlZiI6IjEyMTgifSwiSXNWaXNpYmxlIjp0cnVlLCJXaWR0aCI6MC4wLCJIZWlnaHQiOjAuMCwiQm9yZGVyU3R5bGUiOm51bGwsIlBhcmVudFN0eWxlIjpudWxsfSwiRGF0ZUZvcm1hdCI6eyIkcmVmIjoiMTIxOSJ9LCJXZWVrTnVtYmVyaW5nIjp7IiRpZCI6IjI4OTkiLCJGb3JtYXQiOjAsIklzVmlzaWJsZSI6ZmFsc2UsIkxhc3RLbm93blZpc2liaWxpdHlTdGF0ZSI6ZmFsc2V9LCJJc1Zpc2libGUiOnRydWUsIlBhcmVudFN0eWxlIjpudWxsLCJfZXhwbGljaXRseVNldCI6eyIkaWQiOiIyOTAw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RlZmF1bHRTd2ltbGFuZU1vdFN0eWxlIjp7IiRpZCI6IjI5MDEiLCJTaGFwZSI6MTcsIkNvbm5lY3Rvck1hcmdpbiI6eyIkcmVmIjoiMTIyMyJ9LCJDb25uZWN0b3JTdHlsZSI6eyIkaWQiOiIyOTAyIiwiTGluZUNvbG9yIjp7IiRyZWYiOiIxMjI1In0sIkxpbmVXZWlnaHQiOjEuMCwiTGluZVR5cGUiOjAsIlBhcmVudFN0eWxlIjpudWxsfSwiSXNCZWxvd1RpbWViYW5kIjpmYWxzZSwiUG9zaXRpb25PblRhc2siOjEsIkhpZGVEYXRlIjpmYWxzZSwiU2hhcGVTaXplIjowLCJTcGFjaW5nIjoxLjAsIlBhZGRpbmciOnsiJHJlZiI6IjEyMjcifSwiU2hhcGVTdHlsZSI6eyIkaWQiOiIyOTAzIiwiTWFyZ2luIjp7IiRyZWYiOiIxMjI5In0sIlBhZGRpbmciOnsiJHJlZiI6IjEyMzAifSwiQmFja2dyb3VuZCI6eyIkcmVmIjoiMTIzMSJ9LCJJc1Zpc2libGUiOnRydWUsIldpZHRoIjoxNC4wLCJIZWlnaHQiOjE0LjAsIkJvcmRlclN0eWxlIjp7IiRpZCI6IjI5MDQiLCJMaW5lQ29sb3IiOnsiJHJlZiI6IjEyMzQifSwiTGluZVdlaWdodCI6MC4wLCJMaW5lVHlwZSI6MCwiUGFyZW50U3R5bGUiOm51bGx9LCJQYXJlbnRTdHlsZSI6bnVsbH0sIlRpdGxlU3R5bGUiOnsiJGlkIjoiMjkwNSIsIkZvbnRTZXR0aW5ncyI6eyIkaWQiOiIyOTA2IiwiRm9udFNpemUiOjEwLCJGb250TmFtZSI6IkNhbGlicmkiLCJJc0JvbGQiOmZhbHNlLCJJc0l0YWxpYyI6ZmFsc2UsIklzVW5kZXJsaW5lZCI6ZmFsc2UsIlBhcmVudFN0eWxlIjpudWxsfSwiQXV0b1NpemUiOjAsIkZvcmVncm91bmQiOnsiJHJlZiI6IjEyMzgifSwiTWF4V2lkdGgiOjIwMC4wLCJNYXhIZWlnaHQiOiJJbmZpbml0eSIsIlNtYXJ0Rm9yZWdyb3VuZElzQWN0aXZlIjpmYWxzZSwiSG9yaXpvbnRhbEFsaWdubWVudCI6MSwiVmVydGljYWxBbGlnbm1lbnQiOjAsIlNtYXJ0Rm9yZWdyb3VuZCI6bnVsbCwiQmFja2dyb3VuZEZpbGxUeXBlIjowLCJNYXJnaW4iOnsiJHJlZiI6IjEyNDAifSwiUGFkZGluZyI6eyIkcmVmIjoiMTI0MSJ9LCJCYWNrZ3JvdW5kIjp7IiRyZWYiOiIxMjQyIn0sIklzVmlzaWJsZSI6dHJ1ZSwiV2lkdGgiOjAuMCwiSGVpZ2h0IjowLjAsIkJvcmRlclN0eWxlIjpudWxsLCJQYXJlbnRTdHlsZSI6bnVsbH0sIkRhdGVTdHlsZSI6eyIkaWQiOiIyOTA3IiwiRm9udFNldHRpbmdzIjp7IiRpZCI6IjI5MDgiLCJGb250U2l6ZSI6MTAsIkZvbnROYW1lIjoiQ2FsaWJyaSIsIklzQm9sZCI6ZmFsc2UsIklzSXRhbGljIjpmYWxzZSwiSXNVbmRlcmxpbmVkIjpmYWxzZSwiUGFyZW50U3R5bGUiOm51bGx9LCJBdXRvU2l6ZSI6MCwiRm9yZWdyb3VuZCI6eyIkcmVmIjoiMTI0NiJ9LCJNYXhXaWR0aCI6MjAwLjAsIk1heEhlaWdodCI6IkluZmluaXR5IiwiU21hcnRGb3JlZ3JvdW5kSXNBY3RpdmUiOmZhbHNlLCJIb3Jpem9udGFsQWxpZ25tZW50IjowLCJWZXJ0aWNhbEFsaWdubWVudCI6MCwiU21hcnRGb3JlZ3JvdW5kIjpudWxsLCJCYWNrZ3JvdW5kRmlsbFR5cGUiOjAsIk1hcmdpbiI6eyIkcmVmIjoiMTI0OCJ9LCJQYWRkaW5nIjp7IiRyZWYiOiIxMjQ5In0sIkJhY2tncm91bmQiOnsiJHJlZiI6IjEyNTAifSwiSXNWaXNpYmxlIjp0cnVlLCJXaWR0aCI6MC4wLCJIZWlnaHQiOjAuMCwiQm9yZGVyU3R5bGUiOm51bGwsIlBhcmVudFN0eWxlIjpudWxsfSwiRGF0ZUZvcm1hdCI6eyIkcmVmIjoiMTI1MSJ9LCJXZWVrTnVtYmVyaW5nIjp7IiRpZCI6IjI5MDkiLCJGb3JtYXQiOjAsIklzVmlzaWJsZSI6ZmFsc2UsIkxhc3RLbm93blZpc2liaWxpdHlTdGF0ZSI6ZmFsc2V9LCJJc1Zpc2libGUiOnRydWUsIlBhcmVudFN0eWxlIjpudWxsfSwiRGVmYXVsdFN3aW1sYW5lTWlsZXN0b25lU3R5bGUiOnsiJGlkIjoiMjkxMCIsIlRpdGxlUG9zaXRpb24iOiJSaWdodCIsIkRhdGVQb3NpdGlvbiI6IkxlZnQiLCJTaGFwZVR5cGUiOjE3LCJTaGFwZVNpemUiOjAsIlNwYWNpbmciOjUsIlNoYXBlU3R5bGUiOnsiJGlkIjoiMjkxMSIsIk1hcmdpbiI6eyIkcmVmIjoiMTI1NiJ9LCJQYWRkaW5nIjp7IiRyZWYiOiIxMjU3In0sIkJhY2tncm91bmQiOnsiJHJlZiI6IjEyNTgifSwiSXNWaXNpYmxlIjp0cnVlLCJXaWR0aCI6MTQuMCwiSGVpZ2h0IjoxNC4wLCJCb3JkZXJTdHlsZSI6eyIkaWQiOiIyOTEyIiwiTGluZUNvbG9yIjp7IiRyZWYiOiIxMjYxIn0sIkxpbmVXZWlnaHQiOjAuMCwiTGluZVR5cGUiOjAsIlBhcmVudFN0eWxlIjpudWxsfSwiUGFyZW50U3R5bGUiOm51bGx9LCJUaXRsZVN0eWxlIjp7IiRpZCI6IjI5MTMiLCJGb250U2V0dGluZ3MiOnsiJGlkIjoiMjkxNCIsIkZvbnRTaXplIjoxMCwiRm9udE5hbWUiOiJDYWxpYnJpIiwiSXNCb2xkIjpmYWxzZSwiSXNJdGFsaWMiOmZhbHNlLCJJc1VuZGVybGluZWQiOmZhbHNlLCJQYXJlbnRTdHlsZSI6bnVsbH0sIkF1dG9TaXplIjowLCJGb3JlZ3JvdW5kIjp7IiRyZWYiOiIxMjY1In0sIk1heFdpZHRoIjoyMDAuMCwiTWF4SGVpZ2h0IjoiSW5maW5pdHkiLCJTbWFydEZvcmVncm91bmRJc0FjdGl2ZSI6ZmFsc2UsIkhvcml6b250YWxBbGlnbm1lbnQiOjEsIlZlcnRpY2FsQWxpZ25tZW50IjowLCJTbWFydEZvcmVncm91bmQiOm51bGwsIkJhY2tncm91bmRGaWxsVHlwZSI6MCwiTWFyZ2luIjp7IiRyZWYiOiIxMjY3In0sIlBhZGRpbmciOnsiJHJlZiI6IjEyNjgifSwiQmFja2dyb3VuZCI6eyIkcmVmIjoiMTI2OSJ9LCJJc1Zpc2libGUiOnRydWUsIldpZHRoIjowLjAsIkhlaWdodCI6MC4wLCJCb3JkZXJTdHlsZSI6bnVsbCwiUGFyZW50U3R5bGUiOm51bGx9LCJEYXRlU3R5bGUiOnsiJGlkIjoiMjkxNSIsIkZvbnRTZXR0aW5ncyI6eyIkaWQiOiIyOTE2IiwiRm9udFNpemUiOjEwLCJGb250TmFtZSI6IkNhbGlicmkiLCJJc0JvbGQiOmZhbHNlLCJJc0l0YWxpYyI6ZmFsc2UsIklzVW5kZXJsaW5lZCI6ZmFsc2UsIlBhcmVudFN0eWxlIjpudWxsfSwiQXV0b1NpemUiOjAsIkZvcmVncm91bmQiOnsiJHJlZiI6IjEyNzMifSwiTWF4V2lkdGgiOjIwMC4wLCJNYXhIZWlnaHQiOiJJbmZpbml0eSIsIlNtYXJ0Rm9yZWdyb3VuZElzQWN0aXZlIjpmYWxzZSwiSG9yaXpvbnRhbEFsaWdubWVudCI6MCwiVmVydGljYWxBbGlnbm1lbnQiOjAsIlNtYXJ0Rm9yZWdyb3VuZCI6bnVsbCwiQmFja2dyb3VuZEZpbGxUeXBlIjowLCJNYXJnaW4iOnsiJHJlZiI6IjEyNzUifSwiUGFkZGluZyI6eyIkcmVmIjoiMTI3NiJ9LCJCYWNrZ3JvdW5kIjp7IiRyZWYiOiIxMjc3In0sIklzVmlzaWJsZSI6dHJ1ZSwiV2lkdGgiOjAuMCwiSGVpZ2h0IjowLjAsIkJvcmRlclN0eWxlIjpudWxsLCJQYXJlbnRTdHlsZSI6bnVsbH0sIkRhdGVGb3JtYXQiOnsiJHJlZiI6IjEyNzkifSwiV2Vla051bWJlcmluZyI6eyIkaWQiOiIyOTE3IiwiRm9ybWF0IjowLCJJc1Zpc2libGUiOmZhbHNlLCJMYXN0S25vd25WaXNpYmlsaXR5U3RhdGUiOmZhbHNlfSwiSXNWaXNpYmxlIjp0cnVlLCJQYXJlbnRTdHlsZSI6bnVsbH0sIkRlZmF1bHRTd2ltbGFuZUFjdGl2aXR5U3R5bGUiOnsiJGlkIjoiMjkxOCIsIkhlYWRlclN0eWxlIjp7IiRpZCI6IjI5MTkiLCJUZXh0U3R5bGUiOnsiJGlkIjoiMjkyMCIsIkZvbnRTZXR0aW5ncyI6eyIkaWQiOiIyOTIxIiwiRm9udFNpemUiOjExLCJGb250TmFtZSI6IkNhbGlicmkiLCJJc0JvbGQiOmZhbHNlLCJJc0l0YWxpYyI6ZmFsc2UsIklzVW5kZXJsaW5lZCI6ZmFsc2UsIlBhcmVudFN0eWxlIjpudWxsfSwiQXV0b1NpemUiOjAsIkZvcmVncm91bmQiOnsiJHJlZiI6IjEyODYifSwiTWF4V2lkdGgiOiJJbmZpbml0eSIsIk1heEhlaWdodCI6IkluZmluaXR5IiwiU21hcnRGb3JlZ3JvdW5kSXNBY3RpdmUiOmZhbHNlLCJIb3Jpem9udGFsQWxpZ25tZW50IjowLCJWZXJ0aWNhbEFsaWdubWVudCI6MCwiU21hcnRGb3JlZ3JvdW5kIjpudWxsLCJCYWNrZ3JvdW5kRmlsbFR5cGUiOjAsIk1hcmdpbiI6eyIkcmVmIjoiMTI4OCJ9LCJQYWRkaW5nIjp7IiRyZWYiOiIxMjg5In0sIkJhY2tncm91bmQiOm51bGwsIklzVmlzaWJsZSI6dHJ1ZSwiV2lkdGgiOjAuMCwiSGVpZ2h0IjowLjAsIkJvcmRlclN0eWxlIjpudWxsLCJQYXJlbnRTdHlsZSI6bnVsbH0sIlJlY3RhbmdsZVN0eWxlIjp7IiRpZCI6IjI5MjIiLCJNYXJnaW4iOnsiJHJlZiI6IjEyOTEifSwiUGFkZGluZyI6eyIkcmVmIjoiMTI5MiJ9LCJCYWNrZ3JvdW5kIjp7IiRyZWYiOiIxMjkzIn0sIklzVmlzaWJsZSI6dHJ1ZSwiV2lkdGgiOjAuMCwiSGVpZ2h0IjowLjAsIkJvcmRlclN0eWxlIjp7IiRpZCI6IjI5MjMiLCJMaW5lQ29sb3IiOnsiJHJlZiI6IjEyOTYifSwiTGluZVdlaWdodCI6MC4wLCJMaW5lVHlwZSI6MCwiUGFyZW50U3R5bGUiOm51bGx9LCJQYXJlbnRTdHlsZSI6bnVsbH0sIk1hcmdpbiI6eyIkcmVmIjoiMTI5OCJ9LCJQYWRkaW5nIjp7IiRyZWYiOiIxMjk5In0sIkJhY2tncm91bmQiOm51bGwsIklzVmlzaWJsZSI6dHJ1ZSwiV2lkdGgiOjAuMCwiSGVpZ2h0IjowLjAsIkJvcmRlclN0eWxlIjpudWxsLCJQYXJlbnRTdHlsZSI6bnVsbH0sIkJhY2tncm91bmRTdHlsZSI6eyIkaWQiOiIyOTI0IiwiTWFyZ2luIjp7IiRyZWYiOiIxMzAxIn0sIlBhZGRpbmciOnsiJHJlZiI6IjEzMDIifSwiQmFja2dyb3VuZCI6eyIkcmVmIjoiMTE3MCJ9LCJJc1Zpc2libGUiOnRydWUsIldpZHRoIjowLjAsIkhlaWdodCI6MC4wLCJCb3JkZXJTdHlsZSI6eyIkaWQiOiIyOTI1IiwiTGluZUNvbG9yIjp7IiRyZWYiOiIxMzA0In0sIkxpbmVXZWlnaHQiOjAuMCwiTGluZVR5cGUiOjAsIlBhcmVudFN0eWxlIjpudWxsfSwiUGFyZW50U3R5bGUiOm51bGx9LCJNYXJnaW4iOnsiJHJlZiI6IjEzMDYifSwiUGFkZGluZyI6eyIkcmVmIjoiMTMwNyJ9LCJJc1Zpc2libGUiOnRydWUsIldpZHRoIjowLjAsIkhlaWdodCI6MC4wLCJCb3JkZXJTdHlsZSI6bnVsbCwiUGFyZW50U3R5bGUiOm51bGx9LCJNYXJnaW4iOnsiJGlkIjoiMjkyNiIsIlRvcCI6MC4wLCJMZWZ0IjowLjAsIlJpZ2h0IjowLjAsIkJvdHRvbSI6MC4wfSwiUGFkZGluZyI6eyIkaWQiOiIyOTI3IiwiVG9wIjowLjAsIkxlZnQiOjAuMCwiUmlnaHQiOjAuMCwiQm90dG9tIjowLjB9LCJJc1Zpc2libGUiOmZhbHNlLCJXaWR0aCI6MC4wLCJIZWlnaHQiOjAuMCwiQm9yZGVyU3R5bGUiOnsiJGlkIjoiMjkyOCIsIkxpbmVDb2xvciI6bnVsbCwiTGluZVdlaWdodCI6MC4wLCJMaW5lVHlwZSI6MCwiUGFyZW50U3R5bGUiOm51bGx9LCJQYXJlbnRTdHlsZSI6bnVsbH0seyIkaWQiOiIyOTI5IiwiU3R5bGVJZCI6IjAwMDAwMDAwLTAwMDAtMDAwMC0wMDAwLTAwMDAwMDAwMDAwMCIsIkhlYWRlclN0eWxlIjp7IiRpZCI6IjI5MzAiLCJUZXh0SXNWZXJ0aWNhbCI6ZmFsc2UsIlRleHRTdHlsZSI6eyIkaWQiOiIyOTMxIiwiRm9udFNldHRpbmdzIjp7IiRpZCI6IjI5MzIiLCJGb250U2l6ZSI6MTMsIkZvbnROYW1lIjoiQ2FsaWJyaSIsIklzQm9sZCI6dHJ1ZSwiSXNJdGFsaWMiOmZhbHNlLCJJc1VuZGVybGluZWQiOmZhbHNlLCJQYXJlbnRTdHlsZSI6bnVsbH0sIkF1dG9TaXplIjowLCJGb3JlZ3JvdW5kIjp7IiRpZCI6IjI5MzMiLCJDb2xvciI6eyIkaWQiOiIyOTM0IiwiQSI6MjU1LCJSIjoyNTUsIkciOjI1NSwiQiI6MjU1fX0sIk1heFdpZHRoIjo4Ny42OTA1MTY0MzE5MjQ4NjMsIk1heEhlaWdodCI6MC4wLCJTbWFydEZvcmVncm91bmRJc0FjdGl2ZSI6ZmFsc2UsIkhvcml6b250YWxBbGlnbm1lbnQiOjAsIlZlcnRpY2FsQWxpZ25tZW50IjowLCJTbWFydEZvcmVncm91bmQiOm51bGwsIkJhY2tncm91bmRGaWxsVHlwZSI6MCwiTWFyZ2luIjp7IiRpZCI6IjI5MzUiLCJUb3AiOjAuMCwiTGVmdCI6MC4wLCJSaWdodCI6MC4wLCJCb3R0b20iOjAuMH0sIlBhZGRpbmciOnsiJGlkIjoiMjkzNiIsIlRvcCI6MC4wLCJMZWZ0IjowLjAsIlJpZ2h0IjowLjAsIkJvdHRvbSI6MC4wfSwiQmFja2dyb3VuZCI6bnVsbCwiSXNWaXNpYmxlIjpmYWxzZSwiV2lkdGgiOjAuMCwiSGVpZ2h0IjowLjAsIkJvcmRlclN0eWxlIjpudWxsLCJQYXJlbnRTdHlsZSI6bnVsbH0sIlJlY3RhbmdsZVN0eWxlIjp7IiRpZCI6IjI5MzciLCJNYXJnaW4iOnsiJGlkIjoiMjkzOCIsIlRvcCI6MC4wLCJMZWZ0IjowLjAsIlJpZ2h0IjowLjAsIkJvdHRvbSI6MC4wfSwiUGFkZGluZyI6eyIkaWQiOiIyOTM5IiwiVG9wIjowLjAsIkxlZnQiOjAuMCwiUmlnaHQiOjAuMCwiQm90dG9tIjowLjB9LCJCYWNrZ3JvdW5kIjp7IiRpZCI6IjI5NDAiLCJDb2xvciI6eyIkaWQiOiIyOTQxIiwiQSI6MjA0LCJSIjozNywiRyI6NDcsIkIiOjEwOH19LCJJc1Zpc2libGUiOmZhbHNlLCJXaWR0aCI6MC4wLCJIZWlnaHQiOjAuMCwiQm9yZGVyU3R5bGUiOnsiJGlkIjoiMjk0MiIsIkxpbmVDb2xvciI6eyIkaWQiOiIyOTQzIiwiJHR5cGUiOiJOTFJFLkNvbW1vbi5Eb20uU29saWRDb2xvckJydXNoLCBOTFJFLkNvbW1vbiIsIkNvbG9yIjp7IiRpZCI6IjI5NDQiLCJBIjoyNTUsIlIiOjg1LCJHIjo4MCwiQiI6Njh9fSwiTGluZVdlaWdodCI6MC4wLCJMaW5lVHlwZSI6MCwiUGFyZW50U3R5bGUiOm51bGx9LCJQYXJlbnRTdHlsZSI6bnVsbH0sIk1hcmdpbiI6eyIkaWQiOiIyOTQ1IiwiVG9wIjowLjAsIkxlZnQiOjAuMCwiUmlnaHQiOjAuMCwiQm90dG9tIjowLjB9LCJQYWRkaW5nIjp7IiRpZCI6IjI5NDYiLCJUb3AiOjAuMCwiTGVmdCI6MC4wLCJSaWdodCI6MC4wLCJCb3R0b20iOjAuMH0sIkJhY2tncm91bmQiOm51bGwsIklzVmlzaWJsZSI6dHJ1ZSwiV2lkdGgiOjAuMCwiSGVpZ2h0IjowLjAsIkJvcmRlclN0eWxlIjpudWxsLCJQYXJlbnRTdHlsZSI6bnVsbH0sIkJhY2tncm91bmRTdHlsZSI6eyIkaWQiOiIyOTQ3IiwiTWFyZ2luIjp7IiRpZCI6IjI5NDgiLCJUb3AiOjAuMCwiTGVmdCI6MC4wLCJSaWdodCI6MC4wLCJCb3R0b20iOjAuMH0sIlBhZGRpbmciOnsiJGlkIjoiMjk0OSIsIlRvcCI6MC4wLCJMZWZ0IjowLjAsIlJpZ2h0IjowLjAsIkJvdHRvbSI6MC4wfSwiQmFja2dyb3VuZCI6eyIkaWQiOiIyOTUwIiwiQ29sb3IiOnsiJGlkIjoiMjk1MSIsIkEiOjM4LCJSIjoxODEsIkciOjE4MSwiQiI6MTgxfX0sIklzVmlzaWJsZSI6dHJ1ZSwiV2lkdGgiOjAuMCwiSGVpZ2h0IjowLjAsIkJvcmRlclN0eWxlIjp7IiRpZCI6IjI5NTIiLCJMaW5lQ29sb3IiOnsiJGlkIjoiMjk1MyIsIiR0eXBlIjoiTkxSRS5Db21tb24uRG9tLlNvbGlkQ29sb3JCcnVzaCwgTkxSRS5Db21tb24iLCJDb2xvciI6eyIkaWQiOiIyOTU0IiwiQSI6MjU1LCJSIjoyMzQsIkciOjIyLCJCIjozMH19LCJMaW5lV2VpZ2h0IjowLjAsIkxpbmVUeXBlIjowLCJQYXJlbnRTdHlsZSI6bnVsbH0sIlBhcmVudFN0eWxlIjpudWxsfSwiSXNBYm92ZVRpbWViYW5kIjpmYWxzZSwiU3BhY2luZyI6NSwiRGVmYXVsdFN3aW1sYW5lVGFza1N0eWxlIjp7IiRpZCI6IjI5NTUiLCIkdHlwZSI6Ik5MUkUuQ29tbW9uLkRvbS5TdHlsZXMuRXhwbGljaXRTZXRhYmxlVGFza1N0eWxlLCBOTFJFLkNvbW1vbiIsIlNoYXBlIjowLCJTaGFwZVRoaWNrbmVzcyI6MCwiRHVyYXRpb25Gb3JtYXQiOjAsIkluY2x1ZGVOb25Xb3JraW5nRGF5c0luRHVyYXRpb24iOmZhbHNlLCJQZXJjZW50YWdlQ29tcGxldGVTdHlsZSI6eyIkaWQiOiIyOTU2IiwiRm9udFNldHRpbmdzIjp7IiRpZCI6IjI5NTciLCJGb250U2l6ZSI6MTAsIkZvbnROYW1lIjoiQ2FsaWJyaSIsIklzQm9sZCI6ZmFsc2UsIklzSXRhbGljIjpmYWxzZSwiSXNVbmRlcmxpbmVkIjpmYWxzZSwiUGFyZW50U3R5bGUiOm51bGx9LCJBdXRvU2l6ZSI6MCwiRm9yZWdyb3VuZCI6eyIkcmVmIjoiMTM2MiJ9LCJNYXhXaWR0aCI6MjAwLjAsIk1heEhlaWdodCI6IkluZmluaXR5IiwiU21hcnRGb3JlZ3JvdW5kSXNBY3RpdmUiOmZhbHNlLCJIb3Jpem9udGFsQWxpZ25tZW50IjowLCJWZXJ0aWNhbEFsaWdubWVudCI6MCwiU21hcnRGb3JlZ3JvdW5kIjpudWxsLCJCYWNrZ3JvdW5kRmlsbFR5cGUiOjAsIk1hcmdpbiI6eyIkcmVmIjoiMTM2NCJ9LCJQYWRkaW5nIjp7IiRyZWYiOiIxMzY1In0sIkJhY2tncm91bmQiOnsiJHJlZiI6IjEzNjYifSwiSXNWaXNpYmxlIjp0cnVlLCJXaWR0aCI6MC4wLCJIZWlnaHQiOjAuMCwiQm9yZGVyU3R5bGUiOm51bGwsIlBhcmVudFN0eWxlIjpudWxsfSwiRHVyYXRpb25TdHlsZSI6eyIkaWQiOiIyOTU4IiwiRm9udFNldHRpbmdzIjp7IiRpZCI6IjI5NTkiLCJGb250U2l6ZSI6MTAsIkZvbnROYW1lIjoiQ2FsaWJyaSIsIklzQm9sZCI6ZmFsc2UsIklzSXRhbGljIjpmYWxzZSwiSXNVbmRlcmxpbmVkIjpmYWxzZSwiUGFyZW50U3R5bGUiOm51bGx9LCJBdXRvU2l6ZSI6MCwiRm9yZWdyb3VuZCI6eyIkcmVmIjoiMTM3MCJ9LCJNYXhXaWR0aCI6MjAwLjAsIk1heEhlaWdodCI6IkluZmluaXR5IiwiU21hcnRGb3JlZ3JvdW5kSXNBY3RpdmUiOmZhbHNlLCJIb3Jpem9udGFsQWxpZ25tZW50IjowLCJWZXJ0aWNhbEFsaWdubWVudCI6MCwiU21hcnRGb3JlZ3JvdW5kIjpudWxsLCJCYWNrZ3JvdW5kRmlsbFR5cGUiOjAsIk1hcmdpbiI6eyIkcmVmIjoiMTM3MiJ9LCJQYWRkaW5nIjp7IiRyZWYiOiIxMzczIn0sIkJhY2tncm91bmQiOnsiJHJlZiI6IjEzNzQifSwiSXNWaXNpYmxlIjp0cnVlLCJXaWR0aCI6MC4wLCJIZWlnaHQiOjAuMCwiQm9yZGVyU3R5bGUiOm51bGwsIlBhcmVudFN0eWxlIjpudWxsfSwiSG9yaXpvbnRhbENvbm5lY3RvclN0eWxlIjp7IiRpZCI6IjI5NjAiLCJMaW5lQ29sb3IiOnsiJHJlZiI6IjEzNzYifSwiTGluZVdlaWdodCI6MS4wLCJMaW5lVHlwZSI6MCwiUGFyZW50U3R5bGUiOm51bGx9LCJWZXJ0aWNhbENvbm5lY3RvclN0eWxlIjp7IiRpZCI6IjI5NjEiLCJMaW5lQ29sb3IiOnsiJHJlZiI6IjEzNzkifSwiTGluZVdlaWdodCI6MC4wLCJMaW5lVHlwZSI6MCwiUGFyZW50U3R5bGUiOm51bGx9LCJNYXJnaW4iOm51bGwsIlN0YXJ0RGF0ZVBvc2l0aW9uIjo0LCJFbmREYXRlUG9zaXRpb24iOjQsIkRhdGVJc1Zpc2libGUiOnRydWUsIlRpdGxlUG9zaXRpb24iOjMsIkR1cmF0aW9uUG9zaXRpb24iOjYsIlBlcmNlbnRhZ2VDb21wbGV0ZWRQb3NpdGlvbiI6NiwiU3BhY2luZyI6MywiSXNCZWxvd1RpbWViYW5kIjp0cnVlLCJQZXJjZW50YWdlQ29tcGxldGVTaGFwZU9wYWNpdHkiOjM1LCJTaGFwZVN0eWxlIjp7IiRpZCI6IjI5NjIiLCJNYXJnaW4iOnsiJHJlZiI6IjEzODIifSwiUGFkZGluZyI6eyIkcmVmIjoiMTM4MyJ9LCJCYWNrZ3JvdW5kIjp7IiRyZWYiOiIxMzg0In0sIklzVmlzaWJsZSI6dHJ1ZSwiV2lkdGgiOjAuMCwiSGVpZ2h0IjoxMC4wLCJCb3JkZXJTdHlsZSI6eyIkaWQiOiIyOTYzIiwiTGluZUNvbG9yIjp7IiRyZWYiOiIxMzg3In0sIkxpbmVXZWlnaHQiOjAuMCwiTGluZVR5cGUiOjAsIlBhcmVudFN0eWxlIjpudWxsfSwiUGFyZW50U3R5bGUiOm51bGx9LCJUaXRsZVN0eWxlIjp7IiRpZCI6IjI5NjQiLCJGb250U2V0dGluZ3MiOnsiJGlkIjoiMjk2NSIsIkZvbnRTaXplIjoxMCwiRm9udE5hbWUiOiJDYWxpYnJpIiwiSXNCb2xkIjp0cnVlLCJJc0l0YWxpYyI6ZmFsc2UsIklzVW5kZXJsaW5lZCI6ZmFsc2UsIlBhcmVudFN0eWxlIjpudWxsfSwiQXV0b1NpemUiOjAsIkZvcmVncm91bmQiOnsiJHJlZiI6IjEzOTEifSwiTWF4V2lkdGgiOjk2MC4wLCJNYXhIZWlnaHQiOiJJbmZpbml0eSIsIlNtYXJ0Rm9yZWdyb3VuZElzQWN0aXZlIjpmYWxzZSwiSG9yaXpvbnRhbEFsaWdubWVudCI6MiwiVmVydGljYWxBbGlnbm1lbnQiOjAsIlNtYXJ0Rm9yZWdyb3VuZCI6bnVsbCwiQmFja2dyb3VuZEZpbGxUeXBlIjowLCJNYXJnaW4iOnsiJHJlZiI6IjEzOTMifSwiUGFkZGluZyI6eyIkcmVmIjoiMTM5NCJ9LCJCYWNrZ3JvdW5kIjp7IiRyZWYiOiIxMzk1In0sIklzVmlzaWJsZSI6dHJ1ZSwiV2lkdGgiOjAuMCwiSGVpZ2h0IjowLjAsIkJvcmRlclN0eWxlIjpudWxsLCJQYXJlbnRTdHlsZSI6bnVsbH0sIkRhdGVTdHlsZSI6eyIkaWQiOiIyOTY2IiwiRm9udFNldHRpbmdzIjp7IiRpZCI6IjI5NjciLCJGb250U2l6ZSI6MTAsIkZvbnROYW1lIjoiQ2FsaWJyaSIsIklzQm9sZCI6ZmFsc2UsIklzSXRhbGljIjpmYWxzZSwiSXNVbmRlcmxpbmVkIjpmYWxzZSwiUGFyZW50U3R5bGUiOm51bGx9LCJBdXRvU2l6ZSI6MCwiRm9yZWdyb3VuZCI6eyIkcmVmIjoiMTM5OCJ9LCJNYXhXaWR0aCI6MjAwLjAsIk1heEhlaWdodCI6IkluZmluaXR5IiwiU21hcnRGb3JlZ3JvdW5kSXNBY3RpdmUiOmZhbHNlLCJIb3Jpem9udGFsQWxpZ25tZW50IjowLCJWZXJ0aWNhbEFsaWdubWVudCI6MCwiU21hcnRGb3JlZ3JvdW5kIjpudWxsLCJCYWNrZ3JvdW5kRmlsbFR5cGUiOjAsIk1hcmdpbiI6eyIkcmVmIjoiMTQwMCJ9LCJQYWRkaW5nIjp7IiRyZWYiOiIxNDAxIn0sIkJhY2tncm91bmQiOnsiJHJlZiI6IjE0MDIifSwiSXNWaXNpYmxlIjp0cnVlLCJXaWR0aCI6MC4wLCJIZWlnaHQiOjAuMCwiQm9yZGVyU3R5bGUiOm51bGwsIlBhcmVudFN0eWxlIjpudWxsfSwiRGF0ZUZvcm1hdCI6eyIkcmVmIjoiMTQwMyJ9LCJXZWVrTnVtYmVyaW5nIjp7IiRpZCI6IjI5NjgiLCJGb3JtYXQiOjAsIklzVmlzaWJsZSI6ZmFsc2UsIkxhc3RLbm93blZpc2liaWxpdHlTdGF0ZSI6ZmFsc2V9LCJJc1Zpc2libGUiOnRydWUsIlBhcmVudFN0eWxlIjpudWxsLCJfZXhwbGljaXRseVNldCI6eyIkaWQiOiIyOTY5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RlZmF1bHRTd2ltbGFuZU1vdFN0eWxlIjp7IiRpZCI6IjI5NzAiLCJTaGFwZSI6MTcsIkNvbm5lY3Rvck1hcmdpbiI6eyIkcmVmIjoiMTQwNyJ9LCJDb25uZWN0b3JTdHlsZSI6eyIkaWQiOiIyOTcxIiwiTGluZUNvbG9yIjp7IiRyZWYiOiIxNDA5In0sIkxpbmVXZWlnaHQiOjEuMCwiTGluZVR5cGUiOjAsIlBhcmVudFN0eWxlIjpudWxsfSwiSXNCZWxvd1RpbWViYW5kIjpmYWxzZSwiUG9zaXRpb25PblRhc2siOjEsIkhpZGVEYXRlIjpmYWxzZSwiU2hhcGVTaXplIjowLCJTcGFjaW5nIjoxLjAsIlBhZGRpbmciOnsiJHJlZiI6IjE0MTEifSwiU2hhcGVTdHlsZSI6eyIkaWQiOiIyOTcyIiwiTWFyZ2luIjp7IiRyZWYiOiIxNDEzIn0sIlBhZGRpbmciOnsiJHJlZiI6IjE0MTQifSwiQmFja2dyb3VuZCI6eyIkcmVmIjoiMTQxNSJ9LCJJc1Zpc2libGUiOnRydWUsIldpZHRoIjoxNC4wLCJIZWlnaHQiOjE0LjAsIkJvcmRlclN0eWxlIjp7IiRpZCI6IjI5NzMiLCJMaW5lQ29sb3IiOnsiJHJlZiI6IjE0MTgifSwiTGluZVdlaWdodCI6MC4wLCJMaW5lVHlwZSI6MCwiUGFyZW50U3R5bGUiOm51bGx9LCJQYXJlbnRTdHlsZSI6bnVsbH0sIlRpdGxlU3R5bGUiOnsiJGlkIjoiMjk3NCIsIkZvbnRTZXR0aW5ncyI6eyIkaWQiOiIyOTc1IiwiRm9udFNpemUiOjEwLCJGb250TmFtZSI6IkNhbGlicmkiLCJJc0JvbGQiOmZhbHNlLCJJc0l0YWxpYyI6ZmFsc2UsIklzVW5kZXJsaW5lZCI6ZmFsc2UsIlBhcmVudFN0eWxlIjpudWxsfSwiQXV0b1NpemUiOjAsIkZvcmVncm91bmQiOnsiJHJlZiI6IjE0MjIifSwiTWF4V2lkdGgiOjIwMC4wLCJNYXhIZWlnaHQiOiJJbmZpbml0eSIsIlNtYXJ0Rm9yZWdyb3VuZElzQWN0aXZlIjpmYWxzZSwiSG9yaXpvbnRhbEFsaWdubWVudCI6MSwiVmVydGljYWxBbGlnbm1lbnQiOjAsIlNtYXJ0Rm9yZWdyb3VuZCI6bnVsbCwiQmFja2dyb3VuZEZpbGxUeXBlIjowLCJNYXJnaW4iOnsiJHJlZiI6IjE0MjQifSwiUGFkZGluZyI6eyIkcmVmIjoiMTQyNSJ9LCJCYWNrZ3JvdW5kIjp7IiRyZWYiOiIxNDI2In0sIklzVmlzaWJsZSI6dHJ1ZSwiV2lkdGgiOjAuMCwiSGVpZ2h0IjowLjAsIkJvcmRlclN0eWxlIjpudWxsLCJQYXJlbnRTdHlsZSI6bnVsbH0sIkRhdGVTdHlsZSI6eyIkaWQiOiIyOTc2IiwiRm9udFNldHRpbmdzIjp7IiRpZCI6IjI5NzciLCJGb250U2l6ZSI6MTAsIkZvbnROYW1lIjoiQ2FsaWJyaSIsIklzQm9sZCI6ZmFsc2UsIklzSXRhbGljIjpmYWxzZSwiSXNVbmRlcmxpbmVkIjpmYWxzZSwiUGFyZW50U3R5bGUiOm51bGx9LCJBdXRvU2l6ZSI6MCwiRm9yZWdyb3VuZCI6eyIkcmVmIjoiMTQzMCJ9LCJNYXhXaWR0aCI6MjAwLjAsIk1heEhlaWdodCI6IkluZmluaXR5IiwiU21hcnRGb3JlZ3JvdW5kSXNBY3RpdmUiOmZhbHNlLCJIb3Jpem9udGFsQWxpZ25tZW50IjowLCJWZXJ0aWNhbEFsaWdubWVudCI6MCwiU21hcnRGb3JlZ3JvdW5kIjpudWxsLCJCYWNrZ3JvdW5kRmlsbFR5cGUiOjAsIk1hcmdpbiI6eyIkcmVmIjoiMTQzMiJ9LCJQYWRkaW5nIjp7IiRyZWYiOiIxNDMzIn0sIkJhY2tncm91bmQiOnsiJHJlZiI6IjE0MzQifSwiSXNWaXNpYmxlIjp0cnVlLCJXaWR0aCI6MC4wLCJIZWlnaHQiOjAuMCwiQm9yZGVyU3R5bGUiOm51bGwsIlBhcmVudFN0eWxlIjpudWxsfSwiRGF0ZUZvcm1hdCI6eyIkcmVmIjoiMTQzNSJ9LCJXZWVrTnVtYmVyaW5nIjp7IiRpZCI6IjI5NzgiLCJGb3JtYXQiOjAsIklzVmlzaWJsZSI6ZmFsc2UsIkxhc3RLbm93blZpc2liaWxpdHlTdGF0ZSI6ZmFsc2V9LCJJc1Zpc2libGUiOnRydWUsIlBhcmVudFN0eWxlIjpudWxsfSwiRGVmYXVsdFN3aW1sYW5lTWlsZXN0b25lU3R5bGUiOnsiJGlkIjoiMjk3OSIsIlRpdGxlUG9zaXRpb24iOiJSaWdodCIsIkRhdGVQb3NpdGlvbiI6IkxlZnQiLCJTaGFwZVR5cGUiOjE3LCJTaGFwZVNpemUiOjAsIlNwYWNpbmciOjUsIlNoYXBlU3R5bGUiOnsiJGlkIjoiMjk4MCIsIk1hcmdpbiI6eyIkcmVmIjoiMTQ0MCJ9LCJQYWRkaW5nIjp7IiRyZWYiOiIxNDQxIn0sIkJhY2tncm91bmQiOnsiJHJlZiI6IjE0NDIifSwiSXNWaXNpYmxlIjp0cnVlLCJXaWR0aCI6MTQuMCwiSGVpZ2h0IjoxNC4wLCJCb3JkZXJTdHlsZSI6eyIkaWQiOiIyOTgxIiwiTGluZUNvbG9yIjp7IiRyZWYiOiIxNDQ1In0sIkxpbmVXZWlnaHQiOjAuMCwiTGluZVR5cGUiOjAsIlBhcmVudFN0eWxlIjpudWxsfSwiUGFyZW50U3R5bGUiOm51bGx9LCJUaXRsZVN0eWxlIjp7IiRpZCI6IjI5ODIiLCJGb250U2V0dGluZ3MiOnsiJGlkIjoiMjk4MyIsIkZvbnRTaXplIjoxMCwiRm9udE5hbWUiOiJDYWxpYnJpIiwiSXNCb2xkIjpmYWxzZSwiSXNJdGFsaWMiOmZhbHNlLCJJc1VuZGVybGluZWQiOmZhbHNlLCJQYXJlbnRTdHlsZSI6bnVsbH0sIkF1dG9TaXplIjowLCJGb3JlZ3JvdW5kIjp7IiRyZWYiOiIxNDQ5In0sIk1heFdpZHRoIjoyMDAuMCwiTWF4SGVpZ2h0IjoiSW5maW5pdHkiLCJTbWFydEZvcmVncm91bmRJc0FjdGl2ZSI6ZmFsc2UsIkhvcml6b250YWxBbGlnbm1lbnQiOjEsIlZlcnRpY2FsQWxpZ25tZW50IjowLCJTbWFydEZvcmVncm91bmQiOm51bGwsIkJhY2tncm91bmRGaWxsVHlwZSI6MCwiTWFyZ2luIjp7IiRyZWYiOiIxNDUxIn0sIlBhZGRpbmciOnsiJHJlZiI6IjE0NTIifSwiQmFja2dyb3VuZCI6eyIkcmVmIjoiMTQ1MyJ9LCJJc1Zpc2libGUiOnRydWUsIldpZHRoIjowLjAsIkhlaWdodCI6MC4wLCJCb3JkZXJTdHlsZSI6bnVsbCwiUGFyZW50U3R5bGUiOm51bGx9LCJEYXRlU3R5bGUiOnsiJGlkIjoiMjk4NCIsIkZvbnRTZXR0aW5ncyI6eyIkaWQiOiIyOTg1IiwiRm9udFNpemUiOjEwLCJGb250TmFtZSI6IkNhbGlicmkiLCJJc0JvbGQiOmZhbHNlLCJJc0l0YWxpYyI6ZmFsc2UsIklzVW5kZXJsaW5lZCI6ZmFsc2UsIlBhcmVudFN0eWxlIjpudWxsfSwiQXV0b1NpemUiOjAsIkZvcmVncm91bmQiOnsiJHJlZiI6IjE0NTcifSwiTWF4V2lkdGgiOjIwMC4wLCJNYXhIZWlnaHQiOiJJbmZpbml0eSIsIlNtYXJ0Rm9yZWdyb3VuZElzQWN0aXZlIjpmYWxzZSwiSG9yaXpvbnRhbEFsaWdubWVudCI6MCwiVmVydGljYWxBbGlnbm1lbnQiOjAsIlNtYXJ0Rm9yZWdyb3VuZCI6bnVsbCwiQmFja2dyb3VuZEZpbGxUeXBlIjowLCJNYXJnaW4iOnsiJHJlZiI6IjE0NTkifSwiUGFkZGluZyI6eyIkcmVmIjoiMTQ2MCJ9LCJCYWNrZ3JvdW5kIjp7IiRyZWYiOiIxNDYxIn0sIklzVmlzaWJsZSI6dHJ1ZSwiV2lkdGgiOjAuMCwiSGVpZ2h0IjowLjAsIkJvcmRlclN0eWxlIjpudWxsLCJQYXJlbnRTdHlsZSI6bnVsbH0sIkRhdGVGb3JtYXQiOnsiJHJlZiI6IjE0NjMifSwiV2Vla051bWJlcmluZyI6eyIkaWQiOiIyOTg2IiwiRm9ybWF0IjowLCJJc1Zpc2libGUiOmZhbHNlLCJMYXN0S25vd25WaXNpYmlsaXR5U3RhdGUiOmZhbHNlfSwiSXNWaXNpYmxlIjp0cnVlLCJQYXJlbnRTdHlsZSI6bnVsbH0sIkRlZmF1bHRTd2ltbGFuZUFjdGl2aXR5U3R5bGUiOnsiJGlkIjoiMjk4NyIsIkhlYWRlclN0eWxlIjp7IiRpZCI6IjI5ODgiLCJUZXh0U3R5bGUiOnsiJGlkIjoiMjk4OSIsIkZvbnRTZXR0aW5ncyI6eyIkaWQiOiIyOTkwIiwiRm9udFNpemUiOjExLCJGb250TmFtZSI6IkNhbGlicmkiLCJJc0JvbGQiOmZhbHNlLCJJc0l0YWxpYyI6ZmFsc2UsIklzVW5kZXJsaW5lZCI6ZmFsc2UsIlBhcmVudFN0eWxlIjpudWxsfSwiQXV0b1NpemUiOjAsIkZvcmVncm91bmQiOnsiJHJlZiI6IjE0NzAifSwiTWF4V2lkdGgiOiJJbmZpbml0eSIsIk1heEhlaWdodCI6IkluZmluaXR5IiwiU21hcnRGb3JlZ3JvdW5kSXNBY3RpdmUiOmZhbHNlLCJIb3Jpem9udGFsQWxpZ25tZW50IjowLCJWZXJ0aWNhbEFsaWdubWVudCI6MCwiU21hcnRGb3JlZ3JvdW5kIjpudWxsLCJCYWNrZ3JvdW5kRmlsbFR5cGUiOjAsIk1hcmdpbiI6eyIkcmVmIjoiMTQ3MiJ9LCJQYWRkaW5nIjp7IiRyZWYiOiIxNDczIn0sIkJhY2tncm91bmQiOm51bGwsIklzVmlzaWJsZSI6dHJ1ZSwiV2lkdGgiOjAuMCwiSGVpZ2h0IjowLjAsIkJvcmRlclN0eWxlIjpudWxsLCJQYXJlbnRTdHlsZSI6bnVsbH0sIlJlY3RhbmdsZVN0eWxlIjp7IiRpZCI6IjI5OTEiLCJNYXJnaW4iOnsiJHJlZiI6IjE0NzUifSwiUGFkZGluZyI6eyIkcmVmIjoiMTQ3NiJ9LCJCYWNrZ3JvdW5kIjp7IiRyZWYiOiIxNDc3In0sIklzVmlzaWJsZSI6dHJ1ZSwiV2lkdGgiOjAuMCwiSGVpZ2h0IjowLjAsIkJvcmRlclN0eWxlIjp7IiRpZCI6IjI5OTIiLCJMaW5lQ29sb3IiOnsiJHJlZiI6IjE0ODAifSwiTGluZVdlaWdodCI6MC4wLCJMaW5lVHlwZSI6MCwiUGFyZW50U3R5bGUiOm51bGx9LCJQYXJlbnRTdHlsZSI6bnVsbH0sIk1hcmdpbiI6eyIkcmVmIjoiMTQ4MiJ9LCJQYWRkaW5nIjp7IiRyZWYiOiIxNDgzIn0sIkJhY2tncm91bmQiOm51bGwsIklzVmlzaWJsZSI6dHJ1ZSwiV2lkdGgiOjAuMCwiSGVpZ2h0IjowLjAsIkJvcmRlclN0eWxlIjpudWxsLCJQYXJlbnRTdHlsZSI6bnVsbH0sIkJhY2tncm91bmRTdHlsZSI6eyIkaWQiOiIyOTkzIiwiTWFyZ2luIjp7IiRyZWYiOiIxNDg1In0sIlBhZGRpbmciOnsiJHJlZiI6IjE0ODYifSwiQmFja2dyb3VuZCI6eyIkcmVmIjoiMTM1NCJ9LCJJc1Zpc2libGUiOnRydWUsIldpZHRoIjowLjAsIkhlaWdodCI6MC4wLCJCb3JkZXJTdHlsZSI6eyIkaWQiOiIyOTk0IiwiTGluZUNvbG9yIjp7IiRyZWYiOiIxNDg4In0sIkxpbmVXZWlnaHQiOjAuMCwiTGluZVR5cGUiOjAsIlBhcmVudFN0eWxlIjpudWxsfSwiUGFyZW50U3R5bGUiOm51bGx9LCJNYXJnaW4iOnsiJHJlZiI6IjE0OTAifSwiUGFkZGluZyI6eyIkcmVmIjoiMTQ5MSJ9LCJJc1Zpc2libGUiOnRydWUsIldpZHRoIjowLjAsIkhlaWdodCI6MC4wLCJCb3JkZXJTdHlsZSI6bnVsbCwiUGFyZW50U3R5bGUiOm51bGx9LCJNYXJnaW4iOnsiJGlkIjoiMjk5NSIsIlRvcCI6MC4wLCJMZWZ0IjowLjAsIlJpZ2h0IjowLjAsIkJvdHRvbSI6MC4wfSwiUGFkZGluZyI6eyIkaWQiOiIyOTk2IiwiVG9wIjowLjAsIkxlZnQiOjAuMCwiUmlnaHQiOjAuMCwiQm90dG9tIjowLjB9LCJJc1Zpc2libGUiOmZhbHNlLCJXaWR0aCI6MC4wLCJIZWlnaHQiOjAuMCwiQm9yZGVyU3R5bGUiOnsiJGlkIjoiMjk5NyIsIkxpbmVDb2xvciI6bnVsbCwiTGluZVdlaWdodCI6MC4wLCJMaW5lVHlwZSI6MCwiUGFyZW50U3R5bGUiOm51bGx9LCJQYXJlbnRTdHlsZSI6bnVsbH0seyIkaWQiOiIyOTk4IiwiU3R5bGVJZCI6IjAwMDAwMDAwLTAwMDAtMDAwMC0wMDAwLTAwMDAwMDAwMDAwMCIsIkhlYWRlclN0eWxlIjp7IiRpZCI6IjI5OTkiLCJUZXh0SXNWZXJ0aWNhbCI6dHJ1ZSwiVGV4dFN0eWxlIjp7IiRpZCI6IjMwMDAiLCJGb250U2V0dGluZ3MiOnsiJGlkIjoiMzAwMSIsIkZvbnRTaXplIjoxMywiRm9udE5hbWUiOiJDYWxpYnJpIiwiSXNCb2xkIjp0cnVlLCJJc0l0YWxpYyI6ZmFsc2UsIklzVW5kZXJsaW5lZCI6ZmFsc2UsIlBhcmVudFN0eWxlIjpudWxsfSwiQXV0b1NpemUiOjAsIkZvcmVncm91bmQiOnsiJGlkIjoiMzAwMiIsIkNvbG9yIjp7IiRpZCI6IjMwMDMiLCJBIjoyNTUsIlIiOjM4LCJHIjozOCwiQiI6Mzh9fSwiTWF4V2lkdGgiOiJJbmZpbml0eSIsIk1heEhlaWdodCI6IkluZmluaXR5IiwiU21hcnRGb3JlZ3JvdW5kSXNBY3RpdmUiOmZhbHNlLCJIb3Jpem9udGFsQWxpZ25tZW50IjowLCJWZXJ0aWNhbEFsaWdubWVudCI6MCwiU21hcnRGb3JlZ3JvdW5kIjpudWxsLCJCYWNrZ3JvdW5kRmlsbFR5cGUiOjAsIk1hcmdpbiI6eyIkaWQiOiIzMDA0IiwiVG9wIjowLjAsIkxlZnQiOjAuMCwiUmlnaHQiOjAuMCwiQm90dG9tIjowLjB9LCJQYWRkaW5nIjp7IiRpZCI6IjMwMDUiLCJUb3AiOjAuMCwiTGVmdCI6MC4wLCJSaWdodCI6MC4wLCJCb3R0b20iOjAuMH0sIkJhY2tncm91bmQiOnsiJGlkIjoiMzAwNiIsIkNvbG9yIjp7IiRpZCI6IjMwMDciLCJBIjowLCJSIjoyNTUsIkciOjI1NSwiQiI6MjU1fX0sIklzVmlzaWJsZSI6dHJ1ZSwiV2lkdGgiOjAuMCwiSGVpZ2h0IjowLjAsIkJvcmRlclN0eWxlIjpudWxsLCJQYXJlbnRTdHlsZSI6bnVsbH0sIlJlY3RhbmdsZVN0eWxlIjp7IiRpZCI6IjMwMDgiLCJNYXJnaW4iOnsiJGlkIjoiMzAwOSIsIlRvcCI6MC4wLCJMZWZ0IjowLjAsIlJpZ2h0IjowLjAsIkJvdHRvbSI6MC4wfSwiUGFkZGluZyI6eyIkaWQiOiIzMDEwIiwiVG9wIjowLjAsIkxlZnQiOjAuMCwiUmlnaHQiOjAuMCwiQm90dG9tIjowLjB9LCJCYWNrZ3JvdW5kIjp7IiRpZCI6IjMwMTEiLCJDb2xvciI6eyIkaWQiOiIzMDEyIiwiQSI6MTI3LCJSIjoxNjUsIkciOjE2NSwiQiI6MTY1fX0sIklzVmlzaWJsZSI6dHJ1ZSwiV2lkdGgiOjAuMCwiSGVpZ2h0IjowLjAsIkJvcmRlclN0eWxlIjp7IiRpZCI6IjMwMTMiLCJMaW5lQ29sb3IiOnsiJGlkIjoiMzAxNCIsIiR0eXBlIjoiTkxSRS5Db21tb24uRG9tLlNvbGlkQ29sb3JCcnVzaCwgTkxSRS5Db21tb24iLCJDb2xvciI6eyIkaWQiOiIzMDE1IiwiQSI6MjU1LCJSIjoyNTUsIkciOjAsIkIiOjB9fSwiTGluZVdlaWdodCI6MC4wLCJMaW5lVHlwZSI6MCwiUGFyZW50U3R5bGUiOm51bGx9LCJQYXJlbnRTdHlsZSI6bnVsbH0sIk1hcmdpbiI6eyIkaWQiOiIzMDE2IiwiVG9wIjowLjAsIkxlZnQiOjAuMCwiUmlnaHQiOjAuMCwiQm90dG9tIjowLjB9LCJQYWRkaW5nIjp7IiRpZCI6IjMwMTciLCJUb3AiOjAuMCwiTGVmdCI6MC4wLCJSaWdodCI6MC4wLCJCb3R0b20iOjAuMH0sIkJhY2tncm91bmQiOm51bGwsIklzVmlzaWJsZSI6dHJ1ZSwiV2lkdGgiOjAuMCwiSGVpZ2h0IjowLjAsIkJvcmRlclN0eWxlIjpudWxsLCJQYXJlbnRTdHlsZSI6bnVsbH0sIkJhY2tncm91bmRTdHlsZSI6eyIkaWQiOiIzMDE4IiwiTWFyZ2luIjp7IiRpZCI6IjMwMTkiLCJUb3AiOjAuMCwiTGVmdCI6MC4wLCJSaWdodCI6MC4wLCJCb3R0b20iOjAuMH0sIlBhZGRpbmciOnsiJGlkIjoiMzAyMCIsIlRvcCI6MC4wLCJMZWZ0IjowLjAsIlJpZ2h0IjowLjAsIkJvdHRvbSI6MC4wfSwiQmFja2dyb3VuZCI6eyIkaWQiOiIzMDIxIiwiQ29sb3IiOnsiJGlkIjoiMzAyMiIsIkEiOjUxLCJSIjoxNjUsIkciOjE2NSwiQiI6MTY1fX0sIklzVmlzaWJsZSI6dHJ1ZSwiV2lkdGgiOjAuMCwiSGVpZ2h0IjowLjAsIkJvcmRlclN0eWxlIjp7IiRpZCI6IjMwMjMiLCJMaW5lQ29sb3IiOnsiJGlkIjoiMzAyNCIsIiR0eXBlIjoiTkxSRS5Db21tb24uRG9tLlNvbGlkQ29sb3JCcnVzaCwgTkxSRS5Db21tb24iLCJDb2xvciI6eyIkaWQiOiIzMDI1IiwiQSI6MjU1LCJSIjoyMzQsIkciOjIyLCJCIjozMH19LCJMaW5lV2VpZ2h0IjowLjAsIkxpbmVUeXBlIjowLCJQYXJlbnRTdHlsZSI6bnVsbH0sIlBhcmVudFN0eWxlIjpudWxsfSwiSXNBYm92ZVRpbWViYW5kIjpmYWxzZSwiU3BhY2luZyI6NSwiRGVmYXVsdFN3aW1sYW5lVGFza1N0eWxlIjp7IiRpZCI6IjMwMjYiLCIkdHlwZSI6Ik5MUkUuQ29tbW9uLkRvbS5TdHlsZXMuRXhwbGljaXRTZXRhYmxlVGFza1N0eWxlLCBOTFJFLkNvbW1vbiIsIlNoYXBlIjo0LCJTaGFwZVRoaWNrbmVzcyI6MCwiRHVyYXRpb25Gb3JtYXQiOjAsIkluY2x1ZGVOb25Xb3JraW5nRGF5c0luRHVyYXRpb24iOmZhbHNlLCJQZXJjZW50YWdlQ29tcGxldGVTdHlsZSI6eyIkaWQiOiIzMDI3IiwiRm9udFNldHRpbmdzIjp7IiRpZCI6IjMwMjgiLCJGb250U2l6ZSI6MTAsIkZvbnROYW1lIjoiQ2FsaWJyaSIsIklzQm9sZCI6ZmFsc2UsIklzSXRhbGljIjpmYWxzZSwiSXNVbmRlcmxpbmVkIjpmYWxzZSwiUGFyZW50U3R5bGUiOm51bGx9LCJBdXRvU2l6ZSI6MCwiRm9yZWdyb3VuZCI6eyIkcmVmIjoiMTg1MiJ9LCJNYXhXaWR0aCI6MjAwLjAsIk1heEhlaWdodCI6IkluZmluaXR5IiwiU21hcnRGb3JlZ3JvdW5kSXNBY3RpdmUiOmZhbHNlLCJIb3Jpem9udGFsQWxpZ25tZW50IjowLCJWZXJ0aWNhbEFsaWdubWVudCI6MCwiU21hcnRGb3JlZ3JvdW5kIjpudWxsLCJCYWNrZ3JvdW5kRmlsbFR5cGUiOjAsIk1hcmdpbiI6eyIkcmVmIjoiMTg1NCJ9LCJQYWRkaW5nIjp7IiRyZWYiOiIxODU1In0sIkJhY2tncm91bmQiOnsiJHJlZiI6IjE4NTYifSwiSXNWaXNpYmxlIjp0cnVlLCJXaWR0aCI6MC4wLCJIZWlnaHQiOjAuMCwiQm9yZGVyU3R5bGUiOm51bGwsIlBhcmVudFN0eWxlIjpudWxsfSwiRHVyYXRpb25TdHlsZSI6eyIkaWQiOiIzMDI5IiwiRm9udFNldHRpbmdzIjp7IiRpZCI6IjMwMzAiLCJGb250U2l6ZSI6MTAsIkZvbnROYW1lIjoiQ2FsaWJyaSIsIklzQm9sZCI6ZmFsc2UsIklzSXRhbGljIjpmYWxzZSwiSXNVbmRlcmxpbmVkIjpmYWxzZSwiUGFyZW50U3R5bGUiOm51bGx9LCJBdXRvU2l6ZSI6MCwiRm9yZWdyb3VuZCI6eyIkcmVmIjoiMTg2MCJ9LCJNYXhXaWR0aCI6MjAwLjAsIk1heEhlaWdodCI6IkluZmluaXR5IiwiU21hcnRGb3JlZ3JvdW5kSXNBY3RpdmUiOmZhbHNlLCJIb3Jpem9udGFsQWxpZ25tZW50IjowLCJWZXJ0aWNhbEFsaWdubWVudCI6MCwiU21hcnRGb3JlZ3JvdW5kIjpudWxsLCJCYWNrZ3JvdW5kRmlsbFR5cGUiOjAsIk1hcmdpbiI6eyIkcmVmIjoiMTg2MiJ9LCJQYWRkaW5nIjp7IiRyZWYiOiIxODYzIn0sIkJhY2tncm91bmQiOnsiJHJlZiI6IjE4NjQifSwiSXNWaXNpYmxlIjp0cnVlLCJXaWR0aCI6MC4wLCJIZWlnaHQiOjAuMCwiQm9yZGVyU3R5bGUiOm51bGwsIlBhcmVudFN0eWxlIjpudWxsfSwiSG9yaXpvbnRhbENvbm5lY3RvclN0eWxlIjp7IiRpZCI6IjMwMzEiLCJMaW5lQ29sb3IiOnsiJHJlZiI6IjE4NjYifSwiTGluZVdlaWdodCI6MS4wLCJMaW5lVHlwZSI6MCwiUGFyZW50U3R5bGUiOm51bGx9LCJWZXJ0aWNhbENvbm5lY3RvclN0eWxlIjp7IiRpZCI6IjMwMzIiLCJMaW5lQ29sb3IiOnsiJHJlZiI6IjE4NjkifSwiTGluZVdlaWdodCI6MC4wLCJMaW5lVHlwZSI6MCwiUGFyZW50U3R5bGUiOm51bGx9LCJNYXJnaW4iOm51bGwsIlN0YXJ0RGF0ZVBvc2l0aW9uIjoxLCJFbmREYXRlUG9zaXRpb24iOjEsIkRhdGVJc1Zpc2libGUiOnRydWUsIlRpdGxlUG9zaXRpb24iOjIsIkR1cmF0aW9uUG9zaXRpb24iOjYsIlBlcmNlbnRhZ2VDb21wbGV0ZWRQb3NpdGlvbiI6NiwiU3BhY2luZyI6MywiSXNCZWxvd1RpbWViYW5kIjp0cnVlLCJQZXJjZW50YWdlQ29tcGxldGVTaGFwZU9wYWNpdHkiOjM1LCJTaGFwZVN0eWxlIjp7IiRpZCI6IjMwMzMiLCJNYXJnaW4iOnsiJHJlZiI6IjE4NzIifSwiUGFkZGluZyI6eyIkcmVmIjoiMTg3MyJ9LCJCYWNrZ3JvdW5kIjp7IiRyZWYiOiIxODc0In0sIklzVmlzaWJsZSI6dHJ1ZSwiV2lkdGgiOjAuMCwiSGVpZ2h0IjoxMC4wLCJCb3JkZXJTdHlsZSI6eyIkaWQiOiIzMDM0IiwiTGluZUNvbG9yIjp7IiRyZWYiOiIxODc3In0sIkxpbmVXZWlnaHQiOjAuMCwiTGluZVR5cGUiOjAsIlBhcmVudFN0eWxlIjpudWxsfSwiUGFyZW50U3R5bGUiOm51bGx9LCJUaXRsZVN0eWxlIjp7IiRpZCI6IjMwMzUiLCJGb250U2V0dGluZ3MiOnsiJGlkIjoiMzAzNiIsIkZvbnRTaXplIjoxMCwiRm9udE5hbWUiOiJDYWxpYnJpIiwiSXNCb2xkIjp0cnVlLCJJc0l0YWxpYyI6ZmFsc2UsIklzVW5kZXJsaW5lZCI6ZmFsc2UsIlBhcmVudFN0eWxlIjpudWxsfSwiQXV0b1NpemUiOjAsIkZvcmVncm91bmQiOnsiJHJlZiI6IjE4ODEifSwiTWF4V2lkdGgiOjIwMC4wLCJNYXhIZWlnaHQiOiJJbmZpbml0eSIsIlNtYXJ0Rm9yZWdyb3VuZElzQWN0aXZlIjpmYWxzZSwiSG9yaXpvbnRhbEFsaWdubWVudCI6MSwiVmVydGljYWxBbGlnbm1lbnQiOjAsIlNtYXJ0Rm9yZWdyb3VuZCI6bnVsbCwiQmFja2dyb3VuZEZpbGxUeXBlIjowLCJNYXJnaW4iOnsiJHJlZiI6IjE4ODMifSwiUGFkZGluZyI6eyIkcmVmIjoiMTg4NCJ9LCJCYWNrZ3JvdW5kIjp7IiRyZWYiOiIxODg1In0sIklzVmlzaWJsZSI6dHJ1ZSwiV2lkdGgiOjAuMCwiSGVpZ2h0IjowLjAsIkJvcmRlclN0eWxlIjpudWxsLCJQYXJlbnRTdHlsZSI6bnVsbH0sIkRhdGVTdHlsZSI6eyIkaWQiOiIzMDM3IiwiRm9udFNldHRpbmdzIjp7IiRpZCI6IjMwMzgiLCJGb250U2l6ZSI6MTAsIkZvbnROYW1lIjoiQ2FsaWJyaSIsIklzQm9sZCI6ZmFsc2UsIklzSXRhbGljIjpmYWxzZSwiSXNVbmRlcmxpbmVkIjpmYWxzZSwiUGFyZW50U3R5bGUiOm51bGx9LCJBdXRvU2l6ZSI6MCwiRm9yZWdyb3VuZCI6eyIkcmVmIjoiMTg4OSJ9LCJNYXhXaWR0aCI6MjAwLjAsIk1heEhlaWdodCI6IkluZmluaXR5IiwiU21hcnRGb3JlZ3JvdW5kSXNBY3RpdmUiOmZhbHNlLCJIb3Jpem9udGFsQWxpZ25tZW50IjowLCJWZXJ0aWNhbEFsaWdubWVudCI6MCwiU21hcnRGb3JlZ3JvdW5kIjpudWxsLCJCYWNrZ3JvdW5kRmlsbFR5cGUiOjAsIk1hcmdpbiI6eyIkcmVmIjoiMTg5MSJ9LCJQYWRkaW5nIjp7IiRyZWYiOiIxODkyIn0sIkJhY2tncm91bmQiOnsiJHJlZiI6IjE4OTMifSwiSXNWaXNpYmxlIjp0cnVlLCJXaWR0aCI6MC4wLCJIZWlnaHQiOjAuMCwiQm9yZGVyU3R5bGUiOm51bGwsIlBhcmVudFN0eWxlIjpudWxsfSwiRGF0ZUZvcm1hdCI6eyIkcmVmIjoiMTg5NSJ9LCJXZWVrTnVtYmVyaW5nIjp7IiRpZCI6IjMwMzkiLCJGb3JtYXQiOjAsIklzVmlzaWJsZSI6ZmFsc2UsIkxhc3RLbm93blZpc2liaWxpdHlTdGF0ZSI6ZmFsc2V9LCJJc1Zpc2libGUiOnRydWUsIlBhcmVudFN0eWxlIjpudWxsLCJfZXhwbGljaXRseVNldCI6eyIkaWQiOiIzMDQw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RlZmF1bHRTd2ltbGFuZU1vdFN0eWxlIjp7IiRpZCI6IjMwNDEiLCJTaGFwZSI6MTcsIkNvbm5lY3Rvck1hcmdpbiI6eyIkcmVmIjoiMTg5OSJ9LCJDb25uZWN0b3JTdHlsZSI6eyIkaWQiOiIzMDQyIiwiTGluZUNvbG9yIjp7IiRyZWYiOiIxOTAxIn0sIkxpbmVXZWlnaHQiOjEuMCwiTGluZVR5cGUiOjAsIlBhcmVudFN0eWxlIjpudWxsfSwiSXNCZWxvd1RpbWViYW5kIjpmYWxzZSwiUG9zaXRpb25PblRhc2siOjEsIkhpZGVEYXRlIjpmYWxzZSwiU2hhcGVTaXplIjowLCJTcGFjaW5nIjoxLjAsIlBhZGRpbmciOnsiJHJlZiI6IjE5MDMifSwiU2hhcGVTdHlsZSI6eyIkaWQiOiIzMDQzIiwiTWFyZ2luIjp7IiRyZWYiOiIxOTA1In0sIlBhZGRpbmciOnsiJHJlZiI6IjE5MDYifSwiQmFja2dyb3VuZCI6eyIkcmVmIjoiMTkwNyJ9LCJJc1Zpc2libGUiOnRydWUsIldpZHRoIjoxNC4wLCJIZWlnaHQiOjE0LjAsIkJvcmRlclN0eWxlIjp7IiRpZCI6IjMwNDQiLCJMaW5lQ29sb3IiOnsiJHJlZiI6IjE5MTAifSwiTGluZVdlaWdodCI6MC4wLCJMaW5lVHlwZSI6MCwiUGFyZW50U3R5bGUiOm51bGx9LCJQYXJlbnRTdHlsZSI6bnVsbH0sIlRpdGxlU3R5bGUiOnsiJGlkIjoiMzA0NSIsIkZvbnRTZXR0aW5ncyI6eyIkaWQiOiIzMDQ2IiwiRm9udFNpemUiOjEwLCJGb250TmFtZSI6IkNhbGlicmkiLCJJc0JvbGQiOmZhbHNlLCJJc0l0YWxpYyI6ZmFsc2UsIklzVW5kZXJsaW5lZCI6ZmFsc2UsIlBhcmVudFN0eWxlIjpudWxsfSwiQXV0b1NpemUiOjAsIkZvcmVncm91bmQiOnsiJHJlZiI6IjE5MTQifSwiTWF4V2lkdGgiOjIwMC4wLCJNYXhIZWlnaHQiOiJJbmZpbml0eSIsIlNtYXJ0Rm9yZWdyb3VuZElzQWN0aXZlIjpmYWxzZSwiSG9yaXpvbnRhbEFsaWdubWVudCI6MSwiVmVydGljYWxBbGlnbm1lbnQiOjAsIlNtYXJ0Rm9yZWdyb3VuZCI6bnVsbCwiQmFja2dyb3VuZEZpbGxUeXBlIjowLCJNYXJnaW4iOnsiJHJlZiI6IjE5MTYifSwiUGFkZGluZyI6eyIkcmVmIjoiMTkxNyJ9LCJCYWNrZ3JvdW5kIjp7IiRyZWYiOiIxOTE4In0sIklzVmlzaWJsZSI6dHJ1ZSwiV2lkdGgiOjAuMCwiSGVpZ2h0IjowLjAsIkJvcmRlclN0eWxlIjpudWxsLCJQYXJlbnRTdHlsZSI6bnVsbH0sIkRhdGVTdHlsZSI6eyIkaWQiOiIzMDQ3IiwiRm9udFNldHRpbmdzIjp7IiRpZCI6IjMwNDgiLCJGb250U2l6ZSI6MTAsIkZvbnROYW1lIjoiQ2FsaWJyaSIsIklzQm9sZCI6ZmFsc2UsIklzSXRhbGljIjpmYWxzZSwiSXNVbmRlcmxpbmVkIjpmYWxzZSwiUGFyZW50U3R5bGUiOm51bGx9LCJBdXRvU2l6ZSI6MCwiRm9yZWdyb3VuZCI6eyIkcmVmIjoiMTkyMiJ9LCJNYXhXaWR0aCI6MjAwLjAsIk1heEhlaWdodCI6IkluZmluaXR5IiwiU21hcnRGb3JlZ3JvdW5kSXNBY3RpdmUiOmZhbHNlLCJIb3Jpem9udGFsQWxpZ25tZW50IjowLCJWZXJ0aWNhbEFsaWdubWVudCI6MCwiU21hcnRGb3JlZ3JvdW5kIjpudWxsLCJCYWNrZ3JvdW5kRmlsbFR5cGUiOjAsIk1hcmdpbiI6eyIkcmVmIjoiMTkyNCJ9LCJQYWRkaW5nIjp7IiRyZWYiOiIxOTI1In0sIkJhY2tncm91bmQiOnsiJHJlZiI6IjE5MjYifSwiSXNWaXNpYmxlIjp0cnVlLCJXaWR0aCI6MC4wLCJIZWlnaHQiOjAuMCwiQm9yZGVyU3R5bGUiOm51bGwsIlBhcmVudFN0eWxlIjpudWxsfSwiRGF0ZUZvcm1hdCI6eyIkcmVmIjoiMTkyNyJ9LCJXZWVrTnVtYmVyaW5nIjp7IiRpZCI6IjMwNDkiLCJGb3JtYXQiOjAsIklzVmlzaWJsZSI6ZmFsc2UsIkxhc3RLbm93blZpc2liaWxpdHlTdGF0ZSI6ZmFsc2V9LCJJc1Zpc2libGUiOnRydWUsIlBhcmVudFN0eWxlIjpudWxsfSwiRGVmYXVsdFN3aW1sYW5lTWlsZXN0b25lU3R5bGUiOnsiJGlkIjoiMzA1MCIsIlRpdGxlUG9zaXRpb24iOiJMZWZ0IiwiRGF0ZVBvc2l0aW9uIjoiUmlnaHQiLCJTaGFwZVR5cGUiOjE3LCJTaGFwZVNpemUiOjAsIlNwYWNpbmciOjUsIlNoYXBlU3R5bGUiOnsiJGlkIjoiMzA1MSIsIk1hcmdpbiI6eyIkcmVmIjoiMTkzMiJ9LCJQYWRkaW5nIjp7IiRyZWYiOiIxOTMzIn0sIkJhY2tncm91bmQiOnsiJHJlZiI6IjE5MzQifSwiSXNWaXNpYmxlIjp0cnVlLCJXaWR0aCI6MTQuMCwiSGVpZ2h0IjoxNC4wLCJCb3JkZXJTdHlsZSI6eyIkaWQiOiIzMDUyIiwiTGluZUNvbG9yIjp7IiRyZWYiOiIxOTM3In0sIkxpbmVXZWlnaHQiOjAuMCwiTGluZVR5cGUiOjAsIlBhcmVudFN0eWxlIjpudWxsfSwiUGFyZW50U3R5bGUiOm51bGx9LCJUaXRsZVN0eWxlIjp7IiRpZCI6IjMwNTMiLCJGb250U2V0dGluZ3MiOnsiJGlkIjoiMzA1NCIsIkZvbnRTaXplIjoxMCwiRm9udE5hbWUiOiJDYWxpYnJpIiwiSXNCb2xkIjpmYWxzZSwiSXNJdGFsaWMiOmZhbHNlLCJJc1VuZGVybGluZWQiOmZhbHNlLCJQYXJlbnRTdHlsZSI6bnVsbH0sIkF1dG9TaXplIjowLCJGb3JlZ3JvdW5kIjp7IiRyZWYiOiIxOTQxIn0sIk1heFdpZHRoIjoyMDAuMCwiTWF4SGVpZ2h0IjoiSW5maW5pdHkiLCJTbWFydEZvcmVncm91bmRJc0FjdGl2ZSI6ZmFsc2UsIkhvcml6b250YWxBbGlnbm1lbnQiOjIsIlZlcnRpY2FsQWxpZ25tZW50IjowLCJTbWFydEZvcmVncm91bmQiOm51bGwsIkJhY2tncm91bmRGaWxsVHlwZSI6MCwiTWFyZ2luIjp7IiRyZWYiOiIxOTQzIn0sIlBhZGRpbmciOnsiJHJlZiI6IjE5NDQifSwiQmFja2dyb3VuZCI6eyIkcmVmIjoiMTk0NSJ9LCJJc1Zpc2libGUiOnRydWUsIldpZHRoIjowLjAsIkhlaWdodCI6MC4wLCJCb3JkZXJTdHlsZSI6bnVsbCwiUGFyZW50U3R5bGUiOm51bGx9LCJEYXRlU3R5bGUiOnsiJGlkIjoiMzA1NSIsIkZvbnRTZXR0aW5ncyI6eyIkaWQiOiIzMDU2IiwiRm9udFNpemUiOjEwLCJGb250TmFtZSI6IkNhbGlicmkiLCJJc0JvbGQiOmZhbHNlLCJJc0l0YWxpYyI6ZmFsc2UsIklzVW5kZXJsaW5lZCI6ZmFsc2UsIlBhcmVudFN0eWxlIjpudWxsfSwiQXV0b1NpemUiOjAsIkZvcmVncm91bmQiOnsiJHJlZiI6IjE5NDkifSwiTWF4V2lkdGgiOjIwMC4wLCJNYXhIZWlnaHQiOiJJbmZpbml0eSIsIlNtYXJ0Rm9yZWdyb3VuZElzQWN0aXZlIjpmYWxzZSwiSG9yaXpvbnRhbEFsaWdubWVudCI6MCwiVmVydGljYWxBbGlnbm1lbnQiOjAsIlNtYXJ0Rm9yZWdyb3VuZCI6bnVsbCwiQmFja2dyb3VuZEZpbGxUeXBlIjowLCJNYXJnaW4iOnsiJHJlZiI6IjE5NTEifSwiUGFkZGluZyI6eyIkcmVmIjoiMTk1MiJ9LCJCYWNrZ3JvdW5kIjp7IiRyZWYiOiIxOTUzIn0sIklzVmlzaWJsZSI6dHJ1ZSwiV2lkdGgiOjAuMCwiSGVpZ2h0IjowLjAsIkJvcmRlclN0eWxlIjpudWxsLCJQYXJlbnRTdHlsZSI6bnVsbH0sIkRhdGVGb3JtYXQiOnsiJHJlZiI6IjE5NTUifSwiV2Vla051bWJlcmluZyI6eyIkaWQiOiIzMDU3IiwiRm9ybWF0IjowLCJJc1Zpc2libGUiOmZhbHNlLCJMYXN0S25vd25WaXNpYmlsaXR5U3RhdGUiOmZhbHNlfSwiSXNWaXNpYmxlIjp0cnVlLCJQYXJlbnRTdHlsZSI6bnVsbH0sIkRlZmF1bHRTd2ltbGFuZUFjdGl2aXR5U3R5bGUiOnsiJGlkIjoiMzA1OCIsIkhlYWRlclN0eWxlIjp7IiRpZCI6IjMwNTkiLCJUZXh0U3R5bGUiOnsiJGlkIjoiMzA2MCIsIkZvbnRTZXR0aW5ncyI6eyIkaWQiOiIzMDYxIiwiRm9udFNpemUiOjEzLCJGb250TmFtZSI6IkNhbGlicmkiLCJJc0JvbGQiOnRydWUsIklzSXRhbGljIjpmYWxzZSwiSXNVbmRlcmxpbmVkIjpmYWxzZSwiUGFyZW50U3R5bGUiOm51bGx9LCJBdXRvU2l6ZSI6MCwiRm9yZWdyb3VuZCI6eyIkcmVmIjoiMTk2MiJ9LCJNYXhXaWR0aCI6IkluZmluaXR5IiwiTWF4SGVpZ2h0IjoiSW5maW5pdHkiLCJTbWFydEZvcmVncm91bmRJc0FjdGl2ZSI6ZmFsc2UsIkhvcml6b250YWxBbGlnbm1lbnQiOjAsIlZlcnRpY2FsQWxpZ25tZW50IjowLCJTbWFydEZvcmVncm91bmQiOm51bGwsIkJhY2tncm91bmRGaWxsVHlwZSI6MCwiTWFyZ2luIjp7IiRyZWYiOiIxOTY0In0sIlBhZGRpbmciOnsiJHJlZiI6IjE5NjUifSwiQmFja2dyb3VuZCI6eyIkcmVmIjoiMTk2NiJ9LCJJc1Zpc2libGUiOnRydWUsIldpZHRoIjowLjAsIkhlaWdodCI6MC4wLCJCb3JkZXJTdHlsZSI6bnVsbCwiUGFyZW50U3R5bGUiOm51bGx9LCJSZWN0YW5nbGVTdHlsZSI6eyIkaWQiOiIzMDYyIiwiTWFyZ2luIjp7IiRyZWYiOiIxOTY5In0sIlBhZGRpbmciOnsiJHJlZiI6IjE5NzAifSwiQmFja2dyb3VuZCI6eyIkcmVmIjoiMTk3MSJ9LCJJc1Zpc2libGUiOnRydWUsIldpZHRoIjowLjAsIkhlaWdodCI6MC4wLCJCb3JkZXJTdHlsZSI6eyIkaWQiOiIzMDYzIiwiTGluZUNvbG9yIjp7IiRyZWYiOiIxOTc0In0sIkxpbmVXZWlnaHQiOjAuMCwiTGluZVR5cGUiOjAsIlBhcmVudFN0eWxlIjpudWxsfSwiUGFyZW50U3R5bGUiOm51bGx9LCJNYXJnaW4iOnsiJHJlZiI6IjE5NzYifSwiUGFkZGluZyI6eyIkcmVmIjoiMTk3NyJ9LCJCYWNrZ3JvdW5kIjpudWxsLCJJc1Zpc2libGUiOnRydWUsIldpZHRoIjowLjAsIkhlaWdodCI6MC4wLCJCb3JkZXJTdHlsZSI6bnVsbCwiUGFyZW50U3R5bGUiOm51bGx9LCJCYWNrZ3JvdW5kU3R5bGUiOnsiJGlkIjoiMzA2NCIsIk1hcmdpbiI6eyIkcmVmIjoiMTk3OSJ9LCJQYWRkaW5nIjp7IiRyZWYiOiIxOTgwIn0sIkJhY2tncm91bmQiOnsiJHJlZiI6IjE5ODEifSwiSXNWaXNpYmxlIjp0cnVlLCJXaWR0aCI6MC4wLCJIZWlnaHQiOjAuMCwiQm9yZGVyU3R5bGUiOnsiJGlkIjoiMzA2NSIsIkxpbmVDb2xvciI6eyIkcmVmIjoiMTk4NCJ9LCJMaW5lV2VpZ2h0IjowLjAsIkxpbmVUeXBlIjowLCJQYXJlbnRTdHlsZSI6bnVsbH0sIlBhcmVudFN0eWxlIjpudWxsfSwiTWFyZ2luIjp7IiRyZWYiOiIxOTg2In0sIlBhZGRpbmciOnsiJHJlZiI6IjE5ODcifSwiSXNWaXNpYmxlIjp0cnVlLCJXaWR0aCI6MC4wLCJIZWlnaHQiOjAuMCwiQm9yZGVyU3R5bGUiOm51bGwsIlBhcmVudFN0eWxlIjpudWxsfSwiTWFyZ2luIjp7IiRpZCI6IjMwNjYiLCJUb3AiOjAuMCwiTGVmdCI6MC4wLCJSaWdodCI6MC4wLCJCb3R0b20iOjAuMH0sIlBhZGRpbmciOnsiJGlkIjoiMzA2NyIsIlRvcCI6MC4wLCJMZWZ0IjowLjAsIlJpZ2h0IjowLjAsIkJvdHRvbSI6MC4wfSwiSXNWaXNpYmxlIjp0cnVlLCJXaWR0aCI6MC4wLCJIZWlnaHQiOjAuMCwiQm9yZGVyU3R5bGUiOnsiJGlkIjoiMzA2OCIsIkxpbmVDb2xvciI6bnVsbCwiTGluZVdlaWdodCI6MC4wLCJMaW5lVHlwZSI6MCwiUGFyZW50U3R5bGUiOm51bGx9LCJQYXJlbnRTdHlsZSI6bnVsbH0seyIkaWQiOiIzMDY5IiwiU3R5bGVJZCI6IjAwMDAwMDAwLTAwMDAtMDAwMC0wMDAwLTAwMDAwMDAwMDAwMCIsIkhlYWRlclN0eWxlIjp7IiRpZCI6IjMwNzAiLCJUZXh0SXNWZXJ0aWNhbCI6ZmFsc2UsIlRleHRTdHlsZSI6eyIkaWQiOiIzMDcxIiwiRm9udFNldHRpbmdzIjp7IiRpZCI6IjMwNzIiLCJGb250U2l6ZSI6MTMsIkZvbnROYW1lIjoiQ2FsaWJyaSIsIklzQm9sZCI6dHJ1ZSwiSXNJdGFsaWMiOmZhbHNlLCJJc1VuZGVybGluZWQiOmZhbHNlLCJQYXJlbnRTdHlsZSI6bnVsbH0sIkF1dG9TaXplIjowLCJGb3JlZ3JvdW5kIjp7IiRpZCI6IjMwNzMiLCJDb2xvciI6eyIkaWQiOiIzMDc0IiwiQSI6MjU1LCJSIjozOCwiRyI6MzgsIkIiOjM4fX0sIk1heFdpZHRoIjo4Ny42OTA1MTY0MzE5MjQ4NjMsIk1heEhlaWdodCI6MC4wLCJTbWFydEZvcmVncm91bmRJc0FjdGl2ZSI6ZmFsc2UsIkhvcml6b250YWxBbGlnbm1lbnQiOjAsIlZlcnRpY2FsQWxpZ25tZW50IjowLCJTbWFydEZvcmVncm91bmQiOm51bGwsIkJhY2tncm91bmRGaWxsVHlwZSI6MCwiTWFyZ2luIjp7IiRpZCI6IjMwNzUiLCJUb3AiOjAuMCwiTGVmdCI6MC4wLCJSaWdodCI6MC4wLCJCb3R0b20iOjAuMH0sIlBhZGRpbmciOnsiJGlkIjoiMzA3NiIsIlRvcCI6MC4wLCJMZWZ0IjowLjAsIlJpZ2h0IjowLjAsIkJvdHRvbSI6MC4wfSwiQmFja2dyb3VuZCI6bnVsbCwiSXNWaXNpYmxlIjpmYWxzZSwiV2lkdGgiOjAuMCwiSGVpZ2h0IjowLjAsIkJvcmRlclN0eWxlIjpudWxsLCJQYXJlbnRTdHlsZSI6bnVsbH0sIlJlY3RhbmdsZVN0eWxlIjp7IiRpZCI6IjMwNzciLCJNYXJnaW4iOnsiJGlkIjoiMzA3OCIsIlRvcCI6MC4wLCJMZWZ0IjowLjAsIlJpZ2h0IjowLjAsIkJvdHRvbSI6MC4wfSwiUGFkZGluZyI6eyIkaWQiOiIzMDc5IiwiVG9wIjowLjAsIkxlZnQiOjAuMCwiUmlnaHQiOjAuMCwiQm90dG9tIjowLjB9LCJCYWNrZ3JvdW5kIjp7IiRpZCI6IjMwODAiLCJDb2xvciI6eyIkaWQiOiIzMDgxIiwiQSI6MTI3LCJSIjoxNjUsIkciOjE2NSwiQiI6MTY1fX0sIklzVmlzaWJsZSI6ZmFsc2UsIldpZHRoIjowLjAsIkhlaWdodCI6MC4wLCJCb3JkZXJTdHlsZSI6eyIkaWQiOiIzMDgyIiwiTGluZUNvbG9yIjp7IiRpZCI6IjMwODMiLCIkdHlwZSI6Ik5MUkUuQ29tbW9uLkRvbS5Tb2xpZENvbG9yQnJ1c2gsIE5MUkUuQ29tbW9uIiwiQ29sb3IiOnsiJGlkIjoiMzA4NCIsIkEiOjI1NSwiUiI6MzcsIkciOjMzLCJCIjozMX19LCJMaW5lV2VpZ2h0IjowLjAsIkxpbmVUeXBlIjowLCJQYXJlbnRTdHlsZSI6bnVsbH0sIlBhcmVudFN0eWxlIjpudWxsfSwiTWFyZ2luIjp7IiRpZCI6IjMwODUiLCJUb3AiOjAuMCwiTGVmdCI6MC4wLCJSaWdodCI6MC4wLCJCb3R0b20iOjAuMH0sIlBhZGRpbmciOnsiJGlkIjoiMzA4NiIsIlRvcCI6MC4wLCJMZWZ0IjowLjAsIlJpZ2h0IjowLjAsIkJvdHRvbSI6MC4wfSwiQmFja2dyb3VuZCI6bnVsbCwiSXNWaXNpYmxlIjp0cnVlLCJXaWR0aCI6MC4wLCJIZWlnaHQiOjAuMCwiQm9yZGVyU3R5bGUiOm51bGwsIlBhcmVudFN0eWxlIjpudWxsfSwiQmFja2dyb3VuZFN0eWxlIjp7IiRpZCI6IjMwODciLCJNYXJnaW4iOnsiJGlkIjoiMzA4OCIsIlRvcCI6MC4wLCJMZWZ0IjowLjAsIlJpZ2h0IjowLjAsIkJvdHRvbSI6MC4wfSwiUGFkZGluZyI6eyIkaWQiOiIzMDg5IiwiVG9wIjowLjAsIkxlZnQiOjAuMCwiUmlnaHQiOjAuMCwiQm90dG9tIjowLjB9LCJCYWNrZ3JvdW5kIjp7IiRpZCI6IjMwOTAiLCJDb2xvciI6eyIkaWQiOiIzMDkxIiwiQSI6MzgsIlIiOjE4MSwiRyI6MTgxLCJCIjoxODF9fSwiSXNWaXNpYmxlIjp0cnVlLCJXaWR0aCI6MC4wLCJIZWlnaHQiOjAuMCwiQm9yZGVyU3R5bGUiOnsiJGlkIjoiMzA5MiIsIkxpbmVDb2xvciI6eyIkaWQiOiIzMDkzIiwiJHR5cGUiOiJOTFJFLkNvbW1vbi5Eb20uU29saWRDb2xvckJydXNoLCBOTFJFLkNvbW1vbiIsIkNvbG9yIjp7IiRpZCI6IjMwOTQiLCJBIjoyNTUsIlIiOjIzNCwiRyI6MjIsIkIiOjMwfX0sIkxpbmVXZWlnaHQiOjAuMCwiTGluZVR5cGUiOjAsIlBhcmVudFN0eWxlIjpudWxsfSwiUGFyZW50U3R5bGUiOm51bGx9LCJJc0Fib3ZlVGltZWJhbmQiOmZhbHNlLCJTcGFjaW5nIjo1LCJEZWZhdWx0U3dpbWxhbmVUYXNrU3R5bGUiOnsiJGlkIjoiMzA5NSIsIiR0eXBlIjoiTkxSRS5Db21tb24uRG9tLlN0eWxlcy5FeHBsaWNpdFNldGFibGVUYXNrU3R5bGUsIE5MUkUuQ29tbW9uIiwiU2hhcGUiOjQsIlNoYXBlVGhpY2tuZXNzIjowLCJEdXJhdGlvbkZvcm1hdCI6MCwiSW5jbHVkZU5vbldvcmtpbmdEYXlzSW5EdXJhdGlvbiI6ZmFsc2UsIlBlcmNlbnRhZ2VDb21wbGV0ZVN0eWxlIjp7IiRpZCI6IjMwOTYiLCJGb250U2V0dGluZ3MiOnsiJGlkIjoiMzA5NyIsIkZvbnRTaXplIjoxMCwiRm9udE5hbWUiOiJDYWxpYnJpIiwiSXNCb2xkIjpmYWxzZSwiSXNJdGFsaWMiOmZhbHNlLCJJc1VuZGVybGluZWQiOmZhbHNlLCJQYXJlbnRTdHlsZSI6bnVsbH0sIkF1dG9TaXplIjowLCJGb3JlZ3JvdW5kIjp7IiRyZWYiOiIyMTk4In0sIk1heFdpZHRoIjoyMDAuMCwiTWF4SGVpZ2h0IjoiSW5maW5pdHkiLCJTbWFydEZvcmVncm91bmRJc0FjdGl2ZSI6ZmFsc2UsIkhvcml6b250YWxBbGlnbm1lbnQiOjAsIlZlcnRpY2FsQWxpZ25tZW50IjowLCJTbWFydEZvcmVncm91bmQiOm51bGwsIkJhY2tncm91bmRGaWxsVHlwZSI6MCwiTWFyZ2luIjp7IiRyZWYiOiIyMjAwIn0sIlBhZGRpbmciOnsiJHJlZiI6IjIyMDEifSwiQmFja2dyb3VuZCI6eyIkcmVmIjoiMjIwMiJ9LCJJc1Zpc2libGUiOnRydWUsIldpZHRoIjowLjAsIkhlaWdodCI6MC4wLCJCb3JkZXJTdHlsZSI6bnVsbCwiUGFyZW50U3R5bGUiOm51bGx9LCJEdXJhdGlvblN0eWxlIjp7IiRpZCI6IjMwOTgiLCJGb250U2V0dGluZ3MiOnsiJGlkIjoiMzA5OSIsIkZvbnRTaXplIjoxMCwiRm9udE5hbWUiOiJDYWxpYnJpIiwiSXNCb2xkIjpmYWxzZSwiSXNJdGFsaWMiOmZhbHNlLCJJc1VuZGVybGluZWQiOmZhbHNlLCJQYXJlbnRTdHlsZSI6bnVsbH0sIkF1dG9TaXplIjowLCJGb3JlZ3JvdW5kIjp7IiRyZWYiOiIyMjA2In0sIk1heFdpZHRoIjoyMDAuMCwiTWF4SGVpZ2h0IjoiSW5maW5pdHkiLCJTbWFydEZvcmVncm91bmRJc0FjdGl2ZSI6ZmFsc2UsIkhvcml6b250YWxBbGlnbm1lbnQiOjAsIlZlcnRpY2FsQWxpZ25tZW50IjowLCJTbWFydEZvcmVncm91bmQiOm51bGwsIkJhY2tncm91bmRGaWxsVHlwZSI6MCwiTWFyZ2luIjp7IiRyZWYiOiIyMjA4In0sIlBhZGRpbmciOnsiJHJlZiI6IjIyMDkifSwiQmFja2dyb3VuZCI6eyIkcmVmIjoiMjIxMCJ9LCJJc1Zpc2libGUiOnRydWUsIldpZHRoIjowLjAsIkhlaWdodCI6MC4wLCJCb3JkZXJTdHlsZSI6bnVsbCwiUGFyZW50U3R5bGUiOm51bGx9LCJIb3Jpem9udGFsQ29ubmVjdG9yU3R5bGUiOnsiJGlkIjoiMzEwMCIsIkxpbmVDb2xvciI6eyIkcmVmIjoiMjIxMiJ9LCJMaW5lV2VpZ2h0IjoxLjAsIkxpbmVUeXBlIjowLCJQYXJlbnRTdHlsZSI6bnVsbH0sIlZlcnRpY2FsQ29ubmVjdG9yU3R5bGUiOnsiJGlkIjoiMzEwMSIsIkxpbmVDb2xvciI6eyIkcmVmIjoiMjIxNSJ9LCJMaW5lV2VpZ2h0IjowLjAsIkxpbmVUeXBlIjowLCJQYXJlbnRTdHlsZSI6bnVsbH0sIk1hcmdpbiI6bnVsbCwiU3RhcnREYXRlUG9zaXRpb24iOjEsIkVuZERhdGVQb3NpdGlvbiI6MSwiRGF0ZUlzVmlzaWJsZSI6dHJ1ZSwiVGl0bGVQb3NpdGlvbiI6MiwiRHVyYXRpb25Qb3NpdGlvbiI6NiwiUGVyY2VudGFnZUNvbXBsZXRlZFBvc2l0aW9uIjo2LCJTcGFjaW5nIjozLCJJc0JlbG93VGltZWJhbmQiOnRydWUsIlBlcmNlbnRhZ2VDb21wbGV0ZVNoYXBlT3BhY2l0eSI6MzUsIlNoYXBlU3R5bGUiOnsiJGlkIjoiMzEwMiIsIk1hcmdpbiI6eyIkcmVmIjoiMjIxOCJ9LCJQYWRkaW5nIjp7IiRyZWYiOiIyMjE5In0sIkJhY2tncm91bmQiOnsiJHJlZiI6IjIyMjAifSwiSXNWaXNpYmxlIjp0cnVlLCJXaWR0aCI6MC4wLCJIZWlnaHQiOjEwLjAsIkJvcmRlclN0eWxlIjp7IiRpZCI6IjMxMDMiLCJMaW5lQ29sb3IiOnsiJHJlZiI6IjIyMjMifSwiTGluZVdlaWdodCI6MC4wLCJMaW5lVHlwZSI6MCwiUGFyZW50U3R5bGUiOm51bGx9LCJQYXJlbnRTdHlsZSI6bnVsbH0sIlRpdGxlU3R5bGUiOnsiJGlkIjoiMzEwNCIsIkZvbnRTZXR0aW5ncyI6eyIkaWQiOiIzMTA1IiwiRm9udFNpemUiOjEwLCJGb250TmFtZSI6IkNhbGlicmkiLCJJc0JvbGQiOnRydWUsIklzSXRhbGljIjpmYWxzZSwiSXNVbmRlcmxpbmVkIjpmYWxzZSwiUGFyZW50U3R5bGUiOm51bGx9LCJBdXRvU2l6ZSI6MCwiRm9yZWdyb3VuZCI6eyIkcmVmIjoiMjIyNyJ9LCJNYXhXaWR0aCI6MjAwLjAsIk1heEhlaWdodCI6IkluZmluaXR5IiwiU21hcnRGb3JlZ3JvdW5kSXNBY3RpdmUiOmZhbHNlLCJIb3Jpem9udGFsQWxpZ25tZW50IjoxLCJWZXJ0aWNhbEFsaWdubWVudCI6MCwiU21hcnRGb3JlZ3JvdW5kIjpudWxsLCJCYWNrZ3JvdW5kRmlsbFR5cGUiOjAsIk1hcmdpbiI6eyIkcmVmIjoiMjIyOSJ9LCJQYWRkaW5nIjp7IiRyZWYiOiIyMjMwIn0sIkJhY2tncm91bmQiOnsiJHJlZiI6IjIyMzEifSwiSXNWaXNpYmxlIjp0cnVlLCJXaWR0aCI6MC4wLCJIZWlnaHQiOjAuMCwiQm9yZGVyU3R5bGUiOm51bGwsIlBhcmVudFN0eWxlIjpudWxsfSwiRGF0ZVN0eWxlIjp7IiRpZCI6IjMxMDYiLCJGb250U2V0dGluZ3MiOnsiJGlkIjoiMzEwNyIsIkZvbnRTaXplIjoxMCwiRm9udE5hbWUiOiJDYWxpYnJpIiwiSXNCb2xkIjpmYWxzZSwiSXNJdGFsaWMiOmZhbHNlLCJJc1VuZGVybGluZWQiOmZhbHNlLCJQYXJlbnRTdHlsZSI6bnVsbH0sIkF1dG9TaXplIjowLCJGb3JlZ3JvdW5kIjp7IiRyZWYiOiIyMjM1In0sIk1heFdpZHRoIjoyMDAuMCwiTWF4SGVpZ2h0IjoiSW5maW5pdHkiLCJTbWFydEZvcmVncm91bmRJc0FjdGl2ZSI6ZmFsc2UsIkhvcml6b250YWxBbGlnbm1lbnQiOjAsIlZlcnRpY2FsQWxpZ25tZW50IjowLCJTbWFydEZvcmVncm91bmQiOm51bGwsIkJhY2tncm91bmRGaWxsVHlwZSI6MCwiTWFyZ2luIjp7IiRyZWYiOiIyMjM3In0sIlBhZGRpbmciOnsiJHJlZiI6IjIyMzgifSwiQmFja2dyb3VuZCI6eyIkcmVmIjoiMjIzOSJ9LCJJc1Zpc2libGUiOnRydWUsIldpZHRoIjowLjAsIkhlaWdodCI6MC4wLCJCb3JkZXJTdHlsZSI6bnVsbCwiUGFyZW50U3R5bGUiOm51bGx9LCJEYXRlRm9ybWF0Ijp7IiRyZWYiOiIyMjQxIn0sIldlZWtOdW1iZXJpbmciOnsiJGlkIjoiMzEwOCIsIkZvcm1hdCI6MCwiSXNWaXNpYmxlIjpmYWxzZSwiTGFzdEtub3duVmlzaWJpbGl0eVN0YXRlIjpmYWxzZX0sIklzVmlzaWJsZSI6dHJ1ZSwiUGFyZW50U3R5bGUiOm51bGwsIl9leHBsaWNpdGx5U2V0Ijp7IiRpZCI6IjMxMDk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90U3R5bGUiOnsiJGlkIjoiMzExMCIsIlNoYXBlIjoxNywiQ29ubmVjdG9yTWFyZ2luIjp7IiRyZWYiOiIyMjQ1In0sIkNvbm5lY3RvclN0eWxlIjp7IiRpZCI6IjMxMTEiLCJMaW5lQ29sb3IiOnsiJHJlZiI6IjIyNDcifSwiTGluZVdlaWdodCI6MS4wLCJMaW5lVHlwZSI6MCwiUGFyZW50U3R5bGUiOm51bGx9LCJJc0JlbG93VGltZWJhbmQiOmZhbHNlLCJQb3NpdGlvbk9uVGFzayI6MSwiSGlkZURhdGUiOmZhbHNlLCJTaGFwZVNpemUiOjAsIlNwYWNpbmciOjEuMCwiUGFkZGluZyI6eyIkcmVmIjoiMjI0OSJ9LCJTaGFwZVN0eWxlIjp7IiRpZCI6IjMxMTIiLCJNYXJnaW4iOnsiJHJlZiI6IjIyNTEifSwiUGFkZGluZyI6eyIkcmVmIjoiMjI1MiJ9LCJCYWNrZ3JvdW5kIjp7IiRyZWYiOiIyMjUzIn0sIklzVmlzaWJsZSI6dHJ1ZSwiV2lkdGgiOjE0LjAsIkhlaWdodCI6MTQuMCwiQm9yZGVyU3R5bGUiOnsiJGlkIjoiMzExMyIsIkxpbmVDb2xvciI6eyIkcmVmIjoiMjI1NiJ9LCJMaW5lV2VpZ2h0IjowLjAsIkxpbmVUeXBlIjowLCJQYXJlbnRTdHlsZSI6bnVsbH0sIlBhcmVudFN0eWxlIjpudWxsfSwiVGl0bGVTdHlsZSI6eyIkaWQiOiIzMTE0IiwiRm9udFNldHRpbmdzIjp7IiRpZCI6IjMxMTUiLCJGb250U2l6ZSI6MTAsIkZvbnROYW1lIjoiQ2FsaWJyaSIsIklzQm9sZCI6ZmFsc2UsIklzSXRhbGljIjpmYWxzZSwiSXNVbmRlcmxpbmVkIjpmYWxzZSwiUGFyZW50U3R5bGUiOm51bGx9LCJBdXRvU2l6ZSI6MCwiRm9yZWdyb3VuZCI6eyIkcmVmIjoiMjI2MCJ9LCJNYXhXaWR0aCI6MjAwLjAsIk1heEhlaWdodCI6IkluZmluaXR5IiwiU21hcnRGb3JlZ3JvdW5kSXNBY3RpdmUiOmZhbHNlLCJIb3Jpem9udGFsQWxpZ25tZW50IjoxLCJWZXJ0aWNhbEFsaWdubWVudCI6MCwiU21hcnRGb3JlZ3JvdW5kIjpudWxsLCJCYWNrZ3JvdW5kRmlsbFR5cGUiOjAsIk1hcmdpbiI6eyIkcmVmIjoiMjI2MiJ9LCJQYWRkaW5nIjp7IiRyZWYiOiIyMjYzIn0sIkJhY2tncm91bmQiOnsiJHJlZiI6IjIyNjQifSwiSXNWaXNpYmxlIjp0cnVlLCJXaWR0aCI6MC4wLCJIZWlnaHQiOjAuMCwiQm9yZGVyU3R5bGUiOm51bGwsIlBhcmVudFN0eWxlIjpudWxsfSwiRGF0ZVN0eWxlIjp7IiRpZCI6IjMxMTYiLCJGb250U2V0dGluZ3MiOnsiJGlkIjoiMzExNyIsIkZvbnRTaXplIjoxMCwiRm9udE5hbWUiOiJDYWxpYnJpIiwiSXNCb2xkIjpmYWxzZSwiSXNJdGFsaWMiOmZhbHNlLCJJc1VuZGVybGluZWQiOmZhbHNlLCJQYXJlbnRTdHlsZSI6bnVsbH0sIkF1dG9TaXplIjowLCJGb3JlZ3JvdW5kIjp7IiRyZWYiOiIyMjY4In0sIk1heFdpZHRoIjoyMDAuMCwiTWF4SGVpZ2h0IjoiSW5maW5pdHkiLCJTbWFydEZvcmVncm91bmRJc0FjdGl2ZSI6ZmFsc2UsIkhvcml6b250YWxBbGlnbm1lbnQiOjAsIlZlcnRpY2FsQWxpZ25tZW50IjowLCJTbWFydEZvcmVncm91bmQiOm51bGwsIkJhY2tncm91bmRGaWxsVHlwZSI6MCwiTWFyZ2luIjp7IiRyZWYiOiIyMjcwIn0sIlBhZGRpbmciOnsiJHJlZiI6IjIyNzEifSwiQmFja2dyb3VuZCI6eyIkcmVmIjoiMjI3MiJ9LCJJc1Zpc2libGUiOnRydWUsIldpZHRoIjowLjAsIkhlaWdodCI6MC4wLCJCb3JkZXJTdHlsZSI6bnVsbCwiUGFyZW50U3R5bGUiOm51bGx9LCJEYXRlRm9ybWF0Ijp7IiRyZWYiOiIyMjczIn0sIldlZWtOdW1iZXJpbmciOnsiJGlkIjoiMzExOCIsIkZvcm1hdCI6MCwiSXNWaXNpYmxlIjpmYWxzZSwiTGFzdEtub3duVmlzaWJpbGl0eVN0YXRlIjpmYWxzZX0sIklzVmlzaWJsZSI6dHJ1ZSwiUGFyZW50U3R5bGUiOm51bGx9LCJEZWZhdWx0U3dpbWxhbmVNaWxlc3RvbmVTdHlsZSI6eyIkaWQiOiIzMTE5IiwiVGl0bGVQb3NpdGlvbiI6IkxlZnQiLCJEYXRlUG9zaXRpb24iOiJMZWZ0IiwiU2hhcGVUeXBlIjoxLCJTaGFwZVNpemUiOjEsIlNwYWNpbmciOjUsIlNoYXBlU3R5bGUiOnsiJGlkIjoiMzEyMCIsIk1hcmdpbiI6eyIkcmVmIjoiMjI3OCJ9LCJQYWRkaW5nIjp7IiRyZWYiOiIyMjc5In0sIkJhY2tncm91bmQiOnsiJHJlZiI6IjIyODAifSwiSXNWaXNpYmxlIjp0cnVlLCJXaWR0aCI6MTguMCwiSGVpZ2h0IjoyMC4wLCJCb3JkZXJTdHlsZSI6eyIkaWQiOiIzMTIxIiwiTGluZUNvbG9yIjp7IiRyZWYiOiIyMjgzIn0sIkxpbmVXZWlnaHQiOjAuMCwiTGluZVR5cGUiOjAsIlBhcmVudFN0eWxlIjpudWxsfSwiUGFyZW50U3R5bGUiOm51bGx9LCJUaXRsZVN0eWxlIjp7IiRpZCI6IjMxMjIiLCJGb250U2V0dGluZ3MiOnsiJGlkIjoiMzEyMyIsIkZvbnRTaXplIjoxMCwiRm9udE5hbWUiOiJDYWxpYnJpIiwiSXNCb2xkIjpmYWxzZSwiSXNJdGFsaWMiOmZhbHNlLCJJc1VuZGVybGluZWQiOmZhbHNlLCJQYXJlbnRTdHlsZSI6bnVsbH0sIkF1dG9TaXplIjowLCJGb3JlZ3JvdW5kIjp7IiRyZWYiOiIyMjg3In0sIk1heFdpZHRoIjoyMDAuMCwiTWF4SGVpZ2h0IjoiSW5maW5pdHkiLCJTbWFydEZvcmVncm91bmRJc0FjdGl2ZSI6ZmFsc2UsIkhvcml6b250YWxBbGlnbm1lbnQiOjIsIlZlcnRpY2FsQWxpZ25tZW50IjowLCJTbWFydEZvcmVncm91bmQiOm51bGwsIkJhY2tncm91bmRGaWxsVHlwZSI6MCwiTWFyZ2luIjp7IiRyZWYiOiIyMjg5In0sIlBhZGRpbmciOnsiJHJlZiI6IjIyOTAifSwiQmFja2dyb3VuZCI6eyIkcmVmIjoiMjI5MSJ9LCJJc1Zpc2libGUiOnRydWUsIldpZHRoIjowLjAsIkhlaWdodCI6MC4wLCJCb3JkZXJTdHlsZSI6bnVsbCwiUGFyZW50U3R5bGUiOm51bGx9LCJEYXRlU3R5bGUiOnsiJGlkIjoiMzEyNCIsIkZvbnRTZXR0aW5ncyI6eyIkaWQiOiIzMTI1IiwiRm9udFNpemUiOjEwLCJGb250TmFtZSI6IkNhbGlicmkiLCJJc0JvbGQiOmZhbHNlLCJJc0l0YWxpYyI6ZmFsc2UsIklzVW5kZXJsaW5lZCI6ZmFsc2UsIlBhcmVudFN0eWxlIjpudWxsfSwiQXV0b1NpemUiOjAsIkZvcmVncm91bmQiOnsiJHJlZiI6IjIyOTUifSwiTWF4V2lkdGgiOjIwMC4wLCJNYXhIZWlnaHQiOiJJbmZpbml0eSIsIlNtYXJ0Rm9yZWdyb3VuZElzQWN0aXZlIjpmYWxzZSwiSG9yaXpvbnRhbEFsaWdubWVudCI6MiwiVmVydGljYWxBbGlnbm1lbnQiOjAsIlNtYXJ0Rm9yZWdyb3VuZCI6bnVsbCwiQmFja2dyb3VuZEZpbGxUeXBlIjowLCJNYXJnaW4iOnsiJHJlZiI6IjIyOTcifSwiUGFkZGluZyI6eyIkcmVmIjoiMjI5OCJ9LCJCYWNrZ3JvdW5kIjp7IiRyZWYiOiIyMjk5In0sIklzVmlzaWJsZSI6ZmFsc2UsIldpZHRoIjowLjAsIkhlaWdodCI6MC4wLCJCb3JkZXJTdHlsZSI6bnVsbCwiUGFyZW50U3R5bGUiOm51bGx9LCJEYXRlRm9ybWF0Ijp7IiRyZWYiOiIyMzAxIn0sIldlZWtOdW1iZXJpbmciOnsiJGlkIjoiMzEyNiIsIkZvcm1hdCI6MCwiSXNWaXNpYmxlIjpmYWxzZSwiTGFzdEtub3duVmlzaWJpbGl0eVN0YXRlIjpmYWxzZX0sIklzVmlzaWJsZSI6dHJ1ZSwiUGFyZW50U3R5bGUiOm51bGx9LCJEZWZhdWx0U3dpbWxhbmVBY3Rpdml0eVN0eWxlIjp7IiRpZCI6IjMxMjciLCJIZWFkZXJTdHlsZSI6eyIkaWQiOiIzMTI4IiwiVGV4dFN0eWxlIjp7IiRpZCI6IjMxMjkiLCJGb250U2V0dGluZ3MiOnsiJGlkIjoiMzEzMCIsIkZvbnRTaXplIjoxMSwiRm9udE5hbWUiOiJDYWxpYnJpIiwiSXNCb2xkIjpmYWxzZSwiSXNJdGFsaWMiOmZhbHNlLCJJc1VuZGVybGluZWQiOmZhbHNlLCJQYXJlbnRTdHlsZSI6bnVsbH0sIkF1dG9TaXplIjowLCJGb3JlZ3JvdW5kIjp7IiRyZWYiOiIyMzA4In0sIk1heFdpZHRoIjoiSW5maW5pdHkiLCJNYXhIZWlnaHQiOiJJbmZpbml0eSIsIlNtYXJ0Rm9yZWdyb3VuZElzQWN0aXZlIjpmYWxzZSwiSG9yaXpvbnRhbEFsaWdubWVudCI6MCwiVmVydGljYWxBbGlnbm1lbnQiOjAsIlNtYXJ0Rm9yZWdyb3VuZCI6bnVsbCwiQmFja2dyb3VuZEZpbGxUeXBlIjowLCJNYXJnaW4iOnsiJHJlZiI6IjIzMTAifSwiUGFkZGluZyI6eyIkcmVmIjoiMjMxMSJ9LCJCYWNrZ3JvdW5kIjpudWxsLCJJc1Zpc2libGUiOnRydWUsIldpZHRoIjowLjAsIkhlaWdodCI6MC4wLCJCb3JkZXJTdHlsZSI6bnVsbCwiUGFyZW50U3R5bGUiOm51bGx9LCJSZWN0YW5nbGVTdHlsZSI6eyIkaWQiOiIzMTMxIiwiTWFyZ2luIjp7IiRyZWYiOiIyMzEzIn0sIlBhZGRpbmciOnsiJHJlZiI6IjIzMTQifSwiQmFja2dyb3VuZCI6eyIkcmVmIjoiMjMxNSJ9LCJJc1Zpc2libGUiOnRydWUsIldpZHRoIjowLjAsIkhlaWdodCI6MC4wLCJCb3JkZXJTdHlsZSI6eyIkaWQiOiIzMTMyIiwiTGluZUNvbG9yIjp7IiRyZWYiOiIyMzE4In0sIkxpbmVXZWlnaHQiOjAuMCwiTGluZVR5cGUiOjAsIlBhcmVudFN0eWxlIjpudWxsfSwiUGFyZW50U3R5bGUiOm51bGx9LCJNYXJnaW4iOnsiJHJlZiI6IjIzMjAifSwiUGFkZGluZyI6eyIkcmVmIjoiMjMyMSJ9LCJCYWNrZ3JvdW5kIjpudWxsLCJJc1Zpc2libGUiOnRydWUsIldpZHRoIjowLjAsIkhlaWdodCI6MC4wLCJCb3JkZXJTdHlsZSI6bnVsbCwiUGFyZW50U3R5bGUiOm51bGx9LCJCYWNrZ3JvdW5kU3R5bGUiOnsiJGlkIjoiMzEzMyIsIk1hcmdpbiI6eyIkcmVmIjoiMjMyMyJ9LCJQYWRkaW5nIjp7IiRyZWYiOiIyMzI0In0sIkJhY2tncm91bmQiOnsiJHJlZiI6IjIxOTAifSwiSXNWaXNpYmxlIjp0cnVlLCJXaWR0aCI6MC4wLCJIZWlnaHQiOjAuMCwiQm9yZGVyU3R5bGUiOnsiJGlkIjoiMzEzNCIsIkxpbmVDb2xvciI6eyIkcmVmIjoiMjMyNiJ9LCJMaW5lV2VpZ2h0IjowLjAsIkxpbmVUeXBlIjowLCJQYXJlbnRTdHlsZSI6bnVsbH0sIlBhcmVudFN0eWxlIjpudWxsfSwiTWFyZ2luIjp7IiRyZWYiOiIyMzI4In0sIlBhZGRpbmciOnsiJHJlZiI6IjIzMjkifSwiSXNWaXNpYmxlIjp0cnVlLCJXaWR0aCI6MC4wLCJIZWlnaHQiOjAuMCwiQm9yZGVyU3R5bGUiOm51bGwsIlBhcmVudFN0eWxlIjpudWxsfSwiTWFyZ2luIjp7IiRpZCI6IjMxMzUiLCJUb3AiOjAuMCwiTGVmdCI6MC4wLCJSaWdodCI6MC4wLCJCb3R0b20iOjAuMH0sIlBhZGRpbmciOnsiJGlkIjoiMzEzNiIsIlRvcCI6MC4wLCJMZWZ0IjowLjAsIlJpZ2h0IjowLjAsIkJvdHRvbSI6MC4wfSwiSXNWaXNpYmxlIjp0cnVlLCJXaWR0aCI6MC4wLCJIZWlnaHQiOjAuMCwiQm9yZGVyU3R5bGUiOnsiJGlkIjoiMzEzNyIsIkxpbmVDb2xvciI6bnVsbCwiTGluZVdlaWdodCI6MC4wLCJMaW5lVHlwZSI6MCwiUGFyZW50U3R5bGUiOm51bGx9LCJQYXJlbnRTdHlsZSI6bnVsbH1dfSwiU2NhbGUiOnsiJGlkIjoiMzEzOCIsIlN0YXJ0RGF0ZSI6IjAwMDEtMDEtMDFUMDA6MDA6MDAiLCJFbmREYXRlIjoiMjAyOS0wNS0yNVQyMzo1OTowMCIsIkZvcm1hdCI6Ik1NTSIsIlR5cGUiOjMsIkF1dG9EYXRlUmFuZ2UiOnRydWUsIldvcmtpbmdEYXlzIjozMSwiRmlzY2FsWWVhciI6eyIkaWQiOiIzMTM5IiwiU3RhcnRNb250aCI6MSwiVXNlU3RhcnRpbmdZZWFyRm9yTnVtYmVyaW5nIjp0cnVlLCJTaG93RmlzY2FsWWVhckxhYmVsIjp0cnVlfSwiVG9kYXlNYXJrZXJUZXh0IjoiVG9kYXkiLCJBdXRvU2NhbGVUeXBlIjpmYWxzZX0sIlNjYWxlVjIiOnsiJGlkIjoiMzE0MCIsIlN0YXJ0RGF0ZSI6IjAwMDEtMDEtMDFUMDA6MDA6MDAiLCJFbmREYXRlIjoiMjAyOS0wNS0yNVQyMzo1OTowMCIsIkF1dG9EYXRlUmFuZ2UiOnRydWUsIldvcmtpbmdEYXlzIjozMSwiRmlzY2FsWWVhciI6eyIkcmVmIjoiMzEzOSJ9LCJUb2RheU1hcmtlclRleHQiOiJUb2RheSIsIkF1dG9TY2FsZVR5cGUiOmZhbHNlLCJUaW1lYmFuZFNjYWxlcyI6eyIkaWQiOiIzMTQxIiwiVG9wU2NhbGVMYXllciI6eyIkaWQiOiIzMTQyIiwiRm9ybWF0IjoiTU1NIiwiVHlwZSI6M30sIk1pZGRsZVNjYWxlTGF5ZXIiOnsiJGlkIjoiMzE0MyIsIkZvcm1hdCI6bnVsbCwiVHlwZSI6MH0sIkJvdHRvbVNjYWxlTGF5ZXIiOnsiJGlkIjoiMzE0NCIsIkZvcm1hdCI6bnVsbCwiVHlwZSI6MH19fSwiTWlsZXN0b25lcyI6W10sIlRhc2tzIjpbXSwiU3dpbWxhbmVzIjpbXSwiTXNQcm9qZWN0SXRlbXNUcmVlIjpudWxsLCJNZXRhZGF0YSI6eyIkaWQiOiIzMTQ1IiwiUmVjZW50Q29sb3JzQ29sbGVjdGlvbiI6IltdIiwiTXNwTGF0ZXN0SW1wb3J0SXRlbXMiOiJ7XCIkaWRcIjpcIjFcIixcIlJvb3RcIjp7XCJJbXBvcnRJZFwiOm51bGwsXCJJc0ltcG9ydGVkXCI6ZmFsc2UsXCJDaGlsZHJlblwiOltdfX0iLCJNc3BTeW5jQnlVaWQiOiJGYWxzZSIsIk1zcENvbHVtbnNNYXBwaW5nIjoiW3tcIiRpZFwiOlwiMVwiLFwiU2VsZWN0ZWRNYXBwaW5nXCI6MSxcIkNvbHVtbkhlYWRlclwiOlwiU3dpbWxhbmVcIn0se1wiJGlkXCI6XCIyXCIsXCJTZWxlY3RlZE1hcHBpbmdcIjoyLFwiQ29sdW1uSGVhZGVyXCI6XCJOYW1lXCJ9LHtcIiRpZFwiOlwiM1wiLFwiU2VsZWN0ZWRNYXBwaW5nXCI6MyxcIkNvbHVtbkhlYWRlclwiOlwiU3RhcnRcIn0se1wiJGlkXCI6XCI0XCIsXCJTZWxlY3RlZE1hcHBpbmdcIjo0LFwiQ29sdW1uSGVhZGVyXCI6XCJGaW5pc2hcIn0se1wiJGlkXCI6XCI1XCIsXCJTZWxlY3RlZE1hcHBpbmdcIjo1LFwiQ29sdW1uSGVhZGVyXCI6XCJQZXJjZW50Q29tcGxldGVcIn1dIiwiU291cmNlVGhlbWUiOiJ7XCIkaWRcIjpcIjFcIixcIklkXCI6XCJlYTc1ZTNjMC1hMDA5LTQzMzktOWI4Ny02ZGNlYzBhNzhjNzdcIixcIkNhdGVnb3J5XCI6MixcIkN1bHR1cmVJbmZvTmFtZVwiOlwiZW4tVVNcIixcIlZlcnNpb25cIjp7XCIkaWRcIjpcIjJcIixcIlRoZW1lRG9tVmVyc2lvblwiOlwiMS4xLjBcIn0sXCJTdHlsZVwiOntcIiRpZFwiOlwiM1wiLFwiVGltZWJhbmRTdHlsZVwiOntcIiRpZFwiOlwiNFwiLFwiUmlnaHRFbmRDYXBzU3R5bGVcIjp7XCIkaWRcIjpcIjVcIixcIkZvbnRTZXR0aW5nc1wiOntcIiRpZFwiOlwiNlwiLFwiRm9udFNpemVcIjoxOCxcIkZvbnROYW1lXCI6XCJDYWxpYnJpXCIsXCJJc0JvbGRcIjp0cnVlLFwiSXNJdGFsaWNcIjpmYWxzZSxcIklzVW5kZXJsaW5lZFwiOmZhbHNlfSxcIkZvcmVncm91bmRcIjp7XCIkaWRcIjpcIjdcIixcIkNvbG9yXCI6e1wiJGlkXCI6XCI4XCIsXCJBXCI6MjU1LFwiUlwiOjE3OCxcIkdcIjoxNCxcIkJcIjoxOH19LFwiSG9yaXpvbnRhbEFsaWdubWVudFwiOjAsXCJJc1Zpc2libGVcIjp0cnVlfSxcIkxlZnRFbmRDYXBzU3R5bGVcIjp7XCIkaWRcIjpcIjlcIixcIkZvbnRTZXR0aW5nc1wiOntcIiRpZFwiOlwiMTBcIixcIkZvbnRTaXplXCI6MTgsXCJGb250TmFtZVwiOlwiQ2FsaWJyaVwiLFwiSXNCb2xkXCI6dHJ1ZSxcIklzSXRhbGljXCI6ZmFsc2UsXCJJc1VuZGVybGluZWRcIjpmYWxzZX0sXCJGb3JlZ3JvdW5kXCI6e1wiJGlkXCI6XCIxMVwiLFwiQ29sb3JcIjp7XCIkaWRcIjpcIjEyXCIsXCJBXCI6MjU1LFwiUlwiOjE3OCxcIkdcIjoxNCxcIkJcIjoxOH19LFwiSG9yaXpvbnRhbEFsaWdubWVudFwiOjAsXCJJc1Zpc2libGVcIjp0cnVlfSxcIlRvZGF5TWFya2VyU3R5bGVcIjp7XCIkaWRcIjpcIjEzXCIsXCJUb2RheVRleHRTdHlsZVwiOntcIiRpZFwiOlwiMTRcIixcIkZvbnRTZXR0aW5nc1wiOntcIiRpZFwiOlwiMTVcIixcIkZvbnRTaXplXCI6MTIsXCJGb250TmFtZVwiOlwiQ2FsaWJyaVwiLFwiSXNCb2xkXCI6ZmFsc2UsXCJJc0l0YWxpY1wiOmZhbHNlLFwiSXNVbmRlcmxpbmVkXCI6ZmFsc2V9LFwiRm9yZWdyb3VuZFwiOntcIiRpZFwiOlwiMTZcIixcIkNvbG9yXCI6e1wiJGlkXCI6XCIxN1wiLFwiQVwiOjI1NSxcIlJcIjowLFwiR1wiOjAsXCJCXCI6MH19LFwiSG9yaXpvbnRhbEFsaWdubWVudFwiOjAsXCJJc1Zpc2libGVcIjp0cnVlfSxcIlRvZGF5TWFya2VyU2hhcGVTdHlsZVwiOntcIiRpZFwiOlwiMThcIixcIk1hcmdpblwiOntcIiRpZFwiOlwiMTlcIixcIlRvcFwiOjAuMCxcIkxlZnRcIjowLjAsXCJSaWdodFwiOjAuMCxcIkJvdHRvbVwiOjAuMH0sXCJQYWRkaW5nXCI6e1wiJGlkXCI6XCIyMFwiLFwiVG9wXCI6MC4wLFwiTGVmdFwiOjAuMCxcIlJpZ2h0XCI6MC4wLFwiQm90dG9tXCI6MC4wfSxcIkJhY2tncm91bmRcIjp7XCIkaWRcIjpcIjIxXCIsXCJDb2xvclwiOntcIiRpZFwiOlwiMjJcIixcIkFcIjoyNTUsXCJSXCI6MjU1LFwiR1wiOjAsXCJCXCI6MH19LFwiSXNWaXNpYmxlXCI6dHJ1ZSxcIldpZHRoXCI6MC4wLFwiSGVpZ2h0XCI6MC4wLFwiQm9yZGVyU3R5bGVcIjpudWxsfSxcIlRvZGF5TWFya2VyUG9zaXRpb25cIjozLFwiSXNWaXNpYmxlXCI6ZmFsc2V9LFwiU2NhbGVTdHlsZVwiOntcIiRpZFwiOlwiMjNcIixcIlNob3dTZWdtZW50U2VwYXJhdG9yc1wiOnRydWUsXCJTZWdtZW50U2VwYXJhdG9yT3BhY2l0eVwiOjMwLFwiU2hhcGVcIjowLFwiU2VnbWVudFRleHRTdHlsZVwiOntcIiRpZFwiOlwiMjRcIixcIkZvbnRTZXR0aW5nc1wiOntcIiRpZFwiOlwiMjVcIixcIkZvbnRTaXplXCI6MTIsXCJGb250TmFtZVwiOlwiQ2FsaWJyaVwiLFwiSXNCb2xkXCI6ZmFsc2UsXCJJc0l0YWxpY1wiOmZhbHNlLFwiSXNVbmRlcmxpbmVkXCI6ZmFsc2V9LFwiRm9yZWdyb3VuZFwiOntcIiRpZFwiOlwiMjZcIixcIkNvbG9yXCI6e1wiJGlkXCI6XCIyN1wiLFwiQVwiOjI1NSxcIlJcIjoyNTUsXCJHXCI6MjU1LFwiQlwiOjI1NX19LFwiSG9yaXpvbnRhbEFsaWdubWVudFwiOjAsXCJJc1Zpc2libGVcIjp0cnVlfSxcIlNoYXBlU3R5bGVcIjp7XCIkaWRcIjpcIjI4XCIsXCJNYXJnaW5cIjp7XCIkaWRcIjpcIjI5XCIsXCJUb3BcIjowLjAsXCJMZWZ0XCI6MTIuMCxcIlJpZ2h0XCI6MTIuMCxcIkJvdHRvbVwiOjAuMH0sXCJQYWRkaW5nXCI6e1wiJGlkXCI6XCIzMFwiLFwiVG9wXCI6Ny4wLFwiTGVmdFwiOjAuMCxcIlJpZ2h0XCI6MC4wLFwiQm90dG9tXCI6Ny4wfSxcIkJhY2tncm91bmRcIjp7XCIkaWRcIjpcIjMxXCIsXCJDb2xvclwiOntcIiRpZFwiOlwiMzJcIixcIkFcIjoyNTUsXCJSXCI6MTkyLFwiR1wiOjAsXCJCXCI6MH19LFwiSXNWaXNpYmxlXCI6dHJ1ZSxcIldpZHRoXCI6ODU4LjAsXCJIZWlnaHRcIjozMC4wLFwiQm9yZGVyU3R5bGVcIjp7XCIkaWRcIjpcIjMzXCIsXCJMaW5lU3R5bGVcIjp7XCIkaWRcIjpcIjM0XCIsXCJMaW5lQ29sb3JcIjp7XCIkaWRcIjpcIjM1XCIsXCJDb2xvclwiOntcIiRpZFwiOlwiMzZcIixcIkFcIjoyNTUsXCJSXCI6MjU1LFwiR1wiOjAsXCJCXCI6MH19LFwiTGluZVdlaWdodFwiOjAuMCxcIkxpbmVUeXBlXCI6MH0sXCJJc1Zpc2libGVcIjpmYWxzZX19fSxcIkVsYXBzZWRUaW1lU3R5bGVcIjp7XCIkaWRcIjpcIjM3XCIsXCJFbGFwc2VkVGltZUJhY2tncm91bmRcIjp7XCIkaWRcIjpcIjM4XCIsXCJDb2xvclwiOntcIiRpZFwiOlwiMzlcIixcIkFcIjo3NyxcIlJcIjoxMyxcIkdcIjoxMyxcIkJcIjoxM319LFwiRWxhcHNlZFRpbWVGb3JtYXRcIjoyLFwiSXNWaXNpYmxlXCI6ZmFsc2V9LFwiTWFyZ2luXCI6e1wiJGlkXCI6XCI0MFwiLFwiVG9wXCI6MC4wLFwiTGVmdFwiOjEwLjAsXCJSaWdodFwiOjEwLjAsXCJCb3R0b21cIjowLjB9LFwiUGFkZGluZ1wiOntcIiRpZFwiOlwiNDFcIixcIlRvcFwiOjAuMCxcIkxlZnRcIjowLjAsXCJSaWdodFwiOjAuMCxcIkJvdHRvbVwiOjAuMH0sXCJCYWNrZ3JvdW5kXCI6e1wiJGlkXCI6XCI0MlwiLFwiQ29sb3JcIjp7XCIkaWRcIjpcIjQzXCIsXCJBXCI6MjU1LFwiUlwiOjQ3LFwiR1wiOjU0LFwiQlwiOjE1M319LFwiSXNWaXNpYmxlXCI6ZmFsc2UsXCJXaWR0aFwiOjAuMCxcIkhlaWdodFwiOjAuMCxcIkJvcmRlclN0eWxlXCI6bnVsbH0sXCJUYXNrU3R5bGVcIjp7XCIkaWRcIjpcIjQ0XCIsXCJTaGFwZVwiOjAsXCJTaGFwZVRoaWNrbmVzc1wiOjAsXCJEdXJhdGlvbkZvcm1hdFwiOjAsXCJQZXJjZW50YWdlQ29tcGxldGVUZXh0U3R5bGVcIjp7XCIkaWRcIjpcIjQ1XCIsXCJGb250U2V0dGluZ3NcIjp7XCIkaWRcIjpcIjQ2XCIsXCJGb250U2l6ZVwiOjEwLFwiRm9udE5hbWVcIjpcIkNhbGlicmlcIixcIklzQm9sZFwiOmZhbHNlLFwiSXNJdGFsaWNcIjpmYWxzZSxcIklzVW5kZXJsaW5lZFwiOmZhbHNlfSxcIkZvcmVncm91bmRcIjp7XCIkaWRcIjpcIjQ3XCIsXCJDb2xvclwiOntcIiRpZFwiOlwiNDhcIixcIkFcIjoyNTUsXCJSXCI6MTkyLFwiR1wiOjgwLFwiQlwiOjc3fX0sXCJIb3Jpem9udGFsQWxpZ25tZW50XCI6MCxcIklzVmlzaWJsZVwiOmZhbHNlfSxcIlBlcmNlbnRhZ2VDb21wbGV0ZUhpZ2hsaWdodFN0eWxlXCI6e1wiJGlkXCI6XCI0OVwiLFwiQmFja2dyb3VuZFwiOntcIiRpZFwiOlwiNTBcIixcIkNvbG9yXCI6e1wiJGlkXCI6XCI1MVwiLFwiQVwiOjg5LFwiUlwiOjAsXCJHXCI6MCxcIkJcIjowfX19LFwiRHVyYXRpb25TdHlsZVwiOntcIiRpZFwiOlwiNTJcIixcIkZvbnRTZXR0aW5nc1wiOntcIiRpZFwiOlwiNTNcIixcIkZvbnRTaXplXCI6MTAsXCJGb250TmFtZVwiOlwiQ2FsaWJyaVwiLFwiSXNCb2xkXCI6ZmFsc2UsXCJJc0l0YWxpY1wiOmZhbHNlLFwiSXNVbmRlcmxpbmVkXCI6ZmFsc2V9LFwiRm9yZWdyb3VuZFwiOntcIiRpZFwiOlwiNTRcIixcIkNvbG9yXCI6e1wiJGlkXCI6XCI1NVwiLFwiQVwiOjI1NSxcIlJcIjoyMzcsXCJHXCI6MTI1LFwiQlwiOjQ5fX0sXCJIb3Jpem9udGFsQWxpZ25tZW50XCI6MCxcIklzVmlzaWJsZVwiOmZhbHNlfSxcIkhvcml6b250YWxDb25uZWN0b3JTdHlsZVwiOntcIiRpZFwiOlwiNTZcIixcIkxpbmVTdHlsZVwiOntcIiRpZFwiOlwiNTdcIixcIkxpbmVDb2xvclwiOntcIiRpZFwiOlwiNThcIixcIkNvbG9yXCI6e1wiJGlkXCI6XCI1OVwiLFwiQVwiOjI1NSxcIlJcIjoyMDQsXCJHXCI6MjA0LFwiQlwiOjIwNH19LFwiTGluZVdlaWdodFwiOjEuMCxcIkxpbmVUeXBlXCI6MH0sXCJJc1Zpc2libGVcIjp0cnVlfSxcIlZlcnRpY2FsQ29ubmVjdG9yU3R5bGVcIjp7XCIkaWRcIjpcIjYwXCIsXCJMaW5lU3R5bGVcIjp7XCIkaWRcIjpcIjYxXCIsXCJMaW5lQ29sb3JcIjp7XCIkaWRcIjpcIjYyXCIsXCJDb2xvclwiOntcIiRpZFwiOlwiNjNcIixcIkFcIjoyNTUsXCJSXCI6MjA0LFwiR1wiOjIwNCxcIkJcIjoyMDR9fSxcIkxpbmVXZWlnaHRcIjowLjAsXCJMaW5lVHlwZVwiOjB9LFwiSXNWaXNpYmxlXCI6ZmFsc2V9LFwiTWFyZ2luXCI6e1wiJGlkXCI6XCI2NFwiLFwiVG9wXCI6MC4wLFwiTGVmdFwiOjAuMCxcIlJpZ2h0XCI6MC4wLFwiQm90dG9tXCI6MC4wfSxcIlN0YXJ0RGF0ZVBvc2l0aW9uXCI6NCxcIkVuZERhdGVQb3NpdGlvblwiOjQsXCJUaXRsZVBvc2l0aW9uXCI6NSxcIkR1cmF0aW9uUG9zaXRpb25cIjowLFwiUGVyY2VudGFnZUNvbXBsZXRlZFBvc2l0aW9uXCI6MCxcIlNwYWNpbmdcIjozLFwiSXNCZWxvd1RpbWViYW5kXCI6dHJ1ZSxcIlNoYXBlU3R5bGVcIjp7XCIkaWRcIjpcIjY1XCIsXCJNYXJnaW5cIjp7XCIkaWRcIjpcIjY2XCIsXCJUb3BcIjowLjAsXCJMZWZ0XCI6NC4wLFwiUmlnaHRcIjo0LjAsXCJCb3R0b21cIjowLjB9LFwiUGFkZGluZ1wiOntcIiRpZFwiOlwiNjdcIixcIlRvcFwiOjAuMCxcIkxlZnRcIjowLjAsXCJSaWdodFwiOjAuMCxcIkJvdHRvbVwiOjAuMH0sXCJCYWNrZ3JvdW5kXCI6e1wiJGlkXCI6XCI2OFwiLFwiQ29sb3JcIjp7XCIkaWRcIjpcIjY5XCIsXCJBXCI6MTI3LFwiUlwiOjE2NSxcIkdcIjoxNjUsXCJCXCI6MTY1fX0sXCJJc1Zpc2libGVcIjp0cnVlLFwiV2lkdGhcIjowLjAsXCJIZWlnaHRcIjoxMC4wLFwiQm9yZGVyU3R5bGVcIjp7XCIkaWRcIjpcIjcwXCIsXCJMaW5lU3R5bGVcIjp7XCIkaWRcIjpcIjcxXCIsXCJMaW5lQ29sb3JcIjp7XCIkaWRcIjpcIjcyXCIsXCJDb2xvclwiOntcIiRpZFwiOlwiNzNcIixcIkFcIjoyNTUsXCJSXCI6MjM0LFwiR1wiOjIyLFwiQlwiOjMwfX0sXCJMaW5lV2VpZ2h0XCI6Mi4wLFwiTGluZVR5cGVcIjowfSxcIklzVmlzaWJsZVwiOmZhbHNlfX0sXCJUaXRsZVN0eWxlXCI6e1wiJGlkXCI6XCI3NFwiLFwiRm9udFNldHRpbmdzXCI6e1wiJGlkXCI6XCI3NVwiLFwiRm9udFNpemVcIjoxMCxcIkZvbnROYW1lXCI6XCJDYWxpYnJpXCIsXCJJc0JvbGRcIjp0cnVlLFwiSXNJdGFsaWNcIjpmYWxzZSxcIklzVW5kZXJsaW5lZFwiOmZhbHNlfSxcIkZvcmVncm91bmRcIjp7XCIkaWRcIjpcIjc2XCIsXCJDb2xvclwiOntcIiRpZFwiOlwiNzdcIixcIkFcIjoyNTUsXCJSXCI6MjU1LFwiR1wiOjI1NSxcIkJcIjoyNTV9fSxcIkhvcml6b250YWxBbGlnbm1lbnRcIjowLFwiSXNWaXNpYmxlXCI6dHJ1ZX0sXCJEYXRlU3R5bGVcIjp7XCIkaWRcIjpcIjc4XCIsXCJGb250U2V0dGluZ3NcIjp7XCIkaWRcIjpcIjc5XCIsXCJGb250U2l6ZVwiOjEwLFwiRm9udE5hbWVcIjpcIkNhbGlicmlcIixcIklzQm9sZFwiOmZhbHNlLFwiSXNJdGFsaWNcIjpmYWxzZSxcIklzVW5kZXJsaW5lZFwiOmZhbHNlfSxcIkZvcmVncm91bmRcIjp7XCIkaWRcIjpcIjgwXCIsXCJDb2xvclwiOntcIiRpZFwiOlwiODFcIixcIkFcIjoyNTUsXCJSXCI6NjQsXCJHXCI6NjQsXCJCXCI6NjV9fSxcIkhvcml6b250YWxBbGlnbm1lbnRcIjowLFwiSXNWaXNpYmxlXCI6dHJ1ZX0sXCJEYXRlRm9ybWF0XCI6e1wiJGlkXCI6XCI4MlwiLFwiRm9ybWF0U3RyaW5nXCI6XCJNTU0geXl5eVwiLFwiU2VwYXJhdG9yXCI6XCIvXCIsXCJVc2VJbnRlcm5hdGlvbmFsRGF0ZUZvcm1hdFwiOmZhbHNlLFwiRGF0ZUlzVmlzaWJsZVwiOnRydWUsXCJUaW1lSXNWaXNpYmxlXCI6ZmFsc2UsXCJIb3VyRGlnaXRzXCI6MSxcIkFtUG1EZXNpZ25hdG9yXCI6MixcIlRyaW0wME1pbnV0ZXNcIjpmYWxzZX0sXCJXZWVrTnVtYmVyaW5nXCI6e1wiJGlkXCI6XCI4M1wiLFwiRm9ybWF0XCI6MCxcIklzVmlzaWJsZVwiOmZhbHNlLFwiTGFzdEtub3duVmlzaWJpbGl0eVN0YXRlXCI6ZmFsc2V9fSxcIk1pbGVzdG9uZVN0eWxlXCI6e1wiJGlkXCI6XCI4NFwiLFwiU2hhcGVcIjoxNyxcIklzQmVsb3dUaW1lYmFuZFwiOmZhbHNlLFwiU2hhcGVTaXplXCI6MCxcIlBhZGRpbmdcIjp7XCIkaWRcIjpcIjg1XCIsXCJUb3BcIjo3LjAsXCJMZWZ0XCI6My4wLFwiUmlnaHRcIjowLjAsXCJCb3R0b21cIjoyLjB9LFwiU2hhcGVTdHlsZVwiOntcIiRpZFwiOlwiODZcIixcIk1hcmdpblwiOntcIiRpZFwiOlwiODdcIixcIlRvcFwiOjAuMCxcIkxlZnRcIjowLjAsXCJSaWdodFwiOjAuMCxcIkJvdHRvbVwiOjAuMH0sXCJQYWRkaW5nXCI6e1wiJGlkXCI6XCI4OFwiLFwiVG9wXCI6MC4wLFwiTGVmdFwiOjAuMCxcIlJpZ2h0XCI6MC4wLFwiQm90dG9tXCI6MC4wfSxcIkJhY2tncm91bmRcIjp7XCIkaWRcIjpcIjg5XCIsXCJDb2xvclwiOntcIiRpZFwiOlwiOTBcIixcIkFcIjoxMjcsXCJSXCI6MTY1LFwiR1wiOjE2NSxcIkJcIjoxNjV9fSxcIklzVmlzaWJsZVwiOnRydWUsXCJXaWR0aFwiOjE0LjAsXCJIZWlnaHRcIjoxNC4wLFwiQm9yZGVyU3R5bGVcIjp7XCIkaWRcIjpcIjkxXCIsXCJMaW5lU3R5bGVcIjp7XCIkaWRcIjpcIjkyXCIsXCJMaW5lQ29sb3JcIjp7XCIkaWRcIjpcIjkzXCIsXCJDb2xvclwiOntcIiRpZFwiOlwiOTRcIixcIkFcIjoyNTUsXCJSXCI6MjM0LFwiR1wiOjIyLFwiQlwiOjMwfX0sXCJMaW5lV2VpZ2h0XCI6Mi4wLFwiTGluZVR5cGVcIjowfSxcIklzVmlzaWJsZVwiOmZhbHNlfX0sXCJUaXRsZVN0eWxlXCI6e1wiJGlkXCI6XCI5NVwiLFwiRm9udFNldHRpbmdzXCI6e1wiJGlkXCI6XCI5NlwiLFwiRm9udFNpemVcIjoxMCxcIkZvbnROYW1lXCI6XCJDYWxpYnJpXCIsXCJJc0JvbGRcIjpmYWxzZSxcIklzSXRhbGljXCI6ZmFsc2UsXCJJc1VuZGVybGluZWRcIjpmYWxzZX0sXCJGb3JlZ3JvdW5kXCI6e1wiJGlkXCI6XCI5N1wiLFwiQ29sb3JcIjp7XCIkaWRcIjpcIjk4XCIsXCJBXCI6MjU1LFwiUlwiOjAsXCJHXCI6MCxcIkJcIjowfX0sXCJIb3Jpem9udGFsQWxpZ25tZW50XCI6MSxcIklzVmlzaWJsZVwiOnRydWV9LFwiRGF0ZVN0eWxlXCI6e1wiJGlkXCI6XCI5OVwiLFwiRm9udFNldHRpbmdzXCI6e1wiJGlkXCI6XCIxMDBcIixcIkZvbnRTaXplXCI6MTAsXCJGb250TmFtZVwiOlwiQ2FsaWJyaVwiLFwiSXNCb2xkXCI6ZmFsc2UsXCJJc0l0YWxpY1wiOmZhbHNlLFwiSXNVbmRlcmxpbmVkXCI6ZmFsc2V9LFwiRm9yZWdyb3VuZFwiOntcIiRpZFwiOlwiMTAxXCIsXCJDb2xvclwiOntcIiRpZFwiOlwiMTAyXCIsXCJBXCI6MjU1LFwiUlwiOjY4LFwiR1wiOjg0LFwiQlwiOjEwNn19LFwiSG9yaXpvbnRhbEFsaWdubWVudFwiOjAsXCJJc1Zpc2libGVcIjp0cnVlfSxcIkRhdGVGb3JtYXRcIjp7XCIkaWRcIjpcIjEwM1wiLFwiRm9ybWF0U3RyaW5nXCI6XCJNTU0gZCwgeXl5eVwiLFwiU2VwYXJhdG9yXCI6XCIvXCIsXCJVc2VJbnRlcm5hdGlvbmFsRGF0ZUZvcm1hdFwiOmZhbHNlLFwiRGF0ZUlzVmlzaWJsZVwiOnRydWUsXCJUaW1lSXNWaXNpYmxlXCI6ZmFsc2UsXCJIb3VyRGlnaXRzXCI6MSxcIkFtUG1EZXNpZ25hdG9yXCI6MixcIlRyaW0wME1pbnV0ZXNcIjpmYWxzZX0sXCJXZWVrTnVtYmVyaW5nXCI6e1wiJGlkXCI6XCIxMDRcIixcIkZvcm1hdFwiOjAsXCJJc1Zpc2libGVcIjpmYWxzZSxcIkxhc3RLbm93blZpc2liaWxpdHlTdGF0ZVwiOmZhbHNlfX0sXCJNb3RTdHlsZVwiOntcIiRpZFwiOlwiMTA1XCIsXCJTaGFwZVwiOjE3LFwiU2hhcGVTaXplXCI6MCxcIkRldGFpbHNTcGFjaW5nXCI6MS4wLFwiUGFkZGluZ1wiOntcIiRpZFwiOlwiMTA2XCIsXCJUb3BcIjo3LjAsXCJMZWZ0XCI6My4wLFwiUmlnaHRcIjowLjAsXCJCb3R0b21cIjoyLjB9LFwiUG9zaXRpb25PblRhc2tcIjoxLFwiU2hhcGVTdHlsZVwiOntcIiRpZFwiOlwiMTA3XCIsXCJNYXJnaW5cIjp7XCIkaWRcIjpcIjEwOFwiLFwiVG9wXCI6MC4wLFwiTGVmdFwiOjAuMCxcIlJpZ2h0XCI6MC4wLFwiQm90dG9tXCI6MC4wfSxcIlBhZGRpbmdcIjp7XCIkaWRcIjpcIjEwOVwiLFwiVG9wXCI6MC4wLFwiTGVmdFwiOjAuMCxcIlJpZ2h0XCI6MC4wLFwiQm90dG9tXCI6MC4wfSxcIkJhY2tncm91bmRcIjp7XCIkaWRcIjpcIjExMFwiLFwiQ29sb3JcIjp7XCIkaWRcIjpcIjExMVwiLFwiQVwiOjEyNyxcIlJcIjoxNjUsXCJHXCI6MTY1LFwiQlwiOjE2NX19LFwiSXNWaXNpYmxlXCI6dHJ1ZSxcIldpZHRoXCI6MTQuMCxcIkhlaWdodFwiOjE0LjAsXCJCb3JkZXJTdHlsZVwiOntcIiRpZFwiOlwiMTEyXCIsXCJMaW5lU3R5bGVcIjp7XCIkaWRcIjpcIjExM1wiLFwiTGluZUNvbG9yXCI6e1wiJGlkXCI6XCIxMTRcIixcIkNvbG9yXCI6e1wiJGlkXCI6XCIxMTVcIixcIkFcIjoyNTUsXCJSXCI6MjM0LFwiR1wiOjIyLFwiQlwiOjMwfX0sXCJMaW5lV2VpZ2h0XCI6MC4wLFwiTGluZVR5cGVcIjowfSxcIklzVmlzaWJsZVwiOmZhbHNlfX0sXCJUaXRsZVN0eWxlXCI6e1wiJGlkXCI6XCIxMTZcIixcIkZvbnRTZXR0aW5nc1wiOntcIiRpZFwiOlwiMTE3XCIsXCJGb250U2l6ZVwiOjEwLFwiRm9udE5hbWVcIjpcIkNhbGlicmlcIixcIklzQm9sZFwiOmZhbHNlLFwiSXNJdGFsaWNcIjpmYWxzZSxcIklzVW5kZXJsaW5lZFwiOmZhbHNlfSxcIkZvcmVncm91bmRcIjp7XCIkaWRcIjpcIjExOFwiLFwiQ29sb3JcIjp7XCIkaWRcIjpcIjExOVwiLFwiQVwiOjI1NSxcIlJcIjowLFwiR1wiOjAsXCJCXCI6MH19LFwiSG9yaXpvbnRhbEFsaWdubWVudFwiOjEsXCJJc1Zpc2libGVcIjp0cnVlfSxcIkRhdGVTdHlsZVwiOntcIiRpZFwiOlwiMTIwXCIsXCJGb250U2V0dGluZ3NcIjp7XCIkaWRcIjpcIjEyMVwiLFwiRm9udFNpemVcIjoxMCxcIkZvbnROYW1lXCI6XCJDYWxpYnJpXCIsXCJJc0JvbGRcIjpmYWxzZSxcIklzSXRhbGljXCI6ZmFsc2UsXCJJc1VuZGVybGluZWRcIjpmYWxzZX0sXCJGb3JlZ3JvdW5kXCI6e1wiJGlkXCI6XCIxMjJcIixcIkNvbG9yXCI6e1wiJGlkXCI6XCIxMjNcIixcIkFcIjoyNTUsXCJSXCI6NjgsXCJHXCI6ODQsXCJCXCI6MTA2fX0sXCJIb3Jpem9udGFsQWxpZ25tZW50XCI6MCxcIklzVmlzaWJsZVwiOnRydWV9LFwiRGF0ZUZvcm1hdFwiOntcIiRpZFwiOlwiMTI0XCIsXCJGb3JtYXRTdHJpbmdcIjpcIk1NTSBkLCB5eXl5XCIsXCJTZXBhcmF0b3JcIjpcIi9cIixcIlVzZUludGVybmF0aW9uYWxEYXRlRm9ybWF0XCI6ZmFsc2UsXCJEYXRlSXNWaXNpYmxlXCI6dHJ1ZSxcIlRpbWVJc1Zpc2libGVcIjpmYWxzZSxcIkhvdXJEaWdpdHNcIjoxLFwiQW1QbURlc2lnbmF0b3JcIjoyLFwiVHJpbTAwTWludXRlc1wiOmZhbHNlfSxcIldlZWtOdW1iZXJpbmdcIjp7XCIkaWRcIjpcIjEyNVwiLFwiRm9ybWF0XCI6MCxcIklzVmlzaWJsZVwiOmZhbHNlLFwiTGFzdEtub3duVmlzaWJpbGl0eVN0YXRlXCI6ZmFsc2V9fSxcIlN3aW1sYW5lVjJTdHlsZVwiOntcIiRpZFwiOlwiMTI2XCIsXCJTdHlsZUlkXCI6XCIzYmE3ZjI5MC03NzdlLTQ3ZjktYTY5Ni03ZDMyYzlhOGMyZjhcIixcIk5hbWVcIjpcIlN3aW1sYW5lIFN0eWxlIDFcIixcIkhlYWRlclN0eWxlXCI6e1wiJGlkXCI6XCIxMjdcIixcIlRleHRTdHlsZVwiOntcIiRpZFwiOlwiMTI4XCIsXCJGb250U2V0dGluZ3NcIjp7XCIkaWRcIjpcIjEyOVwiLFwiRm9udFNpemVcIjoxMyxcIkZvbnROYW1lXCI6XCJDYWxpYnJpXCIsXCJJc0JvbGRcIjp0cnVlLFwiSXNJdGFsaWNcIjpmYWxzZSxcIklzVW5kZXJsaW5lZFwiOmZhbHNlfSxcIkZvcmVncm91bmRcIjp7XCIkaWRcIjpcIjEzMFwiLFwiQ29sb3JcIjp7XCIkaWRcIjpcIjEzMVwiLFwiQVwiOjI1NSxcIlJcIjozOCxcIkdcIjozOCxcIkJcIjozOH19LFwiSG9yaXpvbnRhbEFsaWdubWVudFwiOjAsXCJJc1Zpc2libGVcIjp0cnVlfSxcIlJlY3RhbmdsZVN0eWxlXCI6e1wiJGlkXCI6XCIxMzJcIixcIk1hcmdpblwiOntcIiRpZFwiOlwiMTMzXCIsXCJUb3BcIjowLjAsXCJMZWZ0XCI6MC4wLFwiUmlnaHRcIjowLjAsXCJCb3R0b21cIjowLjB9LFwiUGFkZGluZ1wiOntcIiRpZFwiOlwiMTM0XCIsXCJUb3BcIjowLjAsXCJMZWZ0XCI6MC4wLFwiUmlnaHRcIjowLjAsXCJCb3R0b21cIjowLjB9LFwiQmFja2dyb3VuZFwiOntcIiRpZFwiOlwiMTM1XCIsXCJDb2xvclwiOntcIiRpZFwiOlwiMTM2XCIsXCJBXCI6MTI3LFwiUlwiOjE2NSxcIkdcIjoxNjUsXCJCXCI6MTY1fX0sXCJJc1Zpc2libGVcIjp0cnVlLFwiV2lkdGhcIjowLjAsXCJIZWlnaHRcIjowLjAsXCJCb3JkZXJTdHlsZVwiOntcIiRpZFwiOlwiMTM3XCIsXCJMaW5lU3R5bGVcIjp7XCIkaWRcIjpcIjEzOFwiLFwiTGluZUNvbG9yXCI6e1wiJGlkXCI6XCIxMzlcIixcIkNvbG9yXCI6e1wiJGlkXCI6XCIxNDBcIixcIkFcIjoyNTUsXCJSXCI6MjU1LFwiR1wiOjAsXCJCXCI6MH19LFwiTGluZVdlaWdodFwiOjAuMCxcIkxpbmVUeXBlXCI6MH0sXCJJc1Zpc2libGVcIjpmYWxzZX19fSxcIkJhY2tncm91bmRTdHlsZVwiOntcIiRpZFwiOlwiMTQxXCIsXCJNYXJnaW5cIjp7XCIkaWRcIjpcIjE0MlwiLFwiVG9wXCI6MC4wLFwiTGVmdFwiOjAuMCxcIlJpZ2h0XCI6MC4wLFwiQm90dG9tXCI6MC4wfSxcIlBhZGRpbmdcIjp7XCIkaWRcIjpcIjE0M1wiLFwiVG9wXCI6MC4wLFwiTGVmdFwiOjAuMCxcIlJpZ2h0XCI6MC4wLFwiQm90dG9tXCI6MC4wfSxcIkJhY2tncm91bmRcIjp7XCIkaWRcIjpcIjE0NFwiLFwiQ29sb3JcIjp7XCIkaWRcIjpcIjE0NVwiLFwiQVwiOjUxLFwiUlwiOjE2NSxcIkdcIjoxNjUsXCJCXCI6MTY1fX0sXCJJc1Zpc2libGVcIjp0cnVlLFwiV2lkdGhcIjowLjAsXCJIZWlnaHRcIjowLjAsXCJCb3JkZXJTdHlsZVwiOntcIiRpZFwiOlwiMTQ2XCIsXCJMaW5lU3R5bGVcIjp7XCIkaWRcIjpcIjE0N1wiLFwiTGluZUNvbG9yXCI6e1wiJGlkXCI6XCIxNDhcIixcIkNvbG9yXCI6e1wiJGlkXCI6XCIxNDlcIixcIkFcIjoyNTUsXCJSXCI6MjM0LFwiR1wiOjIyLFwiQlwiOjMwfX0sXCJMaW5lV2VpZ2h0XCI6MC4wLFwiTGluZVR5cGVcIjowfSxcIklzVmlzaWJsZVwiOmZhbHNlfX0sXCJJc0Fib3ZlVGltZWJhbmRcIjpmYWxzZSxcIlNwYWNpbmdcIjo1LFwiRGVmYXVsdFN3aW1sYW5lQWN0aXZpdHlTdHlsZVwiOntcIiRpZFwiOlwiMTUwXCIsXCJIZWFkZXJTdHlsZVwiOntcIiRpZFwiOlwiMTUxXCIsXCJUZXh0U3R5bGVcIjp7XCIkaWRcIjpcIjE1MlwiLFwiRm9udFNldHRpbmdzXCI6e1wiJGlkXCI6XCIxNTNcIixcIkZvbnRTaXplXCI6MTMsXCJGb250TmFtZVwiOlwiQ2FsaWJyaVwiLFwiSXNCb2xkXCI6dHJ1ZSxcIklzSXRhbGljXCI6ZmFsc2UsXCJJc1VuZGVybGluZWRcIjpmYWxzZX0sXCJGb3JlZ3JvdW5kXCI6e1wiJGlkXCI6XCIxNTRcIixcIkNvbG9yXCI6e1wiJGlkXCI6XCIxNTVcIixcIkFcIjoyNTUsXCJSXCI6MCxcIkdcIjowLFwiQlwiOjB9fSxcIkhvcml6b250YWxBbGlnbm1lbnRcIjowLFwiSXNWaXNpYmxlXCI6dHJ1ZX0sXCJSZWN0YW5nbGVTdHlsZVwiOntcIiRpZFwiOlwiMTU2XCIsXCJNYXJnaW5cIjp7XCIkaWRcIjpcIjE1N1wiLFwiVG9wXCI6MC4wLFwiTGVmdFwiOjAuMCxcIlJpZ2h0XCI6MC4wLFwiQm90dG9tXCI6MC4wfSxcIlBhZGRpbmdcIjp7XCIkaWRcIjpcIjE1OFwiLFwiVG9wXCI6MC4wLFwiTGVmdFwiOjAuMCxcIlJpZ2h0XCI6MC4wLFwiQm90dG9tXCI6MC4wfSxcIkJhY2tncm91bmRcIjp7XCIkaWRcIjpcIjE1OVwiLFwiQ29sb3JcIjp7XCIkaWRcIjpcIjE2MFwiLFwiQVwiOjIwNCxcIlJcIjoyNTIsXCJHXCI6MjEyLFwiQlwiOjcxfX0sXCJJc1Zpc2libGVcIjp0cnVlLFwiV2lkdGhcIjowLjAsXCJIZWlnaHRcIjowLjAsXCJCb3JkZXJTdHlsZVwiOntcIiRpZFwiOlwiMTYxXCIsXCJMaW5lU3R5bGVcIjp7XCIkaWRcIjpcIjE2MlwiLFwiTGluZUNvbG9yXCI6e1wiJGlkXCI6XCIxNjNcIixcIkNvbG9yXCI6e1wiJGlkXCI6XCIxNjRcIixcIkFcIjoyNTUsXCJSXCI6MjU1LFwiR1wiOjI1NSxcIkJcIjoyNTV9fSxcIkxpbmVXZWlnaHRcIjowLjAsXCJMaW5lVHlwZVwiOjB9LFwiSXNWaXNpYmxlXCI6ZmFsc2V9fX0sXCJCYWNrZ3JvdW5kU3R5bGVcIjp7XCIkaWRcIjpcIjE2NVwiLFwiTWFyZ2luXCI6e1wiJGlkXCI6XCIxNjZcIixcIlRvcFwiOjAuMCxcIkxlZnRcIjowLjAsXCJSaWdodFwiOjAuMCxcIkJvdHRvbVwiOjAuMH0sXCJQYWRkaW5nXCI6e1wiJGlkXCI6XCIxNjdcIixcIlRvcFwiOjAuMCxcIkxlZnRcIjowLjAsXCJSaWdodFwiOjAuMCxcIkJvdHRvbVwiOjAuMH0sXCJCYWNrZ3JvdW5kXCI6e1wiJGlkXCI6XCIxNjhcIixcIkNvbG9yXCI6e1wiJGlkXCI6XCIxNjlcIixcIkFcIjo1MSxcIlJcIjoxNjUsXCJHXCI6MTY1LFwiQlwiOjE2NX19LFwiSXNWaXNpYmxlXCI6dHJ1ZSxcIldpZHRoXCI6MC4wLFwiSGVpZ2h0XCI6MC4wLFwiQm9yZGVyU3R5bGVcIjp7XCIkaWRcIjpcIjE3MFwiLFwiTGluZVN0eWxlXCI6e1wiJGlkXCI6XCIxNzFcIixcIkxpbmVDb2xvclwiOntcIiRpZFwiOlwiMTcyXCIsXCJDb2xvclwiOntcIiRpZFwiOlwiMTczXCIsXCJBXCI6MjU1LFwiUlwiOjIzNCxcIkdcIjoyMixcIkJcIjozMH19LFwiTGluZVdlaWdodFwiOjAuMCxcIkxpbmVUeXBlXCI6MH0sXCJJc1Zpc2libGVcIjpmYWxzZX19fSxcIkRlZmF1bHRTd2ltbGFuZU1pbGVzdG9uZVN0eWxlXCI6e1wiJGlkXCI6XCIxNzRcIixcIlRpdGxlUG9zaXRpb25cIjowLFwiRGF0ZVBvc2l0aW9uXCI6MixcIlNoYXBlVHlwZVwiOjE3LFwiU2hhcGVTaXplXCI6MCxcIlNwYWNpbmdcIjo1LFwiU2hhcGVTdHlsZVwiOntcIiRpZFwiOlwiMTc1XCIsXCJNYXJnaW5cIjp7XCIkaWRcIjpcIjE3NlwiLFwiVG9wXCI6MC4wLFwiTGVmdFwiOjAuMCxcIlJpZ2h0XCI6MC4wLFwiQm90dG9tXCI6MC4wfSxcIlBhZGRpbmdcIjp7XCIkaWRcIjpcIjE3N1wiLFwiVG9wXCI6MC4wLFwiTGVmdFwiOjAuMCxcIlJpZ2h0XCI6MC4wLFwiQm90dG9tXCI6MC4wfSxcIkJhY2tncm91bmRcIjp7XCIkaWRcIjpcIjE3OFwiLFwiQ29sb3JcIjp7XCIkaWRcIjpcIjE3OVwiLFwiQVwiOjI1NSxcIlJcIjoyNTIsXCJHXCI6MjEyLFwiQlwiOjcxfX0sXCJJc1Zpc2libGVcIjp0cnVlLFwiV2lkdGhcIjoxNC4wLFwiSGVpZ2h0XCI6MTQuMCxcIkJvcmRlclN0eWxlXCI6e1wiJGlkXCI6XCIxODBcIixcIkxpbmVTdHlsZVwiOntcIiRpZFwiOlwiMTgxXCIsXCJMaW5lQ29sb3JcIjp7XCIkaWRcIjpcIjE4MlwiLFwiQ29sb3JcIjp7XCIkaWRcIjpcIjE4M1wiLFwiQVwiOjI1NSxcIlJcIjoyMzQsXCJHXCI6MjIsXCJCXCI6MzB9fSxcIkxpbmVXZWlnaHRcIjoyLjAsXCJMaW5lVHlwZVwiOjB9LFwiSXNWaXNpYmxlXCI6ZmFsc2V9fSxcIlRpdGxlU3R5bGVcIjp7XCIkaWRcIjpcIjE4NFwiLFwiRm9udFNldHRpbmdzXCI6e1wiJGlkXCI6XCIxODVcIixcIkZvbnRTaXplXCI6MTAsXCJGb250TmFtZVwiOlwiQ2FsaWJyaVwiLFwiSXNCb2xkXCI6ZmFsc2UsXCJJc0l0YWxpY1wiOmZhbHNlLFwiSXNVbmRlcmxpbmVkXCI6ZmFsc2V9LFwiRm9yZWdyb3VuZFwiOntcIiRpZFwiOlwiMTg2XCIsXCJDb2xvclwiOntcIiRpZFwiOlwiMTg3XCIsXCJBXCI6MjU1LFwiUlwiOjAsXCJHXCI6MCxcIkJcIjowfX0sXCJIb3Jpem9udGFsQWxpZ25tZW50XCI6MixcIklzVmlzaWJsZVwiOnRydWV9LFwiRGF0ZVN0eWxlXCI6e1wiJGlkXCI6XCIxODhcIixcIkZvbnRTZXR0aW5nc1wiOntcIiRpZFwiOlwiMTg5XCIsXCJGb250U2l6ZVwiOjEwLFwiRm9udE5hbWVcIjpcIkNhbGlicmlcIixcIklzQm9sZFwiOmZhbHNlLFwiSXNJdGFsaWNcIjpmYWxzZSxcIklzVW5kZXJsaW5lZFwiOmZhbHNlfSxcIkZvcmVncm91bmRcIjp7XCIkaWRcIjpcIjE5MFwiLFwiQ29sb3JcIjp7XCIkaWRcIjpcIjE5MVwiLFwiQVwiOjI1NSxcIlJcIjo2OCxcIkdcIjo4NCxcIkJcIjoxMDZ9fSxcIkhvcml6b250YWxBbGlnbm1lbnRcIjowLFwiSXNWaXNpYmxlXCI6dHJ1ZX0sXCJEYXRlRm9ybWF0XCI6e1wiJGlkXCI6XCIxOTJcIixcIkZvcm1hdFN0cmluZ1wiOlwiTU1NIGQsIHl5eXlcIixcIlNlcGFyYXRvclwiOlwiL1wiLFwiVXNlSW50ZXJuYXRpb25hbERhdGVGb3JtYXRcIjpmYWxzZSxcIkRhdGVJc1Zpc2libGVcIjp0cnVlLFwiVGltZUlzVmlzaWJsZVwiOmZhbHNlLFwiSG91ckRpZ2l0c1wiOjEsXCJBbVBtRGVzaWduYXRvclwiOjIsXCJUcmltMDBNaW51dGVzXCI6ZmFsc2V9LFwiV2Vla051bWJlcmluZ1wiOntcIiRpZFwiOlwiMTkzXCIsXCJGb3JtYXRcIjowLFwiSXNWaXNpYmxlXCI6ZmFsc2UsXCJMYXN0S25vd25WaXNpYmlsaXR5U3RhdGVcIjpmYWxzZX19LFwiRGVmYXVsdFN3aW1sYW5lVGFza1N0eWxlXCI6e1wiJGlkXCI6XCIxOTRcIixcIlNoYXBlXCI6NCxcIlNoYXBlVGhpY2tuZXNzXCI6MCxcIkR1cmF0aW9uRm9ybWF0XCI6MCxcIlBlcmNlbnRhZ2VDb21wbGV0ZVRleHRTdHlsZVwiOntcIiRpZFwiOlwiMTk1XCIsXCJGb250U2V0dGluZ3NcIjp7XCIkaWRcIjpcIjE5NlwiLFwiRm9udFNpemVcIjoxMCxcIkZvbnROYW1lXCI6XCJDYWxpYnJpXCIsXCJJc0JvbGRcIjpmYWxzZSxcIklzSXRhbGljXCI6ZmFsc2UsXCJJc1VuZGVybGluZWRcIjpmYWxzZX0sXCJGb3JlZ3JvdW5kXCI6e1wiJGlkXCI6XCIxOTdcIixcIkNvbG9yXCI6e1wiJGlkXCI6XCIxOThcIixcIkFcIjoyNTUsXCJSXCI6MTkyLFwiR1wiOjgwLFwiQlwiOjc3fX0sXCJIb3Jpem9udGFsQWxpZ25tZW50XCI6MCxcIklzVmlzaWJsZVwiOmZhbHNlfSxcIlBlcmNlbnRhZ2VDb21wbGV0ZUhpZ2hsaWdodFN0eWxlXCI6e1wiJGlkXCI6XCIxOTlcIixcIkJhY2tncm91bmRcIjp7XCIkaWRcIjpcIjIwMFwiLFwiQ29sb3JcIjp7XCIkaWRcIjpcIjIwMVwiLFwiQVwiOjg5LFwiUlwiOjAsXCJHXCI6MCxcIkJcIjowfX19LFwiRHVyYXRpb25TdHlsZVwiOntcIiRpZFwiOlwiMjAyXCIsXCJGb250U2V0dGluZ3NcIjp7XCIkaWRcIjpcIjIwM1wiLFwiRm9udFNpemVcIjoxMCxcIkZvbnROYW1lXCI6XCJDYWxpYnJpXCIsXCJJc0JvbGRcIjpmYWxzZSxcIklzSXRhbGljXCI6ZmFsc2UsXCJJc1VuZGVybGluZWRcIjpmYWxzZX0sXCJGb3JlZ3JvdW5kXCI6e1wiJGlkXCI6XCIyMDRcIixcIkNvbG9yXCI6e1wiJGlkXCI6XCIyMDVcIixcIkFcIjoyNTUsXCJSXCI6MjM3LFwiR1wiOjEyNSxcIkJcIjo0OX19LFwiSG9yaXpvbnRhbEFsaWdubWVudFwiOjAsXCJJc1Zpc2libGVcIjpmYWxzZX0sXCJNYXJnaW5cIjp7XCIkaWRcIjpcIjIwNlwiLFwiVG9wXCI6MC4wLFwiTGVmdFwiOjAuMCxcIlJpZ2h0XCI6MC4wLFwiQm90dG9tXCI6MC4wfSxcIlN0YXJ0RGF0ZVBvc2l0aW9uXCI6MSxcIkVuZERhdGVQb3NpdGlvblwiOjEsXCJUaXRsZVBvc2l0aW9uXCI6MixcIkR1cmF0aW9uUG9zaXRpb25cIjowLFwiUGVyY2VudGFnZUNvbXBsZXRlZFBvc2l0aW9uXCI6MCxcIlNwYWNpbmdcIjozLFwiU2hhcGVTdHlsZVwiOntcIiRpZFwiOlwiMjA3XCIsXCJNYXJnaW5cIjp7XCIkaWRcIjpcIjIwOFwiLFwiVG9wXCI6MC4wLFwiTGVmdFwiOjQuMCxcIlJpZ2h0XCI6NC4wLFwiQm90dG9tXCI6MC4wfSxcIlBhZGRpbmdcIjp7XCIkaWRcIjpcIjIwOVwiLFwiVG9wXCI6MC4wLFwiTGVmdFwiOjAuMCxcIlJpZ2h0XCI6MC4wLFwiQm90dG9tXCI6MC4wfSxcIkJhY2tncm91bmRcIjp7XCIkaWRcIjpcIjIxMFwiLFwiQ29sb3JcIjp7XCIkaWRcIjpcIjIxMVwiLFwiQVwiOjI1NSxcIlJcIjoyNTIsXCJHXCI6MjEyLFwiQlwiOjcxfX0sXCJJc1Zpc2libGVcIjp0cnVlLFwiV2lkdGhcIjowLjAsXCJIZWlnaHRcIjoxMC4wLFwiQm9yZGVyU3R5bGVcIjp7XCIkaWRcIjpcIjIxMlwiLFwiTGluZVN0eWxlXCI6e1wiJGlkXCI6XCIyMTNcIixcIkxpbmVDb2xvclwiOntcIiRpZFwiOlwiMjE0XCIsXCJDb2xvclwiOntcIiRpZFwiOlwiMjE1XCIsXCJBXCI6MjU1LFwiUlwiOjIzNCxcIkdcIjoyMixcIkJcIjozMH19LFwiTGluZVdlaWdodFwiOjIuMCxcIkxpbmVUeXBlXCI6MH0sXCJJc1Zpc2libGVcIjpmYWxzZX19LFwiVGl0bGVTdHlsZVwiOntcIiRpZFwiOlwiMjE2XCIsXCJGb250U2V0dGluZ3NcIjp7XCIkaWRcIjpcIjIxN1wiLFwiRm9udFNpemVcIjoxMCxcIkZvbnROYW1lXCI6XCJDYWxpYnJpXCIsXCJJc0JvbGRcIjp0cnVlLFwiSXNJdGFsaWNcIjpmYWxzZSxcIklzVW5kZXJsaW5lZFwiOmZhbHNlfSxcIkZvcmVncm91bmRcIjp7XCIkaWRcIjpcIjIxOFwiLFwiQ29sb3JcIjp7XCIkaWRcIjpcIjIxOVwiLFwiQVwiOjI1NSxcIlJcIjowLFwiR1wiOjAsXCJCXCI6MH19LFwiSG9yaXpvbnRhbEFsaWdubWVudFwiOjEsXCJJc1Zpc2libGVcIjp0cnVlfSxcIkRhdGVTdHlsZVwiOntcIiRpZFwiOlwiMjIwXCIsXCJGb250U2V0dGluZ3NcIjp7XCIkaWRcIjpcIjIyMVwiLFwiRm9udFNpemVcIjoxMCxcIkZvbnROYW1lXCI6XCJDYWxpYnJpXCIsXCJJc0JvbGRcIjpmYWxzZSxcIklzSXRhbGljXCI6ZmFsc2UsXCJJc1VuZGVybGluZWRcIjpmYWxzZX0sXCJGb3JlZ3JvdW5kXCI6e1wiJGlkXCI6XCIyMjJcIixcIkNvbG9yXCI6e1wiJGlkXCI6XCIyMjNcIixcIkFcIjoyNTUsXCJSXCI6NjQsXCJHXCI6NjQsXCJCXCI6NjV9fSxcIkhvcml6b250YWxBbGlnbm1lbnRcIjowLFwiSXNWaXNpYmxlXCI6dHJ1ZX0sXCJEYXRlRm9ybWF0XCI6e1wiJGlkXCI6XCIyMjRcIixcIkZvcm1hdFN0cmluZ1wiOlwiTU1NIHl5eXlcIixcIlNlcGFyYXRvclwiOlwiL1wiLFwiVXNlSW50ZXJuYXRpb25hbERhdGVGb3JtYXRcIjpmYWxzZSxcIkRhdGVJc1Zpc2libGVcIjp0cnVlLFwiVGltZUlzVmlzaWJsZVwiOmZhbHNlLFwiSG91ckRpZ2l0c1wiOjEsXCJBbVBtRGVzaWduYXRvclwiOjIsXCJUcmltMDBNaW51dGVzXCI6ZmFsc2V9LFwiV2Vla051bWJlcmluZ1wiOntcIiRpZFwiOlwiMjI1XCIsXCJGb3JtYXRcIjowLFwiSXNWaXNpYmxlXCI6ZmFsc2UsXCJMYXN0S25vd25WaXNpYmlsaXR5U3RhdGVcIjpmYWxzZX19LFwiRGVmYXVsdFN3aW1sYW5lTW90U3R5bGVcIjp7XCIkaWRcIjpcIjIyNlwiLFwiU2hhcGVcIjoxNyxcIlNoYXBlU2l6ZVwiOjAsXCJEZXRhaWxzU3BhY2luZ1wiOjEuMCxcIlBhZGRpbmdcIjp7XCIkaWRcIjpcIjIyN1wiLFwiVG9wXCI6Ny4wLFwiTGVmdFwiOjMuMCxcIlJpZ2h0XCI6MC4wLFwiQm90dG9tXCI6Mi4wfSxcIlBvc2l0aW9uT25UYXNrXCI6MSxcIlNoYXBlU3R5bGVcIjp7XCIkaWRcIjpcIjIyOFwiLFwiTWFyZ2luXCI6e1wiJGlkXCI6XCIyMjlcIixcIlRvcFwiOjAuMCxcIkxlZnRcIjowLjAsXCJSaWdodFwiOjAuMCxcIkJvdHRvbVwiOjAuMH0sXCJQYWRkaW5nXCI6e1wiJGlkXCI6XCIyMzBcIixcIlRvcFwiOjAuMCxcIkxlZnRcIjowLjAsXCJSaWdodFwiOjAuMCxcIkJvdHRvbVwiOjAuMH0sXCJCYWNrZ3JvdW5kXCI6e1wiJGlkXCI6XCIyMzFcIixcIkNvbG9yXCI6e1wiJGlkXCI6XCIyMzJcIixcIkFcIjoxMjcsXCJSXCI6MTY1LFwiR1wiOjE2NSxcIkJcIjoxNjV9fSxcIklzVmlzaWJsZVwiOnRydWUsXCJXaWR0aFwiOjE0LjAsXCJIZWlnaHRcIjoxNC4wLFwiQm9yZGVyU3R5bGVcIjp7XCIkaWRcIjpcIjIzM1wiLFwiTGluZVN0eWxlXCI6e1wiJGlkXCI6XCIyMzRcIixcIkxpbmVDb2xvclwiOntcIiRpZFwiOlwiMjM1XCIsXCJDb2xvclwiOntcIiRpZFwiOlwiMjM2XCIsXCJBXCI6MjU1LFwiUlwiOjIzNCxcIkdcIjoyMixcIkJcIjozMH19LFwiTGluZVdlaWdodFwiOjAuMCxcIkxpbmVUeXBlXCI6MH0sXCJJc1Zpc2libGVcIjpmYWxzZX19LFwiVGl0bGVTdHlsZVwiOntcIiRpZFwiOlwiMjM3XCIsXCJGb250U2V0dGluZ3NcIjp7XCIkaWRcIjpcIjIzOFwiLFwiRm9udFNpemVcIjoxMCxcIkZvbnROYW1lXCI6XCJDYWxpYnJpXCIsXCJJc0JvbGRcIjpmYWxzZSxcIklzSXRhbGljXCI6ZmFsc2UsXCJJc1VuZGVybGluZWRcIjpmYWxzZX0sXCJGb3JlZ3JvdW5kXCI6e1wiJGlkXCI6XCIyMzlcIixcIkNvbG9yXCI6e1wiJGlkXCI6XCIyNDBcIixcIkFcIjoyNTUsXCJSXCI6MCxcIkdcIjowLFwiQlwiOjB9fSxcIkhvcml6b250YWxBbGlnbm1lbnRcIjoxLFwiSXNWaXNpYmxlXCI6dHJ1ZX0sXCJEYXRlU3R5bGVcIjp7XCIkaWRcIjpcIjI0MVwiLFwiRm9udFNldHRpbmdzXCI6e1wiJGlkXCI6XCIyNDJcIixcIkZvbnRTaXplXCI6MTAsXCJGb250TmFtZVwiOlwiQ2FsaWJyaVwiLFwiSXNCb2xkXCI6ZmFsc2UsXCJJc0l0YWxpY1wiOmZhbHNlLFwiSXNVbmRlcmxpbmVkXCI6ZmFsc2V9LFwiRm9yZWdyb3VuZFwiOntcIiRpZFwiOlwiMjQzXCIsXCJDb2xvclwiOntcIiRpZFwiOlwiMjQ0XCIsXCJBXCI6MjU1LFwiUlwiOjY4LFwiR1wiOjg0LFwiQlwiOjEwNn19LFwiSG9yaXpvbnRhbEFsaWdubWVudFwiOjAsXCJJc1Zpc2libGVcIjp0cnVlfSxcIkRhdGVGb3JtYXRcIjp7XCIkaWRcIjpcIjI0NVwiLFwiRm9ybWF0U3RyaW5nXCI6XCJNTU0gZCwgeXl5eVwiLFwiU2VwYXJhdG9yXCI6XCIvXCIsXCJVc2VJbnRlcm5hdGlvbmFsRGF0ZUZvcm1hdFwiOmZhbHNlLFwiRGF0ZUlzVmlzaWJsZVwiOnRydWUsXCJUaW1lSXNWaXNpYmxlXCI6ZmFsc2UsXCJIb3VyRGlnaXRzXCI6MSxcIkFtUG1EZXNpZ25hdG9yXCI6MixcIlRyaW0wME1pbnV0ZXNcIjpmYWxzZX0sXCJXZWVrTnVtYmVyaW5nXCI6e1wiJGlkXCI6XCIyNDZcIixcIkZvcm1hdFwiOjAsXCJJc1Zpc2libGVcIjpmYWxzZSxcIkxhc3RLbm93blZpc2liaWxpdHlTdGF0ZVwiOmZhbHNlfX19LFwiX2FkZGl0aW9uYWxTd2ltbGFuZVYyU3R5bGVzXCI6W3tcIiRpZFwiOlwiMjQ3XCIsXCJTdHlsZUlkXCI6XCJjODcxYzAyNi1iMDhiLTQ4MWQtYjIxNC01ZDE2YTMyMGY3YWJcIixcIk5hbWVcIjpcIlN3aW1sYW5lIFN0eWxlIDJcIixcIkhlYWRlclN0eWxlXCI6e1wiJGlkXCI6XCIyNDhcIixcIlRleHRTdHlsZVwiOntcIiRpZFwiOlwiMjQ5XCIsXCJGb250U2V0dGluZ3NcIjp7XCIkaWRcIjpcIjI1MFwiLFwiRm9udFNpemVcIjoxMyxcIkZvbnROYW1lXCI6XCJDYWxpYnJpXCIsXCJJc0JvbGRcIjp0cnVlLFwiSXNJdGFsaWNcIjpmYWxzZSxcIklzVW5kZXJsaW5lZFwiOmZhbHNlfSxcIkZvcmVncm91bmRcIjp7XCIkaWRcIjpcIjI1MVwiLFwiQ29sb3JcIjp7XCIkaWRcIjpcIjI1MlwiLFwiQVwiOjI1NSxcIlJcIjozOCxcIkdcIjozOCxcIkJcIjozOH19LFwiSG9yaXpvbnRhbEFsaWdubWVudFwiOjAsXCJJc1Zpc2libGVcIjpmYWxzZX0sXCJSZWN0YW5nbGVTdHlsZVwiOntcIiRpZFwiOlwiMjUzXCIsXCJNYXJnaW5cIjp7XCIkaWRcIjpcIjI1NFwiLFwiVG9wXCI6MC4wLFwiTGVmdFwiOjAuMCxcIlJpZ2h0XCI6MC4wLFwiQm90dG9tXCI6MC4wfSxcIlBhZGRpbmdcIjp7XCIkaWRcIjpcIjI1NVwiLFwiVG9wXCI6MC4wLFwiTGVmdFwiOjAuMCxcIlJpZ2h0XCI6MC4wLFwiQm90dG9tXCI6MC4wfSxcIkJhY2tncm91bmRcIjp7XCIkaWRcIjpcIjI1NlwiLFwiQ29sb3JcIjp7XCIkaWRcIjpcIjI1N1wiLFwiQVwiOjIwNCxcIlJcIjoyNTIsXCJHXCI6MjEyLFwiQlwiOjcxfX0sXCJJc1Zpc2libGVcIjpmYWxzZSxcIldpZHRoXCI6MC4wLFwiSGVpZ2h0XCI6MC4wLFwiQm9yZGVyU3R5bGVcIjp7XCIkaWRcIjpcIjI1OFwiLFwiTGluZVN0eWxlXCI6e1wiJGlkXCI6XCIyNTlcIixcIkxpbmVDb2xvclwiOntcIiRpZFwiOlwiMjYwXCIsXCJDb2xvclwiOntcIiRpZFwiOlwiMjYxXCIsXCJBXCI6MjU1LFwiUlwiOjMxLFwiR1wiOjMyLFwiQlwiOjMzfX0sXCJMaW5lV2VpZ2h0XCI6MC4wLFwiTGluZVR5cGVcIjowfSxcIklzVmlzaWJsZVwiOmZhbHNlfX19LFwiQmFja2dyb3VuZFN0eWxlXCI6e1wiJGlkXCI6XCIyNjJcIixcIk1hcmdpblwiOntcIiRpZFwiOlwiMjYzXCIsXCJUb3BcIjowLjAsXCJMZWZ0XCI6MC4wLFwiUmlnaHRcIjowLjAsXCJCb3R0b21cIjowLjB9LFwiUGFkZGluZ1wiOntcIiRpZFwiOlwiMjY0XCIsXCJUb3BcIjowLjAsXCJMZWZ0XCI6MC4wLFwiUmlnaHRcIjowLjAsXCJCb3R0b21cIjowLjB9LFwiQmFja2dyb3VuZFwiOntcIiRpZFwiOlwiMjY1XCIsXCJDb2xvclwiOntcIiRpZFwiOlwiMjY2XCIsXCJBXCI6MzgsXCJSXCI6MTgxLFwiR1wiOjE4MSxcIkJcIjoxODF9fSxcIklzVmlzaWJsZVwiOnRydWUsXCJXaWR0aFwiOjAuMCxcIkhlaWdodFwiOjAuMCxcIkJvcmRlclN0eWxlXCI6e1wiJGlkXCI6XCIyNjdcIixcIkxpbmVTdHlsZVwiOntcIiRpZFwiOlwiMjY4XCIsXCJMaW5lQ29sb3JcIjp7XCIkaWRcIjpcIjI2OVwiLFwiQ29sb3JcIjp7XCIkaWRcIjpcIjI3MFwiLFwiQVwiOjI1NSxcIlJcIjoyMzQsXCJHXCI6MjIsXCJCXCI6MzB9fSxcIkxpbmVXZWlnaHRcIjowLjAsXCJMaW5lVHlwZVwiOjB9LFwiSXNWaXNpYmxlXCI6ZmFsc2V9fSxcIklzQWJvdmVUaW1lYmFuZFwiOmZhbHNlLFwiU3BhY2luZ1wiOjUsXCJEZWZhdWx0U3dpbWxhbmVBY3Rpdml0eVN0eWxlXCI6e1wiJGlkXCI6XCIyNzFcIixcIkhlYWRlclN0eWxlXCI6e1wiJGlkXCI6XCIyNzJcIixcIlRleHRTdHlsZVwiOntcIiRpZFwiOlwiMjczXCIsXCJGb250U2V0dGluZ3NcIjp7XCIkaWRcIjpcIjI3NFwiLFwiRm9udFNpemVcIjoxMSxcIkZvbnROYW1lXCI6XCJDYWxpYnJpXCIsXCJJc0JvbGRcIjpmYWxzZSxcIklzSXRhbGljXCI6ZmFsc2UsXCJJc1VuZGVybGluZWRcIjpmYWxzZX0sXCJGb3JlZ3JvdW5kXCI6e1wiJGlkXCI6XCIyNzVcIixcIkNvbG9yXCI6e1wiJGlkXCI6XCIyNzZcIixcIkFcIjoyNTUsXCJSXCI6MCxcIkdcIjowLFwiQlwiOjB9fSxcIkhvcml6b250YWxBbGlnbm1lbnRcIjowLFwiSXNWaXNpYmxlXCI6dHJ1ZX0sXCJSZWN0YW5nbGVTdHlsZVwiOntcIiRpZFwiOlwiMjc3XCIsXCJNYXJnaW5cIjp7XCIkaWRcIjpcIjI3OFwiLFwiVG9wXCI6MC4wLFwiTGVmdFwiOjAuMCxcIlJpZ2h0XCI6MC4wLFwiQm90dG9tXCI6MC4wfSxcIlBhZGRpbmdcIjp7XCIkaWRcIjpcIjI3OVwiLFwiVG9wXCI6MC4wLFwiTGVmdFwiOjAuMCxcIlJpZ2h0XCI6MC4wLFwiQm90dG9tXCI6MC4wfSxcIkJhY2tncm91bmRcIjp7XCIkaWRcIjpcIjI4MFwiLFwiQ29sb3JcIjp7XCIkaWRcIjpcIjI4MVwiLFwiQVwiOjYzLFwiUlwiOjI1MixcIkdcIjoyMTIsXCJCXCI6NzF9fSxcIklzVmlzaWJsZVwiOnRydWUsXCJXaWR0aFwiOjAuMCxcIkhlaWdodFwiOjAuMCxcIkJvcmRlclN0eWxlXCI6e1wiJGlkXCI6XCIyODJcIixcIkxpbmVTdHlsZVwiOntcIiRpZFwiOlwiMjgzXCIsXCJMaW5lQ29sb3JcIjp7XCIkaWRcIjpcIjI4NFwiLFwiQ29sb3JcIjp7XCIkaWRcIjpcIjI4NVwiLFwiQVwiOjI1NSxcIlJcIjoyNTUsXCJHXCI6MCxcIkJcIjowfX0sXCJMaW5lV2VpZ2h0XCI6MC4wLFwiTGluZVR5cGVcIjowfSxcIklzVmlzaWJsZVwiOmZhbHNlfX19LFwiQmFja2dyb3VuZFN0eWxlXCI6e1wiJGlkXCI6XCIyODZcIixcIk1hcmdpblwiOntcIiRpZFwiOlwiMjg3XCIsXCJUb3BcIjowLjAsXCJMZWZ0XCI6MC4wLFwiUmlnaHRcIjowLjAsXCJCb3R0b21cIjowLjB9LFwiUGFkZGluZ1wiOntcIiRpZFwiOlwiMjg4XCIsXCJUb3BcIjowLjAsXCJMZWZ0XCI6MC4wLFwiUmlnaHRcIjowLjAsXCJCb3R0b21cIjowLjB9LFwiQmFja2dyb3VuZFwiOntcIiRpZFwiOlwiMjg5XCIsXCJDb2xvclwiOntcIiRpZFwiOlwiMjkwXCIsXCJBXCI6MzgsXCJSXCI6MTgxLFwiR1wiOjE4MSxcIkJcIjoxODF9fSxcIklzVmlzaWJsZVwiOnRydWUsXCJXaWR0aFwiOjAuMCxcIkhlaWdodFwiOjAuMCxcIkJvcmRlclN0eWxlXCI6e1wiJGlkXCI6XCIyOTFcIixcIkxpbmVTdHlsZVwiOntcIiRpZFwiOlwiMjkyXCIsXCJMaW5lQ29sb3JcIjp7XCIkaWRcIjpcIjI5M1wiLFwiQ29sb3JcIjp7XCIkaWRcIjpcIjI5NFwiLFwiQVwiOjI1NSxcIlJcIjoyMzQsXCJHXCI6MjIsXCJCXCI6MzB9fSxcIkxpbmVXZWlnaHRcIjowLjAsXCJMaW5lVHlwZVwiOjB9LFwiSXNWaXNpYmxlXCI6ZmFsc2V9fX0sXCJEZWZhdWx0U3dpbWxhbmVNaWxlc3RvbmVTdHlsZVwiOntcIiRpZFwiOlwiMjk1XCIsXCJUaXRsZVBvc2l0aW9uXCI6MixcIkRhdGVQb3NpdGlvblwiOjAsXCJTaGFwZVR5cGVcIjoxNyxcIlNoYXBlU2l6ZVwiOjAsXCJTcGFjaW5nXCI6NSxcIlNoYXBlU3R5bGVcIjp7XCIkaWRcIjpcIjI5NlwiLFwiTWFyZ2luXCI6e1wiJGlkXCI6XCIyOTdcIixcIlRvcFwiOjAuMCxcIkxlZnRcIjowLjAsXCJSaWdodFwiOjAuMCxcIkJvdHRvbVwiOjAuMH0sXCJQYWRkaW5nXCI6e1wiJGlkXCI6XCIyOThcIixcIlRvcFwiOjAuMCxcIkxlZnRcIjowLjAsXCJSaWdodFwiOjAuMCxcIkJvdHRvbVwiOjAuMH0sXCJCYWNrZ3JvdW5kXCI6e1wiJGlkXCI6XCIyOTlcIixcIkNvbG9yXCI6e1wiJGlkXCI6XCIzMDBcIixcIkFcIjoyMDQsXCJSXCI6MjUyLFwiR1wiOjIxMixcIkJcIjo3MX19LFwiSXNWaXNpYmxlXCI6dHJ1ZSxcIldpZHRoXCI6MTQuMCxcIkhlaWdodFwiOjE0LjAsXCJCb3JkZXJTdHlsZVwiOntcIiRpZFwiOlwiMzAxXCIsXCJMaW5lU3R5bGVcIjp7XCIkaWRcIjpcIjMwMlwiLFwiTGluZUNvbG9yXCI6e1wiJGlkXCI6XCIzMDNcIixcIkNvbG9yXCI6e1wiJGlkXCI6XCIzMDRcIixcIkFcIjoyNTUsXCJSXCI6MjM0LFwiR1wiOjIyLFwiQlwiOjMwfX0sXCJMaW5lV2VpZ2h0XCI6Mi4wLFwiTGluZVR5cGVcIjowfSxcIklzVmlzaWJsZVwiOmZhbHNlfX0sXCJUaXRsZVN0eWxlXCI6e1wiJGlkXCI6XCIzMDVcIixcIkZvbnRTZXR0aW5nc1wiOntcIiRpZFwiOlwiMzA2XCIsXCJGb250U2l6ZVwiOjEwLFwiRm9udE5hbWVcIjpcIkNhbGlicmlcIixcIklzQm9sZFwiOmZhbHNlLFwiSXNJdGFsaWNcIjpmYWxzZSxcIklzVW5kZXJsaW5lZFwiOmZhbHNlfSxcIkZvcmVncm91bmRcIjp7XCIkaWRcIjpcIjMwN1wiLFwiQ29sb3JcIjp7XCIkaWRcIjpcIjMwOFwiLFwiQVwiOjI1NSxcIlJcIjowLFwiR1wiOjAsXCJCXCI6MH19LFwiSG9yaXpvbnRhbEFsaWdubWVudFwiOjEsXCJJc1Zpc2libGVcIjp0cnVlfSxcIkRhdGVTdHlsZVwiOntcIiRpZFwiOlwiMzA5XCIsXCJGb250U2V0dGluZ3NcIjp7XCIkaWRcIjpcIjMxMFwiLFwiRm9udFNpemVcIjoxMCxcIkZvbnROYW1lXCI6XCJDYWxpYnJpXCIsXCJJc0JvbGRcIjpmYWxzZSxcIklzSXRhbGljXCI6ZmFsc2UsXCJJc1VuZGVybGluZWRcIjpmYWxzZX0sXCJGb3JlZ3JvdW5kXCI6e1wiJGlkXCI6XCIzMTFcIixcIkNvbG9yXCI6e1wiJGlkXCI6XCIzMTJcIixcIkFcIjoyNTUsXCJSXCI6NjgsXCJHXCI6ODQsXCJCXCI6MTA2fX0sXCJIb3Jpem9udGFsQWxpZ25tZW50XCI6MCxcIklzVmlzaWJsZVwiOnRydWV9LFwiRGF0ZUZvcm1hdFwiOntcIiRpZFwiOlwiMzEzXCIsXCJGb3JtYXRTdHJpbmdcIjpcIk1NTSBkLCB5eXl5XCIsXCJTZXBhcmF0b3JcIjpcIi9cIixcIlVzZUludGVybmF0aW9uYWxEYXRlRm9ybWF0XCI6ZmFsc2UsXCJEYXRlSXNWaXNpYmxlXCI6dHJ1ZSxcIlRpbWVJc1Zpc2libGVcIjpmYWxzZSxcIkhvdXJEaWdpdHNcIjoxLFwiQW1QbURlc2lnbmF0b3JcIjoyLFwiVHJpbTAwTWludXRlc1wiOmZhbHNlfSxcIldlZWtOdW1iZXJpbmdcIjp7XCIkaWRcIjpcIjMxNFwiLFwiRm9ybWF0XCI6MCxcIklzVmlzaWJsZVwiOmZhbHNlLFwiTGFzdEtub3duVmlzaWJpbGl0eVN0YXRlXCI6ZmFsc2V9fSxcIkRlZmF1bHRTd2ltbGFuZVRhc2tTdHlsZVwiOntcIiRpZFwiOlwiMzE1XCIsXCJTaGFwZVwiOjAsXCJTaGFwZVRoaWNrbmVzc1wiOjAsXCJEdXJhdGlvbkZvcm1hdFwiOjAsXCJQZXJjZW50YWdlQ29tcGxldGVUZXh0U3R5bGVcIjp7XCIkaWRcIjpcIjMxNlwiLFwiRm9udFNldHRpbmdzXCI6e1wiJGlkXCI6XCIzMTdcIixcIkZvbnRTaXplXCI6MTAsXCJGb250TmFtZVwiOlwiQ2FsaWJyaVwiLFwiSXNCb2xkXCI6ZmFsc2UsXCJJc0l0YWxpY1wiOmZhbHNlLFwiSXNVbmRlcmxpbmVkXCI6ZmFsc2V9LFwiRm9yZWdyb3VuZFwiOntcIiRpZFwiOlwiMzE4XCIsXCJDb2xvclwiOntcIiRpZFwiOlwiMzE5XCIsXCJBXCI6MjU1LFwiUlwiOjE5MixcIkdcIjo4MCxcIkJcIjo3N319LFwiSG9yaXpvbnRhbEFsaWdubWVudFwiOjAsXCJJc1Zpc2libGVcIjpmYWxzZX0sXCJQZXJjZW50YWdlQ29tcGxldGVIaWdobGlnaHRTdHlsZVwiOntcIiRpZFwiOlwiMzIwXCIsXCJCYWNrZ3JvdW5kXCI6e1wiJGlkXCI6XCIzMjFcIixcIkNvbG9yXCI6e1wiJGlkXCI6XCIzMjJcIixcIkFcIjo4OSxcIlJcIjowLFwiR1wiOjAsXCJCXCI6MH19fSxcIkR1cmF0aW9uU3R5bGVcIjp7XCIkaWRcIjpcIjMyM1wiLFwiRm9udFNldHRpbmdzXCI6e1wiJGlkXCI6XCIzMjRcIixcIkZvbnRTaXplXCI6MTAsXCJGb250TmFtZVwiOlwiQ2FsaWJyaVwiLFwiSXNCb2xkXCI6ZmFsc2UsXCJJc0l0YWxpY1wiOmZhbHNlLFwiSXNVbmRlcmxpbmVkXCI6ZmFsc2V9LFwiRm9yZWdyb3VuZFwiOntcIiRpZFwiOlwiMzI1XCIsXCJDb2xvclwiOntcIiRpZFwiOlwiMzI2XCIsXCJBXCI6MjU1LFwiUlwiOjIzNyxcIkdcIjoxMjUsXCJCXCI6NDl9fSxcIkhvcml6b250YWxBbGlnbm1lbnRcIjowLFwiSXNWaXNpYmxlXCI6ZmFsc2V9LFwiTWFyZ2luXCI6e1wiJGlkXCI6XCIzMjdcIixcIlRvcFwiOjAuMCxcIkxlZnRcIjowLjAsXCJSaWdodFwiOjAuMCxcIkJvdHRvbVwiOjAuMH0sXCJTdGFydERhdGVQb3NpdGlvblwiOjQsXCJFbmREYXRlUG9zaXRpb25cIjo0LFwiVGl0bGVQb3NpdGlvblwiOjMsXCJEdXJhdGlvblBvc2l0aW9uXCI6MCxcIlBlcmNlbnRhZ2VDb21wbGV0ZWRQb3NpdGlvblwiOjAsXCJTcGFjaW5nXCI6MyxcIlNoYXBlU3R5bGVcIjp7XCIkaWRcIjpcIjMyOFwiLFwiTWFyZ2luXCI6e1wiJGlkXCI6XCIzMjlcIixcIlRvcFwiOjAuMCxcIkxlZnRcIjo0LjAsXCJSaWdodFwiOjQuMCxcIkJvdHRvbVwiOjAuMH0sXCJQYWRkaW5nXCI6e1wiJGlkXCI6XCIzMzBcIixcIlRvcFwiOjAuMCxcIkxlZnRcIjowLjAsXCJSaWdodFwiOjAuMCxcIkJvdHRvbVwiOjAuMH0sXCJCYWNrZ3JvdW5kXCI6e1wiJGlkXCI6XCIzMzFcIixcIkNvbG9yXCI6e1wiJGlkXCI6XCIzMzJcIixcIkFcIjoyMDQsXCJSXCI6MjUyLFwiR1wiOjIxMixcIkJcIjo3MX19LFwiSXNWaXNpYmxlXCI6dHJ1ZSxcIldpZHRoXCI6MC4wLFwiSGVpZ2h0XCI6MTAuMCxcIkJvcmRlclN0eWxlXCI6e1wiJGlkXCI6XCIzMzNcIixcIkxpbmVTdHlsZVwiOntcIiRpZFwiOlwiMzM0XCIsXCJMaW5lQ29sb3JcIjp7XCIkaWRcIjpcIjMzNVwiLFwiQ29sb3JcIjp7XCIkaWRcIjpcIjMzNlwiLFwiQVwiOjI1NSxcIlJcIjoyMzQsXCJHXCI6MjIsXCJCXCI6MzB9fSxcIkxpbmVXZWlnaHRcIjoyLjAsXCJMaW5lVHlwZVwiOjB9LFwiSXNWaXNpYmxlXCI6ZmFsc2V9fSxcIlRpdGxlU3R5bGVcIjp7XCIkaWRcIjpcIjMzN1wiLFwiRm9udFNldHRpbmdzXCI6e1wiJGlkXCI6XCIzMzhcIixcIkZvbnRTaXplXCI6MTAsXCJGb250TmFtZVwiOlwiQ2FsaWJyaVwiLFwiSXNCb2xkXCI6dHJ1ZSxcIklzSXRhbGljXCI6ZmFsc2UsXCJJc1VuZGVybGluZWRcIjpmYWxzZX0sXCJGb3JlZ3JvdW5kXCI6e1wiJGlkXCI6XCIzMzlcIixcIkNvbG9yXCI6e1wiJGlkXCI6XCIzNDBcIixcIkFcIjoyNTUsXCJSXCI6MjU1LFwiR1wiOjI1NSxcIkJcIjoyNTV9fSxcIkhvcml6b250YWxBbGlnbm1lbnRcIjoyLFwiSXNWaXNpYmxlXCI6dHJ1ZX0sXCJEYXRlU3R5bGVcIjp7XCIkaWRcIjpcIjM0MVwiLFwiRm9udFNldHRpbmdzXCI6e1wiJGlkXCI6XCIzNDJcIixcIkZvbnRTaXplXCI6MTAsXCJGb250TmFtZVwiOlwiQ2FsaWJyaVwiLFwiSXNCb2xkXCI6ZmFsc2UsXCJJc0l0YWxpY1wiOmZhbHNlLFwiSXNVbmRlcmxpbmVkXCI6ZmFsc2V9LFwiRm9yZWdyb3VuZFwiOntcIiRpZFwiOlwiMzQzXCIsXCJDb2xvclwiOntcIiRpZFwiOlwiMzQ0XCIsXCJBXCI6MjU1LFwiUlwiOjY0LFwiR1wiOjY0LFwiQlwiOjY1fX0sXCJIb3Jpem9udGFsQWxpZ25tZW50XCI6MCxcIklzVmlzaWJsZVwiOnRydWV9LFwiRGF0ZUZvcm1hdFwiOntcIiRpZFwiOlwiMzQ1XCIsXCJGb3JtYXRTdHJpbmdcIjpcIk1NTSB5eXl5XCIsXCJTZXBhcmF0b3JcIjpcIi9cIixcIlVzZUludGVybmF0aW9uYWxEYXRlRm9ybWF0XCI6ZmFsc2UsXCJEYXRlSXNWaXNpYmxlXCI6dHJ1ZSxcIlRpbWVJc1Zpc2libGVcIjpmYWxzZSxcIkhvdXJEaWdpdHNcIjoxLFwiQW1QbURlc2lnbmF0b3JcIjoyLFwiVHJpbTAwTWludXRlc1wiOmZhbHNlfSxcIldlZWtOdW1iZXJpbmdcIjp7XCIkaWRcIjpcIjM0NlwiLFwiRm9ybWF0XCI6MCxcIklzVmlzaWJsZVwiOmZhbHNlLFwiTGFzdEtub3duVmlzaWJpbGl0eVN0YXRlXCI6ZmFsc2V9fSxcIkRlZmF1bHRTd2ltbGFuZU1vdFN0eWxlXCI6e1wiJGlkXCI6XCIzNDdcIixcIlNoYXBlXCI6MTcsXCJTaGFwZVNpemVcIjowLFwiRGV0YWlsc1NwYWNpbmdcIjoxLjAsXCJQYWRkaW5nXCI6e1wiJGlkXCI6XCIzNDhcIixcIlRvcFwiOjcuMCxcIkxlZnRcIjozLjAsXCJSaWdodFwiOjAuMCxcIkJvdHRvbVwiOjIuMH0sXCJQb3NpdGlvbk9uVGFza1wiOjEsXCJTaGFwZVN0eWxlXCI6e1wiJGlkXCI6XCIzNDlcIixcIk1hcmdpblwiOntcIiRpZFwiOlwiMzUwXCIsXCJUb3BcIjowLjAsXCJMZWZ0XCI6MC4wLFwiUmlnaHRcIjowLjAsXCJCb3R0b21cIjowLjB9LFwiUGFkZGluZ1wiOntcIiRpZFwiOlwiMzUxXCIsXCJUb3BcIjowLjAsXCJMZWZ0XCI6MC4wLFwiUmlnaHRcIjowLjAsXCJCb3R0b21cIjowLjB9LFwiQmFja2dyb3VuZFwiOntcIiRpZFwiOlwiMzUyXCIsXCJDb2xvclwiOntcIiRpZFwiOlwiMzUzXCIsXCJBXCI6MjA0LFwiUlwiOjI1MixcIkdcIjoyMTIsXCJCXCI6NzF9fSxcIklzVmlzaWJsZVwiOnRydWUsXCJXaWR0aFwiOjE0LjAsXCJIZWlnaHRcIjoxNC4wLFwiQm9yZGVyU3R5bGVcIjp7XCIkaWRcIjpcIjM1NFwiLFwiTGluZVN0eWxlXCI6e1wiJGlkXCI6XCIzNTVcIixcIkxpbmVDb2xvclwiOntcIiRpZFwiOlwiMzU2XCIsXCJDb2xvclwiOntcIiRpZFwiOlwiMzU3XCIsXCJBXCI6MjU1LFwiUlwiOjIzNCxcIkdcIjoyMixcIkJcIjozMH19LFwiTGluZVdlaWdodFwiOjAuMCxcIkxpbmVUeXBlXCI6MH0sXCJJc1Zpc2libGVcIjpmYWxzZX19LFwiVGl0bGVTdHlsZVwiOntcIiRpZFwiOlwiMzU4XCIsXCJGb250U2V0dGluZ3NcIjp7XCIkaWRcIjpcIjM1OVwiLFwiRm9udFNpemVcIjoxMCxcIkZvbnROYW1lXCI6XCJDYWxpYnJpXCIsXCJJc0JvbGRcIjpmYWxzZSxcIklzSXRhbGljXCI6ZmFsc2UsXCJJc1VuZGVybGluZWRcIjpmYWxzZX0sXCJGb3JlZ3JvdW5kXCI6e1wiJGlkXCI6XCIzNjBcIixcIkNvbG9yXCI6e1wiJGlkXCI6XCIzNjFcIixcIkFcIjoyNTUsXCJSXCI6MCxcIkdcIjowLFwiQlwiOjB9fSxcIkhvcml6b250YWxBbGlnbm1lbnRcIjoxLFwiSXNWaXNpYmxlXCI6dHJ1ZX0sXCJEYXRlU3R5bGVcIjp7XCIkaWRcIjpcIjM2MlwiLFwiRm9udFNldHRpbmdzXCI6e1wiJGlkXCI6XCIzNjNcIixcIkZvbnRTaXplXCI6MTAsXCJGb250TmFtZVwiOlwiQ2FsaWJyaVwiLFwiSXNCb2xkXCI6ZmFsc2UsXCJJc0l0YWxpY1wiOmZhbHNlLFwiSXNVbmRlcmxpbmVkXCI6ZmFsc2V9LFwiRm9yZWdyb3VuZFwiOntcIiRpZFwiOlwiMzY0XCIsXCJDb2xvclwiOntcIiRpZFwiOlwiMzY1XCIsXCJBXCI6MjU1LFwiUlwiOjY4LFwiR1wiOjg0LFwiQlwiOjEwNn19LFwiSG9yaXpvbnRhbEFsaWdubWVudFwiOjAsXCJJc1Zpc2libGVcIjp0cnVlfSxcIkRhdGVGb3JtYXRcIjp7XCIkaWRcIjpcIjM2NlwiLFwiRm9ybWF0U3RyaW5nXCI6XCJNTU0gZCwgeXl5eVwiLFwiU2VwYXJhdG9yXCI6XCIvXCIsXCJVc2VJbnRlcm5hdGlvbmFsRGF0ZUZvcm1hdFwiOmZhbHNlLFwiRGF0ZUlzVmlzaWJsZVwiOnRydWUsXCJUaW1lSXNWaXNpYmxlXCI6ZmFsc2UsXCJIb3VyRGlnaXRzXCI6MSxcIkFtUG1EZXNpZ25hdG9yXCI6MixcIlRyaW0wME1pbnV0ZXNcIjpmYWxzZX0sXCJXZWVrTnVtYmVyaW5nXCI6e1wiJGlkXCI6XCIzNjdcIixcIkZvcm1hdFwiOjAsXCJJc1Zpc2libGVcIjpmYWxzZSxcIkxhc3RLbm93blZpc2liaWxpdHlTdGF0ZVwiOmZhbHNlfX19LHtcIiRpZFwiOlwiMzY4XCIsXCJTdHlsZUlkXCI6XCJiMDUxOGEzOC1kZmYwLTQxNjktODEzNC1lMWQxOGUzN2QzZTVcIixcIk5hbWVcIjpcIlN3aW1sYW5lIFN0eWxlIDNcIixcIkhlYWRlclN0eWxlXCI6e1wiJGlkXCI6XCIzNjlcIixcIlRleHRTdHlsZVwiOntcIiRpZFwiOlwiMzcwXCIsXCJGb250U2V0dGluZ3NcIjp7XCIkaWRcIjpcIjM3MVwiLFwiRm9udFNpemVcIjoxMyxcIkZvbnROYW1lXCI6XCJDYWxpYnJpXCIsXCJJc0JvbGRcIjp0cnVlLFwiSXNJdGFsaWNcIjpmYWxzZSxcIklzVW5kZXJsaW5lZFwiOmZhbHNlfSxcIkZvcmVncm91bmRcIjp7XCIkaWRcIjpcIjM3MlwiLFwiQ29sb3JcIjp7XCIkaWRcIjpcIjM3M1wiLFwiQVwiOjI1NSxcIlJcIjoyNTUsXCJHXCI6MjU1LFwiQlwiOjI1NX19LFwiSG9yaXpvbnRhbEFsaWdubWVudFwiOjAsXCJJc1Zpc2libGVcIjpmYWxzZX0sXCJSZWN0YW5nbGVTdHlsZVwiOntcIiRpZFwiOlwiMzc0XCIsXCJNYXJnaW5cIjp7XCIkaWRcIjpcIjM3NVwiLFwiVG9wXCI6MC4wLFwiTGVmdFwiOjAuMCxcIlJpZ2h0XCI6MC4wLFwiQm90dG9tXCI6MC4wfSxcIlBhZGRpbmdcIjp7XCIkaWRcIjpcIjM3NlwiLFwiVG9wXCI6MC4wLFwiTGVmdFwiOjAuMCxcIlJpZ2h0XCI6MC4wLFwiQm90dG9tXCI6MC4wfSxcIkJhY2tncm91bmRcIjp7XCIkaWRcIjpcIjM3N1wiLFwiQ29sb3JcIjp7XCIkaWRcIjpcIjM3OFwiLFwiQVwiOjIwNCxcIlJcIjoyMzcsXCJHXCI6MzQsXCJCXCI6MzZ9fSxcIklzVmlzaWJsZVwiOmZhbHNlLFwiV2lkdGhcIjowLjAsXCJIZWlnaHRcIjowLjAsXCJCb3JkZXJTdHlsZVwiOntcIiRpZFwiOlwiMzc5XCIsXCJMaW5lU3R5bGVcIjp7XCIkaWRcIjpcIjM4MFwiLFwiTGluZUNvbG9yXCI6e1wiJGlkXCI6XCIzODFcIixcIkNvbG9yXCI6e1wiJGlkXCI6XCIzODJcIixcIkFcIjoyNTUsXCJSXCI6ODEsXCJHXCI6MzksXCJCXCI6Mn19LFwiTGluZVdlaWdodFwiOjAuMCxcIkxpbmVUeXBlXCI6MH0sXCJJc1Zpc2libGVcIjpmYWxzZX19fSxcIkJhY2tncm91bmRTdHlsZVwiOntcIiRpZFwiOlwiMzgzXCIsXCJNYXJnaW5cIjp7XCIkaWRcIjpcIjM4NFwiLFwiVG9wXCI6MC4wLFwiTGVmdFwiOjAuMCxcIlJpZ2h0XCI6MC4wLFwiQm90dG9tXCI6MC4wfSxcIlBhZGRpbmdcIjp7XCIkaWRcIjpcIjM4NVwiLFwiVG9wXCI6MC4wLFwiTGVmdFwiOjAuMCxcIlJpZ2h0XCI6MC4wLFwiQm90dG9tXCI6MC4wfSxcIkJhY2tncm91bmRcIjp7XCIkaWRcIjpcIjM4NlwiLFwiQ29sb3JcIjp7XCIkaWRcIjpcIjM4N1wiLFwiQVwiOjM4LFwiUlwiOjE4MSxcIkdcIjoxODEsXCJCXCI6MTgxfX0sXCJJc1Zpc2libGVcIjp0cnVlLFwiV2lkdGhcIjowLjAsXCJIZWlnaHRcIjowLjAsXCJCb3JkZXJTdHlsZVwiOntcIiRpZFwiOlwiMzg4XCIsXCJMaW5lU3R5bGVcIjp7XCIkaWRcIjpcIjM4OVwiLFwiTGluZUNvbG9yXCI6e1wiJGlkXCI6XCIzOTBcIixcIkNvbG9yXCI6e1wiJGlkXCI6XCIzOTFcIixcIkFcIjoyNTUsXCJSXCI6MjM0LFwiR1wiOjIyLFwiQlwiOjMwfX0sXCJMaW5lV2VpZ2h0XCI6MC4wLFwiTGluZVR5cGVcIjowfSxcIklzVmlzaWJsZVwiOmZhbHNlfX0sXCJJc0Fib3ZlVGltZWJhbmRcIjpmYWxzZSxcIlNwYWNpbmdcIjo1LFwiRGVmYXVsdFN3aW1sYW5lQWN0aXZpdHlTdHlsZVwiOntcIiRpZFwiOlwiMzkyXCIsXCJIZWFkZXJTdHlsZVwiOntcIiRpZFwiOlwiMzkzXCIsXCJUZXh0U3R5bGVcIjp7XCIkaWRcIjpcIjM5NFwiLFwiRm9udFNldHRpbmdzXCI6e1wiJGlkXCI6XCIzOTVcIixcIkZvbnRTaXplXCI6MTEsXCJGb250TmFtZVwiOlwiQ2FsaWJyaVwiLFwiSXNCb2xkXCI6ZmFsc2UsXCJJc0l0YWxpY1wiOmZhbHNlLFwiSXNVbmRlcmxpbmVkXCI6ZmFsc2V9LFwiRm9yZWdyb3VuZFwiOntcIiRpZFwiOlwiMzk2XCIsXCJDb2xvclwiOntcIiRpZFwiOlwiMzk3XCIsXCJBXCI6MjU1LFwiUlwiOjAsXCJHXCI6MCxcIkJcIjowfX0sXCJIb3Jpem9udGFsQWxpZ25tZW50XCI6MCxcIklzVmlzaWJsZVwiOnRydWV9LFwiUmVjdGFuZ2xlU3R5bGVcIjp7XCIkaWRcIjpcIjM5OFwiLFwiTWFyZ2luXCI6e1wiJGlkXCI6XCIzOTlcIixcIlRvcFwiOjAuMCxcIkxlZnRcIjowLjAsXCJSaWdodFwiOjAuMCxcIkJvdHRvbVwiOjAuMH0sXCJQYWRkaW5nXCI6e1wiJGlkXCI6XCI0MDBcIixcIlRvcFwiOjAuMCxcIkxlZnRcIjowLjAsXCJSaWdodFwiOjAuMCxcIkJvdHRvbVwiOjAuMH0sXCJCYWNrZ3JvdW5kXCI6e1wiJGlkXCI6XCI0MDFcIixcIkNvbG9yXCI6e1wiJGlkXCI6XCI0MDJcIixcIkFcIjo2MyxcIlJcIjoyMzcsXCJHXCI6MzQsXCJCXCI6MzZ9fSxcIklzVmlzaWJsZVwiOnRydWUsXCJXaWR0aFwiOjAuMCxcIkhlaWdodFwiOjAuMCxcIkJvcmRlclN0eWxlXCI6e1wiJGlkXCI6XCI0MDNcIixcIkxpbmVTdHlsZVwiOntcIiRpZFwiOlwiNDA0XCIsXCJMaW5lQ29sb3JcIjp7XCIkaWRcIjpcIjQwNVwiLFwiQ29sb3JcIjp7XCIkaWRcIjpcIjQwNlwiLFwiQVwiOjI1NSxcIlJcIjoyNTUsXCJHXCI6MCxcIkJcIjowfX0sXCJMaW5lV2VpZ2h0XCI6MC4wLFwiTGluZVR5cGVcIjowfSxcIklzVmlzaWJsZVwiOmZhbHNlfX19LFwiQmFja2dyb3VuZFN0eWxlXCI6e1wiJGlkXCI6XCI0MDdcIixcIk1hcmdpblwiOntcIiRpZFwiOlwiNDA4XCIsXCJUb3BcIjowLjAsXCJMZWZ0XCI6MC4wLFwiUmlnaHRcIjowLjAsXCJCb3R0b21cIjowLjB9LFwiUGFkZGluZ1wiOntcIiRpZFwiOlwiNDA5XCIsXCJUb3BcIjowLjAsXCJMZWZ0XCI6MC4wLFwiUmlnaHRcIjowLjAsXCJCb3R0b21cIjowLjB9LFwiQmFja2dyb3VuZFwiOntcIiRpZFwiOlwiNDEwXCIsXCJDb2xvclwiOntcIiRpZFwiOlwiNDExXCIsXCJBXCI6MzgsXCJSXCI6MTgxLFwiR1wiOjE4MSxcIkJcIjoxODF9fSxcIklzVmlzaWJsZVwiOnRydWUsXCJXaWR0aFwiOjAuMCxcIkhlaWdodFwiOjAuMCxcIkJvcmRlclN0eWxlXCI6e1wiJGlkXCI6XCI0MTJcIixcIkxpbmVTdHlsZVwiOntcIiRpZFwiOlwiNDEzXCIsXCJMaW5lQ29sb3JcIjp7XCIkaWRcIjpcIjQxNFwiLFwiQ29sb3JcIjp7XCIkaWRcIjpcIjQxNVwiLFwiQVwiOjI1NSxcIlJcIjoyMzQsXCJHXCI6MjIsXCJCXCI6MzB9fSxcIkxpbmVXZWlnaHRcIjowLjAsXCJMaW5lVHlwZVwiOjB9LFwiSXNWaXNpYmxlXCI6ZmFsc2V9fX0sXCJEZWZhdWx0U3dpbWxhbmVNaWxlc3RvbmVTdHlsZVwiOntcIiRpZFwiOlwiNDE2XCIsXCJUaXRsZVBvc2l0aW9uXCI6MixcIkRhdGVQb3NpdGlvblwiOjAsXCJTaGFwZVR5cGVcIjoxNyxcIlNoYXBlU2l6ZVwiOjAsXCJTcGFjaW5nXCI6NSxcIlNoYXBlU3R5bGVcIjp7XCIkaWRcIjpcIjQxN1wiLFwiTWFyZ2luXCI6e1wiJGlkXCI6XCI0MThcIixcIlRvcFwiOjAuMCxcIkxlZnRcIjowLjAsXCJSaWdodFwiOjAuMCxcIkJvdHRvbVwiOjAuMH0sXCJQYWRkaW5nXCI6e1wiJGlkXCI6XCI0MTlcIixcIlRvcFwiOjAuMCxcIkxlZnRcIjowLjAsXCJSaWdodFwiOjAuMCxcIkJvdHRvbVwiOjAuMH0sXCJCYWNrZ3JvdW5kXCI6e1wiJGlkXCI6XCI0MjBcIixcIkNvbG9yXCI6e1wiJGlkXCI6XCI0MjFcIixcIkFcIjoyMDQsXCJSXCI6MjM3LFwiR1wiOjM0LFwiQlwiOjM2fX0sXCJJc1Zpc2libGVcIjp0cnVlLFwiV2lkdGhcIjoxNC4wLFwiSGVpZ2h0XCI6MTQuMCxcIkJvcmRlclN0eWxlXCI6e1wiJGlkXCI6XCI0MjJcIixcIkxpbmVTdHlsZVwiOntcIiRpZFwiOlwiNDIzXCIsXCJMaW5lQ29sb3JcIjp7XCIkaWRcIjpcIjQyNFwiLFwiQ29sb3JcIjp7XCIkaWRcIjpcIjQyNVwiLFwiQVwiOjI1NSxcIlJcIjoyMzQsXCJHXCI6MjIsXCJCXCI6MzB9fSxcIkxpbmVXZWlnaHRcIjoyLjAsXCJMaW5lVHlwZVwiOjB9LFwiSXNWaXNpYmxlXCI6ZmFsc2V9fSxcIlRpdGxlU3R5bGVcIjp7XCIkaWRcIjpcIjQyNlwiLFwiRm9udFNldHRpbmdzXCI6e1wiJGlkXCI6XCI0MjdcIixcIkZvbnRTaXplXCI6MTAsXCJGb250TmFtZVwiOlwiQ2FsaWJyaVwiLFwiSXNCb2xkXCI6ZmFsc2UsXCJJc0l0YWxpY1wiOmZhbHNlLFwiSXNVbmRlcmxpbmVkXCI6ZmFsc2V9LFwiRm9yZWdyb3VuZFwiOntcIiRpZFwiOlwiNDI4XCIsXCJDb2xvclwiOntcIiRpZFwiOlwiNDI5XCIsXCJBXCI6MjU1LFwiUlwiOjAsXCJHXCI6MCxcIkJcIjowfX0sXCJIb3Jpem9udGFsQWxpZ25tZW50XCI6MSxcIklzVmlzaWJsZVwiOnRydWV9LFwiRGF0ZVN0eWxlXCI6e1wiJGlkXCI6XCI0MzBcIixcIkZvbnRTZXR0aW5nc1wiOntcIiRpZFwiOlwiNDMxXCIsXCJGb250U2l6ZVwiOjEwLFwiRm9udE5hbWVcIjpcIkNhbGlicmlcIixcIklzQm9sZFwiOmZhbHNlLFwiSXNJdGFsaWNcIjpmYWxzZSxcIklzVW5kZXJsaW5lZFwiOmZhbHNlfSxcIkZvcmVncm91bmRcIjp7XCIkaWRcIjpcIjQzMlwiLFwiQ29sb3JcIjp7XCIkaWRcIjpcIjQzM1wiLFwiQVwiOjI1NSxcIlJcIjo2OCxcIkdcIjo4NCxcIkJcIjoxMDZ9fSxcIkhvcml6b250YWxBbGlnbm1lbnRcIjowLFwiSXNWaXNpYmxlXCI6dHJ1ZX0sXCJEYXRlRm9ybWF0XCI6e1wiJGlkXCI6XCI0MzRcIixcIkZvcm1hdFN0cmluZ1wiOlwiTU1NIGQsIHl5eXlcIixcIlNlcGFyYXRvclwiOlwiL1wiLFwiVXNlSW50ZXJuYXRpb25hbERhdGVGb3JtYXRcIjpmYWxzZSxcIkRhdGVJc1Zpc2libGVcIjp0cnVlLFwiVGltZUlzVmlzaWJsZVwiOmZhbHNlLFwiSG91ckRpZ2l0c1wiOjEsXCJBbVBtRGVzaWduYXRvclwiOjIsXCJUcmltMDBNaW51dGVzXCI6ZmFsc2V9LFwiV2Vla051bWJlcmluZ1wiOntcIiRpZFwiOlwiNDM1XCIsXCJGb3JtYXRcIjowLFwiSXNWaXNpYmxlXCI6ZmFsc2UsXCJMYXN0S25vd25WaXNpYmlsaXR5U3RhdGVcIjpmYWxzZX19LFwiRGVmYXVsdFN3aW1sYW5lVGFza1N0eWxlXCI6e1wiJGlkXCI6XCI0MzZcIixcIlNoYXBlXCI6MCxcIlNoYXBlVGhpY2tuZXNzXCI6MCxcIkR1cmF0aW9uRm9ybWF0XCI6MCxcIlBlcmNlbnRhZ2VDb21wbGV0ZVRleHRTdHlsZVwiOntcIiRpZFwiOlwiNDM3XCIsXCJGb250U2V0dGluZ3NcIjp7XCIkaWRcIjpcIjQzOFwiLFwiRm9udFNpemVcIjoxMCxcIkZvbnROYW1lXCI6XCJDYWxpYnJpXCIsXCJJc0JvbGRcIjpmYWxzZSxcIklzSXRhbGljXCI6ZmFsc2UsXCJJc1VuZGVybGluZWRcIjpmYWxzZX0sXCJGb3JlZ3JvdW5kXCI6e1wiJGlkXCI6XCI0MzlcIixcIkNvbG9yXCI6e1wiJGlkXCI6XCI0NDBcIixcIkFcIjoyNTUsXCJSXCI6MTkyLFwiR1wiOjgwLFwiQlwiOjc3fX0sXCJIb3Jpem9udGFsQWxpZ25tZW50XCI6MCxcIklzVmlzaWJsZVwiOmZhbHNlfSxcIlBlcmNlbnRhZ2VDb21wbGV0ZUhpZ2hsaWdodFN0eWxlXCI6e1wiJGlkXCI6XCI0NDFcIixcIkJhY2tncm91bmRcIjp7XCIkaWRcIjpcIjQ0MlwiLFwiQ29sb3JcIjp7XCIkaWRcIjpcIjQ0M1wiLFwiQVwiOjg5LFwiUlwiOjAsXCJHXCI6MCxcIkJcIjowfX19LFwiRHVyYXRpb25TdHlsZVwiOntcIiRpZFwiOlwiNDQ0XCIsXCJGb250U2V0dGluZ3NcIjp7XCIkaWRcIjpcIjQ0NVwiLFwiRm9udFNpemVcIjoxMCxcIkZvbnROYW1lXCI6XCJDYWxpYnJpXCIsXCJJc0JvbGRcIjpmYWxzZSxcIklzSXRhbGljXCI6ZmFsc2UsXCJJc1VuZGVybGluZWRcIjpmYWxzZX0sXCJGb3JlZ3JvdW5kXCI6e1wiJGlkXCI6XCI0NDZcIixcIkNvbG9yXCI6e1wiJGlkXCI6XCI0NDdcIixcIkFcIjoyNTUsXCJSXCI6MjM3LFwiR1wiOjEyNSxcIkJcIjo0OX19LFwiSG9yaXpvbnRhbEFsaWdubWVudFwiOjAsXCJJc1Zpc2libGVcIjpmYWxzZX0sXCJNYXJnaW5cIjp7XCIkaWRcIjpcIjQ0OFwiLFwiVG9wXCI6MC4wLFwiTGVmdFwiOjAuMCxcIlJpZ2h0XCI6MC4wLFwiQm90dG9tXCI6MC4wfSxcIlN0YXJ0RGF0ZVBvc2l0aW9uXCI6NCxcIkVuZERhdGVQb3NpdGlvblwiOjQsXCJUaXRsZVBvc2l0aW9uXCI6MyxcIkR1cmF0aW9uUG9zaXRpb25cIjowLFwiUGVyY2VudGFnZUNvbXBsZXRlZFBvc2l0aW9uXCI6MCxcIlNwYWNpbmdcIjozLFwiU2hhcGVTdHlsZVwiOntcIiRpZFwiOlwiNDQ5XCIsXCJNYXJnaW5cIjp7XCIkaWRcIjpcIjQ1MFwiLFwiVG9wXCI6MC4wLFwiTGVmdFwiOjQuMCxcIlJpZ2h0XCI6NC4wLFwiQm90dG9tXCI6MC4wfSxcIlBhZGRpbmdcIjp7XCIkaWRcIjpcIjQ1MVwiLFwiVG9wXCI6MC4wLFwiTGVmdFwiOjAuMCxcIlJpZ2h0XCI6MC4wLFwiQm90dG9tXCI6MC4wfSxcIkJhY2tncm91bmRcIjp7XCIkaWRcIjpcIjQ1MlwiLFwiQ29sb3JcIjp7XCIkaWRcIjpcIjQ1M1wiLFwiQVwiOjIwNCxcIlJcIjoyMzcsXCJHXCI6MzQsXCJCXCI6MzZ9fSxcIklzVmlzaWJsZVwiOnRydWUsXCJXaWR0aFwiOjAuMCxcIkhlaWdodFwiOjEwLjAsXCJCb3JkZXJTdHlsZVwiOntcIiRpZFwiOlwiNDU0XCIsXCJMaW5lU3R5bGVcIjp7XCIkaWRcIjpcIjQ1NVwiLFwiTGluZUNvbG9yXCI6e1wiJGlkXCI6XCI0NTZcIixcIkNvbG9yXCI6e1wiJGlkXCI6XCI0NTdcIixcIkFcIjoyNTUsXCJSXCI6MjM0LFwiR1wiOjIyLFwiQlwiOjMwfX0sXCJMaW5lV2VpZ2h0XCI6Mi4wLFwiTGluZVR5cGVcIjowfSxcIklzVmlzaWJsZVwiOmZhbHNlfX0sXCJUaXRsZVN0eWxlXCI6e1wiJGlkXCI6XCI0NThcIixcIkZvbnRTZXR0aW5nc1wiOntcIiRpZFwiOlwiNDU5XCIsXCJGb250U2l6ZVwiOjEwLFwiRm9udE5hbWVcIjpcIkNhbGlicmlcIixcIklzQm9sZFwiOnRydWUsXCJJc0l0YWxpY1wiOmZhbHNlLFwiSXNVbmRlcmxpbmVkXCI6ZmFsc2V9LFwiRm9yZWdyb3VuZFwiOntcIiRpZFwiOlwiNDYwXCIsXCJDb2xvclwiOntcIiRpZFwiOlwiNDYxXCIsXCJBXCI6MjU1LFwiUlwiOjI1NSxcIkdcIjoyNTUsXCJCXCI6MjU1fX0sXCJIb3Jpem9udGFsQWxpZ25tZW50XCI6MixcIklzVmlzaWJsZVwiOnRydWV9LFwiRGF0ZVN0eWxlXCI6e1wiJGlkXCI6XCI0NjJcIixcIkZvbnRTZXR0aW5nc1wiOntcIiRpZFwiOlwiNDYzXCIsXCJGb250U2l6ZVwiOjEwLFwiRm9udE5hbWVcIjpcIkNhbGlicmlcIixcIklzQm9sZFwiOmZhbHNlLFwiSXNJdGFsaWNcIjpmYWxzZSxcIklzVW5kZXJsaW5lZFwiOmZhbHNlfSxcIkZvcmVncm91bmRcIjp7XCIkaWRcIjpcIjQ2NFwiLFwiQ29sb3JcIjp7XCIkaWRcIjpcIjQ2NVwiLFwiQVwiOjI1NSxcIlJcIjo2NCxcIkdcIjo2NCxcIkJcIjo2NX19LFwiSG9yaXpvbnRhbEFsaWdubWVudFwiOjAsXCJJc1Zpc2libGVcIjp0cnVlfSxcIkRhdGVGb3JtYXRcIjp7XCIkaWRcIjpcIjQ2NlwiLFwiRm9ybWF0U3RyaW5nXCI6XCJNTU0geXl5eVwiLFwiU2VwYXJhdG9yXCI6XCIvXCIsXCJVc2VJbnRlcm5hdGlvbmFsRGF0ZUZvcm1hdFwiOmZhbHNlLFwiRGF0ZUlzVmlzaWJsZVwiOnRydWUsXCJUaW1lSXNWaXNpYmxlXCI6ZmFsc2UsXCJIb3VyRGlnaXRzXCI6MSxcIkFtUG1EZXNpZ25hdG9yXCI6MixcIlRyaW0wME1pbnV0ZXNcIjpmYWxzZX0sXCJXZWVrTnVtYmVyaW5nXCI6e1wiJGlkXCI6XCI0NjdcIixcIkZvcm1hdFwiOjAsXCJJc1Zpc2libGVcIjpmYWxzZSxcIkxhc3RLbm93blZpc2liaWxpdHlTdGF0ZVwiOmZhbHNlfX0sXCJEZWZhdWx0U3dpbWxhbmVNb3RTdHlsZVwiOntcIiRpZFwiOlwiNDY4XCIsXCJTaGFwZVwiOjE3LFwiU2hhcGVTaXplXCI6MCxcIkRldGFpbHNTcGFjaW5nXCI6MS4wLFwiUGFkZGluZ1wiOntcIiRpZFwiOlwiNDY5XCIsXCJUb3BcIjo3LjAsXCJMZWZ0XCI6My4wLFwiUmlnaHRcIjowLjAsXCJCb3R0b21cIjoyLjB9LFwiUG9zaXRpb25PblRhc2tcIjoxLFwiU2hhcGVTdHlsZVwiOntcIiRpZFwiOlwiNDcwXCIsXCJNYXJnaW5cIjp7XCIkaWRcIjpcIjQ3MVwiLFwiVG9wXCI6MC4wLFwiTGVmdFwiOjAuMCxcIlJpZ2h0XCI6MC4wLFwiQm90dG9tXCI6MC4wfSxcIlBhZGRpbmdcIjp7XCIkaWRcIjpcIjQ3MlwiLFwiVG9wXCI6MC4wLFwiTGVmdFwiOjAuMCxcIlJpZ2h0XCI6MC4wLFwiQm90dG9tXCI6MC4wfSxcIkJhY2tncm91bmRcIjp7XCIkaWRcIjpcIjQ3M1wiLFwiQ29sb3JcIjp7XCIkaWRcIjpcIjQ3NFwiLFwiQVwiOjIwNCxcIlJcIjoyMzcsXCJHXCI6MzQsXCJCXCI6MzZ9fSxcIklzVmlzaWJsZVwiOnRydWUsXCJXaWR0aFwiOjE0LjAsXCJIZWlnaHRcIjoxNC4wLFwiQm9yZGVyU3R5bGVcIjp7XCIkaWRcIjpcIjQ3NVwiLFwiTGluZVN0eWxlXCI6e1wiJGlkXCI6XCI0NzZcIixcIkxpbmVDb2xvclwiOntcIiRpZFwiOlwiNDc3XCIsXCJDb2xvclwiOntcIiRpZFwiOlwiNDc4XCIsXCJBXCI6MjU1LFwiUlwiOjIzNCxcIkdcIjoyMixcIkJcIjozMH19LFwiTGluZVdlaWdodFwiOjAuMCxcIkxpbmVUeXBlXCI6MH0sXCJJc1Zpc2libGVcIjpmYWxzZX19LFwiVGl0bGVTdHlsZVwiOntcIiRpZFwiOlwiNDc5XCIsXCJGb250U2V0dGluZ3NcIjp7XCIkaWRcIjpcIjQ4MFwiLFwiRm9udFNpemVcIjoxMCxcIkZvbnROYW1lXCI6XCJDYWxpYnJpXCIsXCJJc0JvbGRcIjpmYWxzZSxcIklzSXRhbGljXCI6ZmFsc2UsXCJJc1VuZGVybGluZWRcIjpmYWxzZX0sXCJGb3JlZ3JvdW5kXCI6e1wiJGlkXCI6XCI0ODFcIixcIkNvbG9yXCI6e1wiJGlkXCI6XCI0ODJcIixcIkFcIjoyNTUsXCJSXCI6MCxcIkdcIjowLFwiQlwiOjB9fSxcIkhvcml6b250YWxBbGlnbm1lbnRcIjoxLFwiSXNWaXNpYmxlXCI6dHJ1ZX0sXCJEYXRlU3R5bGVcIjp7XCIkaWRcIjpcIjQ4M1wiLFwiRm9udFNldHRpbmdzXCI6e1wiJGlkXCI6XCI0ODRcIixcIkZvbnRTaXplXCI6MTAsXCJGb250TmFtZVwiOlwiQ2FsaWJyaVwiLFwiSXNCb2xkXCI6ZmFsc2UsXCJJc0l0YWxpY1wiOmZhbHNlLFwiSXNVbmRlcmxpbmVkXCI6ZmFsc2V9LFwiRm9yZWdyb3VuZFwiOntcIiRpZFwiOlwiNDg1XCIsXCJDb2xvclwiOntcIiRpZFwiOlwiNDg2XCIsXCJBXCI6MjU1LFwiUlwiOjY4LFwiR1wiOjg0LFwiQlwiOjEwNn19LFwiSG9yaXpvbnRhbEFsaWdubWVudFwiOjAsXCJJc1Zpc2libGVcIjp0cnVlfSxcIkRhdGVGb3JtYXRcIjp7XCIkaWRcIjpcIjQ4N1wiLFwiRm9ybWF0U3RyaW5nXCI6XCJNTU0gZCwgeXl5eVwiLFwiU2VwYXJhdG9yXCI6XCIvXCIsXCJVc2VJbnRlcm5hdGlvbmFsRGF0ZUZvcm1hdFwiOmZhbHNlLFwiRGF0ZUlzVmlzaWJsZVwiOnRydWUsXCJUaW1lSXNWaXNpYmxlXCI6ZmFsc2UsXCJIb3VyRGlnaXRzXCI6MSxcIkFtUG1EZXNpZ25hdG9yXCI6MixcIlRyaW0wME1pbnV0ZXNcIjpmYWxzZX0sXCJXZWVrTnVtYmVyaW5nXCI6e1wiJGlkXCI6XCI0ODhcIixcIkZvcm1hdFwiOjAsXCJJc1Zpc2libGVcIjpmYWxzZSxcIkxhc3RLbm93blZpc2liaWxpdHlTdGF0ZVwiOmZhbHNlfX19LHtcIiRpZFwiOlwiNDg5XCIsXCJTdHlsZUlkXCI6XCJkY2Y2YWU1NC0xYjllLTQzMDgtYTNhOC0zMjYyODBiNWMyN2FcIixcIk5hbWVcIjpcIlN3aW1sYW5lIFN0eWxlIDRcIixcIkhlYWRlclN0eWxlXCI6e1wiJGlkXCI6XCI0OTBcIixcIlRleHRTdHlsZVwiOntcIiRpZFwiOlwiNDkxXCIsXCJGb250U2V0dGluZ3NcIjp7XCIkaWRcIjpcIjQ5MlwiLFwiRm9udFNpemVcIjoxMyxcIkZvbnROYW1lXCI6XCJDYWxpYnJpXCIsXCJJc0JvbGRcIjp0cnVlLFwiSXNJdGFsaWNcIjpmYWxzZSxcIklzVW5kZXJsaW5lZFwiOmZhbHNlfSxcIkZvcmVncm91bmRcIjp7XCIkaWRcIjpcIjQ5M1wiLFwiQ29sb3JcIjp7XCIkaWRcIjpcIjQ5NFwiLFwiQVwiOjI1NSxcIlJcIjoyNTUsXCJHXCI6MjU1LFwiQlwiOjI1NX19LFwiSG9yaXpvbnRhbEFsaWdubWVudFwiOjAsXCJJc1Zpc2libGVcIjpmYWxzZX0sXCJSZWN0YW5nbGVTdHlsZVwiOntcIiRpZFwiOlwiNDk1XCIsXCJNYXJnaW5cIjp7XCIkaWRcIjpcIjQ5NlwiLFwiVG9wXCI6MC4wLFwiTGVmdFwiOjAuMCxcIlJpZ2h0XCI6MC4wLFwiQm90dG9tXCI6MC4wfSxcIlBhZGRpbmdcIjp7XCIkaWRcIjpcIjQ5N1wiLFwiVG9wXCI6MC4wLFwiTGVmdFwiOjAuMCxcIlJpZ2h0XCI6MC4wLFwiQm90dG9tXCI6MC4wfSxcIkJhY2tncm91bmRcIjp7XCIkaWRcIjpcIjQ5OFwiLFwiQ29sb3JcIjp7XCIkaWRcIjpcIjQ5OVwiLFwiQVwiOjE5MSxcIlJcIjowLFwiR1wiOjAsXCJCXCI6MH19LFwiSXNWaXNpYmxlXCI6ZmFsc2UsXCJXaWR0aFwiOjAuMCxcIkhlaWdodFwiOjAuMCxcIkJvcmRlclN0eWxlXCI6e1wiJGlkXCI6XCI1MDBcIixcIkxpbmVTdHlsZVwiOntcIiRpZFwiOlwiNTAxXCIsXCJMaW5lQ29sb3JcIjp7XCIkaWRcIjpcIjUwMlwiLFwiQ29sb3JcIjp7XCIkaWRcIjpcIjUwM1wiLFwiQVwiOjI1NSxcIlJcIjowLFwiR1wiOjIzLFwiQlwiOjQ5fX0sXCJMaW5lV2VpZ2h0XCI6MC4wLFwiTGluZVR5cGVcIjowfSxcIklzVmlzaWJsZVwiOmZhbHNlfX19LFwiQmFja2dyb3VuZFN0eWxlXCI6e1wiJGlkXCI6XCI1MDRcIixcIk1hcmdpblwiOntcIiRpZFwiOlwiNTA1XCIsXCJUb3BcIjowLjAsXCJMZWZ0XCI6MC4wLFwiUmlnaHRcIjowLjAsXCJCb3R0b21cIjowLjB9LFwiUGFkZGluZ1wiOntcIiRpZFwiOlwiNTA2XCIsXCJUb3BcIjowLjAsXCJMZWZ0XCI6MC4wLFwiUmlnaHRcIjowLjAsXCJCb3R0b21cIjowLjB9LFwiQmFja2dyb3VuZFwiOntcIiRpZFwiOlwiNTA3XCIsXCJDb2xvclwiOntcIiRpZFwiOlwiNTA4XCIsXCJBXCI6MzgsXCJSXCI6MTgxLFwiR1wiOjE4MSxcIkJcIjoxODF9fSxcIklzVmlzaWJsZVwiOnRydWUsXCJXaWR0aFwiOjAuMCxcIkhlaWdodFwiOjAuMCxcIkJvcmRlclN0eWxlXCI6e1wiJGlkXCI6XCI1MDlcIixcIkxpbmVTdHlsZVwiOntcIiRpZFwiOlwiNTEwXCIsXCJMaW5lQ29sb3JcIjp7XCIkaWRcIjpcIjUxMVwiLFwiQ29sb3JcIjp7XCIkaWRcIjpcIjUxMlwiLFwiQVwiOjI1NSxcIlJcIjoyMzQsXCJHXCI6MjIsXCJCXCI6MzB9fSxcIkxpbmVXZWlnaHRcIjowLjAsXCJMaW5lVHlwZVwiOjB9LFwiSXNWaXNpYmxlXCI6ZmFsc2V9fSxcIklzQWJvdmVUaW1lYmFuZFwiOmZhbHNlLFwiU3BhY2luZ1wiOjUsXCJEZWZhdWx0U3dpbWxhbmVBY3Rpdml0eVN0eWxlXCI6e1wiJGlkXCI6XCI1MTNcIixcIkhlYWRlclN0eWxlXCI6e1wiJGlkXCI6XCI1MTRcIixcIlRleHRTdHlsZVwiOntcIiRpZFwiOlwiNTE1XCIsXCJGb250U2V0dGluZ3NcIjp7XCIkaWRcIjpcIjUxNlwiLFwiRm9udFNpemVcIjoxMSxcIkZvbnROYW1lXCI6XCJDYWxpYnJpXCIsXCJJc0JvbGRcIjpmYWxzZSxcIklzSXRhbGljXCI6ZmFsc2UsXCJJc1VuZGVybGluZWRcIjpmYWxzZX0sXCJGb3JlZ3JvdW5kXCI6e1wiJGlkXCI6XCI1MTdcIixcIkNvbG9yXCI6e1wiJGlkXCI6XCI1MThcIixcIkFcIjoyNTUsXCJSXCI6MCxcIkdcIjowLFwiQlwiOjB9fSxcIkhvcml6b250YWxBbGlnbm1lbnRcIjowLFwiSXNWaXNpYmxlXCI6dHJ1ZX0sXCJSZWN0YW5nbGVTdHlsZVwiOntcIiRpZFwiOlwiNTE5XCIsXCJNYXJnaW5cIjp7XCIkaWRcIjpcIjUyMFwiLFwiVG9wXCI6MC4wLFwiTGVmdFwiOjAuMCxcIlJpZ2h0XCI6MC4wLFwiQm90dG9tXCI6MC4wfSxcIlBhZGRpbmdcIjp7XCIkaWRcIjpcIjUyMVwiLFwiVG9wXCI6MC4wLFwiTGVmdFwiOjAuMCxcIlJpZ2h0XCI6MC4wLFwiQm90dG9tXCI6MC4wfSxcIkJhY2tncm91bmRcIjp7XCIkaWRcIjpcIjUyMlwiLFwiQ29sb3JcIjp7XCIkaWRcIjpcIjUyM1wiLFwiQVwiOjYzLFwiUlwiOjAsXCJHXCI6MCxcIkJcIjowfX0sXCJJc1Zpc2libGVcIjp0cnVlLFwiV2lkdGhcIjowLjAsXCJIZWlnaHRcIjowLjAsXCJCb3JkZXJTdHlsZVwiOntcIiRpZFwiOlwiNTI0XCIsXCJMaW5lU3R5bGVcIjp7XCIkaWRcIjpcIjUyNVwiLFwiTGluZUNvbG9yXCI6e1wiJGlkXCI6XCI1MjZcIixcIkNvbG9yXCI6e1wiJGlkXCI6XCI1MjdcIixcIkFcIjoyNTUsXCJSXCI6MjU1LFwiR1wiOjAsXCJCXCI6MH19LFwiTGluZVdlaWdodFwiOjAuMCxcIkxpbmVUeXBlXCI6MH0sXCJJc1Zpc2libGVcIjpmYWxzZX19fSxcIkJhY2tncm91bmRTdHlsZVwiOntcIiRpZFwiOlwiNTI4XCIsXCJNYXJnaW5cIjp7XCIkaWRcIjpcIjUyOVwiLFwiVG9wXCI6MC4wLFwiTGVmdFwiOjAuMCxcIlJpZ2h0XCI6MC4wLFwiQm90dG9tXCI6MC4wfSxcIlBhZGRpbmdcIjp7XCIkaWRcIjpcIjUzMFwiLFwiVG9wXCI6MC4wLFwiTGVmdFwiOjAuMCxcIlJpZ2h0XCI6MC4wLFwiQm90dG9tXCI6MC4wfSxcIkJhY2tncm91bmRcIjp7XCIkaWRcIjpcIjUzMVwiLFwiQ29sb3JcIjp7XCIkaWRcIjpcIjUzMlwiLFwiQVwiOjM4LFwiUlwiOjE4MSxcIkdcIjoxODEsXCJCXCI6MTgxfX0sXCJJc1Zpc2libGVcIjp0cnVlLFwiV2lkdGhcIjowLjAsXCJIZWlnaHRcIjowLjAsXCJCb3JkZXJTdHlsZVwiOntcIiRpZFwiOlwiNTMzXCIsXCJMaW5lU3R5bGVcIjp7XCIkaWRcIjpcIjUzNFwiLFwiTGluZUNvbG9yXCI6e1wiJGlkXCI6XCI1MzVcIixcIkNvbG9yXCI6e1wiJGlkXCI6XCI1MzZcIixcIkFcIjoyNTUsXCJSXCI6MjM0LFwiR1wiOjIyLFwiQlwiOjMwfX0sXCJMaW5lV2VpZ2h0XCI6MC4wLFwiTGluZVR5cGVcIjowfSxcIklzVmlzaWJsZVwiOmZhbHNlfX19LFwiRGVmYXVsdFN3aW1sYW5lTWlsZXN0b25lU3R5bGVcIjp7XCIkaWRcIjpcIjUzN1wiLFwiVGl0bGVQb3NpdGlvblwiOjIsXCJEYXRlUG9zaXRpb25cIjowLFwiU2hhcGVUeXBlXCI6MTcsXCJTaGFwZVNpemVcIjowLFwiU3BhY2luZ1wiOjUsXCJTaGFwZVN0eWxlXCI6e1wiJGlkXCI6XCI1MzhcIixcIk1hcmdpblwiOntcIiRpZFwiOlwiNTM5XCIsXCJUb3BcIjowLjAsXCJMZWZ0XCI6MC4wLFwiUmlnaHRcIjowLjAsXCJCb3R0b21cIjowLjB9LFwiUGFkZGluZ1wiOntcIiRpZFwiOlwiNTQwXCIsXCJUb3BcIjowLjAsXCJMZWZ0XCI6MC4wLFwiUmlnaHRcIjowLjAsXCJCb3R0b21cIjowLjB9LFwiQmFja2dyb3VuZFwiOntcIiRpZFwiOlwiNTQxXCIsXCJDb2xvclwiOntcIiRpZFwiOlwiNTQyXCIsXCJBXCI6MTkxLFwiUlwiOjAsXCJHXCI6MCxcIkJcIjowfX0sXCJJc1Zpc2libGVcIjp0cnVlLFwiV2lkdGhcIjoxNC4wLFwiSGVpZ2h0XCI6MTQuMCxcIkJvcmRlclN0eWxlXCI6e1wiJGlkXCI6XCI1NDNcIixcIkxpbmVTdHlsZVwiOntcIiRpZFwiOlwiNTQ0XCIsXCJMaW5lQ29sb3JcIjp7XCIkaWRcIjpcIjU0NVwiLFwiQ29sb3JcIjp7XCIkaWRcIjpcIjU0NlwiLFwiQVwiOjI1NSxcIlJcIjoyMzQsXCJHXCI6MjIsXCJCXCI6MzB9fSxcIkxpbmVXZWlnaHRcIjoyLjAsXCJMaW5lVHlwZVwiOjB9LFwiSXNWaXNpYmxlXCI6ZmFsc2V9fSxcIlRpdGxlU3R5bGVcIjp7XCIkaWRcIjpcIjU0N1wiLFwiRm9udFNldHRpbmdzXCI6e1wiJGlkXCI6XCI1NDhcIixcIkZvbnRTaXplXCI6MTAsXCJGb250TmFtZVwiOlwiQ2FsaWJyaVwiLFwiSXNCb2xkXCI6ZmFsc2UsXCJJc0l0YWxpY1wiOmZhbHNlLFwiSXNVbmRlcmxpbmVkXCI6ZmFsc2V9LFwiRm9yZWdyb3VuZFwiOntcIiRpZFwiOlwiNTQ5XCIsXCJDb2xvclwiOntcIiRpZFwiOlwiNTUwXCIsXCJBXCI6MjU1LFwiUlwiOjAsXCJHXCI6MCxcIkJcIjowfX0sXCJIb3Jpem9udGFsQWxpZ25tZW50XCI6MSxcIklzVmlzaWJsZVwiOnRydWV9LFwiRGF0ZVN0eWxlXCI6e1wiJGlkXCI6XCI1NTFcIixcIkZvbnRTZXR0aW5nc1wiOntcIiRpZFwiOlwiNTUyXCIsXCJGb250U2l6ZVwiOjEwLFwiRm9udE5hbWVcIjpcIkNhbGlicmlcIixcIklzQm9sZFwiOmZhbHNlLFwiSXNJdGFsaWNcIjpmYWxzZSxcIklzVW5kZXJsaW5lZFwiOmZhbHNlfSxcIkZvcmVncm91bmRcIjp7XCIkaWRcIjpcIjU1M1wiLFwiQ29sb3JcIjp7XCIkaWRcIjpcIjU1NFwiLFwiQVwiOjI1NSxcIlJcIjo2OCxcIkdcIjo4NCxcIkJcIjoxMDZ9fSxcIkhvcml6b250YWxBbGlnbm1lbnRcIjowLFwiSXNWaXNpYmxlXCI6dHJ1ZX0sXCJEYXRlRm9ybWF0XCI6e1wiJGlkXCI6XCI1NTVcIixcIkZvcm1hdFN0cmluZ1wiOlwiTU1NIGQsIHl5eXlcIixcIlNlcGFyYXRvclwiOlwiL1wiLFwiVXNlSW50ZXJuYXRpb25hbERhdGVGb3JtYXRcIjpmYWxzZSxcIkRhdGVJc1Zpc2libGVcIjp0cnVlLFwiVGltZUlzVmlzaWJsZVwiOmZhbHNlLFwiSG91ckRpZ2l0c1wiOjEsXCJBbVBtRGVzaWduYXRvclwiOjIsXCJUcmltMDBNaW51dGVzXCI6ZmFsc2V9LFwiV2Vla051bWJlcmluZ1wiOntcIiRpZFwiOlwiNTU2XCIsXCJGb3JtYXRcIjowLFwiSXNWaXNpYmxlXCI6ZmFsc2UsXCJMYXN0S25vd25WaXNpYmlsaXR5U3RhdGVcIjpmYWxzZX19LFwiRGVmYXVsdFN3aW1sYW5lVGFza1N0eWxlXCI6e1wiJGlkXCI6XCI1NTdcIixcIlNoYXBlXCI6MCxcIlNoYXBlVGhpY2tuZXNzXCI6MCxcIkR1cmF0aW9uRm9ybWF0XCI6MCxcIlBlcmNlbnRhZ2VDb21wbGV0ZVRleHRTdHlsZVwiOntcIiRpZFwiOlwiNTU4XCIsXCJGb250U2V0dGluZ3NcIjp7XCIkaWRcIjpcIjU1OVwiLFwiRm9udFNpemVcIjoxMCxcIkZvbnROYW1lXCI6XCJDYWxpYnJpXCIsXCJJc0JvbGRcIjpmYWxzZSxcIklzSXRhbGljXCI6ZmFsc2UsXCJJc1VuZGVybGluZWRcIjpmYWxzZX0sXCJGb3JlZ3JvdW5kXCI6e1wiJGlkXCI6XCI1NjBcIixcIkNvbG9yXCI6e1wiJGlkXCI6XCI1NjFcIixcIkFcIjoyNTUsXCJSXCI6MTkyLFwiR1wiOjgwLFwiQlwiOjc3fX0sXCJIb3Jpem9udGFsQWxpZ25tZW50XCI6MCxcIklzVmlzaWJsZVwiOmZhbHNlfSxcIlBlcmNlbnRhZ2VDb21wbGV0ZUhpZ2hsaWdodFN0eWxlXCI6e1wiJGlkXCI6XCI1NjJcIixcIkJhY2tncm91bmRcIjp7XCIkaWRcIjpcIjU2M1wiLFwiQ29sb3JcIjp7XCIkaWRcIjpcIjU2NFwiLFwiQVwiOjg5LFwiUlwiOjAsXCJHXCI6MCxcIkJcIjowfX19LFwiRHVyYXRpb25TdHlsZVwiOntcIiRpZFwiOlwiNTY1XCIsXCJGb250U2V0dGluZ3NcIjp7XCIkaWRcIjpcIjU2NlwiLFwiRm9udFNpemVcIjoxMCxcIkZvbnROYW1lXCI6XCJDYWxpYnJpXCIsXCJJc0JvbGRcIjpmYWxzZSxcIklzSXRhbGljXCI6ZmFsc2UsXCJJc1VuZGVybGluZWRcIjpmYWxzZX0sXCJGb3JlZ3JvdW5kXCI6e1wiJGlkXCI6XCI1NjdcIixcIkNvbG9yXCI6e1wiJGlkXCI6XCI1NjhcIixcIkFcIjoyNTUsXCJSXCI6MjM3LFwiR1wiOjEyNSxcIkJcIjo0OX19LFwiSG9yaXpvbnRhbEFsaWdubWVudFwiOjAsXCJJc1Zpc2libGVcIjpmYWxzZX0sXCJNYXJnaW5cIjp7XCIkaWRcIjpcIjU2OVwiLFwiVG9wXCI6MC4wLFwiTGVmdFwiOjAuMCxcIlJpZ2h0XCI6MC4wLFwiQm90dG9tXCI6MC4wfSxcIlN0YXJ0RGF0ZVBvc2l0aW9uXCI6NCxcIkVuZERhdGVQb3NpdGlvblwiOjQsXCJUaXRsZVBvc2l0aW9uXCI6MyxcIkR1cmF0aW9uUG9zaXRpb25cIjowLFwiUGVyY2VudGFnZUNvbXBsZXRlZFBvc2l0aW9uXCI6MCxcIlNwYWNpbmdcIjozLFwiU2hhcGVTdHlsZVwiOntcIiRpZFwiOlwiNTcwXCIsXCJNYXJnaW5cIjp7XCIkaWRcIjpcIjU3MVwiLFwiVG9wXCI6MC4wLFwiTGVmdFwiOjQuMCxcIlJpZ2h0XCI6NC4wLFwiQm90dG9tXCI6MC4wfSxcIlBhZGRpbmdcIjp7XCIkaWRcIjpcIjU3MlwiLFwiVG9wXCI6MC4wLFwiTGVmdFwiOjAuMCxcIlJpZ2h0XCI6MC4wLFwiQm90dG9tXCI6MC4wfSxcIkJhY2tncm91bmRcIjp7XCIkaWRcIjpcIjU3M1wiLFwiQ29sb3JcIjp7XCIkaWRcIjpcIjU3NFwiLFwiQVwiOjE5MSxcIlJcIjowLFwiR1wiOjAsXCJCXCI6MH19LFwiSXNWaXNpYmxlXCI6dHJ1ZSxcIldpZHRoXCI6MC4wLFwiSGVpZ2h0XCI6MTAuMCxcIkJvcmRlclN0eWxlXCI6e1wiJGlkXCI6XCI1NzVcIixcIkxpbmVTdHlsZVwiOntcIiRpZFwiOlwiNTc2XCIsXCJMaW5lQ29sb3JcIjp7XCIkaWRcIjpcIjU3N1wiLFwiQ29sb3JcIjp7XCIkaWRcIjpcIjU3OFwiLFwiQVwiOjI1NSxcIlJcIjoyMzQsXCJHXCI6MjIsXCJCXCI6MzB9fSxcIkxpbmVXZWlnaHRcIjoyLjAsXCJMaW5lVHlwZVwiOjB9LFwiSXNWaXNpYmxlXCI6ZmFsc2V9fSxcIlRpdGxlU3R5bGVcIjp7XCIkaWRcIjpcIjU3OVwiLFwiRm9udFNldHRpbmdzXCI6e1wiJGlkXCI6XCI1ODBcIixcIkZvbnRTaXplXCI6MTAsXCJGb250TmFtZVwiOlwiQ2FsaWJyaVwiLFwiSXNCb2xkXCI6dHJ1ZSxcIklzSXRhbGljXCI6ZmFsc2UsXCJJc1VuZGVybGluZWRcIjpmYWxzZX0sXCJGb3JlZ3JvdW5kXCI6e1wiJGlkXCI6XCI1ODFcIixcIkNvbG9yXCI6e1wiJGlkXCI6XCI1ODJcIixcIkFcIjoyNTUsXCJSXCI6MjU1LFwiR1wiOjI1NSxcIkJcIjoyNTV9fSxcIkhvcml6b250YWxBbGlnbm1lbnRcIjoyLFwiSXNWaXNpYmxlXCI6dHJ1ZX0sXCJEYXRlU3R5bGVcIjp7XCIkaWRcIjpcIjU4M1wiLFwiRm9udFNldHRpbmdzXCI6e1wiJGlkXCI6XCI1ODRcIixcIkZvbnRTaXplXCI6MTAsXCJGb250TmFtZVwiOlwiQ2FsaWJyaVwiLFwiSXNCb2xkXCI6ZmFsc2UsXCJJc0l0YWxpY1wiOmZhbHNlLFwiSXNVbmRlcmxpbmVkXCI6ZmFsc2V9LFwiRm9yZWdyb3VuZFwiOntcIiRpZFwiOlwiNTg1XCIsXCJDb2xvclwiOntcIiRpZFwiOlwiNTg2XCIsXCJBXCI6MjU1LFwiUlwiOjY0LFwiR1wiOjY0LFwiQlwiOjY1fX0sXCJIb3Jpem9udGFsQWxpZ25tZW50XCI6MCxcIklzVmlzaWJsZVwiOnRydWV9LFwiRGF0ZUZvcm1hdFwiOntcIiRpZFwiOlwiNTg3XCIsXCJGb3JtYXRTdHJpbmdcIjpcIk1NTSB5eXl5XCIsXCJTZXBhcmF0b3JcIjpcIi9cIixcIlVzZUludGVybmF0aW9uYWxEYXRlRm9ybWF0XCI6ZmFsc2UsXCJEYXRlSXNWaXNpYmxlXCI6dHJ1ZSxcIlRpbWVJc1Zpc2libGVcIjpmYWxzZSxcIkhvdXJEaWdpdHNcIjoxLFwiQW1QbURlc2lnbmF0b3JcIjoyLFwiVHJpbTAwTWludXRlc1wiOmZhbHNlfSxcIldlZWtOdW1iZXJpbmdcIjp7XCIkaWRcIjpcIjU4OFwiLFwiRm9ybWF0XCI6MCxcIklzVmlzaWJsZVwiOmZhbHNlLFwiTGFzdEtub3duVmlzaWJpbGl0eVN0YXRlXCI6ZmFsc2V9fSxcIkRlZmF1bHRTd2ltbGFuZU1vdFN0eWxlXCI6e1wiJGlkXCI6XCI1ODlcIixcIlNoYXBlXCI6MTcsXCJTaGFwZVNpemVcIjowLFwiRGV0YWlsc1NwYWNpbmdcIjoxLjAsXCJQYWRkaW5nXCI6e1wiJGlkXCI6XCI1OTBcIixcIlRvcFwiOjcuMCxcIkxlZnRcIjozLjAsXCJSaWdodFwiOjAuMCxcIkJvdHRvbVwiOjIuMH0sXCJQb3NpdGlvbk9uVGFza1wiOjEsXCJTaGFwZVN0eWxlXCI6e1wiJGlkXCI6XCI1OTFcIixcIk1hcmdpblwiOntcIiRpZFwiOlwiNTkyXCIsXCJUb3BcIjowLjAsXCJMZWZ0XCI6MC4wLFwiUmlnaHRcIjowLjAsXCJCb3R0b21cIjowLjB9LFwiUGFkZGluZ1wiOntcIiRpZFwiOlwiNTkzXCIsXCJUb3BcIjowLjAsXCJMZWZ0XCI6MC4wLFwiUmlnaHRcIjowLjAsXCJCb3R0b21cIjowLjB9LFwiQmFja2dyb3VuZFwiOntcIiRpZFwiOlwiNTk0XCIsXCJDb2xvclwiOntcIiRpZFwiOlwiNTk1XCIsXCJBXCI6MTkxLFwiUlwiOjAsXCJHXCI6MCxcIkJcIjowfX0sXCJJc1Zpc2libGVcIjp0cnVlLFwiV2lkdGhcIjoxNC4wLFwiSGVpZ2h0XCI6MTQuMCxcIkJvcmRlclN0eWxlXCI6e1wiJGlkXCI6XCI1OTZcIixcIkxpbmVTdHlsZVwiOntcIiRpZFwiOlwiNTk3XCIsXCJMaW5lQ29sb3JcIjp7XCIkaWRcIjpcIjU5OFwiLFwiQ29sb3JcIjp7XCIkaWRcIjpcIjU5OVwiLFwiQVwiOjI1NSxcIlJcIjoyMzQsXCJHXCI6MjIsXCJCXCI6MzB9fSxcIkxpbmVXZWlnaHRcIjowLjAsXCJMaW5lVHlwZVwiOjB9LFwiSXNWaXNpYmxlXCI6ZmFsc2V9fSxcIlRpdGxlU3R5bGVcIjp7XCIkaWRcIjpcIjYwMFwiLFwiRm9udFNldHRpbmdzXCI6e1wiJGlkXCI6XCI2MDFcIixcIkZvbnRTaXplXCI6MTAsXCJGb250TmFtZVwiOlwiQ2FsaWJyaVwiLFwiSXNCb2xkXCI6ZmFsc2UsXCJJc0l0YWxpY1wiOmZhbHNlLFwiSXNVbmRlcmxpbmVkXCI6ZmFsc2V9LFwiRm9yZWdyb3VuZFwiOntcIiRpZFwiOlwiNjAyXCIsXCJDb2xvclwiOntcIiRpZFwiOlwiNjAzXCIsXCJBXCI6MjU1LFwiUlwiOjAsXCJHXCI6MCxcIkJcIjowfX0sXCJIb3Jpem9udGFsQWxpZ25tZW50XCI6MSxcIklzVmlzaWJsZVwiOnRydWV9LFwiRGF0ZVN0eWxlXCI6e1wiJGlkXCI6XCI2MDRcIixcIkZvbnRTZXR0aW5nc1wiOntcIiRpZFwiOlwiNjA1XCIsXCJGb250U2l6ZVwiOjEwLFwiRm9udE5hbWVcIjpcIkNhbGlicmlcIixcIklzQm9sZFwiOmZhbHNlLFwiSXNJdGFsaWNcIjpmYWxzZSxcIklzVW5kZXJsaW5lZFwiOmZhbHNlfSxcIkZvcmVncm91bmRcIjp7XCIkaWRcIjpcIjYwNlwiLFwiQ29sb3JcIjp7XCIkaWRcIjpcIjYwN1wiLFwiQVwiOjI1NSxcIlJcIjo2OCxcIkdcIjo4NCxcIkJcIjoxMDZ9fSxcIkhvcml6b250YWxBbGlnbm1lbnRcIjowLFwiSXNWaXNpYmxlXCI6dHJ1ZX0sXCJEYXRlRm9ybWF0XCI6e1wiJGlkXCI6XCI2MDhcIixcIkZvcm1hdFN0cmluZ1wiOlwiTU1NIGQsIHl5eXlcIixcIlNlcGFyYXRvclwiOlwiL1wiLFwiVXNlSW50ZXJuYXRpb25hbERhdGVGb3JtYXRcIjpmYWxzZSxcIkRhdGVJc1Zpc2libGVcIjp0cnVlLFwiVGltZUlzVmlzaWJsZVwiOmZhbHNlLFwiSG91ckRpZ2l0c1wiOjEsXCJBbVBtRGVzaWduYXRvclwiOjIsXCJUcmltMDBNaW51dGVzXCI6ZmFsc2V9LFwiV2Vla051bWJlcmluZ1wiOntcIiRpZFwiOlwiNjA5XCIsXCJGb3JtYXRcIjowLFwiSXNWaXNpYmxlXCI6ZmFsc2UsXCJMYXN0S25vd25WaXNpYmlsaXR5U3RhdGVcIjpmYWxzZX19fSx7XCIkaWRcIjpcIjYxMFwiLFwiU3R5bGVJZFwiOlwiN2IzYTNhOGYtOTQ3My00MDZiLTkwMTItZDhlYjI5ZDg2OWJhXCIsXCJOYW1lXCI6XCJTd2ltbGFuZSBTdHlsZSA1XCIsXCJIZWFkZXJTdHlsZVwiOntcIiRpZFwiOlwiNjExXCIsXCJUZXh0U3R5bGVcIjp7XCIkaWRcIjpcIjYxMlwiLFwiRm9udFNldHRpbmdzXCI6e1wiJGlkXCI6XCI2MTNcIixcIkZvbnRTaXplXCI6MTMsXCJGb250TmFtZVwiOlwiQ2FsaWJyaVwiLFwiSXNCb2xkXCI6dHJ1ZSxcIklzSXRhbGljXCI6ZmFsc2UsXCJJc1VuZGVybGluZWRcIjpmYWxzZX0sXCJGb3JlZ3JvdW5kXCI6e1wiJGlkXCI6XCI2MTRcIixcIkNvbG9yXCI6e1wiJGlkXCI6XCI2MTVcIixcIkFcIjoyNTUsXCJSXCI6MjU1LFwiR1wiOjI1NSxcIkJcIjoyNTV9fSxcIkhvcml6b250YWxBbGlnbm1lbnRcIjowLFwiSXNWaXNpYmxlXCI6ZmFsc2V9LFwiUmVjdGFuZ2xlU3R5bGVcIjp7XCIkaWRcIjpcIjYxNlwiLFwiTWFyZ2luXCI6e1wiJGlkXCI6XCI2MTdcIixcIlRvcFwiOjAuMCxcIkxlZnRcIjowLjAsXCJSaWdodFwiOjAuMCxcIkJvdHRvbVwiOjAuMH0sXCJQYWRkaW5nXCI6e1wiJGlkXCI6XCI2MThcIixcIlRvcFwiOjAuMCxcIkxlZnRcIjowLjAsXCJSaWdodFwiOjAuMCxcIkJvdHRvbVwiOjAuMH0sXCJCYWNrZ3JvdW5kXCI6e1wiJGlkXCI6XCI2MTlcIixcIkNvbG9yXCI6e1wiJGlkXCI6XCI2MjBcIixcIkFcIjoyMDQsXCJSXCI6MCxcIkdcIjo4MixcIkJcIjoxODB9fSxcIklzVmlzaWJsZVwiOmZhbHNlLFwiV2lkdGhcIjowLjAsXCJIZWlnaHRcIjowLjAsXCJCb3JkZXJTdHlsZVwiOntcIiRpZFwiOlwiNjIxXCIsXCJMaW5lU3R5bGVcIjp7XCIkaWRcIjpcIjYyMlwiLFwiTGluZUNvbG9yXCI6e1wiJGlkXCI6XCI2MjNcIixcIkNvbG9yXCI6e1wiJGlkXCI6XCI2MjRcIixcIkFcIjoyNTUsXCJSXCI6NjcsXCJHXCI6NjEsXCJCXCI6NTZ9fSxcIkxpbmVXZWlnaHRcIjowLjAsXCJMaW5lVHlwZVwiOjB9LFwiSXNWaXNpYmxlXCI6ZmFsc2V9fX0sXCJCYWNrZ3JvdW5kU3R5bGVcIjp7XCIkaWRcIjpcIjYyNVwiLFwiTWFyZ2luXCI6e1wiJGlkXCI6XCI2MjZcIixcIlRvcFwiOjAuMCxcIkxlZnRcIjowLjAsXCJSaWdodFwiOjAuMCxcIkJvdHRvbVwiOjAuMH0sXCJQYWRkaW5nXCI6e1wiJGlkXCI6XCI2MjdcIixcIlRvcFwiOjAuMCxcIkxlZnRcIjowLjAsXCJSaWdodFwiOjAuMCxcIkJvdHRvbVwiOjAuMH0sXCJCYWNrZ3JvdW5kXCI6e1wiJGlkXCI6XCI2MjhcIixcIkNvbG9yXCI6e1wiJGlkXCI6XCI2MjlcIixcIkFcIjozOCxcIlJcIjoxODEsXCJHXCI6MTgxLFwiQlwiOjE4MX19LFwiSXNWaXNpYmxlXCI6dHJ1ZSxcIldpZHRoXCI6MC4wLFwiSGVpZ2h0XCI6MC4wLFwiQm9yZGVyU3R5bGVcIjp7XCIkaWRcIjpcIjYzMFwiLFwiTGluZVN0eWxlXCI6e1wiJGlkXCI6XCI2MzFcIixcIkxpbmVDb2xvclwiOntcIiRpZFwiOlwiNjMyXCIsXCJDb2xvclwiOntcIiRpZFwiOlwiNjMzXCIsXCJBXCI6MjU1LFwiUlwiOjIzNCxcIkdcIjoyMixcIkJcIjozMH19LFwiTGluZVdlaWdodFwiOjAuMCxcIkxpbmVUeXBlXCI6MH0sXCJJc1Zpc2libGVcIjpmYWxzZX19LFwiSXNBYm92ZVRpbWViYW5kXCI6ZmFsc2UsXCJTcGFjaW5nXCI6NSxcIkRlZmF1bHRTd2ltbGFuZUFjdGl2aXR5U3R5bGVcIjp7XCIkaWRcIjpcIjYzNFwiLFwiSGVhZGVyU3R5bGVcIjp7XCIkaWRcIjpcIjYzNVwiLFwiVGV4dFN0eWxlXCI6e1wiJGlkXCI6XCI2MzZcIixcIkZvbnRTZXR0aW5nc1wiOntcIiRpZFwiOlwiNjM3XCIsXCJGb250U2l6ZVwiOjExLFwiRm9udE5hbWVcIjpcIkNhbGlicmlcIixcIklzQm9sZFwiOmZhbHNlLFwiSXNJdGFsaWNcIjpmYWxzZSxcIklzVW5kZXJsaW5lZFwiOmZhbHNlfSxcIkZvcmVncm91bmRcIjp7XCIkaWRcIjpcIjYzOFwiLFwiQ29sb3JcIjp7XCIkaWRcIjpcIjYzOVwiLFwiQVwiOjI1NSxcIlJcIjowLFwiR1wiOjAsXCJCXCI6MH19LFwiSG9yaXpvbnRhbEFsaWdubWVudFwiOjAsXCJJc1Zpc2libGVcIjp0cnVlfSxcIlJlY3RhbmdsZVN0eWxlXCI6e1wiJGlkXCI6XCI2NDBcIixcIk1hcmdpblwiOntcIiRpZFwiOlwiNjQxXCIsXCJUb3BcIjowLjAsXCJMZWZ0XCI6MC4wLFwiUmlnaHRcIjowLjAsXCJCb3R0b21cIjowLjB9LFwiUGFkZGluZ1wiOntcIiRpZFwiOlwiNjQyXCIsXCJUb3BcIjowLjAsXCJMZWZ0XCI6MC4wLFwiUmlnaHRcIjowLjAsXCJCb3R0b21cIjowLjB9LFwiQmFja2dyb3VuZFwiOntcIiRpZFwiOlwiNjQzXCIsXCJDb2xvclwiOntcIiRpZFwiOlwiNjQ0XCIsXCJBXCI6NjMsXCJSXCI6MCxcIkdcIjo4MixcIkJcIjoxODB9fSxcIklzVmlzaWJsZVwiOnRydWUsXCJXaWR0aFwiOjAuMCxcIkhlaWdodFwiOjAuMCxcIkJvcmRlclN0eWxlXCI6e1wiJGlkXCI6XCI2NDVcIixcIkxpbmVTdHlsZVwiOntcIiRpZFwiOlwiNjQ2XCIsXCJMaW5lQ29sb3JcIjp7XCIkaWRcIjpcIjY0N1wiLFwiQ29sb3JcIjp7XCIkaWRcIjpcIjY0OFwiLFwiQVwiOjI1NSxcIlJcIjoyNTUsXCJHXCI6MCxcIkJcIjowfX0sXCJMaW5lV2VpZ2h0XCI6MC4wLFwiTGluZVR5cGVcIjowfSxcIklzVmlzaWJsZVwiOmZhbHNlfX19LFwiQmFja2dyb3VuZFN0eWxlXCI6e1wiJGlkXCI6XCI2NDlcIixcIk1hcmdpblwiOntcIiRpZFwiOlwiNjUwXCIsXCJUb3BcIjowLjAsXCJMZWZ0XCI6MC4wLFwiUmlnaHRcIjowLjAsXCJCb3R0b21cIjowLjB9LFwiUGFkZGluZ1wiOntcIiRpZFwiOlwiNjUxXCIsXCJUb3BcIjowLjAsXCJMZWZ0XCI6MC4wLFwiUmlnaHRcIjowLjAsXCJCb3R0b21cIjowLjB9LFwiQmFja2dyb3VuZFwiOntcIiRpZFwiOlwiNjUyXCIsXCJDb2xvclwiOntcIiRpZFwiOlwiNjUzXCIsXCJBXCI6MzgsXCJSXCI6MTgxLFwiR1wiOjE4MSxcIkJcIjoxODF9fSxcIklzVmlzaWJsZVwiOnRydWUsXCJXaWR0aFwiOjAuMCxcIkhlaWdodFwiOjAuMCxcIkJvcmRlclN0eWxlXCI6e1wiJGlkXCI6XCI2NTRcIixcIkxpbmVTdHlsZVwiOntcIiRpZFwiOlwiNjU1XCIsXCJMaW5lQ29sb3JcIjp7XCIkaWRcIjpcIjY1NlwiLFwiQ29sb3JcIjp7XCIkaWRcIjpcIjY1N1wiLFwiQVwiOjI1NSxcIlJcIjoyMzQsXCJHXCI6MjIsXCJCXCI6MzB9fSxcIkxpbmVXZWlnaHRcIjowLjAsXCJMaW5lVHlwZVwiOjB9LFwiSXNWaXNpYmxlXCI6ZmFsc2V9fX0sXCJEZWZhdWx0U3dpbWxhbmVNaWxlc3RvbmVTdHlsZVwiOntcIiRpZFwiOlwiNjU4XCIsXCJUaXRsZVBvc2l0aW9uXCI6MixcIkRhdGVQb3NpdGlvblwiOjAsXCJTaGFwZVR5cGVcIjoxNyxcIlNoYXBlU2l6ZVwiOjAsXCJTcGFjaW5nXCI6NSxcIlNoYXBlU3R5bGVcIjp7XCIkaWRcIjpcIjY1OVwiLFwiTWFyZ2luXCI6e1wiJGlkXCI6XCI2NjBcIixcIlRvcFwiOjAuMCxcIkxlZnRcIjowLjAsXCJSaWdodFwiOjAuMCxcIkJvdHRvbVwiOjAuMH0sXCJQYWRkaW5nXCI6e1wiJGlkXCI6XCI2NjFcIixcIlRvcFwiOjAuMCxcIkxlZnRcIjowLjAsXCJSaWdodFwiOjAuMCxcIkJvdHRvbVwiOjAuMH0sXCJCYWNrZ3JvdW5kXCI6e1wiJGlkXCI6XCI2NjJcIixcIkNvbG9yXCI6e1wiJGlkXCI6XCI2NjNcIixcIkFcIjoyMDQsXCJSXCI6MCxcIkdcIjo4MixcIkJcIjoxODB9fSxcIklzVmlzaWJsZVwiOnRydWUsXCJXaWR0aFwiOjE0LjAsXCJIZWlnaHRcIjoxNC4wLFwiQm9yZGVyU3R5bGVcIjp7XCIkaWRcIjpcIjY2NFwiLFwiTGluZVN0eWxlXCI6e1wiJGlkXCI6XCI2NjVcIixcIkxpbmVDb2xvclwiOntcIiRpZFwiOlwiNjY2XCIsXCJDb2xvclwiOntcIiRpZFwiOlwiNjY3XCIsXCJBXCI6MjU1LFwiUlwiOjIzNCxcIkdcIjoyMixcIkJcIjozMH19LFwiTGluZVdlaWdodFwiOjIuMCxcIkxpbmVUeXBlXCI6MH0sXCJJc1Zpc2libGVcIjpmYWxzZX19LFwiVGl0bGVTdHlsZVwiOntcIiRpZFwiOlwiNjY4XCIsXCJGb250U2V0dGluZ3NcIjp7XCIkaWRcIjpcIjY2OVwiLFwiRm9udFNpemVcIjoxMCxcIkZvbnROYW1lXCI6XCJDYWxpYnJpXCIsXCJJc0JvbGRcIjpmYWxzZSxcIklzSXRhbGljXCI6ZmFsc2UsXCJJc1VuZGVybGluZWRcIjpmYWxzZX0sXCJGb3JlZ3JvdW5kXCI6e1wiJGlkXCI6XCI2NzBcIixcIkNvbG9yXCI6e1wiJGlkXCI6XCI2NzFcIixcIkFcIjoyNTUsXCJSXCI6MCxcIkdcIjowLFwiQlwiOjB9fSxcIkhvcml6b250YWxBbGlnbm1lbnRcIjoxLFwiSXNWaXNpYmxlXCI6dHJ1ZX0sXCJEYXRlU3R5bGVcIjp7XCIkaWRcIjpcIjY3MlwiLFwiRm9udFNldHRpbmdzXCI6e1wiJGlkXCI6XCI2NzNcIixcIkZvbnRTaXplXCI6MTAsXCJGb250TmFtZVwiOlwiQ2FsaWJyaVwiLFwiSXNCb2xkXCI6ZmFsc2UsXCJJc0l0YWxpY1wiOmZhbHNlLFwiSXNVbmRlcmxpbmVkXCI6ZmFsc2V9LFwiRm9yZWdyb3VuZFwiOntcIiRpZFwiOlwiNjc0XCIsXCJDb2xvclwiOntcIiRpZFwiOlwiNjc1XCIsXCJBXCI6MjU1LFwiUlwiOjY4LFwiR1wiOjg0LFwiQlwiOjEwNn19LFwiSG9yaXpvbnRhbEFsaWdubWVudFwiOjAsXCJJc1Zpc2libGVcIjp0cnVlfSxcIkRhdGVGb3JtYXRcIjp7XCIkaWRcIjpcIjY3NlwiLFwiRm9ybWF0U3RyaW5nXCI6XCJNTU0gZCwgeXl5eVwiLFwiU2VwYXJhdG9yXCI6XCIvXCIsXCJVc2VJbnRlcm5hdGlvbmFsRGF0ZUZvcm1hdFwiOmZhbHNlLFwiRGF0ZUlzVmlzaWJsZVwiOnRydWUsXCJUaW1lSXNWaXNpYmxlXCI6ZmFsc2UsXCJIb3VyRGlnaXRzXCI6MSxcIkFtUG1EZXNpZ25hdG9yXCI6MixcIlRyaW0wME1pbnV0ZXNcIjpmYWxzZX0sXCJXZWVrTnVtYmVyaW5nXCI6e1wiJGlkXCI6XCI2NzdcIixcIkZvcm1hdFwiOjAsXCJJc1Zpc2libGVcIjpmYWxzZSxcIkxhc3RLbm93blZpc2liaWxpdHlTdGF0ZVwiOmZhbHNlfX0sXCJEZWZhdWx0U3dpbWxhbmVUYXNrU3R5bGVcIjp7XCIkaWRcIjpcIjY3OFwiLFwiU2hhcGVcIjowLFwiU2hhcGVUaGlja25lc3NcIjowLFwiRHVyYXRpb25Gb3JtYXRcIjowLFwiUGVyY2VudGFnZUNvbXBsZXRlVGV4dFN0eWxlXCI6e1wiJGlkXCI6XCI2NzlcIixcIkZvbnRTZXR0aW5nc1wiOntcIiRpZFwiOlwiNjgwXCIsXCJGb250U2l6ZVwiOjEwLFwiRm9udE5hbWVcIjpcIkNhbGlicmlcIixcIklzQm9sZFwiOmZhbHNlLFwiSXNJdGFsaWNcIjpmYWxzZSxcIklzVW5kZXJsaW5lZFwiOmZhbHNlfSxcIkZvcmVncm91bmRcIjp7XCIkaWRcIjpcIjY4MVwiLFwiQ29sb3JcIjp7XCIkaWRcIjpcIjY4MlwiLFwiQVwiOjI1NSxcIlJcIjoxOTIsXCJHXCI6ODAsXCJCXCI6Nzd9fSxcIkhvcml6b250YWxBbGlnbm1lbnRcIjowLFwiSXNWaXNpYmxlXCI6ZmFsc2V9LFwiUGVyY2VudGFnZUNvbXBsZXRlSGlnaGxpZ2h0U3R5bGVcIjp7XCIkaWRcIjpcIjY4M1wiLFwiQmFja2dyb3VuZFwiOntcIiRpZFwiOlwiNjg0XCIsXCJDb2xvclwiOntcIiRpZFwiOlwiNjg1XCIsXCJBXCI6ODksXCJSXCI6MCxcIkdcIjowLFwiQlwiOjB9fX0sXCJEdXJhdGlvblN0eWxlXCI6e1wiJGlkXCI6XCI2ODZcIixcIkZvbnRTZXR0aW5nc1wiOntcIiRpZFwiOlwiNjg3XCIsXCJGb250U2l6ZVwiOjEwLFwiRm9udE5hbWVcIjpcIkNhbGlicmlcIixcIklzQm9sZFwiOmZhbHNlLFwiSXNJdGFsaWNcIjpmYWxzZSxcIklzVW5kZXJsaW5lZFwiOmZhbHNlfSxcIkZvcmVncm91bmRcIjp7XCIkaWRcIjpcIjY4OFwiLFwiQ29sb3JcIjp7XCIkaWRcIjpcIjY4OVwiLFwiQVwiOjI1NSxcIlJcIjoyMzcsXCJHXCI6MTI1LFwiQlwiOjQ5fX0sXCJIb3Jpem9udGFsQWxpZ25tZW50XCI6MCxcIklzVmlzaWJsZVwiOmZhbHNlfSxcIk1hcmdpblwiOntcIiRpZFwiOlwiNjkwXCIsXCJUb3BcIjowLjAsXCJMZWZ0XCI6MC4wLFwiUmlnaHRcIjowLjAsXCJCb3R0b21cIjowLjB9LFwiU3RhcnREYXRlUG9zaXRpb25cIjo0LFwiRW5kRGF0ZVBvc2l0aW9uXCI6NCxcIlRpdGxlUG9zaXRpb25cIjozLFwiRHVyYXRpb25Qb3NpdGlvblwiOjAsXCJQZXJjZW50YWdlQ29tcGxldGVkUG9zaXRpb25cIjowLFwiU3BhY2luZ1wiOjMsXCJTaGFwZVN0eWxlXCI6e1wiJGlkXCI6XCI2OTFcIixcIk1hcmdpblwiOntcIiRpZFwiOlwiNjkyXCIsXCJUb3BcIjowLjAsXCJMZWZ0XCI6NC4wLFwiUmlnaHRcIjo0LjAsXCJCb3R0b21cIjowLjB9LFwiUGFkZGluZ1wiOntcIiRpZFwiOlwiNjkzXCIsXCJUb3BcIjowLjAsXCJMZWZ0XCI6MC4wLFwiUmlnaHRcIjowLjAsXCJCb3R0b21cIjowLjB9LFwiQmFja2dyb3VuZFwiOntcIiRpZFwiOlwiNjk0XCIsXCJDb2xvclwiOntcIiRpZFwiOlwiNjk1XCIsXCJBXCI6MjA0LFwiUlwiOjAsXCJHXCI6ODIsXCJCXCI6MTgwfX0sXCJJc1Zpc2libGVcIjp0cnVlLFwiV2lkdGhcIjowLjAsXCJIZWlnaHRcIjoxMC4wLFwiQm9yZGVyU3R5bGVcIjp7XCIkaWRcIjpcIjY5NlwiLFwiTGluZVN0eWxlXCI6e1wiJGlkXCI6XCI2OTdcIixcIkxpbmVDb2xvclwiOntcIiRpZFwiOlwiNjk4XCIsXCJDb2xvclwiOntcIiRpZFwiOlwiNjk5XCIsXCJBXCI6MjU1LFwiUlwiOjIzNCxcIkdcIjoyMixcIkJcIjozMH19LFwiTGluZVdlaWdodFwiOjIuMCxcIkxpbmVUeXBlXCI6MH0sXCJJc1Zpc2libGVcIjpmYWxzZX19LFwiVGl0bGVTdHlsZVwiOntcIiRpZFwiOlwiNzAwXCIsXCJGb250U2V0dGluZ3NcIjp7XCIkaWRcIjpcIjcwMVwiLFwiRm9udFNpemVcIjoxMCxcIkZvbnROYW1lXCI6XCJDYWxpYnJpXCIsXCJJc0JvbGRcIjp0cnVlLFwiSXNJdGFsaWNcIjpmYWxzZSxcIklzVW5kZXJsaW5lZFwiOmZhbHNlfSxcIkZvcmVncm91bmRcIjp7XCIkaWRcIjpcIjcwMlwiLFwiQ29sb3JcIjp7XCIkaWRcIjpcIjcwM1wiLFwiQVwiOjI1NSxcIlJcIjoyNTUsXCJHXCI6MjU1LFwiQlwiOjI1NX19LFwiSG9yaXpvbnRhbEFsaWdubWVudFwiOjIsXCJJc1Zpc2libGVcIjp0cnVlfSxcIkRhdGVTdHlsZVwiOntcIiRpZFwiOlwiNzA0XCIsXCJGb250U2V0dGluZ3NcIjp7XCIkaWRcIjpcIjcwNVwiLFwiRm9udFNpemVcIjoxMCxcIkZvbnROYW1lXCI6XCJDYWxpYnJpXCIsXCJJc0JvbGRcIjpmYWxzZSxcIklzSXRhbGljXCI6ZmFsc2UsXCJJc1VuZGVybGluZWRcIjpmYWxzZX0sXCJGb3JlZ3JvdW5kXCI6e1wiJGlkXCI6XCI3MDZcIixcIkNvbG9yXCI6e1wiJGlkXCI6XCI3MDdcIixcIkFcIjoyNTUsXCJSXCI6NjQsXCJHXCI6NjQsXCJCXCI6NjV9fSxcIkhvcml6b250YWxBbGlnbm1lbnRcIjowLFwiSXNWaXNpYmxlXCI6dHJ1ZX0sXCJEYXRlRm9ybWF0XCI6e1wiJGlkXCI6XCI3MDhcIixcIkZvcm1hdFN0cmluZ1wiOlwiTU1NIHl5eXlcIixcIlNlcGFyYXRvclwiOlwiL1wiLFwiVXNlSW50ZXJuYXRpb25hbERhdGVGb3JtYXRcIjpmYWxzZSxcIkRhdGVJc1Zpc2libGVcIjp0cnVlLFwiVGltZUlzVmlzaWJsZVwiOmZhbHNlLFwiSG91ckRpZ2l0c1wiOjEsXCJBbVBtRGVzaWduYXRvclwiOjIsXCJUcmltMDBNaW51dGVzXCI6ZmFsc2V9LFwiV2Vla051bWJlcmluZ1wiOntcIiRpZFwiOlwiNzA5XCIsXCJGb3JtYXRcIjowLFwiSXNWaXNpYmxlXCI6ZmFsc2UsXCJMYXN0S25vd25WaXNpYmlsaXR5U3RhdGVcIjpmYWxzZX19LFwiRGVmYXVsdFN3aW1sYW5lTW90U3R5bGVcIjp7XCIkaWRcIjpcIjcxMFwiLFwiU2hhcGVcIjoxNyxcIlNoYXBlU2l6ZVwiOjAsXCJEZXRhaWxzU3BhY2luZ1wiOjEuMCxcIlBhZGRpbmdcIjp7XCIkaWRcIjpcIjcxMVwiLFwiVG9wXCI6Ny4wLFwiTGVmdFwiOjMuMCxcIlJpZ2h0XCI6MC4wLFwiQm90dG9tXCI6Mi4wfSxcIlBvc2l0aW9uT25UYXNrXCI6MSxcIlNoYXBlU3R5bGVcIjp7XCIkaWRcIjpcIjcxMlwiLFwiTWFyZ2luXCI6e1wiJGlkXCI6XCI3MTNcIixcIlRvcFwiOjAuMCxcIkxlZnRcIjowLjAsXCJSaWdodFwiOjAuMCxcIkJvdHRvbVwiOjAuMH0sXCJQYWRkaW5nXCI6e1wiJGlkXCI6XCI3MTRcIixcIlRvcFwiOjAuMCxcIkxlZnRcIjowLjAsXCJSaWdodFwiOjAuMCxcIkJvdHRvbVwiOjAuMH0sXCJCYWNrZ3JvdW5kXCI6e1wiJGlkXCI6XCI3MTVcIixcIkNvbG9yXCI6e1wiJGlkXCI6XCI3MTZcIixcIkFcIjoyMDQsXCJSXCI6MCxcIkdcIjo4MixcIkJcIjoxODB9fSxcIklzVmlzaWJsZVwiOnRydWUsXCJXaWR0aFwiOjE0LjAsXCJIZWlnaHRcIjoxNC4wLFwiQm9yZGVyU3R5bGVcIjp7XCIkaWRcIjpcIjcxN1wiLFwiTGluZVN0eWxlXCI6e1wiJGlkXCI6XCI3MThcIixcIkxpbmVDb2xvclwiOntcIiRpZFwiOlwiNzE5XCIsXCJDb2xvclwiOntcIiRpZFwiOlwiNzIwXCIsXCJBXCI6MjU1LFwiUlwiOjIzNCxcIkdcIjoyMixcIkJcIjozMH19LFwiTGluZVdlaWdodFwiOjAuMCxcIkxpbmVUeXBlXCI6MH0sXCJJc1Zpc2libGVcIjpmYWxzZX19LFwiVGl0bGVTdHlsZVwiOntcIiRpZFwiOlwiNzIxXCIsXCJGb250U2V0dGluZ3NcIjp7XCIkaWRcIjpcIjcyMlwiLFwiRm9udFNpemVcIjoxMCxcIkZvbnROYW1lXCI6XCJDYWxpYnJpXCIsXCJJc0JvbGRcIjpmYWxzZSxcIklzSXRhbGljXCI6ZmFsc2UsXCJJc1VuZGVybGluZWRcIjpmYWxzZX0sXCJGb3JlZ3JvdW5kXCI6e1wiJGlkXCI6XCI3MjNcIixcIkNvbG9yXCI6e1wiJGlkXCI6XCI3MjRcIixcIkFcIjoyNTUsXCJSXCI6MCxcIkdcIjowLFwiQlwiOjB9fSxcIkhvcml6b250YWxBbGlnbm1lbnRcIjoxLFwiSXNWaXNpYmxlXCI6dHJ1ZX0sXCJEYXRlU3R5bGVcIjp7XCIkaWRcIjpcIjcyNVwiLFwiRm9udFNldHRpbmdzXCI6e1wiJGlkXCI6XCI3MjZcIixcIkZvbnRTaXplXCI6MTAsXCJGb250TmFtZVwiOlwiQ2FsaWJyaVwiLFwiSXNCb2xkXCI6ZmFsc2UsXCJJc0l0YWxpY1wiOmZhbHNlLFwiSXNVbmRlcmxpbmVkXCI6ZmFsc2V9LFwiRm9yZWdyb3VuZFwiOntcIiRpZFwiOlwiNzI3XCIsXCJDb2xvclwiOntcIiRpZFwiOlwiNzI4XCIsXCJBXCI6MjU1LFwiUlwiOjY4LFwiR1wiOjg0LFwiQlwiOjEwNn19LFwiSG9yaXpvbnRhbEFsaWdubWVudFwiOjAsXCJJc1Zpc2libGVcIjp0cnVlfSxcIkRhdGVGb3JtYXRcIjp7XCIkaWRcIjpcIjcyOVwiLFwiRm9ybWF0U3RyaW5nXCI6XCJNTU0gZCwgeXl5eVwiLFwiU2VwYXJhdG9yXCI6XCIvXCIsXCJVc2VJbnRlcm5hdGlvbmFsRGF0ZUZvcm1hdFwiOmZhbHNlLFwiRGF0ZUlzVmlzaWJsZVwiOnRydWUsXCJUaW1lSXNWaXNpYmxlXCI6ZmFsc2UsXCJIb3VyRGlnaXRzXCI6MSxcIkFtUG1EZXNpZ25hdG9yXCI6MixcIlRyaW0wME1pbnV0ZXNcIjpmYWxzZX0sXCJXZWVrTnVtYmVyaW5nXCI6e1wiJGlkXCI6XCI3MzBcIixcIkZvcm1hdFwiOjAsXCJJc1Zpc2libGVcIjpmYWxzZSxcIkxhc3RLbm93blZpc2liaWxpdHlTdGF0ZVwiOmZhbHNlfX19LHtcIiRpZFwiOlwiNzMxXCIsXCJTdHlsZUlkXCI6XCIyYjQwMDUzMi0wYzliLTRlNTAtODZlNS0zZWNkMWI0NmYxMzZcIixcIk5hbWVcIjpcIlN3aW1sYW5lIFN0eWxlIDZcIixcIkhlYWRlclN0eWxlXCI6e1wiJGlkXCI6XCI3MzJcIixcIlRleHRTdHlsZVwiOntcIiRpZFwiOlwiNzMzXCIsXCJGb250U2V0dGluZ3NcIjp7XCIkaWRcIjpcIjczNFwiLFwiRm9udFNpemVcIjoxMyxcIkZvbnROYW1lXCI6XCJDYWxpYnJpXCIsXCJJc0JvbGRcIjp0cnVlLFwiSXNJdGFsaWNcIjpmYWxzZSxcIklzVW5kZXJsaW5lZFwiOmZhbHNlfSxcIkZvcmVncm91bmRcIjp7XCIkaWRcIjpcIjczNVwiLFwiQ29sb3JcIjp7XCIkaWRcIjpcIjczNlwiLFwiQVwiOjI1NSxcIlJcIjoyNTUsXCJHXCI6MjU1LFwiQlwiOjI1NX19LFwiSG9yaXpvbnRhbEFsaWdubWVudFwiOjAsXCJJc1Zpc2libGVcIjpmYWxzZX0sXCJSZWN0YW5nbGVTdHlsZVwiOntcIiRpZFwiOlwiNzM3XCIsXCJNYXJnaW5cIjp7XCIkaWRcIjpcIjczOFwiLFwiVG9wXCI6MC4wLFwiTGVmdFwiOjAuMCxcIlJpZ2h0XCI6MC4wLFwiQm90dG9tXCI6MC4wfSxcIlBhZGRpbmdcIjp7XCIkaWRcIjpcIjczOVwiLFwiVG9wXCI6MC4wLFwiTGVmdFwiOjAuMCxcIlJpZ2h0XCI6MC4wLFwiQm90dG9tXCI6MC4wfSxcIkJhY2tncm91bmRcIjp7XCIkaWRcIjpcIjc0MFwiLFwiQ29sb3JcIjp7XCIkaWRcIjpcIjc0MVwiLFwiQVwiOjIwNCxcIlJcIjozNyxcIkdcIjo0NyxcIkJcIjoxMDh9fSxcIklzVmlzaWJsZVwiOmZhbHNlLFwiV2lkdGhcIjowLjAsXCJIZWlnaHRcIjowLjAsXCJCb3JkZXJTdHlsZVwiOntcIiRpZFwiOlwiNzQyXCIsXCJMaW5lU3R5bGVcIjp7XCIkaWRcIjpcIjc0M1wiLFwiTGluZUNvbG9yXCI6e1wiJGlkXCI6XCI3NDRcIixcIkNvbG9yXCI6e1wiJGlkXCI6XCI3NDVcIixcIkFcIjoyNTUsXCJSXCI6ODUsXCJHXCI6ODAsXCJCXCI6Njh9fSxcIkxpbmVXZWlnaHRcIjowLjAsXCJMaW5lVHlwZVwiOjB9LFwiSXNWaXNpYmxlXCI6ZmFsc2V9fX0sXCJCYWNrZ3JvdW5kU3R5bGVcIjp7XCIkaWRcIjpcIjc0NlwiLFwiTWFyZ2luXCI6e1wiJGlkXCI6XCI3NDdcIixcIlRvcFwiOjAuMCxcIkxlZnRcIjowLjAsXCJSaWdodFwiOjAuMCxcIkJvdHRvbVwiOjAuMH0sXCJQYWRkaW5nXCI6e1wiJGlkXCI6XCI3NDhcIixcIlRvcFwiOjAuMCxcIkxlZnRcIjowLjAsXCJSaWdodFwiOjAuMCxcIkJvdHRvbVwiOjAuMH0sXCJCYWNrZ3JvdW5kXCI6e1wiJGlkXCI6XCI3NDlcIixcIkNvbG9yXCI6e1wiJGlkXCI6XCI3NTBcIixcIkFcIjozOCxcIlJcIjoxODEsXCJHXCI6MTgxLFwiQlwiOjE4MX19LFwiSXNWaXNpYmxlXCI6dHJ1ZSxcIldpZHRoXCI6MC4wLFwiSGVpZ2h0XCI6MC4wLFwiQm9yZGVyU3R5bGVcIjp7XCIkaWRcIjpcIjc1MVwiLFwiTGluZVN0eWxlXCI6e1wiJGlkXCI6XCI3NTJcIixcIkxpbmVDb2xvclwiOntcIiRpZFwiOlwiNzUzXCIsXCJDb2xvclwiOntcIiRpZFwiOlwiNzU0XCIsXCJBXCI6MjU1LFwiUlwiOjIzNCxcIkdcIjoyMixcIkJcIjozMH19LFwiTGluZVdlaWdodFwiOjAuMCxcIkxpbmVUeXBlXCI6MH0sXCJJc1Zpc2libGVcIjpmYWxzZX19LFwiSXNBYm92ZVRpbWViYW5kXCI6ZmFsc2UsXCJTcGFjaW5nXCI6NSxcIkRlZmF1bHRTd2ltbGFuZUFjdGl2aXR5U3R5bGVcIjp7XCIkaWRcIjpcIjc1NVwiLFwiSGVhZGVyU3R5bGVcIjp7XCIkaWRcIjpcIjc1NlwiLFwiVGV4dFN0eWxlXCI6e1wiJGlkXCI6XCI3NTdcIixcIkZvbnRTZXR0aW5nc1wiOntcIiRpZFwiOlwiNzU4XCIsXCJGb250U2l6ZVwiOjExLFwiRm9udE5hbWVcIjpcIkNhbGlicmlcIixcIklzQm9sZFwiOmZhbHNlLFwiSXNJdGFsaWNcIjpmYWxzZSxcIklzVW5kZXJsaW5lZFwiOmZhbHNlfSxcIkZvcmVncm91bmRcIjp7XCIkaWRcIjpcIjc1OVwiLFwiQ29sb3JcIjp7XCIkaWRcIjpcIjc2MFwiLFwiQVwiOjI1NSxcIlJcIjowLFwiR1wiOjAsXCJCXCI6MH19LFwiSG9yaXpvbnRhbEFsaWdubWVudFwiOjAsXCJJc1Zpc2libGVcIjp0cnVlfSxcIlJlY3RhbmdsZVN0eWxlXCI6e1wiJGlkXCI6XCI3NjFcIixcIk1hcmdpblwiOntcIiRpZFwiOlwiNzYyXCIsXCJUb3BcIjowLjAsXCJMZWZ0XCI6MC4wLFwiUmlnaHRcIjowLjAsXCJCb3R0b21cIjowLjB9LFwiUGFkZGluZ1wiOntcIiRpZFwiOlwiNzYzXCIsXCJUb3BcIjowLjAsXCJMZWZ0XCI6MC4wLFwiUmlnaHRcIjowLjAsXCJCb3R0b21cIjowLjB9LFwiQmFja2dyb3VuZFwiOntcIiRpZFwiOlwiNzY0XCIsXCJDb2xvclwiOntcIiRpZFwiOlwiNzY1XCIsXCJBXCI6NjMsXCJSXCI6MzcsXCJHXCI6NDcsXCJCXCI6MTA4fX0sXCJJc1Zpc2libGVcIjp0cnVlLFwiV2lkdGhcIjowLjAsXCJIZWlnaHRcIjowLjAsXCJCb3JkZXJTdHlsZVwiOntcIiRpZFwiOlwiNzY2XCIsXCJMaW5lU3R5bGVcIjp7XCIkaWRcIjpcIjc2N1wiLFwiTGluZUNvbG9yXCI6e1wiJGlkXCI6XCI3NjhcIixcIkNvbG9yXCI6e1wiJGlkXCI6XCI3NjlcIixcIkFcIjoyNTUsXCJSXCI6MjU1LFwiR1wiOjAsXCJCXCI6MH19LFwiTGluZVdlaWdodFwiOjAuMCxcIkxpbmVUeXBlXCI6MH0sXCJJc1Zpc2libGVcIjpmYWxzZX19fSxcIkJhY2tncm91bmRTdHlsZVwiOntcIiRpZFwiOlwiNzcwXCIsXCJNYXJnaW5cIjp7XCIkaWRcIjpcIjc3MVwiLFwiVG9wXCI6MC4wLFwiTGVmdFwiOjAuMCxcIlJpZ2h0XCI6MC4wLFwiQm90dG9tXCI6MC4wfSxcIlBhZGRpbmdcIjp7XCIkaWRcIjpcIjc3MlwiLFwiVG9wXCI6MC4wLFwiTGVmdFwiOjAuMCxcIlJpZ2h0XCI6MC4wLFwiQm90dG9tXCI6MC4wfSxcIkJhY2tncm91bmRcIjp7XCIkaWRcIjpcIjc3M1wiLFwiQ29sb3JcIjp7XCIkaWRcIjpcIjc3NFwiLFwiQVwiOjM4LFwiUlwiOjE4MSxcIkdcIjoxODEsXCJCXCI6MTgxfX0sXCJJc1Zpc2libGVcIjp0cnVlLFwiV2lkdGhcIjowLjAsXCJIZWlnaHRcIjowLjAsXCJCb3JkZXJTdHlsZVwiOntcIiRpZFwiOlwiNzc1XCIsXCJMaW5lU3R5bGVcIjp7XCIkaWRcIjpcIjc3NlwiLFwiTGluZUNvbG9yXCI6e1wiJGlkXCI6XCI3NzdcIixcIkNvbG9yXCI6e1wiJGlkXCI6XCI3NzhcIixcIkFcIjoyNTUsXCJSXCI6MjM0LFwiR1wiOjIyLFwiQlwiOjMwfX0sXCJMaW5lV2VpZ2h0XCI6MC4wLFwiTGluZVR5cGVcIjowfSxcIklzVmlzaWJsZVwiOmZhbHNlfX19LFwiRGVmYXVsdFN3aW1sYW5lTWlsZXN0b25lU3R5bGVcIjp7XCIkaWRcIjpcIjc3OVwiLFwiVGl0bGVQb3NpdGlvblwiOjIsXCJEYXRlUG9zaXRpb25cIjowLFwiU2hhcGVUeXBlXCI6MTcsXCJTaGFwZVNpemVcIjowLFwiU3BhY2luZ1wiOjUsXCJTaGFwZVN0eWxlXCI6e1wiJGlkXCI6XCI3ODBcIixcIk1hcmdpblwiOntcIiRpZFwiOlwiNzgxXCIsXCJUb3BcIjowLjAsXCJMZWZ0XCI6MC4wLFwiUmlnaHRcIjowLjAsXCJCb3R0b21cIjowLjB9LFwiUGFkZGluZ1wiOntcIiRpZFwiOlwiNzgyXCIsXCJUb3BcIjowLjAsXCJMZWZ0XCI6MC4wLFwiUmlnaHRcIjowLjAsXCJCb3R0b21cIjowLjB9LFwiQmFja2dyb3VuZFwiOntcIiRpZFwiOlwiNzgzXCIsXCJDb2xvclwiOntcIiRpZFwiOlwiNzg0XCIsXCJBXCI6MjA0LFwiUlwiOjM3LFwiR1wiOjQ3LFwiQlwiOjEwOH19LFwiSXNWaXNpYmxlXCI6dHJ1ZSxcIldpZHRoXCI6MTQuMCxcIkhlaWdodFwiOjE0LjAsXCJCb3JkZXJTdHlsZVwiOntcIiRpZFwiOlwiNzg1XCIsXCJMaW5lU3R5bGVcIjp7XCIkaWRcIjpcIjc4NlwiLFwiTGluZUNvbG9yXCI6e1wiJGlkXCI6XCI3ODdcIixcIkNvbG9yXCI6e1wiJGlkXCI6XCI3ODhcIixcIkFcIjoyNTUsXCJSXCI6MjM0LFwiR1wiOjIyLFwiQlwiOjMwfX0sXCJMaW5lV2VpZ2h0XCI6Mi4wLFwiTGluZVR5cGVcIjowfSxcIklzVmlzaWJsZVwiOmZhbHNlfX0sXCJUaXRsZVN0eWxlXCI6e1wiJGlkXCI6XCI3ODlcIixcIkZvbnRTZXR0aW5nc1wiOntcIiRpZFwiOlwiNzkwXCIsXCJGb250U2l6ZVwiOjEwLFwiRm9udE5hbWVcIjpcIkNhbGlicmlcIixcIklzQm9sZFwiOmZhbHNlLFwiSXNJdGFsaWNcIjpmYWxzZSxcIklzVW5kZXJsaW5lZFwiOmZhbHNlfSxcIkZvcmVncm91bmRcIjp7XCIkaWRcIjpcIjc5MVwiLFwiQ29sb3JcIjp7XCIkaWRcIjpcIjc5MlwiLFwiQVwiOjI1NSxcIlJcIjowLFwiR1wiOjAsXCJCXCI6MH19LFwiSG9yaXpvbnRhbEFsaWdubWVudFwiOjEsXCJJc1Zpc2libGVcIjp0cnVlfSxcIkRhdGVTdHlsZVwiOntcIiRpZFwiOlwiNzkzXCIsXCJGb250U2V0dGluZ3NcIjp7XCIkaWRcIjpcIjc5NFwiLFwiRm9udFNpemVcIjoxMCxcIkZvbnROYW1lXCI6XCJDYWxpYnJpXCIsXCJJc0JvbGRcIjpmYWxzZSxcIklzSXRhbGljXCI6ZmFsc2UsXCJJc1VuZGVybGluZWRcIjpmYWxzZX0sXCJGb3JlZ3JvdW5kXCI6e1wiJGlkXCI6XCI3OTVcIixcIkNvbG9yXCI6e1wiJGlkXCI6XCI3OTZcIixcIkFcIjoyNTUsXCJSXCI6NjgsXCJHXCI6ODQsXCJCXCI6MTA2fX0sXCJIb3Jpem9udGFsQWxpZ25tZW50XCI6MCxcIklzVmlzaWJsZVwiOnRydWV9LFwiRGF0ZUZvcm1hdFwiOntcIiRpZFwiOlwiNzk3XCIsXCJGb3JtYXRTdHJpbmdcIjpcIk1NTSBkLCB5eXl5XCIsXCJTZXBhcmF0b3JcIjpcIi9cIixcIlVzZUludGVybmF0aW9uYWxEYXRlRm9ybWF0XCI6ZmFsc2UsXCJEYXRlSXNWaXNpYmxlXCI6dHJ1ZSxcIlRpbWVJc1Zpc2libGVcIjpmYWxzZSxcIkhvdXJEaWdpdHNcIjoxLFwiQW1QbURlc2lnbmF0b3JcIjoyLFwiVHJpbTAwTWludXRlc1wiOmZhbHNlfSxcIldlZWtOdW1iZXJpbmdcIjp7XCIkaWRcIjpcIjc5OFwiLFwiRm9ybWF0XCI6MCxcIklzVmlzaWJsZVwiOmZhbHNlLFwiTGFzdEtub3duVmlzaWJpbGl0eVN0YXRlXCI6ZmFsc2V9fSxcIkRlZmF1bHRTd2ltbGFuZVRhc2tTdHlsZVwiOntcIiRpZFwiOlwiNzk5XCIsXCJTaGFwZVwiOjAsXCJTaGFwZVRoaWNrbmVzc1wiOjAsXCJEdXJhdGlvbkZvcm1hdFwiOjAsXCJQZXJjZW50YWdlQ29tcGxldGVUZXh0U3R5bGVcIjp7XCIkaWRcIjpcIjgwMFwiLFwiRm9udFNldHRpbmdzXCI6e1wiJGlkXCI6XCI4MDFcIixcIkZvbnRTaXplXCI6MTAsXCJGb250TmFtZVwiOlwiQ2FsaWJyaVwiLFwiSXNCb2xkXCI6ZmFsc2UsXCJJc0l0YWxpY1wiOmZhbHNlLFwiSXNVbmRlcmxpbmVkXCI6ZmFsc2V9LFwiRm9yZWdyb3VuZFwiOntcIiRpZFwiOlwiODAyXCIsXCJDb2xvclwiOntcIiRpZFwiOlwiODAzXCIsXCJBXCI6MjU1LFwiUlwiOjE5MixcIkdcIjo4MCxcIkJcIjo3N319LFwiSG9yaXpvbnRhbEFsaWdubWVudFwiOjAsXCJJc1Zpc2libGVcIjpmYWxzZX0sXCJQZXJjZW50YWdlQ29tcGxldGVIaWdobGlnaHRTdHlsZVwiOntcIiRpZFwiOlwiODA0XCIsXCJCYWNrZ3JvdW5kXCI6e1wiJGlkXCI6XCI4MDVcIixcIkNvbG9yXCI6e1wiJGlkXCI6XCI4MDZcIixcIkFcIjo4OSxcIlJcIjowLFwiR1wiOjAsXCJCXCI6MH19fSxcIkR1cmF0aW9uU3R5bGVcIjp7XCIkaWRcIjpcIjgwN1wiLFwiRm9udFNldHRpbmdzXCI6e1wiJGlkXCI6XCI4MDhcIixcIkZvbnRTaXplXCI6MTAsXCJGb250TmFtZVwiOlwiQ2FsaWJyaVwiLFwiSXNCb2xkXCI6ZmFsc2UsXCJJc0l0YWxpY1wiOmZhbHNlLFwiSXNVbmRlcmxpbmVkXCI6ZmFsc2V9LFwiRm9yZWdyb3VuZFwiOntcIiRpZFwiOlwiODA5XCIsXCJDb2xvclwiOntcIiRpZFwiOlwiODEwXCIsXCJBXCI6MjU1LFwiUlwiOjIzNyxcIkdcIjoxMjUsXCJCXCI6NDl9fSxcIkhvcml6b250YWxBbGlnbm1lbnRcIjowLFwiSXNWaXNpYmxlXCI6ZmFsc2V9LFwiTWFyZ2luXCI6e1wiJGlkXCI6XCI4MTFcIixcIlRvcFwiOjAuMCxcIkxlZnRcIjowLjAsXCJSaWdodFwiOjAuMCxcIkJvdHRvbVwiOjAuMH0sXCJTdGFydERhdGVQb3NpdGlvblwiOjQsXCJFbmREYXRlUG9zaXRpb25cIjo0LFwiVGl0bGVQb3NpdGlvblwiOjMsXCJEdXJhdGlvblBvc2l0aW9uXCI6MCxcIlBlcmNlbnRhZ2VDb21wbGV0ZWRQb3NpdGlvblwiOjAsXCJTcGFjaW5nXCI6MyxcIlNoYXBlU3R5bGVcIjp7XCIkaWRcIjpcIjgxMlwiLFwiTWFyZ2luXCI6e1wiJGlkXCI6XCI4MTNcIixcIlRvcFwiOjAuMCxcIkxlZnRcIjo0LjAsXCJSaWdodFwiOjQuMCxcIkJvdHRvbVwiOjAuMH0sXCJQYWRkaW5nXCI6e1wiJGlkXCI6XCI4MTRcIixcIlRvcFwiOjAuMCxcIkxlZnRcIjowLjAsXCJSaWdodFwiOjAuMCxcIkJvdHRvbVwiOjAuMH0sXCJCYWNrZ3JvdW5kXCI6e1wiJGlkXCI6XCI4MTVcIixcIkNvbG9yXCI6e1wiJGlkXCI6XCI4MTZcIixcIkFcIjoyMDQsXCJSXCI6MzcsXCJHXCI6NDcsXCJCXCI6MTA4fX0sXCJJc1Zpc2libGVcIjp0cnVlLFwiV2lkdGhcIjowLjAsXCJIZWlnaHRcIjoxMC4wLFwiQm9yZGVyU3R5bGVcIjp7XCIkaWRcIjpcIjgxN1wiLFwiTGluZVN0eWxlXCI6e1wiJGlkXCI6XCI4MThcIixcIkxpbmVDb2xvclwiOntcIiRpZFwiOlwiODE5XCIsXCJDb2xvclwiOntcIiRpZFwiOlwiODIwXCIsXCJBXCI6MjU1LFwiUlwiOjIzNCxcIkdcIjoyMixcIkJcIjozMH19LFwiTGluZVdlaWdodFwiOjIuMCxcIkxpbmVUeXBlXCI6MH0sXCJJc1Zpc2libGVcIjpmYWxzZX19LFwiVGl0bGVTdHlsZVwiOntcIiRpZFwiOlwiODIxXCIsXCJGb250U2V0dGluZ3NcIjp7XCIkaWRcIjpcIjgyMlwiLFwiRm9udFNpemVcIjoxMCxcIkZvbnROYW1lXCI6XCJDYWxpYnJpXCIsXCJJc0JvbGRcIjp0cnVlLFwiSXNJdGFsaWNcIjpmYWxzZSxcIklzVW5kZXJsaW5lZFwiOmZhbHNlfSxcIkZvcmVncm91bmRcIjp7XCIkaWRcIjpcIjgyM1wiLFwiQ29sb3JcIjp7XCIkaWRcIjpcIjgyNFwiLFwiQVwiOjI1NSxcIlJcIjoyNTUsXCJHXCI6MjU1LFwiQlwiOjI1NX19LFwiSG9yaXpvbnRhbEFsaWdubWVudFwiOjIsXCJJc1Zpc2libGVcIjp0cnVlfSxcIkRhdGVTdHlsZVwiOntcIiRpZFwiOlwiODI1XCIsXCJGb250U2V0dGluZ3NcIjp7XCIkaWRcIjpcIjgyNlwiLFwiRm9udFNpemVcIjoxMCxcIkZvbnROYW1lXCI6XCJDYWxpYnJpXCIsXCJJc0JvbGRcIjpmYWxzZSxcIklzSXRhbGljXCI6ZmFsc2UsXCJJc1VuZGVybGluZWRcIjpmYWxzZX0sXCJGb3JlZ3JvdW5kXCI6e1wiJGlkXCI6XCI4MjdcIixcIkNvbG9yXCI6e1wiJGlkXCI6XCI4MjhcIixcIkFcIjoyNTUsXCJSXCI6NjQsXCJHXCI6NjQsXCJCXCI6NjV9fSxcIkhvcml6b250YWxBbGlnbm1lbnRcIjowLFwiSXNWaXNpYmxlXCI6dHJ1ZX0sXCJEYXRlRm9ybWF0XCI6e1wiJGlkXCI6XCI4MjlcIixcIkZvcm1hdFN0cmluZ1wiOlwiTU1NIHl5eXlcIixcIlNlcGFyYXRvclwiOlwiL1wiLFwiVXNlSW50ZXJuYXRpb25hbERhdGVGb3JtYXRcIjpmYWxzZSxcIkRhdGVJc1Zpc2libGVcIjp0cnVlLFwiVGltZUlzVmlzaWJsZVwiOmZhbHNlLFwiSG91ckRpZ2l0c1wiOjEsXCJBbVBtRGVzaWduYXRvclwiOjIsXCJUcmltMDBNaW51dGVzXCI6ZmFsc2V9LFwiV2Vla051bWJlcmluZ1wiOntcIiRpZFwiOlwiODMwXCIsXCJGb3JtYXRcIjowLFwiSXNWaXNpYmxlXCI6ZmFsc2UsXCJMYXN0S25vd25WaXNpYmlsaXR5U3RhdGVcIjpmYWxzZX19LFwiRGVmYXVsdFN3aW1sYW5lTW90U3R5bGVcIjp7XCIkaWRcIjpcIjgzMVwiLFwiU2hhcGVcIjoxNyxcIlNoYXBlU2l6ZVwiOjAsXCJEZXRhaWxzU3BhY2luZ1wiOjEuMCxcIlBhZGRpbmdcIjp7XCIkaWRcIjpcIjgzMlwiLFwiVG9wXCI6Ny4wLFwiTGVmdFwiOjMuMCxcIlJpZ2h0XCI6MC4wLFwiQm90dG9tXCI6Mi4wfSxcIlBvc2l0aW9uT25UYXNrXCI6MSxcIlNoYXBlU3R5bGVcIjp7XCIkaWRcIjpcIjgzM1wiLFwiTWFyZ2luXCI6e1wiJGlkXCI6XCI4MzRcIixcIlRvcFwiOjAuMCxcIkxlZnRcIjowLjAsXCJSaWdodFwiOjAuMCxcIkJvdHRvbVwiOjAuMH0sXCJQYWRkaW5nXCI6e1wiJGlkXCI6XCI4MzVcIixcIlRvcFwiOjAuMCxcIkxlZnRcIjowLjAsXCJSaWdodFwiOjAuMCxcIkJvdHRvbVwiOjAuMH0sXCJCYWNrZ3JvdW5kXCI6e1wiJGlkXCI6XCI4MzZcIixcIkNvbG9yXCI6e1wiJGlkXCI6XCI4MzdcIixcIkFcIjoyMDQsXCJSXCI6MzcsXCJHXCI6NDcsXCJCXCI6MTA4fX0sXCJJc1Zpc2libGVcIjp0cnVlLFwiV2lkdGhcIjoxNC4wLFwiSGVpZ2h0XCI6MTQuMCxcIkJvcmRlclN0eWxlXCI6e1wiJGlkXCI6XCI4MzhcIixcIkxpbmVTdHlsZVwiOntcIiRpZFwiOlwiODM5XCIsXCJMaW5lQ29sb3JcIjp7XCIkaWRcIjpcIjg0MFwiLFwiQ29sb3JcIjp7XCIkaWRcIjpcIjg0MVwiLFwiQVwiOjI1NSxcIlJcIjoyMzQsXCJHXCI6MjIsXCJCXCI6MzB9fSxcIkxpbmVXZWlnaHRcIjowLjAsXCJMaW5lVHlwZVwiOjB9LFwiSXNWaXNpYmxlXCI6ZmFsc2V9fSxcIlRpdGxlU3R5bGVcIjp7XCIkaWRcIjpcIjg0MlwiLFwiRm9udFNldHRpbmdzXCI6e1wiJGlkXCI6XCI4NDNcIixcIkZvbnRTaXplXCI6MTAsXCJGb250TmFtZVwiOlwiQ2FsaWJyaVwiLFwiSXNCb2xkXCI6ZmFsc2UsXCJJc0l0YWxpY1wiOmZhbHNlLFwiSXNVbmRlcmxpbmVkXCI6ZmFsc2V9LFwiRm9yZWdyb3VuZFwiOntcIiRpZFwiOlwiODQ0XCIsXCJDb2xvclwiOntcIiRpZFwiOlwiODQ1XCIsXCJBXCI6MjU1LFwiUlwiOjAsXCJHXCI6MCxcIkJcIjowfX0sXCJIb3Jpem9udGFsQWxpZ25tZW50XCI6MSxcIklzVmlzaWJsZVwiOnRydWV9LFwiRGF0ZVN0eWxlXCI6e1wiJGlkXCI6XCI4NDZcIixcIkZvbnRTZXR0aW5nc1wiOntcIiRpZFwiOlwiODQ3XCIsXCJGb250U2l6ZVwiOjEwLFwiRm9udE5hbWVcIjpcIkNhbGlicmlcIixcIklzQm9sZFwiOmZhbHNlLFwiSXNJdGFsaWNcIjpmYWxzZSxcIklzVW5kZXJsaW5lZFwiOmZhbHNlfSxcIkZvcmVncm91bmRcIjp7XCIkaWRcIjpcIjg0OFwiLFwiQ29sb3JcIjp7XCIkaWRcIjpcIjg0OVwiLFwiQVwiOjI1NSxcIlJcIjo2OCxcIkdcIjo4NCxcIkJcIjoxMDZ9fSxcIkhvcml6b250YWxBbGlnbm1lbnRcIjowLFwiSXNWaXNpYmxlXCI6dHJ1ZX0sXCJEYXRlRm9ybWF0XCI6e1wiJGlkXCI6XCI4NTBcIixcIkZvcm1hdFN0cmluZ1wiOlwiTU1NIGQsIHl5eXlcIixcIlNlcGFyYXRvclwiOlwiL1wiLFwiVXNlSW50ZXJuYXRpb25hbERhdGVGb3JtYXRcIjpmYWxzZSxcIkRhdGVJc1Zpc2libGVcIjp0cnVlLFwiVGltZUlzVmlzaWJsZVwiOmZhbHNlLFwiSG91ckRpZ2l0c1wiOjEsXCJBbVBtRGVzaWduYXRvclwiOjIsXCJUcmltMDBNaW51dGVzXCI6ZmFsc2V9LFwiV2Vla051bWJlcmluZ1wiOntcIiRpZFwiOlwiODUxXCIsXCJGb3JtYXRcIjowLFwiSXNWaXNpYmxlXCI6ZmFsc2UsXCJMYXN0S25vd25WaXNpYmlsaXR5U3RhdGVcIjpmYWxzZX19fSx7XCIkaWRcIjpcIjg1MlwiLFwiU3R5bGVJZFwiOlwiNTJiNjljOTQtNjJhMC00NWVhLWFjODItOTcyZjAzODE1OGUyXCIsXCJOYW1lXCI6XCJTd2ltbGFuZSBTdHlsZSA3XCIsXCJIZWFkZXJTdHlsZVwiOntcIiRpZFwiOlwiODUzXCIsXCJUZXh0U3R5bGVcIjp7XCIkaWRcIjpcIjg1NFwiLFwiRm9udFNldHRpbmdzXCI6e1wiJGlkXCI6XCI4NTVcIixcIkZvbnRTaXplXCI6MTMsXCJGb250TmFtZVwiOlwiQ2FsaWJyaVwiLFwiSXNCb2xkXCI6dHJ1ZSxcIklzSXRhbGljXCI6ZmFsc2UsXCJJc1VuZGVybGluZWRcIjpmYWxzZX0sXCJGb3JlZ3JvdW5kXCI6e1wiJGlkXCI6XCI4NTZcIixcIkNvbG9yXCI6e1wiJGlkXCI6XCI4NTdcIixcIkFcIjoyNTUsXCJSXCI6MzgsXCJHXCI6MzgsXCJCXCI6Mzh9fSxcIkhvcml6b250YWxBbGlnbm1lbnRcIjowLFwiSXNWaXNpYmxlXCI6dHJ1ZX0sXCJSZWN0YW5nbGVTdHlsZVwiOntcIiRpZFwiOlwiODU4XCIsXCJNYXJnaW5cIjp7XCIkaWRcIjpcIjg1OVwiLFwiVG9wXCI6MC4wLFwiTGVmdFwiOjAuMCxcIlJpZ2h0XCI6MC4wLFwiQm90dG9tXCI6MC4wfSxcIlBhZGRpbmdcIjp7XCIkaWRcIjpcIjg2MFwiLFwiVG9wXCI6MC4wLFwiTGVmdFwiOjAuMCxcIlJpZ2h0XCI6MC4wLFwiQm90dG9tXCI6MC4wfSxcIkJhY2tncm91bmRcIjp7XCIkaWRcIjpcIjg2MVwiLFwiQ29sb3JcIjp7XCIkaWRcIjpcIjg2MlwiLFwiQVwiOjEyNyxcIlJcIjoxNjUsXCJHXCI6MTY1LFwiQlwiOjE2NX19LFwiSXNWaXNpYmxlXCI6dHJ1ZSxcIldpZHRoXCI6MC4wLFwiSGVpZ2h0XCI6MC4wLFwiQm9yZGVyU3R5bGVcIjp7XCIkaWRcIjpcIjg2M1wiLFwiTGluZVN0eWxlXCI6e1wiJGlkXCI6XCI4NjRcIixcIkxpbmVDb2xvclwiOntcIiRpZFwiOlwiODY1XCIsXCJDb2xvclwiOntcIiRpZFwiOlwiODY2XCIsXCJBXCI6MjU1LFwiUlwiOjI1NSxcIkdcIjowLFwiQlwiOjB9fSxcIkxpbmVXZWlnaHRcIjowLjAsXCJMaW5lVHlwZVwiOjB9LFwiSXNWaXNpYmxlXCI6ZmFsc2V9fX0sXCJCYWNrZ3JvdW5kU3R5bGVcIjp7XCIkaWRcIjpcIjg2N1wiLFwiTWFyZ2luXCI6e1wiJGlkXCI6XCI4NjhcIixcIlRvcFwiOjAuMCxcIkxlZnRcIjowLjAsXCJSaWdodFwiOjAuMCxcIkJvdHRvbVwiOjAuMH0sXCJQYWRkaW5nXCI6e1wiJGlkXCI6XCI4NjlcIixcIlRvcFwiOjAuMCxcIkxlZnRcIjowLjAsXCJSaWdodFwiOjAuMCxcIkJvdHRvbVwiOjAuMH0sXCJCYWNrZ3JvdW5kXCI6e1wiJGlkXCI6XCI4NzBcIixcIkNvbG9yXCI6e1wiJGlkXCI6XCI4NzFcIixcIkFcIjo1MSxcIlJcIjoxNjUsXCJHXCI6MTY1LFwiQlwiOjE2NX19LFwiSXNWaXNpYmxlXCI6dHJ1ZSxcIldpZHRoXCI6MC4wLFwiSGVpZ2h0XCI6MC4wLFwiQm9yZGVyU3R5bGVcIjp7XCIkaWRcIjpcIjg3MlwiLFwiTGluZVN0eWxlXCI6e1wiJGlkXCI6XCI4NzNcIixcIkxpbmVDb2xvclwiOntcIiRpZFwiOlwiODc0XCIsXCJDb2xvclwiOntcIiRpZFwiOlwiODc1XCIsXCJBXCI6MjU1LFwiUlwiOjIzNCxcIkdcIjoyMixcIkJcIjozMH19LFwiTGluZVdlaWdodFwiOjAuMCxcIkxpbmVUeXBlXCI6MH0sXCJJc1Zpc2libGVcIjpmYWxzZX19LFwiSXNBYm92ZVRpbWViYW5kXCI6ZmFsc2UsXCJTcGFjaW5nXCI6NSxcIkRlZmF1bHRTd2ltbGFuZUFjdGl2aXR5U3R5bGVcIjp7XCIkaWRcIjpcIjg3NlwiLFwiSGVhZGVyU3R5bGVcIjp7XCIkaWRcIjpcIjg3N1wiLFwiVGV4dFN0eWxlXCI6e1wiJGlkXCI6XCI4NzhcIixcIkZvbnRTZXR0aW5nc1wiOntcIiRpZFwiOlwiODc5XCIsXCJGb250U2l6ZVwiOjEzLFwiRm9udE5hbWVcIjpcIkNhbGlicmlcIixcIklzQm9sZFwiOnRydWUsXCJJc0l0YWxpY1wiOmZhbHNlLFwiSXNVbmRlcmxpbmVkXCI6ZmFsc2V9LFwiRm9yZWdyb3VuZFwiOntcIiRpZFwiOlwiODgwXCIsXCJDb2xvclwiOntcIiRpZFwiOlwiODgxXCIsXCJBXCI6MjU1LFwiUlwiOjI1NSxcIkdcIjoyNTUsXCJCXCI6MjU1fX0sXCJIb3Jpem9udGFsQWxpZ25tZW50XCI6MCxcIklzVmlzaWJsZVwiOnRydWV9LFwiUmVjdGFuZ2xlU3R5bGVcIjp7XCIkaWRcIjpcIjg4MlwiLFwiTWFyZ2luXCI6e1wiJGlkXCI6XCI4ODNcIixcIlRvcFwiOjAuMCxcIkxlZnRcIjowLjAsXCJSaWdodFwiOjAuMCxcIkJvdHRvbVwiOjAuMH0sXCJQYWRkaW5nXCI6e1wiJGlkXCI6XCI4ODRcIixcIlRvcFwiOjAuMCxcIkxlZnRcIjowLjAsXCJSaWdodFwiOjAuMCxcIkJvdHRvbVwiOjAuMH0sXCJCYWNrZ3JvdW5kXCI6e1wiJGlkXCI6XCI4ODVcIixcIkNvbG9yXCI6e1wiJGlkXCI6XCI4ODZcIixcIkFcIjoyMDQsXCJSXCI6MCxcIkdcIjo4MixcIkJcIjoxODB9fSxcIklzVmlzaWJsZVwiOnRydWUsXCJXaWR0aFwiOjAuMCxcIkhlaWdodFwiOjAuMCxcIkJvcmRlclN0eWxlXCI6e1wiJGlkXCI6XCI4ODdcIixcIkxpbmVTdHlsZVwiOntcIiRpZFwiOlwiODg4XCIsXCJMaW5lQ29sb3JcIjp7XCIkaWRcIjpcIjg4OVwiLFwiQ29sb3JcIjp7XCIkaWRcIjpcIjg5MFwiLFwiQVwiOjI1NSxcIlJcIjoyNTUsXCJHXCI6MjU1LFwiQlwiOjI1NX19LFwiTGluZVdlaWdodFwiOjAuMCxcIkxpbmVUeXBlXCI6MH0sXCJJc1Zpc2libGVcIjpmYWxzZX19fSxcIkJhY2tncm91bmRTdHlsZVwiOntcIiRpZFwiOlwiODkxXCIsXCJNYXJnaW5cIjp7XCIkaWRcIjpcIjg5MlwiLFwiVG9wXCI6MC4wLFwiTGVmdFwiOjAuMCxcIlJpZ2h0XCI6MC4wLFwiQm90dG9tXCI6MC4wfSxcIlBhZGRpbmdcIjp7XCIkaWRcIjpcIjg5M1wiLFwiVG9wXCI6MC4wLFwiTGVmdFwiOjAuMCxcIlJpZ2h0XCI6MC4wLFwiQm90dG9tXCI6MC4wfSxcIkJhY2tncm91bmRcIjp7XCIkaWRcIjpcIjg5NFwiLFwiQ29sb3JcIjp7XCIkaWRcIjpcIjg5NVwiLFwiQVwiOjUxLFwiUlwiOjE2NSxcIkdcIjoxNjUsXCJCXCI6MTY1fX0sXCJJc1Zpc2libGVcIjp0cnVlLFwiV2lkdGhcIjowLjAsXCJIZWlnaHRcIjowLjAsXCJCb3JkZXJTdHlsZVwiOntcIiRpZFwiOlwiODk2XCIsXCJMaW5lU3R5bGVcIjp7XCIkaWRcIjpcIjg5N1wiLFwiTGluZUNvbG9yXCI6e1wiJGlkXCI6XCI4OThcIixcIkNvbG9yXCI6e1wiJGlkXCI6XCI4OTlcIixcIkFcIjoyNTUsXCJSXCI6MjM0LFwiR1wiOjIyLFwiQlwiOjMwfX0sXCJMaW5lV2VpZ2h0XCI6MC4wLFwiTGluZVR5cGVcIjowfSxcIklzVmlzaWJsZVwiOmZhbHNlfX19LFwiRGVmYXVsdFN3aW1sYW5lTWlsZXN0b25lU3R5bGVcIjp7XCIkaWRcIjpcIjkwMFwiLFwiVGl0bGVQb3NpdGlvblwiOjAsXCJEYXRlUG9zaXRpb25cIjoyLFwiU2hhcGVUeXBlXCI6MTcsXCJTaGFwZVNpemVcIjowLFwiU3BhY2luZ1wiOjUsXCJTaGFwZVN0eWxlXCI6e1wiJGlkXCI6XCI5MDFcIixcIk1hcmdpblwiOntcIiRpZFwiOlwiOTAyXCIsXCJUb3BcIjowLjAsXCJMZWZ0XCI6MC4wLFwiUmlnaHRcIjowLjAsXCJCb3R0b21cIjowLjB9LFwiUGFkZGluZ1wiOntcIiRpZFwiOlwiOTAzXCIsXCJUb3BcIjowLjAsXCJMZWZ0XCI6MC4wLFwiUmlnaHRcIjowLjAsXCJCb3R0b21cIjowLjB9LFwiQmFja2dyb3VuZFwiOntcIiRpZFwiOlwiOTA0XCIsXCJDb2xvclwiOntcIiRpZFwiOlwiOTA1XCIsXCJBXCI6MjU1LFwiUlwiOjIxNixcIkdcIjowLFwiQlwiOjM5fX0sXCJJc1Zpc2libGVcIjp0cnVlLFwiV2lkdGhcIjoxNC4wLFwiSGVpZ2h0XCI6MTQuMCxcIkJvcmRlclN0eWxlXCI6e1wiJGlkXCI6XCI5MDZcIixcIkxpbmVTdHlsZVwiOntcIiRpZFwiOlwiOTA3XCIsXCJMaW5lQ29sb3JcIjp7XCIkaWRcIjpcIjkwOFwiLFwiQ29sb3JcIjp7XCIkaWRcIjpcIjkwOVwiLFwiQVwiOjI1NSxcIlJcIjoyMzQsXCJHXCI6MjIsXCJCXCI6MzB9fSxcIkxpbmVXZWlnaHRcIjoyLjAsXCJMaW5lVHlwZVwiOjB9LFwiSXNWaXNpYmxlXCI6ZmFsc2V9fSxcIlRpdGxlU3R5bGVcIjp7XCIkaWRcIjpcIjkxMFwiLFwiRm9udFNldHRpbmdzXCI6e1wiJGlkXCI6XCI5MTFcIixcIkZvbnRTaXplXCI6MTAsXCJGb250TmFtZVwiOlwiQ2FsaWJyaVwiLFwiSXNCb2xkXCI6ZmFsc2UsXCJJc0l0YWxpY1wiOmZhbHNlLFwiSXNVbmRlcmxpbmVkXCI6ZmFsc2V9LFwiRm9yZWdyb3VuZFwiOntcIiRpZFwiOlwiOTEyXCIsXCJDb2xvclwiOntcIiRpZFwiOlwiOTEzXCIsXCJBXCI6MjU1LFwiUlwiOjAsXCJHXCI6MCxcIkJcIjowfX0sXCJIb3Jpem9udGFsQWxpZ25tZW50XCI6MixcIklzVmlzaWJsZVwiOnRydWV9LFwiRGF0ZVN0eWxlXCI6e1wiJGlkXCI6XCI5MTRcIixcIkZvbnRTZXR0aW5nc1wiOntcIiRpZFwiOlwiOTE1XCIsXCJGb250U2l6ZVwiOjEwLFwiRm9udE5hbWVcIjpcIkNhbGlicmlcIixcIklzQm9sZFwiOmZhbHNlLFwiSXNJdGFsaWNcIjpmYWxzZSxcIklzVW5kZXJsaW5lZFwiOmZhbHNlfSxcIkZvcmVncm91bmRcIjp7XCIkaWRcIjpcIjkxNlwiLFwiQ29sb3JcIjp7XCIkaWRcIjpcIjkxN1wiLFwiQVwiOjI1NSxcIlJcIjo2OCxcIkdcIjo4NCxcIkJcIjoxMDZ9fSxcIkhvcml6b250YWxBbGlnbm1lbnRcIjowLFwiSXNWaXNpYmxlXCI6dHJ1ZX0sXCJEYXRlRm9ybWF0XCI6e1wiJGlkXCI6XCI5MThcIixcIkZvcm1hdFN0cmluZ1wiOlwiTU1NIGQsIHl5eXlcIixcIlNlcGFyYXRvclwiOlwiL1wiLFwiVXNlSW50ZXJuYXRpb25hbERhdGVGb3JtYXRcIjpmYWxzZSxcIkRhdGVJc1Zpc2libGVcIjp0cnVlLFwiVGltZUlzVmlzaWJsZVwiOmZhbHNlLFwiSG91ckRpZ2l0c1wiOjEsXCJBbVBtRGVzaWduYXRvclwiOjIsXCJUcmltMDBNaW51dGVzXCI6ZmFsc2V9LFwiV2Vla051bWJlcmluZ1wiOntcIiRpZFwiOlwiOTE5XCIsXCJGb3JtYXRcIjowLFwiSXNWaXNpYmxlXCI6ZmFsc2UsXCJMYXN0S25vd25WaXNpYmlsaXR5U3RhdGVcIjpmYWxzZX19LFwiRGVmYXVsdFN3aW1sYW5lVGFza1N0eWxlXCI6e1wiJGlkXCI6XCI5MjBcIixcIlNoYXBlXCI6NCxcIlNoYXBlVGhpY2tuZXNzXCI6MCxcIkR1cmF0aW9uRm9ybWF0XCI6MCxcIlBlcmNlbnRhZ2VDb21wbGV0ZVRleHRTdHlsZVwiOntcIiRpZFwiOlwiOTIxXCIsXCJGb250U2V0dGluZ3NcIjp7XCIkaWRcIjpcIjkyMlwiLFwiRm9udFNpemVcIjoxMCxcIkZvbnROYW1lXCI6XCJDYWxpYnJpXCIsXCJJc0JvbGRcIjpmYWxzZSxcIklzSXRhbGljXCI6ZmFsc2UsXCJJc1VuZGVybGluZWRcIjpmYWxzZX0sXCJGb3JlZ3JvdW5kXCI6e1wiJGlkXCI6XCI5MjNcIixcIkNvbG9yXCI6e1wiJGlkXCI6XCI5MjRcIixcIkFcIjoyNTUsXCJSXCI6MTkyLFwiR1wiOjgwLFwiQlwiOjc3fX0sXCJIb3Jpem9udGFsQWxpZ25tZW50XCI6MCxcIklzVmlzaWJsZVwiOmZhbHNlfSxcIlBlcmNlbnRhZ2VDb21wbGV0ZUhpZ2hsaWdodFN0eWxlXCI6e1wiJGlkXCI6XCI5MjVcIixcIkJhY2tncm91bmRcIjp7XCIkaWRcIjpcIjkyNlwiLFwiQ29sb3JcIjp7XCIkaWRcIjpcIjkyN1wiLFwiQVwiOjg5LFwiUlwiOjAsXCJHXCI6MCxcIkJcIjowfX19LFwiRHVyYXRpb25TdHlsZVwiOntcIiRpZFwiOlwiOTI4XCIsXCJGb250U2V0dGluZ3NcIjp7XCIkaWRcIjpcIjkyOVwiLFwiRm9udFNpemVcIjoxMCxcIkZvbnROYW1lXCI6XCJDYWxpYnJpXCIsXCJJc0JvbGRcIjpmYWxzZSxcIklzSXRhbGljXCI6ZmFsc2UsXCJJc1VuZGVybGluZWRcIjpmYWxzZX0sXCJGb3JlZ3JvdW5kXCI6e1wiJGlkXCI6XCI5MzBcIixcIkNvbG9yXCI6e1wiJGlkXCI6XCI5MzFcIixcIkFcIjoyNTUsXCJSXCI6MjM3LFwiR1wiOjEyNSxcIkJcIjo0OX19LFwiSG9yaXpvbnRhbEFsaWdubWVudFwiOjAsXCJJc1Zpc2libGVcIjpmYWxzZX0sXCJNYXJnaW5cIjp7XCIkaWRcIjpcIjkzMlwiLFwiVG9wXCI6MC4wLFwiTGVmdFwiOjAuMCxcIlJpZ2h0XCI6MC4wLFwiQm90dG9tXCI6MC4wfSxcIlN0YXJ0RGF0ZVBvc2l0aW9uXCI6MSxcIkVuZERhdGVQb3NpdGlvblwiOjEsXCJUaXRsZVBvc2l0aW9uXCI6MixcIkR1cmF0aW9uUG9zaXRpb25cIjowLFwiUGVyY2VudGFnZUNvbXBsZXRlZFBvc2l0aW9uXCI6MCxcIlNwYWNpbmdcIjozLFwiU2hhcGVTdHlsZVwiOntcIiRpZFwiOlwiOTMzXCIsXCJNYXJnaW5cIjp7XCIkaWRcIjpcIjkzNFwiLFwiVG9wXCI6MC4wLFwiTGVmdFwiOjQuMCxcIlJpZ2h0XCI6NC4wLFwiQm90dG9tXCI6MC4wfSxcIlBhZGRpbmdcIjp7XCIkaWRcIjpcIjkzNVwiLFwiVG9wXCI6MC4wLFwiTGVmdFwiOjAuMCxcIlJpZ2h0XCI6MC4wLFwiQm90dG9tXCI6MC4wfSxcIkJhY2tncm91bmRcIjp7XCIkaWRcIjpcIjkzNlwiLFwiQ29sb3JcIjp7XCIkaWRcIjpcIjkzN1wiLFwiQVwiOjI1NSxcIlJcIjoyMTYsXCJHXCI6MCxcIkJcIjozOX19LFwiSXNWaXNpYmxlXCI6dHJ1ZSxcIldpZHRoXCI6MC4wLFwiSGVpZ2h0XCI6MTAuMCxcIkJvcmRlclN0eWxlXCI6e1wiJGlkXCI6XCI5MzhcIixcIkxpbmVTdHlsZVwiOntcIiRpZFwiOlwiOTM5XCIsXCJMaW5lQ29sb3JcIjp7XCIkaWRcIjpcIjk0MFwiLFwiQ29sb3JcIjp7XCIkaWRcIjpcIjk0MVwiLFwiQVwiOjI1NSxcIlJcIjoyMzQsXCJHXCI6MjIsXCJCXCI6MzB9fSxcIkxpbmVXZWlnaHRcIjoyLjAsXCJMaW5lVHlwZVwiOjB9LFwiSXNWaXNpYmxlXCI6ZmFsc2V9fSxcIlRpdGxlU3R5bGVcIjp7XCIkaWRcIjpcIjk0MlwiLFwiRm9udFNldHRpbmdzXCI6e1wiJGlkXCI6XCI5NDNcIixcIkZvbnRTaXplXCI6MTAsXCJGb250TmFtZVwiOlwiQ2FsaWJyaVwiLFwiSXNCb2xkXCI6dHJ1ZSxcIklzSXRhbGljXCI6ZmFsc2UsXCJJc1VuZGVybGluZWRcIjpmYWxzZX0sXCJGb3JlZ3JvdW5kXCI6e1wiJGlkXCI6XCI5NDRcIixcIkNvbG9yXCI6e1wiJGlkXCI6XCI5NDVcIixcIkFcIjoyNTUsXCJSXCI6MjU1LFwiR1wiOjI1NSxcIkJcIjoyNTV9fSxcIkhvcml6b250YWxBbGlnbm1lbnRcIjoxLFwiSXNWaXNpYmxlXCI6dHJ1ZX0sXCJEYXRlU3R5bGVcIjp7XCIkaWRcIjpcIjk0NlwiLFwiRm9udFNldHRpbmdzXCI6e1wiJGlkXCI6XCI5NDdcIixcIkZvbnRTaXplXCI6MTAsXCJGb250TmFtZVwiOlwiQ2FsaWJyaVwiLFwiSXNCb2xkXCI6ZmFsc2UsXCJJc0l0YWxpY1wiOmZhbHNlLFwiSXNVbmRlcmxpbmVkXCI6ZmFsc2V9LFwiRm9yZWdyb3VuZFwiOntcIiRpZFwiOlwiOTQ4XCIsXCJDb2xvclwiOntcIiRpZFwiOlwiOTQ5XCIsXCJBXCI6MjU1LFwiUlwiOjY0LFwiR1wiOjY0LFwiQlwiOjY1fX0sXCJIb3Jpem9udGFsQWxpZ25tZW50XCI6MCxcIklzVmlzaWJsZVwiOnRydWV9LFwiRGF0ZUZvcm1hdFwiOntcIiRpZFwiOlwiOTUwXCIsXCJGb3JtYXRTdHJpbmdcIjpcIk1NTSB5eXl5XCIsXCJTZXBhcmF0b3JcIjpcIi9cIixcIlVzZUludGVybmF0aW9uYWxEYXRlRm9ybWF0XCI6ZmFsc2UsXCJEYXRlSXNWaXNpYmxlXCI6dHJ1ZSxcIlRpbWVJc1Zpc2libGVcIjpmYWxzZSxcIkhvdXJEaWdpdHNcIjoxLFwiQW1QbURlc2lnbmF0b3JcIjoyLFwiVHJpbTAwTWludXRlc1wiOmZhbHNlfSxcIldlZWtOdW1iZXJpbmdcIjp7XCIkaWRcIjpcIjk1MVwiLFwiRm9ybWF0XCI6MCxcIklzVmlzaWJsZVwiOmZhbHNlLFwiTGFzdEtub3duVmlzaWJpbGl0eVN0YXRlXCI6ZmFsc2V9fSxcIkRlZmF1bHRTd2ltbGFuZU1vdFN0eWxlXCI6e1wiJGlkXCI6XCI5NTJcIixcIlNoYXBlXCI6MTcsXCJTaGFwZVNpemVcIjowLFwiRGV0YWlsc1NwYWNpbmdcIjoxLjAsXCJQYWRkaW5nXCI6e1wiJGlkXCI6XCI5NTNcIixcIlRvcFwiOjcuMCxcIkxlZnRcIjozLjAsXCJSaWdodFwiOjAuMCxcIkJvdHRvbVwiOjIuMH0sXCJQb3NpdGlvbk9uVGFza1wiOjEsXCJTaGFwZVN0eWxlXCI6e1wiJGlkXCI6XCI5NTRcIixcIk1hcmdpblwiOntcIiRpZFwiOlwiOTU1XCIsXCJUb3BcIjowLjAsXCJMZWZ0XCI6MC4wLFwiUmlnaHRcIjowLjAsXCJCb3R0b21cIjowLjB9LFwiUGFkZGluZ1wiOntcIiRpZFwiOlwiOTU2XCIsXCJUb3BcIjowLjAsXCJMZWZ0XCI6MC4wLFwiUmlnaHRcIjowLjAsXCJCb3R0b21cIjowLjB9LFwiQmFja2dyb3VuZFwiOntcIiRpZFwiOlwiOTU3XCIsXCJDb2xvclwiOntcIiRpZFwiOlwiOTU4XCIsXCJBXCI6MTI3LFwiUlwiOjE2NSxcIkdcIjoxNjUsXCJCXCI6MTY1fX0sXCJJc1Zpc2libGVcIjp0cnVlLFwiV2lkdGhcIjoxNC4wLFwiSGVpZ2h0XCI6MTQuMCxcIkJvcmRlclN0eWxlXCI6e1wiJGlkXCI6XCI5NTlcIixcIkxpbmVTdHlsZVwiOntcIiRpZFwiOlwiOTYwXCIsXCJMaW5lQ29sb3JcIjp7XCIkaWRcIjpcIjk2MVwiLFwiQ29sb3JcIjp7XCIkaWRcIjpcIjk2MlwiLFwiQVwiOjI1NSxcIlJcIjoyMzQsXCJHXCI6MjIsXCJCXCI6MzB9fSxcIkxpbmVXZWlnaHRcIjowLjAsXCJMaW5lVHlwZVwiOjB9LFwiSXNWaXNpYmxlXCI6ZmFsc2V9fSxcIlRpdGxlU3R5bGVcIjp7XCIkaWRcIjpcIjk2M1wiLFwiRm9udFNldHRpbmdzXCI6e1wiJGlkXCI6XCI5NjRcIixcIkZvbnRTaXplXCI6MTAsXCJGb250TmFtZVwiOlwiQ2FsaWJyaVwiLFwiSXNCb2xkXCI6ZmFsc2UsXCJJc0l0YWxpY1wiOmZhbHNlLFwiSXNVbmRlcmxpbmVkXCI6ZmFsc2V9LFwiRm9yZWdyb3VuZFwiOntcIiRpZFwiOlwiOTY1XCIsXCJDb2xvclwiOntcIiRpZFwiOlwiOTY2XCIsXCJBXCI6MjU1LFwiUlwiOjAsXCJHXCI6MCxcIkJcIjowfX0sXCJIb3Jpem9udGFsQWxpZ25tZW50XCI6MSxcIklzVmlzaWJsZVwiOnRydWV9LFwiRGF0ZVN0eWxlXCI6e1wiJGlkXCI6XCI5NjdcIixcIkZvbnRTZXR0aW5nc1wiOntcIiRpZFwiOlwiOTY4XCIsXCJGb250U2l6ZVwiOjEwLFwiRm9udE5hbWVcIjpcIkNhbGlicmlcIixcIklzQm9sZFwiOmZhbHNlLFwiSXNJdGFsaWNcIjpmYWxzZSxcIklzVW5kZXJsaW5lZFwiOmZhbHNlfSxcIkZvcmVncm91bmRcIjp7XCIkaWRcIjpcIjk2OVwiLFwiQ29sb3JcIjp7XCIkaWRcIjpcIjk3MFwiLFwiQVwiOjI1NSxcIlJcIjo2OCxcIkdcIjo4NCxcIkJcIjoxMDZ9fSxcIkhvcml6b250YWxBbGlnbm1lbnRcIjowLFwiSXNWaXNpYmxlXCI6dHJ1ZX0sXCJEYXRlRm9ybWF0XCI6e1wiJGlkXCI6XCI5NzFcIixcIkZvcm1hdFN0cmluZ1wiOlwiTU1NIGQsIHl5eXlcIixcIlNlcGFyYXRvclwiOlwiL1wiLFwiVXNlSW50ZXJuYXRpb25hbERhdGVGb3JtYXRcIjpmYWxzZSxcIkRhdGVJc1Zpc2libGVcIjp0cnVlLFwiVGltZUlzVmlzaWJsZVwiOmZhbHNlLFwiSG91ckRpZ2l0c1wiOjEsXCJBbVBtRGVzaWduYXRvclwiOjIsXCJUcmltMDBNaW51dGVzXCI6ZmFsc2V9LFwiV2Vla051bWJlcmluZ1wiOntcIiRpZFwiOlwiOTcyXCIsXCJGb3JtYXRcIjowLFwiSXNWaXNpYmxlXCI6ZmFsc2UsXCJMYXN0S25vd25WaXNpYmlsaXR5U3RhdGVcIjpmYWxzZX19fSx7XCIkaWRcIjpcIjk3M1wiLFwiU3R5bGVJZFwiOlwiZDZjYjJiY2MtNWIyZC00ZWZhLWFjZGYtYzBiYmMwMzZjOTFhXCIsXCJOYW1lXCI6XCJTd2ltbGFuZSBTdHlsZSA4XCIsXCJIZWFkZXJTdHlsZVwiOntcIiRpZFwiOlwiOTc0XCIsXCJUZXh0U3R5bGVcIjp7XCIkaWRcIjpcIjk3NVwiLFwiRm9udFNldHRpbmdzXCI6e1wiJGlkXCI6XCI5NzZcIixcIkZvbnRTaXplXCI6MTMsXCJGb250TmFtZVwiOlwiQ2FsaWJyaVwiLFwiSXNCb2xkXCI6dHJ1ZSxcIklzSXRhbGljXCI6ZmFsc2UsXCJJc1VuZGVybGluZWRcIjpmYWxzZX0sXCJGb3JlZ3JvdW5kXCI6e1wiJGlkXCI6XCI5NzdcIixcIkNvbG9yXCI6e1wiJGlkXCI6XCI5NzhcIixcIkFcIjoyNTUsXCJSXCI6MzgsXCJHXCI6MzgsXCJCXCI6Mzh9fSxcIkhvcml6b250YWxBbGlnbm1lbnRcIjowLFwiSXNWaXNpYmxlXCI6ZmFsc2V9LFwiUmVjdGFuZ2xlU3R5bGVcIjp7XCIkaWRcIjpcIjk3OVwiLFwiTWFyZ2luXCI6e1wiJGlkXCI6XCI5ODBcIixcIlRvcFwiOjAuMCxcIkxlZnRcIjowLjAsXCJSaWdodFwiOjAuMCxcIkJvdHRvbVwiOjAuMH0sXCJQYWRkaW5nXCI6e1wiJGlkXCI6XCI5ODFcIixcIlRvcFwiOjAuMCxcIkxlZnRcIjowLjAsXCJSaWdodFwiOjAuMCxcIkJvdHRvbVwiOjAuMH0sXCJCYWNrZ3JvdW5kXCI6e1wiJGlkXCI6XCI5ODJcIixcIkNvbG9yXCI6e1wiJGlkXCI6XCI5ODNcIixcIkFcIjoxMjcsXCJSXCI6MTY1LFwiR1wiOjE2NSxcIkJcIjoxNjV9fSxcIklzVmlzaWJsZVwiOmZhbHNlLFwiV2lkdGhcIjowLjAsXCJIZWlnaHRcIjowLjAsXCJCb3JkZXJTdHlsZVwiOntcIiRpZFwiOlwiOTg0XCIsXCJMaW5lU3R5bGVcIjp7XCIkaWRcIjpcIjk4NVwiLFwiTGluZUNvbG9yXCI6e1wiJGlkXCI6XCI5ODZcIixcIkNvbG9yXCI6e1wiJGlkXCI6XCI5ODdcIixcIkFcIjoyNTUsXCJSXCI6MzcsXCJHXCI6MzMsXCJCXCI6MzF9fSxcIkxpbmVXZWlnaHRcIjowLjAsXCJMaW5lVHlwZVwiOjB9LFwiSXNWaXNpYmxlXCI6ZmFsc2V9fX0sXCJCYWNrZ3JvdW5kU3R5bGVcIjp7XCIkaWRcIjpcIjk4OFwiLFwiTWFyZ2luXCI6e1wiJGlkXCI6XCI5ODlcIixcIlRvcFwiOjAuMCxcIkxlZnRcIjowLjAsXCJSaWdodFwiOjAuMCxcIkJvdHRvbVwiOjAuMH0sXCJQYWRkaW5nXCI6e1wiJGlkXCI6XCI5OTBcIixcIlRvcFwiOjAuMCxcIkxlZnRcIjowLjAsXCJSaWdodFwiOjAuMCxcIkJvdHRvbVwiOjAuMH0sXCJCYWNrZ3JvdW5kXCI6e1wiJGlkXCI6XCI5OTFcIixcIkNvbG9yXCI6e1wiJGlkXCI6XCI5OTJcIixcIkFcIjozOCxcIlJcIjoxODEsXCJHXCI6MTgxLFwiQlwiOjE4MX19LFwiSXNWaXNpYmxlXCI6dHJ1ZSxcIldpZHRoXCI6MC4wLFwiSGVpZ2h0XCI6MC4wLFwiQm9yZGVyU3R5bGVcIjp7XCIkaWRcIjpcIjk5M1wiLFwiTGluZVN0eWxlXCI6e1wiJGlkXCI6XCI5OTRcIixcIkxpbmVDb2xvclwiOntcIiRpZFwiOlwiOTk1XCIsXCJDb2xvclwiOntcIiRpZFwiOlwiOTk2XCIsXCJBXCI6MjU1LFwiUlwiOjIzNCxcIkdcIjoyMixcIkJcIjozMH19LFwiTGluZVdlaWdodFwiOjAuMCxcIkxpbmVUeXBlXCI6MH0sXCJJc1Zpc2libGVcIjpmYWxzZX19LFwiSXNBYm92ZVRpbWViYW5kXCI6ZmFsc2UsXCJTcGFjaW5nXCI6NSxcIkRlZmF1bHRTd2ltbGFuZUFjdGl2aXR5U3R5bGVcIjp7XCIkaWRcIjpcIjk5N1wiLFwiSGVhZGVyU3R5bGVcIjp7XCIkaWRcIjpcIjk5OFwiLFwiVGV4dFN0eWxlXCI6e1wiJGlkXCI6XCI5OTlcIixcIkZvbnRTZXR0aW5nc1wiOntcIiRpZFwiOlwiMTAwMFwiLFwiRm9udFNpemVcIjoxMSxcIkZvbnROYW1lXCI6XCJDYWxpYnJpXCIsXCJJc0JvbGRcIjpmYWxzZSxcIklzSXRhbGljXCI6ZmFsc2UsXCJJc1VuZGVybGluZWRcIjpmYWxzZX0sXCJGb3JlZ3JvdW5kXCI6e1wiJGlkXCI6XCIxMDAxXCIsXCJDb2xvclwiOntcIiRpZFwiOlwiMTAwMlwiLFwiQVwiOjI1NSxcIlJcIjowLFwiR1wiOjAsXCJCXCI6MH19LFwiSG9yaXpvbnRhbEFsaWdubWVudFwiOjAsXCJJc1Zpc2libGVcIjp0cnVlfSxcIlJlY3RhbmdsZVN0eWxlXCI6e1wiJGlkXCI6XCIxMDAzXCIsXCJNYXJnaW5cIjp7XCIkaWRcIjpcIjEwMDRcIixcIlRvcFwiOjAuMCxcIkxlZnRcIjowLjAsXCJSaWdodFwiOjAuMCxcIkJvdHRvbVwiOjAuMH0sXCJQYWRkaW5nXCI6e1wiJGlkXCI6XCIxMDA1XCIsXCJUb3BcIjowLjAsXCJMZWZ0XCI6MC4wLFwiUmlnaHRcIjowLjAsXCJCb3R0b21cIjowLjB9LFwiQmFja2dyb3VuZFwiOntcIiRpZFwiOlwiMTAwNlwiLFwiQ29sb3JcIjp7XCIkaWRcIjpcIjEwMDdcIixcIkFcIjo2MyxcIlJcIjoxNjUsXCJHXCI6MTY1LFwiQlwiOjE2NX19LFwiSXNWaXNpYmxlXCI6dHJ1ZSxcIldpZHRoXCI6MC4wLFwiSGVpZ2h0XCI6MC4wLFwiQm9yZGVyU3R5bGVcIjp7XCIkaWRcIjpcIjEwMDhcIixcIkxpbmVTdHlsZVwiOntcIiRpZFwiOlwiMTAwOVwiLFwiTGluZUNvbG9yXCI6e1wiJGlkXCI6XCIxMDEwXCIsXCJDb2xvclwiOntcIiRpZFwiOlwiMTAxMVwiLFwiQVwiOjI1NSxcIlJcIjoyNTUsXCJHXCI6MCxcIkJcIjowfX0sXCJMaW5lV2VpZ2h0XCI6MC4wLFwiTGluZVR5cGVcIjowfSxcIklzVmlzaWJsZVwiOmZhbHNlfX19LFwiQmFja2dyb3VuZFN0eWxlXCI6e1wiJGlkXCI6XCIxMDEyXCIsXCJNYXJnaW5cIjp7XCIkaWRcIjpcIjEwMTNcIixcIlRvcFwiOjAuMCxcIkxlZnRcIjowLjAsXCJSaWdodFwiOjAuMCxcIkJvdHRvbVwiOjAuMH0sXCJQYWRkaW5nXCI6e1wiJGlkXCI6XCIxMDE0XCIsXCJUb3BcIjowLjAsXCJMZWZ0XCI6MC4wLFwiUmlnaHRcIjowLjAsXCJCb3R0b21cIjowLjB9LFwiQmFja2dyb3VuZFwiOntcIiRpZFwiOlwiMTAxNVwiLFwiQ29sb3JcIjp7XCIkaWRcIjpcIjEwMTZcIixcIkFcIjozOCxcIlJcIjoxODEsXCJHXCI6MTgxLFwiQlwiOjE4MX19LFwiSXNWaXNpYmxlXCI6dHJ1ZSxcIldpZHRoXCI6MC4wLFwiSGVpZ2h0XCI6MC4wLFwiQm9yZGVyU3R5bGVcIjp7XCIkaWRcIjpcIjEwMTdcIixcIkxpbmVTdHlsZVwiOntcIiRpZFwiOlwiMTAxOFwiLFwiTGluZUNvbG9yXCI6e1wiJGlkXCI6XCIxMDE5XCIsXCJDb2xvclwiOntcIiRpZFwiOlwiMTAyMFwiLFwiQVwiOjI1NSxcIlJcIjoyMzQsXCJHXCI6MjIsXCJCXCI6MzB9fSxcIkxpbmVXZWlnaHRcIjowLjAsXCJMaW5lVHlwZVwiOjB9LFwiSXNWaXNpYmxlXCI6ZmFsc2V9fX0sXCJEZWZhdWx0U3dpbWxhbmVNaWxlc3RvbmVTdHlsZVwiOntcIiRpZFwiOlwiMTAyMVwiLFwiVGl0bGVQb3NpdGlvblwiOjAsXCJEYXRlUG9zaXRpb25cIjowLFwiU2hhcGVUeXBlXCI6MSxcIlNoYXBlU2l6ZVwiOjEsXCJTcGFjaW5nXCI6NSxcIlNoYXBlU3R5bGVcIjp7XCIkaWRcIjpcIjEwMjJcIixcIk1hcmdpblwiOntcIiRpZFwiOlwiMTAyM1wiLFwiVG9wXCI6MC4wLFwiTGVmdFwiOjAuMCxcIlJpZ2h0XCI6MC4wLFwiQm90dG9tXCI6MC4wfSxcIlBhZGRpbmdcIjp7XCIkaWRcIjpcIjEwMjRcIixcIlRvcFwiOjAuMCxcIkxlZnRcIjowLjAsXCJSaWdodFwiOjAuMCxcIkJvdHRvbVwiOjAuMH0sXCJCYWNrZ3JvdW5kXCI6e1wiJGlkXCI6XCIxMDI1XCIsXCJDb2xvclwiOntcIiRpZFwiOlwiMTAyNlwiLFwiQVwiOjI1NSxcIlJcIjo4MixcIkdcIjo4MixcIkJcIjo4Mn19LFwiSXNWaXNpYmxlXCI6dHJ1ZSxcIldpZHRoXCI6MTguMCxcIkhlaWdodFwiOjIwLjAsXCJCb3JkZXJTdHlsZVwiOntcIiRpZFwiOlwiMTAyN1wiLFwiTGluZVN0eWxlXCI6e1wiJGlkXCI6XCIxMDI4XCIsXCJMaW5lQ29sb3JcIjp7XCIkaWRcIjpcIjEwMjlcIixcIkNvbG9yXCI6e1wiJGlkXCI6XCIxMDMwXCIsXCJBXCI6MjU1LFwiUlwiOjIzNCxcIkdcIjoyMixcIkJcIjozMH19LFwiTGluZVdlaWdodFwiOjIuMCxcIkxpbmVUeXBlXCI6MH0sXCJJc1Zpc2libGVcIjpmYWxzZX19LFwiVGl0bGVTdHlsZVwiOntcIiRpZFwiOlwiMTAzMVwiLFwiRm9udFNldHRpbmdzXCI6e1wiJGlkXCI6XCIxMDMyXCIsXCJGb250U2l6ZVwiOjEwLFwiRm9udE5hbWVcIjpcIkNhbGlicmlcIixcIklzQm9sZFwiOmZhbHNlLFwiSXNJdGFsaWNcIjpmYWxzZSxcIklzVW5kZXJsaW5lZFwiOmZhbHNlfSxcIkZvcmVncm91bmRcIjp7XCIkaWRcIjpcIjEwMzNcIixcIkNvbG9yXCI6e1wiJGlkXCI6XCIxMDM0XCIsXCJBXCI6MjU1LFwiUlwiOjAsXCJHXCI6MCxcIkJcIjowfX0sXCJIb3Jpem9udGFsQWxpZ25tZW50XCI6MixcIklzVmlzaWJsZVwiOnRydWV9LFwiRGF0ZVN0eWxlXCI6e1wiJGlkXCI6XCIxMDM1XCIsXCJGb250U2V0dGluZ3NcIjp7XCIkaWRcIjpcIjEwMzZcIixcIkZvbnRTaXplXCI6MTAsXCJGb250TmFtZVwiOlwiQ2FsaWJyaVwiLFwiSXNCb2xkXCI6ZmFsc2UsXCJJc0l0YWxpY1wiOmZhbHNlLFwiSXNVbmRlcmxpbmVkXCI6ZmFsc2V9LFwiRm9yZWdyb3VuZFwiOntcIiRpZFwiOlwiMTAzN1wiLFwiQ29sb3JcIjp7XCIkaWRcIjpcIjEwMzhcIixcIkFcIjoyNTUsXCJSXCI6NjgsXCJHXCI6ODQsXCJCXCI6MTA2fX0sXCJIb3Jpem9udGFsQWxpZ25tZW50XCI6MixcIklzVmlzaWJsZVwiOmZhbHNlfSxcIkRhdGVGb3JtYXRcIjp7XCIkaWRcIjpcIjEwMzlcIixcIkZvcm1hdFN0cmluZ1wiOlwiTU1NIGQsIHl5eXlcIixcIlNlcGFyYXRvclwiOlwiL1wiLFwiVXNlSW50ZXJuYXRpb25hbERhdGVGb3JtYXRcIjpmYWxzZSxcIkRhdGVJc1Zpc2libGVcIjp0cnVlLFwiVGltZUlzVmlzaWJsZVwiOmZhbHNlLFwiSG91ckRpZ2l0c1wiOjEsXCJBbVBtRGVzaWduYXRvclwiOjIsXCJUcmltMDBNaW51dGVzXCI6ZmFsc2V9LFwiV2Vla051bWJlcmluZ1wiOntcIiRpZFwiOlwiMTA0MFwiLFwiRm9ybWF0XCI6MCxcIklzVmlzaWJsZVwiOmZhbHNlLFwiTGFzdEtub3duVmlzaWJpbGl0eVN0YXRlXCI6ZmFsc2V9fSxcIkRlZmF1bHRTd2ltbGFuZVRhc2tTdHlsZVwiOntcIiRpZFwiOlwiMTA0MVwiLFwiU2hhcGVcIjo0LFwiU2hhcGVUaGlja25lc3NcIjowLFwiRHVyYXRpb25Gb3JtYXRcIjowLFwiUGVyY2VudGFnZUNvbXBsZXRlVGV4dFN0eWxlXCI6e1wiJGlkXCI6XCIxMDQyXCIsXCJGb250U2V0dGluZ3NcIjp7XCIkaWRcIjpcIjEwNDNcIixcIkZvbnRTaXplXCI6MTAsXCJGb250TmFtZVwiOlwiQ2FsaWJyaVwiLFwiSXNCb2xkXCI6ZmFsc2UsXCJJc0l0YWxpY1wiOmZhbHNlLFwiSXNVbmRlcmxpbmVkXCI6ZmFsc2V9LFwiRm9yZWdyb3VuZFwiOntcIiRpZFwiOlwiMTA0NFwiLFwiQ29sb3JcIjp7XCIkaWRcIjpcIjEwNDVcIixcIkFcIjoyNTUsXCJSXCI6MTkyLFwiR1wiOjgwLFwiQlwiOjc3fX0sXCJIb3Jpem9udGFsQWxpZ25tZW50XCI6MCxcIklzVmlzaWJsZVwiOmZhbHNlfSxcIlBlcmNlbnRhZ2VDb21wbGV0ZUhpZ2hsaWdodFN0eWxlXCI6e1wiJGlkXCI6XCIxMDQ2XCIsXCJCYWNrZ3JvdW5kXCI6e1wiJGlkXCI6XCIxMDQ3XCIsXCJDb2xvclwiOntcIiRpZFwiOlwiMTA0OFwiLFwiQVwiOjg5LFwiUlwiOjAsXCJHXCI6MCxcIkJcIjowfX19LFwiRHVyYXRpb25TdHlsZVwiOntcIiRpZFwiOlwiMTA0OVwiLFwiRm9udFNldHRpbmdzXCI6e1wiJGlkXCI6XCIxMDUwXCIsXCJGb250U2l6ZVwiOjEwLFwiRm9udE5hbWVcIjpcIkNhbGlicmlcIixcIklzQm9sZFwiOmZhbHNlLFwiSXNJdGFsaWNcIjpmYWxzZSxcIklzVW5kZXJsaW5lZFwiOmZhbHNlfSxcIkZvcmVncm91bmRcIjp7XCIkaWRcIjpcIjEwNTFcIixcIkNvbG9yXCI6e1wiJGlkXCI6XCIxMDUyXCIsXCJBXCI6MjU1LFwiUlwiOjIzNyxcIkdcIjoxMjUsXCJCXCI6NDl9fSxcIkhvcml6b250YWxBbGlnbm1lbnRcIjowLFwiSXNWaXNpYmxlXCI6ZmFsc2V9LFwiTWFyZ2luXCI6e1wiJGlkXCI6XCIxMDUzXCIsXCJUb3BcIjowLjAsXCJMZWZ0XCI6MC4wLFwiUmlnaHRcIjowLjAsXCJCb3R0b21cIjowLjB9LFwiU3RhcnREYXRlUG9zaXRpb25cIjoxLFwiRW5kRGF0ZVBvc2l0aW9uXCI6MSxcIlRpdGxlUG9zaXRpb25cIjoyLFwiRHVyYXRpb25Qb3NpdGlvblwiOjAsXCJQZXJjZW50YWdlQ29tcGxldGVkUG9zaXRpb25cIjowLFwiU3BhY2luZ1wiOjMsXCJTaGFwZVN0eWxlXCI6e1wiJGlkXCI6XCIxMDU0XCIsXCJNYXJnaW5cIjp7XCIkaWRcIjpcIjEwNTVcIixcIlRvcFwiOjAuMCxcIkxlZnRcIjo0LjAsXCJSaWdodFwiOjQuMCxcIkJvdHRvbVwiOjAuMH0sXCJQYWRkaW5nXCI6e1wiJGlkXCI6XCIxMDU2XCIsXCJUb3BcIjowLjAsXCJMZWZ0XCI6MC4wLFwiUmlnaHRcIjowLjAsXCJCb3R0b21cIjowLjB9LFwiQmFja2dyb3VuZFwiOntcIiRpZFwiOlwiMTA1N1wiLFwiQ29sb3JcIjp7XCIkaWRcIjpcIjEwNThcIixcIkFcIjoyNTUsXCJSXCI6OTgsXCJHXCI6OTgsXCJCXCI6OTh9fSxcIklzVmlzaWJsZVwiOnRydWUsXCJXaWR0aFwiOjAuMCxcIkhlaWdodFwiOjEwLjAsXCJCb3JkZXJTdHlsZVwiOntcIiRpZFwiOlwiMTA1OVwiLFwiTGluZVN0eWxlXCI6e1wiJGlkXCI6XCIxMDYwXCIsXCJMaW5lQ29sb3JcIjp7XCIkaWRcIjpcIjEwNjFcIixcIkNvbG9yXCI6e1wiJGlkXCI6XCIxMDYyXCIsXCJBXCI6MjU1LFwiUlwiOjIzNCxcIkdcIjoyMixcIkJcIjozMH19LFwiTGluZVdlaWdodFwiOjIuMCxcIkxpbmVUeXBlXCI6MH0sXCJJc1Zpc2libGVcIjpmYWxzZX19LFwiVGl0bGVTdHlsZVwiOntcIiRpZFwiOlwiMTA2M1wiLFwiRm9udFNldHRpbmdzXCI6e1wiJGlkXCI6XCIxMDY0XCIsXCJGb250U2l6ZVwiOjEwLFwiRm9udE5hbWVcIjpcIkNhbGlicmlcIixcIklzQm9sZFwiOnRydWUsXCJJc0l0YWxpY1wiOmZhbHNlLFwiSXNVbmRlcmxpbmVkXCI6ZmFsc2V9LFwiRm9yZWdyb3VuZFwiOntcIiRpZFwiOlwiMTA2NVwiLFwiQ29sb3JcIjp7XCIkaWRcIjpcIjEwNjZcIixcIkFcIjoyNTUsXCJSXCI6MjU1LFwiR1wiOjI1NSxcIkJcIjoyNTV9fSxcIkhvcml6b250YWxBbGlnbm1lbnRcIjoxLFwiSXNWaXNpYmxlXCI6dHJ1ZX0sXCJEYXRlU3R5bGVcIjp7XCIkaWRcIjpcIjEwNjdcIixcIkZvbnRTZXR0aW5nc1wiOntcIiRpZFwiOlwiMTA2OFwiLFwiRm9udFNpemVcIjoxMCxcIkZvbnROYW1lXCI6XCJDYWxpYnJpXCIsXCJJc0JvbGRcIjpmYWxzZSxcIklzSXRhbGljXCI6ZmFsc2UsXCJJc1VuZGVybGluZWRcIjpmYWxzZX0sXCJGb3JlZ3JvdW5kXCI6e1wiJGlkXCI6XCIxMDY5XCIsXCJDb2xvclwiOntcIiRpZFwiOlwiMTA3MFwiLFwiQVwiOjI1NSxcIlJcIjo2NCxcIkdcIjo2NCxcIkJcIjo2NX19LFwiSG9yaXpvbnRhbEFsaWdubWVudFwiOjAsXCJJc1Zpc2libGVcIjp0cnVlfSxcIkRhdGVGb3JtYXRcIjp7XCIkaWRcIjpcIjEwNzFcIixcIkZvcm1hdFN0cmluZ1wiOlwiTU1NIHl5eXlcIixcIlNlcGFyYXRvclwiOlwiL1wiLFwiVXNlSW50ZXJuYXRpb25hbERhdGVGb3JtYXRcIjpmYWxzZSxcIkRhdGVJc1Zpc2libGVcIjp0cnVlLFwiVGltZUlzVmlzaWJsZVwiOmZhbHNlLFwiSG91ckRpZ2l0c1wiOjEsXCJBbVBtRGVzaWduYXRvclwiOjIsXCJUcmltMDBNaW51dGVzXCI6ZmFsc2V9LFwiV2Vla051bWJlcmluZ1wiOntcIiRpZFwiOlwiMTA3MlwiLFwiRm9ybWF0XCI6MCxcIklzVmlzaWJsZVwiOmZhbHNlLFwiTGFzdEtub3duVmlzaWJpbGl0eVN0YXRlXCI6ZmFsc2V9fSxcIkRlZmF1bHRTd2ltbGFuZU1vdFN0eWxlXCI6e1wiJGlkXCI6XCIxMDczXCIsXCJTaGFwZVwiOjE3LFwiU2hhcGVTaXplXCI6MCxcIkRldGFpbHNTcGFjaW5nXCI6MS4wLFwiUGFkZGluZ1wiOntcIiRpZFwiOlwiMTA3NFwiLFwiVG9wXCI6Ny4wLFwiTGVmdFwiOjMuMCxcIlJpZ2h0XCI6MC4wLFwiQm90dG9tXCI6Mi4wfSxcIlBvc2l0aW9uT25UYXNrXCI6MSxcIlNoYXBlU3R5bGVcIjp7XCIkaWRcIjpcIjEwNzVcIixcIk1hcmdpblwiOntcIiRpZFwiOlwiMTA3NlwiLFwiVG9wXCI6MC4wLFwiTGVmdFwiOjAuMCxcIlJpZ2h0XCI6MC4wLFwiQm90dG9tXCI6MC4wfSxcIlBhZGRpbmdcIjp7XCIkaWRcIjpcIjEwNzdcIixcIlRvcFwiOjAuMCxcIkxlZnRcIjowLjAsXCJSaWdodFwiOjAuMCxcIkJvdHRvbVwiOjAuMH0sXCJCYWNrZ3JvdW5kXCI6e1wiJGlkXCI6XCIxMDc4XCIsXCJDb2xvclwiOntcIiRpZFwiOlwiMTA3OVwiLFwiQVwiOjEyNyxcIlJcIjoxNjUsXCJHXCI6MTY1LFwiQlwiOjE2NX19LFwiSXNWaXNpYmxlXCI6dHJ1ZSxcIldpZHRoXCI6MTQuMCxcIkhlaWdodFwiOjE0LjAsXCJCb3JkZXJTdHlsZVwiOntcIiRpZFwiOlwiMTA4MFwiLFwiTGluZVN0eWxlXCI6e1wiJGlkXCI6XCIxMDgxXCIsXCJMaW5lQ29sb3JcIjp7XCIkaWRcIjpcIjEwODJcIixcIkNvbG9yXCI6e1wiJGlkXCI6XCIxMDgzXCIsXCJBXCI6MjU1LFwiUlwiOjIzNCxcIkdcIjoyMixcIkJcIjozMH19LFwiTGluZVdlaWdodFwiOjAuMCxcIkxpbmVUeXBlXCI6MH0sXCJJc1Zpc2libGVcIjpmYWxzZX19LFwiVGl0bGVTdHlsZVwiOntcIiRpZFwiOlwiMTA4NFwiLFwiRm9udFNldHRpbmdzXCI6e1wiJGlkXCI6XCIxMDg1XCIsXCJGb250U2l6ZVwiOjEwLFwiRm9udE5hbWVcIjpcIkNhbGlicmlcIixcIklzQm9sZFwiOmZhbHNlLFwiSXNJdGFsaWNcIjpmYWxzZSxcIklzVW5kZXJsaW5lZFwiOmZhbHNlfSxcIkZvcmVncm91bmRcIjp7XCIkaWRcIjpcIjEwODZcIixcIkNvbG9yXCI6e1wiJGlkXCI6XCIxMDg3XCIsXCJBXCI6MjU1LFwiUlwiOjAsXCJHXCI6MCxcIkJcIjowfX0sXCJIb3Jpem9udGFsQWxpZ25tZW50XCI6MSxcIklzVmlzaWJsZVwiOnRydWV9LFwiRGF0ZVN0eWxlXCI6e1wiJGlkXCI6XCIxMDg4XCIsXCJGb250U2V0dGluZ3NcIjp7XCIkaWRcIjpcIjEwODlcIixcIkZvbnRTaXplXCI6MTAsXCJGb250TmFtZVwiOlwiQ2FsaWJyaVwiLFwiSXNCb2xkXCI6ZmFsc2UsXCJJc0l0YWxpY1wiOmZhbHNlLFwiSXNVbmRlcmxpbmVkXCI6ZmFsc2V9LFwiRm9yZWdyb3VuZFwiOntcIiRpZFwiOlwiMTA5MFwiLFwiQ29sb3JcIjp7XCIkaWRcIjpcIjEwOTFcIixcIkFcIjoyNTUsXCJSXCI6NjgsXCJHXCI6ODQsXCJCXCI6MTA2fX0sXCJIb3Jpem9udGFsQWxpZ25tZW50XCI6MCxcIklzVmlzaWJsZVwiOnRydWV9LFwiRGF0ZUZvcm1hdFwiOntcIiRpZFwiOlwiMTA5MlwiLFwiRm9ybWF0U3RyaW5nXCI6XCJNTU0gZCwgeXl5eVwiLFwiU2VwYXJhdG9yXCI6XCIvXCIsXCJVc2VJbnRlcm5hdGlvbmFsRGF0ZUZvcm1hdFwiOmZhbHNlLFwiRGF0ZUlzVmlzaWJsZVwiOnRydWUsXCJUaW1lSXNWaXNpYmxlXCI6ZmFsc2UsXCJIb3VyRGlnaXRzXCI6MSxcIkFtUG1EZXNpZ25hdG9yXCI6MixcIlRyaW0wME1pbnV0ZXNcIjpmYWxzZX0sXCJXZWVrTnVtYmVyaW5nXCI6e1wiJGlkXCI6XCIxMDkzXCIsXCJGb3JtYXRcIjowLFwiSXNWaXNpYmxlXCI6ZmFsc2UsXCJMYXN0S25vd25WaXNpYmlsaXR5U3RhdGVcIjpmYWxzZX19fV0sXCJHcmlkbGluZVBhbmVsU3R5bGVcIjp7XCIkaWRcIjpcIjEwOTRcIixcIkdyaWRsaW5lU3R5bGVcIjp7XCIkaWRcIjpcIjEwOTVcIixcIkxpbmVDb2xvclwiOntcIiRpZFwiOlwiMTA5NlwiLFwiQ29sb3JcIjp7XCIkaWRcIjpcIjEwOTdcIixcIkFcIjozOCxcIlJcIjo5MSxcIkdcIjoxNTUsXCJCXCI6MjEzfX0sXCJMaW5lV2VpZ2h0XCI6MS4wLFwiTGluZVR5cGVcIjowfSxcIklzVmlzaWJsZVwiOnRydWV9LFwiQWN0aXZpdHlMaW5lUGFuZWxTdHlsZVwiOntcIiRpZFwiOlwiMTA5OFwiLFwiQWN0aXZpdHlMaW5lU3R5bGVcIjp7XCIkaWRcIjpcIjEwOTlcIixcIkxpbmVDb2xvclwiOntcIiRpZFwiOlwiMTEwMFwiLFwiQ29sb3JcIjp7XCIkaWRcIjpcIjExMDFcIixcIkFcIjozOCxcIlJcIjoyMzIsXCJHXCI6NzYsXCJCXCI6MzR9fSxcIkxpbmVXZWlnaHRcIjoxLjAsXCJMaW5lVHlwZVwiOjB9LFwiSXNWaXNpYmxlXCI6dHJ1ZX0sXCJEZWZhdWx0RGVwZW5kZW5jeVN0eWxlXCI6e1wiJGlkXCI6XCIxMTAyXCIsXCJMaW5lU3R5bGVcIjp7XCIkaWRcIjpcIjExMDNcIixcIkxpbmVDb2xvclwiOntcIiRpZFwiOlwiMTEwNFwiLFwiQ29sb3JcIjp7XCIkaWRcIjpcIjExMDVcIixcIkFcIjoyNTUsXCJSXCI6MCxcIkdcIjowLFwiQlwiOjB9fSxcIkxpbmVXZWlnaHRcIjoxLjAsXCJMaW5lVHlwZVwiOjB9LFwiRW5kQXJyb3doZWFkTGluZVN0eWxlXCI6e1wiJGlkXCI6XCIxMTA2XCIsXCJLaW5kXCI6MSxcIldpZHRoXCI6MSxcIkxlbmd0aFwiOjB9LFwiQnJpbmdUb0Zyb250XCI6dHJ1ZSxcIlJhZGl1c1wiOjAuMH0sXCJDcml0aWNhbFBhdGhTdHlsZVwiOntcIiRpZFwiOlwiMTEwN1wiLFwiQ3JpdGljYWxQYXRoU3R5bGVPcHRpb25zXCI6MTQsXCJMaW5lU3R5bGVcIjp7XCIkaWRcIjpcIjExMDhcIixcIkxpbmVDb2xvclwiOntcIiRpZFwiOlwiMTEwOVwiLFwiQ29sb3JcIjp7XCIkaWRcIjpcIjExMTBcIixcIkFcIjoyNTUsXCJSXCI6MjIyLFwiR1wiOjUwLFwiQlwiOjUwfX0sXCJMaW5lV2VpZ2h0XCI6MS4wLFwiTGluZVR5cGVcIjowfSxcIlRpdGxlRm9yZWdyb3VuZFwiOntcIiRpZFwiOlwiMTExMVwiLFwiQ29sb3JcIjp7XCIkaWRcIjpcIjExMTJcIixcIkFcIjoyNTUsXCJSXCI6MTc2LFwiR1wiOjE5LFwiQlwiOjI1fX0sXCJTaGFwZXNCYWNrZ3JvdW5kXCI6e1wiJGlkXCI6XCIxMTEzXCIsXCJDb2xvclwiOntcIiRpZFwiOlwiMTExNFwiLFwiQVwiOjI1NSxcIlJcIjoyNTMsXCJHXCI6MjAzLFwiQlwiOjIwOH19LFwiU2hhcGVzQm9yZGVyU3R5bGVcIjp7XCIkaWRcIjpcIjExMTVcIixcIkxpbmVDb2xvclwiOntcIiRpZFwiOlwiMTExNlwiLFwiQ29sb3JcIjp7XCIkaWRcIjpcIjExMTdcIixcIkFcIjoyNTUsXCJSXCI6MjIyLFwiR1wiOjUwLFwiQlwiOjUwfX0sXCJMaW5lV2VpZ2h0XCI6Mi4wLFwiTGluZVR5cGVcIjowfX0sXCJQYW5lbHNTcGFjaW5nRGVmaW5pdGlvblwiOntcIiRpZFwiOlwiMTExOFwiLFwiU3BhY2luZ0Fib3ZlVGltZWJhbmRcIjoxNixcIlNwYWNpbmdCZWxvd1RpbWViYW5kXCI6MTYsXCJTcGFjaW5nQWJvdmVCZXR3ZWVuU3dpbWxhbmVzQW5kVGFza3NcIjoxNixcIlNwYWNpbmdCZWxvd0JldHdlZW5Td2ltbGFuZXNBbmRUYXNrc1wiOjE2fSxcIl9zZWxlY3RlZFRoZW1lUHJlc2V0Q29sb3JzXCI6e1wiJGlkXCI6XCIxMTE5XCIsXCJUZXh0TGlnaHRcIjp7XCIkaWRcIjpcIjExMjBcIixcIkFcIjoyNTUsXCJSXCI6MjU1LFwiR1wiOjI1NSxcIkJcIjoyNTV9LFwiVGV4dERhcmtcIjp7XCIkaWRcIjpcIjExMjFcIixcIkFcIjoyNTUsXCJSXCI6MCxcIkdcIjowLFwiQlwiOjB9LFwiQWNjZW50MVwiOntcIiRpZFwiOlwiMTEyMlwiLFwiQVwiOjI1NSxcIlJcIjoyNTUsXCJHXCI6MjU1LFwiQlwiOjI1NX0sXCJBY2NlbnQyXCI6e1wiJGlkXCI6XCIxMTIzXCIsXCJBXCI6MjU1LFwiUlwiOjE5MixcIkdcIjowLFwiQlwiOjB9LFwiQWNjZW50M1wiOntcIiRpZFwiOlwiMTEyNFwiLFwiQVwiOjEyNyxcIlJcIjoxNjUsXCJHXCI6MTY1LFwiQlwiOjE2NX0sXCJBY2NlbnQ0XCI6e1wiJGlkXCI6XCIxMTI1XCIsXCJBXCI6MTI3LFwiUlwiOjE2NSxcIkdcIjoxNjUsXCJCXCI6MTY1fSxcIkFjY2VudDVcIjp7XCIkaWRcIjpcIjExMjZcIixcIkFcIjoxMjcsXCJSXCI6MTY1LFwiR1wiOjE2NSxcIkJcIjoxNjV9LFwiQWNjZW50NlwiOntcIiRpZFwiOlwiMTEyN1wiLFwiQVwiOjI1NSxcIlJcIjoxNSxcIkdcIjoxNTgsXCJCXCI6MjEzfSxcIkFjY2VudDdcIjp7XCIkaWRcIjpcIjExMjhcIixcIkFcIjoyNTUsXCJSXCI6MTYwLFwiR1wiOjQzLFwiQlwiOjE0N30sXCJBY2NlbnQ4XCI6e1wiJGlkXCI6XCIxMTI5XCIsXCJBXCI6MjU1LFwiUlwiOjc4LFwiR1wiOjE2NyxcIkJcIjo0Nn19LFwiX2N1c3RvbVByZXNldENvbG9yc1wiOntcIiRpZFwiOlwiMTEzMFwifX19In0sIlNldHRpbmdzIjp7IiRpZCI6IjMxNDYiLCJJbXBhT3B0aW9ucyI6eyIkaWQiOiIzMTQ3IiwiTGVmdFRvUmlnaHQiOmZhbHNlLCJQYXlsb2FkT3B0aW9ucyI6Mn0sIlVzZUNvbXByZXNzaW9uIjpmYWxzZSwiQ29tcHJlc2lvblBlcmNlbnRhZ2UiOjUwLjAsIkluYWN0aXZlSW50ZXJ2YWxXaWR0aFRocmVzaG9sZCI6MzAuMCwiSW5hY3RpdmVJbnRlcnZhbFdpZHRoIjoxLjAsIlNwbGl0VGFza3MiOmZhbHNlLCJVc2VDbHVzdGVyIjpmYWxzZSwiRXBzaWxvbiI6NS4wLCJNaW5Qb2ludHNUb0Zvcm1BQ2x1c3RlciI6MiwiR2VuZXJhdGVJbnZpc2libGVTaGFwZXMiOmZhbHNlLCJTbWFydFRpbWVsaW5lVGFza1BlcmNlbnRhZ2VGaXQiOmZhbHNlfSwiSXNOZXciOmZhbHNlLCJJbXBvcnRUeXBlIjowLCJGaWxlUGF0aCI6bnVsbCwiVGltZUNvbmZpZ3VyYXRpb24iOnsiJGlkIjoiMzE0OCIsIlVzZVRpbWUiOmZhbHNlLCJXb3JrRGF5U3RhcnQiOiIwMDowMDowMCIsIldvcmtEYXlFbmQiOiIyMzo1OTowMCJ9LCJMYXN0VXNlZFRlbXBsYXRlSWQiOiJjYzI2Zjg2My0yN2NlLTQ4MGUtYTU4OS1iM2YxMmYyZDZlYjAiLCJMYXN0VXNlZFRoZW1lRGV0YWlscyI6eyIkaWQiOiIzMTQ5IiwiSWQiOiJlYTc1ZTNjMC1hMDA5LTQzMzktOWI4Ny02ZGNlYzBhNzhjNzciLCJUaXRsZSI6IlVudGl0bGVkIHRoZW1lIiwiQ2F0ZWdvcnkiOjJ9LCJGaXJzdFdlZWtPZlllYXIiOjAsIlBsYWNlTWlsZXN0b25lQXRUaGVCZWdpbm5pbmdPZlRoZURheSI6ZmFsc2UsIkRlcGVuZGVuY3lTY2hlZHVsaW5nU2V0dGluZ3MiOnsiJGlkIjoiMzE1MCIsIkRlcGVuZGVuY2llc1NjaGVkdWxpbmdNb2RlU2V0dGluZyI6IkZsZXhpYmxlIiwiRGVwZW5kZW5jaWVzUHJldmlvdXNTY2hlZHVsaW5nTW9kZSI6IkZsZXhpYmxlIiwiT25CcmVha2luZ0ZsZXhpYmxlU2NoZWR1bGluZ01vZGVTZXR0aW5nIjoiQXNrRXZlcnl0aW1lIiwiT25CcmVha2luZ1N0cmljdFNjaGVkdWxpbmdNb2RlU2V0dGluZyI6IkFza0V2ZXJ5dGltZSJ9LCJEZXBlbmRlbmN5TW9kdWxlRW5hYmxlZCI6dHJ1ZSwiRGVwZW5kZW5jaWVzIjp7Il9kZXBlbmRlbmNpZXMiOltdfX0="/>
  <p:tag name="__MASTER" val="__part_0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ELAPSEDTIMEEXTENSION" val="False"/>
  <p:tag name="OTLMARKERSHAPE" val="OTL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ENDDATE" val="2029-05-25T23:59:00.0000000"/>
  <p:tag name="OTLTIMEBANDWORKINGDAYS" val="Standard"/>
  <p:tag name="OTLTIMEBANDUSETIME" val="False"/>
  <p:tag name="OTLTIMEBANDTIMECONFIGWORKDAYSTART" val="00:00:00"/>
  <p:tag name="OTLTIMEBANDTIMECONFIGWORKDAYEND" val="23:59:00"/>
  <p:tag name="OTLTIMEBANDAPPENDYEARONYEARCHANGE" val="True"/>
  <p:tag name="OTLTIMEBANDSCALEMARKING" val="None"/>
  <p:tag name="OTLRIGHTENDCAPSMARGINRIGHT" val="133"/>
  <p:tag name="OTLLEFTENDCAPSMARGINLEFT" val="62.0366132723112"/>
  <p:tag name="OTLTIMEBANDFYSTARTMONTH" val="January"/>
  <p:tag name="OTLTIMEBANDSHOWFYLABEL" val="True"/>
  <p:tag name="OTLTIMEBANDUSESTARTINGOFTHEYEARFORFYNUMBERING" val="True"/>
  <p:tag name="OTLTIMEBANDRESERVEDLEFTAREAWIDTH" val="59.9359267734554"/>
  <p:tag name="OTLTIMEBANDRESERVEDLEFTAREAISSET" val="True"/>
  <p:tag name="OTLTIMEBANDDEPENABLED" val="Tru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16"/>
  <p:tag name="OTLTIMEBANDSPACINGBELOW" val="16"/>
  <p:tag name="OTLTIMEBANDSPACINGABOVEFORSWLANDTASKS" val="16"/>
  <p:tag name="OTLTIMEBANDSPACINGBELOWFORSWLANDTASKS" val="16"/>
  <p:tag name="OTLTIMEBANDSCALEFORMAT" val="MMM"/>
  <p:tag name="OTLTIMEBANDSCALETYPE" val="Quarters"/>
  <p:tag name="OTLTIMEBANDSHAPETYPE" val="RectangleTimeband"/>
  <p:tag name="OTLTIMEBANDSHAPEHEIGHT" val="30"/>
  <p:tag name="OTLTIMEBANDSHAPEPADDINGLEFT" val="0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1-04-03T00:00:00.0000000Z"/>
  <p:tag name="OTLENDDATE" val="2022-06-30T09:16:00.0000000Z"/>
  <p:tag name="OTLPERCENTAGE" val="15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1-07-03T00:00:00.0000000Z"/>
  <p:tag name="OTLENDDATE" val="2022-07-01T02:57:00.0000000Z"/>
  <p:tag name="OTLPERCENTAGE" val="20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1-01-01T00:00:00.0000000Z"/>
  <p:tag name="OTLENDDATE" val="2022-12-25T23:59:00.0000000Z"/>
  <p:tag name="OTLPERCENTAGE" val="80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1-01-04T19:35:00.0000000Z"/>
  <p:tag name="OTLENDDATE" val="2023-12-27T20:39:00.0000000Z"/>
  <p:tag name="OTLPERCENTAGE" val="50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1-01-06T00:00:00.0000000Z"/>
  <p:tag name="OTLENDDATE" val="2023-12-12T23:45:00.0000000Z"/>
  <p:tag name="OTLPERCENTAGE" val="10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1-07-03T23:59:00.0000000Z"/>
  <p:tag name="OTLENDDATE" val="2023-12-25T09:20:00.0000000Z"/>
  <p:tag name="OTLPERCENTAGE" val="20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Class II"/>
  <p:tag name="OTLDATE" val="2021-09-30T23:59:00.0000000"/>
  <p:tag name="OTLPOSITIONONTASK" val="None"/>
  <p:tag name="OTLRELATEDTASKID" val="00000000-0000-0000-0000-000000000000"/>
  <p:tag name="OTLWEEKNUMBERINGFORMAT" val="WNFormat1"/>
  <p:tag name="OTLWEEKNUMBERINGISVISIBLE" val="False"/>
  <p:tag name="OTLMILESTONESPACING" val="5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Class III"/>
  <p:tag name="OTLDATE" val="2021-02-07T23:59:00.0000000"/>
  <p:tag name="OTLPOSITIONONTASK" val="None"/>
  <p:tag name="OTLRELATEDTASKID" val="00000000-0000-0000-0000-000000000000"/>
  <p:tag name="OTLWEEKNUMBERINGFORMAT" val="WNFormat1"/>
  <p:tag name="OTLWEEKNUMBERINGISVISIBLE" val="False"/>
  <p:tag name="OTLMILESTONESPACING" val="5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Class I"/>
  <p:tag name="OTLDATE" val="2022-10-01T23:59:00.0000000"/>
  <p:tag name="OTLPOSITIONONTASK" val="None"/>
  <p:tag name="OTLRELATEDTASKID" val="00000000-0000-0000-0000-000000000000"/>
  <p:tag name="OTLWEEKNUMBERINGFORMAT" val="WNFormat1"/>
  <p:tag name="OTLWEEKNUMBERINGISVISIBLE" val="False"/>
  <p:tag name="OTLMILESTONESPACING" val="5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Publish data"/>
  <p:tag name="OTLDATE" val="2022-06-04T23:59:00.0000000Z"/>
  <p:tag name="OTLPOSITIONONTASK" val="None"/>
  <p:tag name="OTLRELATEDTASKID" val="00000000-0000-0000-0000-000000000000"/>
  <p:tag name="OTLWEEKNUMBERINGFORMAT" val="WNFormat1"/>
  <p:tag name="OTLWEEKNUMBERINGISVISIBLE" val="False"/>
  <p:tag name="OTLMILESTONESPACING" val="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China"/>
  <p:tag name="OTLDATE" val="2023-09-08T23:59:00.0000000"/>
  <p:tag name="OTLPOSITIONONTASK" val="None"/>
  <p:tag name="OTLRELATEDTASKID" val="00000000-0000-0000-0000-000000000000"/>
  <p:tag name="OTLWEEKNUMBERINGFORMAT" val="WNFormat1"/>
  <p:tag name="OTLWEEKNUMBERINGISVISIBLE" val="False"/>
  <p:tag name="OTLMILESTONESPACING" val="5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NZ"/>
  <p:tag name="OTLDATE" val="2022-06-30T23:59:00.0000000"/>
  <p:tag name="OTLPOSITIONONTASK" val="None"/>
  <p:tag name="OTLRELATEDTASKID" val="00000000-0000-0000-0000-000000000000"/>
  <p:tag name="OTLWEEKNUMBERINGFORMAT" val="WNFormat1"/>
  <p:tag name="OTLWEEKNUMBERINGISVISIBLE" val="False"/>
  <p:tag name="OTLMILESTONESPACING" val="5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South Korea"/>
  <p:tag name="OTLDATE" val="2022-03-17T23:59:00.0000000"/>
  <p:tag name="OTLPOSITIONONTASK" val="None"/>
  <p:tag name="OTLRELATEDTASKID" val="00000000-0000-0000-0000-000000000000"/>
  <p:tag name="OTLWEEKNUMBERINGFORMAT" val="WNFormat1"/>
  <p:tag name="OTLWEEKNUMBERINGISVISIBLE" val="False"/>
  <p:tag name="OTLMILESTONESPACING" val="5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Brazil"/>
  <p:tag name="OTLDATE" val="2022-11-06T23:59:00.0000000"/>
  <p:tag name="OTLPOSITIONONTASK" val="None"/>
  <p:tag name="OTLRELATEDTASKID" val="00000000-0000-0000-0000-000000000000"/>
  <p:tag name="OTLWEEKNUMBERINGFORMAT" val="WNFormat1"/>
  <p:tag name="OTLWEEKNUMBERINGISVISIBLE" val="False"/>
  <p:tag name="OTLMILESTONESPACING" val="5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Data refresh"/>
  <p:tag name="OTLDATE" val="2022-01-31T23:59:00.0000000Z"/>
  <p:tag name="OTLPOSITIONONTASK" val="None"/>
  <p:tag name="OTLRELATEDTASKID" val="00000000-0000-0000-0000-000000000000"/>
  <p:tag name="OTLWEEKNUMBERINGFORMAT" val="WNFormat1"/>
  <p:tag name="OTLWEEKNUMBERINGISVISIBLE" val="False"/>
  <p:tag name="OTLMILESTONESPACING" val="5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*Data refresh"/>
  <p:tag name="OTLDATE" val="2022-01-31T23:59:00.0000000"/>
  <p:tag name="OTLPOSITIONONTASK" val="None"/>
  <p:tag name="OTLRELATEDTASKID" val="00000000-0000-0000-0000-000000000000"/>
  <p:tag name="OTLWEEKNUMBERINGFORMAT" val="WNFormat1"/>
  <p:tag name="OTLWEEKNUMBERINGISVISIBLE" val="False"/>
  <p:tag name="OTLMILESTONESPACING" val="5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Publish data"/>
  <p:tag name="OTLDATE" val="2022-04-30T23:59:00.0000000Z"/>
  <p:tag name="OTLPOSITIONONTASK" val="None"/>
  <p:tag name="OTLRELATEDTASKID" val="00000000-0000-0000-0000-000000000000"/>
  <p:tag name="OTLWEEKNUMBERINGFORMAT" val="WNFormat1"/>
  <p:tag name="OTLWEEKNUMBERINGISVISIBLE" val="False"/>
  <p:tag name="OTLMILESTONESPACING" val="5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Class I"/>
  <p:tag name="OTLDATE" val="2022-09-05T23:59:00.0000000Z"/>
  <p:tag name="OTLPOSITIONONTASK" val="None"/>
  <p:tag name="OTLRELATEDTASKID" val="00000000-0000-0000-0000-000000000000"/>
  <p:tag name="OTLWEEKNUMBERINGFORMAT" val="WNFormat1"/>
  <p:tag name="OTLWEEKNUMBERINGISVISIBLE" val="False"/>
  <p:tag name="OTLMILESTONESPACING" val="5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Class III"/>
  <p:tag name="OTLDATE" val="2022-07-01T23:59:00.0000000Z"/>
  <p:tag name="OTLPOSITIONONTASK" val="None"/>
  <p:tag name="OTLRELATEDTASKID" val="00000000-0000-0000-0000-000000000000"/>
  <p:tag name="OTLWEEKNUMBERINGFORMAT" val="WNFormat1"/>
  <p:tag name="OTLWEEKNUMBERINGISVISIBLE" val="False"/>
  <p:tag name="OTLMILESTONESPACING" val="5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Push to Class IV"/>
  <p:tag name="OTLDATE" val="2023-09-06T23:59:00.0000000"/>
  <p:tag name="OTLPOSITIONONTASK" val="None"/>
  <p:tag name="OTLRELATEDTASKID" val="00000000-0000-0000-0000-000000000000"/>
  <p:tag name="OTLWEEKNUMBERINGFORMAT" val="WNFormat1"/>
  <p:tag name="OTLWEEKNUMBERINGISVISIBLE" val="False"/>
  <p:tag name="OTLMILESTONESPACING" val="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X3N3aW1sYW5lc1YyIjpbXSwiQ3VsdHVyZUluZm9OYW1lIjoiZW4tVVMiLCJTdHlsZU5hbWUiOm51bGwsIlZlcnNpb24iOnsiJGlkIjoiMiIsIlZlcnNpb24iOiI0LjEuMCIsIk9yaWdpbmFsQXNzZW1ibHlWZXJzaW9uIjoiNC4wMC4wMS4wMCIsIkVkaXRpb24iOiJQcm8iLCJMYXN0U2F2ZWRFZGl0aW9uIjo0LCJJc1BsdXNFZGl0aW9uIjp0cnVlLCJJc1Byb0VkaXRpb24iOnRydWV9LCJFZmZlY3QiOjAsIlN0eWxlIjp7IiRpZCI6IjMiLCJEZWZhdWx0RGVwZW5kZW5jeVN0eWxlIjp7IiRpZCI6IjQiLCJMaW5lU3R5bGUiOnsiJGlkIjoiNSIsIkxpbmVDb2xvciI6eyIkaWQiOiI2IiwiJHR5cGUiOiJOTFJFLkNvbW1vbi5Eb20uU29saWRDb2xvckJydXNoLCBOTFJFLkNvbW1vbiIsIkNvbG9yIjp7IiRpZCI6IjciLCJBIjoyNTUsIlIiOjAsIkciOjAsIkIiOjB9fSwiTGluZVdlaWdodCI6MS4wLCJMaW5lVHlwZSI6MCwiUGFyZW50U3R5bGUiOm51bGx9LCJFbmRBcnJvd2hlYWRMaW5lU3R5bGUiOnsiJGlkIjoiOCIsIktpbmQiOjEsIldpZHRoIjoxLCJMZW5ndGgiOjAsIlBhcmVudFN0eWxlIjpudWxsfSwiQnJpbmdUb0Zyb250Ijp0cnVlLCJFbGJvd1JhZGl1cyI6MC4wLCJNYXJnaW4iOnsiJGlkIjoiOSIsIlRvcCI6MC4wLCJMZWZ0IjowLjAsIlJpZ2h0IjowLjAsIkJvdHRvbSI6MC4wfSwiUGFkZGluZyI6eyIkaWQiOiIxMCIsIlRvcCI6MC4wLCJMZWZ0IjowLjAsIlJpZ2h0IjowLjAsIkJvdHRvbSI6MC4wfSwiQmFja2dyb3VuZCI6bnVsbCwiSXNWaXNpYmxlIjp0cnVlLCJXaWR0aCI6MC4wLCJIZWlnaHQiOjAuMCwiQm9yZGVyU3R5bGUiOm51bGwsIlBhcmVudFN0eWxlIjpudWxsfSwiQ3JpdGljYWxQYXRoU3R5bGUiOnsiJGlkIjoiMTEiLCJDcml0aWNhbFBhdGhTdHlsZU9wdGlvbnMiOjE0LCJMaW5lU3R5bGUiOnsiJGlkIjoiMTIiLCJMaW5lQ29sb3IiOnsiJGlkIjoiMTMiLCIkdHlwZSI6Ik5MUkUuQ29tbW9uLkRvbS5Tb2xpZENvbG9yQnJ1c2gsIE5MUkUuQ29tbW9uIiwiQ29sb3IiOnsiJGlkIjoiMTQiLCJBIjoyNTUsIlIiOjIyMiwiRyI6NTAsIkIiOjUwfX0sIkxpbmVXZWlnaHQiOjEuMCwiTGluZVR5cGUiOjAsIlBhcmVudFN0eWxlIjpudWxsfSwiVGl0bGVGb3JlZ3JvdW5kIjp7IiRpZCI6IjE1IiwiQ29sb3IiOnsiJGlkIjoiMTYiLCJBIjoyNTUsIlIiOjE3NiwiRyI6MTksIkIiOjI1fX0sIlNoYXBlc0JhY2tncm91bmQiOnsiJGlkIjoiMTciLCJDb2xvciI6eyIkaWQiOiIxOCIsIkEiOjI1NSwiUiI6MjUzLCJHIjoyMDMsIkIiOjIwOH19LCJTaGFwZXNCb3JkZXJTdHlsZSI6eyIkaWQiOiIxOSIsIkxpbmVDb2xvciI6eyIkaWQiOiIyMCIsIiR0eXBlIjoiTkxSRS5Db21tb24uRG9tLlNvbGlkQ29sb3JCcnVzaCwgTkxSRS5Db21tb24iLCJDb2xvciI6eyIkaWQiOiIyMSIsIkEiOjI1NSwiUiI6MjIyLCJHIjo1MCwiQiI6NTB9fSwiTGluZVdlaWdodCI6MS41LCJMaW5lVHlwZSI6MCwiUGFyZW50U3R5bGUiOm51bGx9LCJNYXJnaW4iOnsiJGlkIjoiMjIiLCJUb3AiOjAuMCwiTGVmdCI6MC4wLCJSaWdodCI6MC4wLCJCb3R0b20iOjAuMH0sIlBhZGRpbmciOnsiJGlkIjoiMjMiLCJUb3AiOjAuMCwiTGVmdCI6MC4wLCJSaWdodCI6MC4wLCJCb3R0b20iOjAuMH0sIkJhY2tncm91bmQiOm51bGwsIklzVmlzaWJsZSI6ZmFsc2UsIldpZHRoIjowLjAsIkhlaWdodCI6MC4wLCJCb3JkZXJTdHlsZSI6bnVsbCwiUGFyZW50U3R5bGUiOm51bGx9LCJQYW5lbHNTcGFjaW5nRGVmaW5pdGlvbiI6eyIkaWQiOiIyNCIsIlNwYWNpbmdBYm92ZVRpbWViYW5kIjoxNiwiU3BhY2luZ0JlbG93VGltZWJhbmQiOjE2LCJTcGFjaW5nQWJvdmVCZXR3ZWVuU3dpbWxhbmVzQW5kVGFza3MiOjE2LCJTcGFjaW5nQmVsb3dCZXR3ZWVuU3dpbWxhbmVzQW5kVGFza3MiOjE2fSwiVGltZWJhbmRTdHlsZSI6eyIkaWQiOiIyNSIsIlNjYWxlTWFya2luZyI6MSwiU2hhcGUiOjEwLCJTaGFwZVN0eWxlIjp7IiRpZCI6IjI2IiwiTWFyZ2luIjp7IiRpZCI6IjI3IiwiVG9wIjowLjAsIkxlZnQiOjEwLjAsIlJpZ2h0IjoxMC4wLCJCb3R0b20iOjAuMH0sIlBhZGRpbmciOnsiJGlkIjoiMjgiLCJUb3AiOjMuMCwiTGVmdCI6MC4wLCJSaWdodCI6MC4wLCJCb3R0b20iOjMuMH0sIkJhY2tncm91bmQiOnsiJGlkIjoiMjkiLCJDb2xvciI6eyIkaWQiOiIzMCIsIkEiOjI1NSwiUiI6MCwiRyI6MCwiQiI6MH19LCJJc1Zpc2libGUiOnRydWUsIldpZHRoIjo4NTguMCwiSGVpZ2h0IjoyMC4wLCJCb3JkZXJTdHlsZSI6eyIkaWQiOiIzMSIsIkxpbmVDb2xvciI6eyIkaWQiOiIzMiIsIiR0eXBlIjoiTkxSRS5Db21tb24uRG9tLlNvbGlkQ29sb3JCcnVzaCwgTkxSRS5Db21tb24iLCJDb2xvciI6eyIkaWQiOiIzMyIsIkEiOjI1NSwiUiI6MjU1LCJHIjowLCJCIjowfX0sIkxpbmVXZWlnaHQiOjAuMCwiTGluZVR5cGUiOjAsIlBhcmVudFN0eWxlIjpudWxsfSwiUGFyZW50U3R5bGUiOm51bGx9LCJNaWRkbGVUaWVyU2hhcGVTdHlsZSI6eyIkaWQiOiIzNCIsIk1hcmdpbiI6eyIkcmVmIjoiMjcifSwiUGFkZGluZyI6eyIkcmVmIjoiMjgifSwiQmFja2dyb3VuZCI6eyIkcmVmIjoiMjkifSwiSXNWaXNpYmxlIjp0cnVlLCJXaWR0aCI6ODU4LjAsIkhlaWdodCI6MjAuMCwiQm9yZGVyU3R5bGUiOnsiJGlkIjoiMzUiLCJMaW5lQ29sb3IiOm51bGwsIkxpbmVXZWlnaHQiOjAuMCwiTGluZVR5cGUiOjAsIlBhcmVudFN0eWxlIjpudWxsfSwiUGFyZW50U3R5bGUiOm51bGx9LCJCb3R0b21UaWVyU2hhcGVTdHlsZSI6eyIkaWQiOiIzNiIsIk1hcmdpbiI6eyIkcmVmIjoiMjcifSwiUGFkZGluZyI6eyIkcmVmIjoiMjgifSwiQmFja2dyb3VuZCI6eyIkcmVmIjoiMjkifSwiSXNWaXNpYmxlIjp0cnVlLCJXaWR0aCI6ODU4LjAsIkhlaWdodCI6MjAuMCwiQm9yZGVyU3R5bGUiOnsiJGlkIjoiMzciLCJMaW5lQ29sb3IiOm51bGwsIkxpbmVXZWlnaHQiOjAuMCwiTGluZVR5cGUiOjAsIlBhcmVudFN0eWxlIjpudWxsfSwiUGFyZW50U3R5bGUiOm51bGx9LCJSaWdodEVuZENhcHNTdHlsZSI6eyIkaWQiOiIzOCIsIkZvbnRTZXR0aW5ncyI6eyIkaWQiOiIzOSIsIkZvbnRTaXplIjoxOCwiRm9udE5hbWUiOiJDYWxpYnJpIiwiSXNCb2xkIjp0cnVlLCJJc0l0YWxpYyI6ZmFsc2UsIklzVW5kZXJsaW5lZCI6ZmFsc2UsIlBhcmVudFN0eWxlIjpudWxsfSwiQXV0b1NpemUiOjAsIkZvcmVncm91bmQiOnsiJGlkIjoiNDAiLCJDb2xvciI6eyIkaWQiOiI0MSIsIkEiOjI1NSwiUiI6MTg5LCJHIjo1OCwiQiI6NDh9fSwiTWF4V2lkdGgiOiJJbmZpbml0eSIsIk1heEhlaWdodCI6IkluZmluaXR5IiwiU21hcnRGb3JlZ3JvdW5kSXNBY3RpdmUiOmZhbHNlLCJIb3Jpem9udGFsQWxpZ25tZW50IjowLCJWZXJ0aWNhbEFsaWdubWVudCI6MCwiU21hcnRGb3JlZ3JvdW5kIjpudWxsLCJCYWNrZ3JvdW5kRmlsbFR5cGUiOjAsIk1hcmdpbiI6eyIkaWQiOiI0MiIsIlRvcCI6MC4wLCJMZWZ0IjowLjAsIlJpZ2h0IjoyMC4wLCJCb3R0b20iOjAuMH0sIlBhZGRpbmciOnsiJGlkIjoiNDMiLCJUb3AiOjAuMCwiTGVmdCI6MC4wLCJSaWdodCI6MC4wLCJCb3R0b20iOjAuMH0sIkJhY2tncm91bmQiOnsiJGlkIjoiNDQiLCJDb2xvciI6eyIkaWQiOiI0NSIsIkEiOjg5LCJSIjowLCJHIjowLCJCIjowfX0sIklzVmlzaWJsZSI6ZmFsc2UsIldpZHRoIjowLjAsIkhlaWdodCI6MC4wLCJCb3JkZXJTdHlsZSI6bnVsbCwiUGFyZW50U3R5bGUiOm51bGx9LCJMZWZ0RW5kQ2Fwc1N0eWxlIjp7IiRpZCI6IjQ2IiwiRm9udFNldHRpbmdzIjp7IiRpZCI6IjQ3IiwiRm9udFNpemUiOjE4LCJGb250TmFtZSI6IkNhbGlicmkiLCJJc0JvbGQiOnRydWUsIklzSXRhbGljIjpmYWxzZSwiSXNVbmRlcmxpbmVkIjpmYWxzZSwiUGFyZW50U3R5bGUiOm51bGx9LCJBdXRvU2l6ZSI6MCwiRm9yZWdyb3VuZCI6eyIkaWQiOiI0OCIsIkNvbG9yIjp7IiRpZCI6IjQ5IiwiQSI6MjU1LCJSIjoxODksIkciOjU4LCJCIjo0OH19LCJNYXhXaWR0aCI6IkluZmluaXR5IiwiTWF4SGVpZ2h0IjoiSW5maW5pdHkiLCJTbWFydEZvcmVncm91bmRJc0FjdGl2ZSI6ZmFsc2UsIkhvcml6b250YWxBbGlnbm1lbnQiOjAsIlZlcnRpY2FsQWxpZ25tZW50IjowLCJTbWFydEZvcmVncm91bmQiOm51bGwsIkJhY2tncm91bmRGaWxsVHlwZSI6MCwiTWFyZ2luIjp7IiRpZCI6IjUwIiwiVG9wIjowLjAsIkxlZnQiOjIwLjAsIlJpZ2h0IjowLjAsIkJvdHRvbSI6MC4wfSwiUGFkZGluZyI6eyIkaWQiOiI1MSIsIlRvcCI6MC4wLCJMZWZ0IjowLjAsIlJpZ2h0IjowLjAsIkJvdHRvbSI6MC4wfSwiQmFja2dyb3VuZCI6eyIkaWQiOiI1MiIsIkNvbG9yIjp7IiRyZWYiOiI0NSJ9fSwiSXNWaXNpYmxlIjpmYWxzZSwiV2lkdGgiOjAuMCwiSGVpZ2h0IjowLjAsIkJvcmRlclN0eWxlIjpudWxsLCJQYXJlbnRTdHlsZSI6bnVsbH0sIlRvZGF5VGV4dFN0eWxlIjp7IiRpZCI6IjUzIiwiRm9udFNldHRpbmdzIjp7IiRpZCI6IjU0IiwiRm9udFNpemUiOjEyLCJGb250TmFtZSI6IkNhbGlicmkiLCJJc0JvbGQiOmZhbHNlLCJJc0l0YWxpYyI6ZmFsc2UsIklzVW5kZXJsaW5lZCI6ZmFsc2UsIlBhcmVudFN0eWxlIjpudWxsfSwiQXV0b1NpemUiOjAsIkZvcmVncm91bmQiOnsiJGlkIjoiNTUiLCJDb2xvciI6eyIkaWQiOiI1Ni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1NyIsIlRvcCI6MC4wLCJMZWZ0IjowLjAsIlJpZ2h0IjowLjAsIkJvdHRvbSI6MC4wfSwiUGFkZGluZyI6eyIkaWQiOiI1OCIsIlRvcCI6MC4wLCJMZWZ0IjowLjAsIlJpZ2h0IjowLjAsIkJvdHRvbSI6MC4wfSwiQmFja2dyb3VuZCI6eyIkaWQiOiI1OSIsIkNvbG9yIjp7IiRyZWYiOiI0NSJ9fSwiSXNWaXNpYmxlIjp0cnVlLCJXaWR0aCI6MC4wLCJIZWlnaHQiOjAuMCwiQm9yZGVyU3R5bGUiOm51bGwsIlBhcmVudFN0eWxlIjpudWxsfSwiVG9kYXlNYXJrZXJTdHlsZSI6eyIkaWQiOiI2MCIsIk1hcmdpbiI6eyIkaWQiOiI2MSIsIlRvcCI6MC4wLCJMZWZ0IjowLjAsIlJpZ2h0IjowLjAsIkJvdHRvbSI6MC4wfSwiUGFkZGluZyI6eyIkaWQiOiI2MiIsIlRvcCI6MC4wLCJMZWZ0IjowLjAsIlJpZ2h0IjowLjAsIkJvdHRvbSI6MC4wfSwiQmFja2dyb3VuZCI6eyIkaWQiOiI2MyIsIkNvbG9yIjp7IiRpZCI6IjY0IiwiQSI6MjU1LCJSIjoyNTUsIkciOjAsIkIiOjB9fSwiSXNWaXNpYmxlIjp0cnVlLCJXaWR0aCI6MC4wLCJIZWlnaHQiOjAuMCwiQm9yZGVyU3R5bGUiOm51bGwsIlBhcmVudFN0eWxlIjpudWxsfSwiU2NhbGVTdHlsZSI6eyIkaWQiOiI2NSIsIlNoYXBlIjozLCJTaG93U2VnbWVudFNlcGFyYXRvcnMiOmZhbHNlLCJTZWdtZW50U2VwYXJhdG9yT3BhY2l0eSI6MzAsIkhhc0JlZW5WaXNpYmxlQmVmb3JlIjp0cnVlLCJGb250U2V0dGluZ3MiOnsiJGlkIjoiNjYiLCJGb250U2l6ZSI6MTIsIkZvbnROYW1lIjoiQ2FsaWJyaSIsIklzQm9sZCI6ZmFsc2UsIklzSXRhbGljIjpmYWxzZSwiSXNVbmRlcmxpbmVkIjpmYWxzZSwiUGFyZW50U3R5bGUiOm51bGx9LCJBdXRvU2l6ZSI6MCwiRm9yZWdyb3VuZCI6eyIkaWQiOiI2NyIsIkNvbG9yIjp7IiRpZCI6IjY4IiwiQSI6MjU1LCJSIjoyMzEsIkciOjIzMCwiQiI6MjMwfX0sIk1heFdpZHRoIjoyMDAuMCwiTWF4SGVpZ2h0IjoiSW5maW5pdHkiLCJTbWFydEZvcmVncm91bmRJc0FjdGl2ZSI6ZmFsc2UsIkhvcml6b250YWxBbGlnbm1lbnQiOjAsIlZlcnRpY2FsQWxpZ25tZW50IjoxLCJTbWFydEZvcmVncm91bmQiOm51bGwsIkJhY2tncm91bmRGaWxsVHlwZSI6MCwiTWFyZ2luIjp7IiRpZCI6IjY5IiwiVG9wIjowLjAsIkxlZnQiOjUuMCwiUmlnaHQiOjAuMCwiQm90dG9tIjowLjB9LCJQYWRkaW5nIjp7IiRpZCI6IjcwIiwiVG9wIjowLjAsIkxlZnQiOjAuMCwiUmlnaHQiOjAuMCwiQm90dG9tIjowLjB9LCJCYWNrZ3JvdW5kIjp7IiRpZCI6IjcxIiwiQ29sb3IiOnsiJHJlZiI6IjQ1In19LCJJc1Zpc2libGUiOnRydWUsIldpZHRoIjowLjAsIkhlaWdodCI6MC4wLCJCb3JkZXJTdHlsZSI6bnVsbCwiUGFyZW50U3R5bGUiOm51bGx9LCJTaW5nbGVTY2FsZVNoYXBlU3R5bGUiOnsiJGlkIjoiNzIiLCJTaGFwZSI6MywiSGVpZ2h0IjoyMC4wfSwiTWlkZGxlVGllclNjYWxlU3R5bGUiOnsiJGlkIjoiNzMiLCJTaGFwZSI6MywiU2hvd1NlZ21lbnRTZXBhcmF0b3JzIjpmYWxzZSwiU2VnbWVudFNlcGFyYXRvck9wYWNpdHkiOjMwLCJIYXNCZWVuVmlzaWJsZUJlZm9yZSI6ZmFsc2UsIkZvbnRTZXR0aW5ncyI6eyIkaWQiOiI3NCIsIkZvbnRTaXplIjoxMiwiRm9udE5hbWUiOiJDYWxpYnJpIiwiSXNCb2xkIjpmYWxzZSwiSXNJdGFsaWMiOmZhbHNlLCJJc1VuZGVybGluZWQiOmZhbHNlLCJQYXJlbnRTdHlsZSI6bnVsbH0sIkF1dG9TaXplIjowLCJGb3JlZ3JvdW5kIjp7IiRyZWYiOiI2NyJ9LCJNYXhXaWR0aCI6MjAwLjAsIk1heEhlaWdodCI6IkluZmluaXR5IiwiU21hcnRGb3JlZ3JvdW5kSXNBY3RpdmUiOmZhbHNlLCJIb3Jpem9udGFsQWxpZ25tZW50IjowLCJWZXJ0aWNhbEFsaWdubWVudCI6MSwiU21hcnRGb3JlZ3JvdW5kIjpudWxsLCJCYWNrZ3JvdW5kRmlsbFR5cGUiOjAsIk1hcmdpbiI6eyIkcmVmIjoiNjkifSwiUGFkZGluZyI6eyIkcmVmIjoiNzAifSwiQmFja2dyb3VuZCI6eyIkcmVmIjoiNzEifSwiSXNWaXNpYmxlIjpmYWxzZSwiV2lkdGgiOjAuMCwiSGVpZ2h0IjowLjAsIkJvcmRlclN0eWxlIjpudWxsLCJQYXJlbnRTdHlsZSI6bnVsbH0sIkJvdHRvbVRpZXJTY2FsZVN0eWxlIjp7IiRpZCI6Ijc1IiwiU2hhcGUiOjMsIlNob3dTZWdtZW50U2VwYXJhdG9ycyI6ZmFsc2UsIlNlZ21lbnRTZXBhcmF0b3JPcGFjaXR5IjozMCwiSGFzQmVlblZpc2libGVCZWZvcmUiOmZhbHNlLCJGb250U2V0dGluZ3MiOnsiJGlkIjoiNzYiLCJGb250U2l6ZSI6MTIsIkZvbnROYW1lIjoiQ2FsaWJyaSIsIklzQm9sZCI6ZmFsc2UsIklzSXRhbGljIjpmYWxzZSwiSXNVbmRlcmxpbmVkIjpmYWxzZSwiUGFyZW50U3R5bGUiOm51bGx9LCJBdXRvU2l6ZSI6MCwiRm9yZWdyb3VuZCI6eyIkcmVmIjoiNjcifSwiTWF4V2lkdGgiOjIwMC4wLCJNYXhIZWlnaHQiOiJJbmZpbml0eSIsIlNtYXJ0Rm9yZWdyb3VuZElzQWN0aXZlIjpmYWxzZSwiSG9yaXpvbnRhbEFsaWdubWVudCI6MCwiVmVydGljYWxBbGlnbm1lbnQiOjEsIlNtYXJ0Rm9yZWdyb3VuZCI6bnVsbCwiQmFja2dyb3VuZEZpbGxUeXBlIjowLCJNYXJnaW4iOnsiJHJlZiI6IjY5In0sIlBhZGRpbmciOnsiJHJlZiI6IjcwIn0sIkJhY2tncm91bmQiOnsiJHJlZiI6IjcxIn0sIklzVmlzaWJsZSI6ZmFsc2UsIldpZHRoIjowLjAsIkhlaWdodCI6MC4wLCJCb3JkZXJTdHlsZSI6bnVsbCwiUGFyZW50U3R5bGUiOm51bGx9LCJFbGFwc2VkVGltZUJhY2tncm91bmQiOnsiJGlkIjoiNzciLCJDb2xvciI6eyIkaWQiOiI3OCIsIkEiOjE5MSwiUiI6MjU1LCJHIjowLCJCIjowfX0sIkFwcGVuZFllYXJPblllYXJDaGFuZ2UiOmZhbHNlLCJFbGFwc2VkVGltZUZvcm1hdCI6MiwiVG9kYXlNYXJrZXJQb3NpdGlvbiI6MywiUXVpY2tQb3NpdGlvbiI6MywiQWJzb2x1dGVQb3NpdGlvbiI6NDMyLjAsIk1hcmdpbiI6eyIkaWQiOiI3OSIsIlRvcCI6MC4wLCJMZWZ0IjoxMC4wLCJSaWdodCI6MTAuMCwiQm90dG9tIjowLjB9LCJQYWRkaW5nIjp7IiRpZCI6IjgwIiwiVG9wIjowLjAsIkxlZnQiOjAuMCwiUmlnaHQiOjAuMCwiQm90dG9tIjowLjB9LCJCYWNrZ3JvdW5kIjp7IiRpZCI6IjgxIiwiQ29sb3IiOnsiJGlkIjoiODIiLCJBIjoyNTUsIlIiOjExNSwiRyI6MTE1LCJCIjoxMTV9fSwiSXNWaXNpYmxlIjp0cnVlLCJXaWR0aCI6MC4wLCJIZWlnaHQiOjAuMCwiQm9yZGVyU3R5bGUiOm51bGwsIlBhcmVudFN0eWxlIjpudWxsfSwiRGVmYXVsdE1pbGVzdG9uZVN0eWxlIjp7IiRpZCI6IjgzIiwiU2hhcGUiOjksIkNvbm5lY3Rvck1hcmdpbiI6eyIkaWQiOiI4NCIsIlRvcCI6MC4wLCJMZWZ0IjoyLjAsIlJpZ2h0IjoyLjAsIkJvdHRvbSI6MC4wfSwiQ29ubmVjdG9yU3R5bGUiOnsiJGlkIjoiODUiLCJMaW5lQ29sb3IiOnsiJGlkIjoiODYiLCIkdHlwZSI6Ik5MUkUuQ29tbW9uLkRvbS5Tb2xpZENvbG9yQnJ1c2gsIE5MUkUuQ29tbW9uIiwiQ29sb3IiOnsiJGlkIjoiODciLCJBIjoxMjcsIlIiOjIzNywiRyI6MTI1LCJCIjo0OX19LCJMaW5lV2VpZ2h0IjoxLjAsIkxpbmVUeXBlIjowLCJQYXJlbnRTdHlsZSI6bnVsbH0sIklzQmVsb3dUaW1lYmFuZCI6dHJ1ZSwiUG9zaXRpb25PblRhc2siOjAsIkhpZGVEYXRlIjpmYWxzZSwiU2hhcGVTaXplIjoxLCJTcGFjaW5nIjoyLjAsIlBhZGRpbmciOnsiJGlkIjoiODgiLCJUb3AiOjcuMCwiTGVmdCI6My4wLCJSaWdodCI6MC4wLCJCb3R0b20iOjIuMH0sIlNoYXBlU3R5bGUiOnsiJGlkIjoiODkiLCJNYXJnaW4iOnsiJGlkIjoiOTAiLCJUb3AiOjAuMCwiTGVmdCI6MC4wLCJSaWdodCI6MC4wLCJCb3R0b20iOjAuMH0sIlBhZGRpbmciOnsiJGlkIjoiOTEiLCJUb3AiOjAuMCwiTGVmdCI6MC4wLCJSaWdodCI6MC4wLCJCb3R0b20iOjAuMH0sIkJhY2tncm91bmQiOnsiJGlkIjoiOTIiLCJDb2xvciI6eyIkaWQiOiI5MyIsIkEiOjI1NSwiUiI6MTMzLCJHIjoxOTMsIkIiOjU4fX0sIklzVmlzaWJsZSI6dHJ1ZSwiV2lkdGgiOjE4LjAsIkhlaWdodCI6MjAuMCwiQm9yZGVyU3R5bGUiOnsiJGlkIjoiOTQiLCJMaW5lQ29sb3IiOnsiJGlkIjoiOTUiLCIkdHlwZSI6Ik5MUkUuQ29tbW9uLkRvbS5Tb2xpZENvbG9yQnJ1c2gsIE5MUkUuQ29tbW9uIiwiQ29sb3IiOnsiJGlkIjoiOTYiLCJBIjoyNTUsIlIiOjIzNCwiRyI6MjIsIkIiOjMwfX0sIkxpbmVXZWlnaHQiOjAuMCwiTGluZVR5cGUiOjAsIlBhcmVudFN0eWxlIjpudWxsfSwiUGFyZW50U3R5bGUiOm51bGx9LCJUaXRsZVN0eWxlIjp7IiRpZCI6Ijk3IiwiRm9udFNldHRpbmdzIjp7IiRpZCI6Ijk4IiwiRm9udFNpemUiOjExLCJGb250TmFtZSI6IkNhbGlicmkiLCJJc0JvbGQiOnRydWUsIklzSXRhbGljIjpmYWxzZSwiSXNVbmRlcmxpbmVkIjpmYWxzZSwiUGFyZW50U3R5bGUiOm51bGx9LCJBdXRvU2l6ZSI6MCwiRm9yZWdyb3VuZCI6eyIkaWQiOiI5OSIsIkNvbG9yIjp7IiRpZCI6IjEwMCIsIkEiOjI1NSwiUiI6MCwiRyI6MCwiQiI6MH19LCJNYXhXaWR0aCI6MjAwLjAsIk1heEhlaWdodCI6IkluZmluaXR5IiwiU21hcnRGb3JlZ3JvdW5kSXNBY3RpdmUiOmZhbHNlLCJIb3Jpem9udGFsQWxpZ25tZW50IjoxLCJWZXJ0aWNhbEFsaWdubWVudCI6MCwiU21hcnRGb3JlZ3JvdW5kIjpudWxsLCJCYWNrZ3JvdW5kRmlsbFR5cGUiOjAsIk1hcmdpbiI6eyIkaWQiOiIxMDEiLCJUb3AiOjAuMCwiTGVmdCI6MC4wLCJSaWdodCI6MC4wLCJCb3R0b20iOjAuMH0sIlBhZGRpbmciOnsiJGlkIjoiMTAyIiwiVG9wIjowLjAsIkxlZnQiOjAuMCwiUmlnaHQiOjAuMCwiQm90dG9tIjowLjB9LCJCYWNrZ3JvdW5kIjp7IiRpZCI6IjEwMyIsIkNvbG9yIjp7IiRpZCI6IjEwNCIsIkEiOjAsIlIiOjI1NSwiRyI6MjU1LCJCIjoyNTV9fSwiSXNWaXNpYmxlIjp0cnVlLCJXaWR0aCI6MC4wLCJIZWlnaHQiOjAuMCwiQm9yZGVyU3R5bGUiOm51bGwsIlBhcmVudFN0eWxlIjpudWxsfSwiRGF0ZVN0eWxlIjp7IiRpZCI6IjEwNSIsIkZvbnRTZXR0aW5ncyI6eyIkaWQiOiIxMDYiLCJGb250U2l6ZSI6MTAsIkZvbnROYW1lIjoiQ2FsaWJyaSIsIklzQm9sZCI6ZmFsc2UsIklzSXRhbGljIjpmYWxzZSwiSXNVbmRlcmxpbmVkIjpmYWxzZSwiUGFyZW50U3R5bGUiOm51bGx9LCJBdXRvU2l6ZSI6MCwiRm9yZWdyb3VuZCI6eyIkaWQiOiIxMDciLCJDb2xvciI6eyIkaWQiOiIxMDgiLCJBIjoyNTUsIlIiOjExNSwiRyI6MTE1LCJCIjoxMTV9fSwiTWF4V2lkdGgiOjIwMC4wLCJNYXhIZWlnaHQiOiJJbmZpbml0eSIsIlNtYXJ0Rm9yZWdyb3VuZElzQWN0aXZlIjpmYWxzZSwiSG9yaXpvbnRhbEFsaWdubWVudCI6MSwiVmVydGljYWxBbGlnbm1lbnQiOjAsIlNtYXJ0Rm9yZWdyb3VuZCI6bnVsbCwiQmFja2dyb3VuZEZpbGxUeXBlIjowLCJNYXJnaW4iOnsiJGlkIjoiMTA5IiwiVG9wIjowLjAsIkxlZnQiOjAuMCwiUmlnaHQiOjAuMCwiQm90dG9tIjowLjB9LCJQYWRkaW5nIjp7IiRpZCI6IjExMCIsIlRvcCI6MC4wLCJMZWZ0IjowLjAsIlJpZ2h0IjowLjAsIkJvdHRvbSI6MC4wfSwiQmFja2dyb3VuZCI6eyIkaWQiOiIxMTEiLCJDb2xvciI6eyIkaWQiOiIxMTIiLCJBIjowLCJSIjoyNTUsIkciOjI1NSwiQiI6MjU1fX0sIklzVmlzaWJsZSI6dHJ1ZSwiV2lkdGgiOjAuMCwiSGVpZ2h0IjowLjAsIkJvcmRlclN0eWxlIjpudWxsLCJQYXJlbnRTdHlsZSI6bnVsbH0sIkRhdGVGb3JtYXQiOnsiJGlkIjoiMTEz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xNCIsIkZvcm1hdCI6MCwiSXNWaXNpYmxlIjpmYWxzZSwiTGFzdEtub3duVmlzaWJpbGl0eVN0YXRlIjpmYWxzZX0sIklzVmlzaWJsZSI6dHJ1ZSwiUGFyZW50U3R5bGUiOm51bGx9LCJEZWZhdWx0TW90U3R5bGUiOnsiJGlkIjoiMTE1IiwiU2hhcGUiOjksIkNvbm5lY3Rvck1hcmdpbiI6eyIkaWQiOiIxMTYiLCJUb3AiOjAuMCwiTGVmdCI6Mi4wLCJSaWdodCI6Mi4wLCJCb3R0b20iOjAuMH0sIkNvbm5lY3RvclN0eWxlIjp7IiRpZCI6IjExNyIsIkxpbmVDb2xvciI6eyIkaWQiOiIxMTgiLCIkdHlwZSI6Ik5MUkUuQ29tbW9uLkRvbS5Tb2xpZENvbG9yQnJ1c2gsIE5MUkUuQ29tbW9uIiwiQ29sb3IiOnsiJGlkIjoiMTE5IiwiQSI6MTI3LCJSIjoyMzcsIkciOjEyNSwiQiI6NDl9fSwiTGluZVdlaWdodCI6MS4wLCJMaW5lVHlwZSI6MCwiUGFyZW50U3R5bGUiOm51bGx9LCJJc0JlbG93VGltZWJhbmQiOnRydWUsIlBvc2l0aW9uT25UYXNrIjoxLCJIaWRlRGF0ZSI6ZmFsc2UsIlNoYXBlU2l6ZSI6MSwiU3BhY2luZyI6Mi4wLCJQYWRkaW5nIjp7IiRpZCI6IjEyMCIsIlRvcCI6Ny4wLCJMZWZ0IjozLjAsIlJpZ2h0IjowLjAsIkJvdHRvbSI6Mi4wfSwiU2hhcGVTdHlsZSI6eyIkaWQiOiIxMjEiLCJNYXJnaW4iOnsiJGlkIjoiMTIyIiwiVG9wIjowLjAsIkxlZnQiOjAuMCwiUmlnaHQiOjAuMCwiQm90dG9tIjowLjB9LCJQYWRkaW5nIjp7IiRpZCI6IjEyMyIsIlRvcCI6MC4wLCJMZWZ0IjowLjAsIlJpZ2h0IjowLjAsIkJvdHRvbSI6MC4wfSwiQmFja2dyb3VuZCI6eyIkaWQiOiIxMjQiLCJDb2xvciI6eyIkaWQiOiIxMjUiLCJBIjoyNTUsIlIiOjEzMywiRyI6MTkzLCJCIjo1OH19LCJJc1Zpc2libGUiOnRydWUsIldpZHRoIjoxOC4wLCJIZWlnaHQiOjIwLjAsIkJvcmRlclN0eWxlIjp7IiRpZCI6IjEyNiIsIkxpbmVDb2xvciI6eyIkaWQiOiIxMjciLCIkdHlwZSI6Ik5MUkUuQ29tbW9uLkRvbS5Tb2xpZENvbG9yQnJ1c2gsIE5MUkUuQ29tbW9uIiwiQ29sb3IiOnsiJGlkIjoiMTI4IiwiQSI6MjU1LCJSIjoyMzQsIkciOjIyLCJCIjozMH19LCJMaW5lV2VpZ2h0IjowLjAsIkxpbmVUeXBlIjowLCJQYXJlbnRTdHlsZSI6bnVsbH0sIlBhcmVudFN0eWxlIjpudWxsfSwiVGl0bGVTdHlsZSI6eyIkaWQiOiIxMjkiLCJGb250U2V0dGluZ3MiOnsiJGlkIjoiMTMwIiwiRm9udFNpemUiOjExLCJGb250TmFtZSI6IkNhbGlicmkiLCJJc0JvbGQiOnRydWUsIklzSXRhbGljIjpmYWxzZSwiSXNVbmRlcmxpbmVkIjpmYWxzZSwiUGFyZW50U3R5bGUiOm51bGx9LCJBdXRvU2l6ZSI6MCwiRm9yZWdyb3VuZCI6eyIkaWQiOiIxMzEiLCJDb2xvciI6eyIkaWQiOiIxMzI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MTMzIiwiVG9wIjowLjAsIkxlZnQiOjAuMCwiUmlnaHQiOjAuMCwiQm90dG9tIjowLjB9LCJQYWRkaW5nIjp7IiRpZCI6IjEzNCIsIlRvcCI6MC4wLCJMZWZ0IjowLjAsIlJpZ2h0IjowLjAsIkJvdHRvbSI6MC4wfSwiQmFja2dyb3VuZCI6eyIkaWQiOiIxMzUiLCJDb2xvciI6eyIkaWQiOiIxMzYiLCJBIjowLCJSIjoyNTUsIkciOjI1NSwiQiI6MjU1fX0sIklzVmlzaWJsZSI6dHJ1ZSwiV2lkdGgiOjAuMCwiSGVpZ2h0IjowLjAsIkJvcmRlclN0eWxlIjpudWxsLCJQYXJlbnRTdHlsZSI6bnVsbH0sIkRhdGVTdHlsZSI6eyIkaWQiOiIxMzciLCJGb250U2V0dGluZ3MiOnsiJGlkIjoiMTM4IiwiRm9udFNpemUiOjEwLCJGb250TmFtZSI6IkNhbGlicmkiLCJJc0JvbGQiOmZhbHNlLCJJc0l0YWxpYyI6ZmFsc2UsIklzVW5kZXJsaW5lZCI6ZmFsc2UsIlBhcmVudFN0eWxlIjpudWxsfSwiQXV0b1NpemUiOjAsIkZvcmVncm91bmQiOnsiJGlkIjoiMTM5IiwiQ29sb3IiOnsiJGlkIjoiMTQwIiwiQSI6MjU1LCJSIjoxMTUsIkciOjExNSwiQiI6MTE1fX0sIk1heFdpZHRoIjoyMDAuMCwiTWF4SGVpZ2h0IjoiSW5maW5pdHkiLCJTbWFydEZvcmVncm91bmRJc0FjdGl2ZSI6ZmFsc2UsIkhvcml6b250YWxBbGlnbm1lbnQiOjEsIlZlcnRpY2FsQWxpZ25tZW50IjowLCJTbWFydEZvcmVncm91bmQiOm51bGwsIkJhY2tncm91bmRGaWxsVHlwZSI6MCwiTWFyZ2luIjp7IiRpZCI6IjE0MSIsIlRvcCI6MC4wLCJMZWZ0IjowLjAsIlJpZ2h0IjowLjAsIkJvdHRvbSI6MC4wfSwiUGFkZGluZyI6eyIkaWQiOiIxNDIiLCJUb3AiOjAuMCwiTGVmdCI6MC4wLCJSaWdodCI6MC4wLCJCb3R0b20iOjAuMH0sIkJhY2tncm91bmQiOnsiJGlkIjoiMTQzIiwiQ29sb3IiOnsiJGlkIjoiMTQ0IiwiQSI6MCwiUiI6MjU1LCJHIjoyNTUsIkIiOjI1NX19LCJJc1Zpc2libGUiOnRydWUsIldpZHRoIjowLjAsIkhlaWdodCI6MC4wLCJCb3JkZXJTdHlsZSI6bnVsbCwiUGFyZW50U3R5bGUiOm51bGx9LCJEYXRlRm9ybWF0Ijp7IiRpZCI6IjE0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DYiLCJGb3JtYXQiOjAsIklzVmlzaWJsZSI6ZmFsc2UsIkxhc3RLbm93blZpc2liaWxpdHlTdGF0ZSI6ZmFsc2V9LCJJc1Zpc2libGUiOnRydWUsIlBhcmVudFN0eWxlIjpudWxsfSwiRGVmYXVsdFRhc2tTdHlsZSI6eyIkaWQiOiIxNDciLCJTaGFwZSI6NiwiU2hhcGVUaGlja25lc3MiOjEsIkR1cmF0aW9uRm9ybWF0IjowLCJJbmNsdWRlTm9uV29ya2luZ0RheXNJbkR1cmF0aW9uIjpmYWxzZSwiUGVyY2VudGFnZUNvbXBsZXRlU3R5bGUiOnsiJGlkIjoiMTQ4IiwiRm9udFNldHRpbmdzIjp7IiRpZCI6IjE0OSIsIkZvbnRTaXplIjoxMCwiRm9udE5hbWUiOiJDYWxpYnJpIiwiSXNCb2xkIjpmYWxzZSwiSXNJdGFsaWMiOmZhbHNlLCJJc1VuZGVybGluZWQiOmZhbHNlLCJQYXJlbnRTdHlsZSI6bnVsbH0sIkF1dG9TaXplIjowLCJGb3JlZ3JvdW5kIjp7IiRpZCI6IjE1MCIsIkNvbG9yIjp7IiRpZCI6IjE1MSIsIkEiOjI1NSwiUiI6MTkyLCJHIjo4MCwiQiI6Nzd9fSwiTWF4V2lkdGgiOjIwMC4wLCJNYXhIZWlnaHQiOiJJbmZpbml0eSIsIlNtYXJ0Rm9yZWdyb3VuZElzQWN0aXZlIjpmYWxzZSwiSG9yaXpvbnRhbEFsaWdubWVudCI6MSwiVmVydGljYWxBbGlnbm1lbnQiOjAsIlNtYXJ0Rm9yZWdyb3VuZCI6bnVsbCwiQmFja2dyb3VuZEZpbGxUeXBlIjowLCJNYXJnaW4iOnsiJGlkIjoiMTUyIiwiVG9wIjowLjAsIkxlZnQiOjAuMCwiUmlnaHQiOjAuMCwiQm90dG9tIjowLjB9LCJQYWRkaW5nIjp7IiRpZCI6IjE1MyIsIlRvcCI6MC4wLCJMZWZ0IjowLjAsIlJpZ2h0IjowLjAsIkJvdHRvbSI6MC4wfSwiQmFja2dyb3VuZCI6eyIkaWQiOiIxNTQiLCJDb2xvciI6eyIkaWQiOiIxNTUiLCJBIjo4OSwiUiI6MCwiRyI6MCwiQiI6MH19LCJJc1Zpc2libGUiOnRydWUsIldpZHRoIjowLjAsIkhlaWdodCI6MC4wLCJCb3JkZXJTdHlsZSI6bnVsbCwiUGFyZW50U3R5bGUiOm51bGx9LCJEdXJhdGlvblN0eWxlIjp7IiRpZCI6IjE1NiIsIkZvbnRTZXR0aW5ncyI6eyIkaWQiOiIxNTciLCJGb250U2l6ZSI6MTIsIkZvbnROYW1lIjoiQ2FsaWJyaSIsIklzQm9sZCI6dHJ1ZSwiSXNJdGFsaWMiOnRydWUsIklzVW5kZXJsaW5lZCI6ZmFsc2UsIlBhcmVudFN0eWxlIjpudWxsfSwiQXV0b1NpemUiOjAsIkZvcmVncm91bmQiOnsiJGlkIjoiMTU4IiwiQ29sb3IiOnsiJGlkIjoiMTU5IiwiQSI6MjU1LCJSIjoxMTUsIkciOjExNSwiQiI6MTE1fX0sIk1heFdpZHRoIjoyMDAuMCwiTWF4SGVpZ2h0IjoiSW5maW5pdHkiLCJTbWFydEZvcmVncm91bmRJc0FjdGl2ZSI6ZmFsc2UsIkhvcml6b250YWxBbGlnbm1lbnQiOjAsIlZlcnRpY2FsQWxpZ25tZW50IjowLCJTbWFydEZvcmVncm91bmQiOm51bGwsIkJhY2tncm91bmRGaWxsVHlwZSI6MCwiTWFyZ2luIjp7IiRpZCI6IjE2MCIsIlRvcCI6MC4wLCJMZWZ0IjowLjAsIlJpZ2h0IjowLjAsIkJvdHRvbSI6MC4wfSwiUGFkZGluZyI6eyIkaWQiOiIxNjEiLCJUb3AiOjAuMCwiTGVmdCI6MC4wLCJSaWdodCI6MC4wLCJCb3R0b20iOjAuMH0sIkJhY2tncm91bmQiOnsiJGlkIjoiMTYyIiwiQ29sb3IiOnsiJGlkIjoiMTYzIiwiQSI6MCwiUiI6MjU1LCJHIjoyNTUsIkIiOjI1NX19LCJJc1Zpc2libGUiOnRydWUsIldpZHRoIjowLjAsIkhlaWdodCI6MC4wLCJCb3JkZXJTdHlsZSI6bnVsbCwiUGFyZW50U3R5bGUiOm51bGx9LCJIb3Jpem9udGFsQ29ubmVjdG9yU3R5bGUiOnsiJGlkIjoiMTY0IiwiTGluZUNvbG9yIjp7IiRpZCI6IjE2NSIsIiR0eXBlIjoiTkxSRS5Db21tb24uRG9tLlNvbGlkQ29sb3JCcnVzaCwgTkxSRS5Db21tb24iLCJDb2xvciI6eyIkaWQiOiIxNjYiLCJBIjoyNTUsIlIiOjIwNCwiRyI6MjA0LCJCIjoyMDR9fSwiTGluZVdlaWdodCI6MS4wLCJMaW5lVHlwZSI6MCwiUGFyZW50U3R5bGUiOm51bGx9LCJWZXJ0aWNhbENvbm5lY3RvclN0eWxlIjp7IiRpZCI6IjE2NyIsIkxpbmVDb2xvciI6eyIkaWQiOiIxNjgiLCIkdHlwZSI6Ik5MUkUuQ29tbW9uLkRvbS5Tb2xpZENvbG9yQnJ1c2gsIE5MUkUuQ29tbW9uIiwiQ29sb3IiOnsiJGlkIjoiMTY5IiwiQSI6MjU1LCJSIjoyMDQsIkciOjIwNCwiQiI6MjA0fX0sIkxpbmVXZWlnaHQiOjEuMCwiTGluZVR5cGUiOjAsIlBhcmVudFN0eWxlIjpudWxsfSwiTWFyZ2luIjpudWxsLCJTdGFydERhdGVQb3NpdGlvbiI6MCwiRW5kRGF0ZVBvc2l0aW9uIjowLCJEYXRlSXNWaXNpYmxlIjp0cnVlLCJUaXRsZVBvc2l0aW9uIjoyLCJEdXJhdGlvblBvc2l0aW9uIjo0LCJQZXJjZW50YWdlQ29tcGxldGVkUG9zaXRpb24iOjIsIlNwYWNpbmciOjUsIklzQmVsb3dUaW1lYmFuZCI6ZmFsc2UsIlBlcmNlbnRhZ2VDb21wbGV0ZVNoYXBlT3BhY2l0eSI6MzUsIlNoYXBlU3R5bGUiOnsiJGlkIjoiMTcwIiwiTWFyZ2luIjp7IiRpZCI6IjE3MSIsIlRvcCI6MC4wLCJMZWZ0Ijo0LjAsIlJpZ2h0Ijo0LjAsIkJvdHRvbSI6MC4wfSwiUGFkZGluZyI6eyIkaWQiOiIxNzIiLCJUb3AiOjAuMCwiTGVmdCI6MC4wLCJSaWdodCI6MC4wLCJCb3R0b20iOjAuMH0sIkJhY2tncm91bmQiOnsiJGlkIjoiMTczIiwiQ29sb3IiOnsiJGlkIjoiMTc0IiwiQSI6MjU1LCJSIjo4OSwiRyI6ODksIkIiOjg5fX0sIklzVmlzaWJsZSI6dHJ1ZSwiV2lkdGgiOjAuMCwiSGVpZ2h0IjoxNi4wLCJCb3JkZXJTdHlsZSI6eyIkaWQiOiIxNzUiLCJMaW5lQ29sb3IiOnsiJGlkIjoiMTc2IiwiJHR5cGUiOiJOTFJFLkNvbW1vbi5Eb20uU29saWRDb2xvckJydXNoLCBOTFJFLkNvbW1vbiIsIkNvbG9yIjp7IiRpZCI6IjE3NyIsIkEiOjI1NSwiUiI6MjM0LCJHIjoyMiwiQiI6MzB9fSwiTGluZVdlaWdodCI6MC4wLCJMaW5lVHlwZSI6MCwiUGFyZW50U3R5bGUiOm51bGx9LCJQYXJlbnRTdHlsZSI6bnVsbH0sIlRpdGxlU3R5bGUiOnsiJGlkIjoiMTc4IiwiRm9udFNldHRpbmdzIjp7IiRpZCI6IjE3OSIsIkZvbnRTaXplIjoxMiwiRm9udE5hbWUiOiJDYWxpYnJpIiwiSXNCb2xkIjp0cnVlLCJJc0l0YWxpYyI6ZmFsc2UsIklzVW5kZXJsaW5lZCI6ZmFsc2UsIlBhcmVudFN0eWxlIjpudWxsfSwiQXV0b1NpemUiOjAsIkZvcmVncm91bmQiOnsiJGlkIjoiMTgwIiwiQ29sb3IiOnsiJGlkIjoiMTgxIiwiQSI6MjU1LCJSIjoyNTUsIkciOjI1NSwiQiI6MjU1fX0sIk1heFdpZHRoIjoyMDAuMCwiTWF4SGVpZ2h0IjoiSW5maW5pdHkiLCJTbWFydEZvcmVncm91bmRJc0FjdGl2ZSI6ZmFsc2UsIkhvcml6b250YWxBbGlnbm1lbnQiOjEsIlZlcnRpY2FsQWxpZ25tZW50IjowLCJTbWFydEZvcmVncm91bmQiOm51bGwsIkJhY2tncm91bmRGaWxsVHlwZSI6MCwiTWFyZ2luIjp7IiRpZCI6IjE4MiIsIlRvcCI6MC4wLCJMZWZ0IjowLjAsIlJpZ2h0IjowLjAsIkJvdHRvbSI6MC4wfSwiUGFkZGluZyI6eyIkaWQiOiIxODMiLCJUb3AiOjAuMCwiTGVmdCI6MC4wLCJSaWdodCI6MC4wLCJCb3R0b20iOjAuMH0sIkJhY2tncm91bmQiOnsiJGlkIjoiMTg0IiwiQ29sb3IiOnsiJGlkIjoiMTg1IiwiQSI6MCwiUiI6MjU1LCJHIjoyNTUsIkIiOjI1NX19LCJJc1Zpc2libGUiOnRydWUsIldpZHRoIjowLjAsIkhlaWdodCI6MC4wLCJCb3JkZXJTdHlsZSI6bnVsbCwiUGFyZW50U3R5bGUiOm51bGx9LCJEYXRlU3R5bGUiOnsiJGlkIjoiMTg2IiwiRm9udFNldHRpbmdzIjp7IiRpZCI6IjE4NyIsIkZvbnRTaXplIjoxMCwiRm9udE5hbWUiOiJDYWxpYnJpIiwiSXNCb2xkIjp0cnVlLCJJc0l0YWxpYyI6ZmFsc2UsIklzVW5kZXJsaW5lZCI6ZmFsc2UsIlBhcmVudFN0eWxlIjpudWxsfSwiQXV0b1NpemUiOjAsIkZvcmVncm91bmQiOnsiJGlkIjoiMTg4IiwiQ29sb3IiOnsiJGlkIjoiMTg5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E5MCIsIlRvcCI6MC4wLCJMZWZ0IjowLjAsIlJpZ2h0IjowLjAsIkJvdHRvbSI6MC4wfSwiUGFkZGluZyI6eyIkaWQiOiIxOTEiLCJUb3AiOjAuMCwiTGVmdCI6MC4wLCJSaWdodCI6MC4wLCJCb3R0b20iOjAuMH0sIkJhY2tncm91bmQiOnsiJGlkIjoiMTkyIiwiQ29sb3IiOnsiJGlkIjoiMTkzIiwiQSI6MCwiUiI6MjU1LCJHIjoyNTUsIkIiOjI1NX19LCJJc1Zpc2libGUiOnRydWUsIldpZHRoIjowLjAsIkhlaWdodCI6MC4wLCJCb3JkZXJTdHlsZSI6bnVsbCwiUGFyZW50U3R5bGUiOm51bGx9LCJEYXRlRm9ybWF0Ijp7IiRpZCI6IjE5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OTUiLCJGb3JtYXQiOjAsIklzVmlzaWJsZSI6ZmFsc2UsIkxhc3RLbm93blZpc2liaWxpdHlTdGF0ZSI6ZmFsc2V9LCJJc1Zpc2libGUiOnRydWUsIlBhcmVudFN0eWxlIjpudWxsLCJfZXhwbGljaXRseVNldCI6eyIkaWQiOiIxOTY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lsZXN0b25lU3R5bGUiOnsiJGlkIjoiMTk3IiwiVGl0bGVQb3NpdGlvbiI6IlJpZ2h0IiwiRGF0ZVBvc2l0aW9uIjoiTGVmdCIsIlNoYXBlVHlwZSI6MSwiU2hhcGVTaXplIjoxLCJTcGFjaW5nIjo1LCJTaGFwZVN0eWxlIjp7IiRpZCI6IjE5OCIsIk1hcmdpbiI6eyIkaWQiOiIxOTkiLCJUb3AiOjAuMCwiTGVmdCI6MC4wLCJSaWdodCI6MC4wLCJCb3R0b20iOjAuMH0sIlBhZGRpbmciOnsiJGlkIjoiMjAwIiwiVG9wIjowLjAsIkxlZnQiOjAuMCwiUmlnaHQiOjAuMCwiQm90dG9tIjowLjB9LCJCYWNrZ3JvdW5kIjp7IiRpZCI6IjIwMSIsIkNvbG9yIjp7IiRpZCI6IjIwMiIsIkEiOjI1NSwiUiI6MTg4LCJHIjo2OSwiQiI6Mjd9fSwiSXNWaXNpYmxlIjp0cnVlLCJXaWR0aCI6MTguMCwiSGVpZ2h0IjoyMC4wLCJCb3JkZXJTdHlsZSI6eyIkaWQiOiIyMDMiLCJMaW5lQ29sb3IiOnsiJGlkIjoiMjA0IiwiJHR5cGUiOiJOTFJFLkNvbW1vbi5Eb20uU29saWRDb2xvckJydXNoLCBOTFJFLkNvbW1vbiIsIkNvbG9yIjp7IiRpZCI6IjIwNSIsIkEiOjI1NSwiUiI6MjU1LCJHIjowLCJCIjowfX0sIkxpbmVXZWlnaHQiOjAuMCwiTGluZVR5cGUiOjAsIlBhcmVudFN0eWxlIjpudWxsfSwiUGFyZW50U3R5bGUiOm51bGx9LCJUaXRsZVN0eWxlIjp7IiRpZCI6IjIwNiIsIkZvbnRTZXR0aW5ncyI6eyIkaWQiOiIyMDciLCJGb250U2l6ZSI6MTEsIkZvbnROYW1lIjoiQ2FsaWJyaSIsIklzQm9sZCI6dHJ1ZSwiSXNJdGFsaWMiOmZhbHNlLCJJc1VuZGVybGluZWQiOmZhbHNlLCJQYXJlbnRTdHlsZSI6bnVsbH0sIkF1dG9TaXplIjowLCJGb3JlZ3JvdW5kIjp7IiRpZCI6IjIwOCIsIkNvbG9yIjp7IiRpZCI6IjIwOS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yMTAiLCJUb3AiOjAuMCwiTGVmdCI6MC4wLCJSaWdodCI6MC4wLCJCb3R0b20iOjAuMH0sIlBhZGRpbmciOnsiJGlkIjoiMjExIiwiVG9wIjowLjAsIkxlZnQiOjAuMCwiUmlnaHQiOjAuMCwiQm90dG9tIjowLjB9LCJCYWNrZ3JvdW5kIjp7IiRpZCI6IjIxMiIsIkNvbG9yIjp7IiRpZCI6IjIxMyIsIkEiOjg5LCJSIjowLCJHIjowLCJCIjowfX0sIklzVmlzaWJsZSI6dHJ1ZSwiV2lkdGgiOjAuMCwiSGVpZ2h0IjowLjAsIkJvcmRlclN0eWxlIjpudWxsLCJQYXJlbnRTdHlsZSI6bnVsbH0sIkRhdGVTdHlsZSI6eyIkaWQiOiIyMTQiLCJGb250U2V0dGluZ3MiOnsiJGlkIjoiMjE1IiwiRm9udFNpemUiOjEwLCJGb250TmFtZSI6IkNhbGlicmkiLCJJc0JvbGQiOmZhbHNlLCJJc0l0YWxpYyI6ZmFsc2UsIklzVW5kZXJsaW5lZCI6ZmFsc2UsIlBhcmVudFN0eWxlIjpudWxsfSwiQXV0b1NpemUiOjAsIkZvcmVncm91bmQiOnsiJGlkIjoiMjE2IiwiQ29sb3IiOnsiJGlkIjoiMjE3IiwiQSI6MjU1LCJSIjoxMTUsIkciOjExNSwiQiI6MTE1fX0sIk1heFdpZHRoIjoyMDAuMCwiTWF4SGVpZ2h0IjoiSW5maW5pdHkiLCJTbWFydEZvcmVncm91bmRJc0FjdGl2ZSI6ZmFsc2UsIkhvcml6b250YWxBbGlnbm1lbnQiOjAsIlZlcnRpY2FsQWxpZ25tZW50IjowLCJTbWFydEZvcmVncm91bmQiOm51bGwsIkJhY2tncm91bmRGaWxsVHlwZSI6MCwiTWFyZ2luIjp7IiRpZCI6IjIxOCIsIlRvcCI6MC4wLCJMZWZ0IjowLjAsIlJpZ2h0IjowLjAsIkJvdHRvbSI6MC4wfSwiUGFkZGluZyI6eyIkaWQiOiIyMTkiLCJUb3AiOjAuMCwiTGVmdCI6MC4wLCJSaWdodCI6MC4wLCJCb3R0b20iOjAuMH0sIkJhY2tncm91bmQiOnsiJGlkIjoiMjIwIiwiQ29sb3IiOnsiJGlkIjoiMjIxIiwiQSI6ODksIlIiOjAsIkciOjAsIkIiOjB9fSwiSXNWaXNpYmxlIjp0cnVlLCJXaWR0aCI6MC4wLCJIZWlnaHQiOjAuMCwiQm9yZGVyU3R5bGUiOm51bGwsIlBhcmVudFN0eWxlIjpudWxsfSwiRGF0ZUZvcm1hdCI6eyIkaWQiOiIyMjI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IzIiwiRm9ybWF0IjowLCJJc1Zpc2libGUiOmZhbHNlLCJMYXN0S25vd25WaXNpYmlsaXR5U3RhdGUiOmZhbHNlfSwiSXNWaXNpYmxlIjp0cnVlLCJQYXJlbnRTdHlsZSI6bnVsbH0sIkdyaWRsaW5lUGFuZWxTdHlsZSI6eyIkaWQiOiIyMjQiLCJHcmlkbGluZVN0eWxlIjp7IiRpZCI6IjIyNSIsIkxpbmVDb2xvciI6eyIkaWQiOiIyMjYiLCIkdHlwZSI6Ik5MUkUuQ29tbW9uLkRvbS5Tb2xpZENvbG9yQnJ1c2gsIE5MUkUuQ29tbW9uIiwiQ29sb3IiOnsiJGlkIjoiMjI3IiwiQSI6MzgsIlIiOjkxLCJHIjoxNTUsIkIiOjIxM319LCJMaW5lV2VpZ2h0IjoxLjAsIkxpbmVUeXBlIjowLCJQYXJlbnRTdHlsZSI6bnVsbH0sIk1hcmdpbiI6eyIkaWQiOiIyMjgiLCJUb3AiOjAuMCwiTGVmdCI6MC4wLCJSaWdodCI6MC4wLCJCb3R0b20iOjAuMH0sIlBhZGRpbmciOnsiJGlkIjoiMjI5IiwiVG9wIjowLjAsIkxlZnQiOjAuMCwiUmlnaHQiOjAuMCwiQm90dG9tIjowLjB9LCJCYWNrZ3JvdW5kIjpudWxsLCJJc1Zpc2libGUiOnRydWUsIldpZHRoIjowLjAsIkhlaWdodCI6MC4wLCJCb3JkZXJTdHlsZSI6eyIkaWQiOiIyMzAiLCJMaW5lQ29sb3IiOm51bGwsIkxpbmVXZWlnaHQiOjAuMCwiTGluZVR5cGUiOjAsIlBhcmVudFN0eWxlIjpudWxsfSwiUGFyZW50U3R5bGUiOm51bGx9LCJBY3Rpdml0eUxpbmVQYW5lbFN0eWxlIjp7IiRpZCI6IjIzMSIsIkFjdGl2aXR5TGluZVN0eWxlIjp7IiRpZCI6IjIzMiIsIkxpbmVDb2xvciI6eyIkaWQiOiIyMzMiLCIkdHlwZSI6Ik5MUkUuQ29tbW9uLkRvbS5Tb2xpZENvbG9yQnJ1c2gsIE5MUkUuQ29tbW9uIiwiQ29sb3IiOnsiJGlkIjoiMjM0IiwiQSI6MzgsIlIiOjIzMiwiRyI6NzYsIkIiOjM0fX0sIkxpbmVXZWlnaHQiOjEuMCwiTGluZVR5cGUiOjAsIlBhcmVudFN0eWxlIjpudWxsfSwiTWFyZ2luIjp7IiRpZCI6IjIzNSIsIlRvcCI6MC4wLCJMZWZ0IjowLjAsIlJpZ2h0IjowLjAsIkJvdHRvbSI6MC4wfSwiUGFkZGluZyI6eyIkaWQiOiIyMzYiLCJUb3AiOjAuMCwiTGVmdCI6MC4wLCJSaWdodCI6MC4wLCJCb3R0b20iOjAuMH0sIkJhY2tncm91bmQiOm51bGwsIklzVmlzaWJsZSI6dHJ1ZSwiV2lkdGgiOjAuMCwiSGVpZ2h0IjowLjAsIkJvcmRlclN0eWxlIjpudWxsLCJQYXJlbnRTdHlsZSI6bnVsbH0sIl9zZWxlY3RlZFRoZW1lUHJlc2V0Q29sb3JzIjp7IiRpZCI6IjIzNyIsIlRleHRMaWdodCI6eyIkaWQiOiIyMzgiLCJBIjoyNTUsIlIiOjI1NSwiRyI6MjU1LCJCIjoyNTV9LCJUZXh0RGFyayI6eyIkaWQiOiIyMzkiLCJBIjoyNTUsIlIiOjAsIkciOjAsIkIiOjB9LCJBY2NlbnQxIjp7IiRyZWYiOiI2OCJ9LCJBY2NlbnQyIjp7IiRyZWYiOiIzMCJ9LCJBY2NlbnQzIjp7IiRpZCI6IjI0MCIsIkEiOjI1NSwiUiI6ODksIkciOjg5LCJCIjo4OX0sIkFjY2VudDQiOnsiJGlkIjoiMjQxIiwiQSI6MjU1LCJSIjoyMzMsIkciOjExMywiQiI6NTB9LCJBY2NlbnQ1Ijp7IiRpZCI6IjI0MiIsIkEiOjI1NSwiUiI6MjUsIkciOjEwNywiQiI6MzZ9LCJBY2NlbnQ2Ijp7IiRpZCI6IjI0MyIsIkEiOjI1NSwiUiI6MTUsIkciOjE1OCwiQiI6MjEzfSwiQWNjZW50NyI6eyIkaWQiOiIyNDQiLCJBIjoyNTUsIlIiOjE2MCwiRyI6NDMsIkIiOjE0N30sIkFjY2VudDgiOnsiJGlkIjoiMjQ1IiwiQSI6MjU1LCJSIjo3OCwiRyI6MTY3LCJCIjo0Nn19LCJTaG93RWxhcHNlZFRpbWVHcmFkaWVudFN0eWxlIjpmYWxzZSwiVGltZWJhbmRSZXNlcnZlZExlZnRBcmVhU3R5bGUiOnsiJGlkIjoiMjQ2IiwiQWN0aXZpdHlIZWFkZXJXaWR0aCI6MC4wLCJJc1NldCI6ZmFsc2V9LCJEZWZhdWx0U3dpbWxhbmVTdHlsZSI6eyIkaWQiOiIyNDciLCJIZWFkZXJTdHlsZSI6eyIkaWQiOiIyNDgiLCJUZXh0U3R5bGUiOnsiJGlkIjoiMjQ5IiwiRm9udFNldHRpbmdzIjp7IiRpZCI6IjI1MCIsIkZvbnRTaXplIjoxMiwiRm9udE5hbWUiOiJDYWxpYnJpIiwiSXNCb2xkIjpmYWxzZSwiSXNJdGFsaWMiOmZhbHNlLCJJc1VuZGVybGluZWQiOmZhbHNlLCJQYXJlbnRTdHlsZSI6bnVsbH0sIkF1dG9TaXplIjowLCJGb3JlZ3JvdW5kIjp7IiRpZCI6IjI1MSIsIkNvbG9yIjp7IiRpZCI6IjI1MiIsIkEiOjI1NSwiUiI6MzIsIkciOjU2LCJCIjoxMDB9fSwiTWF4V2lkdGgiOjAuMCwiTWF4SGVpZ2h0IjowLjAsIlNtYXJ0Rm9yZWdyb3VuZElzQWN0aXZlIjpmYWxzZSwiSG9yaXpvbnRhbEFsaWdubWVudCI6MCwiVmVydGljYWxBbGlnbm1lbnQiOjAsIlNtYXJ0Rm9yZWdyb3VuZCI6bnVsbCwiQmFja2dyb3VuZEZpbGxUeXBlIjowLCJNYXJnaW4iOnsiJGlkIjoiMjUzIiwiVG9wIjowLjAsIkxlZnQiOjAuMCwiUmlnaHQiOjAuMCwiQm90dG9tIjowLjB9LCJQYWRkaW5nIjp7IiRpZCI6IjI1NCIsIlRvcCI6MC4wLCJMZWZ0IjowLjAsIlJpZ2h0IjowLjAsIkJvdHRvbSI6MC4wfSwiQmFja2dyb3VuZCI6bnVsbCwiSXNWaXNpYmxlIjpmYWxzZSwiV2lkdGgiOjAuMCwiSGVpZ2h0IjowLjAsIkJvcmRlclN0eWxlIjpudWxsLCJQYXJlbnRTdHlsZSI6bnVsbH0sIlJlY3RhbmdsZVN0eWxlIjp7IiRpZCI6IjI1NSIsIk1hcmdpbiI6eyIkaWQiOiIyNTYiLCJUb3AiOjAuMCwiTGVmdCI6MC4wLCJSaWdodCI6MC4wLCJCb3R0b20iOjAuMH0sIlBhZGRpbmciOnsiJGlkIjoiMjU3IiwiVG9wIjowLjAsIkxlZnQiOjAuMCwiUmlnaHQiOjAuMCwiQm90dG9tIjowLjB9LCJCYWNrZ3JvdW5kIjp7IiRpZCI6IjI1OCIsIkNvbG9yIjp7IiRpZCI6IjI1OSIsIkEiOjEyNywiUiI6OTEsIkciOjE1NSwiQiI6MjEzfX0sIklzVmlzaWJsZSI6ZmFsc2UsIldpZHRoIjowLjAsIkhlaWdodCI6MC4wLCJCb3JkZXJTdHlsZSI6eyIkaWQiOiIyNjAiLCJMaW5lQ29sb3IiOnsiJGlkIjoiMjYxIiwiJHR5cGUiOiJOTFJFLkNvbW1vbi5Eb20uU29saWRDb2xvckJydXNoLCBOTFJFLkNvbW1vbiIsIkNvbG9yIjp7IiRpZCI6IjI2MiIsIkEiOjI1NSwiUiI6MjU1LCJHIjowLCJCIjowfX0sIkxpbmVXZWlnaHQiOjAuMCwiTGluZVR5cGUiOjAsIlBhcmVudFN0eWxlIjpudWxsfSwiUGFyZW50U3R5bGUiOm51bGx9LCJNYXJnaW4iOnsiJGlkIjoiMjYzIiwiVG9wIjowLjAsIkxlZnQiOjAuMCwiUmlnaHQiOjAuMCwiQm90dG9tIjowLjB9LCJQYWRkaW5nIjp7IiRpZCI6IjI2NCIsIlRvcCI6MC4wLCJMZWZ0IjowLjAsIlJpZ2h0IjowLjAsIkJvdHRvbSI6MC4wfSwiQmFja2dyb3VuZCI6bnVsbCwiSXNWaXNpYmxlIjp0cnVlLCJXaWR0aCI6MC4wLCJIZWlnaHQiOjAuMCwiQm9yZGVyU3R5bGUiOm51bGwsIlBhcmVudFN0eWxlIjpudWxsfSwiQmFja2dyb3VuZFN0eWxlIjp7IiRpZCI6IjI2NSIsIk1hcmdpbiI6eyIkaWQiOiIyNjYiLCJUb3AiOjAuMCwiTGVmdCI6MC4wLCJSaWdodCI6MC4wLCJCb3R0b20iOjAuMH0sIlBhZGRpbmciOnsiJGlkIjoiMjY3IiwiVG9wIjowLjAsIkxlZnQiOjAuMCwiUmlnaHQiOjAuMCwiQm90dG9tIjowLjB9LCJCYWNrZ3JvdW5kIjp7IiRpZCI6IjI2OCIsIkNvbG9yIjp7IiRpZCI6IjI2OSIsIkEiOjM4LCJSIjo5MSwiRyI6MTU1LCJCIjoyMTN9fSwiSXNWaXNpYmxlIjp0cnVlLCJXaWR0aCI6MC4wLCJIZWlnaHQiOjAuMCwiQm9yZGVyU3R5bGUiOnsiJGlkIjoiMjcwIiwiTGluZUNvbG9yIjp7IiRpZCI6IjI3MSIsIiR0eXBlIjoiTkxSRS5Db21tb24uRG9tLlNvbGlkQ29sb3JCcnVzaCwgTkxSRS5Db21tb24iLCJDb2xvciI6eyIkaWQiOiIyNzIiLCJBIjoyNTUsIlIiOjI1NSwiRyI6MCwiQiI6MH19LCJMaW5lV2VpZ2h0IjowLjAsIkxpbmVUeXBlIjowLCJQYXJlbnRTdHlsZSI6bnVsbH0sIlBhcmVudFN0eWxlIjpudWxsfSwiSXNBYm92ZVRpbWViYW5kIjpmYWxzZSwiTWFyZ2luIjp7IiRpZCI6IjI3MyIsIlRvcCI6MC4wLCJMZWZ0IjowLjAsIlJpZ2h0IjowLjAsIkJvdHRvbSI6MC4wfSwiUGFkZGluZyI6eyIkaWQiOiIyNzQiLCJUb3AiOjAuMCwiTGVmdCI6MC4wLCJSaWdodCI6MC4wLCJCb3R0b20iOjAuMH0sIklzVmlzaWJsZSI6dHJ1ZSwiV2lkdGgiOjAuMCwiSGVpZ2h0IjowLjAsIkJvcmRlclN0eWxlIjpudWxsLCJQYXJlbnRTdHlsZSI6bnVsbH0sIkRlZmF1bHRTd2ltbGFuZVYyU3R5bGUiOnsiJGlkIjoiMjc1IiwiU3R5bGVJZCI6Ijk5OTlmMGMxLWM2NTMtNDExYS05NTczLThlMTEzNDViMmM4NyIsIkhlYWRlclN0eWxlIjp7IiRpZCI6IjI3NiIsIlRleHRJc1ZlcnRpY2FsIjpmYWxzZSwiVGV4dFN0eWxlIjp7IiRpZCI6IjI3NyIsIkZvbnRTZXR0aW5ncyI6eyIkaWQiOiIyNzgiLCJGb250U2l6ZSI6MTIsIkZvbnROYW1lIjoiQ2FsaWJyaSIsIklzQm9sZCI6ZmFsc2UsIklzSXRhbGljIjpmYWxzZSwiSXNVbmRlcmxpbmVkIjpmYWxzZSwiUGFyZW50U3R5bGUiOm51bGx9LCJBdXRvU2l6ZSI6MiwiRm9yZWdyb3VuZCI6eyIkaWQiOiIyNzkiLCJDb2xvciI6eyIkaWQiOiIyODA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yODEiLCJUb3AiOjAuMCwiTGVmdCI6MC4wLCJSaWdodCI6MC4wLCJCb3R0b20iOjAuMH0sIlBhZGRpbmciOnsiJGlkIjoiMjgyIiwiVG9wIjowLjAsIkxlZnQiOjAuMCwiUmlnaHQiOjAuMCwiQm90dG9tIjowLjB9LCJCYWNrZ3JvdW5kIjpudWxsLCJJc1Zpc2libGUiOnRydWUsIldpZHRoIjowLjAsIkhlaWdodCI6MC4wLCJCb3JkZXJTdHlsZSI6bnVsbCwiUGFyZW50U3R5bGUiOm51bGx9LCJSZWN0YW5nbGVTdHlsZSI6eyIkaWQiOiIyODMiLCJNYXJnaW4iOnsiJGlkIjoiMjg0IiwiVG9wIjowLjAsIkxlZnQiOjAuMCwiUmlnaHQiOjAuMCwiQm90dG9tIjowLjB9LCJQYWRkaW5nIjp7IiRpZCI6IjI4NSIsIlRvcCI6MC4wLCJMZWZ0IjowLjAsIlJpZ2h0IjowLjAsIkJvdHRvbSI6MC4wfSwiQmFja2dyb3VuZCI6eyIkaWQiOiIyODYiLCJDb2xvciI6eyIkaWQiOiIyODciLCJBIjoyNTUsIlIiOjg5LCJHIjo4OSwiQiI6ODl9fSwiSXNWaXNpYmxlIjp0cnVlLCJXaWR0aCI6MC4wLCJIZWlnaHQiOjAuMCwiQm9yZGVyU3R5bGUiOnsiJGlkIjoiMjg4IiwiTGluZUNvbG9yIjp7IiRpZCI6IjI4OSIsIiR0eXBlIjoiTkxSRS5Db21tb24uRG9tLlNvbGlkQ29sb3JCcnVzaCwgTkxSRS5Db21tb24iLCJDb2xvciI6eyIkaWQiOiIyOTAiLCJBIjoyNTUsIlIiOjI1NSwiRyI6MCwiQiI6MH19LCJMaW5lV2VpZ2h0IjowLjAsIkxpbmVUeXBlIjowLCJQYXJlbnRTdHlsZSI6bnVsbH0sIlBhcmVudFN0eWxlIjpudWxsfSwiTWFyZ2luIjp7IiRpZCI6IjI5MSIsIlRvcCI6MC4wLCJMZWZ0IjowLjAsIlJpZ2h0IjowLjAsIkJvdHRvbSI6MC4wfSwiUGFkZGluZyI6eyIkaWQiOiIyOTIiLCJUb3AiOjAuMCwiTGVmdCI6MC4wLCJSaWdodCI6MC4wLCJCb3R0b20iOjAuMH0sIkJhY2tncm91bmQiOm51bGwsIklzVmlzaWJsZSI6dHJ1ZSwiV2lkdGgiOjAuMCwiSGVpZ2h0IjowLjAsIkJvcmRlclN0eWxlIjpudWxsLCJQYXJlbnRTdHlsZSI6bnVsbH0sIkJhY2tncm91bmRTdHlsZSI6eyIkaWQiOiIyOTMiLCJNYXJnaW4iOnsiJGlkIjoiMjk0IiwiVG9wIjowLjAsIkxlZnQiOjAuMCwiUmlnaHQiOjAuMCwiQm90dG9tIjowLjB9LCJQYWRkaW5nIjp7IiRpZCI6IjI5NSIsIlRvcCI6MC4wLCJMZWZ0IjowLjAsIlJpZ2h0IjowLjAsIkJvdHRvbSI6MC4wfSwiQmFja2dyb3VuZCI6eyIkaWQiOiIyOTYiLCJDb2xvciI6eyIkaWQiOiIyOTciLCJBIjo1MSwiUiI6ODksIkciOjg5LCJCIjo4OX19LCJJc1Zpc2libGUiOnRydWUsIldpZHRoIjowLjAsIkhlaWdodCI6MC4wLCJCb3JkZXJTdHlsZSI6eyIkaWQiOiIyOTgiLCJMaW5lQ29sb3IiOnsiJGlkIjoiMjk5IiwiJHR5cGUiOiJOTFJFLkNvbW1vbi5Eb20uU29saWRDb2xvckJydXNoLCBOTFJFLkNvbW1vbiIsIkNvbG9yIjp7IiRpZCI6IjMwMCIsIkEiOjI1NSwiUiI6MjM0LCJHIjoyMiwiQiI6MzB9fSwiTGluZVdlaWdodCI6MC4wLCJMaW5lVHlwZSI6MCwiUGFyZW50U3R5bGUiOm51bGx9LCJQYXJlbnRTdHlsZSI6bnVsbH0sIklzQWJvdmVUaW1lYmFuZCI6ZmFsc2UsIlNwYWNpbmciOjUsIkRlZmF1bHRTd2ltbGFuZVRhc2tTdHlsZSI6eyIkaWQiOiIzMDEiLCIkdHlwZSI6Ik5MUkUuQ29tbW9uLkRvbS5TdHlsZXMuRXhwbGljaXRTZXRhYmxlVGFza1N0eWxlLCBOTFJFLkNvbW1vbiIsIlNoYXBlIjoxLCJTaGFwZVRoaWNrbmVzcyI6MCwiRHVyYXRpb25Gb3JtYXQiOjAsIkluY2x1ZGVOb25Xb3JraW5nRGF5c0luRHVyYXRpb24iOmZhbHNlLCJQZXJjZW50YWdlQ29tcGxldGVTdHlsZSI6eyIkaWQiOiIzMDIiLCJGb250U2V0dGluZ3MiOnsiJGlkIjoiMzAzIiwiRm9udFNpemUiOjEwLCJGb250TmFtZSI6IkNhbGlicmkiLCJJc0JvbGQiOmZhbHNlLCJJc0l0YWxpYyI6ZmFsc2UsIklzVW5kZXJsaW5lZCI6ZmFsc2UsIlBhcmVudFN0eWxlIjpudWxsfSwiQXV0b1NpemUiOjAsIkZvcmVncm91bmQiOnsiJGlkIjoiMzA0IiwiQ29sb3IiOnsiJGlkIjoiMzA1IiwiQSI6MjU1LCJSIjoxOTIsIkciOjgwLCJCIjo3N319LCJNYXhXaWR0aCI6MjAwLjAsIk1heEhlaWdodCI6IkluZmluaXR5IiwiU21hcnRGb3JlZ3JvdW5kSXNBY3RpdmUiOmZhbHNlLCJIb3Jpem9udGFsQWxpZ25tZW50IjowLCJWZXJ0aWNhbEFsaWdubWVudCI6MCwiU21hcnRGb3JlZ3JvdW5kIjpudWxsLCJCYWNrZ3JvdW5kRmlsbFR5cGUiOjAsIk1hcmdpbiI6eyIkaWQiOiIzMDYiLCJUb3AiOjAuMCwiTGVmdCI6MC4wLCJSaWdodCI6MC4wLCJCb3R0b20iOjAuMH0sIlBhZGRpbmciOnsiJGlkIjoiMzA3IiwiVG9wIjowLjAsIkxlZnQiOjAuMCwiUmlnaHQiOjAuMCwiQm90dG9tIjowLjB9LCJCYWNrZ3JvdW5kIjp7IiRpZCI6IjMwOCIsIkNvbG9yIjp7IiRpZCI6IjMwOSIsIkEiOjg5LCJSIjowLCJHIjowLCJCIjowfX0sIklzVmlzaWJsZSI6dHJ1ZSwiV2lkdGgiOjAuMCwiSGVpZ2h0IjowLjAsIkJvcmRlclN0eWxlIjpudWxsLCJQYXJlbnRTdHlsZSI6bnVsbH0sIkR1cmF0aW9uU3R5bGUiOnsiJGlkIjoiMzEwIiwiRm9udFNldHRpbmdzIjp7IiRpZCI6IjMxMSIsIkZvbnRTaXplIjoxMCwiRm9udE5hbWUiOiJDYWxpYnJpIiwiSXNCb2xkIjpmYWxzZSwiSXNJdGFsaWMiOnRydWUsIklzVW5kZXJsaW5lZCI6ZmFsc2UsIlBhcmVudFN0eWxlIjpudWxsfSwiQXV0b1NpemUiOjAsIkZvcmVncm91bmQiOnsiJGlkIjoiMzEyIiwiQ29sb3IiOnsiJGlkIjoiMzEzIiwiQSI6MjU1LCJSIjoxMTUsIkciOjExNSwiQiI6MTE1fX0sIk1heFdpZHRoIjoyMDAuMCwiTWF4SGVpZ2h0IjoiSW5maW5pdHkiLCJTbWFydEZvcmVncm91bmRJc0FjdGl2ZSI6ZmFsc2UsIkhvcml6b250YWxBbGlnbm1lbnQiOjAsIlZlcnRpY2FsQWxpZ25tZW50IjowLCJTbWFydEZvcmVncm91bmQiOm51bGwsIkJhY2tncm91bmRGaWxsVHlwZSI6MCwiTWFyZ2luIjp7IiRpZCI6IjMxNCIsIlRvcCI6MC4wLCJMZWZ0IjowLjAsIlJpZ2h0IjowLjAsIkJvdHRvbSI6MC4wfSwiUGFkZGluZyI6eyIkaWQiOiIzMTUiLCJUb3AiOjAuMCwiTGVmdCI6MC4wLCJSaWdodCI6MC4wLCJCb3R0b20iOjAuMH0sIkJhY2tncm91bmQiOnsiJGlkIjoiMzE2IiwiQ29sb3IiOnsiJHJlZiI6IjMwOSJ9fSwiSXNWaXNpYmxlIjp0cnVlLCJXaWR0aCI6MC4wLCJIZWlnaHQiOjAuMCwiQm9yZGVyU3R5bGUiOm51bGwsIlBhcmVudFN0eWxlIjpudWxsfSwiSG9yaXpvbnRhbENvbm5lY3RvclN0eWxlIjp7IiRpZCI6IjMxNyIsIkxpbmVDb2xvciI6eyIkaWQiOiIzMTgiLCIkdHlwZSI6Ik5MUkUuQ29tbW9uLkRvbS5Tb2xpZENvbG9yQnJ1c2gsIE5MUkUuQ29tbW9uIiwiQ29sb3IiOnsiJGlkIjoiMzE5IiwiQSI6MjU1LCJSIjoyMDQsIkciOjIwNCwiQiI6MjA0fX0sIkxpbmVXZWlnaHQiOjEuMCwiTGluZVR5cGUiOjAsIlBhcmVudFN0eWxlIjpudWxsfSwiVmVydGljYWxDb25uZWN0b3JTdHlsZSI6eyIkaWQiOiIzMjAiLCJMaW5lQ29sb3IiOnsiJGlkIjoiMzIxIiwiJHR5cGUiOiJOTFJFLkNvbW1vbi5Eb20uU29saWRDb2xvckJydXNoLCBOTFJFLkNvbW1vbiIsIkNvbG9yIjp7IiRpZCI6IjMyMiIsIkEiOjI1NSwiUiI6MjA0LCJHIjoyMDQsIkIiOjIwNH19LCJMaW5lV2VpZ2h0IjowLjAsIkxpbmVUeXBlIjowLCJQYXJlbnRTdHlsZSI6bnVsbH0sIk1hcmdpbiI6bnVsbCwiU3RhcnREYXRlUG9zaXRpb24iOjMsIkVuZERhdGVQb3NpdGlvbiI6MywiRGF0ZUlzVmlzaWJsZSI6dHJ1ZSwiVGl0bGVQb3NpdGlvbiI6MiwiRHVyYXRpb25Qb3NpdGlvbiI6NCwiUGVyY2VudGFnZUNvbXBsZXRlZFBvc2l0aW9uIjo2LCJTcGFjaW5nIjo1LCJJc0JlbG93VGltZWJhbmQiOmZhbHNlLCJQZXJjZW50YWdlQ29tcGxldGVTaGFwZU9wYWNpdHkiOjM1LCJTaGFwZVN0eWxlIjp7IiRpZCI6IjMyMyIsIk1hcmdpbiI6eyIkaWQiOiIzMjQiLCJUb3AiOjAuMCwiTGVmdCI6NC4wLCJSaWdodCI6NC4wLCJCb3R0b20iOjAuMH0sIlBhZGRpbmciOnsiJGlkIjoiMzI1IiwiVG9wIjowLjAsIkxlZnQiOjAuMCwiUmlnaHQiOjAuMCwiQm90dG9tIjowLjB9LCJCYWNrZ3JvdW5kIjp7IiRpZCI6IjMyNiIsIkNvbG9yIjp7IiRpZCI6IjMyNyIsIkEiOjI1NSwiUiI6ODksIkciOjg5LCJCIjo4OX19LCJJc1Zpc2libGUiOnRydWUsIldpZHRoIjowLjAsIkhlaWdodCI6MTAuMCwiQm9yZGVyU3R5bGUiOnsiJGlkIjoiMzI4IiwiTGluZUNvbG9yIjp7IiRpZCI6IjMyOSIsIiR0eXBlIjoiTkxSRS5Db21tb24uRG9tLlNvbGlkQ29sb3JCcnVzaCwgTkxSRS5Db21tb24iLCJDb2xvciI6eyIkaWQiOiIzMzAiLCJBIjoyNTUsIlIiOjI1NSwiRyI6MCwiQiI6MH19LCJMaW5lV2VpZ2h0IjowLjAsIkxpbmVUeXBlIjowLCJQYXJlbnRTdHlsZSI6bnVsbH0sIlBhcmVudFN0eWxlIjpudWxsfSwiVGl0bGVTdHlsZSI6eyIkaWQiOiIzMzEiLCJGb250U2V0dGluZ3MiOnsiJGlkIjoiMzMyIiwiRm9udFNpemUiOjEwLCJGb250TmFtZSI6IkNhbGlicmkiLCJJc0JvbGQiOnRydWUsIklzSXRhbGljIjpmYWxzZSwiSXNVbmRlcmxpbmVkIjpmYWxzZSwiUGFyZW50U3R5bGUiOm51bGx9LCJBdXRvU2l6ZSI6MCwiRm9yZWdyb3VuZCI6eyIkaWQiOiIzMzMiLCJDb2xvciI6eyIkaWQiOiIzMzQiLCJBIjoyNTUsIlIiOjI1NSwiRyI6MjU1LCJCIjoyNTV9fSwiTWF4V2lkdGgiOjk2MC4wLCJNYXhIZWlnaHQiOiJJbmZpbml0eSIsIlNtYXJ0Rm9yZWdyb3VuZElzQWN0aXZlIjpmYWxzZSwiSG9yaXpvbnRhbEFsaWdubWVudCI6MSwiVmVydGljYWxBbGlnbm1lbnQiOjAsIlNtYXJ0Rm9yZWdyb3VuZCI6bnVsbCwiQmFja2dyb3VuZEZpbGxUeXBlIjowLCJNYXJnaW4iOnsiJGlkIjoiMzM1IiwiVG9wIjowLjAsIkxlZnQiOjAuMCwiUmlnaHQiOjAuMCwiQm90dG9tIjowLjB9LCJQYWRkaW5nIjp7IiRpZCI6IjMzNiIsIlRvcCI6MC4wLCJMZWZ0IjowLjAsIlJpZ2h0IjowLjAsIkJvdHRvbSI6MC4wfSwiQmFja2dyb3VuZCI6eyIkaWQiOiIzMzciLCJDb2xvciI6eyIkcmVmIjoiMzA5In19LCJJc1Zpc2libGUiOnRydWUsIldpZHRoIjowLjAsIkhlaWdodCI6MC4wLCJCb3JkZXJTdHlsZSI6bnVsbCwiUGFyZW50U3R5bGUiOm51bGx9LCJEYXRlU3R5bGUiOnsiJGlkIjoiMzM4IiwiRm9udFNldHRpbmdzIjp7IiRpZCI6IjMzOSIsIkZvbnRTaXplIjo4LCJGb250TmFtZSI6IkNhbGlicmkiLCJJc0JvbGQiOmZhbHNlLCJJc0l0YWxpYyI6ZmFsc2UsIklzVW5kZXJsaW5lZCI6ZmFsc2UsIlBhcmVudFN0eWxlIjpudWxsfSwiQXV0b1NpemUiOjAsIkZvcmVncm91bmQiOnsiJGlkIjoiMzQwIiwiQ29sb3IiOnsiJGlkIjoiMzQxIiwiQSI6MjU1LCJSIjo5LCJHIjozMywiQiI6NTl9fSwiTWF4V2lkdGgiOjIwMC4wLCJNYXhIZWlnaHQiOiJJbmZpbml0eSIsIlNtYXJ0Rm9yZWdyb3VuZElzQWN0aXZlIjpmYWxzZSwiSG9yaXpvbnRhbEFsaWdubWVudCI6MiwiVmVydGljYWxBbGlnbm1lbnQiOjAsIlNtYXJ0Rm9yZWdyb3VuZCI6bnVsbCwiQmFja2dyb3VuZEZpbGxUeXBlIjowLCJNYXJnaW4iOnsiJGlkIjoiMzQyIiwiVG9wIjowLjAsIkxlZnQiOjAuMCwiUmlnaHQiOjAuMCwiQm90dG9tIjowLjB9LCJQYWRkaW5nIjp7IiRpZCI6IjM0MyIsIlRvcCI6MC4wLCJMZWZ0IjowLjAsIlJpZ2h0IjowLjAsIkJvdHRvbSI6MC4wfSwiQmFja2dyb3VuZCI6eyIkaWQiOiIzNDQiLCJDb2xvciI6eyIkcmVmIjoiMzA5In19LCJJc1Zpc2libGUiOnRydWUsIldpZHRoIjowLjAsIkhlaWdodCI6MC4wLCJCb3JkZXJTdHlsZSI6bnVsbCwiUGFyZW50U3R5bGUiOm51bGx9LCJEYXRlRm9ybWF0Ijp7IiRpZCI6IjM0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NDYiLCJGb3JtYXQiOjAsIklzVmlzaWJsZSI6ZmFsc2UsIkxhc3RLbm93blZpc2liaWxpdHlTdGF0ZSI6ZmFsc2V9LCJJc1Zpc2libGUiOnRydWUsIlBhcmVudFN0eWxlIjpudWxsLCJfZXhwbGljaXRseVNldCI6eyIkaWQiOiIzNDc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90U3R5bGUiOnsiJGlkIjoiMzQ4IiwiU2hhcGUiOjEsIkNvbm5lY3Rvck1hcmdpbiI6eyIkaWQiOiIzNDkiLCJUb3AiOjAuMCwiTGVmdCI6Mi4wLCJSaWdodCI6Mi4wLCJCb3R0b20iOjAuMH0sIkNvbm5lY3RvclN0eWxlIjp7IiRpZCI6IjM1MCIsIkxpbmVDb2xvciI6eyIkaWQiOiIzNTEiLCIkdHlwZSI6Ik5MUkUuQ29tbW9uLkRvbS5Tb2xpZENvbG9yQnJ1c2gsIE5MUkUuQ29tbW9uIiwiQ29sb3IiOnsiJGlkIjoiMzUyIiwiQSI6MTI3LCJSIjozMSwiRyI6NzMsIkIiOjEyNn19LCJMaW5lV2VpZ2h0IjoxLjAsIkxpbmVUeXBlIjowLCJQYXJlbnRTdHlsZSI6bnVsbH0sIklzQmVsb3dUaW1lYmFuZCI6ZmFsc2UsIlBvc2l0aW9uT25UYXNrIjoxLCJIaWRlRGF0ZSI6ZmFsc2UsIlNoYXBlU2l6ZSI6MSwiU3BhY2luZyI6Mi4wLCJQYWRkaW5nIjp7IiRpZCI6IjM1MyIsIlRvcCI6Ny4wLCJMZWZ0IjozLjAsIlJpZ2h0IjowLjAsIkJvdHRvbSI6Mi4wfSwiU2hhcGVTdHlsZSI6eyIkaWQiOiIzNTQiLCJNYXJnaW4iOnsiJGlkIjoiMzU1IiwiVG9wIjowLjAsIkxlZnQiOjAuMCwiUmlnaHQiOjAuMCwiQm90dG9tIjowLjB9LCJQYWRkaW5nIjp7IiRpZCI6IjM1NiIsIlRvcCI6MC4wLCJMZWZ0IjowLjAsIlJpZ2h0IjowLjAsIkJvdHRvbSI6MC4wfSwiQmFja2dyb3VuZCI6eyIkaWQiOiIzNTciLCJDb2xvciI6eyIkaWQiOiIzNTgiLCJBIjoyNTUsIlIiOjg5LCJHIjo4OSwiQiI6ODl9fSwiSXNWaXNpYmxlIjp0cnVlLCJXaWR0aCI6MTguMCwiSGVpZ2h0IjoyMC4wLCJCb3JkZXJTdHlsZSI6eyIkaWQiOiIzNTkiLCJMaW5lQ29sb3IiOnsiJGlkIjoiMzYwIiwiJHR5cGUiOiJOTFJFLkNvbW1vbi5Eb20uU29saWRDb2xvckJydXNoLCBOTFJFLkNvbW1vbiIsIkNvbG9yIjp7IiRpZCI6IjM2MSIsIkEiOjI1NSwiUiI6MjU1LCJHIjowLCJCIjowfX0sIkxpbmVXZWlnaHQiOjAuMCwiTGluZVR5cGUiOjAsIlBhcmVudFN0eWxlIjpudWxsfSwiUGFyZW50U3R5bGUiOm51bGx9LCJUaXRsZVN0eWxlIjp7IiRpZCI6IjM2MiIsIkZvbnRTZXR0aW5ncyI6eyIkaWQiOiIzNjMiLCJGb250U2l6ZSI6MTEsIkZvbnROYW1lIjoiQ2FsaWJyaSIsIklzQm9sZCI6dHJ1ZSwiSXNJdGFsaWMiOmZhbHNlLCJJc1VuZGVybGluZWQiOmZhbHNlLCJQYXJlbnRTdHlsZSI6bnVsbH0sIkF1dG9TaXplIjowLCJGb3JlZ3JvdW5kIjp7IiRpZCI6IjM2NCIsIkNvbG9yIjp7IiRpZCI6IjM2NS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zNjYiLCJUb3AiOjAuMCwiTGVmdCI6MC4wLCJSaWdodCI6MC4wLCJCb3R0b20iOjAuMH0sIlBhZGRpbmciOnsiJGlkIjoiMzY3IiwiVG9wIjowLjAsIkxlZnQiOjAuMCwiUmlnaHQiOjAuMCwiQm90dG9tIjowLjB9LCJCYWNrZ3JvdW5kIjp7IiRpZCI6IjM2OCIsIkNvbG9yIjp7IiRpZCI6IjM2OSIsIkEiOjg5LCJSIjowLCJHIjowLCJCIjowfX0sIklzVmlzaWJsZSI6dHJ1ZSwiV2lkdGgiOjAuMCwiSGVpZ2h0IjowLjAsIkJvcmRlclN0eWxlIjpudWxsLCJQYXJlbnRTdHlsZSI6bnVsbH0sIkRhdGVTdHlsZSI6eyIkaWQiOiIzNzAiLCJGb250U2V0dGluZ3MiOnsiJGlkIjoiMzcxIiwiRm9udFNpemUiOjEwLCJGb250TmFtZSI6IkNhbGlicmkiLCJJc0JvbGQiOmZhbHNlLCJJc0l0YWxpYyI6ZmFsc2UsIklzVW5kZXJsaW5lZCI6ZmFsc2UsIlBhcmVudFN0eWxlIjpudWxsfSwiQXV0b1NpemUiOjAsIkZvcmVncm91bmQiOnsiJGlkIjoiMzcyIiwiQ29sb3IiOnsiJGlkIjoiMzczIiwiQSI6MjU1LCJSIjoxMTUsIkciOjExNSwiQiI6MTE1fX0sIk1heFdpZHRoIjoyMDAuMCwiTWF4SGVpZ2h0IjoiSW5maW5pdHkiLCJTbWFydEZvcmVncm91bmRJc0FjdGl2ZSI6ZmFsc2UsIkhvcml6b250YWxBbGlnbm1lbnQiOjAsIlZlcnRpY2FsQWxpZ25tZW50IjowLCJTbWFydEZvcmVncm91bmQiOm51bGwsIkJhY2tncm91bmRGaWxsVHlwZSI6MCwiTWFyZ2luIjp7IiRpZCI6IjM3NCIsIlRvcCI6MC4wLCJMZWZ0IjowLjAsIlJpZ2h0IjowLjAsIkJvdHRvbSI6MC4wfSwiUGFkZGluZyI6eyIkaWQiOiIzNzUiLCJUb3AiOjAuMCwiTGVmdCI6MC4wLCJSaWdodCI6MC4wLCJCb3R0b20iOjAuMH0sIkJhY2tncm91bmQiOnsiJGlkIjoiMzc2IiwiQ29sb3IiOnsiJHJlZiI6IjM2OSJ9fSwiSXNWaXNpYmxlIjp0cnVlLCJXaWR0aCI6MC4wLCJIZWlnaHQiOjAuMCwiQm9yZGVyU3R5bGUiOm51bGwsIlBhcmVudFN0eWxlIjpudWxsfSwiRGF0ZUZvcm1hdCI6eyIkaWQiOiIzNz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c4IiwiRm9ybWF0IjowLCJJc1Zpc2libGUiOmZhbHNlLCJMYXN0S25vd25WaXNpYmlsaXR5U3RhdGUiOmZhbHNlfSwiSXNWaXNpYmxlIjp0cnVlLCJQYXJlbnRTdHlsZSI6bnVsbH0sIkRlZmF1bHRTd2ltbGFuZU1pbGVzdG9uZVN0eWxlIjp7IiRpZCI6IjM3OSIsIlRpdGxlUG9zaXRpb24iOiJSaWdodCIsIkRhdGVQb3NpdGlvbiI6IkxlZnQiLCJTaGFwZVR5cGUiOjEsIlNoYXBlU2l6ZSI6MSwiU3BhY2luZyI6NSwiU2hhcGVTdHlsZSI6eyIkaWQiOiIzODAiLCJNYXJnaW4iOnsiJGlkIjoiMzgxIiwiVG9wIjowLjAsIkxlZnQiOjAuMCwiUmlnaHQiOjAuMCwiQm90dG9tIjowLjB9LCJQYWRkaW5nIjp7IiRpZCI6IjM4MiIsIlRvcCI6MC4wLCJMZWZ0IjowLjAsIlJpZ2h0IjowLjAsIkJvdHRvbSI6MC4wfSwiQmFja2dyb3VuZCI6eyIkaWQiOiIzODMiLCJDb2xvciI6eyIkaWQiOiIzODQiLCJBIjoyNTUsIlIiOjg5LCJHIjo4OSwiQiI6ODl9fSwiSXNWaXNpYmxlIjp0cnVlLCJXaWR0aCI6MTguMCwiSGVpZ2h0IjoyMC4wLCJCb3JkZXJTdHlsZSI6eyIkaWQiOiIzODUiLCJMaW5lQ29sb3IiOnsiJGlkIjoiMzg2IiwiJHR5cGUiOiJOTFJFLkNvbW1vbi5Eb20uU29saWRDb2xvckJydXNoLCBOTFJFLkNvbW1vbiIsIkNvbG9yIjp7IiRpZCI6IjM4NyIsIkEiOjI1NSwiUiI6MjU1LCJHIjowLCJCIjowfX0sIkxpbmVXZWlnaHQiOjAuMCwiTGluZVR5cGUiOjAsIlBhcmVudFN0eWxlIjpudWxsfSwiUGFyZW50U3R5bGUiOm51bGx9LCJUaXRsZVN0eWxlIjp7IiRpZCI6IjM4OCIsIkZvbnRTZXR0aW5ncyI6eyIkaWQiOiIzODkiLCJGb250U2l6ZSI6MTEsIkZvbnROYW1lIjoiQ2FsaWJyaSIsIklzQm9sZCI6dHJ1ZSwiSXNJdGFsaWMiOmZhbHNlLCJJc1VuZGVybGluZWQiOmZhbHNlLCJQYXJlbnRTdHlsZSI6bnVsbH0sIkF1dG9TaXplIjowLCJGb3JlZ3JvdW5kIjp7IiRpZCI6IjM5MCIsIkNvbG9yIjp7IiRpZCI6IjM5MS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zOTIiLCJUb3AiOjAuMCwiTGVmdCI6MC4wLCJSaWdodCI6MC4wLCJCb3R0b20iOjAuMH0sIlBhZGRpbmciOnsiJGlkIjoiMzkzIiwiVG9wIjowLjAsIkxlZnQiOjAuMCwiUmlnaHQiOjAuMCwiQm90dG9tIjowLjB9LCJCYWNrZ3JvdW5kIjp7IiRpZCI6IjM5NCIsIkNvbG9yIjp7IiRpZCI6IjM5NSIsIkEiOjg5LCJSIjowLCJHIjowLCJCIjowfX0sIklzVmlzaWJsZSI6dHJ1ZSwiV2lkdGgiOjAuMCwiSGVpZ2h0IjowLjAsIkJvcmRlclN0eWxlIjpudWxsLCJQYXJlbnRTdHlsZSI6bnVsbH0sIkRhdGVTdHlsZSI6eyIkaWQiOiIzOTYiLCJGb250U2V0dGluZ3MiOnsiJGlkIjoiMzk3IiwiRm9udFNpemUiOjEwLCJGb250TmFtZSI6IkNhbGlicmkiLCJJc0JvbGQiOmZhbHNlLCJJc0l0YWxpYyI6ZmFsc2UsIklzVW5kZXJsaW5lZCI6ZmFsc2UsIlBhcmVudFN0eWxlIjpudWxsfSwiQXV0b1NpemUiOjAsIkZvcmVncm91bmQiOnsiJGlkIjoiMzk4IiwiQ29sb3IiOnsiJGlkIjoiMzk5IiwiQSI6MjU1LCJSIjoxMTUsIkciOjExNSwiQiI6MTE1fX0sIk1heFdpZHRoIjoyMDAuMCwiTWF4SGVpZ2h0IjoiSW5maW5pdHkiLCJTbWFydEZvcmVncm91bmRJc0FjdGl2ZSI6ZmFsc2UsIkhvcml6b250YWxBbGlnbm1lbnQiOjAsIlZlcnRpY2FsQWxpZ25tZW50IjowLCJTbWFydEZvcmVncm91bmQiOm51bGwsIkJhY2tncm91bmRGaWxsVHlwZSI6MCwiTWFyZ2luIjp7IiRpZCI6IjQwMCIsIlRvcCI6MC4wLCJMZWZ0IjowLjAsIlJpZ2h0IjowLjAsIkJvdHRvbSI6MC4wfSwiUGFkZGluZyI6eyIkaWQiOiI0MDEiLCJUb3AiOjAuMCwiTGVmdCI6MC4wLCJSaWdodCI6MC4wLCJCb3R0b20iOjAuMH0sIkJhY2tncm91bmQiOnsiJGlkIjoiNDAyIiwiQ29sb3IiOnsiJGlkIjoiNDAzIiwiQSI6ODksIlIiOjAsIkciOjAsIkIiOjB9fSwiSXNWaXNpYmxlIjp0cnVlLCJXaWR0aCI6MC4wLCJIZWlnaHQiOjAuMCwiQm9yZGVyU3R5bGUiOm51bGwsIlBhcmVudFN0eWxlIjpudWxsfSwiRGF0ZUZvcm1hdCI6eyIkaWQiOiI0MDQ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A1IiwiRm9ybWF0IjowLCJJc1Zpc2libGUiOmZhbHNlLCJMYXN0S25vd25WaXNpYmlsaXR5U3RhdGUiOmZhbHNlfSwiSXNWaXNpYmxlIjp0cnVlLCJQYXJlbnRTdHlsZSI6bnVsbH0sIkRlZmF1bHRTd2ltbGFuZUFjdGl2aXR5U3R5bGUiOnsiJGlkIjoiNDA2IiwiSGVhZGVyU3R5bGUiOnsiJGlkIjoiNDA3IiwiVGV4dFN0eWxlIjp7IiRpZCI6IjQwOCIsIkZvbnRTZXR0aW5ncyI6eyIkaWQiOiI0MDkiLCJGb250U2l6ZSI6MTEsIkZvbnROYW1lIjoiQ2FsaWJyaSIsIklzQm9sZCI6ZmFsc2UsIklzSXRhbGljIjpmYWxzZSwiSXNVbmRlcmxpbmVkIjpmYWxzZSwiUGFyZW50U3R5bGUiOm51bGx9LCJBdXRvU2l6ZSI6MiwiRm9yZWdyb3VuZCI6eyIkaWQiOiI0MTAiLCJDb2xvciI6eyIkaWQiOiI0MTE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0MTIiLCJUb3AiOjAuMCwiTGVmdCI6MC4wLCJSaWdodCI6MC4wLCJCb3R0b20iOjAuMH0sIlBhZGRpbmciOnsiJGlkIjoiNDEzIiwiVG9wIjowLjAsIkxlZnQiOjAuMCwiUmlnaHQiOjAuMCwiQm90dG9tIjowLjB9LCJCYWNrZ3JvdW5kIjpudWxsLCJJc1Zpc2libGUiOnRydWUsIldpZHRoIjowLjAsIkhlaWdodCI6MC4wLCJCb3JkZXJTdHlsZSI6bnVsbCwiUGFyZW50U3R5bGUiOm51bGx9LCJSZWN0YW5nbGVTdHlsZSI6eyIkaWQiOiI0MTQiLCJNYXJnaW4iOnsiJGlkIjoiNDE1IiwiVG9wIjowLjAsIkxlZnQiOjAuMCwiUmlnaHQiOjAuMCwiQm90dG9tIjowLjB9LCJQYWRkaW5nIjp7IiRpZCI6IjQxNiIsIlRvcCI6MC4wLCJMZWZ0IjowLjAsIlJpZ2h0IjowLjAsIkJvdHRvbSI6MC4wfSwiQmFja2dyb3VuZCI6eyIkaWQiOiI0MTciLCJDb2xvciI6eyIkaWQiOiI0MTgiLCJBIjo2MywiUiI6ODksIkciOjg5LCJCIjo4OX19LCJJc1Zpc2libGUiOnRydWUsIldpZHRoIjowLjAsIkhlaWdodCI6MC4wLCJCb3JkZXJTdHlsZSI6eyIkaWQiOiI0MTkiLCJMaW5lQ29sb3IiOnsiJGlkIjoiNDIwIiwiJHR5cGUiOiJOTFJFLkNvbW1vbi5Eb20uU29saWRDb2xvckJydXNoLCBOTFJFLkNvbW1vbiIsIkNvbG9yIjp7IiRpZCI6IjQyMSIsIkEiOjI1NSwiUiI6MjU1LCJHIjowLCJCIjowfX0sIkxpbmVXZWlnaHQiOjAuMCwiTGluZVR5cGUiOjAsIlBhcmVudFN0eWxlIjpudWxsfSwiUGFyZW50U3R5bGUiOm51bGx9LCJNYXJnaW4iOnsiJGlkIjoiNDIyIiwiVG9wIjowLjAsIkxlZnQiOjAuMCwiUmlnaHQiOjAuMCwiQm90dG9tIjowLjB9LCJQYWRkaW5nIjp7IiRpZCI6IjQyMyIsIlRvcCI6MC4wLCJMZWZ0IjowLjAsIlJpZ2h0IjowLjAsIkJvdHRvbSI6MC4wfSwiQmFja2dyb3VuZCI6bnVsbCwiSXNWaXNpYmxlIjp0cnVlLCJXaWR0aCI6MC4wLCJIZWlnaHQiOjAuMCwiQm9yZGVyU3R5bGUiOm51bGwsIlBhcmVudFN0eWxlIjpudWxsfSwiQmFja2dyb3VuZFN0eWxlIjp7IiRpZCI6IjQyNCIsIk1hcmdpbiI6eyIkaWQiOiI0MjUiLCJUb3AiOjAuMCwiTGVmdCI6MC4wLCJSaWdodCI6MC4wLCJCb3R0b20iOjAuMH0sIlBhZGRpbmciOnsiJGlkIjoiNDI2IiwiVG9wIjowLjAsIkxlZnQiOjAuMCwiUmlnaHQiOjAuMCwiQm90dG9tIjowLjB9LCJCYWNrZ3JvdW5kIjp7IiRpZCI6IjQyNyIsIkNvbG9yIjp7IiRpZCI6IjQyOCIsIkEiOjUxLCJSIjo4OSwiRyI6ODksIkIiOjg5fX0sIklzVmlzaWJsZSI6dHJ1ZSwiV2lkdGgiOjAuMCwiSGVpZ2h0IjowLjAsIkJvcmRlclN0eWxlIjp7IiRpZCI6IjQyOSIsIkxpbmVDb2xvciI6eyIkaWQiOiI0MzAiLCIkdHlwZSI6Ik5MUkUuQ29tbW9uLkRvbS5Tb2xpZENvbG9yQnJ1c2gsIE5MUkUuQ29tbW9uIiwiQ29sb3IiOnsiJGlkIjoiNDMxIiwiQSI6MjU1LCJSIjoyNTUsIkciOjAsIkIiOjB9fSwiTGluZVdlaWdodCI6MC4wLCJMaW5lVHlwZSI6MCwiUGFyZW50U3R5bGUiOm51bGx9LCJQYXJlbnRTdHlsZSI6bnVsbH0sIk1hcmdpbiI6eyIkaWQiOiI0MzIiLCJUb3AiOjAuMCwiTGVmdCI6MC4wLCJSaWdodCI6MC4wLCJCb3R0b20iOjAuMH0sIlBhZGRpbmciOnsiJGlkIjoiNDMzIiwiVG9wIjowLjAsIkxlZnQiOjAuMCwiUmlnaHQiOjAuMCwiQm90dG9tIjowLjB9LCJJc1Zpc2libGUiOnRydWUsIldpZHRoIjowLjAsIkhlaWdodCI6MC4wLCJCb3JkZXJTdHlsZSI6bnVsbCwiUGFyZW50U3R5bGUiOm51bGx9LCJNYXJnaW4iOnsiJGlkIjoiNDM0IiwiVG9wIjowLjAsIkxlZnQiOjAuMCwiUmlnaHQiOjAuMCwiQm90dG9tIjowLjB9LCJQYWRkaW5nIjp7IiRpZCI6IjQzNSIsIlRvcCI6MC4wLCJMZWZ0IjowLjAsIlJpZ2h0IjowLjAsIkJvdHRvbSI6MC4wfSwiSXNWaXNpYmxlIjp0cnVlLCJXaWR0aCI6MC4wLCJIZWlnaHQiOjAuMCwiQm9yZGVyU3R5bGUiOnsiJGlkIjoiNDM2IiwiTGluZUNvbG9yIjpudWxsLCJMaW5lV2VpZ2h0IjowLjAsIkxpbmVUeXBlIjowLCJQYXJlbnRTdHlsZSI6bnVsbH0sIlBhcmVudFN0eWxlIjpudWxsfSwiX2FkZGl0aW9uYWxTd2ltbGFuZVYyU3R5bGVzIjpbXX0sIlNjYWxlIjp7IiRpZCI6IjQzNyIsIlN0YXJ0RGF0ZSI6IjIwMTYtMDUtMjNUMDA6MDA6MDBaIiwiRW5kRGF0ZSI6IjIwMTktMDEtMTRUMjM6NTk6MDAiLCJGb3JtYXQiOiJNTU0iLCJUeXBlIjoyLCJBdXRvRGF0ZVJhbmdlIjp0cnVlLCJXb3JraW5nRGF5cyI6MzEsIkZpc2NhbFllYXIiOnsiJGlkIjoiNDM4IiwiU3RhcnRNb250aCI6MSwiVXNlU3RhcnRpbmdZZWFyRm9yTnVtYmVyaW5nIjp0cnVlLCJTaG93RmlzY2FsWWVhckxhYmVsIjp0cnVlfSwiVG9kYXlNYXJrZXJUZXh0IjoiVG9kYXkiLCJBdXRvU2NhbGVUeXBlIjp0cnVlfSwiU2NhbGVWMiI6eyIkaWQiOiI0MzkiLCJTdGFydERhdGUiOiIyMDE2LTA1LTIzVDAwOjAwOjAwWiIsIkVuZERhdGUiOiIyMDE5LTAxLTE0VDIzOjU5OjAwIiwiQXV0b0RhdGVSYW5nZSI6dHJ1ZSwiV29ya2luZ0RheXMiOjMxLCJGaXNjYWxZZWFyIjp7IiRyZWYiOiI0MzgifSwiVG9kYXlNYXJrZXJUZXh0IjoiVG9kYXkiLCJBdXRvU2NhbGVUeXBlIjp0cnVlLCJUaW1lYmFuZFNjYWxlcyI6eyIkaWQiOiI0NDAiLCJUb3BTY2FsZUxheWVyIjp7IiRpZCI6IjQ0MSIsIkZvcm1hdCI6Ik1NTSIsIlR5cGUiOjJ9LCJNaWRkbGVTY2FsZUxheWVyIjp7IiRpZCI6IjQ0MiIsIkZvcm1hdCI6bnVsbCwiVHlwZSI6MH0sIkJvdHRvbVNjYWxlTGF5ZXIiOnsiJGlkIjoiNDQzIiwiRm9ybWF0IjpudWxsLCJUeXBlIjowfX19LCJNaWxlc3RvbmVzIjpbeyIkaWQiOiI0NDQiLCJEYXRlIjoiMjAxOC0wNC0xMFQyMzo1OTowMFoiLCJTdHlsZSI6eyIkaWQiOiI0NDUiLCJTaGFwZSI6OSwiQ29ubmVjdG9yTWFyZ2luIjp7IiRpZCI6IjQ0NiIsIlRvcCI6MC4wLCJMZWZ0IjoyLjAsIlJpZ2h0IjoyLjAsIkJvdHRvbSI6MC4wfSwiQ29ubmVjdG9yU3R5bGUiOnsiJGlkIjoiNDQ3IiwiTGluZUNvbG9yIjp7IiRpZCI6IjQ0OCIsIiR0eXBlIjoiTkxSRS5Db21tb24uRG9tLlNvbGlkQ29sb3JCcnVzaCwgTkxSRS5Db21tb24iLCJDb2xvciI6eyIkaWQiOiI0NDkiLCJBIjoxMjcsIlIiOjIzNywiRyI6MTI1LCJCIjo0OX19LCJMaW5lV2VpZ2h0IjoxLjAsIkxpbmVUeXBlIjowLCJQYXJlbnRTdHlsZSI6bnVsbH0sIklzQmVsb3dUaW1lYmFuZCI6dHJ1ZSwiUG9zaXRpb25PblRhc2siOjAsIkhpZGVEYXRlIjpmYWxzZSwiU2hhcGVTaXplIjoxLCJTcGFjaW5nIjoyLjAsIlBhZGRpbmciOnsiJGlkIjoiNDUwIiwiVG9wIjo3LjAsIkxlZnQiOjMuMCwiUmlnaHQiOjAuMCwiQm90dG9tIjoyLjB9LCJTaGFwZVN0eWxlIjp7IiRpZCI6IjQ1MSIsIk1hcmdpbiI6eyIkaWQiOiI0NTIiLCJUb3AiOjAuMCwiTGVmdCI6MC4wLCJSaWdodCI6MC4wLCJCb3R0b20iOjAuMH0sIlBhZGRpbmciOnsiJGlkIjoiNDUzIiwiVG9wIjowLjAsIkxlZnQiOjAuMCwiUmlnaHQiOjAuMCwiQm90dG9tIjowLjB9LCJCYWNrZ3JvdW5kIjp7IiRpZCI6IjQ1NCIsIkNvbG9yIjp7IiRpZCI6IjQ1NSIsIkEiOjI1NSwiUiI6MTMzLCJHIjoxOTMsIkIiOjU4fX0sIklzVmlzaWJsZSI6dHJ1ZSwiV2lkdGgiOjE4LjAsIkhlaWdodCI6MjAuMCwiQm9yZGVyU3R5bGUiOnsiJGlkIjoiNDU2IiwiTGluZUNvbG9yIjp7IiRpZCI6IjQ1NyIsIiR0eXBlIjoiTkxSRS5Db21tb24uRG9tLlNvbGlkQ29sb3JCcnVzaCwgTkxSRS5Db21tb24iLCJDb2xvciI6eyIkaWQiOiI0NTgiLCJBIjoyNTUsIlIiOjI1NSwiRyI6MCwiQiI6MH19LCJMaW5lV2VpZ2h0IjowLjAsIkxpbmVUeXBlIjowLCJQYXJlbnRTdHlsZSI6bnVsbH0sIlBhcmVudFN0eWxlIjpudWxsfSwiVGl0bGVTdHlsZSI6eyIkaWQiOiI0NTkiLCJGb250U2V0dGluZ3MiOnsiJGlkIjoiNDYwIiwiRm9udFNpemUiOjExLCJGb250TmFtZSI6IkNhbGlicmkiLCJJc0JvbGQiOnRydWUsIklzSXRhbGljIjpmYWxzZSwiSXNVbmRlcmxpbmVkIjpmYWxzZSwiUGFyZW50U3R5bGUiOm51bGx9LCJBdXRvU2l6ZSI6MiwiRm9yZWdyb3VuZCI6eyIkaWQiOiI0NjEiLCJDb2xvciI6eyIkaWQiOiI0NjIiLCJBIjoyNTUsIlIiOjAsIkciOjAsIkIiOjB9fSwiTWF4V2lkdGgiOjg2LjcxMDIzNTU5NTcwMzEyNSwiTWF4SGVpZ2h0IjoiSW5maW5pdHkiLCJTbWFydEZvcmVncm91bmRJc0FjdGl2ZSI6ZmFsc2UsIkhvcml6b250YWxBbGlnbm1lbnQiOjEsIlZlcnRpY2FsQWxpZ25tZW50IjowLCJTbWFydEZvcmVncm91bmQiOm51bGwsIkJhY2tncm91bmRGaWxsVHlwZSI6MCwiTWFyZ2luIjp7IiRpZCI6IjQ2MyIsIlRvcCI6MC4wLCJMZWZ0IjowLjAsIlJpZ2h0IjowLjAsIkJvdHRvbSI6MC4wfSwiUGFkZGluZyI6eyIkaWQiOiI0NjQiLCJUb3AiOjAuMCwiTGVmdCI6MC4wLCJSaWdodCI6MC4wLCJCb3R0b20iOjAuMH0sIkJhY2tncm91bmQiOnsiJGlkIjoiNDY1IiwiQ29sb3IiOnsiJGlkIjoiNDY2IiwiQSI6MCwiUiI6MjU1LCJHIjoyNTUsIkIiOjI1NX19LCJJc1Zpc2libGUiOnRydWUsIldpZHRoIjowLjAsIkhlaWdodCI6MC4wLCJCb3JkZXJTdHlsZSI6eyIkaWQiOiI0NjciLCJMaW5lQ29sb3IiOm51bGwsIkxpbmVXZWlnaHQiOjAuMCwiTGluZVR5cGUiOjAsIlBhcmVudFN0eWxlIjpudWxsfSwiUGFyZW50U3R5bGUiOm51bGx9LCJEYXRlU3R5bGUiOnsiJGlkIjoiNDY4IiwiRm9udFNldHRpbmdzIjp7IiRpZCI6IjQ2OSIsIkZvbnRTaXplIjoxMCwiRm9udE5hbWUiOiJDYWxpYnJpIiwiSXNCb2xkIjpmYWxzZSwiSXNJdGFsaWMiOmZhbHNlLCJJc1VuZGVybGluZWQiOmZhbHNlLCJQYXJlbnRTdHlsZSI6bnVsbH0sIkF1dG9TaXplIjoyLCJGb3JlZ3JvdW5kIjp7IiRpZCI6IjQ3MCIsIkNvbG9yIjp7IiRpZCI6IjQ3MSIsIkEiOjI1NSwiUiI6MTE1LCJHIjoxMTUsIkIiOjExNX19LCJNYXhXaWR0aCI6NDguMjQyMDQ2MzU2MjAxMTcyLCJNYXhIZWlnaHQiOiJJbmZpbml0eSIsIlNtYXJ0Rm9yZWdyb3VuZElzQWN0aXZlIjpmYWxzZSwiSG9yaXpvbnRhbEFsaWdubWVudCI6MSwiVmVydGljYWxBbGlnbm1lbnQiOjAsIlNtYXJ0Rm9yZWdyb3VuZCI6bnVsbCwiQmFja2dyb3VuZEZpbGxUeXBlIjowLCJNYXJnaW4iOnsiJGlkIjoiNDcyIiwiVG9wIjowLjAsIkxlZnQiOjAuMCwiUmlnaHQiOjAuMCwiQm90dG9tIjowLjB9LCJQYWRkaW5nIjp7IiRpZCI6IjQ3MyIsIlRvcCI6MC4wLCJMZWZ0IjowLjAsIlJpZ2h0IjowLjAsIkJvdHRvbSI6MC4wfSwiQmFja2dyb3VuZCI6eyIkaWQiOiI0NzQiLCJDb2xvciI6eyIkaWQiOiI0NzUiLCJBIjowLCJSIjoyNTUsIkciOjI1NSwiQiI6MjU1fX0sIklzVmlzaWJsZSI6dHJ1ZSwiV2lkdGgiOjAuMCwiSGVpZ2h0IjowLjAsIkJvcmRlclN0eWxlIjp7IiRpZCI6IjQ3NiIsIkxpbmVDb2xvciI6bnVsbCwiTGluZVdlaWdodCI6MC4wLCJMaW5lVHlwZSI6MCwiUGFyZW50U3R5bGUiOm51bGx9LCJQYXJlbnRTdHlsZSI6bnVsbH0sIkRhdGVGb3JtYXQiOnsiJGlkIjoiNDc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3OCIsIkZvcm1hdCI6MCwiSXNWaXNpYmxlIjpmYWxzZSwiTGFzdEtub3duVmlzaWJpbGl0eVN0YXRlIjpmYWxzZX0sIklzVmlzaWJsZSI6dHJ1ZSwiUGFyZW50U3R5bGUiOm51bGx9LCJJbmRleCI6MCwiUGVyY2VudGFnZUNvbXBsZXRlIjpudWxsLCJQb3NpdGlvbiI6eyJSYXRpbyI6MC4wLCJJc0N1c3RvbSI6ZmFsc2V9LCJEYXRlRm9ybWF0Ijp7IiRyZWYiOiI0NzcifSwiV2Vla051bWJlcmluZyI6eyIkaWQiOiI0NzkiLCJGb3JtYXQiOjAsIklzVmlzaWJsZSI6ZmFsc2UsIkxhc3RLbm93blZpc2liaWxpdHlTdGF0ZSI6ZmFsc2V9LCJSZWxhdGVkVGFza0lkIjoiMDAwMDAwMDAtMDAwMC0wMDAwLTAwMDAtMDAwMDAwMDAwMDAwIiwiSWQiOiJjZTJiYWVhMC0zNzM4LTQxZTUtOWQ2NC00NDJiZmFiM2ZjZDAiLCJJbXBvcnRJZCI6bnVsbCwiVGl0bGUiOiJSZWxlYXNlIDEiLCJOb3RlIjpudWxsLCJIeXBlcmxpbmsiOnsiJGlkIjoiNDgwIiwiQWRkcmVzcyI6IiIsIlN1YkFkZHJlc3MiOiIifSwiSXNDaGFuZ2VkIjpmYWxzZSwiSXNOZXciOmZhbHNlfSx7IiRpZCI6IjQ4MSIsIkRhdGUiOiIyMDE4LTA3LTEzVDIzOjU5OjAwWiIsIlN0eWxlIjp7IiRpZCI6IjQ4MiIsIlNoYXBlIjo5LCJDb25uZWN0b3JNYXJnaW4iOnsiJGlkIjoiNDgzIiwiVG9wIjowLjAsIkxlZnQiOjIuMCwiUmlnaHQiOjIuMCwiQm90dG9tIjowLjB9LCJDb25uZWN0b3JTdHlsZSI6eyIkaWQiOiI0ODQiLCJMaW5lQ29sb3IiOnsiJGlkIjoiNDg1IiwiJHR5cGUiOiJOTFJFLkNvbW1vbi5Eb20uU29saWRDb2xvckJydXNoLCBOTFJFLkNvbW1vbiIsIkNvbG9yIjp7IiRpZCI6IjQ4NiIsIkEiOjEyNywiUiI6MjM3LCJHIjoxMjUsIkIiOjQ5fX0sIkxpbmVXZWlnaHQiOjEuMCwiTGluZVR5cGUiOjAsIlBhcmVudFN0eWxlIjpudWxsfSwiSXNCZWxvd1RpbWViYW5kIjp0cnVlLCJQb3NpdGlvbk9uVGFzayI6MCwiSGlkZURhdGUiOmZhbHNlLCJTaGFwZVNpemUiOjEsIlNwYWNpbmciOjIuMCwiUGFkZGluZyI6eyIkaWQiOiI0ODciLCJUb3AiOjcuMCwiTGVmdCI6My4wLCJSaWdodCI6MC4wLCJCb3R0b20iOjIuMH0sIlNoYXBlU3R5bGUiOnsiJGlkIjoiNDg4IiwiTWFyZ2luIjp7IiRpZCI6IjQ4OSIsIlRvcCI6MC4wLCJMZWZ0IjowLjAsIlJpZ2h0IjowLjAsIkJvdHRvbSI6MC4wfSwiUGFkZGluZyI6eyIkaWQiOiI0OTAiLCJUb3AiOjAuMCwiTGVmdCI6MC4wLCJSaWdodCI6MC4wLCJCb3R0b20iOjAuMH0sIkJhY2tncm91bmQiOnsiJGlkIjoiNDkxIiwiQ29sb3IiOnsiJGlkIjoiNDkyIiwiQSI6MjU1LCJSIjoxMzMsIkciOjE5MywiQiI6NTh9fSwiSXNWaXNpYmxlIjp0cnVlLCJXaWR0aCI6MTguMCwiSGVpZ2h0IjoyMC4wLCJCb3JkZXJTdHlsZSI6eyIkaWQiOiI0OTMiLCJMaW5lQ29sb3IiOnsiJHJlZiI6IjQ1NyJ9LCJMaW5lV2VpZ2h0IjowLjAsIkxpbmVUeXBlIjowLCJQYXJlbnRTdHlsZSI6bnVsbH0sIlBhcmVudFN0eWxlIjpudWxsfSwiVGl0bGVTdHlsZSI6eyIkaWQiOiI0OTQiLCJGb250U2V0dGluZ3MiOnsiJGlkIjoiNDk1IiwiRm9udFNpemUiOjExLCJGb250TmFtZSI6IkNhbGlicmkiLCJJc0JvbGQiOnRydWUsIklzSXRhbGljIjpmYWxzZSwiSXNVbmRlcmxpbmVkIjpmYWxzZSwiUGFyZW50U3R5bGUiOm51bGx9LCJBdXRvU2l6ZSI6MiwiRm9yZWdyb3VuZCI6eyIkaWQiOiI0OTYiLCJDb2xvciI6eyIkaWQiOiI0OTciLCJBIjoyNTUsIlIiOjAsIkciOjAsIkIiOjB9fSwiTWF4V2lkdGgiOjg2LjcxMDIzNTU5NTcwMzEyNSwiTWF4SGVpZ2h0IjoiSW5maW5pdHkiLCJTbWFydEZvcmVncm91bmRJc0FjdGl2ZSI6ZmFsc2UsIkhvcml6b250YWxBbGlnbm1lbnQiOjEsIlZlcnRpY2FsQWxpZ25tZW50IjowLCJTbWFydEZvcmVncm91bmQiOm51bGwsIkJhY2tncm91bmRGaWxsVHlwZSI6MCwiTWFyZ2luIjp7IiRpZCI6IjQ5OCIsIlRvcCI6MC4wLCJMZWZ0IjowLjAsIlJpZ2h0IjowLjAsIkJvdHRvbSI6MC4wfSwiUGFkZGluZyI6eyIkaWQiOiI0OTkiLCJUb3AiOjAuMCwiTGVmdCI6MC4wLCJSaWdodCI6MC4wLCJCb3R0b20iOjAuMH0sIkJhY2tncm91bmQiOnsiJGlkIjoiNTAwIiwiQ29sb3IiOnsiJGlkIjoiNTAxIiwiQSI6MCwiUiI6MjU1LCJHIjoyNTUsIkIiOjI1NX19LCJJc1Zpc2libGUiOnRydWUsIldpZHRoIjowLjAsIkhlaWdodCI6MC4wLCJCb3JkZXJTdHlsZSI6eyIkaWQiOiI1MDIiLCJMaW5lQ29sb3IiOm51bGwsIkxpbmVXZWlnaHQiOjAuMCwiTGluZVR5cGUiOjAsIlBhcmVudFN0eWxlIjpudWxsfSwiUGFyZW50U3R5bGUiOm51bGx9LCJEYXRlU3R5bGUiOnsiJGlkIjoiNTAzIiwiRm9udFNldHRpbmdzIjp7IiRpZCI6IjUwNCIsIkZvbnRTaXplIjoxMCwiRm9udE5hbWUiOiJDYWxpYnJpIiwiSXNCb2xkIjpmYWxzZSwiSXNJdGFsaWMiOmZhbHNlLCJJc1VuZGVybGluZWQiOmZhbHNlLCJQYXJlbnRTdHlsZSI6bnVsbH0sIkF1dG9TaXplIjoyLCJGb3JlZ3JvdW5kIjp7IiRpZCI6IjUwNSIsIkNvbG9yIjp7IiRpZCI6IjUwNiIsIkEiOjI1NSwiUiI6MTE1LCJHIjoxMTUsIkIiOjExNX19LCJNYXhXaWR0aCI6NDAuNTIzMzA3ODAwMjkyOTY5LCJNYXhIZWlnaHQiOiJJbmZpbml0eSIsIlNtYXJ0Rm9yZWdyb3VuZElzQWN0aXZlIjpmYWxzZSwiSG9yaXpvbnRhbEFsaWdubWVudCI6MSwiVmVydGljYWxBbGlnbm1lbnQiOjAsIlNtYXJ0Rm9yZWdyb3VuZCI6bnVsbCwiQmFja2dyb3VuZEZpbGxUeXBlIjowLCJNYXJnaW4iOnsiJGlkIjoiNTA3IiwiVG9wIjowLjAsIkxlZnQiOjAuMCwiUmlnaHQiOjAuMCwiQm90dG9tIjowLjB9LCJQYWRkaW5nIjp7IiRpZCI6IjUwOCIsIlRvcCI6MC4wLCJMZWZ0IjowLjAsIlJpZ2h0IjowLjAsIkJvdHRvbSI6MC4wfSwiQmFja2dyb3VuZCI6eyIkaWQiOiI1MDkiLCJDb2xvciI6eyIkaWQiOiI1MTAiLCJBIjowLCJSIjoyNTUsIkciOjI1NSwiQiI6MjU1fX0sIklzVmlzaWJsZSI6dHJ1ZSwiV2lkdGgiOjAuMCwiSGVpZ2h0IjowLjAsIkJvcmRlclN0eWxlIjp7IiRpZCI6IjUxMSIsIkxpbmVDb2xvciI6bnVsbCwiTGluZVdlaWdodCI6MC4wLCJMaW5lVHlwZSI6MCwiUGFyZW50U3R5bGUiOm51bGx9LCJQYXJlbnRTdHlsZSI6bnVsbH0sIkRhdGVGb3JtYXQiOnsiJGlkIjoiNTE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xMyIsIkZvcm1hdCI6MCwiSXNWaXNpYmxlIjpmYWxzZSwiTGFzdEtub3duVmlzaWJpbGl0eVN0YXRlIjpmYWxzZX0sIklzVmlzaWJsZSI6dHJ1ZSwiUGFyZW50U3R5bGUiOm51bGx9LCJJbmRleCI6MSwiUGVyY2VudGFnZUNvbXBsZXRlIjpudWxsLCJQb3NpdGlvbiI6eyJSYXRpbyI6MC4wLCJJc0N1c3RvbSI6ZmFsc2V9LCJEYXRlRm9ybWF0Ijp7IiRyZWYiOiI1MTIifSwiV2Vla051bWJlcmluZyI6eyIkaWQiOiI1MTQiLCJGb3JtYXQiOjAsIklzVmlzaWJsZSI6ZmFsc2UsIkxhc3RLbm93blZpc2liaWxpdHlTdGF0ZSI6ZmFsc2V9LCJSZWxhdGVkVGFza0lkIjoiMDAwMDAwMDAtMDAwMC0wMDAwLTAwMDAtMDAwMDAwMDAwMDAwIiwiSWQiOiJiM2NiMGRlZS0zMGE5LTQxYjUtOTVhYS1hNmFmNzBjZDlmMDQiLCJJbXBvcnRJZCI6bnVsbCwiVGl0bGUiOiJSZWxlYXNlIDIiLCJOb3RlIjpudWxsLCJIeXBlcmxpbmsiOnsiJGlkIjoiNTE1IiwiQWRkcmVzcyI6IiIsIlN1YkFkZHJlc3MiOiIifSwiSXNDaGFuZ2VkIjpmYWxzZSwiSXNOZXciOmZhbHNlfSx7IiRpZCI6IjUxNiIsIkRhdGUiOiIyMDE4LTEwLTE3VDIzOjU5OjAwWiIsIlN0eWxlIjp7IiRpZCI6IjUxNyIsIlNoYXBlIjo5LCJDb25uZWN0b3JNYXJnaW4iOnsiJGlkIjoiNTE4IiwiVG9wIjowLjAsIkxlZnQiOjIuMCwiUmlnaHQiOjIuMCwiQm90dG9tIjowLjB9LCJDb25uZWN0b3JTdHlsZSI6eyIkaWQiOiI1MTkiLCJMaW5lQ29sb3IiOnsiJGlkIjoiNTIwIiwiJHR5cGUiOiJOTFJFLkNvbW1vbi5Eb20uU29saWRDb2xvckJydXNoLCBOTFJFLkNvbW1vbiIsIkNvbG9yIjp7IiRpZCI6IjUyMSIsIkEiOjEyNywiUiI6MjM3LCJHIjoxMjUsIkIiOjQ5fX0sIkxpbmVXZWlnaHQiOjEuMCwiTGluZVR5cGUiOjAsIlBhcmVudFN0eWxlIjpudWxsfSwiSXNCZWxvd1RpbWViYW5kIjp0cnVlLCJQb3NpdGlvbk9uVGFzayI6MCwiSGlkZURhdGUiOmZhbHNlLCJTaGFwZVNpemUiOjEsIlNwYWNpbmciOjIuMCwiUGFkZGluZyI6eyIkaWQiOiI1MjIiLCJUb3AiOjcuMCwiTGVmdCI6My4wLCJSaWdodCI6MC4wLCJCb3R0b20iOjIuMH0sIlNoYXBlU3R5bGUiOnsiJGlkIjoiNTIzIiwiTWFyZ2luIjp7IiRpZCI6IjUyNCIsIlRvcCI6MC4wLCJMZWZ0IjowLjAsIlJpZ2h0IjowLjAsIkJvdHRvbSI6MC4wfSwiUGFkZGluZyI6eyIkaWQiOiI1MjUiLCJUb3AiOjAuMCwiTGVmdCI6MC4wLCJSaWdodCI6MC4wLCJCb3R0b20iOjAuMH0sIkJhY2tncm91bmQiOnsiJGlkIjoiNTI2IiwiQ29sb3IiOnsiJGlkIjoiNTI3IiwiQSI6MjU1LCJSIjoxMzMsIkciOjE5MywiQiI6NTh9fSwiSXNWaXNpYmxlIjp0cnVlLCJXaWR0aCI6MTguMCwiSGVpZ2h0IjoyMC4wLCJCb3JkZXJTdHlsZSI6eyIkaWQiOiI1MjgiLCJMaW5lQ29sb3IiOnsiJHJlZiI6IjQ1NyJ9LCJMaW5lV2VpZ2h0IjowLjAsIkxpbmVUeXBlIjowLCJQYXJlbnRTdHlsZSI6bnVsbH0sIlBhcmVudFN0eWxlIjpudWxsfSwiVGl0bGVTdHlsZSI6eyIkaWQiOiI1MjkiLCJGb250U2V0dGluZ3MiOnsiJGlkIjoiNTMwIiwiRm9udFNpemUiOjExLCJGb250TmFtZSI6IkNhbGlicmkiLCJJc0JvbGQiOnRydWUsIklzSXRhbGljIjpmYWxzZSwiSXNVbmRlcmxpbmVkIjpmYWxzZSwiUGFyZW50U3R5bGUiOm51bGx9LCJBdXRvU2l6ZSI6MiwiRm9yZWdyb3VuZCI6eyIkaWQiOiI1MzEiLCJDb2xvciI6eyIkaWQiOiI1MzIiLCJBIjoyNTUsIlIiOjAsIkciOjAsIkIiOjB9fSwiTWF4V2lkdGgiOjc0Ljg4NjEzODkxNjAxNTYyNSwiTWF4SGVpZ2h0IjoiSW5maW5pdHkiLCJTbWFydEZvcmVncm91bmRJc0FjdGl2ZSI6ZmFsc2UsIkhvcml6b250YWxBbGlnbm1lbnQiOjEsIlZlcnRpY2FsQWxpZ25tZW50IjowLCJTbWFydEZvcmVncm91bmQiOm51bGwsIkJhY2tncm91bmRGaWxsVHlwZSI6MCwiTWFyZ2luIjp7IiRpZCI6IjUzMyIsIlRvcCI6MC4wLCJMZWZ0IjowLjAsIlJpZ2h0IjowLjAsIkJvdHRvbSI6MC4wfSwiUGFkZGluZyI6eyIkaWQiOiI1MzQiLCJUb3AiOjAuMCwiTGVmdCI6MC4wLCJSaWdodCI6MC4wLCJCb3R0b20iOjAuMH0sIkJhY2tncm91bmQiOnsiJGlkIjoiNTM1IiwiQ29sb3IiOnsiJGlkIjoiNTM2IiwiQSI6MCwiUiI6MjU1LCJHIjoyNTUsIkIiOjI1NX19LCJJc1Zpc2libGUiOnRydWUsIldpZHRoIjowLjAsIkhlaWdodCI6MC4wLCJCb3JkZXJTdHlsZSI6eyIkaWQiOiI1MzciLCJMaW5lQ29sb3IiOm51bGwsIkxpbmVXZWlnaHQiOjAuMCwiTGluZVR5cGUiOjAsIlBhcmVudFN0eWxlIjpudWxsfSwiUGFyZW50U3R5bGUiOm51bGx9LCJEYXRlU3R5bGUiOnsiJGlkIjoiNTM4IiwiRm9udFNldHRpbmdzIjp7IiRpZCI6IjUzOSIsIkZvbnRTaXplIjoxMCwiRm9udE5hbWUiOiJDYWxpYnJpIiwiSXNCb2xkIjpmYWxzZSwiSXNJdGFsaWMiOmZhbHNlLCJJc1VuZGVybGluZWQiOmZhbHNlLCJQYXJlbnRTdHlsZSI6bnVsbH0sIkF1dG9TaXplIjoyLCJGb3JlZ3JvdW5kIjp7IiRpZCI6IjU0MCIsIkNvbG9yIjp7IiRpZCI6IjU0MSIsIkEiOjI1NSwiUiI6MTE1LCJHIjoxMTUsIkIiOjExNX19LCJNYXhXaWR0aCI6NDYuMzEyMjgyNTYyMjU1ODU5LCJNYXhIZWlnaHQiOiJJbmZpbml0eSIsIlNtYXJ0Rm9yZWdyb3VuZElzQWN0aXZlIjpmYWxzZSwiSG9yaXpvbnRhbEFsaWdubWVudCI6MSwiVmVydGljYWxBbGlnbm1lbnQiOjAsIlNtYXJ0Rm9yZWdyb3VuZCI6bnVsbCwiQmFja2dyb3VuZEZpbGxUeXBlIjowLCJNYXJnaW4iOnsiJGlkIjoiNTQyIiwiVG9wIjowLjAsIkxlZnQiOjAuMCwiUmlnaHQiOjAuMCwiQm90dG9tIjowLjB9LCJQYWRkaW5nIjp7IiRpZCI6IjU0MyIsIlRvcCI6MC4wLCJMZWZ0IjowLjAsIlJpZ2h0IjowLjAsIkJvdHRvbSI6MC4wfSwiQmFja2dyb3VuZCI6eyIkaWQiOiI1NDQiLCJDb2xvciI6eyIkaWQiOiI1NDUiLCJBIjowLCJSIjoyNTUsIkciOjI1NSwiQiI6MjU1fX0sIklzVmlzaWJsZSI6dHJ1ZSwiV2lkdGgiOjAuMCwiSGVpZ2h0IjowLjAsIkJvcmRlclN0eWxlIjp7IiRpZCI6IjU0NiIsIkxpbmVDb2xvciI6bnVsbCwiTGluZVdlaWdodCI6MC4wLCJMaW5lVHlwZSI6MCwiUGFyZW50U3R5bGUiOm51bGx9LCJQYXJlbnRTdHlsZSI6bnVsbH0sIkRhdGVGb3JtYXQiOnsiJGlkIjoiNTQ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0OCIsIkZvcm1hdCI6MCwiSXNWaXNpYmxlIjpmYWxzZSwiTGFzdEtub3duVmlzaWJpbGl0eVN0YXRlIjpmYWxzZX0sIklzVmlzaWJsZSI6dHJ1ZSwiUGFyZW50U3R5bGUiOm51bGx9LCJJbmRleCI6MiwiUGVyY2VudGFnZUNvbXBsZXRlIjpudWxsLCJQb3NpdGlvbiI6eyJSYXRpbyI6MC4wLCJJc0N1c3RvbSI6ZmFsc2V9LCJEYXRlRm9ybWF0Ijp7IiRyZWYiOiI1NDcifSwiV2Vla051bWJlcmluZyI6eyIkaWQiOiI1NDkiLCJGb3JtYXQiOjAsIklzVmlzaWJsZSI6ZmFsc2UsIkxhc3RLbm93blZpc2liaWxpdHlTdGF0ZSI6ZmFsc2V9LCJSZWxhdGVkVGFza0lkIjoiMDAwMDAwMDAtMDAwMC0wMDAwLTAwMDAtMDAwMDAwMDAwMDAwIiwiSWQiOiI3ZDA0MTE1Ny02NDIyLTQzMmItYWNmYy03ZjA2OTJhZDc4ZmMiLCJJbXBvcnRJZCI6bnVsbCwiVGl0bGUiOiJSZWxlYXNlIDMiLCJOb3RlIjpudWxsLCJIeXBlcmxpbmsiOnsiJGlkIjoiNTUwIiwiQWRkcmVzcyI6IiIsIlN1YkFkZHJlc3MiOiIifSwiSXNDaGFuZ2VkIjpmYWxzZSwiSXNOZXciOmZhbHNlfV0sIlRhc2tzIjpbeyIkaWQiOiI1NTEiLCJHcm91cE5hbWUiOm51bGwsIlN0YXJ0RGF0ZSI6IjIwMTgtMDEtMDhUMDA6MDA6MDBaIiwiRW5kRGF0ZSI6IjIwMTgtMDQtMTBUMjM6NTk6MDBaIiwiUGVyY2VudGFnZUNvbXBsZXRlIjpudWxsLCJTdHlsZSI6eyIkaWQiOiI1NTIiLCJTaGFwZSI6NiwiU2hhcGVUaGlja25lc3MiOjMsIkR1cmF0aW9uRm9ybWF0IjowLCJJbmNsdWRlTm9uV29ya2luZ0RheXNJbkR1cmF0aW9uIjpmYWxzZSwiUGVyY2VudGFnZUNvbXBsZXRlU3R5bGUiOnsiJGlkIjoiNTUzIiwiRm9udFNldHRpbmdzIjp7IiRpZCI6IjU1NCIsIkZvbnRTaXplIjoxMCwiRm9udE5hbWUiOiJDYWxpYnJpIiwiSXNCb2xkIjpmYWxzZSwiSXNJdGFsaWMiOmZhbHNlLCJJc1VuZGVybGluZWQiOmZhbHNlLCJQYXJlbnRTdHlsZSI6bnVsbH0sIkF1dG9TaXplIjowLCJGb3JlZ3JvdW5kIjp7IiRpZCI6IjU1NSIsIkNvbG9yIjp7IiRpZCI6IjU1NiIsIkEiOjI1NSwiUiI6MTkyLCJHIjo4MCwiQiI6Nzd9fSwiTWF4V2lkdGgiOjIwMC4wLCJNYXhIZWlnaHQiOiJJbmZpbml0eSIsIlNtYXJ0Rm9yZWdyb3VuZElzQWN0aXZlIjpmYWxzZSwiSG9yaXpvbnRhbEFsaWdubWVudCI6MSwiVmVydGljYWxBbGlnbm1lbnQiOjAsIlNtYXJ0Rm9yZWdyb3VuZCI6bnVsbCwiQmFja2dyb3VuZEZpbGxUeXBlIjowLCJNYXJnaW4iOnsiJGlkIjoiNTU3IiwiVG9wIjowLjAsIkxlZnQiOjAuMCwiUmlnaHQiOjAuMCwiQm90dG9tIjowLjB9LCJQYWRkaW5nIjp7IiRpZCI6IjU1OCIsIlRvcCI6MC4wLCJMZWZ0IjowLjAsIlJpZ2h0IjowLjAsIkJvdHRvbSI6MC4wfSwiQmFja2dyb3VuZCI6eyIkaWQiOiI1NTkiLCJDb2xvciI6eyIkaWQiOiI1NjAiLCJBIjo4OSwiUiI6MCwiRyI6MCwiQiI6MH19LCJJc1Zpc2libGUiOnRydWUsIldpZHRoIjowLjAsIkhlaWdodCI6MC4wLCJCb3JkZXJTdHlsZSI6eyIkaWQiOiI1NjEiLCJMaW5lQ29sb3IiOm51bGwsIkxpbmVXZWlnaHQiOjAuMCwiTGluZVR5cGUiOjAsIlBhcmVudFN0eWxlIjpudWxsfSwiUGFyZW50U3R5bGUiOm51bGx9LCJEdXJhdGlvblN0eWxlIjp7IiRpZCI6IjU2MiIsIkZvbnRTZXR0aW5ncyI6eyIkaWQiOiI1NjMiLCJGb250U2l6ZSI6MTIsIkZvbnROYW1lIjoiQ2FsaWJyaSIsIklzQm9sZCI6dHJ1ZSwiSXNJdGFsaWMiOnRydWUsIklzVW5kZXJsaW5lZCI6ZmFsc2UsIlBhcmVudFN0eWxlIjpudWxsfSwiQXV0b1NpemUiOjAsIkZvcmVncm91bmQiOnsiJGlkIjoiNTY0IiwiQ29sb3IiOnsiJGlkIjoiNTY1IiwiQSI6MjU1LCJSIjoxMTUsIkciOjExNSwiQiI6MTE1fX0sIk1heFdpZHRoIjoyMDAuMCwiTWF4SGVpZ2h0IjoiSW5maW5pdHkiLCJTbWFydEZvcmVncm91bmRJc0FjdGl2ZSI6ZmFsc2UsIkhvcml6b250YWxBbGlnbm1lbnQiOjAsIlZlcnRpY2FsQWxpZ25tZW50IjowLCJTbWFydEZvcmVncm91bmQiOm51bGwsIkJhY2tncm91bmRGaWxsVHlwZSI6MCwiTWFyZ2luIjp7IiRpZCI6IjU2NiIsIlRvcCI6MC4wLCJMZWZ0IjowLjAsIlJpZ2h0IjowLjAsIkJvdHRvbSI6MC4wfSwiUGFkZGluZyI6eyIkaWQiOiI1NjciLCJUb3AiOjAuMCwiTGVmdCI6MC4wLCJSaWdodCI6MC4wLCJCb3R0b20iOjAuMH0sIkJhY2tncm91bmQiOnsiJGlkIjoiNTY4IiwiQ29sb3IiOnsiJGlkIjoiNTY5IiwiQSI6MCwiUiI6MjU1LCJHIjoyNTUsIkIiOjI1NX19LCJJc1Zpc2libGUiOnRydWUsIldpZHRoIjowLjAsIkhlaWdodCI6MC4wLCJCb3JkZXJTdHlsZSI6eyIkaWQiOiI1NzAiLCJMaW5lQ29sb3IiOm51bGwsIkxpbmVXZWlnaHQiOjAuMCwiTGluZVR5cGUiOjAsIlBhcmVudFN0eWxlIjpudWxsfSwiUGFyZW50U3R5bGUiOm51bGx9LCJIb3Jpem9udGFsQ29ubmVjdG9yU3R5bGUiOnsiJGlkIjoiNTcxIiwiTGluZUNvbG9yIjp7IiRpZCI6IjU3MiIsIiR0eXBlIjoiTkxSRS5Db21tb24uRG9tLlNvbGlkQ29sb3JCcnVzaCwgTkxSRS5Db21tb24iLCJDb2xvciI6eyIkaWQiOiI1NzMiLCJBIjoyNTUsIlIiOjIwNCwiRyI6MjA0LCJCIjoyMDR9fSwiTGluZVdlaWdodCI6MS4wLCJMaW5lVHlwZSI6MCwiUGFyZW50U3R5bGUiOm51bGx9LCJWZXJ0aWNhbENvbm5lY3RvclN0eWxlIjp7IiRpZCI6IjU3NCIsIkxpbmVDb2xvciI6eyIkaWQiOiI1NzUiLCIkdHlwZSI6Ik5MUkUuQ29tbW9uLkRvbS5Tb2xpZENvbG9yQnJ1c2gsIE5MUkUuQ29tbW9uIiwiQ29sb3IiOnsiJGlkIjoiNTc2IiwiQSI6MjU1LCJSIjoyMDQsIkciOjIwNCwiQiI6MjA0fX0sIkxpbmVXZWlnaHQiOjEuMCwiTGluZVR5cGUiOjAsIlBhcmVudFN0eWxlIjpudWxsfSwiTWFyZ2luIjpudWxsLCJTdGFydERhdGVQb3NpdGlvbiI6MCwiRW5kRGF0ZVBvc2l0aW9uIjowLCJEYXRlSXNWaXNpYmxlIjp0cnVlLCJUaXRsZVBvc2l0aW9uIjoyLCJEdXJhdGlvblBvc2l0aW9uIjo0LCJQZXJjZW50YWdlQ29tcGxldGVkUG9zaXRpb24iOjIsIlNwYWNpbmciOjUsIklzQmVsb3dUaW1lYmFuZCI6ZmFsc2UsIlBlcmNlbnRhZ2VDb21wbGV0ZVNoYXBlT3BhY2l0eSI6MzUsIlNoYXBlU3R5bGUiOnsiJGlkIjoiNTc3IiwiTWFyZ2luIjp7IiRpZCI6IjU3OCIsIlRvcCI6MC4wLCJMZWZ0Ijo0LjAsIlJpZ2h0Ijo0LjAsIkJvdHRvbSI6MC4wfSwiUGFkZGluZyI6eyIkaWQiOiI1NzkiLCJUb3AiOjAuMCwiTGVmdCI6MC4wLCJSaWdodCI6MC4wLCJCb3R0b20iOjAuMH0sIkJhY2tncm91bmQiOnsiJGlkIjoiNTgwIiwiQ29sb3IiOnsiJHJlZiI6IjI0MCJ9fSwiSXNWaXNpYmxlIjp0cnVlLCJXaWR0aCI6MC4wLCJIZWlnaHQiOjI1LjIwNjYxMzU0MDY0OTQxNCwiQm9yZGVyU3R5bGUiOnsiJGlkIjoiNTgxIiwiTGluZUNvbG9yIjp7IiRpZCI6IjU4MiIsIiR0eXBlIjoiTkxSRS5Db21tb24uRG9tLlNvbGlkQ29sb3JCcnVzaCwgTkxSRS5Db21tb24iLCJDb2xvciI6eyIkaWQiOiI1ODMiLCJBIjoyNTUsIlIiOjI1NSwiRyI6MCwiQiI6MH19LCJMaW5lV2VpZ2h0IjowLjAsIkxpbmVUeXBlIjowLCJQYXJlbnRTdHlsZSI6bnVsbH0sIlBhcmVudFN0eWxlIjpudWxsfSwiVGl0bGVTdHlsZSI6eyIkaWQiOiI1ODQiLCJGb250U2V0dGluZ3MiOnsiJGlkIjoiNTg1IiwiRm9udFNpemUiOjEyLCJGb250TmFtZSI6IkNhbGlicmkiLCJJc0JvbGQiOnRydWUsIklzSXRhbGljIjpmYWxzZSwiSXNVbmRlcmxpbmVkIjpmYWxzZSwiUGFyZW50U3R5bGUiOm51bGx9LCJBdXRvU2l6ZSI6MCwiRm9yZWdyb3VuZCI6eyIkaWQiOiI1ODYiLCJDb2xvciI6eyIkaWQiOiI1ODciLCJBIjoyNTUsIlIiOjI1NSwiRyI6MjU1LCJCIjoyNTV9fSwiTWF4V2lkdGgiOjk2MC4wLCJNYXhIZWlnaHQiOiJJbmZpbml0eSIsIlNtYXJ0Rm9yZWdyb3VuZElzQWN0aXZlIjpmYWxzZSwiSG9yaXpvbnRhbEFsaWdubWVudCI6MSwiVmVydGljYWxBbGlnbm1lbnQiOjAsIlNtYXJ0Rm9yZWdyb3VuZCI6bnVsbCwiQmFja2dyb3VuZEZpbGxUeXBlIjowLCJNYXJnaW4iOnsiJGlkIjoiNTg4IiwiVG9wIjowLjAsIkxlZnQiOjAuMCwiUmlnaHQiOjAuMCwiQm90dG9tIjowLjB9LCJQYWRkaW5nIjp7IiRpZCI6IjU4OSIsIlRvcCI6MC4wLCJMZWZ0IjowLjAsIlJpZ2h0IjowLjAsIkJvdHRvbSI6MC4wfSwiQmFja2dyb3VuZCI6eyIkaWQiOiI1OTAiLCJDb2xvciI6eyIkaWQiOiI1OTEiLCJBIjowLCJSIjoyNTUsIkciOjI1NSwiQiI6MjU1fX0sIklzVmlzaWJsZSI6dHJ1ZSwiV2lkdGgiOjAuMCwiSGVpZ2h0IjowLjAsIkJvcmRlclN0eWxlIjp7IiRpZCI6IjU5MiIsIkxpbmVDb2xvciI6bnVsbCwiTGluZVdlaWdodCI6MC4wLCJMaW5lVHlwZSI6MCwiUGFyZW50U3R5bGUiOm51bGx9LCJQYXJlbnRTdHlsZSI6bnVsbH0sIkRhdGVTdHlsZSI6eyIkaWQiOiI1OTMiLCJGb250U2V0dGluZ3MiOnsiJGlkIjoiNTk0IiwiRm9udFNpemUiOjEwLCJGb250TmFtZSI6IkNhbGlicmkiLCJJc0JvbGQiOnRydWUsIklzSXRhbGljIjpmYWxzZSwiSXNVbmRlcmxpbmVkIjpmYWxzZSwiUGFyZW50U3R5bGUiOm51bGx9LCJBdXRvU2l6ZSI6MCwiRm9yZWdyb3VuZCI6eyIkaWQiOiI1OTUiLCJDb2xvciI6eyIkaWQiOiI1OTY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NTk3IiwiVG9wIjowLjAsIkxlZnQiOjAuMCwiUmlnaHQiOjAuMCwiQm90dG9tIjowLjB9LCJQYWRkaW5nIjp7IiRpZCI6IjU5OCIsIlRvcCI6MC4wLCJMZWZ0IjowLjAsIlJpZ2h0IjowLjAsIkJvdHRvbSI6MC4wfSwiQmFja2dyb3VuZCI6eyIkaWQiOiI1OTkiLCJDb2xvciI6eyIkaWQiOiI2MDAiLCJBIjowLCJSIjoyNTUsIkciOjI1NSwiQiI6MjU1fX0sIklzVmlzaWJsZSI6dHJ1ZSwiV2lkdGgiOjAuMCwiSGVpZ2h0IjowLjAsIkJvcmRlclN0eWxlIjp7IiRpZCI6IjYwMSIsIkxpbmVDb2xvciI6bnVsbCwiTGluZVdlaWdodCI6MC4wLCJMaW5lVHlwZSI6MCwiUGFyZW50U3R5bGUiOm51bGx9LCJQYXJlbnRTdHlsZSI6bnVsbH0sIkRhdGVGb3JtYXQiOnsiJGlkIjoiNjA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wMyIsIkZvcm1hdCI6MCwiSXNWaXNpYmxlIjpmYWxzZSwiTGFzdEtub3duVmlzaWJpbGl0eVN0YXRlIjpmYWxzZX0sIklzVmlzaWJsZSI6dHJ1ZSwiUGFyZW50U3R5bGUiOm51bGx9LCJJbmRleCI6MywiU21hcnREdXJhdGlvbkFjdGl2YXRlZCI6ZmFsc2UsIkRhdGVGb3JtYXQiOnsiJHJlZiI6IjYwMiJ9LCJXZWVrTnVtYmVyaW5nIjp7IiRpZCI6IjYwNCIsIkZvcm1hdCI6MCwiSXNWaXNpYmxlIjpmYWxzZSwiTGFzdEtub3duVmlzaWJpbGl0eVN0YXRlIjpmYWxzZX0sIklkIjoiZTEwZmRkMzAtMjU2Zi00NzA5LTk4NmEtNTBmNzA2ZmNlZmRhIiwiSW1wb3J0SWQiOm51bGwsIlRpdGxlIjoiUmVsZWFzZSAxIiwiTm90ZSI6bnVsbCwiSHlwZXJsaW5rIjp7IiRpZCI6IjYwNSIsIkFkZHJlc3MiOiIiLCJTdWJBZGRyZXNzIjoiIn0sIklzQ2hhbmdlZCI6ZmFsc2UsIklzTmV3IjpmYWxzZX0seyIkaWQiOiI2MDYiLCJHcm91cE5hbWUiOiJhM2JhNWUzOC0xYTc3LTQyMzMtODAzZi03MzhkNzI3ZjRmMjIiLCJTdGFydERhdGUiOiIyMDE4LTAxLTA4VDAwOjAwOjAwWiIsIkVuZERhdGUiOiIyMDE4LTAxLTI0VDIzOjU5OjAwWiIsIlBlcmNlbnRhZ2VDb21wbGV0ZSI6bnVsbCwiU3R5bGUiOnsiJGlkIjoiNjA3IiwiU2hhcGUiOjEsIlNoYXBlVGhpY2tuZXNzIjozLCJEdXJhdGlvbkZvcm1hdCI6MCwiSW5jbHVkZU5vbldvcmtpbmdEYXlzSW5EdXJhdGlvbiI6ZmFsc2UsIlBlcmNlbnRhZ2VDb21wbGV0ZVN0eWxlIjp7IiRpZCI6IjYwOCIsIkZvbnRTZXR0aW5ncyI6eyIkaWQiOiI2MDkiLCJGb250U2l6ZSI6MTAsIkZvbnROYW1lIjoiQ2FsaWJyaSIsIklzQm9sZCI6ZmFsc2UsIklzSXRhbGljIjpmYWxzZSwiSXNVbmRlcmxpbmVkIjpmYWxzZSwiUGFyZW50U3R5bGUiOm51bGx9LCJBdXRvU2l6ZSI6MCwiRm9yZWdyb3VuZCI6eyIkaWQiOiI2MTAiLCJDb2xvciI6eyIkaWQiOiI2MTEiLCJBIjoyNTUsIlIiOjE5MiwiRyI6ODAsIkIiOjc3fX0sIk1heFdpZHRoIjoyMDAuMCwiTWF4SGVpZ2h0IjoiSW5maW5pdHkiLCJTbWFydEZvcmVncm91bmRJc0FjdGl2ZSI6ZmFsc2UsIkhvcml6b250YWxBbGlnbm1lbnQiOjAsIlZlcnRpY2FsQWxpZ25tZW50IjowLCJTbWFydEZvcmVncm91bmQiOm51bGwsIkJhY2tncm91bmRGaWxsVHlwZSI6MCwiTWFyZ2luIjp7IiRpZCI6IjYxMiIsIlRvcCI6MC4wLCJMZWZ0IjowLjAsIlJpZ2h0IjowLjAsIkJvdHRvbSI6MC4wfSwiUGFkZGluZyI6eyIkaWQiOiI2MTMiLCJUb3AiOjAuMCwiTGVmdCI6MC4wLCJSaWdodCI6MC4wLCJCb3R0b20iOjAuMH0sIkJhY2tncm91bmQiOnsiJGlkIjoiNjE0IiwiQ29sb3IiOnsiJHJlZiI6IjQ1In19LCJJc1Zpc2libGUiOnRydWUsIldpZHRoIjowLjAsIkhlaWdodCI6MC4wLCJCb3JkZXJTdHlsZSI6eyIkaWQiOiI2MTUiLCJMaW5lQ29sb3IiOm51bGwsIkxpbmVXZWlnaHQiOjAuMCwiTGluZVR5cGUiOjAsIlBhcmVudFN0eWxlIjpudWxsfSwiUGFyZW50U3R5bGUiOm51bGx9LCJEdXJhdGlvblN0eWxlIjp7IiRpZCI6IjYxNiIsIkZvbnRTZXR0aW5ncyI6eyIkaWQiOiI2MTciLCJGb250U2l6ZSI6MTAsIkZvbnROYW1lIjoiQ2FsaWJyaSIsIklzQm9sZCI6ZmFsc2UsIklzSXRhbGljIjp0cnVlLCJJc1VuZGVybGluZWQiOmZhbHNlLCJQYXJlbnRTdHlsZSI6bnVsbH0sIkF1dG9TaXplIjowLCJGb3JlZ3JvdW5kIjp7IiRpZCI6IjYxOCIsIkNvbG9yIjp7IiRpZCI6IjYxOSIsIkEiOjI1NSwiUiI6MTE1LCJHIjoxMTUsIkIiOjExNX19LCJNYXhXaWR0aCI6MjAwLjAsIk1heEhlaWdodCI6IkluZmluaXR5IiwiU21hcnRGb3JlZ3JvdW5kSXNBY3RpdmUiOmZhbHNlLCJIb3Jpem9udGFsQWxpZ25tZW50IjowLCJWZXJ0aWNhbEFsaWdubWVudCI6MCwiU21hcnRGb3JlZ3JvdW5kIjpudWxsLCJCYWNrZ3JvdW5kRmlsbFR5cGUiOjAsIk1hcmdpbiI6eyIkaWQiOiI2MjAiLCJUb3AiOjAuMCwiTGVmdCI6MC4wLCJSaWdodCI6MC4wLCJCb3R0b20iOjAuMH0sIlBhZGRpbmciOnsiJGlkIjoiNjIxIiwiVG9wIjowLjAsIkxlZnQiOjAuMCwiUmlnaHQiOjAuMCwiQm90dG9tIjowLjB9LCJCYWNrZ3JvdW5kIjp7IiRpZCI6IjYyMiIsIkNvbG9yIjp7IiRyZWYiOiI0NSJ9fSwiSXNWaXNpYmxlIjp0cnVlLCJXaWR0aCI6MC4wLCJIZWlnaHQiOjAuMCwiQm9yZGVyU3R5bGUiOnsiJGlkIjoiNjIzIiwiTGluZUNvbG9yIjpudWxsLCJMaW5lV2VpZ2h0IjowLjAsIkxpbmVUeXBlIjowLCJQYXJlbnRTdHlsZSI6bnVsbH0sIlBhcmVudFN0eWxlIjpudWxsfSwiSG9yaXpvbnRhbENvbm5lY3RvclN0eWxlIjp7IiRpZCI6IjYyNCIsIkxpbmVDb2xvciI6eyIkcmVmIjoiNTcyIn0sIkxpbmVXZWlnaHQiOjEuMCwiTGluZVR5cGUiOjAsIlBhcmVudFN0eWxlIjpudWxsfSwiVmVydGljYWxDb25uZWN0b3JTdHlsZSI6eyIkaWQiOiI2MjUiLCJMaW5lQ29sb3IiOnsiJHJlZiI6IjU3NSJ9LCJMaW5lV2VpZ2h0IjowLjAsIkxpbmVUeXBlIjowLCJQYXJlbnRTdHlsZSI6bnVsbH0sIk1hcmdpbiI6bnVsbCwiU3RhcnREYXRlUG9zaXRpb24iOjYsIkVuZERhdGVQb3NpdGlvbiI6NiwiRGF0ZUlzVmlzaWJsZSI6ZmFsc2UsIlRpdGxlUG9zaXRpb24iOjIsIkR1cmF0aW9uUG9zaXRpb24iOjYsIlBlcmNlbnRhZ2VDb21wbGV0ZWRQb3NpdGlvbiI6NiwiU3BhY2luZyI6NSwiSXNCZWxvd1RpbWViYW5kIjpmYWxzZSwiUGVyY2VudGFnZUNvbXBsZXRlU2hhcGVPcGFjaXR5IjozNSwiU2hhcGVTdHlsZSI6eyIkaWQiOiI2MjYiLCJNYXJnaW4iOnsiJGlkIjoiNjI3IiwiVG9wIjowLjAsIkxlZnQiOjQuMCwiUmlnaHQiOjQuMCwiQm90dG9tIjowLjB9LCJQYWRkaW5nIjp7IiRpZCI6IjYyOCIsIlRvcCI6MC4wLCJMZWZ0IjowLjAsIlJpZ2h0IjowLjAsIkJvdHRvbSI6MC4wfSwiQmFja2dyb3VuZCI6eyIkaWQiOiI2MjkiLCJDb2xvciI6eyIkaWQiOiI2MzAiLCJBIjoyNTUsIlIiOjY4LCJHIjoxMTQsIkIiOjE5Nn19LCJJc1Zpc2libGUiOnRydWUsIldpZHRoIjowLjAsIkhlaWdodCI6MTkuMCwiQm9yZGVyU3R5bGUiOnsiJGlkIjoiNjMxIiwiTGluZUNvbG9yIjp7IiRyZWYiOiI1ODIifSwiTGluZVdlaWdodCI6MC4wLCJMaW5lVHlwZSI6MCwiUGFyZW50U3R5bGUiOm51bGx9LCJQYXJlbnRTdHlsZSI6bnVsbH0sIlRpdGxlU3R5bGUiOnsiJGlkIjoiNjMyIiwiRm9udFNldHRpbmdzIjp7IiRpZCI6IjYzMyIsIkZvbnRTaXplIjoxMCwiRm9udE5hbWUiOiJDYWxpYnJpIiwiSXNCb2xkIjp0cnVlLCJJc0l0YWxpYyI6ZmFsc2UsIklzVW5kZXJsaW5lZCI6ZmFsc2UsIlBhcmVudFN0eWxlIjpudWxsfSwiQXV0b1NpemUiOjAsIkZvcmVncm91bmQiOnsiJGlkIjoiNjM0IiwiQ29sb3IiOnsiJGlkIjoiNjM1IiwiQSI6MjU1LCJSIjoyNTUsIkciOjI1NSwiQiI6MjU1fX0sIk1heFdpZHRoIjoxMjAwLjAsIk1heEhlaWdodCI6IkluZmluaXR5IiwiU21hcnRGb3JlZ3JvdW5kSXNBY3RpdmUiOmZhbHNlLCJIb3Jpem9udGFsQWxpZ25tZW50IjoxLCJWZXJ0aWNhbEFsaWdubWVudCI6MCwiU21hcnRGb3JlZ3JvdW5kIjpudWxsLCJCYWNrZ3JvdW5kRmlsbFR5cGUiOjEsIk1hcmdpbiI6eyIkaWQiOiI2MzYiLCJUb3AiOjAuMCwiTGVmdCI6MC4wLCJSaWdodCI6MC4wLCJCb3R0b20iOjAuMH0sIlBhZGRpbmciOnsiJGlkIjoiNjM3IiwiVG9wIjowLjAsIkxlZnQiOjAuMCwiUmlnaHQiOjAuMCwiQm90dG9tIjowLjB9LCJCYWNrZ3JvdW5kIjp7IiRpZCI6IjYzOCIsIkNvbG9yIjp7IiRpZCI6IjYzOSIsIkEiOjI1NSwiUiI6NjgsIkciOjExNCwiQiI6MTk2fX0sIklzVmlzaWJsZSI6dHJ1ZSwiV2lkdGgiOjAuMCwiSGVpZ2h0IjowLjAsIkJvcmRlclN0eWxlIjp7IiRpZCI6IjY0MCIsIkxpbmVDb2xvciI6bnVsbCwiTGluZVdlaWdodCI6MC4wLCJMaW5lVHlwZSI6MCwiUGFyZW50U3R5bGUiOm51bGx9LCJQYXJlbnRTdHlsZSI6bnVsbH0sIkRhdGVTdHlsZSI6eyIkaWQiOiI2NDEiLCJGb250U2V0dGluZ3MiOnsiJGlkIjoiNjQyIiwiRm9udFNpemUiOjgsIkZvbnROYW1lIjoiQ2FsaWJyaSIsIklzQm9sZCI6ZmFsc2UsIklzSXRhbGljIjpmYWxzZSwiSXNVbmRlcmxpbmVkIjpmYWxzZSwiUGFyZW50U3R5bGUiOm51bGx9LCJBdXRvU2l6ZSI6MCwiRm9yZWdyb3VuZCI6eyIkaWQiOiI2NDMiLCJDb2xvciI6eyIkaWQiOiI2NDQiLCJBIjoyNTUsIlIiOjksIkciOjMzLCJCIjo1OX19LCJNYXhXaWR0aCI6MjAwLjAsIk1heEhlaWdodCI6IkluZmluaXR5IiwiU21hcnRGb3JlZ3JvdW5kSXNBY3RpdmUiOmZhbHNlLCJIb3Jpem9udGFsQWxpZ25tZW50IjowLCJWZXJ0aWNhbEFsaWdubWVudCI6MCwiU21hcnRGb3JlZ3JvdW5kIjpudWxsLCJCYWNrZ3JvdW5kRmlsbFR5cGUiOjAsIk1hcmdpbiI6eyIkaWQiOiI2NDUiLCJUb3AiOjAuMCwiTGVmdCI6MC4wLCJSaWdodCI6MC4wLCJCb3R0b20iOjAuMH0sIlBhZGRpbmciOnsiJGlkIjoiNjQ2IiwiVG9wIjowLjAsIkxlZnQiOjAuMCwiUmlnaHQiOjAuMCwiQm90dG9tIjowLjB9LCJCYWNrZ3JvdW5kIjp7IiRpZCI6IjY0NyIsIkNvbG9yIjp7IiRyZWYiOiI0NSJ9fSwiSXNWaXNpYmxlIjp0cnVlLCJXaWR0aCI6MC4wLCJIZWlnaHQiOjAuMCwiQm9yZGVyU3R5bGUiOnsiJGlkIjoiNjQ4IiwiTGluZUNvbG9yIjpudWxsLCJMaW5lV2VpZ2h0IjowLjAsIkxpbmVUeXBlIjowLCJQYXJlbnRTdHlsZSI6bnVsbH0sIlBhcmVudFN0eWxlIjpudWxsfSwiRGF0ZUZvcm1hdCI6eyIkaWQiOiI2NDk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UwIiwiRm9ybWF0IjowLCJJc1Zpc2libGUiOmZhbHNlLCJMYXN0S25vd25WaXNpYmlsaXR5U3RhdGUiOmZhbHNlfSwiSXNWaXNpYmxlIjp0cnVlLCJQYXJlbnRTdHlsZSI6bnVsbH0sIkluZGV4Ijo0LCJTbWFydER1cmF0aW9uQWN0aXZhdGVkIjpmYWxzZSwiRGF0ZUZvcm1hdCI6eyIkcmVmIjoiNjQ5In0sIldlZWtOdW1iZXJpbmciOnsiJGlkIjoiNjUxIiwiRm9ybWF0IjowLCJJc1Zpc2libGUiOmZhbHNlLCJMYXN0S25vd25WaXNpYmlsaXR5U3RhdGUiOmZhbHNlfSwiSWQiOiIwOGUwYmVkZi0wZGU1LTQ2OGItYjY2OC01MDMzN2I4ZmRjNmEiLCJJbXBvcnRJZCI6bnVsbCwiVGl0bGUiOiJTcHJpbnQgMSIsIk5vdGUiOm51bGwsIkh5cGVybGluayI6eyIkaWQiOiI2NTIiLCJBZGRyZXNzIjoiIiwiU3ViQWRkcmVzcyI6IiJ9LCJJc0NoYW5nZWQiOmZhbHNlLCJJc05ldyI6ZmFsc2V9LHsiJGlkIjoiNjUzIiwiR3JvdXBOYW1lIjoiYTNiYTVlMzgtMWE3Ny00MjMzLTgwM2YtNzM4ZDcyN2Y0ZjIyIiwiU3RhcnREYXRlIjoiMjAxOC0wMS0yNlQwMDowMDowMFoiLCJFbmREYXRlIjoiMjAxOC0wMi0xMlQyMzo1OTowMFoiLCJQZXJjZW50YWdlQ29tcGxldGUiOm51bGwsIlN0eWxlIjp7IiRpZCI6IjY1NCIsIlNoYXBlIjoxLCJTaGFwZVRoaWNrbmVzcyI6MSwiRHVyYXRpb25Gb3JtYXQiOjAsIkluY2x1ZGVOb25Xb3JraW5nRGF5c0luRHVyYXRpb24iOmZhbHNlLCJQZXJjZW50YWdlQ29tcGxldGVTdHlsZSI6eyIkaWQiOiI2NTUiLCJGb250U2V0dGluZ3MiOnsiJGlkIjoiNjU2IiwiRm9udFNpemUiOjEwLCJGb250TmFtZSI6IkNhbGlicmkiLCJJc0JvbGQiOmZhbHNlLCJJc0l0YWxpYyI6ZmFsc2UsIklzVW5kZXJsaW5lZCI6ZmFsc2UsIlBhcmVudFN0eWxlIjpudWxsfSwiQXV0b1NpemUiOjAsIkZvcmVncm91bmQiOnsiJHJlZiI6IjYxMCJ9LCJNYXhXaWR0aCI6MjAwLjAsIk1heEhlaWdodCI6IkluZmluaXR5IiwiU21hcnRGb3JlZ3JvdW5kSXNBY3RpdmUiOmZhbHNlLCJIb3Jpem9udGFsQWxpZ25tZW50IjowLCJWZXJ0aWNhbEFsaWdubWVudCI6MCwiU21hcnRGb3JlZ3JvdW5kIjpudWxsLCJCYWNrZ3JvdW5kRmlsbFR5cGUiOjAsIk1hcmdpbiI6eyIkaWQiOiI2NTciLCJUb3AiOjAuMCwiTGVmdCI6MC4wLCJSaWdodCI6MC4wLCJCb3R0b20iOjAuMH0sIlBhZGRpbmciOnsiJGlkIjoiNjU4IiwiVG9wIjowLjAsIkxlZnQiOjAuMCwiUmlnaHQiOjAuMCwiQm90dG9tIjowLjB9LCJCYWNrZ3JvdW5kIjp7IiRyZWYiOiI2MTQifSwiSXNWaXNpYmxlIjp0cnVlLCJXaWR0aCI6MC4wLCJIZWlnaHQiOjAuMCwiQm9yZGVyU3R5bGUiOnsiJGlkIjoiNjU5IiwiTGluZUNvbG9yIjpudWxsLCJMaW5lV2VpZ2h0IjowLjAsIkxpbmVUeXBlIjowLCJQYXJlbnRTdHlsZSI6bnVsbH0sIlBhcmVudFN0eWxlIjpudWxsfSwiRHVyYXRpb25TdHlsZSI6eyIkaWQiOiI2NjAiLCJGb250U2V0dGluZ3MiOnsiJGlkIjoiNjYxIiwiRm9udFNpemUiOjEwLCJGb250TmFtZSI6IkNhbGlicmkiLCJJc0JvbGQiOmZhbHNlLCJJc0l0YWxpYyI6dHJ1ZSwiSXNVbmRlcmxpbmVkIjpmYWxzZSwiUGFyZW50U3R5bGUiOm51bGx9LCJBdXRvU2l6ZSI6MCwiRm9yZWdyb3VuZCI6eyIkaWQiOiI2NjIiLCJDb2xvciI6eyIkcmVmIjoiNjE5In19LCJNYXhXaWR0aCI6MjAwLjAsIk1heEhlaWdodCI6IkluZmluaXR5IiwiU21hcnRGb3JlZ3JvdW5kSXNBY3RpdmUiOmZhbHNlLCJIb3Jpem9udGFsQWxpZ25tZW50IjowLCJWZXJ0aWNhbEFsaWdubWVudCI6MCwiU21hcnRGb3JlZ3JvdW5kIjpudWxsLCJCYWNrZ3JvdW5kRmlsbFR5cGUiOjAsIk1hcmdpbiI6eyIkaWQiOiI2NjMiLCJUb3AiOjAuMCwiTGVmdCI6MC4wLCJSaWdodCI6MC4wLCJCb3R0b20iOjAuMH0sIlBhZGRpbmciOnsiJGlkIjoiNjY0IiwiVG9wIjowLjAsIkxlZnQiOjAuMCwiUmlnaHQiOjAuMCwiQm90dG9tIjowLjB9LCJCYWNrZ3JvdW5kIjp7IiRyZWYiOiI2MjIifSwiSXNWaXNpYmxlIjp0cnVlLCJXaWR0aCI6MC4wLCJIZWlnaHQiOjAuMCwiQm9yZGVyU3R5bGUiOnsiJGlkIjoiNjY1IiwiTGluZUNvbG9yIjpudWxsLCJMaW5lV2VpZ2h0IjowLjAsIkxpbmVUeXBlIjowLCJQYXJlbnRTdHlsZSI6bnVsbH0sIlBhcmVudFN0eWxlIjpudWxsfSwiSG9yaXpvbnRhbENvbm5lY3RvclN0eWxlIjp7IiRpZCI6IjY2NiIsIkxpbmVDb2xvciI6eyIkcmVmIjoiNTcyIn0sIkxpbmVXZWlnaHQiOjEuMCwiTGluZVR5cGUiOjAsIlBhcmVudFN0eWxlIjpudWxsfSwiVmVydGljYWxDb25uZWN0b3JTdHlsZSI6eyIkaWQiOiI2NjciLCJMaW5lQ29sb3IiOnsiJHJlZiI6IjU3NSJ9LCJMaW5lV2VpZ2h0IjowLjAsIkxpbmVUeXBlIjowLCJQYXJlbnRTdHlsZSI6bnVsbH0sIk1hcmdpbiI6bnVsbCwiU3RhcnREYXRlUG9zaXRpb24iOjYsIkVuZERhdGVQb3NpdGlvbiI6NiwiRGF0ZUlzVmlzaWJsZSI6ZmFsc2UsIlRpdGxlUG9zaXRpb24iOjIsIkR1cmF0aW9uUG9zaXRpb24iOjYsIlBlcmNlbnRhZ2VDb21wbGV0ZWRQb3NpdGlvbiI6NiwiU3BhY2luZyI6NSwiSXNCZWxvd1RpbWViYW5kIjpmYWxzZSwiUGVyY2VudGFnZUNvbXBsZXRlU2hhcGVPcGFjaXR5IjozNSwiU2hhcGVTdHlsZSI6eyIkaWQiOiI2NjgiLCJNYXJnaW4iOnsiJGlkIjoiNjY5IiwiVG9wIjowLjAsIkxlZnQiOjQuMCwiUmlnaHQiOjQuMCwiQm90dG9tIjowLjB9LCJQYWRkaW5nIjp7IiRpZCI6IjY3MCIsIlRvcCI6MC4wLCJMZWZ0IjowLjAsIlJpZ2h0IjowLjAsIkJvdHRvbSI6MC4wfSwiQmFja2dyb3VuZCI6eyIkaWQiOiI2NzEiLCJDb2xvciI6eyIkaWQiOiI2NzIiLCJBIjoyNTUsIlIiOjY4LCJHIjoxMTQsIkIiOjE5Nn19LCJJc1Zpc2libGUiOnRydWUsIldpZHRoIjowLjAsIkhlaWdodCI6MTYuMCwiQm9yZGVyU3R5bGUiOnsiJGlkIjoiNjczIiwiTGluZUNvbG9yIjp7IiRyZWYiOiI1ODIifSwiTGluZVdlaWdodCI6MC4wLCJMaW5lVHlwZSI6MCwiUGFyZW50U3R5bGUiOm51bGx9LCJQYXJlbnRTdHlsZSI6bnVsbH0sIlRpdGxlU3R5bGUiOnsiJGlkIjoiNjc0IiwiRm9udFNldHRpbmdzIjp7IiRpZCI6IjY3NSIsIkZvbnRTaXplIjoxMCwiRm9udE5hbWUiOiJDYWxpYnJpIiwiSXNCb2xkIjp0cnVlLCJJc0l0YWxpYyI6ZmFsc2UsIklzVW5kZXJsaW5lZCI6ZmFsc2UsIlBhcmVudFN0eWxlIjpudWxsfSwiQXV0b1NpemUiOjAsIkZvcmVncm91bmQiOnsiJGlkIjoiNjc2IiwiQ29sb3IiOnsiJGlkIjoiNjc3IiwiQSI6MjU1LCJSIjoyNTUsIkciOjI1NSwiQiI6MjU1fX0sIk1heFdpZHRoIjoxMjAwLjAsIk1heEhlaWdodCI6IkluZmluaXR5IiwiU21hcnRGb3JlZ3JvdW5kSXNBY3RpdmUiOmZhbHNlLCJIb3Jpem9udGFsQWxpZ25tZW50IjoxLCJWZXJ0aWNhbEFsaWdubWVudCI6MCwiU21hcnRGb3JlZ3JvdW5kIjpudWxsLCJCYWNrZ3JvdW5kRmlsbFR5cGUiOjEsIk1hcmdpbiI6eyIkaWQiOiI2NzgiLCJUb3AiOjAuMCwiTGVmdCI6MC4wLCJSaWdodCI6MC4wLCJCb3R0b20iOjAuMH0sIlBhZGRpbmciOnsiJGlkIjoiNjc5IiwiVG9wIjowLjAsIkxlZnQiOjAuMCwiUmlnaHQiOjAuMCwiQm90dG9tIjowLjB9LCJCYWNrZ3JvdW5kIjp7IiRpZCI6IjY4MCIsIkNvbG9yIjp7IiRpZCI6IjY4MSIsIkEiOjI1NSwiUiI6NjgsIkciOjExNCwiQiI6MTk2fX0sIklzVmlzaWJsZSI6dHJ1ZSwiV2lkdGgiOjAuMCwiSGVpZ2h0IjowLjAsIkJvcmRlclN0eWxlIjp7IiRpZCI6IjY4MiIsIkxpbmVDb2xvciI6bnVsbCwiTGluZVdlaWdodCI6MC4wLCJMaW5lVHlwZSI6MCwiUGFyZW50U3R5bGUiOm51bGx9LCJQYXJlbnRTdHlsZSI6bnVsbH0sIkRhdGVTdHlsZSI6eyIkaWQiOiI2ODMiLCJGb250U2V0dGluZ3MiOnsiJGlkIjoiNjg0IiwiRm9udFNpemUiOjgsIkZvbnROYW1lIjoiQ2FsaWJyaSIsIklzQm9sZCI6ZmFsc2UsIklzSXRhbGljIjpmYWxzZSwiSXNVbmRlcmxpbmVkIjpmYWxzZSwiUGFyZW50U3R5bGUiOm51bGx9LCJBdXRvU2l6ZSI6MCwiRm9yZWdyb3VuZCI6eyIkaWQiOiI2ODUiLCJDb2xvciI6eyIkcmVmIjoiNjQ0In19LCJNYXhXaWR0aCI6MjAwLjAsIk1heEhlaWdodCI6IkluZmluaXR5IiwiU21hcnRGb3JlZ3JvdW5kSXNBY3RpdmUiOmZhbHNlLCJIb3Jpem9udGFsQWxpZ25tZW50IjowLCJWZXJ0aWNhbEFsaWdubWVudCI6MCwiU21hcnRGb3JlZ3JvdW5kIjpudWxsLCJCYWNrZ3JvdW5kRmlsbFR5cGUiOjAsIk1hcmdpbiI6eyIkaWQiOiI2ODYiLCJUb3AiOjAuMCwiTGVmdCI6MC4wLCJSaWdodCI6MC4wLCJCb3R0b20iOjAuMH0sIlBhZGRpbmciOnsiJGlkIjoiNjg3IiwiVG9wIjowLjAsIkxlZnQiOjAuMCwiUmlnaHQiOjAuMCwiQm90dG9tIjowLjB9LCJCYWNrZ3JvdW5kIjp7IiRyZWYiOiI2NDcifSwiSXNWaXNpYmxlIjp0cnVlLCJXaWR0aCI6MC4wLCJIZWlnaHQiOjAuMCwiQm9yZGVyU3R5bGUiOnsiJGlkIjoiNjg4IiwiTGluZUNvbG9yIjpudWxsLCJMaW5lV2VpZ2h0IjowLjAsIkxpbmVUeXBlIjowLCJQYXJlbnRTdHlsZSI6bnVsbH0sIlBhcmVudFN0eWxlIjpudWxsfSwiRGF0ZUZvcm1hdCI6eyIkaWQiOiI2ODk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kwIiwiRm9ybWF0IjowLCJJc1Zpc2libGUiOmZhbHNlLCJMYXN0S25vd25WaXNpYmlsaXR5U3RhdGUiOmZhbHNlfSwiSXNWaXNpYmxlIjp0cnVlLCJQYXJlbnRTdHlsZSI6bnVsbH0sIkluZGV4Ijo1LCJTbWFydER1cmF0aW9uQWN0aXZhdGVkIjpmYWxzZSwiRGF0ZUZvcm1hdCI6eyIkcmVmIjoiNjg5In0sIldlZWtOdW1iZXJpbmciOnsiJGlkIjoiNjkxIiwiRm9ybWF0IjowLCJJc1Zpc2libGUiOmZhbHNlLCJMYXN0S25vd25WaXNpYmlsaXR5U3RhdGUiOmZhbHNlfSwiSWQiOiIxYjBlNTZhMi1lOGM2LTQwNGEtODc1ZC0wMDA3YzRhM2I2NDYiLCJJbXBvcnRJZCI6bnVsbCwiVGl0bGUiOiJTcHJpbnQgMiIsIk5vdGUiOm51bGwsIkh5cGVybGluayI6eyIkaWQiOiI2OTIiLCJBZGRyZXNzIjoiIiwiU3ViQWRkcmVzcyI6IiJ9LCJJc0NoYW5nZWQiOmZhbHNlLCJJc05ldyI6ZmFsc2V9LHsiJGlkIjoiNjkzIiwiR3JvdXBOYW1lIjoiYTNiYTVlMzgtMWE3Ny00MjMzLTgwM2YtNzM4ZDcyN2Y0ZjIyIiwiU3RhcnREYXRlIjoiMjAxOC0wMi0xNFQwMDowMDowMFoiLCJFbmREYXRlIjoiMjAxOC0wMy0wMlQyMzo1OTowMFoiLCJQZXJjZW50YWdlQ29tcGxldGUiOm51bGwsIlN0eWxlIjp7IiRpZCI6IjY5NCIsIlNoYXBlIjoxLCJTaGFwZVRoaWNrbmVzcyI6MSwiRHVyYXRpb25Gb3JtYXQiOjAsIkluY2x1ZGVOb25Xb3JraW5nRGF5c0luRHVyYXRpb24iOmZhbHNlLCJQZXJjZW50YWdlQ29tcGxldGVTdHlsZSI6eyIkaWQiOiI2OTUiLCJGb250U2V0dGluZ3MiOnsiJGlkIjoiNjk2IiwiRm9udFNpemUiOjEwLCJGb250TmFtZSI6IkNhbGlicmkiLCJJc0JvbGQiOmZhbHNlLCJJc0l0YWxpYyI6ZmFsc2UsIklzVW5kZXJsaW5lZCI6ZmFsc2UsIlBhcmVudFN0eWxlIjpudWxsfSwiQXV0b1NpemUiOjAsIkZvcmVncm91bmQiOnsiJHJlZiI6IjYxMCJ9LCJNYXhXaWR0aCI6MjAwLjAsIk1heEhlaWdodCI6IkluZmluaXR5IiwiU21hcnRGb3JlZ3JvdW5kSXNBY3RpdmUiOmZhbHNlLCJIb3Jpem9udGFsQWxpZ25tZW50IjowLCJWZXJ0aWNhbEFsaWdubWVudCI6MCwiU21hcnRGb3JlZ3JvdW5kIjpudWxsLCJCYWNrZ3JvdW5kRmlsbFR5cGUiOjAsIk1hcmdpbiI6eyIkaWQiOiI2OTciLCJUb3AiOjAuMCwiTGVmdCI6MC4wLCJSaWdodCI6MC4wLCJCb3R0b20iOjAuMH0sIlBhZGRpbmciOnsiJGlkIjoiNjk4IiwiVG9wIjowLjAsIkxlZnQiOjAuMCwiUmlnaHQiOjAuMCwiQm90dG9tIjowLjB9LCJCYWNrZ3JvdW5kIjp7IiRyZWYiOiI2MTQifSwiSXNWaXNpYmxlIjp0cnVlLCJXaWR0aCI6MC4wLCJIZWlnaHQiOjAuMCwiQm9yZGVyU3R5bGUiOnsiJGlkIjoiNjk5IiwiTGluZUNvbG9yIjpudWxsLCJMaW5lV2VpZ2h0IjowLjAsIkxpbmVUeXBlIjowLCJQYXJlbnRTdHlsZSI6bnVsbH0sIlBhcmVudFN0eWxlIjpudWxsfSwiRHVyYXRpb25TdHlsZSI6eyIkaWQiOiI3MDAiLCJGb250U2V0dGluZ3MiOnsiJGlkIjoiNzAxIiwiRm9udFNpemUiOjEwLCJGb250TmFtZSI6IkNhbGlicmkiLCJJc0JvbGQiOmZhbHNlLCJJc0l0YWxpYyI6dHJ1ZSwiSXNVbmRlcmxpbmVkIjpmYWxzZSwiUGFyZW50U3R5bGUiOm51bGx9LCJBdXRvU2l6ZSI6MCwiRm9yZWdyb3VuZCI6eyIkaWQiOiI3MDIiLCJDb2xvciI6eyIkcmVmIjoiNjE5In19LCJNYXhXaWR0aCI6MjAwLjAsIk1heEhlaWdodCI6IkluZmluaXR5IiwiU21hcnRGb3JlZ3JvdW5kSXNBY3RpdmUiOmZhbHNlLCJIb3Jpem9udGFsQWxpZ25tZW50IjowLCJWZXJ0aWNhbEFsaWdubWVudCI6MCwiU21hcnRGb3JlZ3JvdW5kIjpudWxsLCJCYWNrZ3JvdW5kRmlsbFR5cGUiOjAsIk1hcmdpbiI6eyIkaWQiOiI3MDMiLCJUb3AiOjAuMCwiTGVmdCI6MC4wLCJSaWdodCI6MC4wLCJCb3R0b20iOjAuMH0sIlBhZGRpbmciOnsiJGlkIjoiNzA0IiwiVG9wIjowLjAsIkxlZnQiOjAuMCwiUmlnaHQiOjAuMCwiQm90dG9tIjowLjB9LCJCYWNrZ3JvdW5kIjp7IiRyZWYiOiI2MjIifSwiSXNWaXNpYmxlIjp0cnVlLCJXaWR0aCI6MC4wLCJIZWlnaHQiOjAuMCwiQm9yZGVyU3R5bGUiOnsiJGlkIjoiNzA1IiwiTGluZUNvbG9yIjpudWxsLCJMaW5lV2VpZ2h0IjowLjAsIkxpbmVUeXBlIjowLCJQYXJlbnRTdHlsZSI6bnVsbH0sIlBhcmVudFN0eWxlIjpudWxsfSwiSG9yaXpvbnRhbENvbm5lY3RvclN0eWxlIjp7IiRpZCI6IjcwNiIsIkxpbmVDb2xvciI6eyIkcmVmIjoiNTcyIn0sIkxpbmVXZWlnaHQiOjEuMCwiTGluZVR5cGUiOjAsIlBhcmVudFN0eWxlIjpudWxsfSwiVmVydGljYWxDb25uZWN0b3JTdHlsZSI6eyIkaWQiOiI3MDciLCJMaW5lQ29sb3IiOnsiJHJlZiI6IjU3NSJ9LCJMaW5lV2VpZ2h0IjowLjAsIkxpbmVUeXBlIjowLCJQYXJlbnRTdHlsZSI6bnVsbH0sIk1hcmdpbiI6bnVsbCwiU3RhcnREYXRlUG9zaXRpb24iOjYsIkVuZERhdGVQb3NpdGlvbiI6NiwiRGF0ZUlzVmlzaWJsZSI6ZmFsc2UsIlRpdGxlUG9zaXRpb24iOjIsIkR1cmF0aW9uUG9zaXRpb24iOjYsIlBlcmNlbnRhZ2VDb21wbGV0ZWRQb3NpdGlvbiI6NiwiU3BhY2luZyI6NSwiSXNCZWxvd1RpbWViYW5kIjpmYWxzZSwiUGVyY2VudGFnZUNvbXBsZXRlU2hhcGVPcGFjaXR5IjozNSwiU2hhcGVTdHlsZSI6eyIkaWQiOiI3MDgiLCJNYXJnaW4iOnsiJGlkIjoiNzA5IiwiVG9wIjowLjAsIkxlZnQiOjQuMCwiUmlnaHQiOjQuMCwiQm90dG9tIjowLjB9LCJQYWRkaW5nIjp7IiRpZCI6IjcxMCIsIlRvcCI6MC4wLCJMZWZ0IjowLjAsIlJpZ2h0IjowLjAsIkJvdHRvbSI6MC4wfSwiQmFja2dyb3VuZCI6eyIkaWQiOiI3MTEiLCJDb2xvciI6eyIkaWQiOiI3MTIiLCJBIjoyNTUsIlIiOjY4LCJHIjoxMTQsIkIiOjE5Nn19LCJJc1Zpc2libGUiOnRydWUsIldpZHRoIjowLjAsIkhlaWdodCI6MTYuMCwiQm9yZGVyU3R5bGUiOnsiJGlkIjoiNzEzIiwiTGluZUNvbG9yIjp7IiRyZWYiOiI1ODIifSwiTGluZVdlaWdodCI6MC4wLCJMaW5lVHlwZSI6MCwiUGFyZW50U3R5bGUiOm51bGx9LCJQYXJlbnRTdHlsZSI6bnVsbH0sIlRpdGxlU3R5bGUiOnsiJGlkIjoiNzE0IiwiRm9udFNldHRpbmdzIjp7IiRpZCI6IjcxNSIsIkZvbnRTaXplIjoxMCwiRm9udE5hbWUiOiJDYWxpYnJpIiwiSXNCb2xkIjp0cnVlLCJJc0l0YWxpYyI6ZmFsc2UsIklzVW5kZXJsaW5lZCI6ZmFsc2UsIlBhcmVudFN0eWxlIjpudWxsfSwiQXV0b1NpemUiOjAsIkZvcmVncm91bmQiOnsiJGlkIjoiNzE2IiwiQ29sb3IiOnsiJGlkIjoiNzE3IiwiQSI6MjU1LCJSIjoyNTUsIkciOjI1NSwiQiI6MjU1fX0sIk1heFdpZHRoIjoxMjAwLjAsIk1heEhlaWdodCI6IkluZmluaXR5IiwiU21hcnRGb3JlZ3JvdW5kSXNBY3RpdmUiOmZhbHNlLCJIb3Jpem9udGFsQWxpZ25tZW50IjoxLCJWZXJ0aWNhbEFsaWdubWVudCI6MCwiU21hcnRGb3JlZ3JvdW5kIjpudWxsLCJCYWNrZ3JvdW5kRmlsbFR5cGUiOjEsIk1hcmdpbiI6eyIkaWQiOiI3MTgiLCJUb3AiOjAuMCwiTGVmdCI6MC4wLCJSaWdodCI6MC4wLCJCb3R0b20iOjAuMH0sIlBhZGRpbmciOnsiJGlkIjoiNzE5IiwiVG9wIjowLjAsIkxlZnQiOjAuMCwiUmlnaHQiOjAuMCwiQm90dG9tIjowLjB9LCJCYWNrZ3JvdW5kIjp7IiRpZCI6IjcyMCIsIkNvbG9yIjp7IiRpZCI6IjcyMSIsIkEiOjI1NSwiUiI6NjgsIkciOjExNCwiQiI6MTk2fX0sIklzVmlzaWJsZSI6dHJ1ZSwiV2lkdGgiOjAuMCwiSGVpZ2h0IjowLjAsIkJvcmRlclN0eWxlIjp7IiRpZCI6IjcyMiIsIkxpbmVDb2xvciI6bnVsbCwiTGluZVdlaWdodCI6MC4wLCJMaW5lVHlwZSI6MCwiUGFyZW50U3R5bGUiOm51bGx9LCJQYXJlbnRTdHlsZSI6bnVsbH0sIkRhdGVTdHlsZSI6eyIkaWQiOiI3MjMiLCJGb250U2V0dGluZ3MiOnsiJGlkIjoiNzI0IiwiRm9udFNpemUiOjgsIkZvbnROYW1lIjoiQ2FsaWJyaSIsIklzQm9sZCI6ZmFsc2UsIklzSXRhbGljIjpmYWxzZSwiSXNVbmRlcmxpbmVkIjpmYWxzZSwiUGFyZW50U3R5bGUiOm51bGx9LCJBdXRvU2l6ZSI6MCwiRm9yZWdyb3VuZCI6eyIkaWQiOiI3MjUiLCJDb2xvciI6eyIkcmVmIjoiNjQ0In19LCJNYXhXaWR0aCI6MjAwLjAsIk1heEhlaWdodCI6IkluZmluaXR5IiwiU21hcnRGb3JlZ3JvdW5kSXNBY3RpdmUiOmZhbHNlLCJIb3Jpem9udGFsQWxpZ25tZW50IjowLCJWZXJ0aWNhbEFsaWdubWVudCI6MCwiU21hcnRGb3JlZ3JvdW5kIjpudWxsLCJCYWNrZ3JvdW5kRmlsbFR5cGUiOjAsIk1hcmdpbiI6eyIkaWQiOiI3MjYiLCJUb3AiOjAuMCwiTGVmdCI6MC4wLCJSaWdodCI6MC4wLCJCb3R0b20iOjAuMH0sIlBhZGRpbmciOnsiJGlkIjoiNzI3IiwiVG9wIjowLjAsIkxlZnQiOjAuMCwiUmlnaHQiOjAuMCwiQm90dG9tIjowLjB9LCJCYWNrZ3JvdW5kIjp7IiRyZWYiOiI2NDcifSwiSXNWaXNpYmxlIjp0cnVlLCJXaWR0aCI6MC4wLCJIZWlnaHQiOjAuMCwiQm9yZGVyU3R5bGUiOnsiJGlkIjoiNzI4IiwiTGluZUNvbG9yIjpudWxsLCJMaW5lV2VpZ2h0IjowLjAsIkxpbmVUeXBlIjowLCJQYXJlbnRTdHlsZSI6bnVsbH0sIlBhcmVudFN0eWxlIjpudWxsfSwiRGF0ZUZvcm1hdCI6eyIkaWQiOiI3Mjk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zMwIiwiRm9ybWF0IjowLCJJc1Zpc2libGUiOmZhbHNlLCJMYXN0S25vd25WaXNpYmlsaXR5U3RhdGUiOmZhbHNlfSwiSXNWaXNpYmxlIjp0cnVlLCJQYXJlbnRTdHlsZSI6bnVsbH0sIkluZGV4Ijo2LCJTbWFydER1cmF0aW9uQWN0aXZhdGVkIjpmYWxzZSwiRGF0ZUZvcm1hdCI6eyIkcmVmIjoiNzI5In0sIldlZWtOdW1iZXJpbmciOnsiJGlkIjoiNzMxIiwiRm9ybWF0IjowLCJJc1Zpc2libGUiOmZhbHNlLCJMYXN0S25vd25WaXNpYmlsaXR5U3RhdGUiOmZhbHNlfSwiSWQiOiI3MmNmNDdkNi00YTY2LTQyMjAtYjgwNy0wMjkwNzBiZGI1MjIiLCJJbXBvcnRJZCI6bnVsbCwiVGl0bGUiOiJTcHJpbnQgMyIsIk5vdGUiOm51bGwsIkh5cGVybGluayI6eyIkaWQiOiI3MzIiLCJBZGRyZXNzIjoiIiwiU3ViQWRkcmVzcyI6IiJ9LCJJc0NoYW5nZWQiOmZhbHNlLCJJc05ldyI6ZmFsc2V9LHsiJGlkIjoiNzMzIiwiR3JvdXBOYW1lIjoiYTNiYTVlMzgtMWE3Ny00MjMzLTgwM2YtNzM4ZDcyN2Y0ZjIyIiwiU3RhcnREYXRlIjoiMjAxOC0wMy0wNFQwMDowMDowMFoiLCJFbmREYXRlIjoiMjAxOC0wMy0yMVQyMzo1OTowMFoiLCJQZXJjZW50YWdlQ29tcGxldGUiOm51bGwsIlN0eWxlIjp7IiRpZCI6IjczNCIsIlNoYXBlIjoxLCJTaGFwZVRoaWNrbmVzcyI6MSwiRHVyYXRpb25Gb3JtYXQiOjAsIkluY2x1ZGVOb25Xb3JraW5nRGF5c0luRHVyYXRpb24iOmZhbHNlLCJQZXJjZW50YWdlQ29tcGxldGVTdHlsZSI6eyIkaWQiOiI3MzUiLCJGb250U2V0dGluZ3MiOnsiJGlkIjoiNzM2IiwiRm9udFNpemUiOjEwLCJGb250TmFtZSI6IkNhbGlicmkiLCJJc0JvbGQiOmZhbHNlLCJJc0l0YWxpYyI6ZmFsc2UsIklzVW5kZXJsaW5lZCI6ZmFsc2UsIlBhcmVudFN0eWxlIjpudWxsfSwiQXV0b1NpemUiOjAsIkZvcmVncm91bmQiOnsiJHJlZiI6IjYxMCJ9LCJNYXhXaWR0aCI6MjAwLjAsIk1heEhlaWdodCI6IkluZmluaXR5IiwiU21hcnRGb3JlZ3JvdW5kSXNBY3RpdmUiOmZhbHNlLCJIb3Jpem9udGFsQWxpZ25tZW50IjowLCJWZXJ0aWNhbEFsaWdubWVudCI6MCwiU21hcnRGb3JlZ3JvdW5kIjpudWxsLCJCYWNrZ3JvdW5kRmlsbFR5cGUiOjAsIk1hcmdpbiI6eyIkaWQiOiI3MzciLCJUb3AiOjAuMCwiTGVmdCI6MC4wLCJSaWdodCI6MC4wLCJCb3R0b20iOjAuMH0sIlBhZGRpbmciOnsiJGlkIjoiNzM4IiwiVG9wIjowLjAsIkxlZnQiOjAuMCwiUmlnaHQiOjAuMCwiQm90dG9tIjowLjB9LCJCYWNrZ3JvdW5kIjp7IiRyZWYiOiI2MTQifSwiSXNWaXNpYmxlIjp0cnVlLCJXaWR0aCI6MC4wLCJIZWlnaHQiOjAuMCwiQm9yZGVyU3R5bGUiOnsiJGlkIjoiNzM5IiwiTGluZUNvbG9yIjpudWxsLCJMaW5lV2VpZ2h0IjowLjAsIkxpbmVUeXBlIjowLCJQYXJlbnRTdHlsZSI6bnVsbH0sIlBhcmVudFN0eWxlIjpudWxsfSwiRHVyYXRpb25TdHlsZSI6eyIkaWQiOiI3NDAiLCJGb250U2V0dGluZ3MiOnsiJGlkIjoiNzQxIiwiRm9udFNpemUiOjEwLCJGb250TmFtZSI6IkNhbGlicmkiLCJJc0JvbGQiOmZhbHNlLCJJc0l0YWxpYyI6dHJ1ZSwiSXNVbmRlcmxpbmVkIjpmYWxzZSwiUGFyZW50U3R5bGUiOm51bGx9LCJBdXRvU2l6ZSI6MCwiRm9yZWdyb3VuZCI6eyIkaWQiOiI3NDIiLCJDb2xvciI6eyIkcmVmIjoiNjE5In19LCJNYXhXaWR0aCI6MjAwLjAsIk1heEhlaWdodCI6IkluZmluaXR5IiwiU21hcnRGb3JlZ3JvdW5kSXNBY3RpdmUiOmZhbHNlLCJIb3Jpem9udGFsQWxpZ25tZW50IjowLCJWZXJ0aWNhbEFsaWdubWVudCI6MCwiU21hcnRGb3JlZ3JvdW5kIjpudWxsLCJCYWNrZ3JvdW5kRmlsbFR5cGUiOjAsIk1hcmdpbiI6eyIkaWQiOiI3NDMiLCJUb3AiOjAuMCwiTGVmdCI6MC4wLCJSaWdodCI6MC4wLCJCb3R0b20iOjAuMH0sIlBhZGRpbmciOnsiJGlkIjoiNzQ0IiwiVG9wIjowLjAsIkxlZnQiOjAuMCwiUmlnaHQiOjAuMCwiQm90dG9tIjowLjB9LCJCYWNrZ3JvdW5kIjp7IiRyZWYiOiI2MjIifSwiSXNWaXNpYmxlIjp0cnVlLCJXaWR0aCI6MC4wLCJIZWlnaHQiOjAuMCwiQm9yZGVyU3R5bGUiOnsiJGlkIjoiNzQ1IiwiTGluZUNvbG9yIjpudWxsLCJMaW5lV2VpZ2h0IjowLjAsIkxpbmVUeXBlIjowLCJQYXJlbnRTdHlsZSI6bnVsbH0sIlBhcmVudFN0eWxlIjpudWxsfSwiSG9yaXpvbnRhbENvbm5lY3RvclN0eWxlIjp7IiRpZCI6Ijc0NiIsIkxpbmVDb2xvciI6eyIkcmVmIjoiNTcyIn0sIkxpbmVXZWlnaHQiOjEuMCwiTGluZVR5cGUiOjAsIlBhcmVudFN0eWxlIjpudWxsfSwiVmVydGljYWxDb25uZWN0b3JTdHlsZSI6eyIkaWQiOiI3NDciLCJMaW5lQ29sb3IiOnsiJHJlZiI6IjU3NSJ9LCJMaW5lV2VpZ2h0IjowLjAsIkxpbmVUeXBlIjowLCJQYXJlbnRTdHlsZSI6bnVsbH0sIk1hcmdpbiI6bnVsbCwiU3RhcnREYXRlUG9zaXRpb24iOjYsIkVuZERhdGVQb3NpdGlvbiI6NiwiRGF0ZUlzVmlzaWJsZSI6ZmFsc2UsIlRpdGxlUG9zaXRpb24iOjIsIkR1cmF0aW9uUG9zaXRpb24iOjYsIlBlcmNlbnRhZ2VDb21wbGV0ZWRQb3NpdGlvbiI6NiwiU3BhY2luZyI6NSwiSXNCZWxvd1RpbWViYW5kIjpmYWxzZSwiUGVyY2VudGFnZUNvbXBsZXRlU2hhcGVPcGFjaXR5IjozNSwiU2hhcGVTdHlsZSI6eyIkaWQiOiI3NDgiLCJNYXJnaW4iOnsiJGlkIjoiNzQ5IiwiVG9wIjowLjAsIkxlZnQiOjQuMCwiUmlnaHQiOjQuMCwiQm90dG9tIjowLjB9LCJQYWRkaW5nIjp7IiRpZCI6Ijc1MCIsIlRvcCI6MC4wLCJMZWZ0IjowLjAsIlJpZ2h0IjowLjAsIkJvdHRvbSI6MC4wfSwiQmFja2dyb3VuZCI6eyIkaWQiOiI3NTEiLCJDb2xvciI6eyIkaWQiOiI3NTIiLCJBIjoyNTUsIlIiOjY4LCJHIjoxMTQsIkIiOjE5Nn19LCJJc1Zpc2libGUiOnRydWUsIldpZHRoIjowLjAsIkhlaWdodCI6MTYuMCwiQm9yZGVyU3R5bGUiOnsiJGlkIjoiNzUzIiwiTGluZUNvbG9yIjp7IiRyZWYiOiI1ODIifSwiTGluZVdlaWdodCI6MC4wLCJMaW5lVHlwZSI6MCwiUGFyZW50U3R5bGUiOm51bGx9LCJQYXJlbnRTdHlsZSI6bnVsbH0sIlRpdGxlU3R5bGUiOnsiJGlkIjoiNzU0IiwiRm9udFNldHRpbmdzIjp7IiRpZCI6Ijc1NSIsIkZvbnRTaXplIjoxMCwiRm9udE5hbWUiOiJDYWxpYnJpIiwiSXNCb2xkIjp0cnVlLCJJc0l0YWxpYyI6ZmFsc2UsIklzVW5kZXJsaW5lZCI6ZmFsc2UsIlBhcmVudFN0eWxlIjpudWxsfSwiQXV0b1NpemUiOjAsIkZvcmVncm91bmQiOnsiJGlkIjoiNzU2IiwiQ29sb3IiOnsiJGlkIjoiNzU3IiwiQSI6MjU1LCJSIjoyNTUsIkciOjI1NSwiQiI6MjU1fX0sIk1heFdpZHRoIjoxMjAwLjAsIk1heEhlaWdodCI6IkluZmluaXR5IiwiU21hcnRGb3JlZ3JvdW5kSXNBY3RpdmUiOmZhbHNlLCJIb3Jpem9udGFsQWxpZ25tZW50IjoxLCJWZXJ0aWNhbEFsaWdubWVudCI6MCwiU21hcnRGb3JlZ3JvdW5kIjpudWxsLCJCYWNrZ3JvdW5kRmlsbFR5cGUiOjEsIk1hcmdpbiI6eyIkaWQiOiI3NTgiLCJUb3AiOjAuMCwiTGVmdCI6MC4wLCJSaWdodCI6MC4wLCJCb3R0b20iOjAuMH0sIlBhZGRpbmciOnsiJGlkIjoiNzU5IiwiVG9wIjowLjAsIkxlZnQiOjAuMCwiUmlnaHQiOjAuMCwiQm90dG9tIjowLjB9LCJCYWNrZ3JvdW5kIjp7IiRpZCI6Ijc2MCIsIkNvbG9yIjp7IiRpZCI6Ijc2MSIsIkEiOjI1NSwiUiI6NjgsIkciOjExNCwiQiI6MTk2fX0sIklzVmlzaWJsZSI6dHJ1ZSwiV2lkdGgiOjAuMCwiSGVpZ2h0IjowLjAsIkJvcmRlclN0eWxlIjp7IiRpZCI6Ijc2MiIsIkxpbmVDb2xvciI6bnVsbCwiTGluZVdlaWdodCI6MC4wLCJMaW5lVHlwZSI6MCwiUGFyZW50U3R5bGUiOm51bGx9LCJQYXJlbnRTdHlsZSI6bnVsbH0sIkRhdGVTdHlsZSI6eyIkaWQiOiI3NjMiLCJGb250U2V0dGluZ3MiOnsiJGlkIjoiNzY0IiwiRm9udFNpemUiOjgsIkZvbnROYW1lIjoiQ2FsaWJyaSIsIklzQm9sZCI6ZmFsc2UsIklzSXRhbGljIjpmYWxzZSwiSXNVbmRlcmxpbmVkIjpmYWxzZSwiUGFyZW50U3R5bGUiOm51bGx9LCJBdXRvU2l6ZSI6MCwiRm9yZWdyb3VuZCI6eyIkaWQiOiI3NjUiLCJDb2xvciI6eyIkcmVmIjoiNjQ0In19LCJNYXhXaWR0aCI6MjAwLjAsIk1heEhlaWdodCI6IkluZmluaXR5IiwiU21hcnRGb3JlZ3JvdW5kSXNBY3RpdmUiOmZhbHNlLCJIb3Jpem9udGFsQWxpZ25tZW50IjowLCJWZXJ0aWNhbEFsaWdubWVudCI6MCwiU21hcnRGb3JlZ3JvdW5kIjpudWxsLCJCYWNrZ3JvdW5kRmlsbFR5cGUiOjAsIk1hcmdpbiI6eyIkaWQiOiI3NjYiLCJUb3AiOjAuMCwiTGVmdCI6MC4wLCJSaWdodCI6MC4wLCJCb3R0b20iOjAuMH0sIlBhZGRpbmciOnsiJGlkIjoiNzY3IiwiVG9wIjowLjAsIkxlZnQiOjAuMCwiUmlnaHQiOjAuMCwiQm90dG9tIjowLjB9LCJCYWNrZ3JvdW5kIjp7IiRyZWYiOiI2NDcifSwiSXNWaXNpYmxlIjp0cnVlLCJXaWR0aCI6MC4wLCJIZWlnaHQiOjAuMCwiQm9yZGVyU3R5bGUiOnsiJGlkIjoiNzY4IiwiTGluZUNvbG9yIjpudWxsLCJMaW5lV2VpZ2h0IjowLjAsIkxpbmVUeXBlIjowLCJQYXJlbnRTdHlsZSI6bnVsbH0sIlBhcmVudFN0eWxlIjpudWxsfSwiRGF0ZUZvcm1hdCI6eyIkaWQiOiI3Njk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zcwIiwiRm9ybWF0IjowLCJJc1Zpc2libGUiOmZhbHNlLCJMYXN0S25vd25WaXNpYmlsaXR5U3RhdGUiOmZhbHNlfSwiSXNWaXNpYmxlIjp0cnVlLCJQYXJlbnRTdHlsZSI6bnVsbH0sIkluZGV4Ijo3LCJTbWFydER1cmF0aW9uQWN0aXZhdGVkIjpmYWxzZSwiRGF0ZUZvcm1hdCI6eyIkcmVmIjoiNzY5In0sIldlZWtOdW1iZXJpbmciOnsiJGlkIjoiNzcxIiwiRm9ybWF0IjowLCJJc1Zpc2libGUiOmZhbHNlLCJMYXN0S25vd25WaXNpYmlsaXR5U3RhdGUiOmZhbHNlfSwiSWQiOiIyMDUyNWU5NS00MzU5LTRjNTMtYWNiZS0wMGFiMDU2YTYwNzciLCJJbXBvcnRJZCI6bnVsbCwiVGl0bGUiOiJTcHJpbnQgNCIsIk5vdGUiOm51bGwsIkh5cGVybGluayI6eyIkaWQiOiI3NzIiLCJBZGRyZXNzIjoiIiwiU3ViQWRkcmVzcyI6IiJ9LCJJc0NoYW5nZWQiOmZhbHNlLCJJc05ldyI6ZmFsc2V9LHsiJGlkIjoiNzczIiwiR3JvdXBOYW1lIjoiYTNiYTVlMzgtMWE3Ny00MjMzLTgwM2YtNzM4ZDcyN2Y0ZjIyIiwiU3RhcnREYXRlIjoiMjAxOC0wMy0yM1QwMDowMDowMFoiLCJFbmREYXRlIjoiMjAxOC0wNC0xMFQyMzo1OTowMFoiLCJQZXJjZW50YWdlQ29tcGxldGUiOm51bGwsIlN0eWxlIjp7IiRpZCI6Ijc3NCIsIlNoYXBlIjoxLCJTaGFwZVRoaWNrbmVzcyI6MSwiRHVyYXRpb25Gb3JtYXQiOjAsIkluY2x1ZGVOb25Xb3JraW5nRGF5c0luRHVyYXRpb24iOmZhbHNlLCJQZXJjZW50YWdlQ29tcGxldGVTdHlsZSI6eyIkaWQiOiI3NzUiLCJGb250U2V0dGluZ3MiOnsiJGlkIjoiNzc2IiwiRm9udFNpemUiOjEwLCJGb250TmFtZSI6IkNhbGlicmkiLCJJc0JvbGQiOmZhbHNlLCJJc0l0YWxpYyI6ZmFsc2UsIklzVW5kZXJsaW5lZCI6ZmFsc2UsIlBhcmVudFN0eWxlIjpudWxsfSwiQXV0b1NpemUiOjAsIkZvcmVncm91bmQiOnsiJHJlZiI6IjYxMCJ9LCJNYXhXaWR0aCI6MjAwLjAsIk1heEhlaWdodCI6IkluZmluaXR5IiwiU21hcnRGb3JlZ3JvdW5kSXNBY3RpdmUiOmZhbHNlLCJIb3Jpem9udGFsQWxpZ25tZW50IjowLCJWZXJ0aWNhbEFsaWdubWVudCI6MCwiU21hcnRGb3JlZ3JvdW5kIjpudWxsLCJCYWNrZ3JvdW5kRmlsbFR5cGUiOjAsIk1hcmdpbiI6eyIkaWQiOiI3NzciLCJUb3AiOjAuMCwiTGVmdCI6MC4wLCJSaWdodCI6MC4wLCJCb3R0b20iOjAuMH0sIlBhZGRpbmciOnsiJGlkIjoiNzc4IiwiVG9wIjowLjAsIkxlZnQiOjAuMCwiUmlnaHQiOjAuMCwiQm90dG9tIjowLjB9LCJCYWNrZ3JvdW5kIjp7IiRyZWYiOiI2MTQifSwiSXNWaXNpYmxlIjp0cnVlLCJXaWR0aCI6MC4wLCJIZWlnaHQiOjAuMCwiQm9yZGVyU3R5bGUiOnsiJGlkIjoiNzc5IiwiTGluZUNvbG9yIjpudWxsLCJMaW5lV2VpZ2h0IjowLjAsIkxpbmVUeXBlIjowLCJQYXJlbnRTdHlsZSI6bnVsbH0sIlBhcmVudFN0eWxlIjpudWxsfSwiRHVyYXRpb25TdHlsZSI6eyIkaWQiOiI3ODAiLCJGb250U2V0dGluZ3MiOnsiJGlkIjoiNzgxIiwiRm9udFNpemUiOjEwLCJGb250TmFtZSI6IkNhbGlicmkiLCJJc0JvbGQiOmZhbHNlLCJJc0l0YWxpYyI6dHJ1ZSwiSXNVbmRlcmxpbmVkIjpmYWxzZSwiUGFyZW50U3R5bGUiOm51bGx9LCJBdXRvU2l6ZSI6MCwiRm9yZWdyb3VuZCI6eyIkaWQiOiI3ODIiLCJDb2xvciI6eyIkcmVmIjoiNjE5In19LCJNYXhXaWR0aCI6MjAwLjAsIk1heEhlaWdodCI6IkluZmluaXR5IiwiU21hcnRGb3JlZ3JvdW5kSXNBY3RpdmUiOmZhbHNlLCJIb3Jpem9udGFsQWxpZ25tZW50IjowLCJWZXJ0aWNhbEFsaWdubWVudCI6MCwiU21hcnRGb3JlZ3JvdW5kIjpudWxsLCJCYWNrZ3JvdW5kRmlsbFR5cGUiOjAsIk1hcmdpbiI6eyIkaWQiOiI3ODMiLCJUb3AiOjAuMCwiTGVmdCI6MC4wLCJSaWdodCI6MC4wLCJCb3R0b20iOjAuMH0sIlBhZGRpbmciOnsiJGlkIjoiNzg0IiwiVG9wIjowLjAsIkxlZnQiOjAuMCwiUmlnaHQiOjAuMCwiQm90dG9tIjowLjB9LCJCYWNrZ3JvdW5kIjp7IiRyZWYiOiI2MjIifSwiSXNWaXNpYmxlIjp0cnVlLCJXaWR0aCI6MC4wLCJIZWlnaHQiOjAuMCwiQm9yZGVyU3R5bGUiOnsiJGlkIjoiNzg1IiwiTGluZUNvbG9yIjpudWxsLCJMaW5lV2VpZ2h0IjowLjAsIkxpbmVUeXBlIjowLCJQYXJlbnRTdHlsZSI6bnVsbH0sIlBhcmVudFN0eWxlIjpudWxsfSwiSG9yaXpvbnRhbENvbm5lY3RvclN0eWxlIjp7IiRpZCI6Ijc4NiIsIkxpbmVDb2xvciI6eyIkcmVmIjoiNTcyIn0sIkxpbmVXZWlnaHQiOjEuMCwiTGluZVR5cGUiOjAsIlBhcmVudFN0eWxlIjpudWxsfSwiVmVydGljYWxDb25uZWN0b3JTdHlsZSI6eyIkaWQiOiI3ODciLCJMaW5lQ29sb3IiOnsiJHJlZiI6IjU3NSJ9LCJMaW5lV2VpZ2h0IjowLjAsIkxpbmVUeXBlIjowLCJQYXJlbnRTdHlsZSI6bnVsbH0sIk1hcmdpbiI6bnVsbCwiU3RhcnREYXRlUG9zaXRpb24iOjYsIkVuZERhdGVQb3NpdGlvbiI6NiwiRGF0ZUlzVmlzaWJsZSI6ZmFsc2UsIlRpdGxlUG9zaXRpb24iOjIsIkR1cmF0aW9uUG9zaXRpb24iOjYsIlBlcmNlbnRhZ2VDb21wbGV0ZWRQb3NpdGlvbiI6NiwiU3BhY2luZyI6NSwiSXNCZWxvd1RpbWViYW5kIjpmYWxzZSwiUGVyY2VudGFnZUNvbXBsZXRlU2hhcGVPcGFjaXR5IjozNSwiU2hhcGVTdHlsZSI6eyIkaWQiOiI3ODgiLCJNYXJnaW4iOnsiJGlkIjoiNzg5IiwiVG9wIjowLjAsIkxlZnQiOjQuMCwiUmlnaHQiOjQuMCwiQm90dG9tIjowLjB9LCJQYWRkaW5nIjp7IiRpZCI6Ijc5MCIsIlRvcCI6MC4wLCJMZWZ0IjowLjAsIlJpZ2h0IjowLjAsIkJvdHRvbSI6MC4wfSwiQmFja2dyb3VuZCI6eyIkaWQiOiI3OTEiLCJDb2xvciI6eyIkaWQiOiI3OTIiLCJBIjoyNTUsIlIiOjY4LCJHIjoxMTQsIkIiOjE5Nn19LCJJc1Zpc2libGUiOnRydWUsIldpZHRoIjowLjAsIkhlaWdodCI6MTYuMCwiQm9yZGVyU3R5bGUiOnsiJGlkIjoiNzkzIiwiTGluZUNvbG9yIjp7IiRyZWYiOiI1ODIifSwiTGluZVdlaWdodCI6MC4wLCJMaW5lVHlwZSI6MCwiUGFyZW50U3R5bGUiOm51bGx9LCJQYXJlbnRTdHlsZSI6bnVsbH0sIlRpdGxlU3R5bGUiOnsiJGlkIjoiNzk0IiwiRm9udFNldHRpbmdzIjp7IiRpZCI6Ijc5NSIsIkZvbnRTaXplIjoxMCwiRm9udE5hbWUiOiJDYWxpYnJpIiwiSXNCb2xkIjp0cnVlLCJJc0l0YWxpYyI6ZmFsc2UsIklzVW5kZXJsaW5lZCI6ZmFsc2UsIlBhcmVudFN0eWxlIjpudWxsfSwiQXV0b1NpemUiOjAsIkZvcmVncm91bmQiOnsiJGlkIjoiNzk2IiwiQ29sb3IiOnsiJGlkIjoiNzk3IiwiQSI6MjU1LCJSIjoyNTUsIkciOjI1NSwiQiI6MjU1fX0sIk1heFdpZHRoIjoxMjAwLjAsIk1heEhlaWdodCI6IkluZmluaXR5IiwiU21hcnRGb3JlZ3JvdW5kSXNBY3RpdmUiOmZhbHNlLCJIb3Jpem9udGFsQWxpZ25tZW50IjoxLCJWZXJ0aWNhbEFsaWdubWVudCI6MCwiU21hcnRGb3JlZ3JvdW5kIjpudWxsLCJCYWNrZ3JvdW5kRmlsbFR5cGUiOjEsIk1hcmdpbiI6eyIkaWQiOiI3OTgiLCJUb3AiOjAuMCwiTGVmdCI6MC4wLCJSaWdodCI6MC4wLCJCb3R0b20iOjAuMH0sIlBhZGRpbmciOnsiJGlkIjoiNzk5IiwiVG9wIjowLjAsIkxlZnQiOjAuMCwiUmlnaHQiOjAuMCwiQm90dG9tIjowLjB9LCJCYWNrZ3JvdW5kIjp7IiRpZCI6IjgwMCIsIkNvbG9yIjp7IiRpZCI6IjgwMSIsIkEiOjI1NSwiUiI6NjgsIkciOjExNCwiQiI6MTk2fX0sIklzVmlzaWJsZSI6dHJ1ZSwiV2lkdGgiOjAuMCwiSGVpZ2h0IjowLjAsIkJvcmRlclN0eWxlIjp7IiRpZCI6IjgwMiIsIkxpbmVDb2xvciI6bnVsbCwiTGluZVdlaWdodCI6MC4wLCJMaW5lVHlwZSI6MCwiUGFyZW50U3R5bGUiOm51bGx9LCJQYXJlbnRTdHlsZSI6bnVsbH0sIkRhdGVTdHlsZSI6eyIkaWQiOiI4MDMiLCJGb250U2V0dGluZ3MiOnsiJGlkIjoiODA0IiwiRm9udFNpemUiOjgsIkZvbnROYW1lIjoiQ2FsaWJyaSIsIklzQm9sZCI6ZmFsc2UsIklzSXRhbGljIjpmYWxzZSwiSXNVbmRlcmxpbmVkIjpmYWxzZSwiUGFyZW50U3R5bGUiOm51bGx9LCJBdXRvU2l6ZSI6MCwiRm9yZWdyb3VuZCI6eyIkaWQiOiI4MDUiLCJDb2xvciI6eyIkcmVmIjoiNjQ0In19LCJNYXhXaWR0aCI6MjAwLjAsIk1heEhlaWdodCI6IkluZmluaXR5IiwiU21hcnRGb3JlZ3JvdW5kSXNBY3RpdmUiOmZhbHNlLCJIb3Jpem9udGFsQWxpZ25tZW50IjowLCJWZXJ0aWNhbEFsaWdubWVudCI6MCwiU21hcnRGb3JlZ3JvdW5kIjpudWxsLCJCYWNrZ3JvdW5kRmlsbFR5cGUiOjAsIk1hcmdpbiI6eyIkaWQiOiI4MDYiLCJUb3AiOjAuMCwiTGVmdCI6MC4wLCJSaWdodCI6MC4wLCJCb3R0b20iOjAuMH0sIlBhZGRpbmciOnsiJGlkIjoiODA3IiwiVG9wIjowLjAsIkxlZnQiOjAuMCwiUmlnaHQiOjAuMCwiQm90dG9tIjowLjB9LCJCYWNrZ3JvdW5kIjp7IiRyZWYiOiI2NDcifSwiSXNWaXNpYmxlIjp0cnVlLCJXaWR0aCI6MC4wLCJIZWlnaHQiOjAuMCwiQm9yZGVyU3R5bGUiOnsiJGlkIjoiODA4IiwiTGluZUNvbG9yIjpudWxsLCJMaW5lV2VpZ2h0IjowLjAsIkxpbmVUeXBlIjowLCJQYXJlbnRTdHlsZSI6bnVsbH0sIlBhcmVudFN0eWxlIjpudWxsfSwiRGF0ZUZvcm1hdCI6eyIkaWQiOiI4MDk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ODEwIiwiRm9ybWF0IjowLCJJc1Zpc2libGUiOmZhbHNlLCJMYXN0S25vd25WaXNpYmlsaXR5U3RhdGUiOmZhbHNlfSwiSXNWaXNpYmxlIjp0cnVlLCJQYXJlbnRTdHlsZSI6bnVsbH0sIkluZGV4Ijo4LCJTbWFydER1cmF0aW9uQWN0aXZhdGVkIjpmYWxzZSwiRGF0ZUZvcm1hdCI6eyIkcmVmIjoiODA5In0sIldlZWtOdW1iZXJpbmciOnsiJGlkIjoiODExIiwiRm9ybWF0IjowLCJJc1Zpc2libGUiOmZhbHNlLCJMYXN0S25vd25WaXNpYmlsaXR5U3RhdGUiOmZhbHNlfSwiSWQiOiIzNzcwY2YyYS0yYWZlLTRmM2UtOTM5Ny1lZjljYWQ4MTdkYjEiLCJJbXBvcnRJZCI6bnVsbCwiVGl0bGUiOiJTcHJpbnQgNSIsIk5vdGUiOm51bGwsIkh5cGVybGluayI6eyIkaWQiOiI4MTIiLCJBZGRyZXNzIjoiIiwiU3ViQWRkcmVzcyI6IiJ9LCJJc0NoYW5nZWQiOmZhbHNlLCJJc05ldyI6ZmFsc2V9LHsiJGlkIjoiODEzIiwiR3JvdXBOYW1lIjpudWxsLCJTdGFydERhdGUiOiIyMDE4LTAyLTE0VDAwOjAwOjAwWiIsIkVuZERhdGUiOiIyMDE4LTA0LTEwVDIzOjU5OjAwWiIsIlBlcmNlbnRhZ2VDb21wbGV0ZSI6bnVsbCwiU3R5bGUiOnsiJGlkIjoiODE0IiwiU2hhcGUiOjEsIlNoYXBlVGhpY2tuZXNzIjoxLCJEdXJhdGlvbkZvcm1hdCI6MCwiSW5jbHVkZU5vbldvcmtpbmdEYXlzSW5EdXJhdGlvbiI6ZmFsc2UsIlBlcmNlbnRhZ2VDb21wbGV0ZVN0eWxlIjp7IiRpZCI6IjgxNSIsIkZvbnRTZXR0aW5ncyI6eyIkaWQiOiI4MTYiLCJGb250U2l6ZSI6MTAsIkZvbnROYW1lIjoiQ2FsaWJyaSIsIklzQm9sZCI6ZmFsc2UsIklzSXRhbGljIjpmYWxzZSwiSXNVbmRlcmxpbmVkIjpmYWxzZSwiUGFyZW50U3R5bGUiOm51bGx9LCJBdXRvU2l6ZSI6MCwiRm9yZWdyb3VuZCI6eyIkcmVmIjoiNjEwIn0sIk1heFdpZHRoIjoyMDAuMCwiTWF4SGVpZ2h0IjoiSW5maW5pdHkiLCJTbWFydEZvcmVncm91bmRJc0FjdGl2ZSI6ZmFsc2UsIkhvcml6b250YWxBbGlnbm1lbnQiOjAsIlZlcnRpY2FsQWxpZ25tZW50IjowLCJTbWFydEZvcmVncm91bmQiOm51bGwsIkJhY2tncm91bmRGaWxsVHlwZSI6MCwiTWFyZ2luIjp7IiRpZCI6IjgxNyIsIlRvcCI6MC4wLCJMZWZ0IjowLjAsIlJpZ2h0IjowLjAsIkJvdHRvbSI6MC4wfSwiUGFkZGluZyI6eyIkaWQiOiI4MTgiLCJUb3AiOjAuMCwiTGVmdCI6MC4wLCJSaWdodCI6MC4wLCJCb3R0b20iOjAuMH0sIkJhY2tncm91bmQiOnsiJHJlZiI6IjYxNCJ9LCJJc1Zpc2libGUiOnRydWUsIldpZHRoIjowLjAsIkhlaWdodCI6MC4wLCJCb3JkZXJTdHlsZSI6eyIkaWQiOiI4MTkiLCJMaW5lQ29sb3IiOm51bGwsIkxpbmVXZWlnaHQiOjAuMCwiTGluZVR5cGUiOjAsIlBhcmVudFN0eWxlIjpudWxsfSwiUGFyZW50U3R5bGUiOm51bGx9LCJEdXJhdGlvblN0eWxlIjp7IiRpZCI6IjgyMCIsIkZvbnRTZXR0aW5ncyI6eyIkaWQiOiI4MjEiLCJGb250U2l6ZSI6MTAsIkZvbnROYW1lIjoiQ2FsaWJyaSIsIklzQm9sZCI6ZmFsc2UsIklzSXRhbGljIjp0cnVlLCJJc1VuZGVybGluZWQiOmZhbHNlLCJQYXJlbnRTdHlsZSI6bnVsbH0sIkF1dG9TaXplIjowLCJGb3JlZ3JvdW5kIjp7IiRpZCI6IjgyMiIsIkNvbG9yIjp7IiRyZWYiOiI2MTkifX0sIk1heFdpZHRoIjoyMDAuMCwiTWF4SGVpZ2h0IjoiSW5maW5pdHkiLCJTbWFydEZvcmVncm91bmRJc0FjdGl2ZSI6ZmFsc2UsIkhvcml6b250YWxBbGlnbm1lbnQiOjAsIlZlcnRpY2FsQWxpZ25tZW50IjowLCJTbWFydEZvcmVncm91bmQiOm51bGwsIkJhY2tncm91bmRGaWxsVHlwZSI6MCwiTWFyZ2luIjp7IiRpZCI6IjgyMyIsIlRvcCI6MC4wLCJMZWZ0IjowLjAsIlJpZ2h0IjowLjAsIkJvdHRvbSI6MC4wfSwiUGFkZGluZyI6eyIkaWQiOiI4MjQiLCJUb3AiOjAuMCwiTGVmdCI6MC4wLCJSaWdodCI6MC4wLCJCb3R0b20iOjAuMH0sIkJhY2tncm91bmQiOnsiJHJlZiI6IjYyMiJ9LCJJc1Zpc2libGUiOnRydWUsIldpZHRoIjowLjAsIkhlaWdodCI6MC4wLCJCb3JkZXJTdHlsZSI6eyIkaWQiOiI4MjUiLCJMaW5lQ29sb3IiOm51bGwsIkxpbmVXZWlnaHQiOjAuMCwiTGluZVR5cGUiOjAsIlBhcmVudFN0eWxlIjpudWxsfSwiUGFyZW50U3R5bGUiOm51bGx9LCJIb3Jpem9udGFsQ29ubmVjdG9yU3R5bGUiOnsiJGlkIjoiODI2IiwiTGluZUNvbG9yIjp7IiRyZWYiOiI1NzIifSwiTGluZVdlaWdodCI6MS4wLCJMaW5lVHlwZSI6MCwiUGFyZW50U3R5bGUiOm51bGx9LCJWZXJ0aWNhbENvbm5lY3RvclN0eWxlIjp7IiRpZCI6IjgyNyIsIkxpbmVDb2xvciI6eyIkcmVmIjoiNTc1In0sIkxpbmVXZWlnaHQiOjEuMCwiTGluZVR5cGUiOjAsIlBhcmVudFN0eWxlIjpudWxsfSwiTWFyZ2luIjpudWxsLCJTdGFydERhdGVQb3NpdGlvbiI6NiwiRW5kRGF0ZVBvc2l0aW9uIjo2LCJEYXRlSXNWaXNpYmxlIjpmYWxzZSwiVGl0bGVQb3NpdGlvbiI6MiwiRHVyYXRpb25Qb3NpdGlvbiI6NiwiUGVyY2VudGFnZUNvbXBsZXRlZFBvc2l0aW9uIjo2LCJTcGFjaW5nIjoxMCwiSXNCZWxvd1RpbWViYW5kIjpmYWxzZSwiUGVyY2VudGFnZUNvbXBsZXRlU2hhcGVPcGFjaXR5IjozNSwiU2hhcGVTdHlsZSI6eyIkaWQiOiI4MjgiLCJNYXJnaW4iOnsiJGlkIjoiODI5IiwiVG9wIjowLjAsIkxlZnQiOjQuMCwiUmlnaHQiOjQuMCwiQm90dG9tIjowLjB9LCJQYWRkaW5nIjp7IiRpZCI6IjgzMCIsIlRvcCI6MC4wLCJMZWZ0IjowLjAsIlJpZ2h0IjowLjAsIkJvdHRvbSI6MC4wfSwiQmFja2dyb3VuZCI6eyIkaWQiOiI4MzEiLCJDb2xvciI6eyIkaWQiOiI4MzIiLCJBIjoyNTUsIlIiOjEzMywiRyI6MTkzLCJCIjo1OH19LCJJc1Zpc2libGUiOnRydWUsIldpZHRoIjowLjAsIkhlaWdodCI6MTYuMCwiQm9yZGVyU3R5bGUiOnsiJGlkIjoiODMzIiwiTGluZUNvbG9yIjp7IiRyZWYiOiI1ODIifSwiTGluZVdlaWdodCI6MC4wLCJMaW5lVHlwZSI6MCwiUGFyZW50U3R5bGUiOm51bGx9LCJQYXJlbnRTdHlsZSI6bnVsbH0sIlRpdGxlU3R5bGUiOnsiJGlkIjoiODM0IiwiRm9udFNldHRpbmdzIjp7IiRpZCI6IjgzNSIsIkZvbnRTaXplIjoxMSwiRm9udE5hbWUiOiJDYWxpYnJpIiwiSXNCb2xkIjp0cnVlLCJJc0l0YWxpYyI6ZmFsc2UsIklzVW5kZXJsaW5lZCI6ZmFsc2UsIlBhcmVudFN0eWxlIjpudWxsfSwiQXV0b1NpemUiOjAsIkZvcmVncm91bmQiOnsiJGlkIjoiODM2IiwiQ29sb3IiOnsiJGlkIjoiODM3IiwiQSI6MjU1LCJSIjowLCJHIjowLCJCIjowfX0sIk1heFdpZHRoIjoxNDIuNzkyNTIwNTIzMDcxMjksIk1heEhlaWdodCI6IkluZmluaXR5IiwiU21hcnRGb3JlZ3JvdW5kSXNBY3RpdmUiOmZhbHNlLCJIb3Jpem9udGFsQWxpZ25tZW50IjoxLCJWZXJ0aWNhbEFsaWdubWVudCI6MCwiU21hcnRGb3JlZ3JvdW5kIjpudWxsLCJCYWNrZ3JvdW5kRmlsbFR5cGUiOjAsIk1hcmdpbiI6eyIkaWQiOiI4MzgiLCJUb3AiOjAuMCwiTGVmdCI6MC4wLCJSaWdodCI6MC4wLCJCb3R0b20iOjAuMH0sIlBhZGRpbmciOnsiJGlkIjoiODM5IiwiVG9wIjowLjAsIkxlZnQiOjAuMCwiUmlnaHQiOjAuMCwiQm90dG9tIjowLjB9LCJCYWNrZ3JvdW5kIjp7IiRpZCI6Ijg0MCIsIkNvbG9yIjp7IiRpZCI6Ijg0MSIsIkEiOjAsIlIiOjI1NSwiRyI6MjU1LCJCIjoyNTV9fSwiSXNWaXNpYmxlIjp0cnVlLCJXaWR0aCI6MC4wLCJIZWlnaHQiOjAuMCwiQm9yZGVyU3R5bGUiOnsiJGlkIjoiODQyIiwiTGluZUNvbG9yIjpudWxsLCJMaW5lV2VpZ2h0IjowLjAsIkxpbmVUeXBlIjowLCJQYXJlbnRTdHlsZSI6bnVsbH0sIlBhcmVudFN0eWxlIjpudWxsfSwiRGF0ZVN0eWxlIjp7IiRpZCI6Ijg0MyIsIkZvbnRTZXR0aW5ncyI6eyIkaWQiOiI4NDQiLCJGb250U2l6ZSI6OCwiRm9udE5hbWUiOiJDYWxpYnJpIiwiSXNCb2xkIjpmYWxzZSwiSXNJdGFsaWMiOmZhbHNlLCJJc1VuZGVybGluZWQiOmZhbHNlLCJQYXJlbnRTdHlsZSI6bnVsbH0sIkF1dG9TaXplIjowLCJGb3JlZ3JvdW5kIjp7IiRpZCI6Ijg0NSIsIkNvbG9yIjp7IiRyZWYiOiI2NDQifX0sIk1heFdpZHRoIjoyMDAuMCwiTWF4SGVpZ2h0IjoiSW5maW5pdHkiLCJTbWFydEZvcmVncm91bmRJc0FjdGl2ZSI6ZmFsc2UsIkhvcml6b250YWxBbGlnbm1lbnQiOjAsIlZlcnRpY2FsQWxpZ25tZW50IjowLCJTbWFydEZvcmVncm91bmQiOm51bGwsIkJhY2tncm91bmRGaWxsVHlwZSI6MCwiTWFyZ2luIjp7IiRpZCI6Ijg0NiIsIlRvcCI6MC4wLCJMZWZ0IjowLjAsIlJpZ2h0IjowLjAsIkJvdHRvbSI6MC4wfSwiUGFkZGluZyI6eyIkaWQiOiI4NDciLCJUb3AiOjAuMCwiTGVmdCI6MC4wLCJSaWdodCI6MC4wLCJCb3R0b20iOjAuMH0sIkJhY2tncm91bmQiOnsiJHJlZiI6IjY0NyJ9LCJJc1Zpc2libGUiOmZhbHNlLCJXaWR0aCI6MC4wLCJIZWlnaHQiOjAuMCwiQm9yZGVyU3R5bGUiOnsiJGlkIjoiODQ4IiwiTGluZUNvbG9yIjpudWxsLCJMaW5lV2VpZ2h0IjowLjAsIkxpbmVUeXBlIjowLCJQYXJlbnRTdHlsZSI6bnVsbH0sIlBhcmVudFN0eWxlIjpudWxsfSwiRGF0ZUZvcm1hdCI6eyIkaWQiOiI4NDk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ODUwIiwiRm9ybWF0IjowLCJJc1Zpc2libGUiOmZhbHNlLCJMYXN0S25vd25WaXNpYmlsaXR5U3RhdGUiOmZhbHNlfSwiSXNWaXNpYmxlIjp0cnVlLCJQYXJlbnRTdHlsZSI6bnVsbH0sIkluZGV4Ijo5LCJTbWFydER1cmF0aW9uQWN0aXZhdGVkIjpmYWxzZSwiRGF0ZUZvcm1hdCI6eyIkcmVmIjoiODQ5In0sIldlZWtOdW1iZXJpbmciOnsiJGlkIjoiODUxIiwiRm9ybWF0IjowLCJJc1Zpc2libGUiOmZhbHNlLCJMYXN0S25vd25WaXNpYmlsaXR5U3RhdGUiOmZhbHNlfSwiSWQiOiI2ZDZiZTExMC1iMDFmLTQyMTQtODgzMS1mOWQ1ZTczNmI0NzgiLCJJbXBvcnRJZCI6bnVsbCwiVGl0bGUiOiJRQSArIFJlZmluZW1lbnQiLCJOb3RlIjpudWxsLCJIeXBlcmxpbmsiOnsiJGlkIjoiODUyIiwiQWRkcmVzcyI6IiIsIlN1YkFkZHJlc3MiOiIifSwiSXNDaGFuZ2VkIjpmYWxzZSwiSXNOZXciOmZhbHNlfSx7IiRpZCI6Ijg1MyIsIkdyb3VwTmFtZSI6bnVsbCwiU3RhcnREYXRlIjoiMjAxOC0wNC0xMVQwMDowMDowMFoiLCJFbmREYXRlIjoiMjAxOC0wNy0xM1QyMzo1OTowMFoiLCJQZXJjZW50YWdlQ29tcGxldGUiOm51bGwsIlN0eWxlIjp7IiRpZCI6Ijg1NCIsIlNoYXBlIjo2LCJTaGFwZVRoaWNrbmVzcyI6MywiRHVyYXRpb25Gb3JtYXQiOjAsIkluY2x1ZGVOb25Xb3JraW5nRGF5c0luRHVyYXRpb24iOmZhbHNlLCJQZXJjZW50YWdlQ29tcGxldGVTdHlsZSI6eyIkaWQiOiI4NTUiLCJGb250U2V0dGluZ3MiOnsiJGlkIjoiODU2IiwiRm9udFNpemUiOjEwLCJGb250TmFtZSI6IkNhbGlicmkiLCJJc0JvbGQiOmZhbHNlLCJJc0l0YWxpYyI6ZmFsc2UsIklzVW5kZXJsaW5lZCI6ZmFsc2UsIlBhcmVudFN0eWxlIjpudWxsfSwiQXV0b1NpemUiOjAsIkZvcmVncm91bmQiOnsiJGlkIjoiODU3IiwiQ29sb3IiOnsiJGlkIjoiODU4IiwiQSI6MjU1LCJSIjoxOTIsIkciOjgwLCJCIjo3N319LCJNYXhXaWR0aCI6MjAwLjAsIk1heEhlaWdodCI6IkluZmluaXR5IiwiU21hcnRGb3JlZ3JvdW5kSXNBY3RpdmUiOmZhbHNlLCJIb3Jpem9udGFsQWxpZ25tZW50IjoxLCJWZXJ0aWNhbEFsaWdubWVudCI6MCwiU21hcnRGb3JlZ3JvdW5kIjpudWxsLCJCYWNrZ3JvdW5kRmlsbFR5cGUiOjAsIk1hcmdpbiI6eyIkaWQiOiI4NTkiLCJUb3AiOjAuMCwiTGVmdCI6MC4wLCJSaWdodCI6MC4wLCJCb3R0b20iOjAuMH0sIlBhZGRpbmciOnsiJGlkIjoiODYwIiwiVG9wIjowLjAsIkxlZnQiOjAuMCwiUmlnaHQiOjAuMCwiQm90dG9tIjowLjB9LCJCYWNrZ3JvdW5kIjp7IiRpZCI6Ijg2MSIsIkNvbG9yIjp7IiRyZWYiOiI1NjAifX0sIklzVmlzaWJsZSI6dHJ1ZSwiV2lkdGgiOjAuMCwiSGVpZ2h0IjowLjAsIkJvcmRlclN0eWxlIjp7IiRpZCI6Ijg2MiIsIkxpbmVDb2xvciI6bnVsbCwiTGluZVdlaWdodCI6MC4wLCJMaW5lVHlwZSI6MCwiUGFyZW50U3R5bGUiOm51bGx9LCJQYXJlbnRTdHlsZSI6bnVsbH0sIkR1cmF0aW9uU3R5bGUiOnsiJGlkIjoiODYzIiwiRm9udFNldHRpbmdzIjp7IiRpZCI6Ijg2NCIsIkZvbnRTaXplIjoxMiwiRm9udE5hbWUiOiJDYWxpYnJpIiwiSXNCb2xkIjp0cnVlLCJJc0l0YWxpYyI6dHJ1ZSwiSXNVbmRlcmxpbmVkIjpmYWxzZSwiUGFyZW50U3R5bGUiOm51bGx9LCJBdXRvU2l6ZSI6MCwiRm9yZWdyb3VuZCI6eyIkaWQiOiI4NjUiLCJDb2xvciI6eyIkaWQiOiI4NjYiLCJBIjoyNTUsIlIiOjExNSwiRyI6MTE1LCJCIjoxMTV9fSwiTWF4V2lkdGgiOjIwMC4wLCJNYXhIZWlnaHQiOiJJbmZpbml0eSIsIlNtYXJ0Rm9yZWdyb3VuZElzQWN0aXZlIjpmYWxzZSwiSG9yaXpvbnRhbEFsaWdubWVudCI6MCwiVmVydGljYWxBbGlnbm1lbnQiOjAsIlNtYXJ0Rm9yZWdyb3VuZCI6bnVsbCwiQmFja2dyb3VuZEZpbGxUeXBlIjowLCJNYXJnaW4iOnsiJGlkIjoiODY3IiwiVG9wIjowLjAsIkxlZnQiOjAuMCwiUmlnaHQiOjAuMCwiQm90dG9tIjowLjB9LCJQYWRkaW5nIjp7IiRpZCI6Ijg2OCIsIlRvcCI6MC4wLCJMZWZ0IjowLjAsIlJpZ2h0IjowLjAsIkJvdHRvbSI6MC4wfSwiQmFja2dyb3VuZCI6eyIkaWQiOiI4NjkiLCJDb2xvciI6eyIkaWQiOiI4NzAiLCJBIjowLCJSIjoyNTUsIkciOjI1NSwiQiI6MjU1fX0sIklzVmlzaWJsZSI6dHJ1ZSwiV2lkdGgiOjAuMCwiSGVpZ2h0IjowLjAsIkJvcmRlclN0eWxlIjp7IiRpZCI6Ijg3MSIsIkxpbmVDb2xvciI6bnVsbCwiTGluZVdlaWdodCI6MC4wLCJMaW5lVHlwZSI6MCwiUGFyZW50U3R5bGUiOm51bGx9LCJQYXJlbnRTdHlsZSI6bnVsbH0sIkhvcml6b250YWxDb25uZWN0b3JTdHlsZSI6eyIkaWQiOiI4NzIiLCJMaW5lQ29sb3IiOnsiJHJlZiI6IjU3MiJ9LCJMaW5lV2VpZ2h0IjoxLjAsIkxpbmVUeXBlIjowLCJQYXJlbnRTdHlsZSI6bnVsbH0sIlZlcnRpY2FsQ29ubmVjdG9yU3R5bGUiOnsiJGlkIjoiODczIiwiTGluZUNvbG9yIjp7IiRpZCI6Ijg3NCIsIiR0eXBlIjoiTkxSRS5Db21tb24uRG9tLlNvbGlkQ29sb3JCcnVzaCwgTkxSRS5Db21tb24iLCJDb2xvciI6eyIkaWQiOiI4NzUiLCJBIjoyNTUsIlIiOjIwNCwiRyI6MjA0LCJCIjoyMDR9fSwiTGluZVdlaWdodCI6MS4wLCJMaW5lVHlwZSI6MCwiUGFyZW50U3R5bGUiOm51bGx9LCJNYXJnaW4iOm51bGwsIlN0YXJ0RGF0ZVBvc2l0aW9uIjowLCJFbmREYXRlUG9zaXRpb24iOjAsIkRhdGVJc1Zpc2libGUiOnRydWUsIlRpdGxlUG9zaXRpb24iOjIsIkR1cmF0aW9uUG9zaXRpb24iOjQsIlBlcmNlbnRhZ2VDb21wbGV0ZWRQb3NpdGlvbiI6MiwiU3BhY2luZyI6NSwiSXNCZWxvd1RpbWViYW5kIjpmYWxzZSwiUGVyY2VudGFnZUNvbXBsZXRlU2hhcGVPcGFjaXR5IjozNSwiU2hhcGVTdHlsZSI6eyIkaWQiOiI4NzYiLCJNYXJnaW4iOnsiJGlkIjoiODc3IiwiVG9wIjowLjAsIkxlZnQiOjQuMCwiUmlnaHQiOjQuMCwiQm90dG9tIjowLjB9LCJQYWRkaW5nIjp7IiRpZCI6Ijg3OCIsIlRvcCI6MC4wLCJMZWZ0IjowLjAsIlJpZ2h0IjowLjAsIkJvdHRvbSI6MC4wfSwiQmFja2dyb3VuZCI6eyIkaWQiOiI4NzkiLCJDb2xvciI6eyIkaWQiOiI4ODAiLCJBIjoyNTUsIlIiOjg5LCJHIjo4OSwiQiI6ODl9fSwiSXNWaXNpYmxlIjp0cnVlLCJXaWR0aCI6MC4wLCJIZWlnaHQiOjI1LjIwNjYxMzU0MDY0OTQxNCwiQm9yZGVyU3R5bGUiOnsiJGlkIjoiODgxIiwiTGluZUNvbG9yIjp7IiRyZWYiOiI1ODIifSwiTGluZVdlaWdodCI6MC4wLCJMaW5lVHlwZSI6MCwiUGFyZW50U3R5bGUiOm51bGx9LCJQYXJlbnRTdHlsZSI6bnVsbH0sIlRpdGxlU3R5bGUiOnsiJGlkIjoiODgyIiwiRm9udFNldHRpbmdzIjp7IiRpZCI6Ijg4MyIsIkZvbnRTaXplIjoxMiwiRm9udE5hbWUiOiJDYWxpYnJpIiwiSXNCb2xkIjp0cnVlLCJJc0l0YWxpYyI6ZmFsc2UsIklzVW5kZXJsaW5lZCI6ZmFsc2UsIlBhcmVudFN0eWxlIjpudWxsfSwiQXV0b1NpemUiOjAsIkZvcmVncm91bmQiOnsiJGlkIjoiODg0IiwiQ29sb3IiOnsiJGlkIjoiODg1IiwiQSI6MjU1LCJSIjoyNTUsIkciOjI1NSwiQiI6MjU1fX0sIk1heFdpZHRoIjo5NjAuMCwiTWF4SGVpZ2h0IjoiSW5maW5pdHkiLCJTbWFydEZvcmVncm91bmRJc0FjdGl2ZSI6ZmFsc2UsIkhvcml6b250YWxBbGlnbm1lbnQiOjEsIlZlcnRpY2FsQWxpZ25tZW50IjowLCJTbWFydEZvcmVncm91bmQiOm51bGwsIkJhY2tncm91bmRGaWxsVHlwZSI6MCwiTWFyZ2luIjp7IiRpZCI6Ijg4NiIsIlRvcCI6MC4wLCJMZWZ0IjowLjAsIlJpZ2h0IjowLjAsIkJvdHRvbSI6MC4wfSwiUGFkZGluZyI6eyIkaWQiOiI4ODciLCJUb3AiOjAuMCwiTGVmdCI6MC4wLCJSaWdodCI6MC4wLCJCb3R0b20iOjAuMH0sIkJhY2tncm91bmQiOnsiJGlkIjoiODg4IiwiQ29sb3IiOnsiJGlkIjoiODg5IiwiQSI6MCwiUiI6MjU1LCJHIjoyNTUsIkIiOjI1NX19LCJJc1Zpc2libGUiOnRydWUsIldpZHRoIjowLjAsIkhlaWdodCI6MC4wLCJCb3JkZXJTdHlsZSI6eyIkaWQiOiI4OTAiLCJMaW5lQ29sb3IiOm51bGwsIkxpbmVXZWlnaHQiOjAuMCwiTGluZVR5cGUiOjAsIlBhcmVudFN0eWxlIjpudWxsfSwiUGFyZW50U3R5bGUiOm51bGx9LCJEYXRlU3R5bGUiOnsiJGlkIjoiODkxIiwiRm9udFNldHRpbmdzIjp7IiRpZCI6Ijg5MiIsIkZvbnRTaXplIjoxMCwiRm9udE5hbWUiOiJDYWxpYnJpIiwiSXNCb2xkIjp0cnVlLCJJc0l0YWxpYyI6ZmFsc2UsIklzVW5kZXJsaW5lZCI6ZmFsc2UsIlBhcmVudFN0eWxlIjpudWxsfSwiQXV0b1NpemUiOjAsIkZvcmVncm91bmQiOnsiJGlkIjoiODkzIiwiQ29sb3IiOnsiJGlkIjoiODk0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g5NSIsIlRvcCI6MC4wLCJMZWZ0IjowLjAsIlJpZ2h0IjowLjAsIkJvdHRvbSI6MC4wfSwiUGFkZGluZyI6eyIkaWQiOiI4OTYiLCJUb3AiOjAuMCwiTGVmdCI6MC4wLCJSaWdodCI6MC4wLCJCb3R0b20iOjAuMH0sIkJhY2tncm91bmQiOnsiJGlkIjoiODk3IiwiQ29sb3IiOnsiJGlkIjoiODk4IiwiQSI6MCwiUiI6MjU1LCJHIjoyNTUsIkIiOjI1NX19LCJJc1Zpc2libGUiOnRydWUsIldpZHRoIjowLjAsIkhlaWdodCI6MC4wLCJCb3JkZXJTdHlsZSI6eyIkaWQiOiI4OTkiLCJMaW5lQ29sb3IiOm51bGwsIkxpbmVXZWlnaHQiOjAuMCwiTGluZVR5cGUiOjAsIlBhcmVudFN0eWxlIjpudWxsfSwiUGFyZW50U3R5bGUiOm51bGx9LCJEYXRlRm9ybWF0Ijp7IiRpZCI6Ijkw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5MDEiLCJGb3JtYXQiOjAsIklzVmlzaWJsZSI6ZmFsc2UsIkxhc3RLbm93blZpc2liaWxpdHlTdGF0ZSI6ZmFsc2V9LCJJc1Zpc2libGUiOnRydWUsIlBhcmVudFN0eWxlIjpudWxsfSwiSW5kZXgiOjEwLCJTbWFydER1cmF0aW9uQWN0aXZhdGVkIjpmYWxzZSwiRGF0ZUZvcm1hdCI6eyIkcmVmIjoiOTAwIn0sIldlZWtOdW1iZXJpbmciOnsiJGlkIjoiOTAyIiwiRm9ybWF0IjowLCJJc1Zpc2libGUiOmZhbHNlLCJMYXN0S25vd25WaXNpYmlsaXR5U3RhdGUiOmZhbHNlfSwiSWQiOiJjNmNmNjcwNS02YWMwLTQxNDQtYjA1OS1lMzEwODE4N2M1OWMiLCJJbXBvcnRJZCI6bnVsbCwiVGl0bGUiOiJSZWxlYXNlIDIiLCJOb3RlIjpudWxsLCJIeXBlcmxpbmsiOnsiJGlkIjoiOTAzIiwiQWRkcmVzcyI6IiIsIlN1YkFkZHJlc3MiOiIifSwiSXNDaGFuZ2VkIjpmYWxzZSwiSXNOZXciOmZhbHNlfSx7IiRpZCI6IjkwNCIsIkdyb3VwTmFtZSI6ImM3MGEzYmYwLTIwNTQtNDMyYy04MmZkLTVhZDhkMGVkMzNiNSIsIlN0YXJ0RGF0ZSI6IjIwMTgtMDQtMTFUMDA6MDA6MDBaIiwiRW5kRGF0ZSI6IjIwMTgtMDQtMjdUMjM6NTk6MDBaIiwiUGVyY2VudGFnZUNvbXBsZXRlIjpudWxsLCJTdHlsZSI6eyIkaWQiOiI5MDUiLCJTaGFwZSI6MSwiU2hhcGVUaGlja25lc3MiOjEsIkR1cmF0aW9uRm9ybWF0IjowLCJJbmNsdWRlTm9uV29ya2luZ0RheXNJbkR1cmF0aW9uIjpmYWxzZSwiUGVyY2VudGFnZUNvbXBsZXRlU3R5bGUiOnsiJGlkIjoiOTA2IiwiRm9udFNldHRpbmdzIjp7IiRpZCI6IjkwNyIsIkZvbnRTaXplIjoxMCwiRm9udE5hbWUiOiJDYWxpYnJpIiwiSXNCb2xkIjpmYWxzZSwiSXNJdGFsaWMiOmZhbHNlLCJJc1VuZGVybGluZWQiOmZhbHNlLCJQYXJlbnRTdHlsZSI6bnVsbH0sIkF1dG9TaXplIjowLCJGb3JlZ3JvdW5kIjp7IiRpZCI6IjkwOCIsIkNvbG9yIjp7IiRpZCI6IjkwOSIsIkEiOjI1NSwiUiI6MTkyLCJHIjo4MCwiQiI6Nzd9fSwiTWF4V2lkdGgiOjIwMC4wLCJNYXhIZWlnaHQiOiJJbmZpbml0eSIsIlNtYXJ0Rm9yZWdyb3VuZElzQWN0aXZlIjpmYWxzZSwiSG9yaXpvbnRhbEFsaWdubWVudCI6MSwiVmVydGljYWxBbGlnbm1lbnQiOjAsIlNtYXJ0Rm9yZWdyb3VuZCI6bnVsbCwiQmFja2dyb3VuZEZpbGxUeXBlIjowLCJNYXJnaW4iOnsiJGlkIjoiOTEwIiwiVG9wIjowLjAsIkxlZnQiOjAuMCwiUmlnaHQiOjAuMCwiQm90dG9tIjowLjB9LCJQYWRkaW5nIjp7IiRpZCI6IjkxMSIsIlRvcCI6MC4wLCJMZWZ0IjowLjAsIlJpZ2h0IjowLjAsIkJvdHRvbSI6MC4wfSwiQmFja2dyb3VuZCI6eyIkaWQiOiI5MTIiLCJDb2xvciI6eyIkcmVmIjoiNTYwIn19LCJJc1Zpc2libGUiOnRydWUsIldpZHRoIjowLjAsIkhlaWdodCI6MC4wLCJCb3JkZXJTdHlsZSI6eyIkaWQiOiI5MTMiLCJMaW5lQ29sb3IiOm51bGwsIkxpbmVXZWlnaHQiOjAuMCwiTGluZVR5cGUiOjAsIlBhcmVudFN0eWxlIjpudWxsfSwiUGFyZW50U3R5bGUiOm51bGx9LCJEdXJhdGlvblN0eWxlIjp7IiRpZCI6IjkxNCIsIkZvbnRTZXR0aW5ncyI6eyIkaWQiOiI5MTUiLCJGb250U2l6ZSI6MTAsIkZvbnROYW1lIjoiQ2FsaWJyaSIsIklzQm9sZCI6ZmFsc2UsIklzSXRhbGljIjp0cnVlLCJJc1VuZGVybGluZWQiOmZhbHNlLCJQYXJlbnRTdHlsZSI6bnVsbH0sIkF1dG9TaXplIjowLCJGb3JlZ3JvdW5kIjp7IiRpZCI6IjkxNiIsIkNvbG9yIjp7IiRyZWYiOiI2MTkifX0sIk1heFdpZHRoIjoyMDAuMCwiTWF4SGVpZ2h0IjoiSW5maW5pdHkiLCJTbWFydEZvcmVncm91bmRJc0FjdGl2ZSI6ZmFsc2UsIkhvcml6b250YWxBbGlnbm1lbnQiOjAsIlZlcnRpY2FsQWxpZ25tZW50IjowLCJTbWFydEZvcmVncm91bmQiOm51bGwsIkJhY2tncm91bmRGaWxsVHlwZSI6MCwiTWFyZ2luIjp7IiRpZCI6IjkxNyIsIlRvcCI6MC4wLCJMZWZ0IjowLjAsIlJpZ2h0IjowLjAsIkJvdHRvbSI6MC4wfSwiUGFkZGluZyI6eyIkaWQiOiI5MTgiLCJUb3AiOjAuMCwiTGVmdCI6MC4wLCJSaWdodCI6MC4wLCJCb3R0b20iOjAuMH0sIkJhY2tncm91bmQiOnsiJHJlZiI6IjYyMiJ9LCJJc1Zpc2libGUiOnRydWUsIldpZHRoIjowLjAsIkhlaWdodCI6MC4wLCJCb3JkZXJTdHlsZSI6eyIkaWQiOiI5MTkiLCJMaW5lQ29sb3IiOm51bGwsIkxpbmVXZWlnaHQiOjAuMCwiTGluZVR5cGUiOjAsIlBhcmVudFN0eWxlIjpudWxsfSwiUGFyZW50U3R5bGUiOm51bGx9LCJIb3Jpem9udGFsQ29ubmVjdG9yU3R5bGUiOnsiJGlkIjoiOTIwIiwiTGluZUNvbG9yIjp7IiRyZWYiOiI1NzIifSwiTGluZVdlaWdodCI6MS4wLCJMaW5lVHlwZSI6MCwiUGFyZW50U3R5bGUiOm51bGx9LCJWZXJ0aWNhbENvbm5lY3RvclN0eWxlIjp7IiRpZCI6IjkyMSIsIkxpbmVDb2xvciI6eyIkcmVmIjoiNTc1In0sIkxpbmVXZWlnaHQiOjAuMCwiTGluZVR5cGUiOjAsIlBhcmVudFN0eWxlIjpudWxsfSwiTWFyZ2luIjpudWxsLCJTdGFydERhdGVQb3NpdGlvbiI6NiwiRW5kRGF0ZVBvc2l0aW9uIjo2LCJEYXRlSXNWaXNpYmxlIjpmYWxzZSwiVGl0bGVQb3NpdGlvbiI6MiwiRHVyYXRpb25Qb3NpdGlvbiI6NiwiUGVyY2VudGFnZUNvbXBsZXRlZFBvc2l0aW9uIjoyLCJTcGFjaW5nIjo1LCJJc0JlbG93VGltZWJhbmQiOmZhbHNlLCJQZXJjZW50YWdlQ29tcGxldGVTaGFwZU9wYWNpdHkiOjM1LCJTaGFwZVN0eWxlIjp7IiRpZCI6IjkyMiIsIk1hcmdpbiI6eyIkaWQiOiI5MjMiLCJUb3AiOjAuMCwiTGVmdCI6NC4wLCJSaWdodCI6NC4wLCJCb3R0b20iOjAuMH0sIlBhZGRpbmciOnsiJGlkIjoiOTI0IiwiVG9wIjowLjAsIkxlZnQiOjAuMCwiUmlnaHQiOjAuMCwiQm90dG9tIjowLjB9LCJCYWNrZ3JvdW5kIjp7IiRpZCI6IjkyNSIsIkNvbG9yIjp7IiRpZCI6IjkyNiIsIkEiOjI1NSwiUiI6NjgsIkciOjExNCwiQiI6MTk2fX0sIklzVmlzaWJsZSI6dHJ1ZSwiV2lkdGgiOjAuMCwiSGVpZ2h0IjoxNi4wLCJCb3JkZXJTdHlsZSI6eyIkaWQiOiI5MjciLCJMaW5lQ29sb3IiOnsiJHJlZiI6IjU4MiJ9LCJMaW5lV2VpZ2h0IjowLjAsIkxpbmVUeXBlIjowLCJQYXJlbnRTdHlsZSI6bnVsbH0sIlBhcmVudFN0eWxlIjpudWxsfSwiVGl0bGVTdHlsZSI6eyIkaWQiOiI5MjgiLCJGb250U2V0dGluZ3MiOnsiJGlkIjoiOTI5IiwiRm9udFNpemUiOjEwLCJGb250TmFtZSI6IkNhbGlicmkiLCJJc0JvbGQiOnRydWUsIklzSXRhbGljIjpmYWxzZSwiSXNVbmRlcmxpbmVkIjpmYWxzZSwiUGFyZW50U3R5bGUiOm51bGx9LCJBdXRvU2l6ZSI6MCwiRm9yZWdyb3VuZCI6eyIkaWQiOiI5MzAiLCJDb2xvciI6eyIkaWQiOiI5MzEiLCJBIjoyNTUsIlIiOjI1NSwiRyI6MjU1LCJCIjoyNTV9fSwiTWF4V2lkdGgiOjEyMDAuMCwiTWF4SGVpZ2h0IjoiSW5maW5pdHkiLCJTbWFydEZvcmVncm91bmRJc0FjdGl2ZSI6ZmFsc2UsIkhvcml6b250YWxBbGlnbm1lbnQiOjEsIlZlcnRpY2FsQWxpZ25tZW50IjowLCJTbWFydEZvcmVncm91bmQiOm51bGwsIkJhY2tncm91bmRGaWxsVHlwZSI6MSwiTWFyZ2luIjp7IiRpZCI6IjkzMiIsIlRvcCI6MC4wLCJMZWZ0IjowLjAsIlJpZ2h0IjowLjAsIkJvdHRvbSI6MC4wfSwiUGFkZGluZyI6eyIkaWQiOiI5MzMiLCJUb3AiOjAuMCwiTGVmdCI6MC4wLCJSaWdodCI6MC4wLCJCb3R0b20iOjAuMH0sIkJhY2tncm91bmQiOnsiJGlkIjoiOTM0IiwiQ29sb3IiOnsiJGlkIjoiOTM1IiwiQSI6MjU1LCJSIjo2OCwiRyI6MTE0LCJCIjoxOTZ9fSwiSXNWaXNpYmxlIjp0cnVlLCJXaWR0aCI6MC4wLCJIZWlnaHQiOjAuMCwiQm9yZGVyU3R5bGUiOnsiJGlkIjoiOTM2IiwiTGluZUNvbG9yIjpudWxsLCJMaW5lV2VpZ2h0IjowLjAsIkxpbmVUeXBlIjowLCJQYXJlbnRTdHlsZSI6bnVsbH0sIlBhcmVudFN0eWxlIjpudWxsfSwiRGF0ZVN0eWxlIjp7IiRpZCI6IjkzNyIsIkZvbnRTZXR0aW5ncyI6eyIkaWQiOiI5MzgiLCJGb250U2l6ZSI6OCwiRm9udE5hbWUiOiJDYWxpYnJpIiwiSXNCb2xkIjpmYWxzZSwiSXNJdGFsaWMiOmZhbHNlLCJJc1VuZGVybGluZWQiOmZhbHNlLCJQYXJlbnRTdHlsZSI6bnVsbH0sIkF1dG9TaXplIjowLCJGb3JlZ3JvdW5kIjp7IiRpZCI6IjkzOSIsIkNvbG9yIjp7IiRyZWYiOiI2NDQifX0sIk1heFdpZHRoIjoyMDAuMCwiTWF4SGVpZ2h0IjoiSW5maW5pdHkiLCJTbWFydEZvcmVncm91bmRJc0FjdGl2ZSI6ZmFsc2UsIkhvcml6b250YWxBbGlnbm1lbnQiOjAsIlZlcnRpY2FsQWxpZ25tZW50IjowLCJTbWFydEZvcmVncm91bmQiOm51bGwsIkJhY2tncm91bmRGaWxsVHlwZSI6MCwiTWFyZ2luIjp7IiRpZCI6Ijk0MCIsIlRvcCI6MC4wLCJMZWZ0IjowLjAsIlJpZ2h0IjowLjAsIkJvdHRvbSI6MC4wfSwiUGFkZGluZyI6eyIkaWQiOiI5NDEiLCJUb3AiOjAuMCwiTGVmdCI6MC4wLCJSaWdodCI6MC4wLCJCb3R0b20iOjAuMH0sIkJhY2tncm91bmQiOnsiJHJlZiI6IjY0NyJ9LCJJc1Zpc2libGUiOnRydWUsIldpZHRoIjowLjAsIkhlaWdodCI6MC4wLCJCb3JkZXJTdHlsZSI6eyIkaWQiOiI5NDIiLCJMaW5lQ29sb3IiOm51bGwsIkxpbmVXZWlnaHQiOjAuMCwiTGluZVR5cGUiOjAsIlBhcmVudFN0eWxlIjpudWxsfSwiUGFyZW50U3R5bGUiOm51bGx9LCJEYXRlRm9ybWF0Ijp7IiRpZCI6Ijk0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5NDQiLCJGb3JtYXQiOjAsIklzVmlzaWJsZSI6ZmFsc2UsIkxhc3RLbm93blZpc2liaWxpdHlTdGF0ZSI6ZmFsc2V9LCJJc1Zpc2libGUiOnRydWUsIlBhcmVudFN0eWxlIjpudWxsfSwiSW5kZXgiOjExLCJTbWFydER1cmF0aW9uQWN0aXZhdGVkIjpmYWxzZSwiRGF0ZUZvcm1hdCI6eyIkcmVmIjoiOTQzIn0sIldlZWtOdW1iZXJpbmciOnsiJGlkIjoiOTQ1IiwiRm9ybWF0IjowLCJJc1Zpc2libGUiOmZhbHNlLCJMYXN0S25vd25WaXNpYmlsaXR5U3RhdGUiOmZhbHNlfSwiSWQiOiJhZjFlM2QwYS0zNDkyLTQwOGYtODQ3ZS00MDYzNjQ1ZDI0MDIiLCJJbXBvcnRJZCI6bnVsbCwiVGl0bGUiOiJTcHJpbnQgNiIsIk5vdGUiOm51bGwsIkh5cGVybGluayI6eyIkaWQiOiI5NDYiLCJBZGRyZXNzIjoiIiwiU3ViQWRkcmVzcyI6IiJ9LCJJc0NoYW5nZWQiOmZhbHNlLCJJc05ldyI6ZmFsc2V9LHsiJGlkIjoiOTQ3IiwiR3JvdXBOYW1lIjoiYzcwYTNiZjAtMjA1NC00MzJjLTgyZmQtNWFkOGQwZWQzM2I1IiwiU3RhcnREYXRlIjoiMjAxOC0wNC0yOVQwMDowMDowMFoiLCJFbmREYXRlIjoiMjAxOC0wNS0xNlQyMzo1OTowMFoiLCJQZXJjZW50YWdlQ29tcGxldGUiOm51bGwsIlN0eWxlIjp7IiRpZCI6Ijk0OCIsIlNoYXBlIjoxLCJTaGFwZVRoaWNrbmVzcyI6MSwiRHVyYXRpb25Gb3JtYXQiOjAsIkluY2x1ZGVOb25Xb3JraW5nRGF5c0luRHVyYXRpb24iOmZhbHNlLCJQZXJjZW50YWdlQ29tcGxldGVTdHlsZSI6eyIkaWQiOiI5NDkiLCJGb250U2V0dGluZ3MiOnsiJGlkIjoiOTUwIiwiRm9udFNpemUiOjEwLCJGb250TmFtZSI6IkNhbGlicmkiLCJJc0JvbGQiOmZhbHNlLCJJc0l0YWxpYyI6ZmFsc2UsIklzVW5kZXJsaW5lZCI6ZmFsc2UsIlBhcmVudFN0eWxlIjpudWxsfSwiQXV0b1NpemUiOjAsIkZvcmVncm91bmQiOnsiJGlkIjoiOTUxIiwiQ29sb3IiOnsiJGlkIjoiOTUyIiwiQSI6MjU1LCJSIjoxOTIsIkciOjgwLCJCIjo3N319LCJNYXhXaWR0aCI6MjAwLjAsIk1heEhlaWdodCI6IkluZmluaXR5IiwiU21hcnRGb3JlZ3JvdW5kSXNBY3RpdmUiOmZhbHNlLCJIb3Jpem9udGFsQWxpZ25tZW50IjoxLCJWZXJ0aWNhbEFsaWdubWVudCI6MCwiU21hcnRGb3JlZ3JvdW5kIjpudWxsLCJCYWNrZ3JvdW5kRmlsbFR5cGUiOjAsIk1hcmdpbiI6eyIkaWQiOiI5NTMiLCJUb3AiOjAuMCwiTGVmdCI6MC4wLCJSaWdodCI6MC4wLCJCb3R0b20iOjAuMH0sIlBhZGRpbmciOnsiJGlkIjoiOTU0IiwiVG9wIjowLjAsIkxlZnQiOjAuMCwiUmlnaHQiOjAuMCwiQm90dG9tIjowLjB9LCJCYWNrZ3JvdW5kIjp7IiRpZCI6Ijk1NSIsIkNvbG9yIjp7IiRyZWYiOiI1NjAifX0sIklzVmlzaWJsZSI6dHJ1ZSwiV2lkdGgiOjAuMCwiSGVpZ2h0IjowLjAsIkJvcmRlclN0eWxlIjp7IiRpZCI6Ijk1NiIsIkxpbmVDb2xvciI6bnVsbCwiTGluZVdlaWdodCI6MC4wLCJMaW5lVHlwZSI6MCwiUGFyZW50U3R5bGUiOm51bGx9LCJQYXJlbnRTdHlsZSI6bnVsbH0sIkR1cmF0aW9uU3R5bGUiOnsiJGlkIjoiOTU3IiwiRm9udFNldHRpbmdzIjp7IiRpZCI6Ijk1OCIsIkZvbnRTaXplIjoxMCwiRm9udE5hbWUiOiJDYWxpYnJpIiwiSXNCb2xkIjpmYWxzZSwiSXNJdGFsaWMiOnRydWUsIklzVW5kZXJsaW5lZCI6ZmFsc2UsIlBhcmVudFN0eWxlIjpudWxsfSwiQXV0b1NpemUiOjAsIkZvcmVncm91bmQiOnsiJGlkIjoiOTU5IiwiQ29sb3IiOnsiJGlkIjoiOTYwIiwiQSI6MjU1LCJSIjoxMTUsIkciOjExNSwiQiI6MTE1fX0sIk1heFdpZHRoIjoyMDAuMCwiTWF4SGVpZ2h0IjoiSW5maW5pdHkiLCJTbWFydEZvcmVncm91bmRJc0FjdGl2ZSI6ZmFsc2UsIkhvcml6b250YWxBbGlnbm1lbnQiOjAsIlZlcnRpY2FsQWxpZ25tZW50IjowLCJTbWFydEZvcmVncm91bmQiOm51bGwsIkJhY2tncm91bmRGaWxsVHlwZSI6MCwiTWFyZ2luIjp7IiRpZCI6Ijk2MSIsIlRvcCI6MC4wLCJMZWZ0IjowLjAsIlJpZ2h0IjowLjAsIkJvdHRvbSI6MC4wfSwiUGFkZGluZyI6eyIkaWQiOiI5NjIiLCJUb3AiOjAuMCwiTGVmdCI6MC4wLCJSaWdodCI6MC4wLCJCb3R0b20iOjAuMH0sIkJhY2tncm91bmQiOnsiJHJlZiI6IjYyMiJ9LCJJc1Zpc2libGUiOnRydWUsIldpZHRoIjowLjAsIkhlaWdodCI6MC4wLCJCb3JkZXJTdHlsZSI6eyIkaWQiOiI5NjMiLCJMaW5lQ29sb3IiOm51bGwsIkxpbmVXZWlnaHQiOjAuMCwiTGluZVR5cGUiOjAsIlBhcmVudFN0eWxlIjpudWxsfSwiUGFyZW50U3R5bGUiOm51bGx9LCJIb3Jpem9udGFsQ29ubmVjdG9yU3R5bGUiOnsiJGlkIjoiOTY0IiwiTGluZUNvbG9yIjp7IiRyZWYiOiI1NzIifSwiTGluZVdlaWdodCI6MS4wLCJMaW5lVHlwZSI6MCwiUGFyZW50U3R5bGUiOm51bGx9LCJWZXJ0aWNhbENvbm5lY3RvclN0eWxlIjp7IiRpZCI6Ijk2NSIsIkxpbmVDb2xvciI6eyIkcmVmIjoiNTc1In0sIkxpbmVXZWlnaHQiOjAuMCwiTGluZVR5cGUiOjAsIlBhcmVudFN0eWxlIjpudWxsfSwiTWFyZ2luIjpudWxsLCJTdGFydERhdGVQb3NpdGlvbiI6NiwiRW5kRGF0ZVBvc2l0aW9uIjo2LCJEYXRlSXNWaXNpYmxlIjpmYWxzZSwiVGl0bGVQb3NpdGlvbiI6MiwiRHVyYXRpb25Qb3NpdGlvbiI6NiwiUGVyY2VudGFnZUNvbXBsZXRlZFBvc2l0aW9uIjoyLCJTcGFjaW5nIjo1LCJJc0JlbG93VGltZWJhbmQiOmZhbHNlLCJQZXJjZW50YWdlQ29tcGxldGVTaGFwZU9wYWNpdHkiOjM1LCJTaGFwZVN0eWxlIjp7IiRpZCI6Ijk2NiIsIk1hcmdpbiI6eyIkaWQiOiI5NjciLCJUb3AiOjAuMCwiTGVmdCI6NC4wLCJSaWdodCI6NC4wLCJCb3R0b20iOjAuMH0sIlBhZGRpbmciOnsiJGlkIjoiOTY4IiwiVG9wIjowLjAsIkxlZnQiOjAuMCwiUmlnaHQiOjAuMCwiQm90dG9tIjowLjB9LCJCYWNrZ3JvdW5kIjp7IiRpZCI6Ijk2OSIsIkNvbG9yIjp7IiRpZCI6Ijk3MCIsIkEiOjI1NSwiUiI6NjgsIkciOjExNCwiQiI6MTk2fX0sIklzVmlzaWJsZSI6dHJ1ZSwiV2lkdGgiOjAuMCwiSGVpZ2h0IjoxNi4wLCJCb3JkZXJTdHlsZSI6eyIkaWQiOiI5NzEiLCJMaW5lQ29sb3IiOnsiJHJlZiI6IjU4MiJ9LCJMaW5lV2VpZ2h0IjowLjAsIkxpbmVUeXBlIjowLCJQYXJlbnRTdHlsZSI6bnVsbH0sIlBhcmVudFN0eWxlIjpudWxsfSwiVGl0bGVTdHlsZSI6eyIkaWQiOiI5NzIiLCJGb250U2V0dGluZ3MiOnsiJGlkIjoiOTczIiwiRm9udFNpemUiOjEwLCJGb250TmFtZSI6IkNhbGlicmkiLCJJc0JvbGQiOnRydWUsIklzSXRhbGljIjpmYWxzZSwiSXNVbmRlcmxpbmVkIjpmYWxzZSwiUGFyZW50U3R5bGUiOm51bGx9LCJBdXRvU2l6ZSI6MCwiRm9yZWdyb3VuZCI6eyIkaWQiOiI5NzQiLCJDb2xvciI6eyIkaWQiOiI5NzUiLCJBIjoyNTUsIlIiOjI1NSwiRyI6MjU1LCJCIjoyNTV9fSwiTWF4V2lkdGgiOjkwMC4wLCJNYXhIZWlnaHQiOiJJbmZpbml0eSIsIlNtYXJ0Rm9yZWdyb3VuZElzQWN0aXZlIjpmYWxzZSwiSG9yaXpvbnRhbEFsaWdubWVudCI6MSwiVmVydGljYWxBbGlnbm1lbnQiOjAsIlNtYXJ0Rm9yZWdyb3VuZCI6bnVsbCwiQmFja2dyb3VuZEZpbGxUeXBlIjoxLCJNYXJnaW4iOnsiJGlkIjoiOTc2IiwiVG9wIjowLjAsIkxlZnQiOjAuMCwiUmlnaHQiOjAuMCwiQm90dG9tIjowLjB9LCJQYWRkaW5nIjp7IiRpZCI6Ijk3NyIsIlRvcCI6MC4wLCJMZWZ0IjowLjAsIlJpZ2h0IjowLjAsIkJvdHRvbSI6MC4wfSwiQmFja2dyb3VuZCI6eyIkaWQiOiI5NzgiLCJDb2xvciI6eyIkaWQiOiI5NzkiLCJBIjoyNTUsIlIiOjY4LCJHIjoxMTQsIkIiOjE5Nn19LCJJc1Zpc2libGUiOnRydWUsIldpZHRoIjowLjAsIkhlaWdodCI6MC4wLCJCb3JkZXJTdHlsZSI6eyIkaWQiOiI5ODAiLCJMaW5lQ29sb3IiOm51bGwsIkxpbmVXZWlnaHQiOjAuMCwiTGluZVR5cGUiOjAsIlBhcmVudFN0eWxlIjpudWxsfSwiUGFyZW50U3R5bGUiOm51bGx9LCJEYXRlU3R5bGUiOnsiJGlkIjoiOTgxIiwiRm9udFNldHRpbmdzIjp7IiRpZCI6Ijk4MiIsIkZvbnRTaXplIjo4LCJGb250TmFtZSI6IkNhbGlicmkiLCJJc0JvbGQiOmZhbHNlLCJJc0l0YWxpYyI6ZmFsc2UsIklzVW5kZXJsaW5lZCI6ZmFsc2UsIlBhcmVudFN0eWxlIjpudWxsfSwiQXV0b1NpemUiOjAsIkZvcmVncm91bmQiOnsiJGlkIjoiOTgzIiwiQ29sb3IiOnsiJGlkIjoiOTg0IiwiQSI6MjU1LCJSIjo5LCJHIjozMywiQiI6NTl9fSwiTWF4V2lkdGgiOjIwMC4wLCJNYXhIZWlnaHQiOiJJbmZpbml0eSIsIlNtYXJ0Rm9yZWdyb3VuZElzQWN0aXZlIjpmYWxzZSwiSG9yaXpvbnRhbEFsaWdubWVudCI6MCwiVmVydGljYWxBbGlnbm1lbnQiOjAsIlNtYXJ0Rm9yZWdyb3VuZCI6bnVsbCwiQmFja2dyb3VuZEZpbGxUeXBlIjowLCJNYXJnaW4iOnsiJGlkIjoiOTg1IiwiVG9wIjowLjAsIkxlZnQiOjAuMCwiUmlnaHQiOjAuMCwiQm90dG9tIjowLjB9LCJQYWRkaW5nIjp7IiRpZCI6Ijk4NiIsIlRvcCI6MC4wLCJMZWZ0IjowLjAsIlJpZ2h0IjowLjAsIkJvdHRvbSI6MC4wfSwiQmFja2dyb3VuZCI6eyIkcmVmIjoiNjQ3In0sIklzVmlzaWJsZSI6dHJ1ZSwiV2lkdGgiOjAuMCwiSGVpZ2h0IjowLjAsIkJvcmRlclN0eWxlIjp7IiRpZCI6Ijk4NyIsIkxpbmVDb2xvciI6bnVsbCwiTGluZVdlaWdodCI6MC4wLCJMaW5lVHlwZSI6MCwiUGFyZW50U3R5bGUiOm51bGx9LCJQYXJlbnRTdHlsZSI6bnVsbH0sIkRhdGVGb3JtYXQiOnsiJGlkIjoiOTg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k4OSIsIkZvcm1hdCI6MCwiSXNWaXNpYmxlIjpmYWxzZSwiTGFzdEtub3duVmlzaWJpbGl0eVN0YXRlIjpmYWxzZX0sIklzVmlzaWJsZSI6dHJ1ZSwiUGFyZW50U3R5bGUiOm51bGx9LCJJbmRleCI6MTIsIlNtYXJ0RHVyYXRpb25BY3RpdmF0ZWQiOmZhbHNlLCJEYXRlRm9ybWF0Ijp7IiRyZWYiOiI5ODgifSwiV2Vla051bWJlcmluZyI6eyIkaWQiOiI5OTAiLCJGb3JtYXQiOjAsIklzVmlzaWJsZSI6ZmFsc2UsIkxhc3RLbm93blZpc2liaWxpdHlTdGF0ZSI6ZmFsc2V9LCJJZCI6IjI5NGZlNzQ4LWE3MTItNGIzOS1hM2FjLWJjYjY2YThkOTEzYyIsIkltcG9ydElkIjpudWxsLCJUaXRsZSI6IlNwcmludCA3IiwiTm90ZSI6bnVsbCwiSHlwZXJsaW5rIjp7IiRpZCI6Ijk5MSIsIkFkZHJlc3MiOiIiLCJTdWJBZGRyZXNzIjoiIn0sIklzQ2hhbmdlZCI6ZmFsc2UsIklzTmV3IjpmYWxzZX0seyIkaWQiOiI5OTIiLCJHcm91cE5hbWUiOiJjNzBhM2JmMC0yMDU0LTQzMmMtODJmZC01YWQ4ZDBlZDMzYjUiLCJTdGFydERhdGUiOiIyMDE4LTA1LTE4VDAwOjAwOjAwWiIsIkVuZERhdGUiOiIyMDE4LTA2LTA1VDIzOjU5OjAwWiIsIlBlcmNlbnRhZ2VDb21wbGV0ZSI6bnVsbCwiU3R5bGUiOnsiJGlkIjoiOTkzIiwiU2hhcGUiOjEsIlNoYXBlVGhpY2tuZXNzIjoxLCJEdXJhdGlvbkZvcm1hdCI6MCwiSW5jbHVkZU5vbldvcmtpbmdEYXlzSW5EdXJhdGlvbiI6ZmFsc2UsIlBlcmNlbnRhZ2VDb21wbGV0ZVN0eWxlIjp7IiRpZCI6Ijk5NCIsIkZvbnRTZXR0aW5ncyI6eyIkaWQiOiI5OTUiLCJGb250U2l6ZSI6MTAsIkZvbnROYW1lIjoiQ2FsaWJyaSIsIklzQm9sZCI6ZmFsc2UsIklzSXRhbGljIjpmYWxzZSwiSXNVbmRlcmxpbmVkIjpmYWxzZSwiUGFyZW50U3R5bGUiOm51bGx9LCJBdXRvU2l6ZSI6MCwiRm9yZWdyb3VuZCI6eyIkaWQiOiI5OTYiLCJDb2xvciI6eyIkaWQiOiI5OTciLCJBIjoyNTUsIlIiOjE5MiwiRyI6ODAsIkIiOjc3fX0sIk1heFdpZHRoIjoyMDAuMCwiTWF4SGVpZ2h0IjoiSW5maW5pdHkiLCJTbWFydEZvcmVncm91bmRJc0FjdGl2ZSI6ZmFsc2UsIkhvcml6b250YWxBbGlnbm1lbnQiOjEsIlZlcnRpY2FsQWxpZ25tZW50IjowLCJTbWFydEZvcmVncm91bmQiOm51bGwsIkJhY2tncm91bmRGaWxsVHlwZSI6MCwiTWFyZ2luIjp7IiRpZCI6Ijk5OCIsIlRvcCI6MC4wLCJMZWZ0IjowLjAsIlJpZ2h0IjowLjAsIkJvdHRvbSI6MC4wfSwiUGFkZGluZyI6eyIkaWQiOiI5OTkiLCJUb3AiOjAuMCwiTGVmdCI6MC4wLCJSaWdodCI6MC4wLCJCb3R0b20iOjAuMH0sIkJhY2tncm91bmQiOnsiJGlkIjoiMTAwMCIsIkNvbG9yIjp7IiRyZWYiOiI1NjAifX0sIklzVmlzaWJsZSI6dHJ1ZSwiV2lkdGgiOjAuMCwiSGVpZ2h0IjowLjAsIkJvcmRlclN0eWxlIjp7IiRpZCI6IjEwMDEiLCJMaW5lQ29sb3IiOm51bGwsIkxpbmVXZWlnaHQiOjAuMCwiTGluZVR5cGUiOjAsIlBhcmVudFN0eWxlIjpudWxsfSwiUGFyZW50U3R5bGUiOm51bGx9LCJEdXJhdGlvblN0eWxlIjp7IiRpZCI6IjEwMDIiLCJGb250U2V0dGluZ3MiOnsiJGlkIjoiMTAwMyIsIkZvbnRTaXplIjoxMCwiRm9udE5hbWUiOiJDYWxpYnJpIiwiSXNCb2xkIjpmYWxzZSwiSXNJdGFsaWMiOnRydWUsIklzVW5kZXJsaW5lZCI6ZmFsc2UsIlBhcmVudFN0eWxlIjpudWxsfSwiQXV0b1NpemUiOjAsIkZvcmVncm91bmQiOnsiJGlkIjoiMTAwNCIsIkNvbG9yIjp7IiRpZCI6IjEwMDUiLCJBIjoyNTUsIlIiOjExNSwiRyI6MTE1LCJCIjoxMTV9fSwiTWF4V2lkdGgiOjIwMC4wLCJNYXhIZWlnaHQiOiJJbmZpbml0eSIsIlNtYXJ0Rm9yZWdyb3VuZElzQWN0aXZlIjpmYWxzZSwiSG9yaXpvbnRhbEFsaWdubWVudCI6MCwiVmVydGljYWxBbGlnbm1lbnQiOjAsIlNtYXJ0Rm9yZWdyb3VuZCI6bnVsbCwiQmFja2dyb3VuZEZpbGxUeXBlIjowLCJNYXJnaW4iOnsiJGlkIjoiMTAwNiIsIlRvcCI6MC4wLCJMZWZ0IjowLjAsIlJpZ2h0IjowLjAsIkJvdHRvbSI6MC4wfSwiUGFkZGluZyI6eyIkaWQiOiIxMDA3IiwiVG9wIjowLjAsIkxlZnQiOjAuMCwiUmlnaHQiOjAuMCwiQm90dG9tIjowLjB9LCJCYWNrZ3JvdW5kIjp7IiRyZWYiOiI2MjIifSwiSXNWaXNpYmxlIjp0cnVlLCJXaWR0aCI6MC4wLCJIZWlnaHQiOjAuMCwiQm9yZGVyU3R5bGUiOnsiJGlkIjoiMTAwOCIsIkxpbmVDb2xvciI6bnVsbCwiTGluZVdlaWdodCI6MC4wLCJMaW5lVHlwZSI6MCwiUGFyZW50U3R5bGUiOm51bGx9LCJQYXJlbnRTdHlsZSI6bnVsbH0sIkhvcml6b250YWxDb25uZWN0b3JTdHlsZSI6eyIkaWQiOiIxMDA5IiwiTGluZUNvbG9yIjp7IiRyZWYiOiI1NzIifSwiTGluZVdlaWdodCI6MS4wLCJMaW5lVHlwZSI6MCwiUGFyZW50U3R5bGUiOm51bGx9LCJWZXJ0aWNhbENvbm5lY3RvclN0eWxlIjp7IiRpZCI6IjEwMTAiLCJMaW5lQ29sb3IiOnsiJHJlZiI6IjU3NSJ9LCJMaW5lV2VpZ2h0IjowLjAsIkxpbmVUeXBlIjowLCJQYXJlbnRTdHlsZSI6bnVsbH0sIk1hcmdpbiI6bnVsbCwiU3RhcnREYXRlUG9zaXRpb24iOjYsIkVuZERhdGVQb3NpdGlvbiI6NiwiRGF0ZUlzVmlzaWJsZSI6ZmFsc2UsIlRpdGxlUG9zaXRpb24iOjIsIkR1cmF0aW9uUG9zaXRpb24iOjYsIlBlcmNlbnRhZ2VDb21wbGV0ZWRQb3NpdGlvbiI6MiwiU3BhY2luZyI6NSwiSXNCZWxvd1RpbWViYW5kIjpmYWxzZSwiUGVyY2VudGFnZUNvbXBsZXRlU2hhcGVPcGFjaXR5IjozNSwiU2hhcGVTdHlsZSI6eyIkaWQiOiIxMDExIiwiTWFyZ2luIjp7IiRpZCI6IjEwMTIiLCJUb3AiOjAuMCwiTGVmdCI6NC4wLCJSaWdodCI6NC4wLCJCb3R0b20iOjAuMH0sIlBhZGRpbmciOnsiJGlkIjoiMTAxMyIsIlRvcCI6MC4wLCJMZWZ0IjowLjAsIlJpZ2h0IjowLjAsIkJvdHRvbSI6MC4wfSwiQmFja2dyb3VuZCI6eyIkaWQiOiIxMDE0IiwiQ29sb3IiOnsiJGlkIjoiMTAxNSIsIkEiOjI1NSwiUiI6NjgsIkciOjExNCwiQiI6MTk2fX0sIklzVmlzaWJsZSI6dHJ1ZSwiV2lkdGgiOjAuMCwiSGVpZ2h0IjoxNi4wLCJCb3JkZXJTdHlsZSI6eyIkaWQiOiIxMDE2IiwiTGluZUNvbG9yIjp7IiRyZWYiOiI1ODIifSwiTGluZVdlaWdodCI6MC4wLCJMaW5lVHlwZSI6MCwiUGFyZW50U3R5bGUiOm51bGx9LCJQYXJlbnRTdHlsZSI6bnVsbH0sIlRpdGxlU3R5bGUiOnsiJGlkIjoiMTAxNyIsIkZvbnRTZXR0aW5ncyI6eyIkaWQiOiIxMDE4IiwiRm9udFNpemUiOjEwLCJGb250TmFtZSI6IkNhbGlicmkiLCJJc0JvbGQiOnRydWUsIklzSXRhbGljIjpmYWxzZSwiSXNVbmRlcmxpbmVkIjpmYWxzZSwiUGFyZW50U3R5bGUiOm51bGx9LCJBdXRvU2l6ZSI6MCwiRm9yZWdyb3VuZCI6eyIkaWQiOiIxMDE5IiwiQ29sb3IiOnsiJGlkIjoiMTAyMCIsIkEiOjI1NSwiUiI6MjU1LCJHIjoyNTUsIkIiOjI1NX19LCJNYXhXaWR0aCI6OTAwLjAsIk1heEhlaWdodCI6IkluZmluaXR5IiwiU21hcnRGb3JlZ3JvdW5kSXNBY3RpdmUiOmZhbHNlLCJIb3Jpem9udGFsQWxpZ25tZW50IjoxLCJWZXJ0aWNhbEFsaWdubWVudCI6MCwiU21hcnRGb3JlZ3JvdW5kIjpudWxsLCJCYWNrZ3JvdW5kRmlsbFR5cGUiOjEsIk1hcmdpbiI6eyIkaWQiOiIxMDIxIiwiVG9wIjowLjAsIkxlZnQiOjAuMCwiUmlnaHQiOjAuMCwiQm90dG9tIjowLjB9LCJQYWRkaW5nIjp7IiRpZCI6IjEwMjIiLCJUb3AiOjAuMCwiTGVmdCI6MC4wLCJSaWdodCI6MC4wLCJCb3R0b20iOjAuMH0sIkJhY2tncm91bmQiOnsiJGlkIjoiMTAyMyIsIkNvbG9yIjp7IiRpZCI6IjEwMjQiLCJBIjoyNTUsIlIiOjY4LCJHIjoxMTQsIkIiOjE5Nn19LCJJc1Zpc2libGUiOnRydWUsIldpZHRoIjowLjAsIkhlaWdodCI6MC4wLCJCb3JkZXJTdHlsZSI6eyIkaWQiOiIxMDI1IiwiTGluZUNvbG9yIjpudWxsLCJMaW5lV2VpZ2h0IjowLjAsIkxpbmVUeXBlIjowLCJQYXJlbnRTdHlsZSI6bnVsbH0sIlBhcmVudFN0eWxlIjpudWxsfSwiRGF0ZVN0eWxlIjp7IiRpZCI6IjEwMjYiLCJGb250U2V0dGluZ3MiOnsiJGlkIjoiMTAyNyIsIkZvbnRTaXplIjo4LCJGb250TmFtZSI6IkNhbGlicmkiLCJJc0JvbGQiOmZhbHNlLCJJc0l0YWxpYyI6ZmFsc2UsIklzVW5kZXJsaW5lZCI6ZmFsc2UsIlBhcmVudFN0eWxlIjpudWxsfSwiQXV0b1NpemUiOjAsIkZvcmVncm91bmQiOnsiJGlkIjoiMTAyOCIsIkNvbG9yIjp7IiRpZCI6IjEwMjkiLCJBIjoyNTUsIlIiOjksIkciOjMzLCJCIjo1OX19LCJNYXhXaWR0aCI6MjAwLjAsIk1heEhlaWdodCI6IkluZmluaXR5IiwiU21hcnRGb3JlZ3JvdW5kSXNBY3RpdmUiOmZhbHNlLCJIb3Jpem9udGFsQWxpZ25tZW50IjowLCJWZXJ0aWNhbEFsaWdubWVudCI6MCwiU21hcnRGb3JlZ3JvdW5kIjpudWxsLCJCYWNrZ3JvdW5kRmlsbFR5cGUiOjAsIk1hcmdpbiI6eyIkaWQiOiIxMDMwIiwiVG9wIjowLjAsIkxlZnQiOjAuMCwiUmlnaHQiOjAuMCwiQm90dG9tIjowLjB9LCJQYWRkaW5nIjp7IiRpZCI6IjEwMzEiLCJUb3AiOjAuMCwiTGVmdCI6MC4wLCJSaWdodCI6MC4wLCJCb3R0b20iOjAuMH0sIkJhY2tncm91bmQiOnsiJHJlZiI6IjY0NyJ9LCJJc1Zpc2libGUiOnRydWUsIldpZHRoIjowLjAsIkhlaWdodCI6MC4wLCJCb3JkZXJTdHlsZSI6eyIkaWQiOiIxMDMyIiwiTGluZUNvbG9yIjpudWxsLCJMaW5lV2VpZ2h0IjowLjAsIkxpbmVUeXBlIjowLCJQYXJlbnRTdHlsZSI6bnVsbH0sIlBhcmVudFN0eWxlIjpudWxsfSwiRGF0ZUZvcm1hdCI6eyIkaWQiOiIxMDMz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wMzQiLCJGb3JtYXQiOjAsIklzVmlzaWJsZSI6ZmFsc2UsIkxhc3RLbm93blZpc2liaWxpdHlTdGF0ZSI6ZmFsc2V9LCJJc1Zpc2libGUiOnRydWUsIlBhcmVudFN0eWxlIjpudWxsfSwiSW5kZXgiOjEzLCJTbWFydER1cmF0aW9uQWN0aXZhdGVkIjpmYWxzZSwiRGF0ZUZvcm1hdCI6eyIkcmVmIjoiMTAzMyJ9LCJXZWVrTnVtYmVyaW5nIjp7IiRpZCI6IjEwMzUiLCJGb3JtYXQiOjAsIklzVmlzaWJsZSI6ZmFsc2UsIkxhc3RLbm93blZpc2liaWxpdHlTdGF0ZSI6ZmFsc2V9LCJJZCI6ImQ5OGMwMzZiLWIxZjgtNDFiYy05OWRmLWEyMDhlZGRjODA1NCIsIkltcG9ydElkIjpudWxsLCJUaXRsZSI6IlNwcmludCA4IiwiTm90ZSI6bnVsbCwiSHlwZXJsaW5rIjp7IiRpZCI6IjEwMzYiLCJBZGRyZXNzIjoiIiwiU3ViQWRkcmVzcyI6IiJ9LCJJc0NoYW5nZWQiOmZhbHNlLCJJc05ldyI6ZmFsc2V9LHsiJGlkIjoiMTAzNyIsIkdyb3VwTmFtZSI6ImM3MGEzYmYwLTIwNTQtNDMyYy04MmZkLTVhZDhkMGVkMzNiNSIsIlN0YXJ0RGF0ZSI6IjIwMTgtMDYtMDdUMDA6MDA6MDBaIiwiRW5kRGF0ZSI6IjIwMTgtMDYtMjVUMjM6NTk6MDBaIiwiUGVyY2VudGFnZUNvbXBsZXRlIjpudWxsLCJTdHlsZSI6eyIkaWQiOiIxMDM4IiwiU2hhcGUiOjEsIlNoYXBlVGhpY2tuZXNzIjoxLCJEdXJhdGlvbkZvcm1hdCI6MCwiSW5jbHVkZU5vbldvcmtpbmdEYXlzSW5EdXJhdGlvbiI6ZmFsc2UsIlBlcmNlbnRhZ2VDb21wbGV0ZVN0eWxlIjp7IiRpZCI6IjEwMzkiLCJGb250U2V0dGluZ3MiOnsiJGlkIjoiMTA0MCIsIkZvbnRTaXplIjoxMCwiRm9udE5hbWUiOiJDYWxpYnJpIiwiSXNCb2xkIjpmYWxzZSwiSXNJdGFsaWMiOmZhbHNlLCJJc1VuZGVybGluZWQiOmZhbHNlLCJQYXJlbnRTdHlsZSI6bnVsbH0sIkF1dG9TaXplIjowLCJGb3JlZ3JvdW5kIjp7IiRpZCI6IjEwNDEiLCJDb2xvciI6eyIkaWQiOiIxMDQyIiwiQSI6MjU1LCJSIjoxOTIsIkciOjgwLCJCIjo3N319LCJNYXhXaWR0aCI6MjAwLjAsIk1heEhlaWdodCI6IkluZmluaXR5IiwiU21hcnRGb3JlZ3JvdW5kSXNBY3RpdmUiOmZhbHNlLCJIb3Jpem9udGFsQWxpZ25tZW50IjoxLCJWZXJ0aWNhbEFsaWdubWVudCI6MCwiU21hcnRGb3JlZ3JvdW5kIjpudWxsLCJCYWNrZ3JvdW5kRmlsbFR5cGUiOjAsIk1hcmdpbiI6eyIkaWQiOiIxMDQzIiwiVG9wIjowLjAsIkxlZnQiOjAuMCwiUmlnaHQiOjAuMCwiQm90dG9tIjowLjB9LCJQYWRkaW5nIjp7IiRpZCI6IjEwNDQiLCJUb3AiOjAuMCwiTGVmdCI6MC4wLCJSaWdodCI6MC4wLCJCb3R0b20iOjAuMH0sIkJhY2tncm91bmQiOnsiJGlkIjoiMTA0NSIsIkNvbG9yIjp7IiRyZWYiOiI1NjAifX0sIklzVmlzaWJsZSI6dHJ1ZSwiV2lkdGgiOjAuMCwiSGVpZ2h0IjowLjAsIkJvcmRlclN0eWxlIjp7IiRpZCI6IjEwNDYiLCJMaW5lQ29sb3IiOm51bGwsIkxpbmVXZWlnaHQiOjAuMCwiTGluZVR5cGUiOjAsIlBhcmVudFN0eWxlIjpudWxsfSwiUGFyZW50U3R5bGUiOm51bGx9LCJEdXJhdGlvblN0eWxlIjp7IiRpZCI6IjEwNDciLCJGb250U2V0dGluZ3MiOnsiJGlkIjoiMTA0OCIsIkZvbnRTaXplIjoxMCwiRm9udE5hbWUiOiJDYWxpYnJpIiwiSXNCb2xkIjpmYWxzZSwiSXNJdGFsaWMiOnRydWUsIklzVW5kZXJsaW5lZCI6ZmFsc2UsIlBhcmVudFN0eWxlIjpudWxsfSwiQXV0b1NpemUiOjAsIkZvcmVncm91bmQiOnsiJGlkIjoiMTA0OSIsIkNvbG9yIjp7IiRpZCI6IjEwNTAiLCJBIjoyNTUsIlIiOjExNSwiRyI6MTE1LCJCIjoxMTV9fSwiTWF4V2lkdGgiOjIwMC4wLCJNYXhIZWlnaHQiOiJJbmZpbml0eSIsIlNtYXJ0Rm9yZWdyb3VuZElzQWN0aXZlIjpmYWxzZSwiSG9yaXpvbnRhbEFsaWdubWVudCI6MCwiVmVydGljYWxBbGlnbm1lbnQiOjAsIlNtYXJ0Rm9yZWdyb3VuZCI6bnVsbCwiQmFja2dyb3VuZEZpbGxUeXBlIjowLCJNYXJnaW4iOnsiJGlkIjoiMTA1MSIsIlRvcCI6MC4wLCJMZWZ0IjowLjAsIlJpZ2h0IjowLjAsIkJvdHRvbSI6MC4wfSwiUGFkZGluZyI6eyIkaWQiOiIxMDUyIiwiVG9wIjowLjAsIkxlZnQiOjAuMCwiUmlnaHQiOjAuMCwiQm90dG9tIjowLjB9LCJCYWNrZ3JvdW5kIjp7IiRyZWYiOiI2MjIifSwiSXNWaXNpYmxlIjp0cnVlLCJXaWR0aCI6MC4wLCJIZWlnaHQiOjAuMCwiQm9yZGVyU3R5bGUiOnsiJGlkIjoiMTA1MyIsIkxpbmVDb2xvciI6bnVsbCwiTGluZVdlaWdodCI6MC4wLCJMaW5lVHlwZSI6MCwiUGFyZW50U3R5bGUiOm51bGx9LCJQYXJlbnRTdHlsZSI6bnVsbH0sIkhvcml6b250YWxDb25uZWN0b3JTdHlsZSI6eyIkaWQiOiIxMDU0IiwiTGluZUNvbG9yIjp7IiRyZWYiOiI1NzIifSwiTGluZVdlaWdodCI6MS4wLCJMaW5lVHlwZSI6MCwiUGFyZW50U3R5bGUiOm51bGx9LCJWZXJ0aWNhbENvbm5lY3RvclN0eWxlIjp7IiRpZCI6IjEwNTUiLCJMaW5lQ29sb3IiOnsiJHJlZiI6IjU3NSJ9LCJMaW5lV2VpZ2h0IjowLjAsIkxpbmVUeXBlIjowLCJQYXJlbnRTdHlsZSI6bnVsbH0sIk1hcmdpbiI6bnVsbCwiU3RhcnREYXRlUG9zaXRpb24iOjYsIkVuZERhdGVQb3NpdGlvbiI6NiwiRGF0ZUlzVmlzaWJsZSI6ZmFsc2UsIlRpdGxlUG9zaXRpb24iOjIsIkR1cmF0aW9uUG9zaXRpb24iOjYsIlBlcmNlbnRhZ2VDb21wbGV0ZWRQb3NpdGlvbiI6MiwiU3BhY2luZyI6NSwiSXNCZWxvd1RpbWViYW5kIjpmYWxzZSwiUGVyY2VudGFnZUNvbXBsZXRlU2hhcGVPcGFjaXR5IjozNSwiU2hhcGVTdHlsZSI6eyIkaWQiOiIxMDU2IiwiTWFyZ2luIjp7IiRpZCI6IjEwNTciLCJUb3AiOjAuMCwiTGVmdCI6NC4wLCJSaWdodCI6NC4wLCJCb3R0b20iOjAuMH0sIlBhZGRpbmciOnsiJGlkIjoiMTA1OCIsIlRvcCI6MC4wLCJMZWZ0IjowLjAsIlJpZ2h0IjowLjAsIkJvdHRvbSI6MC4wfSwiQmFja2dyb3VuZCI6eyIkaWQiOiIxMDU5IiwiQ29sb3IiOnsiJGlkIjoiMTA2MCIsIkEiOjI1NSwiUiI6NjgsIkciOjExNCwiQiI6MTk2fX0sIklzVmlzaWJsZSI6dHJ1ZSwiV2lkdGgiOjAuMCwiSGVpZ2h0IjoxNi4wLCJCb3JkZXJTdHlsZSI6eyIkaWQiOiIxMDYxIiwiTGluZUNvbG9yIjp7IiRyZWYiOiI1ODIifSwiTGluZVdlaWdodCI6MC4wLCJMaW5lVHlwZSI6MCwiUGFyZW50U3R5bGUiOm51bGx9LCJQYXJlbnRTdHlsZSI6bnVsbH0sIlRpdGxlU3R5bGUiOnsiJGlkIjoiMTA2MiIsIkZvbnRTZXR0aW5ncyI6eyIkaWQiOiIxMDYzIiwiRm9udFNpemUiOjEwLCJGb250TmFtZSI6IkNhbGlicmkiLCJJc0JvbGQiOnRydWUsIklzSXRhbGljIjpmYWxzZSwiSXNVbmRlcmxpbmVkIjpmYWxzZSwiUGFyZW50U3R5bGUiOm51bGx9LCJBdXRvU2l6ZSI6MCwiRm9yZWdyb3VuZCI6eyIkaWQiOiIxMDY0IiwiQ29sb3IiOnsiJGlkIjoiMTA2NSIsIkEiOjI1NSwiUiI6MjU1LCJHIjoyNTUsIkIiOjI1NX19LCJNYXhXaWR0aCI6OTAwLjAsIk1heEhlaWdodCI6IkluZmluaXR5IiwiU21hcnRGb3JlZ3JvdW5kSXNBY3RpdmUiOmZhbHNlLCJIb3Jpem9udGFsQWxpZ25tZW50IjoxLCJWZXJ0aWNhbEFsaWdubWVudCI6MCwiU21hcnRGb3JlZ3JvdW5kIjpudWxsLCJCYWNrZ3JvdW5kRmlsbFR5cGUiOjEsIk1hcmdpbiI6eyIkaWQiOiIxMDY2IiwiVG9wIjowLjAsIkxlZnQiOjAuMCwiUmlnaHQiOjAuMCwiQm90dG9tIjowLjB9LCJQYWRkaW5nIjp7IiRpZCI6IjEwNjciLCJUb3AiOjAuMCwiTGVmdCI6MC4wLCJSaWdodCI6MC4wLCJCb3R0b20iOjAuMH0sIkJhY2tncm91bmQiOnsiJGlkIjoiMTA2OCIsIkNvbG9yIjp7IiRpZCI6IjEwNjkiLCJBIjoyNTUsIlIiOjY4LCJHIjoxMTQsIkIiOjE5Nn19LCJJc1Zpc2libGUiOnRydWUsIldpZHRoIjowLjAsIkhlaWdodCI6MC4wLCJCb3JkZXJTdHlsZSI6eyIkaWQiOiIxMDcwIiwiTGluZUNvbG9yIjpudWxsLCJMaW5lV2VpZ2h0IjowLjAsIkxpbmVUeXBlIjowLCJQYXJlbnRTdHlsZSI6bnVsbH0sIlBhcmVudFN0eWxlIjpudWxsfSwiRGF0ZVN0eWxlIjp7IiRpZCI6IjEwNzEiLCJGb250U2V0dGluZ3MiOnsiJGlkIjoiMTA3MiIsIkZvbnRTaXplIjo4LCJGb250TmFtZSI6IkNhbGlicmkiLCJJc0JvbGQiOmZhbHNlLCJJc0l0YWxpYyI6ZmFsc2UsIklzVW5kZXJsaW5lZCI6ZmFsc2UsIlBhcmVudFN0eWxlIjpudWxsfSwiQXV0b1NpemUiOjAsIkZvcmVncm91bmQiOnsiJGlkIjoiMTA3MyIsIkNvbG9yIjp7IiRpZCI6IjEwNzQiLCJBIjoyNTUsIlIiOjksIkciOjMzLCJCIjo1OX19LCJNYXhXaWR0aCI6MjAwLjAsIk1heEhlaWdodCI6IkluZmluaXR5IiwiU21hcnRGb3JlZ3JvdW5kSXNBY3RpdmUiOmZhbHNlLCJIb3Jpem9udGFsQWxpZ25tZW50IjowLCJWZXJ0aWNhbEFsaWdubWVudCI6MCwiU21hcnRGb3JlZ3JvdW5kIjpudWxsLCJCYWNrZ3JvdW5kRmlsbFR5cGUiOjAsIk1hcmdpbiI6eyIkaWQiOiIxMDc1IiwiVG9wIjowLjAsIkxlZnQiOjAuMCwiUmlnaHQiOjAuMCwiQm90dG9tIjowLjB9LCJQYWRkaW5nIjp7IiRpZCI6IjEwNzYiLCJUb3AiOjAuMCwiTGVmdCI6MC4wLCJSaWdodCI6MC4wLCJCb3R0b20iOjAuMH0sIkJhY2tncm91bmQiOnsiJHJlZiI6IjY0NyJ9LCJJc1Zpc2libGUiOnRydWUsIldpZHRoIjowLjAsIkhlaWdodCI6MC4wLCJCb3JkZXJTdHlsZSI6eyIkaWQiOiIxMDc3IiwiTGluZUNvbG9yIjpudWxsLCJMaW5lV2VpZ2h0IjowLjAsIkxpbmVUeXBlIjowLCJQYXJlbnRTdHlsZSI6bnVsbH0sIlBhcmVudFN0eWxlIjpudWxsfSwiRGF0ZUZvcm1hdCI6eyIkaWQiOiIxMDc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wNzkiLCJGb3JtYXQiOjAsIklzVmlzaWJsZSI6ZmFsc2UsIkxhc3RLbm93blZpc2liaWxpdHlTdGF0ZSI6ZmFsc2V9LCJJc1Zpc2libGUiOnRydWUsIlBhcmVudFN0eWxlIjpudWxsfSwiSW5kZXgiOjE0LCJTbWFydER1cmF0aW9uQWN0aXZhdGVkIjpmYWxzZSwiRGF0ZUZvcm1hdCI6eyIkcmVmIjoiMTA3OCJ9LCJXZWVrTnVtYmVyaW5nIjp7IiRpZCI6IjEwODAiLCJGb3JtYXQiOjAsIklzVmlzaWJsZSI6ZmFsc2UsIkxhc3RLbm93blZpc2liaWxpdHlTdGF0ZSI6ZmFsc2V9LCJJZCI6ImI4MjM0M2I3LTBiOTQtNGE2Mi1hYTY4LWM2MWQ4MWE5MDIzNiIsIkltcG9ydElkIjpudWxsLCJUaXRsZSI6IlNwcmludCA5IiwiTm90ZSI6bnVsbCwiSHlwZXJsaW5rIjp7IiRpZCI6IjEwODEiLCJBZGRyZXNzIjoiIiwiU3ViQWRkcmVzcyI6IiJ9LCJJc0NoYW5nZWQiOmZhbHNlLCJJc05ldyI6ZmFsc2V9LHsiJGlkIjoiMTA4MiIsIkdyb3VwTmFtZSI6ImM3MGEzYmYwLTIwNTQtNDMyYy04MmZkLTVhZDhkMGVkMzNiNSIsIlN0YXJ0RGF0ZSI6IjIwMTgtMDYtMjdUMDA6MDA6MDBaIiwiRW5kRGF0ZSI6IjIwMTgtMDctMTNUMjM6NTk6MDBaIiwiUGVyY2VudGFnZUNvbXBsZXRlIjpudWxsLCJTdHlsZSI6eyIkaWQiOiIxMDgzIiwiU2hhcGUiOjEsIlNoYXBlVGhpY2tuZXNzIjozLCJEdXJhdGlvbkZvcm1hdCI6MCwiSW5jbHVkZU5vbldvcmtpbmdEYXlzSW5EdXJhdGlvbiI6ZmFsc2UsIlBlcmNlbnRhZ2VDb21wbGV0ZVN0eWxlIjp7IiRpZCI6IjEwODQiLCJGb250U2V0dGluZ3MiOnsiJGlkIjoiMTA4NSIsIkZvbnRTaXplIjoxMCwiRm9udE5hbWUiOiJDYWxpYnJpIiwiSXNCb2xkIjpmYWxzZSwiSXNJdGFsaWMiOmZhbHNlLCJJc1VuZGVybGluZWQiOmZhbHNlLCJQYXJlbnRTdHlsZSI6bnVsbH0sIkF1dG9TaXplIjowLCJGb3JlZ3JvdW5kIjp7IiRpZCI6IjEwODYiLCJDb2xvciI6eyIkaWQiOiIxMDg3IiwiQSI6MjU1LCJSIjoxOTIsIkciOjgwLCJCIjo3N319LCJNYXhXaWR0aCI6MjAwLjAsIk1heEhlaWdodCI6IkluZmluaXR5IiwiU21hcnRGb3JlZ3JvdW5kSXNBY3RpdmUiOmZhbHNlLCJIb3Jpem9udGFsQWxpZ25tZW50IjoxLCJWZXJ0aWNhbEFsaWdubWVudCI6MCwiU21hcnRGb3JlZ3JvdW5kIjpudWxsLCJCYWNrZ3JvdW5kRmlsbFR5cGUiOjAsIk1hcmdpbiI6eyIkaWQiOiIxMDg4IiwiVG9wIjowLjAsIkxlZnQiOjAuMCwiUmlnaHQiOjAuMCwiQm90dG9tIjowLjB9LCJQYWRkaW5nIjp7IiRpZCI6IjEwODkiLCJUb3AiOjAuMCwiTGVmdCI6MC4wLCJSaWdodCI6MC4wLCJCb3R0b20iOjAuMH0sIkJhY2tncm91bmQiOnsiJGlkIjoiMTA5MCIsIkNvbG9yIjp7IiRyZWYiOiI1NjAifX0sIklzVmlzaWJsZSI6dHJ1ZSwiV2lkdGgiOjAuMCwiSGVpZ2h0IjowLjAsIkJvcmRlclN0eWxlIjp7IiRpZCI6IjEwOTEiLCJMaW5lQ29sb3IiOm51bGwsIkxpbmVXZWlnaHQiOjAuMCwiTGluZVR5cGUiOjAsIlBhcmVudFN0eWxlIjpudWxsfSwiUGFyZW50U3R5bGUiOm51bGx9LCJEdXJhdGlvblN0eWxlIjp7IiRpZCI6IjEwOTIiLCJGb250U2V0dGluZ3MiOnsiJGlkIjoiMTA5MyIsIkZvbnRTaXplIjoxMCwiRm9udE5hbWUiOiJDYWxpYnJpIiwiSXNCb2xkIjpmYWxzZSwiSXNJdGFsaWMiOnRydWUsIklzVW5kZXJsaW5lZCI6ZmFsc2UsIlBhcmVudFN0eWxlIjpudWxsfSwiQXV0b1NpemUiOjAsIkZvcmVncm91bmQiOnsiJGlkIjoiMTA5NCIsIkNvbG9yIjp7IiRpZCI6IjEwOTUiLCJBIjoyNTUsIlIiOjExNSwiRyI6MTE1LCJCIjoxMTV9fSwiTWF4V2lkdGgiOjIwMC4wLCJNYXhIZWlnaHQiOiJJbmZpbml0eSIsIlNtYXJ0Rm9yZWdyb3VuZElzQWN0aXZlIjpmYWxzZSwiSG9yaXpvbnRhbEFsaWdubWVudCI6MCwiVmVydGljYWxBbGlnbm1lbnQiOjAsIlNtYXJ0Rm9yZWdyb3VuZCI6bnVsbCwiQmFja2dyb3VuZEZpbGxUeXBlIjowLCJNYXJnaW4iOnsiJGlkIjoiMTA5NiIsIlRvcCI6MC4wLCJMZWZ0IjowLjAsIlJpZ2h0IjowLjAsIkJvdHRvbSI6MC4wfSwiUGFkZGluZyI6eyIkaWQiOiIxMDk3IiwiVG9wIjowLjAsIkxlZnQiOjAuMCwiUmlnaHQiOjAuMCwiQm90dG9tIjowLjB9LCJCYWNrZ3JvdW5kIjp7IiRyZWYiOiI2MjIifSwiSXNWaXNpYmxlIjp0cnVlLCJXaWR0aCI6MC4wLCJIZWlnaHQiOjAuMCwiQm9yZGVyU3R5bGUiOnsiJGlkIjoiMTA5OCIsIkxpbmVDb2xvciI6bnVsbCwiTGluZVdlaWdodCI6MC4wLCJMaW5lVHlwZSI6MCwiUGFyZW50U3R5bGUiOm51bGx9LCJQYXJlbnRTdHlsZSI6bnVsbH0sIkhvcml6b250YWxDb25uZWN0b3JTdHlsZSI6eyIkaWQiOiIxMDk5IiwiTGluZUNvbG9yIjp7IiRyZWYiOiI1NzIifSwiTGluZVdlaWdodCI6MS4wLCJMaW5lVHlwZSI6MCwiUGFyZW50U3R5bGUiOm51bGx9LCJWZXJ0aWNhbENvbm5lY3RvclN0eWxlIjp7IiRpZCI6IjExMDAiLCJMaW5lQ29sb3IiOnsiJHJlZiI6IjU3NSJ9LCJMaW5lV2VpZ2h0IjowLjAsIkxpbmVUeXBlIjowLCJQYXJlbnRTdHlsZSI6bnVsbH0sIk1hcmdpbiI6bnVsbCwiU3RhcnREYXRlUG9zaXRpb24iOjYsIkVuZERhdGVQb3NpdGlvbiI6NiwiRGF0ZUlzVmlzaWJsZSI6ZmFsc2UsIlRpdGxlUG9zaXRpb24iOjIsIkR1cmF0aW9uUG9zaXRpb24iOjYsIlBlcmNlbnRhZ2VDb21wbGV0ZWRQb3NpdGlvbiI6MiwiU3BhY2luZyI6NSwiSXNCZWxvd1RpbWViYW5kIjpmYWxzZSwiUGVyY2VudGFnZUNvbXBsZXRlU2hhcGVPcGFjaXR5IjozNSwiU2hhcGVTdHlsZSI6eyIkaWQiOiIxMTAxIiwiTWFyZ2luIjp7IiRpZCI6IjExMDIiLCJUb3AiOjAuMCwiTGVmdCI6NC4wLCJSaWdodCI6NC4wLCJCb3R0b20iOjAuMH0sIlBhZGRpbmciOnsiJGlkIjoiMTEwMyIsIlRvcCI6MC4wLCJMZWZ0IjowLjAsIlJpZ2h0IjowLjAsIkJvdHRvbSI6MC4wfSwiQmFja2dyb3VuZCI6eyIkaWQiOiIxMTA0IiwiQ29sb3IiOnsiJGlkIjoiMTEwNSIsIkEiOjI1NSwiUiI6NjgsIkciOjExNCwiQiI6MTk2fX0sIklzVmlzaWJsZSI6dHJ1ZSwiV2lkdGgiOjAuMCwiSGVpZ2h0IjoxOC43MTk5OTkzMTMzNTQ0OTIsIkJvcmRlclN0eWxlIjp7IiRpZCI6IjExMDYiLCJMaW5lQ29sb3IiOnsiJHJlZiI6IjU4MiJ9LCJMaW5lV2VpZ2h0IjowLjAsIkxpbmVUeXBlIjowLCJQYXJlbnRTdHlsZSI6bnVsbH0sIlBhcmVudFN0eWxlIjpudWxsfSwiVGl0bGVTdHlsZSI6eyIkaWQiOiIxMTA3IiwiRm9udFNldHRpbmdzIjp7IiRpZCI6IjExMDgiLCJGb250U2l6ZSI6MTAsIkZvbnROYW1lIjoiQ2FsaWJyaSIsIklzQm9sZCI6dHJ1ZSwiSXNJdGFsaWMiOmZhbHNlLCJJc1VuZGVybGluZWQiOmZhbHNlLCJQYXJlbnRTdHlsZSI6bnVsbH0sIkF1dG9TaXplIjowLCJGb3JlZ3JvdW5kIjp7IiRpZCI6IjExMDkiLCJDb2xvciI6eyIkaWQiOiIxMTEwIiwiQSI6MjU1LCJSIjoyNTUsIkciOjI1NSwiQiI6MjU1fX0sIk1heFdpZHRoIjo5MDAuMCwiTWF4SGVpZ2h0IjoiSW5maW5pdHkiLCJTbWFydEZvcmVncm91bmRJc0FjdGl2ZSI6ZmFsc2UsIkhvcml6b250YWxBbGlnbm1lbnQiOjEsIlZlcnRpY2FsQWxpZ25tZW50IjowLCJTbWFydEZvcmVncm91bmQiOm51bGwsIkJhY2tncm91bmRGaWxsVHlwZSI6MSwiTWFyZ2luIjp7IiRpZCI6IjExMTEiLCJUb3AiOjAuMCwiTGVmdCI6MC4wLCJSaWdodCI6MC4wLCJCb3R0b20iOjAuMH0sIlBhZGRpbmciOnsiJGlkIjoiMTExMiIsIlRvcCI6MC4wLCJMZWZ0IjowLjAsIlJpZ2h0IjowLjAsIkJvdHRvbSI6MC4wfSwiQmFja2dyb3VuZCI6eyIkaWQiOiIxMTEzIiwiQ29sb3IiOnsiJGlkIjoiMTExNCIsIkEiOjI1NSwiUiI6NjgsIkciOjExNCwiQiI6MTk2fX0sIklzVmlzaWJsZSI6dHJ1ZSwiV2lkdGgiOjAuMCwiSGVpZ2h0IjowLjAsIkJvcmRlclN0eWxlIjp7IiRpZCI6IjExMTUiLCJMaW5lQ29sb3IiOm51bGwsIkxpbmVXZWlnaHQiOjAuMCwiTGluZVR5cGUiOjAsIlBhcmVudFN0eWxlIjpudWxsfSwiUGFyZW50U3R5bGUiOm51bGx9LCJEYXRlU3R5bGUiOnsiJGlkIjoiMTExNiIsIkZvbnRTZXR0aW5ncyI6eyIkaWQiOiIxMTE3IiwiRm9udFNpemUiOjgsIkZvbnROYW1lIjoiQ2FsaWJyaSIsIklzQm9sZCI6ZmFsc2UsIklzSXRhbGljIjpmYWxzZSwiSXNVbmRlcmxpbmVkIjpmYWxzZSwiUGFyZW50U3R5bGUiOm51bGx9LCJBdXRvU2l6ZSI6MCwiRm9yZWdyb3VuZCI6eyIkaWQiOiIxMTE4IiwiQ29sb3IiOnsiJGlkIjoiMTExOSIsIkEiOjI1NSwiUiI6OSwiRyI6MzMsIkIiOjU5fX0sIk1heFdpZHRoIjoyMDAuMCwiTWF4SGVpZ2h0IjoiSW5maW5pdHkiLCJTbWFydEZvcmVncm91bmRJc0FjdGl2ZSI6ZmFsc2UsIkhvcml6b250YWxBbGlnbm1lbnQiOjAsIlZlcnRpY2FsQWxpZ25tZW50IjowLCJTbWFydEZvcmVncm91bmQiOm51bGwsIkJhY2tncm91bmRGaWxsVHlwZSI6MCwiTWFyZ2luIjp7IiRpZCI6IjExMjAiLCJUb3AiOjAuMCwiTGVmdCI6MC4wLCJSaWdodCI6MC4wLCJCb3R0b20iOjAuMH0sIlBhZGRpbmciOnsiJGlkIjoiMTEyMSIsIlRvcCI6MC4wLCJMZWZ0IjowLjAsIlJpZ2h0IjowLjAsIkJvdHRvbSI6MC4wfSwiQmFja2dyb3VuZCI6eyIkcmVmIjoiNjQ3In0sIklzVmlzaWJsZSI6dHJ1ZSwiV2lkdGgiOjAuMCwiSGVpZ2h0IjowLjAsIkJvcmRlclN0eWxlIjp7IiRpZCI6IjExMjIiLCJMaW5lQ29sb3IiOm51bGwsIkxpbmVXZWlnaHQiOjAuMCwiTGluZVR5cGUiOjAsIlBhcmVudFN0eWxlIjpudWxsfSwiUGFyZW50U3R5bGUiOm51bGx9LCJEYXRlRm9ybWF0Ijp7IiRpZCI6IjExMjM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EyNCIsIkZvcm1hdCI6MCwiSXNWaXNpYmxlIjpmYWxzZSwiTGFzdEtub3duVmlzaWJpbGl0eVN0YXRlIjpmYWxzZX0sIklzVmlzaWJsZSI6dHJ1ZSwiUGFyZW50U3R5bGUiOm51bGx9LCJJbmRleCI6MTUsIlNtYXJ0RHVyYXRpb25BY3RpdmF0ZWQiOmZhbHNlLCJEYXRlRm9ybWF0Ijp7IiRyZWYiOiIxMTIzIn0sIldlZWtOdW1iZXJpbmciOnsiJGlkIjoiMTEyNSIsIkZvcm1hdCI6MCwiSXNWaXNpYmxlIjpmYWxzZSwiTGFzdEtub3duVmlzaWJpbGl0eVN0YXRlIjpmYWxzZX0sIklkIjoiMGI4YTM5OWEtNTI0NS00OTBhLThhMjgtYjQ3MDAxNWUxYzI3IiwiSW1wb3J0SWQiOm51bGwsIlRpdGxlIjoiU3ByaW50IDEwIiwiTm90ZSI6bnVsbCwiSHlwZXJsaW5rIjp7IiRpZCI6IjExMjYiLCJBZGRyZXNzIjoiIiwiU3ViQWRkcmVzcyI6IiJ9LCJJc0NoYW5nZWQiOmZhbHNlLCJJc05ldyI6ZmFsc2V9LHsiJGlkIjoiMTEyNyIsIkdyb3VwTmFtZSI6bnVsbCwiU3RhcnREYXRlIjoiMjAxOC0wNS0xOFQwMDowMDowMFoiLCJFbmREYXRlIjoiMjAxOC0wNy0xM1QyMzo1OTowMFoiLCJQZXJjZW50YWdlQ29tcGxldGUiOm51bGwsIlN0eWxlIjp7IiRpZCI6IjExMjgiLCJTaGFwZSI6MSwiU2hhcGVUaGlja25lc3MiOjEsIkR1cmF0aW9uRm9ybWF0IjowLCJJbmNsdWRlTm9uV29ya2luZ0RheXNJbkR1cmF0aW9uIjpmYWxzZSwiUGVyY2VudGFnZUNvbXBsZXRlU3R5bGUiOnsiJGlkIjoiMTEyOSIsIkZvbnRTZXR0aW5ncyI6eyIkaWQiOiIxMTMwIiwiRm9udFNpemUiOjEwLCJGb250TmFtZSI6IkNhbGlicmkiLCJJc0JvbGQiOmZhbHNlLCJJc0l0YWxpYyI6ZmFsc2UsIklzVW5kZXJsaW5lZCI6ZmFsc2UsIlBhcmVudFN0eWxlIjpudWxsfSwiQXV0b1NpemUiOjAsIkZvcmVncm91bmQiOnsiJHJlZiI6IjYxMCJ9LCJNYXhXaWR0aCI6MjAwLjAsIk1heEhlaWdodCI6IkluZmluaXR5IiwiU21hcnRGb3JlZ3JvdW5kSXNBY3RpdmUiOmZhbHNlLCJIb3Jpem9udGFsQWxpZ25tZW50IjowLCJWZXJ0aWNhbEFsaWdubWVudCI6MCwiU21hcnRGb3JlZ3JvdW5kIjpudWxsLCJCYWNrZ3JvdW5kRmlsbFR5cGUiOjAsIk1hcmdpbiI6eyIkaWQiOiIxMTMxIiwiVG9wIjowLjAsIkxlZnQiOjAuMCwiUmlnaHQiOjAuMCwiQm90dG9tIjowLjB9LCJQYWRkaW5nIjp7IiRpZCI6IjExMzIiLCJUb3AiOjAuMCwiTGVmdCI6MC4wLCJSaWdodCI6MC4wLCJCb3R0b20iOjAuMH0sIkJhY2tncm91bmQiOnsiJHJlZiI6IjYxNCJ9LCJJc1Zpc2libGUiOnRydWUsIldpZHRoIjowLjAsIkhlaWdodCI6MC4wLCJCb3JkZXJTdHlsZSI6eyIkaWQiOiIxMTMzIiwiTGluZUNvbG9yIjpudWxsLCJMaW5lV2VpZ2h0IjowLjAsIkxpbmVUeXBlIjowLCJQYXJlbnRTdHlsZSI6bnVsbH0sIlBhcmVudFN0eWxlIjpudWxsfSwiRHVyYXRpb25TdHlsZSI6eyIkaWQiOiIxMTM0IiwiRm9udFNldHRpbmdzIjp7IiRpZCI6IjExMzUiLCJGb250U2l6ZSI6MTAsIkZvbnROYW1lIjoiQ2FsaWJyaSIsIklzQm9sZCI6ZmFsc2UsIklzSXRhbGljIjp0cnVlLCJJc1VuZGVybGluZWQiOmZhbHNlLCJQYXJlbnRTdHlsZSI6bnVsbH0sIkF1dG9TaXplIjowLCJGb3JlZ3JvdW5kIjp7IiRpZCI6IjExMzYiLCJDb2xvciI6eyIkcmVmIjoiNjE5In19LCJNYXhXaWR0aCI6MjAwLjAsIk1heEhlaWdodCI6IkluZmluaXR5IiwiU21hcnRGb3JlZ3JvdW5kSXNBY3RpdmUiOmZhbHNlLCJIb3Jpem9udGFsQWxpZ25tZW50IjowLCJWZXJ0aWNhbEFsaWdubWVudCI6MCwiU21hcnRGb3JlZ3JvdW5kIjpudWxsLCJCYWNrZ3JvdW5kRmlsbFR5cGUiOjAsIk1hcmdpbiI6eyIkaWQiOiIxMTM3IiwiVG9wIjowLjAsIkxlZnQiOjAuMCwiUmlnaHQiOjAuMCwiQm90dG9tIjowLjB9LCJQYWRkaW5nIjp7IiRpZCI6IjExMzgiLCJUb3AiOjAuMCwiTGVmdCI6MC4wLCJSaWdodCI6MC4wLCJCb3R0b20iOjAuMH0sIkJhY2tncm91bmQiOnsiJHJlZiI6IjYyMiJ9LCJJc1Zpc2libGUiOnRydWUsIldpZHRoIjowLjAsIkhlaWdodCI6MC4wLCJCb3JkZXJTdHlsZSI6eyIkaWQiOiIxMTM5IiwiTGluZUNvbG9yIjpudWxsLCJMaW5lV2VpZ2h0IjowLjAsIkxpbmVUeXBlIjowLCJQYXJlbnRTdHlsZSI6bnVsbH0sIlBhcmVudFN0eWxlIjpudWxsfSwiSG9yaXpvbnRhbENvbm5lY3RvclN0eWxlIjp7IiRpZCI6IjExNDAiLCJMaW5lQ29sb3IiOnsiJHJlZiI6IjU3MiJ9LCJMaW5lV2VpZ2h0IjoxLjAsIkxpbmVUeXBlIjowLCJQYXJlbnRTdHlsZSI6bnVsbH0sIlZlcnRpY2FsQ29ubmVjdG9yU3R5bGUiOnsiJGlkIjoiMTE0MSIsIkxpbmVDb2xvciI6eyIkcmVmIjoiNTc1In0sIkxpbmVXZWlnaHQiOjEuMCwiTGluZVR5cGUiOjAsIlBhcmVudFN0eWxlIjpudWxsfSwiTWFyZ2luIjpudWxsLCJTdGFydERhdGVQb3NpdGlvbiI6NiwiRW5kRGF0ZVBvc2l0aW9uIjo2LCJEYXRlSXNWaXNpYmxlIjpmYWxzZSwiVGl0bGVQb3NpdGlvbiI6MiwiRHVyYXRpb25Qb3NpdGlvbiI6NiwiUGVyY2VudGFnZUNvbXBsZXRlZFBvc2l0aW9uIjo2LCJTcGFjaW5nIjoxMCwiSXNCZWxvd1RpbWViYW5kIjpmYWxzZSwiUGVyY2VudGFnZUNvbXBsZXRlU2hhcGVPcGFjaXR5IjozNSwiU2hhcGVTdHlsZSI6eyIkaWQiOiIxMTQyIiwiTWFyZ2luIjp7IiRpZCI6IjExNDMiLCJUb3AiOjAuMCwiTGVmdCI6NC4wLCJSaWdodCI6NC4wLCJCb3R0b20iOjAuMH0sIlBhZGRpbmciOnsiJGlkIjoiMTE0NCIsIlRvcCI6MC4wLCJMZWZ0IjowLjAsIlJpZ2h0IjowLjAsIkJvdHRvbSI6MC4wfSwiQmFja2dyb3VuZCI6eyIkaWQiOiIxMTQ1IiwiQ29sb3IiOnsiJGlkIjoiMTE0NiIsIkEiOjI1NSwiUiI6MTMzLCJHIjoxOTMsIkIiOjU4fX0sIklzVmlzaWJsZSI6dHJ1ZSwiV2lkdGgiOjAuMCwiSGVpZ2h0IjoxNi4wLCJCb3JkZXJTdHlsZSI6eyIkaWQiOiIxMTQ3IiwiTGluZUNvbG9yIjp7IiRyZWYiOiI1ODIifSwiTGluZVdlaWdodCI6MC4wLCJMaW5lVHlwZSI6MCwiUGFyZW50U3R5bGUiOm51bGx9LCJQYXJlbnRTdHlsZSI6bnVsbH0sIlRpdGxlU3R5bGUiOnsiJGlkIjoiMTE0OCIsIkZvbnRTZXR0aW5ncyI6eyIkaWQiOiIxMTQ5IiwiRm9udFNpemUiOjExLCJGb250TmFtZSI6IkNhbGlicmkiLCJJc0JvbGQiOnRydWUsIklzSXRhbGljIjpmYWxzZSwiSXNVbmRlcmxpbmVkIjpmYWxzZSwiUGFyZW50U3R5bGUiOm51bGx9LCJBdXRvU2l6ZSI6MCwiRm9yZWdyb3VuZCI6eyIkaWQiOiIxMTUwIiwiQ29sb3IiOnsiJGlkIjoiMTE1MSIsIkEiOjI1NSwiUiI6MCwiRyI6MCwiQiI6MH19LCJNYXhXaWR0aCI6MTQ2LjI3MDQ3NTM4NzU3MzI0LCJNYXhIZWlnaHQiOiJJbmZpbml0eSIsIlNtYXJ0Rm9yZWdyb3VuZElzQWN0aXZlIjpmYWxzZSwiSG9yaXpvbnRhbEFsaWdubWVudCI6MSwiVmVydGljYWxBbGlnbm1lbnQiOjAsIlNtYXJ0Rm9yZWdyb3VuZCI6bnVsbCwiQmFja2dyb3VuZEZpbGxUeXBlIjowLCJNYXJnaW4iOnsiJGlkIjoiMTE1MiIsIlRvcCI6MC4wLCJMZWZ0IjowLjAsIlJpZ2h0IjowLjAsIkJvdHRvbSI6MC4wfSwiUGFkZGluZyI6eyIkaWQiOiIxMTUzIiwiVG9wIjowLjAsIkxlZnQiOjAuMCwiUmlnaHQiOjAuMCwiQm90dG9tIjowLjB9LCJCYWNrZ3JvdW5kIjp7IiRpZCI6IjExNTQiLCJDb2xvciI6eyIkaWQiOiIxMTU1IiwiQSI6MCwiUiI6MjU1LCJHIjoyNTUsIkIiOjI1NX19LCJJc1Zpc2libGUiOnRydWUsIldpZHRoIjowLjAsIkhlaWdodCI6MC4wLCJCb3JkZXJTdHlsZSI6eyIkaWQiOiIxMTU2IiwiTGluZUNvbG9yIjpudWxsLCJMaW5lV2VpZ2h0IjowLjAsIkxpbmVUeXBlIjowLCJQYXJlbnRTdHlsZSI6bnVsbH0sIlBhcmVudFN0eWxlIjpudWxsfSwiRGF0ZVN0eWxlIjp7IiRpZCI6IjExNTciLCJGb250U2V0dGluZ3MiOnsiJGlkIjoiMTE1OCIsIkZvbnRTaXplIjo4LCJGb250TmFtZSI6IkNhbGlicmkiLCJJc0JvbGQiOmZhbHNlLCJJc0l0YWxpYyI6ZmFsc2UsIklzVW5kZXJsaW5lZCI6ZmFsc2UsIlBhcmVudFN0eWxlIjpudWxsfSwiQXV0b1NpemUiOjAsIkZvcmVncm91bmQiOnsiJGlkIjoiMTE1OSIsIkNvbG9yIjp7IiRyZWYiOiI2NDQifX0sIk1heFdpZHRoIjoyMDAuMCwiTWF4SGVpZ2h0IjoiSW5maW5pdHkiLCJTbWFydEZvcmVncm91bmRJc0FjdGl2ZSI6ZmFsc2UsIkhvcml6b250YWxBbGlnbm1lbnQiOjAsIlZlcnRpY2FsQWxpZ25tZW50IjowLCJTbWFydEZvcmVncm91bmQiOm51bGwsIkJhY2tncm91bmRGaWxsVHlwZSI6MCwiTWFyZ2luIjp7IiRpZCI6IjExNjAiLCJUb3AiOjAuMCwiTGVmdCI6MC4wLCJSaWdodCI6MC4wLCJCb3R0b20iOjAuMH0sIlBhZGRpbmciOnsiJGlkIjoiMTE2MSIsIlRvcCI6MC4wLCJMZWZ0IjowLjAsIlJpZ2h0IjowLjAsIkJvdHRvbSI6MC4wfSwiQmFja2dyb3VuZCI6eyIkcmVmIjoiNjQ3In0sIklzVmlzaWJsZSI6ZmFsc2UsIldpZHRoIjowLjAsIkhlaWdodCI6MC4wLCJCb3JkZXJTdHlsZSI6eyIkaWQiOiIxMTYyIiwiTGluZUNvbG9yIjpudWxsLCJMaW5lV2VpZ2h0IjowLjAsIkxpbmVUeXBlIjowLCJQYXJlbnRTdHlsZSI6bnVsbH0sIlBhcmVudFN0eWxlIjpudWxsfSwiRGF0ZUZvcm1hdCI6eyIkaWQiOiIxMTYz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xNjQiLCJGb3JtYXQiOjAsIklzVmlzaWJsZSI6ZmFsc2UsIkxhc3RLbm93blZpc2liaWxpdHlTdGF0ZSI6ZmFsc2V9LCJJc1Zpc2libGUiOnRydWUsIlBhcmVudFN0eWxlIjpudWxsfSwiSW5kZXgiOjE2LCJTbWFydER1cmF0aW9uQWN0aXZhdGVkIjpmYWxzZSwiRGF0ZUZvcm1hdCI6eyIkcmVmIjoiMTE2MyJ9LCJXZWVrTnVtYmVyaW5nIjp7IiRpZCI6IjExNjUiLCJGb3JtYXQiOjAsIklzVmlzaWJsZSI6ZmFsc2UsIkxhc3RLbm93blZpc2liaWxpdHlTdGF0ZSI6ZmFsc2V9LCJJZCI6ImFkOWIzN2FmLWEzNTYtNGNmYS05MjAwLTVlZGEzNTBhZGVkOCIsIkltcG9ydElkIjpudWxsLCJUaXRsZSI6IlFBICsgUmVmaW5lbWVudCIsIk5vdGUiOm51bGwsIkh5cGVybGluayI6eyIkaWQiOiIxMTY2IiwiQWRkcmVzcyI6IiIsIlN1YkFkZHJlc3MiOiIifSwiSXNDaGFuZ2VkIjpmYWxzZSwiSXNOZXciOmZhbHNlfSx7IiRpZCI6IjExNjciLCJHcm91cE5hbWUiOm51bGwsIlN0YXJ0RGF0ZSI6IjIwMTgtMDctMTRUMDA6MDA6MDBaIiwiRW5kRGF0ZSI6IjIwMTgtMTAtMTdUMjM6NTk6MDBaIiwiUGVyY2VudGFnZUNvbXBsZXRlIjpudWxsLCJTdHlsZSI6eyIkaWQiOiIxMTY4IiwiU2hhcGUiOjYsIlNoYXBlVGhpY2tuZXNzIjozLCJEdXJhdGlvbkZvcm1hdCI6MCwiSW5jbHVkZU5vbldvcmtpbmdEYXlzSW5EdXJhdGlvbiI6ZmFsc2UsIlBlcmNlbnRhZ2VDb21wbGV0ZVN0eWxlIjp7IiRpZCI6IjExNjkiLCJGb250U2V0dGluZ3MiOnsiJGlkIjoiMTE3MCIsIkZvbnRTaXplIjoxMCwiRm9udE5hbWUiOiJDYWxpYnJpIiwiSXNCb2xkIjpmYWxzZSwiSXNJdGFsaWMiOmZhbHNlLCJJc1VuZGVybGluZWQiOmZhbHNlLCJQYXJlbnRTdHlsZSI6bnVsbH0sIkF1dG9TaXplIjowLCJGb3JlZ3JvdW5kIjp7IiRyZWYiOiI2MTAifSwiTWF4V2lkdGgiOjIwMC4wLCJNYXhIZWlnaHQiOiJJbmZpbml0eSIsIlNtYXJ0Rm9yZWdyb3VuZElzQWN0aXZlIjpmYWxzZSwiSG9yaXpvbnRhbEFsaWdubWVudCI6MCwiVmVydGljYWxBbGlnbm1lbnQiOjAsIlNtYXJ0Rm9yZWdyb3VuZCI6bnVsbCwiQmFja2dyb3VuZEZpbGxUeXBlIjowLCJNYXJnaW4iOnsiJGlkIjoiMTE3MSIsIlRvcCI6MC4wLCJMZWZ0IjowLjAsIlJpZ2h0IjowLjAsIkJvdHRvbSI6MC4wfSwiUGFkZGluZyI6eyIkaWQiOiIxMTcyIiwiVG9wIjowLjAsIkxlZnQiOjAuMCwiUmlnaHQiOjAuMCwiQm90dG9tIjowLjB9LCJCYWNrZ3JvdW5kIjp7IiRyZWYiOiI2MTQifSwiSXNWaXNpYmxlIjp0cnVlLCJXaWR0aCI6MC4wLCJIZWlnaHQiOjAuMCwiQm9yZGVyU3R5bGUiOnsiJGlkIjoiMTE3MyIsIkxpbmVDb2xvciI6bnVsbCwiTGluZVdlaWdodCI6MC4wLCJMaW5lVHlwZSI6MCwiUGFyZW50U3R5bGUiOm51bGx9LCJQYXJlbnRTdHlsZSI6bnVsbH0sIkR1cmF0aW9uU3R5bGUiOnsiJGlkIjoiMTE3NCIsIkZvbnRTZXR0aW5ncyI6eyIkaWQiOiIxMTc1IiwiRm9udFNpemUiOjEyLCJGb250TmFtZSI6IkNhbGlicmkiLCJJc0JvbGQiOnRydWUsIklzSXRhbGljIjp0cnVlLCJJc1VuZGVybGluZWQiOmZhbHNlLCJQYXJlbnRTdHlsZSI6bnVsbH0sIkF1dG9TaXplIjowLCJGb3JlZ3JvdW5kIjp7IiRpZCI6IjExNzYiLCJDb2xvciI6eyIkaWQiOiIxMTc3IiwiQSI6MjU1LCJSIjoxMTUsIkciOjExNSwiQiI6MTE1fX0sIk1heFdpZHRoIjoyMDAuMCwiTWF4SGVpZ2h0IjoiSW5maW5pdHkiLCJTbWFydEZvcmVncm91bmRJc0FjdGl2ZSI6ZmFsc2UsIkhvcml6b250YWxBbGlnbm1lbnQiOjAsIlZlcnRpY2FsQWxpZ25tZW50IjowLCJTbWFydEZvcmVncm91bmQiOm51bGwsIkJhY2tncm91bmRGaWxsVHlwZSI6MCwiTWFyZ2luIjp7IiRpZCI6IjExNzgiLCJUb3AiOjAuMCwiTGVmdCI6MC4wLCJSaWdodCI6MC4wLCJCb3R0b20iOjAuMH0sIlBhZGRpbmciOnsiJGlkIjoiMTE3OSIsIlRvcCI6MC4wLCJMZWZ0IjowLjAsIlJpZ2h0IjowLjAsIkJvdHRvbSI6MC4wfSwiQmFja2dyb3VuZCI6eyIkaWQiOiIxMTgwIiwiQ29sb3IiOnsiJGlkIjoiMTE4MSIsIkEiOjAsIlIiOjI1NSwiRyI6MjU1LCJCIjoyNTV9fSwiSXNWaXNpYmxlIjp0cnVlLCJXaWR0aCI6MC4wLCJIZWlnaHQiOjAuMCwiQm9yZGVyU3R5bGUiOnsiJGlkIjoiMTE4MiIsIkxpbmVDb2xvciI6bnVsbCwiTGluZVdlaWdodCI6MC4wLCJMaW5lVHlwZSI6MCwiUGFyZW50U3R5bGUiOm51bGx9LCJQYXJlbnRTdHlsZSI6bnVsbH0sIkhvcml6b250YWxDb25uZWN0b3JTdHlsZSI6eyIkaWQiOiIxMTgzIiwiTGluZUNvbG9yIjp7IiRyZWYiOiI1NzIifSwiTGluZVdlaWdodCI6MS4wLCJMaW5lVHlwZSI6MCwiUGFyZW50U3R5bGUiOm51bGx9LCJWZXJ0aWNhbENvbm5lY3RvclN0eWxlIjp7IiRpZCI6IjExODQiLCJMaW5lQ29sb3IiOnsiJGlkIjoiMTE4NSIsIiR0eXBlIjoiTkxSRS5Db21tb24uRG9tLlNvbGlkQ29sb3JCcnVzaCwgTkxSRS5Db21tb24iLCJDb2xvciI6eyIkaWQiOiIxMTg2IiwiQSI6MjU1LCJSIjoyMDQsIkciOjIwNCwiQiI6MjA0fX0sIkxpbmVXZWlnaHQiOjEuMCwiTGluZVR5cGUiOjAsIlBhcmVudFN0eWxlIjpudWxsfSwiTWFyZ2luIjpudWxsLCJTdGFydERhdGVQb3NpdGlvbiI6MCwiRW5kRGF0ZVBvc2l0aW9uIjowLCJEYXRlSXNWaXNpYmxlIjp0cnVlLCJUaXRsZVBvc2l0aW9uIjoyLCJEdXJhdGlvblBvc2l0aW9uIjo0LCJQZXJjZW50YWdlQ29tcGxldGVkUG9zaXRpb24iOjYsIlNwYWNpbmciOjUsIklzQmVsb3dUaW1lYmFuZCI6ZmFsc2UsIlBlcmNlbnRhZ2VDb21wbGV0ZVNoYXBlT3BhY2l0eSI6MzUsIlNoYXBlU3R5bGUiOnsiJGlkIjoiMTE4NyIsIk1hcmdpbiI6eyIkaWQiOiIxMTg4IiwiVG9wIjowLjAsIkxlZnQiOjQuMCwiUmlnaHQiOjQuMCwiQm90dG9tIjowLjB9LCJQYWRkaW5nIjp7IiRpZCI6IjExODkiLCJUb3AiOjAuMCwiTGVmdCI6MC4wLCJSaWdodCI6MC4wLCJCb3R0b20iOjAuMH0sIkJhY2tncm91bmQiOnsiJGlkIjoiMTE5MCIsIkNvbG9yIjp7IiRpZCI6IjExOTEiLCJBIjoyNTUsIlIiOjg5LCJHIjo4OSwiQiI6ODl9fSwiSXNWaXNpYmxlIjp0cnVlLCJXaWR0aCI6MC4wLCJIZWlnaHQiOjI1LjIwNjYxMzU0MDY0OTQxNCwiQm9yZGVyU3R5bGUiOnsiJGlkIjoiMTE5MiIsIkxpbmVDb2xvciI6eyIkcmVmIjoiNTgyIn0sIkxpbmVXZWlnaHQiOjAuMCwiTGluZVR5cGUiOjAsIlBhcmVudFN0eWxlIjpudWxsfSwiUGFyZW50U3R5bGUiOm51bGx9LCJUaXRsZVN0eWxlIjp7IiRpZCI6IjExOTMiLCJGb250U2V0dGluZ3MiOnsiJGlkIjoiMTE5NCIsIkZvbnRTaXplIjoxMiwiRm9udE5hbWUiOiJDYWxpYnJpIiwiSXNCb2xkIjp0cnVlLCJJc0l0YWxpYyI6ZmFsc2UsIklzVW5kZXJsaW5lZCI6ZmFsc2UsIlBhcmVudFN0eWxlIjpudWxsfSwiQXV0b1NpemUiOjAsIkZvcmVncm91bmQiOnsiJGlkIjoiMTE5NSIsIkNvbG9yIjp7IiRpZCI6IjExOTYiLCJBIjoyNTUsIlIiOjI1NSwiRyI6MjU1LCJCIjoyNTV9fSwiTWF4V2lkdGgiOjcyMC4wLCJNYXhIZWlnaHQiOiJJbmZpbml0eSIsIlNtYXJ0Rm9yZWdyb3VuZElzQWN0aXZlIjpmYWxzZSwiSG9yaXpvbnRhbEFsaWdubWVudCI6MSwiVmVydGljYWxBbGlnbm1lbnQiOjAsIlNtYXJ0Rm9yZWdyb3VuZCI6bnVsbCwiQmFja2dyb3VuZEZpbGxUeXBlIjowLCJNYXJnaW4iOnsiJGlkIjoiMTE5NyIsIlRvcCI6MC4wLCJMZWZ0IjowLjAsIlJpZ2h0IjowLjAsIkJvdHRvbSI6MC4wfSwiUGFkZGluZyI6eyIkaWQiOiIxMTk4IiwiVG9wIjowLjAsIkxlZnQiOjAuMCwiUmlnaHQiOjAuMCwiQm90dG9tIjowLjB9LCJCYWNrZ3JvdW5kIjp7IiRpZCI6IjExOTkiLCJDb2xvciI6eyIkaWQiOiIxMjAwIiwiQSI6MCwiUiI6MjU1LCJHIjoyNTUsIkIiOjI1NX19LCJJc1Zpc2libGUiOnRydWUsIldpZHRoIjowLjAsIkhlaWdodCI6MC4wLCJCb3JkZXJTdHlsZSI6eyIkaWQiOiIxMjAxIiwiTGluZUNvbG9yIjpudWxsLCJMaW5lV2VpZ2h0IjowLjAsIkxpbmVUeXBlIjowLCJQYXJlbnRTdHlsZSI6bnVsbH0sIlBhcmVudFN0eWxlIjpudWxsfSwiRGF0ZVN0eWxlIjp7IiRpZCI6IjEyMDIiLCJGb250U2V0dGluZ3MiOnsiJGlkIjoiMTIwMyIsIkZvbnRTaXplIjoxMCwiRm9udE5hbWUiOiJDYWxpYnJpIiwiSXNCb2xkIjp0cnVlLCJJc0l0YWxpYyI6ZmFsc2UsIklzVW5kZXJsaW5lZCI6ZmFsc2UsIlBhcmVudFN0eWxlIjpudWxsfSwiQXV0b1NpemUiOjAsIkZvcmVncm91bmQiOnsiJGlkIjoiMTIwNCIsIkNvbG9yIjp7IiRpZCI6IjEyMDU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TIwNiIsIlRvcCI6MC4wLCJMZWZ0IjowLjAsIlJpZ2h0IjowLjAsIkJvdHRvbSI6MC4wfSwiUGFkZGluZyI6eyIkaWQiOiIxMjA3IiwiVG9wIjowLjAsIkxlZnQiOjAuMCwiUmlnaHQiOjAuMCwiQm90dG9tIjowLjB9LCJCYWNrZ3JvdW5kIjp7IiRpZCI6IjEyMDgiLCJDb2xvciI6eyIkaWQiOiIxMjA5IiwiQSI6MCwiUiI6MjU1LCJHIjoyNTUsIkIiOjI1NX19LCJJc1Zpc2libGUiOnRydWUsIldpZHRoIjowLjAsIkhlaWdodCI6MC4wLCJCb3JkZXJTdHlsZSI6eyIkaWQiOiIxMjEwIiwiTGluZUNvbG9yIjpudWxsLCJMaW5lV2VpZ2h0IjowLjAsIkxpbmVUeXBlIjowLCJQYXJlbnRTdHlsZSI6bnVsbH0sIlBhcmVudFN0eWxlIjpudWxsfSwiRGF0ZUZvcm1hdCI6eyIkaWQiOiIxMjE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yMTIiLCJGb3JtYXQiOjAsIklzVmlzaWJsZSI6ZmFsc2UsIkxhc3RLbm93blZpc2liaWxpdHlTdGF0ZSI6ZmFsc2V9LCJJc1Zpc2libGUiOnRydWUsIlBhcmVudFN0eWxlIjpudWxsfSwiSW5kZXgiOjE3LCJTbWFydER1cmF0aW9uQWN0aXZhdGVkIjpmYWxzZSwiRGF0ZUZvcm1hdCI6eyIkcmVmIjoiMTIxMSJ9LCJXZWVrTnVtYmVyaW5nIjp7IiRpZCI6IjEyMTMiLCJGb3JtYXQiOjAsIklzVmlzaWJsZSI6ZmFsc2UsIkxhc3RLbm93blZpc2liaWxpdHlTdGF0ZSI6ZmFsc2V9LCJJZCI6ImM2ZDdlOGY1LWQ3ZDctNDg4YS1hN2EwLWYyMzViY2RjOTlkNSIsIkltcG9ydElkIjpudWxsLCJUaXRsZSI6IlJlbGVhc2UgMyIsIk5vdGUiOm51bGwsIkh5cGVybGluayI6eyIkaWQiOiIxMjE0IiwiQWRkcmVzcyI6IiIsIlN1YkFkZHJlc3MiOiIifSwiSXNDaGFuZ2VkIjpmYWxzZSwiSXNOZXciOmZhbHNlfSx7IiRpZCI6IjEyMTUiLCJHcm91cE5hbWUiOiJhMmM5MmExMC03NGU0LTRkYmUtYTMyMy1lODUyZmM5ODY5ODkiLCJTdGFydERhdGUiOiIyMDE4LTA3LTE0VDAwOjAwOjAwWiIsIkVuZERhdGUiOiIyMDE4LTA3LTMxVDIzOjU5OjAwWiIsIlBlcmNlbnRhZ2VDb21wbGV0ZSI6bnVsbCwiU3R5bGUiOnsiJGlkIjoiMTIxNiIsIlNoYXBlIjoxLCJTaGFwZVRoaWNrbmVzcyI6MSwiRHVyYXRpb25Gb3JtYXQiOjAsIkluY2x1ZGVOb25Xb3JraW5nRGF5c0luRHVyYXRpb24iOmZhbHNlLCJQZXJjZW50YWdlQ29tcGxldGVTdHlsZSI6eyIkaWQiOiIxMjE3IiwiRm9udFNldHRpbmdzIjp7IiRpZCI6IjEyMTgiLCJGb250U2l6ZSI6MTAsIkZvbnROYW1lIjoiQ2FsaWJyaSIsIklzQm9sZCI6ZmFsc2UsIklzSXRhbGljIjpmYWxzZSwiSXNVbmRlcmxpbmVkIjpmYWxzZSwiUGFyZW50U3R5bGUiOm51bGx9LCJBdXRvU2l6ZSI6MCwiRm9yZWdyb3VuZCI6eyIkaWQiOiIxMjE5IiwiQ29sb3IiOnsiJGlkIjoiMTIyMCIsIkEiOjI1NSwiUiI6MTkyLCJHIjo4MCwiQiI6Nzd9fSwiTWF4V2lkdGgiOjIwMC4wLCJNYXhIZWlnaHQiOiJJbmZpbml0eSIsIlNtYXJ0Rm9yZWdyb3VuZElzQWN0aXZlIjpmYWxzZSwiSG9yaXpvbnRhbEFsaWdubWVudCI6MSwiVmVydGljYWxBbGlnbm1lbnQiOjAsIlNtYXJ0Rm9yZWdyb3VuZCI6bnVsbCwiQmFja2dyb3VuZEZpbGxUeXBlIjowLCJNYXJnaW4iOnsiJGlkIjoiMTIyMSIsIlRvcCI6MC4wLCJMZWZ0IjowLjAsIlJpZ2h0IjowLjAsIkJvdHRvbSI6MC4wfSwiUGFkZGluZyI6eyIkaWQiOiIxMjIyIiwiVG9wIjowLjAsIkxlZnQiOjAuMCwiUmlnaHQiOjAuMCwiQm90dG9tIjowLjB9LCJCYWNrZ3JvdW5kIjp7IiRpZCI6IjEyMjMiLCJDb2xvciI6eyIkcmVmIjoiNTYwIn19LCJJc1Zpc2libGUiOnRydWUsIldpZHRoIjowLjAsIkhlaWdodCI6MC4wLCJCb3JkZXJTdHlsZSI6eyIkaWQiOiIxMjI0IiwiTGluZUNvbG9yIjpudWxsLCJMaW5lV2VpZ2h0IjowLjAsIkxpbmVUeXBlIjowLCJQYXJlbnRTdHlsZSI6bnVsbH0sIlBhcmVudFN0eWxlIjpudWxsfSwiRHVyYXRpb25TdHlsZSI6eyIkaWQiOiIxMjI1IiwiRm9udFNldHRpbmdzIjp7IiRpZCI6IjEyMjYiLCJGb250U2l6ZSI6MTAsIkZvbnROYW1lIjoiQ2FsaWJyaSIsIklzQm9sZCI6ZmFsc2UsIklzSXRhbGljIjp0cnVlLCJJc1VuZGVybGluZWQiOmZhbHNlLCJQYXJlbnRTdHlsZSI6bnVsbH0sIkF1dG9TaXplIjowLCJGb3JlZ3JvdW5kIjp7IiRpZCI6IjEyMjciLCJDb2xvciI6eyIkaWQiOiIxMjI4IiwiQSI6MjU1LCJSIjoxMTUsIkciOjExNSwiQiI6MTE1fX0sIk1heFdpZHRoIjoyMDAuMCwiTWF4SGVpZ2h0IjoiSW5maW5pdHkiLCJTbWFydEZvcmVncm91bmRJc0FjdGl2ZSI6ZmFsc2UsIkhvcml6b250YWxBbGlnbm1lbnQiOjAsIlZlcnRpY2FsQWxpZ25tZW50IjowLCJTbWFydEZvcmVncm91bmQiOm51bGwsIkJhY2tncm91bmRGaWxsVHlwZSI6MCwiTWFyZ2luIjp7IiRpZCI6IjEyMjkiLCJUb3AiOjAuMCwiTGVmdCI6MC4wLCJSaWdodCI6MC4wLCJCb3R0b20iOjAuMH0sIlBhZGRpbmciOnsiJGlkIjoiMTIzMCIsIlRvcCI6MC4wLCJMZWZ0IjowLjAsIlJpZ2h0IjowLjAsIkJvdHRvbSI6MC4wfSwiQmFja2dyb3VuZCI6eyIkcmVmIjoiNjIyIn0sIklzVmlzaWJsZSI6dHJ1ZSwiV2lkdGgiOjAuMCwiSGVpZ2h0IjowLjAsIkJvcmRlclN0eWxlIjp7IiRpZCI6IjEyMzEiLCJMaW5lQ29sb3IiOm51bGwsIkxpbmVXZWlnaHQiOjAuMCwiTGluZVR5cGUiOjAsIlBhcmVudFN0eWxlIjpudWxsfSwiUGFyZW50U3R5bGUiOm51bGx9LCJIb3Jpem9udGFsQ29ubmVjdG9yU3R5bGUiOnsiJGlkIjoiMTIzMiIsIkxpbmVDb2xvciI6eyIkcmVmIjoiNTcyIn0sIkxpbmVXZWlnaHQiOjEuMCwiTGluZVR5cGUiOjAsIlBhcmVudFN0eWxlIjpudWxsfSwiVmVydGljYWxDb25uZWN0b3JTdHlsZSI6eyIkaWQiOiIxMjMzIiwiTGluZUNvbG9yIjp7IiRyZWYiOiI1NzUifSwiTGluZVdlaWdodCI6MC4wLCJMaW5lVHlwZSI6MCwiUGFyZW50U3R5bGUiOm51bGx9LCJNYXJnaW4iOm51bGwsIlN0YXJ0RGF0ZVBvc2l0aW9uIjo2LCJFbmREYXRlUG9zaXRpb24iOjYsIkRhdGVJc1Zpc2libGUiOmZhbHNlLCJUaXRsZVBvc2l0aW9uIjoyLCJEdXJhdGlvblBvc2l0aW9uIjo2LCJQZXJjZW50YWdlQ29tcGxldGVkUG9zaXRpb24iOjIsIlNwYWNpbmciOjUsIklzQmVsb3dUaW1lYmFuZCI6ZmFsc2UsIlBlcmNlbnRhZ2VDb21wbGV0ZVNoYXBlT3BhY2l0eSI6MzUsIlNoYXBlU3R5bGUiOnsiJGlkIjoiMTIzNCIsIk1hcmdpbiI6eyIkaWQiOiIxMjM1IiwiVG9wIjowLjAsIkxlZnQiOjQuMCwiUmlnaHQiOjQuMCwiQm90dG9tIjowLjB9LCJQYWRkaW5nIjp7IiRpZCI6IjEyMzYiLCJUb3AiOjAuMCwiTGVmdCI6MC4wLCJSaWdodCI6MC4wLCJCb3R0b20iOjAuMH0sIkJhY2tncm91bmQiOnsiJGlkIjoiMTIzNyIsIkNvbG9yIjp7IiRpZCI6IjEyMzgiLCJBIjoyNTUsIlIiOjY4LCJHIjoxMTQsIkIiOjE5Nn19LCJJc1Zpc2libGUiOnRydWUsIldpZHRoIjowLjAsIkhlaWdodCI6MTYuMCwiQm9yZGVyU3R5bGUiOnsiJGlkIjoiMTIzOSIsIkxpbmVDb2xvciI6eyIkcmVmIjoiNTgyIn0sIkxpbmVXZWlnaHQiOjAuMCwiTGluZVR5cGUiOjAsIlBhcmVudFN0eWxlIjpudWxsfSwiUGFyZW50U3R5bGUiOm51bGx9LCJUaXRsZVN0eWxlIjp7IiRpZCI6IjEyNDAiLCJGb250U2V0dGluZ3MiOnsiJGlkIjoiMTI0MSIsIkZvbnRTaXplIjoxMCwiRm9udE5hbWUiOiJDYWxpYnJpIiwiSXNCb2xkIjp0cnVlLCJJc0l0YWxpYyI6ZmFsc2UsIklzVW5kZXJsaW5lZCI6ZmFsc2UsIlBhcmVudFN0eWxlIjpudWxsfSwiQXV0b1NpemUiOjAsIkZvcmVncm91bmQiOnsiJGlkIjoiMTI0MiIsIkNvbG9yIjp7IiRpZCI6IjEyNDMiLCJBIjoyNTUsIlIiOjI1NSwiRyI6MjU1LCJCIjoyNTV9fSwiTWF4V2lkdGgiOjcyMC4wLCJNYXhIZWlnaHQiOiJJbmZpbml0eSIsIlNtYXJ0Rm9yZWdyb3VuZElzQWN0aXZlIjpmYWxzZSwiSG9yaXpvbnRhbEFsaWdubWVudCI6MSwiVmVydGljYWxBbGlnbm1lbnQiOjAsIlNtYXJ0Rm9yZWdyb3VuZCI6bnVsbCwiQmFja2dyb3VuZEZpbGxUeXBlIjoxLCJNYXJnaW4iOnsiJGlkIjoiMTI0NCIsIlRvcCI6MC4wLCJMZWZ0IjowLjAsIlJpZ2h0IjowLjAsIkJvdHRvbSI6MC4wfSwiUGFkZGluZyI6eyIkaWQiOiIxMjQ1IiwiVG9wIjowLjAsIkxlZnQiOjAuMCwiUmlnaHQiOjAuMCwiQm90dG9tIjowLjB9LCJCYWNrZ3JvdW5kIjp7IiRpZCI6IjEyNDYiLCJDb2xvciI6eyIkaWQiOiIxMjQ3IiwiQSI6MjU1LCJSIjo2OCwiRyI6MTE0LCJCIjoxOTZ9fSwiSXNWaXNpYmxlIjp0cnVlLCJXaWR0aCI6MC4wLCJIZWlnaHQiOjAuMCwiQm9yZGVyU3R5bGUiOnsiJGlkIjoiMTI0OCIsIkxpbmVDb2xvciI6bnVsbCwiTGluZVdlaWdodCI6MC4wLCJMaW5lVHlwZSI6MCwiUGFyZW50U3R5bGUiOm51bGx9LCJQYXJlbnRTdHlsZSI6bnVsbH0sIkRhdGVTdHlsZSI6eyIkaWQiOiIxMjQ5IiwiRm9udFNldHRpbmdzIjp7IiRpZCI6IjEyNTAiLCJGb250U2l6ZSI6OCwiRm9udE5hbWUiOiJDYWxpYnJpIiwiSXNCb2xkIjpmYWxzZSwiSXNJdGFsaWMiOmZhbHNlLCJJc1VuZGVybGluZWQiOmZhbHNlLCJQYXJlbnRTdHlsZSI6bnVsbH0sIkF1dG9TaXplIjowLCJGb3JlZ3JvdW5kIjp7IiRpZCI6IjEyNTEiLCJDb2xvciI6eyIkaWQiOiIxMjUyIiwiQSI6MjU1LCJSIjo5LCJHIjozMywiQiI6NTl9fSwiTWF4V2lkdGgiOjIwMC4wLCJNYXhIZWlnaHQiOiJJbmZpbml0eSIsIlNtYXJ0Rm9yZWdyb3VuZElzQWN0aXZlIjpmYWxzZSwiSG9yaXpvbnRhbEFsaWdubWVudCI6MCwiVmVydGljYWxBbGlnbm1lbnQiOjAsIlNtYXJ0Rm9yZWdyb3VuZCI6bnVsbCwiQmFja2dyb3VuZEZpbGxUeXBlIjowLCJNYXJnaW4iOnsiJGlkIjoiMTI1MyIsIlRvcCI6MC4wLCJMZWZ0IjowLjAsIlJpZ2h0IjowLjAsIkJvdHRvbSI6MC4wfSwiUGFkZGluZyI6eyIkaWQiOiIxMjU0IiwiVG9wIjowLjAsIkxlZnQiOjAuMCwiUmlnaHQiOjAuMCwiQm90dG9tIjowLjB9LCJCYWNrZ3JvdW5kIjp7IiRyZWYiOiI2NDcifSwiSXNWaXNpYmxlIjpmYWxzZSwiV2lkdGgiOjAuMCwiSGVpZ2h0IjowLjAsIkJvcmRlclN0eWxlIjp7IiRpZCI6IjEyNTUiLCJMaW5lQ29sb3IiOm51bGwsIkxpbmVXZWlnaHQiOjAuMCwiTGluZVR5cGUiOjAsIlBhcmVudFN0eWxlIjpudWxsfSwiUGFyZW50U3R5bGUiOm51bGx9LCJEYXRlRm9ybWF0Ijp7IiRpZCI6IjEyNTY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I1NyIsIkZvcm1hdCI6MCwiSXNWaXNpYmxlIjpmYWxzZSwiTGFzdEtub3duVmlzaWJpbGl0eVN0YXRlIjpmYWxzZX0sIklzVmlzaWJsZSI6dHJ1ZSwiUGFyZW50U3R5bGUiOm51bGx9LCJJbmRleCI6MTgsIlNtYXJ0RHVyYXRpb25BY3RpdmF0ZWQiOmZhbHNlLCJEYXRlRm9ybWF0Ijp7IiRyZWYiOiIxMjU2In0sIldlZWtOdW1iZXJpbmciOnsiJGlkIjoiMTI1OCIsIkZvcm1hdCI6MCwiSXNWaXNpYmxlIjpmYWxzZSwiTGFzdEtub3duVmlzaWJpbGl0eVN0YXRlIjpmYWxzZX0sIklkIjoiZjcyYjdmMDItMTFjOS00YjdhLTlkY2QtNDM4ZjFhMWM2YjRhIiwiSW1wb3J0SWQiOm51bGwsIlRpdGxlIjoiU3ByaW50IDExIiwiTm90ZSI6bnVsbCwiSHlwZXJsaW5rIjp7IiRpZCI6IjEyNTkiLCJBZGRyZXNzIjoiIiwiU3ViQWRkcmVzcyI6IiJ9LCJJc0NoYW5nZWQiOmZhbHNlLCJJc05ldyI6ZmFsc2V9LHsiJGlkIjoiMTI2MCIsIkdyb3VwTmFtZSI6ImEyYzkyYTEwLTc0ZTQtNGRiZS1hMzIzLWU4NTJmYzk4Njk4OSIsIlN0YXJ0RGF0ZSI6IjIwMTgtMDgtMDJUMDA6MDA6MDBaIiwiRW5kRGF0ZSI6IjIwMTgtMDgtMjBUMjM6NTk6MDBaIiwiUGVyY2VudGFnZUNvbXBsZXRlIjpudWxsLCJTdHlsZSI6eyIkaWQiOiIxMjYxIiwiU2hhcGUiOjEsIlNoYXBlVGhpY2tuZXNzIjoxLCJEdXJhdGlvbkZvcm1hdCI6MCwiSW5jbHVkZU5vbldvcmtpbmdEYXlzSW5EdXJhdGlvbiI6ZmFsc2UsIlBlcmNlbnRhZ2VDb21wbGV0ZVN0eWxlIjp7IiRpZCI6IjEyNjIiLCJGb250U2V0dGluZ3MiOnsiJGlkIjoiMTI2MyIsIkZvbnRTaXplIjoxMCwiRm9udE5hbWUiOiJDYWxpYnJpIiwiSXNCb2xkIjpmYWxzZSwiSXNJdGFsaWMiOmZhbHNlLCJJc1VuZGVybGluZWQiOmZhbHNlLCJQYXJlbnRTdHlsZSI6bnVsbH0sIkF1dG9TaXplIjowLCJGb3JlZ3JvdW5kIjp7IiRpZCI6IjEyNjQiLCJDb2xvciI6eyIkaWQiOiIxMjY1IiwiQSI6MjU1LCJSIjoxOTIsIkciOjgwLCJCIjo3N319LCJNYXhXaWR0aCI6MjAwLjAsIk1heEhlaWdodCI6IkluZmluaXR5IiwiU21hcnRGb3JlZ3JvdW5kSXNBY3RpdmUiOmZhbHNlLCJIb3Jpem9udGFsQWxpZ25tZW50IjoxLCJWZXJ0aWNhbEFsaWdubWVudCI6MCwiU21hcnRGb3JlZ3JvdW5kIjpudWxsLCJCYWNrZ3JvdW5kRmlsbFR5cGUiOjAsIk1hcmdpbiI6eyIkaWQiOiIxMjY2IiwiVG9wIjowLjAsIkxlZnQiOjAuMCwiUmlnaHQiOjAuMCwiQm90dG9tIjowLjB9LCJQYWRkaW5nIjp7IiRpZCI6IjEyNjciLCJUb3AiOjAuMCwiTGVmdCI6MC4wLCJSaWdodCI6MC4wLCJCb3R0b20iOjAuMH0sIkJhY2tncm91bmQiOnsiJGlkIjoiMTI2OCIsIkNvbG9yIjp7IiRyZWYiOiI1NjAifX0sIklzVmlzaWJsZSI6dHJ1ZSwiV2lkdGgiOjAuMCwiSGVpZ2h0IjowLjAsIkJvcmRlclN0eWxlIjp7IiRpZCI6IjEyNjkiLCJMaW5lQ29sb3IiOm51bGwsIkxpbmVXZWlnaHQiOjAuMCwiTGluZVR5cGUiOjAsIlBhcmVudFN0eWxlIjpudWxsfSwiUGFyZW50U3R5bGUiOm51bGx9LCJEdXJhdGlvblN0eWxlIjp7IiRpZCI6IjEyNzAiLCJGb250U2V0dGluZ3MiOnsiJGlkIjoiMTI3MSIsIkZvbnRTaXplIjoxMCwiRm9udE5hbWUiOiJDYWxpYnJpIiwiSXNCb2xkIjpmYWxzZSwiSXNJdGFsaWMiOnRydWUsIklzVW5kZXJsaW5lZCI6ZmFsc2UsIlBhcmVudFN0eWxlIjpudWxsfSwiQXV0b1NpemUiOjAsIkZvcmVncm91bmQiOnsiJGlkIjoiMTI3MiIsIkNvbG9yIjp7IiRpZCI6IjEyNzMiLCJBIjoyNTUsIlIiOjExNSwiRyI6MTE1LCJCIjoxMTV9fSwiTWF4V2lkdGgiOjIwMC4wLCJNYXhIZWlnaHQiOiJJbmZpbml0eSIsIlNtYXJ0Rm9yZWdyb3VuZElzQWN0aXZlIjpmYWxzZSwiSG9yaXpvbnRhbEFsaWdubWVudCI6MCwiVmVydGljYWxBbGlnbm1lbnQiOjAsIlNtYXJ0Rm9yZWdyb3VuZCI6bnVsbCwiQmFja2dyb3VuZEZpbGxUeXBlIjowLCJNYXJnaW4iOnsiJGlkIjoiMTI3NCIsIlRvcCI6MC4wLCJMZWZ0IjowLjAsIlJpZ2h0IjowLjAsIkJvdHRvbSI6MC4wfSwiUGFkZGluZyI6eyIkaWQiOiIxMjc1IiwiVG9wIjowLjAsIkxlZnQiOjAuMCwiUmlnaHQiOjAuMCwiQm90dG9tIjowLjB9LCJCYWNrZ3JvdW5kIjp7IiRyZWYiOiI2MjIifSwiSXNWaXNpYmxlIjp0cnVlLCJXaWR0aCI6MC4wLCJIZWlnaHQiOjAuMCwiQm9yZGVyU3R5bGUiOnsiJGlkIjoiMTI3NiIsIkxpbmVDb2xvciI6bnVsbCwiTGluZVdlaWdodCI6MC4wLCJMaW5lVHlwZSI6MCwiUGFyZW50U3R5bGUiOm51bGx9LCJQYXJlbnRTdHlsZSI6bnVsbH0sIkhvcml6b250YWxDb25uZWN0b3JTdHlsZSI6eyIkaWQiOiIxMjc3IiwiTGluZUNvbG9yIjp7IiRyZWYiOiI1NzIifSwiTGluZVdlaWdodCI6MS4wLCJMaW5lVHlwZSI6MCwiUGFyZW50U3R5bGUiOm51bGx9LCJWZXJ0aWNhbENvbm5lY3RvclN0eWxlIjp7IiRpZCI6IjEyNzgiLCJMaW5lQ29sb3IiOnsiJHJlZiI6IjU3NSJ9LCJMaW5lV2VpZ2h0IjowLjAsIkxpbmVUeXBlIjowLCJQYXJlbnRTdHlsZSI6bnVsbH0sIk1hcmdpbiI6bnVsbCwiU3RhcnREYXRlUG9zaXRpb24iOjYsIkVuZERhdGVQb3NpdGlvbiI6NiwiRGF0ZUlzVmlzaWJsZSI6ZmFsc2UsIlRpdGxlUG9zaXRpb24iOjIsIkR1cmF0aW9uUG9zaXRpb24iOjYsIlBlcmNlbnRhZ2VDb21wbGV0ZWRQb3NpdGlvbiI6MiwiU3BhY2luZyI6NSwiSXNCZWxvd1RpbWViYW5kIjpmYWxzZSwiUGVyY2VudGFnZUNvbXBsZXRlU2hhcGVPcGFjaXR5IjozNSwiU2hhcGVTdHlsZSI6eyIkaWQiOiIxMjc5IiwiTWFyZ2luIjp7IiRpZCI6IjEyODAiLCJUb3AiOjAuMCwiTGVmdCI6NC4wLCJSaWdodCI6NC4wLCJCb3R0b20iOjAuMH0sIlBhZGRpbmciOnsiJGlkIjoiMTI4MSIsIlRvcCI6MC4wLCJMZWZ0IjowLjAsIlJpZ2h0IjowLjAsIkJvdHRvbSI6MC4wfSwiQmFja2dyb3VuZCI6eyIkaWQiOiIxMjgyIiwiQ29sb3IiOnsiJGlkIjoiMTI4MyIsIkEiOjI1NSwiUiI6NjgsIkciOjExNCwiQiI6MTk2fX0sIklzVmlzaWJsZSI6dHJ1ZSwiV2lkdGgiOjAuMCwiSGVpZ2h0IjoxNi4wLCJCb3JkZXJTdHlsZSI6eyIkaWQiOiIxMjg0IiwiTGluZUNvbG9yIjp7IiRyZWYiOiI1ODIifSwiTGluZVdlaWdodCI6MC4wLCJMaW5lVHlwZSI6MCwiUGFyZW50U3R5bGUiOm51bGx9LCJQYXJlbnRTdHlsZSI6bnVsbH0sIlRpdGxlU3R5bGUiOnsiJGlkIjoiMTI4NSIsIkZvbnRTZXR0aW5ncyI6eyIkaWQiOiIxMjg2IiwiRm9udFNpemUiOjEwLCJGb250TmFtZSI6IkNhbGlicmkiLCJJc0JvbGQiOnRydWUsIklzSXRhbGljIjpmYWxzZSwiSXNVbmRlcmxpbmVkIjpmYWxzZSwiUGFyZW50U3R5bGUiOm51bGx9LCJBdXRvU2l6ZSI6MCwiRm9yZWdyb3VuZCI6eyIkaWQiOiIxMjg3IiwiQ29sb3IiOnsiJGlkIjoiMTI4OCIsIkEiOjI1NSwiUiI6MjU1LCJHIjoyNTUsIkIiOjI1NX19LCJNYXhXaWR0aCI6NzIwLjAsIk1heEhlaWdodCI6IkluZmluaXR5IiwiU21hcnRGb3JlZ3JvdW5kSXNBY3RpdmUiOmZhbHNlLCJIb3Jpem9udGFsQWxpZ25tZW50IjoxLCJWZXJ0aWNhbEFsaWdubWVudCI6MCwiU21hcnRGb3JlZ3JvdW5kIjpudWxsLCJCYWNrZ3JvdW5kRmlsbFR5cGUiOjEsIk1hcmdpbiI6eyIkaWQiOiIxMjg5IiwiVG9wIjowLjAsIkxlZnQiOjAuMCwiUmlnaHQiOjAuMCwiQm90dG9tIjowLjB9LCJQYWRkaW5nIjp7IiRpZCI6IjEyOTAiLCJUb3AiOjAuMCwiTGVmdCI6MC4wLCJSaWdodCI6MC4wLCJCb3R0b20iOjAuMH0sIkJhY2tncm91bmQiOnsiJGlkIjoiMTI5MSIsIkNvbG9yIjp7IiRpZCI6IjEyOTIiLCJBIjoyNTUsIlIiOjY4LCJHIjoxMTQsIkIiOjE5Nn19LCJJc1Zpc2libGUiOnRydWUsIldpZHRoIjowLjAsIkhlaWdodCI6MC4wLCJCb3JkZXJTdHlsZSI6eyIkaWQiOiIxMjkzIiwiTGluZUNvbG9yIjpudWxsLCJMaW5lV2VpZ2h0IjowLjAsIkxpbmVUeXBlIjowLCJQYXJlbnRTdHlsZSI6bnVsbH0sIlBhcmVudFN0eWxlIjpudWxsfSwiRGF0ZVN0eWxlIjp7IiRpZCI6IjEyOTQiLCJGb250U2V0dGluZ3MiOnsiJGlkIjoiMTI5NSIsIkZvbnRTaXplIjo4LCJGb250TmFtZSI6IkNhbGlicmkiLCJJc0JvbGQiOmZhbHNlLCJJc0l0YWxpYyI6ZmFsc2UsIklzVW5kZXJsaW5lZCI6ZmFsc2UsIlBhcmVudFN0eWxlIjpudWxsfSwiQXV0b1NpemUiOjAsIkZvcmVncm91bmQiOnsiJGlkIjoiMTI5NiIsIkNvbG9yIjp7IiRpZCI6IjEyOTciLCJBIjoyNTUsIlIiOjksIkciOjMzLCJCIjo1OX19LCJNYXhXaWR0aCI6MjAwLjAsIk1heEhlaWdodCI6IkluZmluaXR5IiwiU21hcnRGb3JlZ3JvdW5kSXNBY3RpdmUiOmZhbHNlLCJIb3Jpem9udGFsQWxpZ25tZW50IjowLCJWZXJ0aWNhbEFsaWdubWVudCI6MCwiU21hcnRGb3JlZ3JvdW5kIjpudWxsLCJCYWNrZ3JvdW5kRmlsbFR5cGUiOjAsIk1hcmdpbiI6eyIkaWQiOiIxMjk4IiwiVG9wIjowLjAsIkxlZnQiOjAuMCwiUmlnaHQiOjAuMCwiQm90dG9tIjowLjB9LCJQYWRkaW5nIjp7IiRpZCI6IjEyOTkiLCJUb3AiOjAuMCwiTGVmdCI6MC4wLCJSaWdodCI6MC4wLCJCb3R0b20iOjAuMH0sIkJhY2tncm91bmQiOnsiJHJlZiI6IjY0NyJ9LCJJc1Zpc2libGUiOnRydWUsIldpZHRoIjowLjAsIkhlaWdodCI6MC4wLCJCb3JkZXJTdHlsZSI6eyIkaWQiOiIxMzAwIiwiTGluZUNvbG9yIjpudWxsLCJMaW5lV2VpZ2h0IjowLjAsIkxpbmVUeXBlIjowLCJQYXJlbnRTdHlsZSI6bnVsbH0sIlBhcmVudFN0eWxlIjpudWxsfSwiRGF0ZUZvcm1hdCI6eyIkaWQiOiIxMzA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zMDIiLCJGb3JtYXQiOjAsIklzVmlzaWJsZSI6ZmFsc2UsIkxhc3RLbm93blZpc2liaWxpdHlTdGF0ZSI6ZmFsc2V9LCJJc1Zpc2libGUiOnRydWUsIlBhcmVudFN0eWxlIjpudWxsfSwiSW5kZXgiOjE5LCJTbWFydER1cmF0aW9uQWN0aXZhdGVkIjpmYWxzZSwiRGF0ZUZvcm1hdCI6eyIkcmVmIjoiMTMwMSJ9LCJXZWVrTnVtYmVyaW5nIjp7IiRpZCI6IjEzMDMiLCJGb3JtYXQiOjAsIklzVmlzaWJsZSI6ZmFsc2UsIkxhc3RLbm93blZpc2liaWxpdHlTdGF0ZSI6ZmFsc2V9LCJJZCI6ImI2MzEwNzgwLTMwMzItNDY1My04ZjNlLTI4YmVjMTMwNmM0MyIsIkltcG9ydElkIjpudWxsLCJUaXRsZSI6IlNwcmludCAxMiIsIk5vdGUiOm51bGwsIkh5cGVybGluayI6eyIkaWQiOiIxMzA0IiwiQWRkcmVzcyI6IiIsIlN1YkFkZHJlc3MiOiIifSwiSXNDaGFuZ2VkIjpmYWxzZSwiSXNOZXciOmZhbHNlfSx7IiRpZCI6IjEzMDUiLCJHcm91cE5hbWUiOiJhMmM5MmExMC03NGU0LTRkYmUtYTMyMy1lODUyZmM5ODY5ODkiLCJTdGFydERhdGUiOiIyMDE4LTA4LTIyVDAwOjAwOjAwWiIsIkVuZERhdGUiOiIyMDE4LTA5LTA3VDIzOjU5OjAwWiIsIlBlcmNlbnRhZ2VDb21wbGV0ZSI6bnVsbCwiU3R5bGUiOnsiJGlkIjoiMTMwNiIsIlNoYXBlIjoxLCJTaGFwZVRoaWNrbmVzcyI6MSwiRHVyYXRpb25Gb3JtYXQiOjAsIkluY2x1ZGVOb25Xb3JraW5nRGF5c0luRHVyYXRpb24iOmZhbHNlLCJQZXJjZW50YWdlQ29tcGxldGVTdHlsZSI6eyIkaWQiOiIxMzA3IiwiRm9udFNldHRpbmdzIjp7IiRpZCI6IjEzMDgiLCJGb250U2l6ZSI6MTAsIkZvbnROYW1lIjoiQ2FsaWJyaSIsIklzQm9sZCI6ZmFsc2UsIklzSXRhbGljIjpmYWxzZSwiSXNVbmRlcmxpbmVkIjpmYWxzZSwiUGFyZW50U3R5bGUiOm51bGx9LCJBdXRvU2l6ZSI6MCwiRm9yZWdyb3VuZCI6eyIkaWQiOiIxMzA5IiwiQ29sb3IiOnsiJGlkIjoiMTMxMCIsIkEiOjI1NSwiUiI6MTkyLCJHIjo4MCwiQiI6Nzd9fSwiTWF4V2lkdGgiOjIwMC4wLCJNYXhIZWlnaHQiOiJJbmZpbml0eSIsIlNtYXJ0Rm9yZWdyb3VuZElzQWN0aXZlIjpmYWxzZSwiSG9yaXpvbnRhbEFsaWdubWVudCI6MSwiVmVydGljYWxBbGlnbm1lbnQiOjAsIlNtYXJ0Rm9yZWdyb3VuZCI6bnVsbCwiQmFja2dyb3VuZEZpbGxUeXBlIjowLCJNYXJnaW4iOnsiJGlkIjoiMTMxMSIsIlRvcCI6MC4wLCJMZWZ0IjowLjAsIlJpZ2h0IjowLjAsIkJvdHRvbSI6MC4wfSwiUGFkZGluZyI6eyIkaWQiOiIxMzEyIiwiVG9wIjowLjAsIkxlZnQiOjAuMCwiUmlnaHQiOjAuMCwiQm90dG9tIjowLjB9LCJCYWNrZ3JvdW5kIjp7IiRpZCI6IjEzMTMiLCJDb2xvciI6eyIkcmVmIjoiNTYwIn19LCJJc1Zpc2libGUiOnRydWUsIldpZHRoIjowLjAsIkhlaWdodCI6MC4wLCJCb3JkZXJTdHlsZSI6eyIkaWQiOiIxMzE0IiwiTGluZUNvbG9yIjpudWxsLCJMaW5lV2VpZ2h0IjowLjAsIkxpbmVUeXBlIjowLCJQYXJlbnRTdHlsZSI6bnVsbH0sIlBhcmVudFN0eWxlIjpudWxsfSwiRHVyYXRpb25TdHlsZSI6eyIkaWQiOiIxMzE1IiwiRm9udFNldHRpbmdzIjp7IiRpZCI6IjEzMTYiLCJGb250U2l6ZSI6MTAsIkZvbnROYW1lIjoiQ2FsaWJyaSIsIklzQm9sZCI6ZmFsc2UsIklzSXRhbGljIjp0cnVlLCJJc1VuZGVybGluZWQiOmZhbHNlLCJQYXJlbnRTdHlsZSI6bnVsbH0sIkF1dG9TaXplIjowLCJGb3JlZ3JvdW5kIjp7IiRpZCI6IjEzMTciLCJDb2xvciI6eyIkaWQiOiIxMzE4IiwiQSI6MjU1LCJSIjoxMTUsIkciOjExNSwiQiI6MTE1fX0sIk1heFdpZHRoIjoyMDAuMCwiTWF4SGVpZ2h0IjoiSW5maW5pdHkiLCJTbWFydEZvcmVncm91bmRJc0FjdGl2ZSI6ZmFsc2UsIkhvcml6b250YWxBbGlnbm1lbnQiOjAsIlZlcnRpY2FsQWxpZ25tZW50IjowLCJTbWFydEZvcmVncm91bmQiOm51bGwsIkJhY2tncm91bmRGaWxsVHlwZSI6MCwiTWFyZ2luIjp7IiRpZCI6IjEzMTkiLCJUb3AiOjAuMCwiTGVmdCI6MC4wLCJSaWdodCI6MC4wLCJCb3R0b20iOjAuMH0sIlBhZGRpbmciOnsiJGlkIjoiMTMyMCIsIlRvcCI6MC4wLCJMZWZ0IjowLjAsIlJpZ2h0IjowLjAsIkJvdHRvbSI6MC4wfSwiQmFja2dyb3VuZCI6eyIkcmVmIjoiNjIyIn0sIklzVmlzaWJsZSI6dHJ1ZSwiV2lkdGgiOjAuMCwiSGVpZ2h0IjowLjAsIkJvcmRlclN0eWxlIjp7IiRpZCI6IjEzMjEiLCJMaW5lQ29sb3IiOm51bGwsIkxpbmVXZWlnaHQiOjAuMCwiTGluZVR5cGUiOjAsIlBhcmVudFN0eWxlIjpudWxsfSwiUGFyZW50U3R5bGUiOm51bGx9LCJIb3Jpem9udGFsQ29ubmVjdG9yU3R5bGUiOnsiJGlkIjoiMTMyMiIsIkxpbmVDb2xvciI6eyIkcmVmIjoiNTcyIn0sIkxpbmVXZWlnaHQiOjEuMCwiTGluZVR5cGUiOjAsIlBhcmVudFN0eWxlIjpudWxsfSwiVmVydGljYWxDb25uZWN0b3JTdHlsZSI6eyIkaWQiOiIxMzIzIiwiTGluZUNvbG9yIjp7IiRyZWYiOiI1NzUifSwiTGluZVdlaWdodCI6MC4wLCJMaW5lVHlwZSI6MCwiUGFyZW50U3R5bGUiOm51bGx9LCJNYXJnaW4iOm51bGwsIlN0YXJ0RGF0ZVBvc2l0aW9uIjo2LCJFbmREYXRlUG9zaXRpb24iOjYsIkRhdGVJc1Zpc2libGUiOmZhbHNlLCJUaXRsZVBvc2l0aW9uIjoyLCJEdXJhdGlvblBvc2l0aW9uIjo2LCJQZXJjZW50YWdlQ29tcGxldGVkUG9zaXRpb24iOjIsIlNwYWNpbmciOjUsIklzQmVsb3dUaW1lYmFuZCI6ZmFsc2UsIlBlcmNlbnRhZ2VDb21wbGV0ZVNoYXBlT3BhY2l0eSI6MzUsIlNoYXBlU3R5bGUiOnsiJGlkIjoiMTMyNCIsIk1hcmdpbiI6eyIkaWQiOiIxMzI1IiwiVG9wIjowLjAsIkxlZnQiOjQuMCwiUmlnaHQiOjQuMCwiQm90dG9tIjowLjB9LCJQYWRkaW5nIjp7IiRpZCI6IjEzMjYiLCJUb3AiOjAuMCwiTGVmdCI6MC4wLCJSaWdodCI6MC4wLCJCb3R0b20iOjAuMH0sIkJhY2tncm91bmQiOnsiJGlkIjoiMTMyNyIsIkNvbG9yIjp7IiRpZCI6IjEzMjgiLCJBIjoyNTUsIlIiOjY4LCJHIjoxMTQsIkIiOjE5Nn19LCJJc1Zpc2libGUiOnRydWUsIldpZHRoIjowLjAsIkhlaWdodCI6MTYuMCwiQm9yZGVyU3R5bGUiOnsiJGlkIjoiMTMyOSIsIkxpbmVDb2xvciI6eyIkcmVmIjoiNTgyIn0sIkxpbmVXZWlnaHQiOjAuMCwiTGluZVR5cGUiOjAsIlBhcmVudFN0eWxlIjpudWxsfSwiUGFyZW50U3R5bGUiOm51bGx9LCJUaXRsZVN0eWxlIjp7IiRpZCI6IjEzMzAiLCJGb250U2V0dGluZ3MiOnsiJGlkIjoiMTMzMSIsIkZvbnRTaXplIjoxMCwiRm9udE5hbWUiOiJDYWxpYnJpIiwiSXNCb2xkIjp0cnVlLCJJc0l0YWxpYyI6ZmFsc2UsIklzVW5kZXJsaW5lZCI6ZmFsc2UsIlBhcmVudFN0eWxlIjpudWxsfSwiQXV0b1NpemUiOjAsIkZvcmVncm91bmQiOnsiJGlkIjoiMTMzMiIsIkNvbG9yIjp7IiRpZCI6IjEzMzMiLCJBIjoyNTUsIlIiOjI1NSwiRyI6MjU1LCJCIjoyNTV9fSwiTWF4V2lkdGgiOjcyMC4wLCJNYXhIZWlnaHQiOiJJbmZpbml0eSIsIlNtYXJ0Rm9yZWdyb3VuZElzQWN0aXZlIjpmYWxzZSwiSG9yaXpvbnRhbEFsaWdubWVudCI6MSwiVmVydGljYWxBbGlnbm1lbnQiOjAsIlNtYXJ0Rm9yZWdyb3VuZCI6bnVsbCwiQmFja2dyb3VuZEZpbGxUeXBlIjoxLCJNYXJnaW4iOnsiJGlkIjoiMTMzNCIsIlRvcCI6MC4wLCJMZWZ0IjowLjAsIlJpZ2h0IjowLjAsIkJvdHRvbSI6MC4wfSwiUGFkZGluZyI6eyIkaWQiOiIxMzM1IiwiVG9wIjowLjAsIkxlZnQiOjAuMCwiUmlnaHQiOjAuMCwiQm90dG9tIjowLjB9LCJCYWNrZ3JvdW5kIjp7IiRpZCI6IjEzMzYiLCJDb2xvciI6eyIkaWQiOiIxMzM3IiwiQSI6MjU1LCJSIjo2OCwiRyI6MTE0LCJCIjoxOTZ9fSwiSXNWaXNpYmxlIjp0cnVlLCJXaWR0aCI6MC4wLCJIZWlnaHQiOjAuMCwiQm9yZGVyU3R5bGUiOnsiJGlkIjoiMTMzOCIsIkxpbmVDb2xvciI6bnVsbCwiTGluZVdlaWdodCI6MC4wLCJMaW5lVHlwZSI6MCwiUGFyZW50U3R5bGUiOm51bGx9LCJQYXJlbnRTdHlsZSI6bnVsbH0sIkRhdGVTdHlsZSI6eyIkaWQiOiIxMzM5IiwiRm9udFNldHRpbmdzIjp7IiRpZCI6IjEzNDAiLCJGb250U2l6ZSI6OCwiRm9udE5hbWUiOiJDYWxpYnJpIiwiSXNCb2xkIjpmYWxzZSwiSXNJdGFsaWMiOmZhbHNlLCJJc1VuZGVybGluZWQiOmZhbHNlLCJQYXJlbnRTdHlsZSI6bnVsbH0sIkF1dG9TaXplIjowLCJGb3JlZ3JvdW5kIjp7IiRpZCI6IjEzNDEiLCJDb2xvciI6eyIkaWQiOiIxMzQyIiwiQSI6MjU1LCJSIjo5LCJHIjozMywiQiI6NTl9fSwiTWF4V2lkdGgiOjIwMC4wLCJNYXhIZWlnaHQiOiJJbmZpbml0eSIsIlNtYXJ0Rm9yZWdyb3VuZElzQWN0aXZlIjpmYWxzZSwiSG9yaXpvbnRhbEFsaWdubWVudCI6MCwiVmVydGljYWxBbGlnbm1lbnQiOjAsIlNtYXJ0Rm9yZWdyb3VuZCI6bnVsbCwiQmFja2dyb3VuZEZpbGxUeXBlIjowLCJNYXJnaW4iOnsiJGlkIjoiMTM0MyIsIlRvcCI6MC4wLCJMZWZ0IjowLjAsIlJpZ2h0IjowLjAsIkJvdHRvbSI6MC4wfSwiUGFkZGluZyI6eyIkaWQiOiIxMzQ0IiwiVG9wIjowLjAsIkxlZnQiOjAuMCwiUmlnaHQiOjAuMCwiQm90dG9tIjowLjB9LCJCYWNrZ3JvdW5kIjp7IiRyZWYiOiI2NDcifSwiSXNWaXNpYmxlIjp0cnVlLCJXaWR0aCI6MC4wLCJIZWlnaHQiOjAuMCwiQm9yZGVyU3R5bGUiOnsiJGlkIjoiMTM0NSIsIkxpbmVDb2xvciI6bnVsbCwiTGluZVdlaWdodCI6MC4wLCJMaW5lVHlwZSI6MCwiUGFyZW50U3R5bGUiOm51bGx9LCJQYXJlbnRTdHlsZSI6bnVsbH0sIkRhdGVGb3JtYXQiOnsiJGlkIjoiMTM0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zQ3IiwiRm9ybWF0IjowLCJJc1Zpc2libGUiOmZhbHNlLCJMYXN0S25vd25WaXNpYmlsaXR5U3RhdGUiOmZhbHNlfSwiSXNWaXNpYmxlIjp0cnVlLCJQYXJlbnRTdHlsZSI6bnVsbH0sIkluZGV4IjoyMCwiU21hcnREdXJhdGlvbkFjdGl2YXRlZCI6ZmFsc2UsIkRhdGVGb3JtYXQiOnsiJHJlZiI6IjEzNDYifSwiV2Vla051bWJlcmluZyI6eyIkaWQiOiIxMzQ4IiwiRm9ybWF0IjowLCJJc1Zpc2libGUiOmZhbHNlLCJMYXN0S25vd25WaXNpYmlsaXR5U3RhdGUiOmZhbHNlfSwiSWQiOiI3MWY2OGNiZS00OGMxLTQ0OWMtYjNjMi05NDc1ZTYwYTFmMmUiLCJJbXBvcnRJZCI6bnVsbCwiVGl0bGUiOiJTcHJpbnQgMTMiLCJOb3RlIjpudWxsLCJIeXBlcmxpbmsiOnsiJGlkIjoiMTM0OSIsIkFkZHJlc3MiOiIiLCJTdWJBZGRyZXNzIjoiIn0sIklzQ2hhbmdlZCI6ZmFsc2UsIklzTmV3IjpmYWxzZX0seyIkaWQiOiIxMzUwIiwiR3JvdXBOYW1lIjoiYTJjOTJhMTAtNzRlNC00ZGJlLWEzMjMtZTg1MmZjOTg2OTg5IiwiU3RhcnREYXRlIjoiMjAxOC0wOS0wOVQwMDowMDowMFoiLCJFbmREYXRlIjoiMjAxOC0wOS0yNlQyMzo1OTowMFoiLCJQZXJjZW50YWdlQ29tcGxldGUiOm51bGwsIlN0eWxlIjp7IiRpZCI6IjEzNTEiLCJTaGFwZSI6MSwiU2hhcGVUaGlja25lc3MiOjEsIkR1cmF0aW9uRm9ybWF0IjowLCJJbmNsdWRlTm9uV29ya2luZ0RheXNJbkR1cmF0aW9uIjpmYWxzZSwiUGVyY2VudGFnZUNvbXBsZXRlU3R5bGUiOnsiJGlkIjoiMTM1MiIsIkZvbnRTZXR0aW5ncyI6eyIkaWQiOiIxMzUzIiwiRm9udFNpemUiOjEwLCJGb250TmFtZSI6IkNhbGlicmkiLCJJc0JvbGQiOmZhbHNlLCJJc0l0YWxpYyI6ZmFsc2UsIklzVW5kZXJsaW5lZCI6ZmFsc2UsIlBhcmVudFN0eWxlIjpudWxsfSwiQXV0b1NpemUiOjAsIkZvcmVncm91bmQiOnsiJGlkIjoiMTM1NCIsIkNvbG9yIjp7IiRpZCI6IjEzNTUiLCJBIjoyNTUsIlIiOjE5MiwiRyI6ODAsIkIiOjc3fX0sIk1heFdpZHRoIjoyMDAuMCwiTWF4SGVpZ2h0IjoiSW5maW5pdHkiLCJTbWFydEZvcmVncm91bmRJc0FjdGl2ZSI6ZmFsc2UsIkhvcml6b250YWxBbGlnbm1lbnQiOjEsIlZlcnRpY2FsQWxpZ25tZW50IjowLCJTbWFydEZvcmVncm91bmQiOm51bGwsIkJhY2tncm91bmRGaWxsVHlwZSI6MCwiTWFyZ2luIjp7IiRpZCI6IjEzNTYiLCJUb3AiOjAuMCwiTGVmdCI6MC4wLCJSaWdodCI6MC4wLCJCb3R0b20iOjAuMH0sIlBhZGRpbmciOnsiJGlkIjoiMTM1NyIsIlRvcCI6MC4wLCJMZWZ0IjowLjAsIlJpZ2h0IjowLjAsIkJvdHRvbSI6MC4wfSwiQmFja2dyb3VuZCI6eyIkaWQiOiIxMzU4IiwiQ29sb3IiOnsiJHJlZiI6IjU2MCJ9fSwiSXNWaXNpYmxlIjp0cnVlLCJXaWR0aCI6MC4wLCJIZWlnaHQiOjAuMCwiQm9yZGVyU3R5bGUiOnsiJGlkIjoiMTM1OSIsIkxpbmVDb2xvciI6bnVsbCwiTGluZVdlaWdodCI6MC4wLCJMaW5lVHlwZSI6MCwiUGFyZW50U3R5bGUiOm51bGx9LCJQYXJlbnRTdHlsZSI6bnVsbH0sIkR1cmF0aW9uU3R5bGUiOnsiJGlkIjoiMTM2MCIsIkZvbnRTZXR0aW5ncyI6eyIkaWQiOiIxMzYxIiwiRm9udFNpemUiOjEwLCJGb250TmFtZSI6IkNhbGlicmkiLCJJc0JvbGQiOmZhbHNlLCJJc0l0YWxpYyI6dHJ1ZSwiSXNVbmRlcmxpbmVkIjpmYWxzZSwiUGFyZW50U3R5bGUiOm51bGx9LCJBdXRvU2l6ZSI6MCwiRm9yZWdyb3VuZCI6eyIkaWQiOiIxMzYyIiwiQ29sb3IiOnsiJGlkIjoiMTM2MyIsIkEiOjI1NSwiUiI6MTE1LCJHIjoxMTUsIkIiOjExNX19LCJNYXhXaWR0aCI6MjAwLjAsIk1heEhlaWdodCI6IkluZmluaXR5IiwiU21hcnRGb3JlZ3JvdW5kSXNBY3RpdmUiOmZhbHNlLCJIb3Jpem9udGFsQWxpZ25tZW50IjowLCJWZXJ0aWNhbEFsaWdubWVudCI6MCwiU21hcnRGb3JlZ3JvdW5kIjpudWxsLCJCYWNrZ3JvdW5kRmlsbFR5cGUiOjAsIk1hcmdpbiI6eyIkaWQiOiIxMzY0IiwiVG9wIjowLjAsIkxlZnQiOjAuMCwiUmlnaHQiOjAuMCwiQm90dG9tIjowLjB9LCJQYWRkaW5nIjp7IiRpZCI6IjEzNjUiLCJUb3AiOjAuMCwiTGVmdCI6MC4wLCJSaWdodCI6MC4wLCJCb3R0b20iOjAuMH0sIkJhY2tncm91bmQiOnsiJHJlZiI6IjYyMiJ9LCJJc1Zpc2libGUiOnRydWUsIldpZHRoIjowLjAsIkhlaWdodCI6MC4wLCJCb3JkZXJTdHlsZSI6eyIkaWQiOiIxMzY2IiwiTGluZUNvbG9yIjpudWxsLCJMaW5lV2VpZ2h0IjowLjAsIkxpbmVUeXBlIjowLCJQYXJlbnRTdHlsZSI6bnVsbH0sIlBhcmVudFN0eWxlIjpudWxsfSwiSG9yaXpvbnRhbENvbm5lY3RvclN0eWxlIjp7IiRpZCI6IjEzNjciLCJMaW5lQ29sb3IiOnsiJHJlZiI6IjU3MiJ9LCJMaW5lV2VpZ2h0IjoxLjAsIkxpbmVUeXBlIjowLCJQYXJlbnRTdHlsZSI6bnVsbH0sIlZlcnRpY2FsQ29ubmVjdG9yU3R5bGUiOnsiJGlkIjoiMTM2OCIsIkxpbmVDb2xvciI6eyIkcmVmIjoiNTc1In0sIkxpbmVXZWlnaHQiOjAuMCwiTGluZVR5cGUiOjAsIlBhcmVudFN0eWxlIjpudWxsfSwiTWFyZ2luIjpudWxsLCJTdGFydERhdGVQb3NpdGlvbiI6NiwiRW5kRGF0ZVBvc2l0aW9uIjo2LCJEYXRlSXNWaXNpYmxlIjpmYWxzZSwiVGl0bGVQb3NpdGlvbiI6MiwiRHVyYXRpb25Qb3NpdGlvbiI6NiwiUGVyY2VudGFnZUNvbXBsZXRlZFBvc2l0aW9uIjoyLCJTcGFjaW5nIjo1LCJJc0JlbG93VGltZWJhbmQiOmZhbHNlLCJQZXJjZW50YWdlQ29tcGxldGVTaGFwZU9wYWNpdHkiOjM1LCJTaGFwZVN0eWxlIjp7IiRpZCI6IjEzNjkiLCJNYXJnaW4iOnsiJGlkIjoiMTM3MCIsIlRvcCI6MC4wLCJMZWZ0Ijo0LjAsIlJpZ2h0Ijo0LjAsIkJvdHRvbSI6MC4wfSwiUGFkZGluZyI6eyIkaWQiOiIxMzcxIiwiVG9wIjowLjAsIkxlZnQiOjAuMCwiUmlnaHQiOjAuMCwiQm90dG9tIjowLjB9LCJCYWNrZ3JvdW5kIjp7IiRpZCI6IjEzNzIiLCJDb2xvciI6eyIkaWQiOiIxMzczIiwiQSI6MjU1LCJSIjo2OCwiRyI6MTE0LCJCIjoxOTZ9fSwiSXNWaXNpYmxlIjp0cnVlLCJXaWR0aCI6MC4wLCJIZWlnaHQiOjE2LjAsIkJvcmRlclN0eWxlIjp7IiRpZCI6IjEzNzQiLCJMaW5lQ29sb3IiOnsiJHJlZiI6IjU4MiJ9LCJMaW5lV2VpZ2h0IjowLjAsIkxpbmVUeXBlIjowLCJQYXJlbnRTdHlsZSI6bnVsbH0sIlBhcmVudFN0eWxlIjpudWxsfSwiVGl0bGVTdHlsZSI6eyIkaWQiOiIxMzc1IiwiRm9udFNldHRpbmdzIjp7IiRpZCI6IjEzNzYiLCJGb250U2l6ZSI6MTAsIkZvbnROYW1lIjoiQ2FsaWJyaSIsIklzQm9sZCI6dHJ1ZSwiSXNJdGFsaWMiOmZhbHNlLCJJc1VuZGVybGluZWQiOmZhbHNlLCJQYXJlbnRTdHlsZSI6bnVsbH0sIkF1dG9TaXplIjowLCJGb3JlZ3JvdW5kIjp7IiRpZCI6IjEzNzciLCJDb2xvciI6eyIkaWQiOiIxMzc4IiwiQSI6MjU1LCJSIjoyNTUsIkciOjI1NSwiQiI6MjU1fX0sIk1heFdpZHRoIjo3MjAuMCwiTWF4SGVpZ2h0IjoiSW5maW5pdHkiLCJTbWFydEZvcmVncm91bmRJc0FjdGl2ZSI6ZmFsc2UsIkhvcml6b250YWxBbGlnbm1lbnQiOjEsIlZlcnRpY2FsQWxpZ25tZW50IjowLCJTbWFydEZvcmVncm91bmQiOm51bGwsIkJhY2tncm91bmRGaWxsVHlwZSI6MSwiTWFyZ2luIjp7IiRpZCI6IjEzNzkiLCJUb3AiOjAuMCwiTGVmdCI6MC4wLCJSaWdodCI6MC4wLCJCb3R0b20iOjAuMH0sIlBhZGRpbmciOnsiJGlkIjoiMTM4MCIsIlRvcCI6MC4wLCJMZWZ0IjowLjAsIlJpZ2h0IjowLjAsIkJvdHRvbSI6MC4wfSwiQmFja2dyb3VuZCI6eyIkaWQiOiIxMzgxIiwiQ29sb3IiOnsiJGlkIjoiMTM4MiIsIkEiOjI1NSwiUiI6NjgsIkciOjExNCwiQiI6MTk2fX0sIklzVmlzaWJsZSI6dHJ1ZSwiV2lkdGgiOjAuMCwiSGVpZ2h0IjowLjAsIkJvcmRlclN0eWxlIjp7IiRpZCI6IjEzODMiLCJMaW5lQ29sb3IiOm51bGwsIkxpbmVXZWlnaHQiOjAuMCwiTGluZVR5cGUiOjAsIlBhcmVudFN0eWxlIjpudWxsfSwiUGFyZW50U3R5bGUiOm51bGx9LCJEYXRlU3R5bGUiOnsiJGlkIjoiMTM4NCIsIkZvbnRTZXR0aW5ncyI6eyIkaWQiOiIxMzg1IiwiRm9udFNpemUiOjgsIkZvbnROYW1lIjoiQ2FsaWJyaSIsIklzQm9sZCI6ZmFsc2UsIklzSXRhbGljIjpmYWxzZSwiSXNVbmRlcmxpbmVkIjpmYWxzZSwiUGFyZW50U3R5bGUiOm51bGx9LCJBdXRvU2l6ZSI6MCwiRm9yZWdyb3VuZCI6eyIkaWQiOiIxMzg2IiwiQ29sb3IiOnsiJGlkIjoiMTM4NyIsIkEiOjI1NSwiUiI6OSwiRyI6MzMsIkIiOjU5fX0sIk1heFdpZHRoIjoyMDAuMCwiTWF4SGVpZ2h0IjoiSW5maW5pdHkiLCJTbWFydEZvcmVncm91bmRJc0FjdGl2ZSI6ZmFsc2UsIkhvcml6b250YWxBbGlnbm1lbnQiOjAsIlZlcnRpY2FsQWxpZ25tZW50IjowLCJTbWFydEZvcmVncm91bmQiOm51bGwsIkJhY2tncm91bmRGaWxsVHlwZSI6MCwiTWFyZ2luIjp7IiRpZCI6IjEzODgiLCJUb3AiOjAuMCwiTGVmdCI6MC4wLCJSaWdodCI6MC4wLCJCb3R0b20iOjAuMH0sIlBhZGRpbmciOnsiJGlkIjoiMTM4OSIsIlRvcCI6MC4wLCJMZWZ0IjowLjAsIlJpZ2h0IjowLjAsIkJvdHRvbSI6MC4wfSwiQmFja2dyb3VuZCI6eyIkcmVmIjoiNjQ3In0sIklzVmlzaWJsZSI6dHJ1ZSwiV2lkdGgiOjAuMCwiSGVpZ2h0IjowLjAsIkJvcmRlclN0eWxlIjp7IiRpZCI6IjEzOTAiLCJMaW5lQ29sb3IiOm51bGwsIkxpbmVXZWlnaHQiOjAuMCwiTGluZVR5cGUiOjAsIlBhcmVudFN0eWxlIjpudWxsfSwiUGFyZW50U3R5bGUiOm51bGx9LCJEYXRlRm9ybWF0Ijp7IiRpZCI6IjEzOTE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M5MiIsIkZvcm1hdCI6MCwiSXNWaXNpYmxlIjpmYWxzZSwiTGFzdEtub3duVmlzaWJpbGl0eVN0YXRlIjpmYWxzZX0sIklzVmlzaWJsZSI6dHJ1ZSwiUGFyZW50U3R5bGUiOm51bGx9LCJJbmRleCI6MjEsIlNtYXJ0RHVyYXRpb25BY3RpdmF0ZWQiOmZhbHNlLCJEYXRlRm9ybWF0Ijp7IiRyZWYiOiIxMzkxIn0sIldlZWtOdW1iZXJpbmciOnsiJGlkIjoiMTM5MyIsIkZvcm1hdCI6MCwiSXNWaXNpYmxlIjpmYWxzZSwiTGFzdEtub3duVmlzaWJpbGl0eVN0YXRlIjpmYWxzZX0sIklkIjoiNDkwNTgyYmMtZGU4Zi00MWY0LWIxOWMtZmE2ZTZiMzVjMGUzIiwiSW1wb3J0SWQiOm51bGwsIlRpdGxlIjoiU3ByaW50IDE0IiwiTm90ZSI6bnVsbCwiSHlwZXJsaW5rIjp7IiRpZCI6IjEzOTQiLCJBZGRyZXNzIjoiIiwiU3ViQWRkcmVzcyI6IiJ9LCJJc0NoYW5nZWQiOmZhbHNlLCJJc05ldyI6ZmFsc2V9LHsiJGlkIjoiMTM5NSIsIkdyb3VwTmFtZSI6ImEyYzkyYTEwLTc0ZTQtNGRiZS1hMzIzLWU4NTJmYzk4Njk4OSIsIlN0YXJ0RGF0ZSI6IjIwMTgtMDktMjhUMDA6MDA6MDBaIiwiRW5kRGF0ZSI6IjIwMTgtMTAtMTZUMjM6NTk6MDBaIiwiUGVyY2VudGFnZUNvbXBsZXRlIjpudWxsLCJTdHlsZSI6eyIkaWQiOiIxMzk2IiwiU2hhcGUiOjEsIlNoYXBlVGhpY2tuZXNzIjozLCJEdXJhdGlvbkZvcm1hdCI6MCwiSW5jbHVkZU5vbldvcmtpbmdEYXlzSW5EdXJhdGlvbiI6ZmFsc2UsIlBlcmNlbnRhZ2VDb21wbGV0ZVN0eWxlIjp7IiRpZCI6IjEzOTciLCJGb250U2V0dGluZ3MiOnsiJGlkIjoiMTM5OCIsIkZvbnRTaXplIjoxMCwiRm9udE5hbWUiOiJDYWxpYnJpIiwiSXNCb2xkIjpmYWxzZSwiSXNJdGFsaWMiOmZhbHNlLCJJc1VuZGVybGluZWQiOmZhbHNlLCJQYXJlbnRTdHlsZSI6bnVsbH0sIkF1dG9TaXplIjowLCJGb3JlZ3JvdW5kIjp7IiRpZCI6IjEzOTkiLCJDb2xvciI6eyIkaWQiOiIxNDAwIiwiQSI6MjU1LCJSIjoxOTIsIkciOjgwLCJCIjo3N319LCJNYXhXaWR0aCI6MjAwLjAsIk1heEhlaWdodCI6IkluZmluaXR5IiwiU21hcnRGb3JlZ3JvdW5kSXNBY3RpdmUiOmZhbHNlLCJIb3Jpem9udGFsQWxpZ25tZW50IjoxLCJWZXJ0aWNhbEFsaWdubWVudCI6MCwiU21hcnRGb3JlZ3JvdW5kIjpudWxsLCJCYWNrZ3JvdW5kRmlsbFR5cGUiOjAsIk1hcmdpbiI6eyIkaWQiOiIxNDAxIiwiVG9wIjowLjAsIkxlZnQiOjAuMCwiUmlnaHQiOjAuMCwiQm90dG9tIjowLjB9LCJQYWRkaW5nIjp7IiRpZCI6IjE0MDIiLCJUb3AiOjAuMCwiTGVmdCI6MC4wLCJSaWdodCI6MC4wLCJCb3R0b20iOjAuMH0sIkJhY2tncm91bmQiOnsiJGlkIjoiMTQwMyIsIkNvbG9yIjp7IiRyZWYiOiI1NjAifX0sIklzVmlzaWJsZSI6dHJ1ZSwiV2lkdGgiOjAuMCwiSGVpZ2h0IjowLjAsIkJvcmRlclN0eWxlIjp7IiRpZCI6IjE0MDQiLCJMaW5lQ29sb3IiOm51bGwsIkxpbmVXZWlnaHQiOjAuMCwiTGluZVR5cGUiOjAsIlBhcmVudFN0eWxlIjpudWxsfSwiUGFyZW50U3R5bGUiOm51bGx9LCJEdXJhdGlvblN0eWxlIjp7IiRpZCI6IjE0MDUiLCJGb250U2V0dGluZ3MiOnsiJGlkIjoiMTQwNiIsIkZvbnRTaXplIjoxMCwiRm9udE5hbWUiOiJDYWxpYnJpIiwiSXNCb2xkIjpmYWxzZSwiSXNJdGFsaWMiOnRydWUsIklzVW5kZXJsaW5lZCI6ZmFsc2UsIlBhcmVudFN0eWxlIjpudWxsfSwiQXV0b1NpemUiOjAsIkZvcmVncm91bmQiOnsiJGlkIjoiMTQwNyIsIkNvbG9yIjp7IiRpZCI6IjE0MDgiLCJBIjoyNTUsIlIiOjExNSwiRyI6MTE1LCJCIjoxMTV9fSwiTWF4V2lkdGgiOjIwMC4wLCJNYXhIZWlnaHQiOiJJbmZpbml0eSIsIlNtYXJ0Rm9yZWdyb3VuZElzQWN0aXZlIjpmYWxzZSwiSG9yaXpvbnRhbEFsaWdubWVudCI6MCwiVmVydGljYWxBbGlnbm1lbnQiOjAsIlNtYXJ0Rm9yZWdyb3VuZCI6bnVsbCwiQmFja2dyb3VuZEZpbGxUeXBlIjowLCJNYXJnaW4iOnsiJGlkIjoiMTQwOSIsIlRvcCI6MC4wLCJMZWZ0IjowLjAsIlJpZ2h0IjowLjAsIkJvdHRvbSI6MC4wfSwiUGFkZGluZyI6eyIkaWQiOiIxNDEwIiwiVG9wIjowLjAsIkxlZnQiOjAuMCwiUmlnaHQiOjAuMCwiQm90dG9tIjowLjB9LCJCYWNrZ3JvdW5kIjp7IiRyZWYiOiI2MjIifSwiSXNWaXNpYmxlIjp0cnVlLCJXaWR0aCI6MC4wLCJIZWlnaHQiOjAuMCwiQm9yZGVyU3R5bGUiOnsiJGlkIjoiMTQxMSIsIkxpbmVDb2xvciI6bnVsbCwiTGluZVdlaWdodCI6MC4wLCJMaW5lVHlwZSI6MCwiUGFyZW50U3R5bGUiOm51bGx9LCJQYXJlbnRTdHlsZSI6bnVsbH0sIkhvcml6b250YWxDb25uZWN0b3JTdHlsZSI6eyIkaWQiOiIxNDEyIiwiTGluZUNvbG9yIjp7IiRyZWYiOiI1NzIifSwiTGluZVdlaWdodCI6MS4wLCJMaW5lVHlwZSI6MCwiUGFyZW50U3R5bGUiOm51bGx9LCJWZXJ0aWNhbENvbm5lY3RvclN0eWxlIjp7IiRpZCI6IjE0MTMiLCJMaW5lQ29sb3IiOnsiJHJlZiI6IjU3NSJ9LCJMaW5lV2VpZ2h0IjowLjAsIkxpbmVUeXBlIjowLCJQYXJlbnRTdHlsZSI6bnVsbH0sIk1hcmdpbiI6bnVsbCwiU3RhcnREYXRlUG9zaXRpb24iOjYsIkVuZERhdGVQb3NpdGlvbiI6NiwiRGF0ZUlzVmlzaWJsZSI6ZmFsc2UsIlRpdGxlUG9zaXRpb24iOjIsIkR1cmF0aW9uUG9zaXRpb24iOjYsIlBlcmNlbnRhZ2VDb21wbGV0ZWRQb3NpdGlvbiI6MiwiU3BhY2luZyI6NSwiSXNCZWxvd1RpbWViYW5kIjpmYWxzZSwiUGVyY2VudGFnZUNvbXBsZXRlU2hhcGVPcGFjaXR5IjozNSwiU2hhcGVTdHlsZSI6eyIkaWQiOiIxNDE0IiwiTWFyZ2luIjp7IiRpZCI6IjE0MTUiLCJUb3AiOjAuMCwiTGVmdCI6NC4wLCJSaWdodCI6NC4wLCJCb3R0b20iOjAuMH0sIlBhZGRpbmciOnsiJGlkIjoiMTQxNiIsIlRvcCI6MC4wLCJMZWZ0IjowLjAsIlJpZ2h0IjowLjAsIkJvdHRvbSI6MC4wfSwiQmFja2dyb3VuZCI6eyIkaWQiOiIxNDE3IiwiQ29sb3IiOnsiJGlkIjoiMTQxOCIsIkEiOjI1NSwiUiI6NjgsIkciOjExNCwiQiI6MTk2fX0sIklzVmlzaWJsZSI6dHJ1ZSwiV2lkdGgiOjAuMCwiSGVpZ2h0IjoxOC43MTk5OTkzMTMzNTQ0OTIsIkJvcmRlclN0eWxlIjp7IiRpZCI6IjE0MTkiLCJMaW5lQ29sb3IiOnsiJHJlZiI6IjU4MiJ9LCJMaW5lV2VpZ2h0IjowLjAsIkxpbmVUeXBlIjowLCJQYXJlbnRTdHlsZSI6bnVsbH0sIlBhcmVudFN0eWxlIjpudWxsfSwiVGl0bGVTdHlsZSI6eyIkaWQiOiIxNDIwIiwiRm9udFNldHRpbmdzIjp7IiRpZCI6IjE0MjEiLCJGb250U2l6ZSI6MTAsIkZvbnROYW1lIjoiQ2FsaWJyaSIsIklzQm9sZCI6dHJ1ZSwiSXNJdGFsaWMiOmZhbHNlLCJJc1VuZGVybGluZWQiOmZhbHNlLCJQYXJlbnRTdHlsZSI6bnVsbH0sIkF1dG9TaXplIjowLCJGb3JlZ3JvdW5kIjp7IiRpZCI6IjE0MjIiLCJDb2xvciI6eyIkaWQiOiIxNDIzIiwiQSI6MjU1LCJSIjoyNTUsIkciOjI1NSwiQiI6MjU1fX0sIk1heFdpZHRoIjo3MjAuMCwiTWF4SGVpZ2h0IjoiSW5maW5pdHkiLCJTbWFydEZvcmVncm91bmRJc0FjdGl2ZSI6ZmFsc2UsIkhvcml6b250YWxBbGlnbm1lbnQiOjEsIlZlcnRpY2FsQWxpZ25tZW50IjowLCJTbWFydEZvcmVncm91bmQiOm51bGwsIkJhY2tncm91bmRGaWxsVHlwZSI6MSwiTWFyZ2luIjp7IiRpZCI6IjE0MjQiLCJUb3AiOjAuMCwiTGVmdCI6MC4wLCJSaWdodCI6MC4wLCJCb3R0b20iOjAuMH0sIlBhZGRpbmciOnsiJGlkIjoiMTQyNSIsIlRvcCI6MC4wLCJMZWZ0IjowLjAsIlJpZ2h0IjowLjAsIkJvdHRvbSI6MC4wfSwiQmFja2dyb3VuZCI6eyIkaWQiOiIxNDI2IiwiQ29sb3IiOnsiJGlkIjoiMTQyNyIsIkEiOjI1NSwiUiI6NjgsIkciOjExNCwiQiI6MTk2fX0sIklzVmlzaWJsZSI6dHJ1ZSwiV2lkdGgiOjAuMCwiSGVpZ2h0IjowLjAsIkJvcmRlclN0eWxlIjp7IiRpZCI6IjE0MjgiLCJMaW5lQ29sb3IiOm51bGwsIkxpbmVXZWlnaHQiOjAuMCwiTGluZVR5cGUiOjAsIlBhcmVudFN0eWxlIjpudWxsfSwiUGFyZW50U3R5bGUiOm51bGx9LCJEYXRlU3R5bGUiOnsiJGlkIjoiMTQyOSIsIkZvbnRTZXR0aW5ncyI6eyIkaWQiOiIxNDMwIiwiRm9udFNpemUiOjgsIkZvbnROYW1lIjoiQ2FsaWJyaSIsIklzQm9sZCI6ZmFsc2UsIklzSXRhbGljIjpmYWxzZSwiSXNVbmRlcmxpbmVkIjpmYWxzZSwiUGFyZW50U3R5bGUiOm51bGx9LCJBdXRvU2l6ZSI6MCwiRm9yZWdyb3VuZCI6eyIkaWQiOiIxNDMxIiwiQ29sb3IiOnsiJGlkIjoiMTQzMiIsIkEiOjI1NSwiUiI6OSwiRyI6MzMsIkIiOjU5fX0sIk1heFdpZHRoIjoyMDAuMCwiTWF4SGVpZ2h0IjoiSW5maW5pdHkiLCJTbWFydEZvcmVncm91bmRJc0FjdGl2ZSI6ZmFsc2UsIkhvcml6b250YWxBbGlnbm1lbnQiOjAsIlZlcnRpY2FsQWxpZ25tZW50IjowLCJTbWFydEZvcmVncm91bmQiOm51bGwsIkJhY2tncm91bmRGaWxsVHlwZSI6MCwiTWFyZ2luIjp7IiRpZCI6IjE0MzMiLCJUb3AiOjAuMCwiTGVmdCI6MC4wLCJSaWdodCI6MC4wLCJCb3R0b20iOjAuMH0sIlBhZGRpbmciOnsiJGlkIjoiMTQzNCIsIlRvcCI6MC4wLCJMZWZ0IjowLjAsIlJpZ2h0IjowLjAsIkJvdHRvbSI6MC4wfSwiQmFja2dyb3VuZCI6eyIkcmVmIjoiNjQ3In0sIklzVmlzaWJsZSI6dHJ1ZSwiV2lkdGgiOjAuMCwiSGVpZ2h0IjowLjAsIkJvcmRlclN0eWxlIjp7IiRpZCI6IjE0MzUiLCJMaW5lQ29sb3IiOm51bGwsIkxpbmVXZWlnaHQiOjAuMCwiTGluZVR5cGUiOjAsIlBhcmVudFN0eWxlIjpudWxsfSwiUGFyZW50U3R5bGUiOm51bGx9LCJEYXRlRm9ybWF0Ijp7IiRpZCI6IjE0MzY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QzNyIsIkZvcm1hdCI6MCwiSXNWaXNpYmxlIjpmYWxzZSwiTGFzdEtub3duVmlzaWJpbGl0eVN0YXRlIjpmYWxzZX0sIklzVmlzaWJsZSI6dHJ1ZSwiUGFyZW50U3R5bGUiOm51bGx9LCJJbmRleCI6MjIsIlNtYXJ0RHVyYXRpb25BY3RpdmF0ZWQiOmZhbHNlLCJEYXRlRm9ybWF0Ijp7IiRyZWYiOiIxNDM2In0sIldlZWtOdW1iZXJpbmciOnsiJGlkIjoiMTQzOCIsIkZvcm1hdCI6MCwiSXNWaXNpYmxlIjpmYWxzZSwiTGFzdEtub3duVmlzaWJpbGl0eVN0YXRlIjpmYWxzZX0sIklkIjoiNjg0ZjkxNTItYzRmOS00MWYxLWI0MDItYTE0OTY0MDc0ZmFhIiwiSW1wb3J0SWQiOm51bGwsIlRpdGxlIjoiU3ByaW50IDE1IiwiTm90ZSI6bnVsbCwiSHlwZXJsaW5rIjp7IiRpZCI6IjE0MzkiLCJBZGRyZXNzIjoiIiwiU3ViQWRkcmVzcyI6IiJ9LCJJc0NoYW5nZWQiOmZhbHNlLCJJc05ldyI6ZmFsc2V9LHsiJGlkIjoiMTQ0MCIsIkdyb3VwTmFtZSI6bnVsbCwiU3RhcnREYXRlIjoiMjAxOC0wOC0yMlQwMDowMDowMFoiLCJFbmREYXRlIjoiMjAxOC0xMC0xN1QyMzo1OTowMFoiLCJQZXJjZW50YWdlQ29tcGxldGUiOm51bGwsIlN0eWxlIjp7IiRpZCI6IjE0NDEiLCJTaGFwZSI6MSwiU2hhcGVUaGlja25lc3MiOjEsIkR1cmF0aW9uRm9ybWF0IjowLCJJbmNsdWRlTm9uV29ya2luZ0RheXNJbkR1cmF0aW9uIjpmYWxzZSwiUGVyY2VudGFnZUNvbXBsZXRlU3R5bGUiOnsiJGlkIjoiMTQ0MiIsIkZvbnRTZXR0aW5ncyI6eyIkaWQiOiIxNDQzIiwiRm9udFNpemUiOjEwLCJGb250TmFtZSI6IkNhbGlicmkiLCJJc0JvbGQiOmZhbHNlLCJJc0l0YWxpYyI6ZmFsc2UsIklzVW5kZXJsaW5lZCI6ZmFsc2UsIlBhcmVudFN0eWxlIjpudWxsfSwiQXV0b1NpemUiOjAsIkZvcmVncm91bmQiOnsiJHJlZiI6IjYxMCJ9LCJNYXhXaWR0aCI6MjAwLjAsIk1heEhlaWdodCI6IkluZmluaXR5IiwiU21hcnRGb3JlZ3JvdW5kSXNBY3RpdmUiOmZhbHNlLCJIb3Jpem9udGFsQWxpZ25tZW50IjowLCJWZXJ0aWNhbEFsaWdubWVudCI6MCwiU21hcnRGb3JlZ3JvdW5kIjpudWxsLCJCYWNrZ3JvdW5kRmlsbFR5cGUiOjAsIk1hcmdpbiI6eyIkaWQiOiIxNDQ0IiwiVG9wIjowLjAsIkxlZnQiOjAuMCwiUmlnaHQiOjAuMCwiQm90dG9tIjowLjB9LCJQYWRkaW5nIjp7IiRpZCI6IjE0NDUiLCJUb3AiOjAuMCwiTGVmdCI6MC4wLCJSaWdodCI6MC4wLCJCb3R0b20iOjAuMH0sIkJhY2tncm91bmQiOnsiJHJlZiI6IjYxNCJ9LCJJc1Zpc2libGUiOnRydWUsIldpZHRoIjowLjAsIkhlaWdodCI6MC4wLCJCb3JkZXJTdHlsZSI6eyIkaWQiOiIxNDQ2IiwiTGluZUNvbG9yIjpudWxsLCJMaW5lV2VpZ2h0IjowLjAsIkxpbmVUeXBlIjowLCJQYXJlbnRTdHlsZSI6bnVsbH0sIlBhcmVudFN0eWxlIjpudWxsfSwiRHVyYXRpb25TdHlsZSI6eyIkaWQiOiIxNDQ3IiwiRm9udFNldHRpbmdzIjp7IiRpZCI6IjE0NDgiLCJGb250U2l6ZSI6MTAsIkZvbnROYW1lIjoiQ2FsaWJyaSIsIklzQm9sZCI6ZmFsc2UsIklzSXRhbGljIjp0cnVlLCJJc1VuZGVybGluZWQiOmZhbHNlLCJQYXJlbnRTdHlsZSI6bnVsbH0sIkF1dG9TaXplIjowLCJGb3JlZ3JvdW5kIjp7IiRpZCI6IjE0NDkiLCJDb2xvciI6eyIkcmVmIjoiNjE5In19LCJNYXhXaWR0aCI6MjAwLjAsIk1heEhlaWdodCI6IkluZmluaXR5IiwiU21hcnRGb3JlZ3JvdW5kSXNBY3RpdmUiOmZhbHNlLCJIb3Jpem9udGFsQWxpZ25tZW50IjowLCJWZXJ0aWNhbEFsaWdubWVudCI6MCwiU21hcnRGb3JlZ3JvdW5kIjpudWxsLCJCYWNrZ3JvdW5kRmlsbFR5cGUiOjAsIk1hcmdpbiI6eyIkaWQiOiIxNDUwIiwiVG9wIjowLjAsIkxlZnQiOjAuMCwiUmlnaHQiOjAuMCwiQm90dG9tIjowLjB9LCJQYWRkaW5nIjp7IiRpZCI6IjE0NTEiLCJUb3AiOjAuMCwiTGVmdCI6MC4wLCJSaWdodCI6MC4wLCJCb3R0b20iOjAuMH0sIkJhY2tncm91bmQiOnsiJHJlZiI6IjYyMiJ9LCJJc1Zpc2libGUiOnRydWUsIldpZHRoIjowLjAsIkhlaWdodCI6MC4wLCJCb3JkZXJTdHlsZSI6eyIkaWQiOiIxNDUyIiwiTGluZUNvbG9yIjpudWxsLCJMaW5lV2VpZ2h0IjowLjAsIkxpbmVUeXBlIjowLCJQYXJlbnRTdHlsZSI6bnVsbH0sIlBhcmVudFN0eWxlIjpudWxsfSwiSG9yaXpvbnRhbENvbm5lY3RvclN0eWxlIjp7IiRpZCI6IjE0NTMiLCJMaW5lQ29sb3IiOnsiJHJlZiI6IjU3MiJ9LCJMaW5lV2VpZ2h0IjoxLjAsIkxpbmVUeXBlIjowLCJQYXJlbnRTdHlsZSI6bnVsbH0sIlZlcnRpY2FsQ29ubmVjdG9yU3R5bGUiOnsiJGlkIjoiMTQ1NCIsIkxpbmVDb2xvciI6eyIkcmVmIjoiNTc1In0sIkxpbmVXZWlnaHQiOjEuMCwiTGluZVR5cGUiOjAsIlBhcmVudFN0eWxlIjpudWxsfSwiTWFyZ2luIjpudWxsLCJTdGFydERhdGVQb3NpdGlvbiI6NiwiRW5kRGF0ZVBvc2l0aW9uIjo2LCJEYXRlSXNWaXNpYmxlIjpmYWxzZSwiVGl0bGVQb3NpdGlvbiI6MiwiRHVyYXRpb25Qb3NpdGlvbiI6NiwiUGVyY2VudGFnZUNvbXBsZXRlZFBvc2l0aW9uIjo2LCJTcGFjaW5nIjo1LCJJc0JlbG93VGltZWJhbmQiOmZhbHNlLCJQZXJjZW50YWdlQ29tcGxldGVTaGFwZU9wYWNpdHkiOjM1LCJTaGFwZVN0eWxlIjp7IiRpZCI6IjE0NTUiLCJNYXJnaW4iOnsiJGlkIjoiMTQ1NiIsIlRvcCI6MC4wLCJMZWZ0Ijo0LjAsIlJpZ2h0Ijo0LjAsIkJvdHRvbSI6MC4wfSwiUGFkZGluZyI6eyIkaWQiOiIxNDU3IiwiVG9wIjowLjAsIkxlZnQiOjAuMCwiUmlnaHQiOjAuMCwiQm90dG9tIjowLjB9LCJCYWNrZ3JvdW5kIjp7IiRpZCI6IjE0NTgiLCJDb2xvciI6eyIkaWQiOiIxNDU5IiwiQSI6MjU1LCJSIjoxMzMsIkciOjE5MywiQiI6NTh9fSwiSXNWaXNpYmxlIjp0cnVlLCJXaWR0aCI6MC4wLCJIZWlnaHQiOjE2LjAsIkJvcmRlclN0eWxlIjp7IiRpZCI6IjE0NjAiLCJMaW5lQ29sb3IiOnsiJHJlZiI6IjU4MiJ9LCJMaW5lV2VpZ2h0IjowLjAsIkxpbmVUeXBlIjowLCJQYXJlbnRTdHlsZSI6bnVsbH0sIlBhcmVudFN0eWxlIjpudWxsfSwiVGl0bGVTdHlsZSI6eyIkaWQiOiIxNDYxIiwiRm9udFNldHRpbmdzIjp7IiRpZCI6IjE0NjIiLCJGb250U2l6ZSI6MTEsIkZvbnROYW1lIjoiQ2FsaWJyaSIsIklzQm9sZCI6dHJ1ZSwiSXNJdGFsaWMiOmZhbHNlLCJJc1VuZGVybGluZWQiOmZhbHNlLCJQYXJlbnRTdHlsZSI6bnVsbH0sIkF1dG9TaXplIjowLCJGb3JlZ3JvdW5kIjp7IiRpZCI6IjE0NjMiLCJDb2xvciI6eyIkaWQiOiIxNDY0IiwiQSI6MjU1LCJSIjowLCJHIjowLCJCIjowfX0sIk1heFdpZHRoIjo3MjAuMCwiTWF4SGVpZ2h0IjoiSW5maW5pdHkiLCJTbWFydEZvcmVncm91bmRJc0FjdGl2ZSI6ZmFsc2UsIkhvcml6b250YWxBbGlnbm1lbnQiOjEsIlZlcnRpY2FsQWxpZ25tZW50IjowLCJTbWFydEZvcmVncm91bmQiOm51bGwsIkJhY2tncm91bmRGaWxsVHlwZSI6MCwiTWFyZ2luIjp7IiRpZCI6IjE0NjUiLCJUb3AiOjAuMCwiTGVmdCI6MC4wLCJSaWdodCI6MC4wLCJCb3R0b20iOjAuMH0sIlBhZGRpbmciOnsiJGlkIjoiMTQ2NiIsIlRvcCI6MC4wLCJMZWZ0IjowLjAsIlJpZ2h0IjowLjAsIkJvdHRvbSI6MC4wfSwiQmFja2dyb3VuZCI6eyIkaWQiOiIxNDY3IiwiQ29sb3IiOnsiJGlkIjoiMTQ2OCIsIkEiOjAsIlIiOjI1NSwiRyI6MjU1LCJCIjoyNTV9fSwiSXNWaXNpYmxlIjp0cnVlLCJXaWR0aCI6MC4wLCJIZWlnaHQiOjAuMCwiQm9yZGVyU3R5bGUiOnsiJGlkIjoiMTQ2OSIsIkxpbmVDb2xvciI6bnVsbCwiTGluZVdlaWdodCI6MC4wLCJMaW5lVHlwZSI6MCwiUGFyZW50U3R5bGUiOm51bGx9LCJQYXJlbnRTdHlsZSI6bnVsbH0sIkRhdGVTdHlsZSI6eyIkaWQiOiIxNDcwIiwiRm9udFNldHRpbmdzIjp7IiRpZCI6IjE0NzEiLCJGb250U2l6ZSI6OCwiRm9udE5hbWUiOiJDYWxpYnJpIiwiSXNCb2xkIjpmYWxzZSwiSXNJdGFsaWMiOmZhbHNlLCJJc1VuZGVybGluZWQiOmZhbHNlLCJQYXJlbnRTdHlsZSI6bnVsbH0sIkF1dG9TaXplIjowLCJGb3JlZ3JvdW5kIjp7IiRpZCI6IjE0NzIiLCJDb2xvciI6eyIkaWQiOiIxNDczIiwiQSI6MjU1LCJSIjo5LCJHIjozMywiQiI6NTl9fSwiTWF4V2lkdGgiOjIwMC4wLCJNYXhIZWlnaHQiOiJJbmZpbml0eSIsIlNtYXJ0Rm9yZWdyb3VuZElzQWN0aXZlIjpmYWxzZSwiSG9yaXpvbnRhbEFsaWdubWVudCI6MCwiVmVydGljYWxBbGlnbm1lbnQiOjAsIlNtYXJ0Rm9yZWdyb3VuZCI6bnVsbCwiQmFja2dyb3VuZEZpbGxUeXBlIjowLCJNYXJnaW4iOnsiJGlkIjoiMTQ3NCIsIlRvcCI6MC4wLCJMZWZ0IjowLjAsIlJpZ2h0IjowLjAsIkJvdHRvbSI6MC4wfSwiUGFkZGluZyI6eyIkaWQiOiIxNDc1IiwiVG9wIjowLjAsIkxlZnQiOjAuMCwiUmlnaHQiOjAuMCwiQm90dG9tIjowLjB9LCJCYWNrZ3JvdW5kIjp7IiRyZWYiOiI2NDcifSwiSXNWaXNpYmxlIjpmYWxzZSwiV2lkdGgiOjAuMCwiSGVpZ2h0IjowLjAsIkJvcmRlclN0eWxlIjp7IiRpZCI6IjE0NzYiLCJMaW5lQ29sb3IiOm51bGwsIkxpbmVXZWlnaHQiOjAuMCwiTGluZVR5cGUiOjAsIlBhcmVudFN0eWxlIjpudWxsfSwiUGFyZW50U3R5bGUiOm51bGx9LCJEYXRlRm9ybWF0Ijp7IiRpZCI6IjE0Nz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Q3OCIsIkZvcm1hdCI6MCwiSXNWaXNpYmxlIjpmYWxzZSwiTGFzdEtub3duVmlzaWJpbGl0eVN0YXRlIjpmYWxzZX0sIklzVmlzaWJsZSI6dHJ1ZSwiUGFyZW50U3R5bGUiOm51bGx9LCJJbmRleCI6MjMsIlNtYXJ0RHVyYXRpb25BY3RpdmF0ZWQiOmZhbHNlLCJEYXRlRm9ybWF0Ijp7IiRyZWYiOiIxNDc3In0sIldlZWtOdW1iZXJpbmciOnsiJGlkIjoiMTQ3OSIsIkZvcm1hdCI6MCwiSXNWaXNpYmxlIjpmYWxzZSwiTGFzdEtub3duVmlzaWJpbGl0eVN0YXRlIjpmYWxzZX0sIklkIjoiODhjY2QyYzQtZDMxOC00YjY0LWFjODktNjU4MDQ2NDZiMTEyIiwiSW1wb3J0SWQiOm51bGwsIlRpdGxlIjoiUUEgKyBSZWZpbmVtZW50IiwiTm90ZSI6bnVsbCwiSHlwZXJsaW5rIjp7IiRpZCI6IjE0ODAiLCJBZGRyZXNzIjoiIiwiU3ViQWRkcmVzcyI6IiJ9LCJJc0NoYW5nZWQiOmZhbHNlLCJJc05ldyI6ZmFsc2V9XSwiU3dpbWxhbmVzIjpbXSwiTXNQcm9qZWN0SXRlbXNUcmVlIjpudWxsLCJNZXRhZGF0YSI6eyIkaWQiOiIxNDgxIiwiUmVjZW50Q29sb3JzQ29sbGVjdGlvbiI6IltcIiNGRjVCOUJENVwiLFwiI0ZGRUQ3RDMxXCIsXCIjRkY1OTU5NTlcIixcIiNGRjk2RDY0MlwiXSIsIk1zcExhdGVzdEltcG9ydEl0ZW1zIjoie1wiJGlkXCI6XCIxXCIsXCJSb290XCI6e1wiSW1wb3J0SWRcIjpudWxsLFwiSXNJbXBvcnRlZFwiOmZhbHNlLFwiQ2hpbGRyZW5cIjpbXX19IiwiTXNwU3luY0J5VWlkIjoiRmFsc2UiLCJNc3BDb2x1bW5zTWFwcGluZyI6Ilt7XCIkaWRcIjpcIjFcIixcIlNlbGVjdGVkTWFwcGluZ1wiOjEsXCJDb2x1bW5IZWFkZXJcIjpcIlN3aW1sYW5lXCJ9LHtcIiRpZFwiOlwiMlwiLFwiU2VsZWN0ZWRNYXBwaW5nXCI6MixcIkNvbHVtbkhlYWRlclwiOlwiTmFtZVwifSx7XCIkaWRcIjpcIjNcIixcIlNlbGVjdGVkTWFwcGluZ1wiOjMsXCJDb2x1bW5IZWFkZXJcIjpcIlN0YXJ0XCJ9LHtcIiRpZFwiOlwiNFwiLFwiU2VsZWN0ZWRNYXBwaW5nXCI6NCxcIkNvbHVtbkhlYWRlclwiOlwiRmluaXNoXCJ9LHtcIiRpZFwiOlwiNVwiLFwiU2VsZWN0ZWRNYXBwaW5nXCI6NSxcIkNvbHVtbkhlYWRlclwiOlwiUGVyY2VudENvbXBsZXRlXCJ9XSIsIlNvdXJjZVRoZW1lIjoie1wiJGlkXCI6XCIxXCIsXCJJZFwiOlwiMTMwYjE0ZTMtNGRmZC00ZThiLWIwNzYtNDAxYTUzOTJiMjcxXCIsXCJDYXRlZ29yeVwiOjIsXCJDdWx0dXJlSW5mb05hbWVcIjpcImVuLVVTXCIsXCJWZXJzaW9uXCI6e1wiJGlkXCI6XCIyXCIsXCJUaGVtZURvbVZlcnNpb25cIjpcIjEuMS4wXCJ9LFwiU3R5bGVcIjp7XCIkaWRcIjpcIjNcIixcIlRpbWViYW5kU3R5bGVcIjp7XCIkaWRcIjpcIjRcIixcIlJpZ2h0RW5kQ2Fwc1N0eWxlXCI6e1wiJGlkXCI6XCI1XCIsXCJGb250U2V0dGluZ3NcIjp7XCIkaWRcIjpcIjZcIixcIkZvbnRTaXplXCI6MTgsXCJGb250TmFtZVwiOlwiQ2FsaWJyaVwiLFwiSXNCb2xkXCI6dHJ1ZSxcIklzSXRhbGljXCI6ZmFsc2UsXCJJc1VuZGVybGluZWRcIjpmYWxzZX0sXCJGb3JlZ3JvdW5kXCI6e1wiJGlkXCI6XCI3XCIsXCJDb2xvclwiOntcIiRpZFwiOlwiOFwiLFwiQVwiOjI1NSxcIlJcIjoxODksXCJHXCI6NTgsXCJCXCI6NDh9fSxcIkhvcml6b250YWxBbGlnbm1lbnRcIjowLFwiSXNWaXNpYmxlXCI6ZmFsc2V9LFwiTGVmdEVuZENhcHNTdHlsZVwiOntcIiRpZFwiOlwiOVwiLFwiRm9udFNldHRpbmdzXCI6e1wiJGlkXCI6XCIxMFwiLFwiRm9udFNpemVcIjoxOCxcIkZvbnROYW1lXCI6XCJDYWxpYnJpXCIsXCJJc0JvbGRcIjp0cnVlLFwiSXNJdGFsaWNcIjpmYWxzZSxcIklzVW5kZXJsaW5lZFwiOmZhbHNlfSxcIkZvcmVncm91bmRcIjp7XCIkaWRcIjpcIjExXCIsXCJDb2xvclwiOntcIiRpZFwiOlwiMTJcIixcIkFcIjoyNTUsXCJSXCI6MTg5LFwiR1wiOjU4LFwiQlwiOjQ4fX0sXCJIb3Jpem9udGFsQWxpZ25tZW50XCI6MCxcIklzVmlzaWJsZVwiOmZhbHNlfSxcIlRvZGF5TWFya2VyU3R5bGVcIjp7XCIkaWRcIjpcIjEzXCIsXCJUb2RheVRleHRTdHlsZVwiOntcIiRpZFwiOlwiMTRcIixcIkZvbnRTZXR0aW5nc1wiOntcIiRpZFwiOlwiMTVcIixcIkZvbnRTaXplXCI6MTIsXCJGb250TmFtZVwiOlwiQ2FsaWJyaVwiLFwiSXNCb2xkXCI6ZmFsc2UsXCJJc0l0YWxpY1wiOmZhbHNlLFwiSXNVbmRlcmxpbmVkXCI6ZmFsc2V9LFwiRm9yZWdyb3VuZFwiOntcIiRpZFwiOlwiMTZcIixcIkNvbG9yXCI6e1wiJGlkXCI6XCIxN1wiLFwiQVwiOjI1NSxcIlJcIjowLFwiR1wiOjAsXCJCXCI6MH19LFwiSG9yaXpvbnRhbEFsaWdubWVudFwiOjAsXCJJc1Zpc2libGVcIjp0cnVlfSxcIlRvZGF5TWFya2VyU2hhcGVTdHlsZVwiOntcIiRpZFwiOlwiMThcIixcIk1hcmdpblwiOntcIiRpZFwiOlwiMTlcIixcIlRvcFwiOjAuMCxcIkxlZnRcIjowLjAsXCJSaWdodFwiOjAuMCxcIkJvdHRvbVwiOjAuMH0sXCJQYWRkaW5nXCI6e1wiJGlkXCI6XCIyMFwiLFwiVG9wXCI6MC4wLFwiTGVmdFwiOjAuMCxcIlJpZ2h0XCI6MC4wLFwiQm90dG9tXCI6MC4wfSxcIkJhY2tncm91bmRcIjp7XCIkaWRcIjpcIjIxXCIsXCJDb2xvclwiOntcIiRpZFwiOlwiMjJcIixcIkFcIjoyNTUsXCJSXCI6MjU1LFwiR1wiOjAsXCJCXCI6MH19LFwiSXNWaXNpYmxlXCI6dHJ1ZSxcIldpZHRoXCI6MC4wLFwiSGVpZ2h0XCI6MC4wLFwiQm9yZGVyU3R5bGVcIjpudWxsfSxcIlRvZGF5TWFya2VyUG9zaXRpb25cIjozLFwiSXNWaXNpYmxlXCI6dHJ1ZX0sXCJTY2FsZVN0eWxlXCI6e1wiJGlkXCI6XCIyM1wiLFwiU2hvd1NlZ21lbnRTZXBhcmF0b3JzXCI6ZmFsc2UsXCJTZWdtZW50U2VwYXJhdG9yT3BhY2l0eVwiOjMwLFwiU2hhcGVcIjozLFwiU2VnbWVudFRleHRTdHlsZVwiOntcIiRpZFwiOlwiMjRcIixcIkZvbnRTZXR0aW5nc1wiOntcIiRpZFwiOlwiMjVcIixcIkZvbnRTaXplXCI6MTIsXCJGb250TmFtZVwiOlwiQ2FsaWJyaVwiLFwiSXNCb2xkXCI6ZmFsc2UsXCJJc0l0YWxpY1wiOmZhbHNlLFwiSXNVbmRlcmxpbmVkXCI6ZmFsc2V9LFwiRm9yZWdyb3VuZFwiOntcIiRpZFwiOlwiMjZcIixcIkNvbG9yXCI6e1wiJGlkXCI6XCIyN1wiLFwiQVwiOjI1NSxcIlJcIjoyMzEsXCJHXCI6MjMwLFwiQlwiOjIzMH19LFwiSG9yaXpvbnRhbEFsaWdubWVudFwiOjAsXCJJc1Zpc2libGVcIjp0cnVlfSxcIlNoYXBlU3R5bGVcIjp7XCIkaWRcIjpcIjI4XCIsXCJNYXJnaW5cIjp7XCIkaWRcIjpcIjI5XCIsXCJUb3BcIjowLjAsXCJMZWZ0XCI6MTAuMCxcIlJpZ2h0XCI6MTAuMCxcIkJvdHRvbVwiOjAuMH0sXCJQYWRkaW5nXCI6e1wiJGlkXCI6XCIzMFwiLFwiVG9wXCI6My4wLFwiTGVmdFwiOjAuMCxcIlJpZ2h0XCI6MC4wLFwiQm90dG9tXCI6My4wfSxcIkJhY2tncm91bmRcIjp7XCIkaWRcIjpcIjMxXCIsXCJDb2xvclwiOntcIiRpZFwiOlwiMzJcIixcIkFcIjoyNTUsXCJSXCI6MCxcIkdcIjowLFwiQlwiOjB9fSxcIklzVmlzaWJsZVwiOnRydWUsXCJXaWR0aFwiOjg1OC4wLFwiSGVpZ2h0XCI6MjAuMCxcIkJvcmRlclN0eWxlXCI6e1wiJGlkXCI6XCIzM1wiLFwiTGluZVN0eWxlXCI6e1wiJGlkXCI6XCIzNFwiLFwiTGluZUNvbG9yXCI6e1wiJGlkXCI6XCIzNVwiLFwiQ29sb3JcIjp7XCIkaWRcIjpcIjM2XCIsXCJBXCI6MjU1LFwiUlwiOjI1NSxcIkdcIjowLFwiQlwiOjB9fSxcIkxpbmVXZWlnaHRcIjowLjAsXCJMaW5lVHlwZVwiOjB9LFwiSXNWaXNpYmxlXCI6ZmFsc2V9fX0sXCJFbGFwc2VkVGltZVN0eWxlXCI6e1wiJGlkXCI6XCIzN1wiLFwiRWxhcHNlZFRpbWVCYWNrZ3JvdW5kXCI6e1wiJGlkXCI6XCIzOFwiLFwiQ29sb3JcIjp7XCIkaWRcIjpcIjM5XCIsXCJBXCI6MTkxLFwiUlwiOjI1NSxcIkdcIjowLFwiQlwiOjB9fSxcIkVsYXBzZWRUaW1lRm9ybWF0XCI6MSxcIklzVmlzaWJsZVwiOnRydWV9LFwiTWFyZ2luXCI6e1wiJGlkXCI6XCI0MFwiLFwiVG9wXCI6MC4wLFwiTGVmdFwiOjEwLjAsXCJSaWdodFwiOjEwLjAsXCJCb3R0b21cIjowLjB9LFwiUGFkZGluZ1wiOntcIiRpZFwiOlwiNDFcIixcIlRvcFwiOjAuMCxcIkxlZnRcIjowLjAsXCJSaWdodFwiOjAuMCxcIkJvdHRvbVwiOjAuMH0sXCJCYWNrZ3JvdW5kXCI6e1wiJGlkXCI6XCI0MlwiLFwiQ29sb3JcIjp7XCIkaWRcIjpcIjQzXCIsXCJBXCI6MjU1LFwiUlwiOjExNSxcIkdcIjoxMTUsXCJCXCI6MTE1fX0sXCJJc1Zpc2libGVcIjpmYWxzZSxcIldpZHRoXCI6MC4wLFwiSGVpZ2h0XCI6MC4wLFwiQm9yZGVyU3R5bGVcIjpudWxsfSxcIlRhc2tTdHlsZVwiOntcIiRpZFwiOlwiNDRcIixcIlNoYXBlXCI6NixcIlNoYXBlVGhpY2tuZXNzXCI6MSxcIkR1cmF0aW9uRm9ybWF0XCI6MCxcIlBlcmNlbnRhZ2VDb21wbGV0ZVRleHRTdHlsZVwiOntcIiRpZFwiOlwiNDVcIixcIkZvbnRTZXR0aW5nc1wiOntcIiRpZFwiOlwiNDZcIixcIkZvbnRTaXplXCI6MTAsXCJGb250TmFtZVwiOlwiQ2FsaWJyaVwiLFwiSXNCb2xkXCI6ZmFsc2UsXCJJc0l0YWxpY1wiOmZhbHNlLFwiSXNVbmRlcmxpbmVkXCI6ZmFsc2V9LFwiRm9yZWdyb3VuZFwiOntcIiRpZFwiOlwiNDdcIixcIkNvbG9yXCI6e1wiJGlkXCI6XCI0OFwiLFwiQVwiOjI1NSxcIlJcIjoxOTIsXCJHXCI6ODAsXCJCXCI6Nzd9fSxcIkhvcml6b250YWxBbGlnbm1lbnRcIjoxLFwiSXNWaXNpYmxlXCI6dHJ1ZX0sXCJQZXJjZW50YWdlQ29tcGxldGVIaWdobGlnaHRTdHlsZVwiOntcIiRpZFwiOlwiNDlcIixcIkJhY2tncm91bmRcIjp7XCIkaWRcIjpcIjUwXCIsXCJDb2xvclwiOntcIiRpZFwiOlwiNTFcIixcIkFcIjo4OSxcIlJcIjowLFwiR1wiOjAsXCJCXCI6MH19fSxcIkR1cmF0aW9uU3R5bGVcIjp7XCIkaWRcIjpcIjUyXCIsXCJGb250U2V0dGluZ3NcIjp7XCIkaWRcIjpcIjUzXCIsXCJGb250U2l6ZVwiOjEyLFwiRm9udE5hbWVcIjpcIkNhbGlicmlcIixcIklzQm9sZFwiOnRydWUsXCJJc0l0YWxpY1wiOnRydWUsXCJJc1VuZGVybGluZWRcIjp0cnVlfSxcIkZvcmVncm91bmRcIjp7XCIkaWRcIjpcIjU0XCIsXCJDb2xvclwiOntcIiRpZFwiOlwiNTVcIixcIkFcIjoyNTUsXCJSXCI6MTE1LFwiR1wiOjExNSxcIkJcIjoxMTV9fSxcIkhvcml6b250YWxBbGlnbm1lbnRcIjowLFwiSXNWaXNpYmxlXCI6dHJ1ZX0sXCJIb3Jpem9udGFsQ29ubmVjdG9yU3R5bGVcIjp7XCIkaWRcIjpcIjU2XCIsXCJMaW5lU3R5bGVcIjp7XCIkaWRcIjpcIjU3XCIsXCJMaW5lQ29sb3JcIjp7XCIkaWRcIjpcIjU4XCIsXCJDb2xvclwiOntcIiRpZFwiOlwiNTlcIixcIkFcIjoyNTUsXCJSXCI6MjA0LFwiR1wiOjIwNCxcIkJcIjoyMDR9fSxcIkxpbmVXZWlnaHRcIjoxLjAsXCJMaW5lVHlwZVwiOjB9LFwiSXNWaXNpYmxlXCI6dHJ1ZX0sXCJWZXJ0aWNhbENvbm5lY3RvclN0eWxlXCI6e1wiJGlkXCI6XCI2MFwiLFwiTGluZVN0eWxlXCI6e1wiJGlkXCI6XCI2MVwiLFwiTGluZUNvbG9yXCI6e1wiJGlkXCI6XCI2MlwiLFwiQ29sb3JcIjp7XCIkaWRcIjpcIjYzXCIsXCJBXCI6MjU1LFwiUlwiOjIwNCxcIkdcIjoyMDQsXCJCXCI6MjA0fX0sXCJMaW5lV2VpZ2h0XCI6MS4wLFwiTGluZVR5cGVcIjowfSxcIklzVmlzaWJsZVwiOnRydWV9LFwiTWFyZ2luXCI6e1wiJGlkXCI6XCI2NFwiLFwiVG9wXCI6MC4wLFwiTGVmdFwiOjAuMCxcIlJpZ2h0XCI6MC4wLFwiQm90dG9tXCI6MC4wfSxcIlN0YXJ0RGF0ZVBvc2l0aW9uXCI6MCxcIkVuZERhdGVQb3NpdGlvblwiOjAsXCJUaXRsZVBvc2l0aW9uXCI6MixcIkR1cmF0aW9uUG9zaXRpb25cIjo0LFwiUGVyY2VudGFnZUNvbXBsZXRlZFBvc2l0aW9uXCI6MixcIlNwYWNpbmdcIjo1LFwiSXNCZWxvd1RpbWViYW5kXCI6ZmFsc2UsXCJTaGFwZVN0eWxlXCI6e1wiJGlkXCI6XCI2NVwiLFwiTWFyZ2luXCI6e1wiJGlkXCI6XCI2NlwiLFwiVG9wXCI6MC4wLFwiTGVmdFwiOjQuMCxcIlJpZ2h0XCI6NC4wLFwiQm90dG9tXCI6MC4wfSxcIlBhZGRpbmdcIjp7XCIkaWRcIjpcIjY3XCIsXCJUb3BcIjowLjAsXCJMZWZ0XCI6MC4wLFwiUmlnaHRcIjowLjAsXCJCb3R0b21cIjowLjB9LFwiQmFja2dyb3VuZFwiOntcIiRpZFwiOlwiNjhcIixcIkNvbG9yXCI6e1wiJGlkXCI6XCI2OVwiLFwiQVwiOjI1NSxcIlJcIjo4OSxcIkdcIjo4OSxcIkJcIjo4OX19LFwiSXNWaXNpYmxlXCI6dHJ1ZSxcIldpZHRoXCI6MC4wLFwiSGVpZ2h0XCI6MTYuMCxcIkJvcmRlclN0eWxlXCI6e1wiJGlkXCI6XCI3MFwiLFwiTGluZVN0eWxlXCI6e1wiJGlkXCI6XCI3MVwiLFwiTGluZUNvbG9yXCI6e1wiJGlkXCI6XCI3MlwiLFwiQ29sb3JcIjp7XCIkaWRcIjpcIjczXCIsXCJBXCI6MjU1LFwiUlwiOjIzNCxcIkdcIjoyMixcIkJcIjozMH19LFwiTGluZVdlaWdodFwiOjIuMCxcIkxpbmVUeXBlXCI6MH0sXCJJc1Zpc2libGVcIjpmYWxzZX19LFwiVGl0bGVTdHlsZVwiOntcIiRpZFwiOlwiNzRcIixcIkZvbnRTZXR0aW5nc1wiOntcIiRpZFwiOlwiNzVcIixcIkZvbnRTaXplXCI6MTIsXCJGb250TmFtZVwiOlwiQ2FsaWJyaVwiLFwiSXNCb2xkXCI6dHJ1ZSxcIklzSXRhbGljXCI6ZmFsc2UsXCJJc1VuZGVybGluZWRcIjpmYWxzZX0sXCJGb3JlZ3JvdW5kXCI6e1wiJGlkXCI6XCI3NlwiLFwiQ29sb3JcIjp7XCIkaWRcIjpcIjc3XCIsXCJBXCI6MjU1LFwiUlwiOjI1NSxcIkdcIjoyNTUsXCJCXCI6MjU1fX0sXCJIb3Jpem9udGFsQWxpZ25tZW50XCI6MSxcIklzVmlzaWJsZVwiOnRydWV9LFwiRGF0ZVN0eWxlXCI6e1wiJGlkXCI6XCI3OFwiLFwiRm9udFNldHRpbmdzXCI6e1wiJGlkXCI6XCI3OVwiLFwiRm9udFNpemVcIjoxMCxcIkZvbnROYW1lXCI6XCJDYWxpYnJpXCIsXCJJc0JvbGRcIjp0cnVlLFwiSXNJdGFsaWNcIjpmYWxzZSxcIklzVW5kZXJsaW5lZFwiOmZhbHNlfSxcIkZvcmVncm91bmRcIjp7XCIkaWRcIjpcIjgwXCIsXCJDb2xvclwiOntcIiRpZFwiOlwiODFcIixcIkFcIjoyNTUsXCJSXCI6MCxcIkdcIjowLFwiQlwiOjB9fSxcIkhvcml6b250YWxBbGlnbm1lbnRcIjowLFwiSXNWaXNpYmxlXCI6dHJ1ZX0sXCJEYXRlRm9ybWF0XCI6e1wiJGlkXCI6XCI4Ml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4M1wiLFwiRm9ybWF0XCI6MCxcIklzVmlzaWJsZVwiOmZhbHNlLFwiTGFzdEtub3duVmlzaWJpbGl0eVN0YXRlXCI6ZmFsc2V9fSxcIk1pbGVzdG9uZVN0eWxlXCI6e1wiJGlkXCI6XCI4NFwiLFwiU2hhcGVcIjo5LFwiSXNCZWxvd1RpbWViYW5kXCI6dHJ1ZSxcIlNoYXBlU2l6ZVwiOjEsXCJQYWRkaW5nXCI6e1wiJGlkXCI6XCI4NVwiLFwiVG9wXCI6Ny4wLFwiTGVmdFwiOjMuMCxcIlJpZ2h0XCI6MC4wLFwiQm90dG9tXCI6Mi4wfSxcIlNoYXBlU3R5bGVcIjp7XCIkaWRcIjpcIjg2XCIsXCJNYXJnaW5cIjp7XCIkaWRcIjpcIjg3XCIsXCJUb3BcIjowLjAsXCJMZWZ0XCI6MC4wLFwiUmlnaHRcIjowLjAsXCJCb3R0b21cIjowLjB9LFwiUGFkZGluZ1wiOntcIiRpZFwiOlwiODhcIixcIlRvcFwiOjAuMCxcIkxlZnRcIjowLjAsXCJSaWdodFwiOjAuMCxcIkJvdHRvbVwiOjAuMH0sXCJCYWNrZ3JvdW5kXCI6e1wiJGlkXCI6XCI4OVwiLFwiQ29sb3JcIjp7XCIkaWRcIjpcIjkwXCIsXCJBXCI6MjU1LFwiUlwiOjEzMyxcIkdcIjoxOTMsXCJCXCI6NTh9fSxcIklzVmlzaWJsZVwiOnRydWUsXCJXaWR0aFwiOjE4LjAsXCJIZWlnaHRcIjoyMC4wLFwiQm9yZGVyU3R5bGVcIjp7XCIkaWRcIjpcIjkxXCIsXCJMaW5lU3R5bGVcIjp7XCIkaWRcIjpcIjkyXCIsXCJMaW5lQ29sb3JcIjp7XCIkaWRcIjpcIjkzXCIsXCJDb2xvclwiOntcIiRpZFwiOlwiOTRcIixcIkFcIjoyNTUsXCJSXCI6MjM0LFwiR1wiOjIyLFwiQlwiOjMwfX0sXCJMaW5lV2VpZ2h0XCI6Mi4wLFwiTGluZVR5cGVcIjowfSxcIklzVmlzaWJsZVwiOmZhbHNlfX0sXCJUaXRsZVN0eWxlXCI6e1wiJGlkXCI6XCI5NVwiLFwiRm9udFNldHRpbmdzXCI6e1wiJGlkXCI6XCI5NlwiLFwiRm9udFNpemVcIjoxMSxcIkZvbnROYW1lXCI6XCJDYWxpYnJpXCIsXCJJc0JvbGRcIjp0cnVlLFwiSXNJdGFsaWNcIjpmYWxzZSxcIklzVW5kZXJsaW5lZFwiOmZhbHNlfSxcIkZvcmVncm91bmRcIjp7XCIkaWRcIjpcIjk3XCIsXCJDb2xvclwiOntcIiRpZFwiOlwiOThcIixcIkFcIjoyNTUsXCJSXCI6MCxcIkdcIjowLFwiQlwiOjB9fSxcIkhvcml6b250YWxBbGlnbm1lbnRcIjoxLFwiSXNWaXNpYmxlXCI6dHJ1ZX0sXCJEYXRlU3R5bGVcIjp7XCIkaWRcIjpcIjk5XCIsXCJGb250U2V0dGluZ3NcIjp7XCIkaWRcIjpcIjEwMFwiLFwiRm9udFNpemVcIjoxMCxcIkZvbnROYW1lXCI6XCJDYWxpYnJpXCIsXCJJc0JvbGRcIjpmYWxzZSxcIklzSXRhbGljXCI6ZmFsc2UsXCJJc1VuZGVybGluZWRcIjpmYWxzZX0sXCJGb3JlZ3JvdW5kXCI6e1wiJGlkXCI6XCIxMDFcIixcIkNvbG9yXCI6e1wiJGlkXCI6XCIxMDJcIixcIkFcIjoyNTUsXCJSXCI6MTE1LFwiR1wiOjExNSxcIkJcIjoxMTV9fSxcIkhvcml6b250YWxBbGlnbm1lbnRcIjoxLFwiSXNWaXNpYmxlXCI6dHJ1ZX0sXCJEYXRlRm9ybWF0XCI6e1wiJGlkXCI6XCIxMDN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MTA0XCIsXCJGb3JtYXRcIjowLFwiSXNWaXNpYmxlXCI6ZmFsc2UsXCJMYXN0S25vd25WaXNpYmlsaXR5U3RhdGVcIjpmYWxzZX19LFwiTW90U3R5bGVcIjp7XCIkaWRcIjpcIjEwNVwiLFwiU2hhcGVcIjo5LFwiU2hhcGVTaXplXCI6MSxcIkRldGFpbHNTcGFjaW5nXCI6Mi4wLFwiUGFkZGluZ1wiOntcIiRpZFwiOlwiMTA2XCIsXCJUb3BcIjo3LjAsXCJMZWZ0XCI6My4wLFwiUmlnaHRcIjowLjAsXCJCb3R0b21cIjoyLjB9LFwiUG9zaXRpb25PblRhc2tcIjoxLFwiU2hhcGVTdHlsZVwiOntcIiRpZFwiOlwiMTA3XCIsXCJNYXJnaW5cIjp7XCIkaWRcIjpcIjEwOFwiLFwiVG9wXCI6MC4wLFwiTGVmdFwiOjAuMCxcIlJpZ2h0XCI6MC4wLFwiQm90dG9tXCI6MC4wfSxcIlBhZGRpbmdcIjp7XCIkaWRcIjpcIjEwOVwiLFwiVG9wXCI6MC4wLFwiTGVmdFwiOjAuMCxcIlJpZ2h0XCI6MC4wLFwiQm90dG9tXCI6MC4wfSxcIkJhY2tncm91bmRcIjp7XCIkaWRcIjpcIjExMFwiLFwiQ29sb3JcIjp7XCIkaWRcIjpcIjExMVwiLFwiQVwiOjI1NSxcIlJcIjoxMzMsXCJHXCI6MTkzLFwiQlwiOjU4fX0sXCJJc1Zpc2libGVcIjp0cnVlLFwiV2lkdGhcIjoxOC4wLFwiSGVpZ2h0XCI6MjAuMCxcIkJvcmRlclN0eWxlXCI6e1wiJGlkXCI6XCIxMTJcIixcIkxpbmVTdHlsZVwiOntcIiRpZFwiOlwiMTEzXCIsXCJMaW5lQ29sb3JcIjp7XCIkaWRcIjpcIjExNFwiLFwiQ29sb3JcIjp7XCIkaWRcIjpcIjExNVwiLFwiQVwiOjI1NSxcIlJcIjoyMzQsXCJHXCI6MjIsXCJCXCI6MzB9fSxcIkxpbmVXZWlnaHRcIjowLjAsXCJMaW5lVHlwZVwiOjB9LFwiSXNWaXNpYmxlXCI6ZmFsc2V9fSxcIlRpdGxlU3R5bGVcIjp7XCIkaWRcIjpcIjExNlwiLFwiRm9udFNldHRpbmdzXCI6e1wiJGlkXCI6XCIxMTdcIixcIkZvbnRTaXplXCI6MTEsXCJGb250TmFtZVwiOlwiQ2FsaWJyaVwiLFwiSXNCb2xkXCI6dHJ1ZSxcIklzSXRhbGljXCI6ZmFsc2UsXCJJc1VuZGVybGluZWRcIjpmYWxzZX0sXCJGb3JlZ3JvdW5kXCI6e1wiJGlkXCI6XCIxMThcIixcIkNvbG9yXCI6e1wiJGlkXCI6XCIxMTlcIixcIkFcIjoyNTUsXCJSXCI6MCxcIkdcIjowLFwiQlwiOjB9fSxcIkhvcml6b250YWxBbGlnbm1lbnRcIjoxLFwiSXNWaXNpYmxlXCI6dHJ1ZX0sXCJEYXRlU3R5bGVcIjp7XCIkaWRcIjpcIjEyMFwiLFwiRm9udFNldHRpbmdzXCI6e1wiJGlkXCI6XCIxMjFcIixcIkZvbnRTaXplXCI6MTAsXCJGb250TmFtZVwiOlwiQ2FsaWJyaVwiLFwiSXNCb2xkXCI6ZmFsc2UsXCJJc0l0YWxpY1wiOmZhbHNlLFwiSXNVbmRlcmxpbmVkXCI6ZmFsc2V9LFwiRm9yZWdyb3VuZFwiOntcIiRpZFwiOlwiMTIyXCIsXCJDb2xvclwiOntcIiRpZFwiOlwiMTIzXCIsXCJBXCI6MjU1LFwiUlwiOjExNSxcIkdcIjoxMTUsXCJCXCI6MTE1fX0sXCJIb3Jpem9udGFsQWxpZ25tZW50XCI6MSxcIklzVmlzaWJsZVwiOnRydWV9LFwiRGF0ZUZvcm1hdFwiOntcIiRpZFwiOlwiMTI0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EyNVwiLFwiRm9ybWF0XCI6MCxcIklzVmlzaWJsZVwiOmZhbHNlLFwiTGFzdEtub3duVmlzaWJpbGl0eVN0YXRlXCI6ZmFsc2V9fSxcIlN3aW1sYW5lVjJTdHlsZVwiOntcIiRpZFwiOlwiMTI2XCIsXCJTdHlsZUlkXCI6XCIxNTBjNDI3NS01MTAwLTQ0MDMtYWE4Mi0xYWMxNjJiYWQyYmRcIixcIk5hbWVcIjpcIlN3aW1sYW5lIFN0eWxlIDFcIixcIkhlYWRlclN0eWxlXCI6e1wiJGlkXCI6XCIxMjdcIixcIlRleHRTdHlsZVwiOntcIiRpZFwiOlwiMTI4XCIsXCJGb250U2V0dGluZ3NcIjp7XCIkaWRcIjpcIjEyOVwiLFwiRm9udFNpemVcIjoxMixcIkZvbnROYW1lXCI6XCJDYWxpYnJpXCIsXCJJc0JvbGRcIjpmYWxzZSxcIklzSXRhbGljXCI6ZmFsc2UsXCJJc1VuZGVybGluZWRcIjpmYWxzZX0sXCJGb3JlZ3JvdW5kXCI6e1wiJGlkXCI6XCIxMzBcIixcIkNvbG9yXCI6e1wiJGlkXCI6XCIxMzFcIixcIkFcIjoyNTUsXCJSXCI6MjU1LFwiR1wiOjI1NSxcIkJcIjoyNTV9fSxcIkhvcml6b250YWxBbGlnbm1lbnRcIjowLFwiSXNWaXNpYmxlXCI6dHJ1ZX0sXCJSZWN0YW5nbGVTdHlsZVwiOntcIiRpZFwiOlwiMTMyXCIsXCJNYXJnaW5cIjp7XCIkaWRcIjpcIjEzM1wiLFwiVG9wXCI6MC4wLFwiTGVmdFwiOjAuMCxcIlJpZ2h0XCI6MC4wLFwiQm90dG9tXCI6MC4wfSxcIlBhZGRpbmdcIjp7XCIkaWRcIjpcIjEzNFwiLFwiVG9wXCI6MC4wLFwiTGVmdFwiOjAuMCxcIlJpZ2h0XCI6MC4wLFwiQm90dG9tXCI6MC4wfSxcIkJhY2tncm91bmRcIjp7XCIkaWRcIjpcIjEzNVwiLFwiQ29sb3JcIjp7XCIkaWRcIjpcIjEzNlwiLFwiQVwiOjI1NSxcIlJcIjo4OSxcIkdcIjo4OSxcIkJcIjo4OX19LFwiSXNWaXNpYmxlXCI6dHJ1ZSxcIldpZHRoXCI6MC4wLFwiSGVpZ2h0XCI6MC4wLFwiQm9yZGVyU3R5bGVcIjp7XCIkaWRcIjpcIjEzN1wiLFwiTGluZVN0eWxlXCI6e1wiJGlkXCI6XCIxMzhcIixcIkxpbmVDb2xvclwiOntcIiRpZFwiOlwiMTM5XCIsXCJDb2xvclwiOntcIiRpZFwiOlwiMTQwXCIsXCJBXCI6MjU1LFwiUlwiOjI1NSxcIkdcIjowLFwiQlwiOjB9fSxcIkxpbmVXZWlnaHRcIjowLjAsXCJMaW5lVHlwZVwiOjB9LFwiSXNWaXNpYmxlXCI6ZmFsc2V9fX0sXCJCYWNrZ3JvdW5kU3R5bGVcIjp7XCIkaWRcIjpcIjE0MVwiLFwiTWFyZ2luXCI6e1wiJGlkXCI6XCIxNDJcIixcIlRvcFwiOjAuMCxcIkxlZnRcIjowLjAsXCJSaWdodFwiOjAuMCxcIkJvdHRvbVwiOjAuMH0sXCJQYWRkaW5nXCI6e1wiJGlkXCI6XCIxNDNcIixcIlRvcFwiOjAuMCxcIkxlZnRcIjowLjAsXCJSaWdodFwiOjAuMCxcIkJvdHRvbVwiOjAuMH0sXCJCYWNrZ3JvdW5kXCI6e1wiJGlkXCI6XCIxNDRcIixcIkNvbG9yXCI6e1wiJGlkXCI6XCIxNDVcIixcIkFcIjo1MSxcIlJcIjo4OSxcIkdcIjo4OSxcIkJcIjo4OX19LFwiSXNWaXNpYmxlXCI6dHJ1ZSxcIldpZHRoXCI6MC4wLFwiSGVpZ2h0XCI6MC4wLFwiQm9yZGVyU3R5bGVcIjp7XCIkaWRcIjpcIjE0NlwiLFwiTGluZVN0eWxlXCI6e1wiJGlkXCI6XCIxNDdcIixcIkxpbmVDb2xvclwiOntcIiRpZFwiOlwiMTQ4XCIsXCJDb2xvclwiOntcIiRpZFwiOlwiMTQ5XCIsXCJBXCI6MjU1LFwiUlwiOjIzNCxcIkdcIjoyMixcIkJcIjozMH19LFwiTGluZVdlaWdodFwiOjAuMCxcIkxpbmVUeXBlXCI6MH0sXCJJc1Zpc2libGVcIjpmYWxzZX19LFwiSXNBYm92ZVRpbWViYW5kXCI6ZmFsc2UsXCJTcGFjaW5nXCI6NSxcIkRlZmF1bHRTd2ltbGFuZUFjdGl2aXR5U3R5bGVcIjp7XCIkaWRcIjpcIjE1MFwiLFwiSGVhZGVyU3R5bGVcIjp7XCIkaWRcIjpcIjE1MVwiLFwiVGV4dFN0eWxlXCI6e1wiJGlkXCI6XCIxNTJcIixcIkZvbnRTZXR0aW5nc1wiOntcIiRpZFwiOlwiMTUzXCIsXCJGb250U2l6ZVwiOjExLFwiRm9udE5hbWVcIjpcIkNhbGlicmlcIixcIklzQm9sZFwiOmZhbHNlLFwiSXNJdGFsaWNcIjpmYWxzZSxcIklzVW5kZXJsaW5lZFwiOmZhbHNlfSxcIkZvcmVncm91bmRcIjp7XCIkaWRcIjpcIjE1NFwiLFwiQ29sb3JcIjp7XCIkaWRcIjpcIjE1NVwiLFwiQVwiOjI1NSxcIlJcIjowLFwiR1wiOjAsXCJCXCI6MH19LFwiSG9yaXpvbnRhbEFsaWdubWVudFwiOjAsXCJJc1Zpc2libGVcIjp0cnVlfSxcIlJlY3RhbmdsZVN0eWxlXCI6e1wiJGlkXCI6XCIxNTZcIixcIk1hcmdpblwiOntcIiRpZFwiOlwiMTU3XCIsXCJUb3BcIjowLjAsXCJMZWZ0XCI6MC4wLFwiUmlnaHRcIjowLjAsXCJCb3R0b21cIjowLjB9LFwiUGFkZGluZ1wiOntcIiRpZFwiOlwiMTU4XCIsXCJUb3BcIjowLjAsXCJMZWZ0XCI6MC4wLFwiUmlnaHRcIjowLjAsXCJCb3R0b21cIjowLjB9LFwiQmFja2dyb3VuZFwiOntcIiRpZFwiOlwiMTU5XCIsXCJDb2xvclwiOntcIiRpZFwiOlwiMTYwXCIsXCJBXCI6NjMsXCJSXCI6ODksXCJHXCI6ODksXCJCXCI6ODl9fSxcIklzVmlzaWJsZVwiOnRydWUsXCJXaWR0aFwiOjAuMCxcIkhlaWdodFwiOjAuMCxcIkJvcmRlclN0eWxlXCI6e1wiJGlkXCI6XCIxNjFcIixcIkxpbmVTdHlsZVwiOntcIiRpZFwiOlwiMTYyXCIsXCJMaW5lQ29sb3JcIjp7XCIkaWRcIjpcIjE2M1wiLFwiQ29sb3JcIjp7XCIkaWRcIjpcIjE2NFwiLFwiQVwiOjI1NSxcIlJcIjoyNTUsXCJHXCI6MCxcIkJcIjowfX0sXCJMaW5lV2VpZ2h0XCI6MC4wLFwiTGluZVR5cGVcIjowfSxcIklzVmlzaWJsZVwiOmZhbHNlfX19LFwiQmFja2dyb3VuZFN0eWxlXCI6e1wiJGlkXCI6XCIxNjVcIixcIk1hcmdpblwiOntcIiRpZFwiOlwiMTY2XCIsXCJUb3BcIjowLjAsXCJMZWZ0XCI6MC4wLFwiUmlnaHRcIjowLjAsXCJCb3R0b21cIjowLjB9LFwiUGFkZGluZ1wiOntcIiRpZFwiOlwiMTY3XCIsXCJUb3BcIjowLjAsXCJMZWZ0XCI6MC4wLFwiUmlnaHRcIjowLjAsXCJCb3R0b21cIjowLjB9LFwiQmFja2dyb3VuZFwiOntcIiRpZFwiOlwiMTY4XCIsXCJDb2xvclwiOntcIiRpZFwiOlwiMTY5XCIsXCJBXCI6NTEsXCJSXCI6ODksXCJHXCI6ODksXCJCXCI6ODl9fSxcIklzVmlzaWJsZVwiOnRydWUsXCJXaWR0aFwiOjAuMCxcIkhlaWdodFwiOjAuMCxcIkJvcmRlclN0eWxlXCI6e1wiJGlkXCI6XCIxNzBcIixcIkxpbmVTdHlsZVwiOntcIiRpZFwiOlwiMTcxXCIsXCJMaW5lQ29sb3JcIjp7XCIkaWRcIjpcIjE3MlwiLFwiQ29sb3JcIjp7XCIkaWRcIjpcIjE3M1wiLFwiQVwiOjI1NSxcIlJcIjoyNTUsXCJHXCI6MCxcIkJcIjowfX0sXCJMaW5lV2VpZ2h0XCI6MC4wLFwiTGluZVR5cGVcIjowfSxcIklzVmlzaWJsZVwiOmZhbHNlfX19LFwiRGVmYXVsdFN3aW1sYW5lTWlsZXN0b25lU3R5bGVcIjp7XCIkaWRcIjpcIjE3NFwiLFwiVGl0bGVQb3NpdGlvblwiOjIsXCJEYXRlUG9zaXRpb25cIjowLFwiU2hhcGVUeXBlXCI6MSxcIlNoYXBlU2l6ZVwiOjEsXCJTcGFjaW5nXCI6NSxcIlNoYXBlU3R5bGVcIjp7XCIkaWRcIjpcIjE3NVwiLFwiTWFyZ2luXCI6e1wiJGlkXCI6XCIxNzZcIixcIlRvcFwiOjAuMCxcIkxlZnRcIjowLjAsXCJSaWdodFwiOjAuMCxcIkJvdHRvbVwiOjAuMH0sXCJQYWRkaW5nXCI6e1wiJGlkXCI6XCIxNzdcIixcIlRvcFwiOjAuMCxcIkxlZnRcIjowLjAsXCJSaWdodFwiOjAuMCxcIkJvdHRvbVwiOjAuMH0sXCJCYWNrZ3JvdW5kXCI6e1wiJGlkXCI6XCIxNzhcIixcIkNvbG9yXCI6e1wiJGlkXCI6XCIxNzlcIixcIkFcIjoyNTUsXCJSXCI6ODksXCJHXCI6ODksXCJCXCI6ODl9fSxcIklzVmlzaWJsZVwiOnRydWUsXCJXaWR0aFwiOjE4LjAsXCJIZWlnaHRcIjoyMC4wLFwiQm9yZGVyU3R5bGVcIjp7XCIkaWRcIjpcIjE4MFwiLFwiTGluZVN0eWxlXCI6e1wiJGlkXCI6XCIxODFcIixcIkxpbmVDb2xvclwiOntcIiRpZFwiOlwiMTgyXCIsXCJDb2xvclwiOntcIiRpZFwiOlwiMTgzXCIsXCJBXCI6MjU1LFwiUlwiOjI1NSxcIkdcIjowLFwiQlwiOjB9fSxcIkxpbmVXZWlnaHRcIjoyLjAsXCJMaW5lVHlwZVwiOjB9LFwiSXNWaXNpYmxlXCI6ZmFsc2V9fSxcIlRpdGxlU3R5bGVcIjp7XCIkaWRcIjpcIjE4NFwiLFwiRm9udFNldHRpbmdzXCI6e1wiJGlkXCI6XCIxODVcIixcIkZvbnRTaXplXCI6MTEsXCJGb250TmFtZVwiOlwiQ2FsaWJyaVwiLFwiSXNCb2xkXCI6dHJ1ZSxcIklzSXRhbGljXCI6ZmFsc2UsXCJJc1VuZGVybGluZWRcIjpmYWxzZX0sXCJGb3JlZ3JvdW5kXCI6e1wiJGlkXCI6XCIxODZcIixcIkNvbG9yXCI6e1wiJGlkXCI6XCIxODdcIixcIkFcIjoyNTUsXCJSXCI6MCxcIkdcIjowLFwiQlwiOjB9fSxcIkhvcml6b250YWxBbGlnbm1lbnRcIjowLFwiSXNWaXNpYmxlXCI6dHJ1ZX0sXCJEYXRlU3R5bGVcIjp7XCIkaWRcIjpcIjE4OFwiLFwiRm9udFNldHRpbmdzXCI6e1wiJGlkXCI6XCIxODlcIixcIkZvbnRTaXplXCI6MTAsXCJGb250TmFtZVwiOlwiQ2FsaWJyaVwiLFwiSXNCb2xkXCI6ZmFsc2UsXCJJc0l0YWxpY1wiOmZhbHNlLFwiSXNVbmRlcmxpbmVkXCI6ZmFsc2V9LFwiRm9yZWdyb3VuZFwiOntcIiRpZFwiOlwiMTkwXCIsXCJDb2xvclwiOntcIiRpZFwiOlwiMTkxXCIsXCJBXCI6MjU1LFwiUlwiOjExNSxcIkdcIjoxMTUsXCJCXCI6MTE1fX0sXCJIb3Jpem9udGFsQWxpZ25tZW50XCI6MCxcIklzVmlzaWJsZVwiOnRydWV9LFwiRGF0ZUZvcm1hdFwiOntcIiRpZFwiOlwiMTky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E5M1wiLFwiRm9ybWF0XCI6MCxcIklzVmlzaWJsZVwiOmZhbHNlLFwiTGFzdEtub3duVmlzaWJpbGl0eVN0YXRlXCI6ZmFsc2V9fSxcIkRlZmF1bHRTd2ltbGFuZVRhc2tTdHlsZVwiOntcIiRpZFwiOlwiMTk0XCIsXCJTaGFwZVwiOjEsXCJTaGFwZVRoaWNrbmVzc1wiOjAsXCJEdXJhdGlvbkZvcm1hdFwiOjAsXCJQZXJjZW50YWdlQ29tcGxldGVUZXh0U3R5bGVcIjp7XCIkaWRcIjpcIjE5NVwiLFwiRm9udFNldHRpbmdzXCI6e1wiJGlkXCI6XCIxOTZcIixcIkZvbnRTaXplXCI6MTAsXCJGb250TmFtZVwiOlwiQ2FsaWJyaVwiLFwiSXNCb2xkXCI6ZmFsc2UsXCJJc0l0YWxpY1wiOmZhbHNlLFwiSXNVbmRlcmxpbmVkXCI6ZmFsc2V9LFwiRm9yZWdyb3VuZFwiOntcIiRpZFwiOlwiMTk3XCIsXCJDb2xvclwiOntcIiRpZFwiOlwiMTk4XCIsXCJBXCI6MjU1LFwiUlwiOjE5MixcIkdcIjo4MCxcIkJcIjo3N319LFwiSG9yaXpvbnRhbEFsaWdubWVudFwiOjAsXCJJc1Zpc2libGVcIjpmYWxzZX0sXCJQZXJjZW50YWdlQ29tcGxldGVIaWdobGlnaHRTdHlsZVwiOntcIiRpZFwiOlwiMTk5XCIsXCJCYWNrZ3JvdW5kXCI6e1wiJGlkXCI6XCIyMDBcIixcIkNvbG9yXCI6e1wiJGlkXCI6XCIyMDFcIixcIkFcIjo4OSxcIlJcIjowLFwiR1wiOjAsXCJCXCI6MH19fSxcIkR1cmF0aW9uU3R5bGVcIjp7XCIkaWRcIjpcIjIwMlwiLFwiRm9udFNldHRpbmdzXCI6e1wiJGlkXCI6XCIyMDNcIixcIkZvbnRTaXplXCI6MTAsXCJGb250TmFtZVwiOlwiQ2FsaWJyaVwiLFwiSXNCb2xkXCI6ZmFsc2UsXCJJc0l0YWxpY1wiOnRydWUsXCJJc1VuZGVybGluZWRcIjp0cnVlfSxcIkZvcmVncm91bmRcIjp7XCIkaWRcIjpcIjIwNFwiLFwiQ29sb3JcIjp7XCIkaWRcIjpcIjIwNVwiLFwiQVwiOjI1NSxcIlJcIjoxMTUsXCJHXCI6MTE1LFwiQlwiOjExNX19LFwiSG9yaXpvbnRhbEFsaWdubWVudFwiOjAsXCJJc1Zpc2libGVcIjp0cnVlfSxcIk1hcmdpblwiOntcIiRpZFwiOlwiMjA2XCIsXCJUb3BcIjowLjAsXCJMZWZ0XCI6MC4wLFwiUmlnaHRcIjowLjAsXCJCb3R0b21cIjowLjB9LFwiU3RhcnREYXRlUG9zaXRpb25cIjozLFwiRW5kRGF0ZVBvc2l0aW9uXCI6MyxcIlRpdGxlUG9zaXRpb25cIjoyLFwiRHVyYXRpb25Qb3NpdGlvblwiOjQsXCJQZXJjZW50YWdlQ29tcGxldGVkUG9zaXRpb25cIjowLFwiU3BhY2luZ1wiOjUsXCJTaGFwZVN0eWxlXCI6e1wiJGlkXCI6XCIyMDdcIixcIk1hcmdpblwiOntcIiRpZFwiOlwiMjA4XCIsXCJUb3BcIjowLjAsXCJMZWZ0XCI6NC4wLFwiUmlnaHRcIjo0LjAsXCJCb3R0b21cIjowLjB9LFwiUGFkZGluZ1wiOntcIiRpZFwiOlwiMjA5XCIsXCJUb3BcIjowLjAsXCJMZWZ0XCI6MC4wLFwiUmlnaHRcIjowLjAsXCJCb3R0b21cIjowLjB9LFwiQmFja2dyb3VuZFwiOntcIiRpZFwiOlwiMjEwXCIsXCJDb2xvclwiOntcIiRpZFwiOlwiMjExXCIsXCJBXCI6MjU1LFwiUlwiOjg5LFwiR1wiOjg5LFwiQlwiOjg5fX0sXCJJc1Zpc2libGVcIjp0cnVlLFwiV2lkdGhcIjowLjAsXCJIZWlnaHRcIjoxMC4wLFwiQm9yZGVyU3R5bGVcIjp7XCIkaWRcIjpcIjIxMlwiLFwiTGluZVN0eWxlXCI6e1wiJGlkXCI6XCIyMTNcIixcIkxpbmVDb2xvclwiOntcIiRpZFwiOlwiMjE0XCIsXCJDb2xvclwiOntcIiRpZFwiOlwiMjE1XCIsXCJBXCI6MjU1LFwiUlwiOjI1NSxcIkdcIjowLFwiQlwiOjB9fSxcIkxpbmVXZWlnaHRcIjoyLjAsXCJMaW5lVHlwZVwiOjB9LFwiSXNWaXNpYmxlXCI6ZmFsc2V9fSxcIlRpdGxlU3R5bGVcIjp7XCIkaWRcIjpcIjIxNlwiLFwiRm9udFNldHRpbmdzXCI6e1wiJGlkXCI6XCIyMTdcIixcIkZvbnRTaXplXCI6MTAsXCJGb250TmFtZVwiOlwiQ2FsaWJyaVwiLFwiSXNCb2xkXCI6dHJ1ZSxcIklzSXRhbGljXCI6ZmFsc2UsXCJJc1VuZGVybGluZWRcIjpmYWxzZX0sXCJGb3JlZ3JvdW5kXCI6e1wiJGlkXCI6XCIyMThcIixcIkNvbG9yXCI6e1wiJGlkXCI6XCIyMTlcIixcIkFcIjoyNTUsXCJSXCI6MjU1LFwiR1wiOjI1NSxcIkJcIjoyNTV9fSxcIkhvcml6b250YWxBbGlnbm1lbnRcIjoxLFwiSXNWaXNpYmxlXCI6dHJ1ZX0sXCJEYXRlU3R5bGVcIjp7XCIkaWRcIjpcIjIyMFwiLFwiRm9udFNldHRpbmdzXCI6e1wiJGlkXCI6XCIyMjFcIixcIkZvbnRTaXplXCI6OCxcIkZvbnROYW1lXCI6XCJDYWxpYnJpXCIsXCJJc0JvbGRcIjpmYWxzZSxcIklzSXRhbGljXCI6ZmFsc2UsXCJJc1VuZGVybGluZWRcIjpmYWxzZX0sXCJGb3JlZ3JvdW5kXCI6e1wiJGlkXCI6XCIyMjJcIixcIkNvbG9yXCI6e1wiJGlkXCI6XCIyMjNcIixcIkFcIjoyNTUsXCJSXCI6OSxcIkdcIjozMyxcIkJcIjo1OX19LFwiSG9yaXpvbnRhbEFsaWdubWVudFwiOjIsXCJJc1Zpc2libGVcIjp0cnVlfSxcIkRhdGVGb3JtYXRcIjp7XCIkaWRcIjpcIjIyNF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yMjVcIixcIkZvcm1hdFwiOjAsXCJJc1Zpc2libGVcIjpmYWxzZSxcIkxhc3RLbm93blZpc2liaWxpdHlTdGF0ZVwiOmZhbHNlfX0sXCJEZWZhdWx0U3dpbWxhbmVNb3RTdHlsZVwiOntcIiRpZFwiOlwiMjI2XCIsXCJTaGFwZVwiOjEsXCJTaGFwZVNpemVcIjoxLFwiRGV0YWlsc1NwYWNpbmdcIjoyLjAsXCJQYWRkaW5nXCI6e1wiJGlkXCI6XCIyMjdcIixcIlRvcFwiOjcuMCxcIkxlZnRcIjozLjAsXCJSaWdodFwiOjAuMCxcIkJvdHRvbVwiOjIuMH0sXCJQb3NpdGlvbk9uVGFza1wiOjEsXCJTaGFwZVN0eWxlXCI6e1wiJGlkXCI6XCIyMjhcIixcIk1hcmdpblwiOntcIiRpZFwiOlwiMjI5XCIsXCJUb3BcIjowLjAsXCJMZWZ0XCI6MC4wLFwiUmlnaHRcIjowLjAsXCJCb3R0b21cIjowLjB9LFwiUGFkZGluZ1wiOntcIiRpZFwiOlwiMjMwXCIsXCJUb3BcIjowLjAsXCJMZWZ0XCI6MC4wLFwiUmlnaHRcIjowLjAsXCJCb3R0b21cIjowLjB9LFwiQmFja2dyb3VuZFwiOntcIiRpZFwiOlwiMjMxXCIsXCJDb2xvclwiOntcIiRpZFwiOlwiMjMyXCIsXCJBXCI6MjU1LFwiUlwiOjg5LFwiR1wiOjg5LFwiQlwiOjg5fX0sXCJJc1Zpc2libGVcIjp0cnVlLFwiV2lkdGhcIjoxOC4wLFwiSGVpZ2h0XCI6MjAuMCxcIkJvcmRlclN0eWxlXCI6e1wiJGlkXCI6XCIyMzNcIixcIkxpbmVTdHlsZVwiOntcIiRpZFwiOlwiMjM0XCIsXCJMaW5lQ29sb3JcIjp7XCIkaWRcIjpcIjIzNVwiLFwiQ29sb3JcIjp7XCIkaWRcIjpcIjIzNlwiLFwiQVwiOjI1NSxcIlJcIjoyNTUsXCJHXCI6MCxcIkJcIjowfX0sXCJMaW5lV2VpZ2h0XCI6MC4wLFwiTGluZVR5cGVcIjowfSxcIklzVmlzaWJsZVwiOmZhbHNlfX0sXCJUaXRsZVN0eWxlXCI6e1wiJGlkXCI6XCIyMzdcIixcIkZvbnRTZXR0aW5nc1wiOntcIiRpZFwiOlwiMjM4XCIsXCJGb250U2l6ZVwiOjExLFwiRm9udE5hbWVcIjpcIkNhbGlicmlcIixcIklzQm9sZFwiOnRydWUsXCJJc0l0YWxpY1wiOmZhbHNlLFwiSXNVbmRlcmxpbmVkXCI6ZmFsc2V9LFwiRm9yZWdyb3VuZFwiOntcIiRpZFwiOlwiMjM5XCIsXCJDb2xvclwiOntcIiRpZFwiOlwiMjQwXCIsXCJBXCI6MjU1LFwiUlwiOjAsXCJHXCI6MCxcIkJcIjowfX0sXCJIb3Jpem9udGFsQWxpZ25tZW50XCI6MCxcIklzVmlzaWJsZVwiOnRydWV9LFwiRGF0ZVN0eWxlXCI6e1wiJGlkXCI6XCIyNDFcIixcIkZvbnRTZXR0aW5nc1wiOntcIiRpZFwiOlwiMjQyXCIsXCJGb250U2l6ZVwiOjEwLFwiRm9udE5hbWVcIjpcIkNhbGlicmlcIixcIklzQm9sZFwiOmZhbHNlLFwiSXNJdGFsaWNcIjpmYWxzZSxcIklzVW5kZXJsaW5lZFwiOmZhbHNlfSxcIkZvcmVncm91bmRcIjp7XCIkaWRcIjpcIjI0M1wiLFwiQ29sb3JcIjp7XCIkaWRcIjpcIjI0NFwiLFwiQVwiOjI1NSxcIlJcIjoxMTUsXCJHXCI6MTE1LFwiQlwiOjExNX19LFwiSG9yaXpvbnRhbEFsaWdubWVudFwiOjAsXCJJc1Zpc2libGVcIjp0cnVlfSxcIkRhdGVGb3JtYXRcIjp7XCIkaWRcIjpcIjI0NV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yNDZcIixcIkZvcm1hdFwiOjAsXCJJc1Zpc2libGVcIjpmYWxzZSxcIkxhc3RLbm93blZpc2liaWxpdHlTdGF0ZVwiOmZhbHNlfX19LFwiX2FkZGl0aW9uYWxTd2ltbGFuZVYyU3R5bGVzXCI6W10sXCJHcmlkbGluZVBhbmVsU3R5bGVcIjp7XCIkaWRcIjpcIjI0N1wiLFwiR3JpZGxpbmVTdHlsZVwiOntcIiRpZFwiOlwiMjQ4XCIsXCJMaW5lQ29sb3JcIjp7XCIkaWRcIjpcIjI0OVwiLFwiQ29sb3JcIjp7XCIkaWRcIjpcIjI1MFwiLFwiQVwiOjM4LFwiUlwiOjkxLFwiR1wiOjE1NSxcIkJcIjoyMTN9fSxcIkxpbmVXZWlnaHRcIjoxLjAsXCJMaW5lVHlwZVwiOjB9LFwiSXNWaXNpYmxlXCI6dHJ1ZX0sXCJBY3Rpdml0eUxpbmVQYW5lbFN0eWxlXCI6e1wiJGlkXCI6XCIyNTFcIixcIkFjdGl2aXR5TGluZVN0eWxlXCI6e1wiJGlkXCI6XCIyNTJcIixcIkxpbmVDb2xvclwiOntcIiRpZFwiOlwiMjUzXCIsXCJDb2xvclwiOntcIiRpZFwiOlwiMjU0XCIsXCJBXCI6MzgsXCJSXCI6MjMyLFwiR1wiOjc2LFwiQlwiOjM0fX0sXCJMaW5lV2VpZ2h0XCI6MS4wLFwiTGluZVR5cGVcIjowfSxcIklzVmlzaWJsZVwiOnRydWV9LFwiRGVmYXVsdERlcGVuZGVuY3lTdHlsZVwiOntcIiRpZFwiOlwiMjU1XCIsXCJMaW5lU3R5bGVcIjp7XCIkaWRcIjpcIjI1NlwiLFwiTGluZUNvbG9yXCI6e1wiJGlkXCI6XCIyNTdcIixcIkNvbG9yXCI6e1wiJGlkXCI6XCIyNThcIixcIkFcIjoyNTUsXCJSXCI6MCxcIkdcIjowLFwiQlwiOjB9fSxcIkxpbmVXZWlnaHRcIjoxLjAsXCJMaW5lVHlwZVwiOjB9LFwiRW5kQXJyb3doZWFkTGluZVN0eWxlXCI6e1wiJGlkXCI6XCIyNTlcIixcIktpbmRcIjoxLFwiV2lkdGhcIjoxLFwiTGVuZ3RoXCI6MH0sXCJCcmluZ1RvRnJvbnRcIjp0cnVlLFwiUmFkaXVzXCI6MC4wfSxcIkNyaXRpY2FsUGF0aFN0eWxlXCI6e1wiJGlkXCI6XCIyNjBcIixcIkNyaXRpY2FsUGF0aFN0eWxlT3B0aW9uc1wiOjE0LFwiTGluZVN0eWxlXCI6e1wiJGlkXCI6XCIyNjFcIixcIkxpbmVDb2xvclwiOntcIiRpZFwiOlwiMjYyXCIsXCJDb2xvclwiOntcIiRpZFwiOlwiMjYzXCIsXCJBXCI6MjU1LFwiUlwiOjIyMixcIkdcIjo1MCxcIkJcIjo1MH19LFwiTGluZVdlaWdodFwiOjEuMCxcIkxpbmVUeXBlXCI6MH0sXCJUaXRsZUZvcmVncm91bmRcIjp7XCIkaWRcIjpcIjI2NFwiLFwiQ29sb3JcIjp7XCIkaWRcIjpcIjI2NVwiLFwiQVwiOjI1NSxcIlJcIjoxNzYsXCJHXCI6MTksXCJCXCI6MjV9fSxcIlNoYXBlc0JhY2tncm91bmRcIjp7XCIkaWRcIjpcIjI2NlwiLFwiQ29sb3JcIjp7XCIkaWRcIjpcIjI2N1wiLFwiQVwiOjI1NSxcIlJcIjoyNTMsXCJHXCI6MjAzLFwiQlwiOjIwOH19LFwiU2hhcGVzQm9yZGVyU3R5bGVcIjp7XCIkaWRcIjpcIjI2OFwiLFwiTGluZUNvbG9yXCI6e1wiJGlkXCI6XCIyNjlcIixcIkNvbG9yXCI6e1wiJGlkXCI6XCIyNzBcIixcIkFcIjoyNTUsXCJSXCI6MjIyLFwiR1wiOjUwLFwiQlwiOjUwfX0sXCJMaW5lV2VpZ2h0XCI6Mi4wLFwiTGluZVR5cGVcIjowfX0sXCJQYW5lbHNTcGFjaW5nRGVmaW5pdGlvblwiOntcIiRpZFwiOlwiMjcxXCIsXCJTcGFjaW5nQWJvdmVUaW1lYmFuZFwiOjE2LFwiU3BhY2luZ0JlbG93VGltZWJhbmRcIjoxNixcIlNwYWNpbmdBYm92ZUJldHdlZW5Td2ltbGFuZXNBbmRUYXNrc1wiOjE2LFwiU3BhY2luZ0JlbG93QmV0d2VlblN3aW1sYW5lc0FuZFRhc2tzXCI6MTZ9LFwiX3NlbGVjdGVkVGhlbWVQcmVzZXRDb2xvcnNcIjp7XCIkaWRcIjpcIjI3MlwiLFwiVGV4dExpZ2h0XCI6e1wiJGlkXCI6XCIyNzNcIixcIkFcIjoyNTUsXCJSXCI6MjU1LFwiR1wiOjI1NSxcIkJcIjoyNTV9LFwiVGV4dERhcmtcIjp7XCIkaWRcIjpcIjI3NFwiLFwiQVwiOjI1NSxcIlJcIjowLFwiR1wiOjAsXCJCXCI6MH0sXCJBY2NlbnQxXCI6e1wiJGlkXCI6XCIyNzVcIixcIkFcIjoyNTUsXCJSXCI6MjMxLFwiR1wiOjIzMCxcIkJcIjoyMzB9LFwiQWNjZW50MlwiOntcIiRpZFwiOlwiMjc2XCIsXCJBXCI6MjU1LFwiUlwiOjAsXCJHXCI6MCxcIkJcIjowfSxcIkFjY2VudDNcIjp7XCIkaWRcIjpcIjI3N1wiLFwiQVwiOjI1NSxcIlJcIjo4OSxcIkdcIjo4OSxcIkJcIjo4OX0sXCJBY2NlbnQ0XCI6e1wiJGlkXCI6XCIyNzhcIixcIkFcIjoyNTUsXCJSXCI6MjMzLFwiR1wiOjExMyxcIkJcIjo1MH0sXCJBY2NlbnQ1XCI6e1wiJGlkXCI6XCIyNzlcIixcIkFcIjoyNTUsXCJSXCI6MjUsXCJHXCI6MTA3LFwiQlwiOjM2fSxcIkFjY2VudDZcIjp7XCIkaWRcIjpcIjI4MFwiLFwiQVwiOjI1NSxcIlJcIjoxNSxcIkdcIjoxNTgsXCJCXCI6MjEzfSxcIkFjY2VudDdcIjp7XCIkaWRcIjpcIjI4MVwiLFwiQVwiOjI1NSxcIlJcIjoxNjAsXCJHXCI6NDMsXCJCXCI6MTQ3fSxcIkFjY2VudDhcIjp7XCIkaWRcIjpcIjI4MlwiLFwiQVwiOjI1NSxcIlJcIjo3OCxcIkdcIjoxNjcsXCJCXCI6NDZ9fSxcIl9jdXN0b21QcmVzZXRDb2xvcnNcIjp7XCIkaWRcIjpcIjI4M1wifX19In0sIlNldHRpbmdzIjp7IiRpZCI6IjE0ODIiLCJJbXBhT3B0aW9ucyI6eyIkaWQiOiIxNDgzIiwiTGVmdFRvUmlnaHQiOmZhbHNlLCJQYXlsb2FkT3B0aW9ucyI6Mn0sIlVzZUNvbXByZXNzaW9uIjpmYWxzZSwiQ29tcHJlc2lvblBlcmNlbnRhZ2UiOjUwLjAsIkluYWN0aXZlSW50ZXJ2YWxXaWR0aFRocmVzaG9sZCI6MzAuMCwiSW5hY3RpdmVJbnRlcnZhbFdpZHRoIjoxLjAsIlNwbGl0VGFza3MiOmZhbHNlLCJVc2VDbHVzdGVyIjpmYWxzZSwiRXBzaWxvbiI6NS4wLCJNaW5Qb2ludHNUb0Zvcm1BQ2x1c3RlciI6MiwiR2VuZXJhdGVJbnZpc2libGVTaGFwZXMiOmZhbHNlLCJTbWFydFRpbWVsaW5lVGFza1BlcmNlbnRhZ2VGaXQiOmZhbHNlfSwiSXNOZXciOmZhbHNlLCJJbXBvcnRUeXBlIjowLCJGaWxlUGF0aCI6bnVsbCwiVGltZUNvbmZpZ3VyYXRpb24iOnsiJGlkIjoiMTQ4NCIsIlVzZVRpbWUiOmZhbHNlLCJXb3JrRGF5U3RhcnQiOiIwMDowMDowMCIsIldvcmtEYXlFbmQiOiIyMzo1OTowMCJ9LCJMYXN0VXNlZFRlbXBsYXRlSWQiOiJiODlmYWY4MC0wNDhlLTQ1OWMtYjY2ZS0wODFhZjZlNDg1NzciLCJMYXN0VXNlZFRoZW1lRGV0YWlscyI6eyIkaWQiOiIxNDg1IiwiSWQiOiIxMzBiMTRlMy00ZGZkLTRlOGItYjA3Ni00MDFhNTM5MmIyNzEiLCJUaXRsZSI6IlVudGl0bGVkIHRoZW1lIiwiQ2F0ZWdvcnkiOjJ9LCJGaXJzdFdlZWtPZlllYXIiOjAsIlBsYWNlTWlsZXN0b25lQXRUaGVCZWdpbm5pbmdPZlRoZURheSI6ZmFsc2UsIkRlcGVuZGVuY3lTY2hlZHVsaW5nU2V0dGluZ3MiOnsiJGlkIjoiMTQ4NiIsIkRlcGVuZGVuY2llc1NjaGVkdWxpbmdNb2RlU2V0dGluZyI6IkZsZXhpYmxlIiwiRGVwZW5kZW5jaWVzUHJldmlvdXNTY2hlZHVsaW5nTW9kZSI6IkZsZXhpYmxlIiwiT25CcmVha2luZ0ZsZXhpYmxlU2NoZWR1bGluZ01vZGVTZXR0aW5nIjoiQXNrRXZlcnl0aW1lIiwiT25CcmVha2luZ1N0cmljdFNjaGVkdWxpbmdNb2RlU2V0dGluZyI6IkFza0V2ZXJ5dGltZSJ9LCJEZXBlbmRlbmN5TW9kdWxlRW5hYmxlZCI6dHJ1ZSwiRGVwZW5kZW5jaWVzIjp7Il9kZXBlbmRlbmNpZXMiOltdfX0="/>
  <p:tag name="__MASTER" val="__part_0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  <p:tag name="OTLTIMEBANDELAPSEDTIMEEXTENSION" val="False"/>
  <p:tag name="OTLTIMEBANDCULTUREINFO" val="en-US"/>
  <p:tag name="OTLTIMEBANDQUICKPOSITION" val="Custom"/>
  <p:tag name="OTLTIMEBANDTHREEDEFFECTS" val="None"/>
  <p:tag name="OTLTIMEBANDAUTODATERANGE" val="True"/>
  <p:tag name="OTLTIMEBANDSTARTDATE" val="2016-05-23T00:00:00.0000000Z"/>
  <p:tag name="OTLTIMEBANDENDDATE" val="2019-01-14T23:59:00.0000000"/>
  <p:tag name="OTLTIMEBANDWORKINGDAYS" val="Standard"/>
  <p:tag name="OTLTIMEBANDUSETIME" val="False"/>
  <p:tag name="OTLTIMEBANDTIMECONFIGWORKDAYSTART" val="00:00:00"/>
  <p:tag name="OTLTIMEBANDTIMECONFIGWORKDAYEND" val="23:59:00"/>
  <p:tag name="OTLTIMEBANDAPPENDYEARONYEARCHANGE" val="False"/>
  <p:tag name="OTLTIMEBANDSCALEMARKING" val="Years"/>
  <p:tag name="OTLRIGHTENDCAPSMARGINRIGHT" val="20"/>
  <p:tag name="OTLLEFTENDCAPSMARGINLEFT" val="20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Tru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16"/>
  <p:tag name="OTLTIMEBANDSPACINGBELOW" val="16"/>
  <p:tag name="OTLTIMEBANDSPACINGABOVEFORSWLANDTASKS" val="16"/>
  <p:tag name="OTLTIMEBANDSPACINGBELOWFORSWLANDTASKS" val="16"/>
  <p:tag name="OTLTIMEBANDSCALEFORMAT" val="MMM"/>
  <p:tag name="OTLTIMEBANDSCALETYPE" val="Months"/>
  <p:tag name="OTLTIMEBANDSHAPETYPE" val="RoundedCornerRectangleTimeband"/>
  <p:tag name="OTLTIMEBANDSHAPEHEIGHT" val="20"/>
  <p:tag name="OTLTIMEBANDSHAPEPADDINGLEFT" val="0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18-01-08T00:00:00.0000000Z"/>
  <p:tag name="OTLENDDATE" val="2018-04-10T23:59:00.0000000Z"/>
  <p:tag name="OTLDURATIONFORMAT" val="day"/>
  <p:tag name="OTLSPACING" val="5"/>
  <p:tag name="OTLSHAPETHICKNESSTYPE" val="Custom"/>
  <p:tag name="OTLWEEKNUMBERINGFORMAT" val="WNFormat1"/>
  <p:tag name="OTLWEEKNUMBERINGISVISIBLE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18-01-08T00:00:00.0000000Z"/>
  <p:tag name="OTLENDDATE" val="2018-01-24T23:59:00.0000000Z"/>
  <p:tag name="OTLDURATIONFORMAT" val="day"/>
  <p:tag name="OTLSPACING" val="5"/>
  <p:tag name="OTLSHAPETHICKNESSTYPE" val="Custom"/>
  <p:tag name="OTLWEEKNUMBERINGFORMAT" val="WNFormat1"/>
  <p:tag name="OTLWEEKNUMBERINGISVISIBLE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18-01-26T00:00:00.0000000Z"/>
  <p:tag name="OTLENDDATE" val="2018-02-12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18-02-14T00:00:00.0000000Z"/>
  <p:tag name="OTLENDDATE" val="2018-03-02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18-03-04T00:00:00.0000000Z"/>
  <p:tag name="OTLENDDATE" val="2018-03-21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18-03-23T00:00:00.0000000Z"/>
  <p:tag name="OTLENDDATE" val="2018-04-10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18-02-14T00:00:00.0000000Z"/>
  <p:tag name="OTLENDDATE" val="2018-04-10T23:59:00.0000000Z"/>
  <p:tag name="OTLDURATIONFORMAT" val="day"/>
  <p:tag name="OTLSPACING" val="10"/>
  <p:tag name="OTLSHAPETHICKNESSTYPE" val="Regular"/>
  <p:tag name="OTLWEEKNUMBERINGFORMAT" val="WNFormat1"/>
  <p:tag name="OTLWEEKNUMBERINGISVISIBLE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18-04-11T00:00:00.0000000Z"/>
  <p:tag name="OTLENDDATE" val="2018-07-13T23:59:00.0000000Z"/>
  <p:tag name="OTLDURATIONFORMAT" val="day"/>
  <p:tag name="OTLSPACING" val="5"/>
  <p:tag name="OTLSHAPETHICKNESSTYPE" val="Custom"/>
  <p:tag name="OTLWEEKNUMBERINGFORMAT" val="WNFormat1"/>
  <p:tag name="OTLWEEKNUMBERINGISVISIBLE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18-04-11T00:00:00.0000000Z"/>
  <p:tag name="OTLENDDATE" val="2018-04-27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18-04-29T00:00:00.0000000Z"/>
  <p:tag name="OTLENDDATE" val="2018-05-16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18-05-18T00:00:00.0000000Z"/>
  <p:tag name="OTLENDDATE" val="2018-06-05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18-06-07T00:00:00.0000000Z"/>
  <p:tag name="OTLENDDATE" val="2018-06-25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18-06-27T00:00:00.0000000Z"/>
  <p:tag name="OTLENDDATE" val="2018-07-13T23:59:00.0000000Z"/>
  <p:tag name="OTLDURATIONFORMAT" val="day"/>
  <p:tag name="OTLSPACING" val="5"/>
  <p:tag name="OTLSHAPETHICKNESSTYPE" val="Custom"/>
  <p:tag name="OTLWEEKNUMBERINGFORMAT" val="WNFormat1"/>
  <p:tag name="OTLWEEKNUMBERINGISVISIBLE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18-05-18T00:00:00.0000000Z"/>
  <p:tag name="OTLENDDATE" val="2018-07-13T23:59:00.0000000Z"/>
  <p:tag name="OTLDURATIONFORMAT" val="day"/>
  <p:tag name="OTLSPACING" val="10"/>
  <p:tag name="OTLSHAPETHICKNESSTYPE" val="Regular"/>
  <p:tag name="OTLWEEKNUMBERINGFORMAT" val="WNFormat1"/>
  <p:tag name="OTLWEEKNUMBERINGISVISIBLE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18-07-14T00:00:00.0000000Z"/>
  <p:tag name="OTLENDDATE" val="2018-10-17T23:59:00.0000000Z"/>
  <p:tag name="OTLDURATIONFORMAT" val="day"/>
  <p:tag name="OTLSPACING" val="5"/>
  <p:tag name="OTLSHAPETHICKNESSTYPE" val="Custom"/>
  <p:tag name="OTLWEEKNUMBERINGFORMAT" val="WNFormat1"/>
  <p:tag name="OTLWEEKNUMBERINGISVISIBLE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18-07-14T00:00:00.0000000Z"/>
  <p:tag name="OTLENDDATE" val="2018-07-31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18-08-02T00:00:00.0000000Z"/>
  <p:tag name="OTLENDDATE" val="2018-08-20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18-08-22T00:00:00.0000000Z"/>
  <p:tag name="OTLENDDATE" val="2018-09-07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18-09-09T00:00:00.0000000Z"/>
  <p:tag name="OTLENDDATE" val="2018-09-26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18-09-28T00:00:00.0000000Z"/>
  <p:tag name="OTLENDDATE" val="2018-10-16T23:59:00.0000000Z"/>
  <p:tag name="OTLDURATIONFORMAT" val="day"/>
  <p:tag name="OTLSPACING" val="5"/>
  <p:tag name="OTLSHAPETHICKNESSTYPE" val="Custom"/>
  <p:tag name="OTLWEEKNUMBERINGFORMAT" val="WNFormat1"/>
  <p:tag name="OTLWEEKNUMBERINGISVISIBLE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18-08-22T00:00:00.0000000Z"/>
  <p:tag name="OTLENDDATE" val="2018-10-17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  <p:tag name="OTLMARKERSHAPE" val="OTL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1522</Words>
  <Application>Microsoft Office PowerPoint</Application>
  <PresentationFormat>Widescreen</PresentationFormat>
  <Paragraphs>668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</vt:lpstr>
      <vt:lpstr>Aptos ExtraBold</vt:lpstr>
      <vt:lpstr>Arial</vt:lpstr>
      <vt:lpstr>Calibri</vt:lpstr>
      <vt:lpstr>Calibri Light</vt:lpstr>
      <vt:lpstr>Corbel</vt:lpstr>
      <vt:lpstr>Segoe UI</vt:lpstr>
      <vt:lpstr>Wingdings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Product Release Schedule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2024-05-21T12:52:30Z</dcterms:created>
  <dcterms:modified xsi:type="dcterms:W3CDTF">2024-07-08T13:01:12Z</dcterms:modified>
</cp:coreProperties>
</file>