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0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21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2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14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06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67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83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0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43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34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95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71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A8EC4-C7AC-4DE8-9447-128FB9DCB4C4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08C11-09C4-4333-88D5-2B2E150F84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97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3" name="OTLSHAPE_TB_00000000000000000000000000000000_ScaleContainer"/>
          <p:cNvSpPr/>
          <p:nvPr>
            <p:custDataLst>
              <p:tags r:id="rId2"/>
            </p:custDataLst>
          </p:nvPr>
        </p:nvSpPr>
        <p:spPr>
          <a:xfrm>
            <a:off x="844465" y="4114800"/>
            <a:ext cx="10515600" cy="254000"/>
          </a:xfrm>
          <a:prstGeom prst="round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5266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stA="50000" endPos="650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87" name="OTLSHAPE_TB_00000000000000000000000000000000_TimescaleInterval1"/>
          <p:cNvSpPr txBox="1"/>
          <p:nvPr>
            <p:custDataLst>
              <p:tags r:id="rId3"/>
            </p:custDataLst>
          </p:nvPr>
        </p:nvSpPr>
        <p:spPr>
          <a:xfrm>
            <a:off x="907965" y="4148772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9288" name="OTLSHAPE_TB_00000000000000000000000000000000_TimescaleInterval2"/>
          <p:cNvSpPr txBox="1"/>
          <p:nvPr>
            <p:custDataLst>
              <p:tags r:id="rId4"/>
            </p:custDataLst>
          </p:nvPr>
        </p:nvSpPr>
        <p:spPr>
          <a:xfrm>
            <a:off x="3555081" y="4148772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9289" name="OTLSHAPE_TB_00000000000000000000000000000000_TimescaleInterval3"/>
          <p:cNvSpPr txBox="1"/>
          <p:nvPr>
            <p:custDataLst>
              <p:tags r:id="rId5"/>
            </p:custDataLst>
          </p:nvPr>
        </p:nvSpPr>
        <p:spPr>
          <a:xfrm>
            <a:off x="6116805" y="414877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9290" name="OTLSHAPE_TB_00000000000000000000000000000000_TimescaleInterval4"/>
          <p:cNvSpPr txBox="1"/>
          <p:nvPr>
            <p:custDataLst>
              <p:tags r:id="rId6"/>
            </p:custDataLst>
          </p:nvPr>
        </p:nvSpPr>
        <p:spPr>
          <a:xfrm>
            <a:off x="8763920" y="4148772"/>
            <a:ext cx="24205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9291" name="OTLSHAPE_TB_00000000000000000000000000000000_ScaleMarking1"/>
          <p:cNvSpPr txBox="1"/>
          <p:nvPr>
            <p:custDataLst>
              <p:tags r:id="rId7"/>
            </p:custDataLst>
          </p:nvPr>
        </p:nvSpPr>
        <p:spPr>
          <a:xfrm>
            <a:off x="907965" y="392874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dk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9292" name="OTLSHAPE_T_88e412e9e0ba47f29e73dbe1bab9dc27_Shape"/>
          <p:cNvSpPr/>
          <p:nvPr>
            <p:custDataLst>
              <p:tags r:id="rId8"/>
            </p:custDataLst>
          </p:nvPr>
        </p:nvSpPr>
        <p:spPr>
          <a:xfrm>
            <a:off x="1783764" y="1511300"/>
            <a:ext cx="59817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00" name="OTLSHAPE_T_48e2c5f3b5324d17a8cd0a477a3e8d67_Shape"/>
          <p:cNvSpPr/>
          <p:nvPr>
            <p:custDataLst>
              <p:tags r:id="rId9"/>
            </p:custDataLst>
          </p:nvPr>
        </p:nvSpPr>
        <p:spPr>
          <a:xfrm>
            <a:off x="1783764" y="1778000"/>
            <a:ext cx="16256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08" name="OTLSHAPE_T_dad4df0bd49141a1b65106ec877aba9b_Shape"/>
          <p:cNvSpPr/>
          <p:nvPr>
            <p:custDataLst>
              <p:tags r:id="rId10"/>
            </p:custDataLst>
          </p:nvPr>
        </p:nvSpPr>
        <p:spPr>
          <a:xfrm>
            <a:off x="4345489" y="2044700"/>
            <a:ext cx="34163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16" name="OTLSHAPE_T_42ebca4f08414c6d921314747fdffd6c_Shape"/>
          <p:cNvSpPr/>
          <p:nvPr>
            <p:custDataLst>
              <p:tags r:id="rId11"/>
            </p:custDataLst>
          </p:nvPr>
        </p:nvSpPr>
        <p:spPr>
          <a:xfrm>
            <a:off x="3747753" y="2311400"/>
            <a:ext cx="24765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24" name="OTLSHAPE_T_4007d523a7c049eda54b9859ffec1089_Shape"/>
          <p:cNvSpPr/>
          <p:nvPr>
            <p:custDataLst>
              <p:tags r:id="rId12"/>
            </p:custDataLst>
          </p:nvPr>
        </p:nvSpPr>
        <p:spPr>
          <a:xfrm>
            <a:off x="2466891" y="2578100"/>
            <a:ext cx="2311400" cy="203200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32" name="OTLSHAPE_T_c0768f92a04d44a7bbe7d63df87e4624_Shape"/>
          <p:cNvSpPr/>
          <p:nvPr>
            <p:custDataLst>
              <p:tags r:id="rId13"/>
            </p:custDataLst>
          </p:nvPr>
        </p:nvSpPr>
        <p:spPr>
          <a:xfrm>
            <a:off x="5626351" y="2908300"/>
            <a:ext cx="47879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40" name="OTLSHAPE_T_669897cb96a341f48fb0b90c4766217b_Shape"/>
          <p:cNvSpPr/>
          <p:nvPr>
            <p:custDataLst>
              <p:tags r:id="rId14"/>
            </p:custDataLst>
          </p:nvPr>
        </p:nvSpPr>
        <p:spPr>
          <a:xfrm>
            <a:off x="6309478" y="3175000"/>
            <a:ext cx="1625600" cy="203200"/>
          </a:xfrm>
          <a:prstGeom prst="round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48" name="OTLSHAPE_T_bd8709c296c54f8ab2ab364267a8bfd8_Shape"/>
          <p:cNvSpPr/>
          <p:nvPr>
            <p:custDataLst>
              <p:tags r:id="rId15"/>
            </p:custDataLst>
          </p:nvPr>
        </p:nvSpPr>
        <p:spPr>
          <a:xfrm>
            <a:off x="7504949" y="3441700"/>
            <a:ext cx="1117600" cy="203200"/>
          </a:xfrm>
          <a:prstGeom prst="round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56" name="OTLSHAPE_T_9afbcecf70584fdf92d2a32f40287436_Shape"/>
          <p:cNvSpPr/>
          <p:nvPr>
            <p:custDataLst>
              <p:tags r:id="rId16"/>
            </p:custDataLst>
          </p:nvPr>
        </p:nvSpPr>
        <p:spPr>
          <a:xfrm>
            <a:off x="5626351" y="3708400"/>
            <a:ext cx="4787900" cy="203200"/>
          </a:xfrm>
          <a:prstGeom prst="round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64" name="OTLSHAPE_T_2046c0b2ea4f443287e2a3d3cac88bd8_Shape"/>
          <p:cNvSpPr/>
          <p:nvPr>
            <p:custDataLst>
              <p:tags r:id="rId17"/>
            </p:custDataLst>
          </p:nvPr>
        </p:nvSpPr>
        <p:spPr>
          <a:xfrm>
            <a:off x="844465" y="4727025"/>
            <a:ext cx="105156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72" name="OTLSHAPE_T_e686ad1a9eb9479791887a0abc2b39bf_Shape"/>
          <p:cNvSpPr/>
          <p:nvPr>
            <p:custDataLst>
              <p:tags r:id="rId18"/>
            </p:custDataLst>
          </p:nvPr>
        </p:nvSpPr>
        <p:spPr>
          <a:xfrm>
            <a:off x="844465" y="4993725"/>
            <a:ext cx="1028700" cy="203200"/>
          </a:xfrm>
          <a:prstGeom prst="round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80" name="OTLSHAPE_T_8aba307c5f184ad7a966eabd0adb6c0c_Shape"/>
          <p:cNvSpPr/>
          <p:nvPr>
            <p:custDataLst>
              <p:tags r:id="rId19"/>
            </p:custDataLst>
          </p:nvPr>
        </p:nvSpPr>
        <p:spPr>
          <a:xfrm>
            <a:off x="1954546" y="4993725"/>
            <a:ext cx="2222500" cy="203200"/>
          </a:xfrm>
          <a:prstGeom prst="round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88" name="OTLSHAPE_T_a60cbfaa3f4047f493c9caa28fd39b5c_Shape"/>
          <p:cNvSpPr/>
          <p:nvPr>
            <p:custDataLst>
              <p:tags r:id="rId20"/>
            </p:custDataLst>
          </p:nvPr>
        </p:nvSpPr>
        <p:spPr>
          <a:xfrm>
            <a:off x="4260098" y="4993725"/>
            <a:ext cx="1968500" cy="203200"/>
          </a:xfrm>
          <a:prstGeom prst="round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96" name="OTLSHAPE_T_8e235bdc89b043d3b39d47407bd03f13_Shape"/>
          <p:cNvSpPr/>
          <p:nvPr>
            <p:custDataLst>
              <p:tags r:id="rId21"/>
            </p:custDataLst>
          </p:nvPr>
        </p:nvSpPr>
        <p:spPr>
          <a:xfrm>
            <a:off x="6309478" y="4993725"/>
            <a:ext cx="1282700" cy="203200"/>
          </a:xfrm>
          <a:prstGeom prst="round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04" name="OTLSHAPE_T_e6b84eb2bb2942cd8f29468a2edd3fe4_Shape"/>
          <p:cNvSpPr/>
          <p:nvPr>
            <p:custDataLst>
              <p:tags r:id="rId22"/>
            </p:custDataLst>
          </p:nvPr>
        </p:nvSpPr>
        <p:spPr>
          <a:xfrm>
            <a:off x="7675731" y="4993725"/>
            <a:ext cx="1714500" cy="203200"/>
          </a:xfrm>
          <a:prstGeom prst="round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12" name="OTLSHAPE_T_d57b895b6e7343a780cc14d01c556990_Shape"/>
          <p:cNvSpPr/>
          <p:nvPr>
            <p:custDataLst>
              <p:tags r:id="rId23"/>
            </p:custDataLst>
          </p:nvPr>
        </p:nvSpPr>
        <p:spPr>
          <a:xfrm>
            <a:off x="9468938" y="4993725"/>
            <a:ext cx="1879600" cy="203200"/>
          </a:xfrm>
          <a:prstGeom prst="round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98" name="OTLSHAPE_T_88e412e9e0ba47f29e73dbe1bab9dc27_JoinedDate"/>
          <p:cNvSpPr txBox="1"/>
          <p:nvPr>
            <p:custDataLst>
              <p:tags r:id="rId24"/>
            </p:custDataLst>
          </p:nvPr>
        </p:nvSpPr>
        <p:spPr>
          <a:xfrm>
            <a:off x="960847" y="1535388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May 12 - Jul 20</a:t>
            </a:r>
          </a:p>
        </p:txBody>
      </p:sp>
      <p:sp>
        <p:nvSpPr>
          <p:cNvPr id="9299" name="OTLSHAPE_T_88e412e9e0ba47f29e73dbe1bab9dc27_Title"/>
          <p:cNvSpPr txBox="1"/>
          <p:nvPr>
            <p:custDataLst>
              <p:tags r:id="rId25"/>
            </p:custDataLst>
          </p:nvPr>
        </p:nvSpPr>
        <p:spPr>
          <a:xfrm>
            <a:off x="4013821" y="1527641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Complete Market Analysis</a:t>
            </a:r>
          </a:p>
        </p:txBody>
      </p:sp>
      <p:sp>
        <p:nvSpPr>
          <p:cNvPr id="9306" name="OTLSHAPE_T_48e2c5f3b5324d17a8cd0a477a3e8d67_JoinedDate"/>
          <p:cNvSpPr txBox="1"/>
          <p:nvPr>
            <p:custDataLst>
              <p:tags r:id="rId26"/>
            </p:custDataLst>
          </p:nvPr>
        </p:nvSpPr>
        <p:spPr>
          <a:xfrm>
            <a:off x="872666" y="1802088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May 12 - May 30</a:t>
            </a:r>
          </a:p>
        </p:txBody>
      </p:sp>
      <p:sp>
        <p:nvSpPr>
          <p:cNvPr id="9307" name="OTLSHAPE_T_48e2c5f3b5324d17a8cd0a477a3e8d67_Title"/>
          <p:cNvSpPr txBox="1"/>
          <p:nvPr>
            <p:custDataLst>
              <p:tags r:id="rId27"/>
            </p:custDataLst>
          </p:nvPr>
        </p:nvSpPr>
        <p:spPr>
          <a:xfrm>
            <a:off x="3456930" y="1794341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 dirty="0">
                <a:solidFill>
                  <a:srgbClr val="737373"/>
                </a:solidFill>
                <a:latin typeface="Calibri" panose="020F0502020204030204" pitchFamily="34" charset="0"/>
              </a:rPr>
              <a:t>Segmentations</a:t>
            </a:r>
          </a:p>
        </p:txBody>
      </p:sp>
      <p:sp>
        <p:nvSpPr>
          <p:cNvPr id="9314" name="OTLSHAPE_T_dad4df0bd49141a1b65106ec877aba9b_JoinedDate"/>
          <p:cNvSpPr txBox="1"/>
          <p:nvPr>
            <p:custDataLst>
              <p:tags r:id="rId28"/>
            </p:custDataLst>
          </p:nvPr>
        </p:nvSpPr>
        <p:spPr>
          <a:xfrm>
            <a:off x="3573159" y="2068788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Jun 11 - Jul 20</a:t>
            </a:r>
          </a:p>
        </p:txBody>
      </p:sp>
      <p:sp>
        <p:nvSpPr>
          <p:cNvPr id="9315" name="OTLSHAPE_T_dad4df0bd49141a1b65106ec877aba9b_Title"/>
          <p:cNvSpPr txBox="1"/>
          <p:nvPr>
            <p:custDataLst>
              <p:tags r:id="rId29"/>
            </p:custDataLst>
          </p:nvPr>
        </p:nvSpPr>
        <p:spPr>
          <a:xfrm>
            <a:off x="7811862" y="2061041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rgbClr val="737373"/>
                </a:solidFill>
                <a:latin typeface="Calibri" panose="020F0502020204030204" pitchFamily="34" charset="0"/>
              </a:rPr>
              <a:t>Industry Analysis</a:t>
            </a:r>
          </a:p>
        </p:txBody>
      </p:sp>
      <p:sp>
        <p:nvSpPr>
          <p:cNvPr id="9322" name="OTLSHAPE_T_42ebca4f08414c6d921314747fdffd6c_JoinedDate"/>
          <p:cNvSpPr txBox="1"/>
          <p:nvPr>
            <p:custDataLst>
              <p:tags r:id="rId30"/>
            </p:custDataLst>
          </p:nvPr>
        </p:nvSpPr>
        <p:spPr>
          <a:xfrm>
            <a:off x="3104202" y="233548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Jun 4 - Jul 2</a:t>
            </a:r>
          </a:p>
        </p:txBody>
      </p:sp>
      <p:sp>
        <p:nvSpPr>
          <p:cNvPr id="9323" name="OTLSHAPE_T_42ebca4f08414c6d921314747fdffd6c_Title"/>
          <p:cNvSpPr txBox="1"/>
          <p:nvPr>
            <p:custDataLst>
              <p:tags r:id="rId31"/>
            </p:custDataLst>
          </p:nvPr>
        </p:nvSpPr>
        <p:spPr>
          <a:xfrm>
            <a:off x="6274827" y="232774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10">
                <a:solidFill>
                  <a:srgbClr val="737373"/>
                </a:solidFill>
                <a:latin typeface="Calibri" panose="020F0502020204030204" pitchFamily="34" charset="0"/>
              </a:rPr>
              <a:t>Compete</a:t>
            </a:r>
          </a:p>
        </p:txBody>
      </p:sp>
      <p:sp>
        <p:nvSpPr>
          <p:cNvPr id="9330" name="OTLSHAPE_T_4007d523a7c049eda54b9859ffec1089_JoinedDate"/>
          <p:cNvSpPr txBox="1"/>
          <p:nvPr>
            <p:custDataLst>
              <p:tags r:id="rId32"/>
            </p:custDataLst>
          </p:nvPr>
        </p:nvSpPr>
        <p:spPr>
          <a:xfrm>
            <a:off x="1606381" y="2602188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May 20 - Jun 15</a:t>
            </a:r>
          </a:p>
        </p:txBody>
      </p:sp>
      <p:sp>
        <p:nvSpPr>
          <p:cNvPr id="9331" name="OTLSHAPE_T_4007d523a7c049eda54b9859ffec1089_Title"/>
          <p:cNvSpPr txBox="1"/>
          <p:nvPr>
            <p:custDataLst>
              <p:tags r:id="rId33"/>
            </p:custDataLst>
          </p:nvPr>
        </p:nvSpPr>
        <p:spPr>
          <a:xfrm>
            <a:off x="4823184" y="2594441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rgbClr val="737373"/>
                </a:solidFill>
                <a:latin typeface="Calibri" panose="020F0502020204030204" pitchFamily="34" charset="0"/>
              </a:rPr>
              <a:t>Pricing and Economics </a:t>
            </a:r>
          </a:p>
        </p:txBody>
      </p:sp>
      <p:sp>
        <p:nvSpPr>
          <p:cNvPr id="9338" name="OTLSHAPE_T_c0768f92a04d44a7bbe7d63df87e4624_JoinedDate"/>
          <p:cNvSpPr txBox="1"/>
          <p:nvPr>
            <p:custDataLst>
              <p:tags r:id="rId34"/>
            </p:custDataLst>
          </p:nvPr>
        </p:nvSpPr>
        <p:spPr>
          <a:xfrm>
            <a:off x="4790395" y="293238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Jun 26 - Aug 20</a:t>
            </a:r>
          </a:p>
        </p:txBody>
      </p:sp>
      <p:sp>
        <p:nvSpPr>
          <p:cNvPr id="9339" name="OTLSHAPE_T_c0768f92a04d44a7bbe7d63df87e4624_Title"/>
          <p:cNvSpPr txBox="1"/>
          <p:nvPr>
            <p:custDataLst>
              <p:tags r:id="rId35"/>
            </p:custDataLst>
          </p:nvPr>
        </p:nvSpPr>
        <p:spPr>
          <a:xfrm>
            <a:off x="7161263" y="2924641"/>
            <a:ext cx="171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>
                <a:solidFill>
                  <a:schemeClr val="lt1"/>
                </a:solidFill>
                <a:latin typeface="Calibri" panose="020F0502020204030204" pitchFamily="34" charset="0"/>
              </a:rPr>
              <a:t>Create Go-to-Market Strategy</a:t>
            </a:r>
          </a:p>
        </p:txBody>
      </p:sp>
      <p:sp>
        <p:nvSpPr>
          <p:cNvPr id="9346" name="OTLSHAPE_T_669897cb96a341f48fb0b90c4766217b_JoinedDate"/>
          <p:cNvSpPr txBox="1"/>
          <p:nvPr>
            <p:custDataLst>
              <p:tags r:id="rId36"/>
            </p:custDataLst>
          </p:nvPr>
        </p:nvSpPr>
        <p:spPr>
          <a:xfrm>
            <a:off x="5639129" y="3199088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Jul 4 - Jul 22</a:t>
            </a:r>
          </a:p>
        </p:txBody>
      </p:sp>
      <p:sp>
        <p:nvSpPr>
          <p:cNvPr id="9347" name="OTLSHAPE_T_669897cb96a341f48fb0b90c4766217b_Title"/>
          <p:cNvSpPr txBox="1"/>
          <p:nvPr>
            <p:custDataLst>
              <p:tags r:id="rId37"/>
            </p:custDataLst>
          </p:nvPr>
        </p:nvSpPr>
        <p:spPr>
          <a:xfrm>
            <a:off x="7982644" y="3191341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>
                <a:solidFill>
                  <a:srgbClr val="737373"/>
                </a:solidFill>
                <a:latin typeface="Calibri" panose="020F0502020204030204" pitchFamily="34" charset="0"/>
              </a:rPr>
              <a:t>Marketing Plan</a:t>
            </a:r>
          </a:p>
        </p:txBody>
      </p:sp>
      <p:sp>
        <p:nvSpPr>
          <p:cNvPr id="9354" name="OTLSHAPE_T_bd8709c296c54f8ab2ab364267a8bfd8_JoinedDate"/>
          <p:cNvSpPr txBox="1"/>
          <p:nvPr>
            <p:custDataLst>
              <p:tags r:id="rId38"/>
            </p:custDataLst>
          </p:nvPr>
        </p:nvSpPr>
        <p:spPr>
          <a:xfrm>
            <a:off x="6770212" y="34657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Jul 18 - Jul 30</a:t>
            </a:r>
          </a:p>
        </p:txBody>
      </p:sp>
      <p:sp>
        <p:nvSpPr>
          <p:cNvPr id="9355" name="OTLSHAPE_T_bd8709c296c54f8ab2ab364267a8bfd8_Title"/>
          <p:cNvSpPr txBox="1"/>
          <p:nvPr>
            <p:custDataLst>
              <p:tags r:id="rId39"/>
            </p:custDataLst>
          </p:nvPr>
        </p:nvSpPr>
        <p:spPr>
          <a:xfrm>
            <a:off x="8665770" y="345804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rgbClr val="737373"/>
                </a:solidFill>
                <a:latin typeface="Calibri" panose="020F0502020204030204" pitchFamily="34" charset="0"/>
              </a:rPr>
              <a:t>Sales Forecast</a:t>
            </a:r>
          </a:p>
        </p:txBody>
      </p:sp>
      <p:sp>
        <p:nvSpPr>
          <p:cNvPr id="9362" name="OTLSHAPE_T_9afbcecf70584fdf92d2a32f40287436_JoinedDate"/>
          <p:cNvSpPr txBox="1"/>
          <p:nvPr>
            <p:custDataLst>
              <p:tags r:id="rId40"/>
            </p:custDataLst>
          </p:nvPr>
        </p:nvSpPr>
        <p:spPr>
          <a:xfrm>
            <a:off x="4790395" y="373248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Jun 26 - Aug 20</a:t>
            </a:r>
          </a:p>
        </p:txBody>
      </p:sp>
      <p:sp>
        <p:nvSpPr>
          <p:cNvPr id="9363" name="OTLSHAPE_T_9afbcecf70584fdf92d2a32f40287436_Title"/>
          <p:cNvSpPr txBox="1"/>
          <p:nvPr>
            <p:custDataLst>
              <p:tags r:id="rId41"/>
            </p:custDataLst>
          </p:nvPr>
        </p:nvSpPr>
        <p:spPr>
          <a:xfrm>
            <a:off x="10458977" y="3724740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Website</a:t>
            </a:r>
          </a:p>
        </p:txBody>
      </p:sp>
      <p:sp>
        <p:nvSpPr>
          <p:cNvPr id="9370" name="OTLSHAPE_T_2046c0b2ea4f443287e2a3d3cac88bd8_JoinedDate"/>
          <p:cNvSpPr txBox="1"/>
          <p:nvPr>
            <p:custDataLst>
              <p:tags r:id="rId42"/>
            </p:custDataLst>
          </p:nvPr>
        </p:nvSpPr>
        <p:spPr>
          <a:xfrm>
            <a:off x="844465" y="4572000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>
                <a:solidFill>
                  <a:schemeClr val="dk2"/>
                </a:solidFill>
                <a:latin typeface="Calibri" panose="020F0502020204030204" pitchFamily="34" charset="0"/>
              </a:rPr>
              <a:t>May 1 - Aug 31</a:t>
            </a:r>
          </a:p>
        </p:txBody>
      </p:sp>
      <p:sp>
        <p:nvSpPr>
          <p:cNvPr id="9371" name="OTLSHAPE_T_2046c0b2ea4f443287e2a3d3cac88bd8_Title"/>
          <p:cNvSpPr txBox="1"/>
          <p:nvPr>
            <p:custDataLst>
              <p:tags r:id="rId43"/>
            </p:custDataLst>
          </p:nvPr>
        </p:nvSpPr>
        <p:spPr>
          <a:xfrm>
            <a:off x="5703901" y="4743366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chemeClr val="lt1"/>
                </a:solidFill>
                <a:latin typeface="Calibri" panose="020F0502020204030204" pitchFamily="34" charset="0"/>
              </a:rPr>
              <a:t>Business Plan</a:t>
            </a:r>
          </a:p>
        </p:txBody>
      </p:sp>
      <p:sp>
        <p:nvSpPr>
          <p:cNvPr id="9378" name="OTLSHAPE_T_e686ad1a9eb9479791887a0abc2b39bf_Title"/>
          <p:cNvSpPr txBox="1"/>
          <p:nvPr>
            <p:custDataLst>
              <p:tags r:id="rId44"/>
            </p:custDataLst>
          </p:nvPr>
        </p:nvSpPr>
        <p:spPr>
          <a:xfrm>
            <a:off x="1114909" y="5010066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lt1"/>
                </a:solidFill>
                <a:latin typeface="Calibri" panose="020F0502020204030204" pitchFamily="34" charset="0"/>
              </a:rPr>
              <a:t>Mission </a:t>
            </a:r>
          </a:p>
        </p:txBody>
      </p:sp>
      <p:sp>
        <p:nvSpPr>
          <p:cNvPr id="9386" name="OTLSHAPE_T_8aba307c5f184ad7a966eabd0adb6c0c_Title"/>
          <p:cNvSpPr txBox="1"/>
          <p:nvPr>
            <p:custDataLst>
              <p:tags r:id="rId45"/>
            </p:custDataLst>
          </p:nvPr>
        </p:nvSpPr>
        <p:spPr>
          <a:xfrm>
            <a:off x="2539706" y="5010066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Define Objectives </a:t>
            </a:r>
          </a:p>
        </p:txBody>
      </p:sp>
      <p:sp>
        <p:nvSpPr>
          <p:cNvPr id="9394" name="OTLSHAPE_T_a60cbfaa3f4047f493c9caa28fd39b5c_Title"/>
          <p:cNvSpPr txBox="1"/>
          <p:nvPr>
            <p:custDataLst>
              <p:tags r:id="rId46"/>
            </p:custDataLst>
          </p:nvPr>
        </p:nvSpPr>
        <p:spPr>
          <a:xfrm>
            <a:off x="5022226" y="5010066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>
                <a:solidFill>
                  <a:schemeClr val="lt1"/>
                </a:solidFill>
                <a:latin typeface="Calibri" panose="020F0502020204030204" pitchFamily="34" charset="0"/>
              </a:rPr>
              <a:t>Success</a:t>
            </a:r>
          </a:p>
        </p:txBody>
      </p:sp>
      <p:sp>
        <p:nvSpPr>
          <p:cNvPr id="9402" name="OTLSHAPE_T_8e235bdc89b043d3b39d47407bd03f13_Title"/>
          <p:cNvSpPr txBox="1"/>
          <p:nvPr>
            <p:custDataLst>
              <p:tags r:id="rId47"/>
            </p:custDataLst>
          </p:nvPr>
        </p:nvSpPr>
        <p:spPr>
          <a:xfrm>
            <a:off x="6633987" y="5010066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>
                <a:solidFill>
                  <a:schemeClr val="lt1"/>
                </a:solidFill>
                <a:latin typeface="Calibri" panose="020F0502020204030204" pitchFamily="34" charset="0"/>
              </a:rPr>
              <a:t>Ownership</a:t>
            </a:r>
          </a:p>
        </p:txBody>
      </p:sp>
      <p:sp>
        <p:nvSpPr>
          <p:cNvPr id="9410" name="OTLSHAPE_T_e6b84eb2bb2942cd8f29468a2edd3fe4_Title"/>
          <p:cNvSpPr txBox="1"/>
          <p:nvPr>
            <p:custDataLst>
              <p:tags r:id="rId48"/>
            </p:custDataLst>
          </p:nvPr>
        </p:nvSpPr>
        <p:spPr>
          <a:xfrm>
            <a:off x="7894207" y="5010066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lt1"/>
                </a:solidFill>
                <a:latin typeface="Calibri" panose="020F0502020204030204" pitchFamily="34" charset="0"/>
              </a:rPr>
              <a:t>Investment Summary </a:t>
            </a:r>
          </a:p>
        </p:txBody>
      </p:sp>
      <p:sp>
        <p:nvSpPr>
          <p:cNvPr id="9418" name="OTLSHAPE_T_d57b895b6e7343a780cc14d01c556990_Title"/>
          <p:cNvSpPr txBox="1"/>
          <p:nvPr>
            <p:custDataLst>
              <p:tags r:id="rId49"/>
            </p:custDataLst>
          </p:nvPr>
        </p:nvSpPr>
        <p:spPr>
          <a:xfrm>
            <a:off x="9994187" y="5010066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Define Service</a:t>
            </a:r>
          </a:p>
        </p:txBody>
      </p:sp>
      <p:sp>
        <p:nvSpPr>
          <p:cNvPr id="571" name="Title 1"/>
          <p:cNvSpPr txBox="1">
            <a:spLocks/>
          </p:cNvSpPr>
          <p:nvPr/>
        </p:nvSpPr>
        <p:spPr>
          <a:xfrm>
            <a:off x="982074" y="361001"/>
            <a:ext cx="4775483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One Page Business Plan</a:t>
            </a:r>
          </a:p>
        </p:txBody>
      </p:sp>
      <p:pic>
        <p:nvPicPr>
          <p:cNvPr id="2" name="Picture 1" descr="Icon&#10;&#10;Description automatically generated">
            <a:extLst>
              <a:ext uri="{FF2B5EF4-FFF2-40B4-BE49-F238E27FC236}">
                <a16:creationId xmlns:a16="http://schemas.microsoft.com/office/drawing/2014/main" id="{9ADC5BEF-0AE1-76DC-4E30-56162AC47415}"/>
              </a:ext>
            </a:extLst>
          </p:cNvPr>
          <p:cNvPicPr>
            <a:picLocks noChangeAspect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24660" y="393049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06018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My4yMy4wMC4wMCIsIkVkaXRpb24iOiJQcm8iLCJMYXN0U2F2ZWRFZGl0aW9uIjo0LCJJc1BsdXNFZGl0aW9uIjp0cnVlLCJJc1Byb0VkaXRpb24iOnRydWV9LCJFZmZlY3QiOjE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SwiU2hhcGUiOjEwLCJTaGFwZVN0eWxlIjp7IiRpZCI6IjI2IiwiTWFyZ2luIjp7IiRpZCI6IjI3IiwiVG9wIjowLjAsIkxlZnQiOjEwLjAsIlJpZ2h0IjoxMC4wLCJCb3R0b20iOjAuMH0sIlBhZGRpbmciOnsiJGlkIjoiMjgiLCJUb3AiOjMuMCwiTGVmdCI6MC4wLCJSaWdodCI6MC4wLCJCb3R0b20iOjMuMH0sIkJhY2tncm91bmQiOnsiJGlkIjoiMjkiLCJDb2xvciI6eyIkaWQiOiIzMCIsIkEiOjI1NSwiUiI6NjgsIkciOjg0LCJCIjoxMDZ9fSwiSXNWaXNpYmxlIjp0cnVlLCJXaWR0aCI6ODU4LjAsIkhlaWdodCI6Mj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HJlZiI6IjI5In0sIklzVmlzaWJsZSI6dHJ1ZSwiV2lkdGgiOjg1OC4wLCJIZWlnaHQiOjIwLjAsIkJvcmRlclN0eWxlIjp7IiRpZCI6IjM1IiwiTGluZUNvbG9yIjpudWxsLCJMaW5lV2VpZ2h0IjowLjAsIkxpbmVUeXBlIjowLCJQYXJlbnRTdHlsZSI6bnVsbH0sIlBhcmVudFN0eWxlIjpudWxsfSwiQm90dG9tVGllclNoYXBlU3R5bGUiOnsiJGlkIjoiMzYiLCJNYXJnaW4iOnsiJHJlZiI6IjI3In0sIlBhZGRpbmciOnsiJHJlZiI6IjI4In0sIkJhY2tncm91bmQiOnsiJHJlZiI6IjI5In0sIklzVmlzaWJsZSI6dHJ1ZSwiV2lkdGgiOjg1OC4wLCJIZWlnaHQiOjIwLjAsIkJvcmRlclN0eWxlIjp7IiRpZCI6IjM3IiwiTGluZUNvbG9yIjpudWxsLCJMaW5lV2VpZ2h0IjowLjAsIkxpbmVUeXBlIjowLCJQYXJlbnRTdHlsZSI6bnVsbH0sIlBhcmVudFN0eWxlIjpudWxsfSwiUmlnaHRFbmRDYXBzU3R5bGUiOnsiJGlkIjoiMzgiLCJGb250U2V0dGluZ3MiOnsiJGlkIjoiMzkiLCJGb250U2l6ZSI6MTgsIkZvbnROYW1lIjoiQ2FsaWJyaSIsIklzQm9sZCI6dHJ1ZSwiSXNJdGFsaWMiOmZhbHNlLCJJc1VuZGVybGluZWQiOmZhbHNlLCJQYXJlbnRTdHlsZSI6bnVsbH0sIkF1dG9TaXplIjowLCJGb3JlZ3JvdW5kIjp7IiRpZCI6IjQwIiwiQ29sb3IiOnsiJGlkIjoiND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yIiwiVG9wIjowLjAsIkxlZnQiOjAuMCwiUmlnaHQiOjIwLjAsIkJvdHRvbSI6MC4wfSwiUGFkZGluZyI6eyIkaWQiOiI0MyIsIlRvcCI6MC4wLCJMZWZ0IjowLjAsIlJpZ2h0IjowLjAsIkJvdHRvbSI6MC4wfSwiQmFja2dyb3VuZCI6eyIkaWQiOiI0NCIsIkNvbG9yIjp7IiRpZCI6IjQ1IiwiQSI6MjU1LCJSIjoyNTUsIkciOjI1NSwiQiI6MjU1fX0sIklzVmlzaWJsZSI6ZmFsc2UsIldpZHRoIjowLjAsIkhlaWdodCI6MC4wLCJCb3JkZXJTdHlsZSI6bnVsbCwiUGFyZW50U3R5bGUiOm51bGx9LCJMZWZ0RW5kQ2Fwc1N0eWxlIjp7IiRpZCI6IjQ2IiwiRm9udFNldHRpbmdzIjp7IiRpZCI6IjQ3IiwiRm9udFNpemUiOjE4LCJGb250TmFtZSI6IkNhbGlicmkiLCJJc0JvbGQiOnRydWUsIklzSXRhbGljIjpmYWxzZSwiSXNVbmRlcmxpbmVkIjpmYWxzZSwiUGFyZW50U3R5bGUiOm51bGx9LCJBdXRvU2l6ZSI6MCwiRm9yZWdyb3VuZCI6eyIkaWQiOiI0OCIsIkNvbG9yIjp7IiRpZCI6IjQ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1MCIsIlRvcCI6MC4wLCJMZWZ0IjoyMC4wLCJSaWdodCI6MC4wLCJCb3R0b20iOjAuMH0sIlBhZGRpbmciOnsiJGlkIjoiNTEiLCJUb3AiOjAuMCwiTGVmdCI6MC4wLCJSaWdodCI6MC4wLCJCb3R0b20iOjAuMH0sIkJhY2tncm91bmQiOnsiJGlkIjoiNTIiLCJDb2xvciI6eyIkaWQiOiI1MyIsIkEiOjg5LCJSIjowLCJHIjowLCJCIjowfX0sIklzVmlzaWJsZSI6ZmFsc2UsIldpZHRoIjowLjAsIkhlaWdodCI6MC4wLCJCb3JkZXJTdHlsZSI6bnVsbCwiUGFyZW50U3R5bGUiOm51bGx9LCJUb2RheVRleHRTdHlsZSI6eyIkaWQiOiI1NCIsIkZvbnRTZXR0aW5ncyI6eyIkaWQiOiI1NSIsIkZvbnRTaXplIjoxMiwiRm9udE5hbWUiOiJDYWxpYnJpIiwiSXNCb2xkIjpmYWxzZSwiSXNJdGFsaWMiOmZhbHNlLCJJc1VuZGVybGluZWQiOmZhbHNlLCJQYXJlbnRTdHlsZSI6bnVsbH0sIkF1dG9TaXplIjowLCJGb3JlZ3JvdW5kIjp7IiRpZCI6IjU2IiwiQ29sb3IiOnsiJGlkIjoiN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giLCJUb3AiOjAuMCwiTGVmdCI6MC4wLCJSaWdodCI6MC4wLCJCb3R0b20iOjAuMH0sIlBhZGRpbmciOnsiJGlkIjoiNTkiLCJUb3AiOjAuMCwiTGVmdCI6MC4wLCJSaWdodCI6MC4wLCJCb3R0b20iOjAuMH0sIkJhY2tncm91bmQiOnsiJGlkIjoiNjAiLCJDb2xvciI6eyIkaWQiOiI2MSIsIkEiOjI1NSwiUiI6MjU1LCJHIjoyNTUsIkIiOjI1NX19LCJJc1Zpc2libGUiOnRydWUsIldpZHRoIjowLjAsIkhlaWdodCI6MC4wLCJCb3JkZXJTdHlsZSI6bnVsbCwiUGFyZW50U3R5bGUiOm51bGx9LCJUb2RheU1hcmtlclN0eWxlIjp7IiRpZCI6IjYyIiwiTWFyZ2luIjp7IiRpZCI6IjYzIiwiVG9wIjowLjAsIkxlZnQiOjAuMCwiUmlnaHQiOjAuMCwiQm90dG9tIjowLjB9LCJQYWRkaW5nIjp7IiRpZCI6IjY0IiwiVG9wIjowLjAsIkxlZnQiOjAuMCwiUmlnaHQiOjAuMCwiQm90dG9tIjowLjB9LCJCYWNrZ3JvdW5kIjp7IiRpZCI6IjY1IiwiQ29sb3IiOnsiJGlkIjoiNjYiLCJBIjoyNTUsIlIiOjI1NSwiRyI6MCwiQiI6MH19LCJJc1Zpc2libGUiOnRydWUsIldpZHRoIjowLjAsIkhlaWdodCI6MC4wLCJCb3JkZXJTdHlsZSI6bnVsbCwiUGFyZW50U3R5bGUiOm51bGx9LCJTY2FsZVN0eWxlIjp7IiRpZCI6IjY3IiwiU2hhcGUiOjMsIlNob3dTZWdtZW50U2VwYXJhdG9ycyI6ZmFsc2UsIlNlZ21lbnRTZXBhcmF0b3JPcGFjaXR5IjozMCwiSGFzQmVlblZpc2libGVCZWZvcmUiOnRydWUsIkZvbnRTZXR0aW5ncyI6eyIkaWQiOiI2OCIsIkZvbnRTaXplIjoxMiwiRm9udE5hbWUiOiJDYWxpYnJpIiwiSXNCb2xkIjpmYWxzZSwiSXNJdGFsaWMiOmZhbHNlLCJJc1VuZGVybGluZWQiOmZhbHNlLCJQYXJlbnRTdHlsZSI6bnVsbH0sIkF1dG9TaXplIjowLCJGb3JlZ3JvdW5kIjp7IiRpZCI6IjY5IiwiQ29sb3IiOnsiJGlkIjoiNz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zEiLCJUb3AiOjAuMCwiTGVmdCI6NS4wLCJSaWdodCI6MC4wLCJCb3R0b20iOjAuMH0sIlBhZGRpbmciOnsiJGlkIjoiNzIiLCJUb3AiOjAuMCwiTGVmdCI6MC4wLCJSaWdodCI6MC4wLCJCb3R0b20iOjAuMH0sIkJhY2tncm91bmQiOnsiJGlkIjoiNzMiLCJDb2xvciI6eyIkcmVmIjoiNTMifX0sIklzVmlzaWJsZSI6dHJ1ZSwiV2lkdGgiOjAuMCwiSGVpZ2h0IjowLjAsIkJvcmRlclN0eWxlIjpudWxsLCJQYXJlbnRTdHlsZSI6bnVsbH0sIlNpbmdsZVNjYWxlU2hhcGVTdHlsZSI6eyIkaWQiOiI3NCIsIlNoYXBlIjozLCJIZWlnaHQiOjIwLjB9LCJNaWRkbGVUaWVyU2NhbGVTdHlsZSI6eyIkaWQiOiI3NSIsIlNoYXBlIjozLCJTaG93U2VnbWVudFNlcGFyYXRvcnMiOmZhbHNlLCJTZWdtZW50U2VwYXJhdG9yT3BhY2l0eSI6MzAsIkhhc0JlZW5WaXNpYmxlQmVmb3JlIjpmYWxzZSwiRm9udFNldHRpbmdzIjp7IiRpZCI6Ijc2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AsIlZlcnRpY2FsQWxpZ25tZW50IjoxLCJTbWFydEZvcmVncm91bmQiOm51bGwsIkJhY2tncm91bmRGaWxsVHlwZSI6MCwiTWFyZ2luIjp7IiRyZWYiOiI3MSJ9LCJQYWRkaW5nIjp7IiRyZWYiOiI3MiJ9LCJCYWNrZ3JvdW5kIjp7IiRyZWYiOiI3MyJ9LCJJc1Zpc2libGUiOmZhbHNlLCJXaWR0aCI6MC4wLCJIZWlnaHQiOjAuMCwiQm9yZGVyU3R5bGUiOm51bGwsIlBhcmVudFN0eWxlIjpudWxsfSwiQm90dG9tVGllclNjYWxlU3R5bGUiOnsiJGlkIjoiNzciLCJTaGFwZSI6MywiU2hvd1NlZ21lbnRTZXBhcmF0b3JzIjpmYWxzZSwiU2VnbWVudFNlcGFyYXRvck9wYWNpdHkiOjMwLCJIYXNCZWVuVmlzaWJsZUJlZm9yZSI6ZmFsc2UsIkZvbnRTZXR0aW5ncyI6eyIkaWQiOiI3OC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SwiU21hcnRGb3JlZ3JvdW5kIjpudWxsLCJCYWNrZ3JvdW5kRmlsbFR5cGUiOjAsIk1hcmdpbiI6eyIkcmVmIjoiNzEifSwiUGFkZGluZyI6eyIkcmVmIjoiNzIifSwiQmFja2dyb3VuZCI6eyIkcmVmIjoiNzMifSwiSXNWaXNpYmxlIjpmYWxzZSwiV2lkdGgiOjAuMCwiSGVpZ2h0IjowLjAsIkJvcmRlclN0eWxlIjpudWxsLCJQYXJlbnRTdHlsZSI6bnVsbH0sIkVsYXBzZWRUaW1lQmFja2dyb3VuZCI6eyIkaWQiOiI3OSIsIkNvbG9yIjp7IiRpZCI6IjgwIiwiQSI6NzcsIlIiOjAsIkciOjAsIkIiOjB9fSwiQXBwZW5kWWVhck9uWWVhckNoYW5nZSI6ZmFsc2UsIkVsYXBzZWRUaW1lRm9ybWF0IjoxLCJUb2RheU1hcmtlclBvc2l0aW9uIjozLCJRdWlja1Bvc2l0aW9uIjozLCJBYnNvbHV0ZVBvc2l0aW9uIjozMjQuMCwiTWFyZ2luIjp7IiRpZCI6IjgxIiwiVG9wIjowLjAsIkxlZnQiOjEwLjAsIlJpZ2h0IjoxMC4wLCJCb3R0b20iOjAuMH0sIlBhZGRpbmciOnsiJGlkIjoiODIiLCJUb3AiOjAuMCwiTGVmdCI6MC4wLCJSaWdodCI6MC4wLCJCb3R0b20iOjAuMH0sIkJhY2tncm91bmQiOnsiJGlkIjoiODMiLCJDb2xvciI6eyIkaWQiOiI4NCIsIkEiOjI1NSwiUiI6NDcsIkciOjU0LCJCIjoxNTN9fSwiSXNWaXNpYmxlIjp0cnVlLCJXaWR0aCI6MC4wLCJIZWlnaHQiOjAuMCwiQm9yZGVyU3R5bGUiOm51bGwsIlBhcmVudFN0eWxlIjpudWxsfSwiRGVmYXVsdE1pbGVzdG9uZVN0eWxlIjp7IiRpZCI6Ijg1IiwiU2hhcGUiOjIsIkNvbm5lY3Rvck1hcmdpbiI6eyIkaWQiOiI4NiIsIlRvcCI6MC4wLCJMZWZ0IjoyLjAsIlJpZ2h0IjoyLjAsIkJvdHRvbSI6MC4wfSwiQ29ubmVjdG9yU3R5bGUiOnsiJGlkIjoiODciLCJMaW5lQ29sb3IiOnsiJGlkIjoiODgiLCIkdHlwZSI6Ik5MUkUuQ29tbW9uLkRvbS5Tb2xpZENvbG9yQnJ1c2gsIE5MUkUuQ29tbW9uIiwiQ29sb3IiOnsiJGlkIjoiODkiLCJBIjoxMjcsIlIiOjc5LCJHIjoxMjksIkIiOjE4OX19LCJMaW5lV2VpZ2h0IjoxLjAsIkxpbmVUeXBlIjowLCJQYXJlbnRTdHlsZSI6bnVsbH0sIklzQmVsb3dUaW1lYmFuZCI6ZmFsc2UsIlBvc2l0aW9uT25UYXNrIjowLCJIaWRlRGF0ZSI6ZmFsc2UsIlNoYXBlU2l6ZSI6MSwiU3BhY2luZyI6Mi4wLCJQYWRkaW5nIjp7IiRpZCI6IjkwIiwiVG9wIjo3LjAsIkxlZnQiOjMuMCwiUmlnaHQiOjAuMCwiQm90dG9tIjoyLjB9LCJTaGFwZVN0eWxlIjp7IiRpZCI6IjkxIiwiTWFyZ2luIjp7IiRpZCI6IjkyIiwiVG9wIjowLjAsIkxlZnQiOjAuMCwiUmlnaHQiOjAuMCwiQm90dG9tIjowLjB9LCJQYWRkaW5nIjp7IiRpZCI6IjkzIiwiVG9wIjowLjAsIkxlZnQiOjAuMCwiUmlnaHQiOjAuMCwiQm90dG9tIjowLjB9LCJCYWNrZ3JvdW5kIjp7IiRpZCI6Ijk0IiwiQ29sb3IiOnsiJGlkIjoiOTUiLCJBIjoyNTUsIlIiOjExMiwiRyI6MTczLCJCIjo3MX19LCJJc1Zpc2libGUiOnRydWUsIldpZHRoIjoxMy4wLCJIZWlnaHQiOjEzLjAsIkJvcmRlclN0eWxlIjp7IiRpZCI6Ijk2IiwiTGluZUNvbG9yIjp7IiRpZCI6Ijk3IiwiJHR5cGUiOiJOTFJFLkNvbW1vbi5Eb20uU29saWRDb2xvckJydXNoLCBOTFJFLkNvbW1vbiIsIkNvbG9yIjp7IiRpZCI6Ijk4IiwiQSI6MjU1LCJSIjoyMzQsIkciOjIyLCJCIjozMH19LCJMaW5lV2VpZ2h0IjowLjAsIkxpbmVUeXBlIjowLCJQYXJlbnRTdHlsZSI6bnVsbH0sIlBhcmVudFN0eWxlIjpudWxsfSwiVGl0bGVTdHlsZSI6eyIkaWQiOiI5OSIsIkZvbnRTZXR0aW5ncyI6eyIkaWQiOiIxMDAiLCJGb250U2l6ZSI6MTEsIkZvbnROYW1lIjoiQ2FsaWJyaSIsIklzQm9sZCI6dHJ1ZSwiSXNJdGFsaWMiOmZhbHNlLCJJc1VuZGVybGluZWQiOmZhbHNlLCJQYXJlbnRTdHlsZSI6bnVsbH0sIkF1dG9TaXplIjowLCJGb3JlZ3JvdW5kIjp7IiRpZCI6IjEwMSIsIkNvbG9yIjp7IiRpZCI6IjEw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MiLCJUb3AiOjAuMCwiTGVmdCI6MC4wLCJSaWdodCI6MC4wLCJCb3R0b20iOjAuMH0sIlBhZGRpbmciOnsiJGlkIjoiMTA0IiwiVG9wIjowLjAsIkxlZnQiOjAuMCwiUmlnaHQiOjAuMCwiQm90dG9tIjowLjB9LCJCYWNrZ3JvdW5kIjp7IiRpZCI6IjEwNSIsIkNvbG9yIjp7IiRyZWYiOiI1MyJ9fSwiSXNWaXNpYmxlIjp0cnVlLCJXaWR0aCI6MC4wLCJIZWlnaHQiOjAuMCwiQm9yZGVyU3R5bGUiOm51bGwsIlBhcmVudFN0eWxlIjpudWxsfSwiRGF0ZVN0eWxlIjp7IiRpZCI6IjEwNiIsIkZvbnRTZXR0aW5ncyI6eyIkaWQiOiIxMDciLCJGb250U2l6ZSI6MTAsIkZvbnROYW1lIjoiQ2FsaWJyaSIsIklzQm9sZCI6ZmFsc2UsIklzSXRhbGljIjpmYWxzZSwiSXNVbmRlcmxpbmVkIjpmYWxzZSwiUGFyZW50U3R5bGUiOm51bGx9LCJBdXRvU2l6ZSI6MCwiRm9yZWdyb3VuZCI6eyIkaWQiOiIxMDgiLCJDb2xvciI6eyIkaWQiOiIx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CIsIlRvcCI6MC4wLCJMZWZ0IjowLjAsIlJpZ2h0IjowLjAsIkJvdHRvbSI6MC4wfSwiUGFkZGluZyI6eyIkaWQiOiIxMTEiLCJUb3AiOjAuMCwiTGVmdCI6MC4wLCJSaWdodCI6MC4wLCJCb3R0b20iOjAuMH0sIkJhY2tncm91bmQiOnsiJGlkIjoiMTEyIiwiQ29sb3IiOnsiJHJlZiI6IjUzIn19LCJJc1Zpc2libGUiOnRydWUsIldpZHRoIjowLjAsIkhlaWdodCI6MC4wLCJCb3JkZXJTdHlsZSI6bnVsbCwiUGFyZW50U3R5bGUiOm51bGx9LCJEYXRlRm9ybWF0Ijp7IiRpZCI6IjE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QiLCJGb3JtYXQiOjAsIklzVmlzaWJsZSI6ZmFsc2UsIkxhc3RLbm93blZpc2liaWxpdHlTdGF0ZSI6ZmFsc2V9LCJJc1Zpc2libGUiOnRydWUsIlBhcmVudFN0eWxlIjpudWxsfSwiRGVmYXVsdE1vdFN0eWxlIjp7IiRpZCI6IjExNSIsIlNoYXBlIjoyLCJDb25uZWN0b3JNYXJnaW4iOnsiJGlkIjoiMTE2IiwiVG9wIjowLjAsIkxlZnQiOjIuMCwiUmlnaHQiOjIuMCwiQm90dG9tIjowLjB9LCJDb25uZWN0b3JTdHlsZSI6eyIkaWQiOiIxMTciLCJMaW5lQ29sb3IiOnsiJGlkIjoiMTE4IiwiJHR5cGUiOiJOTFJFLkNvbW1vbi5Eb20uU29saWRDb2xvckJydXNoLCBOTFJFLkNvbW1vbiIsIkNvbG9yIjp7IiRpZCI6IjExOSIsIkEiOjEyNywiUiI6NzksIkciOjEyOSwiQiI6MTg5fX0sIkxpbmVXZWlnaHQiOjEuMCwiTGluZVR5cGUiOjAsIlBhcmVudFN0eWxlIjpudWxsfSwiSXNCZWxvd1RpbWViYW5kIjpmYWxzZSwiUG9zaXRpb25PblRhc2siOjEsIkhpZGVEYXRlIjpmYWxzZSwiU2hhcGVTaXplIjoxLCJTcGFjaW5nIjoyLjAsIlBhZGRpbmciOnsiJGlkIjoiMTIwIiwiVG9wIjo3LjAsIkxlZnQiOjMuMCwiUmlnaHQiOjAuMCwiQm90dG9tIjoyLjB9LCJTaGFwZVN0eWxlIjp7IiRpZCI6IjEyMSIsIk1hcmdpbiI6eyIkaWQiOiIxMjIiLCJUb3AiOjAuMCwiTGVmdCI6MC4wLCJSaWdodCI6MC4wLCJCb3R0b20iOjAuMH0sIlBhZGRpbmciOnsiJGlkIjoiMTIzIiwiVG9wIjowLjAsIkxlZnQiOjAuMCwiUmlnaHQiOjAuMCwiQm90dG9tIjowLjB9LCJCYWNrZ3JvdW5kIjp7IiRpZCI6IjEyNCIsIkNvbG9yIjp7IiRpZCI6IjEyNSIsIkEiOjI1NSwiUiI6MTEyLCJHIjoxNzMsIkIiOjcxfX0sIklzVmlzaWJsZSI6dHJ1ZSwiV2lkdGgiOjEzLjAsIkhlaWdodCI6MTMuMCwiQm9yZGVyU3R5bGUiOnsiJGlkIjoiMTI2IiwiTGluZUNvbG9yIjp7IiRpZCI6IjEyNyIsIiR0eXBlIjoiTkxSRS5Db21tb24uRG9tLlNvbGlkQ29sb3JCcnVzaCwgTkxSRS5Db21tb24iLCJDb2xvciI6eyIkaWQiOiIxMjgiLCJBIjoyNTUsIlIiOjIzNCwiRyI6MjIsIkIiOjMwfX0sIkxpbmVXZWlnaHQiOjAuMCwiTGluZVR5cGUiOjAsIlBhcmVudFN0eWxlIjpudWxsfSwiUGFyZW50U3R5bGUiOm51bGx9LCJUaXRsZVN0eWxlIjp7IiRpZCI6IjEyOSIsIkZvbnRTZXR0aW5ncyI6eyIkaWQiOiIxMzAiLCJGb250U2l6ZSI6MTEsIkZvbnROYW1lIjoiQ2FsaWJyaSIsIklzQm9sZCI6dHJ1ZSwiSXNJdGFsaWMiOmZhbHNlLCJJc1VuZGVybGluZWQiOmZhbHNlLCJQYXJlbnRTdHlsZSI6bnVsbH0sIkF1dG9TaXplIjowLCJGb3JlZ3JvdW5kIjp7IiRpZCI6IjEzMSIsIkNvbG9yIjp7IiRpZCI6IjE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pZCI6IjEzNiIsIkEiOjg5LCJSIjowLCJHIjowLCJCIjowfX0sIklzVmlzaWJsZSI6dHJ1ZSwiV2lkdGgiOjAuMCwiSGVpZ2h0IjowLjAsIkJvcmRlclN0eWxlIjpudWxsLCJQYXJlbnRTdHlsZSI6bnVsbH0sIkRhdGVTdHlsZSI6eyIkaWQiOiIxMzciLCJGb250U2V0dGluZ3MiOnsiJGlkIjoiMTM4IiwiRm9udFNpemUiOjEwLCJGb250TmFtZSI6IkNhbGlicmkiLCJJc0JvbGQiOmZhbHNlLCJJc0l0YWxpYyI6ZmFsc2UsIklzVW5kZXJsaW5lZCI6ZmFsc2UsIlBhcmVudFN0eWxlIjpudWxsfSwiQXV0b1NpemUiOjAsIkZvcmVncm91bmQiOnsiJGlkIjoiMTM5IiwiQ29sb3IiOnsiJGlkIjoiMTQ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EiLCJUb3AiOjAuMCwiTGVmdCI6MC4wLCJSaWdodCI6MC4wLCJCb3R0b20iOjAuMH0sIlBhZGRpbmciOnsiJGlkIjoiMTQyIiwiVG9wIjowLjAsIkxlZnQiOjAuMCwiUmlnaHQiOjAuMCwiQm90dG9tIjowLjB9LCJCYWNrZ3JvdW5kIjp7IiRpZCI6IjE0MyIsIkNvbG9yIjp7IiRyZWYiOiIxMzYifX0sIklzVmlzaWJsZSI6dHJ1ZSwiV2lkdGgiOjAuMCwiSGVpZ2h0IjowLjAsIkJvcmRlclN0eWxlIjpudWxsLCJQYXJlbnRTdHlsZSI6bnVsbH0sIkRhdGVGb3JtYXQiOnsiJGlkIjoiMT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SIsIkZvcm1hdCI6MCwiSXNWaXNpYmxlIjpmYWxzZSwiTGFzdEtub3duVmlzaWJpbGl0eVN0YXRlIjpmYWxzZX0sIklzVmlzaWJsZSI6dHJ1ZSwiUGFyZW50U3R5bGUiOm51bGx9LCJEZWZhdWx0VGFza1N0eWxlIjp7IiRpZCI6IjE0NiIsIlNoYXBlIjo2LCJTaGFwZVRoaWNrbmVzcyI6MSwiRHVyYXRpb25Gb3JtYXQiOjAsIkluY2x1ZGVOb25Xb3JraW5nRGF5c0luRHVyYXRpb24iOmZhbHNlLCJQZXJjZW50YWdlQ29tcGxldGVTdHlsZSI6eyIkaWQiOiIxNDciLCJGb250U2V0dGluZ3MiOnsiJGlkIjoiMTQ4IiwiRm9udFNpemUiOjEwLCJGb250TmFtZSI6IkNhbGlicmkiLCJJc0JvbGQiOmZhbHNlLCJJc0l0YWxpYyI6ZmFsc2UsIklzVW5kZXJsaW5lZCI6ZmFsc2UsIlBhcmVudFN0eWxlIjpudWxsfSwiQXV0b1NpemUiOjAsIkZvcmVncm91bmQiOnsiJGlkIjoiMTQ5IiwiQ29sb3IiOnsiJGlkIjoiMT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xIiwiVG9wIjowLjAsIkxlZnQiOjAuMCwiUmlnaHQiOjAuMCwiQm90dG9tIjowLjB9LCJQYWRkaW5nIjp7IiRpZCI6IjE1MiIsIlRvcCI6MC4wLCJMZWZ0IjowLjAsIlJpZ2h0IjowLjAsIkJvdHRvbSI6MC4wfSwiQmFja2dyb3VuZCI6eyIkaWQiOiIxNTMiLCJDb2xvciI6eyIkaWQiOiIxNTQiLCJBIjo4OSwiUiI6MCwiRyI6MCwiQiI6MH19LCJJc1Zpc2libGUiOnRydWUsIldpZHRoIjowLjAsIkhlaWdodCI6MC4wLCJCb3JkZXJTdHlsZSI6bnVsbCwiUGFyZW50U3R5bGUiOm51bGx9LCJEdXJhdGlvblN0eWxlIjp7IiRpZCI6IjE1NSIsIkZvbnRTZXR0aW5ncyI6eyIkaWQiOiIxNTYiLCJGb250U2l6ZSI6MTAsIkZvbnROYW1lIjoiQ2FsaWJyaSIsIklzQm9sZCI6ZmFsc2UsIklzSXRhbGljIjpmYWxzZSwiSXNVbmRlcmxpbmVkIjpmYWxzZSwiUGFyZW50U3R5bGUiOm51bGx9LCJBdXRvU2l6ZSI6MCwiRm9yZWdyb3VuZCI6eyIkaWQiOiIxNTciLCJDb2xvciI6eyIkaWQiOiIx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kiLCJUb3AiOjAuMCwiTGVmdCI6MC4wLCJSaWdodCI6MC4wLCJCb3R0b20iOjAuMH0sIlBhZGRpbmciOnsiJGlkIjoiMTYwIiwiVG9wIjowLjAsIkxlZnQiOjAuMCwiUmlnaHQiOjAuMCwiQm90dG9tIjowLjB9LCJCYWNrZ3JvdW5kIjp7IiRpZCI6IjE2MSIsIkNvbG9yIjp7IiRyZWYiOiIxNTQifX0sIklzVmlzaWJsZSI6dHJ1ZSwiV2lkdGgiOjAuMCwiSGVpZ2h0IjowLjAsIkJvcmRlclN0eWxlIjpudWxsLCJQYXJlbnRTdHlsZSI6bnVsbH0sIkhvcml6b250YWxDb25uZWN0b3JTdHlsZSI6eyIkaWQiOiIxNjIiLCJMaW5lQ29sb3IiOnsiJGlkIjoiMTYzIiwiJHR5cGUiOiJOTFJFLkNvbW1vbi5Eb20uU29saWRDb2xvckJydXNoLCBOTFJFLkNvbW1vbiIsIkNvbG9yIjp7IiRpZCI6IjE2NCIsIkEiOjI1NSwiUiI6MjA0LCJHIjoyMDQsIkIiOjIwNH19LCJMaW5lV2VpZ2h0IjoxLjAsIkxpbmVUeXBlIjowLCJQYXJlbnRTdHlsZSI6bnVsbH0sIlZlcnRpY2FsQ29ubmVjdG9yU3R5bGUiOnsiJGlkIjoiMTY1IiwiTGluZUNvbG9yIjp7IiRpZCI6IjE2NiIsIiR0eXBlIjoiTkxSRS5Db21tb24uRG9tLlNvbGlkQ29sb3JCcnVzaCwgTkxSRS5Db21tb24iLCJDb2xvciI6eyIkaWQiOiIxNjciLCJBIjoyNTUsIlIiOjIwNCwiRyI6MjA0LCJCIjoyMDR9fSwiTGluZVdlaWdodCI6MC4wLCJMaW5lVHlwZSI6MCwiUGFyZW50U3R5bGUiOm51bGx9LCJNYXJnaW4iOm51bGwsIlN0YXJ0RGF0ZVBvc2l0aW9uIjozLCJFbmREYXRlUG9zaXRpb24iOjMsIkRhdGVJc1Zpc2libGUiOnRydWUsIlRpdGxlUG9zaXRpb24iOjIsIkR1cmF0aW9uUG9zaXRpb24iOjYsIlBlcmNlbnRhZ2VDb21wbGV0ZWRQb3NpdGlvbiI6NiwiU3BhY2luZyI6NSwiSXNCZWxvd1RpbWViYW5kIjpmYWxzZSwiUGVyY2VudGFnZUNvbXBsZXRlU2hhcGVPcGFjaXR5IjozNSwiU2hhcGVTdHlsZSI6eyIkaWQiOiIxNjgiLCJNYXJnaW4iOnsiJGlkIjoiMTY5IiwiVG9wIjowLjAsIkxlZnQiOjQuMCwiUmlnaHQiOjQuMCwiQm90dG9tIjowLjB9LCJQYWRkaW5nIjp7IiRpZCI6IjE3MCIsIlRvcCI6MC4wLCJMZWZ0IjowLjAsIlJpZ2h0IjowLjAsIkJvdHRvbSI6MC4wfSwiQmFja2dyb3VuZCI6eyIkaWQiOiIxNzEiLCJDb2xvciI6eyIkaWQiOiIxNzIiLCJBIjoyNTUsIlIiOjExMiwiRyI6MTczLCJCIjo3MX19LCJJc1Zpc2libGUiOnRydWUsIldpZHRoIjowLjAsIkhlaWdodCI6MTYuMCwiQm9yZGVyU3R5bGUiOnsiJGlkIjoiMTczIiwiTGluZUNvbG9yIjp7IiRpZCI6IjE3NCIsIiR0eXBlIjoiTkxSRS5Db21tb24uRG9tLlNvbGlkQ29sb3JCcnVzaCwgTkxSRS5Db21tb24iLCJDb2xvciI6eyIkaWQiOiIxNzUiLCJBIjoyNTUsIlIiOjIzNCwiRyI6MjIsIkIiOjMwfX0sIkxpbmVXZWlnaHQiOjAuMCwiTGluZVR5cGUiOjAsIlBhcmVudFN0eWxlIjpudWxsfSwiUGFyZW50U3R5bGUiOm51bGx9LCJUaXRsZVN0eWxlIjp7IiRpZCI6IjE3NiIsIkZvbnRTZXR0aW5ncyI6eyIkaWQiOiIxNzciLCJGb250U2l6ZSI6MTEsIkZvbnROYW1lIjoiQ2FsaWJyaSIsIklzQm9sZCI6dHJ1ZSwiSXNJdGFsaWMiOmZhbHNlLCJJc1VuZGVybGluZWQiOmZhbHNlLCJQYXJlbnRTdHlsZSI6bnVsbH0sIkF1dG9TaXplIjowLCJGb3JlZ3JvdW5kIjp7IiRpZCI6IjE3OCIsIkNvbG9yIjp7IiRpZCI6IjE3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ODAiLCJUb3AiOjAuMCwiTGVmdCI6MC4wLCJSaWdodCI6MC4wLCJCb3R0b20iOjAuMH0sIlBhZGRpbmciOnsiJGlkIjoiMTgxIiwiVG9wIjowLjAsIkxlZnQiOjAuMCwiUmlnaHQiOjAuMCwiQm90dG9tIjowLjB9LCJCYWNrZ3JvdW5kIjp7IiRpZCI6IjE4MiIsIkNvbG9yIjp7IiRyZWYiOiIxNTQifX0sIklzVmlzaWJsZSI6dHJ1ZSwiV2lkdGgiOjAuMCwiSGVpZ2h0IjowLjAsIkJvcmRlclN0eWxlIjpudWxsLCJQYXJlbnRTdHlsZSI6bnVsbH0sIkRhdGVTdHlsZSI6eyIkaWQiOiIxODMiLCJGb250U2V0dGluZ3MiOnsiJGlkIjoiMTg0IiwiRm9udFNpemUiOjEwLCJGb250TmFtZSI6IkNhbGlicmkiLCJJc0JvbGQiOmZhbHNlLCJJc0l0YWxpYyI6ZmFsc2UsIklzVW5kZXJsaW5lZCI6ZmFsc2UsIlBhcmVudFN0eWxlIjpudWxsfSwiQXV0b1NpemUiOjAsIkZvcmVncm91bmQiOnsiJGlkIjoiMTg1IiwiQ29sb3IiOnsiJGlkIjoiMTg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ODciLCJUb3AiOjAuMCwiTGVmdCI6MC4wLCJSaWdodCI6MC4wLCJCb3R0b20iOjAuMH0sIlBhZGRpbmciOnsiJGlkIjoiMTg4IiwiVG9wIjowLjAsIkxlZnQiOjAuMCwiUmlnaHQiOjAuMCwiQm90dG9tIjowLjB9LCJCYWNrZ3JvdW5kIjp7IiRpZCI6IjE4OSIsIkNvbG9yIjp7IiRyZWYiOiIxNTQifX0sIklzVmlzaWJsZSI6dHJ1ZSwiV2lkdGgiOjAuMCwiSGVpZ2h0IjowLjAsIkJvcmRlclN0eWxlIjpudWxsLCJQYXJlbnRTdHlsZSI6bnVsbH0sIkRhdGVGb3JtYXQiOnsiJGlkIjoiMTk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xIiwiRGF0ZVBhcnRJc1Zpc2libGUiOmZhbHNlLCJUaW1lUGFydElzVmlzaWJsZSI6ZmFsc2V9fSwiV2Vla051bWJlcmluZyI6eyIkaWQiOiIxOTIiLCJGb3JtYXQiOjAsIklzVmlzaWJsZSI6ZmFsc2UsIkxhc3RLbm93blZpc2liaWxpdHlTdGF0ZSI6ZmFsc2V9LCJJc1Zpc2libGUiOnRydWUsIlBhcmVudFN0eWxlIjpudWxsLCJfZXhwbGljaXRseVNldCI6eyIkaWQiOiIxOT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k0IiwiVGl0bGVQb3NpdGlvbiI6IlJpZ2h0IiwiRGF0ZVBvc2l0aW9uIjoiTGVmdCIsIlNoYXBlVHlwZSI6MiwiU2hhcGVTaXplIjoxLCJTcGFjaW5nIjo1LCJTaGFwZVN0eWxlIjp7IiRpZCI6IjE5NSIsIk1hcmdpbiI6eyIkaWQiOiIxOTYiLCJUb3AiOjAuMCwiTGVmdCI6MC4wLCJSaWdodCI6MC4wLCJCb3R0b20iOjAuMH0sIlBhZGRpbmciOnsiJGlkIjoiMTk3IiwiVG9wIjowLjAsIkxlZnQiOjAuMCwiUmlnaHQiOjAuMCwiQm90dG9tIjowLjB9LCJCYWNrZ3JvdW5kIjp7IiRpZCI6IjE5OCIsIkNvbG9yIjp7IiRpZCI6IjE5OSIsIkEiOjI1NSwiUiI6MCwiRyI6MTE0LCJCIjoxODh9fSwiSXNWaXNpYmxlIjp0cnVlLCJXaWR0aCI6MTMuMCwiSGVpZ2h0IjoxMy4wLCJCb3JkZXJTdHlsZSI6eyIkaWQiOiIyMDAiLCJMaW5lQ29sb3IiOnsiJGlkIjoiMjAxIiwiJHR5cGUiOiJOTFJFLkNvbW1vbi5Eb20uU29saWRDb2xvckJydXNoLCBOTFJFLkNvbW1vbiIsIkNvbG9yIjp7IiRpZCI6IjIwMiIsIkEiOjI1NSwiUiI6MjU1LCJHIjowLCJCIjowfX0sIkxpbmVXZWlnaHQiOjAuMCwiTGluZVR5cGUiOjAsIlBhcmVudFN0eWxlIjpudWxsfSwiUGFyZW50U3R5bGUiOm51bGx9LCJUaXRsZVN0eWxlIjp7IiRpZCI6IjIwMyIsIkZvbnRTZXR0aW5ncyI6eyIkaWQiOiIyMDQiLCJGb250U2l6ZSI6MTEsIkZvbnROYW1lIjoiQ2FsaWJyaSIsIklzQm9sZCI6dHJ1ZSwiSXNJdGFsaWMiOmZhbHNlLCJJc1VuZGVybGluZWQiOmZhbHNlLCJQYXJlbnRTdHlsZSI6bnVsbH0sIkF1dG9TaXplIjowLCJGb3JlZ3JvdW5kIjp7IiRpZCI6IjIwNSIsIkNvbG9yIjp7IiRpZCI6IjIw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ciLCJUb3AiOjAuMCwiTGVmdCI6MC4wLCJSaWdodCI6MC4wLCJCb3R0b20iOjAuMH0sIlBhZGRpbmciOnsiJGlkIjoiMjA4IiwiVG9wIjowLjAsIkxlZnQiOjAuMCwiUmlnaHQiOjAuMCwiQm90dG9tIjowLjB9LCJCYWNrZ3JvdW5kIjp7IiRpZCI6IjIwOSIsIkNvbG9yIjp7IiRpZCI6IjIxMCIsIkEiOjg5LCJSIjowLCJHIjowLCJCIjowfX0sIklzVmlzaWJsZSI6dHJ1ZSwiV2lkdGgiOjAuMCwiSGVpZ2h0IjowLjAsIkJvcmRlclN0eWxlIjpudWxsLCJQYXJlbnRTdHlsZSI6bnVsbH0sIkRhdGVTdHlsZSI6eyIkaWQiOiIyMTEiLCJGb250U2V0dGluZ3MiOnsiJGlkIjoiMjEyIiwiRm9udFNpemUiOjEwLCJGb250TmFtZSI6IkNhbGlicmkiLCJJc0JvbGQiOmZhbHNlLCJJc0l0YWxpYyI6ZmFsc2UsIklzVW5kZXJsaW5lZCI6ZmFsc2UsIlBhcmVudFN0eWxlIjpudWxsfSwiQXV0b1NpemUiOjAsIkZvcmVncm91bmQiOnsiJGlkIjoiMjEzIiwiQ29sb3IiOnsiJGlkIjoiMjE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UiLCJUb3AiOjAuMCwiTGVmdCI6MC4wLCJSaWdodCI6MC4wLCJCb3R0b20iOjAuMH0sIlBhZGRpbmciOnsiJGlkIjoiMjE2IiwiVG9wIjowLjAsIkxlZnQiOjAuMCwiUmlnaHQiOjAuMCwiQm90dG9tIjowLjB9LCJCYWNrZ3JvdW5kIjp7IiRpZCI6IjIxNyIsIkNvbG9yIjp7IiRpZCI6IjIxOCIsIkEiOjg5LCJSIjowLCJHIjowLCJCIjowfX0sIklzVmlzaWJsZSI6dHJ1ZSwiV2lkdGgiOjAuMCwiSGVpZ2h0IjowLjAsIkJvcmRlclN0eWxlIjpudWxsLCJQYXJlbnRTdHlsZSI6bnVsbH0sIkRhdGVGb3JtYXQiOnsiJGlkIjoiMj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CIsIkZvcm1hdCI6MCwiSXNWaXNpYmxlIjpmYWxzZSwiTGFzdEtub3duVmlzaWJpbGl0eVN0YXRlIjpmYWxzZX0sIklzVmlzaWJsZSI6dHJ1ZSwiUGFyZW50U3R5bGUiOm51bGx9LCJHcmlkbGluZVBhbmVsU3R5bGUiOnsiJGlkIjoiMjIxIiwiR3JpZGxpbmVTdHlsZSI6eyIkaWQiOiIyMjIiLCJMaW5lQ29sb3IiOnsiJGlkIjoiMjIzIiwiJHR5cGUiOiJOTFJFLkNvbW1vbi5Eb20uU29saWRDb2xvckJydXNoLCBOTFJFLkNvbW1vbiIsIkNvbG9yIjp7IiRpZCI6IjIyNCIsIkEiOjM4LCJSIjo5MSwiRyI6MTU1LCJCIjoyMTN9fSwiTGluZVdlaWdodCI6MS4wLCJMaW5lVHlwZSI6MCwiUGFyZW50U3R5bGUiOm51bGx9LCJNYXJnaW4iOnsiJGlkIjoiMjI1IiwiVG9wIjowLjAsIkxlZnQiOjAuMCwiUmlnaHQiOjAuMCwiQm90dG9tIjowLjB9LCJQYWRkaW5nIjp7IiRpZCI6IjIyNiIsIlRvcCI6MC4wLCJMZWZ0IjowLjAsIlJpZ2h0IjowLjAsIkJvdHRvbSI6MC4wfSwiQmFja2dyb3VuZCI6bnVsbCwiSXNWaXNpYmxlIjp0cnVlLCJXaWR0aCI6MC4wLCJIZWlnaHQiOjAuMCwiQm9yZGVyU3R5bGUiOm51bGwsIlBhcmVudFN0eWxlIjpudWxsfSwiQWN0aXZpdHlMaW5lUGFuZWxTdHlsZSI6eyIkaWQiOiIyMjciLCJBY3Rpdml0eUxpbmVTdHlsZSI6eyIkaWQiOiIyMjgiLCJMaW5lQ29sb3IiOnsiJGlkIjoiMjI5IiwiJHR5cGUiOiJOTFJFLkNvbW1vbi5Eb20uU29saWRDb2xvckJydXNoLCBOTFJFLkNvbW1vbiIsIkNvbG9yIjp7IiRpZCI6IjIzMCIsIkEiOjM4LCJSIjo5MSwiRyI6MTU1LCJCIjoyMTN9fSwiTGluZVdlaWdodCI6MS4wLCJMaW5lVHlwZSI6MCwiUGFyZW50U3R5bGUiOm51bGx9LCJNYXJnaW4iOnsiJGlkIjoiMjMxIiwiVG9wIjowLjAsIkxlZnQiOjAuMCwiUmlnaHQiOjAuMCwiQm90dG9tIjowLjB9LCJQYWRkaW5nIjp7IiRpZCI6IjIzMiIsIlRvcCI6MC4wLCJMZWZ0IjowLjAsIlJpZ2h0IjowLjAsIkJvdHRvbSI6MC4wfSwiQmFja2dyb3VuZCI6bnVsbCwiSXNWaXNpYmxlIjp0cnVlLCJXaWR0aCI6MC4wLCJIZWlnaHQiOjAuMCwiQm9yZGVyU3R5bGUiOm51bGwsIlBhcmVudFN0eWxlIjpudWxsfSwiX3NlbGVjdGVkVGhlbWVQcmVzZXRDb2xvcnMiOnsiJGlkIjoiMjMzIiwiVGV4dExpZ2h0Ijp7IiRpZCI6IjIzNCIsIkEiOjI1NSwiUiI6MjU1LCJHIjoyNTUsIkIiOjI1NX0sIlRleHREYXJrIjp7IiRpZCI6IjIzNSIsIkEiOjI1NSwiUiI6MCwiRyI6MCwiQiI6MH0sIkFjY2VudDEiOnsiJHJlZiI6IjcwIn0sIkFjY2VudDIiOnsiJHJlZiI6IjMwIn0sIkFjY2VudDMiOnsiJGlkIjoiMjM2IiwiQSI6MjU1LCJSIjoxMTIsIkciOjE3MywiQiI6NzF9LCJBY2NlbnQ0Ijp7IiRpZCI6IjIzNyIsIkEiOjI1NSwiUiI6MjMzLCJHIjoxMTMsIkIiOjUwfSwiQWNjZW50NSI6eyIkaWQiOiIyMzgiLCJBIjoyNTUsIlIiOjI1LCJHIjoxMDcsIkIiOjM2fSwiQWNjZW50NiI6eyIkaWQiOiIyMzkiLCJBIjoyNTUsIlIiOjE1LCJHIjoxNTgsIkIiOjIxM30sIkFjY2VudDciOnsiJGlkIjoiMjQwIiwiQSI6MjU1LCJSIjoxNjAsIkciOjQzLCJCIjoxNDd9LCJBY2NlbnQ4Ijp7IiRpZCI6IjI0MSIsIkEiOjI1NSwiUiI6NzgsIkciOjE2NywiQiI6NDZ9fSwiU2hvd0VsYXBzZWRUaW1lR3JhZGllbnRTdHlsZSI6ZmFsc2UsIlRpbWViYW5kUmVzZXJ2ZWRMZWZ0QXJlYVN0eWxlIjp7IiRpZCI6IjI0MiIsIkFjdGl2aXR5SGVhZGVyV2lkdGgiOjAuMCwiSXNTZXQiOmZhbHNlfSwiRGVmYXVsdFN3aW1sYW5lU3R5bGUiOnsiJGlkIjoiMjQzIiwiSGVhZGVyU3R5bGUiOnsiJGlkIjoiMjQ0IiwiVGV4dFN0eWxlIjp7IiRpZCI6IjI0NSIsIkZvbnRTZXR0aW5ncyI6eyIkaWQiOiIyNDYiLCJGb250U2l6ZSI6MTIsIkZvbnROYW1lIjoiQ2FsaWJyaSIsIklzQm9sZCI6ZmFsc2UsIklzSXRhbGljIjpmYWxzZSwiSXNVbmRlcmxpbmVkIjpmYWxzZSwiUGFyZW50U3R5bGUiOm51bGx9LCJBdXRvU2l6ZSI6MCwiRm9yZWdyb3VuZCI6eyIkaWQiOiIyNDciLCJDb2xvciI6eyIkaWQiOiIyNDg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Q5IiwiVG9wIjowLjAsIkxlZnQiOjAuMCwiUmlnaHQiOjAuMCwiQm90dG9tIjowLjB9LCJQYWRkaW5nIjp7IiRpZCI6IjI1MCIsIlRvcCI6MC4wLCJMZWZ0IjowLjAsIlJpZ2h0IjowLjAsIkJvdHRvbSI6MC4wfSwiQmFja2dyb3VuZCI6bnVsbCwiSXNWaXNpYmxlIjp0cnVlLCJXaWR0aCI6MC4wLCJIZWlnaHQiOjAuMCwiQm9yZGVyU3R5bGUiOm51bGwsIlBhcmVudFN0eWxlIjpudWxsfSwiUmVjdGFuZ2xlU3R5bGUiOnsiJGlkIjoiMjUxIiwiTWFyZ2luIjp7IiRpZCI6IjI1MiIsIlRvcCI6MC4wLCJMZWZ0IjowLjAsIlJpZ2h0IjowLjAsIkJvdHRvbSI6MC4wfSwiUGFkZGluZyI6eyIkaWQiOiIyNTMiLCJUb3AiOjAuMCwiTGVmdCI6MC4wLCJSaWdodCI6MC4wLCJCb3R0b20iOjAuMH0sIkJhY2tncm91bmQiOnsiJGlkIjoiMjU0IiwiQ29sb3IiOnsiJGlkIjoiMjU1IiwiQSI6MTI3LCJSIjo5MSwiRyI6MTU1LCJCIjoyMTN9fSwiSXNWaXNpYmxlIjp0cnVlLCJXaWR0aCI6MC4wLCJIZWlnaHQiOjAuMCwiQm9yZGVyU3R5bGUiOnsiJGlkIjoiMjU2IiwiTGluZUNvbG9yIjp7IiRpZCI6IjI1NyIsIiR0eXBlIjoiTkxSRS5Db21tb24uRG9tLlNvbGlkQ29sb3JCcnVzaCwgTkxSRS5Db21tb24iLCJDb2xvciI6eyIkaWQiOiIyNTgiLCJBIjoyNTUsIlIiOjI1NSwiRyI6MCwiQiI6MH19LCJMaW5lV2VpZ2h0IjowLjAsIkxpbmVUeXBlIjowLCJQYXJlbnRTdHlsZSI6bnVsbH0sIlBhcmVudFN0eWxlIjpudWxsfSwiTWFyZ2luIjp7IiRpZCI6IjI1OSIsIlRvcCI6MC4wLCJMZWZ0IjowLjAsIlJpZ2h0IjowLjAsIkJvdHRvbSI6MC4wfSwiUGFkZGluZyI6eyIkaWQiOiIyNjAiLCJUb3AiOjAuMCwiTGVmdCI6MC4wLCJSaWdodCI6MC4wLCJCb3R0b20iOjAuMH0sIkJhY2tncm91bmQiOm51bGwsIklzVmlzaWJsZSI6dHJ1ZSwiV2lkdGgiOjAuMCwiSGVpZ2h0IjowLjAsIkJvcmRlclN0eWxlIjpudWxsLCJQYXJlbnRTdHlsZSI6bnVsbH0sIkJhY2tncm91bmRTdHlsZSI6eyIkaWQiOiIyNjEiLCJNYXJnaW4iOnsiJGlkIjoiMjYyIiwiVG9wIjowLjAsIkxlZnQiOjAuMCwiUmlnaHQiOjAuMCwiQm90dG9tIjowLjB9LCJQYWRkaW5nIjp7IiRpZCI6IjI2MyIsIlRvcCI6MC4wLCJMZWZ0IjowLjAsIlJpZ2h0IjowLjAsIkJvdHRvbSI6MC4wfSwiQmFja2dyb3VuZCI6eyIkaWQiOiIyNjQiLCJDb2xvciI6eyIkaWQiOiIyNjUiLCJBIjozOCwiUiI6OTEsIkciOjE1NSwiQiI6MjEzfX0sIklzVmlzaWJsZSI6dHJ1ZSwiV2lkdGgiOjAuMCwiSGVpZ2h0IjowLjAsIkJvcmRlclN0eWxlIjp7IiRpZCI6IjI2NiIsIkxpbmVDb2xvciI6eyIkaWQiOiIyNjciLCIkdHlwZSI6Ik5MUkUuQ29tbW9uLkRvbS5Tb2xpZENvbG9yQnJ1c2gsIE5MUkUuQ29tbW9uIiwiQ29sb3IiOnsiJGlkIjoiMjY4IiwiQSI6MjU1LCJSIjoyNTUsIkciOjAsIkIiOjB9fSwiTGluZVdlaWdodCI6MC4wLCJMaW5lVHlwZSI6MCwiUGFyZW50U3R5bGUiOm51bGx9LCJQYXJlbnRTdHlsZSI6bnVsbH0sIklzQWJvdmVUaW1lYmFuZCI6ZmFsc2UsIk1hcmdpbiI6eyIkaWQiOiIyNjkiLCJUb3AiOjAuMCwiTGVmdCI6MC4wLCJSaWdodCI6MC4wLCJCb3R0b20iOjAuMH0sIlBhZGRpbmciOnsiJGlkIjoiMjcwIiwiVG9wIjowLjAsIkxlZnQiOjAuMCwiUmlnaHQiOjAuMCwiQm90dG9tIjowLjB9LCJJc1Zpc2libGUiOnRydWUsIldpZHRoIjowLjAsIkhlaWdodCI6MC4wLCJCb3JkZXJTdHlsZSI6bnVsbCwiUGFyZW50U3R5bGUiOm51bGx9LCJEZWZhdWx0U3dpbWxhbmVWMlN0eWxlIjp7IiRpZCI6IjI3MSIsIlN0eWxlSWQiOiIyNjBmYTEzOC05OTBkLTRlZTctOTQ2OS1lNmIyNDUxMDcxYjgiLCJIZWFkZXJTdHlsZSI6eyIkaWQiOiIyNzIiLCJUZXh0SXNWZXJ0aWNhbCI6ZmFsc2UsIlRleHRTdHlsZSI6eyIkaWQiOiIyNzMiLCJGb250U2V0dGluZ3MiOnsiJGlkIjoiMjc0IiwiRm9udFNpemUiOjEyLCJGb250TmFtZSI6IkNhbGlicmkiLCJJc0JvbGQiOmZhbHNlLCJJc0l0YWxpYyI6ZmFsc2UsIklzVW5kZXJsaW5lZCI6ZmFsc2UsIlBhcmVudFN0eWxlIjpudWxsfSwiQXV0b1NpemUiOjIsIkZvcmVncm91bmQiOnsiJGlkIjoiMjc1IiwiQ29sb3IiOnsiJGlkIjoiMjc2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c3IiwiVG9wIjowLjAsIkxlZnQiOjAuMCwiUmlnaHQiOjAuMCwiQm90dG9tIjowLjB9LCJQYWRkaW5nIjp7IiRpZCI6IjI3OCIsIlRvcCI6MC4wLCJMZWZ0IjowLjAsIlJpZ2h0IjowLjAsIkJvdHRvbSI6MC4wfSwiQmFja2dyb3VuZCI6bnVsbCwiSXNWaXNpYmxlIjp0cnVlLCJXaWR0aCI6MC4wLCJIZWlnaHQiOjAuMCwiQm9yZGVyU3R5bGUiOm51bGwsIlBhcmVudFN0eWxlIjpudWxsfSwiUmVjdGFuZ2xlU3R5bGUiOnsiJGlkIjoiMjc5IiwiTWFyZ2luIjp7IiRpZCI6IjI4MCIsIlRvcCI6MC4wLCJMZWZ0IjowLjAsIlJpZ2h0IjowLjAsIkJvdHRvbSI6MC4wfSwiUGFkZGluZyI6eyIkaWQiOiIyODEiLCJUb3AiOjAuMCwiTGVmdCI6MC4wLCJSaWdodCI6MC4wLCJCb3R0b20iOjAuMH0sIkJhY2tncm91bmQiOnsiJGlkIjoiMjgyIiwiQ29sb3IiOnsiJGlkIjoiMjgzIiwiQSI6MjU1LCJSIjoxMTIsIkciOjE3MywiQiI6NzF9fSwiSXNWaXNpYmxlIjp0cnVlLCJXaWR0aCI6MC4wLCJIZWlnaHQiOjAuMCwiQm9yZGVyU3R5bGUiOnsiJGlkIjoiMjg0IiwiTGluZUNvbG9yIjp7IiRpZCI6IjI4NSIsIiR0eXBlIjoiTkxSRS5Db21tb24uRG9tLlNvbGlkQ29sb3JCcnVzaCwgTkxSRS5Db21tb24iLCJDb2xvciI6eyIkaWQiOiIyODYiLCJBIjoyNTUsIlIiOjI1NSwiRyI6MCwiQiI6MH19LCJMaW5lV2VpZ2h0IjowLjAsIkxpbmVUeXBlIjowLCJQYXJlbnRTdHlsZSI6bnVsbH0sIlBhcmVudFN0eWxlIjpudWxsfSwiTWFyZ2luIjp7IiRpZCI6IjI4NyIsIlRvcCI6MC4wLCJMZWZ0IjowLjAsIlJpZ2h0IjowLjAsIkJvdHRvbSI6MC4wfSwiUGFkZGluZyI6eyIkaWQiOiIyODgiLCJUb3AiOjAuMCwiTGVmdCI6MC4wLCJSaWdodCI6MC4wLCJCb3R0b20iOjAuMH0sIkJhY2tncm91bmQiOm51bGwsIklzVmlzaWJsZSI6dHJ1ZSwiV2lkdGgiOjAuMCwiSGVpZ2h0IjowLjAsIkJvcmRlclN0eWxlIjpudWxsLCJQYXJlbnRTdHlsZSI6bnVsbH0sIkJhY2tncm91bmRTdHlsZSI6eyIkaWQiOiIyODkiLCJNYXJnaW4iOnsiJGlkIjoiMjkwIiwiVG9wIjowLjAsIkxlZnQiOjAuMCwiUmlnaHQiOjAuMCwiQm90dG9tIjowLjB9LCJQYWRkaW5nIjp7IiRpZCI6IjI5MSIsIlRvcCI6MC4wLCJMZWZ0IjowLjAsIlJpZ2h0IjowLjAsIkJvdHRvbSI6MC4wfSwiQmFja2dyb3VuZCI6eyIkaWQiOiIyOTIiLCJDb2xvciI6eyIkaWQiOiIyOTMiLCJBIjo1MSwiUiI6MTEyLCJHIjoxNzMsIkIiOjcxfX0sIklzVmlzaWJsZSI6dHJ1ZSwiV2lkdGgiOjAuMCwiSGVpZ2h0IjowLjAsIkJvcmRlclN0eWxlIjp7IiRpZCI6IjI5NCIsIkxpbmVDb2xvciI6eyIkaWQiOiIyOTUiLCIkdHlwZSI6Ik5MUkUuQ29tbW9uLkRvbS5Tb2xpZENvbG9yQnJ1c2gsIE5MUkUuQ29tbW9uIiwiQ29sb3IiOnsiJGlkIjoiMjk2IiwiQSI6MjU1LCJSIjoyMzQsIkciOjIyLCJCIjozMH19LCJMaW5lV2VpZ2h0IjowLjAsIkxpbmVUeXBlIjowLCJQYXJlbnRTdHlsZSI6bnVsbH0sIlBhcmVudFN0eWxlIjpudWxsfSwiSXNBYm92ZVRpbWViYW5kIjpmYWxzZSwiU3BhY2luZyI6NSwiRGVmYXVsdFN3aW1sYW5lVGFza1N0eWxlIjp7IiRpZCI6IjI5NyIsIiR0eXBlIjoiTkxSRS5Db21tb24uRG9tLlN0eWxlcy5FeHBsaWNpdFNldGFibGVUYXNrU3R5bGUsIE5MUkUuQ29tbW9uIiwiU2hhcGUiOjEsIlNoYXBlVGhpY2tuZXNzIjowLCJEdXJhdGlvbkZvcm1hdCI6MCwiSW5jbHVkZU5vbldvcmtpbmdEYXlzSW5EdXJhdGlvbiI6ZmFsc2UsIlBlcmNlbnRhZ2VDb21wbGV0ZVN0eWxlIjp7IiRpZCI6IjI5OCIsIkZvbnRTZXR0aW5ncyI6eyIkaWQiOiIyOTkiLCJGb250U2l6ZSI6MTAsIkZvbnROYW1lIjoiQ2FsaWJyaSIsIklzQm9sZCI6ZmFsc2UsIklzSXRhbGljIjpmYWxzZSwiSXNVbmRlcmxpbmVkIjpmYWxzZSwiUGFyZW50U3R5bGUiOm51bGx9LCJBdXRvU2l6ZSI6MCwiRm9yZWdyb3VuZCI6eyIkaWQiOiIzMDAiLCJDb2xvciI6eyIkaWQiOiIzM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IiLCJUb3AiOjAuMCwiTGVmdCI6MC4wLCJSaWdodCI6MC4wLCJCb3R0b20iOjAuMH0sIlBhZGRpbmciOnsiJGlkIjoiMzAzIiwiVG9wIjowLjAsIkxlZnQiOjAuMCwiUmlnaHQiOjAuMCwiQm90dG9tIjowLjB9LCJCYWNrZ3JvdW5kIjp7IiRpZCI6IjMwNCIsIkNvbG9yIjp7IiRpZCI6IjMwNSIsIkEiOjg5LCJSIjowLCJHIjowLCJCIjowfX0sIklzVmlzaWJsZSI6dHJ1ZSwiV2lkdGgiOjAuMCwiSGVpZ2h0IjowLjAsIkJvcmRlclN0eWxlIjpudWxsLCJQYXJlbnRTdHlsZSI6bnVsbH0sIkR1cmF0aW9uU3R5bGUiOnsiJGlkIjoiMzA2IiwiRm9udFNldHRpbmdzIjp7IiRpZCI6IjMwNyIsIkZvbnRTaXplIjoxMCwiRm9udE5hbWUiOiJDYWxpYnJpIiwiSXNCb2xkIjpmYWxzZSwiSXNJdGFsaWMiOmZhbHNlLCJJc1VuZGVybGluZWQiOmZhbHNlLCJQYXJlbnRTdHlsZSI6bnVsbH0sIkF1dG9TaXplIjowLCJGb3JlZ3JvdW5kIjp7IiRpZCI6IjMwOCIsIkNvbG9yIjp7IiRpZCI6IjM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CIsIlRvcCI6MC4wLCJMZWZ0IjowLjAsIlJpZ2h0IjowLjAsIkJvdHRvbSI6MC4wfSwiUGFkZGluZyI6eyIkaWQiOiIzMTEiLCJUb3AiOjAuMCwiTGVmdCI6MC4wLCJSaWdodCI6MC4wLCJCb3R0b20iOjAuMH0sIkJhY2tncm91bmQiOnsiJGlkIjoiMzEyIiwiQ29sb3IiOnsiJHJlZiI6IjMwNSJ9fSwiSXNWaXNpYmxlIjp0cnVlLCJXaWR0aCI6MC4wLCJIZWlnaHQiOjAuMCwiQm9yZGVyU3R5bGUiOm51bGwsIlBhcmVudFN0eWxlIjpudWxsfSwiSG9yaXpvbnRhbENvbm5lY3RvclN0eWxlIjp7IiRpZCI6IjMxMyIsIkxpbmVDb2xvciI6eyIkaWQiOiIzMTQiLCIkdHlwZSI6Ik5MUkUuQ29tbW9uLkRvbS5Tb2xpZENvbG9yQnJ1c2gsIE5MUkUuQ29tbW9uIiwiQ29sb3IiOnsiJGlkIjoiMzE1IiwiQSI6MjU1LCJSIjoyMDQsIkciOjIwNCwiQiI6MjA0fX0sIkxpbmVXZWlnaHQiOjEuMCwiTGluZVR5cGUiOjAsIlBhcmVudFN0eWxlIjpudWxsfSwiVmVydGljYWxDb25uZWN0b3JTdHlsZSI6eyIkaWQiOiIzMTYiLCJMaW5lQ29sb3IiOnsiJGlkIjoiMzE3IiwiJHR5cGUiOiJOTFJFLkNvbW1vbi5Eb20uU29saWRDb2xvckJydXNoLCBOTFJFLkNvbW1vbiIsIkNvbG9yIjp7IiRpZCI6IjMxO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mZhbHNlLCJQZXJjZW50YWdlQ29tcGxldGVTaGFwZU9wYWNpdHkiOjM1LCJTaGFwZVN0eWxlIjp7IiRpZCI6IjMxOSIsIk1hcmdpbiI6eyIkaWQiOiIzMjAiLCJUb3AiOjAuMCwiTGVmdCI6NC4wLCJSaWdodCI6NC4wLCJCb3R0b20iOjAuMH0sIlBhZGRpbmciOnsiJGlkIjoiMzIxIiwiVG9wIjowLjAsIkxlZnQiOjAuMCwiUmlnaHQiOjAuMCwiQm90dG9tIjowLjB9LCJCYWNrZ3JvdW5kIjp7IiRpZCI6IjMyMiIsIkNvbG9yIjp7IiRpZCI6IjMyMyIsIkEiOjI1NSwiUiI6MTEyLCJHIjoxNzMsIkIiOjcxfX0sIklzVmlzaWJsZSI6dHJ1ZSwiV2lkdGgiOjAuMCwiSGVpZ2h0IjoxMC4wLCJCb3JkZXJTdHlsZSI6eyIkaWQiOiIzMjQiLCJMaW5lQ29sb3IiOnsiJGlkIjoiMzI1IiwiJHR5cGUiOiJOTFJFLkNvbW1vbi5Eb20uU29saWRDb2xvckJydXNoLCBOTFJFLkNvbW1vbiIsIkNvbG9yIjp7IiRpZCI6IjMyNiIsIkEiOjI1NSwiUiI6MjU1LCJHIjowLCJCIjowfX0sIkxpbmVXZWlnaHQiOjAuMCwiTGluZVR5cGUiOjAsIlBhcmVudFN0eWxlIjpudWxsfSwiUGFyZW50U3R5bGUiOm51bGx9LCJUaXRsZVN0eWxlIjp7IiRpZCI6IjMyNyIsIkZvbnRTZXR0aW5ncyI6eyIkaWQiOiIzMjgiLCJGb250U2l6ZSI6MTEsIkZvbnROYW1lIjoiQ2FsaWJyaSIsIklzQm9sZCI6dHJ1ZSwiSXNJdGFsaWMiOmZhbHNlLCJJc1VuZGVybGluZWQiOmZhbHNlLCJQYXJlbnRTdHlsZSI6bnVsbH0sIkF1dG9TaXplIjowLCJGb3JlZ3JvdW5kIjp7IiRpZCI6IjMyOSIsIkNvbG9yIjp7IiRpZCI6IjMzM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zMzEiLCJUb3AiOjAuMCwiTGVmdCI6MC4wLCJSaWdodCI6MC4wLCJCb3R0b20iOjAuMH0sIlBhZGRpbmciOnsiJGlkIjoiMzMyIiwiVG9wIjowLjAsIkxlZnQiOjAuMCwiUmlnaHQiOjAuMCwiQm90dG9tIjowLjB9LCJCYWNrZ3JvdW5kIjp7IiRpZCI6IjMzMyIsIkNvbG9yIjp7IiRyZWYiOiIzMDUifX0sIklzVmlzaWJsZSI6dHJ1ZSwiV2lkdGgiOjAuMCwiSGVpZ2h0IjowLjAsIkJvcmRlclN0eWxlIjpudWxsLCJQYXJlbnRTdHlsZSI6bnVsbH0sIkRhdGVTdHlsZSI6eyIkaWQiOiIzMzQiLCJGb250U2V0dGluZ3MiOnsiJGlkIjoiMzM1IiwiRm9udFNpemUiOjEwLCJGb250TmFtZSI6IkNhbGlicmkiLCJJc0JvbGQiOmZhbHNlLCJJc0l0YWxpYyI6ZmFsc2UsIklzVW5kZXJsaW5lZCI6ZmFsc2UsIlBhcmVudFN0eWxlIjpudWxsfSwiQXV0b1NpemUiOjAsIkZvcmVncm91bmQiOnsiJGlkIjoiMzM2IiwiQ29sb3IiOnsiJGlkIjoiMzM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giLCJUb3AiOjAuMCwiTGVmdCI6MC4wLCJSaWdodCI6MC4wLCJCb3R0b20iOjAuMH0sIlBhZGRpbmciOnsiJGlkIjoiMzM5IiwiVG9wIjowLjAsIkxlZnQiOjAuMCwiUmlnaHQiOjAuMCwiQm90dG9tIjowLjB9LCJCYWNrZ3JvdW5kIjp7IiRpZCI6IjM0MCIsIkNvbG9yIjp7IiRyZWYiOiIzMDUifX0sIklzVmlzaWJsZSI6dHJ1ZSwiV2lkdGgiOjAuMCwiSGVpZ2h0IjowLjAsIkJvcmRlclN0eWxlIjpudWxsLCJQYXJlbnRTdHlsZSI6bnVsbH0sIkRhdGVGb3JtYXQiOnsiJGlkIjoiMz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MiIsIkZvcm1hdCI6MCwiSXNWaXNpYmxlIjpmYWxzZSwiTGFzdEtub3duVmlzaWJpbGl0eVN0YXRlIjpmYWxzZX0sIklzVmlzaWJsZSI6dHJ1ZSwiUGFyZW50U3R5bGUiOm51bGwsIl9leHBsaWNpdGx5U2V0Ijp7IiRpZCI6IjM0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QiLCJTaGFwZSI6MiwiQ29ubmVjdG9yTWFyZ2luIjp7IiRpZCI6IjM0NSIsIlRvcCI6MC4wLCJMZWZ0IjoyLjAsIlJpZ2h0IjoyLjAsIkJvdHRvbSI6MC4wfSwiQ29ubmVjdG9yU3R5bGUiOnsiJGlkIjoiMzQ2IiwiTGluZUNvbG9yIjp7IiRpZCI6IjM0NyIsIiR0eXBlIjoiTkxSRS5Db21tb24uRG9tLlNvbGlkQ29sb3JCcnVzaCwgTkxSRS5Db21tb24iLCJDb2xvciI6eyIkaWQiOiIzNDgiLCJBIjoxMjcsIlIiOjc5LCJHIjoxMjksIkIiOjE4OX19LCJMaW5lV2VpZ2h0IjoxLjAsIkxpbmVUeXBlIjowLCJQYXJlbnRTdHlsZSI6bnVsbH0sIklzQmVsb3dUaW1lYmFuZCI6ZmFsc2UsIlBvc2l0aW9uT25UYXNrIjoxLCJIaWRlRGF0ZSI6ZmFsc2UsIlNoYXBlU2l6ZSI6MSwiU3BhY2luZyI6Mi4wLCJQYWRkaW5nIjp7IiRpZCI6IjM0OSIsIlRvcCI6Ny4wLCJMZWZ0IjozLjAsIlJpZ2h0IjowLjAsIkJvdHRvbSI6Mi4wfSwiU2hhcGVTdHlsZSI6eyIkaWQiOiIzNTAiLCJNYXJnaW4iOnsiJGlkIjoiMzUxIiwiVG9wIjowLjAsIkxlZnQiOjAuMCwiUmlnaHQiOjAuMCwiQm90dG9tIjowLjB9LCJQYWRkaW5nIjp7IiRpZCI6IjM1MiIsIlRvcCI6MC4wLCJMZWZ0IjowLjAsIlJpZ2h0IjowLjAsIkJvdHRvbSI6MC4wfSwiQmFja2dyb3VuZCI6eyIkaWQiOiIzNTMiLCJDb2xvciI6eyIkaWQiOiIzNTQiLCJBIjoyNTUsIlIiOjExMiwiRyI6MTczLCJCIjo3MX19LCJJc1Zpc2libGUiOnRydWUsIldpZHRoIjoxMy4wLCJIZWlnaHQiOjEzLjAsIkJvcmRlclN0eWxlIjp7IiRpZCI6IjM1NSIsIkxpbmVDb2xvciI6eyIkaWQiOiIzNTYiLCIkdHlwZSI6Ik5MUkUuQ29tbW9uLkRvbS5Tb2xpZENvbG9yQnJ1c2gsIE5MUkUuQ29tbW9uIiwiQ29sb3IiOnsiJGlkIjoiMzU3IiwiQSI6MjU1LCJSIjoyNTUsIkciOjAsIkIiOjB9fSwiTGluZVdlaWdodCI6MC4wLCJMaW5lVHlwZSI6MCwiUGFyZW50U3R5bGUiOm51bGx9LCJQYXJlbnRTdHlsZSI6bnVsbH0sIlRpdGxlU3R5bGUiOnsiJGlkIjoiMzU4IiwiRm9udFNldHRpbmdzIjp7IiRpZCI6IjM1OSIsIkZvbnRTaXplIjoxMSwiRm9udE5hbWUiOiJDYWxpYnJpIiwiSXNCb2xkIjp0cnVlLCJJc0l0YWxpYyI6ZmFsc2UsIklzVW5kZXJsaW5lZCI6ZmFsc2UsIlBhcmVudFN0eWxlIjpudWxsfSwiQXV0b1NpemUiOjAsIkZvcmVncm91bmQiOnsiJGlkIjoiMzYwIiwiQ29sb3IiOnsiJGlkIjoiMzY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2MiIsIlRvcCI6MC4wLCJMZWZ0IjowLjAsIlJpZ2h0IjowLjAsIkJvdHRvbSI6MC4wfSwiUGFkZGluZyI6eyIkaWQiOiIzNjMiLCJUb3AiOjAuMCwiTGVmdCI6MC4wLCJSaWdodCI6MC4wLCJCb3R0b20iOjAuMH0sIkJhY2tncm91bmQiOnsiJGlkIjoiMzY0IiwiQ29sb3IiOnsiJGlkIjoiMzY1IiwiQSI6ODksIlIiOjAsIkciOjAsIkIiOjB9fSwiSXNWaXNpYmxlIjp0cnVlLCJXaWR0aCI6MC4wLCJIZWlnaHQiOjAuMCwiQm9yZGVyU3R5bGUiOm51bGwsIlBhcmVudFN0eWxlIjpudWxsfSwiRGF0ZVN0eWxlIjp7IiRpZCI6IjM2NiIsIkZvbnRTZXR0aW5ncyI6eyIkaWQiOiIzNjciLCJGb250U2l6ZSI6MTAsIkZvbnROYW1lIjoiQ2FsaWJyaSIsIklzQm9sZCI6ZmFsc2UsIklzSXRhbGljIjpmYWxzZSwiSXNVbmRlcmxpbmVkIjpmYWxzZSwiUGFyZW50U3R5bGUiOm51bGx9LCJBdXRvU2l6ZSI6MCwiRm9yZWdyb3VuZCI6eyIkaWQiOiIzNjgiLCJDb2xvciI6eyIkaWQiOiIzNj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MCIsIlRvcCI6MC4wLCJMZWZ0IjowLjAsIlJpZ2h0IjowLjAsIkJvdHRvbSI6MC4wfSwiUGFkZGluZyI6eyIkaWQiOiIzNzEiLCJUb3AiOjAuMCwiTGVmdCI6MC4wLCJSaWdodCI6MC4wLCJCb3R0b20iOjAuMH0sIkJhY2tncm91bmQiOnsiJGlkIjoiMzcyIiwiQ29sb3IiOnsiJHJlZiI6IjM2NSJ9fSwiSXNWaXNpYmxlIjp0cnVlLCJXaWR0aCI6MC4wLCJIZWlnaHQiOjAuMCwiQm9yZGVyU3R5bGUiOm51bGwsIlBhcmVudFN0eWxlIjpudWxsfSwiRGF0ZUZvcm1hdCI6eyIkaWQiOiIz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0IiwiRm9ybWF0IjowLCJJc1Zpc2libGUiOmZhbHNlLCJMYXN0S25vd25WaXNpYmlsaXR5U3RhdGUiOmZhbHNlfSwiSXNWaXNpYmxlIjp0cnVlLCJQYXJlbnRTdHlsZSI6bnVsbH0sIkRlZmF1bHRTd2ltbGFuZU1pbGVzdG9uZVN0eWxlIjp7IiRpZCI6IjM3NSIsIlRpdGxlUG9zaXRpb24iOiJSaWdodCIsIkRhdGVQb3NpdGlvbiI6IkxlZnQiLCJTaGFwZVR5cGUiOjIsIlNoYXBlU2l6ZSI6MSwiU3BhY2luZyI6NSwiU2hhcGVTdHlsZSI6eyIkaWQiOiIzNzYiLCJNYXJnaW4iOnsiJGlkIjoiMzc3IiwiVG9wIjowLjAsIkxlZnQiOjAuMCwiUmlnaHQiOjAuMCwiQm90dG9tIjowLjB9LCJQYWRkaW5nIjp7IiRpZCI6IjM3OCIsIlRvcCI6MC4wLCJMZWZ0IjowLjAsIlJpZ2h0IjowLjAsIkJvdHRvbSI6MC4wfSwiQmFja2dyb3VuZCI6eyIkaWQiOiIzNzkiLCJDb2xvciI6eyIkaWQiOiIzODAiLCJBIjoyNTUsIlIiOjExMiwiRyI6MTczLCJCIjo3MX19LCJJc1Zpc2libGUiOnRydWUsIldpZHRoIjoxMy4wLCJIZWlnaHQiOjEzLjAsIkJvcmRlclN0eWxlIjp7IiRpZCI6IjM4MSIsIkxpbmVDb2xvciI6eyIkaWQiOiIzODIiLCIkdHlwZSI6Ik5MUkUuQ29tbW9uLkRvbS5Tb2xpZENvbG9yQnJ1c2gsIE5MUkUuQ29tbW9uIiwiQ29sb3IiOnsiJGlkIjoiMzgzIiwiQSI6MjU1LCJSIjoyNTUsIkciOjAsIkIiOjB9fSwiTGluZVdlaWdodCI6MC4wLCJMaW5lVHlwZSI6MCwiUGFyZW50U3R5bGUiOm51bGx9LCJQYXJlbnRTdHlsZSI6bnVsbH0sIlRpdGxlU3R5bGUiOnsiJGlkIjoiMzg0IiwiRm9udFNldHRpbmdzIjp7IiRpZCI6IjM4NSIsIkZvbnRTaXplIjoxMSwiRm9udE5hbWUiOiJDYWxpYnJpIiwiSXNCb2xkIjp0cnVlLCJJc0l0YWxpYyI6ZmFsc2UsIklzVW5kZXJsaW5lZCI6ZmFsc2UsIlBhcmVudFN0eWxlIjpudWxsfSwiQXV0b1NpemUiOjAsIkZvcmVncm91bmQiOnsiJGlkIjoiMzg2IiwiQ29sb3IiOnsiJGlkIjoiMzg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4OCIsIlRvcCI6MC4wLCJMZWZ0IjowLjAsIlJpZ2h0IjowLjAsIkJvdHRvbSI6MC4wfSwiUGFkZGluZyI6eyIkaWQiOiIzODkiLCJUb3AiOjAuMCwiTGVmdCI6MC4wLCJSaWdodCI6MC4wLCJCb3R0b20iOjAuMH0sIkJhY2tncm91bmQiOnsiJGlkIjoiMzkwIiwiQ29sb3IiOnsiJGlkIjoiMzkxIiwiQSI6ODksIlIiOjAsIkciOjAsIkIiOjB9fSwiSXNWaXNpYmxlIjp0cnVlLCJXaWR0aCI6MC4wLCJIZWlnaHQiOjAuMCwiQm9yZGVyU3R5bGUiOm51bGwsIlBhcmVudFN0eWxlIjpudWxsfSwiRGF0ZVN0eWxlIjp7IiRpZCI6IjM5MiIsIkZvbnRTZXR0aW5ncyI6eyIkaWQiOiIzOTMiLCJGb250U2l6ZSI6MTAsIkZvbnROYW1lIjoiQ2FsaWJyaSIsIklzQm9sZCI6ZmFsc2UsIklzSXRhbGljIjpmYWxzZSwiSXNVbmRlcmxpbmVkIjpmYWxzZSwiUGFyZW50U3R5bGUiOm51bGx9LCJBdXRvU2l6ZSI6MCwiRm9yZWdyb3VuZCI6eyIkaWQiOiIzOTQiLCJDb2xvciI6eyIkaWQiOiIz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iIsIlRvcCI6MC4wLCJMZWZ0IjowLjAsIlJpZ2h0IjowLjAsIkJvdHRvbSI6MC4wfSwiUGFkZGluZyI6eyIkaWQiOiIzOTciLCJUb3AiOjAuMCwiTGVmdCI6MC4wLCJSaWdodCI6MC4wLCJCb3R0b20iOjAuMH0sIkJhY2tncm91bmQiOnsiJGlkIjoiMzk4IiwiQ29sb3IiOnsiJGlkIjoiMzk5IiwiQSI6ODksIlIiOjAsIkciOjAsIkIiOjB9fSwiSXNWaXNpYmxlIjp0cnVlLCJXaWR0aCI6MC4wLCJIZWlnaHQiOjAuMCwiQm9yZGVyU3R5bGUiOm51bGwsIlBhcmVudFN0eWxlIjpudWxsfSwiRGF0ZUZvcm1hdCI6eyIkaWQiOiI0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xIiwiRm9ybWF0IjowLCJJc1Zpc2libGUiOmZhbHNlLCJMYXN0S25vd25WaXNpYmlsaXR5U3RhdGUiOmZhbHNlfSwiSXNWaXNpYmxlIjp0cnVlLCJQYXJlbnRTdHlsZSI6bnVsbH0sIkRlZmF1bHRTd2ltbGFuZUFjdGl2aXR5U3R5bGUiOnsiJGlkIjoiNDAyIiwiSGVhZGVyU3R5bGUiOnsiJGlkIjoiNDAzIiwiVGV4dFN0eWxlIjp7IiRpZCI6IjQwNCIsIkZvbnRTZXR0aW5ncyI6eyIkaWQiOiI0MDUiLCJGb250U2l6ZSI6MTEsIkZvbnROYW1lIjoiQ2FsaWJyaSIsIklzQm9sZCI6ZmFsc2UsIklzSXRhbGljIjpmYWxzZSwiSXNVbmRlcmxpbmVkIjpmYWxzZSwiUGFyZW50U3R5bGUiOm51bGx9LCJBdXRvU2l6ZSI6MiwiRm9yZWdyb3VuZCI6eyIkaWQiOiI0MDYiLCJDb2xvciI6eyIkaWQiOiI0MD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DgiLCJUb3AiOjAuMCwiTGVmdCI6MC4wLCJSaWdodCI6MC4wLCJCb3R0b20iOjAuMH0sIlBhZGRpbmciOnsiJGlkIjoiNDA5IiwiVG9wIjowLjAsIkxlZnQiOjAuMCwiUmlnaHQiOjAuMCwiQm90dG9tIjowLjB9LCJCYWNrZ3JvdW5kIjpudWxsLCJJc1Zpc2libGUiOnRydWUsIldpZHRoIjowLjAsIkhlaWdodCI6MC4wLCJCb3JkZXJTdHlsZSI6bnVsbCwiUGFyZW50U3R5bGUiOm51bGx9LCJSZWN0YW5nbGVTdHlsZSI6eyIkaWQiOiI0MTAiLCJNYXJnaW4iOnsiJGlkIjoiNDExIiwiVG9wIjowLjAsIkxlZnQiOjAuMCwiUmlnaHQiOjAuMCwiQm90dG9tIjowLjB9LCJQYWRkaW5nIjp7IiRpZCI6IjQxMiIsIlRvcCI6MC4wLCJMZWZ0IjowLjAsIlJpZ2h0IjowLjAsIkJvdHRvbSI6MC4wfSwiQmFja2dyb3VuZCI6eyIkaWQiOiI0MTMiLCJDb2xvciI6eyIkaWQiOiI0MTQiLCJBIjo2MywiUiI6MTEyLCJHIjoxNzMsIkIiOjcxfX0sIklzVmlzaWJsZSI6dHJ1ZSwiV2lkdGgiOjAuMCwiSGVpZ2h0IjowLjAsIkJvcmRlclN0eWxlIjp7IiRpZCI6IjQxNSIsIkxpbmVDb2xvciI6eyIkaWQiOiI0MTYiLCIkdHlwZSI6Ik5MUkUuQ29tbW9uLkRvbS5Tb2xpZENvbG9yQnJ1c2gsIE5MUkUuQ29tbW9uIiwiQ29sb3IiOnsiJGlkIjoiNDE3IiwiQSI6MjU1LCJSIjoyNTUsIkciOjAsIkIiOjB9fSwiTGluZVdlaWdodCI6MC4wLCJMaW5lVHlwZSI6MCwiUGFyZW50U3R5bGUiOm51bGx9LCJQYXJlbnRTdHlsZSI6bnVsbH0sIk1hcmdpbiI6eyIkaWQiOiI0MTgiLCJUb3AiOjAuMCwiTGVmdCI6MC4wLCJSaWdodCI6MC4wLCJCb3R0b20iOjAuMH0sIlBhZGRpbmciOnsiJGlkIjoiNDE5IiwiVG9wIjowLjAsIkxlZnQiOjAuMCwiUmlnaHQiOjAuMCwiQm90dG9tIjowLjB9LCJCYWNrZ3JvdW5kIjpudWxsLCJJc1Zpc2libGUiOnRydWUsIldpZHRoIjowLjAsIkhlaWdodCI6MC4wLCJCb3JkZXJTdHlsZSI6bnVsbCwiUGFyZW50U3R5bGUiOm51bGx9LCJCYWNrZ3JvdW5kU3R5bGUiOnsiJGlkIjoiNDIwIiwiTWFyZ2luIjp7IiRpZCI6IjQyMSIsIlRvcCI6MC4wLCJMZWZ0IjowLjAsIlJpZ2h0IjowLjAsIkJvdHRvbSI6MC4wfSwiUGFkZGluZyI6eyIkaWQiOiI0MjIiLCJUb3AiOjAuMCwiTGVmdCI6MC4wLCJSaWdodCI6MC4wLCJCb3R0b20iOjAuMH0sIkJhY2tncm91bmQiOnsiJGlkIjoiNDIzIiwiQ29sb3IiOnsiJGlkIjoiNDI0IiwiQSI6NTEsIlIiOjExMiwiRyI6MTczLCJCIjo3MX19LCJJc1Zpc2libGUiOnRydWUsIldpZHRoIjowLjAsIkhlaWdodCI6MC4wLCJCb3JkZXJTdHlsZSI6eyIkaWQiOiI0MjUiLCJMaW5lQ29sb3IiOnsiJGlkIjoiNDI2IiwiJHR5cGUiOiJOTFJFLkNvbW1vbi5Eb20uU29saWRDb2xvckJydXNoLCBOTFJFLkNvbW1vbiIsIkNvbG9yIjp7IiRpZCI6IjQyNyIsIkEiOjI1NSwiUiI6MjU1LCJHIjowLCJCIjowfX0sIkxpbmVXZWlnaHQiOjAuMCwiTGluZVR5cGUiOjAsIlBhcmVudFN0eWxlIjpudWxsfSwiUGFyZW50U3R5bGUiOm51bGx9LCJNYXJnaW4iOnsiJGlkIjoiNDI4IiwiVG9wIjowLjAsIkxlZnQiOjAuMCwiUmlnaHQiOjAuMCwiQm90dG9tIjowLjB9LCJQYWRkaW5nIjp7IiRpZCI6IjQyOSIsIlRvcCI6MC4wLCJMZWZ0IjowLjAsIlJpZ2h0IjowLjAsIkJvdHRvbSI6MC4wfSwiSXNWaXNpYmxlIjp0cnVlLCJXaWR0aCI6MC4wLCJIZWlnaHQiOjAuMCwiQm9yZGVyU3R5bGUiOm51bGwsIlBhcmVudFN0eWxlIjpudWxsfSwiTWFyZ2luIjp7IiRpZCI6IjQzMCIsIlRvcCI6MC4wLCJMZWZ0IjowLjAsIlJpZ2h0IjowLjAsIkJvdHRvbSI6MC4wfSwiUGFkZGluZyI6eyIkaWQiOiI0MzEiLCJUb3AiOjAuMCwiTGVmdCI6MC4wLCJSaWdodCI6MC4wLCJCb3R0b20iOjAuMH0sIklzVmlzaWJsZSI6dHJ1ZSwiV2lkdGgiOjAuMCwiSGVpZ2h0IjowLjAsIkJvcmRlclN0eWxlIjp7IiRpZCI6IjQzMiIsIkxpbmVDb2xvciI6bnVsbCwiTGluZVdlaWdodCI6MC4wLCJMaW5lVHlwZSI6MCwiUGFyZW50U3R5bGUiOm51bGx9LCJQYXJlbnRTdHlsZSI6bnVsbH0sIl9hZGRpdGlvbmFsU3dpbWxhbmVWMlN0eWxlcyI6W119LCJTY2FsZSI6eyIkaWQiOiI0MzMiLCJTdGFydERhdGUiOiIwMDAxLTAxLTAxVDAwOjAwOjAwIiwiRW5kRGF0ZSI6IjIwMjEtMDgtMzFUMjM6NTk6MDAiLCJGb3JtYXQiOiJNTU0iLCJUeXBlIjoyLCJBdXRvRGF0ZVJhbmdlIjp0cnVlLCJXb3JraW5nRGF5cyI6MzEsIkZpc2NhbFllYXIiOnsiJGlkIjoiNDM0IiwiU3RhcnRNb250aCI6MSwiVXNlU3RhcnRpbmdZZWFyRm9yTnVtYmVyaW5nIjp0cnVlLCJTaG93RmlzY2FsWWVhckxhYmVsIjp0cnVlfSwiVG9kYXlNYXJrZXJUZXh0IjoiVG9kYXkiLCJBdXRvU2NhbGVUeXBlIjp0cnVlfSwiU2NhbGVWMiI6eyIkaWQiOiI0MzUiLCJTdGFydERhdGUiOiIwMDAxLTAxLTAxVDAwOjAwOjAwIiwiRW5kRGF0ZSI6IjIwMjUtMDgtMzFUMjM6NTk6MDAiLCJBdXRvRGF0ZVJhbmdlIjp0cnVlLCJXb3JraW5nRGF5cyI6MzEsIkZpc2NhbFllYXIiOnsiJHJlZiI6IjQzNCJ9LCJUb2RheU1hcmtlclRleHQiOiJUb2RheSIsIkF1dG9TY2FsZVR5cGUiOnRydWUsIlRpbWViYW5kU2NhbGVzIjp7IiRpZCI6IjQzNiIsIlRvcFNjYWxlTGF5ZXIiOnsiJGlkIjoiNDM3IiwiRm9ybWF0IjoiTU1NIiwiVHlwZSI6Mn0sIk1pZGRsZVNjYWxlTGF5ZXIiOnsiJGlkIjoiNDM4IiwiRm9ybWF0IjpudWxsLCJUeXBlIjowfSwiQm90dG9tU2NhbGVMYXllciI6eyIkaWQiOiI0MzkiLCJGb3JtYXQiOm51bGwsIlR5cGUiOjB9fX0sIk1pbGVzdG9uZXMiOltdLCJUYXNrcyI6W3siJGlkIjoiNDQwIiwiR3JvdXBOYW1lIjpudWxsLCJTdGFydERhdGUiOiIyMDI1LTA1LTEyVDAwOjAwOjAwWiIsIkVuZERhdGUiOiIyMDI1LTA3LTIwVDIzOjU5OjAwWiIsIlBlcmNlbnRhZ2VDb21wbGV0ZSI6bnVsbCwiU3R5bGUiOnsiJGlkIjoiNDQxIiwiU2hhcGUiOjYsIlNoYXBlVGhpY2tuZXNzIjoxLCJEdXJhdGlvbkZvcm1hdCI6MCwiSW5jbHVkZU5vbldvcmtpbmdEYXlzSW5EdXJhdGlvbiI6ZmFsc2UsIlBlcmNlbnRhZ2VDb21wbGV0ZVN0eWxlIjp7IiRpZCI6IjQ0MiIsIkZvbnRTZXR0aW5ncyI6eyIkaWQiOiI0NDMiLCJGb250U2l6ZSI6MTAsIkZvbnROYW1lIjoiQ2FsaWJyaSIsIklzQm9sZCI6ZmFsc2UsIklzSXRhbGljIjpmYWxzZSwiSXNVbmRlcmxpbmVkIjpmYWxzZSwiUGFyZW50U3R5bGUiOm51bGx9LCJBdXRvU2l6ZSI6MCwiRm9yZWdyb3VuZCI6eyIkaWQiOiI0NDQiLCJDb2xvciI6eyIkaWQiOiI0N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DYiLCJUb3AiOjAuMCwiTGVmdCI6MC4wLCJSaWdodCI6MC4wLCJCb3R0b20iOjAuMH0sIlBhZGRpbmciOnsiJGlkIjoiNDQ3IiwiVG9wIjowLjAsIkxlZnQiOjAuMCwiUmlnaHQiOjAuMCwiQm90dG9tIjowLjB9LCJCYWNrZ3JvdW5kIjp7IiRpZCI6IjQ0OCIsIkNvbG9yIjp7IiRyZWYiOiI1MyJ9fSwiSXNWaXNpYmxlIjp0cnVlLCJXaWR0aCI6MC4wLCJIZWlnaHQiOjAuMCwiQm9yZGVyU3R5bGUiOnsiJGlkIjoiNDQ5IiwiTGluZUNvbG9yIjpudWxsLCJMaW5lV2VpZ2h0IjowLjAsIkxpbmVUeXBlIjowLCJQYXJlbnRTdHlsZSI6bnVsbH0sIlBhcmVudFN0eWxlIjpudWxsfSwiRHVyYXRpb25TdHlsZSI6eyIkaWQiOiI0NTAiLCJGb250U2V0dGluZ3MiOnsiJGlkIjoiNDUxIiwiRm9udFNpemUiOjEwLCJGb250TmFtZSI6IkNhbGlicmkiLCJJc0JvbGQiOmZhbHNlLCJJc0l0YWxpYyI6ZmFsc2UsIklzVW5kZXJsaW5lZCI6ZmFsc2UsIlBhcmVudFN0eWxlIjpudWxsfSwiQXV0b1NpemUiOjAsIkZvcmVncm91bmQiOnsiJGlkIjoiNDUyIiwiQ29sb3IiOnsiJGlkIjoiNDU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U0IiwiVG9wIjowLjAsIkxlZnQiOjAuMCwiUmlnaHQiOjAuMCwiQm90dG9tIjowLjB9LCJQYWRkaW5nIjp7IiRpZCI6IjQ1NSIsIlRvcCI6MC4wLCJMZWZ0IjowLjAsIlJpZ2h0IjowLjAsIkJvdHRvbSI6MC4wfSwiQmFja2dyb3VuZCI6eyIkaWQiOiI0NTYiLCJDb2xvciI6eyIkcmVmIjoiNTMifX0sIklzVmlzaWJsZSI6dHJ1ZSwiV2lkdGgiOjAuMCwiSGVpZ2h0IjowLjAsIkJvcmRlclN0eWxlIjp7IiRpZCI6IjQ1NyIsIkxpbmVDb2xvciI6bnVsbCwiTGluZVdlaWdodCI6MC4wLCJMaW5lVHlwZSI6MCwiUGFyZW50U3R5bGUiOm51bGx9LCJQYXJlbnRTdHlsZSI6bnVsbH0sIkhvcml6b250YWxDb25uZWN0b3JTdHlsZSI6eyIkaWQiOiI0NTgiLCJMaW5lQ29sb3IiOnsiJGlkIjoiNDU5IiwiJHR5cGUiOiJOTFJFLkNvbW1vbi5Eb20uU29saWRDb2xvckJydXNoLCBOTFJFLkNvbW1vbiIsIkNvbG9yIjp7IiRpZCI6IjQ2MCIsIkEiOjI1NSwiUiI6MjA0LCJHIjoyMDQsIkIiOjIwNH19LCJMaW5lV2VpZ2h0IjoxLjAsIkxpbmVUeXBlIjowLCJQYXJlbnRTdHlsZSI6bnVsbH0sIlZlcnRpY2FsQ29ubmVjdG9yU3R5bGUiOnsiJGlkIjoiNDYxIiwiTGluZUNvbG9yIjp7IiRpZCI6IjQ2MiIsIiR0eXBlIjoiTkxSRS5Db21tb24uRG9tLlNvbGlkQ29sb3JCcnVzaCwgTkxSRS5Db21tb24iLCJDb2xvciI6eyIkaWQiOiI0NjMiLCJBIjoyNTUsIlIiOjIwNCwiRyI6MjA0LCJCIjoyMDR9fSwiTGluZVdlaWdodCI6MC4wLCJMaW5lVHlwZSI6MCwiUGFyZW50U3R5bGUiOm51bGx9LCJNYXJnaW4iOm51bGwsIlN0YXJ0RGF0ZVBvc2l0aW9uIjozLCJFbmREYXRlUG9zaXRpb24iOjMsIkRhdGVJc1Zpc2libGUiOnRydWUsIlRpdGxlUG9zaXRpb24iOjIsIkR1cmF0aW9uUG9zaXRpb24iOjYsIlBlcmNlbnRhZ2VDb21wbGV0ZWRQb3NpdGlvbiI6NiwiU3BhY2luZyI6NSwiSXNCZWxvd1RpbWViYW5kIjpmYWxzZSwiUGVyY2VudGFnZUNvbXBsZXRlU2hhcGVPcGFjaXR5IjozNSwiU2hhcGVTdHlsZSI6eyIkaWQiOiI0NjQiLCJNYXJnaW4iOnsiJGlkIjoiNDY1IiwiVG9wIjowLjAsIkxlZnQiOjQuMCwiUmlnaHQiOjQuMCwiQm90dG9tIjowLjB9LCJQYWRkaW5nIjp7IiRpZCI6IjQ2NiIsIlRvcCI6MC4wLCJMZWZ0IjowLjAsIlJpZ2h0IjowLjAsIkJvdHRvbSI6MC4wfSwiQmFja2dyb3VuZCI6eyIkaWQiOiI0NjciLCJDb2xvciI6eyIkcmVmIjoiMjM2In19LCJJc1Zpc2libGUiOnRydWUsIldpZHRoIjowLjAsIkhlaWdodCI6MTYuMCwiQm9yZGVyU3R5bGUiOnsiJGlkIjoiNDY4IiwiTGluZUNvbG9yIjp7IiRpZCI6IjQ2OSIsIiR0eXBlIjoiTkxSRS5Db21tb24uRG9tLlNvbGlkQ29sb3JCcnVzaCwgTkxSRS5Db21tb24iLCJDb2xvciI6eyIkaWQiOiI0NzAiLCJBIjoyNTUsIlIiOjI1NSwiRyI6MCwiQiI6MH19LCJMaW5lV2VpZ2h0IjowLjAsIkxpbmVUeXBlIjowLCJQYXJlbnRTdHlsZSI6bnVsbH0sIlBhcmVudFN0eWxlIjpudWxsfSwiVGl0bGVTdHlsZSI6eyIkaWQiOiI0NzEiLCJGb250U2V0dGluZ3MiOnsiJGlkIjoiNDcyIiwiRm9udFNpemUiOjExLCJGb250TmFtZSI6IkNhbGlicmkiLCJJc0JvbGQiOnRydWUsIklzSXRhbGljIjpmYWxzZSwiSXNVbmRlcmxpbmVkIjpmYWxzZSwiUGFyZW50U3R5bGUiOm51bGx9LCJBdXRvU2l6ZSI6MCwiRm9yZWdyb3VuZCI6eyIkaWQiOiI0NzMiLCJDb2xvciI6eyIkaWQiOiI0NzQ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Dc1IiwiVG9wIjowLjAsIkxlZnQiOjAuMCwiUmlnaHQiOjAuMCwiQm90dG9tIjowLjB9LCJQYWRkaW5nIjp7IiRpZCI6IjQ3NiIsIlRvcCI6MC4wLCJMZWZ0IjowLjAsIlJpZ2h0IjowLjAsIkJvdHRvbSI6MC4wfSwiQmFja2dyb3VuZCI6eyIkaWQiOiI0NzciLCJDb2xvciI6eyIkcmVmIjoiNTMifX0sIklzVmlzaWJsZSI6dHJ1ZSwiV2lkdGgiOjAuMCwiSGVpZ2h0IjowLjAsIkJvcmRlclN0eWxlIjp7IiRpZCI6IjQ3OCIsIkxpbmVDb2xvciI6bnVsbCwiTGluZVdlaWdodCI6MC4wLCJMaW5lVHlwZSI6MCwiUGFyZW50U3R5bGUiOm51bGx9LCJQYXJlbnRTdHlsZSI6bnVsbH0sIkRhdGVTdHlsZSI6eyIkaWQiOiI0NzkiLCJGb250U2V0dGluZ3MiOnsiJGlkIjoiNDgwIiwiRm9udFNpemUiOjEwLCJGb250TmFtZSI6IkNhbGlicmkiLCJJc0JvbGQiOmZhbHNlLCJJc0l0YWxpYyI6ZmFsc2UsIklzVW5kZXJsaW5lZCI6ZmFsc2UsIlBhcmVudFN0eWxlIjpudWxsfSwiQXV0b1NpemUiOjAsIkZvcmVncm91bmQiOnsiJGlkIjoiNDgxIiwiQ29sb3IiOnsiJGlkIjoiNDg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0ODMiLCJUb3AiOjAuMCwiTGVmdCI6MC4wLCJSaWdodCI6MC4wLCJCb3R0b20iOjAuMH0sIlBhZGRpbmciOnsiJGlkIjoiNDg0IiwiVG9wIjowLjAsIkxlZnQiOjAuMCwiUmlnaHQiOjAuMCwiQm90dG9tIjowLjB9LCJCYWNrZ3JvdW5kIjp7IiRpZCI6IjQ4NSIsIkNvbG9yIjp7IiRyZWYiOiI1MyJ9fSwiSXNWaXNpYmxlIjp0cnVlLCJXaWR0aCI6MC4wLCJIZWlnaHQiOjAuMCwiQm9yZGVyU3R5bGUiOnsiJGlkIjoiNDg2IiwiTGluZUNvbG9yIjpudWxsLCJMaW5lV2VpZ2h0IjowLjAsIkxpbmVUeXBlIjowLCJQYXJlbnRTdHlsZSI6bnVsbH0sIlBhcmVudFN0eWxlIjpudWxsfSwiRGF0ZUZvcm1hdCI6eyIkaWQiOiI0O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ODgiLCJEYXRlUGFydElzVmlzaWJsZSI6ZmFsc2UsIlRpbWVQYXJ0SXNWaXNpYmxlIjpmYWxzZX19LCJXZWVrTnVtYmVyaW5nIjp7IiRpZCI6IjQ4OSIsIkZvcm1hdCI6MCwiSXNWaXNpYmxlIjpmYWxzZSwiTGFzdEtub3duVmlzaWJpbGl0eVN0YXRlIjpmYWxzZX0sIklzVmlzaWJsZSI6dHJ1ZSwiUGFyZW50U3R5bGUiOm51bGx9LCJJbmRleCI6NywiU21hcnREdXJhdGlvbkFjdGl2YXRlZCI6ZmFsc2UsIkRhdGVGb3JtYXQiOnsiJHJlZiI6IjQ4NyJ9LCJXZWVrTnVtYmVyaW5nIjp7IiRpZCI6IjQ5MCIsIkZvcm1hdCI6MCwiSXNWaXNpYmxlIjpmYWxzZSwiTGFzdEtub3duVmlzaWJpbGl0eVN0YXRlIjpmYWxzZX0sIklkIjoiODhlNDEyZTktZTBiYS00N2YyLTllNzMtZGJlMWJhYjlkYzI3IiwiSW1wb3J0SWQiOm51bGwsIlRpdGxlIjoiQ29tcGxldGUgTWFya2V0IEFuYWx5c2lzIiwiTm90ZSI6bnVsbCwiSHlwZXJsaW5rIjp7IiRpZCI6IjQ5MSIsIkFkZHJlc3MiOiIiLCJTdWJBZGRyZXNzIjoiIn0sIklzQ2hhbmdlZCI6ZmFsc2UsIklzTmV3IjpmYWxzZX0seyIkaWQiOiI0OTIiLCJHcm91cE5hbWUiOm51bGwsIlN0YXJ0RGF0ZSI6IjIwMjUtMDUtMTJUMDA6MDA6MDBaIiwiRW5kRGF0ZSI6IjIwMjUtMDUtMzBUMjM6NTk6MDBaIiwiUGVyY2VudGFnZUNvbXBsZXRlIjpudWxsLCJTdHlsZSI6eyIkaWQiOiI0OTMiLCJTaGFwZSI6MSwiU2hhcGVUaGlja25lc3MiOjEsIkR1cmF0aW9uRm9ybWF0IjowLCJJbmNsdWRlTm9uV29ya2luZ0RheXNJbkR1cmF0aW9uIjpmYWxzZSwiUGVyY2VudGFnZUNvbXBsZXRlU3R5bGUiOnsiJGlkIjoiNDk0IiwiRm9udFNldHRpbmdzIjp7IiRpZCI6IjQ5NSIsIkZvbnRTaXplIjoxMCwiRm9udE5hbWUiOiJDYWxpYnJpIiwiSXNCb2xkIjpmYWxzZSwiSXNJdGFsaWMiOmZhbHNlLCJJc1VuZGVybGluZWQiOmZhbHNlLCJQYXJlbnRTdHlsZSI6bnVsbH0sIkF1dG9TaXplIjowLCJGb3JlZ3JvdW5kIjp7IiRpZCI6IjQ5NiIsIkNvbG9yIjp7IiRyZWYiOiI0NDUifX0sIk1heFdpZHRoIjoyMDAuMCwiTWF4SGVpZ2h0IjoiSW5maW5pdHkiLCJTbWFydEZvcmVncm91bmRJc0FjdGl2ZSI6ZmFsc2UsIkhvcml6b250YWxBbGlnbm1lbnQiOjAsIlZlcnRpY2FsQWxpZ25tZW50IjowLCJTbWFydEZvcmVncm91bmQiOm51bGwsIkJhY2tncm91bmRGaWxsVHlwZSI6MCwiTWFyZ2luIjp7IiRpZCI6IjQ5NyIsIlRvcCI6MC4wLCJMZWZ0IjowLjAsIlJpZ2h0IjowLjAsIkJvdHRvbSI6MC4wfSwiUGFkZGluZyI6eyIkaWQiOiI0OTgiLCJUb3AiOjAuMCwiTGVmdCI6MC4wLCJSaWdodCI6MC4wLCJCb3R0b20iOjAuMH0sIkJhY2tncm91bmQiOnsiJHJlZiI6IjQ0OCJ9LCJJc1Zpc2libGUiOnRydWUsIldpZHRoIjowLjAsIkhlaWdodCI6MC4wLCJCb3JkZXJTdHlsZSI6eyIkaWQiOiI0OTkiLCJMaW5lQ29sb3IiOm51bGwsIkxpbmVXZWlnaHQiOjAuMCwiTGluZVR5cGUiOjAsIlBhcmVudFN0eWxlIjpudWxsfSwiUGFyZW50U3R5bGUiOm51bGx9LCJEdXJhdGlvblN0eWxlIjp7IiRpZCI6IjUwMCIsIkZvbnRTZXR0aW5ncyI6eyIkaWQiOiI1MDEiLCJGb250U2l6ZSI6MTAsIkZvbnROYW1lIjoiQ2FsaWJyaSIsIklzQm9sZCI6ZmFsc2UsIklzSXRhbGljIjpmYWxzZSwiSXNVbmRlcmxpbmVkIjpmYWxzZSwiUGFyZW50U3R5bGUiOm51bGx9LCJBdXRvU2l6ZSI6MCwiRm9yZWdyb3VuZCI6eyIkaWQiOiI1MDIiLCJDb2xvciI6eyIkcmVmIjoiNDUzIn19LCJNYXhXaWR0aCI6MjAwLjAsIk1heEhlaWdodCI6IkluZmluaXR5IiwiU21hcnRGb3JlZ3JvdW5kSXNBY3RpdmUiOmZhbHNlLCJIb3Jpem9udGFsQWxpZ25tZW50IjowLCJWZXJ0aWNhbEFsaWdubWVudCI6MCwiU21hcnRGb3JlZ3JvdW5kIjpudWxsLCJCYWNrZ3JvdW5kRmlsbFR5cGUiOjAsIk1hcmdpbiI6eyIkaWQiOiI1MDMiLCJUb3AiOjAuMCwiTGVmdCI6MC4wLCJSaWdodCI6MC4wLCJCb3R0b20iOjAuMH0sIlBhZGRpbmciOnsiJGlkIjoiNTA0IiwiVG9wIjowLjAsIkxlZnQiOjAuMCwiUmlnaHQiOjAuMCwiQm90dG9tIjowLjB9LCJCYWNrZ3JvdW5kIjp7IiRyZWYiOiI0NTYifSwiSXNWaXNpYmxlIjp0cnVlLCJXaWR0aCI6MC4wLCJIZWlnaHQiOjAuMCwiQm9yZGVyU3R5bGUiOnsiJGlkIjoiNTA1IiwiTGluZUNvbG9yIjpudWxsLCJMaW5lV2VpZ2h0IjowLjAsIkxpbmVUeXBlIjowLCJQYXJlbnRTdHlsZSI6bnVsbH0sIlBhcmVudFN0eWxlIjpudWxsfSwiSG9yaXpvbnRhbENvbm5lY3RvclN0eWxlIjp7IiRpZCI6IjUwNiIsIkxpbmVDb2xvciI6eyIkcmVmIjoiNDU5In0sIkxpbmVXZWlnaHQiOjEuMCwiTGluZVR5cGUiOjAsIlBhcmVudFN0eWxlIjpudWxsfSwiVmVydGljYWxDb25uZWN0b3JTdHlsZSI6eyIkaWQiOiI1MDciLCJMaW5lQ29sb3IiOnsiJHJlZiI6IjQ2Mi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mZhbHNlLCJQZXJjZW50YWdlQ29tcGxldGVTaGFwZU9wYWNpdHkiOjM1LCJTaGFwZVN0eWxlIjp7IiRpZCI6IjUwOCIsIk1hcmdpbiI6eyIkaWQiOiI1MDkiLCJUb3AiOjAuMCwiTGVmdCI6NC4wLCJSaWdodCI6NC4wLCJCb3R0b20iOjAuMH0sIlBhZGRpbmciOnsiJGlkIjoiNTEwIiwiVG9wIjowLjAsIkxlZnQiOjAuMCwiUmlnaHQiOjAuMCwiQm90dG9tIjowLjB9LCJCYWNrZ3JvdW5kIjp7IiRpZCI6IjUxMSIsIkNvbG9yIjp7IiRpZCI6IjUxMiIsIkEiOjI1NSwiUiI6MTEyLCJHIjoxNzMsIkIiOjcxfX0sIklzVmlzaWJsZSI6dHJ1ZSwiV2lkdGgiOjAuMCwiSGVpZ2h0IjoxNi4wLCJCb3JkZXJTdHlsZSI6eyIkaWQiOiI1MTMiLCJMaW5lQ29sb3IiOnsiJHJlZiI6IjQ2OSJ9LCJMaW5lV2VpZ2h0IjowLjAsIkxpbmVUeXBlIjowLCJQYXJlbnRTdHlsZSI6bnVsbH0sIlBhcmVudFN0eWxlIjpudWxsfSwiVGl0bGVTdHlsZSI6eyIkaWQiOiI1MTQiLCJGb250U2V0dGluZ3MiOnsiJGlkIjoiNTE1IiwiRm9udFNpemUiOjExLCJGb250TmFtZSI6IkNhbGlicmkiLCJJc0JvbGQiOnRydWUsIklzSXRhbGljIjpmYWxzZSwiSXNVbmRlcmxpbmVkIjpmYWxzZSwiUGFyZW50U3R5bGUiOm51bGx9LCJBdXRvU2l6ZSI6MCwiRm9yZWdyb3VuZCI6eyIkaWQiOiI1MTYiLCJDb2xvciI6eyIkaWQiOiI1MTc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NTE4IiwiVG9wIjowLjAsIkxlZnQiOjAuMCwiUmlnaHQiOjAuMCwiQm90dG9tIjowLjB9LCJQYWRkaW5nIjp7IiRpZCI6IjUxOSIsIlRvcCI6MC4wLCJMZWZ0IjowLjAsIlJpZ2h0IjowLjAsIkJvdHRvbSI6MC4wfSwiQmFja2dyb3VuZCI6eyIkcmVmIjoiNDc3In0sIklzVmlzaWJsZSI6dHJ1ZSwiV2lkdGgiOjAuMCwiSGVpZ2h0IjowLjAsIkJvcmRlclN0eWxlIjp7IiRpZCI6IjUyMCIsIkxpbmVDb2xvciI6bnVsbCwiTGluZVdlaWdodCI6MC4wLCJMaW5lVHlwZSI6MCwiUGFyZW50U3R5bGUiOm51bGx9LCJQYXJlbnRTdHlsZSI6bnVsbH0sIkRh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yZWYiOiI0ODUifSwiSXNWaXNpYmxlIjp0cnVlLCJXaWR0aCI6MC4wLCJIZWlnaHQiOjAuMCwiQm9yZGVyU3R5bGUiOnsiJGlkIjoiNTI3IiwiTGluZUNvbG9yIjpudWxsLCJMaW5lV2VpZ2h0IjowLjAsIkxpbmVUeXBlIjowLCJQYXJlbnRTdHlsZSI6bnVsbH0sIlBhcmVudFN0eWxlIjpudWxsfSwiRGF0ZUZvcm1hdCI6eyIkaWQiOiI1M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jkiLCJEYXRlUGFydElzVmlzaWJsZSI6ZmFsc2UsIlRpbWVQYXJ0SXNWaXNpYmxlIjpmYWxzZX19LCJXZWVrTnVtYmVyaW5nIjp7IiRpZCI6IjUzMCIsIkZvcm1hdCI6MCwiSXNWaXNpYmxlIjpmYWxzZSwiTGFzdEtub3duVmlzaWJpbGl0eVN0YXRlIjpmYWxzZX0sIklzVmlzaWJsZSI6dHJ1ZSwiUGFyZW50U3R5bGUiOm51bGx9LCJJbmRleCI6OCwiU21hcnREdXJhdGlvbkFjdGl2YXRlZCI6ZmFsc2UsIkRhdGVGb3JtYXQiOnsiJHJlZiI6IjUyOCJ9LCJXZWVrTnVtYmVyaW5nIjp7IiRpZCI6IjUzMSIsIkZvcm1hdCI6MCwiSXNWaXNpYmxlIjpmYWxzZSwiTGFzdEtub3duVmlzaWJpbGl0eVN0YXRlIjpmYWxzZX0sIklkIjoiNDhlMmM1ZjMtYjUzMi00ZDE3LWE4Y2QtMGE0NzdhM2U4ZDY3IiwiSW1wb3J0SWQiOm51bGwsIlRpdGxlIjoiU2VnbWVudGF0aW9ucyIsIk5vdGUiOm51bGwsIkh5cGVybGluayI6eyIkaWQiOiI1MzIiLCJBZGRyZXNzIjoiIiwiU3ViQWRkcmVzcyI6IiJ9LCJJc0NoYW5nZWQiOmZhbHNlLCJJc05ldyI6ZmFsc2V9LHsiJGlkIjoiNTMzIiwiR3JvdXBOYW1lIjpudWxsLCJTdGFydERhdGUiOiIyMDI1LTA2LTAxVDAwOjAwOjAwWiIsIkVuZERhdGUiOiIyMDI1LTA2LTA5VDIzOjU5OjAwWiIsIlBlcmNlbnRhZ2VDb21wbGV0ZSI6bnVsbCwiU3R5bGUiOnsiJGlkIjoiNTM0IiwiU2hhcGUiOjEsIlNoYXBlVGhpY2tuZXNzIjoxLCJEdXJhdGlvbkZvcm1hdCI6MCwiSW5jbHVkZU5vbldvcmtpbmdEYXlzSW5EdXJhdGlvbiI6ZmFsc2UsIlBlcmNlbnRhZ2VDb21wbGV0ZVN0eWxlIjp7IiRpZCI6IjUzNSIsIkZvbnRTZXR0aW5ncyI6eyIkaWQiOiI1MzYiLCJGb250U2l6ZSI6MTAsIkZvbnROYW1lIjoiQ2FsaWJyaSIsIklzQm9sZCI6ZmFsc2UsIklzSXRhbGljIjpmYWxzZSwiSXNVbmRlcmxpbmVkIjpmYWxzZSwiUGFyZW50U3R5bGUiOm51bGx9LCJBdXRvU2l6ZSI6MCwiRm9yZWdyb3VuZCI6eyIkaWQiOiI1MzciLCJDb2xvciI6eyIkcmVmIjoiNDQ1In19LCJNYXhXaWR0aCI6MjAwLjAsIk1heEhlaWdodCI6IkluZmluaXR5IiwiU21hcnRGb3JlZ3JvdW5kSXNBY3RpdmUiOmZhbHNlLCJIb3Jpem9udGFsQWxpZ25tZW50IjowLCJWZXJ0aWNhbEFsaWdubWVudCI6MCwiU21hcnRGb3JlZ3JvdW5kIjpudWxsLCJCYWNrZ3JvdW5kRmlsbFR5cGUiOjAsIk1hcmdpbiI6eyIkaWQiOiI1MzgiLCJUb3AiOjAuMCwiTGVmdCI6MC4wLCJSaWdodCI6MC4wLCJCb3R0b20iOjAuMH0sIlBhZGRpbmciOnsiJGlkIjoiNTM5IiwiVG9wIjowLjAsIkxlZnQiOjAuMCwiUmlnaHQiOjAuMCwiQm90dG9tIjowLjB9LCJCYWNrZ3JvdW5kIjp7IiRyZWYiOiI0NDgifSwiSXNWaXNpYmxlIjp0cnVlLCJXaWR0aCI6MC4wLCJIZWlnaHQiOjAuMCwiQm9yZGVyU3R5bGUiOnsiJGlkIjoiNTQwIiwiTGluZUNvbG9yIjpudWxsLCJMaW5lV2VpZ2h0IjowLjAsIkxpbmVUeXBlIjowLCJQYXJlbnRTdHlsZSI6bnVsbH0sIlBhcmVudFN0eWxlIjpudWxsfSwiRHVyYXRpb25TdHlsZSI6eyIkaWQiOiI1NDEiLCJGb250U2V0dGluZ3MiOnsiJGlkIjoiNTQyIiwiRm9udFNpemUiOjEwLCJGb250TmFtZSI6IkNhbGlicmkiLCJJc0JvbGQiOmZhbHNlLCJJc0l0YWxpYyI6ZmFsc2UsIklzVW5kZXJsaW5lZCI6ZmFsc2UsIlBhcmVudFN0eWxlIjpudWxsfSwiQXV0b1NpemUiOjAsIkZvcmVncm91bmQiOnsiJGlkIjoiNTQzIiwiQ29sb3IiOnsiJHJlZiI6IjQ1MyJ9fSwiTWF4V2lkdGgiOjIwMC4wLCJNYXhIZWlnaHQiOiJJbmZpbml0eSIsIlNtYXJ0Rm9yZWdyb3VuZElzQWN0aXZlIjpmYWxzZSwiSG9yaXpvbnRhbEFsaWdubWVudCI6MCwiVmVydGljYWxBbGlnbm1lbnQiOjAsIlNtYXJ0Rm9yZWdyb3VuZCI6bnVsbCwiQmFja2dyb3VuZEZpbGxUeXBlIjowLCJNYXJnaW4iOnsiJGlkIjoiNTQ0IiwiVG9wIjowLjAsIkxlZnQiOjAuMCwiUmlnaHQiOjAuMCwiQm90dG9tIjowLjB9LCJQYWRkaW5nIjp7IiRpZCI6IjU0NSIsIlRvcCI6MC4wLCJMZWZ0IjowLjAsIlJpZ2h0IjowLjAsIkJvdHRvbSI6MC4wfSwiQmFja2dyb3VuZCI6eyIkcmVmIjoiNDU2In0sIklzVmlzaWJsZSI6dHJ1ZSwiV2lkdGgiOjAuMCwiSGVpZ2h0IjowLjAsIkJvcmRlclN0eWxlIjp7IiRpZCI6IjU0NiIsIkxpbmVDb2xvciI6bnVsbCwiTGluZVdlaWdodCI6MC4wLCJMaW5lVHlwZSI6MCwiUGFyZW50U3R5bGUiOm51bGx9LCJQYXJlbnRTdHlsZSI6bnVsbH0sIkhvcml6b250YWxDb25uZWN0b3JTdHlsZSI6eyIkaWQiOiI1NDciLCJMaW5lQ29sb3IiOnsiJHJlZiI6IjQ1OSJ9LCJMaW5lV2VpZ2h0IjoxLjAsIkxpbmVUeXBlIjowLCJQYXJlbnRTdHlsZSI6bnVsbH0sIlZlcnRpY2FsQ29ubmVjdG9yU3R5bGUiOnsiJGlkIjoiNTQ4IiwiTGluZUNvbG9yIjp7IiRyZWYiOiI0NjI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1NDkiLCJNYXJnaW4iOnsiJGlkIjoiNTUwIiwiVG9wIjowLjAsIkxlZnQiOjQuMCwiUmlnaHQiOjQuMCwiQm90dG9tIjowLjB9LCJQYWRkaW5nIjp7IiRpZCI6IjU1MSIsIlRvcCI6MC4wLCJMZWZ0IjowLjAsIlJpZ2h0IjowLjAsIkJvdHRvbSI6MC4wfSwiQmFja2dyb3VuZCI6eyIkaWQiOiI1NTIiLCJDb2xvciI6eyIkaWQiOiI1NTMiLCJBIjoyNTUsIlIiOjExMiwiRyI6MTczLCJCIjo3MX19LCJJc1Zpc2libGUiOnRydWUsIldpZHRoIjowLjAsIkhlaWdodCI6MTYuMCwiQm9yZGVyU3R5bGUiOnsiJGlkIjoiNTU0IiwiTGluZUNvbG9yIjp7IiRyZWYiOiI0NjkifSwiTGluZVdlaWdodCI6MC4wLCJMaW5lVHlwZSI6MCwiUGFyZW50U3R5bGUiOm51bGx9LCJQYXJlbnRTdHlsZSI6bnVsbH0sIlRpdGxlU3R5bGUiOnsiJGlkIjoiNTU1IiwiRm9udFNldHRpbmdzIjp7IiRpZCI6IjU1NiIsIkZvbnRTaXplIjoxMSwiRm9udE5hbWUiOiJDYWxpYnJpIiwiSXNCb2xkIjp0cnVlLCJJc0l0YWxpYyI6ZmFsc2UsIklzVW5kZXJsaW5lZCI6ZmFsc2UsIlBhcmVudFN0eWxlIjpudWxsfSwiQXV0b1NpemUiOjAsIkZvcmVncm91bmQiOnsiJGlkIjoiNTU3IiwiQ29sb3IiOnsiJGlkIjoiNTU4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U1OSIsIlRvcCI6MC4wLCJMZWZ0IjowLjAsIlJpZ2h0IjowLjAsIkJvdHRvbSI6MC4wfSwiUGFkZGluZyI6eyIkaWQiOiI1NjAiLCJUb3AiOjAuMCwiTGVmdCI6MC4wLCJSaWdodCI6MC4wLCJCb3R0b20iOjAuMH0sIkJhY2tncm91bmQiOnsiJHJlZiI6IjQ3NyJ9LCJJc1Zpc2libGUiOnRydWUsIldpZHRoIjowLjAsIkhlaWdodCI6MC4wLCJCb3JkZXJTdHlsZSI6eyIkaWQiOiI1NjEiLCJMaW5lQ29sb3IiOm51bGwsIkxpbmVXZWlnaHQiOjAuMCwiTGluZVR5cGUiOjAsIlBhcmVudFN0eWxlIjpudWxsfSwiUGFyZW50U3R5bGUiOm51bGx9LCJEYXRlU3R5bGUiOnsiJGlkIjoiNTYyIiwiRm9udFNldHRpbmdzIjp7IiRpZCI6IjU2MyIsIkZvbnRTaXplIjoxMCwiRm9udE5hbWUiOiJDYWxpYnJpIiwiSXNCb2xkIjpmYWxzZSwiSXNJdGFsaWMiOmZhbHNlLCJJc1VuZGVybGluZWQiOmZhbHNlLCJQYXJlbnRTdHlsZSI6bnVsbH0sIkF1dG9TaXplIjowLCJGb3JlZ3JvdW5kIjp7IiRpZCI6IjU2NCIsIkNvbG9yIjp7IiRpZCI6IjU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Y2IiwiVG9wIjowLjAsIkxlZnQiOjAuMCwiUmlnaHQiOjAuMCwiQm90dG9tIjowLjB9LCJQYWRkaW5nIjp7IiRpZCI6IjU2NyIsIlRvcCI6MC4wLCJMZWZ0IjowLjAsIlJpZ2h0IjowLjAsIkJvdHRvbSI6MC4wfSwiQmFja2dyb3VuZCI6eyIkcmVmIjoiNDg1In0sIklzVmlzaWJsZSI6dHJ1ZSwiV2lkdGgiOjAuMCwiSGVpZ2h0IjowLjAsIkJvcmRlclN0eWxlIjp7IiRpZCI6IjU2OCIsIkxpbmVDb2xvciI6bnVsbCwiTGluZVdlaWdodCI6MC4wLCJMaW5lVHlwZSI6MCwiUGFyZW50U3R5bGUiOm51bGx9LCJQYXJlbnRTdHlsZSI6bnVsbH0sIkRhdGVGb3JtYXQiOnsiJGlkIjoiNTY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cwIiwiRGF0ZVBhcnRJc1Zpc2libGUiOmZhbHNlLCJUaW1lUGFydElzVmlzaWJsZSI6ZmFsc2V9fSwiV2Vla051bWJlcmluZyI6eyIkaWQiOiI1NzEiLCJGb3JtYXQiOjAsIklzVmlzaWJsZSI6ZmFsc2UsIkxhc3RLbm93blZpc2liaWxpdHlTdGF0ZSI6ZmFsc2V9LCJJc1Zpc2libGUiOmZhbHNlLCJQYXJlbnRTdHlsZSI6bnVsbH0sIkluZGV4Ijo5LCJTbWFydER1cmF0aW9uQWN0aXZhdGVkIjpmYWxzZSwiRGF0ZUZvcm1hdCI6eyIkcmVmIjoiNTY5In0sIldlZWtOdW1iZXJpbmciOnsiJGlkIjoiNTcyIiwiRm9ybWF0IjowLCJJc1Zpc2libGUiOmZhbHNlLCJMYXN0S25vd25WaXNpYmlsaXR5U3RhdGUiOmZhbHNlfSwiSWQiOiJhOTg0NzMxMS0zZTRhLTQ3YzUtYmRiYi1iYWI4YTlmOTcxMjMiLCJJbXBvcnRJZCI6bnVsbCwiVGl0bGUiOiJUYXJnZXQgTWFya2V0IiwiTm90ZSI6bnVsbCwiSHlwZXJsaW5rIjp7IiRpZCI6IjU3MyIsIkFkZHJlc3MiOm51bGwsIlN1YkFkZHJlc3MiOm51bGx9LCJJc0NoYW5nZWQiOmZhbHNlLCJJc05ldyI6ZmFsc2V9LHsiJGlkIjoiNTc0IiwiR3JvdXBOYW1lIjpudWxsLCJTdGFydERhdGUiOiIyMDI1LTA2LTExVDAwOjAwOjAwWiIsIkVuZERhdGUiOiIyMDI1LTA3LTIwVDIzOjU5OjAwWiIsIlBlcmNlbnRhZ2VDb21wbGV0ZSI6bnVsbCwiU3R5bGUiOnsiJGlkIjoiNTc1IiwiU2hhcGUiOjEsIlNoYXBlVGhpY2tuZXNzIjoxLCJEdXJhdGlvbkZvcm1hdCI6MCwiSW5jbHVkZU5vbldvcmtpbmdEYXlzSW5EdXJhdGlvbiI6ZmFsc2UsIlBlcmNlbnRhZ2VDb21wbGV0ZVN0eWxlIjp7IiRpZCI6IjU3NiIsIkZvbnRTZXR0aW5ncyI6eyIkaWQiOiI1NzciLCJGb250U2l6ZSI6MTAsIkZvbnROYW1lIjoiQ2FsaWJyaSIsIklzQm9sZCI6ZmFsc2UsIklzSXRhbGljIjpmYWxzZSwiSXNVbmRlcmxpbmVkIjpmYWxzZSwiUGFyZW50U3R5bGUiOm51bGx9LCJBdXRvU2l6ZSI6MCwiRm9yZWdyb3VuZCI6eyIkaWQiOiI1NzgiLCJDb2xvciI6eyIkcmVmIjoiNDQ1In19LCJNYXhXaWR0aCI6MjAwLjAsIk1heEhlaWdodCI6IkluZmluaXR5IiwiU21hcnRGb3JlZ3JvdW5kSXNBY3RpdmUiOmZhbHNlLCJIb3Jpem9udGFsQWxpZ25tZW50IjowLCJWZXJ0aWNhbEFsaWdubWVudCI6MCwiU21hcnRGb3JlZ3JvdW5kIjpudWxsLCJCYWNrZ3JvdW5kRmlsbFR5cGUiOjAsIk1hcmdpbiI6eyIkaWQiOiI1NzkiLCJUb3AiOjAuMCwiTGVmdCI6MC4wLCJSaWdodCI6MC4wLCJCb3R0b20iOjAuMH0sIlBhZGRpbmciOnsiJGlkIjoiNTgwIiwiVG9wIjowLjAsIkxlZnQiOjAuMCwiUmlnaHQiOjAuMCwiQm90dG9tIjowLjB9LCJCYWNrZ3JvdW5kIjp7IiRyZWYiOiI0NDgifSwiSXNWaXNpYmxlIjp0cnVlLCJXaWR0aCI6MC4wLCJIZWlnaHQiOjAuMCwiQm9yZGVyU3R5bGUiOnsiJGlkIjoiNTgxIiwiTGluZUNvbG9yIjpudWxsLCJMaW5lV2VpZ2h0IjowLjAsIkxpbmVUeXBlIjowLCJQYXJlbnRTdHlsZSI6bnVsbH0sIlBhcmVudFN0eWxlIjpudWxsfSwiRHVyYXRpb25TdHlsZSI6eyIkaWQiOiI1ODIiLCJGb250U2V0dGluZ3MiOnsiJGlkIjoiNTgzIiwiRm9udFNpemUiOjEwLCJGb250TmFtZSI6IkNhbGlicmkiLCJJc0JvbGQiOmZhbHNlLCJJc0l0YWxpYyI6ZmFsc2UsIklzVW5kZXJsaW5lZCI6ZmFsc2UsIlBhcmVudFN0eWxlIjpudWxsfSwiQXV0b1NpemUiOjAsIkZvcmVncm91bmQiOnsiJGlkIjoiNTg0IiwiQ29sb3IiOnsiJHJlZiI6IjQ1MyJ9fSwiTWF4V2lkdGgiOjIwMC4wLCJNYXhIZWlnaHQiOiJJbmZpbml0eSIsIlNtYXJ0Rm9yZWdyb3VuZElzQWN0aXZlIjpmYWxzZSwiSG9yaXpvbnRhbEFsaWdubWVudCI6MCwiVmVydGljYWxBbGlnbm1lbnQiOjAsIlNtYXJ0Rm9yZWdyb3VuZCI6bnVsbCwiQmFja2dyb3VuZEZpbGxUeXBlIjowLCJNYXJnaW4iOnsiJGlkIjoiNTg1IiwiVG9wIjowLjAsIkxlZnQiOjAuMCwiUmlnaHQiOjAuMCwiQm90dG9tIjowLjB9LCJQYWRkaW5nIjp7IiRpZCI6IjU4NiIsIlRvcCI6MC4wLCJMZWZ0IjowLjAsIlJpZ2h0IjowLjAsIkJvdHRvbSI6MC4wfSwiQmFja2dyb3VuZCI6eyIkcmVmIjoiNDU2In0sIklzVmlzaWJsZSI6dHJ1ZSwiV2lkdGgiOjAuMCwiSGVpZ2h0IjowLjAsIkJvcmRlclN0eWxlIjp7IiRpZCI6IjU4NyIsIkxpbmVDb2xvciI6bnVsbCwiTGluZVdlaWdodCI6MC4wLCJMaW5lVHlwZSI6MCwiUGFyZW50U3R5bGUiOm51bGx9LCJQYXJlbnRTdHlsZSI6bnVsbH0sIkhvcml6b250YWxDb25uZWN0b3JTdHlsZSI6eyIkaWQiOiI1ODgiLCJMaW5lQ29sb3IiOnsiJHJlZiI6IjQ1OSJ9LCJMaW5lV2VpZ2h0IjoxLjAsIkxpbmVUeXBlIjowLCJQYXJlbnRTdHlsZSI6bnVsbH0sIlZlcnRpY2FsQ29ubmVjdG9yU3R5bGUiOnsiJGlkIjoiNTg5IiwiTGluZUNvbG9yIjp7IiRyZWYiOiI0NjI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1OTAiLCJNYXJnaW4iOnsiJGlkIjoiNTkxIiwiVG9wIjowLjAsIkxlZnQiOjQuMCwiUmlnaHQiOjQuMCwiQm90dG9tIjowLjB9LCJQYWRkaW5nIjp7IiRpZCI6IjU5MiIsIlRvcCI6MC4wLCJMZWZ0IjowLjAsIlJpZ2h0IjowLjAsIkJvdHRvbSI6MC4wfSwiQmFja2dyb3VuZCI6eyIkaWQiOiI1OTMiLCJDb2xvciI6eyIkaWQiOiI1OTQiLCJBIjoyNTUsIlIiOjExMiwiRyI6MTczLCJCIjo3MX19LCJJc1Zpc2libGUiOnRydWUsIldpZHRoIjowLjAsIkhlaWdodCI6MTYuMCwiQm9yZGVyU3R5bGUiOnsiJGlkIjoiNTk1IiwiTGluZUNvbG9yIjp7IiRyZWYiOiI0NjkifSwiTGluZVdlaWdodCI6MC4wLCJMaW5lVHlwZSI6MCwiUGFyZW50U3R5bGUiOm51bGx9LCJQYXJlbnRTdHlsZSI6bnVsbH0sIlRpdGxlU3R5bGUiOnsiJGlkIjoiNTk2IiwiRm9udFNldHRpbmdzIjp7IiRpZCI6IjU5NyIsIkZvbnRTaXplIjoxMSwiRm9udE5hbWUiOiJDYWxpYnJpIiwiSXNCb2xkIjp0cnVlLCJJc0l0YWxpYyI6ZmFsc2UsIklzVW5kZXJsaW5lZCI6ZmFsc2UsIlBhcmVudFN0eWxlIjpudWxsfSwiQXV0b1NpemUiOjAsIkZvcmVncm91bmQiOnsiJGlkIjoiNTk4IiwiQ29sb3IiOnsiJGlkIjoiNTk5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YwMCIsIlRvcCI6MC4wLCJMZWZ0IjowLjAsIlJpZ2h0IjowLjAsIkJvdHRvbSI6MC4wfSwiUGFkZGluZyI6eyIkaWQiOiI2MDEiLCJUb3AiOjAuMCwiTGVmdCI6MC4wLCJSaWdodCI6MC4wLCJCb3R0b20iOjAuMH0sIkJhY2tncm91bmQiOnsiJHJlZiI6IjQ3NyJ9LCJJc1Zpc2libGUiOnRydWUsIldpZHRoIjowLjAsIkhlaWdodCI6MC4wLCJCb3JkZXJTdHlsZSI6eyIkaWQiOiI2MDIiLCJMaW5lQ29sb3IiOm51bGwsIkxpbmVXZWlnaHQiOjAuMCwiTGluZVR5cGUiOjAsIlBhcmVudFN0eWxlIjpudWxsfSwiUGFyZW50U3R5bGUiOm51bGx9LCJEYXRlU3R5bGUiOnsiJGlkIjoiNjAzIiwiRm9udFNldHRpbmdzIjp7IiRpZCI6IjYwNCIsIkZvbnRTaXplIjoxMCwiRm9udE5hbWUiOiJDYWxpYnJpIiwiSXNCb2xkIjpmYWxzZSwiSXNJdGFsaWMiOmZhbHNlLCJJc1VuZGVybGluZWQiOmZhbHNlLCJQYXJlbnRTdHlsZSI6bnVsbH0sIkF1dG9TaXplIjowLCJGb3JlZ3JvdW5kIjp7IiRpZCI6IjYwNSIsIkNvbG9yIjp7IiRpZCI6IjYw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A3IiwiVG9wIjowLjAsIkxlZnQiOjAuMCwiUmlnaHQiOjAuMCwiQm90dG9tIjowLjB9LCJQYWRkaW5nIjp7IiRpZCI6IjYwOCIsIlRvcCI6MC4wLCJMZWZ0IjowLjAsIlJpZ2h0IjowLjAsIkJvdHRvbSI6MC4wfSwiQmFja2dyb3VuZCI6eyIkcmVmIjoiNDg1In0sIklzVmlzaWJsZSI6dHJ1ZSwiV2lkdGgiOjAuMCwiSGVpZ2h0IjowLjAsIkJvcmRlclN0eWxlIjp7IiRpZCI6IjYwOSIsIkxpbmVDb2xvciI6bnVsbCwiTGluZVdlaWdodCI6MC4wLCJMaW5lVHlwZSI6MCwiUGFyZW50U3R5bGUiOm51bGx9LCJQYXJlbnRTdHlsZSI6bnVsbH0sIkRhdGVGb3JtYXQiOnsiJGlkIjoiNjE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ExIiwiRGF0ZVBhcnRJc1Zpc2libGUiOmZhbHNlLCJUaW1lUGFydElzVmlzaWJsZSI6ZmFsc2V9fSwiV2Vla051bWJlcmluZyI6eyIkaWQiOiI2MTIiLCJGb3JtYXQiOjAsIklzVmlzaWJsZSI6ZmFsc2UsIkxhc3RLbm93blZpc2liaWxpdHlTdGF0ZSI6ZmFsc2V9LCJJc1Zpc2libGUiOnRydWUsIlBhcmVudFN0eWxlIjpudWxsfSwiSW5kZXgiOjEwLCJTbWFydER1cmF0aW9uQWN0aXZhdGVkIjpmYWxzZSwiRGF0ZUZvcm1hdCI6eyIkcmVmIjoiNjEwIn0sIldlZWtOdW1iZXJpbmciOnsiJGlkIjoiNjEzIiwiRm9ybWF0IjowLCJJc1Zpc2libGUiOmZhbHNlLCJMYXN0S25vd25WaXNpYmlsaXR5U3RhdGUiOmZhbHNlfSwiSWQiOiJkYWQ0ZGYwYi1kNDkxLTQxYTEtYjY1MS0wNmVjODc3YWJhOWIiLCJJbXBvcnRJZCI6bnVsbCwiVGl0bGUiOiJJbmR1c3RyeSBBbmFseXNpcyIsIk5vdGUiOm51bGwsIkh5cGVybGluayI6eyIkaWQiOiI2MTQiLCJBZGRyZXNzIjoiIiwiU3ViQWRkcmVzcyI6IiJ9LCJJc0NoYW5nZWQiOmZhbHNlLCJJc05ldyI6ZmFsc2V9LHsiJGlkIjoiNjE1IiwiR3JvdXBOYW1lIjpudWxsLCJTdGFydERhdGUiOiIyMDI1LTA2LTA0VDAwOjAwOjAwWiIsIkVuZERhdGUiOiIyMDI1LTA3LTAyVDIzOjU5OjAwWiIsIlBlcmNlbnRhZ2VDb21wbGV0ZSI6bnVsbCwiU3R5bGUiOnsiJGlkIjoiNjE2IiwiU2hhcGUiOjEsIlNoYXBlVGhpY2tuZXNzIjoxLCJEdXJhdGlvbkZvcm1hdCI6MCwiSW5jbHVkZU5vbldvcmtpbmdEYXlzSW5EdXJhdGlvbiI6ZmFsc2UsIlBlcmNlbnRhZ2VDb21wbGV0ZVN0eWxlIjp7IiRpZCI6IjYxNyIsIkZvbnRTZXR0aW5ncyI6eyIkaWQiOiI2MTgiLCJGb250U2l6ZSI6MTAsIkZvbnROYW1lIjoiQ2FsaWJyaSIsIklzQm9sZCI6ZmFsc2UsIklzSXRhbGljIjpmYWxzZSwiSXNVbmRlcmxpbmVkIjpmYWxzZSwiUGFyZW50U3R5bGUiOm51bGx9LCJBdXRvU2l6ZSI6MCwiRm9yZWdyb3VuZCI6eyIkaWQiOiI2MTkiLCJDb2xvciI6eyIkcmVmIjoiNDQ1In19LCJNYXhXaWR0aCI6MjAwLjAsIk1heEhlaWdodCI6IkluZmluaXR5IiwiU21hcnRGb3JlZ3JvdW5kSXNBY3RpdmUiOmZhbHNlLCJIb3Jpem9udGFsQWxpZ25tZW50IjowLCJWZXJ0aWNhbEFsaWdubWVudCI6MCwiU21hcnRGb3JlZ3JvdW5kIjpudWxsLCJCYWNrZ3JvdW5kRmlsbFR5cGUiOjAsIk1hcmdpbiI6eyIkaWQiOiI2MjAiLCJUb3AiOjAuMCwiTGVmdCI6MC4wLCJSaWdodCI6MC4wLCJCb3R0b20iOjAuMH0sIlBhZGRpbmciOnsiJGlkIjoiNjIxIiwiVG9wIjowLjAsIkxlZnQiOjAuMCwiUmlnaHQiOjAuMCwiQm90dG9tIjowLjB9LCJCYWNrZ3JvdW5kIjp7IiRyZWYiOiI0NDgifSwiSXNWaXNpYmxlIjp0cnVlLCJXaWR0aCI6MC4wLCJIZWlnaHQiOjAuMCwiQm9yZGVyU3R5bGUiOnsiJGlkIjoiNjIyIiwiTGluZUNvbG9yIjpudWxsLCJMaW5lV2VpZ2h0IjowLjAsIkxpbmVUeXBlIjowLCJQYXJlbnRTdHlsZSI6bnVsbH0sIlBhcmVudFN0eWxlIjpudWxsfSwiRHVyYXRpb25TdHlsZSI6eyIkaWQiOiI2MjMiLCJGb250U2V0dGluZ3MiOnsiJGlkIjoiNjI0IiwiRm9udFNpemUiOjEwLCJGb250TmFtZSI6IkNhbGlicmkiLCJJc0JvbGQiOmZhbHNlLCJJc0l0YWxpYyI6ZmFsc2UsIklzVW5kZXJsaW5lZCI6ZmFsc2UsIlBhcmVudFN0eWxlIjpudWxsfSwiQXV0b1NpemUiOjAsIkZvcmVncm91bmQiOnsiJGlkIjoiNjI1IiwiQ29sb3IiOnsiJHJlZiI6IjQ1MyJ9fSwiTWF4V2lkdGgiOjIwMC4wLCJNYXhIZWlnaHQiOiJJbmZpbml0eSIsIlNtYXJ0Rm9yZWdyb3VuZElzQWN0aXZlIjpmYWxzZSwiSG9yaXpvbnRhbEFsaWdubWVudCI6MCwiVmVydGljYWxBbGlnbm1lbnQiOjAsIlNtYXJ0Rm9yZWdyb3VuZCI6bnVsbCwiQmFja2dyb3VuZEZpbGxUeXBlIjowLCJNYXJnaW4iOnsiJGlkIjoiNjI2IiwiVG9wIjowLjAsIkxlZnQiOjAuMCwiUmlnaHQiOjAuMCwiQm90dG9tIjowLjB9LCJQYWRkaW5nIjp7IiRpZCI6IjYyNyIsIlRvcCI6MC4wLCJMZWZ0IjowLjAsIlJpZ2h0IjowLjAsIkJvdHRvbSI6MC4wfSwiQmFja2dyb3VuZCI6eyIkcmVmIjoiNDU2In0sIklzVmlzaWJsZSI6dHJ1ZSwiV2lkdGgiOjAuMCwiSGVpZ2h0IjowLjAsIkJvcmRlclN0eWxlIjp7IiRpZCI6IjYyOCIsIkxpbmVDb2xvciI6bnVsbCwiTGluZVdlaWdodCI6MC4wLCJMaW5lVHlwZSI6MCwiUGFyZW50U3R5bGUiOm51bGx9LCJQYXJlbnRTdHlsZSI6bnVsbH0sIkhvcml6b250YWxDb25uZWN0b3JTdHlsZSI6eyIkaWQiOiI2MjkiLCJMaW5lQ29sb3IiOnsiJHJlZiI6IjQ1OSJ9LCJMaW5lV2VpZ2h0IjoxLjAsIkxpbmVUeXBlIjowLCJQYXJlbnRTdHlsZSI6bnVsbH0sIlZlcnRpY2FsQ29ubmVjdG9yU3R5bGUiOnsiJGlkIjoiNjMwIiwiTGluZUNvbG9yIjp7IiRyZWYiOiI0NjI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2MzEiLCJNYXJnaW4iOnsiJGlkIjoiNjMyIiwiVG9wIjowLjAsIkxlZnQiOjQuMCwiUmlnaHQiOjQuMCwiQm90dG9tIjowLjB9LCJQYWRkaW5nIjp7IiRpZCI6IjYzMyIsIlRvcCI6MC4wLCJMZWZ0IjowLjAsIlJpZ2h0IjowLjAsIkJvdHRvbSI6MC4wfSwiQmFja2dyb3VuZCI6eyIkaWQiOiI2MzQiLCJDb2xvciI6eyIkaWQiOiI2MzUiLCJBIjoyNTUsIlIiOjExMiwiRyI6MTczLCJCIjo3MX19LCJJc1Zpc2libGUiOnRydWUsIldpZHRoIjowLjAsIkhlaWdodCI6MTYuMCwiQm9yZGVyU3R5bGUiOnsiJGlkIjoiNjM2IiwiTGluZUNvbG9yIjp7IiRyZWYiOiI0NjkifSwiTGluZVdlaWdodCI6MC4wLCJMaW5lVHlwZSI6MCwiUGFyZW50U3R5bGUiOm51bGx9LCJQYXJlbnRTdHlsZSI6bnVsbH0sIlRpdGxlU3R5bGUiOnsiJGlkIjoiNjM3IiwiRm9udFNldHRpbmdzIjp7IiRpZCI6IjYzOCIsIkZvbnRTaXplIjoxMSwiRm9udE5hbWUiOiJDYWxpYnJpIiwiSXNCb2xkIjp0cnVlLCJJc0l0YWxpYyI6ZmFsc2UsIklzVW5kZXJsaW5lZCI6ZmFsc2UsIlBhcmVudFN0eWxlIjpudWxsfSwiQXV0b1NpemUiOjAsIkZvcmVncm91bmQiOnsiJGlkIjoiNjM5IiwiQ29sb3IiOnsiJGlkIjoiNjQw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Y0MSIsIlRvcCI6MC4wLCJMZWZ0IjowLjAsIlJpZ2h0IjowLjAsIkJvdHRvbSI6MC4wfSwiUGFkZGluZyI6eyIkaWQiOiI2NDIiLCJUb3AiOjAuMCwiTGVmdCI6MC4wLCJSaWdodCI6MC4wLCJCb3R0b20iOjAuMH0sIkJhY2tncm91bmQiOnsiJHJlZiI6IjQ3NyJ9LCJJc1Zpc2libGUiOnRydWUsIldpZHRoIjowLjAsIkhlaWdodCI6MC4wLCJCb3JkZXJTdHlsZSI6eyIkaWQiOiI2NDMiLCJMaW5lQ29sb3IiOm51bGwsIkxpbmVXZWlnaHQiOjAuMCwiTGluZVR5cGUiOjAsIlBhcmVudFN0eWxlIjpudWxsfSwiUGFyZW50U3R5bGUiOm51bGx9LCJEYXRlU3R5bGUiOnsiJGlkIjoiNjQ0IiwiRm9udFNldHRpbmdzIjp7IiRpZCI6IjY0NSIsIkZvbnRTaXplIjoxMCwiRm9udE5hbWUiOiJDYWxpYnJpIiwiSXNCb2xkIjpmYWxzZSwiSXNJdGFsaWMiOmZhbHNlLCJJc1VuZGVybGluZWQiOmZhbHNlLCJQYXJlbnRTdHlsZSI6bnVsbH0sIkF1dG9TaXplIjowLCJGb3JlZ3JvdW5kIjp7IiRpZCI6IjY0NiIsIkNvbG9yIjp7IiRpZCI6IjY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Q4IiwiVG9wIjowLjAsIkxlZnQiOjAuMCwiUmlnaHQiOjAuMCwiQm90dG9tIjowLjB9LCJQYWRkaW5nIjp7IiRpZCI6IjY0OSIsIlRvcCI6MC4wLCJMZWZ0IjowLjAsIlJpZ2h0IjowLjAsIkJvdHRvbSI6MC4wfSwiQmFja2dyb3VuZCI6eyIkcmVmIjoiNDg1In0sIklzVmlzaWJsZSI6dHJ1ZSwiV2lkdGgiOjAuMCwiSGVpZ2h0IjowLjAsIkJvcmRlclN0eWxlIjp7IiRpZCI6IjY1MCIsIkxpbmVDb2xvciI6bnVsbCwiTGluZVdlaWdodCI6MC4wLCJMaW5lVHlwZSI6MCwiUGFyZW50U3R5bGUiOm51bGx9LCJQYXJlbnRTdHlsZSI6bnVsbH0sIkRhdGVGb3JtYXQiOnsiJGlkIjoiNjU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UyIiwiRGF0ZVBhcnRJc1Zpc2libGUiOmZhbHNlLCJUaW1lUGFydElzVmlzaWJsZSI6ZmFsc2V9fSwiV2Vla051bWJlcmluZyI6eyIkaWQiOiI2NTMiLCJGb3JtYXQiOjAsIklzVmlzaWJsZSI6ZmFsc2UsIkxhc3RLbm93blZpc2liaWxpdHlTdGF0ZSI6ZmFsc2V9LCJJc1Zpc2libGUiOnRydWUsIlBhcmVudFN0eWxlIjpudWxsfSwiSW5kZXgiOjExLCJTbWFydER1cmF0aW9uQWN0aXZhdGVkIjpmYWxzZSwiRGF0ZUZvcm1hdCI6eyIkcmVmIjoiNjUxIn0sIldlZWtOdW1iZXJpbmciOnsiJGlkIjoiNjU0IiwiRm9ybWF0IjowLCJJc1Zpc2libGUiOmZhbHNlLCJMYXN0S25vd25WaXNpYmlsaXR5U3RhdGUiOmZhbHNlfSwiSWQiOiI0MmViY2E0Zi0wODQxLTRjNmQtOTIxMy0xNDc0N2ZkZmZkNmMiLCJJbXBvcnRJZCI6bnVsbCwiVGl0bGUiOiJDb21wZXRlIiwiTm90ZSI6bnVsbCwiSHlwZXJsaW5rIjp7IiRpZCI6IjY1NSIsIkFkZHJlc3MiOiIiLCJTdWJBZGRyZXNzIjoiIn0sIklzQ2hhbmdlZCI6ZmFsc2UsIklzTmV3IjpmYWxzZX0seyIkaWQiOiI2NTYiLCJHcm91cE5hbWUiOm51bGwsIlN0YXJ0RGF0ZSI6IjIwMjUtMDUtMjBUMDA6MDA6MDBaIiwiRW5kRGF0ZSI6IjIwMjUtMDYtMTVUMjM6NTk6MDBaIiwiUGVyY2VudGFnZUNvbXBsZXRlIjpudWxsLCJTdHlsZSI6eyIkaWQiOiI2NTciLCJTaGFwZSI6MSwiU2hhcGVUaGlja25lc3MiOjEsIkR1cmF0aW9uRm9ybWF0IjowLCJJbmNsdWRlTm9uV29ya2luZ0RheXNJbkR1cmF0aW9uIjpmYWxzZSwiUGVyY2VudGFnZUNvbXBsZXRlU3R5bGUiOnsiJGlkIjoiNjU4IiwiRm9udFNldHRpbmdzIjp7IiRpZCI6IjY1OSIsIkZvbnRTaXplIjoxMCwiRm9udE5hbWUiOiJDYWxpYnJpIiwiSXNCb2xkIjpmYWxzZSwiSXNJdGFsaWMiOmZhbHNlLCJJc1VuZGVybGluZWQiOmZhbHNlLCJQYXJlbnRTdHlsZSI6bnVsbH0sIkF1dG9TaXplIjowLCJGb3JlZ3JvdW5kIjp7IiRpZCI6IjY2MCIsIkNvbG9yIjp7IiRyZWYiOiI0NDUifX0sIk1heFdpZHRoIjoyMDAuMC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HJlZiI6IjQ0OCJ9LCJJc1Zpc2libGUiOnRydWUsIldpZHRoIjowLjAsIkhlaWdodCI6MC4wLCJCb3JkZXJTdHlsZSI6eyIkaWQiOiI2NjMiLCJMaW5lQ29sb3IiOm51bGwsIkxpbmVXZWlnaHQiOjAuMCwiTGluZVR5cGUiOjAsIlBhcmVudFN0eWxlIjpudWxsfSwiUGFyZW50U3R5bGUiOm51bGx9LCJEdXJhdGlvblN0eWxlIjp7IiRpZCI6IjY2NCIsIkZvbnRTZXR0aW5ncyI6eyIkaWQiOiI2NjUiLCJGb250U2l6ZSI6MTAsIkZvbnROYW1lIjoiQ2FsaWJyaSIsIklzQm9sZCI6ZmFsc2UsIklzSXRhbGljIjpmYWxzZSwiSXNVbmRlcmxpbmVkIjpmYWxzZSwiUGFyZW50U3R5bGUiOm51bGx9LCJBdXRvU2l6ZSI6MCwiRm9yZWdyb3VuZCI6eyIkaWQiOiI2NjYiLCJDb2xvciI6eyIkcmVmIjoiNDUzIn19LCJNYXhXaWR0aCI6MjAwLjAsIk1heEhlaWdodCI6IkluZmluaXR5IiwiU21hcnRGb3JlZ3JvdW5kSXNBY3RpdmUiOmZhbHNlLCJIb3Jpem9udGFsQWxpZ25tZW50IjowLCJWZXJ0aWNhbEFsaWdubWVudCI6MCwiU21hcnRGb3JlZ3JvdW5kIjpudWxsLCJCYWNrZ3JvdW5kRmlsbFR5cGUiOjAsIk1hcmdpbiI6eyIkaWQiOiI2NjciLCJUb3AiOjAuMCwiTGVmdCI6MC4wLCJSaWdodCI6MC4wLCJCb3R0b20iOjAuMH0sIlBhZGRpbmciOnsiJGlkIjoiNjY4IiwiVG9wIjowLjAsIkxlZnQiOjAuMCwiUmlnaHQiOjAuMCwiQm90dG9tIjowLjB9LCJCYWNrZ3JvdW5kIjp7IiRyZWYiOiI0NTYifSwiSXNWaXNpYmxlIjp0cnVlLCJXaWR0aCI6MC4wLCJIZWlnaHQiOjAuMCwiQm9yZGVyU3R5bGUiOnsiJGlkIjoiNjY5IiwiTGluZUNvbG9yIjpudWxsLCJMaW5lV2VpZ2h0IjowLjAsIkxpbmVUeXBlIjowLCJQYXJlbnRTdHlsZSI6bnVsbH0sIlBhcmVudFN0eWxlIjpudWxsfSwiSG9yaXpvbnRhbENvbm5lY3RvclN0eWxlIjp7IiRpZCI6IjY3MCIsIkxpbmVDb2xvciI6eyIkcmVmIjoiNDU5In0sIkxpbmVXZWlnaHQiOjEuMCwiTGluZVR5cGUiOjAsIlBhcmVudFN0eWxlIjpudWxsfSwiVmVydGljYWxDb25uZWN0b3JTdHlsZSI6eyIkaWQiOiI2NzEiLCJMaW5lQ29sb3IiOnsiJHJlZiI6IjQ2Mi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xMCwiSXNCZWxvd1RpbWViYW5kIjpmYWxzZSwiUGVyY2VudGFnZUNvbXBsZXRlU2hhcGVPcGFjaXR5IjozNSwiU2hhcGVTdHlsZSI6eyIkaWQiOiI2NzIiLCJNYXJnaW4iOnsiJGlkIjoiNjczIiwiVG9wIjowLjAsIkxlZnQiOjQuMCwiUmlnaHQiOjQuMCwiQm90dG9tIjowLjB9LCJQYWRkaW5nIjp7IiRpZCI6IjY3NCIsIlRvcCI6MC4wLCJMZWZ0IjowLjAsIlJpZ2h0IjowLjAsIkJvdHRvbSI6MC4wfSwiQmFja2dyb3VuZCI6eyIkaWQiOiI2NzUiLCJDb2xvciI6eyIkaWQiOiI2NzYiLCJBIjoyNTUsIlIiOjExMiwiRyI6MTczLCJCIjo3MX19LCJJc1Zpc2libGUiOnRydWUsIldpZHRoIjowLjAsIkhlaWdodCI6MTYuMCwiQm9yZGVyU3R5bGUiOnsiJGlkIjoiNjc3IiwiTGluZUNvbG9yIjp7IiRyZWYiOiI0NjkifSwiTGluZVdlaWdodCI6MC4wLCJMaW5lVHlwZSI6MCwiUGFyZW50U3R5bGUiOm51bGx9LCJQYXJlbnRTdHlsZSI6bnVsbH0sIlRpdGxlU3R5bGUiOnsiJGlkIjoiNjc4IiwiRm9udFNldHRpbmdzIjp7IiRpZCI6IjY3OSIsIkZvbnRTaXplIjoxMSwiRm9udE5hbWUiOiJDYWxpYnJpIiwiSXNCb2xkIjp0cnVlLCJJc0l0YWxpYyI6ZmFsc2UsIklzVW5kZXJsaW5lZCI6ZmFsc2UsIlBhcmVudFN0eWxlIjpudWxsfSwiQXV0b1NpemUiOjAsIkZvcmVncm91bmQiOnsiJGlkIjoiNjgwIiwiQ29sb3IiOnsiJGlkIjoiNjgx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Y4MiIsIlRvcCI6MC4wLCJMZWZ0IjowLjAsIlJpZ2h0IjowLjAsIkJvdHRvbSI6MC4wfSwiUGFkZGluZyI6eyIkaWQiOiI2ODMiLCJUb3AiOjAuMCwiTGVmdCI6MC4wLCJSaWdodCI6MC4wLCJCb3R0b20iOjAuMH0sIkJhY2tncm91bmQiOnsiJHJlZiI6IjQ3NyJ9LCJJc1Zpc2libGUiOnRydWUsIldpZHRoIjowLjAsIkhlaWdodCI6MC4wLCJCb3JkZXJTdHlsZSI6eyIkaWQiOiI2ODQiLCJMaW5lQ29sb3IiOm51bGwsIkxpbmVXZWlnaHQiOjAuMCwiTGluZVR5cGUiOjAsIlBhcmVudFN0eWxlIjpudWxsfSwiUGFyZW50U3R5bGUiOm51bGx9LCJEYXRlU3R5bGUiOnsiJGlkIjoiNjg1IiwiRm9udFNldHRpbmdzIjp7IiRpZCI6IjY4NiIsIkZvbnRTaXplIjoxMCwiRm9udE5hbWUiOiJDYWxpYnJpIiwiSXNCb2xkIjpmYWxzZSwiSXNJdGFsaWMiOmZhbHNlLCJJc1VuZGVybGluZWQiOmZhbHNlLCJQYXJlbnRTdHlsZSI6bnVsbH0sIkF1dG9TaXplIjowLCJGb3JlZ3JvdW5kIjp7IiRpZCI6IjY4NyIsIkNvbG9yIjp7IiRpZCI6IjY4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g5IiwiVG9wIjowLjAsIkxlZnQiOjAuMCwiUmlnaHQiOjAuMCwiQm90dG9tIjowLjB9LCJQYWRkaW5nIjp7IiRpZCI6IjY5MCIsIlRvcCI6MC4wLCJMZWZ0IjowLjAsIlJpZ2h0IjowLjAsIkJvdHRvbSI6MC4wfSwiQmFja2dyb3VuZCI6eyIkcmVmIjoiNDg1In0sIklzVmlzaWJsZSI6dHJ1ZSwiV2lkdGgiOjAuMCwiSGVpZ2h0IjowLjAsIkJvcmRlclN0eWxlIjp7IiRpZCI6IjY5MSIsIkxpbmVDb2xvciI6bnVsbCwiTGluZVdlaWdodCI6MC4wLCJMaW5lVHlwZSI6MCwiUGFyZW50U3R5bGUiOm51bGx9LCJQYXJlbnRTdHlsZSI6bnVsbH0sIkRhdGVGb3JtYXQiOnsiJGlkIjoiNjk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kzIiwiRGF0ZVBhcnRJc1Zpc2libGUiOmZhbHNlLCJUaW1lUGFydElzVmlzaWJsZSI6ZmFsc2V9fSwiV2Vla051bWJlcmluZyI6eyIkaWQiOiI2OTQiLCJGb3JtYXQiOjAsIklzVmlzaWJsZSI6ZmFsc2UsIkxhc3RLbm93blZpc2liaWxpdHlTdGF0ZSI6ZmFsc2V9LCJJc1Zpc2libGUiOnRydWUsIlBhcmVudFN0eWxlIjpudWxsfSwiSW5kZXgiOjEyLCJTbWFydER1cmF0aW9uQWN0aXZhdGVkIjpmYWxzZSwiRGF0ZUZvcm1hdCI6eyIkcmVmIjoiNjkyIn0sIldlZWtOdW1iZXJpbmciOnsiJGlkIjoiNjk1IiwiRm9ybWF0IjowLCJJc1Zpc2libGUiOmZhbHNlLCJMYXN0S25vd25WaXNpYmlsaXR5U3RhdGUiOmZhbHNlfSwiSWQiOiI0MDA3ZDUyMy1hN2MwLTQ5ZWQtYTU0Yi05ODU5ZmZlYzEwODkiLCJJbXBvcnRJZCI6bnVsbCwiVGl0bGUiOiJQcmljaW5nIGFuZCBFY29ub21pY3MgIiwiTm90ZSI6bnVsbCwiSHlwZXJsaW5rIjp7IiRpZCI6IjY5NiIsIkFkZHJlc3MiOiIiLCJTdWJBZGRyZXNzIjoiIn0sIklzQ2hhbmdlZCI6ZmFsc2UsIklzTmV3IjpmYWxzZX0seyIkaWQiOiI2OTciLCJHcm91cE5hbWUiOm51bGwsIlN0YXJ0RGF0ZSI6IjIwMjUtMDYtMjZUMDA6MDA6MDBaIiwiRW5kRGF0ZSI6IjIwMjUtMDgtMjBUMjM6NTk6MDBaIiwiUGVyY2VudGFnZUNvbXBsZXRlIjpudWxsLCJTdHlsZSI6eyIkaWQiOiI2OTgiLCJTaGFwZSI6NiwiU2hhcGVUaGlja25lc3MiOjEsIkR1cmF0aW9uRm9ybWF0IjowLCJJbmNsdWRlTm9uV29ya2luZ0RheXNJbkR1cmF0aW9uIjpmYWxzZSwiUGVyY2VudGFnZUNvbXBsZXRlU3R5bGUiOnsiJGlkIjoiNjk5IiwiRm9udFNldHRpbmdzIjp7IiRpZCI6IjcwMCIsIkZvbnRTaXplIjoxMCwiRm9udE5hbWUiOiJDYWxpYnJpIiwiSXNCb2xkIjpmYWxzZSwiSXNJdGFsaWMiOmZhbHNlLCJJc1VuZGVybGluZWQiOmZhbHNlLCJQYXJlbnRTdHlsZSI6bnVsbH0sIkF1dG9TaXplIjowLCJGb3JlZ3JvdW5kIjp7IiRpZCI6IjcwMSIsIkNvbG9yIjp7IiRyZWYiOiI0NDUifX0sIk1heFdpZHRoIjoyMDAuMCwiTWF4SGVpZ2h0IjoiSW5maW5pdHkiLCJTbWFydEZvcmVncm91bmRJc0FjdGl2ZSI6ZmFsc2UsIkhvcml6b250YWxBbGlnbm1lbnQiOjAsIlZlcnRpY2FsQWxpZ25tZW50IjowLCJTbWFydEZvcmVncm91bmQiOm51bGwsIkJhY2tncm91bmRGaWxsVHlwZSI6MCwiTWFyZ2luIjp7IiRpZCI6IjcwMiIsIlRvcCI6MC4wLCJMZWZ0IjowLjAsIlJpZ2h0IjowLjAsIkJvdHRvbSI6MC4wfSwiUGFkZGluZyI6eyIkaWQiOiI3MDMiLCJUb3AiOjAuMCwiTGVmdCI6MC4wLCJSaWdodCI6MC4wLCJCb3R0b20iOjAuMH0sIkJhY2tncm91bmQiOnsiJHJlZiI6IjQ0OCJ9LCJJc1Zpc2libGUiOnRydWUsIldpZHRoIjowLjAsIkhlaWdodCI6MC4wLCJCb3JkZXJTdHlsZSI6eyIkaWQiOiI3MDQiLCJMaW5lQ29sb3IiOm51bGwsIkxpbmVXZWlnaHQiOjAuMCwiTGluZVR5cGUiOjAsIlBhcmVudFN0eWxlIjpudWxsfSwiUGFyZW50U3R5bGUiOm51bGx9LCJEdXJhdGlvblN0eWxlIjp7IiRpZCI6IjcwNSIsIkZvbnRTZXR0aW5ncyI6eyIkaWQiOiI3MDYiLCJGb250U2l6ZSI6MTAsIkZvbnROYW1lIjoiQ2FsaWJyaSIsIklzQm9sZCI6ZmFsc2UsIklzSXRhbGljIjpmYWxzZSwiSXNVbmRlcmxpbmVkIjpmYWxzZSwiUGFyZW50U3R5bGUiOm51bGx9LCJBdXRvU2l6ZSI6MCwiRm9yZWdyb3VuZCI6eyIkaWQiOiI3MDciLCJDb2xvciI6eyIkcmVmIjoiNDUzIn19LCJNYXhXaWR0aCI6MjAwLjAsIk1heEhlaWdodCI6IkluZmluaXR5IiwiU21hcnRGb3JlZ3JvdW5kSXNBY3RpdmUiOmZhbHNlLCJIb3Jpem9udGFsQWxpZ25tZW50IjowLCJWZXJ0aWNhbEFsaWdubWVudCI6MCwiU21hcnRGb3JlZ3JvdW5kIjpudWxsLCJCYWNrZ3JvdW5kRmlsbFR5cGUiOjAsIk1hcmdpbiI6eyIkaWQiOiI3MDgiLCJUb3AiOjAuMCwiTGVmdCI6MC4wLCJSaWdodCI6MC4wLCJCb3R0b20iOjAuMH0sIlBhZGRpbmciOnsiJGlkIjoiNzA5IiwiVG9wIjowLjAsIkxlZnQiOjAuMCwiUmlnaHQiOjAuMCwiQm90dG9tIjowLjB9LCJCYWNrZ3JvdW5kIjp7IiRyZWYiOiI0NTYifSwiSXNWaXNpYmxlIjp0cnVlLCJXaWR0aCI6MC4wLCJIZWlnaHQiOjAuMCwiQm9yZGVyU3R5bGUiOnsiJGlkIjoiNzEwIiwiTGluZUNvbG9yIjpudWxsLCJMaW5lV2VpZ2h0IjowLjAsIkxpbmVUeXBlIjowLCJQYXJlbnRTdHlsZSI6bnVsbH0sIlBhcmVudFN0eWxlIjpudWxsfSwiSG9yaXpvbnRhbENvbm5lY3RvclN0eWxlIjp7IiRpZCI6IjcxMSIsIkxpbmVDb2xvciI6eyIkcmVmIjoiNDU5In0sIkxpbmVXZWlnaHQiOjEuMCwiTGluZVR5cGUiOjAsIlBhcmVudFN0eWxlIjpudWxsfSwiVmVydGljYWxDb25uZWN0b3JTdHlsZSI6eyIkaWQiOiI3MTIiLCJMaW5lQ29sb3IiOnsiJHJlZiI6IjQ2MiJ9LCJMaW5lV2VpZ2h0IjowLjAsIkxpbmVUeXBlIjowLCJQYXJlbnRTdHlsZSI6bnVsbH0sIk1hcmdpbiI6bnVsbCwiU3RhcnREYXRlUG9zaXRpb24iOjMsIkVuZERhdGVQb3NpdGlvbiI6MywiRGF0ZUlzVmlzaWJsZSI6dHJ1ZSwiVGl0bGVQb3NpdGlvbiI6MiwiRHVyYXRpb25Qb3NpdGlvbiI6NiwiUGVyY2VudGFnZUNvbXBsZXRlZFBvc2l0aW9uIjo2LCJTcGFjaW5nIjo1LCJJc0JlbG93VGltZWJhbmQiOmZhbHNlLCJQZXJjZW50YWdlQ29tcGxldGVTaGFwZU9wYWNpdHkiOjM1LCJTaGFwZVN0eWxlIjp7IiRpZCI6IjcxMyIsIk1hcmdpbiI6eyIkaWQiOiI3MTQiLCJUb3AiOjAuMCwiTGVmdCI6NC4wLCJSaWdodCI6NC4wLCJCb3R0b20iOjAuMH0sIlBhZGRpbmciOnsiJGlkIjoiNzE1IiwiVG9wIjowLjAsIkxlZnQiOjAuMCwiUmlnaHQiOjAuMCwiQm90dG9tIjowLjB9LCJCYWNrZ3JvdW5kIjp7IiRpZCI6IjcxNiIsIkNvbG9yIjp7IiRpZCI6IjcxNyIsIkEiOjI1NSwiUiI6MCwiRyI6MTE0LCJCIjoxODh9fSwiSXNWaXNpYmxlIjp0cnVlLCJXaWR0aCI6MC4wLCJIZWlnaHQiOjE2LjAsIkJvcmRlclN0eWxlIjp7IiRpZCI6IjcxOCIsIkxpbmVDb2xvciI6eyIkcmVmIjoiNDY5In0sIkxpbmVXZWlnaHQiOjAuMCwiTGluZVR5cGUiOjAsIlBhcmVudFN0eWxlIjpudWxsfSwiUGFyZW50U3R5bGUiOm51bGx9LCJUaXRsZVN0eWxlIjp7IiRpZCI6IjcxOSIsIkZvbnRTZXR0aW5ncyI6eyIkaWQiOiI3MjAiLCJGb250U2l6ZSI6MTEsIkZvbnROYW1lIjoiQ2FsaWJyaSIsIklzQm9sZCI6dHJ1ZSwiSXNJdGFsaWMiOmZhbHNlLCJJc1VuZGVybGluZWQiOmZhbHNlLCJQYXJlbnRTdHlsZSI6bnVsbH0sIkF1dG9TaXplIjowLCJGb3JlZ3JvdW5kIjp7IiRpZCI6IjcyMSIsIkNvbG9yIjp7IiRpZCI6Ijcy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3MjMiLCJUb3AiOjAuMCwiTGVmdCI6MC4wLCJSaWdodCI6MC4wLCJCb3R0b20iOjAuMH0sIlBhZGRpbmciOnsiJGlkIjoiNzI0IiwiVG9wIjowLjAsIkxlZnQiOjAuMCwiUmlnaHQiOjAuMCwiQm90dG9tIjowLjB9LCJCYWNrZ3JvdW5kIjp7IiRyZWYiOiI0NzcifSwiSXNWaXNpYmxlIjp0cnVlLCJXaWR0aCI6MC4wLCJIZWlnaHQiOjAuMCwiQm9yZGVyU3R5bGUiOnsiJGlkIjoiNzI1IiwiTGluZUNvbG9yIjpudWxsLCJMaW5lV2VpZ2h0IjowLjAsIkxpbmVUeXBlIjowLCJQYXJlbnRTdHlsZSI6bnVsbH0sIlBhcmVudFN0eWxlIjpudWxsfSwiRGF0ZVN0eWxlIjp7IiRpZCI6IjcyNiIsIkZvbnRTZXR0aW5ncyI6eyIkaWQiOiI3MjciLCJGb250U2l6ZSI6MTAsIkZvbnROYW1lIjoiQ2FsaWJyaSIsIklzQm9sZCI6ZmFsc2UsIklzSXRhbGljIjpmYWxzZSwiSXNVbmRlcmxpbmVkIjpmYWxzZSwiUGFyZW50U3R5bGUiOm51bGx9LCJBdXRvU2l6ZSI6MCwiRm9yZWdyb3VuZCI6eyIkaWQiOiI3MjgiLCJDb2xvciI6eyIkaWQiOiI3Mj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czMCIsIlRvcCI6MC4wLCJMZWZ0IjowLjAsIlJpZ2h0IjowLjAsIkJvdHRvbSI6MC4wfSwiUGFkZGluZyI6eyIkaWQiOiI3MzEiLCJUb3AiOjAuMCwiTGVmdCI6MC4wLCJSaWdodCI6MC4wLCJCb3R0b20iOjAuMH0sIkJhY2tncm91bmQiOnsiJHJlZiI6IjQ4NSJ9LCJJc1Zpc2libGUiOnRydWUsIldpZHRoIjowLjAsIkhlaWdodCI6MC4wLCJCb3JkZXJTdHlsZSI6eyIkaWQiOiI3MzIiLCJMaW5lQ29sb3IiOm51bGwsIkxpbmVXZWlnaHQiOjAuMCwiTGluZVR5cGUiOjAsIlBhcmVudFN0eWxlIjpudWxsfSwiUGFyZW50U3R5bGUiOm51bGx9LCJEYXRlRm9ybWF0Ijp7IiRpZCI6Ijcz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zNCIsIkRhdGVQYXJ0SXNWaXNpYmxlIjpmYWxzZSwiVGltZVBhcnRJc1Zpc2libGUiOmZhbHNlfX0sIldlZWtOdW1iZXJpbmciOnsiJGlkIjoiNzM1IiwiRm9ybWF0IjowLCJJc1Zpc2libGUiOmZhbHNlLCJMYXN0S25vd25WaXNpYmlsaXR5U3RhdGUiOmZhbHNlfSwiSXNWaXNpYmxlIjp0cnVlLCJQYXJlbnRTdHlsZSI6bnVsbH0sIkluZGV4IjoxMywiU21hcnREdXJhdGlvbkFjdGl2YXRlZCI6ZmFsc2UsIkRhdGVGb3JtYXQiOnsiJHJlZiI6IjczMyJ9LCJXZWVrTnVtYmVyaW5nIjp7IiRpZCI6IjczNiIsIkZvcm1hdCI6MCwiSXNWaXNpYmxlIjpmYWxzZSwiTGFzdEtub3duVmlzaWJpbGl0eVN0YXRlIjpmYWxzZX0sIklkIjoiYzA3NjhmOTItYTA0ZC00NGE3LWJiZTctZDYzZGY4N2U0NjI0IiwiSW1wb3J0SWQiOm51bGwsIlRpdGxlIjoiQ3JlYXRlIEdvLXRvLU1hcmtldCBTdHJhdGVneSIsIk5vdGUiOm51bGwsIkh5cGVybGluayI6eyIkaWQiOiI3MzciLCJBZGRyZXNzIjoiIiwiU3ViQWRkcmVzcyI6IiJ9LCJJc0NoYW5nZWQiOmZhbHNlLCJJc05ldyI6ZmFsc2V9LHsiJGlkIjoiNzM4IiwiR3JvdXBOYW1lIjpudWxsLCJTdGFydERhdGUiOiIyMDI1LTA2LTI2VDAwOjAwOjAwWiIsIkVuZERhdGUiOiIyMDI1LTA3LTA2VDIzOjU5OjAwWiIsIlBlcmNlbnRhZ2VDb21wbGV0ZSI6bnVsbCwiU3R5bGUiOnsiJGlkIjoiNzM5IiwiU2hhcGUiOjEsIlNoYXBlVGhpY2tuZXNzIjoxLCJEdXJhdGlvbkZvcm1hdCI6MCwiSW5jbHVkZU5vbldvcmtpbmdEYXlzSW5EdXJhdGlvbiI6ZmFsc2UsIlBlcmNlbnRhZ2VDb21wbGV0ZVN0eWxlIjp7IiRpZCI6Ijc0MCIsIkZvbnRTZXR0aW5ncyI6eyIkaWQiOiI3NDEiLCJGb250U2l6ZSI6MTAsIkZvbnROYW1lIjoiQ2FsaWJyaSIsIklzQm9sZCI6ZmFsc2UsIklzSXRhbGljIjpmYWxzZSwiSXNVbmRlcmxpbmVkIjpmYWxzZSwiUGFyZW50U3R5bGUiOm51bGx9LCJBdXRvU2l6ZSI6MCwiRm9yZWdyb3VuZCI6eyIkaWQiOiI3NDIiLCJDb2xvciI6eyIkcmVmIjoiNDQ1In19LCJNYXhXaWR0aCI6MjAwLjAsIk1heEhlaWdodCI6IkluZmluaXR5IiwiU21hcnRGb3JlZ3JvdW5kSXNBY3RpdmUiOmZhbHNlLCJIb3Jpem9udGFsQWxpZ25tZW50IjowLCJWZXJ0aWNhbEFsaWdubWVudCI6MCwiU21hcnRGb3JlZ3JvdW5kIjpudWxsLCJCYWNrZ3JvdW5kRmlsbFR5cGUiOjAsIk1hcmdpbiI6eyIkaWQiOiI3NDMiLCJUb3AiOjAuMCwiTGVmdCI6MC4wLCJSaWdodCI6MC4wLCJCb3R0b20iOjAuMH0sIlBhZGRpbmciOnsiJGlkIjoiNzQ0IiwiVG9wIjowLjAsIkxlZnQiOjAuMCwiUmlnaHQiOjAuMCwiQm90dG9tIjowLjB9LCJCYWNrZ3JvdW5kIjp7IiRyZWYiOiI0NDgifSwiSXNWaXNpYmxlIjp0cnVlLCJXaWR0aCI6MC4wLCJIZWlnaHQiOjAuMCwiQm9yZGVyU3R5bGUiOnsiJGlkIjoiNzQ1IiwiTGluZUNvbG9yIjpudWxsLCJMaW5lV2VpZ2h0IjowLjAsIkxpbmVUeXBlIjowLCJQYXJlbnRTdHlsZSI6bnVsbH0sIlBhcmVudFN0eWxlIjpudWxsfSwiRHVyYXRpb25TdHlsZSI6eyIkaWQiOiI3NDYiLCJGb250U2V0dGluZ3MiOnsiJGlkIjoiNzQ3IiwiRm9udFNpemUiOjEwLCJGb250TmFtZSI6IkNhbGlicmkiLCJJc0JvbGQiOmZhbHNlLCJJc0l0YWxpYyI6ZmFsc2UsIklzVW5kZXJsaW5lZCI6ZmFsc2UsIlBhcmVudFN0eWxlIjpudWxsfSwiQXV0b1NpemUiOjAsIkZvcmVncm91bmQiOnsiJGlkIjoiNzQ4IiwiQ29sb3IiOnsiJHJlZiI6IjQ1MyJ9fSwiTWF4V2lkdGgiOjIwMC4wLCJNYXhIZWlnaHQiOiJJbmZpbml0eSIsIlNtYXJ0Rm9yZWdyb3VuZElzQWN0aXZlIjpmYWxzZSwiSG9yaXpvbnRhbEFsaWdubWVudCI6MCwiVmVydGljYWxBbGlnbm1lbnQiOjAsIlNtYXJ0Rm9yZWdyb3VuZCI6bnVsbCwiQmFja2dyb3VuZEZpbGxUeXBlIjowLCJNYXJnaW4iOnsiJGlkIjoiNzQ5IiwiVG9wIjowLjAsIkxlZnQiOjAuMCwiUmlnaHQiOjAuMCwiQm90dG9tIjowLjB9LCJQYWRkaW5nIjp7IiRpZCI6Ijc1MCIsIlRvcCI6MC4wLCJMZWZ0IjowLjAsIlJpZ2h0IjowLjAsIkJvdHRvbSI6MC4wfSwiQmFja2dyb3VuZCI6eyIkcmVmIjoiNDU2In0sIklzVmlzaWJsZSI6dHJ1ZSwiV2lkdGgiOjAuMCwiSGVpZ2h0IjowLjAsIkJvcmRlclN0eWxlIjp7IiRpZCI6Ijc1MSIsIkxpbmVDb2xvciI6bnVsbCwiTGluZVdlaWdodCI6MC4wLCJMaW5lVHlwZSI6MCwiUGFyZW50U3R5bGUiOm51bGx9LCJQYXJlbnRTdHlsZSI6bnVsbH0sIkhvcml6b250YWxDb25uZWN0b3JTdHlsZSI6eyIkaWQiOiI3NTIiLCJMaW5lQ29sb3IiOnsiJHJlZiI6IjQ1OSJ9LCJMaW5lV2VpZ2h0IjoxLjAsIkxpbmVUeXBlIjowLCJQYXJlbnRTdHlsZSI6bnVsbH0sIlZlcnRpY2FsQ29ubmVjdG9yU3R5bGUiOnsiJGlkIjoiNzUzIiwiTGluZUNvbG9yIjp7IiRyZWYiOiI0NjI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3NTQiLCJNYXJnaW4iOnsiJGlkIjoiNzU1IiwiVG9wIjowLjAsIkxlZnQiOjQuMCwiUmlnaHQiOjQuMCwiQm90dG9tIjowLjB9LCJQYWRkaW5nIjp7IiRpZCI6Ijc1NiIsIlRvcCI6MC4wLCJMZWZ0IjowLjAsIlJpZ2h0IjowLjAsIkJvdHRvbSI6MC4wfSwiQmFja2dyb3VuZCI6eyIkaWQiOiI3NTciLCJDb2xvciI6eyIkaWQiOiI3NTgiLCJBIjoyNTUsIlIiOjAsIkciOjExNCwiQiI6MTg4fX0sIklzVmlzaWJsZSI6dHJ1ZSwiV2lkdGgiOjAuMCwiSGVpZ2h0IjoxNi4wLCJCb3JkZXJTdHlsZSI6eyIkaWQiOiI3NTkiLCJMaW5lQ29sb3IiOnsiJHJlZiI6IjQ2OSJ9LCJMaW5lV2VpZ2h0IjowLjAsIkxpbmVUeXBlIjowLCJQYXJlbnRTdHlsZSI6bnVsbH0sIlBhcmVudFN0eWxlIjpudWxsfSwiVGl0bGVTdHlsZSI6eyIkaWQiOiI3NjAiLCJGb250U2V0dGluZ3MiOnsiJGlkIjoiNzYxIiwiRm9udFNpemUiOjExLCJGb250TmFtZSI6IkNhbGlicmkiLCJJc0JvbGQiOnRydWUsIklzSXRhbGljIjpmYWxzZSwiSXNVbmRlcmxpbmVkIjpmYWxzZSwiUGFyZW50U3R5bGUiOm51bGx9LCJBdXRvU2l6ZSI6MCwiRm9yZWdyb3VuZCI6eyIkaWQiOiI3NjIiLCJDb2xvciI6eyIkaWQiOiI3NjM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NzY0IiwiVG9wIjowLjAsIkxlZnQiOjAuMCwiUmlnaHQiOjAuMCwiQm90dG9tIjowLjB9LCJQYWRkaW5nIjp7IiRpZCI6Ijc2NSIsIlRvcCI6MC4wLCJMZWZ0IjowLjAsIlJpZ2h0IjowLjAsIkJvdHRvbSI6MC4wfSwiQmFja2dyb3VuZCI6eyIkcmVmIjoiNDc3In0sIklzVmlzaWJsZSI6dHJ1ZSwiV2lkdGgiOjAuMCwiSGVpZ2h0IjowLjAsIkJvcmRlclN0eWxlIjp7IiRpZCI6Ijc2NiIsIkxpbmVDb2xvciI6bnVsbCwiTGluZVdlaWdodCI6MC4wLCJMaW5lVHlwZSI6MCwiUGFyZW50U3R5bGUiOm51bGx9LCJQYXJlbnRTdHlsZSI6bnVsbH0sIkRhdGVTdHlsZSI6eyIkaWQiOiI3NjciLCJGb250U2V0dGluZ3MiOnsiJGlkIjoiNzY4IiwiRm9udFNpemUiOjEwLCJGb250TmFtZSI6IkNhbGlicmkiLCJJc0JvbGQiOmZhbHNlLCJJc0l0YWxpYyI6ZmFsc2UsIklzVW5kZXJsaW5lZCI6ZmFsc2UsIlBhcmVudFN0eWxlIjpudWxsfSwiQXV0b1NpemUiOjAsIkZvcmVncm91bmQiOnsiJGlkIjoiNzY5IiwiQ29sb3IiOnsiJHJlZiI6IjU2NSJ9fSwiTWF4V2lkdGgiOjIwMC4wLCJNYXhIZWlnaHQiOiJJbmZpbml0eSIsIlNtYXJ0Rm9yZWdyb3VuZElzQWN0aXZlIjpmYWxzZSwiSG9yaXpvbnRhbEFsaWdubWVudCI6MiwiVmVydGljYWxBbGlnbm1lbnQiOjAsIlNtYXJ0Rm9yZWdyb3VuZCI6bnVsbCwiQmFja2dyb3VuZEZpbGxUeXBlIjowLCJNYXJnaW4iOnsiJGlkIjoiNzcwIiwiVG9wIjowLjAsIkxlZnQiOjAuMCwiUmlnaHQiOjAuMCwiQm90dG9tIjowLjB9LCJQYWRkaW5nIjp7IiRpZCI6Ijc3MSIsIlRvcCI6MC4wLCJMZWZ0IjowLjAsIlJpZ2h0IjowLjAsIkJvdHRvbSI6MC4wfSwiQmFja2dyb3VuZCI6eyIkcmVmIjoiNDg1In0sIklzVmlzaWJsZSI6dHJ1ZSwiV2lkdGgiOjAuMCwiSGVpZ2h0IjowLjAsIkJvcmRlclN0eWxlIjp7IiRpZCI6Ijc3MiIsIkxpbmVDb2xvciI6bnVsbCwiTGluZVdlaWdodCI6MC4wLCJMaW5lVHlwZSI6MCwiUGFyZW50U3R5bGUiOm51bGx9LCJQYXJlbnRTdHlsZSI6bnVsbH0sIkRhdGVGb3JtYXQiOnsiJGlkIjoiNzc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c0IiwiRGF0ZVBhcnRJc1Zpc2libGUiOmZhbHNlLCJUaW1lUGFydElzVmlzaWJsZSI6ZmFsc2V9fSwiV2Vla051bWJlcmluZyI6eyIkaWQiOiI3NzUiLCJGb3JtYXQiOjAsIklzVmlzaWJsZSI6ZmFsc2UsIkxhc3RLbm93blZpc2liaWxpdHlTdGF0ZSI6ZmFsc2V9LCJJc1Zpc2libGUiOmZhbHNlLCJQYXJlbnRTdHlsZSI6bnVsbH0sIkluZGV4IjoxNCwiU21hcnREdXJhdGlvbkFjdGl2YXRlZCI6ZmFsc2UsIkRhdGVGb3JtYXQiOnsiJHJlZiI6Ijc3MyJ9LCJXZWVrTnVtYmVyaW5nIjp7IiRpZCI6Ijc3NiIsIkZvcm1hdCI6MCwiSXNWaXNpYmxlIjpmYWxzZSwiTGFzdEtub3duVmlzaWJpbGl0eVN0YXRlIjpmYWxzZX0sIklkIjoiZTVkYWFjNTUtYzA3OC00MmQ5LWEyZTUtNDk5MmQ4ZGNkYjA3IiwiSW1wb3J0SWQiOm51bGwsIlRpdGxlIjoiSW1wbGVtZW50YXRpb24gUGxhbiIsIk5vdGUiOm51bGwsIkh5cGVybGluayI6eyIkaWQiOiI3NzciLCJBZGRyZXNzIjpudWxsLCJTdWJBZGRyZXNzIjpudWxsfSwiSXNDaGFuZ2VkIjpmYWxzZSwiSXNOZXciOmZhbHNlfSx7IiRpZCI6Ijc3OCIsIkdyb3VwTmFtZSI6bnVsbCwiU3RhcnREYXRlIjoiMjAyNS0wNy0wNFQwMDowMDowMFoiLCJFbmREYXRlIjoiMjAyNS0wNy0yMlQyMzo1OTowMFoiLCJQZXJjZW50YWdlQ29tcGxldGUiOm51bGwsIlN0eWxlIjp7IiRpZCI6Ijc3OSIsIlNoYXBlIjoxLCJTaGFwZVRoaWNrbmVzcyI6MSwiRHVyYXRpb25Gb3JtYXQiOjAsIkluY2x1ZGVOb25Xb3JraW5nRGF5c0luRHVyYXRpb24iOmZhbHNlLCJQZXJjZW50YWdlQ29tcGxldGVTdHlsZSI6eyIkaWQiOiI3ODAiLCJGb250U2V0dGluZ3MiOnsiJGlkIjoiNzgxIiwiRm9udFNpemUiOjEwLCJGb250TmFtZSI6IkNhbGlicmkiLCJJc0JvbGQiOmZhbHNlLCJJc0l0YWxpYyI6ZmFsc2UsIklzVW5kZXJsaW5lZCI6ZmFsc2UsIlBhcmVudFN0eWxlIjpudWxsfSwiQXV0b1NpemUiOjAsIkZvcmVncm91bmQiOnsiJGlkIjoiNzgyIiwiQ29sb3IiOnsiJHJlZiI6IjQ0NSJ9fSwiTWF4V2lkdGgiOjIwMC4wLCJNYXhIZWlnaHQiOiJJbmZpbml0eSIsIlNtYXJ0Rm9yZWdyb3VuZElzQWN0aXZlIjpmYWxzZSwiSG9yaXpvbnRhbEFsaWdubWVudCI6MCwiVmVydGljYWxBbGlnbm1lbnQiOjAsIlNtYXJ0Rm9yZWdyb3VuZCI6bnVsbCwiQmFja2dyb3VuZEZpbGxUeXBlIjowLCJNYXJnaW4iOnsiJGlkIjoiNzgzIiwiVG9wIjowLjAsIkxlZnQiOjAuMCwiUmlnaHQiOjAuMCwiQm90dG9tIjowLjB9LCJQYWRkaW5nIjp7IiRpZCI6Ijc4NCIsIlRvcCI6MC4wLCJMZWZ0IjowLjAsIlJpZ2h0IjowLjAsIkJvdHRvbSI6MC4wfSwiQmFja2dyb3VuZCI6eyIkcmVmIjoiNDQ4In0sIklzVmlzaWJsZSI6dHJ1ZSwiV2lkdGgiOjAuMCwiSGVpZ2h0IjowLjAsIkJvcmRlclN0eWxlIjp7IiRpZCI6Ijc4NSIsIkxpbmVDb2xvciI6bnVsbCwiTGluZVdlaWdodCI6MC4wLCJMaW5lVHlwZSI6MCwiUGFyZW50U3R5bGUiOm51bGx9LCJQYXJlbnRTdHlsZSI6bnVsbH0sIkR1cmF0aW9uU3R5bGUiOnsiJGlkIjoiNzg2IiwiRm9udFNldHRpbmdzIjp7IiRpZCI6Ijc4NyIsIkZvbnRTaXplIjoxMCwiRm9udE5hbWUiOiJDYWxpYnJpIiwiSXNCb2xkIjpmYWxzZSwiSXNJdGFsaWMiOmZhbHNlLCJJc1VuZGVybGluZWQiOmZhbHNlLCJQYXJlbnRTdHlsZSI6bnVsbH0sIkF1dG9TaXplIjowLCJGb3JlZ3JvdW5kIjp7IiRpZCI6Ijc4OCIsIkNvbG9yIjp7IiRyZWYiOiI0NTMifX0sIk1heFdpZHRoIjoyMDAuMCwiTWF4SGVpZ2h0IjoiSW5maW5pdHkiLCJTbWFydEZvcmVncm91bmRJc0FjdGl2ZSI6ZmFsc2UsIkhvcml6b250YWxBbGlnbm1lbnQiOjAsIlZlcnRpY2FsQWxpZ25tZW50IjowLCJTbWFydEZvcmVncm91bmQiOm51bGwsIkJhY2tncm91bmRGaWxsVHlwZSI6MCwiTWFyZ2luIjp7IiRpZCI6Ijc4OSIsIlRvcCI6MC4wLCJMZWZ0IjowLjAsIlJpZ2h0IjowLjAsIkJvdHRvbSI6MC4wfSwiUGFkZGluZyI6eyIkaWQiOiI3OTAiLCJUb3AiOjAuMCwiTGVmdCI6MC4wLCJSaWdodCI6MC4wLCJCb3R0b20iOjAuMH0sIkJhY2tncm91bmQiOnsiJHJlZiI6IjQ1NiJ9LCJJc1Zpc2libGUiOnRydWUsIldpZHRoIjowLjAsIkhlaWdodCI6MC4wLCJCb3JkZXJTdHlsZSI6eyIkaWQiOiI3OTEiLCJMaW5lQ29sb3IiOm51bGwsIkxpbmVXZWlnaHQiOjAuMCwiTGluZVR5cGUiOjAsIlBhcmVudFN0eWxlIjpudWxsfSwiUGFyZW50U3R5bGUiOm51bGx9LCJIb3Jpem9udGFsQ29ubmVjdG9yU3R5bGUiOnsiJGlkIjoiNzkyIiwiTGluZUNvbG9yIjp7IiRyZWYiOiI0NTkifSwiTGluZVdlaWdodCI6MS4wLCJMaW5lVHlwZSI6MCwiUGFyZW50U3R5bGUiOm51bGx9LCJWZXJ0aWNhbENvbm5lY3RvclN0eWxlIjp7IiRpZCI6Ijc5MyIsIkxpbmVDb2xvciI6eyIkcmVmIjoiNDYy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Nzk0IiwiTWFyZ2luIjp7IiRpZCI6Ijc5NSIsIlRvcCI6MC4wLCJMZWZ0Ijo0LjAsIlJpZ2h0Ijo0LjAsIkJvdHRvbSI6MC4wfSwiUGFkZGluZyI6eyIkaWQiOiI3OTYiLCJUb3AiOjAuMCwiTGVmdCI6MC4wLCJSaWdodCI6MC4wLCJCb3R0b20iOjAuMH0sIkJhY2tncm91bmQiOnsiJGlkIjoiNzk3IiwiQ29sb3IiOnsiJGlkIjoiNzk4IiwiQSI6MjU1LCJSIjowLCJHIjoxMTQsIkIiOjE4OH19LCJJc1Zpc2libGUiOnRydWUsIldpZHRoIjowLjAsIkhlaWdodCI6MTYuMCwiQm9yZGVyU3R5bGUiOnsiJGlkIjoiNzk5IiwiTGluZUNvbG9yIjp7IiRyZWYiOiI0NjkifSwiTGluZVdlaWdodCI6MC4wLCJMaW5lVHlwZSI6MCwiUGFyZW50U3R5bGUiOm51bGx9LCJQYXJlbnRTdHlsZSI6bnVsbH0sIlRpdGxlU3R5bGUiOnsiJGlkIjoiODAwIiwiRm9udFNldHRpbmdzIjp7IiRpZCI6IjgwMSIsIkZvbnRTaXplIjoxMSwiRm9udE5hbWUiOiJDYWxpYnJpIiwiSXNCb2xkIjp0cnVlLCJJc0l0YWxpYyI6ZmFsc2UsIklzVW5kZXJsaW5lZCI6ZmFsc2UsIlBhcmVudFN0eWxlIjpudWxsfSwiQXV0b1NpemUiOjAsIkZvcmVncm91bmQiOnsiJGlkIjoiODAyIiwiQ29sb3IiOnsiJGlkIjoiODAz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gwNCIsIlRvcCI6MC4wLCJMZWZ0IjowLjAsIlJpZ2h0IjowLjAsIkJvdHRvbSI6MC4wfSwiUGFkZGluZyI6eyIkaWQiOiI4MDUiLCJUb3AiOjAuMCwiTGVmdCI6MC4wLCJSaWdodCI6MC4wLCJCb3R0b20iOjAuMH0sIkJhY2tncm91bmQiOnsiJHJlZiI6IjQ3NyJ9LCJJc1Zpc2libGUiOnRydWUsIldpZHRoIjowLjAsIkhlaWdodCI6MC4wLCJCb3JkZXJTdHlsZSI6eyIkaWQiOiI4MDYiLCJMaW5lQ29sb3IiOm51bGwsIkxpbmVXZWlnaHQiOjAuMCwiTGluZVR5cGUiOjAsIlBhcmVudFN0eWxlIjpudWxsfSwiUGFyZW50U3R5bGUiOm51bGx9LCJEYXRlU3R5bGUiOnsiJGlkIjoiODA3IiwiRm9udFNldHRpbmdzIjp7IiRpZCI6IjgwOCIsIkZvbnRTaXplIjoxMCwiRm9udE5hbWUiOiJDYWxpYnJpIiwiSXNCb2xkIjpmYWxzZSwiSXNJdGFsaWMiOmZhbHNlLCJJc1VuZGVybGluZWQiOmZhbHNlLCJQYXJlbnRTdHlsZSI6bnVsbH0sIkF1dG9TaXplIjowLCJGb3JlZ3JvdW5kIjp7IiRpZCI6IjgwOSIsIkNvbG9yIjp7IiRpZCI6Ijgx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ExIiwiVG9wIjowLjAsIkxlZnQiOjAuMCwiUmlnaHQiOjAuMCwiQm90dG9tIjowLjB9LCJQYWRkaW5nIjp7IiRpZCI6IjgxMiIsIlRvcCI6MC4wLCJMZWZ0IjowLjAsIlJpZ2h0IjowLjAsIkJvdHRvbSI6MC4wfSwiQmFja2dyb3VuZCI6eyIkcmVmIjoiNDg1In0sIklzVmlzaWJsZSI6dHJ1ZSwiV2lkdGgiOjAuMCwiSGVpZ2h0IjowLjAsIkJvcmRlclN0eWxlIjp7IiRpZCI6IjgxMyIsIkxpbmVDb2xvciI6bnVsbCwiTGluZVdlaWdodCI6MC4wLCJMaW5lVHlwZSI6MCwiUGFyZW50U3R5bGUiOm51bGx9LCJQYXJlbnRTdHlsZSI6bnVsbH0sIkRhdGVGb3JtYXQiOnsiJGlkIjoiODE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E1IiwiRGF0ZVBhcnRJc1Zpc2libGUiOmZhbHNlLCJUaW1lUGFydElzVmlzaWJsZSI6ZmFsc2V9fSwiV2Vla051bWJlcmluZyI6eyIkaWQiOiI4MTYiLCJGb3JtYXQiOjAsIklzVmlzaWJsZSI6ZmFsc2UsIkxhc3RLbm93blZpc2liaWxpdHlTdGF0ZSI6ZmFsc2V9LCJJc1Zpc2libGUiOnRydWUsIlBhcmVudFN0eWxlIjpudWxsfSwiSW5kZXgiOjE1LCJTbWFydER1cmF0aW9uQWN0aXZhdGVkIjpmYWxzZSwiRGF0ZUZvcm1hdCI6eyIkcmVmIjoiODE0In0sIldlZWtOdW1iZXJpbmciOnsiJGlkIjoiODE3IiwiRm9ybWF0IjowLCJJc1Zpc2libGUiOmZhbHNlLCJMYXN0S25vd25WaXNpYmlsaXR5U3RhdGUiOmZhbHNlfSwiSWQiOiI2Njk4OTdjYi05NmEzLTQxZjQtOGZiMC1iOTBjNDc2NjIxN2IiLCJJbXBvcnRJZCI6bnVsbCwiVGl0bGUiOiJNYXJrZXRpbmcgUGxhbiIsIk5vdGUiOm51bGwsIkh5cGVybGluayI6eyIkaWQiOiI4MTgiLCJBZGRyZXNzIjoiIiwiU3ViQWRkcmVzcyI6IiJ9LCJJc0NoYW5nZWQiOmZhbHNlLCJJc05ldyI6ZmFsc2V9LHsiJGlkIjoiODE5IiwiR3JvdXBOYW1lIjpudWxsLCJTdGFydERhdGUiOiIyMDI1LTA3LTE4VDAwOjAwOjAwWiIsIkVuZERhdGUiOiIyMDI1LTA3LTMwVDIzOjU5OjAwWiIsIlBlcmNlbnRhZ2VDb21wbGV0ZSI6bnVsbCwiU3R5bGUiOnsiJGlkIjoiODIwIiwiU2hhcGUiOjEsIlNoYXBlVGhpY2tuZXNzIjoxLCJEdXJhdGlvbkZvcm1hdCI6MCwiSW5jbHVkZU5vbldvcmtpbmdEYXlzSW5EdXJhdGlvbiI6ZmFsc2UsIlBlcmNlbnRhZ2VDb21wbGV0ZVN0eWxlIjp7IiRpZCI6IjgyMSIsIkZvbnRTZXR0aW5ncyI6eyIkaWQiOiI4MjIiLCJGb250U2l6ZSI6MTAsIkZvbnROYW1lIjoiQ2FsaWJyaSIsIklzQm9sZCI6ZmFsc2UsIklzSXRhbGljIjpmYWxzZSwiSXNVbmRlcmxpbmVkIjpmYWxzZSwiUGFyZW50U3R5bGUiOm51bGx9LCJBdXRvU2l6ZSI6MCwiRm9yZWdyb3VuZCI6eyIkaWQiOiI4MjMiLCJDb2xvciI6eyIkcmVmIjoiNDQ1In19LCJNYXhXaWR0aCI6MjAwLjAsIk1heEhlaWdodCI6IkluZmluaXR5IiwiU21hcnRGb3JlZ3JvdW5kSXNBY3RpdmUiOmZhbHNlLCJIb3Jpem9udGFsQWxpZ25tZW50IjowLCJWZXJ0aWNhbEFsaWdubWVudCI6MCwiU21hcnRGb3JlZ3JvdW5kIjpudWxsLCJCYWNrZ3JvdW5kRmlsbFR5cGUiOjAsIk1hcmdpbiI6eyIkaWQiOiI4MjQiLCJUb3AiOjAuMCwiTGVmdCI6MC4wLCJSaWdodCI6MC4wLCJCb3R0b20iOjAuMH0sIlBhZGRpbmciOnsiJGlkIjoiODI1IiwiVG9wIjowLjAsIkxlZnQiOjAuMCwiUmlnaHQiOjAuMCwiQm90dG9tIjowLjB9LCJCYWNrZ3JvdW5kIjp7IiRyZWYiOiI0NDgifSwiSXNWaXNpYmxlIjp0cnVlLCJXaWR0aCI6MC4wLCJIZWlnaHQiOjAuMCwiQm9yZGVyU3R5bGUiOnsiJGlkIjoiODI2IiwiTGluZUNvbG9yIjpudWxsLCJMaW5lV2VpZ2h0IjowLjAsIkxpbmVUeXBlIjowLCJQYXJlbnRTdHlsZSI6bnVsbH0sIlBhcmVudFN0eWxlIjpudWxsfSwiRHVyYXRpb25TdHlsZSI6eyIkaWQiOiI4MjciLCJGb250U2V0dGluZ3MiOnsiJGlkIjoiODI4IiwiRm9udFNpemUiOjEwLCJGb250TmFtZSI6IkNhbGlicmkiLCJJc0JvbGQiOmZhbHNlLCJJc0l0YWxpYyI6ZmFsc2UsIklzVW5kZXJsaW5lZCI6ZmFsc2UsIlBhcmVudFN0eWxlIjpudWxsfSwiQXV0b1NpemUiOjAsIkZvcmVncm91bmQiOnsiJGlkIjoiODI5IiwiQ29sb3IiOnsiJHJlZiI6IjQ1MyJ9fSwiTWF4V2lkdGgiOjIwMC4wLCJNYXhIZWlnaHQiOiJJbmZpbml0eSIsIlNtYXJ0Rm9yZWdyb3VuZElzQWN0aXZlIjpmYWxzZSwiSG9yaXpvbnRhbEFsaWdubWVudCI6MCwiVmVydGljYWxBbGlnbm1lbnQiOjAsIlNtYXJ0Rm9yZWdyb3VuZCI6bnVsbCwiQmFja2dyb3VuZEZpbGxUeXBlIjowLCJNYXJnaW4iOnsiJGlkIjoiODMwIiwiVG9wIjowLjAsIkxlZnQiOjAuMCwiUmlnaHQiOjAuMCwiQm90dG9tIjowLjB9LCJQYWRkaW5nIjp7IiRpZCI6IjgzMSIsIlRvcCI6MC4wLCJMZWZ0IjowLjAsIlJpZ2h0IjowLjAsIkJvdHRvbSI6MC4wfSwiQmFja2dyb3VuZCI6eyIkcmVmIjoiNDU2In0sIklzVmlzaWJsZSI6dHJ1ZSwiV2lkdGgiOjAuMCwiSGVpZ2h0IjowLjAsIkJvcmRlclN0eWxlIjp7IiRpZCI6IjgzMiIsIkxpbmVDb2xvciI6bnVsbCwiTGluZVdlaWdodCI6MC4wLCJMaW5lVHlwZSI6MCwiUGFyZW50U3R5bGUiOm51bGx9LCJQYXJlbnRTdHlsZSI6bnVsbH0sIkhvcml6b250YWxDb25uZWN0b3JTdHlsZSI6eyIkaWQiOiI4MzMiLCJMaW5lQ29sb3IiOnsiJHJlZiI6IjQ1OSJ9LCJMaW5lV2VpZ2h0IjoxLjAsIkxpbmVUeXBlIjowLCJQYXJlbnRTdHlsZSI6bnVsbH0sIlZlcnRpY2FsQ29ubmVjdG9yU3R5bGUiOnsiJGlkIjoiODM0IiwiTGluZUNvbG9yIjp7IiRyZWYiOiI0NjIi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4MzUiLCJNYXJnaW4iOnsiJGlkIjoiODM2IiwiVG9wIjowLjAsIkxlZnQiOjQuMCwiUmlnaHQiOjQuMCwiQm90dG9tIjowLjB9LCJQYWRkaW5nIjp7IiRpZCI6IjgzNyIsIlRvcCI6MC4wLCJMZWZ0IjowLjAsIlJpZ2h0IjowLjAsIkJvdHRvbSI6MC4wfSwiQmFja2dyb3VuZCI6eyIkaWQiOiI4MzgiLCJDb2xvciI6eyIkaWQiOiI4MzkiLCJBIjoyNTUsIlIiOjAsIkciOjExNCwiQiI6MTg4fX0sIklzVmlzaWJsZSI6dHJ1ZSwiV2lkdGgiOjAuMCwiSGVpZ2h0IjoxNi4wLCJCb3JkZXJTdHlsZSI6eyIkaWQiOiI4NDAiLCJMaW5lQ29sb3IiOnsiJHJlZiI6IjQ2OSJ9LCJMaW5lV2VpZ2h0IjowLjAsIkxpbmVUeXBlIjowLCJQYXJlbnRTdHlsZSI6bnVsbH0sIlBhcmVudFN0eWxlIjpudWxsfSwiVGl0bGVTdHlsZSI6eyIkaWQiOiI4NDEiLCJGb250U2V0dGluZ3MiOnsiJGlkIjoiODQyIiwiRm9udFNpemUiOjExLCJGb250TmFtZSI6IkNhbGlicmkiLCJJc0JvbGQiOnRydWUsIklzSXRhbGljIjpmYWxzZSwiSXNVbmRlcmxpbmVkIjpmYWxzZSwiUGFyZW50U3R5bGUiOm51bGx9LCJBdXRvU2l6ZSI6MCwiRm9yZWdyb3VuZCI6eyIkaWQiOiI4NDMiLCJDb2xvciI6eyIkaWQiOiI4NDQ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ODQ1IiwiVG9wIjowLjAsIkxlZnQiOjAuMCwiUmlnaHQiOjAuMCwiQm90dG9tIjowLjB9LCJQYWRkaW5nIjp7IiRpZCI6Ijg0NiIsIlRvcCI6MC4wLCJMZWZ0IjowLjAsIlJpZ2h0IjowLjAsIkJvdHRvbSI6MC4wfSwiQmFja2dyb3VuZCI6eyIkcmVmIjoiNDc3In0sIklzVmlzaWJsZSI6dHJ1ZSwiV2lkdGgiOjAuMCwiSGVpZ2h0IjowLjAsIkJvcmRlclN0eWxlIjp7IiRpZCI6Ijg0NyIsIkxpbmVDb2xvciI6bnVsbCwiTGluZVdlaWdodCI6MC4wLCJMaW5lVHlwZSI6MCwiUGFyZW50U3R5bGUiOm51bGx9LCJQYXJlbnRTdHlsZSI6bnVsbH0sIkRhdGVTdHlsZSI6eyIkaWQiOiI4NDgiLCJGb250U2V0dGluZ3MiOnsiJGlkIjoiODQ5IiwiRm9udFNpemUiOjEwLCJGb250TmFtZSI6IkNhbGlicmkiLCJJc0JvbGQiOmZhbHNlLCJJc0l0YWxpYyI6ZmFsc2UsIklzVW5kZXJsaW5lZCI6ZmFsc2UsIlBhcmVudFN0eWxlIjpudWxsfSwiQXV0b1NpemUiOjAsIkZvcmVncm91bmQiOnsiJGlkIjoiODUwIiwiQ29sb3IiOnsiJGlkIjoiODU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NTIiLCJUb3AiOjAuMCwiTGVmdCI6MC4wLCJSaWdodCI6MC4wLCJCb3R0b20iOjAuMH0sIlBhZGRpbmciOnsiJGlkIjoiODUzIiwiVG9wIjowLjAsIkxlZnQiOjAuMCwiUmlnaHQiOjAuMCwiQm90dG9tIjowLjB9LCJCYWNrZ3JvdW5kIjp7IiRyZWYiOiI0ODUifSwiSXNWaXNpYmxlIjp0cnVlLCJXaWR0aCI6MC4wLCJIZWlnaHQiOjAuMCwiQm9yZGVyU3R5bGUiOnsiJGlkIjoiODU0IiwiTGluZUNvbG9yIjpudWxsLCJMaW5lV2VpZ2h0IjowLjAsIkxpbmVUeXBlIjowLCJQYXJlbnRTdHlsZSI6bnVsbH0sIlBhcmVudFN0eWxlIjpudWxsfSwiRGF0ZUZvcm1hdCI6eyIkaWQiOiI4N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TYiLCJEYXRlUGFydElzVmlzaWJsZSI6ZmFsc2UsIlRpbWVQYXJ0SXNWaXNpYmxlIjpmYWxzZX19LCJXZWVrTnVtYmVyaW5nIjp7IiRpZCI6Ijg1NyIsIkZvcm1hdCI6MCwiSXNWaXNpYmxlIjpmYWxzZSwiTGFzdEtub3duVmlzaWJpbGl0eVN0YXRlIjpmYWxzZX0sIklzVmlzaWJsZSI6dHJ1ZSwiUGFyZW50U3R5bGUiOm51bGx9LCJJbmRleCI6MTYsIlNtYXJ0RHVyYXRpb25BY3RpdmF0ZWQiOmZhbHNlLCJEYXRlRm9ybWF0Ijp7IiRyZWYiOiI4NTUifSwiV2Vla051bWJlcmluZyI6eyIkaWQiOiI4NTgiLCJGb3JtYXQiOjAsIklzVmlzaWJsZSI6ZmFsc2UsIkxhc3RLbm93blZpc2liaWxpdHlTdGF0ZSI6ZmFsc2V9LCJJZCI6ImJkODcwOWMyLTk2YzUtNGY4YS1iMmFiLTM2NDI2N2E4YmZkOCIsIkltcG9ydElkIjpudWxsLCJUaXRsZSI6IlNhbGVzIEZvcmVjYXN0IiwiTm90ZSI6bnVsbCwiSHlwZXJsaW5rIjp7IiRpZCI6Ijg1OSIsIkFkZHJlc3MiOiIiLCJTdWJBZGRyZXNzIjoiIn0sIklzQ2hhbmdlZCI6ZmFsc2UsIklzTmV3IjpmYWxzZX0seyIkaWQiOiI4NjAiLCJHcm91cE5hbWUiOm51bGwsIlN0YXJ0RGF0ZSI6IjIwMjUtMDctMjVUMDA6MDA6MDBaIiwiRW5kRGF0ZSI6IjIwMjUtMDgtMDdUMjM6NTk6MDBaIiwiUGVyY2VudGFnZUNvbXBsZXRlIjpudWxsLCJTdHlsZSI6eyIkaWQiOiI4NjEiLCJTaGFwZSI6MSwiU2hhcGVUaGlja25lc3MiOjEsIkR1cmF0aW9uRm9ybWF0IjowLCJJbmNsdWRlTm9uV29ya2luZ0RheXNJbkR1cmF0aW9uIjpmYWxzZSwiUGVyY2VudGFnZUNvbXBsZXRlU3R5bGUiOnsiJGlkIjoiODYyIiwiRm9udFNldHRpbmdzIjp7IiRpZCI6Ijg2MyIsIkZvbnRTaXplIjoxMCwiRm9udE5hbWUiOiJDYWxpYnJpIiwiSXNCb2xkIjpmYWxzZSwiSXNJdGFsaWMiOmZhbHNlLCJJc1VuZGVybGluZWQiOmZhbHNlLCJQYXJlbnRTdHlsZSI6bnVsbH0sIkF1dG9TaXplIjowLCJGb3JlZ3JvdW5kIjp7IiRpZCI6Ijg2NCIsIkNvbG9yIjp7IiRyZWYiOiI0NDUifX0sIk1heFdpZHRoIjoyMDAuMCwiTWF4SGVpZ2h0IjoiSW5maW5pdHkiLCJTbWFydEZvcmVncm91bmRJc0FjdGl2ZSI6ZmFsc2UsIkhvcml6b250YWxBbGlnbm1lbnQiOjAsIlZlcnRpY2FsQWxpZ25tZW50IjowLCJTbWFydEZvcmVncm91bmQiOm51bGwsIkJhY2tncm91bmRGaWxsVHlwZSI6MCwiTWFyZ2luIjp7IiRpZCI6Ijg2NSIsIlRvcCI6MC4wLCJMZWZ0IjowLjAsIlJpZ2h0IjowLjAsIkJvdHRvbSI6MC4wfSwiUGFkZGluZyI6eyIkaWQiOiI4NjYiLCJUb3AiOjAuMCwiTGVmdCI6MC4wLCJSaWdodCI6MC4wLCJCb3R0b20iOjAuMH0sIkJhY2tncm91bmQiOnsiJHJlZiI6IjQ0OCJ9LCJJc1Zpc2libGUiOnRydWUsIldpZHRoIjowLjAsIkhlaWdodCI6MC4wLCJCb3JkZXJTdHlsZSI6eyIkaWQiOiI4NjciLCJMaW5lQ29sb3IiOm51bGwsIkxpbmVXZWlnaHQiOjAuMCwiTGluZVR5cGUiOjAsIlBhcmVudFN0eWxlIjpudWxsfSwiUGFyZW50U3R5bGUiOm51bGx9LCJEdXJhdGlvblN0eWxlIjp7IiRpZCI6Ijg2OCIsIkZvbnRTZXR0aW5ncyI6eyIkaWQiOiI4NjkiLCJGb250U2l6ZSI6MTAsIkZvbnROYW1lIjoiQ2FsaWJyaSIsIklzQm9sZCI6ZmFsc2UsIklzSXRhbGljIjpmYWxzZSwiSXNVbmRlcmxpbmVkIjpmYWxzZSwiUGFyZW50U3R5bGUiOm51bGx9LCJBdXRvU2l6ZSI6MCwiRm9yZWdyb3VuZCI6eyIkaWQiOiI4NzAiLCJDb2xvciI6eyIkcmVmIjoiNDUzIn19LCJNYXhXaWR0aCI6MjAwLjAsIk1heEhlaWdodCI6IkluZmluaXR5IiwiU21hcnRGb3JlZ3JvdW5kSXNBY3RpdmUiOmZhbHNlLCJIb3Jpem9udGFsQWxpZ25tZW50IjowLCJWZXJ0aWNhbEFsaWdubWVudCI6MCwiU21hcnRGb3JlZ3JvdW5kIjpudWxsLCJCYWNrZ3JvdW5kRmlsbFR5cGUiOjAsIk1hcmdpbiI6eyIkaWQiOiI4NzEiLCJUb3AiOjAuMCwiTGVmdCI6MC4wLCJSaWdodCI6MC4wLCJCb3R0b20iOjAuMH0sIlBhZGRpbmciOnsiJGlkIjoiODcyIiwiVG9wIjowLjAsIkxlZnQiOjAuMCwiUmlnaHQiOjAuMCwiQm90dG9tIjowLjB9LCJCYWNrZ3JvdW5kIjp7IiRyZWYiOiI0NTYifSwiSXNWaXNpYmxlIjp0cnVlLCJXaWR0aCI6MC4wLCJIZWlnaHQiOjAuMCwiQm9yZGVyU3R5bGUiOnsiJGlkIjoiODczIiwiTGluZUNvbG9yIjpudWxsLCJMaW5lV2VpZ2h0IjowLjAsIkxpbmVUeXBlIjowLCJQYXJlbnRTdHlsZSI6bnVsbH0sIlBhcmVudFN0eWxlIjpudWxsfSwiSG9yaXpvbnRhbENvbm5lY3RvclN0eWxlIjp7IiRpZCI6Ijg3NCIsIkxpbmVDb2xvciI6eyIkcmVmIjoiNDU5In0sIkxpbmVXZWlnaHQiOjEuMCwiTGluZVR5cGUiOjAsIlBhcmVudFN0eWxlIjpudWxsfSwiVmVydGljYWxDb25uZWN0b3JTdHlsZSI6eyIkaWQiOiI4NzUiLCJMaW5lQ29sb3IiOnsiJHJlZiI6IjQ2Mi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mZhbHNlLCJQZXJjZW50YWdlQ29tcGxldGVTaGFwZU9wYWNpdHkiOjM1LCJTaGFwZVN0eWxlIjp7IiRpZCI6Ijg3NiIsIk1hcmdpbiI6eyIkaWQiOiI4NzciLCJUb3AiOjAuMCwiTGVmdCI6NC4wLCJSaWdodCI6NC4wLCJCb3R0b20iOjAuMH0sIlBhZGRpbmciOnsiJGlkIjoiODc4IiwiVG9wIjowLjAsIkxlZnQiOjAuMCwiUmlnaHQiOjAuMCwiQm90dG9tIjowLjB9LCJCYWNrZ3JvdW5kIjp7IiRpZCI6Ijg3OSIsIkNvbG9yIjp7IiRpZCI6Ijg4MCIsIkEiOjI1NSwiUiI6MCwiRyI6MTE0LCJCIjoxODh9fSwiSXNWaXNpYmxlIjp0cnVlLCJXaWR0aCI6MC4wLCJIZWlnaHQiOjE2LjAsIkJvcmRlclN0eWxlIjp7IiRpZCI6Ijg4MSIsIkxpbmVDb2xvciI6eyIkcmVmIjoiNDY5In0sIkxpbmVXZWlnaHQiOjAuMCwiTGluZVR5cGUiOjAsIlBhcmVudFN0eWxlIjpudWxsfSwiUGFyZW50U3R5bGUiOm51bGx9LCJUaXRsZVN0eWxlIjp7IiRpZCI6Ijg4MiIsIkZvbnRTZXR0aW5ncyI6eyIkaWQiOiI4ODMiLCJGb250U2l6ZSI6MTEsIkZvbnROYW1lIjoiQ2FsaWJyaSIsIklzQm9sZCI6dHJ1ZSwiSXNJdGFsaWMiOmZhbHNlLCJJc1VuZGVybGluZWQiOmZhbHNlLCJQYXJlbnRTdHlsZSI6bnVsbH0sIkF1dG9TaXplIjowLCJGb3JlZ3JvdW5kIjp7IiRpZCI6Ijg4NCIsIkNvbG9yIjp7IiRpZCI6Ijg4N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4ODYiLCJUb3AiOjAuMCwiTGVmdCI6MC4wLCJSaWdodCI6MC4wLCJCb3R0b20iOjAuMH0sIlBhZGRpbmciOnsiJGlkIjoiODg3IiwiVG9wIjowLjAsIkxlZnQiOjAuMCwiUmlnaHQiOjAuMCwiQm90dG9tIjowLjB9LCJCYWNrZ3JvdW5kIjp7IiRyZWYiOiI0NzcifSwiSXNWaXNpYmxlIjp0cnVlLCJXaWR0aCI6MC4wLCJIZWlnaHQiOjAuMCwiQm9yZGVyU3R5bGUiOnsiJGlkIjoiODg4IiwiTGluZUNvbG9yIjpudWxsLCJMaW5lV2VpZ2h0IjowLjAsIkxpbmVUeXBlIjowLCJQYXJlbnRTdHlsZSI6bnVsbH0sIlBhcmVudFN0eWxlIjpudWxsfSwiRGF0ZVN0eWxlIjp7IiRpZCI6Ijg4OSIsIkZvbnRTZXR0aW5ncyI6eyIkaWQiOiI4OTAiLCJGb250U2l6ZSI6MTAsIkZvbnROYW1lIjoiQ2FsaWJyaSIsIklzQm9sZCI6ZmFsc2UsIklzSXRhbGljIjpmYWxzZSwiSXNVbmRlcmxpbmVkIjpmYWxzZSwiUGFyZW50U3R5bGUiOm51bGx9LCJBdXRvU2l6ZSI6MCwiRm9yZWdyb3VuZCI6eyIkaWQiOiI4OTEiLCJDb2xvciI6eyIkcmVmIjoiNTY1In19LCJNYXhXaWR0aCI6MjAwLjAsIk1heEhlaWdodCI6IkluZmluaXR5IiwiU21hcnRGb3JlZ3JvdW5kSXNBY3RpdmUiOmZhbHNlLCJIb3Jpem9udGFsQWxpZ25tZW50IjoyLCJWZXJ0aWNhbEFsaWdubWVudCI6MCwiU21hcnRGb3JlZ3JvdW5kIjpudWxsLCJCYWNrZ3JvdW5kRmlsbFR5cGUiOjAsIk1hcmdpbiI6eyIkaWQiOiI4OTIiLCJUb3AiOjAuMCwiTGVmdCI6MC4wLCJSaWdodCI6MC4wLCJCb3R0b20iOjAuMH0sIlBhZGRpbmciOnsiJGlkIjoiODkzIiwiVG9wIjowLjAsIkxlZnQiOjAuMCwiUmlnaHQiOjAuMCwiQm90dG9tIjowLjB9LCJCYWNrZ3JvdW5kIjp7IiRyZWYiOiI0ODUifSwiSXNWaXNpYmxlIjp0cnVlLCJXaWR0aCI6MC4wLCJIZWlnaHQiOjAuMCwiQm9yZGVyU3R5bGUiOnsiJGlkIjoiODk0IiwiTGluZUNvbG9yIjpudWxsLCJMaW5lV2VpZ2h0IjowLjAsIkxpbmVUeXBlIjowLCJQYXJlbnRTdHlsZSI6bnVsbH0sIlBhcmVudFN0eWxlIjpudWxsfSwiRGF0ZUZvcm1hdCI6eyIkaWQiOiI4O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OTYiLCJEYXRlUGFydElzVmlzaWJsZSI6ZmFsc2UsIlRpbWVQYXJ0SXNWaXNpYmxlIjpmYWxzZX19LCJXZWVrTnVtYmVyaW5nIjp7IiRpZCI6Ijg5NyIsIkZvcm1hdCI6MCwiSXNWaXNpYmxlIjpmYWxzZSwiTGFzdEtub3duVmlzaWJpbGl0eVN0YXRlIjpmYWxzZX0sIklzVmlzaWJsZSI6ZmFsc2UsIlBhcmVudFN0eWxlIjpudWxsfSwiSW5kZXgiOjE3LCJTbWFydER1cmF0aW9uQWN0aXZhdGVkIjpmYWxzZSwiRGF0ZUZvcm1hdCI6eyIkcmVmIjoiODk1In0sIldlZWtOdW1iZXJpbmciOnsiJGlkIjoiODk4IiwiRm9ybWF0IjowLCJJc1Zpc2libGUiOmZhbHNlLCJMYXN0S25vd25WaXNpYmlsaXR5U3RhdGUiOmZhbHNlfSwiSWQiOiJmM2RiM2MxMy04MDBlLTRhYjMtOWI5Zi1hYTFjNjlhYmJkZTMiLCJJbXBvcnRJZCI6bnVsbCwiVGl0bGUiOiJTY2hlZHVsZSBhbmQgTWlsZXN0b25lcyAiLCJOb3RlIjpudWxsLCJIeXBlcmxpbmsiOnsiJGlkIjoiODk5IiwiQWRkcmVzcyI6bnVsbCwiU3ViQWRkcmVzcyI6bnVsbH0sIklzQ2hhbmdlZCI6ZmFsc2UsIklzTmV3IjpmYWxzZX0seyIkaWQiOiI5MDAiLCJHcm91cE5hbWUiOm51bGwsIlN0YXJ0RGF0ZSI6IjIwMjUtMDYtMjZUMDA6MDA6MDBaIiwiRW5kRGF0ZSI6IjIwMjUtMDgtMjBUMjM6NTk6MDBaIiwiUGVyY2VudGFnZUNvbXBsZXRlIjpudWxsLCJTdHlsZSI6eyIkaWQiOiI5MDEiLCJTaGFwZSI6MSwiU2hhcGVUaGlja25lc3MiOjEsIkR1cmF0aW9uRm9ybWF0IjowLCJJbmNsdWRlTm9uV29ya2luZ0RheXNJbkR1cmF0aW9uIjpmYWxzZSwiUGVyY2VudGFnZUNvbXBsZXRlU3R5bGUiOnsiJGlkIjoiOTAyIiwiRm9udFNldHRpbmdzIjp7IiRpZCI6IjkwMyIsIkZvbnRTaXplIjoxMCwiRm9udE5hbWUiOiJDYWxpYnJpIiwiSXNCb2xkIjpmYWxzZSwiSXNJdGFsaWMiOmZhbHNlLCJJc1VuZGVybGluZWQiOmZhbHNlLCJQYXJlbnRTdHlsZSI6bnVsbH0sIkF1dG9TaXplIjowLCJGb3JlZ3JvdW5kIjp7IiRpZCI6IjkwNCIsIkNvbG9yIjp7IiRyZWYiOiI0NDUifX0sIk1heFdpZHRoIjoyMDAuMCwiTWF4SGVpZ2h0IjoiSW5maW5pdHkiLCJTbWFydEZvcmVncm91bmRJc0FjdGl2ZSI6ZmFsc2UsIkhvcml6b250YWxBbGlnbm1lbnQiOjAsIlZlcnRpY2FsQWxpZ25tZW50IjowLCJTbWFydEZvcmVncm91bmQiOm51bGwsIkJhY2tncm91bmRGaWxsVHlwZSI6MCwiTWFyZ2luIjp7IiRpZCI6IjkwNSIsIlRvcCI6MC4wLCJMZWZ0IjowLjAsIlJpZ2h0IjowLjAsIkJvdHRvbSI6MC4wfSwiUGFkZGluZyI6eyIkaWQiOiI5MDYiLCJUb3AiOjAuMCwiTGVmdCI6MC4wLCJSaWdodCI6MC4wLCJCb3R0b20iOjAuMH0sIkJhY2tncm91bmQiOnsiJHJlZiI6IjQ0OCJ9LCJJc1Zpc2libGUiOnRydWUsIldpZHRoIjowLjAsIkhlaWdodCI6MC4wLCJCb3JkZXJTdHlsZSI6eyIkaWQiOiI5MDciLCJMaW5lQ29sb3IiOm51bGwsIkxpbmVXZWlnaHQiOjAuMCwiTGluZVR5cGUiOjAsIlBhcmVudFN0eWxlIjpudWxsfSwiUGFyZW50U3R5bGUiOm51bGx9LCJEdXJhdGlvblN0eWxlIjp7IiRpZCI6IjkwOCIsIkZvbnRTZXR0aW5ncyI6eyIkaWQiOiI5MDkiLCJGb250U2l6ZSI6MTAsIkZvbnROYW1lIjoiQ2FsaWJyaSIsIklzQm9sZCI6ZmFsc2UsIklzSXRhbGljIjpmYWxzZSwiSXNVbmRlcmxpbmVkIjpmYWxzZSwiUGFyZW50U3R5bGUiOm51bGx9LCJBdXRvU2l6ZSI6MCwiRm9yZWdyb3VuZCI6eyIkaWQiOiI5MTAiLCJDb2xvciI6eyIkcmVmIjoiNDUzIn19LCJNYXhXaWR0aCI6MjAwLjAsIk1heEhlaWdodCI6IkluZmluaXR5IiwiU21hcnRGb3JlZ3JvdW5kSXNBY3RpdmUiOmZhbHNlLCJIb3Jpem9udGFsQWxpZ25tZW50IjowLCJWZXJ0aWNhbEFsaWdubWVudCI6MCwiU21hcnRGb3JlZ3JvdW5kIjpudWxsLCJCYWNrZ3JvdW5kRmlsbFR5cGUiOjAsIk1hcmdpbiI6eyIkaWQiOiI5MTEiLCJUb3AiOjAuMCwiTGVmdCI6MC4wLCJSaWdodCI6MC4wLCJCb3R0b20iOjAuMH0sIlBhZGRpbmciOnsiJGlkIjoiOTEyIiwiVG9wIjowLjAsIkxlZnQiOjAuMCwiUmlnaHQiOjAuMCwiQm90dG9tIjowLjB9LCJCYWNrZ3JvdW5kIjp7IiRyZWYiOiI0NTYifSwiSXNWaXNpYmxlIjp0cnVlLCJXaWR0aCI6MC4wLCJIZWlnaHQiOjAuMCwiQm9yZGVyU3R5bGUiOnsiJGlkIjoiOTEzIiwiTGluZUNvbG9yIjpudWxsLCJMaW5lV2VpZ2h0IjowLjAsIkxpbmVUeXBlIjowLCJQYXJlbnRTdHlsZSI6bnVsbH0sIlBhcmVudFN0eWxlIjpudWxsfSwiSG9yaXpvbnRhbENvbm5lY3RvclN0eWxlIjp7IiRpZCI6IjkxNCIsIkxpbmVDb2xvciI6eyIkcmVmIjoiNDU5In0sIkxpbmVXZWlnaHQiOjEuMCwiTGluZVR5cGUiOjAsIlBhcmVudFN0eWxlIjpudWxsfSwiVmVydGljYWxDb25uZWN0b3JTdHlsZSI6eyIkaWQiOiI5MTUiLCJMaW5lQ29sb3IiOnsiJHJlZiI6IjQ2Mi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mZhbHNlLCJQZXJjZW50YWdlQ29tcGxldGVTaGFwZU9wYWNpdHkiOjM1LCJTaGFwZVN0eWxlIjp7IiRpZCI6IjkxNiIsIk1hcmdpbiI6eyIkaWQiOiI5MTciLCJUb3AiOjAuMCwiTGVmdCI6NC4wLCJSaWdodCI6NC4wLCJCb3R0b20iOjAuMH0sIlBhZGRpbmciOnsiJGlkIjoiOTE4IiwiVG9wIjowLjAsIkxlZnQiOjAuMCwiUmlnaHQiOjAuMCwiQm90dG9tIjowLjB9LCJCYWNrZ3JvdW5kIjp7IiRpZCI6IjkxOSIsIkNvbG9yIjp7IiRpZCI6IjkyMCIsIkEiOjI1NSwiUiI6MCwiRyI6MTE0LCJCIjoxODh9fSwiSXNWaXNpYmxlIjp0cnVlLCJXaWR0aCI6MC4wLCJIZWlnaHQiOjE2LjAsIkJvcmRlclN0eWxlIjp7IiRpZCI6IjkyMSIsIkxpbmVDb2xvciI6eyIkcmVmIjoiNDY5In0sIkxpbmVXZWlnaHQiOjAuMCwiTGluZVR5cGUiOjAsIlBhcmVudFN0eWxlIjpudWxsfSwiUGFyZW50U3R5bGUiOm51bGx9LCJUaXRsZVN0eWxlIjp7IiRpZCI6IjkyMiIsIkZvbnRTZXR0aW5ncyI6eyIkaWQiOiI5MjMiLCJGb250U2l6ZSI6MTEsIkZvbnROYW1lIjoiQ2FsaWJyaSIsIklzQm9sZCI6dHJ1ZSwiSXNJdGFsaWMiOmZhbHNlLCJJc1VuZGVybGluZWQiOmZhbHNlLCJQYXJlbnRTdHlsZSI6bnVsbH0sIkF1dG9TaXplIjowLCJGb3JlZ3JvdW5kIjp7IiRpZCI6IjkyNCIsIkNvbG9yIjp7IiRpZCI6IjkyN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5MjYiLCJUb3AiOjAuMCwiTGVmdCI6MC4wLCJSaWdodCI6MC4wLCJCb3R0b20iOjAuMH0sIlBhZGRpbmciOnsiJGlkIjoiOTI3IiwiVG9wIjowLjAsIkxlZnQiOjAuMCwiUmlnaHQiOjAuMCwiQm90dG9tIjowLjB9LCJCYWNrZ3JvdW5kIjp7IiRyZWYiOiI0NzcifSwiSXNWaXNpYmxlIjp0cnVlLCJXaWR0aCI6MC4wLCJIZWlnaHQiOjAuMCwiQm9yZGVyU3R5bGUiOnsiJGlkIjoiOTI4IiwiTGluZUNvbG9yIjpudWxsLCJMaW5lV2VpZ2h0IjowLjAsIkxpbmVUeXBlIjowLCJQYXJlbnRTdHlsZSI6bnVsbH0sIlBhcmVudFN0eWxlIjpudWxsfSwiRGF0ZVN0eWxlIjp7IiRpZCI6IjkyOSIsIkZvbnRTZXR0aW5ncyI6eyIkaWQiOiI5MzAiLCJGb250U2l6ZSI6MTAsIkZvbnROYW1lIjoiQ2FsaWJyaSIsIklzQm9sZCI6ZmFsc2UsIklzSXRhbGljIjpmYWxzZSwiSXNVbmRlcmxpbmVkIjpmYWxzZSwiUGFyZW50U3R5bGUiOm51bGx9LCJBdXRvU2l6ZSI6MCwiRm9yZWdyb3VuZCI6eyIkaWQiOiI5MzEiLCJDb2xvciI6eyIkaWQiOiI5Mz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zMyIsIlRvcCI6MC4wLCJMZWZ0IjowLjAsIlJpZ2h0IjowLjAsIkJvdHRvbSI6MC4wfSwiUGFkZGluZyI6eyIkaWQiOiI5MzQiLCJUb3AiOjAuMCwiTGVmdCI6MC4wLCJSaWdodCI6MC4wLCJCb3R0b20iOjAuMH0sIkJhY2tncm91bmQiOnsiJHJlZiI6IjQ4NSJ9LCJJc1Zpc2libGUiOnRydWUsIldpZHRoIjowLjAsIkhlaWdodCI6MC4wLCJCb3JkZXJTdHlsZSI6eyIkaWQiOiI5MzUiLCJMaW5lQ29sb3IiOm51bGwsIkxpbmVXZWlnaHQiOjAuMCwiTGluZVR5cGUiOjAsIlBhcmVudFN0eWxlIjpudWxsfSwiUGFyZW50U3R5bGUiOm51bGx9LCJEYXRlRm9ybWF0Ijp7IiRpZCI6Ijkz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zNyIsIkRhdGVQYXJ0SXNWaXNpYmxlIjpmYWxzZSwiVGltZVBhcnRJc1Zpc2libGUiOmZhbHNlfX0sIldlZWtOdW1iZXJpbmciOnsiJGlkIjoiOTM4IiwiRm9ybWF0IjowLCJJc1Zpc2libGUiOmZhbHNlLCJMYXN0S25vd25WaXNpYmlsaXR5U3RhdGUiOmZhbHNlfSwiSXNWaXNpYmxlIjp0cnVlLCJQYXJlbnRTdHlsZSI6bnVsbH0sIkluZGV4IjoxOCwiU21hcnREdXJhdGlvbkFjdGl2YXRlZCI6ZmFsc2UsIkRhdGVGb3JtYXQiOnsiJHJlZiI6IjkzNiJ9LCJXZWVrTnVtYmVyaW5nIjp7IiRpZCI6IjkzOSIsIkZvcm1hdCI6MCwiSXNWaXNpYmxlIjpmYWxzZSwiTGFzdEtub3duVmlzaWJpbGl0eVN0YXRlIjpmYWxzZX0sIklkIjoiOWFmYmNlY2YtNzA1OC00ZmRmLTkyZDItYTMyZjQwMjg3NDM2IiwiSW1wb3J0SWQiOm51bGwsIlRpdGxlIjoiV2Vic2l0ZSIsIk5vdGUiOm51bGwsIkh5cGVybGluayI6eyIkaWQiOiI5NDAiLCJBZGRyZXNzIjoiIiwiU3ViQWRkcmVzcyI6IiJ9LCJJc0NoYW5nZWQiOmZhbHNlLCJJc05ldyI6ZmFsc2V9LHsiJGlkIjoiOTQxIiwiR3JvdXBOYW1lIjpudWxsLCJTdGFydERhdGUiOiIyMDI1LTA1LTAxVDAwOjAwOjAwWiIsIkVuZERhdGUiOiIyMDI1LTA4LTMxVDIzOjU5OjAwWiIsIlBlcmNlbnRhZ2VDb21wbGV0ZSI6bnVsbCwiU3R5bGUiOnsiJGlkIjoiOTQyIiwiU2hhcGUiOjYsIlNoYXBlVGhpY2tuZXNzIjoxLCJEdXJhdGlvbkZvcm1hdCI6MCwiSW5jbHVkZU5vbldvcmtpbmdEYXlzSW5EdXJhdGlvbiI6ZmFsc2UsIlBlcmNlbnRhZ2VDb21wbGV0ZVN0eWxlIjp7IiRpZCI6Ijk0MyIsIkZvbnRTZXR0aW5ncyI6eyIkaWQiOiI5NDQiLCJGb250U2l6ZSI6MTAsIkZvbnROYW1lIjoiQ2FsaWJyaSIsIklzQm9sZCI6ZmFsc2UsIklzSXRhbGljIjpmYWxzZSwiSXNVbmRlcmxpbmVkIjpmYWxzZSwiUGFyZW50U3R5bGUiOm51bGx9LCJBdXRvU2l6ZSI6MCwiRm9yZWdyb3VuZCI6eyIkaWQiOiI5NDUiLCJDb2xvciI6eyIkcmVmIjoiNDQ1In19LCJNYXhXaWR0aCI6MjAwLjAsIk1heEhlaWdodCI6IkluZmluaXR5IiwiU21hcnRGb3JlZ3JvdW5kSXNBY3RpdmUiOmZhbHNlLCJIb3Jpem9udGFsQWxpZ25tZW50IjowLCJWZXJ0aWNhbEFsaWdubWVudCI6MCwiU21hcnRGb3JlZ3JvdW5kIjpudWxsLCJCYWNrZ3JvdW5kRmlsbFR5cGUiOjAsIk1hcmdpbiI6eyIkaWQiOiI5NDYiLCJUb3AiOjAuMCwiTGVmdCI6MC4wLCJSaWdodCI6MC4wLCJCb3R0b20iOjAuMH0sIlBhZGRpbmciOnsiJGlkIjoiOTQ3IiwiVG9wIjowLjAsIkxlZnQiOjAuMCwiUmlnaHQiOjAuMCwiQm90dG9tIjowLjB9LCJCYWNrZ3JvdW5kIjp7IiRyZWYiOiI0NDgifSwiSXNWaXNpYmxlIjp0cnVlLCJXaWR0aCI6MC4wLCJIZWlnaHQiOjAuMCwiQm9yZGVyU3R5bGUiOnsiJGlkIjoiOTQ4IiwiTGluZUNvbG9yIjpudWxsLCJMaW5lV2VpZ2h0IjowLjAsIkxpbmVUeXBlIjowLCJQYXJlbnRTdHlsZSI6bnVsbH0sIlBhcmVudFN0eWxlIjpudWxsfSwiRHVyYXRpb25TdHlsZSI6eyIkaWQiOiI5NDkiLCJGb250U2V0dGluZ3MiOnsiJGlkIjoiOTUwIiwiRm9udFNpemUiOjEwLCJGb250TmFtZSI6IkNhbGlicmkiLCJJc0JvbGQiOmZhbHNlLCJJc0l0YWxpYyI6ZmFsc2UsIklzVW5kZXJsaW5lZCI6ZmFsc2UsIlBhcmVudFN0eWxlIjpudWxsfSwiQXV0b1NpemUiOjAsIkZvcmVncm91bmQiOnsiJGlkIjoiOTUxIiwiQ29sb3IiOnsiJHJlZiI6IjQ1MyJ9fSwiTWF4V2lkdGgiOjIwMC4wLCJNYXhIZWlnaHQiOiJJbmZpbml0eSIsIlNtYXJ0Rm9yZWdyb3VuZElzQWN0aXZlIjpmYWxzZSwiSG9yaXpvbnRhbEFsaWdubWVudCI6MCwiVmVydGljYWxBbGlnbm1lbnQiOjAsIlNtYXJ0Rm9yZWdyb3VuZCI6bnVsbCwiQmFja2dyb3VuZEZpbGxUeXBlIjowLCJNYXJnaW4iOnsiJGlkIjoiOTUyIiwiVG9wIjowLjAsIkxlZnQiOjAuMCwiUmlnaHQiOjAuMCwiQm90dG9tIjowLjB9LCJQYWRkaW5nIjp7IiRpZCI6Ijk1MyIsIlRvcCI6MC4wLCJMZWZ0IjowLjAsIlJpZ2h0IjowLjAsIkJvdHRvbSI6MC4wfSwiQmFja2dyb3VuZCI6eyIkcmVmIjoiNDU2In0sIklzVmlzaWJsZSI6dHJ1ZSwiV2lkdGgiOjAuMCwiSGVpZ2h0IjowLjAsIkJvcmRlclN0eWxlIjp7IiRpZCI6Ijk1NCIsIkxpbmVDb2xvciI6bnVsbCwiTGluZVdlaWdodCI6MC4wLCJMaW5lVHlwZSI6MCwiUGFyZW50U3R5bGUiOm51bGx9LCJQYXJlbnRTdHlsZSI6bnVsbH0sIkhvcml6b250YWxDb25uZWN0b3JTdHlsZSI6eyIkaWQiOiI5NTUiLCJMaW5lQ29sb3IiOnsiJHJlZiI6IjQ1OSJ9LCJMaW5lV2VpZ2h0IjoxLjAsIkxpbmVUeXBlIjowLCJQYXJlbnRTdHlsZSI6bnVsbH0sIlZlcnRpY2FsQ29ubmVjdG9yU3R5bGUiOnsiJGlkIjoiOTU2IiwiTGluZUNvbG9yIjp7IiRyZWYiOiI0NjI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k1NyIsIk1hcmdpbiI6eyIkaWQiOiI5NTgiLCJUb3AiOjAuMCwiTGVmdCI6NC4wLCJSaWdodCI6NC4wLCJCb3R0b20iOjAuMH0sIlBhZGRpbmciOnsiJGlkIjoiOTU5IiwiVG9wIjowLjAsIkxlZnQiOjAuMCwiUmlnaHQiOjAuMCwiQm90dG9tIjowLjB9LCJCYWNrZ3JvdW5kIjp7IiRpZCI6Ijk2MCIsIkNvbG9yIjp7IiRpZCI6Ijk2MSIsIkEiOjI1NSwiUiI6MTExLCJHIjo0OSwiQiI6MTUyfX0sIklzVmlzaWJsZSI6dHJ1ZSwiV2lkdGgiOjAuMCwiSGVpZ2h0IjoxNi4wLCJCb3JkZXJTdHlsZSI6eyIkaWQiOiI5NjIiLCJMaW5lQ29sb3IiOnsiJHJlZiI6IjQ2OSJ9LCJMaW5lV2VpZ2h0IjowLjAsIkxpbmVUeXBlIjowLCJQYXJlbnRTdHlsZSI6bnVsbH0sIlBhcmVudFN0eWxlIjpudWxsfSwiVGl0bGVTdHlsZSI6eyIkaWQiOiI5NjMiLCJGb250U2V0dGluZ3MiOnsiJGlkIjoiOTY0IiwiRm9udFNpemUiOjExLCJGb250TmFtZSI6IkNhbGlicmkiLCJJc0JvbGQiOnRydWUsIklzSXRhbGljIjpmYWxzZSwiSXNVbmRlcmxpbmVkIjpmYWxzZSwiUGFyZW50U3R5bGUiOm51bGx9LCJBdXRvU2l6ZSI6MCwiRm9yZWdyb3VuZCI6eyIkaWQiOiI5NjUiLCJDb2xvciI6eyIkaWQiOiI5Nj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OTY3IiwiVG9wIjowLjAsIkxlZnQiOjAuMCwiUmlnaHQiOjAuMCwiQm90dG9tIjowLjB9LCJQYWRkaW5nIjp7IiRpZCI6Ijk2OCIsIlRvcCI6MC4wLCJMZWZ0IjowLjAsIlJpZ2h0IjowLjAsIkJvdHRvbSI6MC4wfSwiQmFja2dyb3VuZCI6eyIkcmVmIjoiNDc3In0sIklzVmlzaWJsZSI6dHJ1ZSwiV2lkdGgiOjAuMCwiSGVpZ2h0IjowLjAsIkJvcmRlclN0eWxlIjp7IiRpZCI6Ijk2OSIsIkxpbmVDb2xvciI6bnVsbCwiTGluZVdlaWdodCI6MC4wLCJMaW5lVHlwZSI6MCwiUGFyZW50U3R5bGUiOm51bGx9LCJQYXJlbnRTdHlsZSI6bnVsbH0sIkRhdGVTdHlsZSI6eyIkaWQiOiI5NzAiLCJGb250U2V0dGluZ3MiOnsiJGlkIjoiOTcxIiwiRm9udFNpemUiOjEwLCJGb250TmFtZSI6IkNhbGlicmkiLCJJc0JvbGQiOmZhbHNlLCJJc0l0YWxpYyI6ZmFsc2UsIklzVW5kZXJsaW5lZCI6ZmFsc2UsIlBhcmVudFN0eWxlIjpudWxsfSwiQXV0b1NpemUiOjAsIkZvcmVncm91bmQiOnsiJGlkIjoiOTcyIiwiQ29sb3IiOnsiJGlkIjoiOTc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NzQiLCJUb3AiOjAuMCwiTGVmdCI6MC4wLCJSaWdodCI6MC4wLCJCb3R0b20iOjAuMH0sIlBhZGRpbmciOnsiJGlkIjoiOTc1IiwiVG9wIjowLjAsIkxlZnQiOjAuMCwiUmlnaHQiOjAuMCwiQm90dG9tIjowLjB9LCJCYWNrZ3JvdW5kIjp7IiRyZWYiOiI0ODUifSwiSXNWaXNpYmxlIjp0cnVlLCJXaWR0aCI6MC4wLCJIZWlnaHQiOjAuMCwiQm9yZGVyU3R5bGUiOnsiJGlkIjoiOTc2IiwiTGluZUNvbG9yIjpudWxsLCJMaW5lV2VpZ2h0IjowLjAsIkxpbmVUeXBlIjowLCJQYXJlbnRTdHlsZSI6bnVsbH0sIlBhcmVudFN0eWxlIjpudWxsfSwiRGF0ZUZvcm1hdCI6eyIkaWQiOiI5N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NzgiLCJEYXRlUGFydElzVmlzaWJsZSI6ZmFsc2UsIlRpbWVQYXJ0SXNWaXNpYmxlIjpmYWxzZX19LCJXZWVrTnVtYmVyaW5nIjp7IiRpZCI6Ijk3OSIsIkZvcm1hdCI6MCwiSXNWaXNpYmxlIjpmYWxzZSwiTGFzdEtub3duVmlzaWJpbGl0eVN0YXRlIjpmYWxzZX0sIklzVmlzaWJsZSI6dHJ1ZSwiUGFyZW50U3R5bGUiOm51bGx9LCJJbmRleCI6MCwiU21hcnREdXJhdGlvbkFjdGl2YXRlZCI6ZmFsc2UsIkRhdGVGb3JtYXQiOnsiJHJlZiI6Ijk3NyJ9LCJXZWVrTnVtYmVyaW5nIjp7IiRpZCI6Ijk4MCIsIkZvcm1hdCI6MCwiSXNWaXNpYmxlIjpmYWxzZSwiTGFzdEtub3duVmlzaWJpbGl0eVN0YXRlIjpmYWxzZX0sIklkIjoiMjA0NmMwYjItZWE0Zi00NDMyLTg3ZTItYTNkM2NhYzg4YmQ4IiwiSW1wb3J0SWQiOm51bGwsIlRpdGxlIjoiQnVzaW5lc3MgUGxhbiIsIk5vdGUiOm51bGwsIkh5cGVybGluayI6eyIkaWQiOiI5ODEiLCJBZGRyZXNzIjoiIiwiU3ViQWRkcmVzcyI6IiJ9LCJJc0NoYW5nZWQiOmZhbHNlLCJJc05ldyI6ZmFsc2V9LHsiJGlkIjoiOTgyIiwiR3JvdXBOYW1lIjoiNjMwNzkxYTctMWY0YS00ZjA1LWJmY2UtYjZlNzA3NWJkYzg0IiwiU3RhcnREYXRlIjoiMjAyNS0wNS0wMVQwMDowMDowMFoiLCJFbmREYXRlIjoiMjAyNS0wNS0xMlQyMzo1OTowMFoiLCJQZXJjZW50YWdlQ29tcGxldGUiOm51bGwsIlN0eWxlIjp7IiRpZCI6Ijk4MyIsIlNoYXBlIjoxLCJTaGFwZVRoaWNrbmVzcyI6MSwiRHVyYXRpb25Gb3JtYXQiOjAsIkluY2x1ZGVOb25Xb3JraW5nRGF5c0luRHVyYXRpb24iOmZhbHNlLCJQZXJjZW50YWdlQ29tcGxldGVTdHlsZSI6eyIkaWQiOiI5ODQiLCJGb250U2V0dGluZ3MiOnsiJGlkIjoiOTg1IiwiRm9udFNpemUiOjEwLCJGb250TmFtZSI6IkNhbGlicmkiLCJJc0JvbGQiOmZhbHNlLCJJc0l0YWxpYyI6ZmFsc2UsIklzVW5kZXJsaW5lZCI6ZmFsc2UsIlBhcmVudFN0eWxlIjpudWxsfSwiQXV0b1NpemUiOjAsIkZvcmVncm91bmQiOnsiJGlkIjoiOTg2IiwiQ29sb3IiOnsiJHJlZiI6IjQ0NSJ9fSwiTWF4V2lkdGgiOjIwMC4wLCJNYXhIZWlnaHQiOiJJbmZpbml0eSIsIlNtYXJ0Rm9yZWdyb3VuZElzQWN0aXZlIjpmYWxzZSwiSG9yaXpvbnRhbEFsaWdubWVudCI6MCwiVmVydGljYWxBbGlnbm1lbnQiOjAsIlNtYXJ0Rm9yZWdyb3VuZCI6bnVsbCwiQmFja2dyb3VuZEZpbGxUeXBlIjowLCJNYXJnaW4iOnsiJGlkIjoiOTg3IiwiVG9wIjowLjAsIkxlZnQiOjAuMCwiUmlnaHQiOjAuMCwiQm90dG9tIjowLjB9LCJQYWRkaW5nIjp7IiRpZCI6Ijk4OCIsIlRvcCI6MC4wLCJMZWZ0IjowLjAsIlJpZ2h0IjowLjAsIkJvdHRvbSI6MC4wfSwiQmFja2dyb3VuZCI6eyIkcmVmIjoiNDQ4In0sIklzVmlzaWJsZSI6dHJ1ZSwiV2lkdGgiOjAuMCwiSGVpZ2h0IjowLjAsIkJvcmRlclN0eWxlIjp7IiRpZCI6Ijk4OSIsIkxpbmVDb2xvciI6bnVsbCwiTGluZVdlaWdodCI6MC4wLCJMaW5lVHlwZSI6MCwiUGFyZW50U3R5bGUiOm51bGx9LCJQYXJlbnRTdHlsZSI6bnVsbH0sIkR1cmF0aW9uU3R5bGUiOnsiJGlkIjoiOTkwIiwiRm9udFNldHRpbmdzIjp7IiRpZCI6Ijk5MSIsIkZvbnRTaXplIjoxMCwiRm9udE5hbWUiOiJDYWxpYnJpIiwiSXNCb2xkIjpmYWxzZSwiSXNJdGFsaWMiOmZhbHNlLCJJc1VuZGVybGluZWQiOmZhbHNlLCJQYXJlbnRTdHlsZSI6bnVsbH0sIkF1dG9TaXplIjowLCJGb3JlZ3JvdW5kIjp7IiRpZCI6Ijk5MiIsIkNvbG9yIjp7IiRyZWYiOiI0NTMi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HJlZiI6IjQ1NiJ9LCJJc1Zpc2libGUiOnRydWUsIldpZHRoIjowLjAsIkhlaWdodCI6MC4wLCJCb3JkZXJTdHlsZSI6eyIkaWQiOiI5OTUiLCJMaW5lQ29sb3IiOm51bGwsIkxpbmVXZWlnaHQiOjAuMCwiTGluZVR5cGUiOjAsIlBhcmVudFN0eWxlIjpudWxsfSwiUGFyZW50U3R5bGUiOm51bGx9LCJIb3Jpem9udGFsQ29ubmVjdG9yU3R5bGUiOnsiJGlkIjoiOTk2IiwiTGluZUNvbG9yIjp7IiRyZWYiOiI0NTkifSwiTGluZVdlaWdodCI6MS4wLCJMaW5lVHlwZSI6MCwiUGFyZW50U3R5bGUiOm51bGx9LCJWZXJ0aWNhbENvbm5lY3RvclN0eWxlIjp7IiRpZCI6Ijk5NyIsIkxpbmVDb2xvciI6eyIkcmVmIjoiND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xMCwiSXNCZWxvd1RpbWViYW5kIjp0cnVlLCJQZXJjZW50YWdlQ29tcGxldGVTaGFwZU9wYWNpdHkiOjM1LCJTaGFwZVN0eWxlIjp7IiRpZCI6Ijk5OCIsIk1hcmdpbiI6eyIkaWQiOiI5OTkiLCJUb3AiOjAuMCwiTGVmdCI6NC4wLCJSaWdodCI6NC4wLCJCb3R0b20iOjAuMH0sIlBhZGRpbmciOnsiJGlkIjoiMTAwMCIsIlRvcCI6MC4wLCJMZWZ0IjowLjAsIlJpZ2h0IjowLjAsIkJvdHRvbSI6MC4wfSwiQmFja2dyb3VuZCI6eyIkaWQiOiIxMDAxIiwiQ29sb3IiOnsiJGlkIjoiMTAwMiIsIkEiOjI1NSwiUiI6MTExLCJHIjo0OSwiQiI6MTUyfX0sIklzVmlzaWJsZSI6dHJ1ZSwiV2lkdGgiOjAuMCwiSGVpZ2h0IjoxNi4wLCJCb3JkZXJTdHlsZSI6eyIkaWQiOiIxMDAzIiwiTGluZUNvbG9yIjp7IiRyZWYiOiI0NjkifSwiTGluZVdlaWdodCI6MC4wLCJMaW5lVHlwZSI6MCwiUGFyZW50U3R5bGUiOm51bGx9LCJQYXJlbnRTdHlsZSI6bnVsbH0sIlRpdGxlU3R5bGUiOnsiJGlkIjoiMTAwNCIsIkZvbnRTZXR0aW5ncyI6eyIkaWQiOiIxMDA1IiwiRm9udFNpemUiOjExLCJGb250TmFtZSI6IkNhbGlicmkiLCJJc0JvbGQiOnRydWUsIklzSXRhbGljIjpmYWxzZSwiSXNVbmRlcmxpbmVkIjpmYWxzZSwiUGFyZW50U3R5bGUiOm51bGx9LCJBdXRvU2l6ZSI6MCwiRm9yZWdyb3VuZCI6eyIkaWQiOiIxMDA2IiwiQ29sb3IiOnsiJGlkIjoiMTAwN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DA4IiwiVG9wIjowLjAsIkxlZnQiOjAuMCwiUmlnaHQiOjAuMCwiQm90dG9tIjowLjB9LCJQYWRkaW5nIjp7IiRpZCI6IjEwMDkiLCJUb3AiOjAuMCwiTGVmdCI6MC4wLCJSaWdodCI6MC4wLCJCb3R0b20iOjAuMH0sIkJhY2tncm91bmQiOnsiJHJlZiI6IjQ3NyJ9LCJJc1Zpc2libGUiOnRydWUsIldpZHRoIjowLjAsIkhlaWdodCI6MC4wLCJCb3JkZXJTdHlsZSI6eyIkaWQiOiIxMDEwIiwiTGluZUNvbG9yIjpudWxsLCJMaW5lV2VpZ2h0IjowLjAsIkxpbmVUeXBlIjowLCJQYXJlbnRTdHlsZSI6bnVsbH0sIlBhcmVudFN0eWxlIjpudWxsfSwiRGF0ZVN0eWxlIjp7IiRpZCI6IjEwMTEiLCJGb250U2V0dGluZ3MiOnsiJGlkIjoiMTAxMiIsIkZvbnRTaXplIjoxMCwiRm9udE5hbWUiOiJDYWxpYnJpIiwiSXNCb2xkIjpmYWxzZSwiSXNJdGFsaWMiOmZhbHNlLCJJc1VuZGVybGluZWQiOmZhbHNlLCJQYXJlbnRTdHlsZSI6bnVsbH0sIkF1dG9TaXplIjowLCJGb3JlZ3JvdW5kIjp7IiRpZCI6IjEwMTMiLCJDb2xvciI6eyIkcmVmIjoiNTY1In19LCJNYXhXaWR0aCI6MjAwLjAsIk1heEhlaWdodCI6IkluZmluaXR5IiwiU21hcnRGb3JlZ3JvdW5kSXNBY3RpdmUiOmZhbHNlLCJIb3Jpem9udGFsQWxpZ25tZW50IjoyLCJWZXJ0aWNhbEFsaWdubWVudCI6MCwiU21hcnRGb3JlZ3JvdW5kIjpudWxsLCJCYWNrZ3JvdW5kRmlsbFR5cGUiOjAsIk1hcmdpbiI6eyIkaWQiOiIxMDE0IiwiVG9wIjowLjAsIkxlZnQiOjAuMCwiUmlnaHQiOjAuMCwiQm90dG9tIjowLjB9LCJQYWRkaW5nIjp7IiRpZCI6IjEwMTUiLCJUb3AiOjAuMCwiTGVmdCI6MC4wLCJSaWdodCI6MC4wLCJCb3R0b20iOjAuMH0sIkJhY2tncm91bmQiOnsiJHJlZiI6IjQ4NSJ9LCJJc1Zpc2libGUiOnRydWUsIldpZHRoIjowLjAsIkhlaWdodCI6MC4wLCJCb3JkZXJTdHlsZSI6eyIkaWQiOiIxMDE2IiwiTGluZUNvbG9yIjpudWxsLCJMaW5lV2VpZ2h0IjowLjAsIkxpbmVUeXBlIjowLCJQYXJlbnRTdHlsZSI6bnVsbH0sIlBhcmVudFN0eWxlIjpudWxsfSwiRGF0ZUZvcm1hdCI6eyIkaWQiOiIxMDE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xOCIsIkRhdGVQYXJ0SXNWaXNpYmxlIjpmYWxzZSwiVGltZVBhcnRJc1Zpc2libGUiOmZhbHNlfX0sIldlZWtOdW1iZXJpbmciOnsiJGlkIjoiMTAxOSIsIkZvcm1hdCI6MCwiSXNWaXNpYmxlIjpmYWxzZSwiTGFzdEtub3duVmlzaWJpbGl0eVN0YXRlIjpmYWxzZX0sIklzVmlzaWJsZSI6dHJ1ZSwiUGFyZW50U3R5bGUiOm51bGx9LCJJbmRleCI6MSwiU21hcnREdXJhdGlvbkFjdGl2YXRlZCI6ZmFsc2UsIkRhdGVGb3JtYXQiOnsiJHJlZiI6IjEwMTcifSwiV2Vla051bWJlcmluZyI6eyIkaWQiOiIxMDIwIiwiRm9ybWF0IjowLCJJc1Zpc2libGUiOmZhbHNlLCJMYXN0S25vd25WaXNpYmlsaXR5U3RhdGUiOmZhbHNlfSwiSWQiOiJlNjg2YWQxYS05ZWI5LTQ3OTctOTE4OC03YTBhYmMyYjM5YmYiLCJJbXBvcnRJZCI6bnVsbCwiVGl0bGUiOiJNaXNzaW9uICIsIk5vdGUiOm51bGwsIkh5cGVybGluayI6eyIkaWQiOiIxMDIxIiwiQWRkcmVzcyI6IiIsIlN1YkFkZHJlc3MiOiIifSwiSXNDaGFuZ2VkIjpmYWxzZSwiSXNOZXciOmZhbHNlfSx7IiRpZCI6IjEwMjIiLCJHcm91cE5hbWUiOiI2MzA3OTFhNy0xZjRhLTRmMDUtYmZjZS1iNmU3MDc1YmRjODQiLCJTdGFydERhdGUiOiIyMDI1LTA1LTE0VDAwOjAwOjAwWiIsIkVuZERhdGUiOiIyMDI1LTA2LTA4VDIzOjU5OjAwWiIsIlBlcmNlbnRhZ2VDb21wbGV0ZSI6bnVsbCwiU3R5bGUiOnsiJGlkIjoiMTAyMyIsIlNoYXBlIjoxLCJTaGFwZVRoaWNrbmVzcyI6MSwiRHVyYXRpb25Gb3JtYXQiOjAsIkluY2x1ZGVOb25Xb3JraW5nRGF5c0luRHVyYXRpb24iOmZhbHNlLCJQZXJjZW50YWdlQ29tcGxldGVTdHlsZSI6eyIkaWQiOiIxMDI0IiwiRm9udFNldHRpbmdzIjp7IiRpZCI6IjEwMjUiLCJGb250U2l6ZSI6MTAsIkZvbnROYW1lIjoiQ2FsaWJyaSIsIklzQm9sZCI6ZmFsc2UsIklzSXRhbGljIjpmYWxzZSwiSXNVbmRlcmxpbmVkIjpmYWxzZSwiUGFyZW50U3R5bGUiOm51bGx9LCJBdXRvU2l6ZSI6MCwiRm9yZWdyb3VuZCI6eyIkaWQiOiIxMDI2IiwiQ29sb3IiOnsiJHJlZiI6IjQ0NSJ9fSwiTWF4V2lkdGgiOjIwMC4wLCJNYXhIZWlnaHQiOiJJbmZpbml0eSIsIlNtYXJ0Rm9yZWdyb3VuZElzQWN0aXZlIjpmYWxzZSwiSG9yaXpvbnRhbEFsaWdubWVudCI6MCwiVmVydGljYWxBbGlnbm1lbnQiOjAsIlNtYXJ0Rm9yZWdyb3VuZCI6bnVsbCwiQmFja2dyb3VuZEZpbGxUeXBlIjowLCJNYXJnaW4iOnsiJGlkIjoiMTAyNyIsIlRvcCI6MC4wLCJMZWZ0IjowLjAsIlJpZ2h0IjowLjAsIkJvdHRvbSI6MC4wfSwiUGFkZGluZyI6eyIkaWQiOiIxMDI4IiwiVG9wIjowLjAsIkxlZnQiOjAuMCwiUmlnaHQiOjAuMCwiQm90dG9tIjowLjB9LCJCYWNrZ3JvdW5kIjp7IiRyZWYiOiI0NDgifSwiSXNWaXNpYmxlIjp0cnVlLCJXaWR0aCI6MC4wLCJIZWlnaHQiOjAuMCwiQm9yZGVyU3R5bGUiOnsiJGlkIjoiMTAyOSIsIkxpbmVDb2xvciI6bnVsbCwiTGluZVdlaWdodCI6MC4wLCJMaW5lVHlwZSI6MCwiUGFyZW50U3R5bGUiOm51bGx9LCJQYXJlbnRTdHlsZSI6bnVsbH0sIkR1cmF0aW9uU3R5bGUiOnsiJGlkIjoiMTAzMCIsIkZvbnRTZXR0aW5ncyI6eyIkaWQiOiIxMDMxIiwiRm9udFNpemUiOjEwLCJGb250TmFtZSI6IkNhbGlicmkiLCJJc0JvbGQiOmZhbHNlLCJJc0l0YWxpYyI6ZmFsc2UsIklzVW5kZXJsaW5lZCI6ZmFsc2UsIlBhcmVudFN0eWxlIjpudWxsfSwiQXV0b1NpemUiOjAsIkZvcmVncm91bmQiOnsiJGlkIjoiMTAzMiIsIkNvbG9yIjp7IiRyZWYiOiI0NTMifX0sIk1heFdpZHRoIjoyMDAuMCwiTWF4SGVpZ2h0IjoiSW5maW5pdHkiLCJTbWFydEZvcmVncm91bmRJc0FjdGl2ZSI6ZmFsc2UsIkhvcml6b250YWxBbGlnbm1lbnQiOjAsIlZlcnRpY2FsQWxpZ25tZW50IjowLCJTbWFydEZvcmVncm91bmQiOm51bGwsIkJhY2tncm91bmRGaWxsVHlwZSI6MCwiTWFyZ2luIjp7IiRpZCI6IjEwMzMiLCJUb3AiOjAuMCwiTGVmdCI6MC4wLCJSaWdodCI6MC4wLCJCb3R0b20iOjAuMH0sIlBhZGRpbmciOnsiJGlkIjoiMTAzNCIsIlRvcCI6MC4wLCJMZWZ0IjowLjAsIlJpZ2h0IjowLjAsIkJvdHRvbSI6MC4wfSwiQmFja2dyb3VuZCI6eyIkcmVmIjoiNDU2In0sIklzVmlzaWJsZSI6dHJ1ZSwiV2lkdGgiOjAuMCwiSGVpZ2h0IjowLjAsIkJvcmRlclN0eWxlIjp7IiRpZCI6IjEwMzUiLCJMaW5lQ29sb3IiOm51bGwsIkxpbmVXZWlnaHQiOjAuMCwiTGluZVR5cGUiOjAsIlBhcmVudFN0eWxlIjpudWxsfSwiUGFyZW50U3R5bGUiOm51bGx9LCJIb3Jpem9udGFsQ29ubmVjdG9yU3R5bGUiOnsiJGlkIjoiMTAzNiIsIkxpbmVDb2xvciI6eyIkcmVmIjoiNDU5In0sIkxpbmVXZWlnaHQiOjEuMCwiTGluZVR5cGUiOjAsIlBhcmVudFN0eWxlIjpudWxsfSwiVmVydGljYWxDb25uZWN0b3JTdHlsZSI6eyIkaWQiOiIxMDM3IiwiTGluZUNvbG9yIjp7IiRyZWYiOiI0NjI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EwLCJJc0JlbG93VGltZWJhbmQiOnRydWUsIlBlcmNlbnRhZ2VDb21wbGV0ZVNoYXBlT3BhY2l0eSI6MzUsIlNoYXBlU3R5bGUiOnsiJGlkIjoiMTAzOCIsIk1hcmdpbiI6eyIkaWQiOiIxMDM5IiwiVG9wIjowLjAsIkxlZnQiOjQuMCwiUmlnaHQiOjQuMCwiQm90dG9tIjowLjB9LCJQYWRkaW5nIjp7IiRpZCI6IjEwNDAiLCJUb3AiOjAuMCwiTGVmdCI6MC4wLCJSaWdodCI6MC4wLCJCb3R0b20iOjAuMH0sIkJhY2tncm91bmQiOnsiJGlkIjoiMTA0MSIsIkNvbG9yIjp7IiRpZCI6IjEwNDIiLCJBIjoyNTUsIlIiOjExMSwiRyI6NDksIkIiOjE1Mn19LCJJc1Zpc2libGUiOnRydWUsIldpZHRoIjowLjAsIkhlaWdodCI6MTYuMCwiQm9yZGVyU3R5bGUiOnsiJGlkIjoiMTA0MyIsIkxpbmVDb2xvciI6eyIkcmVmIjoiNDY5In0sIkxpbmVXZWlnaHQiOjAuMCwiTGluZVR5cGUiOjAsIlBhcmVudFN0eWxlIjpudWxsfSwiUGFyZW50U3R5bGUiOm51bGx9LCJUaXRsZVN0eWxlIjp7IiRpZCI6IjEwNDQiLCJGb250U2V0dGluZ3MiOnsiJGlkIjoiMTA0NSIsIkZvbnRTaXplIjoxMSwiRm9udE5hbWUiOiJDYWxpYnJpIiwiSXNCb2xkIjp0cnVlLCJJc0l0YWxpYyI6ZmFsc2UsIklzVW5kZXJsaW5lZCI6ZmFsc2UsIlBhcmVudFN0eWxlIjpudWxsfSwiQXV0b1NpemUiOjAsIkZvcmVncm91bmQiOnsiJGlkIjoiMTA0NiIsIkNvbG9yIjp7IiRpZCI6IjEwND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A0OCIsIlRvcCI6MC4wLCJMZWZ0IjowLjAsIlJpZ2h0IjowLjAsIkJvdHRvbSI6MC4wfSwiUGFkZGluZyI6eyIkaWQiOiIxMDQ5IiwiVG9wIjowLjAsIkxlZnQiOjAuMCwiUmlnaHQiOjAuMCwiQm90dG9tIjowLjB9LCJCYWNrZ3JvdW5kIjp7IiRyZWYiOiI0NzcifSwiSXNWaXNpYmxlIjp0cnVlLCJXaWR0aCI6MC4wLCJIZWlnaHQiOjAuMCwiQm9yZGVyU3R5bGUiOnsiJGlkIjoiMTA1MCIsIkxpbmVDb2xvciI6bnVsbCwiTGluZVdlaWdodCI6MC4wLCJMaW5lVHlwZSI6MCwiUGFyZW50U3R5bGUiOm51bGx9LCJQYXJlbnRTdHlsZSI6bnVsbH0sIkRhdGVTdHlsZSI6eyIkaWQiOiIxMDUxIiwiRm9udFNldHRpbmdzIjp7IiRpZCI6IjEwNTIiLCJGb250U2l6ZSI6MTAsIkZvbnROYW1lIjoiQ2FsaWJyaSIsIklzQm9sZCI6ZmFsc2UsIklzSXRhbGljIjpmYWxzZSwiSXNVbmRlcmxpbmVkIjpmYWxzZSwiUGFyZW50U3R5bGUiOm51bGx9LCJBdXRvU2l6ZSI6MCwiRm9yZWdyb3VuZCI6eyIkaWQiOiIxMDUzIiwiQ29sb3IiOnsiJHJlZiI6IjU2NSJ9fSwiTWF4V2lkdGgiOjIwMC4wLCJNYXhIZWlnaHQiOiJJbmZpbml0eSIsIlNtYXJ0Rm9yZWdyb3VuZElzQWN0aXZlIjpmYWxzZSwiSG9yaXpvbnRhbEFsaWdubWVudCI6MiwiVmVydGljYWxBbGlnbm1lbnQiOjAsIlNtYXJ0Rm9yZWdyb3VuZCI6bnVsbCwiQmFja2dyb3VuZEZpbGxUeXBlIjowLCJNYXJnaW4iOnsiJGlkIjoiMTA1NCIsIlRvcCI6MC4wLCJMZWZ0IjowLjAsIlJpZ2h0IjowLjAsIkJvdHRvbSI6MC4wfSwiUGFkZGluZyI6eyIkaWQiOiIxMDU1IiwiVG9wIjowLjAsIkxlZnQiOjAuMCwiUmlnaHQiOjAuMCwiQm90dG9tIjowLjB9LCJCYWNrZ3JvdW5kIjp7IiRyZWYiOiI0ODUifSwiSXNWaXNpYmxlIjp0cnVlLCJXaWR0aCI6MC4wLCJIZWlnaHQiOjAuMCwiQm9yZGVyU3R5bGUiOnsiJGlkIjoiMTA1NiIsIkxpbmVDb2xvciI6bnVsbCwiTGluZVdlaWdodCI6MC4wLCJMaW5lVHlwZSI6MCwiUGFyZW50U3R5bGUiOm51bGx9LCJQYXJlbnRTdHlsZSI6bnVsbH0sIkRhdGVGb3JtYXQiOnsiJGlkIjoiMTA1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NTgiLCJEYXRlUGFydElzVmlzaWJsZSI6ZmFsc2UsIlRpbWVQYXJ0SXNWaXNpYmxlIjpmYWxzZX19LCJXZWVrTnVtYmVyaW5nIjp7IiRpZCI6IjEwNTkiLCJGb3JtYXQiOjAsIklzVmlzaWJsZSI6ZmFsc2UsIkxhc3RLbm93blZpc2liaWxpdHlTdGF0ZSI6ZmFsc2V9LCJJc1Zpc2libGUiOnRydWUsIlBhcmVudFN0eWxlIjpudWxsfSwiSW5kZXgiOjIsIlNtYXJ0RHVyYXRpb25BY3RpdmF0ZWQiOmZhbHNlLCJEYXRlRm9ybWF0Ijp7IiRyZWYiOiIxMDU3In0sIldlZWtOdW1iZXJpbmciOnsiJGlkIjoiMTA2MCIsIkZvcm1hdCI6MCwiSXNWaXNpYmxlIjpmYWxzZSwiTGFzdEtub3duVmlzaWJpbGl0eVN0YXRlIjpmYWxzZX0sIklkIjoiOGFiYTMwN2MtNWYxOC00YWQ3LWE5NjYtZWFiZDBhZGI2YzBjIiwiSW1wb3J0SWQiOm51bGwsIlRpdGxlIjoiRGVmaW5lIE9iamVjdGl2ZXMgIiwiTm90ZSI6bnVsbCwiSHlwZXJsaW5rIjp7IiRpZCI6IjEwNjEiLCJBZGRyZXNzIjoiIiwiU3ViQWRkcmVzcyI6IiJ9LCJJc0NoYW5nZWQiOmZhbHNlLCJJc05ldyI6ZmFsc2V9LHsiJGlkIjoiMTA2MiIsIkdyb3VwTmFtZSI6IjYzMDc5MWE3LTFmNGEtNGYwNS1iZmNlLWI2ZTcwNzViZGM4NCIsIlN0YXJ0RGF0ZSI6IjIwMjUtMDYtMTBUMDA6MDA6MDBaIiwiRW5kRGF0ZSI6IjIwMjUtMDctMDJUMjM6NTk6MDBaIiwiUGVyY2VudGFnZUNvbXBsZXRlIjpudWxsLCJTdHlsZSI6eyIkaWQiOiIxMDYzIiwiU2hhcGUiOjEsIlNoYXBlVGhpY2tuZXNzIjoxLCJEdXJhdGlvbkZvcm1hdCI6MCwiSW5jbHVkZU5vbldvcmtpbmdEYXlzSW5EdXJhdGlvbiI6ZmFsc2UsIlBlcmNlbnRhZ2VDb21wbGV0ZVN0eWxlIjp7IiRpZCI6IjEwNjQiLCJGb250U2V0dGluZ3MiOnsiJGlkIjoiMTA2NSIsIkZvbnRTaXplIjoxMCwiRm9udE5hbWUiOiJDYWxpYnJpIiwiSXNCb2xkIjpmYWxzZSwiSXNJdGFsaWMiOmZhbHNlLCJJc1VuZGVybGluZWQiOmZhbHNlLCJQYXJlbnRTdHlsZSI6bnVsbH0sIkF1dG9TaXplIjowLCJGb3JlZ3JvdW5kIjp7IiRpZCI6IjEwNjYiLCJDb2xvciI6eyIkcmVmIjoiNDQ1In19LCJNYXhXaWR0aCI6MjAwLjAsIk1heEhlaWdodCI6IkluZmluaXR5IiwiU21hcnRGb3JlZ3JvdW5kSXNBY3RpdmUiOmZhbHNlLCJIb3Jpem9udGFsQWxpZ25tZW50IjowLCJWZXJ0aWNhbEFsaWdubWVudCI6MCwiU21hcnRGb3JlZ3JvdW5kIjpudWxsLCJCYWNrZ3JvdW5kRmlsbFR5cGUiOjAsIk1hcmdpbiI6eyIkaWQiOiIxMDY3IiwiVG9wIjowLjAsIkxlZnQiOjAuMCwiUmlnaHQiOjAuMCwiQm90dG9tIjowLjB9LCJQYWRkaW5nIjp7IiRpZCI6IjEwNjgiLCJUb3AiOjAuMCwiTGVmdCI6MC4wLCJSaWdodCI6MC4wLCJCb3R0b20iOjAuMH0sIkJhY2tncm91bmQiOnsiJHJlZiI6IjQ0OCJ9LCJJc1Zpc2libGUiOnRydWUsIldpZHRoIjowLjAsIkhlaWdodCI6MC4wLCJCb3JkZXJTdHlsZSI6eyIkaWQiOiIxMDY5IiwiTGluZUNvbG9yIjpudWxsLCJMaW5lV2VpZ2h0IjowLjAsIkxpbmVUeXBlIjowLCJQYXJlbnRTdHlsZSI6bnVsbH0sIlBhcmVudFN0eWxlIjpudWxsfSwiRHVyYXRpb25TdHlsZSI6eyIkaWQiOiIxMDcwIiwiRm9udFNldHRpbmdzIjp7IiRpZCI6IjEwNzEiLCJGb250U2l6ZSI6MTAsIkZvbnROYW1lIjoiQ2FsaWJyaSIsIklzQm9sZCI6ZmFsc2UsIklzSXRhbGljIjpmYWxzZSwiSXNVbmRlcmxpbmVkIjpmYWxzZSwiUGFyZW50U3R5bGUiOm51bGx9LCJBdXRvU2l6ZSI6MCwiRm9yZWdyb3VuZCI6eyIkaWQiOiIxMDcyIiwiQ29sb3IiOnsiJHJlZiI6IjQ1MyJ9fSwiTWF4V2lkdGgiOjIwMC4wLCJNYXhIZWlnaHQiOiJJbmZpbml0eSIsIlNtYXJ0Rm9yZWdyb3VuZElzQWN0aXZlIjpmYWxzZSwiSG9yaXpvbnRhbEFsaWdubWVudCI6MCwiVmVydGljYWxBbGlnbm1lbnQiOjAsIlNtYXJ0Rm9yZWdyb3VuZCI6bnVsbCwiQmFja2dyb3VuZEZpbGxUeXBlIjowLCJNYXJnaW4iOnsiJGlkIjoiMTA3MyIsIlRvcCI6MC4wLCJMZWZ0IjowLjAsIlJpZ2h0IjowLjAsIkJvdHRvbSI6MC4wfSwiUGFkZGluZyI6eyIkaWQiOiIxMDc0IiwiVG9wIjowLjAsIkxlZnQiOjAuMCwiUmlnaHQiOjAuMCwiQm90dG9tIjowLjB9LCJCYWNrZ3JvdW5kIjp7IiRyZWYiOiI0NTYifSwiSXNWaXNpYmxlIjp0cnVlLCJXaWR0aCI6MC4wLCJIZWlnaHQiOjAuMCwiQm9yZGVyU3R5bGUiOnsiJGlkIjoiMTA3NSIsIkxpbmVDb2xvciI6bnVsbCwiTGluZVdlaWdodCI6MC4wLCJMaW5lVHlwZSI6MCwiUGFyZW50U3R5bGUiOm51bGx9LCJQYXJlbnRTdHlsZSI6bnVsbH0sIkhvcml6b250YWxDb25uZWN0b3JTdHlsZSI6eyIkaWQiOiIxMDc2IiwiTGluZUNvbG9yIjp7IiRyZWYiOiI0NTkifSwiTGluZVdlaWdodCI6MS4wLCJMaW5lVHlwZSI6MCwiUGFyZW50U3R5bGUiOm51bGx9LCJWZXJ0aWNhbENvbm5lY3RvclN0eWxlIjp7IiRpZCI6IjEwNzciLCJMaW5lQ29sb3IiOnsiJHJlZiI6IjQ2Mi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TAsIklzQmVsb3dUaW1lYmFuZCI6dHJ1ZSwiUGVyY2VudGFnZUNvbXBsZXRlU2hhcGVPcGFjaXR5IjozNSwiU2hhcGVTdHlsZSI6eyIkaWQiOiIxMDc4IiwiTWFyZ2luIjp7IiRpZCI6IjEwNzkiLCJUb3AiOjAuMCwiTGVmdCI6NC4wLCJSaWdodCI6NC4wLCJCb3R0b20iOjAuMH0sIlBhZGRpbmciOnsiJGlkIjoiMTA4MCIsIlRvcCI6MC4wLCJMZWZ0IjowLjAsIlJpZ2h0IjowLjAsIkJvdHRvbSI6MC4wfSwiQmFja2dyb3VuZCI6eyIkaWQiOiIxMDgxIiwiQ29sb3IiOnsiJGlkIjoiMTA4MiIsIkEiOjI1NSwiUiI6MTExLCJHIjo0OSwiQiI6MTUyfX0sIklzVmlzaWJsZSI6dHJ1ZSwiV2lkdGgiOjAuMCwiSGVpZ2h0IjoxNi4wLCJCb3JkZXJTdHlsZSI6eyIkaWQiOiIxMDgzIiwiTGluZUNvbG9yIjp7IiRyZWYiOiI0NjkifSwiTGluZVdlaWdodCI6MC4wLCJMaW5lVHlwZSI6MCwiUGFyZW50U3R5bGUiOm51bGx9LCJQYXJlbnRTdHlsZSI6bnVsbH0sIlRpdGxlU3R5bGUiOnsiJGlkIjoiMTA4NCIsIkZvbnRTZXR0aW5ncyI6eyIkaWQiOiIxMDg1IiwiRm9udFNpemUiOjExLCJGb250TmFtZSI6IkNhbGlicmkiLCJJc0JvbGQiOnRydWUsIklzSXRhbGljIjpmYWxzZSwiSXNVbmRlcmxpbmVkIjpmYWxzZSwiUGFyZW50U3R5bGUiOm51bGx9LCJBdXRvU2l6ZSI6MCwiRm9yZWdyb3VuZCI6eyIkaWQiOiIxMDg2IiwiQ29sb3IiOnsiJGlkIjoiMTA4N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Dg4IiwiVG9wIjowLjAsIkxlZnQiOjAuMCwiUmlnaHQiOjAuMCwiQm90dG9tIjowLjB9LCJQYWRkaW5nIjp7IiRpZCI6IjEwODkiLCJUb3AiOjAuMCwiTGVmdCI6MC4wLCJSaWdodCI6MC4wLCJCb3R0b20iOjAuMH0sIkJhY2tncm91bmQiOnsiJHJlZiI6IjQ3NyJ9LCJJc1Zpc2libGUiOnRydWUsIldpZHRoIjowLjAsIkhlaWdodCI6MC4wLCJCb3JkZXJTdHlsZSI6eyIkaWQiOiIxMDkwIiwiTGluZUNvbG9yIjpudWxsLCJMaW5lV2VpZ2h0IjowLjAsIkxpbmVUeXBlIjowLCJQYXJlbnRTdHlsZSI6bnVsbH0sIlBhcmVudFN0eWxlIjpudWxsfSwiRGF0ZVN0eWxlIjp7IiRpZCI6IjEwOTEiLCJGb250U2V0dGluZ3MiOnsiJGlkIjoiMTA5MiIsIkZvbnRTaXplIjoxMCwiRm9udE5hbWUiOiJDYWxpYnJpIiwiSXNCb2xkIjpmYWxzZSwiSXNJdGFsaWMiOmZhbHNlLCJJc1VuZGVybGluZWQiOmZhbHNlLCJQYXJlbnRTdHlsZSI6bnVsbH0sIkF1dG9TaXplIjowLCJGb3JlZ3JvdW5kIjp7IiRpZCI6IjEwOTMiLCJDb2xvciI6eyIkcmVmIjoiNTY1In19LCJNYXhXaWR0aCI6MjAwLjAsIk1heEhlaWdodCI6IkluZmluaXR5IiwiU21hcnRGb3JlZ3JvdW5kSXNBY3RpdmUiOmZhbHNlLCJIb3Jpem9udGFsQWxpZ25tZW50IjoyLCJWZXJ0aWNhbEFsaWdubWVudCI6MCwiU21hcnRGb3JlZ3JvdW5kIjpudWxsLCJCYWNrZ3JvdW5kRmlsbFR5cGUiOjAsIk1hcmdpbiI6eyIkaWQiOiIxMDk0IiwiVG9wIjowLjAsIkxlZnQiOjAuMCwiUmlnaHQiOjAuMCwiQm90dG9tIjowLjB9LCJQYWRkaW5nIjp7IiRpZCI6IjEwOTUiLCJUb3AiOjAuMCwiTGVmdCI6MC4wLCJSaWdodCI6MC4wLCJCb3R0b20iOjAuMH0sIkJhY2tncm91bmQiOnsiJHJlZiI6IjQ4NSJ9LCJJc1Zpc2libGUiOnRydWUsIldpZHRoIjowLjAsIkhlaWdodCI6MC4wLCJCb3JkZXJTdHlsZSI6eyIkaWQiOiIxMDk2IiwiTGluZUNvbG9yIjpudWxsLCJMaW5lV2VpZ2h0IjowLjAsIkxpbmVUeXBlIjowLCJQYXJlbnRTdHlsZSI6bnVsbH0sIlBhcmVudFN0eWxlIjpudWxsfSwiRGF0ZUZvcm1hdCI6eyIkaWQiOiIxMDk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5OCIsIkRhdGVQYXJ0SXNWaXNpYmxlIjpmYWxzZSwiVGltZVBhcnRJc1Zpc2libGUiOmZhbHNlfX0sIldlZWtOdW1iZXJpbmciOnsiJGlkIjoiMTA5OSIsIkZvcm1hdCI6MCwiSXNWaXNpYmxlIjpmYWxzZSwiTGFzdEtub3duVmlzaWJpbGl0eVN0YXRlIjpmYWxzZX0sIklzVmlzaWJsZSI6dHJ1ZSwiUGFyZW50U3R5bGUiOm51bGx9LCJJbmRleCI6MywiU21hcnREdXJhdGlvbkFjdGl2YXRlZCI6ZmFsc2UsIkRhdGVGb3JtYXQiOnsiJHJlZiI6IjEwOTcifSwiV2Vla051bWJlcmluZyI6eyIkaWQiOiIxMTAwIiwiRm9ybWF0IjowLCJJc1Zpc2libGUiOmZhbHNlLCJMYXN0S25vd25WaXNpYmlsaXR5U3RhdGUiOmZhbHNlfSwiSWQiOiJhNjBjYmZhYS0zZjQwLTQ3ZjQtOTNjOS1jYWEyOGZkMzliNWMiLCJJbXBvcnRJZCI6bnVsbCwiVGl0bGUiOiJTdWNjZXNzIiwiTm90ZSI6bnVsbCwiSHlwZXJsaW5rIjp7IiRpZCI6IjExMDEiLCJBZGRyZXNzIjoiIiwiU3ViQWRkcmVzcyI6IiJ9LCJJc0NoYW5nZWQiOmZhbHNlLCJJc05ldyI6ZmFsc2V9LHsiJGlkIjoiMTEwMiIsIkdyb3VwTmFtZSI6IjYzMDc5MWE3LTFmNGEtNGYwNS1iZmNlLWI2ZTcwNzViZGM4NCIsIlN0YXJ0RGF0ZSI6IjIwMjUtMDctMDRUMDA6MDA6MDBaIiwiRW5kRGF0ZSI6IjIwMjUtMDctMThUMjM6NTk6MDBaIiwiUGVyY2VudGFnZUNvbXBsZXRlIjpudWxsLCJTdHlsZSI6eyIkaWQiOiIxMTAzIiwiU2hhcGUiOjEsIlNoYXBlVGhpY2tuZXNzIjoxLCJEdXJhdGlvbkZvcm1hdCI6MCwiSW5jbHVkZU5vbldvcmtpbmdEYXlzSW5EdXJhdGlvbiI6ZmFsc2UsIlBlcmNlbnRhZ2VDb21wbGV0ZVN0eWxlIjp7IiRpZCI6IjExMDQiLCJGb250U2V0dGluZ3MiOnsiJGlkIjoiMTEwNSIsIkZvbnRTaXplIjoxMCwiRm9udE5hbWUiOiJDYWxpYnJpIiwiSXNCb2xkIjpmYWxzZSwiSXNJdGFsaWMiOmZhbHNlLCJJc1VuZGVybGluZWQiOmZhbHNlLCJQYXJlbnRTdHlsZSI6bnVsbH0sIkF1dG9TaXplIjowLCJGb3JlZ3JvdW5kIjp7IiRpZCI6IjExMDYiLCJDb2xvciI6eyIkcmVmIjoiNDQ1In19LCJNYXhXaWR0aCI6MjAwLjAsIk1heEhlaWdodCI6IkluZmluaXR5IiwiU21hcnRGb3JlZ3JvdW5kSXNBY3RpdmUiOmZhbHNlLCJIb3Jpem9udGFsQWxpZ25tZW50Ijow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HJlZiI6IjQ0OCJ9LCJJc1Zpc2libGUiOnRydWUsIldpZHRoIjowLjAsIkhlaWdodCI6MC4wLCJCb3JkZXJTdHlsZSI6eyIkaWQiOiIxMTA5IiwiTGluZUNvbG9yIjpudWxsLCJMaW5lV2VpZ2h0IjowLjAsIkxpbmVUeXBlIjowLCJQYXJlbnRTdHlsZSI6bnVsbH0sIlBhcmVudFN0eWxlIjpudWxsfSwiRHVyYXRpb25TdHlsZSI6eyIkaWQiOiIxMTEwIiwiRm9udFNldHRpbmdzIjp7IiRpZCI6IjExMTEiLCJGb250U2l6ZSI6MTAsIkZvbnROYW1lIjoiQ2FsaWJyaSIsIklzQm9sZCI6ZmFsc2UsIklzSXRhbGljIjpmYWxzZSwiSXNVbmRlcmxpbmVkIjpmYWxzZSwiUGFyZW50U3R5bGUiOm51bGx9LCJBdXRvU2l6ZSI6MCwiRm9yZWdyb3VuZCI6eyIkaWQiOiIxMTEyIiwiQ29sb3IiOnsiJHJlZiI6IjQ1MyJ9fSwiTWF4V2lkdGgiOjIwMC4wLCJNYXhIZWlnaHQiOiJJbmZpbml0eSIsIlNtYXJ0Rm9yZWdyb3VuZElzQWN0aXZlIjpmYWxzZSwiSG9yaXpvbnRhbEFsaWdubWVudCI6MCwiVmVydGljYWxBbGlnbm1lbnQiOjAsIlNtYXJ0Rm9yZWdyb3VuZCI6bnVsbCwiQmFja2dyb3VuZEZpbGxUeXBlIjowLCJNYXJnaW4iOnsiJGlkIjoiMTExMyIsIlRvcCI6MC4wLCJMZWZ0IjowLjAsIlJpZ2h0IjowLjAsIkJvdHRvbSI6MC4wfSwiUGFkZGluZyI6eyIkaWQiOiIxMTE0IiwiVG9wIjowLjAsIkxlZnQiOjAuMCwiUmlnaHQiOjAuMCwiQm90dG9tIjowLjB9LCJCYWNrZ3JvdW5kIjp7IiRyZWYiOiI0NTYifSwiSXNWaXNpYmxlIjp0cnVlLCJXaWR0aCI6MC4wLCJIZWlnaHQiOjAuMCwiQm9yZGVyU3R5bGUiOnsiJGlkIjoiMTExNSIsIkxpbmVDb2xvciI6bnVsbCwiTGluZVdlaWdodCI6MC4wLCJMaW5lVHlwZSI6MCwiUGFyZW50U3R5bGUiOm51bGx9LCJQYXJlbnRTdHlsZSI6bnVsbH0sIkhvcml6b250YWxDb25uZWN0b3JTdHlsZSI6eyIkaWQiOiIxMTE2IiwiTGluZUNvbG9yIjp7IiRyZWYiOiI0NTkifSwiTGluZVdlaWdodCI6MS4wLCJMaW5lVHlwZSI6MCwiUGFyZW50U3R5bGUiOm51bGx9LCJWZXJ0aWNhbENvbm5lY3RvclN0eWxlIjp7IiRpZCI6IjExMTciLCJMaW5lQ29sb3IiOnsiJHJlZiI6IjQ2Mi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TAsIklzQmVsb3dUaW1lYmFuZCI6dHJ1ZSwiUGVyY2VudGFnZUNvbXBsZXRlU2hhcGVPcGFjaXR5IjozNSwiU2hhcGVTdHlsZSI6eyIkaWQiOiIxMTE4IiwiTWFyZ2luIjp7IiRpZCI6IjExMTkiLCJUb3AiOjAuMCwiTGVmdCI6NC4wLCJSaWdodCI6NC4wLCJCb3R0b20iOjAuMH0sIlBhZGRpbmciOnsiJGlkIjoiMTEyMCIsIlRvcCI6MC4wLCJMZWZ0IjowLjAsIlJpZ2h0IjowLjAsIkJvdHRvbSI6MC4wfSwiQmFja2dyb3VuZCI6eyIkaWQiOiIxMTIxIiwiQ29sb3IiOnsiJGlkIjoiMTEyMiIsIkEiOjI1NSwiUiI6MTExLCJHIjo0OSwiQiI6MTUyfX0sIklzVmlzaWJsZSI6dHJ1ZSwiV2lkdGgiOjAuMCwiSGVpZ2h0IjoxNi4wLCJCb3JkZXJTdHlsZSI6eyIkaWQiOiIxMTIzIiwiTGluZUNvbG9yIjp7IiRyZWYiOiI0NjkifSwiTGluZVdlaWdodCI6MC4wLCJMaW5lVHlwZSI6MCwiUGFyZW50U3R5bGUiOm51bGx9LCJQYXJlbnRTdHlsZSI6bnVsbH0sIlRpdGxlU3R5bGUiOnsiJGlkIjoiMTEyNCIsIkZvbnRTZXR0aW5ncyI6eyIkaWQiOiIxMTI1IiwiRm9udFNpemUiOjExLCJGb250TmFtZSI6IkNhbGlicmkiLCJJc0JvbGQiOnRydWUsIklzSXRhbGljIjpmYWxzZSwiSXNVbmRlcmxpbmVkIjpmYWxzZSwiUGFyZW50U3R5bGUiOm51bGx9LCJBdXRvU2l6ZSI6MCwiRm9yZWdyb3VuZCI6eyIkaWQiOiIxMTI2IiwiQ29sb3IiOnsiJGlkIjoiMTEyN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TI4IiwiVG9wIjowLjAsIkxlZnQiOjAuMCwiUmlnaHQiOjAuMCwiQm90dG9tIjowLjB9LCJQYWRkaW5nIjp7IiRpZCI6IjExMjkiLCJUb3AiOjAuMCwiTGVmdCI6MC4wLCJSaWdodCI6MC4wLCJCb3R0b20iOjAuMH0sIkJhY2tncm91bmQiOnsiJHJlZiI6IjQ3NyJ9LCJJc1Zpc2libGUiOnRydWUsIldpZHRoIjowLjAsIkhlaWdodCI6MC4wLCJCb3JkZXJTdHlsZSI6eyIkaWQiOiIxMTMwIiwiTGluZUNvbG9yIjpudWxsLCJMaW5lV2VpZ2h0IjowLjAsIkxpbmVUeXBlIjowLCJQYXJlbnRTdHlsZSI6bnVsbH0sIlBhcmVudFN0eWxlIjpudWxsfSwiRGF0ZVN0eWxlIjp7IiRpZCI6IjExMzEiLCJGb250U2V0dGluZ3MiOnsiJGlkIjoiMTEzMiIsIkZvbnRTaXplIjoxMCwiRm9udE5hbWUiOiJDYWxpYnJpIiwiSXNCb2xkIjpmYWxzZSwiSXNJdGFsaWMiOmZhbHNlLCJJc1VuZGVybGluZWQiOmZhbHNlLCJQYXJlbnRTdHlsZSI6bnVsbH0sIkF1dG9TaXplIjowLCJGb3JlZ3JvdW5kIjp7IiRpZCI6IjExMzMiLCJDb2xvciI6eyIkcmVmIjoiNTY1In19LCJNYXhXaWR0aCI6MjAwLjAsIk1heEhlaWdodCI6IkluZmluaXR5IiwiU21hcnRGb3JlZ3JvdW5kSXNBY3RpdmUiOmZhbHNlLCJIb3Jpem9udGFsQWxpZ25tZW50IjoyLCJWZXJ0aWNhbEFsaWdubWVudCI6MCwiU21hcnRGb3JlZ3JvdW5kIjpudWxsLCJCYWNrZ3JvdW5kRmlsbFR5cGUiOjAsIk1hcmdpbiI6eyIkaWQiOiIxMTM0IiwiVG9wIjowLjAsIkxlZnQiOjAuMCwiUmlnaHQiOjAuMCwiQm90dG9tIjowLjB9LCJQYWRkaW5nIjp7IiRpZCI6IjExMzUiLCJUb3AiOjAuMCwiTGVmdCI6MC4wLCJSaWdodCI6MC4wLCJCb3R0b20iOjAuMH0sIkJhY2tncm91bmQiOnsiJHJlZiI6IjQ4NSJ9LCJJc1Zpc2libGUiOnRydWUsIldpZHRoIjowLjAsIkhlaWdodCI6MC4wLCJCb3JkZXJTdHlsZSI6eyIkaWQiOiIxMTM2IiwiTGluZUNvbG9yIjpudWxsLCJMaW5lV2VpZ2h0IjowLjAsIkxpbmVUeXBlIjowLCJQYXJlbnRTdHlsZSI6bnVsbH0sIlBhcmVudFN0eWxlIjpudWxsfSwiRGF0ZUZvcm1hdCI6eyIkaWQiOiIxMTM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zOCIsIkRhdGVQYXJ0SXNWaXNpYmxlIjpmYWxzZSwiVGltZVBhcnRJc1Zpc2libGUiOmZhbHNlfX0sIldlZWtOdW1iZXJpbmciOnsiJGlkIjoiMTEzOSIsIkZvcm1hdCI6MCwiSXNWaXNpYmxlIjpmYWxzZSwiTGFzdEtub3duVmlzaWJpbGl0eVN0YXRlIjpmYWxzZX0sIklzVmlzaWJsZSI6dHJ1ZSwiUGFyZW50U3R5bGUiOm51bGx9LCJJbmRleCI6NCwiU21hcnREdXJhdGlvbkFjdGl2YXRlZCI6ZmFsc2UsIkRhdGVGb3JtYXQiOnsiJHJlZiI6IjExMzcifSwiV2Vla051bWJlcmluZyI6eyIkaWQiOiIxMTQwIiwiRm9ybWF0IjowLCJJc1Zpc2libGUiOmZhbHNlLCJMYXN0S25vd25WaXNpYmlsaXR5U3RhdGUiOmZhbHNlfSwiSWQiOiI4ZTIzNWJkYy04OWIwLTQzZDMtYjM5ZC00NzQwN2JkMDNmMTMiLCJJbXBvcnRJZCI6bnVsbCwiVGl0bGUiOiJPd25lcnNoaXAiLCJOb3RlIjpudWxsLCJIeXBlcmxpbmsiOnsiJGlkIjoiMTE0MSIsIkFkZHJlc3MiOiIiLCJTdWJBZGRyZXNzIjoiIn0sIklzQ2hhbmdlZCI6ZmFsc2UsIklzTmV3IjpmYWxzZX0seyIkaWQiOiIxMTQyIiwiR3JvdXBOYW1lIjoiNjMwNzkxYTctMWY0YS00ZjA1LWJmY2UtYjZlNzA3NWJkYzg0IiwiU3RhcnREYXRlIjoiMjAyNS0wNy0yMFQwMDowMDowMFoiLCJFbmREYXRlIjoiMjAyNS0wOC0wOFQyMzo1OTowMFoiLCJQZXJjZW50YWdlQ29tcGxldGUiOm51bGwsIlN0eWxlIjp7IiRpZCI6IjExNDMiLCJTaGFwZSI6MSwiU2hhcGVUaGlja25lc3MiOjEsIkR1cmF0aW9uRm9ybWF0IjowLCJJbmNsdWRlTm9uV29ya2luZ0RheXNJbkR1cmF0aW9uIjpmYWxzZSwiUGVyY2VudGFnZUNvbXBsZXRlU3R5bGUiOnsiJGlkIjoiMTE0NCIsIkZvbnRTZXR0aW5ncyI6eyIkaWQiOiIxMTQ1IiwiRm9udFNpemUiOjEwLCJGb250TmFtZSI6IkNhbGlicmkiLCJJc0JvbGQiOmZhbHNlLCJJc0l0YWxpYyI6ZmFsc2UsIklzVW5kZXJsaW5lZCI6ZmFsc2UsIlBhcmVudFN0eWxlIjpudWxsfSwiQXV0b1NpemUiOjAsIkZvcmVncm91bmQiOnsiJGlkIjoiMTE0NiIsIkNvbG9yIjp7IiRyZWYiOiI0NDUifX0sIk1heFdpZHRoIjoyMDAuMCwiTWF4SGVpZ2h0IjoiSW5maW5pdHkiLCJTbWFydEZvcmVncm91bmRJc0FjdGl2ZSI6ZmFsc2UsIkhvcml6b250YWxBbGlnbm1lbnQiOjAsIlZlcnRpY2FsQWxpZ25tZW50IjowLCJTbWFydEZvcmVncm91bmQiOm51bGwsIkJhY2tncm91bmRGaWxsVHlwZSI6MCwiTWFyZ2luIjp7IiRpZCI6IjExNDciLCJUb3AiOjAuMCwiTGVmdCI6MC4wLCJSaWdodCI6MC4wLCJCb3R0b20iOjAuMH0sIlBhZGRpbmciOnsiJGlkIjoiMTE0OCIsIlRvcCI6MC4wLCJMZWZ0IjowLjAsIlJpZ2h0IjowLjAsIkJvdHRvbSI6MC4wfSwiQmFja2dyb3VuZCI6eyIkcmVmIjoiNDQ4In0sIklzVmlzaWJsZSI6dHJ1ZSwiV2lkdGgiOjAuMCwiSGVpZ2h0IjowLjAsIkJvcmRlclN0eWxlIjp7IiRpZCI6IjExNDkiLCJMaW5lQ29sb3IiOm51bGwsIkxpbmVXZWlnaHQiOjAuMCwiTGluZVR5cGUiOjAsIlBhcmVudFN0eWxlIjpudWxsfSwiUGFyZW50U3R5bGUiOm51bGx9LCJEdXJhdGlvblN0eWxlIjp7IiRpZCI6IjExNTAiLCJGb250U2V0dGluZ3MiOnsiJGlkIjoiMTE1MSIsIkZvbnRTaXplIjoxMCwiRm9udE5hbWUiOiJDYWxpYnJpIiwiSXNCb2xkIjpmYWxzZSwiSXNJdGFsaWMiOmZhbHNlLCJJc1VuZGVybGluZWQiOmZhbHNlLCJQYXJlbnRTdHlsZSI6bnVsbH0sIkF1dG9TaXplIjowLCJGb3JlZ3JvdW5kIjp7IiRpZCI6IjExNTIiLCJDb2xvciI6eyIkcmVmIjoiNDUzIn19LCJNYXhXaWR0aCI6MjAwLjAsIk1heEhlaWdodCI6IkluZmluaXR5IiwiU21hcnRGb3JlZ3JvdW5kSXNBY3RpdmUiOmZhbHNlLCJIb3Jpem9udGFsQWxpZ25tZW50IjowLCJWZXJ0aWNhbEFsaWdubWVudCI6MCwiU21hcnRGb3JlZ3JvdW5kIjpudWxsLCJCYWNrZ3JvdW5kRmlsbFR5cGUiOjAsIk1hcmdpbiI6eyIkaWQiOiIxMTUzIiwiVG9wIjowLjAsIkxlZnQiOjAuMCwiUmlnaHQiOjAuMCwiQm90dG9tIjowLjB9LCJQYWRkaW5nIjp7IiRpZCI6IjExNTQiLCJUb3AiOjAuMCwiTGVmdCI6MC4wLCJSaWdodCI6MC4wLCJCb3R0b20iOjAuMH0sIkJhY2tncm91bmQiOnsiJHJlZiI6IjQ1NiJ9LCJJc1Zpc2libGUiOnRydWUsIldpZHRoIjowLjAsIkhlaWdodCI6MC4wLCJCb3JkZXJTdHlsZSI6eyIkaWQiOiIxMTU1IiwiTGluZUNvbG9yIjpudWxsLCJMaW5lV2VpZ2h0IjowLjAsIkxpbmVUeXBlIjowLCJQYXJlbnRTdHlsZSI6bnVsbH0sIlBhcmVudFN0eWxlIjpudWxsfSwiSG9yaXpvbnRhbENvbm5lY3RvclN0eWxlIjp7IiRpZCI6IjExNTYiLCJMaW5lQ29sb3IiOnsiJHJlZiI6IjQ1OSJ9LCJMaW5lV2VpZ2h0IjoxLjAsIkxpbmVUeXBlIjowLCJQYXJlbnRTdHlsZSI6bnVsbH0sIlZlcnRpY2FsQ29ubmVjdG9yU3R5bGUiOnsiJGlkIjoiMTE1NyIsIkxpbmVDb2xvciI6eyIkcmVmIjoiND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xMCwiSXNCZWxvd1RpbWViYW5kIjp0cnVlLCJQZXJjZW50YWdlQ29tcGxldGVTaGFwZU9wYWNpdHkiOjM1LCJTaGFwZVN0eWxlIjp7IiRpZCI6IjExNTgiLCJNYXJnaW4iOnsiJGlkIjoiMTE1OSIsIlRvcCI6MC4wLCJMZWZ0Ijo0LjAsIlJpZ2h0Ijo0LjAsIkJvdHRvbSI6MC4wfSwiUGFkZGluZyI6eyIkaWQiOiIxMTYwIiwiVG9wIjowLjAsIkxlZnQiOjAuMCwiUmlnaHQiOjAuMCwiQm90dG9tIjowLjB9LCJCYWNrZ3JvdW5kIjp7IiRpZCI6IjExNjEiLCJDb2xvciI6eyIkaWQiOiIxMTYyIiwiQSI6MjU1LCJSIjoxMTEsIkciOjQ5LCJCIjoxNTJ9fSwiSXNWaXNpYmxlIjp0cnVlLCJXaWR0aCI6MC4wLCJIZWlnaHQiOjE2LjAsIkJvcmRlclN0eWxlIjp7IiRpZCI6IjExNjMiLCJMaW5lQ29sb3IiOnsiJHJlZiI6IjQ2OSJ9LCJMaW5lV2VpZ2h0IjowLjAsIkxpbmVUeXBlIjowLCJQYXJlbnRTdHlsZSI6bnVsbH0sIlBhcmVudFN0eWxlIjpudWxsfSwiVGl0bGVTdHlsZSI6eyIkaWQiOiIxMTY0IiwiRm9udFNldHRpbmdzIjp7IiRpZCI6IjExNjUiLCJGb250U2l6ZSI6MTEsIkZvbnROYW1lIjoiQ2FsaWJyaSIsIklzQm9sZCI6dHJ1ZSwiSXNJdGFsaWMiOmZhbHNlLCJJc1VuZGVybGluZWQiOmZhbHNlLCJQYXJlbnRTdHlsZSI6bnVsbH0sIkF1dG9TaXplIjowLCJGb3JlZ3JvdW5kIjp7IiRpZCI6IjExNjYiLCJDb2xvciI6eyIkaWQiOiIxMTY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xNjgiLCJUb3AiOjAuMCwiTGVmdCI6MC4wLCJSaWdodCI6MC4wLCJCb3R0b20iOjAuMH0sIlBhZGRpbmciOnsiJGlkIjoiMTE2OSIsIlRvcCI6MC4wLCJMZWZ0IjowLjAsIlJpZ2h0IjowLjAsIkJvdHRvbSI6MC4wfSwiQmFja2dyb3VuZCI6eyIkcmVmIjoiNDc3In0sIklzVmlzaWJsZSI6dHJ1ZSwiV2lkdGgiOjAuMCwiSGVpZ2h0IjowLjAsIkJvcmRlclN0eWxlIjp7IiRpZCI6IjExNzAiLCJMaW5lQ29sb3IiOm51bGwsIkxpbmVXZWlnaHQiOjAuMCwiTGluZVR5cGUiOjAsIlBhcmVudFN0eWxlIjpudWxsfSwiUGFyZW50U3R5bGUiOm51bGx9LCJEYXRlU3R5bGUiOnsiJGlkIjoiMTE3MSIsIkZvbnRTZXR0aW5ncyI6eyIkaWQiOiIxMTcyIiwiRm9udFNpemUiOjEwLCJGb250TmFtZSI6IkNhbGlicmkiLCJJc0JvbGQiOmZhbHNlLCJJc0l0YWxpYyI6ZmFsc2UsIklzVW5kZXJsaW5lZCI6ZmFsc2UsIlBhcmVudFN0eWxlIjpudWxsfSwiQXV0b1NpemUiOjAsIkZvcmVncm91bmQiOnsiJGlkIjoiMTE3MyIsIkNvbG9yIjp7IiRyZWYiOiI1NjUifX0sIk1heFdpZHRoIjoyMDAuMCwiTWF4SGVpZ2h0IjoiSW5maW5pdHkiLCJTbWFydEZvcmVncm91bmRJc0FjdGl2ZSI6ZmFsc2UsIkhvcml6b250YWxBbGlnbm1lbnQiOjIsIlZlcnRpY2FsQWxpZ25tZW50IjowLCJTbWFydEZvcmVncm91bmQiOm51bGwsIkJhY2tncm91bmRGaWxsVHlwZSI6MCwiTWFyZ2luIjp7IiRpZCI6IjExNzQiLCJUb3AiOjAuMCwiTGVmdCI6MC4wLCJSaWdodCI6MC4wLCJCb3R0b20iOjAuMH0sIlBhZGRpbmciOnsiJGlkIjoiMTE3NSIsIlRvcCI6MC4wLCJMZWZ0IjowLjAsIlJpZ2h0IjowLjAsIkJvdHRvbSI6MC4wfSwiQmFja2dyb3VuZCI6eyIkcmVmIjoiNDg1In0sIklzVmlzaWJsZSI6dHJ1ZSwiV2lkdGgiOjAuMCwiSGVpZ2h0IjowLjAsIkJvcmRlclN0eWxlIjp7IiRpZCI6IjExNzYiLCJMaW5lQ29sb3IiOm51bGwsIkxpbmVXZWlnaHQiOjAuMCwiTGluZVR5cGUiOjAsIlBhcmVudFN0eWxlIjpudWxsfSwiUGFyZW50U3R5bGUiOm51bGx9LCJEYXRlRm9ybWF0Ijp7IiRpZCI6IjExN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c4IiwiRGF0ZVBhcnRJc1Zpc2libGUiOmZhbHNlLCJUaW1lUGFydElzVmlzaWJsZSI6ZmFsc2V9fSwiV2Vla051bWJlcmluZyI6eyIkaWQiOiIxMTc5IiwiRm9ybWF0IjowLCJJc1Zpc2libGUiOmZhbHNlLCJMYXN0S25vd25WaXNpYmlsaXR5U3RhdGUiOmZhbHNlfSwiSXNWaXNpYmxlIjp0cnVlLCJQYXJlbnRTdHlsZSI6bnVsbH0sIkluZGV4Ijo1LCJTbWFydER1cmF0aW9uQWN0aXZhdGVkIjpmYWxzZSwiRGF0ZUZvcm1hdCI6eyIkcmVmIjoiMTE3NyJ9LCJXZWVrTnVtYmVyaW5nIjp7IiRpZCI6IjExODAiLCJGb3JtYXQiOjAsIklzVmlzaWJsZSI6ZmFsc2UsIkxhc3RLbm93blZpc2liaWxpdHlTdGF0ZSI6ZmFsc2V9LCJJZCI6ImU2Yjg0ZWIyLWJiMjktNDJjZC04ZjI5LTQ2OGEyZWRkM2ZlNCIsIkltcG9ydElkIjpudWxsLCJUaXRsZSI6IkludmVzdG1lbnQgU3VtbWFyeSAiLCJOb3RlIjpudWxsLCJIeXBlcmxpbmsiOnsiJGlkIjoiMTE4MSIsIkFkZHJlc3MiOiIiLCJTdWJBZGRyZXNzIjoiIn0sIklzQ2hhbmdlZCI6ZmFsc2UsIklzTmV3IjpmYWxzZX0seyIkaWQiOiIxMTgyIiwiR3JvdXBOYW1lIjoiNjMwNzkxYTctMWY0YS00ZjA1LWJmY2UtYjZlNzA3NWJkYzg0IiwiU3RhcnREYXRlIjoiMjAyNS0wOC0xMFQwMDowMDowMFoiLCJFbmREYXRlIjoiMjAyNS0wOC0zMVQyMzo1OTowMFoiLCJQZXJjZW50YWdlQ29tcGxldGUiOm51bGwsIlN0eWxlIjp7IiRpZCI6IjExODMiLCJTaGFwZSI6MSwiU2hhcGVUaGlja25lc3MiOjEsIkR1cmF0aW9uRm9ybWF0IjowLCJJbmNsdWRlTm9uV29ya2luZ0RheXNJbkR1cmF0aW9uIjpmYWxzZSwiUGVyY2VudGFnZUNvbXBsZXRlU3R5bGUiOnsiJGlkIjoiMTE4NCIsIkZvbnRTZXR0aW5ncyI6eyIkaWQiOiIxMTg1IiwiRm9udFNpemUiOjEwLCJGb250TmFtZSI6IkNhbGlicmkiLCJJc0JvbGQiOmZhbHNlLCJJc0l0YWxpYyI6ZmFsc2UsIklzVW5kZXJsaW5lZCI6ZmFsc2UsIlBhcmVudFN0eWxlIjpudWxsfSwiQXV0b1NpemUiOjAsIkZvcmVncm91bmQiOnsiJGlkIjoiMTE4NiIsIkNvbG9yIjp7IiRyZWYiOiI0NDUifX0sIk1heFdpZHRoIjoyMDAuMCwiTWF4SGVpZ2h0IjoiSW5maW5pdHkiLCJTbWFydEZvcmVncm91bmRJc0FjdGl2ZSI6ZmFsc2UsIkhvcml6b250YWxBbGlnbm1lbnQiOjAsIlZlcnRpY2FsQWxpZ25tZW50IjowLCJTbWFydEZvcmVncm91bmQiOm51bGwsIkJhY2tncm91bmRGaWxsVHlwZSI6MCwiTWFyZ2luIjp7IiRpZCI6IjExODciLCJUb3AiOjAuMCwiTGVmdCI6MC4wLCJSaWdodCI6MC4wLCJCb3R0b20iOjAuMH0sIlBhZGRpbmciOnsiJGlkIjoiMTE4OCIsIlRvcCI6MC4wLCJMZWZ0IjowLjAsIlJpZ2h0IjowLjAsIkJvdHRvbSI6MC4wfSwiQmFja2dyb3VuZCI6eyIkcmVmIjoiNDQ4In0sIklzVmlzaWJsZSI6dHJ1ZSwiV2lkdGgiOjAuMCwiSGVpZ2h0IjowLjAsIkJvcmRlclN0eWxlIjp7IiRpZCI6IjExODkiLCJMaW5lQ29sb3IiOm51bGwsIkxpbmVXZWlnaHQiOjAuMCwiTGluZVR5cGUiOjAsIlBhcmVudFN0eWxlIjpudWxsfSwiUGFyZW50U3R5bGUiOm51bGx9LCJEdXJhdGlvblN0eWxlIjp7IiRpZCI6IjExOTAiLCJGb250U2V0dGluZ3MiOnsiJGlkIjoiMTE5MSIsIkZvbnRTaXplIjoxMCwiRm9udE5hbWUiOiJDYWxpYnJpIiwiSXNCb2xkIjpmYWxzZSwiSXNJdGFsaWMiOmZhbHNlLCJJc1VuZGVybGluZWQiOmZhbHNlLCJQYXJlbnRTdHlsZSI6bnVsbH0sIkF1dG9TaXplIjowLCJGb3JlZ3JvdW5kIjp7IiRpZCI6IjExOTIiLCJDb2xvciI6eyIkcmVmIjoiNDUzIn19LCJNYXhXaWR0aCI6MjAwLjAsIk1heEhlaWdodCI6IkluZmluaXR5IiwiU21hcnRGb3JlZ3JvdW5kSXNBY3RpdmUiOmZhbHNlLCJIb3Jpem9udGFsQWxpZ25tZW50IjowLCJWZXJ0aWNhbEFsaWdubWVudCI6MCwiU21hcnRGb3JlZ3JvdW5kIjpudWxsLCJCYWNrZ3JvdW5kRmlsbFR5cGUiOjAsIk1hcmdpbiI6eyIkaWQiOiIxMTkzIiwiVG9wIjowLjAsIkxlZnQiOjAuMCwiUmlnaHQiOjAuMCwiQm90dG9tIjowLjB9LCJQYWRkaW5nIjp7IiRpZCI6IjExOTQiLCJUb3AiOjAuMCwiTGVmdCI6MC4wLCJSaWdodCI6MC4wLCJCb3R0b20iOjAuMH0sIkJhY2tncm91bmQiOnsiJHJlZiI6IjQ1NiJ9LCJJc1Zpc2libGUiOnRydWUsIldpZHRoIjowLjAsIkhlaWdodCI6MC4wLCJCb3JkZXJTdHlsZSI6eyIkaWQiOiIxMTk1IiwiTGluZUNvbG9yIjpudWxsLCJMaW5lV2VpZ2h0IjowLjAsIkxpbmVUeXBlIjowLCJQYXJlbnRTdHlsZSI6bnVsbH0sIlBhcmVudFN0eWxlIjpudWxsfSwiSG9yaXpvbnRhbENvbm5lY3RvclN0eWxlIjp7IiRpZCI6IjExOTYiLCJMaW5lQ29sb3IiOnsiJHJlZiI6IjQ1OSJ9LCJMaW5lV2VpZ2h0IjoxLjAsIkxpbmVUeXBlIjowLCJQYXJlbnRTdHlsZSI6bnVsbH0sIlZlcnRpY2FsQ29ubmVjdG9yU3R5bGUiOnsiJGlkIjoiMTE5NyIsIkxpbmVDb2xvciI6eyIkcmVmIjoiND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xMCwiSXNCZWxvd1RpbWViYW5kIjp0cnVlLCJQZXJjZW50YWdlQ29tcGxldGVTaGFwZU9wYWNpdHkiOjM1LCJTaGFwZVN0eWxlIjp7IiRpZCI6IjExOTgiLCJNYXJnaW4iOnsiJGlkIjoiMTE5OSIsIlRvcCI6MC4wLCJMZWZ0Ijo0LjAsIlJpZ2h0Ijo0LjAsIkJvdHRvbSI6MC4wfSwiUGFkZGluZyI6eyIkaWQiOiIxMjAwIiwiVG9wIjowLjAsIkxlZnQiOjAuMCwiUmlnaHQiOjAuMCwiQm90dG9tIjowLjB9LCJCYWNrZ3JvdW5kIjp7IiRpZCI6IjEyMDEiLCJDb2xvciI6eyIkaWQiOiIxMjAyIiwiQSI6MjU1LCJSIjoxMTEsIkciOjQ5LCJCIjoxNTJ9fSwiSXNWaXNpYmxlIjp0cnVlLCJXaWR0aCI6MC4wLCJIZWlnaHQiOjE2LjAsIkJvcmRlclN0eWxlIjp7IiRpZCI6IjEyMDMiLCJMaW5lQ29sb3IiOnsiJHJlZiI6IjQ2OSJ9LCJMaW5lV2VpZ2h0IjowLjAsIkxpbmVUeXBlIjowLCJQYXJlbnRTdHlsZSI6bnVsbH0sIlBhcmVudFN0eWxlIjpudWxsfSwiVGl0bGVTdHlsZSI6eyIkaWQiOiIxMjA0IiwiRm9udFNldHRpbmdzIjp7IiRpZCI6IjEyMDUiLCJGb250U2l6ZSI6MTEsIkZvbnROYW1lIjoiQ2FsaWJyaSIsIklzQm9sZCI6dHJ1ZSwiSXNJdGFsaWMiOmZhbHNlLCJJc1VuZGVybGluZWQiOmZhbHNlLCJQYXJlbnRTdHlsZSI6bnVsbH0sIkF1dG9TaXplIjowLCJGb3JlZ3JvdW5kIjp7IiRpZCI6IjEyMDYiLCJDb2xvciI6eyIkaWQiOiIxMjA3IiwiQSI6MjU1LCJSIjoyNTUsIkciOjI1NSwiQiI6MjU1fX0sIk1heFdpZHRoIjo3MjAuMCwiTWF4SGVpZ2h0IjoiSW5maW5pdHkiLCJTbWFydEZvcmVncm91bmRJc0FjdGl2ZSI6ZmFsc2UsIkhvcml6b250YWxBbGlnbm1lbnQiOjAsIlZlcnRpY2FsQWxpZ25tZW50IjowLCJTbWFydEZvcmVncm91bmQiOm51bGwsIkJhY2tncm91bmRGaWxsVHlwZSI6MCwiTWFyZ2luIjp7IiRpZCI6IjEyMDgiLCJUb3AiOjAuMCwiTGVmdCI6MC4wLCJSaWdodCI6MC4wLCJCb3R0b20iOjAuMH0sIlBhZGRpbmciOnsiJGlkIjoiMTIwOSIsIlRvcCI6MC4wLCJMZWZ0IjowLjAsIlJpZ2h0IjowLjAsIkJvdHRvbSI6MC4wfSwiQmFja2dyb3VuZCI6eyIkcmVmIjoiNDc3In0sIklzVmlzaWJsZSI6dHJ1ZSwiV2lkdGgiOjAuMCwiSGVpZ2h0IjowLjAsIkJvcmRlclN0eWxlIjp7IiRpZCI6IjEyMTAiLCJMaW5lQ29sb3IiOm51bGwsIkxpbmVXZWlnaHQiOjAuMCwiTGluZVR5cGUiOjAsIlBhcmVudFN0eWxlIjpudWxsfSwiUGFyZW50U3R5bGUiOm51bGx9LCJEYXRlU3R5bGUiOnsiJGlkIjoiMTIxMSIsIkZvbnRTZXR0aW5ncyI6eyIkaWQiOiIxMjEyIiwiRm9udFNpemUiOjEwLCJGb250TmFtZSI6IkNhbGlicmkiLCJJc0JvbGQiOmZhbHNlLCJJc0l0YWxpYyI6ZmFsc2UsIklzVW5kZXJsaW5lZCI6ZmFsc2UsIlBhcmVudFN0eWxlIjpudWxsfSwiQXV0b1NpemUiOjAsIkZvcmVncm91bmQiOnsiJGlkIjoiMTIxMyIsIkNvbG9yIjp7IiRyZWYiOiI1NjUifX0sIk1heFdpZHRoIjoyMDAuMCwiTWF4SGVpZ2h0IjoiSW5maW5pdHkiLCJTbWFydEZvcmVncm91bmRJc0FjdGl2ZSI6ZmFsc2UsIkhvcml6b250YWxBbGlnbm1lbnQiOjIsIlZlcnRpY2FsQWxpZ25tZW50IjowLCJTbWFydEZvcmVncm91bmQiOm51bGwsIkJhY2tncm91bmRGaWxsVHlwZSI6MCwiTWFyZ2luIjp7IiRpZCI6IjEyMTQiLCJUb3AiOjAuMCwiTGVmdCI6MC4wLCJSaWdodCI6MC4wLCJCb3R0b20iOjAuMH0sIlBhZGRpbmciOnsiJGlkIjoiMTIxNSIsIlRvcCI6MC4wLCJMZWZ0IjowLjAsIlJpZ2h0IjowLjAsIkJvdHRvbSI6MC4wfSwiQmFja2dyb3VuZCI6eyIkcmVmIjoiNDg1In0sIklzVmlzaWJsZSI6dHJ1ZSwiV2lkdGgiOjAuMCwiSGVpZ2h0IjowLjAsIkJvcmRlclN0eWxlIjp7IiRpZCI6IjEyMTYiLCJMaW5lQ29sb3IiOm51bGwsIkxpbmVXZWlnaHQiOjAuMCwiTGluZVR5cGUiOjAsIlBhcmVudFN0eWxlIjpudWxsfSwiUGFyZW50U3R5bGUiOm51bGx9LCJEYXRlRm9ybWF0Ijp7IiRpZCI6IjEyM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E4IiwiRGF0ZVBhcnRJc1Zpc2libGUiOmZhbHNlLCJUaW1lUGFydElzVmlzaWJsZSI6ZmFsc2V9fSwiV2Vla051bWJlcmluZyI6eyIkaWQiOiIxMjE5IiwiRm9ybWF0IjowLCJJc1Zpc2libGUiOmZhbHNlLCJMYXN0S25vd25WaXNpYmlsaXR5U3RhdGUiOmZhbHNlfSwiSXNWaXNpYmxlIjp0cnVlLCJQYXJlbnRTdHlsZSI6bnVsbH0sIkluZGV4Ijo2LCJTbWFydER1cmF0aW9uQWN0aXZhdGVkIjpmYWxzZSwiRGF0ZUZvcm1hdCI6eyIkcmVmIjoiMTIxNyJ9LCJXZWVrTnVtYmVyaW5nIjp7IiRpZCI6IjEyMjAiLCJGb3JtYXQiOjAsIklzVmlzaWJsZSI6ZmFsc2UsIkxhc3RLbm93blZpc2liaWxpdHlTdGF0ZSI6ZmFsc2V9LCJJZCI6ImQ1N2I4OTViLTZlNzMtNDNhNy04MGNjLTE0ZDAxYzU1Njk5MCIsIkltcG9ydElkIjpudWxsLCJUaXRsZSI6IkRlZmluZSBTZXJ2aWNlIiwiTm90ZSI6bnVsbCwiSHlwZXJsaW5rIjp7IiRpZCI6IjEyMjEiLCJBZGRyZXNzIjoiIiwiU3ViQWRkcmVzcyI6IiJ9LCJJc0NoYW5nZWQiOmZhbHNlLCJJc05ldyI6ZmFsc2V9LHsiJGlkIjoiMTIyMiIsIkdyb3VwTmFtZSI6bnVsbCwiU3RhcnREYXRlIjoiMjAyNS0wNS0wMVQwMDowMDowMFoiLCJFbmREYXRlIjoiMjAyNS0wOC0zMVQyMzo1OTowMFoiLCJQZXJjZW50YWdlQ29tcGxldGUiOm51bGwsIlN0eWxlIjp7IiRpZCI6IjEyMjMiLCJTaGFwZSI6NiwiU2hhcGVUaGlja25lc3MiOjEsIkR1cmF0aW9uRm9ybWF0IjowLCJJbmNsdWRlTm9uV29ya2luZ0RheXNJbkR1cmF0aW9uIjpmYWxzZSwiUGVyY2VudGFnZUNvbXBsZXRlU3R5bGUiOnsiJGlkIjoiMTIyNCIsIkZvbnRTZXR0aW5ncyI6eyIkaWQiOiIxMjI1IiwiRm9udFNpemUiOjEwLCJGb250TmFtZSI6IkNhbGlicmkiLCJJc0JvbGQiOmZhbHNlLCJJc0l0YWxpYyI6ZmFsc2UsIklzVW5kZXJsaW5lZCI6ZmFsc2UsIlBhcmVudFN0eWxlIjpudWxsfSwiQXV0b1NpemUiOjAsIkZvcmVncm91bmQiOnsiJGlkIjoiMTIyNiIsIkNvbG9yIjp7IiRyZWYiOiI0NDUifX0sIk1heFdpZHRoIjoyMDAuMCwiTWF4SGVpZ2h0IjoiSW5maW5pdHkiLCJTbWFydEZvcmVncm91bmRJc0FjdGl2ZSI6ZmFsc2UsIkhvcml6b250YWxBbGlnbm1lbnQiOjAsIlZlcnRpY2FsQWxpZ25tZW50IjowLCJTbWFydEZvcmVncm91bmQiOm51bGwsIkJhY2tncm91bmRGaWxsVHlwZSI6MCwiTWFyZ2luIjp7IiRpZCI6IjEyMjciLCJUb3AiOjAuMCwiTGVmdCI6MC4wLCJSaWdodCI6MC4wLCJCb3R0b20iOjAuMH0sIlBhZGRpbmciOnsiJGlkIjoiMTIyOCIsIlRvcCI6MC4wLCJMZWZ0IjowLjAsIlJpZ2h0IjowLjAsIkJvdHRvbSI6MC4wfSwiQmFja2dyb3VuZCI6eyIkcmVmIjoiNDQ4In0sIklzVmlzaWJsZSI6dHJ1ZSwiV2lkdGgiOjAuMCwiSGVpZ2h0IjowLjAsIkJvcmRlclN0eWxlIjp7IiRpZCI6IjEyMjkiLCJMaW5lQ29sb3IiOm51bGwsIkxpbmVXZWlnaHQiOjAuMCwiTGluZVR5cGUiOjAsIlBhcmVudFN0eWxlIjpudWxsfSwiUGFyZW50U3R5bGUiOm51bGx9LCJEdXJhdGlvblN0eWxlIjp7IiRpZCI6IjEyMzAiLCJGb250U2V0dGluZ3MiOnsiJGlkIjoiMTIzMSIsIkZvbnRTaXplIjoxMCwiRm9udE5hbWUiOiJDYWxpYnJpIiwiSXNCb2xkIjpmYWxzZSwiSXNJdGFsaWMiOmZhbHNlLCJJc1VuZGVybGluZWQiOmZhbHNlLCJQYXJlbnRTdHlsZSI6bnVsbH0sIkF1dG9TaXplIjowLCJGb3JlZ3JvdW5kIjp7IiRpZCI6IjEyMzIiLCJDb2xvciI6eyIkcmVmIjoiNDUzIn19LCJNYXhXaWR0aCI6MjAwLjAsIk1heEhlaWdodCI6IkluZmluaXR5IiwiU21hcnRGb3JlZ3JvdW5kSXNBY3RpdmUiOmZhbHNlLCJIb3Jpem9udGFsQWxpZ25tZW50IjowLCJWZXJ0aWNhbEFsaWdubWVudCI6MCwiU21hcnRGb3JlZ3JvdW5kIjpudWxsLCJCYWNrZ3JvdW5kRmlsbFR5cGUiOjAsIk1hcmdpbiI6eyIkaWQiOiIxMjMzIiwiVG9wIjowLjAsIkxlZnQiOjAuMCwiUmlnaHQiOjAuMCwiQm90dG9tIjowLjB9LCJQYWRkaW5nIjp7IiRpZCI6IjEyMzQiLCJUb3AiOjAuMCwiTGVmdCI6MC4wLCJSaWdodCI6MC4wLCJCb3R0b20iOjAuMH0sIkJhY2tncm91bmQiOnsiJHJlZiI6IjQ1NiJ9LCJJc1Zpc2libGUiOnRydWUsIldpZHRoIjowLjAsIkhlaWdodCI6MC4wLCJCb3JkZXJTdHlsZSI6eyIkaWQiOiIxMjM1IiwiTGluZUNvbG9yIjpudWxsLCJMaW5lV2VpZ2h0IjowLjAsIkxpbmVUeXBlIjowLCJQYXJlbnRTdHlsZSI6bnVsbH0sIlBhcmVudFN0eWxlIjpudWxsfSwiSG9yaXpvbnRhbENvbm5lY3RvclN0eWxlIjp7IiRpZCI6IjEyMzYiLCJMaW5lQ29sb3IiOnsiJHJlZiI6IjQ1OSJ9LCJMaW5lV2VpZ2h0IjoxLjAsIkxpbmVUeXBlIjowLCJQYXJlbnRTdHlsZSI6bnVsbH0sIlZlcnRpY2FsQ29ubmVjdG9yU3R5bGUiOnsiJGlkIjoiMTIzNyIsIkxpbmVDb2xvciI6eyIkcmVmIjoiNDY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IzOCIsIk1hcmdpbiI6eyIkaWQiOiIxMjM5IiwiVG9wIjowLjAsIkxlZnQiOjQuMCwiUmlnaHQiOjQuMCwiQm90dG9tIjowLjB9LCJQYWRkaW5nIjp7IiRpZCI6IjEyNDAiLCJUb3AiOjAuMCwiTGVmdCI6MC4wLCJSaWdodCI6MC4wLCJCb3R0b20iOjAuMH0sIkJhY2tncm91bmQiOnsiJGlkIjoiMTI0MSIsIkNvbG9yIjp7IiRpZCI6IjEyNDIiLCJBIjoyNTUsIlIiOjY4LCJHIjoxMTQsIkIiOjE5Nn19LCJJc1Zpc2libGUiOnRydWUsIldpZHRoIjowLjAsIkhlaWdodCI6MTYuMCwiQm9yZGVyU3R5bGUiOnsiJGlkIjoiMTI0MyIsIkxpbmVDb2xvciI6eyIkcmVmIjoiNDY5In0sIkxpbmVXZWlnaHQiOjAuMCwiTGluZVR5cGUiOjAsIlBhcmVudFN0eWxlIjpudWxsfSwiUGFyZW50U3R5bGUiOm51bGx9LCJUaXRsZVN0eWxlIjp7IiRpZCI6IjEyNDQiLCJGb250U2V0dGluZ3MiOnsiJGlkIjoiMTI0NSIsIkZvbnRTaXplIjoxMSwiRm9udE5hbWUiOiJDYWxpYnJpIiwiSXNCb2xkIjp0cnVlLCJJc0l0YWxpYyI6ZmFsc2UsIklzVW5kZXJsaW5lZCI6ZmFsc2UsIlBhcmVudFN0eWxlIjpudWxsfSwiQXV0b1NpemUiOjAsIkZvcmVncm91bmQiOnsiJGlkIjoiMTI0NiIsIkNvbG9yIjp7IiRpZCI6IjEyND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I0OCIsIlRvcCI6MC4wLCJMZWZ0IjowLjAsIlJpZ2h0IjowLjAsIkJvdHRvbSI6MC4wfSwiUGFkZGluZyI6eyIkaWQiOiIxMjQ5IiwiVG9wIjowLjAsIkxlZnQiOjAuMCwiUmlnaHQiOjAuMCwiQm90dG9tIjowLjB9LCJCYWNrZ3JvdW5kIjp7IiRyZWYiOiI0NzcifSwiSXNWaXNpYmxlIjp0cnVlLCJXaWR0aCI6MC4wLCJIZWlnaHQiOjAuMCwiQm9yZGVyU3R5bGUiOnsiJGlkIjoiMTI1MCIsIkxpbmVDb2xvciI6bnVsbCwiTGluZVdlaWdodCI6MC4wLCJMaW5lVHlwZSI6MCwiUGFyZW50U3R5bGUiOm51bGx9LCJQYXJlbnRTdHlsZSI6bnVsbH0sIkRhdGVTdHlsZSI6eyIkaWQiOiIxMjUxIiwiRm9udFNldHRpbmdzIjp7IiRpZCI6IjEyNTIiLCJGb250U2l6ZSI6MTAsIkZvbnROYW1lIjoiQ2FsaWJyaSIsIklzQm9sZCI6ZmFsc2UsIklzSXRhbGljIjpmYWxzZSwiSXNVbmRlcmxpbmVkIjpmYWxzZSwiUGFyZW50U3R5bGUiOm51bGx9LCJBdXRvU2l6ZSI6MCwiRm9yZWdyb3VuZCI6eyIkaWQiOiIxMjUzIiwiQ29sb3IiOnsiJGlkIjoiMTI1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I1NSIsIlRvcCI6MC4wLCJMZWZ0IjowLjAsIlJpZ2h0IjowLjAsIkJvdHRvbSI6MC4wfSwiUGFkZGluZyI6eyIkaWQiOiIxMjU2IiwiVG9wIjowLjAsIkxlZnQiOjAuMCwiUmlnaHQiOjAuMCwiQm90dG9tIjowLjB9LCJCYWNrZ3JvdW5kIjp7IiRyZWYiOiI0ODUifSwiSXNWaXNpYmxlIjpmYWxzZSwiV2lkdGgiOjAuMCwiSGVpZ2h0IjowLjAsIkJvcmRlclN0eWxlIjp7IiRpZCI6IjEyNTciLCJMaW5lQ29sb3IiOm51bGwsIkxpbmVXZWlnaHQiOjAuMCwiTGluZVR5cGUiOjAsIlBhcmVudFN0eWxlIjpudWxsfSwiUGFyZW50U3R5bGUiOm51bGx9LCJEYXRlRm9ybWF0Ijp7IiRpZCI6IjEyN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U5IiwiRGF0ZVBhcnRJc1Zpc2libGUiOmZhbHNlLCJUaW1lUGFydElzVmlzaWJsZSI6ZmFsc2V9fSwiV2Vla051bWJlcmluZyI6eyIkaWQiOiIxMjYwIiwiRm9ybWF0IjowLCJJc1Zpc2libGUiOmZhbHNlLCJMYXN0S25vd25WaXNpYmlsaXR5U3RhdGUiOmZhbHNlfSwiSXNWaXNpYmxlIjpmYWxzZSwiUGFyZW50U3R5bGUiOm51bGx9LCJJbmRleCI6MTksIlNtYXJ0RHVyYXRpb25BY3RpdmF0ZWQiOmZhbHNlLCJEYXRlRm9ybWF0Ijp7IiRyZWYiOiIxMjU4In0sIldlZWtOdW1iZXJpbmciOnsiJGlkIjoiMTI2MSIsIkZvcm1hdCI6MCwiSXNWaXNpYmxlIjpmYWxzZSwiTGFzdEtub3duVmlzaWJpbGl0eVN0YXRlIjpmYWxzZX0sIklkIjoiZDY3YzhjODQtY2Y0MS00NjE3LWFhMjMtY2IzNmE5ZTgyM2IwIiwiSW1wb3J0SWQiOm51bGwsIlRpdGxlIjoiQ3JlYXRlIEZpbmFuY2lhbCBQbGFuICIsIk5vdGUiOm51bGwsIkh5cGVybGluayI6eyIkaWQiOiIxMjYyIiwiQWRkcmVzcyI6bnVsbCwiU3ViQWRkcmVzcyI6bnVsbH0sIklzQ2hhbmdlZCI6ZmFsc2UsIklzTmV3IjpmYWxzZX0seyIkaWQiOiIxMjYzIiwiR3JvdXBOYW1lIjoiYWM4OWM2NmQtMzkzYi00MjkzLWE4YTEtY2NiMjBhZTUyNjUwIiwiU3RhcnREYXRlIjoiMjAyNS0wNS0wMVQwMDowMDowMFoiLCJFbmREYXRlIjoiMjAyNS0wNS0yNlQyMzo1OTowMFoiLCJQZXJjZW50YWdlQ29tcGxldGUiOm51bGwsIlN0eWxlIjp7IiRpZCI6IjEyNjQiLCJTaGFwZSI6MSwiU2hhcGVUaGlja25lc3MiOjEsIkR1cmF0aW9uRm9ybWF0IjowLCJJbmNsdWRlTm9uV29ya2luZ0RheXNJbkR1cmF0aW9uIjpmYWxzZSwiUGVyY2VudGFnZUNvbXBsZXRlU3R5bGUiOnsiJGlkIjoiMTI2NSIsIkZvbnRTZXR0aW5ncyI6eyIkaWQiOiIxMjY2IiwiRm9udFNpemUiOjEwLCJGb250TmFtZSI6IkNhbGlicmkiLCJJc0JvbGQiOmZhbHNlLCJJc0l0YWxpYyI6ZmFsc2UsIklzVW5kZXJsaW5lZCI6ZmFsc2UsIlBhcmVudFN0eWxlIjpudWxsfSwiQXV0b1NpemUiOjAsIkZvcmVncm91bmQiOnsiJGlkIjoiMTI2NyIsIkNvbG9yIjp7IiRyZWYiOiI0NDUifX0sIk1heFdpZHRoIjoyMDAuMCwiTWF4SGVpZ2h0IjoiSW5maW5pdHkiLCJTbWFydEZvcmVncm91bmRJc0FjdGl2ZSI6ZmFsc2UsIkhvcml6b250YWxBbGlnbm1lbnQiOjAsIlZlcnRpY2FsQWxpZ25tZW50IjowLCJTbWFydEZvcmVncm91bmQiOm51bGwsIkJhY2tncm91bmRGaWxsVHlwZSI6MCwiTWFyZ2luIjp7IiRpZCI6IjEyNjgiLCJUb3AiOjAuMCwiTGVmdCI6MC4wLCJSaWdodCI6MC4wLCJCb3R0b20iOjAuMH0sIlBhZGRpbmciOnsiJGlkIjoiMTI2OSIsIlRvcCI6MC4wLCJMZWZ0IjowLjAsIlJpZ2h0IjowLjAsIkJvdHRvbSI6MC4wfSwiQmFja2dyb3VuZCI6eyIkcmVmIjoiNDQ4In0sIklzVmlzaWJsZSI6dHJ1ZSwiV2lkdGgiOjAuMCwiSGVpZ2h0IjowLjAsIkJvcmRlclN0eWxlIjp7IiRpZCI6IjEyNzAiLCJMaW5lQ29sb3IiOm51bGwsIkxpbmVXZWlnaHQiOjAuMCwiTGluZVR5cGUiOjAsIlBhcmVudFN0eWxlIjpudWxsfSwiUGFyZW50U3R5bGUiOm51bGx9LCJEdXJhdGlvblN0eWxlIjp7IiRpZCI6IjEyNzEiLCJGb250U2V0dGluZ3MiOnsiJGlkIjoiMTI3MiIsIkZvbnRTaXplIjoxMCwiRm9udE5hbWUiOiJDYWxpYnJpIiwiSXNCb2xkIjpmYWxzZSwiSXNJdGFsaWMiOmZhbHNlLCJJc1VuZGVybGluZWQiOmZhbHNlLCJQYXJlbnRTdHlsZSI6bnVsbH0sIkF1dG9TaXplIjowLCJGb3JlZ3JvdW5kIjp7IiRpZCI6IjEyNzMiLCJDb2xvciI6eyIkcmVmIjoiNDUzIn19LCJNYXhXaWR0aCI6MjAwLjAsIk1heEhlaWdodCI6IkluZmluaXR5IiwiU21hcnRGb3JlZ3JvdW5kSXNBY3RpdmUiOmZhbHNlLCJIb3Jpem9udGFsQWxpZ25tZW50IjowLCJWZXJ0aWNhbEFsaWdubWVudCI6MCwiU21hcnRGb3JlZ3JvdW5kIjpudWxsLCJCYWNrZ3JvdW5kRmlsbFR5cGUiOjAsIk1hcmdpbiI6eyIkaWQiOiIxMjc0IiwiVG9wIjowLjAsIkxlZnQiOjAuMCwiUmlnaHQiOjAuMCwiQm90dG9tIjowLjB9LCJQYWRkaW5nIjp7IiRpZCI6IjEyNzUiLCJUb3AiOjAuMCwiTGVmdCI6MC4wLCJSaWdodCI6MC4wLCJCb3R0b20iOjAuMH0sIkJhY2tncm91bmQiOnsiJHJlZiI6IjQ1NiJ9LCJJc1Zpc2libGUiOnRydWUsIldpZHRoIjowLjAsIkhlaWdodCI6MC4wLCJCb3JkZXJTdHlsZSI6eyIkaWQiOiIxMjc2IiwiTGluZUNvbG9yIjpudWxsLCJMaW5lV2VpZ2h0IjowLjAsIkxpbmVUeXBlIjowLCJQYXJlbnRTdHlsZSI6bnVsbH0sIlBhcmVudFN0eWxlIjpudWxsfSwiSG9yaXpvbnRhbENvbm5lY3RvclN0eWxlIjp7IiRpZCI6IjEyNzciLCJMaW5lQ29sb3IiOnsiJHJlZiI6IjQ1OSJ9LCJMaW5lV2VpZ2h0IjoxLjAsIkxpbmVUeXBlIjowLCJQYXJlbnRTdHlsZSI6bnVsbH0sIlZlcnRpY2FsQ29ubmVjdG9yU3R5bGUiOnsiJGlkIjoiMTI3OCIsIkxpbmVDb2xvciI6eyIkcmVmIjoiND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I3OSIsIk1hcmdpbiI6eyIkaWQiOiIxMjgwIiwiVG9wIjowLjAsIkxlZnQiOjQuMCwiUmlnaHQiOjQuMCwiQm90dG9tIjowLjB9LCJQYWRkaW5nIjp7IiRpZCI6IjEyODEiLCJUb3AiOjAuMCwiTGVmdCI6MC4wLCJSaWdodCI6MC4wLCJCb3R0b20iOjAuMH0sIkJhY2tncm91bmQiOnsiJGlkIjoiMTI4MiIsIkNvbG9yIjp7IiRpZCI6IjEyODMiLCJBIjoyNTUsIlIiOjY4LCJHIjoxMTQsIkIiOjE5Nn19LCJJc1Zpc2libGUiOnRydWUsIldpZHRoIjowLjAsIkhlaWdodCI6MTYuMCwiQm9yZGVyU3R5bGUiOnsiJGlkIjoiMTI4NCIsIkxpbmVDb2xvciI6eyIkcmVmIjoiNDY5In0sIkxpbmVXZWlnaHQiOjAuMCwiTGluZVR5cGUiOjAsIlBhcmVudFN0eWxlIjpudWxsfSwiUGFyZW50U3R5bGUiOm51bGx9LCJUaXRsZVN0eWxlIjp7IiRpZCI6IjEyODUiLCJGb250U2V0dGluZ3MiOnsiJGlkIjoiMTI4NiIsIkZvbnRTaXplIjoxMSwiRm9udE5hbWUiOiJDYWxpYnJpIiwiSXNCb2xkIjp0cnVlLCJJc0l0YWxpYyI6ZmFsc2UsIklzVW5kZXJsaW5lZCI6ZmFsc2UsIlBhcmVudFN0eWxlIjpudWxsfSwiQXV0b1NpemUiOjAsIkZvcmVncm91bmQiOnsiJGlkIjoiMTI4NyIsIkNvbG9yIjp7IiRpZCI6IjEyOD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I4OSIsIlRvcCI6MC4wLCJMZWZ0IjowLjAsIlJpZ2h0IjowLjAsIkJvdHRvbSI6MC4wfSwiUGFkZGluZyI6eyIkaWQiOiIxMjkwIiwiVG9wIjowLjAsIkxlZnQiOjAuMCwiUmlnaHQiOjAuMCwiQm90dG9tIjowLjB9LCJCYWNrZ3JvdW5kIjp7IiRyZWYiOiI0NzcifSwiSXNWaXNpYmxlIjp0cnVlLCJXaWR0aCI6MC4wLCJIZWlnaHQiOjAuMCwiQm9yZGVyU3R5bGUiOnsiJGlkIjoiMTI5MSIsIkxpbmVDb2xvciI6bnVsbCwiTGluZVdlaWdodCI6MC4wLCJMaW5lVHlwZSI6MCwiUGFyZW50U3R5bGUiOm51bGx9LCJQYXJlbnRTdHlsZSI6bnVsbH0sIkRhdGVTdHlsZSI6eyIkaWQiOiIxMjkyIiwiRm9udFNldHRpbmdzIjp7IiRpZCI6IjEyOTMiLCJGb250U2l6ZSI6MTAsIkZvbnROYW1lIjoiQ2FsaWJyaSIsIklzQm9sZCI6ZmFsc2UsIklzSXRhbGljIjpmYWxzZSwiSXNVbmRlcmxpbmVkIjpmYWxzZSwiUGFyZW50U3R5bGUiOm51bGx9LCJBdXRvU2l6ZSI6MCwiRm9yZWdyb3VuZCI6eyIkaWQiOiIxMjk0IiwiQ29sb3IiOnsiJGlkIjoiMTI5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I5NiIsIlRvcCI6MC4wLCJMZWZ0IjowLjAsIlJpZ2h0IjowLjAsIkJvdHRvbSI6MC4wfSwiUGFkZGluZyI6eyIkaWQiOiIxMjk3IiwiVG9wIjowLjAsIkxlZnQiOjAuMCwiUmlnaHQiOjAuMCwiQm90dG9tIjowLjB9LCJCYWNrZ3JvdW5kIjp7IiRyZWYiOiI0ODUifSwiSXNWaXNpYmxlIjp0cnVlLCJXaWR0aCI6MC4wLCJIZWlnaHQiOjAuMCwiQm9yZGVyU3R5bGUiOnsiJGlkIjoiMTI5OCIsIkxpbmVDb2xvciI6bnVsbCwiTGluZVdlaWdodCI6MC4wLCJMaW5lVHlwZSI6MCwiUGFyZW50U3R5bGUiOm51bGx9LCJQYXJlbnRTdHlsZSI6bnVsbH0sIkRhdGVGb3JtYXQiOnsiJGlkIjoiMTI5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MDAiLCJEYXRlUGFydElzVmlzaWJsZSI6ZmFsc2UsIlRpbWVQYXJ0SXNWaXNpYmxlIjpmYWxzZX19LCJXZWVrTnVtYmVyaW5nIjp7IiRpZCI6IjEzMDEiLCJGb3JtYXQiOjAsIklzVmlzaWJsZSI6ZmFsc2UsIkxhc3RLbm93blZpc2liaWxpdHlTdGF0ZSI6ZmFsc2V9LCJJc1Zpc2libGUiOmZhbHNlLCJQYXJlbnRTdHlsZSI6bnVsbH0sIkluZGV4IjoyMCwiU21hcnREdXJhdGlvbkFjdGl2YXRlZCI6ZmFsc2UsIkRhdGVGb3JtYXQiOnsiJHJlZiI6IjEyOTkifSwiV2Vla051bWJlcmluZyI6eyIkaWQiOiIxMzAyIiwiRm9ybWF0IjowLCJJc1Zpc2libGUiOmZhbHNlLCJMYXN0S25vd25WaXNpYmlsaXR5U3RhdGUiOmZhbHNlfSwiSWQiOiI0Yzg4NmNkNi1mNmM5LTRjNzItOWEwZC1kMjg3ZDBkY2Q1MmYiLCJJbXBvcnRJZCI6bnVsbCwiVGl0bGUiOiJCcmVhayBFdmVuIEFuYWx5c2lzIiwiTm90ZSI6bnVsbCwiSHlwZXJsaW5rIjp7IiRpZCI6IjEzMDMiLCJBZGRyZXNzIjpudWxsLCJTdWJBZGRyZXNzIjpudWxsfSwiSXNDaGFuZ2VkIjpmYWxzZSwiSXNOZXciOmZhbHNlfSx7IiRpZCI6IjEzMDQiLCJHcm91cE5hbWUiOiJhYzg5YzY2ZC0zOTNiLTQyOTMtYThhMS1jY2IyMGFlNTI2NTAiLCJTdGFydERhdGUiOiIyMDI1LTA1LTI4VDAwOjAwOjAwWiIsIkVuZERhdGUiOiIyMDI1LTA2LTI0VDIzOjU5OjAwWiIsIlBlcmNlbnRhZ2VDb21wbGV0ZSI6bnVsbCwiU3R5bGUiOnsiJGlkIjoiMTMwNSIsIlNoYXBlIjoxLCJTaGFwZVRoaWNrbmVzcyI6MSwiRHVyYXRpb25Gb3JtYXQiOjAsIkluY2x1ZGVOb25Xb3JraW5nRGF5c0luRHVyYXRpb24iOmZhbHNlLCJQZXJjZW50YWdlQ29tcGxldGVTdHlsZSI6eyIkaWQiOiIxMzA2IiwiRm9udFNldHRpbmdzIjp7IiRpZCI6IjEzMDciLCJGb250U2l6ZSI6MTAsIkZvbnROYW1lIjoiQ2FsaWJyaSIsIklzQm9sZCI6ZmFsc2UsIklzSXRhbGljIjpmYWxzZSwiSXNVbmRlcmxpbmVkIjpmYWxzZSwiUGFyZW50U3R5bGUiOm51bGx9LCJBdXRvU2l6ZSI6MCwiRm9yZWdyb3VuZCI6eyIkaWQiOiIxMzA4IiwiQ29sb3IiOnsiJHJlZiI6IjQ0NSJ9fSwiTWF4V2lkdGgiOjIwMC4wLCJNYXhIZWlnaHQiOiJJbmZpbml0eSIsIlNtYXJ0Rm9yZWdyb3VuZElzQWN0aXZlIjpmYWxzZSwiSG9yaXpvbnRhbEFsaWdubWVudCI6MCwiVmVydGljYWxBbGlnbm1lbnQiOjAsIlNtYXJ0Rm9yZWdyb3VuZCI6bnVsbCwiQmFja2dyb3VuZEZpbGxUeXBlIjowLCJNYXJnaW4iOnsiJGlkIjoiMTMwOSIsIlRvcCI6MC4wLCJMZWZ0IjowLjAsIlJpZ2h0IjowLjAsIkJvdHRvbSI6MC4wfSwiUGFkZGluZyI6eyIkaWQiOiIxMzEwIiwiVG9wIjowLjAsIkxlZnQiOjAuMCwiUmlnaHQiOjAuMCwiQm90dG9tIjowLjB9LCJCYWNrZ3JvdW5kIjp7IiRyZWYiOiI0NDgifSwiSXNWaXNpYmxlIjp0cnVlLCJXaWR0aCI6MC4wLCJIZWlnaHQiOjAuMCwiQm9yZGVyU3R5bGUiOnsiJGlkIjoiMTMxMSIsIkxpbmVDb2xvciI6bnVsbCwiTGluZVdlaWdodCI6MC4wLCJMaW5lVHlwZSI6MCwiUGFyZW50U3R5bGUiOm51bGx9LCJQYXJlbnRTdHlsZSI6bnVsbH0sIkR1cmF0aW9uU3R5bGUiOnsiJGlkIjoiMTMxMiIsIkZvbnRTZXR0aW5ncyI6eyIkaWQiOiIxMzEzIiwiRm9udFNpemUiOjEwLCJGb250TmFtZSI6IkNhbGlicmkiLCJJc0JvbGQiOmZhbHNlLCJJc0l0YWxpYyI6ZmFsc2UsIklzVW5kZXJsaW5lZCI6ZmFsc2UsIlBhcmVudFN0eWxlIjpudWxsfSwiQXV0b1NpemUiOjAsIkZvcmVncm91bmQiOnsiJGlkIjoiMTMxNCIsIkNvbG9yIjp7IiRyZWYiOiI0NTMifX0sIk1heFdpZHRoIjoyMDAuMCwiTWF4SGVpZ2h0IjoiSW5maW5pdHkiLCJTbWFydEZvcmVncm91bmRJc0FjdGl2ZSI6ZmFsc2UsIkhvcml6b250YWxBbGlnbm1lbnQiOjAsIlZlcnRpY2FsQWxpZ25tZW50IjowLCJTbWFydEZvcmVncm91bmQiOm51bGwsIkJhY2tncm91bmRGaWxsVHlwZSI6MCwiTWFyZ2luIjp7IiRpZCI6IjEzMTUiLCJUb3AiOjAuMCwiTGVmdCI6MC4wLCJSaWdodCI6MC4wLCJCb3R0b20iOjAuMH0sIlBhZGRpbmciOnsiJGlkIjoiMTMxNiIsIlRvcCI6MC4wLCJMZWZ0IjowLjAsIlJpZ2h0IjowLjAsIkJvdHRvbSI6MC4wfSwiQmFja2dyb3VuZCI6eyIkcmVmIjoiNDU2In0sIklzVmlzaWJsZSI6dHJ1ZSwiV2lkdGgiOjAuMCwiSGVpZ2h0IjowLjAsIkJvcmRlclN0eWxlIjp7IiRpZCI6IjEzMTciLCJMaW5lQ29sb3IiOm51bGwsIkxpbmVXZWlnaHQiOjAuMCwiTGluZVR5cGUiOjAsIlBhcmVudFN0eWxlIjpudWxsfSwiUGFyZW50U3R5bGUiOm51bGx9LCJIb3Jpem9udGFsQ29ubmVjdG9yU3R5bGUiOnsiJGlkIjoiMTMxOCIsIkxpbmVDb2xvciI6eyIkcmVmIjoiNDU5In0sIkxpbmVXZWlnaHQiOjEuMCwiTGluZVR5cGUiOjAsIlBhcmVudFN0eWxlIjpudWxsfSwiVmVydGljYWxDb25uZWN0b3JTdHlsZSI6eyIkaWQiOiIxMzE5IiwiTGluZUNvbG9yIjp7IiRyZWYiOiI0NjI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zIwIiwiTWFyZ2luIjp7IiRpZCI6IjEzMjEiLCJUb3AiOjAuMCwiTGVmdCI6NC4wLCJSaWdodCI6NC4wLCJCb3R0b20iOjAuMH0sIlBhZGRpbmciOnsiJGlkIjoiMTMyMiIsIlRvcCI6MC4wLCJMZWZ0IjowLjAsIlJpZ2h0IjowLjAsIkJvdHRvbSI6MC4wfSwiQmFja2dyb3VuZCI6eyIkaWQiOiIxMzIzIiwiQ29sb3IiOnsiJGlkIjoiMTMyNCIsIkEiOjI1NSwiUiI6NjgsIkciOjExNCwiQiI6MTk2fX0sIklzVmlzaWJsZSI6dHJ1ZSwiV2lkdGgiOjAuMCwiSGVpZ2h0IjoxNi4wLCJCb3JkZXJTdHlsZSI6eyIkaWQiOiIxMzI1IiwiTGluZUNvbG9yIjp7IiRyZWYiOiI0NjkifSwiTGluZVdlaWdodCI6MC4wLCJMaW5lVHlwZSI6MCwiUGFyZW50U3R5bGUiOm51bGx9LCJQYXJlbnRTdHlsZSI6bnVsbH0sIlRpdGxlU3R5bGUiOnsiJGlkIjoiMTMyNiIsIkZvbnRTZXR0aW5ncyI6eyIkaWQiOiIxMzI3IiwiRm9udFNpemUiOjExLCJGb250TmFtZSI6IkNhbGlicmkiLCJJc0JvbGQiOnRydWUsIklzSXRhbGljIjpmYWxzZSwiSXNVbmRlcmxpbmVkIjpmYWxzZSwiUGFyZW50U3R5bGUiOm51bGx9LCJBdXRvU2l6ZSI6MCwiRm9yZWdyb3VuZCI6eyIkaWQiOiIxMzI4IiwiQ29sb3IiOnsiJGlkIjoiMTMyO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zMwIiwiVG9wIjowLjAsIkxlZnQiOjAuMCwiUmlnaHQiOjAuMCwiQm90dG9tIjowLjB9LCJQYWRkaW5nIjp7IiRpZCI6IjEzMzEiLCJUb3AiOjAuMCwiTGVmdCI6MC4wLCJSaWdodCI6MC4wLCJCb3R0b20iOjAuMH0sIkJhY2tncm91bmQiOnsiJHJlZiI6IjQ3NyJ9LCJJc1Zpc2libGUiOnRydWUsIldpZHRoIjowLjAsIkhlaWdodCI6MC4wLCJCb3JkZXJTdHlsZSI6eyIkaWQiOiIxMzMyIiwiTGluZUNvbG9yIjpudWxsLCJMaW5lV2VpZ2h0IjowLjAsIkxpbmVUeXBlIjowLCJQYXJlbnRTdHlsZSI6bnVsbH0sIlBhcmVudFN0eWxlIjpudWxsfSwiRGF0ZVN0eWxlIjp7IiRpZCI6IjEzMzMiLCJGb250U2V0dGluZ3MiOnsiJGlkIjoiMTMzNCIsIkZvbnRTaXplIjoxMCwiRm9udE5hbWUiOiJDYWxpYnJpIiwiSXNCb2xkIjpmYWxzZSwiSXNJdGFsaWMiOmZhbHNlLCJJc1VuZGVybGluZWQiOmZhbHNlLCJQYXJlbnRTdHlsZSI6bnVsbH0sIkF1dG9TaXplIjowLCJGb3JlZ3JvdW5kIjp7IiRpZCI6IjEzMzUiLCJDb2xvciI6eyIkcmVmIjoiNTY1In19LCJNYXhXaWR0aCI6MjAwLjAsIk1heEhlaWdodCI6IkluZmluaXR5IiwiU21hcnRGb3JlZ3JvdW5kSXNBY3RpdmUiOmZhbHNlLCJIb3Jpem9udGFsQWxpZ25tZW50IjoyLCJWZXJ0aWNhbEFsaWdubWVudCI6MCwiU21hcnRGb3JlZ3JvdW5kIjpudWxsLCJCYWNrZ3JvdW5kRmlsbFR5cGUiOjAsIk1hcmdpbiI6eyIkaWQiOiIxMzM2IiwiVG9wIjowLjAsIkxlZnQiOjAuMCwiUmlnaHQiOjAuMCwiQm90dG9tIjowLjB9LCJQYWRkaW5nIjp7IiRpZCI6IjEzMzciLCJUb3AiOjAuMCwiTGVmdCI6MC4wLCJSaWdodCI6MC4wLCJCb3R0b20iOjAuMH0sIkJhY2tncm91bmQiOnsiJHJlZiI6IjQ4NSJ9LCJJc1Zpc2libGUiOnRydWUsIldpZHRoIjowLjAsIkhlaWdodCI6MC4wLCJCb3JkZXJTdHlsZSI6eyIkaWQiOiIxMzM4IiwiTGluZUNvbG9yIjpudWxsLCJMaW5lV2VpZ2h0IjowLjAsIkxpbmVUeXBlIjowLCJQYXJlbnRTdHlsZSI6bnVsbH0sIlBhcmVudFN0eWxlIjpudWxsfSwiRGF0ZUZvcm1hdCI6eyIkaWQiOiIxMzM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0MCIsIkRhdGVQYXJ0SXNWaXNpYmxlIjpmYWxzZSwiVGltZVBhcnRJc1Zpc2libGUiOmZhbHNlfX0sIldlZWtOdW1iZXJpbmciOnsiJGlkIjoiMTM0MSIsIkZvcm1hdCI6MCwiSXNWaXNpYmxlIjpmYWxzZSwiTGFzdEtub3duVmlzaWJpbGl0eVN0YXRlIjpmYWxzZX0sIklzVmlzaWJsZSI6ZmFsc2UsIlBhcmVudFN0eWxlIjpudWxsfSwiSW5kZXgiOjIxLCJTbWFydER1cmF0aW9uQWN0aXZhdGVkIjpmYWxzZSwiRGF0ZUZvcm1hdCI6eyIkcmVmIjoiMTMzOSJ9LCJXZWVrTnVtYmVyaW5nIjp7IiRpZCI6IjEzNDIiLCJGb3JtYXQiOjAsIklzVmlzaWJsZSI6ZmFsc2UsIkxhc3RLbm93blZpc2liaWxpdHlTdGF0ZSI6ZmFsc2V9LCJJZCI6IjRjZTM1OTk2LWNhYTQtNDI0YS04NjRhLTZjMjNlZTI2MTdhMSIsIkltcG9ydElkIjpudWxsLCJUaXRsZSI6IlByb2plY3RlZCBQcm9maXQvTG9zcyIsIk5vdGUiOm51bGwsIkh5cGVybGluayI6eyIkaWQiOiIxMzQzIiwiQWRkcmVzcyI6bnVsbCwiU3ViQWRkcmVzcyI6bnVsbH0sIklzQ2hhbmdlZCI6ZmFsc2UsIklzTmV3IjpmYWxzZX0seyIkaWQiOiIxMzQ0IiwiR3JvdXBOYW1lIjoiYWM4OWM2NmQtMzkzYi00MjkzLWE4YTEtY2NiMjBhZTUyNjUwIiwiU3RhcnREYXRlIjoiMjAyNS0wNi0yNlQwMDowMDowMFoiLCJFbmREYXRlIjoiMjAyNS0wNy0yNlQyMzo1OTowMFoiLCJQZXJjZW50YWdlQ29tcGxldGUiOm51bGwsIlN0eWxlIjp7IiRpZCI6IjEzNDUiLCJTaGFwZSI6MSwiU2hhcGVUaGlja25lc3MiOjEsIkR1cmF0aW9uRm9ybWF0IjowLCJJbmNsdWRlTm9uV29ya2luZ0RheXNJbkR1cmF0aW9uIjpmYWxzZSwiUGVyY2VudGFnZUNvbXBsZXRlU3R5bGUiOnsiJGlkIjoiMTM0NiIsIkZvbnRTZXR0aW5ncyI6eyIkaWQiOiIxMzQ3IiwiRm9udFNpemUiOjEwLCJGb250TmFtZSI6IkNhbGlicmkiLCJJc0JvbGQiOmZhbHNlLCJJc0l0YWxpYyI6ZmFsc2UsIklzVW5kZXJsaW5lZCI6ZmFsc2UsIlBhcmVudFN0eWxlIjpudWxsfSwiQXV0b1NpemUiOjAsIkZvcmVncm91bmQiOnsiJGlkIjoiMTM0OCIsIkNvbG9yIjp7IiRyZWYiOiI0NDUifX0sIk1heFdpZHRoIjoyMDAuMCwiTWF4SGVpZ2h0IjoiSW5maW5pdHkiLCJTbWFydEZvcmVncm91bmRJc0FjdGl2ZSI6ZmFsc2UsIkhvcml6b250YWxBbGlnbm1lbnQiOjAsIlZlcnRpY2FsQWxpZ25tZW50IjowLCJTbWFydEZvcmVncm91bmQiOm51bGwsIkJhY2tncm91bmRGaWxsVHlwZSI6MCwiTWFyZ2luIjp7IiRpZCI6IjEzNDkiLCJUb3AiOjAuMCwiTGVmdCI6MC4wLCJSaWdodCI6MC4wLCJCb3R0b20iOjAuMH0sIlBhZGRpbmciOnsiJGlkIjoiMTM1MCIsIlRvcCI6MC4wLCJMZWZ0IjowLjAsIlJpZ2h0IjowLjAsIkJvdHRvbSI6MC4wfSwiQmFja2dyb3VuZCI6eyIkcmVmIjoiNDQ4In0sIklzVmlzaWJsZSI6dHJ1ZSwiV2lkdGgiOjAuMCwiSGVpZ2h0IjowLjAsIkJvcmRlclN0eWxlIjp7IiRpZCI6IjEzNTEiLCJMaW5lQ29sb3IiOm51bGwsIkxpbmVXZWlnaHQiOjAuMCwiTGluZVR5cGUiOjAsIlBhcmVudFN0eWxlIjpudWxsfSwiUGFyZW50U3R5bGUiOm51bGx9LCJEdXJhdGlvblN0eWxlIjp7IiRpZCI6IjEzNTIiLCJGb250U2V0dGluZ3MiOnsiJGlkIjoiMTM1MyIsIkZvbnRTaXplIjoxMCwiRm9udE5hbWUiOiJDYWxpYnJpIiwiSXNCb2xkIjpmYWxzZSwiSXNJdGFsaWMiOmZhbHNlLCJJc1VuZGVybGluZWQiOmZhbHNlLCJQYXJlbnRTdHlsZSI6bnVsbH0sIkF1dG9TaXplIjowLCJGb3JlZ3JvdW5kIjp7IiRpZCI6IjEzNTQiLCJDb2xvciI6eyIkcmVmIjoiNDUzIn19LCJNYXhXaWR0aCI6MjAwLjAsIk1heEhlaWdodCI6IkluZmluaXR5IiwiU21hcnRGb3JlZ3JvdW5kSXNBY3RpdmUiOmZhbHNlLCJIb3Jpem9udGFsQWxpZ25tZW50IjowLCJWZXJ0aWNhbEFsaWdubWVudCI6MCwiU21hcnRGb3JlZ3JvdW5kIjpudWxsLCJCYWNrZ3JvdW5kRmlsbFR5cGUiOjAsIk1hcmdpbiI6eyIkaWQiOiIxMzU1IiwiVG9wIjowLjAsIkxlZnQiOjAuMCwiUmlnaHQiOjAuMCwiQm90dG9tIjowLjB9LCJQYWRkaW5nIjp7IiRpZCI6IjEzNTYiLCJUb3AiOjAuMCwiTGVmdCI6MC4wLCJSaWdodCI6MC4wLCJCb3R0b20iOjAuMH0sIkJhY2tncm91bmQiOnsiJHJlZiI6IjQ1NiJ9LCJJc1Zpc2libGUiOnRydWUsIldpZHRoIjowLjAsIkhlaWdodCI6MC4wLCJCb3JkZXJTdHlsZSI6eyIkaWQiOiIxMzU3IiwiTGluZUNvbG9yIjpudWxsLCJMaW5lV2VpZ2h0IjowLjAsIkxpbmVUeXBlIjowLCJQYXJlbnRTdHlsZSI6bnVsbH0sIlBhcmVudFN0eWxlIjpudWxsfSwiSG9yaXpvbnRhbENvbm5lY3RvclN0eWxlIjp7IiRpZCI6IjEzNTgiLCJMaW5lQ29sb3IiOnsiJHJlZiI6IjQ1OSJ9LCJMaW5lV2VpZ2h0IjoxLjAsIkxpbmVUeXBlIjowLCJQYXJlbnRTdHlsZSI6bnVsbH0sIlZlcnRpY2FsQ29ubmVjdG9yU3R5bGUiOnsiJGlkIjoiMTM1OSIsIkxpbmVDb2xvciI6eyIkcmVmIjoiND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M2MCIsIk1hcmdpbiI6eyIkaWQiOiIxMzYxIiwiVG9wIjowLjAsIkxlZnQiOjQuMCwiUmlnaHQiOjQuMCwiQm90dG9tIjowLjB9LCJQYWRkaW5nIjp7IiRpZCI6IjEzNjIiLCJUb3AiOjAuMCwiTGVmdCI6MC4wLCJSaWdodCI6MC4wLCJCb3R0b20iOjAuMH0sIkJhY2tncm91bmQiOnsiJGlkIjoiMTM2MyIsIkNvbG9yIjp7IiRpZCI6IjEzNjQiLCJBIjoyNTUsIlIiOjY4LCJHIjoxMTQsIkIiOjE5Nn19LCJJc1Zpc2libGUiOnRydWUsIldpZHRoIjowLjAsIkhlaWdodCI6MTYuMCwiQm9yZGVyU3R5bGUiOnsiJGlkIjoiMTM2NSIsIkxpbmVDb2xvciI6eyIkcmVmIjoiNDY5In0sIkxpbmVXZWlnaHQiOjAuMCwiTGluZVR5cGUiOjAsIlBhcmVudFN0eWxlIjpudWxsfSwiUGFyZW50U3R5bGUiOm51bGx9LCJUaXRsZVN0eWxlIjp7IiRpZCI6IjEzNjYiLCJGb250U2V0dGluZ3MiOnsiJGlkIjoiMTM2NyIsIkZvbnRTaXplIjoxMSwiRm9udE5hbWUiOiJDYWxpYnJpIiwiSXNCb2xkIjp0cnVlLCJJc0l0YWxpYyI6ZmFsc2UsIklzVW5kZXJsaW5lZCI6ZmFsc2UsIlBhcmVudFN0eWxlIjpudWxsfSwiQXV0b1NpemUiOjAsIkZvcmVncm91bmQiOnsiJGlkIjoiMTM2OCIsIkNvbG9yIjp7IiRpZCI6IjEzNj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M3MCIsIlRvcCI6MC4wLCJMZWZ0IjowLjAsIlJpZ2h0IjowLjAsIkJvdHRvbSI6MC4wfSwiUGFkZGluZyI6eyIkaWQiOiIxMzcxIiwiVG9wIjowLjAsIkxlZnQiOjAuMCwiUmlnaHQiOjAuMCwiQm90dG9tIjowLjB9LCJCYWNrZ3JvdW5kIjp7IiRyZWYiOiI0NzcifSwiSXNWaXNpYmxlIjp0cnVlLCJXaWR0aCI6MC4wLCJIZWlnaHQiOjAuMCwiQm9yZGVyU3R5bGUiOnsiJGlkIjoiMTM3MiIsIkxpbmVDb2xvciI6bnVsbCwiTGluZVdlaWdodCI6MC4wLCJMaW5lVHlwZSI6MCwiUGFyZW50U3R5bGUiOm51bGx9LCJQYXJlbnRTdHlsZSI6bnVsbH0sIkRhdGVTdHlsZSI6eyIkaWQiOiIxMzczIiwiRm9udFNldHRpbmdzIjp7IiRpZCI6IjEzNzQiLCJGb250U2l6ZSI6MTAsIkZvbnROYW1lIjoiQ2FsaWJyaSIsIklzQm9sZCI6ZmFsc2UsIklzSXRhbGljIjpmYWxzZSwiSXNVbmRlcmxpbmVkIjpmYWxzZSwiUGFyZW50U3R5bGUiOm51bGx9LCJBdXRvU2l6ZSI6MCwiRm9yZWdyb3VuZCI6eyIkaWQiOiIxMzc1IiwiQ29sb3IiOnsiJHJlZiI6IjU2NSJ9fSwiTWF4V2lkdGgiOjIwMC4wLCJNYXhIZWlnaHQiOiJJbmZpbml0eSIsIlNtYXJ0Rm9yZWdyb3VuZElzQWN0aXZlIjpmYWxzZSwiSG9yaXpvbnRhbEFsaWdubWVudCI6MiwiVmVydGljYWxBbGlnbm1lbnQiOjAsIlNtYXJ0Rm9yZWdyb3VuZCI6bnVsbCwiQmFja2dyb3VuZEZpbGxUeXBlIjowLCJNYXJnaW4iOnsiJGlkIjoiMTM3NiIsIlRvcCI6MC4wLCJMZWZ0IjowLjAsIlJpZ2h0IjowLjAsIkJvdHRvbSI6MC4wfSwiUGFkZGluZyI6eyIkaWQiOiIxMzc3IiwiVG9wIjowLjAsIkxlZnQiOjAuMCwiUmlnaHQiOjAuMCwiQm90dG9tIjowLjB9LCJCYWNrZ3JvdW5kIjp7IiRyZWYiOiI0ODUifSwiSXNWaXNpYmxlIjp0cnVlLCJXaWR0aCI6MC4wLCJIZWlnaHQiOjAuMCwiQm9yZGVyU3R5bGUiOnsiJGlkIjoiMTM3OCIsIkxpbmVDb2xvciI6bnVsbCwiTGluZVdlaWdodCI6MC4wLCJMaW5lVHlwZSI6MCwiUGFyZW50U3R5bGUiOm51bGx9LCJQYXJlbnRTdHlsZSI6bnVsbH0sIkRhdGVGb3JtYXQiOnsiJGlkIjoiMTM3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ODAiLCJEYXRlUGFydElzVmlzaWJsZSI6ZmFsc2UsIlRpbWVQYXJ0SXNWaXNpYmxlIjpmYWxzZX19LCJXZWVrTnVtYmVyaW5nIjp7IiRpZCI6IjEzODEiLCJGb3JtYXQiOjAsIklzVmlzaWJsZSI6ZmFsc2UsIkxhc3RLbm93blZpc2liaWxpdHlTdGF0ZSI6ZmFsc2V9LCJJc1Zpc2libGUiOmZhbHNlLCJQYXJlbnRTdHlsZSI6bnVsbH0sIkluZGV4IjoyMiwiU21hcnREdXJhdGlvbkFjdGl2YXRlZCI6ZmFsc2UsIkRhdGVGb3JtYXQiOnsiJHJlZiI6IjEzNzkifSwiV2Vla051bWJlcmluZyI6eyIkaWQiOiIxMzgyIiwiRm9ybWF0IjowLCJJc1Zpc2libGUiOmZhbHNlLCJMYXN0S25vd25WaXNpYmlsaXR5U3RhdGUiOmZhbHNlfSwiSWQiOiIwOWUzMDcxNS01ZDgwLTQxMGMtYTYwZS03NDE0OWI0ZWY4NmEiLCJJbXBvcnRJZCI6bnVsbCwiVGl0bGUiOiJQcm9qZWN0ZWQgQ2FzaCBGbG93IiwiTm90ZSI6bnVsbCwiSHlwZXJsaW5rIjp7IiRpZCI6IjEzODMiLCJBZGRyZXNzIjpudWxsLCJTdWJBZGRyZXNzIjpudWxsfSwiSXNDaGFuZ2VkIjpmYWxzZSwiSXNOZXciOmZhbHNlfSx7IiRpZCI6IjEzODQiLCJHcm91cE5hbWUiOiJhYzg5YzY2ZC0zOTNiLTQyOTMtYThhMS1jY2IyMGFlNTI2NTAiLCJTdGFydERhdGUiOiIyMDI1LTA3LTI4VDAwOjAwOjAwWiIsIkVuZERhdGUiOiIyMDI1LTA4LTMxVDIzOjU5OjAwWiIsIlBlcmNlbnRhZ2VDb21wbGV0ZSI6bnVsbCwiU3R5bGUiOnsiJGlkIjoiMTM4NSIsIlNoYXBlIjoxLCJTaGFwZVRoaWNrbmVzcyI6MSwiRHVyYXRpb25Gb3JtYXQiOjAsIkluY2x1ZGVOb25Xb3JraW5nRGF5c0luRHVyYXRpb24iOmZhbHNlLCJQZXJjZW50YWdlQ29tcGxldGVTdHlsZSI6eyIkaWQiOiIxMzg2IiwiRm9udFNldHRpbmdzIjp7IiRpZCI6IjEzODciLCJGb250U2l6ZSI6MTAsIkZvbnROYW1lIjoiQ2FsaWJyaSIsIklzQm9sZCI6ZmFsc2UsIklzSXRhbGljIjpmYWxzZSwiSXNVbmRlcmxpbmVkIjpmYWxzZSwiUGFyZW50U3R5bGUiOm51bGx9LCJBdXRvU2l6ZSI6MCwiRm9yZWdyb3VuZCI6eyIkaWQiOiIxMzg4IiwiQ29sb3IiOnsiJHJlZiI6IjQ0NSJ9fSwiTWF4V2lkdGgiOjIwMC4wLCJNYXhIZWlnaHQiOiJJbmZpbml0eSIsIlNtYXJ0Rm9yZWdyb3VuZElzQWN0aXZlIjpmYWxzZSwiSG9yaXpvbnRhbEFsaWdubWVudCI6MCwiVmVydGljYWxBbGlnbm1lbnQiOjAsIlNtYXJ0Rm9yZWdyb3VuZCI6bnVsbCwiQmFja2dyb3VuZEZpbGxUeXBlIjowLCJNYXJnaW4iOnsiJGlkIjoiMTM4OSIsIlRvcCI6MC4wLCJMZWZ0IjowLjAsIlJpZ2h0IjowLjAsIkJvdHRvbSI6MC4wfSwiUGFkZGluZyI6eyIkaWQiOiIxMzkwIiwiVG9wIjowLjAsIkxlZnQiOjAuMCwiUmlnaHQiOjAuMCwiQm90dG9tIjowLjB9LCJCYWNrZ3JvdW5kIjp7IiRyZWYiOiI0NDgifSwiSXNWaXNpYmxlIjp0cnVlLCJXaWR0aCI6MC4wLCJIZWlnaHQiOjAuMCwiQm9yZGVyU3R5bGUiOnsiJGlkIjoiMTM5MSIsIkxpbmVDb2xvciI6bnVsbCwiTGluZVdlaWdodCI6MC4wLCJMaW5lVHlwZSI6MCwiUGFyZW50U3R5bGUiOm51bGx9LCJQYXJlbnRTdHlsZSI6bnVsbH0sIkR1cmF0aW9uU3R5bGUiOnsiJGlkIjoiMTM5MiIsIkZvbnRTZXR0aW5ncyI6eyIkaWQiOiIxMzkzIiwiRm9udFNpemUiOjEwLCJGb250TmFtZSI6IkNhbGlicmkiLCJJc0JvbGQiOmZhbHNlLCJJc0l0YWxpYyI6ZmFsc2UsIklzVW5kZXJsaW5lZCI6ZmFsc2UsIlBhcmVudFN0eWxlIjpudWxsfSwiQXV0b1NpemUiOjAsIkZvcmVncm91bmQiOnsiJGlkIjoiMTM5NCIsIkNvbG9yIjp7IiRyZWYiOiI0NTMifX0sIk1heFdpZHRoIjoyMDAuMCwiTWF4SGVpZ2h0IjoiSW5maW5pdHkiLCJTbWFydEZvcmVncm91bmRJc0FjdGl2ZSI6ZmFsc2UsIkhvcml6b250YWxBbGlnbm1lbnQiOjAsIlZlcnRpY2FsQWxpZ25tZW50IjowLCJTbWFydEZvcmVncm91bmQiOm51bGwsIkJhY2tncm91bmRGaWxsVHlwZSI6MCwiTWFyZ2luIjp7IiRpZCI6IjEzOTUiLCJUb3AiOjAuMCwiTGVmdCI6MC4wLCJSaWdodCI6MC4wLCJCb3R0b20iOjAuMH0sIlBhZGRpbmciOnsiJGlkIjoiMTM5NiIsIlRvcCI6MC4wLCJMZWZ0IjowLjAsIlJpZ2h0IjowLjAsIkJvdHRvbSI6MC4wfSwiQmFja2dyb3VuZCI6eyIkcmVmIjoiNDU2In0sIklzVmlzaWJsZSI6dHJ1ZSwiV2lkdGgiOjAuMCwiSGVpZ2h0IjowLjAsIkJvcmRlclN0eWxlIjp7IiRpZCI6IjEzOTciLCJMaW5lQ29sb3IiOm51bGwsIkxpbmVXZWlnaHQiOjAuMCwiTGluZVR5cGUiOjAsIlBhcmVudFN0eWxlIjpudWxsfSwiUGFyZW50U3R5bGUiOm51bGx9LCJIb3Jpem9udGFsQ29ubmVjdG9yU3R5bGUiOnsiJGlkIjoiMTM5OCIsIkxpbmVDb2xvciI6eyIkcmVmIjoiNDU5In0sIkxpbmVXZWlnaHQiOjEuMCwiTGluZVR5cGUiOjAsIlBhcmVudFN0eWxlIjpudWxsfSwiVmVydGljYWxDb25uZWN0b3JTdHlsZSI6eyIkaWQiOiIxMzk5IiwiTGluZUNvbG9yIjp7IiRyZWYiOiI0NjI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NDAwIiwiTWFyZ2luIjp7IiRpZCI6IjE0MDEiLCJUb3AiOjAuMCwiTGVmdCI6NC4wLCJSaWdodCI6NC4wLCJCb3R0b20iOjAuMH0sIlBhZGRpbmciOnsiJGlkIjoiMTQwMiIsIlRvcCI6MC4wLCJMZWZ0IjowLjAsIlJpZ2h0IjowLjAsIkJvdHRvbSI6MC4wfSwiQmFja2dyb3VuZCI6eyIkaWQiOiIxNDAzIiwiQ29sb3IiOnsiJGlkIjoiMTQwNCIsIkEiOjI1NSwiUiI6NjgsIkciOjExNCwiQiI6MTk2fX0sIklzVmlzaWJsZSI6dHJ1ZSwiV2lkdGgiOjAuMCwiSGVpZ2h0IjoxNi4wLCJCb3JkZXJTdHlsZSI6eyIkaWQiOiIxNDA1IiwiTGluZUNvbG9yIjp7IiRyZWYiOiI0NjkifSwiTGluZVdlaWdodCI6MC4wLCJMaW5lVHlwZSI6MCwiUGFyZW50U3R5bGUiOm51bGx9LCJQYXJlbnRTdHlsZSI6bnVsbH0sIlRpdGxlU3R5bGUiOnsiJGlkIjoiMTQwNiIsIkZvbnRTZXR0aW5ncyI6eyIkaWQiOiIxNDA3IiwiRm9udFNpemUiOjExLCJGb250TmFtZSI6IkNhbGlicmkiLCJJc0JvbGQiOnRydWUsIklzSXRhbGljIjpmYWxzZSwiSXNVbmRlcmxpbmVkIjpmYWxzZSwiUGFyZW50U3R5bGUiOm51bGx9LCJBdXRvU2l6ZSI6MCwiRm9yZWdyb3VuZCI6eyIkaWQiOiIxNDA4IiwiQ29sb3IiOnsiJGlkIjoiMTQwO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NDEwIiwiVG9wIjowLjAsIkxlZnQiOjAuMCwiUmlnaHQiOjAuMCwiQm90dG9tIjowLjB9LCJQYWRkaW5nIjp7IiRpZCI6IjE0MTEiLCJUb3AiOjAuMCwiTGVmdCI6MC4wLCJSaWdodCI6MC4wLCJCb3R0b20iOjAuMH0sIkJhY2tncm91bmQiOnsiJHJlZiI6IjQ3NyJ9LCJJc1Zpc2libGUiOnRydWUsIldpZHRoIjowLjAsIkhlaWdodCI6MC4wLCJCb3JkZXJTdHlsZSI6eyIkaWQiOiIxNDEyIiwiTGluZUNvbG9yIjpudWxsLCJMaW5lV2VpZ2h0IjowLjAsIkxpbmVUeXBlIjowLCJQYXJlbnRTdHlsZSI6bnVsbH0sIlBhcmVudFN0eWxlIjpudWxsfSwiRGF0ZVN0eWxlIjp7IiRpZCI6IjE0MTMiLCJGb250U2V0dGluZ3MiOnsiJGlkIjoiMTQxNCIsIkZvbnRTaXplIjoxMCwiRm9udE5hbWUiOiJDYWxpYnJpIiwiSXNCb2xkIjpmYWxzZSwiSXNJdGFsaWMiOmZhbHNlLCJJc1VuZGVybGluZWQiOmZhbHNlLCJQYXJlbnRTdHlsZSI6bnVsbH0sIkF1dG9TaXplIjowLCJGb3JlZ3JvdW5kIjp7IiRpZCI6IjE0MTUiLCJDb2xvciI6eyIkcmVmIjoiNTY1In19LCJNYXhXaWR0aCI6MjAwLjAsIk1heEhlaWdodCI6IkluZmluaXR5IiwiU21hcnRGb3JlZ3JvdW5kSXNBY3RpdmUiOmZhbHNlLCJIb3Jpem9udGFsQWxpZ25tZW50IjoyLCJWZXJ0aWNhbEFsaWdubWVudCI6MCwiU21hcnRGb3JlZ3JvdW5kIjpudWxsLCJCYWNrZ3JvdW5kRmlsbFR5cGUiOjAsIk1hcmdpbiI6eyIkaWQiOiIxNDE2IiwiVG9wIjowLjAsIkxlZnQiOjAuMCwiUmlnaHQiOjAuMCwiQm90dG9tIjowLjB9LCJQYWRkaW5nIjp7IiRpZCI6IjE0MTciLCJUb3AiOjAuMCwiTGVmdCI6MC4wLCJSaWdodCI6MC4wLCJCb3R0b20iOjAuMH0sIkJhY2tncm91bmQiOnsiJHJlZiI6IjQ4NSJ9LCJJc1Zpc2libGUiOnRydWUsIldpZHRoIjowLjAsIkhlaWdodCI6MC4wLCJCb3JkZXJTdHlsZSI6eyIkaWQiOiIxNDE4IiwiTGluZUNvbG9yIjpudWxsLCJMaW5lV2VpZ2h0IjowLjAsIkxpbmVUeXBlIjowLCJQYXJlbnRTdHlsZSI6bnVsbH0sIlBhcmVudFN0eWxlIjpudWxsfSwiRGF0ZUZvcm1hdCI6eyIkaWQiOiIxNDE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yMCIsIkRhdGVQYXJ0SXNWaXNpYmxlIjpmYWxzZSwiVGltZVBhcnRJc1Zpc2libGUiOmZhbHNlfX0sIldlZWtOdW1iZXJpbmciOnsiJGlkIjoiMTQyMSIsIkZvcm1hdCI6MCwiSXNWaXNpYmxlIjpmYWxzZSwiTGFzdEtub3duVmlzaWJpbGl0eVN0YXRlIjpmYWxzZX0sIklzVmlzaWJsZSI6ZmFsc2UsIlBhcmVudFN0eWxlIjpudWxsfSwiSW5kZXgiOjIzLCJTbWFydER1cmF0aW9uQWN0aXZhdGVkIjpmYWxzZSwiRGF0ZUZvcm1hdCI6eyIkcmVmIjoiMTQxOSJ9LCJXZWVrTnVtYmVyaW5nIjp7IiRpZCI6IjE0MjIiLCJGb3JtYXQiOjAsIklzVmlzaWJsZSI6ZmFsc2UsIkxhc3RLbm93blZpc2liaWxpdHlTdGF0ZSI6ZmFsc2V9LCJJZCI6IjI3NzIzZjdkLTg1MTYtNGEyZS04Y2VlLTc5OTBkODkxYzgzNiIsIkltcG9ydElkIjpudWxsLCJUaXRsZSI6IlByb2plY3RlZCBCYWxhbmNlIFNoZWV0IiwiTm90ZSI6bnVsbCwiSHlwZXJsaW5rIjp7IiRpZCI6IjE0MjMiLCJBZGRyZXNzIjpudWxsLCJTdWJBZGRyZXNzIjpudWxsfSwiSXNDaGFuZ2VkIjpmYWxzZSwiSXNOZXciOmZhbHNlfV0sIlN3aW1sYW5lcyI6W10sIk1zUHJvamVjdEl0ZW1zVHJlZSI6bnVsbCwiTWV0YWRhdGEiOnsiJGlkIjoiMTQyNC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ZDE3NWQ1NzUtYWFmZS00NTU0LWEzMDYtZGNlOThhNDkyMDJk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mYWxzZSxcIlNlZ21lbnRTZXBhcmF0b3JPcGFjaXR5XCI6MzAsXCJTaGFwZVwiOjM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zLjAsXCJMZWZ0XCI6MC4wLFwiUmlnaHRcIjowLjAsXCJCb3R0b21cIjozLjB9LFwiQmFja2dyb3VuZFwiOntcIiRpZFwiOlwiMzFcIixcIkNvbG9yXCI6e1wiJGlkXCI6XCIzMlwiLFwiQVwiOjI1NSxcIlJcIjo2OCxcIkdcIjo4NCxcIkJcIjoxMDZ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CxcIkdcIjowLFwiQlwiOjB9fSxcIkVsYXBzZWRUaW1lRm9ybWF0XCI6Mi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YsXCJTaGFwZVRoaWNrbmVzc1wiOjE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3LFwiR1wiOjEyNSxcIkJcIjo0O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MsXCJFbmREYXRlUG9zaXRpb25cIjozLFwiVGl0bGVQb3NpdGlvblwiOjIsXCJEdXJhdGlvblBvc2l0aW9uXCI6MCxcIlBlcmNlbnRhZ2VDb21wbGV0ZWRQb3NpdGlvblwiOjAsXCJTcGFjaW5nXCI6NS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TEyLFwiR1wiOjE3MyxcIkJcIjo3MX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dHJ1ZSxcIklzSXRhbGljXCI6ZmFsc2UsXCJJc1VuZGVybGluZWRcIjpmYWxzZX0sXCJGb3JlZ3JvdW5kXCI6e1wiJGlkXCI6XCI3NlwiLFwiQ29sb3JcIjp7XCIkaWRcIjpcIjc3XCIsXCJBXCI6MjU1LFwiUlwiOjI1NSxcIkdcIjoyNTUsXCJCXCI6MjU1fX0sXCJIb3Jpem9udGFsQWxpZ25tZW50XCI6MC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Y4LFwiR1wiOjg0LFwiQlwiOjEwNn19LFwiSG9yaXpvbnRhbEFsaWdubWVudFwiOjI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I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xMixcIkdcIjoxNzMsXCJCXCI6NzF9fSxcIklzVmlzaWJsZVwiOnRydWUsXCJXaWR0aFwiOjEzLjAsXCJIZWlnaHRcIjoxMy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MCxcIkdcIjowLFwiQlwiOjB9fSxcIkhvcml6b250YWxBbGlnbm1lbnRcIjowLFwiSXNWaXNpYmxlXCI6dHJ1ZX0sXCJEYXRlU3R5bGVcIjp7XCIkaWRcIjpcIjk5XCIsXCJGb250U2V0dGluZ3NcIjp7XCIkaWRcIjpcIjEwMFwiLFwiRm9udFNpemVcIjoxMCxcIkZvbnROYW1lXCI6XCJDYWxpYnJpXCIsXCJJc0JvbGRcIjpmYWxzZSxcIklzSXRhbGljXCI6ZmFsc2UsXCJJc1VuZGVybGluZWRcIjpmYWxzZX0sXCJGb3JlZ3JvdW5kXCI6e1wiJGlkXCI6XCIxMDFcIixcIkNvbG9yXCI6e1wiJGlkXCI6XCIxMDJcIixcIkFcIjoyNTUsXCJSXCI6NjgsXCJHXCI6ODQsXCJCXCI6MTA2fX0sXCJIb3Jpem9udGFsQWxpZ25tZW50XCI6MC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ixcIlNoYXBlU2l6ZVwiOjEsXCJEZXRhaWxzU3BhY2luZ1wiOjI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TEyLFwiR1wiOjE3MyxcIkJcIjo3MX19LFwiSXNWaXNpYmxlXCI6dHJ1ZSxcIldpZHRoXCI6MTMuMCxcIkhlaWdodFwiOjEz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kNhbGlicmlcIixcIklzQm9sZFwiOnRydWUsXCJJc0l0YWxpY1wiOmZhbHNlLFwiSXNVbmRlcmxpbmVkXCI6ZmFsc2V9LFwiRm9yZWdyb3VuZFwiOntcIiRpZFwiOlwiMTE4XCIsXCJDb2xvclwiOntcIiRpZFwiOlwiMTE5XCIsXCJBXCI6MjU1LFwiUlwiOjAsXCJHXCI6MCxcIkJcIjowfX0sXCJIb3Jpem9udGFsQWxpZ25tZW50XCI6MC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2OCxcIkdcIjo4NCxcIkJcIjoxMDZ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cwNjA5NDE4LWZhMzEtNDMzMy1hOTRjLWQxNWVmYWIzODYwZl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ExMixcIkdcIjoxNzMsXCJCXCI6NzF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TEyLFwiR1wiOjE3MyxcIkJcIjo3M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TEyLFwiR1wiOjE3MyxcIkJcIjo3M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xMTIsXCJHXCI6MTczLFwiQlwiOjcx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I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xMixcIkdcIjoxNzMsXCJCXCI6NzF9fSxcIklzVmlzaWJsZVwiOnRydWUsXCJXaWR0aFwiOjEzLjAsXCJIZWlnaHRcIjoxMy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EsXCJGb250TmFtZVwiOlwiQ2FsaWJyaVwiLFwiSXNCb2xkXCI6dHJ1ZSxcIklzSXRhbGljXCI6ZmFsc2UsXCJJc1VuZGVybGluZWRcIjpmYWxzZX0sXCJGb3JlZ3JvdW5kXCI6e1wiJGlkXCI6XCIxODZcIixcIkNvbG9yXCI6e1wiJGlkXCI6XCIxODdcIixcIkFcIjoyNTUsXCJSXCI6MCxcIkdcIjowLFwiQlwiOjB9fSxcIkhvcml6b250YWxBbGlnbm1lbnRcIjow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Y4LFwiR1wiOjg0LFwiQlwiOjEwNn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xLFwiU2hhcGVUaGlja25lc3NcIjow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csXCJHXCI6MTI1LFwiQlwiOjQ5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yxcIkVuZERhdGVQb3NpdGlvblwiOjMsXCJUaXRsZVBvc2l0aW9uXCI6NCxcIkR1cmF0aW9uUG9zaXRpb25cIjowLFwiUGVyY2VudGFnZUNvbXBsZXRlZFBvc2l0aW9uXCI6MC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xMTIsXCJHXCI6MTczLFwiQlwiOjcxfX0sXCJJc1Zpc2libGVcIjp0cnVlLFwiV2lkdGhcIjowLjAsXCJIZWlnaHRcIjoxMC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A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I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ExMixcIkdcIjoxNzMsXCJCXCI6NzF9fSxcIklzVmlzaWJsZVwiOnRydWUsXCJXaWR0aFwiOjEzLjAsXCJIZWlnaHRcIjoxMy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EsXCJGb250TmFtZVwiOlwiQ2FsaWJyaVwiLFwiSXNCb2xkXCI6dHJ1ZSxcIklzSXRhbGljXCI6ZmFsc2UsXCJJc1VuZGVybGluZWRcIjpmYWxzZX0sXCJGb3JlZ3JvdW5kXCI6e1wiJGlkXCI6XCIyMzlcIixcIkNvbG9yXCI6e1wiJGlkXCI6XCIyNDBcIixcIkFcIjoyNTUsXCJSXCI6MCxcIkdcIjowLFwiQlwiOjB9fSxcIkhvcml6b250YWxBbGlnbm1lbnRcIjow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dHJ1ZX0sXCJBY3Rpdml0eUxpbmVQYW5lbFN0eWxlXCI6e1wiJGlkXCI6XCIyNTFcIixcIkFjdGl2aXR5TGluZVN0eWxlXCI6e1wiJGlkXCI6XCIyNTJcIixcIkxpbmVDb2xvclwiOntcIiRpZFwiOlwiMjUzXCIsXCJDb2xvclwiOntcIiRpZFwiOlwiMjU0XCIsXCJBXCI6MzgsXCJSXCI6OTEsXCJHXCI6MTU1LFwiQlwiOjIxM319LFwiTGluZVdlaWdodFwiOjEuMCxcIkxpbmVUeXBlXCI6MH0sXCJJc1Zpc2libGVcIjp0cnVlfSxcIkRlZmF1bHREZXBlbmRlbmN5U3R5bGVcIjp7XCIkaWRcIjpcIjI1NVwiLFwiTGluZVN0eWxlXCI6e1wiJGlkXCI6XCIyNTZcIixcIkxpbmVDb2xvclwiOntcIiRpZFwiOlwiMjU3XCIsXCJDb2xvclwiOntcIiRpZFwiOlwiMjU4XCIsXCJBXCI6MjU1LFwiUlwiOjAsXCJHXCI6MCxcIkJcIjowfX0sXCJMaW5lV2VpZ2h0XCI6MS4wLFwiTGluZVR5cGVcIjowfSxcIkVuZEFycm93aGVhZExpbmVTdHlsZVwiOntcIiRpZFwiOlwiMjU5XCIsXCJLaW5kXCI6MSxcIldpZHRoXCI6MSxcIkxlbmd0aFwiOjB9LFwiQnJpbmdUb0Zyb250XCI6dHJ1ZSxcIlJhZGl1c1wiOjAuMH0sXCJDcml0aWNhbFBhdGhTdHlsZVwiOntcIiRpZFwiOlwiMjYwXCIsXCJDcml0aWNhbFBhdGhTdHlsZU9wdGlvbnNcIjoxNSxcIkxpbmVTdHlsZVwiOntcIiRpZFwiOlwiMjYxXCIsXCJMaW5lQ29sb3JcIjp7XCIkaWRcIjpcIjI2MlwiLFwiQ29sb3JcIjp7XCIkaWRcIjpcIjI2M1wiLFwiQVwiOjI1NSxcIlJcIjoyMjIsXCJHXCI6NTAsXCJCXCI6NTB9fSxcIkxpbmVXZWlnaHRcIjoxLjAsXCJMaW5lVHlwZVwiOjB9LFwiVGl0bGVGb3JlZ3JvdW5kXCI6e1wiJGlkXCI6XCIyNjRcIixcIkNvbG9yXCI6e1wiJGlkXCI6XCIyNjVcIixcIkFcIjoyNTUsXCJSXCI6MTc2LFwiR1wiOjE5LFwiQlwiOjI1fX0sXCJTaGFwZXNCYWNrZ3JvdW5kXCI6e1wiJGlkXCI6XCIyNjZcIixcIkNvbG9yXCI6e1wiJGlkXCI6XCIyNjdcIixcIkFcIjoyNTUsXCJSXCI6MjUzLFwiR1wiOjIwMyxcIkJcIjoyMDh9fSxcIlNoYXBlc0JvcmRlclN0eWxlXCI6e1wiJGlkXCI6XCIyNjhcIixcIkxpbmVDb2xvclwiOntcIiRpZFwiOlwiMjY5XCIsXCJDb2xvclwiOntcIiRpZFwiOlwiMjcwXCIsXCJBXCI6MjU1LFwiUlwiOjIyMixcIkdcIjo1MCxcIkJcIjo1MH19LFwiTGluZVdlaWdodFwiOjIuMCxcIkxpbmVUeXBlXCI6MH19LFwiUGFuZWxzU3BhY2luZ0RlZmluaXRpb25cIjp7XCIkaWRcIjpcIjI3MVwiLFwiU3BhY2luZ0Fib3ZlVGltZWJhbmRcIjoxNixcIlNwYWNpbmdCZWxvd1RpbWViYW5kXCI6MTYsXCJTcGFjaW5nQWJvdmVCZXR3ZWVuU3dpbWxhbmVzQW5kVGFza3NcIjoxNixcIlNwYWNpbmdCZWxvd0JldHdlZW5Td2ltbGFuZXNBbmRUYXNrc1wiOjE2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NSxcIkdcIjoyNTUsXCJCXCI6MjU1fSxcIkFjY2VudDJcIjp7XCIkaWRcIjpcIjI3NlwiLFwiQVwiOjI1NSxcIlJcIjo2OCxcIkdcIjo4NCxcIkJcIjoxMDZ9LFwiQWNjZW50M1wiOntcIiRpZFwiOlwiMjc3XCIsXCJBXCI6MjU1LFwiUlwiOjExMixcIkdcIjoxNzMsXCJCXCI6NzF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J9LCJTZXR0aW5ncyI6eyIkaWQiOiIxNDI1IiwiSW1wYU9wdGlvbnMiOnsiJGlkIjoiMTQyNi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MCwiRmlsZVBhdGgiOm51bGwsIlRpbWVDb25maWd1cmF0aW9uIjp7IiRpZCI6IjE0MjciLCJVc2VUaW1lIjpmYWxzZSwiV29ya0RheVN0YXJ0IjoiMDA6MDA6MDAiLCJXb3JrRGF5RW5kIjoiMjM6NTk6MDAifSwiTGFzdFVzZWRUZW1wbGF0ZUlkIjoiY2MyNmY4NjMtMjdjZS00ODBlLWE1ODktYjNmMTJmMmQ2ZWIwIiwiTGFzdFVzZWRUaGVtZURldGFpbHMiOnsiJGlkIjoiMTQyOCIsIklkIjoiZDE3NWQ1NzUtYWFmZS00NTU0LWEzMDYtZGNlOThhNDkyMDJkIiwiVGl0bGUiOiJVbnRpdGxlZCB0aGVtZSIsIkNhdGVnb3J5IjoyfSwiRmlyc3RXZWVrT2ZZZWFyIjowLCJQbGFjZU1pbGVzdG9uZUF0VGhlQmVnaW5uaW5nT2ZUaGVEYXkiOmZhbHNlLCJEZXBlbmRlbmN5U2NoZWR1bGluZ1NldHRpbmdzIjp7IiRpZCI6IjE0Mjk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11T00:00:00.0000000Z"/>
  <p:tag name="OTLENDDATE" val="2025-07-20T23:59:00.0000000Z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04T00:00:00.0000000Z"/>
  <p:tag name="OTLENDDATE" val="2025-07-02T23:59:00.0000000Z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5-20T00:00:00.0000000Z"/>
  <p:tag name="OTLENDDATE" val="2025-06-15T23:59:00.0000000Z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26T00:00:00.0000000Z"/>
  <p:tag name="OTLENDDATE" val="2025-08-20T23:59:00.0000000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7-04T00:00:00.0000000Z"/>
  <p:tag name="OTLENDDATE" val="2025-07-22T23:59:00.0000000Z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7-18T00:00:00.0000000Z"/>
  <p:tag name="OTLENDDATE" val="2025-07-30T23:59:00.0000000Z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6-26T00:00:00.0000000Z"/>
  <p:tag name="OTLENDDATE" val="2025-08-20T23:59:00.0000000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5-01T00:00:00.0000000Z"/>
  <p:tag name="OTLENDDATE" val="2025-08-31T23:59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5-01T00:00:00.0000000Z"/>
  <p:tag name="OTLENDDATE" val="2025-05-12T23:59:00.0000000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5-14T00:00:00.0000000Z"/>
  <p:tag name="OTLENDDATE" val="2025-06-08T23:59:00.0000000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3"/>
  <p:tag name="OTLMARKERSHAPE" val="OTL"/>
  <p:tag name="OTLTIMEBANDCULTUREINFO" val="en-US"/>
  <p:tag name="OTLTIMEBANDQUICKPOSITION" val="Custom"/>
  <p:tag name="OTLTIMEBANDTHREEDEFFECTS" val="Gel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oundedCornerRectangleTimeband"/>
  <p:tag name="OTLTIMEBANDSHAPEHEIGHT" val="20"/>
  <p:tag name="OTLTIMEBANDSHAPEPADDINGLEFT" val="0"/>
  <p:tag name="OTLTIMEBANDENDDATE" val="2025-08-31T23:59:00.000000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6-10T00:00:00.0000000Z"/>
  <p:tag name="OTLENDDATE" val="2025-07-02T23:59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7-04T00:00:00.0000000Z"/>
  <p:tag name="OTLENDDATE" val="2025-07-18T23:59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7-20T00:00:00.0000000Z"/>
  <p:tag name="OTLENDDATE" val="2025-08-08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8-10T00:00:00.0000000Z"/>
  <p:tag name="OTLENDDATE" val="2025-08-31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5-12T00:00:00.0000000Z"/>
  <p:tag name="OTLENDDATE" val="2025-07-20T23:59:00.0000000Z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5-05-12T00:00:00.0000000Z"/>
  <p:tag name="OTLENDDATE" val="2025-05-30T23:59:00.0000000Z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2018-06-12T13:00:15Z</dcterms:created>
  <dcterms:modified xsi:type="dcterms:W3CDTF">2024-10-14T12:26:35Z</dcterms:modified>
</cp:coreProperties>
</file>