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69" r:id="rId1"/>
  </p:sldMasterIdLst>
  <p:sldIdLst>
    <p:sldId id="268" r:id="rId2"/>
    <p:sldId id="27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3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289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057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444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760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052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0622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223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042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864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10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708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10/16/2024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280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59" Type="http://schemas.openxmlformats.org/officeDocument/2006/relationships/tags" Target="../tags/tag159.xml"/><Relationship Id="rId170" Type="http://schemas.openxmlformats.org/officeDocument/2006/relationships/tags" Target="../tags/tag170.xml"/><Relationship Id="rId191" Type="http://schemas.openxmlformats.org/officeDocument/2006/relationships/tags" Target="../tags/tag191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81" Type="http://schemas.openxmlformats.org/officeDocument/2006/relationships/tags" Target="../tags/tag181.xml"/><Relationship Id="rId22" Type="http://schemas.openxmlformats.org/officeDocument/2006/relationships/tags" Target="../tags/tag22.xml"/><Relationship Id="rId43" Type="http://schemas.openxmlformats.org/officeDocument/2006/relationships/tags" Target="../tags/tag43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39" Type="http://schemas.openxmlformats.org/officeDocument/2006/relationships/tags" Target="../tags/tag139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71" Type="http://schemas.openxmlformats.org/officeDocument/2006/relationships/tags" Target="../tags/tag171.xml"/><Relationship Id="rId192" Type="http://schemas.openxmlformats.org/officeDocument/2006/relationships/tags" Target="../tags/tag192.xml"/><Relationship Id="rId12" Type="http://schemas.openxmlformats.org/officeDocument/2006/relationships/tags" Target="../tags/tag12.xml"/><Relationship Id="rId33" Type="http://schemas.openxmlformats.org/officeDocument/2006/relationships/tags" Target="../tags/tag33.xml"/><Relationship Id="rId108" Type="http://schemas.openxmlformats.org/officeDocument/2006/relationships/tags" Target="../tags/tag108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5" Type="http://schemas.openxmlformats.org/officeDocument/2006/relationships/tags" Target="../tags/tag75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61" Type="http://schemas.openxmlformats.org/officeDocument/2006/relationships/tags" Target="../tags/tag161.xml"/><Relationship Id="rId182" Type="http://schemas.openxmlformats.org/officeDocument/2006/relationships/tags" Target="../tags/tag182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5" Type="http://schemas.openxmlformats.org/officeDocument/2006/relationships/tags" Target="../tags/tag65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51" Type="http://schemas.openxmlformats.org/officeDocument/2006/relationships/tags" Target="../tags/tag151.xml"/><Relationship Id="rId172" Type="http://schemas.openxmlformats.org/officeDocument/2006/relationships/tags" Target="../tags/tag172.xml"/><Relationship Id="rId193" Type="http://schemas.openxmlformats.org/officeDocument/2006/relationships/tags" Target="../tags/tag193.xml"/><Relationship Id="rId13" Type="http://schemas.openxmlformats.org/officeDocument/2006/relationships/tags" Target="../tags/tag13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tags" Target="../tags/tag188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162" Type="http://schemas.openxmlformats.org/officeDocument/2006/relationships/tags" Target="../tags/tag162.xml"/><Relationship Id="rId183" Type="http://schemas.openxmlformats.org/officeDocument/2006/relationships/tags" Target="../tags/tag183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4" Type="http://schemas.openxmlformats.org/officeDocument/2006/relationships/tags" Target="../tags/tag194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189" Type="http://schemas.openxmlformats.org/officeDocument/2006/relationships/tags" Target="../tags/tag189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79" Type="http://schemas.openxmlformats.org/officeDocument/2006/relationships/tags" Target="../tags/tag179.xml"/><Relationship Id="rId195" Type="http://schemas.openxmlformats.org/officeDocument/2006/relationships/slideLayout" Target="../slideLayouts/slideLayout6.xml"/><Relationship Id="rId190" Type="http://schemas.openxmlformats.org/officeDocument/2006/relationships/tags" Target="../tags/tag190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tags" Target="../tags/tag164.xml"/><Relationship Id="rId169" Type="http://schemas.openxmlformats.org/officeDocument/2006/relationships/tags" Target="../tags/tag169.xml"/><Relationship Id="rId185" Type="http://schemas.openxmlformats.org/officeDocument/2006/relationships/tags" Target="../tags/tag18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80" Type="http://schemas.openxmlformats.org/officeDocument/2006/relationships/tags" Target="../tags/tag180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75" Type="http://schemas.openxmlformats.org/officeDocument/2006/relationships/tags" Target="../tags/tag175.xml"/><Relationship Id="rId196" Type="http://schemas.openxmlformats.org/officeDocument/2006/relationships/image" Target="../media/image3.png"/><Relationship Id="rId16" Type="http://schemas.openxmlformats.org/officeDocument/2006/relationships/tags" Target="../tags/tag16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165" Type="http://schemas.openxmlformats.org/officeDocument/2006/relationships/tags" Target="../tags/tag165.xml"/><Relationship Id="rId186" Type="http://schemas.openxmlformats.org/officeDocument/2006/relationships/tags" Target="../tags/tag186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155" Type="http://schemas.openxmlformats.org/officeDocument/2006/relationships/tags" Target="../tags/tag155.xml"/><Relationship Id="rId176" Type="http://schemas.openxmlformats.org/officeDocument/2006/relationships/tags" Target="../tags/tag176.xml"/><Relationship Id="rId17" Type="http://schemas.openxmlformats.org/officeDocument/2006/relationships/tags" Target="../tags/tag17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24" Type="http://schemas.openxmlformats.org/officeDocument/2006/relationships/tags" Target="../tags/tag124.xml"/><Relationship Id="rId70" Type="http://schemas.openxmlformats.org/officeDocument/2006/relationships/tags" Target="../tags/tag70.xml"/><Relationship Id="rId91" Type="http://schemas.openxmlformats.org/officeDocument/2006/relationships/tags" Target="../tags/tag91.xml"/><Relationship Id="rId145" Type="http://schemas.openxmlformats.org/officeDocument/2006/relationships/tags" Target="../tags/tag145.xml"/><Relationship Id="rId166" Type="http://schemas.openxmlformats.org/officeDocument/2006/relationships/tags" Target="../tags/tag166.xml"/><Relationship Id="rId187" Type="http://schemas.openxmlformats.org/officeDocument/2006/relationships/tags" Target="../tags/tag187.xml"/><Relationship Id="rId1" Type="http://schemas.openxmlformats.org/officeDocument/2006/relationships/tags" Target="../tags/tag1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60" Type="http://schemas.openxmlformats.org/officeDocument/2006/relationships/tags" Target="../tags/tag60.xml"/><Relationship Id="rId81" Type="http://schemas.openxmlformats.org/officeDocument/2006/relationships/tags" Target="../tags/tag81.xml"/><Relationship Id="rId135" Type="http://schemas.openxmlformats.org/officeDocument/2006/relationships/tags" Target="../tags/tag135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8" Type="http://schemas.openxmlformats.org/officeDocument/2006/relationships/tags" Target="../tags/tag18.xml"/><Relationship Id="rId39" Type="http://schemas.openxmlformats.org/officeDocument/2006/relationships/tags" Target="../tags/tag3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EFEFE"/>
            </a:gs>
            <a:gs pos="100000">
              <a:srgbClr val="F7F7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7387" name="OTLSHAPE_T_ac44cd0eb22c47308182a388611b9c01_RightVerticalConnector3"/>
          <p:cNvCxnSpPr/>
          <p:nvPr>
            <p:custDataLst>
              <p:tags r:id="rId2"/>
            </p:custDataLst>
          </p:nvPr>
        </p:nvCxnSpPr>
        <p:spPr>
          <a:xfrm>
            <a:off x="11322862" y="5164237"/>
            <a:ext cx="0" cy="143785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86" name="OTLSHAPE_T_ac44cd0eb22c47308182a388611b9c01_RightVerticalConnector2"/>
          <p:cNvCxnSpPr/>
          <p:nvPr>
            <p:custDataLst>
              <p:tags r:id="rId3"/>
            </p:custDataLst>
          </p:nvPr>
        </p:nvCxnSpPr>
        <p:spPr>
          <a:xfrm>
            <a:off x="11322862" y="2299237"/>
            <a:ext cx="0" cy="2771570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85" name="OTLSHAPE_T_ac44cd0eb22c47308182a388611b9c01_RightVerticalConnector1"/>
          <p:cNvCxnSpPr/>
          <p:nvPr>
            <p:custDataLst>
              <p:tags r:id="rId4"/>
            </p:custDataLst>
          </p:nvPr>
        </p:nvCxnSpPr>
        <p:spPr>
          <a:xfrm>
            <a:off x="11322862" y="1882775"/>
            <a:ext cx="0" cy="182867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84" name="OTLSHAPE_T_ac44cd0eb22c47308182a388611b9c01_LeftVerticalConnector4"/>
          <p:cNvCxnSpPr/>
          <p:nvPr>
            <p:custDataLst>
              <p:tags r:id="rId5"/>
            </p:custDataLst>
          </p:nvPr>
        </p:nvCxnSpPr>
        <p:spPr>
          <a:xfrm>
            <a:off x="10805123" y="5171772"/>
            <a:ext cx="0" cy="136250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83" name="OTLSHAPE_T_ac44cd0eb22c47308182a388611b9c01_LeftVerticalConnector3"/>
          <p:cNvCxnSpPr/>
          <p:nvPr>
            <p:custDataLst>
              <p:tags r:id="rId6"/>
            </p:custDataLst>
          </p:nvPr>
        </p:nvCxnSpPr>
        <p:spPr>
          <a:xfrm>
            <a:off x="10805123" y="4973737"/>
            <a:ext cx="0" cy="80285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82" name="OTLSHAPE_T_ac44cd0eb22c47308182a388611b9c01_LeftVerticalConnector2"/>
          <p:cNvCxnSpPr/>
          <p:nvPr>
            <p:custDataLst>
              <p:tags r:id="rId7"/>
            </p:custDataLst>
          </p:nvPr>
        </p:nvCxnSpPr>
        <p:spPr>
          <a:xfrm>
            <a:off x="10805123" y="4800022"/>
            <a:ext cx="0" cy="80285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81" name="OTLSHAPE_T_ac44cd0eb22c47308182a388611b9c01_LeftVerticalConnector1"/>
          <p:cNvCxnSpPr/>
          <p:nvPr>
            <p:custDataLst>
              <p:tags r:id="rId8"/>
            </p:custDataLst>
          </p:nvPr>
        </p:nvCxnSpPr>
        <p:spPr>
          <a:xfrm>
            <a:off x="10805123" y="1882776"/>
            <a:ext cx="0" cy="2790247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80" name="OTLSHAPE_T_aff4f85554ec4b47aa4f95f7bf82da45_RightVerticalConnector2"/>
          <p:cNvCxnSpPr/>
          <p:nvPr>
            <p:custDataLst>
              <p:tags r:id="rId9"/>
            </p:custDataLst>
          </p:nvPr>
        </p:nvCxnSpPr>
        <p:spPr>
          <a:xfrm>
            <a:off x="11199587" y="2299238"/>
            <a:ext cx="0" cy="2818285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79" name="OTLSHAPE_T_aff4f85554ec4b47aa4f95f7bf82da45_RightVerticalConnector1"/>
          <p:cNvCxnSpPr/>
          <p:nvPr>
            <p:custDataLst>
              <p:tags r:id="rId10"/>
            </p:custDataLst>
          </p:nvPr>
        </p:nvCxnSpPr>
        <p:spPr>
          <a:xfrm>
            <a:off x="11199587" y="1882775"/>
            <a:ext cx="0" cy="182867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77" name="OTLSHAPE_T_aff4f85554ec4b47aa4f95f7bf82da45_LeftVerticalConnector2"/>
          <p:cNvCxnSpPr/>
          <p:nvPr>
            <p:custDataLst>
              <p:tags r:id="rId11"/>
            </p:custDataLst>
          </p:nvPr>
        </p:nvCxnSpPr>
        <p:spPr>
          <a:xfrm>
            <a:off x="10607882" y="4800022"/>
            <a:ext cx="0" cy="63500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76" name="OTLSHAPE_T_aff4f85554ec4b47aa4f95f7bf82da45_LeftVerticalConnector1"/>
          <p:cNvCxnSpPr/>
          <p:nvPr>
            <p:custDataLst>
              <p:tags r:id="rId12"/>
            </p:custDataLst>
          </p:nvPr>
        </p:nvCxnSpPr>
        <p:spPr>
          <a:xfrm>
            <a:off x="10607882" y="1882776"/>
            <a:ext cx="0" cy="2790247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75" name="OTLSHAPE_T_c0c055ad17264fdcbf213cf762b4470d_RightVerticalConnector2"/>
          <p:cNvCxnSpPr/>
          <p:nvPr>
            <p:custDataLst>
              <p:tags r:id="rId13"/>
            </p:custDataLst>
          </p:nvPr>
        </p:nvCxnSpPr>
        <p:spPr>
          <a:xfrm>
            <a:off x="10657175" y="4800022"/>
            <a:ext cx="0" cy="127000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74" name="OTLSHAPE_T_c0c055ad17264fdcbf213cf762b4470d_RightVerticalConnector1"/>
          <p:cNvCxnSpPr/>
          <p:nvPr>
            <p:custDataLst>
              <p:tags r:id="rId14"/>
            </p:custDataLst>
          </p:nvPr>
        </p:nvCxnSpPr>
        <p:spPr>
          <a:xfrm>
            <a:off x="10657175" y="1882776"/>
            <a:ext cx="0" cy="2790247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73" name="OTLSHAPE_T_c0c055ad17264fdcbf213cf762b4470d_LeftVerticalConnector2"/>
          <p:cNvCxnSpPr/>
          <p:nvPr>
            <p:custDataLst>
              <p:tags r:id="rId15"/>
            </p:custDataLst>
          </p:nvPr>
        </p:nvCxnSpPr>
        <p:spPr>
          <a:xfrm>
            <a:off x="10164090" y="4791026"/>
            <a:ext cx="0" cy="135996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72" name="OTLSHAPE_T_c0c055ad17264fdcbf213cf762b4470d_LeftVerticalConnector1"/>
          <p:cNvCxnSpPr/>
          <p:nvPr>
            <p:custDataLst>
              <p:tags r:id="rId16"/>
            </p:custDataLst>
          </p:nvPr>
        </p:nvCxnSpPr>
        <p:spPr>
          <a:xfrm>
            <a:off x="10164090" y="1882776"/>
            <a:ext cx="0" cy="2790247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71" name="OTLSHAPE_T_e0bf569c67854225a37d3ef8639d12e1_RightVerticalConnector1"/>
          <p:cNvCxnSpPr/>
          <p:nvPr>
            <p:custDataLst>
              <p:tags r:id="rId17"/>
            </p:custDataLst>
          </p:nvPr>
        </p:nvCxnSpPr>
        <p:spPr>
          <a:xfrm flipV="1">
            <a:off x="11045306" y="1882776"/>
            <a:ext cx="0" cy="2853747"/>
          </a:xfrm>
          <a:prstGeom prst="line">
            <a:avLst/>
          </a:prstGeom>
          <a:ln w="19050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69" name="OTLSHAPE_T_e0bf569c67854225a37d3ef8639d12e1_LeftVerticalConnector3"/>
          <p:cNvCxnSpPr/>
          <p:nvPr>
            <p:custDataLst>
              <p:tags r:id="rId18"/>
            </p:custDataLst>
          </p:nvPr>
        </p:nvCxnSpPr>
        <p:spPr>
          <a:xfrm>
            <a:off x="8789755" y="4419022"/>
            <a:ext cx="0" cy="63500"/>
          </a:xfrm>
          <a:prstGeom prst="line">
            <a:avLst/>
          </a:prstGeom>
          <a:ln w="19050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68" name="OTLSHAPE_T_e0bf569c67854225a37d3ef8639d12e1_LeftVerticalConnector2"/>
          <p:cNvCxnSpPr/>
          <p:nvPr>
            <p:custDataLst>
              <p:tags r:id="rId19"/>
            </p:custDataLst>
          </p:nvPr>
        </p:nvCxnSpPr>
        <p:spPr>
          <a:xfrm>
            <a:off x="8789755" y="4211737"/>
            <a:ext cx="0" cy="80285"/>
          </a:xfrm>
          <a:prstGeom prst="line">
            <a:avLst/>
          </a:prstGeom>
          <a:ln w="19050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67" name="OTLSHAPE_T_e0bf569c67854225a37d3ef8639d12e1_LeftVerticalConnector1"/>
          <p:cNvCxnSpPr/>
          <p:nvPr>
            <p:custDataLst>
              <p:tags r:id="rId20"/>
            </p:custDataLst>
          </p:nvPr>
        </p:nvCxnSpPr>
        <p:spPr>
          <a:xfrm>
            <a:off x="8789755" y="1882775"/>
            <a:ext cx="0" cy="2235532"/>
          </a:xfrm>
          <a:prstGeom prst="line">
            <a:avLst/>
          </a:prstGeom>
          <a:ln w="19050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66" name="OTLSHAPE_T_c9b8b49c43834683b4aa14b656629686_RightVerticalConnector4"/>
          <p:cNvCxnSpPr/>
          <p:nvPr>
            <p:custDataLst>
              <p:tags r:id="rId21"/>
            </p:custDataLst>
          </p:nvPr>
        </p:nvCxnSpPr>
        <p:spPr>
          <a:xfrm>
            <a:off x="8709423" y="4609522"/>
            <a:ext cx="0" cy="127000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65" name="OTLSHAPE_T_c9b8b49c43834683b4aa14b656629686_RightVerticalConnector3"/>
          <p:cNvCxnSpPr/>
          <p:nvPr>
            <p:custDataLst>
              <p:tags r:id="rId22"/>
            </p:custDataLst>
          </p:nvPr>
        </p:nvCxnSpPr>
        <p:spPr>
          <a:xfrm>
            <a:off x="8709423" y="4409772"/>
            <a:ext cx="0" cy="72750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64" name="OTLSHAPE_T_c9b8b49c43834683b4aa14b656629686_RightVerticalConnector2"/>
          <p:cNvCxnSpPr/>
          <p:nvPr>
            <p:custDataLst>
              <p:tags r:id="rId23"/>
            </p:custDataLst>
          </p:nvPr>
        </p:nvCxnSpPr>
        <p:spPr>
          <a:xfrm>
            <a:off x="8709423" y="4211737"/>
            <a:ext cx="0" cy="80285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63" name="OTLSHAPE_T_c9b8b49c43834683b4aa14b656629686_RightVerticalConnector1"/>
          <p:cNvCxnSpPr/>
          <p:nvPr>
            <p:custDataLst>
              <p:tags r:id="rId24"/>
            </p:custDataLst>
          </p:nvPr>
        </p:nvCxnSpPr>
        <p:spPr>
          <a:xfrm>
            <a:off x="8709423" y="1882775"/>
            <a:ext cx="0" cy="2235532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62" name="OTLSHAPE_T_c9b8b49c43834683b4aa14b656629686_LeftVerticalConnector3"/>
          <p:cNvCxnSpPr/>
          <p:nvPr>
            <p:custDataLst>
              <p:tags r:id="rId25"/>
            </p:custDataLst>
          </p:nvPr>
        </p:nvCxnSpPr>
        <p:spPr>
          <a:xfrm>
            <a:off x="6810998" y="4228522"/>
            <a:ext cx="0" cy="508000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61" name="OTLSHAPE_T_c9b8b49c43834683b4aa14b656629686_LeftVerticalConnector2"/>
          <p:cNvCxnSpPr/>
          <p:nvPr>
            <p:custDataLst>
              <p:tags r:id="rId26"/>
            </p:custDataLst>
          </p:nvPr>
        </p:nvCxnSpPr>
        <p:spPr>
          <a:xfrm>
            <a:off x="6810998" y="4029026"/>
            <a:ext cx="0" cy="72496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60" name="OTLSHAPE_T_c9b8b49c43834683b4aa14b656629686_LeftVerticalConnector1"/>
          <p:cNvCxnSpPr/>
          <p:nvPr>
            <p:custDataLst>
              <p:tags r:id="rId27"/>
            </p:custDataLst>
          </p:nvPr>
        </p:nvCxnSpPr>
        <p:spPr>
          <a:xfrm>
            <a:off x="6810998" y="1882776"/>
            <a:ext cx="0" cy="2028247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59" name="OTLSHAPE_T_d945728e96e844539b3c018c2be8a869_RightVerticalConnector1"/>
          <p:cNvCxnSpPr/>
          <p:nvPr>
            <p:custDataLst>
              <p:tags r:id="rId28"/>
            </p:custDataLst>
          </p:nvPr>
        </p:nvCxnSpPr>
        <p:spPr>
          <a:xfrm flipV="1">
            <a:off x="9744937" y="1882776"/>
            <a:ext cx="0" cy="257952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57" name="OTLSHAPE_T_d945728e96e844539b3c018c2be8a869_LeftVerticalConnector2"/>
          <p:cNvCxnSpPr/>
          <p:nvPr>
            <p:custDataLst>
              <p:tags r:id="rId29"/>
            </p:custDataLst>
          </p:nvPr>
        </p:nvCxnSpPr>
        <p:spPr>
          <a:xfrm>
            <a:off x="8339613" y="2358924"/>
            <a:ext cx="0" cy="1742598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56" name="OTLSHAPE_T_d945728e96e844539b3c018c2be8a869_LeftVerticalConnector1"/>
          <p:cNvCxnSpPr/>
          <p:nvPr>
            <p:custDataLst>
              <p:tags r:id="rId30"/>
            </p:custDataLst>
          </p:nvPr>
        </p:nvCxnSpPr>
        <p:spPr>
          <a:xfrm>
            <a:off x="8339613" y="1882777"/>
            <a:ext cx="0" cy="117967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55" name="OTLSHAPE_T_e5b62d684daf4c82817e64b1ee7394ac_RightVerticalConnector1"/>
          <p:cNvCxnSpPr/>
          <p:nvPr>
            <p:custDataLst>
              <p:tags r:id="rId31"/>
            </p:custDataLst>
          </p:nvPr>
        </p:nvCxnSpPr>
        <p:spPr>
          <a:xfrm flipV="1">
            <a:off x="9079249" y="1882776"/>
            <a:ext cx="0" cy="2472747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54" name="OTLSHAPE_T_e5b62d684daf4c82817e64b1ee7394ac_LeftVerticalConnector2"/>
          <p:cNvCxnSpPr/>
          <p:nvPr>
            <p:custDataLst>
              <p:tags r:id="rId32"/>
            </p:custDataLst>
          </p:nvPr>
        </p:nvCxnSpPr>
        <p:spPr>
          <a:xfrm>
            <a:off x="8167028" y="2358924"/>
            <a:ext cx="0" cy="1742598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53" name="OTLSHAPE_T_e5b62d684daf4c82817e64b1ee7394ac_LeftVerticalConnector1"/>
          <p:cNvCxnSpPr/>
          <p:nvPr>
            <p:custDataLst>
              <p:tags r:id="rId33"/>
            </p:custDataLst>
          </p:nvPr>
        </p:nvCxnSpPr>
        <p:spPr>
          <a:xfrm>
            <a:off x="8167028" y="1882777"/>
            <a:ext cx="0" cy="226975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52" name="OTLSHAPE_T_7ee9367d83e74312adaa6d4bcf222f75_RightVerticalConnector1"/>
          <p:cNvCxnSpPr/>
          <p:nvPr>
            <p:custDataLst>
              <p:tags r:id="rId34"/>
            </p:custDataLst>
          </p:nvPr>
        </p:nvCxnSpPr>
        <p:spPr>
          <a:xfrm>
            <a:off x="8555142" y="1882776"/>
            <a:ext cx="0" cy="226975"/>
          </a:xfrm>
          <a:prstGeom prst="line">
            <a:avLst/>
          </a:prstGeom>
          <a:ln w="19050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51" name="OTLSHAPE_T_7ee9367d83e74312adaa6d4bcf222f75_LeftVerticalConnector2"/>
          <p:cNvCxnSpPr/>
          <p:nvPr>
            <p:custDataLst>
              <p:tags r:id="rId35"/>
            </p:custDataLst>
          </p:nvPr>
        </p:nvCxnSpPr>
        <p:spPr>
          <a:xfrm>
            <a:off x="6472177" y="4029026"/>
            <a:ext cx="0" cy="135996"/>
          </a:xfrm>
          <a:prstGeom prst="line">
            <a:avLst/>
          </a:prstGeom>
          <a:ln w="19050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50" name="OTLSHAPE_T_7ee9367d83e74312adaa6d4bcf222f75_LeftVerticalConnector1"/>
          <p:cNvCxnSpPr/>
          <p:nvPr>
            <p:custDataLst>
              <p:tags r:id="rId36"/>
            </p:custDataLst>
          </p:nvPr>
        </p:nvCxnSpPr>
        <p:spPr>
          <a:xfrm>
            <a:off x="6472177" y="1882776"/>
            <a:ext cx="0" cy="2028247"/>
          </a:xfrm>
          <a:prstGeom prst="line">
            <a:avLst/>
          </a:prstGeom>
          <a:ln w="19050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49" name="OTLSHAPE_T_eb954275c5b54be590bee3d17b0ce8a3_RightVerticalConnector1"/>
          <p:cNvCxnSpPr/>
          <p:nvPr>
            <p:custDataLst>
              <p:tags r:id="rId37"/>
            </p:custDataLst>
          </p:nvPr>
        </p:nvCxnSpPr>
        <p:spPr>
          <a:xfrm flipV="1">
            <a:off x="7452013" y="1882776"/>
            <a:ext cx="0" cy="2091747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48" name="OTLSHAPE_T_eb954275c5b54be590bee3d17b0ce8a3_LeftVerticalConnector2"/>
          <p:cNvCxnSpPr/>
          <p:nvPr>
            <p:custDataLst>
              <p:tags r:id="rId38"/>
            </p:custDataLst>
          </p:nvPr>
        </p:nvCxnSpPr>
        <p:spPr>
          <a:xfrm>
            <a:off x="6071345" y="2358924"/>
            <a:ext cx="0" cy="1378383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47" name="OTLSHAPE_T_eb954275c5b54be590bee3d17b0ce8a3_LeftVerticalConnector1"/>
          <p:cNvCxnSpPr/>
          <p:nvPr>
            <p:custDataLst>
              <p:tags r:id="rId39"/>
            </p:custDataLst>
          </p:nvPr>
        </p:nvCxnSpPr>
        <p:spPr>
          <a:xfrm>
            <a:off x="6071345" y="1882776"/>
            <a:ext cx="0" cy="117967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46" name="OTLSHAPE_T_50df4adda29a494cbe0e9e846865986b_RightVerticalConnector2"/>
          <p:cNvCxnSpPr/>
          <p:nvPr>
            <p:custDataLst>
              <p:tags r:id="rId40"/>
            </p:custDataLst>
          </p:nvPr>
        </p:nvCxnSpPr>
        <p:spPr>
          <a:xfrm>
            <a:off x="5997363" y="2358924"/>
            <a:ext cx="0" cy="1378383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45" name="OTLSHAPE_T_50df4adda29a494cbe0e9e846865986b_RightVerticalConnector1"/>
          <p:cNvCxnSpPr/>
          <p:nvPr>
            <p:custDataLst>
              <p:tags r:id="rId41"/>
            </p:custDataLst>
          </p:nvPr>
        </p:nvCxnSpPr>
        <p:spPr>
          <a:xfrm>
            <a:off x="5997363" y="1882776"/>
            <a:ext cx="0" cy="117967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44" name="OTLSHAPE_T_50df4adda29a494cbe0e9e846865986b_LeftVerticalConnector5"/>
          <p:cNvCxnSpPr/>
          <p:nvPr>
            <p:custDataLst>
              <p:tags r:id="rId42"/>
            </p:custDataLst>
          </p:nvPr>
        </p:nvCxnSpPr>
        <p:spPr>
          <a:xfrm>
            <a:off x="4592039" y="3847522"/>
            <a:ext cx="0" cy="127000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43" name="OTLSHAPE_T_50df4adda29a494cbe0e9e846865986b_LeftVerticalConnector4"/>
          <p:cNvCxnSpPr/>
          <p:nvPr>
            <p:custDataLst>
              <p:tags r:id="rId43"/>
            </p:custDataLst>
          </p:nvPr>
        </p:nvCxnSpPr>
        <p:spPr>
          <a:xfrm>
            <a:off x="4592039" y="3640237"/>
            <a:ext cx="0" cy="80285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42" name="OTLSHAPE_T_50df4adda29a494cbe0e9e846865986b_LeftVerticalConnector3"/>
          <p:cNvCxnSpPr/>
          <p:nvPr>
            <p:custDataLst>
              <p:tags r:id="rId44"/>
            </p:custDataLst>
          </p:nvPr>
        </p:nvCxnSpPr>
        <p:spPr>
          <a:xfrm>
            <a:off x="4592039" y="3449737"/>
            <a:ext cx="0" cy="97070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41" name="OTLSHAPE_T_50df4adda29a494cbe0e9e846865986b_LeftVerticalConnector2"/>
          <p:cNvCxnSpPr/>
          <p:nvPr>
            <p:custDataLst>
              <p:tags r:id="rId45"/>
            </p:custDataLst>
          </p:nvPr>
        </p:nvCxnSpPr>
        <p:spPr>
          <a:xfrm>
            <a:off x="4592039" y="3276022"/>
            <a:ext cx="0" cy="80285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40" name="OTLSHAPE_T_50df4adda29a494cbe0e9e846865986b_LeftVerticalConnector1"/>
          <p:cNvCxnSpPr/>
          <p:nvPr>
            <p:custDataLst>
              <p:tags r:id="rId46"/>
            </p:custDataLst>
          </p:nvPr>
        </p:nvCxnSpPr>
        <p:spPr>
          <a:xfrm>
            <a:off x="4592039" y="1882776"/>
            <a:ext cx="0" cy="1266247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39" name="OTLSHAPE_T_dbc50318743f4d6ba995fb3e7b4187d7_RightVerticalConnector2"/>
          <p:cNvCxnSpPr/>
          <p:nvPr>
            <p:custDataLst>
              <p:tags r:id="rId47"/>
            </p:custDataLst>
          </p:nvPr>
        </p:nvCxnSpPr>
        <p:spPr>
          <a:xfrm>
            <a:off x="5744462" y="2358924"/>
            <a:ext cx="0" cy="790098"/>
          </a:xfrm>
          <a:prstGeom prst="line">
            <a:avLst/>
          </a:prstGeom>
          <a:ln w="19050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38" name="OTLSHAPE_T_dbc50318743f4d6ba995fb3e7b4187d7_RightVerticalConnector1"/>
          <p:cNvCxnSpPr/>
          <p:nvPr>
            <p:custDataLst>
              <p:tags r:id="rId48"/>
            </p:custDataLst>
          </p:nvPr>
        </p:nvCxnSpPr>
        <p:spPr>
          <a:xfrm>
            <a:off x="5744462" y="1882777"/>
            <a:ext cx="0" cy="117967"/>
          </a:xfrm>
          <a:prstGeom prst="line">
            <a:avLst/>
          </a:prstGeom>
          <a:ln w="19050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37" name="OTLSHAPE_T_dbc50318743f4d6ba995fb3e7b4187d7_LeftVerticalConnector2"/>
          <p:cNvCxnSpPr/>
          <p:nvPr>
            <p:custDataLst>
              <p:tags r:id="rId49"/>
            </p:custDataLst>
          </p:nvPr>
        </p:nvCxnSpPr>
        <p:spPr>
          <a:xfrm>
            <a:off x="4203908" y="3657022"/>
            <a:ext cx="0" cy="127000"/>
          </a:xfrm>
          <a:prstGeom prst="line">
            <a:avLst/>
          </a:prstGeom>
          <a:ln w="19050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36" name="OTLSHAPE_T_dbc50318743f4d6ba995fb3e7b4187d7_LeftVerticalConnector1"/>
          <p:cNvCxnSpPr/>
          <p:nvPr>
            <p:custDataLst>
              <p:tags r:id="rId50"/>
            </p:custDataLst>
          </p:nvPr>
        </p:nvCxnSpPr>
        <p:spPr>
          <a:xfrm>
            <a:off x="4203908" y="1882776"/>
            <a:ext cx="0" cy="1647247"/>
          </a:xfrm>
          <a:prstGeom prst="line">
            <a:avLst/>
          </a:prstGeom>
          <a:ln w="19050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35" name="OTLSHAPE_T_36f7818d01a140b58716a0eea4972425_RightVerticalConnector3"/>
          <p:cNvCxnSpPr/>
          <p:nvPr>
            <p:custDataLst>
              <p:tags r:id="rId51"/>
            </p:custDataLst>
          </p:nvPr>
        </p:nvCxnSpPr>
        <p:spPr>
          <a:xfrm>
            <a:off x="4345472" y="3449737"/>
            <a:ext cx="0" cy="143785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34" name="OTLSHAPE_T_36f7818d01a140b58716a0eea4972425_RightVerticalConnector2"/>
          <p:cNvCxnSpPr/>
          <p:nvPr>
            <p:custDataLst>
              <p:tags r:id="rId52"/>
            </p:custDataLst>
          </p:nvPr>
        </p:nvCxnSpPr>
        <p:spPr>
          <a:xfrm>
            <a:off x="4345472" y="3276022"/>
            <a:ext cx="0" cy="80285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33" name="OTLSHAPE_T_36f7818d01a140b58716a0eea4972425_RightVerticalConnector1"/>
          <p:cNvCxnSpPr/>
          <p:nvPr>
            <p:custDataLst>
              <p:tags r:id="rId53"/>
            </p:custDataLst>
          </p:nvPr>
        </p:nvCxnSpPr>
        <p:spPr>
          <a:xfrm>
            <a:off x="4345472" y="1882776"/>
            <a:ext cx="0" cy="1266247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31" name="OTLSHAPE_T_36f7818d01a140b58716a0eea4972425_LeftVerticalConnector2"/>
          <p:cNvCxnSpPr/>
          <p:nvPr>
            <p:custDataLst>
              <p:tags r:id="rId54"/>
            </p:custDataLst>
          </p:nvPr>
        </p:nvCxnSpPr>
        <p:spPr>
          <a:xfrm>
            <a:off x="3704456" y="2260436"/>
            <a:ext cx="0" cy="888586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30" name="OTLSHAPE_T_36f7818d01a140b58716a0eea4972425_LeftVerticalConnector1"/>
          <p:cNvCxnSpPr/>
          <p:nvPr>
            <p:custDataLst>
              <p:tags r:id="rId55"/>
            </p:custDataLst>
          </p:nvPr>
        </p:nvCxnSpPr>
        <p:spPr>
          <a:xfrm>
            <a:off x="3704456" y="1882776"/>
            <a:ext cx="0" cy="144066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29" name="OTLSHAPE_T_db52820e89624c2fa406876dab9b3660_RightVerticalConnector1"/>
          <p:cNvCxnSpPr/>
          <p:nvPr>
            <p:custDataLst>
              <p:tags r:id="rId56"/>
            </p:custDataLst>
          </p:nvPr>
        </p:nvCxnSpPr>
        <p:spPr>
          <a:xfrm flipV="1">
            <a:off x="4197541" y="1882776"/>
            <a:ext cx="0" cy="1520247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28" name="OTLSHAPE_T_db52820e89624c2fa406876dab9b3660_LeftVerticalConnector3"/>
          <p:cNvCxnSpPr/>
          <p:nvPr>
            <p:custDataLst>
              <p:tags r:id="rId57"/>
            </p:custDataLst>
          </p:nvPr>
        </p:nvCxnSpPr>
        <p:spPr>
          <a:xfrm>
            <a:off x="3260665" y="3267026"/>
            <a:ext cx="0" cy="135996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27" name="OTLSHAPE_T_db52820e89624c2fa406876dab9b3660_LeftVerticalConnector2"/>
          <p:cNvCxnSpPr/>
          <p:nvPr>
            <p:custDataLst>
              <p:tags r:id="rId58"/>
            </p:custDataLst>
          </p:nvPr>
        </p:nvCxnSpPr>
        <p:spPr>
          <a:xfrm>
            <a:off x="3260665" y="3068737"/>
            <a:ext cx="0" cy="80285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26" name="OTLSHAPE_T_db52820e89624c2fa406876dab9b3660_LeftVerticalConnector1"/>
          <p:cNvCxnSpPr/>
          <p:nvPr>
            <p:custDataLst>
              <p:tags r:id="rId59"/>
            </p:custDataLst>
          </p:nvPr>
        </p:nvCxnSpPr>
        <p:spPr>
          <a:xfrm>
            <a:off x="3260665" y="1882775"/>
            <a:ext cx="0" cy="1092532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25" name="OTLSHAPE_T_6a6e7149661c4d98ae22b9a84a20c0cd_RightVerticalConnector1"/>
          <p:cNvCxnSpPr/>
          <p:nvPr>
            <p:custDataLst>
              <p:tags r:id="rId60"/>
            </p:custDataLst>
          </p:nvPr>
        </p:nvCxnSpPr>
        <p:spPr>
          <a:xfrm flipV="1">
            <a:off x="5874087" y="1882777"/>
            <a:ext cx="0" cy="117967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24" name="OTLSHAPE_T_6a6e7149661c4d98ae22b9a84a20c0cd_LeftVerticalConnector1"/>
          <p:cNvCxnSpPr/>
          <p:nvPr>
            <p:custDataLst>
              <p:tags r:id="rId61"/>
            </p:custDataLst>
          </p:nvPr>
        </p:nvCxnSpPr>
        <p:spPr>
          <a:xfrm flipV="1">
            <a:off x="4222213" y="1882776"/>
            <a:ext cx="0" cy="1329747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23" name="OTLSHAPE_T_9cde6d5d307b4df7b1464248cab7fef6_RightVerticalConnector1"/>
          <p:cNvCxnSpPr/>
          <p:nvPr>
            <p:custDataLst>
              <p:tags r:id="rId62"/>
            </p:custDataLst>
          </p:nvPr>
        </p:nvCxnSpPr>
        <p:spPr>
          <a:xfrm flipV="1">
            <a:off x="4148231" y="1882776"/>
            <a:ext cx="0" cy="1329747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22" name="OTLSHAPE_T_9cde6d5d307b4df7b1464248cab7fef6_LeftVerticalConnector3"/>
          <p:cNvCxnSpPr/>
          <p:nvPr>
            <p:custDataLst>
              <p:tags r:id="rId63"/>
            </p:custDataLst>
          </p:nvPr>
        </p:nvCxnSpPr>
        <p:spPr>
          <a:xfrm>
            <a:off x="1855324" y="2895022"/>
            <a:ext cx="0" cy="317500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21" name="OTLSHAPE_T_9cde6d5d307b4df7b1464248cab7fef6_LeftVerticalConnector2"/>
          <p:cNvCxnSpPr/>
          <p:nvPr>
            <p:custDataLst>
              <p:tags r:id="rId64"/>
            </p:custDataLst>
          </p:nvPr>
        </p:nvCxnSpPr>
        <p:spPr>
          <a:xfrm>
            <a:off x="1855324" y="2695272"/>
            <a:ext cx="0" cy="72750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20" name="OTLSHAPE_T_9cde6d5d307b4df7b1464248cab7fef6_LeftVerticalConnector1"/>
          <p:cNvCxnSpPr/>
          <p:nvPr>
            <p:custDataLst>
              <p:tags r:id="rId65"/>
            </p:custDataLst>
          </p:nvPr>
        </p:nvCxnSpPr>
        <p:spPr>
          <a:xfrm>
            <a:off x="1855324" y="1882776"/>
            <a:ext cx="0" cy="694747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19" name="OTLSHAPE_T_a521783cf3084313af760cd9c2923e3c_RightVerticalConnector1"/>
          <p:cNvCxnSpPr/>
          <p:nvPr>
            <p:custDataLst>
              <p:tags r:id="rId66"/>
            </p:custDataLst>
          </p:nvPr>
        </p:nvCxnSpPr>
        <p:spPr>
          <a:xfrm flipV="1">
            <a:off x="3137372" y="1882776"/>
            <a:ext cx="0" cy="1139247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18" name="OTLSHAPE_T_a521783cf3084313af760cd9c2923e3c_LeftVerticalConnector3"/>
          <p:cNvCxnSpPr/>
          <p:nvPr>
            <p:custDataLst>
              <p:tags r:id="rId67"/>
            </p:custDataLst>
          </p:nvPr>
        </p:nvCxnSpPr>
        <p:spPr>
          <a:xfrm>
            <a:off x="2175840" y="2885772"/>
            <a:ext cx="0" cy="136250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17" name="OTLSHAPE_T_a521783cf3084313af760cd9c2923e3c_LeftVerticalConnector2"/>
          <p:cNvCxnSpPr/>
          <p:nvPr>
            <p:custDataLst>
              <p:tags r:id="rId68"/>
            </p:custDataLst>
          </p:nvPr>
        </p:nvCxnSpPr>
        <p:spPr>
          <a:xfrm>
            <a:off x="2175840" y="2687737"/>
            <a:ext cx="0" cy="80285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16" name="OTLSHAPE_T_a521783cf3084313af760cd9c2923e3c_LeftVerticalConnector1"/>
          <p:cNvCxnSpPr/>
          <p:nvPr>
            <p:custDataLst>
              <p:tags r:id="rId69"/>
            </p:custDataLst>
          </p:nvPr>
        </p:nvCxnSpPr>
        <p:spPr>
          <a:xfrm>
            <a:off x="2175840" y="1882775"/>
            <a:ext cx="0" cy="711532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15" name="OTLSHAPE_T_c3d685d5ae854fb185925e527e534f28_RightVerticalConnector1"/>
          <p:cNvCxnSpPr/>
          <p:nvPr>
            <p:custDataLst>
              <p:tags r:id="rId70"/>
            </p:custDataLst>
          </p:nvPr>
        </p:nvCxnSpPr>
        <p:spPr>
          <a:xfrm flipV="1">
            <a:off x="2545650" y="1882776"/>
            <a:ext cx="0" cy="948747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044" name="OTLSHAPE_T_c3d685d5ae854fb185925e527e534f28_LeftVerticalConnector2"/>
          <p:cNvCxnSpPr/>
          <p:nvPr>
            <p:custDataLst>
              <p:tags r:id="rId71"/>
            </p:custDataLst>
          </p:nvPr>
        </p:nvCxnSpPr>
        <p:spPr>
          <a:xfrm>
            <a:off x="1682739" y="2695272"/>
            <a:ext cx="0" cy="136250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043" name="OTLSHAPE_T_c3d685d5ae854fb185925e527e534f28_LeftVerticalConnector1"/>
          <p:cNvCxnSpPr/>
          <p:nvPr>
            <p:custDataLst>
              <p:tags r:id="rId72"/>
            </p:custDataLst>
          </p:nvPr>
        </p:nvCxnSpPr>
        <p:spPr>
          <a:xfrm>
            <a:off x="1682739" y="2076450"/>
            <a:ext cx="0" cy="501072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042" name="OTLSHAPE_T_f3c770d8a6a24238a57b373ef9984550_RightVerticalConnector1"/>
          <p:cNvCxnSpPr/>
          <p:nvPr>
            <p:custDataLst>
              <p:tags r:id="rId73"/>
            </p:custDataLst>
          </p:nvPr>
        </p:nvCxnSpPr>
        <p:spPr>
          <a:xfrm flipV="1">
            <a:off x="2101858" y="1882776"/>
            <a:ext cx="0" cy="758247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040" name="OTLSHAPE_T_f3c770d8a6a24238a57b373ef9984550_LeftVerticalConnector1"/>
          <p:cNvCxnSpPr/>
          <p:nvPr>
            <p:custDataLst>
              <p:tags r:id="rId74"/>
            </p:custDataLst>
          </p:nvPr>
        </p:nvCxnSpPr>
        <p:spPr>
          <a:xfrm>
            <a:off x="1436188" y="1882776"/>
            <a:ext cx="0" cy="182867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T_ac44cd0eb22c47308182a388611b9c01_HorizontalConnector1"/>
          <p:cNvCxnSpPr/>
          <p:nvPr>
            <p:custDataLst>
              <p:tags r:id="rId75"/>
            </p:custDataLst>
          </p:nvPr>
        </p:nvCxnSpPr>
        <p:spPr>
          <a:xfrm>
            <a:off x="946574" y="5308022"/>
            <a:ext cx="9858549" cy="0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T_aff4f85554ec4b47aa4f95f7bf82da45_HorizontalConnector1"/>
          <p:cNvCxnSpPr/>
          <p:nvPr>
            <p:custDataLst>
              <p:tags r:id="rId76"/>
            </p:custDataLst>
          </p:nvPr>
        </p:nvCxnSpPr>
        <p:spPr>
          <a:xfrm>
            <a:off x="834220" y="5117522"/>
            <a:ext cx="9773662" cy="0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_c0c055ad17264fdcbf213cf762b4470d_HorizontalConnector1"/>
          <p:cNvCxnSpPr/>
          <p:nvPr>
            <p:custDataLst>
              <p:tags r:id="rId77"/>
            </p:custDataLst>
          </p:nvPr>
        </p:nvCxnSpPr>
        <p:spPr>
          <a:xfrm>
            <a:off x="1229783" y="4927022"/>
            <a:ext cx="8934307" cy="0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T_d945728e96e844539b3c018c2be8a869_HorizontalConnector1"/>
          <p:cNvCxnSpPr/>
          <p:nvPr>
            <p:custDataLst>
              <p:tags r:id="rId78"/>
            </p:custDataLst>
          </p:nvPr>
        </p:nvCxnSpPr>
        <p:spPr>
          <a:xfrm>
            <a:off x="659595" y="4546022"/>
            <a:ext cx="7680018" cy="0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_e5b62d684daf4c82817e64b1ee7394ac_HorizontalConnector1"/>
          <p:cNvCxnSpPr/>
          <p:nvPr>
            <p:custDataLst>
              <p:tags r:id="rId79"/>
            </p:custDataLst>
          </p:nvPr>
        </p:nvCxnSpPr>
        <p:spPr>
          <a:xfrm>
            <a:off x="766064" y="4355522"/>
            <a:ext cx="7400964" cy="0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T_7ee9367d83e74312adaa6d4bcf222f75_HorizontalConnector1"/>
          <p:cNvCxnSpPr/>
          <p:nvPr>
            <p:custDataLst>
              <p:tags r:id="rId80"/>
            </p:custDataLst>
          </p:nvPr>
        </p:nvCxnSpPr>
        <p:spPr>
          <a:xfrm>
            <a:off x="445220" y="4165022"/>
            <a:ext cx="6020607" cy="0"/>
          </a:xfrm>
          <a:prstGeom prst="line">
            <a:avLst/>
          </a:prstGeom>
          <a:ln w="19050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T_dbc50318743f4d6ba995fb3e7b4187d7_HorizontalConnector1"/>
          <p:cNvCxnSpPr/>
          <p:nvPr>
            <p:custDataLst>
              <p:tags r:id="rId81"/>
            </p:custDataLst>
          </p:nvPr>
        </p:nvCxnSpPr>
        <p:spPr>
          <a:xfrm>
            <a:off x="445220" y="3784022"/>
            <a:ext cx="3752338" cy="0"/>
          </a:xfrm>
          <a:prstGeom prst="line">
            <a:avLst/>
          </a:prstGeom>
          <a:ln w="19050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OTLSHAPE_T_36f7818d01a140b58716a0eea4972425_HorizontalConnector1"/>
          <p:cNvCxnSpPr/>
          <p:nvPr>
            <p:custDataLst>
              <p:tags r:id="rId82"/>
            </p:custDataLst>
          </p:nvPr>
        </p:nvCxnSpPr>
        <p:spPr>
          <a:xfrm>
            <a:off x="725551" y="3593522"/>
            <a:ext cx="2978905" cy="0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_db52820e89624c2fa406876dab9b3660_HorizontalConnector1"/>
          <p:cNvCxnSpPr/>
          <p:nvPr>
            <p:custDataLst>
              <p:tags r:id="rId83"/>
            </p:custDataLst>
          </p:nvPr>
        </p:nvCxnSpPr>
        <p:spPr>
          <a:xfrm>
            <a:off x="558462" y="3403022"/>
            <a:ext cx="2702203" cy="0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T_a521783cf3084313af760cd9c2923e3c_HorizontalConnector1"/>
          <p:cNvCxnSpPr/>
          <p:nvPr>
            <p:custDataLst>
              <p:tags r:id="rId84"/>
            </p:custDataLst>
          </p:nvPr>
        </p:nvCxnSpPr>
        <p:spPr>
          <a:xfrm>
            <a:off x="702352" y="3022022"/>
            <a:ext cx="1473488" cy="0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_c3d685d5ae854fb185925e527e534f28_HorizontalConnector1"/>
          <p:cNvCxnSpPr/>
          <p:nvPr>
            <p:custDataLst>
              <p:tags r:id="rId85"/>
            </p:custDataLst>
          </p:nvPr>
        </p:nvCxnSpPr>
        <p:spPr>
          <a:xfrm>
            <a:off x="592370" y="2831522"/>
            <a:ext cx="1090368" cy="0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OTLSHAPE_T_f3c770d8a6a24238a57b373ef9984550_HorizontalConnector1"/>
          <p:cNvCxnSpPr/>
          <p:nvPr>
            <p:custDataLst>
              <p:tags r:id="rId86"/>
            </p:custDataLst>
          </p:nvPr>
        </p:nvCxnSpPr>
        <p:spPr>
          <a:xfrm>
            <a:off x="715814" y="2641022"/>
            <a:ext cx="720373" cy="0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M_d86e152a27904588aa6294779e1dfbe9_Connector1"/>
          <p:cNvCxnSpPr/>
          <p:nvPr>
            <p:custDataLst>
              <p:tags r:id="rId87"/>
            </p:custDataLst>
          </p:nvPr>
        </p:nvCxnSpPr>
        <p:spPr>
          <a:xfrm>
            <a:off x="11347518" y="1908175"/>
            <a:ext cx="0" cy="157467"/>
          </a:xfrm>
          <a:prstGeom prst="line">
            <a:avLst/>
          </a:prstGeom>
          <a:ln w="9525" cap="flat" cmpd="sng" algn="ctr">
            <a:solidFill>
              <a:srgbClr val="F49D0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OTLSHAPE_M_e1997830e9164f1897ba2794adf520f5_Connector1"/>
          <p:cNvCxnSpPr/>
          <p:nvPr>
            <p:custDataLst>
              <p:tags r:id="rId88"/>
            </p:custDataLst>
          </p:nvPr>
        </p:nvCxnSpPr>
        <p:spPr>
          <a:xfrm>
            <a:off x="1288240" y="1908175"/>
            <a:ext cx="0" cy="157467"/>
          </a:xfrm>
          <a:prstGeom prst="line">
            <a:avLst/>
          </a:prstGeom>
          <a:ln w="9525" cap="flat" cmpd="sng" algn="ctr">
            <a:solidFill>
              <a:srgbClr val="F49D0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M_dbb50f5633bf443f924a9b2a6c194bf9_Connector1"/>
          <p:cNvCxnSpPr/>
          <p:nvPr>
            <p:custDataLst>
              <p:tags r:id="rId89"/>
            </p:custDataLst>
          </p:nvPr>
        </p:nvCxnSpPr>
        <p:spPr>
          <a:xfrm>
            <a:off x="9597006" y="1908175"/>
            <a:ext cx="0" cy="232552"/>
          </a:xfrm>
          <a:prstGeom prst="line">
            <a:avLst/>
          </a:prstGeom>
          <a:ln w="9525" cap="flat" cmpd="sng" algn="ctr">
            <a:solidFill>
              <a:srgbClr val="F49D00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T_e0bf569c67854225a37d3ef8639d12e1_LeftVerticalConnector4">
            <a:extLst>
              <a:ext uri="{FF2B5EF4-FFF2-40B4-BE49-F238E27FC236}">
                <a16:creationId xmlns:a16="http://schemas.microsoft.com/office/drawing/2014/main" id="{FF703ABE-FA74-7B8B-BC0A-4116E4E69510}"/>
              </a:ext>
            </a:extLst>
          </p:cNvPr>
          <p:cNvCxnSpPr/>
          <p:nvPr>
            <p:custDataLst>
              <p:tags r:id="rId90"/>
            </p:custDataLst>
          </p:nvPr>
        </p:nvCxnSpPr>
        <p:spPr>
          <a:xfrm>
            <a:off x="8789755" y="4609522"/>
            <a:ext cx="0" cy="127000"/>
          </a:xfrm>
          <a:prstGeom prst="line">
            <a:avLst/>
          </a:prstGeom>
          <a:ln w="19050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OTLSHAPE_T_aff4f85554ec4b47aa4f95f7bf82da45_LeftVerticalConnector3">
            <a:extLst>
              <a:ext uri="{FF2B5EF4-FFF2-40B4-BE49-F238E27FC236}">
                <a16:creationId xmlns:a16="http://schemas.microsoft.com/office/drawing/2014/main" id="{38E82728-FF67-F56E-53EC-5849AE8F3B27}"/>
              </a:ext>
            </a:extLst>
          </p:cNvPr>
          <p:cNvCxnSpPr/>
          <p:nvPr>
            <p:custDataLst>
              <p:tags r:id="rId91"/>
            </p:custDataLst>
          </p:nvPr>
        </p:nvCxnSpPr>
        <p:spPr>
          <a:xfrm>
            <a:off x="10607882" y="4990522"/>
            <a:ext cx="0" cy="127000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T_f3c770d8a6a24238a57b373ef9984550_LeftVerticalConnector2">
            <a:extLst>
              <a:ext uri="{FF2B5EF4-FFF2-40B4-BE49-F238E27FC236}">
                <a16:creationId xmlns:a16="http://schemas.microsoft.com/office/drawing/2014/main" id="{2C3C3032-8075-E06C-BB8F-07B7DCC328E2}"/>
              </a:ext>
            </a:extLst>
          </p:cNvPr>
          <p:cNvCxnSpPr/>
          <p:nvPr>
            <p:custDataLst>
              <p:tags r:id="rId92"/>
            </p:custDataLst>
          </p:nvPr>
        </p:nvCxnSpPr>
        <p:spPr>
          <a:xfrm>
            <a:off x="1436188" y="2299237"/>
            <a:ext cx="0" cy="341785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T_6a6e7149661c4d98ae22b9a84a20c0cd_RightVerticalConnector2">
            <a:extLst>
              <a:ext uri="{FF2B5EF4-FFF2-40B4-BE49-F238E27FC236}">
                <a16:creationId xmlns:a16="http://schemas.microsoft.com/office/drawing/2014/main" id="{BEC3B126-B14F-A149-F98F-11F459219755}"/>
              </a:ext>
            </a:extLst>
          </p:cNvPr>
          <p:cNvCxnSpPr/>
          <p:nvPr>
            <p:custDataLst>
              <p:tags r:id="rId93"/>
            </p:custDataLst>
          </p:nvPr>
        </p:nvCxnSpPr>
        <p:spPr>
          <a:xfrm>
            <a:off x="5874087" y="2358924"/>
            <a:ext cx="0" cy="853598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OTLSHAPE_T_36f7818d01a140b58716a0eea4972425_LeftVerticalConnector3">
            <a:extLst>
              <a:ext uri="{FF2B5EF4-FFF2-40B4-BE49-F238E27FC236}">
                <a16:creationId xmlns:a16="http://schemas.microsoft.com/office/drawing/2014/main" id="{FF6AD0FD-D2CF-23D1-FB4D-58E41774236E}"/>
              </a:ext>
            </a:extLst>
          </p:cNvPr>
          <p:cNvCxnSpPr/>
          <p:nvPr>
            <p:custDataLst>
              <p:tags r:id="rId94"/>
            </p:custDataLst>
          </p:nvPr>
        </p:nvCxnSpPr>
        <p:spPr>
          <a:xfrm>
            <a:off x="3704456" y="3276022"/>
            <a:ext cx="0" cy="63500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T_36f7818d01a140b58716a0eea4972425_LeftVerticalConnector4">
            <a:extLst>
              <a:ext uri="{FF2B5EF4-FFF2-40B4-BE49-F238E27FC236}">
                <a16:creationId xmlns:a16="http://schemas.microsoft.com/office/drawing/2014/main" id="{9952AAE4-1A31-C859-E559-4C1168DC5A32}"/>
              </a:ext>
            </a:extLst>
          </p:cNvPr>
          <p:cNvCxnSpPr/>
          <p:nvPr>
            <p:custDataLst>
              <p:tags r:id="rId95"/>
            </p:custDataLst>
          </p:nvPr>
        </p:nvCxnSpPr>
        <p:spPr>
          <a:xfrm>
            <a:off x="3704456" y="3457272"/>
            <a:ext cx="0" cy="136250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T_dbc50318743f4d6ba995fb3e7b4187d7_RightVerticalConnector3">
            <a:extLst>
              <a:ext uri="{FF2B5EF4-FFF2-40B4-BE49-F238E27FC236}">
                <a16:creationId xmlns:a16="http://schemas.microsoft.com/office/drawing/2014/main" id="{98E6F237-37CA-45F2-B232-5B4165BFFC80}"/>
              </a:ext>
            </a:extLst>
          </p:cNvPr>
          <p:cNvCxnSpPr/>
          <p:nvPr>
            <p:custDataLst>
              <p:tags r:id="rId96"/>
            </p:custDataLst>
          </p:nvPr>
        </p:nvCxnSpPr>
        <p:spPr>
          <a:xfrm>
            <a:off x="5744462" y="3276022"/>
            <a:ext cx="0" cy="508000"/>
          </a:xfrm>
          <a:prstGeom prst="line">
            <a:avLst/>
          </a:prstGeom>
          <a:ln w="19050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T_50df4adda29a494cbe0e9e846865986b_RightVerticalConnector3">
            <a:extLst>
              <a:ext uri="{FF2B5EF4-FFF2-40B4-BE49-F238E27FC236}">
                <a16:creationId xmlns:a16="http://schemas.microsoft.com/office/drawing/2014/main" id="{2AE91543-6C22-49DB-45FC-F229DDAB3D89}"/>
              </a:ext>
            </a:extLst>
          </p:cNvPr>
          <p:cNvCxnSpPr/>
          <p:nvPr>
            <p:custDataLst>
              <p:tags r:id="rId97"/>
            </p:custDataLst>
          </p:nvPr>
        </p:nvCxnSpPr>
        <p:spPr>
          <a:xfrm>
            <a:off x="5997363" y="3830737"/>
            <a:ext cx="0" cy="143785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T_eb954275c5b54be590bee3d17b0ce8a3_LeftVerticalConnector3">
            <a:extLst>
              <a:ext uri="{FF2B5EF4-FFF2-40B4-BE49-F238E27FC236}">
                <a16:creationId xmlns:a16="http://schemas.microsoft.com/office/drawing/2014/main" id="{B11D3162-F429-DBD8-C3BD-21A34FDA3F6B}"/>
              </a:ext>
            </a:extLst>
          </p:cNvPr>
          <p:cNvCxnSpPr/>
          <p:nvPr>
            <p:custDataLst>
              <p:tags r:id="rId98"/>
            </p:custDataLst>
          </p:nvPr>
        </p:nvCxnSpPr>
        <p:spPr>
          <a:xfrm>
            <a:off x="6071345" y="3830737"/>
            <a:ext cx="0" cy="143785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OTLSHAPE_T_7ee9367d83e74312adaa6d4bcf222f75_RightVerticalConnector2">
            <a:extLst>
              <a:ext uri="{FF2B5EF4-FFF2-40B4-BE49-F238E27FC236}">
                <a16:creationId xmlns:a16="http://schemas.microsoft.com/office/drawing/2014/main" id="{03EFC275-338A-0B09-F614-FAB59931CA56}"/>
              </a:ext>
            </a:extLst>
          </p:cNvPr>
          <p:cNvCxnSpPr/>
          <p:nvPr>
            <p:custDataLst>
              <p:tags r:id="rId99"/>
            </p:custDataLst>
          </p:nvPr>
        </p:nvCxnSpPr>
        <p:spPr>
          <a:xfrm>
            <a:off x="8555142" y="2358924"/>
            <a:ext cx="0" cy="1806098"/>
          </a:xfrm>
          <a:prstGeom prst="line">
            <a:avLst/>
          </a:prstGeom>
          <a:ln w="19050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OTLSHAPE_T_e5b62d684daf4c82817e64b1ee7394ac_LeftVerticalConnector3">
            <a:extLst>
              <a:ext uri="{FF2B5EF4-FFF2-40B4-BE49-F238E27FC236}">
                <a16:creationId xmlns:a16="http://schemas.microsoft.com/office/drawing/2014/main" id="{A4402CDB-A04B-CEDA-804D-FD973B4E0AC3}"/>
              </a:ext>
            </a:extLst>
          </p:cNvPr>
          <p:cNvCxnSpPr/>
          <p:nvPr>
            <p:custDataLst>
              <p:tags r:id="rId100"/>
            </p:custDataLst>
          </p:nvPr>
        </p:nvCxnSpPr>
        <p:spPr>
          <a:xfrm>
            <a:off x="8167028" y="4228522"/>
            <a:ext cx="0" cy="127000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OTLSHAPE_T_d945728e96e844539b3c018c2be8a869_LeftVerticalConnector3">
            <a:extLst>
              <a:ext uri="{FF2B5EF4-FFF2-40B4-BE49-F238E27FC236}">
                <a16:creationId xmlns:a16="http://schemas.microsoft.com/office/drawing/2014/main" id="{E0BBABAC-CFD9-27A2-2C9A-95E58795942F}"/>
              </a:ext>
            </a:extLst>
          </p:cNvPr>
          <p:cNvCxnSpPr/>
          <p:nvPr>
            <p:custDataLst>
              <p:tags r:id="rId101"/>
            </p:custDataLst>
          </p:nvPr>
        </p:nvCxnSpPr>
        <p:spPr>
          <a:xfrm>
            <a:off x="8339613" y="4228522"/>
            <a:ext cx="0" cy="63500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OTLSHAPE_T_d945728e96e844539b3c018c2be8a869_LeftVerticalConnector4">
            <a:extLst>
              <a:ext uri="{FF2B5EF4-FFF2-40B4-BE49-F238E27FC236}">
                <a16:creationId xmlns:a16="http://schemas.microsoft.com/office/drawing/2014/main" id="{FD0F9137-2C65-F2FC-392F-0D8091BD12BE}"/>
              </a:ext>
            </a:extLst>
          </p:cNvPr>
          <p:cNvCxnSpPr/>
          <p:nvPr>
            <p:custDataLst>
              <p:tags r:id="rId102"/>
            </p:custDataLst>
          </p:nvPr>
        </p:nvCxnSpPr>
        <p:spPr>
          <a:xfrm>
            <a:off x="8339613" y="4419022"/>
            <a:ext cx="0" cy="127000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OTLSHAPE_T_d945728e96e844539b3c018c2be8a869_RightVerticalConnector2">
            <a:extLst>
              <a:ext uri="{FF2B5EF4-FFF2-40B4-BE49-F238E27FC236}">
                <a16:creationId xmlns:a16="http://schemas.microsoft.com/office/drawing/2014/main" id="{4D3106D0-E1FD-C5B0-8C55-D153AD6574D6}"/>
              </a:ext>
            </a:extLst>
          </p:cNvPr>
          <p:cNvCxnSpPr/>
          <p:nvPr>
            <p:custDataLst>
              <p:tags r:id="rId103"/>
            </p:custDataLst>
          </p:nvPr>
        </p:nvCxnSpPr>
        <p:spPr>
          <a:xfrm>
            <a:off x="9744937" y="2374322"/>
            <a:ext cx="0" cy="2171700"/>
          </a:xfrm>
          <a:prstGeom prst="line">
            <a:avLst/>
          </a:prstGeom>
          <a:ln w="9525" cap="flat" cmpd="sng" algn="ctr">
            <a:solidFill>
              <a:srgbClr val="EEECE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/>
          <p:cNvSpPr/>
          <p:nvPr>
            <p:custDataLst>
              <p:tags r:id="rId104"/>
            </p:custDataLst>
          </p:nvPr>
        </p:nvSpPr>
        <p:spPr>
          <a:xfrm>
            <a:off x="844465" y="1628775"/>
            <a:ext cx="10515600" cy="254000"/>
          </a:xfrm>
          <a:prstGeom prst="roundRect">
            <a:avLst/>
          </a:prstGeom>
          <a:gradFill flip="none" rotWithShape="1">
            <a:gsLst>
              <a:gs pos="0">
                <a:srgbClr val="A72F0E"/>
              </a:gs>
              <a:gs pos="100000">
                <a:srgbClr val="7F220B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ElapsedTime"/>
          <p:cNvSpPr/>
          <p:nvPr>
            <p:custDataLst>
              <p:tags r:id="rId105"/>
            </p:custDataLst>
          </p:nvPr>
        </p:nvSpPr>
        <p:spPr>
          <a:xfrm>
            <a:off x="844465" y="1628775"/>
            <a:ext cx="863600" cy="254000"/>
          </a:xfrm>
          <a:prstGeom prst="roundRect">
            <a:avLst/>
          </a:prstGeom>
          <a:solidFill>
            <a:srgbClr val="FF8427">
              <a:alpha val="30196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w="12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TB_00000000000000000000000000000000_TodayMarkerShape"/>
          <p:cNvSpPr/>
          <p:nvPr>
            <p:custDataLst>
              <p:tags r:id="rId106"/>
            </p:custDataLst>
          </p:nvPr>
        </p:nvSpPr>
        <p:spPr>
          <a:xfrm>
            <a:off x="1664692" y="1882775"/>
            <a:ext cx="76200" cy="84667"/>
          </a:xfrm>
          <a:prstGeom prst="triangle">
            <a:avLst/>
          </a:prstGeom>
          <a:solidFill>
            <a:srgbClr val="B64926"/>
          </a:solidFill>
          <a:ln w="12700" cap="flat" cmpd="sng" algn="ctr">
            <a:noFill/>
            <a:prstDash val="solid"/>
            <a:miter lim="800000"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Text"/>
          <p:cNvSpPr txBox="1"/>
          <p:nvPr>
            <p:custDataLst>
              <p:tags r:id="rId107"/>
            </p:custDataLst>
          </p:nvPr>
        </p:nvSpPr>
        <p:spPr>
          <a:xfrm>
            <a:off x="1568283" y="1967442"/>
            <a:ext cx="267702" cy="109008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700">
                <a:solidFill>
                  <a:schemeClr val="dk1"/>
                </a:solidFill>
                <a:latin typeface="Century Gothic" panose="020B0502020202020204" pitchFamily="34" charset="0"/>
              </a:rPr>
              <a:t>Today</a:t>
            </a:r>
          </a:p>
        </p:txBody>
      </p:sp>
      <p:sp>
        <p:nvSpPr>
          <p:cNvPr id="8" name="OTLSHAPE_TB_00000000000000000000000000000000_TimescaleInterval1"/>
          <p:cNvSpPr txBox="1"/>
          <p:nvPr>
            <p:custDataLst>
              <p:tags r:id="rId108"/>
            </p:custDataLst>
          </p:nvPr>
        </p:nvSpPr>
        <p:spPr>
          <a:xfrm>
            <a:off x="907965" y="1685713"/>
            <a:ext cx="193964" cy="14012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b="1" spc="-14">
                <a:solidFill>
                  <a:schemeClr val="lt1"/>
                </a:solidFill>
                <a:latin typeface="Century Gothic" panose="020B0502020202020204" pitchFamily="34" charset="0"/>
              </a:rPr>
              <a:t>Jun</a:t>
            </a:r>
          </a:p>
        </p:txBody>
      </p:sp>
      <p:sp>
        <p:nvSpPr>
          <p:cNvPr id="9" name="OTLSHAPE_TB_00000000000000000000000000000000_TimescaleInterval2"/>
          <p:cNvSpPr txBox="1"/>
          <p:nvPr>
            <p:custDataLst>
              <p:tags r:id="rId109"/>
            </p:custDataLst>
          </p:nvPr>
        </p:nvSpPr>
        <p:spPr>
          <a:xfrm>
            <a:off x="2411926" y="1685713"/>
            <a:ext cx="228600" cy="14012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b="1" spc="-14">
                <a:solidFill>
                  <a:schemeClr val="lt1"/>
                </a:solidFill>
                <a:latin typeface="Century Gothic" panose="020B0502020202020204" pitchFamily="34" charset="0"/>
              </a:rPr>
              <a:t>Aug</a:t>
            </a:r>
          </a:p>
        </p:txBody>
      </p:sp>
      <p:sp>
        <p:nvSpPr>
          <p:cNvPr id="10" name="OTLSHAPE_TB_00000000000000000000000000000000_TimescaleInterval3"/>
          <p:cNvSpPr txBox="1"/>
          <p:nvPr>
            <p:custDataLst>
              <p:tags r:id="rId110"/>
            </p:custDataLst>
          </p:nvPr>
        </p:nvSpPr>
        <p:spPr>
          <a:xfrm>
            <a:off x="3915887" y="1685713"/>
            <a:ext cx="205184" cy="14012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b="1" spc="-14">
                <a:solidFill>
                  <a:schemeClr val="lt1"/>
                </a:solidFill>
                <a:latin typeface="Century Gothic" panose="020B0502020202020204" pitchFamily="34" charset="0"/>
              </a:rPr>
              <a:t>Oct</a:t>
            </a:r>
          </a:p>
        </p:txBody>
      </p:sp>
      <p:sp>
        <p:nvSpPr>
          <p:cNvPr id="11" name="OTLSHAPE_TB_00000000000000000000000000000000_TimescaleInterval4"/>
          <p:cNvSpPr txBox="1"/>
          <p:nvPr>
            <p:custDataLst>
              <p:tags r:id="rId111"/>
            </p:custDataLst>
          </p:nvPr>
        </p:nvSpPr>
        <p:spPr>
          <a:xfrm>
            <a:off x="5419847" y="1685713"/>
            <a:ext cx="228600" cy="14012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b="1" spc="-12">
                <a:solidFill>
                  <a:schemeClr val="lt1"/>
                </a:solidFill>
                <a:latin typeface="Century Gothic" panose="020B0502020202020204" pitchFamily="34" charset="0"/>
              </a:rPr>
              <a:t>Dec</a:t>
            </a:r>
          </a:p>
        </p:txBody>
      </p:sp>
      <p:sp>
        <p:nvSpPr>
          <p:cNvPr id="12" name="OTLSHAPE_TB_00000000000000000000000000000000_TimescaleInterval5"/>
          <p:cNvSpPr txBox="1"/>
          <p:nvPr>
            <p:custDataLst>
              <p:tags r:id="rId112"/>
            </p:custDataLst>
          </p:nvPr>
        </p:nvSpPr>
        <p:spPr>
          <a:xfrm>
            <a:off x="6948463" y="1685713"/>
            <a:ext cx="206788" cy="14012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b="1" spc="-16">
                <a:solidFill>
                  <a:schemeClr val="lt1"/>
                </a:solidFill>
                <a:latin typeface="Century Gothic" panose="020B0502020202020204" pitchFamily="34" charset="0"/>
              </a:rPr>
              <a:t>Feb</a:t>
            </a:r>
          </a:p>
        </p:txBody>
      </p:sp>
      <p:sp>
        <p:nvSpPr>
          <p:cNvPr id="13" name="OTLSHAPE_TB_00000000000000000000000000000000_TimescaleInterval6"/>
          <p:cNvSpPr txBox="1"/>
          <p:nvPr>
            <p:custDataLst>
              <p:tags r:id="rId113"/>
            </p:custDataLst>
          </p:nvPr>
        </p:nvSpPr>
        <p:spPr>
          <a:xfrm>
            <a:off x="8403113" y="1685713"/>
            <a:ext cx="198772" cy="14012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b="1" spc="-14">
                <a:solidFill>
                  <a:schemeClr val="lt1"/>
                </a:solidFill>
                <a:latin typeface="Century Gothic" panose="020B0502020202020204" pitchFamily="34" charset="0"/>
              </a:rPr>
              <a:t>Apr</a:t>
            </a:r>
          </a:p>
        </p:txBody>
      </p:sp>
      <p:sp>
        <p:nvSpPr>
          <p:cNvPr id="14" name="OTLSHAPE_TB_00000000000000000000000000000000_TimescaleInterval7"/>
          <p:cNvSpPr txBox="1"/>
          <p:nvPr>
            <p:custDataLst>
              <p:tags r:id="rId114"/>
            </p:custDataLst>
          </p:nvPr>
        </p:nvSpPr>
        <p:spPr>
          <a:xfrm>
            <a:off x="9907074" y="1685713"/>
            <a:ext cx="193964" cy="14012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b="1" spc="-14">
                <a:solidFill>
                  <a:schemeClr val="lt1"/>
                </a:solidFill>
                <a:latin typeface="Century Gothic" panose="020B0502020202020204" pitchFamily="34" charset="0"/>
              </a:rPr>
              <a:t>Jun</a:t>
            </a:r>
          </a:p>
        </p:txBody>
      </p:sp>
      <p:sp>
        <p:nvSpPr>
          <p:cNvPr id="15" name="OTLSHAPE_TB_00000000000000000000000000000000_ScaleMarking1"/>
          <p:cNvSpPr txBox="1"/>
          <p:nvPr>
            <p:custDataLst>
              <p:tags r:id="rId115"/>
            </p:custDataLst>
          </p:nvPr>
        </p:nvSpPr>
        <p:spPr>
          <a:xfrm>
            <a:off x="907965" y="1488652"/>
            <a:ext cx="255455" cy="14012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b="1" spc="-8">
                <a:solidFill>
                  <a:srgbClr val="A72F0E"/>
                </a:solidFill>
                <a:latin typeface="Century Gothic" panose="020B0502020202020204" pitchFamily="34" charset="0"/>
              </a:rPr>
              <a:t>2024</a:t>
            </a:r>
          </a:p>
        </p:txBody>
      </p:sp>
      <p:sp>
        <p:nvSpPr>
          <p:cNvPr id="16" name="OTLSHAPE_TB_00000000000000000000000000000000_ScaleMarking2"/>
          <p:cNvSpPr txBox="1"/>
          <p:nvPr>
            <p:custDataLst>
              <p:tags r:id="rId116"/>
            </p:custDataLst>
          </p:nvPr>
        </p:nvSpPr>
        <p:spPr>
          <a:xfrm>
            <a:off x="6948463" y="1488652"/>
            <a:ext cx="255455" cy="14012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900" b="1" spc="-8">
                <a:solidFill>
                  <a:srgbClr val="A72F0E"/>
                </a:solidFill>
                <a:latin typeface="Century Gothic" panose="020B0502020202020204" pitchFamily="34" charset="0"/>
              </a:rPr>
              <a:t>2025</a:t>
            </a:r>
          </a:p>
        </p:txBody>
      </p:sp>
      <p:sp>
        <p:nvSpPr>
          <p:cNvPr id="47406" name="OTLSHAPE_T_f3c770d8a6a24238a57b373ef9984550_Shape"/>
          <p:cNvSpPr/>
          <p:nvPr>
            <p:custDataLst>
              <p:tags r:id="rId117"/>
            </p:custDataLst>
          </p:nvPr>
        </p:nvSpPr>
        <p:spPr>
          <a:xfrm>
            <a:off x="1436188" y="2577522"/>
            <a:ext cx="673100" cy="127000"/>
          </a:xfrm>
          <a:prstGeom prst="roundRect">
            <a:avLst/>
          </a:prstGeom>
          <a:solidFill>
            <a:srgbClr val="50504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414" name="OTLSHAPE_T_c3d685d5ae854fb185925e527e534f28_Shape"/>
          <p:cNvSpPr/>
          <p:nvPr>
            <p:custDataLst>
              <p:tags r:id="rId118"/>
            </p:custDataLst>
          </p:nvPr>
        </p:nvSpPr>
        <p:spPr>
          <a:xfrm>
            <a:off x="1682739" y="2768022"/>
            <a:ext cx="863600" cy="127000"/>
          </a:xfrm>
          <a:prstGeom prst="roundRect">
            <a:avLst/>
          </a:prstGeom>
          <a:solidFill>
            <a:srgbClr val="B2260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422" name="OTLSHAPE_T_a521783cf3084313af760cd9c2923e3c_Shape"/>
          <p:cNvSpPr/>
          <p:nvPr>
            <p:custDataLst>
              <p:tags r:id="rId119"/>
            </p:custDataLst>
          </p:nvPr>
        </p:nvSpPr>
        <p:spPr>
          <a:xfrm>
            <a:off x="2175840" y="2958522"/>
            <a:ext cx="965200" cy="127000"/>
          </a:xfrm>
          <a:prstGeom prst="roundRect">
            <a:avLst/>
          </a:prstGeom>
          <a:solidFill>
            <a:srgbClr val="50504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430" name="OTLSHAPE_T_9cde6d5d307b4df7b1464248cab7fef6_Shape"/>
          <p:cNvSpPr/>
          <p:nvPr>
            <p:custDataLst>
              <p:tags r:id="rId120"/>
            </p:custDataLst>
          </p:nvPr>
        </p:nvSpPr>
        <p:spPr>
          <a:xfrm>
            <a:off x="1855324" y="3149022"/>
            <a:ext cx="2298700" cy="127000"/>
          </a:xfrm>
          <a:prstGeom prst="roundRect">
            <a:avLst/>
          </a:prstGeom>
          <a:solidFill>
            <a:srgbClr val="B2260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438" name="OTLSHAPE_T_6a6e7149661c4d98ae22b9a84a20c0cd_Shape"/>
          <p:cNvSpPr/>
          <p:nvPr>
            <p:custDataLst>
              <p:tags r:id="rId121"/>
            </p:custDataLst>
          </p:nvPr>
        </p:nvSpPr>
        <p:spPr>
          <a:xfrm>
            <a:off x="4222213" y="3149022"/>
            <a:ext cx="1663700" cy="127000"/>
          </a:xfrm>
          <a:prstGeom prst="roundRect">
            <a:avLst/>
          </a:prstGeom>
          <a:solidFill>
            <a:srgbClr val="50504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446" name="OTLSHAPE_T_db52820e89624c2fa406876dab9b3660_Shape"/>
          <p:cNvSpPr/>
          <p:nvPr>
            <p:custDataLst>
              <p:tags r:id="rId122"/>
            </p:custDataLst>
          </p:nvPr>
        </p:nvSpPr>
        <p:spPr>
          <a:xfrm>
            <a:off x="3260665" y="3339522"/>
            <a:ext cx="939800" cy="127000"/>
          </a:xfrm>
          <a:prstGeom prst="roundRect">
            <a:avLst/>
          </a:prstGeom>
          <a:solidFill>
            <a:srgbClr val="B2260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454" name="OTLSHAPE_T_36f7818d01a140b58716a0eea4972425_Shape"/>
          <p:cNvSpPr/>
          <p:nvPr>
            <p:custDataLst>
              <p:tags r:id="rId123"/>
            </p:custDataLst>
          </p:nvPr>
        </p:nvSpPr>
        <p:spPr>
          <a:xfrm>
            <a:off x="3704456" y="3530022"/>
            <a:ext cx="647700" cy="127000"/>
          </a:xfrm>
          <a:prstGeom prst="roundRect">
            <a:avLst/>
          </a:prstGeom>
          <a:solidFill>
            <a:srgbClr val="50504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462" name="OTLSHAPE_T_dbc50318743f4d6ba995fb3e7b4187d7_Shape"/>
          <p:cNvSpPr/>
          <p:nvPr>
            <p:custDataLst>
              <p:tags r:id="rId124"/>
            </p:custDataLst>
          </p:nvPr>
        </p:nvSpPr>
        <p:spPr>
          <a:xfrm>
            <a:off x="4197558" y="3720522"/>
            <a:ext cx="1562100" cy="127000"/>
          </a:xfrm>
          <a:prstGeom prst="roundRect">
            <a:avLst/>
          </a:prstGeom>
          <a:solidFill>
            <a:srgbClr val="B2260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470" name="OTLSHAPE_T_50df4adda29a494cbe0e9e846865986b_Shape"/>
          <p:cNvSpPr/>
          <p:nvPr>
            <p:custDataLst>
              <p:tags r:id="rId125"/>
            </p:custDataLst>
          </p:nvPr>
        </p:nvSpPr>
        <p:spPr>
          <a:xfrm>
            <a:off x="4592039" y="3911022"/>
            <a:ext cx="1409700" cy="127000"/>
          </a:xfrm>
          <a:prstGeom prst="roundRect">
            <a:avLst/>
          </a:prstGeom>
          <a:solidFill>
            <a:srgbClr val="50504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478" name="OTLSHAPE_T_eb954275c5b54be590bee3d17b0ce8a3_Shape"/>
          <p:cNvSpPr/>
          <p:nvPr>
            <p:custDataLst>
              <p:tags r:id="rId126"/>
            </p:custDataLst>
          </p:nvPr>
        </p:nvSpPr>
        <p:spPr>
          <a:xfrm>
            <a:off x="6071345" y="3911022"/>
            <a:ext cx="1384300" cy="127000"/>
          </a:xfrm>
          <a:prstGeom prst="roundRect">
            <a:avLst/>
          </a:prstGeom>
          <a:solidFill>
            <a:srgbClr val="B2260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486" name="OTLSHAPE_T_7ee9367d83e74312adaa6d4bcf222f75_Shape"/>
          <p:cNvSpPr/>
          <p:nvPr>
            <p:custDataLst>
              <p:tags r:id="rId127"/>
            </p:custDataLst>
          </p:nvPr>
        </p:nvSpPr>
        <p:spPr>
          <a:xfrm>
            <a:off x="6465827" y="4101522"/>
            <a:ext cx="2108200" cy="127000"/>
          </a:xfrm>
          <a:prstGeom prst="roundRect">
            <a:avLst/>
          </a:prstGeom>
          <a:solidFill>
            <a:srgbClr val="50504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494" name="OTLSHAPE_T_e5b62d684daf4c82817e64b1ee7394ac_Shape"/>
          <p:cNvSpPr/>
          <p:nvPr>
            <p:custDataLst>
              <p:tags r:id="rId128"/>
            </p:custDataLst>
          </p:nvPr>
        </p:nvSpPr>
        <p:spPr>
          <a:xfrm>
            <a:off x="8167028" y="4292022"/>
            <a:ext cx="914400" cy="127000"/>
          </a:xfrm>
          <a:prstGeom prst="roundRect">
            <a:avLst/>
          </a:prstGeom>
          <a:solidFill>
            <a:srgbClr val="B2260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502" name="OTLSHAPE_T_d945728e96e844539b3c018c2be8a869_Shape"/>
          <p:cNvSpPr/>
          <p:nvPr>
            <p:custDataLst>
              <p:tags r:id="rId129"/>
            </p:custDataLst>
          </p:nvPr>
        </p:nvSpPr>
        <p:spPr>
          <a:xfrm>
            <a:off x="8339613" y="4482522"/>
            <a:ext cx="1409700" cy="127000"/>
          </a:xfrm>
          <a:prstGeom prst="roundRect">
            <a:avLst/>
          </a:prstGeom>
          <a:solidFill>
            <a:srgbClr val="50504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510" name="OTLSHAPE_T_c9b8b49c43834683b4aa14b656629686_Shape"/>
          <p:cNvSpPr/>
          <p:nvPr>
            <p:custDataLst>
              <p:tags r:id="rId130"/>
            </p:custDataLst>
          </p:nvPr>
        </p:nvSpPr>
        <p:spPr>
          <a:xfrm>
            <a:off x="6810998" y="4673022"/>
            <a:ext cx="1905000" cy="127000"/>
          </a:xfrm>
          <a:prstGeom prst="roundRect">
            <a:avLst/>
          </a:prstGeom>
          <a:solidFill>
            <a:srgbClr val="B2260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518" name="OTLSHAPE_T_e0bf569c67854225a37d3ef8639d12e1_Shape"/>
          <p:cNvSpPr/>
          <p:nvPr>
            <p:custDataLst>
              <p:tags r:id="rId131"/>
            </p:custDataLst>
          </p:nvPr>
        </p:nvSpPr>
        <p:spPr>
          <a:xfrm>
            <a:off x="8783405" y="4673022"/>
            <a:ext cx="2273300" cy="127000"/>
          </a:xfrm>
          <a:prstGeom prst="roundRect">
            <a:avLst/>
          </a:prstGeom>
          <a:solidFill>
            <a:srgbClr val="50504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526" name="OTLSHAPE_T_c0c055ad17264fdcbf213cf762b4470d_Shape"/>
          <p:cNvSpPr/>
          <p:nvPr>
            <p:custDataLst>
              <p:tags r:id="rId132"/>
            </p:custDataLst>
          </p:nvPr>
        </p:nvSpPr>
        <p:spPr>
          <a:xfrm>
            <a:off x="10164090" y="4863522"/>
            <a:ext cx="495300" cy="127000"/>
          </a:xfrm>
          <a:prstGeom prst="roundRect">
            <a:avLst/>
          </a:prstGeom>
          <a:solidFill>
            <a:srgbClr val="B2260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534" name="OTLSHAPE_T_aff4f85554ec4b47aa4f95f7bf82da45_Shape"/>
          <p:cNvSpPr/>
          <p:nvPr>
            <p:custDataLst>
              <p:tags r:id="rId133"/>
            </p:custDataLst>
          </p:nvPr>
        </p:nvSpPr>
        <p:spPr>
          <a:xfrm>
            <a:off x="10607882" y="5054022"/>
            <a:ext cx="596900" cy="127000"/>
          </a:xfrm>
          <a:prstGeom prst="roundRect">
            <a:avLst/>
          </a:prstGeom>
          <a:solidFill>
            <a:srgbClr val="50504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542" name="OTLSHAPE_T_ac44cd0eb22c47308182a388611b9c01_Shape"/>
          <p:cNvSpPr/>
          <p:nvPr>
            <p:custDataLst>
              <p:tags r:id="rId134"/>
            </p:custDataLst>
          </p:nvPr>
        </p:nvSpPr>
        <p:spPr>
          <a:xfrm>
            <a:off x="10805123" y="5244522"/>
            <a:ext cx="520700" cy="127000"/>
          </a:xfrm>
          <a:prstGeom prst="roundRect">
            <a:avLst/>
          </a:prstGeom>
          <a:solidFill>
            <a:srgbClr val="B2260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411" name="OTLSHAPE_T_f3c770d8a6a24238a57b373ef9984550_JoinedDate"/>
          <p:cNvSpPr txBox="1"/>
          <p:nvPr>
            <p:custDataLst>
              <p:tags r:id="rId135"/>
            </p:custDataLst>
          </p:nvPr>
        </p:nvSpPr>
        <p:spPr>
          <a:xfrm>
            <a:off x="2152658" y="2594307"/>
            <a:ext cx="393700" cy="9343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600">
                <a:solidFill>
                  <a:srgbClr val="E84C22"/>
                </a:solidFill>
                <a:latin typeface="Century Gothic" panose="020B0502020202020204" pitchFamily="34" charset="0"/>
              </a:rPr>
              <a:t>6/25 - 7/21</a:t>
            </a:r>
          </a:p>
        </p:txBody>
      </p:sp>
      <p:sp>
        <p:nvSpPr>
          <p:cNvPr id="47412" name="OTLSHAPE_T_f3c770d8a6a24238a57b373ef9984550_Duration"/>
          <p:cNvSpPr txBox="1"/>
          <p:nvPr>
            <p:custDataLst>
              <p:tags r:id="rId136"/>
            </p:custDataLst>
          </p:nvPr>
        </p:nvSpPr>
        <p:spPr>
          <a:xfrm>
            <a:off x="1633027" y="2586772"/>
            <a:ext cx="2794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rgbClr val="EEECE1"/>
                </a:solidFill>
                <a:latin typeface="Calibri" panose="020F0502020204030204" pitchFamily="34" charset="0"/>
              </a:rPr>
              <a:t>27 days</a:t>
            </a:r>
          </a:p>
        </p:txBody>
      </p:sp>
      <p:sp>
        <p:nvSpPr>
          <p:cNvPr id="47413" name="OTLSHAPE_T_f3c770d8a6a24238a57b373ef9984550_Title"/>
          <p:cNvSpPr txBox="1"/>
          <p:nvPr>
            <p:custDataLst>
              <p:tags r:id="rId137"/>
            </p:custDataLst>
          </p:nvPr>
        </p:nvSpPr>
        <p:spPr>
          <a:xfrm>
            <a:off x="127000" y="2586518"/>
            <a:ext cx="596900" cy="10900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 dirty="0">
                <a:solidFill>
                  <a:srgbClr val="505046"/>
                </a:solidFill>
                <a:latin typeface="Century Gothic" panose="020B0502020202020204" pitchFamily="34" charset="0"/>
              </a:rPr>
              <a:t>Requirements</a:t>
            </a:r>
          </a:p>
        </p:txBody>
      </p:sp>
      <p:sp>
        <p:nvSpPr>
          <p:cNvPr id="47419" name="OTLSHAPE_T_c3d685d5ae854fb185925e527e534f28_JoinedDate"/>
          <p:cNvSpPr txBox="1"/>
          <p:nvPr>
            <p:custDataLst>
              <p:tags r:id="rId138"/>
            </p:custDataLst>
          </p:nvPr>
        </p:nvSpPr>
        <p:spPr>
          <a:xfrm>
            <a:off x="2596450" y="2784807"/>
            <a:ext cx="304800" cy="9343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600">
                <a:solidFill>
                  <a:srgbClr val="E84C22"/>
                </a:solidFill>
                <a:latin typeface="Century Gothic" panose="020B0502020202020204" pitchFamily="34" charset="0"/>
              </a:rPr>
              <a:t>7/5 - 8/8</a:t>
            </a:r>
          </a:p>
        </p:txBody>
      </p:sp>
      <p:sp>
        <p:nvSpPr>
          <p:cNvPr id="47420" name="OTLSHAPE_T_c3d685d5ae854fb185925e527e534f28_Duration"/>
          <p:cNvSpPr txBox="1"/>
          <p:nvPr>
            <p:custDataLst>
              <p:tags r:id="rId139"/>
            </p:custDataLst>
          </p:nvPr>
        </p:nvSpPr>
        <p:spPr>
          <a:xfrm>
            <a:off x="1978198" y="2777272"/>
            <a:ext cx="2794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rgbClr val="EEECE1"/>
                </a:solidFill>
                <a:latin typeface="Calibri" panose="020F0502020204030204" pitchFamily="34" charset="0"/>
              </a:rPr>
              <a:t>35 days</a:t>
            </a:r>
          </a:p>
        </p:txBody>
      </p:sp>
      <p:sp>
        <p:nvSpPr>
          <p:cNvPr id="47421" name="OTLSHAPE_T_c3d685d5ae854fb185925e527e534f28_Title"/>
          <p:cNvSpPr txBox="1"/>
          <p:nvPr>
            <p:custDataLst>
              <p:tags r:id="rId140"/>
            </p:custDataLst>
          </p:nvPr>
        </p:nvSpPr>
        <p:spPr>
          <a:xfrm>
            <a:off x="127000" y="2777018"/>
            <a:ext cx="469900" cy="10900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rgbClr val="505046"/>
                </a:solidFill>
                <a:latin typeface="Century Gothic" panose="020B0502020202020204" pitchFamily="34" charset="0"/>
              </a:rPr>
              <a:t>Validation </a:t>
            </a:r>
          </a:p>
        </p:txBody>
      </p:sp>
      <p:sp>
        <p:nvSpPr>
          <p:cNvPr id="47427" name="OTLSHAPE_T_a521783cf3084313af760cd9c2923e3c_JoinedDate"/>
          <p:cNvSpPr txBox="1"/>
          <p:nvPr>
            <p:custDataLst>
              <p:tags r:id="rId141"/>
            </p:custDataLst>
          </p:nvPr>
        </p:nvSpPr>
        <p:spPr>
          <a:xfrm>
            <a:off x="3188172" y="2975307"/>
            <a:ext cx="355600" cy="9343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600">
                <a:solidFill>
                  <a:srgbClr val="E84C22"/>
                </a:solidFill>
                <a:latin typeface="Century Gothic" panose="020B0502020202020204" pitchFamily="34" charset="0"/>
              </a:rPr>
              <a:t>7/25 - 9/1</a:t>
            </a:r>
          </a:p>
        </p:txBody>
      </p:sp>
      <p:sp>
        <p:nvSpPr>
          <p:cNvPr id="47428" name="OTLSHAPE_T_a521783cf3084313af760cd9c2923e3c_Duration"/>
          <p:cNvSpPr txBox="1"/>
          <p:nvPr>
            <p:custDataLst>
              <p:tags r:id="rId142"/>
            </p:custDataLst>
          </p:nvPr>
        </p:nvSpPr>
        <p:spPr>
          <a:xfrm>
            <a:off x="2520610" y="2967772"/>
            <a:ext cx="2794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rgbClr val="EEECE1"/>
                </a:solidFill>
                <a:latin typeface="Calibri" panose="020F0502020204030204" pitchFamily="34" charset="0"/>
              </a:rPr>
              <a:t>39 days</a:t>
            </a:r>
          </a:p>
        </p:txBody>
      </p:sp>
      <p:sp>
        <p:nvSpPr>
          <p:cNvPr id="47429" name="OTLSHAPE_T_a521783cf3084313af760cd9c2923e3c_Title"/>
          <p:cNvSpPr txBox="1"/>
          <p:nvPr>
            <p:custDataLst>
              <p:tags r:id="rId143"/>
            </p:custDataLst>
          </p:nvPr>
        </p:nvSpPr>
        <p:spPr>
          <a:xfrm>
            <a:off x="127000" y="2967518"/>
            <a:ext cx="584200" cy="10900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rgbClr val="505046"/>
                </a:solidFill>
                <a:latin typeface="Century Gothic" panose="020B0502020202020204" pitchFamily="34" charset="0"/>
              </a:rPr>
              <a:t>Data Analysis</a:t>
            </a:r>
          </a:p>
        </p:txBody>
      </p:sp>
      <p:sp>
        <p:nvSpPr>
          <p:cNvPr id="47436" name="OTLSHAPE_T_9cde6d5d307b4df7b1464248cab7fef6_Title"/>
          <p:cNvSpPr txBox="1"/>
          <p:nvPr>
            <p:custDataLst>
              <p:tags r:id="rId144"/>
            </p:custDataLst>
          </p:nvPr>
        </p:nvSpPr>
        <p:spPr>
          <a:xfrm>
            <a:off x="2555753" y="3158018"/>
            <a:ext cx="901700" cy="10900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chemeClr val="lt1"/>
                </a:solidFill>
                <a:latin typeface="Century Gothic" panose="020B0502020202020204" pitchFamily="34" charset="0"/>
              </a:rPr>
              <a:t>Architectural Review</a:t>
            </a:r>
          </a:p>
        </p:txBody>
      </p:sp>
      <p:sp>
        <p:nvSpPr>
          <p:cNvPr id="47444" name="OTLSHAPE_T_6a6e7149661c4d98ae22b9a84a20c0cd_Title"/>
          <p:cNvSpPr txBox="1"/>
          <p:nvPr>
            <p:custDataLst>
              <p:tags r:id="rId145"/>
            </p:custDataLst>
          </p:nvPr>
        </p:nvSpPr>
        <p:spPr>
          <a:xfrm>
            <a:off x="4741826" y="3158018"/>
            <a:ext cx="622300" cy="10900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 spc="-2">
                <a:solidFill>
                  <a:schemeClr val="lt1"/>
                </a:solidFill>
                <a:latin typeface="Century Gothic" panose="020B0502020202020204" pitchFamily="34" charset="0"/>
              </a:rPr>
              <a:t>System Design</a:t>
            </a:r>
          </a:p>
        </p:txBody>
      </p:sp>
      <p:sp>
        <p:nvSpPr>
          <p:cNvPr id="47451" name="OTLSHAPE_T_db52820e89624c2fa406876dab9b3660_JoinedDate"/>
          <p:cNvSpPr txBox="1"/>
          <p:nvPr>
            <p:custDataLst>
              <p:tags r:id="rId146"/>
            </p:custDataLst>
          </p:nvPr>
        </p:nvSpPr>
        <p:spPr>
          <a:xfrm>
            <a:off x="4248341" y="3356307"/>
            <a:ext cx="393700" cy="9343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600">
                <a:solidFill>
                  <a:srgbClr val="E84C22"/>
                </a:solidFill>
                <a:latin typeface="Century Gothic" panose="020B0502020202020204" pitchFamily="34" charset="0"/>
              </a:rPr>
              <a:t>9/7 - 10/14</a:t>
            </a:r>
          </a:p>
        </p:txBody>
      </p:sp>
      <p:sp>
        <p:nvSpPr>
          <p:cNvPr id="47452" name="OTLSHAPE_T_db52820e89624c2fa406876dab9b3660_Duration"/>
          <p:cNvSpPr txBox="1"/>
          <p:nvPr>
            <p:custDataLst>
              <p:tags r:id="rId147"/>
            </p:custDataLst>
          </p:nvPr>
        </p:nvSpPr>
        <p:spPr>
          <a:xfrm>
            <a:off x="3593107" y="3348772"/>
            <a:ext cx="2794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rgbClr val="EEECE1"/>
                </a:solidFill>
                <a:latin typeface="Calibri" panose="020F0502020204030204" pitchFamily="34" charset="0"/>
              </a:rPr>
              <a:t>38 days</a:t>
            </a:r>
          </a:p>
        </p:txBody>
      </p:sp>
      <p:sp>
        <p:nvSpPr>
          <p:cNvPr id="47453" name="OTLSHAPE_T_db52820e89624c2fa406876dab9b3660_Title"/>
          <p:cNvSpPr txBox="1"/>
          <p:nvPr>
            <p:custDataLst>
              <p:tags r:id="rId148"/>
            </p:custDataLst>
          </p:nvPr>
        </p:nvSpPr>
        <p:spPr>
          <a:xfrm>
            <a:off x="127000" y="3348518"/>
            <a:ext cx="431800" cy="10900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rgbClr val="505046"/>
                </a:solidFill>
                <a:latin typeface="Century Gothic" panose="020B0502020202020204" pitchFamily="34" charset="0"/>
              </a:rPr>
              <a:t>Database</a:t>
            </a:r>
          </a:p>
        </p:txBody>
      </p:sp>
      <p:sp>
        <p:nvSpPr>
          <p:cNvPr id="47459" name="OTLSHAPE_T_36f7818d01a140b58716a0eea4972425_JoinedDate"/>
          <p:cNvSpPr txBox="1"/>
          <p:nvPr>
            <p:custDataLst>
              <p:tags r:id="rId149"/>
            </p:custDataLst>
          </p:nvPr>
        </p:nvSpPr>
        <p:spPr>
          <a:xfrm>
            <a:off x="4396272" y="3546807"/>
            <a:ext cx="431800" cy="9343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600" spc="-2">
                <a:solidFill>
                  <a:srgbClr val="E84C22"/>
                </a:solidFill>
                <a:latin typeface="Century Gothic" panose="020B0502020202020204" pitchFamily="34" charset="0"/>
              </a:rPr>
              <a:t>9/25 - 10/20</a:t>
            </a:r>
          </a:p>
        </p:txBody>
      </p:sp>
      <p:sp>
        <p:nvSpPr>
          <p:cNvPr id="47460" name="OTLSHAPE_T_36f7818d01a140b58716a0eea4972425_Duration"/>
          <p:cNvSpPr txBox="1"/>
          <p:nvPr>
            <p:custDataLst>
              <p:tags r:id="rId150"/>
            </p:custDataLst>
          </p:nvPr>
        </p:nvSpPr>
        <p:spPr>
          <a:xfrm>
            <a:off x="3888968" y="3539272"/>
            <a:ext cx="2794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rgbClr val="EEECE1"/>
                </a:solidFill>
                <a:latin typeface="Calibri" panose="020F0502020204030204" pitchFamily="34" charset="0"/>
              </a:rPr>
              <a:t>26 days</a:t>
            </a:r>
          </a:p>
        </p:txBody>
      </p:sp>
      <p:sp>
        <p:nvSpPr>
          <p:cNvPr id="47461" name="OTLSHAPE_T_36f7818d01a140b58716a0eea4972425_Title"/>
          <p:cNvSpPr txBox="1"/>
          <p:nvPr>
            <p:custDataLst>
              <p:tags r:id="rId151"/>
            </p:custDataLst>
          </p:nvPr>
        </p:nvSpPr>
        <p:spPr>
          <a:xfrm>
            <a:off x="127000" y="3539018"/>
            <a:ext cx="609600" cy="10900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 spc="-2">
                <a:solidFill>
                  <a:srgbClr val="505046"/>
                </a:solidFill>
                <a:latin typeface="Century Gothic" panose="020B0502020202020204" pitchFamily="34" charset="0"/>
              </a:rPr>
              <a:t>Data Improve</a:t>
            </a:r>
          </a:p>
        </p:txBody>
      </p:sp>
      <p:sp>
        <p:nvSpPr>
          <p:cNvPr id="47467" name="OTLSHAPE_T_dbc50318743f4d6ba995fb3e7b4187d7_JoinedDate"/>
          <p:cNvSpPr txBox="1"/>
          <p:nvPr>
            <p:custDataLst>
              <p:tags r:id="rId152"/>
            </p:custDataLst>
          </p:nvPr>
        </p:nvSpPr>
        <p:spPr>
          <a:xfrm>
            <a:off x="5801612" y="3737307"/>
            <a:ext cx="482600" cy="9343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600">
                <a:solidFill>
                  <a:srgbClr val="E84C22"/>
                </a:solidFill>
                <a:latin typeface="Century Gothic" panose="020B0502020202020204" pitchFamily="34" charset="0"/>
              </a:rPr>
              <a:t>10/15 - 12/16</a:t>
            </a:r>
          </a:p>
        </p:txBody>
      </p:sp>
      <p:sp>
        <p:nvSpPr>
          <p:cNvPr id="47468" name="OTLSHAPE_T_dbc50318743f4d6ba995fb3e7b4187d7_Duration"/>
          <p:cNvSpPr txBox="1"/>
          <p:nvPr>
            <p:custDataLst>
              <p:tags r:id="rId153"/>
            </p:custDataLst>
          </p:nvPr>
        </p:nvSpPr>
        <p:spPr>
          <a:xfrm>
            <a:off x="4838189" y="3729772"/>
            <a:ext cx="2794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rgbClr val="EEECE1"/>
                </a:solidFill>
                <a:latin typeface="Calibri" panose="020F0502020204030204" pitchFamily="34" charset="0"/>
              </a:rPr>
              <a:t>63 days</a:t>
            </a:r>
          </a:p>
        </p:txBody>
      </p:sp>
      <p:sp>
        <p:nvSpPr>
          <p:cNvPr id="47469" name="OTLSHAPE_T_dbc50318743f4d6ba995fb3e7b4187d7_Title"/>
          <p:cNvSpPr txBox="1"/>
          <p:nvPr>
            <p:custDataLst>
              <p:tags r:id="rId154"/>
            </p:custDataLst>
          </p:nvPr>
        </p:nvSpPr>
        <p:spPr>
          <a:xfrm>
            <a:off x="127000" y="3729518"/>
            <a:ext cx="330200" cy="10900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 b="1" spc="-2">
                <a:solidFill>
                  <a:srgbClr val="FF8427"/>
                </a:solidFill>
                <a:latin typeface="Century Gothic" panose="020B0502020202020204" pitchFamily="34" charset="0"/>
              </a:rPr>
              <a:t>Coding</a:t>
            </a:r>
          </a:p>
        </p:txBody>
      </p:sp>
      <p:sp>
        <p:nvSpPr>
          <p:cNvPr id="47476" name="OTLSHAPE_T_50df4adda29a494cbe0e9e846865986b_Title"/>
          <p:cNvSpPr txBox="1"/>
          <p:nvPr>
            <p:custDataLst>
              <p:tags r:id="rId155"/>
            </p:custDataLst>
          </p:nvPr>
        </p:nvSpPr>
        <p:spPr>
          <a:xfrm>
            <a:off x="4964374" y="3920018"/>
            <a:ext cx="673100" cy="10900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chemeClr val="lt1"/>
                </a:solidFill>
                <a:latin typeface="Century Gothic" panose="020B0502020202020204" pitchFamily="34" charset="0"/>
              </a:rPr>
              <a:t>Website Testing</a:t>
            </a:r>
          </a:p>
        </p:txBody>
      </p:sp>
      <p:sp>
        <p:nvSpPr>
          <p:cNvPr id="47484" name="OTLSHAPE_T_eb954275c5b54be590bee3d17b0ce8a3_Title"/>
          <p:cNvSpPr txBox="1"/>
          <p:nvPr>
            <p:custDataLst>
              <p:tags r:id="rId156"/>
            </p:custDataLst>
          </p:nvPr>
        </p:nvSpPr>
        <p:spPr>
          <a:xfrm>
            <a:off x="6451503" y="3920018"/>
            <a:ext cx="622300" cy="10900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 spc="-2">
                <a:solidFill>
                  <a:schemeClr val="lt1"/>
                </a:solidFill>
                <a:latin typeface="Century Gothic" panose="020B0502020202020204" pitchFamily="34" charset="0"/>
              </a:rPr>
              <a:t>Online Testing </a:t>
            </a:r>
          </a:p>
        </p:txBody>
      </p:sp>
      <p:sp>
        <p:nvSpPr>
          <p:cNvPr id="47491" name="OTLSHAPE_T_7ee9367d83e74312adaa6d4bcf222f75_JoinedDate"/>
          <p:cNvSpPr txBox="1"/>
          <p:nvPr>
            <p:custDataLst>
              <p:tags r:id="rId157"/>
            </p:custDataLst>
          </p:nvPr>
        </p:nvSpPr>
        <p:spPr>
          <a:xfrm>
            <a:off x="8612292" y="4118307"/>
            <a:ext cx="355600" cy="9343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600">
                <a:solidFill>
                  <a:srgbClr val="E84C22"/>
                </a:solidFill>
                <a:latin typeface="Century Gothic" panose="020B0502020202020204" pitchFamily="34" charset="0"/>
              </a:rPr>
              <a:t>1/15 - 4/9</a:t>
            </a:r>
          </a:p>
        </p:txBody>
      </p:sp>
      <p:sp>
        <p:nvSpPr>
          <p:cNvPr id="47492" name="OTLSHAPE_T_7ee9367d83e74312adaa6d4bcf222f75_Duration"/>
          <p:cNvSpPr txBox="1"/>
          <p:nvPr>
            <p:custDataLst>
              <p:tags r:id="rId158"/>
            </p:custDataLst>
          </p:nvPr>
        </p:nvSpPr>
        <p:spPr>
          <a:xfrm>
            <a:off x="7377664" y="4110772"/>
            <a:ext cx="2794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rgbClr val="EEECE1"/>
                </a:solidFill>
                <a:latin typeface="Calibri" panose="020F0502020204030204" pitchFamily="34" charset="0"/>
              </a:rPr>
              <a:t>85 days</a:t>
            </a:r>
          </a:p>
        </p:txBody>
      </p:sp>
      <p:sp>
        <p:nvSpPr>
          <p:cNvPr id="47493" name="OTLSHAPE_T_7ee9367d83e74312adaa6d4bcf222f75_Title"/>
          <p:cNvSpPr txBox="1"/>
          <p:nvPr>
            <p:custDataLst>
              <p:tags r:id="rId159"/>
            </p:custDataLst>
          </p:nvPr>
        </p:nvSpPr>
        <p:spPr>
          <a:xfrm>
            <a:off x="127000" y="4110518"/>
            <a:ext cx="330200" cy="10900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 b="1" spc="-2">
                <a:solidFill>
                  <a:srgbClr val="FF8427"/>
                </a:solidFill>
                <a:latin typeface="Century Gothic" panose="020B0502020202020204" pitchFamily="34" charset="0"/>
              </a:rPr>
              <a:t>Coding</a:t>
            </a:r>
          </a:p>
        </p:txBody>
      </p:sp>
      <p:sp>
        <p:nvSpPr>
          <p:cNvPr id="47499" name="OTLSHAPE_T_e5b62d684daf4c82817e64b1ee7394ac_JoinedDate"/>
          <p:cNvSpPr txBox="1"/>
          <p:nvPr>
            <p:custDataLst>
              <p:tags r:id="rId160"/>
            </p:custDataLst>
          </p:nvPr>
        </p:nvSpPr>
        <p:spPr>
          <a:xfrm>
            <a:off x="9130049" y="4308807"/>
            <a:ext cx="393700" cy="9343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600">
                <a:solidFill>
                  <a:srgbClr val="E84C22"/>
                </a:solidFill>
                <a:latin typeface="Century Gothic" panose="020B0502020202020204" pitchFamily="34" charset="0"/>
              </a:rPr>
              <a:t>3/25 - 4/30</a:t>
            </a:r>
          </a:p>
        </p:txBody>
      </p:sp>
      <p:sp>
        <p:nvSpPr>
          <p:cNvPr id="47500" name="OTLSHAPE_T_e5b62d684daf4c82817e64b1ee7394ac_Duration"/>
          <p:cNvSpPr txBox="1"/>
          <p:nvPr>
            <p:custDataLst>
              <p:tags r:id="rId161"/>
            </p:custDataLst>
          </p:nvPr>
        </p:nvSpPr>
        <p:spPr>
          <a:xfrm>
            <a:off x="8487142" y="4301272"/>
            <a:ext cx="2794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rgbClr val="EEECE1"/>
                </a:solidFill>
                <a:latin typeface="Calibri" panose="020F0502020204030204" pitchFamily="34" charset="0"/>
              </a:rPr>
              <a:t>37 days</a:t>
            </a:r>
          </a:p>
        </p:txBody>
      </p:sp>
      <p:sp>
        <p:nvSpPr>
          <p:cNvPr id="47501" name="OTLSHAPE_T_e5b62d684daf4c82817e64b1ee7394ac_Title"/>
          <p:cNvSpPr txBox="1"/>
          <p:nvPr>
            <p:custDataLst>
              <p:tags r:id="rId162"/>
            </p:custDataLst>
          </p:nvPr>
        </p:nvSpPr>
        <p:spPr>
          <a:xfrm>
            <a:off x="127000" y="4301018"/>
            <a:ext cx="647700" cy="10900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 spc="-2">
                <a:solidFill>
                  <a:srgbClr val="505046"/>
                </a:solidFill>
                <a:latin typeface="Century Gothic" panose="020B0502020202020204" pitchFamily="34" charset="0"/>
              </a:rPr>
              <a:t>System Testing </a:t>
            </a:r>
          </a:p>
        </p:txBody>
      </p:sp>
      <p:sp>
        <p:nvSpPr>
          <p:cNvPr id="47507" name="OTLSHAPE_T_d945728e96e844539b3c018c2be8a869_JoinedDate"/>
          <p:cNvSpPr txBox="1"/>
          <p:nvPr>
            <p:custDataLst>
              <p:tags r:id="rId163"/>
            </p:custDataLst>
          </p:nvPr>
        </p:nvSpPr>
        <p:spPr>
          <a:xfrm>
            <a:off x="9795737" y="4499307"/>
            <a:ext cx="355600" cy="9343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600">
                <a:solidFill>
                  <a:srgbClr val="E84C22"/>
                </a:solidFill>
                <a:latin typeface="Century Gothic" panose="020B0502020202020204" pitchFamily="34" charset="0"/>
              </a:rPr>
              <a:t>4/1 - 5/27</a:t>
            </a:r>
          </a:p>
        </p:txBody>
      </p:sp>
      <p:sp>
        <p:nvSpPr>
          <p:cNvPr id="47508" name="OTLSHAPE_T_d945728e96e844539b3c018c2be8a869_Duration"/>
          <p:cNvSpPr txBox="1"/>
          <p:nvPr>
            <p:custDataLst>
              <p:tags r:id="rId164"/>
            </p:custDataLst>
          </p:nvPr>
        </p:nvSpPr>
        <p:spPr>
          <a:xfrm>
            <a:off x="8906280" y="4491772"/>
            <a:ext cx="2794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rgbClr val="EEECE1"/>
                </a:solidFill>
                <a:latin typeface="Calibri" panose="020F0502020204030204" pitchFamily="34" charset="0"/>
              </a:rPr>
              <a:t>57 days</a:t>
            </a:r>
          </a:p>
        </p:txBody>
      </p:sp>
      <p:sp>
        <p:nvSpPr>
          <p:cNvPr id="47509" name="OTLSHAPE_T_d945728e96e844539b3c018c2be8a869_Title"/>
          <p:cNvSpPr txBox="1"/>
          <p:nvPr>
            <p:custDataLst>
              <p:tags r:id="rId165"/>
            </p:custDataLst>
          </p:nvPr>
        </p:nvSpPr>
        <p:spPr>
          <a:xfrm>
            <a:off x="127000" y="4491518"/>
            <a:ext cx="533400" cy="10900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rgbClr val="505046"/>
                </a:solidFill>
                <a:latin typeface="Century Gothic" panose="020B0502020202020204" pitchFamily="34" charset="0"/>
              </a:rPr>
              <a:t>Stabilization </a:t>
            </a:r>
          </a:p>
        </p:txBody>
      </p:sp>
      <p:sp>
        <p:nvSpPr>
          <p:cNvPr id="47516" name="OTLSHAPE_T_c9b8b49c43834683b4aa14b656629686_Title"/>
          <p:cNvSpPr txBox="1"/>
          <p:nvPr>
            <p:custDataLst>
              <p:tags r:id="rId166"/>
            </p:custDataLst>
          </p:nvPr>
        </p:nvSpPr>
        <p:spPr>
          <a:xfrm>
            <a:off x="7235827" y="4682018"/>
            <a:ext cx="1054100" cy="10900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chemeClr val="lt1"/>
                </a:solidFill>
                <a:latin typeface="Century Gothic" panose="020B0502020202020204" pitchFamily="34" charset="0"/>
              </a:rPr>
              <a:t>Performance Enhancing</a:t>
            </a:r>
          </a:p>
        </p:txBody>
      </p:sp>
      <p:sp>
        <p:nvSpPr>
          <p:cNvPr id="47524" name="OTLSHAPE_T_e0bf569c67854225a37d3ef8639d12e1_Title"/>
          <p:cNvSpPr txBox="1"/>
          <p:nvPr>
            <p:custDataLst>
              <p:tags r:id="rId167"/>
            </p:custDataLst>
          </p:nvPr>
        </p:nvSpPr>
        <p:spPr>
          <a:xfrm>
            <a:off x="9397974" y="4682018"/>
            <a:ext cx="1041400" cy="10900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 spc="-2">
                <a:solidFill>
                  <a:schemeClr val="lt1"/>
                </a:solidFill>
                <a:latin typeface="Century Gothic" panose="020B0502020202020204" pitchFamily="34" charset="0"/>
              </a:rPr>
              <a:t>Integration with Website</a:t>
            </a:r>
          </a:p>
        </p:txBody>
      </p:sp>
      <p:sp>
        <p:nvSpPr>
          <p:cNvPr id="47531" name="OTLSHAPE_T_c0c055ad17264fdcbf213cf762b4470d_JoinedDate"/>
          <p:cNvSpPr txBox="1"/>
          <p:nvPr>
            <p:custDataLst>
              <p:tags r:id="rId168"/>
            </p:custDataLst>
          </p:nvPr>
        </p:nvSpPr>
        <p:spPr>
          <a:xfrm>
            <a:off x="10707975" y="4880307"/>
            <a:ext cx="355600" cy="9343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600">
                <a:solidFill>
                  <a:srgbClr val="E84C22"/>
                </a:solidFill>
                <a:latin typeface="Century Gothic" panose="020B0502020202020204" pitchFamily="34" charset="0"/>
              </a:rPr>
              <a:t>6/14 - 7/3</a:t>
            </a:r>
          </a:p>
        </p:txBody>
      </p:sp>
      <p:sp>
        <p:nvSpPr>
          <p:cNvPr id="47532" name="OTLSHAPE_T_c0c055ad17264fdcbf213cf762b4470d_Duration"/>
          <p:cNvSpPr txBox="1"/>
          <p:nvPr>
            <p:custDataLst>
              <p:tags r:id="rId169"/>
            </p:custDataLst>
          </p:nvPr>
        </p:nvSpPr>
        <p:spPr>
          <a:xfrm>
            <a:off x="10274637" y="4872772"/>
            <a:ext cx="2794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rgbClr val="EEECE1"/>
                </a:solidFill>
                <a:latin typeface="Calibri" panose="020F0502020204030204" pitchFamily="34" charset="0"/>
              </a:rPr>
              <a:t>20 days</a:t>
            </a:r>
          </a:p>
        </p:txBody>
      </p:sp>
      <p:sp>
        <p:nvSpPr>
          <p:cNvPr id="47533" name="OTLSHAPE_T_c0c055ad17264fdcbf213cf762b4470d_Title"/>
          <p:cNvSpPr txBox="1"/>
          <p:nvPr>
            <p:custDataLst>
              <p:tags r:id="rId170"/>
            </p:custDataLst>
          </p:nvPr>
        </p:nvSpPr>
        <p:spPr>
          <a:xfrm>
            <a:off x="127000" y="4872518"/>
            <a:ext cx="1104900" cy="10900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rgbClr val="505046"/>
                </a:solidFill>
                <a:latin typeface="Century Gothic" panose="020B0502020202020204" pitchFamily="34" charset="0"/>
              </a:rPr>
              <a:t>User Acceptance Testing </a:t>
            </a:r>
          </a:p>
        </p:txBody>
      </p:sp>
      <p:sp>
        <p:nvSpPr>
          <p:cNvPr id="47539" name="OTLSHAPE_T_aff4f85554ec4b47aa4f95f7bf82da45_JoinedDate"/>
          <p:cNvSpPr txBox="1"/>
          <p:nvPr>
            <p:custDataLst>
              <p:tags r:id="rId171"/>
            </p:custDataLst>
          </p:nvPr>
        </p:nvSpPr>
        <p:spPr>
          <a:xfrm>
            <a:off x="11250387" y="5070807"/>
            <a:ext cx="355600" cy="9343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600">
                <a:solidFill>
                  <a:srgbClr val="E84C22"/>
                </a:solidFill>
                <a:latin typeface="Century Gothic" panose="020B0502020202020204" pitchFamily="34" charset="0"/>
              </a:rPr>
              <a:t>7/2 - 7/25</a:t>
            </a:r>
          </a:p>
        </p:txBody>
      </p:sp>
      <p:sp>
        <p:nvSpPr>
          <p:cNvPr id="47540" name="OTLSHAPE_T_aff4f85554ec4b47aa4f95f7bf82da45_Duration"/>
          <p:cNvSpPr txBox="1"/>
          <p:nvPr>
            <p:custDataLst>
              <p:tags r:id="rId172"/>
            </p:custDataLst>
          </p:nvPr>
        </p:nvSpPr>
        <p:spPr>
          <a:xfrm>
            <a:off x="10767739" y="5063272"/>
            <a:ext cx="2794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rgbClr val="EEECE1"/>
                </a:solidFill>
                <a:latin typeface="Calibri" panose="020F0502020204030204" pitchFamily="34" charset="0"/>
              </a:rPr>
              <a:t>24 days</a:t>
            </a:r>
          </a:p>
        </p:txBody>
      </p:sp>
      <p:sp>
        <p:nvSpPr>
          <p:cNvPr id="47541" name="OTLSHAPE_T_aff4f85554ec4b47aa4f95f7bf82da45_Title"/>
          <p:cNvSpPr txBox="1"/>
          <p:nvPr>
            <p:custDataLst>
              <p:tags r:id="rId173"/>
            </p:custDataLst>
          </p:nvPr>
        </p:nvSpPr>
        <p:spPr>
          <a:xfrm>
            <a:off x="127000" y="5063018"/>
            <a:ext cx="711200" cy="10900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 spc="-2">
                <a:solidFill>
                  <a:srgbClr val="505046"/>
                </a:solidFill>
                <a:latin typeface="Century Gothic" panose="020B0502020202020204" pitchFamily="34" charset="0"/>
              </a:rPr>
              <a:t>Documentation </a:t>
            </a:r>
          </a:p>
        </p:txBody>
      </p:sp>
      <p:sp>
        <p:nvSpPr>
          <p:cNvPr id="47547" name="OTLSHAPE_T_ac44cd0eb22c47308182a388611b9c01_JoinedDate"/>
          <p:cNvSpPr txBox="1"/>
          <p:nvPr>
            <p:custDataLst>
              <p:tags r:id="rId174"/>
            </p:custDataLst>
          </p:nvPr>
        </p:nvSpPr>
        <p:spPr>
          <a:xfrm>
            <a:off x="11373662" y="5261307"/>
            <a:ext cx="393700" cy="9343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600">
                <a:solidFill>
                  <a:srgbClr val="E84C22"/>
                </a:solidFill>
                <a:latin typeface="Century Gothic" panose="020B0502020202020204" pitchFamily="34" charset="0"/>
              </a:rPr>
              <a:t>7/10 - 7/30</a:t>
            </a:r>
          </a:p>
        </p:txBody>
      </p:sp>
      <p:sp>
        <p:nvSpPr>
          <p:cNvPr id="47548" name="OTLSHAPE_T_ac44cd0eb22c47308182a388611b9c01_Duration"/>
          <p:cNvSpPr txBox="1"/>
          <p:nvPr>
            <p:custDataLst>
              <p:tags r:id="rId175"/>
            </p:custDataLst>
          </p:nvPr>
        </p:nvSpPr>
        <p:spPr>
          <a:xfrm>
            <a:off x="10927997" y="5253772"/>
            <a:ext cx="279400" cy="108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rgbClr val="EEECE1"/>
                </a:solidFill>
                <a:latin typeface="Calibri" panose="020F0502020204030204" pitchFamily="34" charset="0"/>
              </a:rPr>
              <a:t>21 days</a:t>
            </a:r>
          </a:p>
        </p:txBody>
      </p:sp>
      <p:sp>
        <p:nvSpPr>
          <p:cNvPr id="47549" name="OTLSHAPE_T_ac44cd0eb22c47308182a388611b9c01_Title"/>
          <p:cNvSpPr txBox="1"/>
          <p:nvPr>
            <p:custDataLst>
              <p:tags r:id="rId176"/>
            </p:custDataLst>
          </p:nvPr>
        </p:nvSpPr>
        <p:spPr>
          <a:xfrm>
            <a:off x="127000" y="5253518"/>
            <a:ext cx="825500" cy="10900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 b="1" i="1" u="sng" spc="-2">
                <a:solidFill>
                  <a:srgbClr val="B22600"/>
                </a:solidFill>
                <a:latin typeface="Century Gothic" panose="020B0502020202020204" pitchFamily="34" charset="0"/>
              </a:rPr>
              <a:t>Stage 1 Submission</a:t>
            </a:r>
          </a:p>
        </p:txBody>
      </p:sp>
      <p:sp>
        <p:nvSpPr>
          <p:cNvPr id="47390" name="OTLSHAPE_M_f03de49e98d34b15881cebc29ed3eaf9_Shape"/>
          <p:cNvSpPr/>
          <p:nvPr>
            <p:custDataLst>
              <p:tags r:id="rId177"/>
            </p:custDataLst>
          </p:nvPr>
        </p:nvSpPr>
        <p:spPr>
          <a:xfrm flipV="1">
            <a:off x="3628239" y="1819275"/>
            <a:ext cx="152400" cy="177800"/>
          </a:xfrm>
          <a:prstGeom prst="flowChartManualOperation">
            <a:avLst/>
          </a:prstGeom>
          <a:solidFill>
            <a:srgbClr val="E84C2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393" name="OTLSHAPE_M_63da6123fb43419aa85eb83df0c979f6_Shape"/>
          <p:cNvSpPr/>
          <p:nvPr>
            <p:custDataLst>
              <p:tags r:id="rId178"/>
            </p:custDataLst>
          </p:nvPr>
        </p:nvSpPr>
        <p:spPr>
          <a:xfrm>
            <a:off x="5773232" y="1819275"/>
            <a:ext cx="152400" cy="177800"/>
          </a:xfrm>
          <a:prstGeom prst="chevron">
            <a:avLst>
              <a:gd name="adj" fmla="val 30000"/>
            </a:avLst>
          </a:prstGeom>
          <a:solidFill>
            <a:srgbClr val="E84C2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396" name="OTLSHAPE_M_c5f0b0aadfdc488d88e811a1116ac1c7_Shape"/>
          <p:cNvSpPr/>
          <p:nvPr>
            <p:custDataLst>
              <p:tags r:id="rId179"/>
            </p:custDataLst>
          </p:nvPr>
        </p:nvSpPr>
        <p:spPr>
          <a:xfrm>
            <a:off x="8288051" y="1819275"/>
            <a:ext cx="152400" cy="177800"/>
          </a:xfrm>
          <a:prstGeom prst="chevron">
            <a:avLst>
              <a:gd name="adj" fmla="val 30000"/>
            </a:avLst>
          </a:prstGeom>
          <a:solidFill>
            <a:srgbClr val="E84C2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399" name="OTLSHAPE_M_dbb50f5633bf443f924a9b2a6c194bf9_Shape"/>
          <p:cNvSpPr/>
          <p:nvPr>
            <p:custDataLst>
              <p:tags r:id="rId180"/>
            </p:custDataLst>
          </p:nvPr>
        </p:nvSpPr>
        <p:spPr>
          <a:xfrm flipV="1">
            <a:off x="9520806" y="1819275"/>
            <a:ext cx="152400" cy="177800"/>
          </a:xfrm>
          <a:prstGeom prst="flowChartManualOperation">
            <a:avLst/>
          </a:prstGeom>
          <a:solidFill>
            <a:srgbClr val="92D05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402" name="OTLSHAPE_M_e1997830e9164f1897ba2794adf520f5_Shape"/>
          <p:cNvSpPr/>
          <p:nvPr>
            <p:custDataLst>
              <p:tags r:id="rId181"/>
            </p:custDataLst>
          </p:nvPr>
        </p:nvSpPr>
        <p:spPr>
          <a:xfrm>
            <a:off x="1212040" y="1819275"/>
            <a:ext cx="152400" cy="177800"/>
          </a:xfrm>
          <a:prstGeom prst="chevron">
            <a:avLst>
              <a:gd name="adj" fmla="val 30000"/>
            </a:avLst>
          </a:prstGeom>
          <a:solidFill>
            <a:srgbClr val="F49D0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405" name="OTLSHAPE_M_d86e152a27904588aa6294779e1dfbe9_Shape"/>
          <p:cNvSpPr/>
          <p:nvPr>
            <p:custDataLst>
              <p:tags r:id="rId182"/>
            </p:custDataLst>
          </p:nvPr>
        </p:nvSpPr>
        <p:spPr>
          <a:xfrm>
            <a:off x="11271318" y="1819275"/>
            <a:ext cx="152400" cy="177800"/>
          </a:xfrm>
          <a:prstGeom prst="chevron">
            <a:avLst>
              <a:gd name="adj" fmla="val 30000"/>
            </a:avLst>
          </a:prstGeom>
          <a:solidFill>
            <a:srgbClr val="F49D0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388" name="OTLSHAPE_M_f03de49e98d34b15881cebc29ed3eaf9_Title"/>
          <p:cNvSpPr txBox="1"/>
          <p:nvPr>
            <p:custDataLst>
              <p:tags r:id="rId183"/>
            </p:custDataLst>
          </p:nvPr>
        </p:nvSpPr>
        <p:spPr>
          <a:xfrm>
            <a:off x="3439348" y="2135849"/>
            <a:ext cx="533400" cy="12458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b="1" spc="-2">
                <a:solidFill>
                  <a:srgbClr val="FF8427"/>
                </a:solidFill>
                <a:latin typeface="Century Gothic" panose="020B0502020202020204" pitchFamily="34" charset="0"/>
              </a:rPr>
              <a:t>Validation </a:t>
            </a:r>
          </a:p>
        </p:txBody>
      </p:sp>
      <p:sp>
        <p:nvSpPr>
          <p:cNvPr id="47389" name="OTLSHAPE_M_f03de49e98d34b15881cebc29ed3eaf9_Date"/>
          <p:cNvSpPr txBox="1"/>
          <p:nvPr>
            <p:custDataLst>
              <p:tags r:id="rId184"/>
            </p:custDataLst>
          </p:nvPr>
        </p:nvSpPr>
        <p:spPr>
          <a:xfrm>
            <a:off x="3493111" y="2026841"/>
            <a:ext cx="431800" cy="10900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rgbClr val="505046"/>
                </a:solidFill>
                <a:latin typeface="Century Gothic" panose="020B0502020202020204" pitchFamily="34" charset="0"/>
              </a:rPr>
              <a:t>9/24/2024</a:t>
            </a:r>
          </a:p>
        </p:txBody>
      </p:sp>
      <p:sp>
        <p:nvSpPr>
          <p:cNvPr id="47391" name="OTLSHAPE_M_63da6123fb43419aa85eb83df0c979f6_Title"/>
          <p:cNvSpPr txBox="1"/>
          <p:nvPr>
            <p:custDataLst>
              <p:tags r:id="rId185"/>
            </p:custDataLst>
          </p:nvPr>
        </p:nvSpPr>
        <p:spPr>
          <a:xfrm>
            <a:off x="5599517" y="2109750"/>
            <a:ext cx="520700" cy="2491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b="1" spc="-2">
                <a:solidFill>
                  <a:srgbClr val="FF8427"/>
                </a:solidFill>
                <a:latin typeface="Century Gothic" panose="020B0502020202020204" pitchFamily="34" charset="0"/>
              </a:rPr>
              <a:t>Minimal Prototype </a:t>
            </a:r>
          </a:p>
        </p:txBody>
      </p:sp>
      <p:sp>
        <p:nvSpPr>
          <p:cNvPr id="47392" name="OTLSHAPE_M_63da6123fb43419aa85eb83df0c979f6_Date"/>
          <p:cNvSpPr txBox="1"/>
          <p:nvPr>
            <p:custDataLst>
              <p:tags r:id="rId186"/>
            </p:custDataLst>
          </p:nvPr>
        </p:nvSpPr>
        <p:spPr>
          <a:xfrm>
            <a:off x="5613466" y="2000742"/>
            <a:ext cx="482600" cy="10900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rgbClr val="505046"/>
                </a:solidFill>
                <a:latin typeface="Century Gothic" panose="020B0502020202020204" pitchFamily="34" charset="0"/>
              </a:rPr>
              <a:t>12/20/2024</a:t>
            </a:r>
          </a:p>
        </p:txBody>
      </p:sp>
      <p:sp>
        <p:nvSpPr>
          <p:cNvPr id="47394" name="OTLSHAPE_M_c5f0b0aadfdc488d88e811a1116ac1c7_Title"/>
          <p:cNvSpPr txBox="1"/>
          <p:nvPr>
            <p:custDataLst>
              <p:tags r:id="rId187"/>
            </p:custDataLst>
          </p:nvPr>
        </p:nvSpPr>
        <p:spPr>
          <a:xfrm>
            <a:off x="8093022" y="2109750"/>
            <a:ext cx="558800" cy="2491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b="1">
                <a:solidFill>
                  <a:srgbClr val="FF8427"/>
                </a:solidFill>
                <a:latin typeface="Century Gothic" panose="020B0502020202020204" pitchFamily="34" charset="0"/>
              </a:rPr>
              <a:t>Integrated Prototype</a:t>
            </a:r>
          </a:p>
        </p:txBody>
      </p:sp>
      <p:sp>
        <p:nvSpPr>
          <p:cNvPr id="47395" name="OTLSHAPE_M_c5f0b0aadfdc488d88e811a1116ac1c7_Date"/>
          <p:cNvSpPr txBox="1"/>
          <p:nvPr>
            <p:custDataLst>
              <p:tags r:id="rId188"/>
            </p:custDataLst>
          </p:nvPr>
        </p:nvSpPr>
        <p:spPr>
          <a:xfrm>
            <a:off x="8177561" y="2000742"/>
            <a:ext cx="381000" cy="10900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rgbClr val="505046"/>
                </a:solidFill>
                <a:latin typeface="Century Gothic" panose="020B0502020202020204" pitchFamily="34" charset="0"/>
              </a:rPr>
              <a:t>4/1/2025</a:t>
            </a:r>
          </a:p>
        </p:txBody>
      </p:sp>
      <p:sp>
        <p:nvSpPr>
          <p:cNvPr id="47397" name="OTLSHAPE_M_dbb50f5633bf443f924a9b2a6c194bf9_Title"/>
          <p:cNvSpPr txBox="1"/>
          <p:nvPr>
            <p:custDataLst>
              <p:tags r:id="rId189"/>
            </p:custDataLst>
          </p:nvPr>
        </p:nvSpPr>
        <p:spPr>
          <a:xfrm>
            <a:off x="9330857" y="2249735"/>
            <a:ext cx="533400" cy="12458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b="1" i="1" u="sng">
                <a:solidFill>
                  <a:srgbClr val="FF8427"/>
                </a:solidFill>
                <a:latin typeface="Century Gothic" panose="020B0502020202020204" pitchFamily="34" charset="0"/>
              </a:rPr>
              <a:t>Integration</a:t>
            </a:r>
          </a:p>
        </p:txBody>
      </p:sp>
      <p:sp>
        <p:nvSpPr>
          <p:cNvPr id="47398" name="OTLSHAPE_M_dbb50f5633bf443f924a9b2a6c194bf9_Date"/>
          <p:cNvSpPr txBox="1"/>
          <p:nvPr>
            <p:custDataLst>
              <p:tags r:id="rId190"/>
            </p:custDataLst>
          </p:nvPr>
        </p:nvSpPr>
        <p:spPr>
          <a:xfrm>
            <a:off x="9385678" y="2140727"/>
            <a:ext cx="431800" cy="10900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rgbClr val="505046"/>
                </a:solidFill>
                <a:latin typeface="Century Gothic" panose="020B0502020202020204" pitchFamily="34" charset="0"/>
              </a:rPr>
              <a:t>5/21/2025</a:t>
            </a:r>
          </a:p>
        </p:txBody>
      </p:sp>
      <p:sp>
        <p:nvSpPr>
          <p:cNvPr id="47400" name="OTLSHAPE_M_e1997830e9164f1897ba2794adf520f5_Title"/>
          <p:cNvSpPr txBox="1"/>
          <p:nvPr>
            <p:custDataLst>
              <p:tags r:id="rId191"/>
            </p:custDataLst>
          </p:nvPr>
        </p:nvSpPr>
        <p:spPr>
          <a:xfrm>
            <a:off x="1075981" y="2174650"/>
            <a:ext cx="431800" cy="12458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b="1" spc="-4">
                <a:solidFill>
                  <a:srgbClr val="505046"/>
                </a:solidFill>
                <a:latin typeface="Century Gothic" panose="020B0502020202020204" pitchFamily="34" charset="0"/>
              </a:rPr>
              <a:t> Kick-Off</a:t>
            </a:r>
          </a:p>
        </p:txBody>
      </p:sp>
      <p:sp>
        <p:nvSpPr>
          <p:cNvPr id="47401" name="OTLSHAPE_M_e1997830e9164f1897ba2794adf520f5_Date"/>
          <p:cNvSpPr txBox="1"/>
          <p:nvPr>
            <p:custDataLst>
              <p:tags r:id="rId192"/>
            </p:custDataLst>
          </p:nvPr>
        </p:nvSpPr>
        <p:spPr>
          <a:xfrm>
            <a:off x="1076912" y="2065642"/>
            <a:ext cx="431800" cy="10900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rgbClr val="B22600"/>
                </a:solidFill>
                <a:latin typeface="Century Gothic" panose="020B0502020202020204" pitchFamily="34" charset="0"/>
              </a:rPr>
              <a:t>6/18/2024</a:t>
            </a:r>
          </a:p>
        </p:txBody>
      </p:sp>
      <p:sp>
        <p:nvSpPr>
          <p:cNvPr id="47403" name="OTLSHAPE_M_d86e152a27904588aa6294779e1dfbe9_Title"/>
          <p:cNvSpPr txBox="1"/>
          <p:nvPr>
            <p:custDataLst>
              <p:tags r:id="rId193"/>
            </p:custDataLst>
          </p:nvPr>
        </p:nvSpPr>
        <p:spPr>
          <a:xfrm>
            <a:off x="11077304" y="2174650"/>
            <a:ext cx="546100" cy="12458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b="1">
                <a:solidFill>
                  <a:srgbClr val="505046"/>
                </a:solidFill>
                <a:latin typeface="Century Gothic" panose="020B0502020202020204" pitchFamily="34" charset="0"/>
              </a:rPr>
              <a:t>Submission</a:t>
            </a:r>
          </a:p>
        </p:txBody>
      </p:sp>
      <p:sp>
        <p:nvSpPr>
          <p:cNvPr id="47404" name="OTLSHAPE_M_d86e152a27904588aa6294779e1dfbe9_Date"/>
          <p:cNvSpPr txBox="1"/>
          <p:nvPr>
            <p:custDataLst>
              <p:tags r:id="rId194"/>
            </p:custDataLst>
          </p:nvPr>
        </p:nvSpPr>
        <p:spPr>
          <a:xfrm>
            <a:off x="11136190" y="2065642"/>
            <a:ext cx="431800" cy="10900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700">
                <a:solidFill>
                  <a:srgbClr val="B22600"/>
                </a:solidFill>
                <a:latin typeface="Century Gothic" panose="020B0502020202020204" pitchFamily="34" charset="0"/>
              </a:rPr>
              <a:t>7/31/2025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E7840AD-598D-2E97-02CC-5474167DE47C}"/>
              </a:ext>
            </a:extLst>
          </p:cNvPr>
          <p:cNvSpPr txBox="1"/>
          <p:nvPr/>
        </p:nvSpPr>
        <p:spPr>
          <a:xfrm>
            <a:off x="629920" y="293990"/>
            <a:ext cx="45426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282832"/>
                </a:solidFill>
                <a:latin typeface="Open Sans" panose="020B0606030504020204" pitchFamily="34" charset="0"/>
              </a:rPr>
              <a:t>Pert chart</a:t>
            </a:r>
            <a:endParaRPr lang="en-US" sz="3200" b="0" i="0" dirty="0">
              <a:solidFill>
                <a:srgbClr val="282832"/>
              </a:solidFill>
              <a:effectLst/>
              <a:latin typeface="Open Sans" panose="020B0606030504020204" pitchFamily="34" charset="0"/>
            </a:endParaRPr>
          </a:p>
        </p:txBody>
      </p:sp>
      <p:pic>
        <p:nvPicPr>
          <p:cNvPr id="33" name="Picture 32" descr="Icon&#10;&#10;Description automatically generated">
            <a:extLst>
              <a:ext uri="{FF2B5EF4-FFF2-40B4-BE49-F238E27FC236}">
                <a16:creationId xmlns:a16="http://schemas.microsoft.com/office/drawing/2014/main" id="{3B846A50-DE91-99B5-4EB5-E363235D0AF6}"/>
              </a:ext>
            </a:extLst>
          </p:cNvPr>
          <p:cNvPicPr>
            <a:picLocks noChangeAspect="1"/>
          </p:cNvPicPr>
          <p:nvPr/>
        </p:nvPicPr>
        <p:blipFill>
          <a:blip r:embed="rId19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624838" y="3404437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231419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iJHYW50dCIsIlZlcnNpb24iOnsiJGlkIjoiMiIsIlZlcnNpb24iOiI0LjEuMCIsIk9yaWdpbmFsQXNzZW1ibHlWZXJzaW9uIjoiMS4wMC4wMC4wMCIsIkVkaXRpb24iOiJQcm8iLCJMYXN0U2F2ZWRFZGl0aW9uIjozLCJJc1BsdXNFZGl0aW9uIjp0cnVlLCJJc1Byb0VkaXRpb24iOnRydWV9LCJFZmZlY3QiOjEsIlN0eWxlIjp7IiRpZCI6IjMiLCJEZWZhdWx0RGVwZW5kZW5jeVN0eWxlIjp7IiRpZCI6IjQiLCJMaW5lU3R5bGUiOnsiJGlkIjoiNSIsIkxpbmVDb2xvciI6eyIkaWQiOiI2IiwiJHR5cGUiOiJOTFJFLkNvbW1vbi5Eb20uU29saWRDb2xvckJydXNoLCBOTFJFLkNvbW1vbiIsIkNvbG9yIjp7IiRpZCI6IjciLCJBIjoyNTUsIlIiOjAsIkciOjAsIkIiOjB9fSwiTGluZVdlaWdodCI6MS4wLCJMaW5lVHlwZSI6MCwiUGFyZW50U3R5bGUiOm51bGx9LCJFbmRBcnJvd2hlYWRMaW5lU3R5bGUiOnsiJGlkIjoiOCIsIktpbmQiOjEsIldpZHRoIjoxLCJMZW5ndGgiOjAsIlBhcmVudFN0eWxlIjpudWxsfSwiQnJpbmdUb0Zyb250Ijp0cnVlLCJFbGJvd1JhZGl1cyI6MC4wLCJNYXJnaW4iOnsiJGlkIjoiOSIsIlRvcCI6MC4wLCJMZWZ0IjowLjAsIlJpZ2h0IjowLjAsIkJvdHRvbSI6MC4wfSwiUGFkZGluZyI6eyIkaWQiOiIxMCIsIlRvcCI6MC4wLCJMZWZ0IjowLjAsIlJpZ2h0IjowLjAsIkJvdHRvbSI6MC4wfSwiQmFja2dyb3VuZCI6bnVsbCwiSXNWaXNpYmxlIjp0cnVlLCJXaWR0aCI6MC4wLCJIZWlnaHQiOjAuMCwiQm9yZGVyU3R5bGUiOm51bGwsIlBhcmVudFN0eWxlIjpudWxsfSwiQ3JpdGljYWxQYXRoU3R5bGUiOnsiJGlkIjoiMTEiLCJDcml0aWNhbFBhdGhTdHlsZU9wdGlvbnMiOjE1LCJMaW5lU3R5bGUiOnsiJGlkIjoiMTIiLCJMaW5lQ29sb3IiOnsiJGlkIjoiMTMiLCIkdHlwZSI6Ik5MUkUuQ29tbW9uLkRvbS5Tb2xpZENvbG9yQnJ1c2gsIE5MUkUuQ29tbW9uIiwiQ29sb3IiOnsiJGlkIjoiMTQiLCJBIjoyNTUsIlIiOjIyMiwiRyI6NTAsIkIiOjUwfX0sIkxpbmVXZWlnaHQiOjEuMCwiTGluZVR5cGUiOjAsIlBhcmVudFN0eWxlIjpudWxsfSwiVGl0bGVGb3JlZ3JvdW5kIjp7IiRpZCI6IjE1IiwiQ29sb3IiOnsiJGlkIjoiMTYiLCJBIjoyNTUsIlIiOjE3NiwiRyI6MTksIkIiOjI1fX0sIlNoYXBlc0JhY2tncm91bmQiOnsiJGlkIjoiMTciLCJDb2xvciI6eyIkaWQiOiIxOCIsIkEiOjI1NSwiUiI6MjUzLCJHIjoyMDMsIkIiOjIwOH19LCJTaGFwZXNCb3JkZXJTdHlsZSI6eyIkaWQiOiIxOSIsIkxpbmVDb2xvciI6eyIkaWQiOiIyMCIsIiR0eXBlIjoiTkxSRS5Db21tb24uRG9tLlNvbGlkQ29sb3JCcnVzaCwgTkxSRS5Db21tb24iLCJDb2xvciI6eyIkaWQiOiIyMSIsIkEiOjI1NSwiUiI6MjIyLCJHIjo1MCwiQiI6NTB9fSwiTGluZVdlaWdodCI6MS41LCJMaW5lVHlwZSI6MCwiUGFyZW50U3R5bGUiOm51bGx9LCJNYXJnaW4iOnsiJGlkIjoiMjIiLCJUb3AiOjAuMCwiTGVmdCI6MC4wLCJSaWdodCI6MC4wLCJCb3R0b20iOjAuMH0sIlBhZGRpbmciOnsiJGlkIjoiMjMiLCJUb3AiOjAuMCwiTGVmdCI6MC4wLCJSaWdodCI6MC4wLCJCb3R0b20iOjAuMH0sIkJhY2tncm91bmQiOm51bGwsIklzVmlzaWJsZSI6ZmFsc2UsIldpZHRoIjowLjAsIkhlaWdodCI6MC4wLCJCb3JkZXJTdHlsZSI6bnVsbCwiUGFyZW50U3R5bGUiOm51bGx9LCJQYW5lbHNTcGFjaW5nRGVmaW5pdGlvbiI6eyIkaWQiOiIyNCIsIlNwYWNpbmdBYm92ZVRpbWViYW5kIjoxNiwiU3BhY2luZ0JlbG93VGltZWJhbmQiOjE2LCJTcGFjaW5nQWJvdmVCZXR3ZWVuU3dpbWxhbmVzQW5kVGFza3MiOjE2LCJTcGFjaW5nQmVsb3dCZXR3ZWVuU3dpbWxhbmVzQW5kVGFza3MiOjE2fSwiVGltZWJhbmRTdHlsZSI6eyIkaWQiOiIyNSIsIlNjYWxlTWFya2luZyI6MSwiU2hhcGUiOjEwLCJTaGFwZVN0eWxlIjp7IiRpZCI6IjI2IiwiTWFyZ2luIjp7IiRpZCI6IjI3IiwiVG9wIjowLjAsIkxlZnQiOjEwLjAsIlJpZ2h0IjoxMC4wLCJCb3R0b20iOjAuMH0sIlBhZGRpbmciOnsiJGlkIjoiMjgiLCJUb3AiOjMuMCwiTGVmdCI6MC4wLCJSaWdodCI6MC4wLCJCb3R0b20iOjMuMH0sIkJhY2tncm91bmQiOnsiJGlkIjoiMjkiLCJDb2xvciI6eyIkaWQiOiIzMCIsIkEiOjI1NSwiUiI6MTY3LCJHIjo0NywiQiI6MTR9fSwiSXNWaXNpYmxlIjp0cnVlLCJXaWR0aCI6ODU4LjAsIkhlaWdodCI6MjAuMCwiQm9yZGVyU3R5bGUiOnsiJGlkIjoiMzEiLCJMaW5lQ29sb3IiOnsiJGlkIjoiMzIiLCIkdHlwZSI6Ik5MUkUuQ29tbW9uLkRvbS5Tb2xpZENvbG9yQnJ1c2gsIE5MUkUuQ29tbW9uIiwiQ29sb3IiOnsiJGlkIjoiMzMiLCJBIjoyNTUsIlIiOjI1NSwiRyI6MCwiQiI6MH19LCJMaW5lV2VpZ2h0IjowLjAsIkxpbmVUeXBlIjowLCJQYXJlbnRTdHlsZSI6bnVsbH0sIlBhcmVudFN0eWxlIjpudWxsfSwiTWlkZGxlVGllclNoYXBlU3R5bGUiOnsiJGlkIjoiMzQiLCJNYXJnaW4iOnsiJHJlZiI6IjI3In0sIlBhZGRpbmciOnsiJHJlZiI6IjI4In0sIkJhY2tncm91bmQiOnsiJHJlZiI6IjI5In0sIklzVmlzaWJsZSI6dHJ1ZSwiV2lkdGgiOjg1OC4wLCJIZWlnaHQiOjIwLjAsIkJvcmRlclN0eWxlIjp7IiRpZCI6IjM1IiwiTGluZUNvbG9yIjpudWxsLCJMaW5lV2VpZ2h0IjowLjAsIkxpbmVUeXBlIjowLCJQYXJlbnRTdHlsZSI6bnVsbH0sIlBhcmVudFN0eWxlIjpudWxsfSwiQm90dG9tVGllclNoYXBlU3R5bGUiOnsiJGlkIjoiMzYiLCJNYXJnaW4iOnsiJHJlZiI6IjI3In0sIlBhZGRpbmciOnsiJHJlZiI6IjI4In0sIkJhY2tncm91bmQiOnsiJHJlZiI6IjI5In0sIklzVmlzaWJsZSI6dHJ1ZSwiV2lkdGgiOjg1OC4wLCJIZWlnaHQiOjIwLjAsIkJvcmRlclN0eWxlIjp7IiRpZCI6IjM3IiwiTGluZUNvbG9yIjpudWxsLCJMaW5lV2VpZ2h0IjowLjAsIkxpbmVUeXBlIjowLCJQYXJlbnRTdHlsZSI6bnVsbH0sIlBhcmVudFN0eWxlIjpudWxsfSwiUmlnaHRFbmRDYXBzU3R5bGUiOnsiJGlkIjoiMzgiLCJGb250U2V0dGluZ3MiOnsiJGlkIjoiMzkiLCJGb250U2l6ZSI6MTgsIkZvbnROYW1lIjoiQ2FsaWJyaSIsIklzQm9sZCI6dHJ1ZSwiSXNJdGFsaWMiOmZhbHNlLCJJc1VuZGVybGluZWQiOmZhbHNlLCJQYXJlbnRTdHlsZSI6bnVsbH0sIkF1dG9TaXplIjowLCJGb3JlZ3JvdW5kIjp7IiRpZCI6IjQwIiwiQ29sb3IiOnsiJGlkIjoiNDEiLCJBIjoyNTUsIlIiOjI1NSwiRyI6NjksIkIiOjB9fSwiTWF4V2lkdGgiOiJJbmZpbml0eSIsIk1heEhlaWdodCI6IkluZmluaXR5IiwiU21hcnRGb3JlZ3JvdW5kSXNBY3RpdmUiOmZhbHNlLCJIb3Jpem9udGFsQWxpZ25tZW50IjowLCJWZXJ0aWNhbEFsaWdubWVudCI6MCwiU21hcnRGb3JlZ3JvdW5kIjpudWxsLCJCYWNrZ3JvdW5kRmlsbFR5cGUiOjAsIk1hcmdpbiI6eyIkaWQiOiI0MiIsIlRvcCI6MC4wLCJMZWZ0IjowLjAsIlJpZ2h0IjoyMC4wLCJCb3R0b20iOjAuMH0sIlBhZGRpbmciOnsiJGlkIjoiNDMiLCJUb3AiOjAuMCwiTGVmdCI6MC4wLCJSaWdodCI6MC4wLCJCb3R0b20iOjAuMH0sIkJhY2tncm91bmQiOnsiJGlkIjoiNDQiLCJDb2xvciI6eyIkaWQiOiI0NSIsIkEiOjg5LCJSIjowLCJHIjowLCJCIjowfX0sIklzVmlzaWJsZSI6ZmFsc2UsIldpZHRoIjowLjAsIkhlaWdodCI6MC4wLCJCb3JkZXJTdHlsZSI6bnVsbCwiUGFyZW50U3R5bGUiOm51bGx9LCJMZWZ0RW5kQ2Fwc1N0eWxlIjp7IiRpZCI6IjQ2IiwiRm9udFNldHRpbmdzIjp7IiRpZCI6IjQ3IiwiRm9udFNpemUiOjE4LCJGb250TmFtZSI6IkNhbGlicmkiLCJJc0JvbGQiOnRydWUsIklzSXRhbGljIjpmYWxzZSwiSXNVbmRlcmxpbmVkIjpmYWxzZSwiUGFyZW50U3R5bGUiOm51bGx9LCJBdXRvU2l6ZSI6MCwiRm9yZWdyb3VuZCI6eyIkaWQiOiI0OCIsIkNvbG9yIjp7IiRpZCI6IjQ5IiwiQSI6MjU1LCJSIjoyNTUsIkciOjY5LCJCIjowfX0sIk1heFdpZHRoIjoiSW5maW5pdHkiLCJNYXhIZWlnaHQiOiJJbmZpbml0eSIsIlNtYXJ0Rm9yZWdyb3VuZElzQWN0aXZlIjpmYWxzZSwiSG9yaXpvbnRhbEFsaWdubWVudCI6MCwiVmVydGljYWxBbGlnbm1lbnQiOjAsIlNtYXJ0Rm9yZWdyb3VuZCI6bnVsbCwiQmFja2dyb3VuZEZpbGxUeXBlIjowLCJNYXJnaW4iOnsiJGlkIjoiNTAiLCJUb3AiOjAuMCwiTGVmdCI6MjAuMCwiUmlnaHQiOjAuMCwiQm90dG9tIjowLjB9LCJQYWRkaW5nIjp7IiRpZCI6IjUxIiwiVG9wIjowLjAsIkxlZnQiOjAuMCwiUmlnaHQiOjAuMCwiQm90dG9tIjowLjB9LCJCYWNrZ3JvdW5kIjp7IiRpZCI6IjUyIiwiQ29sb3IiOnsiJHJlZiI6IjQ1In19LCJJc1Zpc2libGUiOmZhbHNlLCJXaWR0aCI6MC4wLCJIZWlnaHQiOjAuMCwiQm9yZGVyU3R5bGUiOm51bGwsIlBhcmVudFN0eWxlIjpudWxsfSwiVG9kYXlUZXh0U3R5bGUiOnsiJGlkIjoiNTMiLCJGb250U2V0dGluZ3MiOnsiJGlkIjoiNTQiLCJGb250U2l6ZSI6NywiRm9udE5hbWUiOiJDZW50dXJ5IEdvdGhpYyIsIklzQm9sZCI6ZmFsc2UsIklzSXRhbGljIjpmYWxzZSwiSXNVbmRlcmxpbmVkIjpmYWxzZSwiUGFyZW50U3R5bGUiOm51bGx9LCJBdXRvU2l6ZSI6MCwiRm9yZWdyb3VuZCI6eyIkaWQiOiI1NSIsIkNvbG9yIjp7IiRpZCI6IjU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U3IiwiVG9wIjowLjAsIkxlZnQiOjAuMCwiUmlnaHQiOjAuMCwiQm90dG9tIjowLjB9LCJQYWRkaW5nIjp7IiRpZCI6IjU4IiwiVG9wIjowLjAsIkxlZnQiOjAuMCwiUmlnaHQiOjAuMCwiQm90dG9tIjowLjB9LCJCYWNrZ3JvdW5kIjp7IiRpZCI6IjU5IiwiQ29sb3IiOnsiJHJlZiI6IjQ1In19LCJJc1Zpc2libGUiOnRydWUsIldpZHRoIjowLjAsIkhlaWdodCI6MC4wLCJCb3JkZXJTdHlsZSI6bnVsbCwiUGFyZW50U3R5bGUiOm51bGx9LCJUb2RheU1hcmtlclN0eWxlIjp7IiRpZCI6IjYwIiwiTWFyZ2luIjp7IiRpZCI6IjYxIiwiVG9wIjowLjAsIkxlZnQiOjAuMCwiUmlnaHQiOjAuMCwiQm90dG9tIjowLjB9LCJQYWRkaW5nIjp7IiRpZCI6IjYyIiwiVG9wIjowLjAsIkxlZnQiOjAuMCwiUmlnaHQiOjAuMCwiQm90dG9tIjowLjB9LCJCYWNrZ3JvdW5kIjp7IiRpZCI6IjYzIiwiQ29sb3IiOnsiJGlkIjoiNjQiLCJBIjoyNTUsIlIiOjE4MiwiRyI6NzMsIkIiOjM4fX0sIklzVmlzaWJsZSI6dHJ1ZSwiV2lkdGgiOjAuMCwiSGVpZ2h0IjowLjAsIkJvcmRlclN0eWxlIjpudWxsLCJQYXJlbnRTdHlsZSI6bnVsbH0sIlNjYWxlU3R5bGUiOnsiJGlkIjoiNjUiLCJTaGFwZSI6MywiU2hvd1NlZ21lbnRTZXBhcmF0b3JzIjpmYWxzZSwiU2VnbWVudFNlcGFyYXRvck9wYWNpdHkiOjMwLCJIYXNCZWVuVmlzaWJsZUJlZm9yZSI6dHJ1ZSwiRm9udFNldHRpbmdzIjp7IiRpZCI6IjY2IiwiRm9udFNpemUiOjksIkZvbnROYW1lIjoiQ2VudHVyeSBHb3RoaWMiLCJJc0JvbGQiOnRydWUsIklzSXRhbGljIjpmYWxzZSwiSXNVbmRlcmxpbmVkIjpmYWxzZSwiUGFyZW50U3R5bGUiOm51bGx9LCJBdXRvU2l6ZSI6MCwiRm9yZWdyb3VuZCI6eyIkaWQiOiI2NyIsIkNvbG9yIjp7IiRpZCI6IjY4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Y5IiwiVG9wIjowLjAsIkxlZnQiOjUuMCwiUmlnaHQiOjAuMCwiQm90dG9tIjowLjB9LCJQYWRkaW5nIjp7IiRpZCI6IjcwIiwiVG9wIjowLjAsIkxlZnQiOjAuMCwiUmlnaHQiOjAuMCwiQm90dG9tIjowLjB9LCJCYWNrZ3JvdW5kIjp7IiRpZCI6IjcxIiwiQ29sb3IiOnsiJHJlZiI6IjQ1In19LCJJc1Zpc2libGUiOnRydWUsIldpZHRoIjowLjAsIkhlaWdodCI6MC4wLCJCb3JkZXJTdHlsZSI6bnVsbCwiUGFyZW50U3R5bGUiOm51bGx9LCJTaW5nbGVTY2FsZVNoYXBlU3R5bGUiOnsiJGlkIjoiNzIiLCJTaGFwZSI6MywiSGVpZ2h0IjoyMC4wfSwiTWlkZGxlVGllclNjYWxlU3R5bGUiOnsiJGlkIjoiNzMiLCJTaGFwZSI6MywiU2hvd1NlZ21lbnRTZXBhcmF0b3JzIjpmYWxzZSwiU2VnbWVudFNlcGFyYXRvck9wYWNpdHkiOjMwLCJIYXNCZWVuVmlzaWJsZUJlZm9yZSI6ZmFsc2UsIkZvbnRTZXR0aW5ncyI6eyIkaWQiOiI3NCIsIkZvbnRTaXplIjo5LCJGb250TmFtZSI6IkNlbnR1cnkgR290aGljIiwiSXNCb2xkIjp0cnVlLCJJc0l0YWxpYyI6ZmFsc2UsIklzVW5kZXJsaW5lZCI6ZmFsc2UsIlBhcmVudFN0eWxlIjpudWxsfSwiQXV0b1NpemUiOjAsIkZvcmVncm91bmQiOnsiJHJlZiI6IjY3In0sIk1heFdpZHRoIjoyMDAuMCwiTWF4SGVpZ2h0IjoiSW5maW5pdHkiLCJTbWFydEZvcmVncm91bmRJc0FjdGl2ZSI6ZmFsc2UsIkhvcml6b250YWxBbGlnbm1lbnQiOjAsIlZlcnRpY2FsQWxpZ25tZW50IjoxLCJTbWFydEZvcmVncm91bmQiOm51bGwsIkJhY2tncm91bmRGaWxsVHlwZSI6MCwiTWFyZ2luIjp7IiRyZWYiOiI2OSJ9LCJQYWRkaW5nIjp7IiRyZWYiOiI3MCJ9LCJCYWNrZ3JvdW5kIjp7IiRyZWYiOiI3MSJ9LCJJc1Zpc2libGUiOmZhbHNlLCJXaWR0aCI6MC4wLCJIZWlnaHQiOjAuMCwiQm9yZGVyU3R5bGUiOm51bGwsIlBhcmVudFN0eWxlIjpudWxsfSwiQm90dG9tVGllclNjYWxlU3R5bGUiOnsiJGlkIjoiNzUiLCJTaGFwZSI6MywiU2hvd1NlZ21lbnRTZXBhcmF0b3JzIjpmYWxzZSwiU2VnbWVudFNlcGFyYXRvck9wYWNpdHkiOjMwLCJIYXNCZWVuVmlzaWJsZUJlZm9yZSI6ZmFsc2UsIkZvbnRTZXR0aW5ncyI6eyIkaWQiOiI3NiIsIkZvbnRTaXplIjo5LCJGb250TmFtZSI6IkNlbnR1cnkgR290aGljIiwiSXNCb2xkIjp0cnVlLCJJc0l0YWxpYyI6ZmFsc2UsIklzVW5kZXJsaW5lZCI6ZmFsc2UsIlBhcmVudFN0eWxlIjpudWxsfSwiQXV0b1NpemUiOjAsIkZvcmVncm91bmQiOnsiJHJlZiI6IjY3In0sIk1heFdpZHRoIjoyMDAuMCwiTWF4SGVpZ2h0IjoiSW5maW5pdHkiLCJTbWFydEZvcmVncm91bmRJc0FjdGl2ZSI6ZmFsc2UsIkhvcml6b250YWxBbGlnbm1lbnQiOjAsIlZlcnRpY2FsQWxpZ25tZW50IjoxLCJTbWFydEZvcmVncm91bmQiOm51bGwsIkJhY2tncm91bmRGaWxsVHlwZSI6MCwiTWFyZ2luIjp7IiRyZWYiOiI2OSJ9LCJQYWRkaW5nIjp7IiRyZWYiOiI3MCJ9LCJCYWNrZ3JvdW5kIjp7IiRyZWYiOiI3MSJ9LCJJc1Zpc2libGUiOmZhbHNlLCJXaWR0aCI6MC4wLCJIZWlnaHQiOjAuMCwiQm9yZGVyU3R5bGUiOm51bGwsIlBhcmVudFN0eWxlIjpudWxsfSwiRWxhcHNlZFRpbWVCYWNrZ3JvdW5kIjp7IiRpZCI6Ijc3IiwiQ29sb3IiOnsiJGlkIjoiNzgiLCJBIjo3NywiUiI6MjU1LCJHIjoxMzIsIkIiOjM5fX0sIkFwcGVuZFllYXJPblllYXJDaGFuZ2UiOmZhbHNlLCJFbGFwc2VkVGltZUZvcm1hdCI6MSwiVG9kYXlNYXJrZXJQb3NpdGlvbiI6MiwiUXVpY2tQb3NpdGlvbiI6MywiQWJzb2x1dGVQb3NpdGlvbiI6MTI4LjI1LCJNYXJnaW4iOnsiJGlkIjoiNzkiLCJUb3AiOjAuMCwiTGVmdCI6MTAuMCwiUmlnaHQiOjEwLjAsIkJvdHRvbSI6MC4wfSwiUGFkZGluZyI6eyIkaWQiOiI4MCIsIlRvcCI6MC4wLCJMZWZ0IjowLjAsIlJpZ2h0IjowLjAsIkJvdHRvbSI6MC4wfSwiQmFja2dyb3VuZCI6eyIkaWQiOiI4MSIsIkNvbG9yIjp7IiRpZCI6IjgyIiwiQSI6MjU1LCJSIjoxNjcsIkciOjQ3LCJCIjoxNH19LCJJc1Zpc2libGUiOnRydWUsIldpZHRoIjowLjAsIkhlaWdodCI6MC4wLCJCb3JkZXJTdHlsZSI6bnVsbCwiUGFyZW50U3R5bGUiOm51bGx9LCJEZWZhdWx0TWlsZXN0b25lU3R5bGUiOnsiJGlkIjoiODMiLCJTaGFwZSI6NywiQ29ubmVjdG9yTWFyZ2luIjp7IiRpZCI6Ijg0IiwiVG9wIjowLjAsIkxlZnQiOjIuMCwiUmlnaHQiOjIuMCwiQm90dG9tIjowLjB9LCJDb25uZWN0b3JTdHlsZSI6eyIkaWQiOiI4NSIsIkxpbmVDb2xvciI6eyIkaWQiOiI4NiIsIiR0eXBlIjoiTkxSRS5Db21tb24uRG9tLlNvbGlkQ29sb3JCcnVzaCwgTkxSRS5Db21tb24iLCJDb2xvciI6eyIkaWQiOiI4NyIsIkEiOjI1NSwiUiI6MjQ0LCJHIjoxNTcsIkIiOjB9fSwiTGluZVdlaWdodCI6MS4wLCJMaW5lVHlwZSI6MCwiUGFyZW50U3R5bGUiOm51bGx9LCJJc0JlbG93VGltZWJhbmQiOnRydWUsIlBvc2l0aW9uT25UYXNrIjowLCJIaWRlRGF0ZSI6ZmFsc2UsIlNoYXBlU2l6ZSI6MCwiU3BhY2luZyI6MC4wLCJQYWRkaW5nIjp7IiRpZCI6Ijg4IiwiVG9wIjowLjAsIkxlZnQiOjAuMCwiUmlnaHQiOjAuMCwiQm90dG9tIjowLjB9LCJTaGFwZVN0eWxlIjp7IiRpZCI6Ijg5IiwiTWFyZ2luIjp7IiRpZCI6IjkwIiwiVG9wIjowLjAsIkxlZnQiOjAuMCwiUmlnaHQiOjAuMCwiQm90dG9tIjowLjB9LCJQYWRkaW5nIjp7IiRpZCI6IjkxIiwiVG9wIjowLjAsIkxlZnQiOjAuMCwiUmlnaHQiOjAuMCwiQm90dG9tIjowLjB9LCJCYWNrZ3JvdW5kIjp7IiRpZCI6IjkyIiwiQ29sb3IiOnsiJGlkIjoiOTMiLCJBIjoyNTUsIlIiOjI0NCwiRyI6MTU3LCJCIjowfX0sIklzVmlzaWJsZSI6dHJ1ZSwiV2lkdGgiOjEyLjAsIkhlaWdodCI6MTQuMCwiQm9yZGVyU3R5bGUiOnsiJGlkIjoiOTQiLCJMaW5lQ29sb3IiOnsiJGlkIjoiOTUiLCIkdHlwZSI6Ik5MUkUuQ29tbW9uLkRvbS5Tb2xpZENvbG9yQnJ1c2gsIE5MUkUuQ29tbW9uIiwiQ29sb3IiOnsiJGlkIjoiOTYiLCJBIjoyNTUsIlIiOjIzNCwiRyI6MjIsIkIiOjMwfX0sIkxpbmVXZWlnaHQiOjAuMCwiTGluZVR5cGUiOjAsIlBhcmVudFN0eWxlIjpudWxsfSwiUGFyZW50U3R5bGUiOm51bGx9LCJUaXRsZVN0eWxlIjp7IiRpZCI6Ijk3IiwiRm9udFNldHRpbmdzIjp7IiRpZCI6Ijk4IiwiRm9udFNpemUiOjgsIkZvbnROYW1lIjoiQ2VudHVyeSBHb3RoaWMiLCJJc0JvbGQiOnRydWUsIklzSXRhbGljIjpmYWxzZSwiSXNVbmRlcmxpbmVkIjpmYWxzZSwiUGFyZW50U3R5bGUiOm51bGx9LCJBdXRvU2l6ZSI6MCwiRm9yZWdyb3VuZCI6eyIkaWQiOiI5OSIsIkNvbG9yIjp7IiRpZCI6IjEwMCIsIkEiOjI1NSwiUiI6ODAsIkciOjgwLCJCIjo3MH19LCJNYXhXaWR0aCI6MjAwLjAsIk1heEhlaWdodCI6IkluZmluaXR5IiwiU21hcnRGb3JlZ3JvdW5kSXNBY3RpdmUiOmZhbHNlLCJIb3Jpem9udGFsQWxpZ25tZW50IjoxLCJWZXJ0aWNhbEFsaWdubWVudCI6MCwiU21hcnRGb3JlZ3JvdW5kIjpudWxsLCJCYWNrZ3JvdW5kRmlsbFR5cGUiOjAsIk1hcmdpbiI6eyIkaWQiOiIxMDEiLCJUb3AiOjAuMCwiTGVmdCI6MC4wLCJSaWdodCI6MC4wLCJCb3R0b20iOjAuMH0sIlBhZGRpbmciOnsiJGlkIjoiMTAyIiwiVG9wIjowLjAsIkxlZnQiOjAuMCwiUmlnaHQiOjAuMCwiQm90dG9tIjowLjB9LCJCYWNrZ3JvdW5kIjp7IiRpZCI6IjEwMyIsIkNvbG9yIjp7IiRpZCI6IjEwNCIsIkEiOjg5LCJSIjowLCJHIjowLCJCIjowfX0sIklzVmlzaWJsZSI6dHJ1ZSwiV2lkdGgiOjAuMCwiSGVpZ2h0IjowLjAsIkJvcmRlclN0eWxlIjpudWxsLCJQYXJlbnRTdHlsZSI6bnVsbH0sIkRhdGVTdHlsZSI6eyIkaWQiOiIxMDUiLCJGb250U2V0dGluZ3MiOnsiJGlkIjoiMTA2IiwiRm9udFNpemUiOjcsIkZvbnROYW1lIjoiQ2VudHVyeSBHb3RoaWMiLCJJc0JvbGQiOmZhbHNlLCJJc0l0YWxpYyI6ZmFsc2UsIklzVW5kZXJsaW5lZCI6ZmFsc2UsIlBhcmVudFN0eWxlIjpudWxsfSwiQXV0b1NpemUiOjAsIkZvcmVncm91bmQiOnsiJGlkIjoiMTA3IiwiQ29sb3IiOnsiJGlkIjoiMTA4IiwiQSI6MjU1LCJSIjoxNzgsIkciOjM4LCJCIjowfX0sIk1heFdpZHRoIjoyMDAuMCwiTWF4SGVpZ2h0IjoiSW5maW5pdHkiLCJTbWFydEZvcmVncm91bmRJc0FjdGl2ZSI6ZmFsc2UsIkhvcml6b250YWxBbGlnbm1lbnQiOjAsIlZlcnRpY2FsQWxpZ25tZW50IjowLCJTbWFydEZvcmVncm91bmQiOm51bGwsIkJhY2tncm91bmRGaWxsVHlwZSI6MCwiTWFyZ2luIjp7IiRpZCI6IjEwOSIsIlRvcCI6MC4wLCJMZWZ0IjowLjAsIlJpZ2h0IjowLjAsIkJvdHRvbSI6MC4wfSwiUGFkZGluZyI6eyIkaWQiOiIxMTAiLCJUb3AiOjAuMCwiTGVmdCI6MC4wLCJSaWdodCI6MC4wLCJCb3R0b20iOjAuMH0sIkJhY2tncm91bmQiOnsiJGlkIjoiMTExIiwiQ29sb3IiOnsiJHJlZiI6IjEwNCJ9fSwiSXNWaXNpYmxlIjp0cnVlLCJXaWR0aCI6MC4wLCJIZWlnaHQiOjAuMCwiQm9yZGVyU3R5bGUiOm51bGwsIlBhcmVudFN0eWxlIjpudWxsfSwiRGF0ZUZvcm1hdCI6eyIkaWQiOiIxMTIiLCJGb3JtYXRTdHJpbmciOiJNL2QveXl5eSIsIlNlcGFyYXRvciI6Ii8iLCJVc2VJbnRlcm5hdGlvbmFsRGF0ZUZvcm1hdCI6ZmFsc2UsIkRhdGVJc1Zpc2libGUiOnRydWUsIlRpbWVJc1Zpc2libGUiOmZhbHNlLCJIb3VyRGlnaXRzIjoxLCJBbVBtRGVzaWduYXRvciI6MiwiVHJpbTAwTWludXRlcyI6ZmFsc2UsIkxhc3RLbm93blZpc2liaWxpdHlTdGF0ZSI6eyIkaWQiOiIxMTMiLCJEYXRlUGFydElzVmlzaWJsZSI6ZmFsc2UsIlRpbWVQYXJ0SXNWaXNpYmxlIjpmYWxzZX19LCJXZWVrTnVtYmVyaW5nIjp7IiRpZCI6IjExNCIsIkZvcm1hdCI6MCwiSXNWaXNpYmxlIjpmYWxzZSwiTGFzdEtub3duVmlzaWJpbGl0eVN0YXRlIjpmYWxzZX0sIklzVmlzaWJsZSI6dHJ1ZSwiUGFyZW50U3R5bGUiOm51bGx9LCJEZWZhdWx0TW90U3R5bGUiOnsiJGlkIjoiMTE1IiwiU2hhcGUiOjcsIkNvbm5lY3Rvck1hcmdpbiI6eyIkaWQiOiIxMTYiLCJUb3AiOjAuMCwiTGVmdCI6Mi4wLCJSaWdodCI6Mi4wLCJCb3R0b20iOjAuMH0sIkNvbm5lY3RvclN0eWxlIjp7IiRpZCI6IjExNyIsIkxpbmVDb2xvciI6eyIkaWQiOiIxMTgiLCIkdHlwZSI6Ik5MUkUuQ29tbW9uLkRvbS5Tb2xpZENvbG9yQnJ1c2gsIE5MUkUuQ29tbW9uIiwiQ29sb3IiOnsiJGlkIjoiMTE5IiwiQSI6MjU1LCJSIjoyNDQsIkciOjE1NywiQiI6MH19LCJMaW5lV2VpZ2h0IjoxLjAsIkxpbmVUeXBlIjowLCJQYXJlbnRTdHlsZSI6bnVsbH0sIklzQmVsb3dUaW1lYmFuZCI6dHJ1ZSwiUG9zaXRpb25PblRhc2siOjEsIkhpZGVEYXRlIjpmYWxzZSwiU2hhcGVTaXplIjowLCJTcGFjaW5nIjowLjAsIlBhZGRpbmciOnsiJGlkIjoiMTIwIiwiVG9wIjowLjAsIkxlZnQiOjAuMCwiUmlnaHQiOjAuMCwiQm90dG9tIjowLjB9LCJTaGFwZVN0eWxlIjp7IiRpZCI6IjEyMSIsIk1hcmdpbiI6eyIkaWQiOiIxMjIiLCJUb3AiOjAuMCwiTGVmdCI6MC4wLCJSaWdodCI6MC4wLCJCb3R0b20iOjAuMH0sIlBhZGRpbmciOnsiJGlkIjoiMTIzIiwiVG9wIjowLjAsIkxlZnQiOjAuMCwiUmlnaHQiOjAuMCwiQm90dG9tIjowLjB9LCJCYWNrZ3JvdW5kIjp7IiRpZCI6IjEyNCIsIkNvbG9yIjp7IiRpZCI6IjEyNSIsIkEiOjI1NSwiUiI6MjQ0LCJHIjoxNTcsIkIiOjB9fSwiSXNWaXNpYmxlIjp0cnVlLCJXaWR0aCI6MTIuMCwiSGVpZ2h0IjoxNC4wLCJCb3JkZXJTdHlsZSI6eyIkaWQiOiIxMjYiLCJMaW5lQ29sb3IiOnsiJGlkIjoiMTI3IiwiJHR5cGUiOiJOTFJFLkNvbW1vbi5Eb20uU29saWRDb2xvckJydXNoLCBOTFJFLkNvbW1vbiIsIkNvbG9yIjp7IiRpZCI6IjEyOCIsIkEiOjI1NSwiUiI6MjM0LCJHIjoyMiwiQiI6MzB9fSwiTGluZVdlaWdodCI6MC4wLCJMaW5lVHlwZSI6MCwiUGFyZW50U3R5bGUiOm51bGx9LCJQYXJlbnRTdHlsZSI6bnVsbH0sIlRpdGxlU3R5bGUiOnsiJGlkIjoiMTI5IiwiRm9udFNldHRpbmdzIjp7IiRpZCI6IjEzMCIsIkZvbnRTaXplIjo4LCJGb250TmFtZSI6IkNlbnR1cnkgR290aGljIiwiSXNCb2xkIjp0cnVlLCJJc0l0YWxpYyI6ZmFsc2UsIklzVW5kZXJsaW5lZCI6ZmFsc2UsIlBhcmVudFN0eWxlIjpudWxsfSwiQXV0b1NpemUiOjAsIkZvcmVncm91bmQiOnsiJGlkIjoiMTMxIiwiQ29sb3IiOnsiJGlkIjoiMTMyIiwiQSI6MjU1LCJSIjo4MCwiRyI6ODAsIkIiOjcwfX0sIk1heFdpZHRoIjoyMDAuMCwiTWF4SGVpZ2h0IjoiSW5maW5pdHkiLCJTbWFydEZvcmVncm91bmRJc0FjdGl2ZSI6ZmFsc2UsIkhvcml6b250YWxBbGlnbm1lbnQiOjEsIlZlcnRpY2FsQWxpZ25tZW50IjowLCJTbWFydEZvcmVncm91bmQiOm51bGwsIkJhY2tncm91bmRGaWxsVHlwZSI6MCwiTWFyZ2luIjp7IiRpZCI6IjEzMyIsIlRvcCI6MC4wLCJMZWZ0IjowLjAsIlJpZ2h0IjowLjAsIkJvdHRvbSI6MC4wfSwiUGFkZGluZyI6eyIkaWQiOiIxMzQiLCJUb3AiOjAuMCwiTGVmdCI6MC4wLCJSaWdodCI6MC4wLCJCb3R0b20iOjAuMH0sIkJhY2tncm91bmQiOnsiJGlkIjoiMTM1IiwiQ29sb3IiOnsiJGlkIjoiMTM2IiwiQSI6ODksIlIiOjAsIkciOjAsIkIiOjB9fSwiSXNWaXNpYmxlIjp0cnVlLCJXaWR0aCI6MC4wLCJIZWlnaHQiOjAuMCwiQm9yZGVyU3R5bGUiOm51bGwsIlBhcmVudFN0eWxlIjpudWxsfSwiRGF0ZVN0eWxlIjp7IiRpZCI6IjEzNyIsIkZvbnRTZXR0aW5ncyI6eyIkaWQiOiIxMzgiLCJGb250U2l6ZSI6NywiRm9udE5hbWUiOiJDZW50dXJ5IEdvdGhpYyIsIklzQm9sZCI6ZmFsc2UsIklzSXRhbGljIjpmYWxzZSwiSXNVbmRlcmxpbmVkIjpmYWxzZSwiUGFyZW50U3R5bGUiOm51bGx9LCJBdXRvU2l6ZSI6MCwiRm9yZWdyb3VuZCI6eyIkaWQiOiIxMzkiLCJDb2xvciI6eyIkaWQiOiIxNDAiLCJBIjoyNTUsIlIiOjE3OCwiRyI6MzgsIkIiOjB9fSwiTWF4V2lkdGgiOjIwMC4wLCJNYXhIZWlnaHQiOiJJbmZpbml0eSIsIlNtYXJ0Rm9yZWdyb3VuZElzQWN0aXZlIjpmYWxzZSwiSG9yaXpvbnRhbEFsaWdubWVudCI6MCwiVmVydGljYWxBbGlnbm1lbnQiOjAsIlNtYXJ0Rm9yZWdyb3VuZCI6bnVsbCwiQmFja2dyb3VuZEZpbGxUeXBlIjowLCJNYXJnaW4iOnsiJGlkIjoiMTQxIiwiVG9wIjowLjAsIkxlZnQiOjAuMCwiUmlnaHQiOjAuMCwiQm90dG9tIjowLjB9LCJQYWRkaW5nIjp7IiRpZCI6IjE0MiIsIlRvcCI6MC4wLCJMZWZ0IjowLjAsIlJpZ2h0IjowLjAsIkJvdHRvbSI6MC4wfSwiQmFja2dyb3VuZCI6eyIkaWQiOiIxNDMiLCJDb2xvciI6eyIkcmVmIjoiMTM2In19LCJJc1Zpc2libGUiOnRydWUsIldpZHRoIjowLjAsIkhlaWdodCI6MC4wLCJCb3JkZXJTdHlsZSI6bnVsbCwiUGFyZW50U3R5bGUiOm51bGx9LCJEYXRlRm9ybWF0Ijp7IiRpZCI6IjE0NC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E0NSIsIkRhdGVQYXJ0SXNWaXNpYmxlIjpmYWxzZSwiVGltZVBhcnRJc1Zpc2libGUiOmZhbHNlfX0sIldlZWtOdW1iZXJpbmciOnsiJGlkIjoiMTQ2IiwiRm9ybWF0IjowLCJJc1Zpc2libGUiOmZhbHNlLCJMYXN0S25vd25WaXNpYmlsaXR5U3RhdGUiOmZhbHNlfSwiSXNWaXNpYmxlIjp0cnVlLCJQYXJlbnRTdHlsZSI6bnVsbH0sIkRlZmF1bHRUYXNrU3R5bGUiOnsiJGlkIjoiMTQ3IiwiU2hhcGUiOjEsIlNoYXBlVGhpY2tuZXNzIjowLCJEdXJhdGlvbkZvcm1hdCI6MCwiSW5jbHVkZU5vbldvcmtpbmdEYXlzSW5EdXJhdGlvbiI6dHJ1ZSwiUGVyY2VudGFnZUNvbXBsZXRlU3R5bGUiOnsiJGlkIjoiMTQ4IiwiRm9udFNldHRpbmdzIjp7IiRpZCI6IjE0OSIsIkZvbnRTaXplIjoxMCwiRm9udE5hbWUiOiJDYWxpYnJpIiwiSXNCb2xkIjpmYWxzZSwiSXNJdGFsaWMiOmZhbHNlLCJJc1VuZGVybGluZWQiOmZhbHNlLCJQYXJlbnRTdHlsZSI6bnVsbH0sIkF1dG9TaXplIjowLCJGb3JlZ3JvdW5kIjp7IiRpZCI6IjE1MCIsIkNvbG9yIjp7IiRpZCI6IjE1M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UyIiwiVG9wIjowLjAsIkxlZnQiOjAuMCwiUmlnaHQiOjAuMCwiQm90dG9tIjowLjB9LCJQYWRkaW5nIjp7IiRpZCI6IjE1MyIsIlRvcCI6MC4wLCJMZWZ0IjowLjAsIlJpZ2h0IjowLjAsIkJvdHRvbSI6MC4wfSwiQmFja2dyb3VuZCI6eyIkaWQiOiIxNTQiLCJDb2xvciI6eyIkaWQiOiIxNTUiLCJBIjo4OSwiUiI6MCwiRyI6MCwiQiI6MH19LCJJc1Zpc2libGUiOnRydWUsIldpZHRoIjowLjAsIkhlaWdodCI6MC4wLCJCb3JkZXJTdHlsZSI6bnVsbCwiUGFyZW50U3R5bGUiOm51bGx9LCJEdXJhdGlvblN0eWxlIjp7IiRpZCI6IjE1NiIsIkZvbnRTZXR0aW5ncyI6eyIkaWQiOiIxNTciLCJGb250U2l6ZSI6NywiRm9udE5hbWUiOiJDYWxpYnJpIiwiSXNCb2xkIjpmYWxzZSwiSXNJdGFsaWMiOmZhbHNlLCJJc1VuZGVybGluZWQiOmZhbHNlLCJQYXJlbnRTdHlsZSI6bnVsbH0sIkF1dG9TaXplIjowLCJGb3JlZ3JvdW5kIjp7IiRpZCI6IjE1OCIsIkNvbG9yIjp7IiRpZCI6IjE1O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NjAiLCJUb3AiOjAuMCwiTGVmdCI6MC4wLCJSaWdodCI6MC4wLCJCb3R0b20iOjAuMH0sIlBhZGRpbmciOnsiJGlkIjoiMTYxIiwiVG9wIjowLjAsIkxlZnQiOjAuMCwiUmlnaHQiOjAuMCwiQm90dG9tIjowLjB9LCJCYWNrZ3JvdW5kIjp7IiRpZCI6IjE2MiIsIkNvbG9yIjp7IiRyZWYiOiIxNTUifX0sIklzVmlzaWJsZSI6dHJ1ZSwiV2lkdGgiOjAuMCwiSGVpZ2h0IjowLjAsIkJvcmRlclN0eWxlIjpudWxsLCJQYXJlbnRTdHlsZSI6bnVsbH0sIkhvcml6b250YWxDb25uZWN0b3JTdHlsZSI6eyIkaWQiOiIxNjMiLCJMaW5lQ29sb3IiOnsiJGlkIjoiMTY0IiwiJHR5cGUiOiJOTFJFLkNvbW1vbi5Eb20uU29saWRDb2xvckJydXNoLCBOTFJFLkNvbW1vbiIsIkNvbG9yIjp7IiRpZCI6IjE2NSIsIkEiOjI1NSwiUiI6MjM4LCJHIjoyMzYsIkIiOjIyNX19LCJMaW5lV2VpZ2h0IjoxLjAsIkxpbmVUeXBlIjowLCJQYXJlbnRTdHlsZSI6bnVsbH0sIlZlcnRpY2FsQ29ubmVjdG9yU3R5bGUiOnsiJGlkIjoiMTY2IiwiTGluZUNvbG9yIjp7IiRpZCI6IjE2NyIsIiR0eXBlIjoiTkxSRS5Db21tb24uRG9tLlNvbGlkQ29sb3JCcnVzaCwgTkxSRS5Db21tb24iLCJDb2xvciI6eyIkaWQiOiIxNjgiLCJBIjoyNTUsIlIiOjIzOCwiRyI6MjM2LCJCIjoyMjV9fSwiTGluZVdlaWdodCI6MS4wLCJMaW5lVHlwZSI6MCwiUGFyZW50U3R5bGUiOm51bGx9LCJNYXJnaW4iOm51bGwsIlN0YXJ0RGF0ZVBvc2l0aW9uIjo0LCJFbmREYXRlUG9zaXRpb24iOjQsIkRhdGVJc1Zpc2libGUiOnRydWUsIlRpdGxlUG9zaXRpb24iOjUsIkR1cmF0aW9uUG9zaXRpb24iOjIsIlBlcmNlbnRhZ2VDb21wbGV0ZWRQb3NpdGlvbiI6NiwiU3BhY2luZyI6NSwiSXNCZWxvd1RpbWViYW5kIjp0cnVlLCJQZXJjZW50YWdlQ29tcGxldGVTaGFwZU9wYWNpdHkiOjM1LCJTaGFwZVN0eWxlIjp7IiRpZCI6IjE2OSIsIk1hcmdpbiI6eyIkaWQiOiIxNzAiLCJUb3AiOjAuMCwiTGVmdCI6NC4wLCJSaWdodCI6NC4wLCJCb3R0b20iOjAuMH0sIlBhZGRpbmciOnsiJGlkIjoiMTcxIiwiVG9wIjowLjAsIkxlZnQiOjEuMCwiUmlnaHQiOjAuMCwiQm90dG9tIjoxLjB9LCJCYWNrZ3JvdW5kIjp7IiRpZCI6IjE3MiIsIkNvbG9yIjp7IiRpZCI6IjE3MyIsIkEiOjI1NSwiUiI6ODAsIkciOjgwLCJCIjo3MH19LCJJc1Zpc2libGUiOnRydWUsIldpZHRoIjowLjAsIkhlaWdodCI6MTAuMCwiQm9yZGVyU3R5bGUiOnsiJGlkIjoiMTc0IiwiTGluZUNvbG9yIjp7IiRpZCI6IjE3NSIsIiR0eXBlIjoiTkxSRS5Db21tb24uRG9tLlNvbGlkQ29sb3JCcnVzaCwgTkxSRS5Db21tb24iLCJDb2xvciI6eyIkaWQiOiIxNzYiLCJBIjoyNTUsIlIiOjIzNCwiRyI6MjIsIkIiOjMwfX0sIkxpbmVXZWlnaHQiOjAuMCwiTGluZVR5cGUiOjAsIlBhcmVudFN0eWxlIjpudWxsfSwiUGFyZW50U3R5bGUiOm51bGx9LCJUaXRsZVN0eWxlIjp7IiRpZCI6IjE3NyIsIkZvbnRTZXR0aW5ncyI6eyIkaWQiOiIxNzgiLCJGb250U2l6ZSI6NywiRm9udE5hbWUiOiJDZW50dXJ5IEdvdGhpYyIsIklzQm9sZCI6ZmFsc2UsIklzSXRhbGljIjpmYWxzZSwiSXNVbmRlcmxpbmVkIjpmYWxzZSwiUGFyZW50U3R5bGUiOm51bGx9LCJBdXRvU2l6ZSI6MCwiRm9yZWdyb3VuZCI6eyIkaWQiOiIxNzkiLCJDb2xvciI6eyIkaWQiOiIxODAiLCJBIjoyNTUsIlIiOjgwLCJHIjo4MCwiQiI6NzB9fSwiTWF4V2lkdGgiOjIwMC4wLCJNYXhIZWlnaHQiOiJJbmZpbml0eSIsIlNtYXJ0Rm9yZWdyb3VuZElzQWN0aXZlIjpmYWxzZSwiSG9yaXpvbnRhbEFsaWdubWVudCI6MCwiVmVydGljYWxBbGlnbm1lbnQiOjAsIlNtYXJ0Rm9yZWdyb3VuZCI6bnVsbCwiQmFja2dyb3VuZEZpbGxUeXBlIjowLCJNYXJnaW4iOnsiJGlkIjoiMTgxIiwiVG9wIjowLjAsIkxlZnQiOjAuMCwiUmlnaHQiOjAuMCwiQm90dG9tIjowLjB9LCJQYWRkaW5nIjp7IiRpZCI6IjE4MiIsIlRvcCI6MC4wLCJMZWZ0IjowLjAsIlJpZ2h0IjowLjAsIkJvdHRvbSI6MC4wfSwiQmFja2dyb3VuZCI6eyIkaWQiOiIxODMiLCJDb2xvciI6eyIkcmVmIjoiMTU1In19LCJJc1Zpc2libGUiOnRydWUsIldpZHRoIjowLjAsIkhlaWdodCI6MC4wLCJCb3JkZXJTdHlsZSI6bnVsbCwiUGFyZW50U3R5bGUiOm51bGx9LCJEYXRlU3R5bGUiOnsiJGlkIjoiMTg0IiwiRm9udFNldHRpbmdzIjp7IiRpZCI6IjE4NSIsIkZvbnRTaXplIjo2LCJGb250TmFtZSI6IkNlbnR1cnkgR290aGljIiwiSXNCb2xkIjpmYWxzZSwiSXNJdGFsaWMiOmZhbHNlLCJJc1VuZGVybGluZWQiOmZhbHNlLCJQYXJlbnRTdHlsZSI6bnVsbH0sIkF1dG9TaXplIjowLCJGb3JlZ3JvdW5kIjp7IiRpZCI6IjE4NiIsIkNvbG9yIjp7IiRpZCI6IjE4NyIsIkEiOjI1NSwiUiI6MjMyLCJHIjo3NiwiQiI6MzR9fSwiTWF4V2lkdGgiOjIwMC4wLCJNYXhIZWlnaHQiOiJJbmZpbml0eSIsIlNtYXJ0Rm9yZWdyb3VuZElzQWN0aXZlIjpmYWxzZSwiSG9yaXpvbnRhbEFsaWdubWVudCI6MCwiVmVydGljYWxBbGlnbm1lbnQiOjAsIlNtYXJ0Rm9yZWdyb3VuZCI6bnVsbCwiQmFja2dyb3VuZEZpbGxUeXBlIjowLCJNYXJnaW4iOnsiJGlkIjoiMTg4IiwiVG9wIjowLjAsIkxlZnQiOjAuMCwiUmlnaHQiOjAuMCwiQm90dG9tIjowLjB9LCJQYWRkaW5nIjp7IiRpZCI6IjE4OSIsIlRvcCI6MC4wLCJMZWZ0IjowLjAsIlJpZ2h0IjowLjAsIkJvdHRvbSI6MC4wfSwiQmFja2dyb3VuZCI6eyIkaWQiOiIxOTAiLCJDb2xvciI6eyIkcmVmIjoiMTU1In19LCJJc1Zpc2libGUiOnRydWUsIldpZHRoIjowLjAsIkhlaWdodCI6MC4wLCJCb3JkZXJTdHlsZSI6bnVsbCwiUGFyZW50U3R5bGUiOm51bGx9LCJEYXRlRm9ybWF0Ijp7IiRpZCI6IjE5MSIsIkZvcm1hdFN0cmluZyI6Ik0vZCIsIlNlcGFyYXRvciI6Ii8iLCJVc2VJbnRlcm5hdGlvbmFsRGF0ZUZvcm1hdCI6ZmFsc2UsIkRhdGVJc1Zpc2libGUiOnRydWUsIlRpbWVJc1Zpc2libGUiOmZhbHNlLCJIb3VyRGlnaXRzIjoxLCJBbVBtRGVzaWduYXRvciI6MiwiVHJpbTAwTWludXRlcyI6ZmFsc2UsIkxhc3RLbm93blZpc2liaWxpdHlTdGF0ZSI6eyIkaWQiOiIxOTIiLCJEYXRlUGFydElzVmlzaWJsZSI6ZmFsc2UsIlRpbWVQYXJ0SXNWaXNpYmxlIjpmYWxzZX19LCJXZWVrTnVtYmVyaW5nIjp7IiRpZCI6IjE5MyIsIkZvcm1hdCI6MCwiSXNWaXNpYmxlIjpmYWxzZSwiTGFzdEtub3duVmlzaWJpbGl0eVN0YXRlIjpmYWxzZX0sIklzVmlzaWJsZSI6dHJ1ZSwiUGFyZW50U3R5bGUiOm51bGwsIl9leHBsaWNpdGx5U2V0Ijp7IiRpZCI6IjE5N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xOTUiLCJUaXRsZVBvc2l0aW9uIjoiUmlnaHQiLCJEYXRlUG9zaXRpb24iOiJMZWZ0IiwiU2hhcGVUeXBlIjoyLCJTaGFwZVNpemUiOjEsIlNwYWNpbmciOjUsIlNoYXBlU3R5bGUiOnsiJGlkIjoiMTk2IiwiTWFyZ2luIjp7IiRpZCI6IjE5NyIsIlRvcCI6MC4wLCJMZWZ0IjowLjAsIlJpZ2h0IjowLjAsIkJvdHRvbSI6MC4wfSwiUGFkZGluZyI6eyIkaWQiOiIxOTgiLCJUb3AiOjAuMCwiTGVmdCI6MC4wLCJSaWdodCI6MC4wLCJCb3R0b20iOjAuMH0sIkJhY2tncm91bmQiOnsiJGlkIjoiMTk5IiwiQ29sb3IiOnsiJGlkIjoiMjAwIiwiQSI6MjU1LCJSIjowLCJHIjoxMTQsIkIiOjE4OH19LCJJc1Zpc2libGUiOnRydWUsIldpZHRoIjoxMy4wLCJIZWlnaHQiOjEzLjAsIkJvcmRlclN0eWxlIjp7IiRpZCI6IjIwMSIsIkxpbmVDb2xvciI6eyIkaWQiOiIyMDIiLCIkdHlwZSI6Ik5MUkUuQ29tbW9uLkRvbS5Tb2xpZENvbG9yQnJ1c2gsIE5MUkUuQ29tbW9uIiwiQ29sb3IiOnsiJGlkIjoiMjAzIiwiQSI6MjU1LCJSIjoyNTUsIkciOjAsIkIiOjB9fSwiTGluZVdlaWdodCI6MC4wLCJMaW5lVHlwZSI6MCwiUGFyZW50U3R5bGUiOm51bGx9LCJQYXJlbnRTdHlsZSI6bnVsbH0sIlRpdGxlU3R5bGUiOnsiJGlkIjoiMjA0IiwiRm9udFNldHRpbmdzIjp7IiRpZCI6IjIwNSIsIkZvbnRTaXplIjoxMSwiRm9udE5hbWUiOiJDZW50dXJ5IEdvdGhpYyIsIklzQm9sZCI6ZmFsc2UsIklzSXRhbGljIjpmYWxzZSwiSXNVbmRlcmxpbmVkIjpmYWxzZSwiUGFyZW50U3R5bGUiOm51bGx9LCJBdXRvU2l6ZSI6MCwiRm9yZWdyb3VuZCI6eyIkaWQiOiIyMDYiLCJDb2xvciI6eyIkaWQiOiIyMD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A4IiwiVG9wIjowLjAsIkxlZnQiOjAuMCwiUmlnaHQiOjAuMCwiQm90dG9tIjowLjB9LCJQYWRkaW5nIjp7IiRpZCI6IjIwOSIsIlRvcCI6MC4wLCJMZWZ0IjowLjAsIlJpZ2h0IjowLjAsIkJvdHRvbSI6MC4wfSwiQmFja2dyb3VuZCI6eyIkaWQiOiIyMTAiLCJDb2xvciI6eyIkaWQiOiIyMTEiLCJBIjo4OSwiUiI6MCwiRyI6MCwiQiI6MH19LCJJc1Zpc2libGUiOnRydWUsIldpZHRoIjowLjAsIkhlaWdodCI6MC4wLCJCb3JkZXJTdHlsZSI6bnVsbCwiUGFyZW50U3R5bGUiOm51bGx9LCJEYXRlU3R5bGUiOnsiJGlkIjoiMjEyIiwiRm9udFNldHRpbmdzIjp7IiRpZCI6IjIxMyIsIkZvbnRTaXplIjoxMCwiRm9udE5hbWUiOiJDZW50dXJ5IEdvdGhpYyIsIklzQm9sZCI6ZmFsc2UsIklzSXRhbGljIjpmYWxzZSwiSXNVbmRlcmxpbmVkIjpmYWxzZSwiUGFyZW50U3R5bGUiOm51bGx9LCJBdXRvU2l6ZSI6MCwiRm9yZWdyb3VuZCI6eyIkaWQiOiIyMTQiLCJDb2xvciI6eyIkaWQiOiIyMTUiLCJBIjoyNTUsIlIiOjE3OCwiRyI6MzgsIkIiOjB9fSwiTWF4V2lkdGgiOjIwMC4wLCJNYXhIZWlnaHQiOiJJbmZpbml0eSIsIlNtYXJ0Rm9yZWdyb3VuZElzQWN0aXZlIjpmYWxzZSwiSG9yaXpvbnRhbEFsaWdubWVudCI6MCwiVmVydGljYWxBbGlnbm1lbnQiOjAsIlNtYXJ0Rm9yZWdyb3VuZCI6bnVsbCwiQmFja2dyb3VuZEZpbGxUeXBlIjowLCJNYXJnaW4iOnsiJGlkIjoiMjE2IiwiVG9wIjowLjAsIkxlZnQiOjAuMCwiUmlnaHQiOjAuMCwiQm90dG9tIjowLjB9LCJQYWRkaW5nIjp7IiRpZCI6IjIxNyIsIlRvcCI6MC4wLCJMZWZ0IjowLjAsIlJpZ2h0IjowLjAsIkJvdHRvbSI6MC4wfSwiQmFja2dyb3VuZCI6eyIkaWQiOiIyMTgiLCJDb2xvciI6eyIkaWQiOiIyMTkiLCJBIjo4OSwiUiI6MCwiRyI6MCwiQiI6MH19LCJJc1Zpc2libGUiOnRydWUsIldpZHRoIjowLjAsIkhlaWdodCI6MC4wLCJCb3JkZXJTdHlsZSI6bnVsbCwiUGFyZW50U3R5bGUiOm51bGx9LCJEYXRlRm9ybWF0Ijp7IiRpZCI6IjIyMCIsIkZvcm1hdFN0cmluZyI6Ik0vZC95eXl5IiwiU2VwYXJhdG9yIjoiLyIsIlVzZUludGVybmF0aW9uYWxEYXRlRm9ybWF0IjpmYWxzZSwiRGF0ZUlzVmlzaWJsZSI6dHJ1ZSwiVGltZUlzVmlzaWJsZSI6ZmFsc2UsIkhvdXJEaWdpdHMiOjEsIkFtUG1EZXNpZ25hdG9yIjoyLCJUcmltMDBNaW51dGVzIjpmYWxzZSwiTGFzdEtub3duVmlzaWJpbGl0eVN0YXRlIjp7IiRpZCI6IjIyMSIsIkRhdGVQYXJ0SXNWaXNpYmxlIjpmYWxzZSwiVGltZVBhcnRJc1Zpc2libGUiOmZhbHNlfX0sIldlZWtOdW1iZXJpbmciOnsiJGlkIjoiMjIyIiwiRm9ybWF0IjowLCJJc1Zpc2libGUiOmZhbHNlLCJMYXN0S25vd25WaXNpYmlsaXR5U3RhdGUiOmZhbHNlfSwiSXNWaXNpYmxlIjp0cnVlLCJQYXJlbnRTdHlsZSI6bnVsbH0sIkdyaWRsaW5lUGFuZWxTdHlsZSI6eyIkaWQiOiIyMjMiLCJHcmlkbGluZVN0eWxlIjp7IiRpZCI6IjIyNCIsIkxpbmVDb2xvciI6eyIkaWQiOiIyMjUiLCIkdHlwZSI6Ik5MUkUuQ29tbW9uLkRvbS5Tb2xpZENvbG9yQnJ1c2gsIE5MUkUuQ29tbW9uIiwiQ29sb3IiOnsiJGlkIjoiMjI2IiwiQSI6MzgsIlIiOjkxLCJHIjoxNTUsIkIiOjIxM319LCJMaW5lV2VpZ2h0IjoxLjAsIkxpbmVUeXBlIjowLCJQYXJlbnRTdHlsZSI6bnVsbH0sIk1hcmdpbiI6eyIkaWQiOiIyMjciLCJUb3AiOjAuMCwiTGVmdCI6MC4wLCJSaWdodCI6MC4wLCJCb3R0b20iOjAuMH0sIlBhZGRpbmciOnsiJGlkIjoiMjI4IiwiVG9wIjowLjAsIkxlZnQiOjAuMCwiUmlnaHQiOjAuMCwiQm90dG9tIjowLjB9LCJCYWNrZ3JvdW5kIjpudWxsLCJJc1Zpc2libGUiOnRydWUsIldpZHRoIjowLjAsIkhlaWdodCI6MC4wLCJCb3JkZXJTdHlsZSI6bnVsbCwiUGFyZW50U3R5bGUiOm51bGx9LCJBY3Rpdml0eUxpbmVQYW5lbFN0eWxlIjp7IiRpZCI6IjIyOSIsIkFjdGl2aXR5TGluZVN0eWxlIjp7IiRpZCI6IjIzMCIsIkxpbmVDb2xvciI6eyIkaWQiOiIyMzEiLCIkdHlwZSI6Ik5MUkUuQ29tbW9uLkRvbS5Tb2xpZENvbG9yQnJ1c2gsIE5MUkUuQ29tbW9uIiwiQ29sb3IiOnsiJGlkIjoiMjMyIiwiQSI6MzgsIlIiOjkxLCJHIjoxNTUsIkIiOjIxM319LCJMaW5lV2VpZ2h0IjoxLjAsIkxpbmVUeXBlIjowLCJQYXJlbnRTdHlsZSI6bnVsbH0sIk1hcmdpbiI6eyIkaWQiOiIyMzMiLCJUb3AiOjAuMCwiTGVmdCI6MC4wLCJSaWdodCI6MC4wLCJCb3R0b20iOjAuMH0sIlBhZGRpbmciOnsiJGlkIjoiMjM0IiwiVG9wIjowLjAsIkxlZnQiOjAuMCwiUmlnaHQiOjAuMCwiQm90dG9tIjowLjB9LCJCYWNrZ3JvdW5kIjpudWxsLCJJc1Zpc2libGUiOnRydWUsIldpZHRoIjowLjAsIkhlaWdodCI6MC4wLCJCb3JkZXJTdHlsZSI6bnVsbCwiUGFyZW50U3R5bGUiOm51bGx9LCJfc2VsZWN0ZWRUaGVtZVByZXNldENvbG9ycyI6eyIkaWQiOiIyMzUiLCJUZXh0TGlnaHQiOnsiJGlkIjoiMjM2IiwiQSI6MjU1LCJSIjoyNTUsIkciOjI1NSwiQiI6MjU1fSwiVGV4dERhcmsiOnsiJGlkIjoiMjM3IiwiQSI6MjU1LCJSIjowLCJHIjowLCJCIjowfSwiQWNjZW50MSI6eyIkcmVmIjoiNjgifSwiQWNjZW50MiI6eyIkcmVmIjoiMzAifSwiQWNjZW50MyI6eyIkaWQiOiIyMzgiLCJBIjoyNTUsIlIiOjgwLCJHIjo4MCwiQiI6NzB9LCJBY2NlbnQ0Ijp7IiRpZCI6IjIzOSIsIkEiOjI1NSwiUiI6MjMzLCJHIjoxMTMsIkIiOjUwfSwiQWNjZW50NSI6eyIkaWQiOiIyNDAiLCJBIjoyNTUsIlIiOjI1LCJHIjoxMDcsIkIiOjM2fSwiQWNjZW50NiI6eyIkaWQiOiIyNDEiLCJBIjoyNTUsIlIiOjE1LCJHIjoxNTgsIkIiOjIxM30sIkFjY2VudDciOnsiJGlkIjoiMjQyIiwiQSI6MjU1LCJSIjoxNjAsIkciOjQzLCJCIjoxNDd9LCJBY2NlbnQ4Ijp7IiRpZCI6IjI0MyIsIkEiOjI1NSwiUiI6NzgsIkciOjE2NywiQiI6NDZ9fSwiU2hvd0VsYXBzZWRUaW1lR3JhZGllbnRTdHlsZSI6ZmFsc2UsIlRpbWViYW5kUmVzZXJ2ZWRMZWZ0QXJlYVN0eWxlIjp7IiRpZCI6IjI0NCIsIkFjdGl2aXR5SGVhZGVyV2lkdGgiOjAuMCwiSXNTZXQiOmZhbHNlfSwiRGVmYXVsdFN3aW1sYW5lU3R5bGUiOnsiJGlkIjoiMjQ1IiwiSGVhZGVyU3R5bGUiOnsiJGlkIjoiMjQ2IiwiVGV4dFN0eWxlIjp7IiRpZCI6IjI0NyIsIkZvbnRTZXR0aW5ncyI6eyIkaWQiOiIyNDgiLCJGb250U2l6ZSI6MTIsIkZvbnROYW1lIjoiQ2FsaWJyaSIsIklzQm9sZCI6ZmFsc2UsIklzSXRhbGljIjpmYWxzZSwiSXNVbmRlcmxpbmVkIjpmYWxzZSwiUGFyZW50U3R5bGUiOm51bGx9LCJBdXRvU2l6ZSI6MCwiRm9yZWdyb3VuZCI6eyIkaWQiOiIyNDkiLCJDb2xvciI6eyIkaWQiOiIyNTAiLCJBIjoyNTUsIlIiOjMyLCJHIjo1NiwiQiI6MTAwfX0sIk1heFdpZHRoIjoiSW5maW5pdHkiLCJNYXhIZWlnaHQiOiJJbmZpbml0eSIsIlNtYXJ0Rm9yZWdyb3VuZElzQWN0aXZlIjpmYWxzZSwiSG9yaXpvbnRhbEFsaWdubWVudCI6MCwiVmVydGljYWxBbGlnbm1lbnQiOjAsIlNtYXJ0Rm9yZWdyb3VuZCI6bnVsbCwiQmFja2dyb3VuZEZpbGxUeXBlIjowLCJNYXJnaW4iOnsiJGlkIjoiMjUxIiwiVG9wIjowLjAsIkxlZnQiOjAuMCwiUmlnaHQiOjAuMCwiQm90dG9tIjowLjB9LCJQYWRkaW5nIjp7IiRpZCI6IjI1MiIsIlRvcCI6MC4wLCJMZWZ0IjowLjAsIlJpZ2h0IjowLjAsIkJvdHRvbSI6MC4wfSwiQmFja2dyb3VuZCI6bnVsbCwiSXNWaXNpYmxlIjp0cnVlLCJXaWR0aCI6MC4wLCJIZWlnaHQiOjAuMCwiQm9yZGVyU3R5bGUiOm51bGwsIlBhcmVudFN0eWxlIjpudWxsfSwiUmVjdGFuZ2xlU3R5bGUiOnsiJGlkIjoiMjUzIiwiTWFyZ2luIjp7IiRpZCI6IjI1NCIsIlRvcCI6MC4wLCJMZWZ0IjowLjAsIlJpZ2h0IjowLjAsIkJvdHRvbSI6MC4wfSwiUGFkZGluZyI6eyIkaWQiOiIyNTUiLCJUb3AiOjAuMCwiTGVmdCI6MC4wLCJSaWdodCI6MC4wLCJCb3R0b20iOjAuMH0sIkJhY2tncm91bmQiOnsiJGlkIjoiMjU2IiwiQ29sb3IiOnsiJGlkIjoiMjU3IiwiQSI6MTI3LCJSIjo5MSwiRyI6MTU1LCJCIjoyMTN9fSwiSXNWaXNpYmxlIjp0cnVlLCJXaWR0aCI6MC4wLCJIZWlnaHQiOjAuMCwiQm9yZGVyU3R5bGUiOnsiJGlkIjoiMjU4IiwiTGluZUNvbG9yIjp7IiRpZCI6IjI1OSIsIiR0eXBlIjoiTkxSRS5Db21tb24uRG9tLlNvbGlkQ29sb3JCcnVzaCwgTkxSRS5Db21tb24iLCJDb2xvciI6eyIkaWQiOiIyNjAiLCJBIjoyNTUsIlIiOjI1NSwiRyI6MCwiQiI6MH19LCJMaW5lV2VpZ2h0IjowLjAsIkxpbmVUeXBlIjowLCJQYXJlbnRTdHlsZSI6bnVsbH0sIlBhcmVudFN0eWxlIjpudWxsfSwiTWFyZ2luIjp7IiRpZCI6IjI2MSIsIlRvcCI6MC4wLCJMZWZ0IjowLjAsIlJpZ2h0IjowLjAsIkJvdHRvbSI6MC4wfSwiUGFkZGluZyI6eyIkaWQiOiIyNjIiLCJUb3AiOjAuMCwiTGVmdCI6MC4wLCJSaWdodCI6MC4wLCJCb3R0b20iOjAuMH0sIkJhY2tncm91bmQiOm51bGwsIklzVmlzaWJsZSI6dHJ1ZSwiV2lkdGgiOjAuMCwiSGVpZ2h0IjowLjAsIkJvcmRlclN0eWxlIjpudWxsLCJQYXJlbnRTdHlsZSI6bnVsbH0sIkJhY2tncm91bmRTdHlsZSI6eyIkaWQiOiIyNjMiLCJNYXJnaW4iOnsiJGlkIjoiMjY0IiwiVG9wIjowLjAsIkxlZnQiOjAuMCwiUmlnaHQiOjAuMCwiQm90dG9tIjowLjB9LCJQYWRkaW5nIjp7IiRpZCI6IjI2NSIsIlRvcCI6MC4wLCJMZWZ0IjowLjAsIlJpZ2h0IjowLjAsIkJvdHRvbSI6MC4wfSwiQmFja2dyb3VuZCI6eyIkaWQiOiIyNjYiLCJDb2xvciI6eyIkaWQiOiIyNjciLCJBIjozOCwiUiI6OTEsIkciOjE1NSwiQiI6MjEzfX0sIklzVmlzaWJsZSI6dHJ1ZSwiV2lkdGgiOjAuMCwiSGVpZ2h0IjowLjAsIkJvcmRlclN0eWxlIjp7IiRpZCI6IjI2OCIsIkxpbmVDb2xvciI6eyIkaWQiOiIyNjkiLCIkdHlwZSI6Ik5MUkUuQ29tbW9uLkRvbS5Tb2xpZENvbG9yQnJ1c2gsIE5MUkUuQ29tbW9uIiwiQ29sb3IiOnsiJGlkIjoiMjcwIiwiQSI6MjU1LCJSIjoyNTUsIkciOjAsIkIiOjB9fSwiTGluZVdlaWdodCI6MC4wLCJMaW5lVHlwZSI6MCwiUGFyZW50U3R5bGUiOm51bGx9LCJQYXJlbnRTdHlsZSI6bnVsbH0sIklzQWJvdmVUaW1lYmFuZCI6ZmFsc2UsIk1hcmdpbiI6eyIkaWQiOiIyNzEiLCJUb3AiOjAuMCwiTGVmdCI6MC4wLCJSaWdodCI6MC4wLCJCb3R0b20iOjAuMH0sIlBhZGRpbmciOnsiJGlkIjoiMjcyIiwiVG9wIjowLjAsIkxlZnQiOjAuMCwiUmlnaHQiOjAuMCwiQm90dG9tIjowLjB9LCJJc1Zpc2libGUiOnRydWUsIldpZHRoIjowLjAsIkhlaWdodCI6MC4wLCJCb3JkZXJTdHlsZSI6bnVsbCwiUGFyZW50U3R5bGUiOm51bGx9LCJEZWZhdWx0U3dpbWxhbmVWMlN0eWxlIjp7IiRpZCI6IjI3MyIsIlN0eWxlSWQiOiJmNGJmOTk3Yi0zYzRjLTQxMGEtOWNjNS1jY2UzYTZkMjQ5NzYiLCJIZWFkZXJTdHlsZSI6eyIkaWQiOiIyNzQiLCJUZXh0SXNWZXJ0aWNhbCI6ZmFsc2UsIlRleHRTdHlsZSI6eyIkaWQiOiIyNzUiLCJGb250U2V0dGluZ3MiOnsiJGlkIjoiMjc2IiwiRm9udFNpemUiOjEyLCJGb250TmFtZSI6IkNhbGlicmkiLCJJc0JvbGQiOmZhbHNlLCJJc0l0YWxpYyI6ZmFsc2UsIklzVW5kZXJsaW5lZCI6ZmFsc2UsIlBhcmVudFN0eWxlIjpudWxsfSwiQXV0b1NpemUiOjIsIkZvcmVncm91bmQiOnsiJGlkIjoiMjc3IiwiQ29sb3IiOnsiJGlkIjoiMjc4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jc5IiwiVG9wIjowLjAsIkxlZnQiOjAuMCwiUmlnaHQiOjAuMCwiQm90dG9tIjowLjB9LCJQYWRkaW5nIjp7IiRpZCI6IjI4MCIsIlRvcCI6MC4wLCJMZWZ0IjowLjAsIlJpZ2h0IjowLjAsIkJvdHRvbSI6MC4wfSwiQmFja2dyb3VuZCI6bnVsbCwiSXNWaXNpYmxlIjp0cnVlLCJXaWR0aCI6MC4wLCJIZWlnaHQiOjAuMCwiQm9yZGVyU3R5bGUiOm51bGwsIlBhcmVudFN0eWxlIjpudWxsfSwiUmVjdGFuZ2xlU3R5bGUiOnsiJGlkIjoiMjgxIiwiTWFyZ2luIjp7IiRpZCI6IjI4MiIsIlRvcCI6MC4wLCJMZWZ0IjowLjAsIlJpZ2h0IjowLjAsIkJvdHRvbSI6MC4wfSwiUGFkZGluZyI6eyIkaWQiOiIyODMiLCJUb3AiOjAuMCwiTGVmdCI6MC4wLCJSaWdodCI6MC4wLCJCb3R0b20iOjAuMH0sIkJhY2tncm91bmQiOnsiJGlkIjoiMjg0IiwiQ29sb3IiOnsiJGlkIjoiMjg1IiwiQSI6MjU1LCJSIjo4MCwiRyI6ODAsIkIiOjcwfX0sIklzVmlzaWJsZSI6dHJ1ZSwiV2lkdGgiOjAuMCwiSGVpZ2h0IjowLjAsIkJvcmRlclN0eWxlIjp7IiRpZCI6IjI4NiIsIkxpbmVDb2xvciI6eyIkaWQiOiIyODciLCIkdHlwZSI6Ik5MUkUuQ29tbW9uLkRvbS5Tb2xpZENvbG9yQnJ1c2gsIE5MUkUuQ29tbW9uIiwiQ29sb3IiOnsiJGlkIjoiMjg4IiwiQSI6MjU1LCJSIjoyNTUsIkciOjAsIkIiOjB9fSwiTGluZVdlaWdodCI6MC4wLCJMaW5lVHlwZSI6MCwiUGFyZW50U3R5bGUiOm51bGx9LCJQYXJlbnRTdHlsZSI6bnVsbH0sIk1hcmdpbiI6eyIkaWQiOiIyODkiLCJUb3AiOjAuMCwiTGVmdCI6MC4wLCJSaWdodCI6MC4wLCJCb3R0b20iOjAuMH0sIlBhZGRpbmciOnsiJGlkIjoiMjkwIiwiVG9wIjowLjAsIkxlZnQiOjAuMCwiUmlnaHQiOjAuMCwiQm90dG9tIjowLjB9LCJCYWNrZ3JvdW5kIjpudWxsLCJJc1Zpc2libGUiOnRydWUsIldpZHRoIjowLjAsIkhlaWdodCI6MC4wLCJCb3JkZXJTdHlsZSI6bnVsbCwiUGFyZW50U3R5bGUiOm51bGx9LCJCYWNrZ3JvdW5kU3R5bGUiOnsiJGlkIjoiMjkxIiwiTWFyZ2luIjp7IiRpZCI6IjI5MiIsIlRvcCI6MC4wLCJMZWZ0IjowLjAsIlJpZ2h0IjowLjAsIkJvdHRvbSI6MC4wfSwiUGFkZGluZyI6eyIkaWQiOiIyOTMiLCJUb3AiOjAuMCwiTGVmdCI6MC4wLCJSaWdodCI6MC4wLCJCb3R0b20iOjAuMH0sIkJhY2tncm91bmQiOnsiJGlkIjoiMjk0IiwiQ29sb3IiOnsiJGlkIjoiMjk1IiwiQSI6NTEsIlIiOjgwLCJHIjo4MCwiQiI6NzB9fSwiSXNWaXNpYmxlIjp0cnVlLCJXaWR0aCI6MC4wLCJIZWlnaHQiOjAuMCwiQm9yZGVyU3R5bGUiOnsiJGlkIjoiMjk2IiwiTGluZUNvbG9yIjp7IiRpZCI6IjI5NyIsIiR0eXBlIjoiTkxSRS5Db21tb24uRG9tLlNvbGlkQ29sb3JCcnVzaCwgTkxSRS5Db21tb24iLCJDb2xvciI6eyIkaWQiOiIyOTgiLCJBIjoyNTUsIlIiOjIzNCwiRyI6MjIsIkIiOjMwfX0sIkxpbmVXZWlnaHQiOjAuMCwiTGluZVR5cGUiOjAsIlBhcmVudFN0eWxlIjpudWxsfSwiUGFyZW50U3R5bGUiOm51bGx9LCJJc0Fib3ZlVGltZWJhbmQiOmZhbHNlLCJTcGFjaW5nIjo1LCJEZWZhdWx0U3dpbWxhbmVUYXNrU3R5bGUiOnsiJGlkIjoiMjk5IiwiJHR5cGUiOiJOTFJFLkNvbW1vbi5Eb20uU3R5bGVzLkV4cGxpY2l0U2V0YWJsZVRhc2tTdHlsZSwgTkxSRS5Db21tb24iLCJTaGFwZSI6MSwiU2hhcGVUaGlja25lc3MiOjAsIkR1cmF0aW9uRm9ybWF0IjowLCJJbmNsdWRlTm9uV29ya2luZ0RheXNJbkR1cmF0aW9uIjp0cnVlLCJQZXJjZW50YWdlQ29tcGxldGVTdHlsZSI6eyIkaWQiOiIzMDAiLCJGb250U2V0dGluZ3MiOnsiJGlkIjoiMzAxIiwiRm9udFNpemUiOjEwLCJGb250TmFtZSI6IkNhbGlicmkiLCJJc0JvbGQiOmZhbHNlLCJJc0l0YWxpYyI6ZmFsc2UsIklzVW5kZXJsaW5lZCI6ZmFsc2UsIlBhcmVudFN0eWxlIjpudWxsfSwiQXV0b1NpemUiOjAsIkZvcmVncm91bmQiOnsiJGlkIjoiMzAyIiwiQ29sb3IiOnsiJGlkIjoiMzAz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zMDQiLCJUb3AiOjAuMCwiTGVmdCI6MC4wLCJSaWdodCI6MC4wLCJCb3R0b20iOjAuMH0sIlBhZGRpbmciOnsiJGlkIjoiMzA1IiwiVG9wIjowLjAsIkxlZnQiOjAuMCwiUmlnaHQiOjAuMCwiQm90dG9tIjowLjB9LCJCYWNrZ3JvdW5kIjp7IiRpZCI6IjMwNiIsIkNvbG9yIjp7IiRpZCI6IjMwNyIsIkEiOjg5LCJSIjowLCJHIjowLCJCIjowfX0sIklzVmlzaWJsZSI6dHJ1ZSwiV2lkdGgiOjAuMCwiSGVpZ2h0IjowLjAsIkJvcmRlclN0eWxlIjpudWxsLCJQYXJlbnRTdHlsZSI6bnVsbH0sIkR1cmF0aW9uU3R5bGUiOnsiJGlkIjoiMzA4IiwiRm9udFNldHRpbmdzIjp7IiRpZCI6IjMwOSIsIkZvbnRTaXplIjoxMCwiRm9udE5hbWUiOiJDYWxpYnJpIiwiSXNCb2xkIjpmYWxzZSwiSXNJdGFsaWMiOmZhbHNlLCJJc1VuZGVybGluZWQiOmZhbHNlLCJQYXJlbnRTdHlsZSI6bnVsbH0sIkF1dG9TaXplIjowLCJGb3JlZ3JvdW5kIjp7IiRpZCI6IjMxMCIsIkNvbG9yIjp7IiRpZCI6IjMxM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zEyIiwiVG9wIjowLjAsIkxlZnQiOjAuMCwiUmlnaHQiOjAuMCwiQm90dG9tIjowLjB9LCJQYWRkaW5nIjp7IiRpZCI6IjMxMyIsIlRvcCI6MC4wLCJMZWZ0IjowLjAsIlJpZ2h0IjowLjAsIkJvdHRvbSI6MC4wfSwiQmFja2dyb3VuZCI6eyIkaWQiOiIzMTQiLCJDb2xvciI6eyIkcmVmIjoiMzA3In19LCJJc1Zpc2libGUiOnRydWUsIldpZHRoIjowLjAsIkhlaWdodCI6MC4wLCJCb3JkZXJTdHlsZSI6bnVsbCwiUGFyZW50U3R5bGUiOm51bGx9LCJIb3Jpem9udGFsQ29ubmVjdG9yU3R5bGUiOnsiJGlkIjoiMzE1IiwiTGluZUNvbG9yIjp7IiRpZCI6IjMxNiIsIiR0eXBlIjoiTkxSRS5Db21tb24uRG9tLlNvbGlkQ29sb3JCcnVzaCwgTkxSRS5Db21tb24iLCJDb2xvciI6eyIkaWQiOiIzMTciLCJBIjoyNTUsIlIiOjIzOCwiRyI6MjM2LCJCIjoyMjV9fSwiTGluZVdlaWdodCI6MS4wLCJMaW5lVHlwZSI6MCwiUGFyZW50U3R5bGUiOm51bGx9LCJWZXJ0aWNhbENvbm5lY3RvclN0eWxlIjp7IiRpZCI6IjMxOCIsIkxpbmVDb2xvciI6eyIkaWQiOiIzMTkiLCIkdHlwZSI6Ik5MUkUuQ29tbW9uLkRvbS5Tb2xpZENvbG9yQnJ1c2gsIE5MUkUuQ29tbW9uIiwiQ29sb3IiOnsiJGlkIjoiMzIwIiwiQSI6MjU1LCJSIjoyMzgsIkciOjIzNiwiQiI6MjI1fX0sIkxpbmVXZWlnaHQiOjEuMCwiTGluZVR5cGUiOjAsIlBhcmVudFN0eWxlIjpudWxsfSwiTWFyZ2luIjpudWxsLCJTdGFydERhdGVQb3NpdGlvbiI6NCwiRW5kRGF0ZVBvc2l0aW9uIjo0LCJEYXRlSXNWaXNpYmxlIjp0cnVlLCJUaXRsZVBvc2l0aW9uIjozLCJEdXJhdGlvblBvc2l0aW9uIjo2LCJQZXJjZW50YWdlQ29tcGxldGVkUG9zaXRpb24iOjYsIlNwYWNpbmciOjUsIklzQmVsb3dUaW1lYmFuZCI6dHJ1ZSwiUGVyY2VudGFnZUNvbXBsZXRlU2hhcGVPcGFjaXR5IjozNSwiU2hhcGVTdHlsZSI6eyIkaWQiOiIzMjEiLCJNYXJnaW4iOnsiJGlkIjoiMzIyIiwiVG9wIjowLjAsIkxlZnQiOjQuMCwiUmlnaHQiOjQuMCwiQm90dG9tIjowLjB9LCJQYWRkaW5nIjp7IiRpZCI6IjMyMyIsIlRvcCI6MC4wLCJMZWZ0IjowLjAsIlJpZ2h0IjowLjAsIkJvdHRvbSI6MC4wfSwiQmFja2dyb3VuZCI6eyIkaWQiOiIzMjQiLCJDb2xvciI6eyIkaWQiOiIzMjUiLCJBIjoyNTUsIlIiOjgwLCJHIjo4MCwiQiI6NzB9fSwiSXNWaXNpYmxlIjp0cnVlLCJXaWR0aCI6MC4wLCJIZWlnaHQiOjEwLjAsIkJvcmRlclN0eWxlIjp7IiRpZCI6IjMyNiIsIkxpbmVDb2xvciI6eyIkaWQiOiIzMjciLCIkdHlwZSI6Ik5MUkUuQ29tbW9uLkRvbS5Tb2xpZENvbG9yQnJ1c2gsIE5MUkUuQ29tbW9uIiwiQ29sb3IiOnsiJGlkIjoiMzI4IiwiQSI6MjU1LCJSIjoyNTUsIkciOjAsIkIiOjB9fSwiTGluZVdlaWdodCI6MC4wLCJMaW5lVHlwZSI6MCwiUGFyZW50U3R5bGUiOm51bGx9LCJQYXJlbnRTdHlsZSI6bnVsbH0sIlRpdGxlU3R5bGUiOnsiJGlkIjoiMzI5IiwiRm9udFNldHRpbmdzIjp7IiRpZCI6IjMzMCIsIkZvbnRTaXplIjoxMCwiRm9udE5hbWUiOiJDZW50dXJ5IEdvdGhpYyIsIklzQm9sZCI6ZmFsc2UsIklzSXRhbGljIjpmYWxzZSwiSXNVbmRlcmxpbmVkIjpmYWxzZSwiUGFyZW50U3R5bGUiOm51bGx9LCJBdXRvU2l6ZSI6MCwiRm9yZWdyb3VuZCI6eyIkaWQiOiIzMzEiLCJDb2xvciI6eyIkaWQiOiIzMzIiLCJBIjoyNTUsIlIiOjgwLCJHIjo4MCwiQiI6NzB9fSwiTWF4V2lkdGgiOjIwMC4wLCJNYXhIZWlnaHQiOiJJbmZpbml0eSIsIlNtYXJ0Rm9yZWdyb3VuZElzQWN0aXZlIjpmYWxzZSwiSG9yaXpvbnRhbEFsaWdubWVudCI6MiwiVmVydGljYWxBbGlnbm1lbnQiOjAsIlNtYXJ0Rm9yZWdyb3VuZCI6bnVsbCwiQmFja2dyb3VuZEZpbGxUeXBlIjowLCJNYXJnaW4iOnsiJGlkIjoiMzMzIiwiVG9wIjowLjAsIkxlZnQiOjAuMCwiUmlnaHQiOjAuMCwiQm90dG9tIjowLjB9LCJQYWRkaW5nIjp7IiRpZCI6IjMzNCIsIlRvcCI6MC4wLCJMZWZ0IjowLjAsIlJpZ2h0IjowLjAsIkJvdHRvbSI6MC4wfSwiQmFja2dyb3VuZCI6eyIkaWQiOiIzMzUiLCJDb2xvciI6eyIkcmVmIjoiMzA3In19LCJJc1Zpc2libGUiOnRydWUsIldpZHRoIjowLjAsIkhlaWdodCI6MC4wLCJCb3JkZXJTdHlsZSI6bnVsbCwiUGFyZW50U3R5bGUiOm51bGx9LCJEYXRlU3R5bGUiOnsiJGlkIjoiMzM2IiwiRm9udFNldHRpbmdzIjp7IiRpZCI6IjMzNyIsIkZvbnRTaXplIjoxMiwiRm9udE5hbWUiOiJDYWxpYnJpIiwiSXNCb2xkIjpmYWxzZSwiSXNJdGFsaWMiOmZhbHNlLCJJc1VuZGVybGluZWQiOmZhbHNlLCJQYXJlbnRTdHlsZSI6bnVsbH0sIkF1dG9TaXplIjowLCJGb3JlZ3JvdW5kIjp7IiRpZCI6IjMzOCIsIkNvbG9yIjp7IiRpZCI6IjMzOS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zNDAiLCJUb3AiOjAuMCwiTGVmdCI6MC4wLCJSaWdodCI6MC4wLCJCb3R0b20iOjAuMH0sIlBhZGRpbmciOnsiJGlkIjoiMzQxIiwiVG9wIjowLjAsIkxlZnQiOjAuMCwiUmlnaHQiOjAuMCwiQm90dG9tIjowLjB9LCJCYWNrZ3JvdW5kIjp7IiRpZCI6IjM0MiIsIkNvbG9yIjp7IiRyZWYiOiIzMDcifX0sIklzVmlzaWJsZSI6dHJ1ZSwiV2lkdGgiOjAuMCwiSGVpZ2h0IjowLjAsIkJvcmRlclN0eWxlIjpudWxsLCJQYXJlbnRTdHlsZSI6bnVsbH0sIkRhdGVGb3JtYXQiOnsiJGlkIjoiMzQzIiwiRm9ybWF0U3RyaW5nIjoiTS9kIiwiU2VwYXJhdG9yIjoiLyIsIlVzZUludGVybmF0aW9uYWxEYXRlRm9ybWF0IjpmYWxzZSwiRGF0ZUlzVmlzaWJsZSI6dHJ1ZSwiVGltZUlzVmlzaWJsZSI6ZmFsc2UsIkhvdXJEaWdpdHMiOjEsIkFtUG1EZXNpZ25hdG9yIjoyLCJUcmltMDBNaW51dGVzIjpmYWxzZSwiTGFzdEtub3duVmlzaWJpbGl0eVN0YXRlIjp7IiRpZCI6IjM0NCIsIkRhdGVQYXJ0SXNWaXNpYmxlIjpmYWxzZSwiVGltZVBhcnRJc1Zpc2libGUiOmZhbHNlfX0sIldlZWtOdW1iZXJpbmciOnsiJGlkIjoiMzQ1IiwiRm9ybWF0IjowLCJJc1Zpc2libGUiOmZhbHNlLCJMYXN0S25vd25WaXNpYmlsaXR5U3RhdGUiOmZhbHNlfSwiSXNWaXNpYmxlIjp0cnVlLCJQYXJlbnRTdHlsZSI6bnVsbCwiX2V4cGxpY2l0bHlTZXQiOnsiJGlkIjoiMzQ2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M0NyIsIlNoYXBlIjoyLCJDb25uZWN0b3JNYXJnaW4iOnsiJGlkIjoiMzQ4IiwiVG9wIjowLjAsIkxlZnQiOjIuMCwiUmlnaHQiOjIuMCwiQm90dG9tIjowLjB9LCJDb25uZWN0b3JTdHlsZSI6eyIkaWQiOiIzNDkiLCJMaW5lQ29sb3IiOnsiJGlkIjoiMzUwIiwiJHR5cGUiOiJOTFJFLkNvbW1vbi5Eb20uU29saWRDb2xvckJydXNoLCBOTFJFLkNvbW1vbiIsIkNvbG9yIjp7IiRpZCI6IjM1MSIsIkEiOjI1NSwiUiI6MCwiRyI6MCwiQiI6MH19LCJMaW5lV2VpZ2h0IjoxLjAsIkxpbmVUeXBlIjowLCJQYXJlbnRTdHlsZSI6bnVsbH0sIklzQmVsb3dUaW1lYmFuZCI6ZmFsc2UsIlBvc2l0aW9uT25UYXNrIjoxLCJIaWRlRGF0ZSI6ZmFsc2UsIlNoYXBlU2l6ZSI6MSwiU3BhY2luZyI6Mi4wLCJQYWRkaW5nIjp7IiRpZCI6IjM1MiIsIlRvcCI6Ny4wLCJMZWZ0IjozLjAsIlJpZ2h0IjowLjAsIkJvdHRvbSI6Mi4wfSwiU2hhcGVTdHlsZSI6eyIkaWQiOiIzNTMiLCJNYXJnaW4iOnsiJGlkIjoiMzU0IiwiVG9wIjowLjAsIkxlZnQiOjAuMCwiUmlnaHQiOjAuMCwiQm90dG9tIjowLjB9LCJQYWRkaW5nIjp7IiRpZCI6IjM1NSIsIlRvcCI6MC4wLCJMZWZ0IjowLjAsIlJpZ2h0IjowLjAsIkJvdHRvbSI6MC4wfSwiQmFja2dyb3VuZCI6eyIkaWQiOiIzNTYiLCJDb2xvciI6eyIkaWQiOiIzNTciLCJBIjoyNTUsIlIiOjgwLCJHIjo4MCwiQiI6NzB9fSwiSXNWaXNpYmxlIjp0cnVlLCJXaWR0aCI6MTMuMCwiSGVpZ2h0IjoxMy4wLCJCb3JkZXJTdHlsZSI6eyIkaWQiOiIzNTgiLCJMaW5lQ29sb3IiOnsiJGlkIjoiMzU5IiwiJHR5cGUiOiJOTFJFLkNvbW1vbi5Eb20uU29saWRDb2xvckJydXNoLCBOTFJFLkNvbW1vbiIsIkNvbG9yIjp7IiRpZCI6IjM2MCIsIkEiOjI1NSwiUiI6MjU1LCJHIjowLCJCIjowfX0sIkxpbmVXZWlnaHQiOjAuMCwiTGluZVR5cGUiOjAsIlBhcmVudFN0eWxlIjpudWxsfSwiUGFyZW50U3R5bGUiOm51bGx9LCJUaXRsZVN0eWxlIjp7IiRpZCI6IjM2MSIsIkZvbnRTZXR0aW5ncyI6eyIkaWQiOiIzNjIiLCJGb250U2l6ZSI6MTEsIkZvbnROYW1lIjoiQ2VudHVyeSBHb3RoaWMiLCJJc0JvbGQiOmZhbHNlLCJJc0l0YWxpYyI6ZmFsc2UsIklzVW5kZXJsaW5lZCI6ZmFsc2UsIlBhcmVudFN0eWxlIjpudWxsfSwiQXV0b1NpemUiOjAsIkZvcmVncm91bmQiOnsiJGlkIjoiMzYzIiwiQ29sb3IiOnsiJGlkIjoiMzY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2NSIsIlRvcCI6MC4wLCJMZWZ0IjowLjAsIlJpZ2h0IjowLjAsIkJvdHRvbSI6MC4wfSwiUGFkZGluZyI6eyIkaWQiOiIzNjYiLCJUb3AiOjAuMCwiTGVmdCI6MC4wLCJSaWdodCI6MC4wLCJCb3R0b20iOjAuMH0sIkJhY2tncm91bmQiOnsiJGlkIjoiMzY3IiwiQ29sb3IiOnsiJGlkIjoiMzY4IiwiQSI6ODksIlIiOjAsIkciOjAsIkIiOjB9fSwiSXNWaXNpYmxlIjp0cnVlLCJXaWR0aCI6MC4wLCJIZWlnaHQiOjAuMCwiQm9yZGVyU3R5bGUiOm51bGwsIlBhcmVudFN0eWxlIjpudWxsfSwiRGF0ZVN0eWxlIjp7IiRpZCI6IjM2OSIsIkZvbnRTZXR0aW5ncyI6eyIkaWQiOiIzNzAiLCJGb250U2l6ZSI6MTAsIkZvbnROYW1lIjoiQ2VudHVyeSBHb3RoaWMiLCJJc0JvbGQiOmZhbHNlLCJJc0l0YWxpYyI6ZmFsc2UsIklzVW5kZXJsaW5lZCI6ZmFsc2UsIlBhcmVudFN0eWxlIjpudWxsfSwiQXV0b1NpemUiOjAsIkZvcmVncm91bmQiOnsiJGlkIjoiMzcxIiwiQ29sb3IiOnsiJGlkIjoiMzcyIiwiQSI6MjU1LCJSIjoxNzgsIkciOjM4LCJCIjowfX0sIk1heFdpZHRoIjoyMDAuMCwiTWF4SGVpZ2h0IjoiSW5maW5pdHkiLCJTbWFydEZvcmVncm91bmRJc0FjdGl2ZSI6ZmFsc2UsIkhvcml6b250YWxBbGlnbm1lbnQiOjAsIlZlcnRpY2FsQWxpZ25tZW50IjowLCJTbWFydEZvcmVncm91bmQiOm51bGwsIkJhY2tncm91bmRGaWxsVHlwZSI6MCwiTWFyZ2luIjp7IiRpZCI6IjM3MyIsIlRvcCI6MC4wLCJMZWZ0IjowLjAsIlJpZ2h0IjowLjAsIkJvdHRvbSI6MC4wfSwiUGFkZGluZyI6eyIkaWQiOiIzNzQiLCJUb3AiOjAuMCwiTGVmdCI6MC4wLCJSaWdodCI6MC4wLCJCb3R0b20iOjAuMH0sIkJhY2tncm91bmQiOnsiJGlkIjoiMzc1IiwiQ29sb3IiOnsiJHJlZiI6IjM2OCJ9fSwiSXNWaXNpYmxlIjp0cnVlLCJXaWR0aCI6MC4wLCJIZWlnaHQiOjAuMCwiQm9yZGVyU3R5bGUiOm51bGwsIlBhcmVudFN0eWxlIjpudWxsfSwiRGF0ZUZvcm1hdCI6eyIkaWQiOiIzNzYiLCJGb3JtYXRTdHJpbmciOiJNL2QveXl5eSIsIlNlcGFyYXRvciI6Ii8iLCJVc2VJbnRlcm5hdGlvbmFsRGF0ZUZvcm1hdCI6ZmFsc2UsIkRhdGVJc1Zpc2libGUiOnRydWUsIlRpbWVJc1Zpc2libGUiOmZhbHNlLCJIb3VyRGlnaXRzIjoxLCJBbVBtRGVzaWduYXRvciI6MiwiVHJpbTAwTWludXRlcyI6ZmFsc2UsIkxhc3RLbm93blZpc2liaWxpdHlTdGF0ZSI6eyIkaWQiOiIzNzciLCJEYXRlUGFydElzVmlzaWJsZSI6ZmFsc2UsIlRpbWVQYXJ0SXNWaXNpYmxlIjpmYWxzZX19LCJXZWVrTnVtYmVyaW5nIjp7IiRpZCI6IjM3OCIsIkZvcm1hdCI6MCwiSXNWaXNpYmxlIjpmYWxzZSwiTGFzdEtub3duVmlzaWJpbGl0eVN0YXRlIjpmYWxzZX0sIklzVmlzaWJsZSI6dHJ1ZSwiUGFyZW50U3R5bGUiOm51bGx9LCJEZWZhdWx0U3dpbWxhbmVNaWxlc3RvbmVTdHlsZSI6eyIkaWQiOiIzNzkiLCJUaXRsZVBvc2l0aW9uIjoiUmlnaHQiLCJEYXRlUG9zaXRpb24iOiJMZWZ0IiwiU2hhcGVUeXBlIjoyLCJTaGFwZVNpemUiOjEsIlNwYWNpbmciOjUsIlNoYXBlU3R5bGUiOnsiJGlkIjoiMzgwIiwiTWFyZ2luIjp7IiRpZCI6IjM4MSIsIlRvcCI6MC4wLCJMZWZ0IjowLjAsIlJpZ2h0IjowLjAsIkJvdHRvbSI6MC4wfSwiUGFkZGluZyI6eyIkaWQiOiIzODIiLCJUb3AiOjAuMCwiTGVmdCI6MC4wLCJSaWdodCI6MC4wLCJCb3R0b20iOjAuMH0sIkJhY2tncm91bmQiOnsiJGlkIjoiMzgzIiwiQ29sb3IiOnsiJGlkIjoiMzg0IiwiQSI6MjU1LCJSIjo4MCwiRyI6ODAsIkIiOjcwfX0sIklzVmlzaWJsZSI6dHJ1ZSwiV2lkdGgiOjEzLjAsIkhlaWdodCI6MTMuMCwiQm9yZGVyU3R5bGUiOnsiJGlkIjoiMzg1IiwiTGluZUNvbG9yIjp7IiRpZCI6IjM4NiIsIiR0eXBlIjoiTkxSRS5Db21tb24uRG9tLlNvbGlkQ29sb3JCcnVzaCwgTkxSRS5Db21tb24iLCJDb2xvciI6eyIkaWQiOiIzODciLCJBIjoyNTUsIlIiOjI1NSwiRyI6MCwiQiI6MH19LCJMaW5lV2VpZ2h0IjowLjAsIkxpbmVUeXBlIjowLCJQYXJlbnRTdHlsZSI6bnVsbH0sIlBhcmVudFN0eWxlIjpudWxsfSwiVGl0bGVTdHlsZSI6eyIkaWQiOiIzODgiLCJGb250U2V0dGluZ3MiOnsiJGlkIjoiMzg5IiwiRm9udFNpemUiOjExLCJGb250TmFtZSI6IkNlbnR1cnkgR290aGljIiwiSXNCb2xkIjpmYWxzZSwiSXNJdGFsaWMiOmZhbHNlLCJJc1VuZGVybGluZWQiOmZhbHNlLCJQYXJlbnRTdHlsZSI6bnVsbH0sIkF1dG9TaXplIjowLCJGb3JlZ3JvdW5kIjp7IiRpZCI6IjM5MCIsIkNvbG9yIjp7IiRpZCI6IjM5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OTIiLCJUb3AiOjAuMCwiTGVmdCI6MC4wLCJSaWdodCI6MC4wLCJCb3R0b20iOjAuMH0sIlBhZGRpbmciOnsiJGlkIjoiMzkzIiwiVG9wIjowLjAsIkxlZnQiOjAuMCwiUmlnaHQiOjAuMCwiQm90dG9tIjowLjB9LCJCYWNrZ3JvdW5kIjp7IiRpZCI6IjM5NCIsIkNvbG9yIjp7IiRpZCI6IjM5NSIsIkEiOjg5LCJSIjowLCJHIjowLCJCIjowfX0sIklzVmlzaWJsZSI6dHJ1ZSwiV2lkdGgiOjAuMCwiSGVpZ2h0IjowLjAsIkJvcmRlclN0eWxlIjpudWxsLCJQYXJlbnRTdHlsZSI6bnVsbH0sIkRhdGVTdHlsZSI6eyIkaWQiOiIzOTYiLCJGb250U2V0dGluZ3MiOnsiJGlkIjoiMzk3IiwiRm9udFNpemUiOjEwLCJGb250TmFtZSI6IkNlbnR1cnkgR290aGljIiwiSXNCb2xkIjpmYWxzZSwiSXNJdGFsaWMiOmZhbHNlLCJJc1VuZGVybGluZWQiOmZhbHNlLCJQYXJlbnRTdHlsZSI6bnVsbH0sIkF1dG9TaXplIjowLCJGb3JlZ3JvdW5kIjp7IiRpZCI6IjM5OCIsIkNvbG9yIjp7IiRpZCI6IjM5OSIsIkEiOjI1NSwiUiI6MTc4LCJHIjozOCwiQiI6MH19LCJNYXhXaWR0aCI6MjAwLjAsIk1heEhlaWdodCI6IkluZmluaXR5IiwiU21hcnRGb3JlZ3JvdW5kSXNBY3RpdmUiOmZhbHNlLCJIb3Jpem9udGFsQWxpZ25tZW50IjowLCJWZXJ0aWNhbEFsaWdubWVudCI6MCwiU21hcnRGb3JlZ3JvdW5kIjpudWxsLCJCYWNrZ3JvdW5kRmlsbFR5cGUiOjAsIk1hcmdpbiI6eyIkaWQiOiI0MDAiLCJUb3AiOjAuMCwiTGVmdCI6MC4wLCJSaWdodCI6MC4wLCJCb3R0b20iOjAuMH0sIlBhZGRpbmciOnsiJGlkIjoiNDAxIiwiVG9wIjowLjAsIkxlZnQiOjAuMCwiUmlnaHQiOjAuMCwiQm90dG9tIjowLjB9LCJCYWNrZ3JvdW5kIjp7IiRpZCI6IjQwMiIsIkNvbG9yIjp7IiRpZCI6IjQwMyIsIkEiOjg5LCJSIjowLCJHIjowLCJCIjowfX0sIklzVmlzaWJsZSI6dHJ1ZSwiV2lkdGgiOjAuMCwiSGVpZ2h0IjowLjAsIkJvcmRlclN0eWxlIjpudWxsLCJQYXJlbnRTdHlsZSI6bnVsbH0sIkRhdGVGb3JtYXQiOnsiJGlkIjoiNDA0IiwiRm9ybWF0U3RyaW5nIjoiTS9kL3l5eXkiLCJTZXBhcmF0b3IiOiIvIiwiVXNlSW50ZXJuYXRpb25hbERhdGVGb3JtYXQiOmZhbHNlLCJEYXRlSXNWaXNpYmxlIjp0cnVlLCJUaW1lSXNWaXNpYmxlIjpmYWxzZSwiSG91ckRpZ2l0cyI6MSwiQW1QbURlc2lnbmF0b3IiOjIsIlRyaW0wME1pbnV0ZXMiOmZhbHNlLCJMYXN0S25vd25WaXNpYmlsaXR5U3RhdGUiOnsiJGlkIjoiNDA1IiwiRGF0ZVBhcnRJc1Zpc2libGUiOmZhbHNlLCJUaW1lUGFydElzVmlzaWJsZSI6ZmFsc2V9fSwiV2Vla051bWJlcmluZyI6eyIkaWQiOiI0MDYiLCJGb3JtYXQiOjAsIklzVmlzaWJsZSI6ZmFsc2UsIkxhc3RLbm93blZpc2liaWxpdHlTdGF0ZSI6ZmFsc2V9LCJJc1Zpc2libGUiOnRydWUsIlBhcmVudFN0eWxlIjpudWxsfSwiRGVmYXVsdFN3aW1sYW5lQWN0aXZpdHlTdHlsZSI6eyIkaWQiOiI0MDciLCJIZWFkZXJTdHlsZSI6eyIkaWQiOiI0MDgiLCJUZXh0U3R5bGUiOnsiJGlkIjoiNDA5IiwiRm9udFNldHRpbmdzIjp7IiRpZCI6IjQxMCIsIkZvbnRTaXplIjoxMSwiRm9udE5hbWUiOiJDYWxpYnJpIiwiSXNCb2xkIjpmYWxzZSwiSXNJdGFsaWMiOmZhbHNlLCJJc1VuZGVybGluZWQiOmZhbHNlLCJQYXJlbnRTdHlsZSI6bnVsbH0sIkF1dG9TaXplIjoyLCJGb3JlZ3JvdW5kIjp7IiRpZCI6IjQxMSIsIkNvbG9yIjp7IiRpZCI6IjQxM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QxMyIsIlRvcCI6MC4wLCJMZWZ0IjowLjAsIlJpZ2h0IjowLjAsIkJvdHRvbSI6MC4wfSwiUGFkZGluZyI6eyIkaWQiOiI0MTQiLCJUb3AiOjAuMCwiTGVmdCI6MC4wLCJSaWdodCI6MC4wLCJCb3R0b20iOjAuMH0sIkJhY2tncm91bmQiOm51bGwsIklzVmlzaWJsZSI6dHJ1ZSwiV2lkdGgiOjAuMCwiSGVpZ2h0IjowLjAsIkJvcmRlclN0eWxlIjpudWxsLCJQYXJlbnRTdHlsZSI6bnVsbH0sIlJlY3RhbmdsZVN0eWxlIjp7IiRpZCI6IjQxNSIsIk1hcmdpbiI6eyIkaWQiOiI0MTYiLCJUb3AiOjAuMCwiTGVmdCI6MC4wLCJSaWdodCI6MC4wLCJCb3R0b20iOjAuMH0sIlBhZGRpbmciOnsiJGlkIjoiNDE3IiwiVG9wIjowLjAsIkxlZnQiOjAuMCwiUmlnaHQiOjAuMCwiQm90dG9tIjowLjB9LCJCYWNrZ3JvdW5kIjp7IiRpZCI6IjQxOCIsIkNvbG9yIjp7IiRpZCI6IjQxOSIsIkEiOjYzLCJSIjo4MCwiRyI6ODAsIkIiOjcwfX0sIklzVmlzaWJsZSI6dHJ1ZSwiV2lkdGgiOjAuMCwiSGVpZ2h0IjowLjAsIkJvcmRlclN0eWxlIjp7IiRpZCI6IjQyMCIsIkxpbmVDb2xvciI6eyIkaWQiOiI0MjEiLCIkdHlwZSI6Ik5MUkUuQ29tbW9uLkRvbS5Tb2xpZENvbG9yQnJ1c2gsIE5MUkUuQ29tbW9uIiwiQ29sb3IiOnsiJGlkIjoiNDIyIiwiQSI6MjU1LCJSIjoyNTUsIkciOjAsIkIiOjB9fSwiTGluZVdlaWdodCI6MC4wLCJMaW5lVHlwZSI6MCwiUGFyZW50U3R5bGUiOm51bGx9LCJQYXJlbnRTdHlsZSI6bnVsbH0sIk1hcmdpbiI6eyIkaWQiOiI0MjMiLCJUb3AiOjAuMCwiTGVmdCI6MC4wLCJSaWdodCI6MC4wLCJCb3R0b20iOjAuMH0sIlBhZGRpbmciOnsiJGlkIjoiNDI0IiwiVG9wIjowLjAsIkxlZnQiOjAuMCwiUmlnaHQiOjAuMCwiQm90dG9tIjowLjB9LCJCYWNrZ3JvdW5kIjpudWxsLCJJc1Zpc2libGUiOnRydWUsIldpZHRoIjowLjAsIkhlaWdodCI6MC4wLCJCb3JkZXJTdHlsZSI6bnVsbCwiUGFyZW50U3R5bGUiOm51bGx9LCJCYWNrZ3JvdW5kU3R5bGUiOnsiJGlkIjoiNDI1IiwiTWFyZ2luIjp7IiRpZCI6IjQyNiIsIlRvcCI6MC4wLCJMZWZ0IjowLjAsIlJpZ2h0IjowLjAsIkJvdHRvbSI6MC4wfSwiUGFkZGluZyI6eyIkaWQiOiI0MjciLCJUb3AiOjAuMCwiTGVmdCI6MC4wLCJSaWdodCI6MC4wLCJCb3R0b20iOjAuMH0sIkJhY2tncm91bmQiOnsiJGlkIjoiNDI4IiwiQ29sb3IiOnsiJGlkIjoiNDI5IiwiQSI6NTEsIlIiOjgwLCJHIjo4MCwiQiI6NzB9fSwiSXNWaXNpYmxlIjp0cnVlLCJXaWR0aCI6MC4wLCJIZWlnaHQiOjAuMCwiQm9yZGVyU3R5bGUiOnsiJGlkIjoiNDMwIiwiTGluZUNvbG9yIjp7IiRpZCI6IjQzMSIsIiR0eXBlIjoiTkxSRS5Db21tb24uRG9tLlNvbGlkQ29sb3JCcnVzaCwgTkxSRS5Db21tb24iLCJDb2xvciI6eyIkaWQiOiI0MzIiLCJBIjoyNTUsIlIiOjI1NSwiRyI6MCwiQiI6MH19LCJMaW5lV2VpZ2h0IjowLjAsIkxpbmVUeXBlIjowLCJQYXJlbnRTdHlsZSI6bnVsbH0sIlBhcmVudFN0eWxlIjpudWxsfSwiTWFyZ2luIjp7IiRpZCI6IjQzMyIsIlRvcCI6MC4wLCJMZWZ0IjowLjAsIlJpZ2h0IjowLjAsIkJvdHRvbSI6MC4wfSwiUGFkZGluZyI6eyIkaWQiOiI0MzQiLCJUb3AiOjAuMCwiTGVmdCI6MC4wLCJSaWdodCI6MC4wLCJCb3R0b20iOjAuMH0sIklzVmlzaWJsZSI6dHJ1ZSwiV2lkdGgiOjAuMCwiSGVpZ2h0IjowLjAsIkJvcmRlclN0eWxlIjpudWxsLCJQYXJlbnRTdHlsZSI6bnVsbH0sIk1hcmdpbiI6eyIkaWQiOiI0MzUiLCJUb3AiOjAuMCwiTGVmdCI6MC4wLCJSaWdodCI6MC4wLCJCb3R0b20iOjAuMH0sIlBhZGRpbmciOnsiJGlkIjoiNDM2IiwiVG9wIjowLjAsIkxlZnQiOjAuMCwiUmlnaHQiOjAuMCwiQm90dG9tIjowLjB9LCJJc1Zpc2libGUiOnRydWUsIldpZHRoIjowLjAsIkhlaWdodCI6MC4wLCJCb3JkZXJTdHlsZSI6eyIkaWQiOiI0MzciLCJMaW5lQ29sb3IiOm51bGwsIkxpbmVXZWlnaHQiOjAuMCwiTGluZVR5cGUiOjAsIlBhcmVudFN0eWxlIjpudWxsfSwiUGFyZW50U3R5bGUiOm51bGx9LCJfYWRkaXRpb25hbFN3aW1sYW5lVjJTdHlsZXMiOltdfSwiU2NhbGUiOnsiJGlkIjoiNDM4IiwiU3RhcnREYXRlIjoiMjAxNy0wNi0xOFQyMzo1OTowMFoiLCJFbmREYXRlIjoiMjAyMi0wNy0zMVQyMzo1OTowMCIsIkZvcm1hdCI6Ik1NTSIsIlR5cGUiOjIsIkF1dG9EYXRlUmFuZ2UiOnRydWUsIldvcmtpbmdEYXlzIjoxMjcsIkZpc2NhbFllYXIiOnsiJGlkIjoiNDM5IiwiU3RhcnRNb250aCI6MSwiVXNlU3RhcnRpbmdZZWFyRm9yTnVtYmVyaW5nIjp0cnVlLCJTaG93RmlzY2FsWWVhckxhYmVsIjp0cnVlfSwiVG9kYXlNYXJrZXJUZXh0IjoiVG9kYXkiLCJBdXRvU2NhbGVUeXBlIjp0cnVlfSwiU2NhbGVWMiI6eyIkaWQiOiI0NDAiLCJTdGFydERhdGUiOiIyMDE3LTA2LTE4VDIzOjU5OjAwWiIsIkVuZERhdGUiOiIyMDI1LTA3LTMxVDIzOjU5OjAwIiwiQXV0b0RhdGVSYW5nZSI6dHJ1ZSwiV29ya2luZ0RheXMiOjEyNywiRmlzY2FsWWVhciI6eyIkcmVmIjoiNDM5In0sIlRvZGF5TWFya2VyVGV4dCI6IlRvZGF5IiwiQXV0b1NjYWxlVHlwZSI6dHJ1ZSwiVGltZWJhbmRTY2FsZXMiOnsiJGlkIjoiNDQxIiwiVG9wU2NhbGVMYXllciI6eyIkaWQiOiI0NDIiLCJGb3JtYXQiOiJNTU0iLCJUeXBlIjoyfSwiTWlkZGxlU2NhbGVMYXllciI6eyIkaWQiOiI0NDMiLCJGb3JtYXQiOm51bGwsIlR5cGUiOjB9LCJCb3R0b21TY2FsZUxheWVyIjp7IiRpZCI6IjQ0NCIsIkZvcm1hdCI6bnVsbCwiVHlwZSI6MH19fSwiTWlsZXN0b25lcyI6W3siJGlkIjoiNDQ1IiwiRGF0ZSI6IjIwMjQtMDYtMThUMjM6NTk6MDAiLCJTdHlsZSI6eyIkaWQiOiI0NDYiLCJTaGFwZSI6NywiQ29ubmVjdG9yTWFyZ2luIjp7IiRyZWYiOiI4NCJ9LCJDb25uZWN0b3JTdHlsZSI6eyIkaWQiOiI0NDciLCJMaW5lQ29sb3IiOnsiJHJlZiI6Ijg2In0sIkxpbmVXZWlnaHQiOjEuMCwiTGluZVR5cGUiOjAsIlBhcmVudFN0eWxlIjp7IiRyZWYiOiI4NSJ9fSwiSXNCZWxvd1RpbWViYW5kIjp0cnVlLCJQb3NpdGlvbk9uVGFzayI6MCwiSGlkZURhdGUiOmZhbHNlLCJTaGFwZVNpemUiOjAsIlNwYWNpbmciOjAuMCwiUGFkZGluZyI6eyIkcmVmIjoiODgifSwiU2hhcGVTdHlsZSI6eyIkaWQiOiI0NDgiLCJNYXJnaW4iOnsiJHJlZiI6IjkwIn0sIlBhZGRpbmciOnsiJHJlZiI6IjkxIn0sIkJhY2tncm91bmQiOnsiJHJlZiI6IjkyIn0sIklzVmlzaWJsZSI6dHJ1ZSwiV2lkdGgiOjEyLjAsIkhlaWdodCI6MTQuMCwiQm9yZGVyU3R5bGUiOnsiJGlkIjoiNDQ5IiwiTGluZUNvbG9yIjp7IiRpZCI6IjQ1MCIsIiR0eXBlIjoiTkxSRS5Db21tb24uRG9tLlNvbGlkQ29sb3JCcnVzaCwgTkxSRS5Db21tb24iLCJDb2xvciI6eyIkaWQiOiI0NTEiLCJBIjoyNTUsIlIiOjI1NSwiRyI6MCwiQiI6MH19LCJMaW5lV2VpZ2h0IjowLjAsIkxpbmVUeXBlIjowLCJQYXJlbnRTdHlsZSI6eyIkaWQiOiI0NTIiLCIkdHlwZSI6Ik5MUkUuQ29tbW9uLkRvbS5TdHlsZXMuTGluZVN0eWxlLCBOTFJFLkNvbW1vbiIsIkxpbmVDb2xvciI6eyIkcmVmIjoiNDUwIn0sIkxpbmVXZWlnaHQiOjAuMCwiTGluZVR5cGUiOjAsIlBhcmVudFN0eWxlIjpudWxsfX0sIlBhcmVudFN0eWxlIjp7IiRyZWYiOiI4OSJ9fSwiVGl0bGVTdHlsZSI6eyIkaWQiOiI0NTMiLCJGb250U2V0dGluZ3MiOnsiJGlkIjoiNDU0IiwiRm9udFNpemUiOjgsIkZvbnROYW1lIjoiQ2VudHVyeSBHb3RoaWMiLCJJc0JvbGQiOnRydWUsIklzSXRhbGljIjpmYWxzZSwiSXNVbmRlcmxpbmVkIjpmYWxzZSwiUGFyZW50U3R5bGUiOnsiJHJlZiI6Ijk4In19LCJBdXRvU2l6ZSI6MCwiRm9yZWdyb3VuZCI6eyIkcmVmIjoiOTkifSwiTWF4V2lkdGgiOjM1Ljc1LCJNYXhIZWlnaHQiOiJJbmZpbml0eSIsIlNtYXJ0Rm9yZWdyb3VuZElzQWN0aXZlIjpmYWxzZSwiSG9yaXpvbnRhbEFsaWdubWVudCI6MSwiVmVydGljYWxBbGlnbm1lbnQiOjAsIlNtYXJ0Rm9yZWdyb3VuZCI6bnVsbCwiQmFja2dyb3VuZEZpbGxUeXBlIjowLCJNYXJnaW4iOnsiJHJlZiI6IjEwMSJ9LCJQYWRkaW5nIjp7IiRyZWYiOiIxMDIifSwiQmFja2dyb3VuZCI6eyIkcmVmIjoiMTAzIn0sIklzVmlzaWJsZSI6dHJ1ZSwiV2lkdGgiOjAuMCwiSGVpZ2h0IjowLjAsIkJvcmRlclN0eWxlIjp7IiRpZCI6IjQ1NSIsIkxpbmVDb2xvciI6bnVsbCwiTGluZVdlaWdodCI6MC4wLCJMaW5lVHlwZSI6MCwiUGFyZW50U3R5bGUiOm51bGx9LCJQYXJlbnRTdHlsZSI6eyIkcmVmIjoiOTcifX0sIkRhdGVTdHlsZSI6eyIkaWQiOiI0NTYiLCJGb250U2V0dGluZ3MiOnsiJGlkIjoiNDU3IiwiRm9udFNpemUiOjcsIkZvbnROYW1lIjoiQ2VudHVyeSBHb3RoaWMiLCJJc0JvbGQiOmZhbHNlLCJJc0l0YWxpYyI6ZmFsc2UsIklzVW5kZXJsaW5lZCI6ZmFsc2UsIlBhcmVudFN0eWxlIjp7IiRyZWYiOiIxMDYifX0sIkF1dG9TaXplIjowLCJGb3JlZ3JvdW5kIjp7IiRyZWYiOiIxMDcifSwiTWF4V2lkdGgiOjIwMC4wLCJNYXhIZWlnaHQiOiJJbmZpbml0eSIsIlNtYXJ0Rm9yZWdyb3VuZElzQWN0aXZlIjpmYWxzZSwiSG9yaXpvbnRhbEFsaWdubWVudCI6MCwiVmVydGljYWxBbGlnbm1lbnQiOjAsIlNtYXJ0Rm9yZWdyb3VuZCI6bnVsbCwiQmFja2dyb3VuZEZpbGxUeXBlIjowLCJNYXJnaW4iOnsiJHJlZiI6IjEwOSJ9LCJQYWRkaW5nIjp7IiRyZWYiOiIxMTAifSwiQmFja2dyb3VuZCI6eyIkcmVmIjoiMTExIn0sIklzVmlzaWJsZSI6dHJ1ZSwiV2lkdGgiOjAuMCwiSGVpZ2h0IjowLjAsIkJvcmRlclN0eWxlIjp7IiRpZCI6IjQ1OCIsIkxpbmVDb2xvciI6bnVsbCwiTGluZVdlaWdodCI6MC4wLCJMaW5lVHlwZSI6MCwiUGFyZW50U3R5bGUiOm51bGx9LCJQYXJlbnRTdHlsZSI6eyIkcmVmIjoiMTA1In19LCJEYXRlRm9ybWF0Ijp7IiRyZWYiOiIxMTIifSwiV2Vla051bWJlcmluZyI6eyIkaWQiOiI0NTkiLCJGb3JtYXQiOjAsIklzVmlzaWJsZSI6ZmFsc2UsIkxhc3RLbm93blZpc2liaWxpdHlTdGF0ZSI6ZmFsc2V9LCJJc1Zpc2libGUiOnRydWUsIlBhcmVudFN0eWxlIjp7IiRyZWYiOiI4MyJ9fSwiSW5kZXgiOjAsIlBlcmNlbnRhZ2VDb21wbGV0ZSI6bnVsbCwiUG9zaXRpb24iOnsiUmF0aW8iOjAuMDY5OTg1NzEyMTIyMDM0MTUyLCJJc0N1c3RvbSI6dHJ1ZX0sIkRhdGVGb3JtYXQiOnsiJHJlZiI6IjExMiJ9LCJXZWVrTnVtYmVyaW5nIjp7IiRpZCI6IjQ2MCIsIkZvcm1hdCI6MCwiSXNWaXNpYmxlIjpmYWxzZSwiTGFzdEtub3duVmlzaWJpbGl0eVN0YXRlIjpmYWxzZX0sIlJlbGF0ZWRUYXNrSWQiOiIwMDAwMDAwMC0wMDAwLTAwMDAtMDAwMC0wMDAwMDAwMDAwMDAiLCJJZCI6ImUxOTk3ODMwLWU5MTYtNGYxOC05N2JhLTI3OTRhZGY1MjBmNSIsIkltcG9ydElkIjpudWxsLCJUaXRsZSI6IiBLaWNrLU9mZiIsIk5vdGUiOm51bGwsIkh5cGVybGluayI6eyIkaWQiOiI0NjEiLCJBZGRyZXNzIjpudWxsLCJTdWJBZGRyZXNzIjpudWxsfSwiSXNDaGFuZ2VkIjpmYWxzZSwiSXNOZXciOnRydWV9LHsiJGlkIjoiNDYyIiwiRGF0ZSI6IjIwMjQtMDktMjRUMjM6NTk6MDAiLCJTdHlsZSI6eyIkaWQiOiI0NjMiLCJTaGFwZSI6NSwiQ29ubmVjdG9yTWFyZ2luIjp7IiRyZWYiOiI4NCJ9LCJDb25uZWN0b3JTdHlsZSI6eyIkaWQiOiI0NjQiLCJMaW5lQ29sb3IiOnsiJGlkIjoiNDY1IiwiJHR5cGUiOiJOTFJFLkNvbW1vbi5Eb20uU29saWRDb2xvckJydXNoLCBOTFJFLkNvbW1vbiIsIkNvbG9yIjp7IiRpZCI6IjQ2NiIsIkEiOjI1NSwiUiI6MjMyLCJHIjo3NiwiQiI6MzR9fSwiTGluZVdlaWdodCI6MS4wLCJMaW5lVHlwZSI6MCwiUGFyZW50U3R5bGUiOnsiJHJlZiI6Ijg1In19LCJJc0JlbG93VGltZWJhbmQiOnRydWUsIlBvc2l0aW9uT25UYXNrIjowLCJIaWRlRGF0ZSI6ZmFsc2UsIlNoYXBlU2l6ZSI6MCwiU3BhY2luZyI6MC4wLCJQYWRkaW5nIjp7IiRyZWYiOiI4OCJ9LCJTaGFwZVN0eWxlIjp7IiRpZCI6IjQ2NyIsIk1hcmdpbiI6eyIkcmVmIjoiOTAifSwiUGFkZGluZyI6eyIkcmVmIjoiOTEifSwiQmFja2dyb3VuZCI6eyIkaWQiOiI0NjgiLCJDb2xvciI6eyIkaWQiOiI0NjkiLCJBIjoyNTUsIlIiOjIzMiwiRyI6NzYsIkIiOjM0fX0sIklzVmlzaWJsZSI6dHJ1ZSwiV2lkdGgiOjEyLjAsIkhlaWdodCI6MTQuMCwiQm9yZGVyU3R5bGUiOnsiJGlkIjoiNDcwIiwiTGluZUNvbG9yIjp7IiRyZWYiOiI0NTAifSwiTGluZVdlaWdodCI6MC4wLCJMaW5lVHlwZSI6MCwiUGFyZW50U3R5bGUiOnsiJHJlZiI6IjQ1MiJ9fSwiUGFyZW50U3R5bGUiOnsiJHJlZiI6Ijg5In19LCJUaXRsZVN0eWxlIjp7IiRpZCI6IjQ3MSIsIkZvbnRTZXR0aW5ncyI6eyIkaWQiOiI0NzIiLCJGb250U2l6ZSI6OCwiRm9udE5hbWUiOiJDZW50dXJ5IEdvdGhpYyIsIklzQm9sZCI6dHJ1ZSwiSXNJdGFsaWMiOmZhbHNlLCJJc1VuZGVybGluZWQiOmZhbHNlLCJQYXJlbnRTdHlsZSI6eyIkcmVmIjoiOTgifX0sIkF1dG9TaXplIjowLCJGb3JlZ3JvdW5kIjp7IiRpZCI6IjQ3MyIsIkNvbG9yIjp7IiRpZCI6IjQ3NCIsIkEiOjI1NSwiUiI6MjU1LCJHIjoxMzIsIkIiOjM5fX0sIk1heFdpZHRoIjo0NC4zNzUwMzgxNDY5NzI2NTYsIk1heEhlaWdodCI6IkluZmluaXR5IiwiU21hcnRGb3JlZ3JvdW5kSXNBY3RpdmUiOmZhbHNlLCJIb3Jpem9udGFsQWxpZ25tZW50IjoxLCJWZXJ0aWNhbEFsaWdubWVudCI6MCwiU21hcnRGb3JlZ3JvdW5kIjpudWxsLCJCYWNrZ3JvdW5kRmlsbFR5cGUiOjAsIk1hcmdpbiI6eyIkcmVmIjoiMTAxIn0sIlBhZGRpbmciOnsiJHJlZiI6IjEwMiJ9LCJCYWNrZ3JvdW5kIjp7IiRyZWYiOiIxMDMifSwiSXNWaXNpYmxlIjp0cnVlLCJXaWR0aCI6MC4wLCJIZWlnaHQiOjAuMCwiQm9yZGVyU3R5bGUiOnsiJGlkIjoiNDc1IiwiTGluZUNvbG9yIjpudWxsLCJMaW5lV2VpZ2h0IjowLjAsIkxpbmVUeXBlIjowLCJQYXJlbnRTdHlsZSI6bnVsbH0sIlBhcmVudFN0eWxlIjp7IiRyZWYiOiI5NyJ9fSwiRGF0ZVN0eWxlIjp7IiRpZCI6IjQ3NiIsIkZvbnRTZXR0aW5ncyI6eyIkaWQiOiI0NzciLCJGb250U2l6ZSI6NywiRm9udE5hbWUiOiJDZW50dXJ5IEdvdGhpYyIsIklzQm9sZCI6ZmFsc2UsIklzSXRhbGljIjpmYWxzZSwiSXNVbmRlcmxpbmVkIjpmYWxzZSwiUGFyZW50U3R5bGUiOnsiJHJlZiI6IjEwNiJ9fSwiQXV0b1NpemUiOjAsIkZvcmVncm91bmQiOnsiJGlkIjoiNDc4IiwiQ29sb3IiOnsiJGlkIjoiNDc5IiwiQSI6MjU1LCJSIjo4MCwiRyI6ODAsIkIiOjcwfX0sIk1heFdpZHRoIjoyMDAuMCwiTWF4SGVpZ2h0IjoiSW5maW5pdHkiLCJTbWFydEZvcmVncm91bmRJc0FjdGl2ZSI6ZmFsc2UsIkhvcml6b250YWxBbGlnbm1lbnQiOjAsIlZlcnRpY2FsQWxpZ25tZW50IjowLCJTbWFydEZvcmVncm91bmQiOm51bGwsIkJhY2tncm91bmRGaWxsVHlwZSI6MCwiTWFyZ2luIjp7IiRyZWYiOiIxMDkifSwiUGFkZGluZyI6eyIkcmVmIjoiMTEwIn0sIkJhY2tncm91bmQiOnsiJHJlZiI6IjExMSJ9LCJJc1Zpc2libGUiOnRydWUsIldpZHRoIjowLjAsIkhlaWdodCI6MC4wLCJCb3JkZXJTdHlsZSI6eyIkaWQiOiI0ODAiLCJMaW5lQ29sb3IiOm51bGwsIkxpbmVXZWlnaHQiOjAuMCwiTGluZVR5cGUiOjAsIlBhcmVudFN0eWxlIjpudWxsfSwiUGFyZW50U3R5bGUiOnsiJHJlZiI6IjEwNSJ9fSwiRGF0ZUZvcm1hdCI6eyIkcmVmIjoiMTEyIn0sIldlZWtOdW1iZXJpbmciOnsiJGlkIjoiNDgxIiwiRm9ybWF0IjowLCJJc1Zpc2libGUiOmZhbHNlLCJMYXN0S25vd25WaXNpYmlsaXR5U3RhdGUiOmZhbHNlfSwiSXNWaXNpYmxlIjp0cnVlLCJQYXJlbnRTdHlsZSI6eyIkcmVmIjoiODMifX0sIkluZGV4IjoxLCJQZXJjZW50YWdlQ29tcGxldGUiOm51bGwsIlBvc2l0aW9uIjp7IlJhdGlvIjowLjA2NDMyNzkzMjI4NzE0NTU0OCwiSXNDdXN0b20iOnRydWV9LCJEYXRlRm9ybWF0Ijp7IiRyZWYiOiIxMTIifSwiV2Vla051bWJlcmluZyI6eyIkaWQiOiI0ODIiLCJGb3JtYXQiOjAsIklzVmlzaWJsZSI6ZmFsc2UsIkxhc3RLbm93blZpc2liaWxpdHlTdGF0ZSI6ZmFsc2V9LCJSZWxhdGVkVGFza0lkIjoiMDAwMDAwMDAtMDAwMC0wMDAwLTAwMDAtMDAwMDAwMDAwMDAwIiwiSWQiOiJmMDNkZTQ5ZS05OGQzLTRiMTUtODgxYy1lYmMyOWVkM2VhZjkiLCJJbXBvcnRJZCI6bnVsbCwiVGl0bGUiOiJWYWxpZGF0aW9uICIsIk5vdGUiOm51bGwsIkh5cGVybGluayI6eyIkaWQiOiI0ODMiLCJBZGRyZXNzIjpudWxsLCJTdWJBZGRyZXNzIjpudWxsfSwiSXNDaGFuZ2VkIjpmYWxzZSwiSXNOZXciOnRydWV9LHsiJGlkIjoiNDg0IiwiRGF0ZSI6IjIwMjQtMTItMjBUMjM6NTk6MDAiLCJTdHlsZSI6eyIkaWQiOiI0ODUiLCJTaGFwZSI6NywiQ29ubmVjdG9yTWFyZ2luIjp7IiRyZWYiOiI4NCJ9LCJDb25uZWN0b3JTdHlsZSI6eyIkaWQiOiI0ODYiLCJMaW5lQ29sb3IiOnsiJGlkIjoiNDg3IiwiJHR5cGUiOiJOTFJFLkNvbW1vbi5Eb20uU29saWRDb2xvckJydXNoLCBOTFJFLkNvbW1vbiIsIkNvbG9yIjp7IiRpZCI6IjQ4OCIsIkEiOjI1NSwiUiI6MjMyLCJHIjo3NiwiQiI6MzR9fSwiTGluZVdlaWdodCI6MS4wLCJMaW5lVHlwZSI6MCwiUGFyZW50U3R5bGUiOnsiJHJlZiI6Ijg1In19LCJJc0JlbG93VGltZWJhbmQiOnRydWUsIlBvc2l0aW9uT25UYXNrIjowLCJIaWRlRGF0ZSI6ZmFsc2UsIlNoYXBlU2l6ZSI6MCwiU3BhY2luZyI6MC4wLCJQYWRkaW5nIjp7IiRyZWYiOiI4OCJ9LCJTaGFwZVN0eWxlIjp7IiRpZCI6IjQ4OSIsIk1hcmdpbiI6eyIkcmVmIjoiOTAifSwiUGFkZGluZyI6eyIkcmVmIjoiOTEifSwiQmFja2dyb3VuZCI6eyIkaWQiOiI0OTAiLCJDb2xvciI6eyIkaWQiOiI0OTEiLCJBIjoyNTUsIlIiOjIzMiwiRyI6NzYsIkIiOjM0fX0sIklzVmlzaWJsZSI6dHJ1ZSwiV2lkdGgiOjEyLjAsIkhlaWdodCI6MTQuMCwiQm9yZGVyU3R5bGUiOnsiJGlkIjoiNDkyIiwiTGluZUNvbG9yIjp7IiRyZWYiOiI0NTAifSwiTGluZVdlaWdodCI6MC4wLCJMaW5lVHlwZSI6MCwiUGFyZW50U3R5bGUiOnsiJHJlZiI6IjQ1MiJ9fSwiUGFyZW50U3R5bGUiOnsiJHJlZiI6Ijg5In19LCJUaXRsZVN0eWxlIjp7IiRpZCI6IjQ5MyIsIkZvbnRTZXR0aW5ncyI6eyIkaWQiOiI0OTQiLCJGb250U2l6ZSI6OCwiRm9udE5hbWUiOiJDZW50dXJ5IEdvdGhpYyIsIklzQm9sZCI6dHJ1ZSwiSXNJdGFsaWMiOmZhbHNlLCJJc1VuZGVybGluZWQiOmZhbHNlLCJQYXJlbnRTdHlsZSI6eyIkcmVmIjoiOTgifX0sIkF1dG9TaXplIjowLCJGb3JlZ3JvdW5kIjp7IiRpZCI6IjQ5NSIsIkNvbG9yIjp7IiRpZCI6IjQ5NiIsIkEiOjI1NSwiUiI6MjU1LCJHIjoxMzIsIkIiOjM5fX0sIk1heFdpZHRoIjo0Mi42MjQ5NjE4NTMwMjczNDQsIk1heEhlaWdodCI6IkluZmluaXR5IiwiU21hcnRGb3JlZ3JvdW5kSXNBY3RpdmUiOmZhbHNlLCJIb3Jpem9udGFsQWxpZ25tZW50IjoxLCJWZXJ0aWNhbEFsaWdubWVudCI6MCwiU21hcnRGb3JlZ3JvdW5kIjpudWxsLCJCYWNrZ3JvdW5kRmlsbFR5cGUiOjAsIk1hcmdpbiI6eyIkcmVmIjoiMTAxIn0sIlBhZGRpbmciOnsiJHJlZiI6IjEwMiJ9LCJCYWNrZ3JvdW5kIjp7IiRyZWYiOiIxMDMifSwiSXNWaXNpYmxlIjp0cnVlLCJXaWR0aCI6MC4wLCJIZWlnaHQiOjAuMCwiQm9yZGVyU3R5bGUiOnsiJGlkIjoiNDk3IiwiTGluZUNvbG9yIjpudWxsLCJMaW5lV2VpZ2h0IjowLjAsIkxpbmVUeXBlIjowLCJQYXJlbnRTdHlsZSI6bnVsbH0sIlBhcmVudFN0eWxlIjp7IiRyZWYiOiI5NyJ9fSwiRGF0ZVN0eWxlIjp7IiRpZCI6IjQ5OCIsIkZvbnRTZXR0aW5ncyI6eyIkaWQiOiI0OTkiLCJGb250U2l6ZSI6NywiRm9udE5hbWUiOiJDZW50dXJ5IEdvdGhpYyIsIklzQm9sZCI6ZmFsc2UsIklzSXRhbGljIjpmYWxzZSwiSXNVbmRlcmxpbmVkIjpmYWxzZSwiUGFyZW50U3R5bGUiOnsiJHJlZiI6IjEwNiJ9fSwiQXV0b1NpemUiOjAsIkZvcmVncm91bmQiOnsiJGlkIjoiNTAwIiwiQ29sb3IiOnsiJGlkIjoiNTAxIiwiQSI6MjU1LCJSIjo4MCwiRyI6ODAsIkIiOjcwfX0sIk1heFdpZHRoIjoyMDAuMCwiTWF4SGVpZ2h0IjoiSW5maW5pdHkiLCJTbWFydEZvcmVncm91bmRJc0FjdGl2ZSI6ZmFsc2UsIkhvcml6b250YWxBbGlnbm1lbnQiOjAsIlZlcnRpY2FsQWxpZ25tZW50IjowLCJTbWFydEZvcmVncm91bmQiOm51bGwsIkJhY2tncm91bmRGaWxsVHlwZSI6MCwiTWFyZ2luIjp7IiRyZWYiOiIxMDkifSwiUGFkZGluZyI6eyIkcmVmIjoiMTEwIn0sIkJhY2tncm91bmQiOnsiJHJlZiI6IjExMSJ9LCJJc1Zpc2libGUiOnRydWUsIldpZHRoIjowLjAsIkhlaWdodCI6MC4wLCJCb3JkZXJTdHlsZSI6eyIkaWQiOiI1MDIiLCJMaW5lQ29sb3IiOm51bGwsIkxpbmVXZWlnaHQiOjAuMCwiTGluZVR5cGUiOjAsIlBhcmVudFN0eWxlIjpudWxsfSwiUGFyZW50U3R5bGUiOnsiJHJlZiI6IjEwNSJ9fSwiRGF0ZUZvcm1hdCI6eyIkcmVmIjoiMTEyIn0sIldlZWtOdW1iZXJpbmciOnsiJGlkIjoiNTAzIiwiRm9ybWF0IjowLCJJc1Zpc2libGUiOmZhbHNlLCJMYXN0S25vd25WaXNpYmlsaXR5U3RhdGUiOmZhbHNlfSwiSXNWaXNpYmxlIjp0cnVlLCJQYXJlbnRTdHlsZSI6eyIkcmVmIjoiODMifX0sIkluZGV4IjoyLCJQZXJjZW50YWdlQ29tcGxldGUiOm51bGwsIlBvc2l0aW9uIjp7IlJhdGlvIjowLjA3ODY4ODk4MTc5Nzk2MDA2NCwiSXNDdXN0b20iOnRydWV9LCJEYXRlRm9ybWF0Ijp7IiRyZWYiOiIxMTIifSwiV2Vla051bWJlcmluZyI6eyIkaWQiOiI1MDQiLCJGb3JtYXQiOjAsIklzVmlzaWJsZSI6ZmFsc2UsIkxhc3RLbm93blZpc2liaWxpdHlTdGF0ZSI6ZmFsc2V9LCJSZWxhdGVkVGFza0lkIjoiMDAwMDAwMDAtMDAwMC0wMDAwLTAwMDAtMDAwMDAwMDAwMDAwIiwiSWQiOiI2M2RhNjEyMy1mYjQzLTQxOWEtYTg1ZS1iODNkZjBjOTc5ZjYiLCJJbXBvcnRJZCI6bnVsbCwiVGl0bGUiOiJNaW5pbWFsIFByb3RvdHlwZSAiLCJOb3RlIjpudWxsLCJIeXBlcmxpbmsiOnsiJGlkIjoiNTA1IiwiQWRkcmVzcyI6bnVsbCwiU3ViQWRkcmVzcyI6bnVsbH0sIklzQ2hhbmdlZCI6ZmFsc2UsIklzTmV3Ijp0cnVlfSx7IiRpZCI6IjUwNiIsIkRhdGUiOiIyMDI1LTA0LTAxVDIzOjU5OjAwIiwiU3R5bGUiOnsiJGlkIjoiNTA3IiwiU2hhcGUiOjcsIkNvbm5lY3Rvck1hcmdpbiI6eyIkcmVmIjoiODQifSwiQ29ubmVjdG9yU3R5bGUiOnsiJGlkIjoiNTA4IiwiTGluZUNvbG9yIjp7IiRpZCI6IjUwOSIsIiR0eXBlIjoiTkxSRS5Db21tb24uRG9tLlNvbGlkQ29sb3JCcnVzaCwgTkxSRS5Db21tb24iLCJDb2xvciI6eyIkaWQiOiI1MTAiLCJBIjoyNTUsIlIiOjIzMiwiRyI6NzYsIkIiOjM0fX0sIkxpbmVXZWlnaHQiOjEuMCwiTGluZVR5cGUiOjAsIlBhcmVudFN0eWxlIjp7IiRyZWYiOiI4NSJ9fSwiSXNCZWxvd1RpbWViYW5kIjp0cnVlLCJQb3NpdGlvbk9uVGFzayI6MCwiSGlkZURhdGUiOmZhbHNlLCJTaGFwZVNpemUiOjAsIlNwYWNpbmciOjAuMCwiUGFkZGluZyI6eyIkcmVmIjoiODgifSwiU2hhcGVTdHlsZSI6eyIkaWQiOiI1MTEiLCJNYXJnaW4iOnsiJHJlZiI6IjkwIn0sIlBhZGRpbmciOnsiJHJlZiI6IjkxIn0sIkJhY2tncm91bmQiOnsiJGlkIjoiNTEyIiwiQ29sb3IiOnsiJGlkIjoiNTEzIiwiQSI6MjU1LCJSIjoyMzIsIkciOjc2LCJCIjozNH19LCJJc1Zpc2libGUiOnRydWUsIldpZHRoIjoxMi4wLCJIZWlnaHQiOjE0LjAsIkJvcmRlclN0eWxlIjp7IiRpZCI6IjUxNCIsIkxpbmVDb2xvciI6eyIkcmVmIjoiNDUwIn0sIkxpbmVXZWlnaHQiOjAuMCwiTGluZVR5cGUiOjAsIlBhcmVudFN0eWxlIjp7IiRyZWYiOiI0NTIifX0sIlBhcmVudFN0eWxlIjp7IiRyZWYiOiI4OSJ9fSwiVGl0bGVTdHlsZSI6eyIkaWQiOiI1MTUiLCJGb250U2V0dGluZ3MiOnsiJGlkIjoiNTE2IiwiRm9udFNpemUiOjgsIkZvbnROYW1lIjoiQ2VudHVyeSBHb3RoaWMiLCJJc0JvbGQiOnRydWUsIklzSXRhbGljIjpmYWxzZSwiSXNVbmRlcmxpbmVkIjpmYWxzZSwiUGFyZW50U3R5bGUiOnsiJHJlZiI6Ijk4In19LCJBdXRvU2l6ZSI6MCwiRm9yZWdyb3VuZCI6eyIkaWQiOiI1MTciLCJDb2xvciI6eyIkaWQiOiI1MTgiLCJBIjoyNTUsIlIiOjI1NSwiRyI6MTMyLCJCIjozOX19LCJNYXhXaWR0aCI6NDMuNjI1MDM4MTQ2OTcyNjU2LCJNYXhIZWlnaHQiOiJJbmZpbml0eSIsIlNtYXJ0Rm9yZWdyb3VuZElzQWN0aXZlIjpmYWxzZSwiSG9yaXpvbnRhbEFsaWdubWVudCI6MSwiVmVydGljYWxBbGlnbm1lbnQiOjAsIlNtYXJ0Rm9yZWdyb3VuZCI6bnVsbCwiQmFja2dyb3VuZEZpbGxUeXBlIjowLCJNYXJnaW4iOnsiJHJlZiI6IjEwMSJ9LCJQYWRkaW5nIjp7IiRyZWYiOiIxMDIifSwiQmFja2dyb3VuZCI6eyIkcmVmIjoiMTAzIn0sIklzVmlzaWJsZSI6dHJ1ZSwiV2lkdGgiOjAuMCwiSGVpZ2h0IjowLjAsIkJvcmRlclN0eWxlIjp7IiRpZCI6IjUxOSIsIkxpbmVDb2xvciI6bnVsbCwiTGluZVdlaWdodCI6MC4wLCJMaW5lVHlwZSI6MCwiUGFyZW50U3R5bGUiOm51bGx9LCJQYXJlbnRTdHlsZSI6eyIkcmVmIjoiOTcifX0sIkRhdGVTdHlsZSI6eyIkaWQiOiI1MjAiLCJGb250U2V0dGluZ3MiOnsiJGlkIjoiNTIxIiwiRm9udFNpemUiOjcsIkZvbnROYW1lIjoiQ2VudHVyeSBHb3RoaWMiLCJJc0JvbGQiOmZhbHNlLCJJc0l0YWxpYyI6ZmFsc2UsIklzVW5kZXJsaW5lZCI6ZmFsc2UsIlBhcmVudFN0eWxlIjp7IiRyZWYiOiIxMDYifX0sIkF1dG9TaXplIjowLCJGb3JlZ3JvdW5kIjp7IiRpZCI6IjUyMiIsIkNvbG9yIjp7IiRpZCI6IjUyMyIsIkEiOjI1NSwiUiI6ODAsIkciOjgwLCJCIjo3MH19LCJNYXhXaWR0aCI6MjAwLjAsIk1heEhlaWdodCI6IkluZmluaXR5IiwiU21hcnRGb3JlZ3JvdW5kSXNBY3RpdmUiOmZhbHNlLCJIb3Jpem9udGFsQWxpZ25tZW50IjowLCJWZXJ0aWNhbEFsaWdubWVudCI6MCwiU21hcnRGb3JlZ3JvdW5kIjpudWxsLCJCYWNrZ3JvdW5kRmlsbFR5cGUiOjAsIk1hcmdpbiI6eyIkcmVmIjoiMTA5In0sIlBhZGRpbmciOnsiJHJlZiI6IjExMCJ9LCJCYWNrZ3JvdW5kIjp7IiRyZWYiOiIxMTEifSwiSXNWaXNpYmxlIjp0cnVlLCJXaWR0aCI6MC4wLCJIZWlnaHQiOjAuMCwiQm9yZGVyU3R5bGUiOnsiJGlkIjoiNTI0IiwiTGluZUNvbG9yIjpudWxsLCJMaW5lV2VpZ2h0IjowLjAsIkxpbmVUeXBlIjowLCJQYXJlbnRTdHlsZSI6bnVsbH0sIlBhcmVudFN0eWxlIjp7IiRyZWYiOiIxMDUifX0sIkRhdGVGb3JtYXQiOnsiJHJlZiI6IjExMiJ9LCJXZWVrTnVtYmVyaW5nIjp7IiRpZCI6IjUyNSIsIkZvcm1hdCI6MCwiSXNWaXNpYmxlIjpmYWxzZSwiTGFzdEtub3duVmlzaWJpbGl0eVN0YXRlIjpmYWxzZX0sIklzVmlzaWJsZSI6dHJ1ZSwiUGFyZW50U3R5bGUiOnsiJHJlZiI6IjgzIn19LCJJbmRleCI6MywiUGVyY2VudGFnZUNvbXBsZXRlIjpudWxsLCJQb3NpdGlvbiI6eyJSYXRpbyI6MC4wNzg2ODg5ODE3OTc5NjAwNjQsIklzQ3VzdG9tIjp0cnVlfSwiRGF0ZUZvcm1hdCI6eyIkcmVmIjoiMTEyIn0sIldlZWtOdW1iZXJpbmciOnsiJGlkIjoiNTI2IiwiRm9ybWF0IjowLCJJc1Zpc2libGUiOmZhbHNlLCJMYXN0S25vd25WaXNpYmlsaXR5U3RhdGUiOmZhbHNlfSwiUmVsYXRlZFRhc2tJZCI6IjAwMDAwMDAwLTAwMDAtMDAwMC0wMDAwLTAwMDAwMDAwMDAwMCIsIklkIjoiYzVmMGIwYWEtZGZkYy00ODhkLTg4ZTgtMTFhMTExNmFjMWM3IiwiSW1wb3J0SWQiOm51bGwsIlRpdGxlIjoiSW50ZWdyYXRlZCBQcm90b3R5cGUiLCJOb3RlIjpudWxsLCJIeXBlcmxpbmsiOnsiJGlkIjoiNTI3IiwiQWRkcmVzcyI6bnVsbCwiU3ViQWRkcmVzcyI6bnVsbH0sIklzQ2hhbmdlZCI6ZmFsc2UsIklzTmV3Ijp0cnVlfSx7IiRpZCI6IjUyOCIsIkRhdGUiOiIyMDI1LTA1LTIxVDIzOjU5OjAwIiwiU3R5bGUiOnsiJGlkIjoiNTI5IiwiU2hhcGUiOjUsIkNvbm5lY3Rvck1hcmdpbiI6eyIkcmVmIjoiODQifSwiQ29ubmVjdG9yU3R5bGUiOnsiJGlkIjoiNTMwIiwiTGluZUNvbG9yIjp7IiRyZWYiOiI4NiJ9LCJMaW5lV2VpZ2h0IjoxLjAsIkxpbmVUeXBlIjowLCJQYXJlbnRTdHlsZSI6eyIkcmVmIjoiODUifX0sIklzQmVsb3dUaW1lYmFuZCI6dHJ1ZSwiUG9zaXRpb25PblRhc2siOjAsIkhpZGVEYXRlIjpmYWxzZSwiU2hhcGVTaXplIjowLCJTcGFjaW5nIjowLjAsIlBhZGRpbmciOnsiJHJlZiI6Ijg4In0sIlNoYXBlU3R5bGUiOnsiJGlkIjoiNTMxIiwiTWFyZ2luIjp7IiRyZWYiOiI5MCJ9LCJQYWRkaW5nIjp7IiRyZWYiOiI5MSJ9LCJCYWNrZ3JvdW5kIjp7IiRpZCI6IjUzMiIsIkNvbG9yIjp7IiRpZCI6IjUzMyIsIkEiOjI1NSwiUiI6MTQ2LCJHIjoyMDgsIkIiOjgwfX0sIklzVmlzaWJsZSI6dHJ1ZSwiV2lkdGgiOjEyLjAsIkhlaWdodCI6MTQuMCwiQm9yZGVyU3R5bGUiOnsiJGlkIjoiNTM0IiwiTGluZUNvbG9yIjp7IiRyZWYiOiI0NTAifSwiTGluZVdlaWdodCI6MC4wLCJMaW5lVHlwZSI6MCwiUGFyZW50U3R5bGUiOnsiJHJlZiI6IjQ1MiJ9fSwiUGFyZW50U3R5bGUiOnsiJHJlZiI6Ijg5In19LCJUaXRsZVN0eWxlIjp7IiRpZCI6IjUzNSIsIkZvbnRTZXR0aW5ncyI6eyIkaWQiOiI1MzYiLCJGb250U2l6ZSI6OCwiRm9udE5hbWUiOiJDZW50dXJ5IEdvdGhpYyIsIklzQm9sZCI6dHJ1ZSwiSXNJdGFsaWMiOnRydWUsIklzVW5kZXJsaW5lZCI6dHJ1ZSwiUGFyZW50U3R5bGUiOnsiJHJlZiI6Ijk4In19LCJBdXRvU2l6ZSI6MCwiRm9yZWdyb3VuZCI6eyIkaWQiOiI1MzciLCJDb2xvciI6eyIkaWQiOiI1MzgiLCJBIjoyNTUsIlIiOjI1NSwiRyI6MTMyLCJCIjozOX19LCJNYXhXaWR0aCI6NDMuODc1MDM4MTQ2OTcyNjU2LCJNYXhIZWlnaHQiOiJJbmZpbml0eSIsIlNtYXJ0Rm9yZWdyb3VuZElzQWN0aXZlIjpmYWxzZSwiSG9yaXpvbnRhbEFsaWdubWVudCI6MSwiVmVydGljYWxBbGlnbm1lbnQiOjAsIlNtYXJ0Rm9yZWdyb3VuZCI6bnVsbCwiQmFja2dyb3VuZEZpbGxUeXBlIjowLCJNYXJnaW4iOnsiJHJlZiI6IjEwMSJ9LCJQYWRkaW5nIjp7IiRyZWYiOiIxMDIifSwiQmFja2dyb3VuZCI6eyIkcmVmIjoiMTAzIn0sIklzVmlzaWJsZSI6dHJ1ZSwiV2lkdGgiOjAuMCwiSGVpZ2h0IjowLjAsIkJvcmRlclN0eWxlIjp7IiRpZCI6IjUzOSIsIkxpbmVDb2xvciI6bnVsbCwiTGluZVdlaWdodCI6MC4wLCJMaW5lVHlwZSI6MCwiUGFyZW50U3R5bGUiOm51bGx9LCJQYXJlbnRTdHlsZSI6eyIkcmVmIjoiOTcifX0sIkRhdGVTdHlsZSI6eyIkaWQiOiI1NDAiLCJGb250U2V0dGluZ3MiOnsiJGlkIjoiNTQxIiwiRm9udFNpemUiOjcsIkZvbnROYW1lIjoiQ2VudHVyeSBHb3RoaWMiLCJJc0JvbGQiOmZhbHNlLCJJc0l0YWxpYyI6ZmFsc2UsIklzVW5kZXJsaW5lZCI6ZmFsc2UsIlBhcmVudFN0eWxlIjp7IiRyZWYiOiIxMDYifX0sIkF1dG9TaXplIjowLCJGb3JlZ3JvdW5kIjp7IiRpZCI6IjU0MiIsIkNvbG9yIjp7IiRpZCI6IjU0MyIsIkEiOjI1NSwiUiI6ODAsIkciOjgwLCJCIjo3MH19LCJNYXhXaWR0aCI6MjAwLjAsIk1heEhlaWdodCI6IkluZmluaXR5IiwiU21hcnRGb3JlZ3JvdW5kSXNBY3RpdmUiOmZhbHNlLCJIb3Jpem9udGFsQWxpZ25tZW50IjowLCJWZXJ0aWNhbEFsaWdubWVudCI6MCwiU21hcnRGb3JlZ3JvdW5kIjpudWxsLCJCYWNrZ3JvdW5kRmlsbFR5cGUiOjAsIk1hcmdpbiI6eyIkcmVmIjoiMTA5In0sIlBhZGRpbmciOnsiJHJlZiI6IjExMCJ9LCJCYWNrZ3JvdW5kIjp7IiRyZWYiOiIxMTEifSwiSXNWaXNpYmxlIjp0cnVlLCJXaWR0aCI6MC4wLCJIZWlnaHQiOjAuMCwiQm9yZGVyU3R5bGUiOnsiJGlkIjoiNTQ0IiwiTGluZUNvbG9yIjpudWxsLCJMaW5lV2VpZ2h0IjowLjAsIkxpbmVUeXBlIjowLCJQYXJlbnRTdHlsZSI6bnVsbH0sIlBhcmVudFN0eWxlIjp7IiRyZWYiOiIxMDUifX0sIkRhdGVGb3JtYXQiOnsiJHJlZiI6IjExMiJ9LCJXZWVrTnVtYmVyaW5nIjp7IiRpZCI6IjU0NSIsIkZvcm1hdCI6MCwiSXNWaXNpYmxlIjpmYWxzZSwiTGFzdEtub3duVmlzaWJpbGl0eVN0YXRlIjpmYWxzZX0sIklzVmlzaWJsZSI6dHJ1ZSwiUGFyZW50U3R5bGUiOnsiJHJlZiI6IjgzIn19LCJJbmRleCI6NCwiUGVyY2VudGFnZUNvbXBsZXRlIjpudWxsLCJQb3NpdGlvbiI6eyJSYXRpbyI6MC4wODA5MzQyNDE5NjU5NjQ5OTMsIklzQ3VzdG9tIjp0cnVlfSwiRGF0ZUZvcm1hdCI6eyIkcmVmIjoiMTEyIn0sIldlZWtOdW1iZXJpbmciOnsiJGlkIjoiNTQ2IiwiRm9ybWF0IjowLCJJc1Zpc2libGUiOmZhbHNlLCJMYXN0S25vd25WaXNpYmlsaXR5U3RhdGUiOmZhbHNlfSwiUmVsYXRlZFRhc2tJZCI6IjAwMDAwMDAwLTAwMDAtMDAwMC0wMDAwLTAwMDAwMDAwMDAwMCIsIklkIjoiZGJiNTBmNTYtMzNiZi00NDNmLTkyNGEtOWIyYTZjMTk0YmY5IiwiSW1wb3J0SWQiOm51bGwsIlRpdGxlIjoiSW50ZWdyYXRpb24iLCJOb3RlIjpudWxsLCJIeXBlcmxpbmsiOnsiJGlkIjoiNTQ3IiwiQWRkcmVzcyI6bnVsbCwiU3ViQWRkcmVzcyI6bnVsbH0sIklzQ2hhbmdlZCI6ZmFsc2UsIklzTmV3Ijp0cnVlfSx7IiRpZCI6IjU0OCIsIkRhdGUiOiIyMDI1LTA3LTMxVDIzOjU5OjAwIiwiU3R5bGUiOnsiJGlkIjoiNTQ5IiwiU2hhcGUiOjcsIkNvbm5lY3Rvck1hcmdpbiI6eyIkcmVmIjoiODQifSwiQ29ubmVjdG9yU3R5bGUiOnsiJGlkIjoiNTUwIiwiTGluZUNvbG9yIjp7IiRyZWYiOiI4NiJ9LCJMaW5lV2VpZ2h0IjoxLjAsIkxpbmVUeXBlIjowLCJQYXJlbnRTdHlsZSI6eyIkcmVmIjoiODUifX0sIklzQmVsb3dUaW1lYmFuZCI6dHJ1ZSwiUG9zaXRpb25PblRhc2siOjAsIkhpZGVEYXRlIjpmYWxzZSwiU2hhcGVTaXplIjowLCJTcGFjaW5nIjowLjAsIlBhZGRpbmciOnsiJHJlZiI6Ijg4In0sIlNoYXBlU3R5bGUiOnsiJGlkIjoiNTUxIiwiTWFyZ2luIjp7IiRyZWYiOiI5MCJ9LCJQYWRkaW5nIjp7IiRyZWYiOiI5MSJ9LCJCYWNrZ3JvdW5kIjp7IiRyZWYiOiI5MiJ9LCJJc1Zpc2libGUiOnRydWUsIldpZHRoIjoxMi4wLCJIZWlnaHQiOjE0LjAsIkJvcmRlclN0eWxlIjp7IiRpZCI6IjU1MiIsIkxpbmVDb2xvciI6eyIkcmVmIjoiNDUwIn0sIkxpbmVXZWlnaHQiOjAuMCwiTGluZVR5cGUiOjAsIlBhcmVudFN0eWxlIjp7IiRyZWYiOiI0NTIifX0sIlBhcmVudFN0eWxlIjp7IiRyZWYiOiI4OSJ9fSwiVGl0bGVTdHlsZSI6eyIkaWQiOiI1NTMiLCJGb250U2V0dGluZ3MiOnsiJGlkIjoiNTU0IiwiRm9udFNpemUiOjgsIkZvbnROYW1lIjoiQ2VudHVyeSBHb3RoaWMiLCJJc0JvbGQiOnRydWUsIklzSXRhbGljIjpmYWxzZSwiSXNVbmRlcmxpbmVkIjpmYWxzZSwiUGFyZW50U3R5bGUiOnsiJHJlZiI6Ijk4In19LCJBdXRvU2l6ZSI6MCwiRm9yZWdyb3VuZCI6eyIkcmVmIjoiOTkifSwiTWF4V2lkdGgiOjQ0LjUsIk1heEhlaWdodCI6IkluZmluaXR5IiwiU21hcnRGb3JlZ3JvdW5kSXNBY3RpdmUiOmZhbHNlLCJIb3Jpem9udGFsQWxpZ25tZW50IjoxLCJWZXJ0aWNhbEFsaWdubWVudCI6MCwiU21hcnRGb3JlZ3JvdW5kIjpudWxsLCJCYWNrZ3JvdW5kRmlsbFR5cGUiOjAsIk1hcmdpbiI6eyIkcmVmIjoiMTAxIn0sIlBhZGRpbmciOnsiJHJlZiI6IjEwMiJ9LCJCYWNrZ3JvdW5kIjp7IiRyZWYiOiIxMDMifSwiSXNWaXNpYmxlIjp0cnVlLCJXaWR0aCI6MC4wLCJIZWlnaHQiOjAuMCwiQm9yZGVyU3R5bGUiOnsiJGlkIjoiNTU1IiwiTGluZUNvbG9yIjpudWxsLCJMaW5lV2VpZ2h0IjowLjAsIkxpbmVUeXBlIjowLCJQYXJlbnRTdHlsZSI6bnVsbH0sIlBhcmVudFN0eWxlIjp7IiRyZWYiOiI5NyJ9fSwiRGF0ZVN0eWxlIjp7IiRpZCI6IjU1NiIsIkZvbnRTZXR0aW5ncyI6eyIkaWQiOiI1NTciLCJGb250U2l6ZSI6NywiRm9udE5hbWUiOiJDZW50dXJ5IEdvdGhpYyIsIklzQm9sZCI6ZmFsc2UsIklzSXRhbGljIjpmYWxzZSwiSXNVbmRlcmxpbmVkIjpmYWxzZSwiUGFyZW50U3R5bGUiOnsiJHJlZiI6IjEwNiJ9fSwiQXV0b1NpemUiOjAsIkZvcmVncm91bmQiOnsiJHJlZiI6IjEwNyJ9LCJNYXhXaWR0aCI6MjAwLjAsIk1heEhlaWdodCI6IkluZmluaXR5IiwiU21hcnRGb3JlZ3JvdW5kSXNBY3RpdmUiOmZhbHNlLCJIb3Jpem9udGFsQWxpZ25tZW50IjowLCJWZXJ0aWNhbEFsaWdubWVudCI6MCwiU21hcnRGb3JlZ3JvdW5kIjpudWxsLCJCYWNrZ3JvdW5kRmlsbFR5cGUiOjAsIk1hcmdpbiI6eyIkcmVmIjoiMTA5In0sIlBhZGRpbmciOnsiJHJlZiI6IjExMCJ9LCJCYWNrZ3JvdW5kIjp7IiRyZWYiOiIxMTEifSwiSXNWaXNpYmxlIjp0cnVlLCJXaWR0aCI6MC4wLCJIZWlnaHQiOjAuMCwiQm9yZGVyU3R5bGUiOnsiJGlkIjoiNTU4IiwiTGluZUNvbG9yIjpudWxsLCJMaW5lV2VpZ2h0IjowLjAsIkxpbmVUeXBlIjowLCJQYXJlbnRTdHlsZSI6bnVsbH0sIlBhcmVudFN0eWxlIjp7IiRyZWYiOiIxMDUifX0sIkRhdGVGb3JtYXQiOnsiJHJlZiI6IjExMiJ9LCJXZWVrTnVtYmVyaW5nIjp7IiRpZCI6IjU1OSIsIkZvcm1hdCI6MCwiSXNWaXNpYmxlIjpmYWxzZSwiTGFzdEtub3duVmlzaWJpbGl0eVN0YXRlIjpmYWxzZX0sIklzVmlzaWJsZSI6dHJ1ZSwiUGFyZW50U3R5bGUiOnsiJHJlZiI6IjgzIn19LCJJbmRleCI6NSwiUGVyY2VudGFnZUNvbXBsZXRlIjpudWxsLCJQb3NpdGlvbiI6eyJSYXRpbyI6MC4wNjk5ODU3MTIxMjIwMzQxNTIsIklzQ3VzdG9tIjp0cnVlfSwiRGF0ZUZvcm1hdCI6eyIkcmVmIjoiMTEyIn0sIldlZWtOdW1iZXJpbmciOnsiJGlkIjoiNTYwIiwiRm9ybWF0IjowLCJJc1Zpc2libGUiOmZhbHNlLCJMYXN0S25vd25WaXNpYmlsaXR5U3RhdGUiOmZhbHNlfSwiUmVsYXRlZFRhc2tJZCI6IjAwMDAwMDAwLTAwMDAtMDAwMC0wMDAwLTAwMDAwMDAwMDAwMCIsIklkIjoiZDg2ZTE1MmEtMjc5MC00NTg4LWFhNjItOTQ3NzllMWRmYmU5IiwiSW1wb3J0SWQiOm51bGwsIlRpdGxlIjoiU3VibWlzc2lvbiIsIk5vdGUiOm51bGwsIkh5cGVybGluayI6eyIkaWQiOiI1NjEiLCJBZGRyZXNzIjpudWxsLCJTdWJBZGRyZXNzIjpudWxsfSwiSXNDaGFuZ2VkIjpmYWxzZSwiSXNOZXciOnRydWV9XSwiVGFza3MiOlt7IiRpZCI6IjU2MiIsIkdyb3VwTmFtZSI6bnVsbCwiU3RhcnREYXRlIjoiMjAyNC0wNi0yNVQwMDowMDowMFoiLCJFbmREYXRlIjoiMjAyNC0wNy0yMVQyMzo1OTowMFoiLCJQZXJjZW50YWdlQ29tcGxldGUiOm51bGwsIlN0eWxlIjp7IiRpZCI6IjU2MyIsIlNoYXBlIjoxLCJTaGFwZVRoaWNrbmVzcyI6MCwiRHVyYXRpb25Gb3JtYXQiOjAsIkluY2x1ZGVOb25Xb3JraW5nRGF5c0luRHVyYXRpb24iOnRydWUsIlBlcmNlbnRhZ2VDb21wbGV0ZVN0eWxlIjp7IiRpZCI6IjU2NCIsIkZvbnRTZXR0aW5ncyI6eyIkaWQiOiI1NjUiLCJGb250U2l6ZSI6MTAsIkZvbnROYW1lIjoiQ2FsaWJyaSIsIklzQm9sZCI6ZmFsc2UsIklzSXRhbGljIjpmYWxzZSwiSXNVbmRlcmxpbmVkIjpmYWxzZSwiUGFyZW50U3R5bGUiOnsiJHJlZiI6IjE0OSJ9fSwiQXV0b1NpemUiOjAsIkZvcmVncm91bmQiOnsiJHJlZiI6IjE1MCJ9LCJNYXhXaWR0aCI6MjAwLjAsIk1heEhlaWdodCI6IkluZmluaXR5IiwiU21hcnRGb3JlZ3JvdW5kSXNBY3RpdmUiOmZhbHNlLCJIb3Jpem9udGFsQWxpZ25tZW50IjowLCJWZXJ0aWNhbEFsaWdubWVudCI6MCwiU21hcnRGb3JlZ3JvdW5kIjpudWxsLCJCYWNrZ3JvdW5kRmlsbFR5cGUiOjAsIk1hcmdpbiI6eyIkcmVmIjoiMTUyIn0sIlBhZGRpbmciOnsiJHJlZiI6IjE1MyJ9LCJCYWNrZ3JvdW5kIjp7IiRyZWYiOiIxNTQifSwiSXNWaXNpYmxlIjp0cnVlLCJXaWR0aCI6MC4wLCJIZWlnaHQiOjAuMCwiQm9yZGVyU3R5bGUiOnsiJGlkIjoiNTY2IiwiTGluZUNvbG9yIjpudWxsLCJMaW5lV2VpZ2h0IjowLjAsIkxpbmVUeXBlIjowLCJQYXJlbnRTdHlsZSI6bnVsbH0sIlBhcmVudFN0eWxlIjp7IiRyZWYiOiIxNDgifX0sIkR1cmF0aW9uU3R5bGUiOnsiJGlkIjoiNTY3IiwiRm9udFNldHRpbmdzIjp7IiRpZCI6IjU2OCIsIkZvbnRTaXplIjo3LCJGb250TmFtZSI6IkNhbGlicmkiLCJJc0JvbGQiOmZhbHNlLCJJc0l0YWxpYyI6ZmFsc2UsIklzVW5kZXJsaW5lZCI6ZmFsc2UsIlBhcmVudFN0eWxlIjp7IiRyZWYiOiIxNTcifX0sIkF1dG9TaXplIjowLCJGb3JlZ3JvdW5kIjp7IiRpZCI6IjU2OSIsIkNvbG9yIjp7IiRpZCI6IjU3M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cmVmIjoiMTYwIn0sIlBhZGRpbmciOnsiJHJlZiI6IjE2MSJ9LCJCYWNrZ3JvdW5kIjp7IiRyZWYiOiIxNjIifSwiSXNWaXNpYmxlIjp0cnVlLCJXaWR0aCI6MC4wLCJIZWlnaHQiOjAuMCwiQm9yZGVyU3R5bGUiOnsiJGlkIjoiNTcxIiwiTGluZUNvbG9yIjpudWxsLCJMaW5lV2VpZ2h0IjowLjAsIkxpbmVUeXBlIjowLCJQYXJlbnRTdHlsZSI6bnVsbH0sIlBhcmVudFN0eWxlIjp7IiRyZWYiOiIxNTYifX0sIkhvcml6b250YWxDb25uZWN0b3JTdHlsZSI6eyIkaWQiOiI1NzIiLCJMaW5lQ29sb3IiOnsiJHJlZiI6IjE2NCJ9LCJMaW5lV2VpZ2h0IjoxLjAsIkxpbmVUeXBlIjowLCJQYXJlbnRTdHlsZSI6eyIkcmVmIjoiMTYzIn19LCJWZXJ0aWNhbENvbm5lY3RvclN0eWxlIjp7IiRpZCI6IjU3MyIsIkxpbmVDb2xvciI6eyIkcmVmIjoiMTY3In0sIkxpbmVXZWlnaHQiOjEuMCwiTGluZVR5cGUiOjAsIlBhcmVudFN0eWxlIjp7IiRyZWYiOiIxNjYifX0sIk1hcmdpbiI6bnVsbCwiU3RhcnREYXRlUG9zaXRpb24iOjQsIkVuZERhdGVQb3NpdGlvbiI6NCwiRGF0ZUlzVmlzaWJsZSI6dHJ1ZSwiVGl0bGVQb3NpdGlvbiI6NSwiRHVyYXRpb25Qb3NpdGlvbiI6MiwiUGVyY2VudGFnZUNvbXBsZXRlZFBvc2l0aW9uIjo2LCJTcGFjaW5nIjo1LCJJc0JlbG93VGltZWJhbmQiOnRydWUsIlBlcmNlbnRhZ2VDb21wbGV0ZVNoYXBlT3BhY2l0eSI6MzUsIlNoYXBlU3R5bGUiOnsiJGlkIjoiNTc0IiwiTWFyZ2luIjp7IiRyZWYiOiIxNzAifSwiUGFkZGluZyI6eyIkcmVmIjoiMTcxIn0sIkJhY2tncm91bmQiOnsiJHJlZiI6IjE3MiJ9LCJJc1Zpc2libGUiOnRydWUsIldpZHRoIjowLjAsIkhlaWdodCI6MTAuMCwiQm9yZGVyU3R5bGUiOnsiJGlkIjoiNTc1IiwiTGluZUNvbG9yIjp7IiRpZCI6IjU3NiIsIiR0eXBlIjoiTkxSRS5Db21tb24uRG9tLlNvbGlkQ29sb3JCcnVzaCwgTkxSRS5Db21tb24iLCJDb2xvciI6eyIkaWQiOiI1NzciLCJBIjoyNTUsIlIiOjI1NSwiRyI6MCwiQiI6MH19LCJMaW5lV2VpZ2h0IjowLjAsIkxpbmVUeXBlIjowLCJQYXJlbnRTdHlsZSI6bnVsbH0sIlBhcmVudFN0eWxlIjp7IiRyZWYiOiIxNjkifX0sIlRpdGxlU3R5bGUiOnsiJGlkIjoiNTc4IiwiRm9udFNldHRpbmdzIjp7IiRpZCI6IjU3OSIsIkZvbnRTaXplIjo3LCJGb250TmFtZSI6IkNlbnR1cnkgR290aGljIiwiSXNCb2xkIjpmYWxzZSwiSXNJdGFsaWMiOmZhbHNlLCJJc1VuZGVybGluZWQiOmZhbHNlLCJQYXJlbnRTdHlsZSI6eyIkcmVmIjoiMTc4In19LCJBdXRvU2l6ZSI6MCwiRm9yZWdyb3VuZCI6eyIkcmVmIjoiMTc5In0sIk1heFdpZHRoIjo0OC4yNSwiTWF4SGVpZ2h0IjoiSW5maW5pdHkiLCJTbWFydEZvcmVncm91bmRJc0FjdGl2ZSI6ZmFsc2UsIkhvcml6b250YWxBbGlnbm1lbnQiOjAsIlZlcnRpY2FsQWxpZ25tZW50IjowLCJTbWFydEZvcmVncm91bmQiOm51bGwsIkJhY2tncm91bmRGaWxsVHlwZSI6MCwiTWFyZ2luIjp7IiRyZWYiOiIxODEifSwiUGFkZGluZyI6eyIkcmVmIjoiMTgyIn0sIkJhY2tncm91bmQiOnsiJHJlZiI6IjE4MyJ9LCJJc1Zpc2libGUiOnRydWUsIldpZHRoIjowLjAsIkhlaWdodCI6MC4wLCJCb3JkZXJTdHlsZSI6eyIkaWQiOiI1ODAiLCJMaW5lQ29sb3IiOm51bGwsIkxpbmVXZWlnaHQiOjAuMCwiTGluZVR5cGUiOjAsIlBhcmVudFN0eWxlIjpudWxsfSwiUGFyZW50U3R5bGUiOnsiJHJlZiI6IjE3NyJ9fSwiRGF0ZVN0eWxlIjp7IiRpZCI6IjU4MSIsIkZvbnRTZXR0aW5ncyI6eyIkaWQiOiI1ODIiLCJGb250U2l6ZSI6NiwiRm9udE5hbWUiOiJDZW50dXJ5IEdvdGhpYyIsIklzQm9sZCI6ZmFsc2UsIklzSXRhbGljIjpmYWxzZSwiSXNVbmRlcmxpbmVkIjpmYWxzZSwiUGFyZW50U3R5bGUiOnsiJHJlZiI6IjE4NSJ9fSwiQXV0b1NpemUiOjAsIkZvcmVncm91bmQiOnsiJHJlZiI6IjE4NiJ9LCJNYXhXaWR0aCI6MjAwLjAsIk1heEhlaWdodCI6IkluZmluaXR5IiwiU21hcnRGb3JlZ3JvdW5kSXNBY3RpdmUiOmZhbHNlLCJIb3Jpem9udGFsQWxpZ25tZW50IjowLCJWZXJ0aWNhbEFsaWdubWVudCI6MCwiU21hcnRGb3JlZ3JvdW5kIjpudWxsLCJCYWNrZ3JvdW5kRmlsbFR5cGUiOjAsIk1hcmdpbiI6eyIkcmVmIjoiMTg4In0sIlBhZGRpbmciOnsiJHJlZiI6IjE4OSJ9LCJCYWNrZ3JvdW5kIjp7IiRyZWYiOiIxOTAifSwiSXNWaXNpYmxlIjp0cnVlLCJXaWR0aCI6MC4wLCJIZWlnaHQiOjAuMCwiQm9yZGVyU3R5bGUiOnsiJGlkIjoiNTgzIiwiTGluZUNvbG9yIjpudWxsLCJMaW5lV2VpZ2h0IjowLjAsIkxpbmVUeXBlIjowLCJQYXJlbnRTdHlsZSI6bnVsbH0sIlBhcmVudFN0eWxlIjp7IiRyZWYiOiIxODQifX0sIkRhdGVGb3JtYXQiOnsiJHJlZiI6IjE5MSJ9LCJXZWVrTnVtYmVyaW5nIjp7IiRpZCI6IjU4NCIsIkZvcm1hdCI6MCwiSXNWaXNpYmxlIjpmYWxzZSwiTGFzdEtub3duVmlzaWJpbGl0eVN0YXRlIjpmYWxzZX0sIklzVmlzaWJsZSI6dHJ1ZSwiUGFyZW50U3R5bGUiOnsiJHJlZiI6IjE0NyJ9fSwiSW5kZXgiOjYsIlNtYXJ0RHVyYXRpb25BY3RpdmF0ZWQiOmZhbHNlLCJEYXRlRm9ybWF0Ijp7IiRyZWYiOiIxOTEifSwiV2Vla051bWJlcmluZyI6eyIkaWQiOiI1ODUiLCJGb3JtYXQiOjAsIklzVmlzaWJsZSI6ZmFsc2UsIkxhc3RLbm93blZpc2liaWxpdHlTdGF0ZSI6ZmFsc2V9LCJJZCI6ImYzYzc3MGQ4LWE2YTItNDIzOC1hNTdiLTM3M2VmOTk4NDU1MCIsIkltcG9ydElkIjpudWxsLCJUaXRsZSI6IlJlcXVpcmVtZW50cyIsIk5vdGUiOm51bGwsIkh5cGVybGluayI6eyIkaWQiOiI1ODYiLCJBZGRyZXNzIjpudWxsLCJTdWJBZGRyZXNzIjpudWxsfSwiSXNDaGFuZ2VkIjpmYWxzZSwiSXNOZXciOnRydWV9LHsiJGlkIjoiNTg3IiwiR3JvdXBOYW1lIjpudWxsLCJTdGFydERhdGUiOiIyMDI0LTA3LTA1VDAwOjAwOjAwWiIsIkVuZERhdGUiOiIyMDI0LTA4LTA4VDIzOjU5OjAwWiIsIlBlcmNlbnRhZ2VDb21wbGV0ZSI6bnVsbCwiU3R5bGUiOnsiJGlkIjoiNTg4IiwiU2hhcGUiOjEsIlNoYXBlVGhpY2tuZXNzIjowLCJEdXJhdGlvbkZvcm1hdCI6MCwiSW5jbHVkZU5vbldvcmtpbmdEYXlzSW5EdXJhdGlvbiI6dHJ1ZSwiUGVyY2VudGFnZUNvbXBsZXRlU3R5bGUiOnsiJGlkIjoiNTg5IiwiRm9udFNldHRpbmdzIjp7IiRpZCI6IjU5MCIsIkZvbnRTaXplIjoxMCwiRm9udE5hbWUiOiJDYWxpYnJpIiwiSXNCb2xkIjpmYWxzZSwiSXNJdGFsaWMiOmZhbHNlLCJJc1VuZGVybGluZWQiOmZhbHNlLCJQYXJlbnRTdHlsZSI6eyIkcmVmIjoiMTQ5In19LCJBdXRvU2l6ZSI6MCwiRm9yZWdyb3VuZCI6eyIkcmVmIjoiMTUwIn0sIk1heFdpZHRoIjoyMDAuMCwiTWF4SGVpZ2h0IjoiSW5maW5pdHkiLCJTbWFydEZvcmVncm91bmRJc0FjdGl2ZSI6ZmFsc2UsIkhvcml6b250YWxBbGlnbm1lbnQiOjAsIlZlcnRpY2FsQWxpZ25tZW50IjowLCJTbWFydEZvcmVncm91bmQiOm51bGwsIkJhY2tncm91bmRGaWxsVHlwZSI6MCwiTWFyZ2luIjp7IiRyZWYiOiIxNTIifSwiUGFkZGluZyI6eyIkcmVmIjoiMTUzIn0sIkJhY2tncm91bmQiOnsiJHJlZiI6IjE1NCJ9LCJJc1Zpc2libGUiOnRydWUsIldpZHRoIjowLjAsIkhlaWdodCI6MC4wLCJCb3JkZXJTdHlsZSI6eyIkaWQiOiI1OTEiLCJMaW5lQ29sb3IiOm51bGwsIkxpbmVXZWlnaHQiOjAuMCwiTGluZVR5cGUiOjAsIlBhcmVudFN0eWxlIjpudWxsfSwiUGFyZW50U3R5bGUiOnsiJHJlZiI6IjE0OCJ9fSwiRHVyYXRpb25TdHlsZSI6eyIkaWQiOiI1OTIiLCJGb250U2V0dGluZ3MiOnsiJGlkIjoiNTkzIiwiRm9udFNpemUiOjcsIkZvbnROYW1lIjoiQ2FsaWJyaSIsIklzQm9sZCI6ZmFsc2UsIklzSXRhbGljIjpmYWxzZSwiSXNVbmRlcmxpbmVkIjpmYWxzZSwiUGFyZW50U3R5bGUiOnsiJHJlZiI6IjE1NyJ9fSwiQXV0b1NpemUiOjAsIkZvcmVncm91bmQiOnsiJGlkIjoiNTk0IiwiQ29sb3IiOnsiJGlkIjoiNTk1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yZWYiOiIxNjAifSwiUGFkZGluZyI6eyIkcmVmIjoiMTYxIn0sIkJhY2tncm91bmQiOnsiJHJlZiI6IjE2MiJ9LCJJc1Zpc2libGUiOnRydWUsIldpZHRoIjowLjAsIkhlaWdodCI6MC4wLCJCb3JkZXJTdHlsZSI6eyIkaWQiOiI1OTYiLCJMaW5lQ29sb3IiOm51bGwsIkxpbmVXZWlnaHQiOjAuMCwiTGluZVR5cGUiOjAsIlBhcmVudFN0eWxlIjpudWxsfSwiUGFyZW50U3R5bGUiOnsiJHJlZiI6IjE1NiJ9fSwiSG9yaXpvbnRhbENvbm5lY3RvclN0eWxlIjp7IiRpZCI6IjU5NyIsIkxpbmVDb2xvciI6eyIkcmVmIjoiMTY0In0sIkxpbmVXZWlnaHQiOjEuMCwiTGluZVR5cGUiOjAsIlBhcmVudFN0eWxlIjp7IiRyZWYiOiIxNjMifX0sIlZlcnRpY2FsQ29ubmVjdG9yU3R5bGUiOnsiJGlkIjoiNTk4IiwiTGluZUNvbG9yIjp7IiRyZWYiOiIxNjcifSwiTGluZVdlaWdodCI6MS4wLCJMaW5lVHlwZSI6MCwiUGFyZW50U3R5bGUiOnsiJHJlZiI6IjE2NiJ9fSwiTWFyZ2luIjpudWxsLCJTdGFydERhdGVQb3NpdGlvbiI6NCwiRW5kRGF0ZVBvc2l0aW9uIjo0LCJEYXRlSXNWaXNpYmxlIjp0cnVlLCJUaXRsZVBvc2l0aW9uIjo1LCJEdXJhdGlvblBvc2l0aW9uIjoyLCJQZXJjZW50YWdlQ29tcGxldGVkUG9zaXRpb24iOjYsIlNwYWNpbmciOjUsIklzQmVsb3dUaW1lYmFuZCI6dHJ1ZSwiUGVyY2VudGFnZUNvbXBsZXRlU2hhcGVPcGFjaXR5IjozNSwiU2hhcGVTdHlsZSI6eyIkaWQiOiI1OTkiLCJNYXJnaW4iOnsiJHJlZiI6IjE3MCJ9LCJQYWRkaW5nIjp7IiRyZWYiOiIxNzEifSwiQmFja2dyb3VuZCI6eyIkaWQiOiI2MDAiLCJDb2xvciI6eyIkaWQiOiI2MDEiLCJBIjoyNTUsIlIiOjE3OCwiRyI6MzgsIkIiOjB9fSwiSXNWaXNpYmxlIjp0cnVlLCJXaWR0aCI6MC4wLCJIZWlnaHQiOjEwLjAsIkJvcmRlclN0eWxlIjp7IiRpZCI6IjYwMiIsIkxpbmVDb2xvciI6eyIkaWQiOiI2MDMiLCIkdHlwZSI6Ik5MUkUuQ29tbW9uLkRvbS5Tb2xpZENvbG9yQnJ1c2gsIE5MUkUuQ29tbW9uIiwiQ29sb3IiOnsiJGlkIjoiNjA0IiwiQSI6MjU1LCJSIjoyNTUsIkciOjAsIkIiOjB9fSwiTGluZVdlaWdodCI6MC4wLCJMaW5lVHlwZSI6MCwiUGFyZW50U3R5bGUiOm51bGx9LCJQYXJlbnRTdHlsZSI6eyIkcmVmIjoiMTY5In19LCJUaXRsZVN0eWxlIjp7IiRpZCI6IjYwNSIsIkZvbnRTZXR0aW5ncyI6eyIkaWQiOiI2MDYiLCJGb250U2l6ZSI6NywiRm9udE5hbWUiOiJDZW50dXJ5IEdvdGhpYyIsIklzQm9sZCI6ZmFsc2UsIklzSXRhbGljIjpmYWxzZSwiSXNVbmRlcmxpbmVkIjpmYWxzZSwiUGFyZW50U3R5bGUiOnsiJHJlZiI6IjE3OCJ9fSwiQXV0b1NpemUiOjAsIkZvcmVncm91bmQiOnsiJHJlZiI6IjE3OSJ9LCJNYXhXaWR0aCI6MzguNSwiTWF4SGVpZ2h0IjoiSW5maW5pdHkiLCJTbWFydEZvcmVncm91bmRJc0FjdGl2ZSI6ZmFsc2UsIkhvcml6b250YWxBbGlnbm1lbnQiOjAsIlZlcnRpY2FsQWxpZ25tZW50IjowLCJTbWFydEZvcmVncm91bmQiOm51bGwsIkJhY2tncm91bmRGaWxsVHlwZSI6MCwiTWFyZ2luIjp7IiRyZWYiOiIxODEifSwiUGFkZGluZyI6eyIkcmVmIjoiMTgyIn0sIkJhY2tncm91bmQiOnsiJHJlZiI6IjE4MyJ9LCJJc1Zpc2libGUiOnRydWUsIldpZHRoIjowLjAsIkhlaWdodCI6MC4wLCJCb3JkZXJTdHlsZSI6eyIkaWQiOiI2MDciLCJMaW5lQ29sb3IiOm51bGwsIkxpbmVXZWlnaHQiOjAuMCwiTGluZVR5cGUiOjAsIlBhcmVudFN0eWxlIjpudWxsfSwiUGFyZW50U3R5bGUiOnsiJHJlZiI6IjE3NyJ9fSwiRGF0ZVN0eWxlIjp7IiRpZCI6IjYwOCIsIkZvbnRTZXR0aW5ncyI6eyIkaWQiOiI2MDkiLCJGb250U2l6ZSI6NiwiRm9udE5hbWUiOiJDZW50dXJ5IEdvdGhpYyIsIklzQm9sZCI6ZmFsc2UsIklzSXRhbGljIjpmYWxzZSwiSXNVbmRlcmxpbmVkIjpmYWxzZSwiUGFyZW50U3R5bGUiOnsiJHJlZiI6IjE4NSJ9fSwiQXV0b1NpemUiOjAsIkZvcmVncm91bmQiOnsiJHJlZiI6IjE4NiJ9LCJNYXhXaWR0aCI6MjAwLjAsIk1heEhlaWdodCI6IkluZmluaXR5IiwiU21hcnRGb3JlZ3JvdW5kSXNBY3RpdmUiOmZhbHNlLCJIb3Jpem9udGFsQWxpZ25tZW50IjowLCJWZXJ0aWNhbEFsaWdubWVudCI6MCwiU21hcnRGb3JlZ3JvdW5kIjpudWxsLCJCYWNrZ3JvdW5kRmlsbFR5cGUiOjAsIk1hcmdpbiI6eyIkcmVmIjoiMTg4In0sIlBhZGRpbmciOnsiJHJlZiI6IjE4OSJ9LCJCYWNrZ3JvdW5kIjp7IiRyZWYiOiIxOTAifSwiSXNWaXNpYmxlIjp0cnVlLCJXaWR0aCI6MC4wLCJIZWlnaHQiOjAuMCwiQm9yZGVyU3R5bGUiOnsiJGlkIjoiNjEwIiwiTGluZUNvbG9yIjpudWxsLCJMaW5lV2VpZ2h0IjowLjAsIkxpbmVUeXBlIjowLCJQYXJlbnRTdHlsZSI6bnVsbH0sIlBhcmVudFN0eWxlIjp7IiRyZWYiOiIxODQifX0sIkRhdGVGb3JtYXQiOnsiJHJlZiI6IjE5MSJ9LCJXZWVrTnVtYmVyaW5nIjp7IiRpZCI6IjYxMSIsIkZvcm1hdCI6MCwiSXNWaXNpYmxlIjpmYWxzZSwiTGFzdEtub3duVmlzaWJpbGl0eVN0YXRlIjpmYWxzZX0sIklzVmlzaWJsZSI6dHJ1ZSwiUGFyZW50U3R5bGUiOnsiJHJlZiI6IjE0NyJ9fSwiSW5kZXgiOjcsIlNtYXJ0RHVyYXRpb25BY3RpdmF0ZWQiOmZhbHNlLCJEYXRlRm9ybWF0Ijp7IiRyZWYiOiIxOTEifSwiV2Vla051bWJlcmluZyI6eyIkaWQiOiI2MTIiLCJGb3JtYXQiOjAsIklzVmlzaWJsZSI6ZmFsc2UsIkxhc3RLbm93blZpc2liaWxpdHlTdGF0ZSI6ZmFsc2V9LCJJZCI6ImMzZDY4NWQ1LWFlODUtNGZiMS04NTkyLTVlNTI3ZTUzNGYyOCIsIkltcG9ydElkIjpudWxsLCJUaXRsZSI6IlZhbGlkYXRpb24gIiwiTm90ZSI6bnVsbCwiSHlwZXJsaW5rIjp7IiRpZCI6IjYxMyIsIkFkZHJlc3MiOm51bGwsIlN1YkFkZHJlc3MiOm51bGx9LCJJc0NoYW5nZWQiOmZhbHNlLCJJc05ldyI6dHJ1ZX0seyIkaWQiOiI2MTQiLCJHcm91cE5hbWUiOm51bGwsIlN0YXJ0RGF0ZSI6IjIwMjQtMDctMjVUMDA6MDA6MDBaIiwiRW5kRGF0ZSI6IjIwMjQtMDktMDFUMjM6NTk6MDBaIiwiUGVyY2VudGFnZUNvbXBsZXRlIjpudWxsLCJTdHlsZSI6eyIkaWQiOiI2MTUiLCJTaGFwZSI6MSwiU2hhcGVUaGlja25lc3MiOjAsIkR1cmF0aW9uRm9ybWF0IjowLCJJbmNsdWRlTm9uV29ya2luZ0RheXNJbkR1cmF0aW9uIjp0cnVlLCJQZXJjZW50YWdlQ29tcGxldGVTdHlsZSI6eyIkaWQiOiI2MTYiLCJGb250U2V0dGluZ3MiOnsiJGlkIjoiNjE3IiwiRm9udFNpemUiOjEwLCJGb250TmFtZSI6IkNhbGlicmkiLCJJc0JvbGQiOmZhbHNlLCJJc0l0YWxpYyI6ZmFsc2UsIklzVW5kZXJsaW5lZCI6ZmFsc2UsIlBhcmVudFN0eWxlIjp7IiRyZWYiOiIxNDkifX0sIkF1dG9TaXplIjowLCJGb3JlZ3JvdW5kIjp7IiRyZWYiOiIxNTAifSwiTWF4V2lkdGgiOjIwMC4wLCJNYXhIZWlnaHQiOiJJbmZpbml0eSIsIlNtYXJ0Rm9yZWdyb3VuZElzQWN0aXZlIjpmYWxzZSwiSG9yaXpvbnRhbEFsaWdubWVudCI6MCwiVmVydGljYWxBbGlnbm1lbnQiOjAsIlNtYXJ0Rm9yZWdyb3VuZCI6bnVsbCwiQmFja2dyb3VuZEZpbGxUeXBlIjowLCJNYXJnaW4iOnsiJHJlZiI6IjE1MiJ9LCJQYWRkaW5nIjp7IiRyZWYiOiIxNTMifSwiQmFja2dyb3VuZCI6eyIkcmVmIjoiMTU0In0sIklzVmlzaWJsZSI6dHJ1ZSwiV2lkdGgiOjAuMCwiSGVpZ2h0IjowLjAsIkJvcmRlclN0eWxlIjp7IiRpZCI6IjYxOCIsIkxpbmVDb2xvciI6bnVsbCwiTGluZVdlaWdodCI6MC4wLCJMaW5lVHlwZSI6MCwiUGFyZW50U3R5bGUiOm51bGx9LCJQYXJlbnRTdHlsZSI6eyIkcmVmIjoiMTQ4In19LCJEdXJhdGlvblN0eWxlIjp7IiRpZCI6IjYxOSIsIkZvbnRTZXR0aW5ncyI6eyIkaWQiOiI2MjAiLCJGb250U2l6ZSI6NywiRm9udE5hbWUiOiJDYWxpYnJpIiwiSXNCb2xkIjpmYWxzZSwiSXNJdGFsaWMiOmZhbHNlLCJJc1VuZGVybGluZWQiOmZhbHNlLCJQYXJlbnRTdHlsZSI6eyIkcmVmIjoiMTU3In19LCJBdXRvU2l6ZSI6MCwiRm9yZWdyb3VuZCI6eyIkaWQiOiI2MjEiLCJDb2xvciI6eyIkaWQiOiI2MjI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HJlZiI6IjE2MCJ9LCJQYWRkaW5nIjp7IiRyZWYiOiIxNjEifSwiQmFja2dyb3VuZCI6eyIkcmVmIjoiMTYyIn0sIklzVmlzaWJsZSI6dHJ1ZSwiV2lkdGgiOjAuMCwiSGVpZ2h0IjowLjAsIkJvcmRlclN0eWxlIjp7IiRpZCI6IjYyMyIsIkxpbmVDb2xvciI6bnVsbCwiTGluZVdlaWdodCI6MC4wLCJMaW5lVHlwZSI6MCwiUGFyZW50U3R5bGUiOm51bGx9LCJQYXJlbnRTdHlsZSI6eyIkcmVmIjoiMTU2In19LCJIb3Jpem9udGFsQ29ubmVjdG9yU3R5bGUiOnsiJGlkIjoiNjI0IiwiTGluZUNvbG9yIjp7IiRyZWYiOiIxNjQifSwiTGluZVdlaWdodCI6MS4wLCJMaW5lVHlwZSI6MCwiUGFyZW50U3R5bGUiOnsiJHJlZiI6IjE2MyJ9fSwiVmVydGljYWxDb25uZWN0b3JTdHlsZSI6eyIkaWQiOiI2MjUiLCJMaW5lQ29sb3IiOnsiJHJlZiI6IjE2NyJ9LCJMaW5lV2VpZ2h0IjoxLjAsIkxpbmVUeXBlIjowLCJQYXJlbnRTdHlsZSI6eyIkcmVmIjoiMTY2In19LCJNYXJnaW4iOm51bGwsIlN0YXJ0RGF0ZVBvc2l0aW9uIjo0LCJFbmREYXRlUG9zaXRpb24iOjQsIkRhdGVJc1Zpc2libGUiOnRydWUsIlRpdGxlUG9zaXRpb24iOjUsIkR1cmF0aW9uUG9zaXRpb24iOjIsIlBlcmNlbnRhZ2VDb21wbGV0ZWRQb3NpdGlvbiI6NiwiU3BhY2luZyI6NSwiSXNCZWxvd1RpbWViYW5kIjp0cnVlLCJQZXJjZW50YWdlQ29tcGxldGVTaGFwZU9wYWNpdHkiOjM1LCJTaGFwZVN0eWxlIjp7IiRpZCI6IjYyNiIsIk1hcmdpbiI6eyIkcmVmIjoiMTcwIn0sIlBhZGRpbmciOnsiJHJlZiI6IjE3MSJ9LCJCYWNrZ3JvdW5kIjp7IiRyZWYiOiIxNzIifSwiSXNWaXNpYmxlIjp0cnVlLCJXaWR0aCI6MC4wLCJIZWlnaHQiOjEwLjAsIkJvcmRlclN0eWxlIjp7IiRpZCI6IjYyNyIsIkxpbmVDb2xvciI6eyIkaWQiOiI2MjgiLCIkdHlwZSI6Ik5MUkUuQ29tbW9uLkRvbS5Tb2xpZENvbG9yQnJ1c2gsIE5MUkUuQ29tbW9uIiwiQ29sb3IiOnsiJGlkIjoiNjI5IiwiQSI6MjU1LCJSIjoyNTUsIkciOjAsIkIiOjB9fSwiTGluZVdlaWdodCI6MC4wLCJMaW5lVHlwZSI6MCwiUGFyZW50U3R5bGUiOm51bGx9LCJQYXJlbnRTdHlsZSI6eyIkcmVmIjoiMTY5In19LCJUaXRsZVN0eWxlIjp7IiRpZCI6IjYzMCIsIkZvbnRTZXR0aW5ncyI6eyIkaWQiOiI2MzEiLCJGb250U2l6ZSI6NywiRm9udE5hbWUiOiJDZW50dXJ5IEdvdGhpYyIsIklzQm9sZCI6ZmFsc2UsIklzSXRhbGljIjpmYWxzZSwiSXNVbmRlcmxpbmVkIjpmYWxzZSwiUGFyZW50U3R5bGUiOnsiJHJlZiI6IjE3OCJ9fSwiQXV0b1NpemUiOjAsIkZvcmVncm91bmQiOnsiJHJlZiI6IjE3OSJ9LCJNYXhXaWR0aCI6NDcuMjUsIk1heEhlaWdodCI6IkluZmluaXR5IiwiU21hcnRGb3JlZ3JvdW5kSXNBY3RpdmUiOmZhbHNlLCJIb3Jpem9udGFsQWxpZ25tZW50IjowLCJWZXJ0aWNhbEFsaWdubWVudCI6MCwiU21hcnRGb3JlZ3JvdW5kIjpudWxsLCJCYWNrZ3JvdW5kRmlsbFR5cGUiOjAsIk1hcmdpbiI6eyIkcmVmIjoiMTgxIn0sIlBhZGRpbmciOnsiJHJlZiI6IjE4MiJ9LCJCYWNrZ3JvdW5kIjp7IiRyZWYiOiIxODMifSwiSXNWaXNpYmxlIjp0cnVlLCJXaWR0aCI6MC4wLCJIZWlnaHQiOjAuMCwiQm9yZGVyU3R5bGUiOnsiJGlkIjoiNjMyIiwiTGluZUNvbG9yIjpudWxsLCJMaW5lV2VpZ2h0IjowLjAsIkxpbmVUeXBlIjowLCJQYXJlbnRTdHlsZSI6bnVsbH0sIlBhcmVudFN0eWxlIjp7IiRyZWYiOiIxNzcifX0sIkRhdGVTdHlsZSI6eyIkaWQiOiI2MzMiLCJGb250U2V0dGluZ3MiOnsiJGlkIjoiNjM0IiwiRm9udFNpemUiOjYsIkZvbnROYW1lIjoiQ2VudHVyeSBHb3RoaWMiLCJJc0JvbGQiOmZhbHNlLCJJc0l0YWxpYyI6ZmFsc2UsIklzVW5kZXJsaW5lZCI6ZmFsc2UsIlBhcmVudFN0eWxlIjp7IiRyZWYiOiIxODUifX0sIkF1dG9TaXplIjowLCJGb3JlZ3JvdW5kIjp7IiRyZWYiOiIxODYifSwiTWF4V2lkdGgiOjIwMC4wLCJNYXhIZWlnaHQiOiJJbmZpbml0eSIsIlNtYXJ0Rm9yZWdyb3VuZElzQWN0aXZlIjpmYWxzZSwiSG9yaXpvbnRhbEFsaWdubWVudCI6MCwiVmVydGljYWxBbGlnbm1lbnQiOjAsIlNtYXJ0Rm9yZWdyb3VuZCI6bnVsbCwiQmFja2dyb3VuZEZpbGxUeXBlIjowLCJNYXJnaW4iOnsiJHJlZiI6IjE4OCJ9LCJQYWRkaW5nIjp7IiRyZWYiOiIxODkifSwiQmFja2dyb3VuZCI6eyIkcmVmIjoiMTkwIn0sIklzVmlzaWJsZSI6dHJ1ZSwiV2lkdGgiOjAuMCwiSGVpZ2h0IjowLjAsIkJvcmRlclN0eWxlIjp7IiRpZCI6IjYzNSIsIkxpbmVDb2xvciI6bnVsbCwiTGluZVdlaWdodCI6MC4wLCJMaW5lVHlwZSI6MCwiUGFyZW50U3R5bGUiOm51bGx9LCJQYXJlbnRTdHlsZSI6eyIkcmVmIjoiMTg0In19LCJEYXRlRm9ybWF0Ijp7IiRyZWYiOiIxOTEifSwiV2Vla051bWJlcmluZyI6eyIkaWQiOiI2MzYiLCJGb3JtYXQiOjAsIklzVmlzaWJsZSI6ZmFsc2UsIkxhc3RLbm93blZpc2liaWxpdHlTdGF0ZSI6ZmFsc2V9LCJJc1Zpc2libGUiOnRydWUsIlBhcmVudFN0eWxlIjp7IiRyZWYiOiIxNDcifX0sIkluZGV4Ijo4LCJTbWFydER1cmF0aW9uQWN0aXZhdGVkIjpmYWxzZSwiRGF0ZUZvcm1hdCI6eyIkcmVmIjoiMTkxIn0sIldlZWtOdW1iZXJpbmciOnsiJGlkIjoiNjM3IiwiRm9ybWF0IjowLCJJc1Zpc2libGUiOmZhbHNlLCJMYXN0S25vd25WaXNpYmlsaXR5U3RhdGUiOmZhbHNlfSwiSWQiOiJhNTIxNzgzYy1mMzA4LTQzMTMtYWY3Ni0wY2Q5YzI5MjNlM2MiLCJJbXBvcnRJZCI6bnVsbCwiVGl0bGUiOiJEYXRhIEFuYWx5c2lzIiwiTm90ZSI6bnVsbCwiSHlwZXJsaW5rIjp7IiRpZCI6IjYzOCIsIkFkZHJlc3MiOm51bGwsIlN1YkFkZHJlc3MiOm51bGx9LCJJc0NoYW5nZWQiOmZhbHNlLCJJc05ldyI6dHJ1ZX0seyIkaWQiOiI2MzkiLCJHcm91cE5hbWUiOiI2NGNmZDJlMS1kMjU0LTRmOWYtOGE0Ny04NTg0Zjk0YmNlNzEiLCJTdGFydERhdGUiOiIyMDI0LTA3LTEyVDAwOjAwOjAwWiIsIkVuZERhdGUiOiIyMDI0LTEwLTEyVDIzOjU5OjAwWiIsIlBlcmNlbnRhZ2VDb21wbGV0ZSI6bnVsbCwiU3R5bGUiOnsiJGlkIjoiNjQwIiwiU2hhcGUiOjEsIlNoYXBlVGhpY2tuZXNzIjowLCJEdXJhdGlvbkZvcm1hdCI6MCwiSW5jbHVkZU5vbldvcmtpbmdEYXlzSW5EdXJhdGlvbiI6dHJ1ZSwiUGVyY2VudGFnZUNvbXBsZXRlU3R5bGUiOnsiJGlkIjoiNjQxIiwiRm9udFNldHRpbmdzIjp7IiRpZCI6IjY0MiIsIkZvbnRTaXplIjoxMCwiRm9udE5hbWUiOiJDYWxpYnJpIiwiSXNCb2xkIjpmYWxzZSwiSXNJdGFsaWMiOmZhbHNlLCJJc1VuZGVybGluZWQiOmZhbHNlLCJQYXJlbnRTdHlsZSI6eyIkcmVmIjoiMTQ5In19LCJBdXRvU2l6ZSI6MCwiRm9yZWdyb3VuZCI6eyIkcmVmIjoiMTUwIn0sIk1heFdpZHRoIjoyMDAuMCwiTWF4SGVpZ2h0IjoiSW5maW5pdHkiLCJTbWFydEZvcmVncm91bmRJc0FjdGl2ZSI6ZmFsc2UsIkhvcml6b250YWxBbGlnbm1lbnQiOjAsIlZlcnRpY2FsQWxpZ25tZW50IjowLCJTbWFydEZvcmVncm91bmQiOm51bGwsIkJhY2tncm91bmRGaWxsVHlwZSI6MCwiTWFyZ2luIjp7IiRyZWYiOiIxNTIifSwiUGFkZGluZyI6eyIkcmVmIjoiMTUzIn0sIkJhY2tncm91bmQiOnsiJHJlZiI6IjE1NCJ9LCJJc1Zpc2libGUiOnRydWUsIldpZHRoIjowLjAsIkhlaWdodCI6MC4wLCJCb3JkZXJTdHlsZSI6eyIkaWQiOiI2NDMiLCJMaW5lQ29sb3IiOm51bGwsIkxpbmVXZWlnaHQiOjAuMCwiTGluZVR5cGUiOjAsIlBhcmVudFN0eWxlIjpudWxsfSwiUGFyZW50U3R5bGUiOnsiJHJlZiI6IjE0OCJ9fSwiRHVyYXRpb25TdHlsZSI6eyIkaWQiOiI2NDQiLCJGb250U2V0dGluZ3MiOnsiJGlkIjoiNjQ1IiwiRm9udFNpemUiOjcsIkZvbnROYW1lIjoiQ2FsaWJyaSIsIklzQm9sZCI6ZmFsc2UsIklzSXRhbGljIjpmYWxzZSwiSXNVbmRlcmxpbmVkIjpmYWxzZSwiUGFyZW50U3R5bGUiOnsiJHJlZiI6IjE1NyJ9fSwiQXV0b1NpemUiOjAsIkZvcmVncm91bmQiOnsiJGlkIjoiNjQ2IiwiQ29sb3IiOnsiJGlkIjoiNjQ3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yZWYiOiIxNjAifSwiUGFkZGluZyI6eyIkcmVmIjoiMTYxIn0sIkJhY2tncm91bmQiOnsiJHJlZiI6IjE2MiJ9LCJJc1Zpc2libGUiOnRydWUsIldpZHRoIjowLjAsIkhlaWdodCI6MC4wLCJCb3JkZXJTdHlsZSI6eyIkaWQiOiI2NDgiLCJMaW5lQ29sb3IiOm51bGwsIkxpbmVXZWlnaHQiOjAuMCwiTGluZVR5cGUiOjAsIlBhcmVudFN0eWxlIjpudWxsfSwiUGFyZW50U3R5bGUiOnsiJHJlZiI6IjE1NiJ9fSwiSG9yaXpvbnRhbENvbm5lY3RvclN0eWxlIjp7IiRpZCI6IjY0OSIsIkxpbmVDb2xvciI6eyIkcmVmIjoiMTY0In0sIkxpbmVXZWlnaHQiOjEuMCwiTGluZVR5cGUiOjAsIlBhcmVudFN0eWxlIjp7IiRyZWYiOiIxNjMifX0sIlZlcnRpY2FsQ29ubmVjdG9yU3R5bGUiOnsiJGlkIjoiNjUwIiwiTGluZUNvbG9yIjp7IiRyZWYiOiIxNjcifSwiTGluZVdlaWdodCI6MS4wLCJMaW5lVHlwZSI6MCwiUGFyZW50U3R5bGUiOnsiJHJlZiI6IjE2NiJ9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NjUxIiwiTWFyZ2luIjp7IiRyZWYiOiIxNzAifSwiUGFkZGluZyI6eyIkcmVmIjoiMTcxIn0sIkJhY2tncm91bmQiOnsiJGlkIjoiNjUyIiwiQ29sb3IiOnsiJGlkIjoiNjUzIiwiQSI6MjU1LCJSIjoxNzgsIkciOjM4LCJCIjowfX0sIklzVmlzaWJsZSI6dHJ1ZSwiV2lkdGgiOjAuMCwiSGVpZ2h0IjoxMC4wLCJCb3JkZXJTdHlsZSI6eyIkaWQiOiI2NTQiLCJMaW5lQ29sb3IiOnsiJGlkIjoiNjU1IiwiJHR5cGUiOiJOTFJFLkNvbW1vbi5Eb20uU29saWRDb2xvckJydXNoLCBOTFJFLkNvbW1vbiIsIkNvbG9yIjp7IiRpZCI6IjY1NiIsIkEiOjI1NSwiUiI6MjU1LCJHIjowLCJCIjowfX0sIkxpbmVXZWlnaHQiOjAuMCwiTGluZVR5cGUiOjAsIlBhcmVudFN0eWxlIjpudWxsfSwiUGFyZW50U3R5bGUiOnsiJHJlZiI6IjE2OSJ9fSwiVGl0bGVTdHlsZSI6eyIkaWQiOiI2NTciLCJGb250U2V0dGluZ3MiOnsiJGlkIjoiNjU4IiwiRm9udFNpemUiOjcsIkZvbnROYW1lIjoiQ2VudHVyeSBHb3RoaWMiLCJJc0JvbGQiOmZhbHNlLCJJc0l0YWxpYyI6ZmFsc2UsIklzVW5kZXJsaW5lZCI6ZmFsc2UsIlBhcmVudFN0eWxlIjp7IiRyZWYiOiIxNzgifX0sIkF1dG9TaXplIjowLCJGb3JlZ3JvdW5kIjp7IiRpZCI6IjY1OSIsIkNvbG9yIjp7IiRpZCI6IjY2MCIsIkEiOjI1NSwiUiI6MjU1LCJHIjoyNTUsIkIiOjI1NX19LCJNYXhXaWR0aCI6NzIuMCwiTWF4SGVpZ2h0IjoiSW5maW5pdHkiLCJTbWFydEZvcmVncm91bmRJc0FjdGl2ZSI6ZmFsc2UsIkhvcml6b250YWxBbGlnbm1lbnQiOjAsIlZlcnRpY2FsQWxpZ25tZW50IjowLCJTbWFydEZvcmVncm91bmQiOm51bGwsIkJhY2tncm91bmRGaWxsVHlwZSI6MCwiTWFyZ2luIjp7IiRyZWYiOiIxODEifSwiUGFkZGluZyI6eyIkcmVmIjoiMTgyIn0sIkJhY2tncm91bmQiOnsiJHJlZiI6IjE4MyJ9LCJJc1Zpc2libGUiOnRydWUsIldpZHRoIjowLjAsIkhlaWdodCI6MC4wLCJCb3JkZXJTdHlsZSI6eyIkaWQiOiI2NjEiLCJMaW5lQ29sb3IiOm51bGwsIkxpbmVXZWlnaHQiOjAuMCwiTGluZVR5cGUiOjAsIlBhcmVudFN0eWxlIjpudWxsfSwiUGFyZW50U3R5bGUiOnsiJHJlZiI6IjE3NyJ9fSwiRGF0ZVN0eWxlIjp7IiRpZCI6IjY2MiIsIkZvbnRTZXR0aW5ncyI6eyIkaWQiOiI2NjMiLCJGb250U2l6ZSI6NiwiRm9udE5hbWUiOiJDZW50dXJ5IEdvdGhpYyIsIklzQm9sZCI6ZmFsc2UsIklzSXRhbGljIjpmYWxzZSwiSXNVbmRlcmxpbmVkIjpmYWxzZSwiUGFyZW50U3R5bGUiOnsiJHJlZiI6IjE4NSJ9fSwiQXV0b1NpemUiOjAsIkZvcmVncm91bmQiOnsiJHJlZiI6IjE4NiJ9LCJNYXhXaWR0aCI6MjAwLjAsIk1heEhlaWdodCI6IkluZmluaXR5IiwiU21hcnRGb3JlZ3JvdW5kSXNBY3RpdmUiOmZhbHNlLCJIb3Jpem9udGFsQWxpZ25tZW50IjowLCJWZXJ0aWNhbEFsaWdubWVudCI6MCwiU21hcnRGb3JlZ3JvdW5kIjpudWxsLCJCYWNrZ3JvdW5kRmlsbFR5cGUiOjAsIk1hcmdpbiI6eyIkcmVmIjoiMTg4In0sIlBhZGRpbmciOnsiJHJlZiI6IjE4OSJ9LCJCYWNrZ3JvdW5kIjp7IiRyZWYiOiIxOTAifSwiSXNWaXNpYmxlIjp0cnVlLCJXaWR0aCI6MC4wLCJIZWlnaHQiOjAuMCwiQm9yZGVyU3R5bGUiOnsiJGlkIjoiNjY0IiwiTGluZUNvbG9yIjpudWxsLCJMaW5lV2VpZ2h0IjowLjAsIkxpbmVUeXBlIjowLCJQYXJlbnRTdHlsZSI6bnVsbH0sIlBhcmVudFN0eWxlIjp7IiRyZWYiOiIxODQifX0sIkRhdGVGb3JtYXQiOnsiJHJlZiI6IjE5MSJ9LCJXZWVrTnVtYmVyaW5nIjp7IiRpZCI6IjY2NSIsIkZvcm1hdCI6MCwiSXNWaXNpYmxlIjpmYWxzZSwiTGFzdEtub3duVmlzaWJpbGl0eVN0YXRlIjpmYWxzZX0sIklzVmlzaWJsZSI6dHJ1ZSwiUGFyZW50U3R5bGUiOnsiJHJlZiI6IjE0NyJ9fSwiSW5kZXgiOjksIlNtYXJ0RHVyYXRpb25BY3RpdmF0ZWQiOmZhbHNlLCJEYXRlRm9ybWF0Ijp7IiRyZWYiOiIxOTEifSwiV2Vla051bWJlcmluZyI6eyIkaWQiOiI2NjYiLCJGb3JtYXQiOjAsIklzVmlzaWJsZSI6ZmFsc2UsIkxhc3RLbm93blZpc2liaWxpdHlTdGF0ZSI6ZmFsc2V9LCJJZCI6IjljZGU2ZDVkLTMwN2ItNGRmNy1iMTQ2LTQyNDhjYWI3ZmVmNiIsIkltcG9ydElkIjpudWxsLCJUaXRsZSI6IkFyY2hpdGVjdHVyYWwgUmV2aWV3IiwiTm90ZSI6bnVsbCwiSHlwZXJsaW5rIjp7IiRpZCI6IjY2NyIsIkFkZHJlc3MiOm51bGwsIlN1YkFkZHJlc3MiOm51bGx9LCJJc0NoYW5nZWQiOmZhbHNlLCJJc05ldyI6dHJ1ZX0seyIkaWQiOiI2NjgiLCJHcm91cE5hbWUiOiI2NGNmZDJlMS1kMjU0LTRmOWYtOGE0Ny04NTg0Zjk0YmNlNzEiLCJTdGFydERhdGUiOiIyMDI0LTEwLTE2VDAwOjAwOjAwWiIsIkVuZERhdGUiOiIyMDI0LTEyLTIxVDIzOjU5OjAwWiIsIlBlcmNlbnRhZ2VDb21wbGV0ZSI6bnVsbCwiU3R5bGUiOnsiJGlkIjoiNjY5IiwiU2hhcGUiOjEsIlNoYXBlVGhpY2tuZXNzIjowLCJEdXJhdGlvbkZvcm1hdCI6MCwiSW5jbHVkZU5vbldvcmtpbmdEYXlzSW5EdXJhdGlvbiI6dHJ1ZSwiUGVyY2VudGFnZUNvbXBsZXRlU3R5bGUiOnsiJGlkIjoiNjcwIiwiRm9udFNldHRpbmdzIjp7IiRpZCI6IjY3MSIsIkZvbnRTaXplIjoxMCwiRm9udE5hbWUiOiJDYWxpYnJpIiwiSXNCb2xkIjpmYWxzZSwiSXNJdGFsaWMiOmZhbHNlLCJJc1VuZGVybGluZWQiOmZhbHNlLCJQYXJlbnRTdHlsZSI6eyIkcmVmIjoiMTQ5In19LCJBdXRvU2l6ZSI6MCwiRm9yZWdyb3VuZCI6eyIkcmVmIjoiMTUwIn0sIk1heFdpZHRoIjoyMDAuMCwiTWF4SGVpZ2h0IjoiSW5maW5pdHkiLCJTbWFydEZvcmVncm91bmRJc0FjdGl2ZSI6ZmFsc2UsIkhvcml6b250YWxBbGlnbm1lbnQiOjAsIlZlcnRpY2FsQWxpZ25tZW50IjowLCJTbWFydEZvcmVncm91bmQiOm51bGwsIkJhY2tncm91bmRGaWxsVHlwZSI6MCwiTWFyZ2luIjp7IiRyZWYiOiIxNTIifSwiUGFkZGluZyI6eyIkcmVmIjoiMTUzIn0sIkJhY2tncm91bmQiOnsiJHJlZiI6IjE1NCJ9LCJJc1Zpc2libGUiOnRydWUsIldpZHRoIjowLjAsIkhlaWdodCI6MC4wLCJCb3JkZXJTdHlsZSI6eyIkaWQiOiI2NzIiLCJMaW5lQ29sb3IiOm51bGwsIkxpbmVXZWlnaHQiOjAuMCwiTGluZVR5cGUiOjAsIlBhcmVudFN0eWxlIjpudWxsfSwiUGFyZW50U3R5bGUiOnsiJHJlZiI6IjE0OCJ9fSwiRHVyYXRpb25TdHlsZSI6eyIkaWQiOiI2NzMiLCJGb250U2V0dGluZ3MiOnsiJGlkIjoiNjc0IiwiRm9udFNpemUiOjcsIkZvbnROYW1lIjoiQ2FsaWJyaSIsIklzQm9sZCI6ZmFsc2UsIklzSXRhbGljIjpmYWxzZSwiSXNVbmRlcmxpbmVkIjpmYWxzZSwiUGFyZW50U3R5bGUiOnsiJHJlZiI6IjE1NyJ9fSwiQXV0b1NpemUiOjAsIkZvcmVncm91bmQiOnsiJGlkIjoiNjc1IiwiQ29sb3IiOnsiJGlkIjoiNjc2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yZWYiOiIxNjAifSwiUGFkZGluZyI6eyIkcmVmIjoiMTYxIn0sIkJhY2tncm91bmQiOnsiJHJlZiI6IjE2MiJ9LCJJc1Zpc2libGUiOnRydWUsIldpZHRoIjowLjAsIkhlaWdodCI6MC4wLCJCb3JkZXJTdHlsZSI6eyIkaWQiOiI2NzciLCJMaW5lQ29sb3IiOm51bGwsIkxpbmVXZWlnaHQiOjAuMCwiTGluZVR5cGUiOjAsIlBhcmVudFN0eWxlIjpudWxsfSwiUGFyZW50U3R5bGUiOnsiJHJlZiI6IjE1NiJ9fSwiSG9yaXpvbnRhbENvbm5lY3RvclN0eWxlIjp7IiRpZCI6IjY3OCIsIkxpbmVDb2xvciI6eyIkcmVmIjoiMTY0In0sIkxpbmVXZWlnaHQiOjEuMCwiTGluZVR5cGUiOjAsIlBhcmVudFN0eWxlIjp7IiRyZWYiOiIxNjMifX0sIlZlcnRpY2FsQ29ubmVjdG9yU3R5bGUiOnsiJGlkIjoiNjc5IiwiTGluZUNvbG9yIjp7IiRyZWYiOiIxNjcifSwiTGluZVdlaWdodCI6MS4wLCJMaW5lVHlwZSI6MCwiUGFyZW50U3R5bGUiOnsiJHJlZiI6IjE2NiJ9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NjgwIiwiTWFyZ2luIjp7IiRyZWYiOiIxNzAifSwiUGFkZGluZyI6eyIkcmVmIjoiMTcxIn0sIkJhY2tncm91bmQiOnsiJHJlZiI6IjE3MiJ9LCJJc1Zpc2libGUiOnRydWUsIldpZHRoIjowLjAsIkhlaWdodCI6MTAuMCwiQm9yZGVyU3R5bGUiOnsiJGlkIjoiNjgxIiwiTGluZUNvbG9yIjp7IiRpZCI6IjY4MiIsIiR0eXBlIjoiTkxSRS5Db21tb24uRG9tLlNvbGlkQ29sb3JCcnVzaCwgTkxSRS5Db21tb24iLCJDb2xvciI6eyIkaWQiOiI2ODMiLCJBIjoyNTUsIlIiOjI1NSwiRyI6MCwiQiI6MH19LCJMaW5lV2VpZ2h0IjowLjAsIkxpbmVUeXBlIjowLCJQYXJlbnRTdHlsZSI6bnVsbH0sIlBhcmVudFN0eWxlIjp7IiRyZWYiOiIxNjkifX0sIlRpdGxlU3R5bGUiOnsiJGlkIjoiNjg0IiwiRm9udFNldHRpbmdzIjp7IiRpZCI6IjY4NSIsIkZvbnRTaXplIjo3LCJGb250TmFtZSI6IkNlbnR1cnkgR290aGljIiwiSXNCb2xkIjpmYWxzZSwiSXNJdGFsaWMiOmZhbHNlLCJJc1VuZGVybGluZWQiOmZhbHNlLCJQYXJlbnRTdHlsZSI6eyIkcmVmIjoiMTc4In19LCJBdXRvU2l6ZSI6MCwiRm9yZWdyb3VuZCI6eyIkaWQiOiI2ODYiLCJDb2xvciI6eyIkaWQiOiI2ODciLCJBIjoyNTUsIlIiOjI1NSwiRyI6MjU1LCJCIjoyNTV9fSwiTWF4V2lkdGgiOjUwLjM3NTAzODE0Njk3MjY1NiwiTWF4SGVpZ2h0IjoiSW5maW5pdHkiLCJTbWFydEZvcmVncm91bmRJc0FjdGl2ZSI6ZmFsc2UsIkhvcml6b250YWxBbGlnbm1lbnQiOjAsIlZlcnRpY2FsQWxpZ25tZW50IjowLCJTbWFydEZvcmVncm91bmQiOm51bGwsIkJhY2tncm91bmRGaWxsVHlwZSI6MCwiTWFyZ2luIjp7IiRyZWYiOiIxODEifSwiUGFkZGluZyI6eyIkcmVmIjoiMTgyIn0sIkJhY2tncm91bmQiOnsiJHJlZiI6IjE4MyJ9LCJJc1Zpc2libGUiOnRydWUsIldpZHRoIjowLjAsIkhlaWdodCI6MC4wLCJCb3JkZXJTdHlsZSI6eyIkaWQiOiI2ODgiLCJMaW5lQ29sb3IiOm51bGwsIkxpbmVXZWlnaHQiOjAuMCwiTGluZVR5cGUiOjAsIlBhcmVudFN0eWxlIjpudWxsfSwiUGFyZW50U3R5bGUiOnsiJHJlZiI6IjE3NyJ9fSwiRGF0ZVN0eWxlIjp7IiRpZCI6IjY4OSIsIkZvbnRTZXR0aW5ncyI6eyIkaWQiOiI2OTAiLCJGb250U2l6ZSI6NiwiRm9udE5hbWUiOiJDZW50dXJ5IEdvdGhpYyIsIklzQm9sZCI6ZmFsc2UsIklzSXRhbGljIjpmYWxzZSwiSXNVbmRlcmxpbmVkIjpmYWxzZSwiUGFyZW50U3R5bGUiOnsiJHJlZiI6IjE4NSJ9fSwiQXV0b1NpemUiOjAsIkZvcmVncm91bmQiOnsiJHJlZiI6IjE4NiJ9LCJNYXhXaWR0aCI6MjAwLjAsIk1heEhlaWdodCI6IkluZmluaXR5IiwiU21hcnRGb3JlZ3JvdW5kSXNBY3RpdmUiOmZhbHNlLCJIb3Jpem9udGFsQWxpZ25tZW50IjowLCJWZXJ0aWNhbEFsaWdubWVudCI6MCwiU21hcnRGb3JlZ3JvdW5kIjpudWxsLCJCYWNrZ3JvdW5kRmlsbFR5cGUiOjAsIk1hcmdpbiI6eyIkcmVmIjoiMTg4In0sIlBhZGRpbmciOnsiJHJlZiI6IjE4OSJ9LCJCYWNrZ3JvdW5kIjp7IiRyZWYiOiIxOTAifSwiSXNWaXNpYmxlIjp0cnVlLCJXaWR0aCI6MC4wLCJIZWlnaHQiOjAuMCwiQm9yZGVyU3R5bGUiOnsiJGlkIjoiNjkxIiwiTGluZUNvbG9yIjpudWxsLCJMaW5lV2VpZ2h0IjowLjAsIkxpbmVUeXBlIjowLCJQYXJlbnRTdHlsZSI6bnVsbH0sIlBhcmVudFN0eWxlIjp7IiRyZWYiOiIxODQifX0sIkRhdGVGb3JtYXQiOnsiJHJlZiI6IjE5MSJ9LCJXZWVrTnVtYmVyaW5nIjp7IiRpZCI6IjY5MiIsIkZvcm1hdCI6MCwiSXNWaXNpYmxlIjpmYWxzZSwiTGFzdEtub3duVmlzaWJpbGl0eVN0YXRlIjpmYWxzZX0sIklzVmlzaWJsZSI6dHJ1ZSwiUGFyZW50U3R5bGUiOnsiJHJlZiI6IjE0NyJ9fSwiSW5kZXgiOjEwLCJTbWFydER1cmF0aW9uQWN0aXZhdGVkIjpmYWxzZSwiRGF0ZUZvcm1hdCI6eyIkcmVmIjoiMTkxIn0sIldlZWtOdW1iZXJpbmciOnsiJGlkIjoiNjkzIiwiRm9ybWF0IjowLCJJc1Zpc2libGUiOmZhbHNlLCJMYXN0S25vd25WaXNpYmlsaXR5U3RhdGUiOmZhbHNlfSwiSWQiOiI2YTZlNzE0OS02NjFjLTRkOTgtYWUyMi1iOWE4NGEyMGMwY2QiLCJJbXBvcnRJZCI6bnVsbCwiVGl0bGUiOiJTeXN0ZW0gRGVzaWduIiwiTm90ZSI6bnVsbCwiSHlwZXJsaW5rIjp7IiRpZCI6IjY5NCIsIkFkZHJlc3MiOm51bGwsIlN1YkFkZHJlc3MiOm51bGx9LCJJc0NoYW5nZWQiOmZhbHNlLCJJc05ldyI6dHJ1ZX0seyIkaWQiOiI2OTUiLCJHcm91cE5hbWUiOm51bGwsIlN0YXJ0RGF0ZSI6IjIwMjQtMDktMDdUMDA6MDA6MDBaIiwiRW5kRGF0ZSI6IjIwMjQtMTAtMTRUMjM6NTk6MDBaIiwiUGVyY2VudGFnZUNvbXBsZXRlIjpudWxsLCJTdHlsZSI6eyIkaWQiOiI2OTYiLCJTaGFwZSI6MSwiU2hhcGVUaGlja25lc3MiOjAsIkR1cmF0aW9uRm9ybWF0IjowLCJJbmNsdWRlTm9uV29ya2luZ0RheXNJbkR1cmF0aW9uIjp0cnVlLCJQZXJjZW50YWdlQ29tcGxldGVTdHlsZSI6eyIkaWQiOiI2OTciLCJGb250U2V0dGluZ3MiOnsiJGlkIjoiNjk4IiwiRm9udFNpemUiOjEwLCJGb250TmFtZSI6IkNhbGlicmkiLCJJc0JvbGQiOmZhbHNlLCJJc0l0YWxpYyI6ZmFsc2UsIklzVW5kZXJsaW5lZCI6ZmFsc2UsIlBhcmVudFN0eWxlIjp7IiRyZWYiOiIxNDkifX0sIkF1dG9TaXplIjowLCJGb3JlZ3JvdW5kIjp7IiRyZWYiOiIxNTAifSwiTWF4V2lkdGgiOjIwMC4wLCJNYXhIZWlnaHQiOiJJbmZpbml0eSIsIlNtYXJ0Rm9yZWdyb3VuZElzQWN0aXZlIjpmYWxzZSwiSG9yaXpvbnRhbEFsaWdubWVudCI6MCwiVmVydGljYWxBbGlnbm1lbnQiOjAsIlNtYXJ0Rm9yZWdyb3VuZCI6bnVsbCwiQmFja2dyb3VuZEZpbGxUeXBlIjowLCJNYXJnaW4iOnsiJHJlZiI6IjE1MiJ9LCJQYWRkaW5nIjp7IiRyZWYiOiIxNTMifSwiQmFja2dyb3VuZCI6eyIkcmVmIjoiMTU0In0sIklzVmlzaWJsZSI6dHJ1ZSwiV2lkdGgiOjAuMCwiSGVpZ2h0IjowLjAsIkJvcmRlclN0eWxlIjp7IiRpZCI6IjY5OSIsIkxpbmVDb2xvciI6bnVsbCwiTGluZVdlaWdodCI6MC4wLCJMaW5lVHlwZSI6MCwiUGFyZW50U3R5bGUiOm51bGx9LCJQYXJlbnRTdHlsZSI6eyIkcmVmIjoiMTQ4In19LCJEdXJhdGlvblN0eWxlIjp7IiRpZCI6IjcwMCIsIkZvbnRTZXR0aW5ncyI6eyIkaWQiOiI3MDEiLCJGb250U2l6ZSI6NywiRm9udE5hbWUiOiJDYWxpYnJpIiwiSXNCb2xkIjpmYWxzZSwiSXNJdGFsaWMiOmZhbHNlLCJJc1VuZGVybGluZWQiOmZhbHNlLCJQYXJlbnRTdHlsZSI6eyIkcmVmIjoiMTU3In19LCJBdXRvU2l6ZSI6MCwiRm9yZWdyb3VuZCI6eyIkaWQiOiI3MDIiLCJDb2xvciI6eyIkaWQiOiI3MDM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HJlZiI6IjE2MCJ9LCJQYWRkaW5nIjp7IiRyZWYiOiIxNjEifSwiQmFja2dyb3VuZCI6eyIkcmVmIjoiMTYyIn0sIklzVmlzaWJsZSI6dHJ1ZSwiV2lkdGgiOjAuMCwiSGVpZ2h0IjowLjAsIkJvcmRlclN0eWxlIjp7IiRpZCI6IjcwNCIsIkxpbmVDb2xvciI6bnVsbCwiTGluZVdlaWdodCI6MC4wLCJMaW5lVHlwZSI6MCwiUGFyZW50U3R5bGUiOm51bGx9LCJQYXJlbnRTdHlsZSI6eyIkcmVmIjoiMTU2In19LCJIb3Jpem9udGFsQ29ubmVjdG9yU3R5bGUiOnsiJGlkIjoiNzA1IiwiTGluZUNvbG9yIjp7IiRyZWYiOiIxNjQifSwiTGluZVdlaWdodCI6MS4wLCJMaW5lVHlwZSI6MCwiUGFyZW50U3R5bGUiOnsiJHJlZiI6IjE2MyJ9fSwiVmVydGljYWxDb25uZWN0b3JTdHlsZSI6eyIkaWQiOiI3MDYiLCJMaW5lQ29sb3IiOnsiJHJlZiI6IjE2NyJ9LCJMaW5lV2VpZ2h0IjoxLjAsIkxpbmVUeXBlIjowLCJQYXJlbnRTdHlsZSI6eyIkcmVmIjoiMTY2In19LCJNYXJnaW4iOm51bGwsIlN0YXJ0RGF0ZVBvc2l0aW9uIjo0LCJFbmREYXRlUG9zaXRpb24iOjQsIkRhdGVJc1Zpc2libGUiOnRydWUsIlRpdGxlUG9zaXRpb24iOjUsIkR1cmF0aW9uUG9zaXRpb24iOjIsIlBlcmNlbnRhZ2VDb21wbGV0ZWRQb3NpdGlvbiI6NiwiU3BhY2luZyI6NSwiSXNCZWxvd1RpbWViYW5kIjp0cnVlLCJQZXJjZW50YWdlQ29tcGxldGVTaGFwZU9wYWNpdHkiOjM1LCJTaGFwZVN0eWxlIjp7IiRpZCI6IjcwNyIsIk1hcmdpbiI6eyIkcmVmIjoiMTcwIn0sIlBhZGRpbmciOnsiJHJlZiI6IjE3MSJ9LCJCYWNrZ3JvdW5kIjp7IiRpZCI6IjcwOCIsIkNvbG9yIjp7IiRpZCI6IjcwOSIsIkEiOjI1NSwiUiI6MTc4LCJHIjozOCwiQiI6MH19LCJJc1Zpc2libGUiOnRydWUsIldpZHRoIjowLjAsIkhlaWdodCI6MTAuMCwiQm9yZGVyU3R5bGUiOnsiJGlkIjoiNzEwIiwiTGluZUNvbG9yIjp7IiRpZCI6IjcxMSIsIiR0eXBlIjoiTkxSRS5Db21tb24uRG9tLlNvbGlkQ29sb3JCcnVzaCwgTkxSRS5Db21tb24iLCJDb2xvciI6eyIkaWQiOiI3MTIiLCJBIjoyNTUsIlIiOjI1NSwiRyI6MCwiQiI6MH19LCJMaW5lV2VpZ2h0IjowLjAsIkxpbmVUeXBlIjowLCJQYXJlbnRTdHlsZSI6bnVsbH0sIlBhcmVudFN0eWxlIjp7IiRyZWYiOiIxNjkifX0sIlRpdGxlU3R5bGUiOnsiJGlkIjoiNzEzIiwiRm9udFNldHRpbmdzIjp7IiRpZCI6IjcxNCIsIkZvbnRTaXplIjo3LCJGb250TmFtZSI6IkNlbnR1cnkgR290aGljIiwiSXNCb2xkIjpmYWxzZSwiSXNJdGFsaWMiOmZhbHNlLCJJc1VuZGVybGluZWQiOmZhbHNlLCJQYXJlbnRTdHlsZSI6eyIkcmVmIjoiMTc4In19LCJBdXRvU2l6ZSI6MCwiRm9yZWdyb3VuZCI6eyIkcmVmIjoiMTc5In0sIk1heFdpZHRoIjozNS44NzUwMzgxNDY5NzI2NTYsIk1heEhlaWdodCI6IkluZmluaXR5IiwiU21hcnRGb3JlZ3JvdW5kSXNBY3RpdmUiOmZhbHNlLCJIb3Jpem9udGFsQWxpZ25tZW50IjowLCJWZXJ0aWNhbEFsaWdubWVudCI6MCwiU21hcnRGb3JlZ3JvdW5kIjpudWxsLCJCYWNrZ3JvdW5kRmlsbFR5cGUiOjAsIk1hcmdpbiI6eyIkcmVmIjoiMTgxIn0sIlBhZGRpbmciOnsiJHJlZiI6IjE4MiJ9LCJCYWNrZ3JvdW5kIjp7IiRyZWYiOiIxODMifSwiSXNWaXNpYmxlIjp0cnVlLCJXaWR0aCI6MC4wLCJIZWlnaHQiOjAuMCwiQm9yZGVyU3R5bGUiOnsiJGlkIjoiNzE1IiwiTGluZUNvbG9yIjpudWxsLCJMaW5lV2VpZ2h0IjowLjAsIkxpbmVUeXBlIjowLCJQYXJlbnRTdHlsZSI6bnVsbH0sIlBhcmVudFN0eWxlIjp7IiRyZWYiOiIxNzcifX0sIkRhdGVTdHlsZSI6eyIkaWQiOiI3MTYiLCJGb250U2V0dGluZ3MiOnsiJGlkIjoiNzE3IiwiRm9udFNpemUiOjYsIkZvbnROYW1lIjoiQ2VudHVyeSBHb3RoaWMiLCJJc0JvbGQiOmZhbHNlLCJJc0l0YWxpYyI6ZmFsc2UsIklzVW5kZXJsaW5lZCI6ZmFsc2UsIlBhcmVudFN0eWxlIjp7IiRyZWYiOiIxODUifX0sIkF1dG9TaXplIjowLCJGb3JlZ3JvdW5kIjp7IiRyZWYiOiIxODYifSwiTWF4V2lkdGgiOjIwMC4wLCJNYXhIZWlnaHQiOiJJbmZpbml0eSIsIlNtYXJ0Rm9yZWdyb3VuZElzQWN0aXZlIjpmYWxzZSwiSG9yaXpvbnRhbEFsaWdubWVudCI6MCwiVmVydGljYWxBbGlnbm1lbnQiOjAsIlNtYXJ0Rm9yZWdyb3VuZCI6bnVsbCwiQmFja2dyb3VuZEZpbGxUeXBlIjowLCJNYXJnaW4iOnsiJHJlZiI6IjE4OCJ9LCJQYWRkaW5nIjp7IiRyZWYiOiIxODkifSwiQmFja2dyb3VuZCI6eyIkcmVmIjoiMTkwIn0sIklzVmlzaWJsZSI6dHJ1ZSwiV2lkdGgiOjAuMCwiSGVpZ2h0IjowLjAsIkJvcmRlclN0eWxlIjp7IiRpZCI6IjcxOCIsIkxpbmVDb2xvciI6bnVsbCwiTGluZVdlaWdodCI6MC4wLCJMaW5lVHlwZSI6MCwiUGFyZW50U3R5bGUiOm51bGx9LCJQYXJlbnRTdHlsZSI6eyIkcmVmIjoiMTg0In19LCJEYXRlRm9ybWF0Ijp7IiRyZWYiOiIxOTEifSwiV2Vla051bWJlcmluZyI6eyIkaWQiOiI3MTkiLCJGb3JtYXQiOjAsIklzVmlzaWJsZSI6ZmFsc2UsIkxhc3RLbm93blZpc2liaWxpdHlTdGF0ZSI6ZmFsc2V9LCJJc1Zpc2libGUiOnRydWUsIlBhcmVudFN0eWxlIjp7IiRyZWYiOiIxNDcifX0sIkluZGV4IjoxMSwiU21hcnREdXJhdGlvbkFjdGl2YXRlZCI6ZmFsc2UsIkRhdGVGb3JtYXQiOnsiJHJlZiI6IjE5MSJ9LCJXZWVrTnVtYmVyaW5nIjp7IiRpZCI6IjcyMCIsIkZvcm1hdCI6MCwiSXNWaXNpYmxlIjpmYWxzZSwiTGFzdEtub3duVmlzaWJpbGl0eVN0YXRlIjpmYWxzZX0sIklkIjoiZGI1MjgyMGUtODk2Mi00YzJmLWE0MDYtODc2ZGFiOWIzNjYwIiwiSW1wb3J0SWQiOm51bGwsIlRpdGxlIjoiRGF0YWJhc2UiLCJOb3RlIjpudWxsLCJIeXBlcmxpbmsiOnsiJGlkIjoiNzIxIiwiQWRkcmVzcyI6bnVsbCwiU3ViQWRkcmVzcyI6bnVsbH0sIklzQ2hhbmdlZCI6ZmFsc2UsIklzTmV3Ijp0cnVlfSx7IiRpZCI6IjcyMiIsIkdyb3VwTmFtZSI6bnVsbCwiU3RhcnREYXRlIjoiMjAyNC0wOS0yNVQwMDowMDowMFoiLCJFbmREYXRlIjoiMjAyNC0xMC0yMFQyMzo1OTowMFoiLCJQZXJjZW50YWdlQ29tcGxldGUiOm51bGwsIlN0eWxlIjp7IiRpZCI6IjcyMyIsIlNoYXBlIjoxLCJTaGFwZVRoaWNrbmVzcyI6MCwiRHVyYXRpb25Gb3JtYXQiOjAsIkluY2x1ZGVOb25Xb3JraW5nRGF5c0luRHVyYXRpb24iOnRydWUsIlBlcmNlbnRhZ2VDb21wbGV0ZVN0eWxlIjp7IiRpZCI6IjcyNCIsIkZvbnRTZXR0aW5ncyI6eyIkaWQiOiI3MjUiLCJGb250U2l6ZSI6MTAsIkZvbnROYW1lIjoiQ2FsaWJyaSIsIklzQm9sZCI6ZmFsc2UsIklzSXRhbGljIjpmYWxzZSwiSXNVbmRlcmxpbmVkIjpmYWxzZSwiUGFyZW50U3R5bGUiOnsiJHJlZiI6IjE0OSJ9fSwiQXV0b1NpemUiOjAsIkZvcmVncm91bmQiOnsiJHJlZiI6IjE1MCJ9LCJNYXhXaWR0aCI6MjAwLjAsIk1heEhlaWdodCI6IkluZmluaXR5IiwiU21hcnRGb3JlZ3JvdW5kSXNBY3RpdmUiOmZhbHNlLCJIb3Jpem9udGFsQWxpZ25tZW50IjowLCJWZXJ0aWNhbEFsaWdubWVudCI6MCwiU21hcnRGb3JlZ3JvdW5kIjpudWxsLCJCYWNrZ3JvdW5kRmlsbFR5cGUiOjAsIk1hcmdpbiI6eyIkcmVmIjoiMTUyIn0sIlBhZGRpbmciOnsiJHJlZiI6IjE1MyJ9LCJCYWNrZ3JvdW5kIjp7IiRyZWYiOiIxNTQifSwiSXNWaXNpYmxlIjp0cnVlLCJXaWR0aCI6MC4wLCJIZWlnaHQiOjAuMCwiQm9yZGVyU3R5bGUiOnsiJGlkIjoiNzI2IiwiTGluZUNvbG9yIjpudWxsLCJMaW5lV2VpZ2h0IjowLjAsIkxpbmVUeXBlIjowLCJQYXJlbnRTdHlsZSI6bnVsbH0sIlBhcmVudFN0eWxlIjp7IiRyZWYiOiIxNDgifX0sIkR1cmF0aW9uU3R5bGUiOnsiJGlkIjoiNzI3IiwiRm9udFNldHRpbmdzIjp7IiRpZCI6IjcyOCIsIkZvbnRTaXplIjo3LCJGb250TmFtZSI6IkNhbGlicmkiLCJJc0JvbGQiOmZhbHNlLCJJc0l0YWxpYyI6ZmFsc2UsIklzVW5kZXJsaW5lZCI6ZmFsc2UsIlBhcmVudFN0eWxlIjp7IiRyZWYiOiIxNTcifX0sIkF1dG9TaXplIjowLCJGb3JlZ3JvdW5kIjp7IiRpZCI6IjcyOSIsIkNvbG9yIjp7IiRpZCI6IjczM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cmVmIjoiMTYwIn0sIlBhZGRpbmciOnsiJHJlZiI6IjE2MSJ9LCJCYWNrZ3JvdW5kIjp7IiRyZWYiOiIxNjIifSwiSXNWaXNpYmxlIjp0cnVlLCJXaWR0aCI6MC4wLCJIZWlnaHQiOjAuMCwiQm9yZGVyU3R5bGUiOnsiJGlkIjoiNzMxIiwiTGluZUNvbG9yIjpudWxsLCJMaW5lV2VpZ2h0IjowLjAsIkxpbmVUeXBlIjowLCJQYXJlbnRTdHlsZSI6bnVsbH0sIlBhcmVudFN0eWxlIjp7IiRyZWYiOiIxNTYifX0sIkhvcml6b250YWxDb25uZWN0b3JTdHlsZSI6eyIkaWQiOiI3MzIiLCJMaW5lQ29sb3IiOnsiJHJlZiI6IjE2NCJ9LCJMaW5lV2VpZ2h0IjoxLjAsIkxpbmVUeXBlIjowLCJQYXJlbnRTdHlsZSI6eyIkcmVmIjoiMTYzIn19LCJWZXJ0aWNhbENvbm5lY3RvclN0eWxlIjp7IiRpZCI6IjczMyIsIkxpbmVDb2xvciI6eyIkcmVmIjoiMTY3In0sIkxpbmVXZWlnaHQiOjEuMCwiTGluZVR5cGUiOjAsIlBhcmVudFN0eWxlIjp7IiRyZWYiOiIxNjYifX0sIk1hcmdpbiI6bnVsbCwiU3RhcnREYXRlUG9zaXRpb24iOjQsIkVuZERhdGVQb3NpdGlvbiI6NCwiRGF0ZUlzVmlzaWJsZSI6dHJ1ZSwiVGl0bGVQb3NpdGlvbiI6NSwiRHVyYXRpb25Qb3NpdGlvbiI6MiwiUGVyY2VudGFnZUNvbXBsZXRlZFBvc2l0aW9uIjo2LCJTcGFjaW5nIjo1LCJJc0JlbG93VGltZWJhbmQiOnRydWUsIlBlcmNlbnRhZ2VDb21wbGV0ZVNoYXBlT3BhY2l0eSI6MzUsIlNoYXBlU3R5bGUiOnsiJGlkIjoiNzM0IiwiTWFyZ2luIjp7IiRyZWYiOiIxNzAifSwiUGFkZGluZyI6eyIkcmVmIjoiMTcxIn0sIkJhY2tncm91bmQiOnsiJHJlZiI6IjE3MiJ9LCJJc1Zpc2libGUiOnRydWUsIldpZHRoIjowLjAsIkhlaWdodCI6MTAuMCwiQm9yZGVyU3R5bGUiOnsiJGlkIjoiNzM1IiwiTGluZUNvbG9yIjp7IiRpZCI6IjczNiIsIiR0eXBlIjoiTkxSRS5Db21tb24uRG9tLlNvbGlkQ29sb3JCcnVzaCwgTkxSRS5Db21tb24iLCJDb2xvciI6eyIkaWQiOiI3MzciLCJBIjoyNTUsIlIiOjI1NSwiRyI6MCwiQiI6MH19LCJMaW5lV2VpZ2h0IjowLjAsIkxpbmVUeXBlIjowLCJQYXJlbnRTdHlsZSI6bnVsbH0sIlBhcmVudFN0eWxlIjp7IiRyZWYiOiIxNjkifX0sIlRpdGxlU3R5bGUiOnsiJGlkIjoiNzM4IiwiRm9udFNldHRpbmdzIjp7IiRpZCI6IjczOSIsIkZvbnRTaXplIjo3LCJGb250TmFtZSI6IkNlbnR1cnkgR290aGljIiwiSXNCb2xkIjpmYWxzZSwiSXNJdGFsaWMiOmZhbHNlLCJJc1VuZGVybGluZWQiOmZhbHNlLCJQYXJlbnRTdHlsZSI6eyIkcmVmIjoiMTc4In19LCJBdXRvU2l6ZSI6MCwiRm9yZWdyb3VuZCI6eyIkcmVmIjoiMTc5In0sIk1heFdpZHRoIjo0OS4yNSwiTWF4SGVpZ2h0IjoiSW5maW5pdHkiLCJTbWFydEZvcmVncm91bmRJc0FjdGl2ZSI6ZmFsc2UsIkhvcml6b250YWxBbGlnbm1lbnQiOjAsIlZlcnRpY2FsQWxpZ25tZW50IjowLCJTbWFydEZvcmVncm91bmQiOm51bGwsIkJhY2tncm91bmRGaWxsVHlwZSI6MCwiTWFyZ2luIjp7IiRyZWYiOiIxODEifSwiUGFkZGluZyI6eyIkcmVmIjoiMTgyIn0sIkJhY2tncm91bmQiOnsiJHJlZiI6IjE4MyJ9LCJJc1Zpc2libGUiOnRydWUsIldpZHRoIjowLjAsIkhlaWdodCI6MC4wLCJCb3JkZXJTdHlsZSI6eyIkaWQiOiI3NDAiLCJMaW5lQ29sb3IiOm51bGwsIkxpbmVXZWlnaHQiOjAuMCwiTGluZVR5cGUiOjAsIlBhcmVudFN0eWxlIjpudWxsfSwiUGFyZW50U3R5bGUiOnsiJHJlZiI6IjE3NyJ9fSwiRGF0ZVN0eWxlIjp7IiRpZCI6Ijc0MSIsIkZvbnRTZXR0aW5ncyI6eyIkaWQiOiI3NDIiLCJGb250U2l6ZSI6NiwiRm9udE5hbWUiOiJDZW50dXJ5IEdvdGhpYyIsIklzQm9sZCI6ZmFsc2UsIklzSXRhbGljIjpmYWxzZSwiSXNVbmRlcmxpbmVkIjpmYWxzZSwiUGFyZW50U3R5bGUiOnsiJHJlZiI6IjE4NSJ9fSwiQXV0b1NpemUiOjAsIkZvcmVncm91bmQiOnsiJHJlZiI6IjE4NiJ9LCJNYXhXaWR0aCI6MjAwLjAsIk1heEhlaWdodCI6IkluZmluaXR5IiwiU21hcnRGb3JlZ3JvdW5kSXNBY3RpdmUiOmZhbHNlLCJIb3Jpem9udGFsQWxpZ25tZW50IjowLCJWZXJ0aWNhbEFsaWdubWVudCI6MCwiU21hcnRGb3JlZ3JvdW5kIjpudWxsLCJCYWNrZ3JvdW5kRmlsbFR5cGUiOjAsIk1hcmdpbiI6eyIkcmVmIjoiMTg4In0sIlBhZGRpbmciOnsiJHJlZiI6IjE4OSJ9LCJCYWNrZ3JvdW5kIjp7IiRyZWYiOiIxOTAifSwiSXNWaXNpYmxlIjp0cnVlLCJXaWR0aCI6MC4wLCJIZWlnaHQiOjAuMCwiQm9yZGVyU3R5bGUiOnsiJGlkIjoiNzQzIiwiTGluZUNvbG9yIjpudWxsLCJMaW5lV2VpZ2h0IjowLjAsIkxpbmVUeXBlIjowLCJQYXJlbnRTdHlsZSI6bnVsbH0sIlBhcmVudFN0eWxlIjp7IiRyZWYiOiIxODQifX0sIkRhdGVGb3JtYXQiOnsiJHJlZiI6IjE5MSJ9LCJXZWVrTnVtYmVyaW5nIjp7IiRpZCI6Ijc0NCIsIkZvcm1hdCI6MCwiSXNWaXNpYmxlIjpmYWxzZSwiTGFzdEtub3duVmlzaWJpbGl0eVN0YXRlIjpmYWxzZX0sIklzVmlzaWJsZSI6dHJ1ZSwiUGFyZW50U3R5bGUiOnsiJHJlZiI6IjE0NyJ9fSwiSW5kZXgiOjEyLCJTbWFydER1cmF0aW9uQWN0aXZhdGVkIjpmYWxzZSwiRGF0ZUZvcm1hdCI6eyIkcmVmIjoiMTkxIn0sIldlZWtOdW1iZXJpbmciOnsiJGlkIjoiNzQ1IiwiRm9ybWF0IjowLCJJc1Zpc2libGUiOmZhbHNlLCJMYXN0S25vd25WaXNpYmlsaXR5U3RhdGUiOmZhbHNlfSwiSWQiOiIzNmY3ODE4ZC0wMWExLTQwYjUtODcxNi1hMGVlYTQ5NzI0MjUiLCJJbXBvcnRJZCI6bnVsbCwiVGl0bGUiOiJEYXRhIEltcHJvdmUiLCJOb3RlIjpudWxsLCJIeXBlcmxpbmsiOnsiJGlkIjoiNzQ2IiwiQWRkcmVzcyI6bnVsbCwiU3ViQWRkcmVzcyI6bnVsbH0sIklzQ2hhbmdlZCI6ZmFsc2UsIklzTmV3Ijp0cnVlfSx7IiRpZCI6Ijc0NyIsIkdyb3VwTmFtZSI6bnVsbCwiU3RhcnREYXRlIjoiMjAyNC0xMC0xNVQwMDowMDowMFoiLCJFbmREYXRlIjoiMjAyNC0xMi0xNlQyMzo1OTowMFoiLCJQZXJjZW50YWdlQ29tcGxldGUiOm51bGwsIlN0eWxlIjp7IiRpZCI6Ijc0OCIsIlNoYXBlIjoxLCJTaGFwZVRoaWNrbmVzcyI6MCwiRHVyYXRpb25Gb3JtYXQiOjAsIkluY2x1ZGVOb25Xb3JraW5nRGF5c0luRHVyYXRpb24iOnRydWUsIlBlcmNlbnRhZ2VDb21wbGV0ZVN0eWxlIjp7IiRpZCI6Ijc0OSIsIkZvbnRTZXR0aW5ncyI6eyIkaWQiOiI3NTAiLCJGb250U2l6ZSI6MTAsIkZvbnROYW1lIjoiQ2FsaWJyaSIsIklzQm9sZCI6ZmFsc2UsIklzSXRhbGljIjpmYWxzZSwiSXNVbmRlcmxpbmVkIjpmYWxzZSwiUGFyZW50U3R5bGUiOnsiJHJlZiI6IjE0OSJ9fSwiQXV0b1NpemUiOjAsIkZvcmVncm91bmQiOnsiJHJlZiI6IjE1MCJ9LCJNYXhXaWR0aCI6MjAwLjAsIk1heEhlaWdodCI6IkluZmluaXR5IiwiU21hcnRGb3JlZ3JvdW5kSXNBY3RpdmUiOmZhbHNlLCJIb3Jpem9udGFsQWxpZ25tZW50IjowLCJWZXJ0aWNhbEFsaWdubWVudCI6MCwiU21hcnRGb3JlZ3JvdW5kIjpudWxsLCJCYWNrZ3JvdW5kRmlsbFR5cGUiOjAsIk1hcmdpbiI6eyIkcmVmIjoiMTUyIn0sIlBhZGRpbmciOnsiJHJlZiI6IjE1MyJ9LCJCYWNrZ3JvdW5kIjp7IiRyZWYiOiIxNTQifSwiSXNWaXNpYmxlIjp0cnVlLCJXaWR0aCI6MC4wLCJIZWlnaHQiOjAuMCwiQm9yZGVyU3R5bGUiOnsiJGlkIjoiNzUxIiwiTGluZUNvbG9yIjpudWxsLCJMaW5lV2VpZ2h0IjowLjAsIkxpbmVUeXBlIjowLCJQYXJlbnRTdHlsZSI6bnVsbH0sIlBhcmVudFN0eWxlIjp7IiRyZWYiOiIxNDgifX0sIkR1cmF0aW9uU3R5bGUiOnsiJGlkIjoiNzUyIiwiRm9udFNldHRpbmdzIjp7IiRpZCI6Ijc1MyIsIkZvbnRTaXplIjo3LCJGb250TmFtZSI6IkNhbGlicmkiLCJJc0JvbGQiOmZhbHNlLCJJc0l0YWxpYyI6ZmFsc2UsIklzVW5kZXJsaW5lZCI6ZmFsc2UsIlBhcmVudFN0eWxlIjp7IiRyZWYiOiIxNTcifX0sIkF1dG9TaXplIjowLCJGb3JlZ3JvdW5kIjp7IiRpZCI6Ijc1NCIsIkNvbG9yIjp7IiRpZCI6Ijc1N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cmVmIjoiMTYwIn0sIlBhZGRpbmciOnsiJHJlZiI6IjE2MSJ9LCJCYWNrZ3JvdW5kIjp7IiRyZWYiOiIxNjIifSwiSXNWaXNpYmxlIjp0cnVlLCJXaWR0aCI6MC4wLCJIZWlnaHQiOjAuMCwiQm9yZGVyU3R5bGUiOnsiJGlkIjoiNzU2IiwiTGluZUNvbG9yIjpudWxsLCJMaW5lV2VpZ2h0IjowLjAsIkxpbmVUeXBlIjowLCJQYXJlbnRTdHlsZSI6bnVsbH0sIlBhcmVudFN0eWxlIjp7IiRyZWYiOiIxNTYifX0sIkhvcml6b250YWxDb25uZWN0b3JTdHlsZSI6eyIkaWQiOiI3NTciLCJMaW5lQ29sb3IiOnsiJHJlZiI6IjE2NCJ9LCJMaW5lV2VpZ2h0IjoyLjAsIkxpbmVUeXBlIjowLCJQYXJlbnRTdHlsZSI6eyIkcmVmIjoiMTYzIn19LCJWZXJ0aWNhbENvbm5lY3RvclN0eWxlIjp7IiRpZCI6Ijc1OCIsIkxpbmVDb2xvciI6eyIkcmVmIjoiMTY3In0sIkxpbmVXZWlnaHQiOjIuMCwiTGluZVR5cGUiOjAsIlBhcmVudFN0eWxlIjp7IiRyZWYiOiIxNjYifX0sIk1hcmdpbiI6bnVsbCwiU3RhcnREYXRlUG9zaXRpb24iOjQsIkVuZERhdGVQb3NpdGlvbiI6NCwiRGF0ZUlzVmlzaWJsZSI6dHJ1ZSwiVGl0bGVQb3NpdGlvbiI6NSwiRHVyYXRpb25Qb3NpdGlvbiI6MiwiUGVyY2VudGFnZUNvbXBsZXRlZFBvc2l0aW9uIjo2LCJTcGFjaW5nIjo1LCJJc0JlbG93VGltZWJhbmQiOnRydWUsIlBlcmNlbnRhZ2VDb21wbGV0ZVNoYXBlT3BhY2l0eSI6MzUsIlNoYXBlU3R5bGUiOnsiJGlkIjoiNzU5IiwiTWFyZ2luIjp7IiRyZWYiOiIxNzAifSwiUGFkZGluZyI6eyIkcmVmIjoiMTcxIn0sIkJhY2tncm91bmQiOnsiJGlkIjoiNzYwIiwiQ29sb3IiOnsiJGlkIjoiNzYxIiwiQSI6MjU1LCJSIjoxNzgsIkciOjM4LCJCIjowfX0sIklzVmlzaWJsZSI6dHJ1ZSwiV2lkdGgiOjAuMCwiSGVpZ2h0IjoxMC4wLCJCb3JkZXJTdHlsZSI6eyIkaWQiOiI3NjIiLCJMaW5lQ29sb3IiOnsiJGlkIjoiNzYzIiwiJHR5cGUiOiJOTFJFLkNvbW1vbi5Eb20uU29saWRDb2xvckJydXNoLCBOTFJFLkNvbW1vbiIsIkNvbG9yIjp7IiRpZCI6Ijc2NCIsIkEiOjI1NSwiUiI6MjU1LCJHIjowLCJCIjowfX0sIkxpbmVXZWlnaHQiOjAuMCwiTGluZVR5cGUiOjAsIlBhcmVudFN0eWxlIjpudWxsfSwiUGFyZW50U3R5bGUiOnsiJHJlZiI6IjE2OSJ9fSwiVGl0bGVTdHlsZSI6eyIkaWQiOiI3NjUiLCJGb250U2V0dGluZ3MiOnsiJGlkIjoiNzY2IiwiRm9udFNpemUiOjcsIkZvbnROYW1lIjoiQ2VudHVyeSBHb3RoaWMiLCJJc0JvbGQiOnRydWUsIklzSXRhbGljIjpmYWxzZSwiSXNVbmRlcmxpbmVkIjpmYWxzZSwiUGFyZW50U3R5bGUiOnsiJHJlZiI6IjE3OCJ9fSwiQXV0b1NpemUiOjAsIkZvcmVncm91bmQiOnsiJGlkIjoiNzY3IiwiQ29sb3IiOnsiJGlkIjoiNzY4IiwiQSI6MjU1LCJSIjoyNTUsIkciOjEzMiwiQiI6Mzl9fSwiTWF4V2lkdGgiOjI3LjEyNTA0MDA1NDMyMTI4OSwiTWF4SGVpZ2h0IjoiSW5maW5pdHkiLCJTbWFydEZvcmVncm91bmRJc0FjdGl2ZSI6ZmFsc2UsIkhvcml6b250YWxBbGlnbm1lbnQiOjAsIlZlcnRpY2FsQWxpZ25tZW50IjowLCJTbWFydEZvcmVncm91bmQiOm51bGwsIkJhY2tncm91bmRGaWxsVHlwZSI6MCwiTWFyZ2luIjp7IiRyZWYiOiIxODEifSwiUGFkZGluZyI6eyIkcmVmIjoiMTgyIn0sIkJhY2tncm91bmQiOnsiJHJlZiI6IjE4MyJ9LCJJc1Zpc2libGUiOnRydWUsIldpZHRoIjowLjAsIkhlaWdodCI6MC4wLCJCb3JkZXJTdHlsZSI6eyIkaWQiOiI3NjkiLCJMaW5lQ29sb3IiOm51bGwsIkxpbmVXZWlnaHQiOjAuMCwiTGluZVR5cGUiOjAsIlBhcmVudFN0eWxlIjpudWxsfSwiUGFyZW50U3R5bGUiOnsiJHJlZiI6IjE3NyJ9fSwiRGF0ZVN0eWxlIjp7IiRpZCI6Ijc3MCIsIkZvbnRTZXR0aW5ncyI6eyIkaWQiOiI3NzEiLCJGb250U2l6ZSI6NiwiRm9udE5hbWUiOiJDZW50dXJ5IEdvdGhpYyIsIklzQm9sZCI6ZmFsc2UsIklzSXRhbGljIjpmYWxzZSwiSXNVbmRlcmxpbmVkIjpmYWxzZSwiUGFyZW50U3R5bGUiOnsiJHJlZiI6IjE4NSJ9fSwiQXV0b1NpemUiOjAsIkZvcmVncm91bmQiOnsiJHJlZiI6IjE4NiJ9LCJNYXhXaWR0aCI6MjAwLjAsIk1heEhlaWdodCI6IkluZmluaXR5IiwiU21hcnRGb3JlZ3JvdW5kSXNBY3RpdmUiOmZhbHNlLCJIb3Jpem9udGFsQWxpZ25tZW50IjowLCJWZXJ0aWNhbEFsaWdubWVudCI6MCwiU21hcnRGb3JlZ3JvdW5kIjpudWxsLCJCYWNrZ3JvdW5kRmlsbFR5cGUiOjAsIk1hcmdpbiI6eyIkcmVmIjoiMTg4In0sIlBhZGRpbmciOnsiJHJlZiI6IjE4OSJ9LCJCYWNrZ3JvdW5kIjp7IiRyZWYiOiIxOTAifSwiSXNWaXNpYmxlIjp0cnVlLCJXaWR0aCI6MC4wLCJIZWlnaHQiOjAuMCwiQm9yZGVyU3R5bGUiOnsiJGlkIjoiNzcyIiwiTGluZUNvbG9yIjpudWxsLCJMaW5lV2VpZ2h0IjowLjAsIkxpbmVUeXBlIjowLCJQYXJlbnRTdHlsZSI6bnVsbH0sIlBhcmVudFN0eWxlIjp7IiRyZWYiOiIxODQifX0sIkRhdGVGb3JtYXQiOnsiJHJlZiI6IjE5MSJ9LCJXZWVrTnVtYmVyaW5nIjp7IiRpZCI6Ijc3MyIsIkZvcm1hdCI6MCwiSXNWaXNpYmxlIjpmYWxzZSwiTGFzdEtub3duVmlzaWJpbGl0eVN0YXRlIjpmYWxzZX0sIklzVmlzaWJsZSI6dHJ1ZSwiUGFyZW50U3R5bGUiOnsiJHJlZiI6IjE0NyJ9fSwiSW5kZXgiOjEzLCJTbWFydER1cmF0aW9uQWN0aXZhdGVkIjpmYWxzZSwiRGF0ZUZvcm1hdCI6eyIkcmVmIjoiMTkxIn0sIldlZWtOdW1iZXJpbmciOnsiJGlkIjoiNzc0IiwiRm9ybWF0IjowLCJJc1Zpc2libGUiOmZhbHNlLCJMYXN0S25vd25WaXNpYmlsaXR5U3RhdGUiOmZhbHNlfSwiSWQiOiJkYmM1MDMxOC03NDNmLTRkNmItYTk5NS1mYjNlN2I0MTg3ZDciLCJJbXBvcnRJZCI6bnVsbCwiVGl0bGUiOiJDb2RpbmciLCJOb3RlIjpudWxsLCJIeXBlcmxpbmsiOnsiJGlkIjoiNzc1IiwiQWRkcmVzcyI6bnVsbCwiU3ViQWRkcmVzcyI6bnVsbH0sIklzQ2hhbmdlZCI6ZmFsc2UsIklzTmV3Ijp0cnVlfSx7IiRpZCI6Ijc3NiIsIkdyb3VwTmFtZSI6IjEzNWE0OTMxLTU0M2UtNGFjMi04MGIzLWVkNzQwYjkwMzU0MiIsIlN0YXJ0RGF0ZSI6IjIwMjQtMTAtMzFUMDA6MDA6MDBaIiwiRW5kRGF0ZSI6IjIwMjQtMTItMjZUMjM6NTk6MDBaIiwiUGVyY2VudGFnZUNvbXBsZXRlIjpudWxsLCJTdHlsZSI6eyIkaWQiOiI3NzciLCJTaGFwZSI6MSwiU2hhcGVUaGlja25lc3MiOjAsIkR1cmF0aW9uRm9ybWF0IjowLCJJbmNsdWRlTm9uV29ya2luZ0RheXNJbkR1cmF0aW9uIjp0cnVlLCJQZXJjZW50YWdlQ29tcGxldGVTdHlsZSI6eyIkaWQiOiI3NzgiLCJGb250U2V0dGluZ3MiOnsiJGlkIjoiNzc5IiwiRm9udFNpemUiOjEwLCJGb250TmFtZSI6IkNhbGlicmkiLCJJc0JvbGQiOmZhbHNlLCJJc0l0YWxpYyI6ZmFsc2UsIklzVW5kZXJsaW5lZCI6ZmFsc2UsIlBhcmVudFN0eWxlIjp7IiRyZWYiOiIxNDkifX0sIkF1dG9TaXplIjowLCJGb3JlZ3JvdW5kIjp7IiRyZWYiOiIxNTAifSwiTWF4V2lkdGgiOjIwMC4wLCJNYXhIZWlnaHQiOiJJbmZpbml0eSIsIlNtYXJ0Rm9yZWdyb3VuZElzQWN0aXZlIjpmYWxzZSwiSG9yaXpvbnRhbEFsaWdubWVudCI6MCwiVmVydGljYWxBbGlnbm1lbnQiOjAsIlNtYXJ0Rm9yZWdyb3VuZCI6bnVsbCwiQmFja2dyb3VuZEZpbGxUeXBlIjowLCJNYXJnaW4iOnsiJHJlZiI6IjE1MiJ9LCJQYWRkaW5nIjp7IiRyZWYiOiIxNTMifSwiQmFja2dyb3VuZCI6eyIkcmVmIjoiMTU0In0sIklzVmlzaWJsZSI6dHJ1ZSwiV2lkdGgiOjAuMCwiSGVpZ2h0IjowLjAsIkJvcmRlclN0eWxlIjp7IiRpZCI6Ijc4MCIsIkxpbmVDb2xvciI6bnVsbCwiTGluZVdlaWdodCI6MC4wLCJMaW5lVHlwZSI6MCwiUGFyZW50U3R5bGUiOm51bGx9LCJQYXJlbnRTdHlsZSI6eyIkcmVmIjoiMTQ4In19LCJEdXJhdGlvblN0eWxlIjp7IiRpZCI6Ijc4MSIsIkZvbnRTZXR0aW5ncyI6eyIkaWQiOiI3ODIiLCJGb250U2l6ZSI6NywiRm9udE5hbWUiOiJDYWxpYnJpIiwiSXNCb2xkIjpmYWxzZSwiSXNJdGFsaWMiOmZhbHNlLCJJc1VuZGVybGluZWQiOmZhbHNlLCJQYXJlbnRTdHlsZSI6eyIkcmVmIjoiMTU3In19LCJBdXRvU2l6ZSI6MCwiRm9yZWdyb3VuZCI6eyIkaWQiOiI3ODMiLCJDb2xvciI6eyIkaWQiOiI3ODQ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HJlZiI6IjE2MCJ9LCJQYWRkaW5nIjp7IiRyZWYiOiIxNjEifSwiQmFja2dyb3VuZCI6eyIkcmVmIjoiMTYyIn0sIklzVmlzaWJsZSI6dHJ1ZSwiV2lkdGgiOjAuMCwiSGVpZ2h0IjowLjAsIkJvcmRlclN0eWxlIjp7IiRpZCI6Ijc4NSIsIkxpbmVDb2xvciI6bnVsbCwiTGluZVdlaWdodCI6MC4wLCJMaW5lVHlwZSI6MCwiUGFyZW50U3R5bGUiOm51bGx9LCJQYXJlbnRTdHlsZSI6eyIkcmVmIjoiMTU2In19LCJIb3Jpem9udGFsQ29ubmVjdG9yU3R5bGUiOnsiJGlkIjoiNzg2IiwiTGluZUNvbG9yIjp7IiRyZWYiOiIxNjQifSwiTGluZVdlaWdodCI6MS4wLCJMaW5lVHlwZSI6MCwiUGFyZW50U3R5bGUiOnsiJHJlZiI6IjE2MyJ9fSwiVmVydGljYWxDb25uZWN0b3JTdHlsZSI6eyIkaWQiOiI3ODciLCJMaW5lQ29sb3IiOnsiJHJlZiI6IjE2NyJ9LCJMaW5lV2VpZ2h0IjoxLjAsIkxpbmVUeXBlIjowLCJQYXJlbnRTdHlsZSI6eyIkcmVmIjoiMTY2In1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3ODgiLCJNYXJnaW4iOnsiJHJlZiI6IjE3MCJ9LCJQYWRkaW5nIjp7IiRyZWYiOiIxNzEifSwiQmFja2dyb3VuZCI6eyIkcmVmIjoiMTcyIn0sIklzVmlzaWJsZSI6dHJ1ZSwiV2lkdGgiOjAuMCwiSGVpZ2h0IjoxMC4wLCJCb3JkZXJTdHlsZSI6eyIkaWQiOiI3ODkiLCJMaW5lQ29sb3IiOnsiJGlkIjoiNzkwIiwiJHR5cGUiOiJOTFJFLkNvbW1vbi5Eb20uU29saWRDb2xvckJydXNoLCBOTFJFLkNvbW1vbiIsIkNvbG9yIjp7IiRpZCI6Ijc5MSIsIkEiOjI1NSwiUiI6MjU1LCJHIjowLCJCIjowfX0sIkxpbmVXZWlnaHQiOjAuMCwiTGluZVR5cGUiOjAsIlBhcmVudFN0eWxlIjpudWxsfSwiUGFyZW50U3R5bGUiOnsiJHJlZiI6IjE2OSJ9fSwiVGl0bGVTdHlsZSI6eyIkaWQiOiI3OTIiLCJGb250U2V0dGluZ3MiOnsiJGlkIjoiNzkzIiwiRm9udFNpemUiOjcsIkZvbnROYW1lIjoiQ2VudHVyeSBHb3RoaWMiLCJJc0JvbGQiOmZhbHNlLCJJc0l0YWxpYyI6ZmFsc2UsIklzVW5kZXJsaW5lZCI6ZmFsc2UsIlBhcmVudFN0eWxlIjp7IiRyZWYiOiIxNzgifX0sIkF1dG9TaXplIjowLCJGb3JlZ3JvdW5kIjp7IiRpZCI6Ijc5NCIsIkNvbG9yIjp7IiRpZCI6Ijc5NSIsIkEiOjI1NSwiUiI6MjU1LCJHIjoyNTUsIkIiOjI1NX19LCJNYXhXaWR0aCI6NTQuMCwiTWF4SGVpZ2h0IjoiSW5maW5pdHkiLCJTbWFydEZvcmVncm91bmRJc0FjdGl2ZSI6ZmFsc2UsIkhvcml6b250YWxBbGlnbm1lbnQiOjAsIlZlcnRpY2FsQWxpZ25tZW50IjowLCJTbWFydEZvcmVncm91bmQiOm51bGwsIkJhY2tncm91bmRGaWxsVHlwZSI6MCwiTWFyZ2luIjp7IiRyZWYiOiIxODEifSwiUGFkZGluZyI6eyIkcmVmIjoiMTgyIn0sIkJhY2tncm91bmQiOnsiJHJlZiI6IjE4MyJ9LCJJc1Zpc2libGUiOnRydWUsIldpZHRoIjowLjAsIkhlaWdodCI6MC4wLCJCb3JkZXJTdHlsZSI6eyIkaWQiOiI3OTYiLCJMaW5lQ29sb3IiOm51bGwsIkxpbmVXZWlnaHQiOjAuMCwiTGluZVR5cGUiOjAsIlBhcmVudFN0eWxlIjpudWxsfSwiUGFyZW50U3R5bGUiOnsiJHJlZiI6IjE3NyJ9fSwiRGF0ZVN0eWxlIjp7IiRpZCI6Ijc5NyIsIkZvbnRTZXR0aW5ncyI6eyIkaWQiOiI3OTgiLCJGb250U2l6ZSI6NiwiRm9udE5hbWUiOiJDZW50dXJ5IEdvdGhpYyIsIklzQm9sZCI6ZmFsc2UsIklzSXRhbGljIjpmYWxzZSwiSXNVbmRlcmxpbmVkIjpmYWxzZSwiUGFyZW50U3R5bGUiOnsiJHJlZiI6IjE4NSJ9fSwiQXV0b1NpemUiOjAsIkZvcmVncm91bmQiOnsiJHJlZiI6IjE4NiJ9LCJNYXhXaWR0aCI6MjAwLjAsIk1heEhlaWdodCI6IkluZmluaXR5IiwiU21hcnRGb3JlZ3JvdW5kSXNBY3RpdmUiOmZhbHNlLCJIb3Jpem9udGFsQWxpZ25tZW50IjowLCJWZXJ0aWNhbEFsaWdubWVudCI6MCwiU21hcnRGb3JlZ3JvdW5kIjpudWxsLCJCYWNrZ3JvdW5kRmlsbFR5cGUiOjAsIk1hcmdpbiI6eyIkcmVmIjoiMTg4In0sIlBhZGRpbmciOnsiJHJlZiI6IjE4OSJ9LCJCYWNrZ3JvdW5kIjp7IiRyZWYiOiIxOTAifSwiSXNWaXNpYmxlIjp0cnVlLCJXaWR0aCI6MC4wLCJIZWlnaHQiOjAuMCwiQm9yZGVyU3R5bGUiOnsiJGlkIjoiNzk5IiwiTGluZUNvbG9yIjpudWxsLCJMaW5lV2VpZ2h0IjowLjAsIkxpbmVUeXBlIjowLCJQYXJlbnRTdHlsZSI6bnVsbH0sIlBhcmVudFN0eWxlIjp7IiRyZWYiOiIxODQifX0sIkRhdGVGb3JtYXQiOnsiJHJlZiI6IjE5MSJ9LCJXZWVrTnVtYmVyaW5nIjp7IiRpZCI6IjgwMCIsIkZvcm1hdCI6MCwiSXNWaXNpYmxlIjpmYWxzZSwiTGFzdEtub3duVmlzaWJpbGl0eVN0YXRlIjpmYWxzZX0sIklzVmlzaWJsZSI6dHJ1ZSwiUGFyZW50U3R5bGUiOnsiJHJlZiI6IjE0NyJ9fSwiSW5kZXgiOjE0LCJTbWFydER1cmF0aW9uQWN0aXZhdGVkIjpmYWxzZSwiRGF0ZUZvcm1hdCI6eyIkcmVmIjoiMTkxIn0sIldlZWtOdW1iZXJpbmciOnsiJGlkIjoiODAxIiwiRm9ybWF0IjowLCJJc1Zpc2libGUiOmZhbHNlLCJMYXN0S25vd25WaXNpYmlsaXR5U3RhdGUiOmZhbHNlfSwiSWQiOiI1MGRmNGFkZC1hMjlhLTQ5NGMtYmUwZS05ZTg0Njg2NTk4NmIiLCJJbXBvcnRJZCI6bnVsbCwiVGl0bGUiOiJXZWJzaXRlIFRlc3RpbmciLCJOb3RlIjpudWxsLCJIeXBlcmxpbmsiOnsiJGlkIjoiODAyIiwiQWRkcmVzcyI6bnVsbCwiU3ViQWRkcmVzcyI6bnVsbH0sIklzQ2hhbmdlZCI6ZmFsc2UsIklzTmV3Ijp0cnVlfSx7IiRpZCI6IjgwMyIsIkdyb3VwTmFtZSI6IjEzNWE0OTMxLTU0M2UtNGFjMi04MGIzLWVkNzQwYjkwMzU0MiIsIlN0YXJ0RGF0ZSI6IjIwMjQtMTItMzBUMDA6MDA6MDBaIiwiRW5kRGF0ZSI6IjIwMjUtMDItMjNUMjM6NTk6MDBaIiwiUGVyY2VudGFnZUNvbXBsZXRlIjpudWxsLCJTdHlsZSI6eyIkaWQiOiI4MDQiLCJTaGFwZSI6MSwiU2hhcGVUaGlja25lc3MiOjAsIkR1cmF0aW9uRm9ybWF0IjowLCJJbmNsdWRlTm9uV29ya2luZ0RheXNJbkR1cmF0aW9uIjp0cnVlLCJQZXJjZW50YWdlQ29tcGxldGVTdHlsZSI6eyIkaWQiOiI4MDUiLCJGb250U2V0dGluZ3MiOnsiJGlkIjoiODA2IiwiRm9udFNpemUiOjEwLCJGb250TmFtZSI6IkNhbGlicmkiLCJJc0JvbGQiOmZhbHNlLCJJc0l0YWxpYyI6ZmFsc2UsIklzVW5kZXJsaW5lZCI6ZmFsc2UsIlBhcmVudFN0eWxlIjp7IiRyZWYiOiIxNDkifX0sIkF1dG9TaXplIjowLCJGb3JlZ3JvdW5kIjp7IiRyZWYiOiIxNTAifSwiTWF4V2lkdGgiOjIwMC4wLCJNYXhIZWlnaHQiOiJJbmZpbml0eSIsIlNtYXJ0Rm9yZWdyb3VuZElzQWN0aXZlIjpmYWxzZSwiSG9yaXpvbnRhbEFsaWdubWVudCI6MCwiVmVydGljYWxBbGlnbm1lbnQiOjAsIlNtYXJ0Rm9yZWdyb3VuZCI6bnVsbCwiQmFja2dyb3VuZEZpbGxUeXBlIjowLCJNYXJnaW4iOnsiJHJlZiI6IjE1MiJ9LCJQYWRkaW5nIjp7IiRyZWYiOiIxNTMifSwiQmFja2dyb3VuZCI6eyIkcmVmIjoiMTU0In0sIklzVmlzaWJsZSI6dHJ1ZSwiV2lkdGgiOjAuMCwiSGVpZ2h0IjowLjAsIkJvcmRlclN0eWxlIjp7IiRpZCI6IjgwNyIsIkxpbmVDb2xvciI6bnVsbCwiTGluZVdlaWdodCI6MC4wLCJMaW5lVHlwZSI6MCwiUGFyZW50U3R5bGUiOm51bGx9LCJQYXJlbnRTdHlsZSI6eyIkcmVmIjoiMTQ4In19LCJEdXJhdGlvblN0eWxlIjp7IiRpZCI6IjgwOCIsIkZvbnRTZXR0aW5ncyI6eyIkaWQiOiI4MDkiLCJGb250U2l6ZSI6NywiRm9udE5hbWUiOiJDYWxpYnJpIiwiSXNCb2xkIjpmYWxzZSwiSXNJdGFsaWMiOmZhbHNlLCJJc1VuZGVybGluZWQiOmZhbHNlLCJQYXJlbnRTdHlsZSI6eyIkcmVmIjoiMTU3In19LCJBdXRvU2l6ZSI6MCwiRm9yZWdyb3VuZCI6eyIkaWQiOiI4MTAiLCJDb2xvciI6eyIkaWQiOiI4MTE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HJlZiI6IjE2MCJ9LCJQYWRkaW5nIjp7IiRyZWYiOiIxNjEifSwiQmFja2dyb3VuZCI6eyIkcmVmIjoiMTYyIn0sIklzVmlzaWJsZSI6dHJ1ZSwiV2lkdGgiOjAuMCwiSGVpZ2h0IjowLjAsIkJvcmRlclN0eWxlIjp7IiRpZCI6IjgxMiIsIkxpbmVDb2xvciI6bnVsbCwiTGluZVdlaWdodCI6MC4wLCJMaW5lVHlwZSI6MCwiUGFyZW50U3R5bGUiOm51bGx9LCJQYXJlbnRTdHlsZSI6eyIkcmVmIjoiMTU2In19LCJIb3Jpem9udGFsQ29ubmVjdG9yU3R5bGUiOnsiJGlkIjoiODEzIiwiTGluZUNvbG9yIjp7IiRyZWYiOiIxNjQifSwiTGluZVdlaWdodCI6MS4wLCJMaW5lVHlwZSI6MCwiUGFyZW50U3R5bGUiOnsiJHJlZiI6IjE2MyJ9fSwiVmVydGljYWxDb25uZWN0b3JTdHlsZSI6eyIkaWQiOiI4MTQiLCJMaW5lQ29sb3IiOnsiJHJlZiI6IjE2NyJ9LCJMaW5lV2VpZ2h0IjoxLjAsIkxpbmVUeXBlIjowLCJQYXJlbnRTdHlsZSI6eyIkcmVmIjoiMTY2In1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4MTUiLCJNYXJnaW4iOnsiJHJlZiI6IjE3MCJ9LCJQYWRkaW5nIjp7IiRyZWYiOiIxNzEifSwiQmFja2dyb3VuZCI6eyIkaWQiOiI4MTYiLCJDb2xvciI6eyIkaWQiOiI4MTciLCJBIjoyNTUsIlIiOjE3OCwiRyI6MzgsIkIiOjB9fSwiSXNWaXNpYmxlIjp0cnVlLCJXaWR0aCI6MC4wLCJIZWlnaHQiOjEwLjAsIkJvcmRlclN0eWxlIjp7IiRpZCI6IjgxOCIsIkxpbmVDb2xvciI6eyIkaWQiOiI4MTkiLCIkdHlwZSI6Ik5MUkUuQ29tbW9uLkRvbS5Tb2xpZENvbG9yQnJ1c2gsIE5MUkUuQ29tbW9uIiwiQ29sb3IiOnsiJGlkIjoiODIwIiwiQSI6MjU1LCJSIjoyNTUsIkciOjAsIkIiOjB9fSwiTGluZVdlaWdodCI6MC4wLCJMaW5lVHlwZSI6MCwiUGFyZW50U3R5bGUiOm51bGx9LCJQYXJlbnRTdHlsZSI6eyIkcmVmIjoiMTY5In19LCJUaXRsZVN0eWxlIjp7IiRpZCI6IjgyMSIsIkZvbnRTZXR0aW5ncyI6eyIkaWQiOiI4MjIiLCJGb250U2l6ZSI6NywiRm9udE5hbWUiOiJDZW50dXJ5IEdvdGhpYyIsIklzQm9sZCI6ZmFsc2UsIklzSXRhbGljIjpmYWxzZSwiSXNVbmRlcmxpbmVkIjpmYWxzZSwiUGFyZW50U3R5bGUiOnsiJHJlZiI6IjE3OCJ9fSwiQXV0b1NpemUiOjAsIkZvcmVncm91bmQiOnsiJGlkIjoiODIzIiwiQ29sb3IiOnsiJGlkIjoiODI0IiwiQSI6MjU1LCJSIjoyNTUsIkciOjI1NSwiQiI6MjU1fX0sIk1heFdpZHRoIjo1MC44NzUwMzgxNDY5NzI2NTYsIk1heEhlaWdodCI6IkluZmluaXR5IiwiU21hcnRGb3JlZ3JvdW5kSXNBY3RpdmUiOmZhbHNlLCJIb3Jpem9udGFsQWxpZ25tZW50IjowLCJWZXJ0aWNhbEFsaWdubWVudCI6MCwiU21hcnRGb3JlZ3JvdW5kIjpudWxsLCJCYWNrZ3JvdW5kRmlsbFR5cGUiOjAsIk1hcmdpbiI6eyIkcmVmIjoiMTgxIn0sIlBhZGRpbmciOnsiJHJlZiI6IjE4MiJ9LCJCYWNrZ3JvdW5kIjp7IiRyZWYiOiIxODMifSwiSXNWaXNpYmxlIjp0cnVlLCJXaWR0aCI6MC4wLCJIZWlnaHQiOjAuMCwiQm9yZGVyU3R5bGUiOnsiJGlkIjoiODI1IiwiTGluZUNvbG9yIjpudWxsLCJMaW5lV2VpZ2h0IjowLjAsIkxpbmVUeXBlIjowLCJQYXJlbnRTdHlsZSI6bnVsbH0sIlBhcmVudFN0eWxlIjp7IiRyZWYiOiIxNzcifX0sIkRhdGVTdHlsZSI6eyIkaWQiOiI4MjYiLCJGb250U2V0dGluZ3MiOnsiJGlkIjoiODI3IiwiRm9udFNpemUiOjYsIkZvbnROYW1lIjoiQ2VudHVyeSBHb3RoaWMiLCJJc0JvbGQiOmZhbHNlLCJJc0l0YWxpYyI6ZmFsc2UsIklzVW5kZXJsaW5lZCI6ZmFsc2UsIlBhcmVudFN0eWxlIjp7IiRyZWYiOiIxODUifX0sIkF1dG9TaXplIjowLCJGb3JlZ3JvdW5kIjp7IiRyZWYiOiIxODYifSwiTWF4V2lkdGgiOjIwMC4wLCJNYXhIZWlnaHQiOiJJbmZpbml0eSIsIlNtYXJ0Rm9yZWdyb3VuZElzQWN0aXZlIjpmYWxzZSwiSG9yaXpvbnRhbEFsaWdubWVudCI6MCwiVmVydGljYWxBbGlnbm1lbnQiOjAsIlNtYXJ0Rm9yZWdyb3VuZCI6bnVsbCwiQmFja2dyb3VuZEZpbGxUeXBlIjowLCJNYXJnaW4iOnsiJHJlZiI6IjE4OCJ9LCJQYWRkaW5nIjp7IiRyZWYiOiIxODkifSwiQmFja2dyb3VuZCI6eyIkcmVmIjoiMTkwIn0sIklzVmlzaWJsZSI6dHJ1ZSwiV2lkdGgiOjAuMCwiSGVpZ2h0IjowLjAsIkJvcmRlclN0eWxlIjp7IiRpZCI6IjgyOCIsIkxpbmVDb2xvciI6bnVsbCwiTGluZVdlaWdodCI6MC4wLCJMaW5lVHlwZSI6MCwiUGFyZW50U3R5bGUiOm51bGx9LCJQYXJlbnRTdHlsZSI6eyIkcmVmIjoiMTg0In19LCJEYXRlRm9ybWF0Ijp7IiRyZWYiOiIxOTEifSwiV2Vla051bWJlcmluZyI6eyIkaWQiOiI4MjkiLCJGb3JtYXQiOjAsIklzVmlzaWJsZSI6ZmFsc2UsIkxhc3RLbm93blZpc2liaWxpdHlTdGF0ZSI6ZmFsc2V9LCJJc1Zpc2libGUiOnRydWUsIlBhcmVudFN0eWxlIjp7IiRyZWYiOiIxNDcifX0sIkluZGV4IjoxNSwiU21hcnREdXJhdGlvbkFjdGl2YXRlZCI6ZmFsc2UsIkRhdGVGb3JtYXQiOnsiJHJlZiI6IjE5MSJ9LCJXZWVrTnVtYmVyaW5nIjp7IiRpZCI6IjgzMCIsIkZvcm1hdCI6MCwiSXNWaXNpYmxlIjpmYWxzZSwiTGFzdEtub3duVmlzaWJpbGl0eVN0YXRlIjpmYWxzZX0sIklkIjoiZWI5NTQyNzUtYzViNS00YmU1LTkwYmUtZTNkMTdiMGNlOGEzIiwiSW1wb3J0SWQiOm51bGwsIlRpdGxlIjoiT25saW5lIFRlc3RpbmcgIiwiTm90ZSI6bnVsbCwiSHlwZXJsaW5rIjp7IiRpZCI6IjgzMSIsIkFkZHJlc3MiOm51bGwsIlN1YkFkZHJlc3MiOm51bGx9LCJJc0NoYW5nZWQiOmZhbHNlLCJJc05ldyI6dHJ1ZX0seyIkaWQiOiI4MzIiLCJHcm91cE5hbWUiOm51bGwsIlN0YXJ0RGF0ZSI6IjIwMjUtMDEtMTVUMDA6MDA6MDBaIiwiRW5kRGF0ZSI6IjIwMjUtMDQtMDlUMjM6NTk6MDBaIiwiUGVyY2VudGFnZUNvbXBsZXRlIjpudWxsLCJTdHlsZSI6eyIkaWQiOiI4MzMiLCJTaGFwZSI6MSwiU2hhcGVUaGlja25lc3MiOjAsIkR1cmF0aW9uRm9ybWF0IjowLCJJbmNsdWRlTm9uV29ya2luZ0RheXNJbkR1cmF0aW9uIjp0cnVlLCJQZXJjZW50YWdlQ29tcGxldGVTdHlsZSI6eyIkaWQiOiI4MzQiLCJGb250U2V0dGluZ3MiOnsiJGlkIjoiODM1IiwiRm9udFNpemUiOjEwLCJGb250TmFtZSI6IkNhbGlicmkiLCJJc0JvbGQiOmZhbHNlLCJJc0l0YWxpYyI6ZmFsc2UsIklzVW5kZXJsaW5lZCI6ZmFsc2UsIlBhcmVudFN0eWxlIjp7IiRyZWYiOiIxNDkifX0sIkF1dG9TaXplIjowLCJGb3JlZ3JvdW5kIjp7IiRyZWYiOiIxNTAifSwiTWF4V2lkdGgiOjIwMC4wLCJNYXhIZWlnaHQiOiJJbmZpbml0eSIsIlNtYXJ0Rm9yZWdyb3VuZElzQWN0aXZlIjpmYWxzZSwiSG9yaXpvbnRhbEFsaWdubWVudCI6MCwiVmVydGljYWxBbGlnbm1lbnQiOjAsIlNtYXJ0Rm9yZWdyb3VuZCI6bnVsbCwiQmFja2dyb3VuZEZpbGxUeXBlIjowLCJNYXJnaW4iOnsiJHJlZiI6IjE1MiJ9LCJQYWRkaW5nIjp7IiRyZWYiOiIxNTMifSwiQmFja2dyb3VuZCI6eyIkcmVmIjoiMTU0In0sIklzVmlzaWJsZSI6dHJ1ZSwiV2lkdGgiOjAuMCwiSGVpZ2h0IjowLjAsIkJvcmRlclN0eWxlIjp7IiRpZCI6IjgzNiIsIkxpbmVDb2xvciI6bnVsbCwiTGluZVdlaWdodCI6MC4wLCJMaW5lVHlwZSI6MCwiUGFyZW50U3R5bGUiOm51bGx9LCJQYXJlbnRTdHlsZSI6eyIkcmVmIjoiMTQ4In19LCJEdXJhdGlvblN0eWxlIjp7IiRpZCI6IjgzNyIsIkZvbnRTZXR0aW5ncyI6eyIkaWQiOiI4MzgiLCJGb250U2l6ZSI6NywiRm9udE5hbWUiOiJDYWxpYnJpIiwiSXNCb2xkIjpmYWxzZSwiSXNJdGFsaWMiOmZhbHNlLCJJc1VuZGVybGluZWQiOmZhbHNlLCJQYXJlbnRTdHlsZSI6eyIkcmVmIjoiMTU3In19LCJBdXRvU2l6ZSI6MCwiRm9yZWdyb3VuZCI6eyIkaWQiOiI4MzkiLCJDb2xvciI6eyIkaWQiOiI4NDA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HJlZiI6IjE2MCJ9LCJQYWRkaW5nIjp7IiRyZWYiOiIxNjEifSwiQmFja2dyb3VuZCI6eyIkcmVmIjoiMTYyIn0sIklzVmlzaWJsZSI6dHJ1ZSwiV2lkdGgiOjAuMCwiSGVpZ2h0IjowLjAsIkJvcmRlclN0eWxlIjp7IiRpZCI6Ijg0MSIsIkxpbmVDb2xvciI6bnVsbCwiTGluZVdlaWdodCI6MC4wLCJMaW5lVHlwZSI6MCwiUGFyZW50U3R5bGUiOm51bGx9LCJQYXJlbnRTdHlsZSI6eyIkcmVmIjoiMTU2In19LCJIb3Jpem9udGFsQ29ubmVjdG9yU3R5bGUiOnsiJGlkIjoiODQyIiwiTGluZUNvbG9yIjp7IiRyZWYiOiIxNjQifSwiTGluZVdlaWdodCI6Mi4wLCJMaW5lVHlwZSI6MCwiUGFyZW50U3R5bGUiOnsiJHJlZiI6IjE2MyJ9fSwiVmVydGljYWxDb25uZWN0b3JTdHlsZSI6eyIkaWQiOiI4NDMiLCJMaW5lQ29sb3IiOnsiJHJlZiI6IjE2NyJ9LCJMaW5lV2VpZ2h0IjoyLjAsIkxpbmVUeXBlIjowLCJQYXJlbnRTdHlsZSI6eyIkcmVmIjoiMTY2In19LCJNYXJnaW4iOm51bGwsIlN0YXJ0RGF0ZVBvc2l0aW9uIjo0LCJFbmREYXRlUG9zaXRpb24iOjQsIkRhdGVJc1Zpc2libGUiOnRydWUsIlRpdGxlUG9zaXRpb24iOjUsIkR1cmF0aW9uUG9zaXRpb24iOjIsIlBlcmNlbnRhZ2VDb21wbGV0ZWRQb3NpdGlvbiI6NiwiU3BhY2luZyI6NSwiSXNCZWxvd1RpbWViYW5kIjp0cnVlLCJQZXJjZW50YWdlQ29tcGxldGVTaGFwZU9wYWNpdHkiOjM1LCJTaGFwZVN0eWxlIjp7IiRpZCI6Ijg0NCIsIk1hcmdpbiI6eyIkcmVmIjoiMTcwIn0sIlBhZGRpbmciOnsiJHJlZiI6IjE3MSJ9LCJCYWNrZ3JvdW5kIjp7IiRyZWYiOiIxNzIifSwiSXNWaXNpYmxlIjp0cnVlLCJXaWR0aCI6MC4wLCJIZWlnaHQiOjEwLjAsIkJvcmRlclN0eWxlIjp7IiRpZCI6Ijg0NSIsIkxpbmVDb2xvciI6eyIkaWQiOiI4NDYiLCIkdHlwZSI6Ik5MUkUuQ29tbW9uLkRvbS5Tb2xpZENvbG9yQnJ1c2gsIE5MUkUuQ29tbW9uIiwiQ29sb3IiOnsiJGlkIjoiODQ3IiwiQSI6MjU1LCJSIjoyNTUsIkciOjAsIkIiOjB9fSwiTGluZVdlaWdodCI6MC4wLCJMaW5lVHlwZSI6MCwiUGFyZW50U3R5bGUiOm51bGx9LCJQYXJlbnRTdHlsZSI6eyIkcmVmIjoiMTY5In19LCJUaXRsZVN0eWxlIjp7IiRpZCI6Ijg0OCIsIkZvbnRTZXR0aW5ncyI6eyIkaWQiOiI4NDkiLCJGb250U2l6ZSI6NywiRm9udE5hbWUiOiJDZW50dXJ5IEdvdGhpYyIsIklzQm9sZCI6dHJ1ZSwiSXNJdGFsaWMiOmZhbHNlLCJJc1VuZGVybGluZWQiOmZhbHNlLCJQYXJlbnRTdHlsZSI6eyIkcmVmIjoiMTc4In19LCJBdXRvU2l6ZSI6MCwiRm9yZWdyb3VuZCI6eyIkaWQiOiI4NTAiLCJDb2xvciI6eyIkaWQiOiI4NTEiLCJBIjoyNTUsIlIiOjI1NSwiRyI6MTMyLCJCIjozOX19LCJNYXhXaWR0aCI6MjcuMTI1MDQwMDU0MzIxMjg5LCJNYXhIZWlnaHQiOiJJbmZpbml0eSIsIlNtYXJ0Rm9yZWdyb3VuZElzQWN0aXZlIjpmYWxzZSwiSG9yaXpvbnRhbEFsaWdubWVudCI6MCwiVmVydGljYWxBbGlnbm1lbnQiOjAsIlNtYXJ0Rm9yZWdyb3VuZCI6bnVsbCwiQmFja2dyb3VuZEZpbGxUeXBlIjowLCJNYXJnaW4iOnsiJHJlZiI6IjE4MSJ9LCJQYWRkaW5nIjp7IiRyZWYiOiIxODIifSwiQmFja2dyb3VuZCI6eyIkcmVmIjoiMTgzIn0sIklzVmlzaWJsZSI6dHJ1ZSwiV2lkdGgiOjAuMCwiSGVpZ2h0IjowLjAsIkJvcmRlclN0eWxlIjp7IiRpZCI6Ijg1MiIsIkxpbmVDb2xvciI6bnVsbCwiTGluZVdlaWdodCI6MC4wLCJMaW5lVHlwZSI6MCwiUGFyZW50U3R5bGUiOm51bGx9LCJQYXJlbnRTdHlsZSI6eyIkcmVmIjoiMTc3In19LCJEYXRlU3R5bGUiOnsiJGlkIjoiODUzIiwiRm9udFNldHRpbmdzIjp7IiRpZCI6Ijg1NCIsIkZvbnRTaXplIjo2LCJGb250TmFtZSI6IkNlbnR1cnkgR290aGljIiwiSXNCb2xkIjpmYWxzZSwiSXNJdGFsaWMiOmZhbHNlLCJJc1VuZGVybGluZWQiOmZhbHNlLCJQYXJlbnRTdHlsZSI6eyIkcmVmIjoiMTg1In19LCJBdXRvU2l6ZSI6MCwiRm9yZWdyb3VuZCI6eyIkcmVmIjoiMTg2In0sIk1heFdpZHRoIjoyMDAuMCwiTWF4SGVpZ2h0IjoiSW5maW5pdHkiLCJTbWFydEZvcmVncm91bmRJc0FjdGl2ZSI6ZmFsc2UsIkhvcml6b250YWxBbGlnbm1lbnQiOjAsIlZlcnRpY2FsQWxpZ25tZW50IjowLCJTbWFydEZvcmVncm91bmQiOm51bGwsIkJhY2tncm91bmRGaWxsVHlwZSI6MCwiTWFyZ2luIjp7IiRyZWYiOiIxODgifSwiUGFkZGluZyI6eyIkcmVmIjoiMTg5In0sIkJhY2tncm91bmQiOnsiJHJlZiI6IjE5MCJ9LCJJc1Zpc2libGUiOnRydWUsIldpZHRoIjowLjAsIkhlaWdodCI6MC4wLCJCb3JkZXJTdHlsZSI6eyIkaWQiOiI4NTUiLCJMaW5lQ29sb3IiOm51bGwsIkxpbmVXZWlnaHQiOjAuMCwiTGluZVR5cGUiOjAsIlBhcmVudFN0eWxlIjpudWxsfSwiUGFyZW50U3R5bGUiOnsiJHJlZiI6IjE4NCJ9fSwiRGF0ZUZvcm1hdCI6eyIkcmVmIjoiMTkxIn0sIldlZWtOdW1iZXJpbmciOnsiJGlkIjoiODU2IiwiRm9ybWF0IjowLCJJc1Zpc2libGUiOmZhbHNlLCJMYXN0S25vd25WaXNpYmlsaXR5U3RhdGUiOmZhbHNlfSwiSXNWaXNpYmxlIjp0cnVlLCJQYXJlbnRTdHlsZSI6eyIkcmVmIjoiMTQ3In19LCJJbmRleCI6MTYsIlNtYXJ0RHVyYXRpb25BY3RpdmF0ZWQiOmZhbHNlLCJEYXRlRm9ybWF0Ijp7IiRyZWYiOiIxOTEifSwiV2Vla051bWJlcmluZyI6eyIkaWQiOiI4NTciLCJGb3JtYXQiOjAsIklzVmlzaWJsZSI6ZmFsc2UsIkxhc3RLbm93blZpc2liaWxpdHlTdGF0ZSI6ZmFsc2V9LCJJZCI6IjdlZTkzNjdkLTgzZTctNDMxMi1hZGFhLTZkNGJjZjIyMmY3NSIsIkltcG9ydElkIjpudWxsLCJUaXRsZSI6IkNvZGluZyIsIk5vdGUiOm51bGwsIkh5cGVybGluayI6eyIkaWQiOiI4NTgiLCJBZGRyZXNzIjpudWxsLCJTdWJBZGRyZXNzIjpudWxsfSwiSXNDaGFuZ2VkIjpmYWxzZSwiSXNOZXciOnRydWV9LHsiJGlkIjoiODU5IiwiR3JvdXBOYW1lIjpudWxsLCJTdGFydERhdGUiOiIyMDI1LTAzLTI1VDAwOjAwOjAwWiIsIkVuZERhdGUiOiIyMDI1LTA0LTMwVDIzOjU5OjAwWiIsIlBlcmNlbnRhZ2VDb21wbGV0ZSI6bnVsbCwiU3R5bGUiOnsiJGlkIjoiODYwIiwiU2hhcGUiOjEsIlNoYXBlVGhpY2tuZXNzIjowLCJEdXJhdGlvbkZvcm1hdCI6MCwiSW5jbHVkZU5vbldvcmtpbmdEYXlzSW5EdXJhdGlvbiI6dHJ1ZSwiUGVyY2VudGFnZUNvbXBsZXRlU3R5bGUiOnsiJGlkIjoiODYxIiwiRm9udFNldHRpbmdzIjp7IiRpZCI6Ijg2MiIsIkZvbnRTaXplIjoxMCwiRm9udE5hbWUiOiJDYWxpYnJpIiwiSXNCb2xkIjpmYWxzZSwiSXNJdGFsaWMiOmZhbHNlLCJJc1VuZGVybGluZWQiOmZhbHNlLCJQYXJlbnRTdHlsZSI6eyIkcmVmIjoiMTQ5In19LCJBdXRvU2l6ZSI6MCwiRm9yZWdyb3VuZCI6eyIkcmVmIjoiMTUwIn0sIk1heFdpZHRoIjoyMDAuMCwiTWF4SGVpZ2h0IjoiSW5maW5pdHkiLCJTbWFydEZvcmVncm91bmRJc0FjdGl2ZSI6ZmFsc2UsIkhvcml6b250YWxBbGlnbm1lbnQiOjAsIlZlcnRpY2FsQWxpZ25tZW50IjowLCJTbWFydEZvcmVncm91bmQiOm51bGwsIkJhY2tncm91bmRGaWxsVHlwZSI6MCwiTWFyZ2luIjp7IiRyZWYiOiIxNTIifSwiUGFkZGluZyI6eyIkcmVmIjoiMTUzIn0sIkJhY2tncm91bmQiOnsiJHJlZiI6IjE1NCJ9LCJJc1Zpc2libGUiOnRydWUsIldpZHRoIjowLjAsIkhlaWdodCI6MC4wLCJCb3JkZXJTdHlsZSI6eyIkaWQiOiI4NjMiLCJMaW5lQ29sb3IiOm51bGwsIkxpbmVXZWlnaHQiOjAuMCwiTGluZVR5cGUiOjAsIlBhcmVudFN0eWxlIjpudWxsfSwiUGFyZW50U3R5bGUiOnsiJHJlZiI6IjE0OCJ9fSwiRHVyYXRpb25TdHlsZSI6eyIkaWQiOiI4NjQiLCJGb250U2V0dGluZ3MiOnsiJGlkIjoiODY1IiwiRm9udFNpemUiOjcsIkZvbnROYW1lIjoiQ2FsaWJyaSIsIklzQm9sZCI6ZmFsc2UsIklzSXRhbGljIjpmYWxzZSwiSXNVbmRlcmxpbmVkIjpmYWxzZSwiUGFyZW50U3R5bGUiOnsiJHJlZiI6IjE1NyJ9fSwiQXV0b1NpemUiOjAsIkZvcmVncm91bmQiOnsiJGlkIjoiODY2IiwiQ29sb3IiOnsiJGlkIjoiODY3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yZWYiOiIxNjAifSwiUGFkZGluZyI6eyIkcmVmIjoiMTYxIn0sIkJhY2tncm91bmQiOnsiJHJlZiI6IjE2MiJ9LCJJc1Zpc2libGUiOnRydWUsIldpZHRoIjowLjAsIkhlaWdodCI6MC4wLCJCb3JkZXJTdHlsZSI6eyIkaWQiOiI4NjgiLCJMaW5lQ29sb3IiOm51bGwsIkxpbmVXZWlnaHQiOjAuMCwiTGluZVR5cGUiOjAsIlBhcmVudFN0eWxlIjpudWxsfSwiUGFyZW50U3R5bGUiOnsiJHJlZiI6IjE1NiJ9fSwiSG9yaXpvbnRhbENvbm5lY3RvclN0eWxlIjp7IiRpZCI6Ijg2OSIsIkxpbmVDb2xvciI6eyIkcmVmIjoiMTY0In0sIkxpbmVXZWlnaHQiOjEuMCwiTGluZVR5cGUiOjAsIlBhcmVudFN0eWxlIjp7IiRyZWYiOiIxNjMifX0sIlZlcnRpY2FsQ29ubmVjdG9yU3R5bGUiOnsiJGlkIjoiODcwIiwiTGluZUNvbG9yIjp7IiRyZWYiOiIxNjcifSwiTGluZVdlaWdodCI6MS4wLCJMaW5lVHlwZSI6MCwiUGFyZW50U3R5bGUiOnsiJHJlZiI6IjE2NiJ9fSwiTWFyZ2luIjpudWxsLCJTdGFydERhdGVQb3NpdGlvbiI6NCwiRW5kRGF0ZVBvc2l0aW9uIjo0LCJEYXRlSXNWaXNpYmxlIjp0cnVlLCJUaXRsZVBvc2l0aW9uIjo1LCJEdXJhdGlvblBvc2l0aW9uIjoyLCJQZXJjZW50YWdlQ29tcGxldGVkUG9zaXRpb24iOjYsIlNwYWNpbmciOjUsIklzQmVsb3dUaW1lYmFuZCI6dHJ1ZSwiUGVyY2VudGFnZUNvbXBsZXRlU2hhcGVPcGFjaXR5IjozNSwiU2hhcGVTdHlsZSI6eyIkaWQiOiI4NzEiLCJNYXJnaW4iOnsiJHJlZiI6IjE3MCJ9LCJQYWRkaW5nIjp7IiRyZWYiOiIxNzEifSwiQmFja2dyb3VuZCI6eyIkaWQiOiI4NzIiLCJDb2xvciI6eyIkaWQiOiI4NzMiLCJBIjoyNTUsIlIiOjE3OCwiRyI6MzgsIkIiOjB9fSwiSXNWaXNpYmxlIjp0cnVlLCJXaWR0aCI6MC4wLCJIZWlnaHQiOjEwLjAsIkJvcmRlclN0eWxlIjp7IiRpZCI6Ijg3NCIsIkxpbmVDb2xvciI6eyIkaWQiOiI4NzUiLCIkdHlwZSI6Ik5MUkUuQ29tbW9uLkRvbS5Tb2xpZENvbG9yQnJ1c2gsIE5MUkUuQ29tbW9uIiwiQ29sb3IiOnsiJGlkIjoiODc2IiwiQSI6MjU1LCJSIjoyNTUsIkciOjAsIkIiOjB9fSwiTGluZVdlaWdodCI6MC4wLCJMaW5lVHlwZSI6MCwiUGFyZW50U3R5bGUiOm51bGx9LCJQYXJlbnRTdHlsZSI6eyIkcmVmIjoiMTY5In19LCJUaXRsZVN0eWxlIjp7IiRpZCI6Ijg3NyIsIkZvbnRTZXR0aW5ncyI6eyIkaWQiOiI4NzgiLCJGb250U2l6ZSI6NywiRm9udE5hbWUiOiJDZW50dXJ5IEdvdGhpYyIsIklzQm9sZCI6ZmFsc2UsIklzSXRhbGljIjpmYWxzZSwiSXNVbmRlcmxpbmVkIjpmYWxzZSwiUGFyZW50U3R5bGUiOnsiJHJlZiI6IjE3OCJ9fSwiQXV0b1NpemUiOjAsIkZvcmVncm91bmQiOnsiJHJlZiI6IjE3OSJ9LCJNYXhXaWR0aCI6NTIuNSwiTWF4SGVpZ2h0IjoiSW5maW5pdHkiLCJTbWFydEZvcmVncm91bmRJc0FjdGl2ZSI6ZmFsc2UsIkhvcml6b250YWxBbGlnbm1lbnQiOjAsIlZlcnRpY2FsQWxpZ25tZW50IjowLCJTbWFydEZvcmVncm91bmQiOm51bGwsIkJhY2tncm91bmRGaWxsVHlwZSI6MCwiTWFyZ2luIjp7IiRyZWYiOiIxODEifSwiUGFkZGluZyI6eyIkcmVmIjoiMTgyIn0sIkJhY2tncm91bmQiOnsiJHJlZiI6IjE4MyJ9LCJJc1Zpc2libGUiOnRydWUsIldpZHRoIjowLjAsIkhlaWdodCI6MC4wLCJCb3JkZXJTdHlsZSI6eyIkaWQiOiI4NzkiLCJMaW5lQ29sb3IiOm51bGwsIkxpbmVXZWlnaHQiOjAuMCwiTGluZVR5cGUiOjAsIlBhcmVudFN0eWxlIjpudWxsfSwiUGFyZW50U3R5bGUiOnsiJHJlZiI6IjE3NyJ9fSwiRGF0ZVN0eWxlIjp7IiRpZCI6Ijg4MCIsIkZvbnRTZXR0aW5ncyI6eyIkaWQiOiI4ODEiLCJGb250U2l6ZSI6NiwiRm9udE5hbWUiOiJDZW50dXJ5IEdvdGhpYyIsIklzQm9sZCI6ZmFsc2UsIklzSXRhbGljIjpmYWxzZSwiSXNVbmRlcmxpbmVkIjpmYWxzZSwiUGFyZW50U3R5bGUiOnsiJHJlZiI6IjE4NSJ9fSwiQXV0b1NpemUiOjAsIkZvcmVncm91bmQiOnsiJHJlZiI6IjE4NiJ9LCJNYXhXaWR0aCI6MjAwLjAsIk1heEhlaWdodCI6IkluZmluaXR5IiwiU21hcnRGb3JlZ3JvdW5kSXNBY3RpdmUiOmZhbHNlLCJIb3Jpem9udGFsQWxpZ25tZW50IjowLCJWZXJ0aWNhbEFsaWdubWVudCI6MCwiU21hcnRGb3JlZ3JvdW5kIjpudWxsLCJCYWNrZ3JvdW5kRmlsbFR5cGUiOjAsIk1hcmdpbiI6eyIkcmVmIjoiMTg4In0sIlBhZGRpbmciOnsiJHJlZiI6IjE4OSJ9LCJCYWNrZ3JvdW5kIjp7IiRyZWYiOiIxOTAifSwiSXNWaXNpYmxlIjp0cnVlLCJXaWR0aCI6MC4wLCJIZWlnaHQiOjAuMCwiQm9yZGVyU3R5bGUiOnsiJGlkIjoiODgyIiwiTGluZUNvbG9yIjpudWxsLCJMaW5lV2VpZ2h0IjowLjAsIkxpbmVUeXBlIjowLCJQYXJlbnRTdHlsZSI6bnVsbH0sIlBhcmVudFN0eWxlIjp7IiRyZWYiOiIxODQifX0sIkRhdGVGb3JtYXQiOnsiJHJlZiI6IjE5MSJ9LCJXZWVrTnVtYmVyaW5nIjp7IiRpZCI6Ijg4MyIsIkZvcm1hdCI6MCwiSXNWaXNpYmxlIjpmYWxzZSwiTGFzdEtub3duVmlzaWJpbGl0eVN0YXRlIjpmYWxzZX0sIklzVmlzaWJsZSI6dHJ1ZSwiUGFyZW50U3R5bGUiOnsiJHJlZiI6IjE0NyJ9fSwiSW5kZXgiOjE3LCJTbWFydER1cmF0aW9uQWN0aXZhdGVkIjpmYWxzZSwiRGF0ZUZvcm1hdCI6eyIkcmVmIjoiMTkxIn0sIldlZWtOdW1iZXJpbmciOnsiJGlkIjoiODg0IiwiRm9ybWF0IjowLCJJc1Zpc2libGUiOmZhbHNlLCJMYXN0S25vd25WaXNpYmlsaXR5U3RhdGUiOmZhbHNlfSwiSWQiOiJlNWI2MmQ2OC00ZGFmLTRjODItODE3ZS02NGIxZWU3Mzk0YWMiLCJJbXBvcnRJZCI6bnVsbCwiVGl0bGUiOiJTeXN0ZW0gVGVzdGluZyAiLCJOb3RlIjpudWxsLCJIeXBlcmxpbmsiOnsiJGlkIjoiODg1IiwiQWRkcmVzcyI6bnVsbCwiU3ViQWRkcmVzcyI6bnVsbH0sIklzQ2hhbmdlZCI6ZmFsc2UsIklzTmV3Ijp0cnVlfSx7IiRpZCI6Ijg4NiIsIkdyb3VwTmFtZSI6bnVsbCwiU3RhcnREYXRlIjoiMjAyNS0wNC0wMVQwMDowMDowMFoiLCJFbmREYXRlIjoiMjAyNS0wNS0yN1QyMzo1OTowMFoiLCJQZXJjZW50YWdlQ29tcGxldGUiOm51bGwsIlN0eWxlIjp7IiRpZCI6Ijg4NyIsIlNoYXBlIjoxLCJTaGFwZVRoaWNrbmVzcyI6MCwiRHVyYXRpb25Gb3JtYXQiOjAsIkluY2x1ZGVOb25Xb3JraW5nRGF5c0luRHVyYXRpb24iOnRydWUsIlBlcmNlbnRhZ2VDb21wbGV0ZVN0eWxlIjp7IiRpZCI6Ijg4OCIsIkZvbnRTZXR0aW5ncyI6eyIkaWQiOiI4ODkiLCJGb250U2l6ZSI6MTAsIkZvbnROYW1lIjoiQ2FsaWJyaSIsIklzQm9sZCI6ZmFsc2UsIklzSXRhbGljIjpmYWxzZSwiSXNVbmRlcmxpbmVkIjpmYWxzZSwiUGFyZW50U3R5bGUiOnsiJHJlZiI6IjE0OSJ9fSwiQXV0b1NpemUiOjAsIkZvcmVncm91bmQiOnsiJHJlZiI6IjE1MCJ9LCJNYXhXaWR0aCI6MjAwLjAsIk1heEhlaWdodCI6IkluZmluaXR5IiwiU21hcnRGb3JlZ3JvdW5kSXNBY3RpdmUiOmZhbHNlLCJIb3Jpem9udGFsQWxpZ25tZW50IjowLCJWZXJ0aWNhbEFsaWdubWVudCI6MCwiU21hcnRGb3JlZ3JvdW5kIjpudWxsLCJCYWNrZ3JvdW5kRmlsbFR5cGUiOjAsIk1hcmdpbiI6eyIkcmVmIjoiMTUyIn0sIlBhZGRpbmciOnsiJHJlZiI6IjE1MyJ9LCJCYWNrZ3JvdW5kIjp7IiRyZWYiOiIxNTQifSwiSXNWaXNpYmxlIjp0cnVlLCJXaWR0aCI6MC4wLCJIZWlnaHQiOjAuMCwiQm9yZGVyU3R5bGUiOnsiJGlkIjoiODkwIiwiTGluZUNvbG9yIjpudWxsLCJMaW5lV2VpZ2h0IjowLjAsIkxpbmVUeXBlIjowLCJQYXJlbnRTdHlsZSI6bnVsbH0sIlBhcmVudFN0eWxlIjp7IiRyZWYiOiIxNDgifX0sIkR1cmF0aW9uU3R5bGUiOnsiJGlkIjoiODkxIiwiRm9udFNldHRpbmdzIjp7IiRpZCI6Ijg5MiIsIkZvbnRTaXplIjo3LCJGb250TmFtZSI6IkNhbGlicmkiLCJJc0JvbGQiOmZhbHNlLCJJc0l0YWxpYyI6ZmFsc2UsIklzVW5kZXJsaW5lZCI6ZmFsc2UsIlBhcmVudFN0eWxlIjp7IiRyZWYiOiIxNTcifX0sIkF1dG9TaXplIjowLCJGb3JlZ3JvdW5kIjp7IiRpZCI6Ijg5MyIsIkNvbG9yIjp7IiRpZCI6Ijg5N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cmVmIjoiMTYwIn0sIlBhZGRpbmciOnsiJHJlZiI6IjE2MSJ9LCJCYWNrZ3JvdW5kIjp7IiRyZWYiOiIxNjIifSwiSXNWaXNpYmxlIjp0cnVlLCJXaWR0aCI6MC4wLCJIZWlnaHQiOjAuMCwiQm9yZGVyU3R5bGUiOnsiJGlkIjoiODk1IiwiTGluZUNvbG9yIjpudWxsLCJMaW5lV2VpZ2h0IjowLjAsIkxpbmVUeXBlIjowLCJQYXJlbnRTdHlsZSI6bnVsbH0sIlBhcmVudFN0eWxlIjp7IiRyZWYiOiIxNTYifX0sIkhvcml6b250YWxDb25uZWN0b3JTdHlsZSI6eyIkaWQiOiI4OTYiLCJMaW5lQ29sb3IiOnsiJHJlZiI6IjE2NCJ9LCJMaW5lV2VpZ2h0IjoxLjAsIkxpbmVUeXBlIjowLCJQYXJlbnRTdHlsZSI6eyIkcmVmIjoiMTYzIn19LCJWZXJ0aWNhbENvbm5lY3RvclN0eWxlIjp7IiRpZCI6Ijg5NyIsIkxpbmVDb2xvciI6eyIkcmVmIjoiMTY3In0sIkxpbmVXZWlnaHQiOjEuMCwiTGluZVR5cGUiOjAsIlBhcmVudFN0eWxlIjp7IiRyZWYiOiIxNjYifX0sIk1hcmdpbiI6bnVsbCwiU3RhcnREYXRlUG9zaXRpb24iOjQsIkVuZERhdGVQb3NpdGlvbiI6NCwiRGF0ZUlzVmlzaWJsZSI6dHJ1ZSwiVGl0bGVQb3NpdGlvbiI6NSwiRHVyYXRpb25Qb3NpdGlvbiI6MiwiUGVyY2VudGFnZUNvbXBsZXRlZFBvc2l0aW9uIjo2LCJTcGFjaW5nIjo1LCJJc0JlbG93VGltZWJhbmQiOnRydWUsIlBlcmNlbnRhZ2VDb21wbGV0ZVNoYXBlT3BhY2l0eSI6MzUsIlNoYXBlU3R5bGUiOnsiJGlkIjoiODk4IiwiTWFyZ2luIjp7IiRyZWYiOiIxNzAifSwiUGFkZGluZyI6eyIkcmVmIjoiMTcxIn0sIkJhY2tncm91bmQiOnsiJHJlZiI6IjE3MiJ9LCJJc1Zpc2libGUiOnRydWUsIldpZHRoIjowLjAsIkhlaWdodCI6MTAuMCwiQm9yZGVyU3R5bGUiOnsiJGlkIjoiODk5IiwiTGluZUNvbG9yIjp7IiRpZCI6IjkwMCIsIiR0eXBlIjoiTkxSRS5Db21tb24uRG9tLlNvbGlkQ29sb3JCcnVzaCwgTkxSRS5Db21tb24iLCJDb2xvciI6eyIkaWQiOiI5MDEiLCJBIjoyNTUsIlIiOjI1NSwiRyI6MCwiQiI6MH19LCJMaW5lV2VpZ2h0IjowLjAsIkxpbmVUeXBlIjowLCJQYXJlbnRTdHlsZSI6bnVsbH0sIlBhcmVudFN0eWxlIjp7IiRyZWYiOiIxNjkifX0sIlRpdGxlU3R5bGUiOnsiJGlkIjoiOTAyIiwiRm9udFNldHRpbmdzIjp7IiRpZCI6IjkwMyIsIkZvbnRTaXplIjo3LCJGb250TmFtZSI6IkNlbnR1cnkgR290aGljIiwiSXNCb2xkIjpmYWxzZSwiSXNJdGFsaWMiOmZhbHNlLCJJc1VuZGVybGluZWQiOmZhbHNlLCJQYXJlbnRTdHlsZSI6eyIkcmVmIjoiMTc4In19LCJBdXRvU2l6ZSI6MCwiRm9yZWdyb3VuZCI6eyIkcmVmIjoiMTc5In0sIk1heFdpZHRoIjo0My44NzUwMzgxNDY5NzI2NTYsIk1heEhlaWdodCI6IkluZmluaXR5IiwiU21hcnRGb3JlZ3JvdW5kSXNBY3RpdmUiOmZhbHNlLCJIb3Jpem9udGFsQWxpZ25tZW50IjowLCJWZXJ0aWNhbEFsaWdubWVudCI6MCwiU21hcnRGb3JlZ3JvdW5kIjpudWxsLCJCYWNrZ3JvdW5kRmlsbFR5cGUiOjAsIk1hcmdpbiI6eyIkcmVmIjoiMTgxIn0sIlBhZGRpbmciOnsiJHJlZiI6IjE4MiJ9LCJCYWNrZ3JvdW5kIjp7IiRyZWYiOiIxODMifSwiSXNWaXNpYmxlIjp0cnVlLCJXaWR0aCI6MC4wLCJIZWlnaHQiOjAuMCwiQm9yZGVyU3R5bGUiOnsiJGlkIjoiOTA0IiwiTGluZUNvbG9yIjpudWxsLCJMaW5lV2VpZ2h0IjowLjAsIkxpbmVUeXBlIjowLCJQYXJlbnRTdHlsZSI6bnVsbH0sIlBhcmVudFN0eWxlIjp7IiRyZWYiOiIxNzcifX0sIkRhdGVTdHlsZSI6eyIkaWQiOiI5MDUiLCJGb250U2V0dGluZ3MiOnsiJGlkIjoiOTA2IiwiRm9udFNpemUiOjYsIkZvbnROYW1lIjoiQ2VudHVyeSBHb3RoaWMiLCJJc0JvbGQiOmZhbHNlLCJJc0l0YWxpYyI6ZmFsc2UsIklzVW5kZXJsaW5lZCI6ZmFsc2UsIlBhcmVudFN0eWxlIjp7IiRyZWYiOiIxODUifX0sIkF1dG9TaXplIjowLCJGb3JlZ3JvdW5kIjp7IiRyZWYiOiIxODYifSwiTWF4V2lkdGgiOjIwMC4wLCJNYXhIZWlnaHQiOiJJbmZpbml0eSIsIlNtYXJ0Rm9yZWdyb3VuZElzQWN0aXZlIjpmYWxzZSwiSG9yaXpvbnRhbEFsaWdubWVudCI6MCwiVmVydGljYWxBbGlnbm1lbnQiOjAsIlNtYXJ0Rm9yZWdyb3VuZCI6bnVsbCwiQmFja2dyb3VuZEZpbGxUeXBlIjowLCJNYXJnaW4iOnsiJHJlZiI6IjE4OCJ9LCJQYWRkaW5nIjp7IiRyZWYiOiIxODkifSwiQmFja2dyb3VuZCI6eyIkcmVmIjoiMTkwIn0sIklzVmlzaWJsZSI6dHJ1ZSwiV2lkdGgiOjAuMCwiSGVpZ2h0IjowLjAsIkJvcmRlclN0eWxlIjp7IiRpZCI6IjkwNyIsIkxpbmVDb2xvciI6bnVsbCwiTGluZVdlaWdodCI6MC4wLCJMaW5lVHlwZSI6MCwiUGFyZW50U3R5bGUiOm51bGx9LCJQYXJlbnRTdHlsZSI6eyIkcmVmIjoiMTg0In19LCJEYXRlRm9ybWF0Ijp7IiRyZWYiOiIxOTEifSwiV2Vla051bWJlcmluZyI6eyIkaWQiOiI5MDgiLCJGb3JtYXQiOjAsIklzVmlzaWJsZSI6ZmFsc2UsIkxhc3RLbm93blZpc2liaWxpdHlTdGF0ZSI6ZmFsc2V9LCJJc1Zpc2libGUiOnRydWUsIlBhcmVudFN0eWxlIjp7IiRyZWYiOiIxNDcifX0sIkluZGV4IjoxOCwiU21hcnREdXJhdGlvbkFjdGl2YXRlZCI6ZmFsc2UsIkRhdGVGb3JtYXQiOnsiJHJlZiI6IjE5MSJ9LCJXZWVrTnVtYmVyaW5nIjp7IiRpZCI6IjkwOSIsIkZvcm1hdCI6MCwiSXNWaXNpYmxlIjpmYWxzZSwiTGFzdEtub3duVmlzaWJpbGl0eVN0YXRlIjpmYWxzZX0sIklkIjoiZDk0NTcyOGUtOTZlOC00NDUzLTliM2MtMDE4YzJiZThhODY5IiwiSW1wb3J0SWQiOm51bGwsIlRpdGxlIjoiU3RhYmlsaXphdGlvbiAiLCJOb3RlIjpudWxsLCJIeXBlcmxpbmsiOnsiJGlkIjoiOTEwIiwiQWRkcmVzcyI6bnVsbCwiU3ViQWRkcmVzcyI6bnVsbH0sIklzQ2hhbmdlZCI6ZmFsc2UsIklzTmV3Ijp0cnVlfSx7IiRpZCI6IjkxMSIsIkdyb3VwTmFtZSI6IjkyMDlmMjUwLTg2ODMtNDkyMS1iMzViLWJjZmE5YzIyNWUwYyIsIlN0YXJ0RGF0ZSI6IjIwMjUtMDEtMjlUMDA6MDA6MDBaIiwiRW5kRGF0ZSI6IjIwMjUtMDQtMTVUMjM6NTk6MDBaIiwiUGVyY2VudGFnZUNvbXBsZXRlIjpudWxsLCJTdHlsZSI6eyIkaWQiOiI5MTIiLCJTaGFwZSI6MSwiU2hhcGVUaGlja25lc3MiOjAsIkR1cmF0aW9uRm9ybWF0IjowLCJJbmNsdWRlTm9uV29ya2luZ0RheXNJbkR1cmF0aW9uIjp0cnVlLCJQZXJjZW50YWdlQ29tcGxldGVTdHlsZSI6eyIkaWQiOiI5MTMiLCJGb250U2V0dGluZ3MiOnsiJGlkIjoiOTE0IiwiRm9udFNpemUiOjEwLCJGb250TmFtZSI6IkNhbGlicmkiLCJJc0JvbGQiOmZhbHNlLCJJc0l0YWxpYyI6ZmFsc2UsIklzVW5kZXJsaW5lZCI6ZmFsc2UsIlBhcmVudFN0eWxlIjp7IiRyZWYiOiIxNDkifX0sIkF1dG9TaXplIjowLCJGb3JlZ3JvdW5kIjp7IiRyZWYiOiIxNTAifSwiTWF4V2lkdGgiOjIwMC4wLCJNYXhIZWlnaHQiOiJJbmZpbml0eSIsIlNtYXJ0Rm9yZWdyb3VuZElzQWN0aXZlIjpmYWxzZSwiSG9yaXpvbnRhbEFsaWdubWVudCI6MCwiVmVydGljYWxBbGlnbm1lbnQiOjAsIlNtYXJ0Rm9yZWdyb3VuZCI6bnVsbCwiQmFja2dyb3VuZEZpbGxUeXBlIjowLCJNYXJnaW4iOnsiJHJlZiI6IjE1MiJ9LCJQYWRkaW5nIjp7IiRyZWYiOiIxNTMifSwiQmFja2dyb3VuZCI6eyIkcmVmIjoiMTU0In0sIklzVmlzaWJsZSI6dHJ1ZSwiV2lkdGgiOjAuMCwiSGVpZ2h0IjowLjAsIkJvcmRlclN0eWxlIjp7IiRpZCI6IjkxNSIsIkxpbmVDb2xvciI6bnVsbCwiTGluZVdlaWdodCI6MC4wLCJMaW5lVHlwZSI6MCwiUGFyZW50U3R5bGUiOm51bGx9LCJQYXJlbnRTdHlsZSI6eyIkcmVmIjoiMTQ4In19LCJEdXJhdGlvblN0eWxlIjp7IiRpZCI6IjkxNiIsIkZvbnRTZXR0aW5ncyI6eyIkaWQiOiI5MTciLCJGb250U2l6ZSI6NywiRm9udE5hbWUiOiJDYWxpYnJpIiwiSXNCb2xkIjpmYWxzZSwiSXNJdGFsaWMiOmZhbHNlLCJJc1VuZGVybGluZWQiOmZhbHNlLCJQYXJlbnRTdHlsZSI6eyIkcmVmIjoiMTU3In19LCJBdXRvU2l6ZSI6MCwiRm9yZWdyb3VuZCI6eyIkaWQiOiI5MTgiLCJDb2xvciI6eyIkaWQiOiI5MTk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HJlZiI6IjE2MCJ9LCJQYWRkaW5nIjp7IiRyZWYiOiIxNjEifSwiQmFja2dyb3VuZCI6eyIkcmVmIjoiMTYyIn0sIklzVmlzaWJsZSI6dHJ1ZSwiV2lkdGgiOjAuMCwiSGVpZ2h0IjowLjAsIkJvcmRlclN0eWxlIjp7IiRpZCI6IjkyMCIsIkxpbmVDb2xvciI6bnVsbCwiTGluZVdlaWdodCI6MC4wLCJMaW5lVHlwZSI6MCwiUGFyZW50U3R5bGUiOm51bGx9LCJQYXJlbnRTdHlsZSI6eyIkcmVmIjoiMTU2In19LCJIb3Jpem9udGFsQ29ubmVjdG9yU3R5bGUiOnsiJGlkIjoiOTIxIiwiTGluZUNvbG9yIjp7IiRyZWYiOiIxNjQifSwiTGluZVdlaWdodCI6MS4wLCJMaW5lVHlwZSI6MCwiUGFyZW50U3R5bGUiOnsiJHJlZiI6IjE2MyJ9fSwiVmVydGljYWxDb25uZWN0b3JTdHlsZSI6eyIkaWQiOiI5MjIiLCJMaW5lQ29sb3IiOnsiJHJlZiI6IjE2NyJ9LCJMaW5lV2VpZ2h0IjoxLjAsIkxpbmVUeXBlIjowLCJQYXJlbnRTdHlsZSI6eyIkcmVmIjoiMTY2In1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5MjMiLCJNYXJnaW4iOnsiJHJlZiI6IjE3MCJ9LCJQYWRkaW5nIjp7IiRyZWYiOiIxNzEifSwiQmFja2dyb3VuZCI6eyIkaWQiOiI5MjQiLCJDb2xvciI6eyIkaWQiOiI5MjUiLCJBIjoyNTUsIlIiOjE3OCwiRyI6MzgsIkIiOjB9fSwiSXNWaXNpYmxlIjp0cnVlLCJXaWR0aCI6MC4wLCJIZWlnaHQiOjEwLjAsIkJvcmRlclN0eWxlIjp7IiRpZCI6IjkyNiIsIkxpbmVDb2xvciI6eyIkaWQiOiI5MjciLCIkdHlwZSI6Ik5MUkUuQ29tbW9uLkRvbS5Tb2xpZENvbG9yQnJ1c2gsIE5MUkUuQ29tbW9uIiwiQ29sb3IiOnsiJGlkIjoiOTI4IiwiQSI6MjU1LCJSIjoyNTUsIkciOjAsIkIiOjB9fSwiTGluZVdlaWdodCI6MC4wLCJMaW5lVHlwZSI6MCwiUGFyZW50U3R5bGUiOm51bGx9LCJQYXJlbnRTdHlsZSI6eyIkcmVmIjoiMTY5In19LCJUaXRsZVN0eWxlIjp7IiRpZCI6IjkyOSIsIkZvbnRTZXR0aW5ncyI6eyIkaWQiOiI5MzAiLCJGb250U2l6ZSI6NywiRm9udE5hbWUiOiJDZW50dXJ5IEdvdGhpYyIsIklzQm9sZCI6ZmFsc2UsIklzSXRhbGljIjpmYWxzZSwiSXNVbmRlcmxpbmVkIjpmYWxzZSwiUGFyZW50U3R5bGUiOnsiJHJlZiI6IjE3OCJ9fSwiQXV0b1NpemUiOjAsIkZvcmVncm91bmQiOnsiJGlkIjoiOTMxIiwiQ29sb3IiOnsiJGlkIjoiOTMyIiwiQSI6MjU1LCJSIjoyNTUsIkciOjI1NSwiQiI6MjU1fX0sIk1heFdpZHRoIjo4NC41LCJNYXhIZWlnaHQiOiJJbmZpbml0eSIsIlNtYXJ0Rm9yZWdyb3VuZElzQWN0aXZlIjpmYWxzZSwiSG9yaXpvbnRhbEFsaWdubWVudCI6MCwiVmVydGljYWxBbGlnbm1lbnQiOjAsIlNtYXJ0Rm9yZWdyb3VuZCI6bnVsbCwiQmFja2dyb3VuZEZpbGxUeXBlIjowLCJNYXJnaW4iOnsiJHJlZiI6IjE4MSJ9LCJQYWRkaW5nIjp7IiRyZWYiOiIxODIifSwiQmFja2dyb3VuZCI6eyIkcmVmIjoiMTgzIn0sIklzVmlzaWJsZSI6dHJ1ZSwiV2lkdGgiOjAuMCwiSGVpZ2h0IjowLjAsIkJvcmRlclN0eWxlIjp7IiRpZCI6IjkzMyIsIkxpbmVDb2xvciI6bnVsbCwiTGluZVdlaWdodCI6MC4wLCJMaW5lVHlwZSI6MCwiUGFyZW50U3R5bGUiOm51bGx9LCJQYXJlbnRTdHlsZSI6eyIkcmVmIjoiMTc3In19LCJEYXRlU3R5bGUiOnsiJGlkIjoiOTM0IiwiRm9udFNldHRpbmdzIjp7IiRpZCI6IjkzNSIsIkZvbnRTaXplIjo2LCJGb250TmFtZSI6IkNlbnR1cnkgR290aGljIiwiSXNCb2xkIjpmYWxzZSwiSXNJdGFsaWMiOmZhbHNlLCJJc1VuZGVybGluZWQiOmZhbHNlLCJQYXJlbnRTdHlsZSI6eyIkcmVmIjoiMTg1In19LCJBdXRvU2l6ZSI6MCwiRm9yZWdyb3VuZCI6eyIkcmVmIjoiMTg2In0sIk1heFdpZHRoIjoyMDAuMCwiTWF4SGVpZ2h0IjoiSW5maW5pdHkiLCJTbWFydEZvcmVncm91bmRJc0FjdGl2ZSI6ZmFsc2UsIkhvcml6b250YWxBbGlnbm1lbnQiOjAsIlZlcnRpY2FsQWxpZ25tZW50IjowLCJTbWFydEZvcmVncm91bmQiOm51bGwsIkJhY2tncm91bmRGaWxsVHlwZSI6MCwiTWFyZ2luIjp7IiRyZWYiOiIxODgifSwiUGFkZGluZyI6eyIkcmVmIjoiMTg5In0sIkJhY2tncm91bmQiOnsiJHJlZiI6IjE5MCJ9LCJJc1Zpc2libGUiOnRydWUsIldpZHRoIjowLjAsIkhlaWdodCI6MC4wLCJCb3JkZXJTdHlsZSI6eyIkaWQiOiI5MzYiLCJMaW5lQ29sb3IiOm51bGwsIkxpbmVXZWlnaHQiOjAuMCwiTGluZVR5cGUiOjAsIlBhcmVudFN0eWxlIjpudWxsfSwiUGFyZW50U3R5bGUiOnsiJHJlZiI6IjE4NCJ9fSwiRGF0ZUZvcm1hdCI6eyIkcmVmIjoiMTkxIn0sIldlZWtOdW1iZXJpbmciOnsiJGlkIjoiOTM3IiwiRm9ybWF0IjowLCJJc1Zpc2libGUiOmZhbHNlLCJMYXN0S25vd25WaXNpYmlsaXR5U3RhdGUiOmZhbHNlfSwiSXNWaXNpYmxlIjp0cnVlLCJQYXJlbnRTdHlsZSI6eyIkcmVmIjoiMTQ3In19LCJJbmRleCI6MTksIlNtYXJ0RHVyYXRpb25BY3RpdmF0ZWQiOmZhbHNlLCJEYXRlRm9ybWF0Ijp7IiRyZWYiOiIxOTEifSwiV2Vla051bWJlcmluZyI6eyIkaWQiOiI5MzgiLCJGb3JtYXQiOjAsIklzVmlzaWJsZSI6ZmFsc2UsIkxhc3RLbm93blZpc2liaWxpdHlTdGF0ZSI6ZmFsc2V9LCJJZCI6ImM5YjhiNDljLTQzODMtNDY4My1iNGFhLTE0YjY1NjYyOTY4NiIsIkltcG9ydElkIjpudWxsLCJUaXRsZSI6IlBlcmZvcm1hbmNlIEVuaGFuY2luZyIsIk5vdGUiOm51bGwsIkh5cGVybGluayI6eyIkaWQiOiI5MzkiLCJBZGRyZXNzIjpudWxsLCJTdWJBZGRyZXNzIjpudWxsfSwiSXNDaGFuZ2VkIjpmYWxzZSwiSXNOZXciOnRydWV9LHsiJGlkIjoiOTQwIiwiR3JvdXBOYW1lIjoiOTIwOWYyNTAtODY4My00OTIxLWIzNWItYmNmYTljMjI1ZTBjIiwiU3RhcnREYXRlIjoiMjAyNS0wNC0xOVQwMDowMDowMFoiLCJFbmREYXRlIjoiMjAyNS0wNy0xOVQyMzo1OTowMFoiLCJQZXJjZW50YWdlQ29tcGxldGUiOm51bGwsIlN0eWxlIjp7IiRpZCI6Ijk0MSIsIlNoYXBlIjoxLCJTaGFwZVRoaWNrbmVzcyI6MCwiRHVyYXRpb25Gb3JtYXQiOjAsIkluY2x1ZGVOb25Xb3JraW5nRGF5c0luRHVyYXRpb24iOnRydWUsIlBlcmNlbnRhZ2VDb21wbGV0ZVN0eWxlIjp7IiRpZCI6Ijk0MiIsIkZvbnRTZXR0aW5ncyI6eyIkaWQiOiI5NDMiLCJGb250U2l6ZSI6MTAsIkZvbnROYW1lIjoiQ2FsaWJyaSIsIklzQm9sZCI6ZmFsc2UsIklzSXRhbGljIjpmYWxzZSwiSXNVbmRlcmxpbmVkIjpmYWxzZSwiUGFyZW50U3R5bGUiOnsiJHJlZiI6IjE0OSJ9fSwiQXV0b1NpemUiOjAsIkZvcmVncm91bmQiOnsiJHJlZiI6IjE1MCJ9LCJNYXhXaWR0aCI6MjAwLjAsIk1heEhlaWdodCI6IkluZmluaXR5IiwiU21hcnRGb3JlZ3JvdW5kSXNBY3RpdmUiOmZhbHNlLCJIb3Jpem9udGFsQWxpZ25tZW50IjowLCJWZXJ0aWNhbEFsaWdubWVudCI6MCwiU21hcnRGb3JlZ3JvdW5kIjpudWxsLCJCYWNrZ3JvdW5kRmlsbFR5cGUiOjAsIk1hcmdpbiI6eyIkcmVmIjoiMTUyIn0sIlBhZGRpbmciOnsiJHJlZiI6IjE1MyJ9LCJCYWNrZ3JvdW5kIjp7IiRyZWYiOiIxNTQifSwiSXNWaXNpYmxlIjp0cnVlLCJXaWR0aCI6MC4wLCJIZWlnaHQiOjAuMCwiQm9yZGVyU3R5bGUiOnsiJGlkIjoiOTQ0IiwiTGluZUNvbG9yIjpudWxsLCJMaW5lV2VpZ2h0IjowLjAsIkxpbmVUeXBlIjowLCJQYXJlbnRTdHlsZSI6bnVsbH0sIlBhcmVudFN0eWxlIjp7IiRyZWYiOiIxNDgifX0sIkR1cmF0aW9uU3R5bGUiOnsiJGlkIjoiOTQ1IiwiRm9udFNldHRpbmdzIjp7IiRpZCI6Ijk0NiIsIkZvbnRTaXplIjo3LCJGb250TmFtZSI6IkNhbGlicmkiLCJJc0JvbGQiOmZhbHNlLCJJc0l0YWxpYyI6ZmFsc2UsIklzVW5kZXJsaW5lZCI6ZmFsc2UsIlBhcmVudFN0eWxlIjp7IiRyZWYiOiIxNTcifX0sIkF1dG9TaXplIjowLCJGb3JlZ3JvdW5kIjp7IiRpZCI6Ijk0NyIsIkNvbG9yIjp7IiRpZCI6Ijk0O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cmVmIjoiMTYwIn0sIlBhZGRpbmciOnsiJHJlZiI6IjE2MSJ9LCJCYWNrZ3JvdW5kIjp7IiRyZWYiOiIxNjIifSwiSXNWaXNpYmxlIjp0cnVlLCJXaWR0aCI6MC4wLCJIZWlnaHQiOjAuMCwiQm9yZGVyU3R5bGUiOnsiJGlkIjoiOTQ5IiwiTGluZUNvbG9yIjpudWxsLCJMaW5lV2VpZ2h0IjowLjAsIkxpbmVUeXBlIjowLCJQYXJlbnRTdHlsZSI6bnVsbH0sIlBhcmVudFN0eWxlIjp7IiRyZWYiOiIxNTYifX0sIkhvcml6b250YWxDb25uZWN0b3JTdHlsZSI6eyIkaWQiOiI5NTAiLCJMaW5lQ29sb3IiOnsiJHJlZiI6IjE2NCJ9LCJMaW5lV2VpZ2h0IjoyLjAsIkxpbmVUeXBlIjowLCJQYXJlbnRTdHlsZSI6eyIkcmVmIjoiMTYzIn19LCJWZXJ0aWNhbENvbm5lY3RvclN0eWxlIjp7IiRpZCI6Ijk1MSIsIkxpbmVDb2xvciI6eyIkcmVmIjoiMTY3In0sIkxpbmVXZWlnaHQiOjIuMCwiTGluZVR5cGUiOjAsIlBhcmVudFN0eWxlIjp7IiRyZWYiOiIxNjYifX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k1MiIsIk1hcmdpbiI6eyIkcmVmIjoiMTcwIn0sIlBhZGRpbmciOnsiJHJlZiI6IjE3MSJ9LCJCYWNrZ3JvdW5kIjp7IiRyZWYiOiIxNzIifSwiSXNWaXNpYmxlIjp0cnVlLCJXaWR0aCI6MC4wLCJIZWlnaHQiOjEwLjAsIkJvcmRlclN0eWxlIjp7IiRpZCI6Ijk1MyIsIkxpbmVDb2xvciI6eyIkaWQiOiI5NTQiLCIkdHlwZSI6Ik5MUkUuQ29tbW9uLkRvbS5Tb2xpZENvbG9yQnJ1c2gsIE5MUkUuQ29tbW9uIiwiQ29sb3IiOnsiJGlkIjoiOTU1IiwiQSI6MjU1LCJSIjoyNTUsIkciOjAsIkIiOjB9fSwiTGluZVdlaWdodCI6MC4wLCJMaW5lVHlwZSI6MCwiUGFyZW50U3R5bGUiOm51bGx9LCJQYXJlbnRTdHlsZSI6eyIkcmVmIjoiMTY5In19LCJUaXRsZVN0eWxlIjp7IiRpZCI6Ijk1NiIsIkZvbnRTZXR0aW5ncyI6eyIkaWQiOiI5NTciLCJGb250U2l6ZSI6NywiRm9udE5hbWUiOiJDZW50dXJ5IEdvdGhpYyIsIklzQm9sZCI6ZmFsc2UsIklzSXRhbGljIjpmYWxzZSwiSXNVbmRlcmxpbmVkIjpmYWxzZSwiUGFyZW50U3R5bGUiOnsiJHJlZiI6IjE3OCJ9fSwiQXV0b1NpemUiOjAsIkZvcmVncm91bmQiOnsiJGlkIjoiOTU4IiwiQ29sb3IiOnsiJGlkIjoiOTU5IiwiQSI6MjU1LCJSIjoyNTUsIkciOjI1NSwiQiI6MjU1fX0sIk1heFdpZHRoIjo4My4yNSwiTWF4SGVpZ2h0IjoiSW5maW5pdHkiLCJTbWFydEZvcmVncm91bmRJc0FjdGl2ZSI6ZmFsc2UsIkhvcml6b250YWxBbGlnbm1lbnQiOjAsIlZlcnRpY2FsQWxpZ25tZW50IjowLCJTbWFydEZvcmVncm91bmQiOm51bGwsIkJhY2tncm91bmRGaWxsVHlwZSI6MCwiTWFyZ2luIjp7IiRyZWYiOiIxODEifSwiUGFkZGluZyI6eyIkcmVmIjoiMTgyIn0sIkJhY2tncm91bmQiOnsiJHJlZiI6IjE4MyJ9LCJJc1Zpc2libGUiOnRydWUsIldpZHRoIjowLjAsIkhlaWdodCI6MC4wLCJCb3JkZXJTdHlsZSI6eyIkaWQiOiI5NjAiLCJMaW5lQ29sb3IiOm51bGwsIkxpbmVXZWlnaHQiOjAuMCwiTGluZVR5cGUiOjAsIlBhcmVudFN0eWxlIjpudWxsfSwiUGFyZW50U3R5bGUiOnsiJHJlZiI6IjE3NyJ9fSwiRGF0ZVN0eWxlIjp7IiRpZCI6Ijk2MSIsIkZvbnRTZXR0aW5ncyI6eyIkaWQiOiI5NjIiLCJGb250U2l6ZSI6NiwiRm9udE5hbWUiOiJDZW50dXJ5IEdvdGhpYyIsIklzQm9sZCI6ZmFsc2UsIklzSXRhbGljIjpmYWxzZSwiSXNVbmRlcmxpbmVkIjpmYWxzZSwiUGFyZW50U3R5bGUiOnsiJHJlZiI6IjE4NSJ9fSwiQXV0b1NpemUiOjAsIkZvcmVncm91bmQiOnsiJHJlZiI6IjE4NiJ9LCJNYXhXaWR0aCI6MjAwLjAsIk1heEhlaWdodCI6IkluZmluaXR5IiwiU21hcnRGb3JlZ3JvdW5kSXNBY3RpdmUiOmZhbHNlLCJIb3Jpem9udGFsQWxpZ25tZW50IjowLCJWZXJ0aWNhbEFsaWdubWVudCI6MCwiU21hcnRGb3JlZ3JvdW5kIjpudWxsLCJCYWNrZ3JvdW5kRmlsbFR5cGUiOjAsIk1hcmdpbiI6eyIkcmVmIjoiMTg4In0sIlBhZGRpbmciOnsiJHJlZiI6IjE4OSJ9LCJCYWNrZ3JvdW5kIjp7IiRyZWYiOiIxOTAifSwiSXNWaXNpYmxlIjp0cnVlLCJXaWR0aCI6MC4wLCJIZWlnaHQiOjAuMCwiQm9yZGVyU3R5bGUiOnsiJGlkIjoiOTYzIiwiTGluZUNvbG9yIjpudWxsLCJMaW5lV2VpZ2h0IjowLjAsIkxpbmVUeXBlIjowLCJQYXJlbnRTdHlsZSI6bnVsbH0sIlBhcmVudFN0eWxlIjp7IiRyZWYiOiIxODQifX0sIkRhdGVGb3JtYXQiOnsiJHJlZiI6IjE5MSJ9LCJXZWVrTnVtYmVyaW5nIjp7IiRpZCI6Ijk2NCIsIkZvcm1hdCI6MCwiSXNWaXNpYmxlIjpmYWxzZSwiTGFzdEtub3duVmlzaWJpbGl0eVN0YXRlIjpmYWxzZX0sIklzVmlzaWJsZSI6dHJ1ZSwiUGFyZW50U3R5bGUiOnsiJHJlZiI6IjE0NyJ9fSwiSW5kZXgiOjIwLCJTbWFydER1cmF0aW9uQWN0aXZhdGVkIjpmYWxzZSwiRGF0ZUZvcm1hdCI6eyIkcmVmIjoiMTkxIn0sIldlZWtOdW1iZXJpbmciOnsiJGlkIjoiOTY1IiwiRm9ybWF0IjowLCJJc1Zpc2libGUiOmZhbHNlLCJMYXN0S25vd25WaXNpYmlsaXR5U3RhdGUiOmZhbHNlfSwiSWQiOiJlMGJmNTY5Yy02Nzg1LTQyMjUtYTM3ZC0zZWY4NjM5ZDEyZTEiLCJJbXBvcnRJZCI6bnVsbCwiVGl0bGUiOiJJbnRlZ3JhdGlvbiB3aXRoIFdlYnNpdGUiLCJOb3RlIjpudWxsLCJIeXBlcmxpbmsiOnsiJGlkIjoiOTY2IiwiQWRkcmVzcyI6bnVsbCwiU3ViQWRkcmVzcyI6bnVsbH0sIklzQ2hhbmdlZCI6ZmFsc2UsIklzTmV3Ijp0cnVlfSx7IiRpZCI6Ijk2NyIsIkdyb3VwTmFtZSI6bnVsbCwiU3RhcnREYXRlIjoiMjAyNS0wNi0xNFQwMDowMDowMFoiLCJFbmREYXRlIjoiMjAyNS0wNy0wM1QyMzo1OTowMFoiLCJQZXJjZW50YWdlQ29tcGxldGUiOm51bGwsIlN0eWxlIjp7IiRpZCI6Ijk2OCIsIlNoYXBlIjoxLCJTaGFwZVRoaWNrbmVzcyI6MCwiRHVyYXRpb25Gb3JtYXQiOjAsIkluY2x1ZGVOb25Xb3JraW5nRGF5c0luRHVyYXRpb24iOnRydWUsIlBlcmNlbnRhZ2VDb21wbGV0ZVN0eWxlIjp7IiRpZCI6Ijk2OSIsIkZvbnRTZXR0aW5ncyI6eyIkaWQiOiI5NzAiLCJGb250U2l6ZSI6MTAsIkZvbnROYW1lIjoiQ2FsaWJyaSIsIklzQm9sZCI6ZmFsc2UsIklzSXRhbGljIjpmYWxzZSwiSXNVbmRlcmxpbmVkIjpmYWxzZSwiUGFyZW50U3R5bGUiOnsiJHJlZiI6IjE0OSJ9fSwiQXV0b1NpemUiOjAsIkZvcmVncm91bmQiOnsiJHJlZiI6IjE1MCJ9LCJNYXhXaWR0aCI6MjAwLjAsIk1heEhlaWdodCI6IkluZmluaXR5IiwiU21hcnRGb3JlZ3JvdW5kSXNBY3RpdmUiOmZhbHNlLCJIb3Jpem9udGFsQWxpZ25tZW50IjowLCJWZXJ0aWNhbEFsaWdubWVudCI6MCwiU21hcnRGb3JlZ3JvdW5kIjpudWxsLCJCYWNrZ3JvdW5kRmlsbFR5cGUiOjAsIk1hcmdpbiI6eyIkcmVmIjoiMTUyIn0sIlBhZGRpbmciOnsiJHJlZiI6IjE1MyJ9LCJCYWNrZ3JvdW5kIjp7IiRyZWYiOiIxNTQifSwiSXNWaXNpYmxlIjp0cnVlLCJXaWR0aCI6MC4wLCJIZWlnaHQiOjAuMCwiQm9yZGVyU3R5bGUiOnsiJGlkIjoiOTcxIiwiTGluZUNvbG9yIjpudWxsLCJMaW5lV2VpZ2h0IjowLjAsIkxpbmVUeXBlIjowLCJQYXJlbnRTdHlsZSI6bnVsbH0sIlBhcmVudFN0eWxlIjp7IiRyZWYiOiIxNDgifX0sIkR1cmF0aW9uU3R5bGUiOnsiJGlkIjoiOTcyIiwiRm9udFNldHRpbmdzIjp7IiRpZCI6Ijk3MyIsIkZvbnRTaXplIjo3LCJGb250TmFtZSI6IkNhbGlicmkiLCJJc0JvbGQiOmZhbHNlLCJJc0l0YWxpYyI6ZmFsc2UsIklzVW5kZXJsaW5lZCI6ZmFsc2UsIlBhcmVudFN0eWxlIjp7IiRyZWYiOiIxNTcifX0sIkF1dG9TaXplIjowLCJGb3JlZ3JvdW5kIjp7IiRpZCI6Ijk3NCIsIkNvbG9yIjp7IiRpZCI6Ijk3N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cmVmIjoiMTYwIn0sIlBhZGRpbmciOnsiJHJlZiI6IjE2MSJ9LCJCYWNrZ3JvdW5kIjp7IiRyZWYiOiIxNjIifSwiSXNWaXNpYmxlIjp0cnVlLCJXaWR0aCI6MC4wLCJIZWlnaHQiOjAuMCwiQm9yZGVyU3R5bGUiOnsiJGlkIjoiOTc2IiwiTGluZUNvbG9yIjpudWxsLCJMaW5lV2VpZ2h0IjowLjAsIkxpbmVUeXBlIjowLCJQYXJlbnRTdHlsZSI6bnVsbH0sIlBhcmVudFN0eWxlIjp7IiRyZWYiOiIxNTYifX0sIkhvcml6b250YWxDb25uZWN0b3JTdHlsZSI6eyIkaWQiOiI5NzciLCJMaW5lQ29sb3IiOnsiJHJlZiI6IjE2NCJ9LCJMaW5lV2VpZ2h0IjoxLjAsIkxpbmVUeXBlIjowLCJQYXJlbnRTdHlsZSI6eyIkcmVmIjoiMTYzIn19LCJWZXJ0aWNhbENvbm5lY3RvclN0eWxlIjp7IiRpZCI6Ijk3OCIsIkxpbmVDb2xvciI6eyIkcmVmIjoiMTY3In0sIkxpbmVXZWlnaHQiOjEuMCwiTGluZVR5cGUiOjAsIlBhcmVudFN0eWxlIjp7IiRyZWYiOiIxNjYifX0sIk1hcmdpbiI6bnVsbCwiU3RhcnREYXRlUG9zaXRpb24iOjQsIkVuZERhdGVQb3NpdGlvbiI6NCwiRGF0ZUlzVmlzaWJsZSI6dHJ1ZSwiVGl0bGVQb3NpdGlvbiI6NSwiRHVyYXRpb25Qb3NpdGlvbiI6MiwiUGVyY2VudGFnZUNvbXBsZXRlZFBvc2l0aW9uIjo2LCJTcGFjaW5nIjo1LCJJc0JlbG93VGltZWJhbmQiOnRydWUsIlBlcmNlbnRhZ2VDb21wbGV0ZVNoYXBlT3BhY2l0eSI6MzUsIlNoYXBlU3R5bGUiOnsiJGlkIjoiOTc5IiwiTWFyZ2luIjp7IiRyZWYiOiIxNzAifSwiUGFkZGluZyI6eyIkcmVmIjoiMTcxIn0sIkJhY2tncm91bmQiOnsiJGlkIjoiOTgwIiwiQ29sb3IiOnsiJGlkIjoiOTgxIiwiQSI6MjU1LCJSIjoxNzgsIkciOjM4LCJCIjowfX0sIklzVmlzaWJsZSI6dHJ1ZSwiV2lkdGgiOjAuMCwiSGVpZ2h0IjoxMC4wLCJCb3JkZXJTdHlsZSI6eyIkaWQiOiI5ODIiLCJMaW5lQ29sb3IiOnsiJGlkIjoiOTgzIiwiJHR5cGUiOiJOTFJFLkNvbW1vbi5Eb20uU29saWRDb2xvckJydXNoLCBOTFJFLkNvbW1vbiIsIkNvbG9yIjp7IiRpZCI6Ijk4NCIsIkEiOjI1NSwiUiI6MjU1LCJHIjowLCJCIjowfX0sIkxpbmVXZWlnaHQiOjAuMCwiTGluZVR5cGUiOjAsIlBhcmVudFN0eWxlIjpudWxsfSwiUGFyZW50U3R5bGUiOnsiJHJlZiI6IjE2OSJ9fSwiVGl0bGVTdHlsZSI6eyIkaWQiOiI5ODUiLCJGb250U2V0dGluZ3MiOnsiJGlkIjoiOTg2IiwiRm9udFNpemUiOjcsIkZvbnROYW1lIjoiQ2VudHVyeSBHb3RoaWMiLCJJc0JvbGQiOmZhbHNlLCJJc0l0YWxpYyI6ZmFsc2UsIklzVW5kZXJsaW5lZCI6ZmFsc2UsIlBhcmVudFN0eWxlIjp7IiRyZWYiOiIxNzgifX0sIkF1dG9TaXplIjowLCJGb3JlZ3JvdW5kIjp7IiRyZWYiOiIxNzkifSwiTWF4V2lkdGgiOjg4Ljc1LCJNYXhIZWlnaHQiOiJJbmZpbml0eSIsIlNtYXJ0Rm9yZWdyb3VuZElzQWN0aXZlIjpmYWxzZSwiSG9yaXpvbnRhbEFsaWdubWVudCI6MCwiVmVydGljYWxBbGlnbm1lbnQiOjAsIlNtYXJ0Rm9yZWdyb3VuZCI6bnVsbCwiQmFja2dyb3VuZEZpbGxUeXBlIjowLCJNYXJnaW4iOnsiJHJlZiI6IjE4MSJ9LCJQYWRkaW5nIjp7IiRyZWYiOiIxODIifSwiQmFja2dyb3VuZCI6eyIkcmVmIjoiMTgzIn0sIklzVmlzaWJsZSI6dHJ1ZSwiV2lkdGgiOjAuMCwiSGVpZ2h0IjowLjAsIkJvcmRlclN0eWxlIjp7IiRpZCI6Ijk4NyIsIkxpbmVDb2xvciI6bnVsbCwiTGluZVdlaWdodCI6MC4wLCJMaW5lVHlwZSI6MCwiUGFyZW50U3R5bGUiOm51bGx9LCJQYXJlbnRTdHlsZSI6eyIkcmVmIjoiMTc3In19LCJEYXRlU3R5bGUiOnsiJGlkIjoiOTg4IiwiRm9udFNldHRpbmdzIjp7IiRpZCI6Ijk4OSIsIkZvbnRTaXplIjo2LCJGb250TmFtZSI6IkNlbnR1cnkgR290aGljIiwiSXNCb2xkIjpmYWxzZSwiSXNJdGFsaWMiOmZhbHNlLCJJc1VuZGVybGluZWQiOmZhbHNlLCJQYXJlbnRTdHlsZSI6eyIkcmVmIjoiMTg1In19LCJBdXRvU2l6ZSI6MCwiRm9yZWdyb3VuZCI6eyIkcmVmIjoiMTg2In0sIk1heFdpZHRoIjoyMDAuMCwiTWF4SGVpZ2h0IjoiSW5maW5pdHkiLCJTbWFydEZvcmVncm91bmRJc0FjdGl2ZSI6ZmFsc2UsIkhvcml6b250YWxBbGlnbm1lbnQiOjAsIlZlcnRpY2FsQWxpZ25tZW50IjowLCJTbWFydEZvcmVncm91bmQiOm51bGwsIkJhY2tncm91bmRGaWxsVHlwZSI6MCwiTWFyZ2luIjp7IiRyZWYiOiIxODgifSwiUGFkZGluZyI6eyIkcmVmIjoiMTg5In0sIkJhY2tncm91bmQiOnsiJHJlZiI6IjE5MCJ9LCJJc1Zpc2libGUiOnRydWUsIldpZHRoIjowLjAsIkhlaWdodCI6MC4wLCJCb3JkZXJTdHlsZSI6eyIkaWQiOiI5OTAiLCJMaW5lQ29sb3IiOm51bGwsIkxpbmVXZWlnaHQiOjAuMCwiTGluZVR5cGUiOjAsIlBhcmVudFN0eWxlIjpudWxsfSwiUGFyZW50U3R5bGUiOnsiJHJlZiI6IjE4NCJ9fSwiRGF0ZUZvcm1hdCI6eyIkcmVmIjoiMTkxIn0sIldlZWtOdW1iZXJpbmciOnsiJGlkIjoiOTkxIiwiRm9ybWF0IjowLCJJc1Zpc2libGUiOmZhbHNlLCJMYXN0S25vd25WaXNpYmlsaXR5U3RhdGUiOmZhbHNlfSwiSXNWaXNpYmxlIjp0cnVlLCJQYXJlbnRTdHlsZSI6eyIkcmVmIjoiMTQ3In19LCJJbmRleCI6MjEsIlNtYXJ0RHVyYXRpb25BY3RpdmF0ZWQiOmZhbHNlLCJEYXRlRm9ybWF0Ijp7IiRyZWYiOiIxOTEifSwiV2Vla051bWJlcmluZyI6eyIkaWQiOiI5OTIiLCJGb3JtYXQiOjAsIklzVmlzaWJsZSI6ZmFsc2UsIkxhc3RLbm93blZpc2liaWxpdHlTdGF0ZSI6ZmFsc2V9LCJJZCI6ImMwYzA1NWFkLTE3MjYtNGZkYy1iZjIxLTNjZjc2MmI0NDcwZCIsIkltcG9ydElkIjpudWxsLCJUaXRsZSI6IlVzZXIgQWNjZXB0YW5jZSBUZXN0aW5nICIsIk5vdGUiOm51bGwsIkh5cGVybGluayI6eyIkaWQiOiI5OTMiLCJBZGRyZXNzIjpudWxsLCJTdWJBZGRyZXNzIjpudWxsfSwiSXNDaGFuZ2VkIjpmYWxzZSwiSXNOZXciOnRydWV9LHsiJGlkIjoiOTk0IiwiR3JvdXBOYW1lIjpudWxsLCJTdGFydERhdGUiOiIyMDI1LTA3LTAyVDAwOjAwOjAwWiIsIkVuZERhdGUiOiIyMDI1LTA3LTI1VDIzOjU5OjAwWiIsIlBlcmNlbnRhZ2VDb21wbGV0ZSI6bnVsbCwiU3R5bGUiOnsiJGlkIjoiOTk1IiwiU2hhcGUiOjEsIlNoYXBlVGhpY2tuZXNzIjowLCJEdXJhdGlvbkZvcm1hdCI6MCwiSW5jbHVkZU5vbldvcmtpbmdEYXlzSW5EdXJhdGlvbiI6dHJ1ZSwiUGVyY2VudGFnZUNvbXBsZXRlU3R5bGUiOnsiJGlkIjoiOTk2IiwiRm9udFNldHRpbmdzIjp7IiRpZCI6Ijk5NyIsIkZvbnRTaXplIjoxMCwiRm9udE5hbWUiOiJDYWxpYnJpIiwiSXNCb2xkIjpmYWxzZSwiSXNJdGFsaWMiOmZhbHNlLCJJc1VuZGVybGluZWQiOmZhbHNlLCJQYXJlbnRTdHlsZSI6eyIkcmVmIjoiMTQ5In19LCJBdXRvU2l6ZSI6MCwiRm9yZWdyb3VuZCI6eyIkcmVmIjoiMTUwIn0sIk1heFdpZHRoIjoyMDAuMCwiTWF4SGVpZ2h0IjoiSW5maW5pdHkiLCJTbWFydEZvcmVncm91bmRJc0FjdGl2ZSI6ZmFsc2UsIkhvcml6b250YWxBbGlnbm1lbnQiOjAsIlZlcnRpY2FsQWxpZ25tZW50IjowLCJTbWFydEZvcmVncm91bmQiOm51bGwsIkJhY2tncm91bmRGaWxsVHlwZSI6MCwiTWFyZ2luIjp7IiRyZWYiOiIxNTIifSwiUGFkZGluZyI6eyIkcmVmIjoiMTUzIn0sIkJhY2tncm91bmQiOnsiJHJlZiI6IjE1NCJ9LCJJc1Zpc2libGUiOnRydWUsIldpZHRoIjowLjAsIkhlaWdodCI6MC4wLCJCb3JkZXJTdHlsZSI6eyIkaWQiOiI5OTgiLCJMaW5lQ29sb3IiOm51bGwsIkxpbmVXZWlnaHQiOjAuMCwiTGluZVR5cGUiOjAsIlBhcmVudFN0eWxlIjpudWxsfSwiUGFyZW50U3R5bGUiOnsiJHJlZiI6IjE0OCJ9fSwiRHVyYXRpb25TdHlsZSI6eyIkaWQiOiI5OTkiLCJGb250U2V0dGluZ3MiOnsiJGlkIjoiMTAwMCIsIkZvbnRTaXplIjo3LCJGb250TmFtZSI6IkNhbGlicmkiLCJJc0JvbGQiOmZhbHNlLCJJc0l0YWxpYyI6ZmFsc2UsIklzVW5kZXJsaW5lZCI6ZmFsc2UsIlBhcmVudFN0eWxlIjp7IiRyZWYiOiIxNTcifX0sIkF1dG9TaXplIjowLCJGb3JlZ3JvdW5kIjp7IiRpZCI6IjEwMDEiLCJDb2xvciI6eyIkaWQiOiIxMDAy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yZWYiOiIxNjAifSwiUGFkZGluZyI6eyIkcmVmIjoiMTYxIn0sIkJhY2tncm91bmQiOnsiJHJlZiI6IjE2MiJ9LCJJc1Zpc2libGUiOnRydWUsIldpZHRoIjowLjAsIkhlaWdodCI6MC4wLCJCb3JkZXJTdHlsZSI6eyIkaWQiOiIxMDAzIiwiTGluZUNvbG9yIjpudWxsLCJMaW5lV2VpZ2h0IjowLjAsIkxpbmVUeXBlIjowLCJQYXJlbnRTdHlsZSI6bnVsbH0sIlBhcmVudFN0eWxlIjp7IiRyZWYiOiIxNTYifX0sIkhvcml6b250YWxDb25uZWN0b3JTdHlsZSI6eyIkaWQiOiIxMDA0IiwiTGluZUNvbG9yIjp7IiRyZWYiOiIxNjQifSwiTGluZVdlaWdodCI6MS4wLCJMaW5lVHlwZSI6MCwiUGFyZW50U3R5bGUiOnsiJHJlZiI6IjE2MyJ9fSwiVmVydGljYWxDb25uZWN0b3JTdHlsZSI6eyIkaWQiOiIxMDA1IiwiTGluZUNvbG9yIjp7IiRyZWYiOiIxNjcifSwiTGluZVdlaWdodCI6MS4wLCJMaW5lVHlwZSI6MCwiUGFyZW50U3R5bGUiOnsiJHJlZiI6IjE2NiJ9fSwiTWFyZ2luIjpudWxsLCJTdGFydERhdGVQb3NpdGlvbiI6NCwiRW5kRGF0ZVBvc2l0aW9uIjo0LCJEYXRlSXNWaXNpYmxlIjp0cnVlLCJUaXRsZVBvc2l0aW9uIjo1LCJEdXJhdGlvblBvc2l0aW9uIjoyLCJQZXJjZW50YWdlQ29tcGxldGVkUG9zaXRpb24iOjYsIlNwYWNpbmciOjUsIklzQmVsb3dUaW1lYmFuZCI6dHJ1ZSwiUGVyY2VudGFnZUNvbXBsZXRlU2hhcGVPcGFjaXR5IjozNSwiU2hhcGVTdHlsZSI6eyIkaWQiOiIxMDA2IiwiTWFyZ2luIjp7IiRyZWYiOiIxNzAifSwiUGFkZGluZyI6eyIkcmVmIjoiMTcxIn0sIkJhY2tncm91bmQiOnsiJHJlZiI6IjE3MiJ9LCJJc1Zpc2libGUiOnRydWUsIldpZHRoIjowLjAsIkhlaWdodCI6MTAuMCwiQm9yZGVyU3R5bGUiOnsiJGlkIjoiMTAwNyIsIkxpbmVDb2xvciI6eyIkaWQiOiIxMDA4IiwiJHR5cGUiOiJOTFJFLkNvbW1vbi5Eb20uU29saWRDb2xvckJydXNoLCBOTFJFLkNvbW1vbiIsIkNvbG9yIjp7IiRpZCI6IjEwMDkiLCJBIjoyNTUsIlIiOjI1NSwiRyI6MCwiQiI6MH19LCJMaW5lV2VpZ2h0IjowLjAsIkxpbmVUeXBlIjowLCJQYXJlbnRTdHlsZSI6bnVsbH0sIlBhcmVudFN0eWxlIjp7IiRyZWYiOiIxNjkifX0sIlRpdGxlU3R5bGUiOnsiJGlkIjoiMTAxMCIsIkZvbnRTZXR0aW5ncyI6eyIkaWQiOiIxMDExIiwiRm9udFNpemUiOjcsIkZvbnROYW1lIjoiQ2VudHVyeSBHb3RoaWMiLCJJc0JvbGQiOmZhbHNlLCJJc0l0YWxpYyI6ZmFsc2UsIklzVW5kZXJsaW5lZCI6ZmFsc2UsIlBhcmVudFN0eWxlIjp7IiRyZWYiOiIxNzgifX0sIkF1dG9TaXplIjowLCJGb3JlZ3JvdW5kIjp7IiRyZWYiOiIxNzkifSwiTWF4V2lkdGgiOjU3Ljc1LCJNYXhIZWlnaHQiOiJJbmZpbml0eSIsIlNtYXJ0Rm9yZWdyb3VuZElzQWN0aXZlIjpmYWxzZSwiSG9yaXpvbnRhbEFsaWdubWVudCI6MCwiVmVydGljYWxBbGlnbm1lbnQiOjAsIlNtYXJ0Rm9yZWdyb3VuZCI6bnVsbCwiQmFja2dyb3VuZEZpbGxUeXBlIjowLCJNYXJnaW4iOnsiJHJlZiI6IjE4MSJ9LCJQYWRkaW5nIjp7IiRyZWYiOiIxODIifSwiQmFja2dyb3VuZCI6eyIkcmVmIjoiMTgzIn0sIklzVmlzaWJsZSI6dHJ1ZSwiV2lkdGgiOjAuMCwiSGVpZ2h0IjowLjAsIkJvcmRlclN0eWxlIjp7IiRpZCI6IjEwMTIiLCJMaW5lQ29sb3IiOm51bGwsIkxpbmVXZWlnaHQiOjAuMCwiTGluZVR5cGUiOjAsIlBhcmVudFN0eWxlIjpudWxsfSwiUGFyZW50U3R5bGUiOnsiJHJlZiI6IjE3NyJ9fSwiRGF0ZVN0eWxlIjp7IiRpZCI6IjEwMTMiLCJGb250U2V0dGluZ3MiOnsiJGlkIjoiMTAxNCIsIkZvbnRTaXplIjo2LCJGb250TmFtZSI6IkNlbnR1cnkgR290aGljIiwiSXNCb2xkIjpmYWxzZSwiSXNJdGFsaWMiOmZhbHNlLCJJc1VuZGVybGluZWQiOmZhbHNlLCJQYXJlbnRTdHlsZSI6eyIkcmVmIjoiMTg1In19LCJBdXRvU2l6ZSI6MCwiRm9yZWdyb3VuZCI6eyIkcmVmIjoiMTg2In0sIk1heFdpZHRoIjoyMDAuMCwiTWF4SGVpZ2h0IjoiSW5maW5pdHkiLCJTbWFydEZvcmVncm91bmRJc0FjdGl2ZSI6ZmFsc2UsIkhvcml6b250YWxBbGlnbm1lbnQiOjAsIlZlcnRpY2FsQWxpZ25tZW50IjowLCJTbWFydEZvcmVncm91bmQiOm51bGwsIkJhY2tncm91bmRGaWxsVHlwZSI6MCwiTWFyZ2luIjp7IiRyZWYiOiIxODgifSwiUGFkZGluZyI6eyIkcmVmIjoiMTg5In0sIkJhY2tncm91bmQiOnsiJHJlZiI6IjE5MCJ9LCJJc1Zpc2libGUiOnRydWUsIldpZHRoIjowLjAsIkhlaWdodCI6MC4wLCJCb3JkZXJTdHlsZSI6eyIkaWQiOiIxMDE1IiwiTGluZUNvbG9yIjpudWxsLCJMaW5lV2VpZ2h0IjowLjAsIkxpbmVUeXBlIjowLCJQYXJlbnRTdHlsZSI6bnVsbH0sIlBhcmVudFN0eWxlIjp7IiRyZWYiOiIxODQifX0sIkRhdGVGb3JtYXQiOnsiJHJlZiI6IjE5MSJ9LCJXZWVrTnVtYmVyaW5nIjp7IiRpZCI6IjEwMTYiLCJGb3JtYXQiOjAsIklzVmlzaWJsZSI6ZmFsc2UsIkxhc3RLbm93blZpc2liaWxpdHlTdGF0ZSI6ZmFsc2V9LCJJc1Zpc2libGUiOnRydWUsIlBhcmVudFN0eWxlIjp7IiRyZWYiOiIxNDcifX0sIkluZGV4IjoyMiwiU21hcnREdXJhdGlvbkFjdGl2YXRlZCI6ZmFsc2UsIkRhdGVGb3JtYXQiOnsiJHJlZiI6IjE5MSJ9LCJXZWVrTnVtYmVyaW5nIjp7IiRpZCI6IjEwMTciLCJGb3JtYXQiOjAsIklzVmlzaWJsZSI6ZmFsc2UsIkxhc3RLbm93blZpc2liaWxpdHlTdGF0ZSI6ZmFsc2V9LCJJZCI6ImFmZjRmODU1LTU0ZWMtNGI0Ny1hYTRmLTk1ZjdiZjgyZGE0NSIsIkltcG9ydElkIjpudWxsLCJUaXRsZSI6IkRvY3VtZW50YXRpb24gIiwiTm90ZSI6bnVsbCwiSHlwZXJsaW5rIjp7IiRpZCI6IjEwMTgiLCJBZGRyZXNzIjpudWxsLCJTdWJBZGRyZXNzIjpudWxsfSwiSXNDaGFuZ2VkIjpmYWxzZSwiSXNOZXciOnRydWV9LHsiJGlkIjoiMTAxOSIsIkdyb3VwTmFtZSI6bnVsbCwiU3RhcnREYXRlIjoiMjAyNS0wNy0xMFQwMDowMDowMFoiLCJFbmREYXRlIjoiMjAyNS0wNy0zMFQyMzo1OTowMFoiLCJQZXJjZW50YWdlQ29tcGxldGUiOm51bGwsIlN0eWxlIjp7IiRpZCI6IjEwMjAiLCJTaGFwZSI6MSwiU2hhcGVUaGlja25lc3MiOjAsIkR1cmF0aW9uRm9ybWF0IjowLCJJbmNsdWRlTm9uV29ya2luZ0RheXNJbkR1cmF0aW9uIjp0cnVlLCJQZXJjZW50YWdlQ29tcGxldGVTdHlsZSI6eyIkaWQiOiIxMDIxIiwiRm9udFNldHRpbmdzIjp7IiRpZCI6IjEwMjIiLCJGb250U2l6ZSI6MTAsIkZvbnROYW1lIjoiQ2FsaWJyaSIsIklzQm9sZCI6ZmFsc2UsIklzSXRhbGljIjpmYWxzZSwiSXNVbmRlcmxpbmVkIjpmYWxzZSwiUGFyZW50U3R5bGUiOnsiJHJlZiI6IjE0OSJ9fSwiQXV0b1NpemUiOjAsIkZvcmVncm91bmQiOnsiJHJlZiI6IjE1MCJ9LCJNYXhXaWR0aCI6MjAwLjAsIk1heEhlaWdodCI6IkluZmluaXR5IiwiU21hcnRGb3JlZ3JvdW5kSXNBY3RpdmUiOmZhbHNlLCJIb3Jpem9udGFsQWxpZ25tZW50IjowLCJWZXJ0aWNhbEFsaWdubWVudCI6MCwiU21hcnRGb3JlZ3JvdW5kIjpudWxsLCJCYWNrZ3JvdW5kRmlsbFR5cGUiOjAsIk1hcmdpbiI6eyIkcmVmIjoiMTUyIn0sIlBhZGRpbmciOnsiJHJlZiI6IjE1MyJ9LCJCYWNrZ3JvdW5kIjp7IiRyZWYiOiIxNTQifSwiSXNWaXNpYmxlIjp0cnVlLCJXaWR0aCI6MC4wLCJIZWlnaHQiOjAuMCwiQm9yZGVyU3R5bGUiOnsiJGlkIjoiMTAyMyIsIkxpbmVDb2xvciI6bnVsbCwiTGluZVdlaWdodCI6MC4wLCJMaW5lVHlwZSI6MCwiUGFyZW50U3R5bGUiOm51bGx9LCJQYXJlbnRTdHlsZSI6eyIkcmVmIjoiMTQ4In19LCJEdXJhdGlvblN0eWxlIjp7IiRpZCI6IjEwMjQiLCJGb250U2V0dGluZ3MiOnsiJGlkIjoiMTAyNSIsIkZvbnRTaXplIjo3LCJGb250TmFtZSI6IkNhbGlicmkiLCJJc0JvbGQiOmZhbHNlLCJJc0l0YWxpYyI6ZmFsc2UsIklzVW5kZXJsaW5lZCI6ZmFsc2UsIlBhcmVudFN0eWxlIjp7IiRyZWYiOiIxNTcifX0sIkF1dG9TaXplIjowLCJGb3JlZ3JvdW5kIjp7IiRpZCI6IjEwMjYiLCJDb2xvciI6eyIkaWQiOiIxMDI3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yZWYiOiIxNjAifSwiUGFkZGluZyI6eyIkcmVmIjoiMTYxIn0sIkJhY2tncm91bmQiOnsiJHJlZiI6IjE2MiJ9LCJJc1Zpc2libGUiOnRydWUsIldpZHRoIjowLjAsIkhlaWdodCI6MC4wLCJCb3JkZXJTdHlsZSI6eyIkaWQiOiIxMDI4IiwiTGluZUNvbG9yIjpudWxsLCJMaW5lV2VpZ2h0IjowLjAsIkxpbmVUeXBlIjowLCJQYXJlbnRTdHlsZSI6bnVsbH0sIlBhcmVudFN0eWxlIjp7IiRyZWYiOiIxNTYifX0sIkhvcml6b250YWxDb25uZWN0b3JTdHlsZSI6eyIkaWQiOiIxMDI5IiwiTGluZUNvbG9yIjp7IiRyZWYiOiIxNjQifSwiTGluZVdlaWdodCI6MS4wLCJMaW5lVHlwZSI6MCwiUGFyZW50U3R5bGUiOnsiJHJlZiI6IjE2MyJ9fSwiVmVydGljYWxDb25uZWN0b3JTdHlsZSI6eyIkaWQiOiIxMDMwIiwiTGluZUNvbG9yIjp7IiRyZWYiOiIxNjcifSwiTGluZVdlaWdodCI6MS4wLCJMaW5lVHlwZSI6MCwiUGFyZW50U3R5bGUiOnsiJHJlZiI6IjE2NiJ9fSwiTWFyZ2luIjpudWxsLCJTdGFydERhdGVQb3NpdGlvbiI6NCwiRW5kRGF0ZVBvc2l0aW9uIjo0LCJEYXRlSXNWaXNpYmxlIjp0cnVlLCJUaXRsZVBvc2l0aW9uIjo1LCJEdXJhdGlvblBvc2l0aW9uIjoyLCJQZXJjZW50YWdlQ29tcGxldGVkUG9zaXRpb24iOjYsIlNwYWNpbmciOjUsIklzQmVsb3dUaW1lYmFuZCI6dHJ1ZSwiUGVyY2VudGFnZUNvbXBsZXRlU2hhcGVPcGFjaXR5IjozNSwiU2hhcGVTdHlsZSI6eyIkaWQiOiIxMDMxIiwiTWFyZ2luIjp7IiRyZWYiOiIxNzAifSwiUGFkZGluZyI6eyIkcmVmIjoiMTcxIn0sIkJhY2tncm91bmQiOnsiJGlkIjoiMTAzMiIsIkNvbG9yIjp7IiRpZCI6IjEwMzMiLCJBIjoyNTUsIlIiOjE3OCwiRyI6MzgsIkIiOjB9fSwiSXNWaXNpYmxlIjp0cnVlLCJXaWR0aCI6MC4wLCJIZWlnaHQiOjEwLjAsIkJvcmRlclN0eWxlIjp7IiRpZCI6IjEwMzQiLCJMaW5lQ29sb3IiOnsiJGlkIjoiMTAzNSIsIiR0eXBlIjoiTkxSRS5Db21tb24uRG9tLlNvbGlkQ29sb3JCcnVzaCwgTkxSRS5Db21tb24iLCJDb2xvciI6eyIkaWQiOiIxMDM2IiwiQSI6MjU1LCJSIjoyNTUsIkciOjAsIkIiOjB9fSwiTGluZVdlaWdodCI6MC4wLCJMaW5lVHlwZSI6MCwiUGFyZW50U3R5bGUiOm51bGx9LCJQYXJlbnRTdHlsZSI6eyIkcmVmIjoiMTY5In19LCJUaXRsZVN0eWxlIjp7IiRpZCI6IjEwMzciLCJGb250U2V0dGluZ3MiOnsiJGlkIjoiMTAzOCIsIkZvbnRTaXplIjo3LCJGb250TmFtZSI6IkNlbnR1cnkgR290aGljIiwiSXNCb2xkIjp0cnVlLCJJc0l0YWxpYyI6dHJ1ZSwiSXNVbmRlcmxpbmVkIjp0cnVlLCJQYXJlbnRTdHlsZSI6eyIkcmVmIjoiMTc4In19LCJBdXRvU2l6ZSI6MCwiRm9yZWdyb3VuZCI6eyIkaWQiOiIxMDM5IiwiQ29sb3IiOnsiJGlkIjoiMTA0MCIsIkEiOjI1NSwiUiI6MTc4LCJHIjozOCwiQiI6MH19LCJNYXhXaWR0aCI6NjYuNzUsIk1heEhlaWdodCI6IkluZmluaXR5IiwiU21hcnRGb3JlZ3JvdW5kSXNBY3RpdmUiOmZhbHNlLCJIb3Jpem9udGFsQWxpZ25tZW50IjowLCJWZXJ0aWNhbEFsaWdubWVudCI6MCwiU21hcnRGb3JlZ3JvdW5kIjpudWxsLCJCYWNrZ3JvdW5kRmlsbFR5cGUiOjAsIk1hcmdpbiI6eyIkcmVmIjoiMTgxIn0sIlBhZGRpbmciOnsiJHJlZiI6IjE4MiJ9LCJCYWNrZ3JvdW5kIjp7IiRyZWYiOiIxODMifSwiSXNWaXNpYmxlIjp0cnVlLCJXaWR0aCI6MC4wLCJIZWlnaHQiOjAuMCwiQm9yZGVyU3R5bGUiOnsiJGlkIjoiMTA0MSIsIkxpbmVDb2xvciI6bnVsbCwiTGluZVdlaWdodCI6MC4wLCJMaW5lVHlwZSI6MCwiUGFyZW50U3R5bGUiOm51bGx9LCJQYXJlbnRTdHlsZSI6eyIkcmVmIjoiMTc3In19LCJEYXRlU3R5bGUiOnsiJGlkIjoiMTA0MiIsIkZvbnRTZXR0aW5ncyI6eyIkaWQiOiIxMDQzIiwiRm9udFNpemUiOjYsIkZvbnROYW1lIjoiQ2VudHVyeSBHb3RoaWMiLCJJc0JvbGQiOmZhbHNlLCJJc0l0YWxpYyI6ZmFsc2UsIklzVW5kZXJsaW5lZCI6ZmFsc2UsIlBhcmVudFN0eWxlIjp7IiRyZWYiOiIxODUifX0sIkF1dG9TaXplIjowLCJGb3JlZ3JvdW5kIjp7IiRyZWYiOiIxODYifSwiTWF4V2lkdGgiOjIwMC4wLCJNYXhIZWlnaHQiOiJJbmZpbml0eSIsIlNtYXJ0Rm9yZWdyb3VuZElzQWN0aXZlIjpmYWxzZSwiSG9yaXpvbnRhbEFsaWdubWVudCI6MCwiVmVydGljYWxBbGlnbm1lbnQiOjAsIlNtYXJ0Rm9yZWdyb3VuZCI6bnVsbCwiQmFja2dyb3VuZEZpbGxUeXBlIjowLCJNYXJnaW4iOnsiJHJlZiI6IjE4OCJ9LCJQYWRkaW5nIjp7IiRyZWYiOiIxODkifSwiQmFja2dyb3VuZCI6eyIkcmVmIjoiMTkwIn0sIklzVmlzaWJsZSI6dHJ1ZSwiV2lkdGgiOjAuMCwiSGVpZ2h0IjowLjAsIkJvcmRlclN0eWxlIjp7IiRpZCI6IjEwNDQiLCJMaW5lQ29sb3IiOm51bGwsIkxpbmVXZWlnaHQiOjAuMCwiTGluZVR5cGUiOjAsIlBhcmVudFN0eWxlIjpudWxsfSwiUGFyZW50U3R5bGUiOnsiJHJlZiI6IjE4NCJ9fSwiRGF0ZUZvcm1hdCI6eyIkcmVmIjoiMTkxIn0sIldlZWtOdW1iZXJpbmciOnsiJGlkIjoiMTA0NSIsIkZvcm1hdCI6MCwiSXNWaXNpYmxlIjpmYWxzZSwiTGFzdEtub3duVmlzaWJpbGl0eVN0YXRlIjpmYWxzZX0sIklzVmlzaWJsZSI6dHJ1ZSwiUGFyZW50U3R5bGUiOnsiJHJlZiI6IjE0NyJ9fSwiSW5kZXgiOjIzLCJTbWFydER1cmF0aW9uQWN0aXZhdGVkIjpmYWxzZSwiRGF0ZUZvcm1hdCI6eyIkcmVmIjoiMTkxIn0sIldlZWtOdW1iZXJpbmciOnsiJGlkIjoiMTA0NiIsIkZvcm1hdCI6MCwiSXNWaXNpYmxlIjpmYWxzZSwiTGFzdEtub3duVmlzaWJpbGl0eVN0YXRlIjpmYWxzZX0sIklkIjoiYWM0NGNkMGUtYjIyYy00NzMwLTgxODItYTM4ODYxMWI5YzAxIiwiSW1wb3J0SWQiOm51bGwsIlRpdGxlIjoiU3RhZ2UgMSBTdWJtaXNzaW9uIiwiTm90ZSI6bnVsbCwiSHlwZXJsaW5rIjp7IiRpZCI6IjEwNDciLCJBZGRyZXNzIjpudWxsLCJTdWJBZGRyZXNzIjpudWxsfSwiSXNDaGFuZ2VkIjpmYWxzZSwiSXNOZXciOnRydWV9XSwiU3dpbWxhbmVzIjpbXSwiTXNQcm9qZWN0SXRlbXNUcmVlIjpudWxsLCJNZXRhZGF0YSI6eyIkaWQiOiIxMDQ4IiwiUmVjZW50Q29sb3JzQ29sbGVjdGlvbiI6IltdIiwiTXNwTGF0ZXN0SW1wb3J0SXRlbXMiOiJ7XCIkaWRcIjpcIjFcIixcIlJvb3RcIjp7XCJJbXBvcnRJZFwiOm51bGwsXCJJc0ltcG9ydGVkXCI6ZmFsc2UsXCJDaGlsZHJlblwiOltdfX0iLCJNc3BTeW5jQnlVaWQiOiJGYWxzZSIsIk1zcENvbHVtbnNNYXBwaW5nIjoiW3tcIiRpZFwiOlwiMVwiLFwiU2VsZWN0ZWRNYXBwaW5nXCI6MSxcIkNvbHVtbkhlYWRlclwiOlwiU3dpbWxhbmVcIn0se1wiJGlkXCI6XCIyXCIsXCJTZWxlY3RlZE1hcHBpbmdcIjoyLFwiQ29sdW1uSGVhZGVyXCI6XCJOYW1lXCJ9LHtcIiRpZFwiOlwiM1wiLFwiU2VsZWN0ZWRNYXBwaW5nXCI6MyxcIkNvbHVtbkhlYWRlclwiOlwiU3RhcnRcIn0se1wiJGlkXCI6XCI0XCIsXCJTZWxlY3RlZE1hcHBpbmdcIjo0LFwiQ29sdW1uSGVhZGVyXCI6XCJGaW5pc2hcIn0se1wiJGlkXCI6XCI1XCIsXCJTZWxlY3RlZE1hcHBpbmdcIjo1LFwiQ29sdW1uSGVhZGVyXCI6XCJQZXJjZW50Q29tcGxldGVcIn1dIiwiU291cmNlVGhlbWUiOiJ7XCIkaWRcIjpcIjFcIixcIklkXCI6XCIzNmI1OGFjNC0xNWE1LTQ5N2UtODQ3Yy1kMTFkOTYzOGYwYzdcIixcIkNhdGVnb3J5XCI6MixcIkN1bHR1cmVJbmZvTmFtZVwiOlwiZW4tVVNcIixcIlZlcnNpb25cIjp7XCIkaWRcIjpcIjJcIixcIlRoZW1lRG9tVmVyc2lvblwiOlwiMS4xLjBcIn0sXCJTdHlsZVwiOntcIiRpZFwiOlwiM1wiLFwiVGltZWJhbmRTdHlsZVwiOntcIiRpZFwiOlwiNFwiLFwiUmlnaHRFbmRDYXBzU3R5bGVcIjp7XCIkaWRcIjpcIjVcIixcIkZvbnRTZXR0aW5nc1wiOntcIiRpZFwiOlwiNlwiLFwiRm9udFNpemVcIjoxOCxcIkZvbnROYW1lXCI6XCJDYWxpYnJpXCIsXCJJc0JvbGRcIjp0cnVlLFwiSXNJdGFsaWNcIjpmYWxzZSxcIklzVW5kZXJsaW5lZFwiOmZhbHNlfSxcIkZvcmVncm91bmRcIjp7XCIkaWRcIjpcIjdcIixcIkNvbG9yXCI6e1wiJGlkXCI6XCI4XCIsXCJBXCI6MjU1LFwiUlwiOjI1NSxcIkdcIjo2OSxcIkJcIjowfX0sXCJIb3Jpem9udGFsQWxpZ25tZW50XCI6MCxcIklzVmlzaWJsZVwiOmZhbHNlfSxcIkxlZnRFbmRDYXBzU3R5bGVcIjp7XCIkaWRcIjpcIjlcIixcIkZvbnRTZXR0aW5nc1wiOntcIiRpZFwiOlwiMTBcIixcIkZvbnRTaXplXCI6MTgsXCJGb250TmFtZVwiOlwiQ2FsaWJyaVwiLFwiSXNCb2xkXCI6dHJ1ZSxcIklzSXRhbGljXCI6ZmFsc2UsXCJJc1VuZGVybGluZWRcIjpmYWxzZX0sXCJGb3JlZ3JvdW5kXCI6e1wiJGlkXCI6XCIxMVwiLFwiQ29sb3JcIjp7XCIkaWRcIjpcIjEyXCIsXCJBXCI6MjU1LFwiUlwiOjI1NSxcIkdcIjo2OSxcIkJcIjowfX0sXCJIb3Jpem9udGFsQWxpZ25tZW50XCI6MCxcIklzVmlzaWJsZVwiOmZhbHNlfSxcIlRvZGF5TWFya2VyU3R5bGVcIjp7XCIkaWRcIjpcIjEzXCIsXCJUb2RheVRleHRTdHlsZVwiOntcIiRpZFwiOlwiMTRcIixcIkZvbnRTZXR0aW5nc1wiOntcIiRpZFwiOlwiMTVcIixcIkZvbnRTaXplXCI6NyxcIkZvbnROYW1lXCI6XCJDZW50dXJ5IEdvdGhpY1wiLFwiSXNCb2xkXCI6ZmFsc2UsXCJJc0l0YWxpY1wiOmZhbHNlLFwiSXNVbmRlcmxpbmVkXCI6ZmFsc2V9LFwiRm9yZWdyb3VuZFwiOntcIiRpZFwiOlwiMTZcIixcIkNvbG9yXCI6e1wiJGlkXCI6XCIxN1wiLFwiQVwiOjI1NSxcIlJcIjowLFwiR1wiOjAsXCJCXCI6MH19LFwiSG9yaXpvbnRhbEFsaWdubWVudFwiOjAsXCJJc1Zpc2libGVcIjp0cnVlfSxcIlRvZGF5TWFya2VyU2hhcGVTdHlsZVwiOntcIiRpZFwiOlwiMThcIixcIk1hcmdpblwiOntcIiRpZFwiOlwiMTlcIixcIlRvcFwiOjAuMCxcIkxlZnRcIjowLjAsXCJSaWdodFwiOjAuMCxcIkJvdHRvbVwiOjAuMH0sXCJQYWRkaW5nXCI6e1wiJGlkXCI6XCIyMFwiLFwiVG9wXCI6MC4wLFwiTGVmdFwiOjAuMCxcIlJpZ2h0XCI6MC4wLFwiQm90dG9tXCI6MC4wfSxcIkJhY2tncm91bmRcIjp7XCIkaWRcIjpcIjIxXCIsXCJDb2xvclwiOntcIiRpZFwiOlwiMjJcIixcIkFcIjoyNTUsXCJSXCI6MTgyLFwiR1wiOjczLFwiQlwiOjM4fX0sXCJJc1Zpc2libGVcIjp0cnVlLFwiV2lkdGhcIjowLjAsXCJIZWlnaHRcIjowLjAsXCJCb3JkZXJTdHlsZVwiOm51bGx9LFwiVG9kYXlNYXJrZXJQb3NpdGlvblwiOjIsXCJJc1Zpc2libGVcIjp0cnVlfSxcIlNjYWxlU3R5bGVcIjp7XCIkaWRcIjpcIjIzXCIsXCJTaG93U2VnbWVudFNlcGFyYXRvcnNcIjpmYWxzZSxcIlNlZ21lbnRTZXBhcmF0b3JPcGFjaXR5XCI6MzAsXCJTaGFwZVwiOjMsXCJTZWdtZW50VGV4dFN0eWxlXCI6e1wiJGlkXCI6XCIyNFwiLFwiRm9udFNldHRpbmdzXCI6e1wiJGlkXCI6XCIyNVwiLFwiRm9udFNpemVcIjo5LFwiRm9udE5hbWVcIjpcIkNlbnR1cnkgR290aGljXCIsXCJJc0JvbGRcIjp0cnVlLFwiSXNJdGFsaWNcIjpmYWxzZSxcIklzVW5kZXJsaW5lZFwiOmZhbHNlfSxcIkZvcmVncm91bmRcIjp7XCIkaWRcIjpcIjI2XCIsXCJDb2xvclwiOntcIiRpZFwiOlwiMjdcIixcIkFcIjoyNTUsXCJSXCI6MjU1LFwiR1wiOjI1NSxcIkJcIjoyNTV9fSxcIkhvcml6b250YWxBbGlnbm1lbnRcIjowLFwiSXNWaXNpYmxlXCI6dHJ1ZX0sXCJTaGFwZVN0eWxlXCI6e1wiJGlkXCI6XCIyOFwiLFwiTWFyZ2luXCI6e1wiJGlkXCI6XCIyOVwiLFwiVG9wXCI6MC4wLFwiTGVmdFwiOjEwLjAsXCJSaWdodFwiOjEwLjAsXCJCb3R0b21cIjowLjB9LFwiUGFkZGluZ1wiOntcIiRpZFwiOlwiMzBcIixcIlRvcFwiOjMuMCxcIkxlZnRcIjowLjAsXCJSaWdodFwiOjAuMCxcIkJvdHRvbVwiOjMuMH0sXCJCYWNrZ3JvdW5kXCI6e1wiJGlkXCI6XCIzMVwiLFwiQ29sb3JcIjp7XCIkaWRcIjpcIjMyXCIsXCJBXCI6MjU1LFwiUlwiOjE2NyxcIkdcIjo0NyxcIkJcIjoxNH19LFwiSXNWaXNpYmxlXCI6dHJ1ZSxcIldpZHRoXCI6ODU4LjAsXCJIZWlnaHRcIjoyMC4wLFwiQm9yZGVyU3R5bGVcIjp7XCIkaWRcIjpcIjMzXCIsXCJMaW5lU3R5bGVcIjp7XCIkaWRcIjpcIjM0XCIsXCJMaW5lQ29sb3JcIjp7XCIkaWRcIjpcIjM1XCIsXCJDb2xvclwiOntcIiRpZFwiOlwiMzZcIixcIkFcIjoyNTUsXCJSXCI6MjU1LFwiR1wiOjAsXCJCXCI6MH19LFwiTGluZVdlaWdodFwiOjAuMCxcIkxpbmVUeXBlXCI6MH0sXCJJc1Zpc2libGVcIjpmYWxzZX19fSxcIkVsYXBzZWRUaW1lU3R5bGVcIjp7XCIkaWRcIjpcIjM3XCIsXCJFbGFwc2VkVGltZUJhY2tncm91bmRcIjp7XCIkaWRcIjpcIjM4XCIsXCJDb2xvclwiOntcIiRpZFwiOlwiMzlcIixcIkFcIjo3NyxcIlJcIjoyNTUsXCJHXCI6MTMyLFwiQlwiOjM5fX0sXCJFbGFwc2VkVGltZUZvcm1hdFwiOjIsXCJJc1Zpc2libGVcIjp0cnVlfSxcIk1hcmdpblwiOntcIiRpZFwiOlwiNDBcIixcIlRvcFwiOjAuMCxcIkxlZnRcIjoxMC4wLFwiUmlnaHRcIjoxMC4wLFwiQm90dG9tXCI6MC4wfSxcIlBhZGRpbmdcIjp7XCIkaWRcIjpcIjQxXCIsXCJUb3BcIjowLjAsXCJMZWZ0XCI6MC4wLFwiUmlnaHRcIjowLjAsXCJCb3R0b21cIjowLjB9LFwiQmFja2dyb3VuZFwiOntcIiRpZFwiOlwiNDJcIixcIkNvbG9yXCI6e1wiJGlkXCI6XCI0M1wiLFwiQVwiOjI1NSxcIlJcIjoxNjcsXCJHXCI6NDcsXCJCXCI6MTR9fSxcIklzVmlzaWJsZVwiOmZhbHNlLFwiV2lkdGhcIjowLjAsXCJIZWlnaHRcIjowLjAsXCJCb3JkZXJTdHlsZVwiOm51bGx9LFwiVGFza1N0eWxlXCI6e1wiJGlkXCI6XCI0NFwiLFwiU2hhcGVcIjoxLFwiU2hhcGVUaGlja25lc3NcIjowLFwiRHVyYXRpb25Gb3JtYXRcIjowLFwiUGVyY2VudGFnZUNvbXBsZXRlVGV4dFN0eWxlXCI6e1wiJGlkXCI6XCI0NVwiLFwiRm9udFNldHRpbmdzXCI6e1wiJGlkXCI6XCI0NlwiLFwiRm9udFNpemVcIjoxMCxcIkZvbnROYW1lXCI6XCJDYWxpYnJpXCIsXCJJc0JvbGRcIjpmYWxzZSxcIklzSXRhbGljXCI6ZmFsc2UsXCJJc1VuZGVybGluZWRcIjpmYWxzZX0sXCJGb3JlZ3JvdW5kXCI6e1wiJGlkXCI6XCI0N1wiLFwiQ29sb3JcIjp7XCIkaWRcIjpcIjQ4XCIsXCJBXCI6MjU1LFwiUlwiOjE5MixcIkdcIjo4MCxcIkJcIjo3N319LFwiSG9yaXpvbnRhbEFsaWdubWVudFwiOjAsXCJJc1Zpc2libGVcIjpmYWxz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csXCJGb250TmFtZVwiOlwiQ2FsaWJyaVwiLFwiSXNCb2xkXCI6ZmFsc2UsXCJJc0l0YWxpY1wiOmZhbHNlLFwiSXNVbmRlcmxpbmVkXCI6ZmFsc2V9LFwiRm9yZWdyb3VuZFwiOntcIiRpZFwiOlwiNTRcIixcIkNvbG9yXCI6e1wiJGlkXCI6XCI1NVwiLFwiQVwiOjI1NSxcIlJcIjoyMzgsXCJHXCI6MjM2LFwiQlwiOjIyNX19LFwiSG9yaXpvbnRhbEFsaWdubWVudFwiOjAsXCJJc1Zpc2libGVcIjp0cnVlfSxcIkhvcml6b250YWxDb25uZWN0b3JTdHlsZVwiOntcIiRpZFwiOlwiNTZcIixcIkxpbmVTdHlsZVwiOntcIiRpZFwiOlwiNTdcIixcIkxpbmVDb2xvclwiOntcIiRpZFwiOlwiNThcIixcIkNvbG9yXCI6e1wiJGlkXCI6XCI1OVwiLFwiQVwiOjI1NSxcIlJcIjoyMzgsXCJHXCI6MjM2LFwiQlwiOjIyNX19LFwiTGluZVdlaWdodFwiOjEuMCxcIkxpbmVUeXBlXCI6MH0sXCJJc1Zpc2libGVcIjp0cnVlfSxcIlZlcnRpY2FsQ29ubmVjdG9yU3R5bGVcIjp7XCIkaWRcIjpcIjYwXCIsXCJMaW5lU3R5bGVcIjp7XCIkaWRcIjpcIjYxXCIsXCJMaW5lQ29sb3JcIjp7XCIkaWRcIjpcIjYyXCIsXCJDb2xvclwiOntcIiRpZFwiOlwiNjNcIixcIkFcIjoyNTUsXCJSXCI6MjM4LFwiR1wiOjIzNixcIkJcIjoyMjV9fSxcIkxpbmVXZWlnaHRcIjoxLjAsXCJMaW5lVHlwZVwiOjB9LFwiSXNWaXNpYmxlXCI6dHJ1ZX0sXCJNYXJnaW5cIjp7XCIkaWRcIjpcIjY0XCIsXCJUb3BcIjowLjAsXCJMZWZ0XCI6MC4wLFwiUmlnaHRcIjowLjAsXCJCb3R0b21cIjowLjB9LFwiU3RhcnREYXRlUG9zaXRpb25cIjo0LFwiRW5kRGF0ZVBvc2l0aW9uXCI6NCxcIlRpdGxlUG9zaXRpb25cIjo1LFwiRHVyYXRpb25Qb3NpdGlvblwiOjIsXCJQZXJjZW50YWdlQ29tcGxldGVkUG9zaXRpb25cIjowLFwiU3BhY2luZ1wiOjUsXCJJc0JlbG93VGltZWJhbmRcIjp0cnVlLFwiU2hhcGVTdHlsZVwiOntcIiRpZFwiOlwiNjVcIixcIk1hcmdpblwiOntcIiRpZFwiOlwiNjZcIixcIlRvcFwiOjAuMCxcIkxlZnRcIjo0LjAsXCJSaWdodFwiOjQuMCxcIkJvdHRvbVwiOjAuMH0sXCJQYWRkaW5nXCI6e1wiJGlkXCI6XCI2N1wiLFwiVG9wXCI6MC4wLFwiTGVmdFwiOjEuMCxcIlJpZ2h0XCI6MC4wLFwiQm90dG9tXCI6MS4wfSxcIkJhY2tncm91bmRcIjp7XCIkaWRcIjpcIjY4XCIsXCJDb2xvclwiOntcIiRpZFwiOlwiNjlcIixcIkFcIjoyNTUsXCJSXCI6ODAsXCJHXCI6ODAsXCJCXCI6NzB9fSxcIklzVmlzaWJsZVwiOnRydWUsXCJXaWR0aFwiOjAuMCxcIkhlaWdodFwiOjEwLjAsXCJCb3JkZXJTdHlsZVwiOntcIiRpZFwiOlwiNzBcIixcIkxpbmVTdHlsZVwiOntcIiRpZFwiOlwiNzFcIixcIkxpbmVDb2xvclwiOntcIiRpZFwiOlwiNzJcIixcIkNvbG9yXCI6e1wiJGlkXCI6XCI3M1wiLFwiQVwiOjI1NSxcIlJcIjoyMzQsXCJHXCI6MjIsXCJCXCI6MzB9fSxcIkxpbmVXZWlnaHRcIjoyLjAsXCJMaW5lVHlwZVwiOjB9LFwiSXNWaXNpYmxlXCI6ZmFsc2V9fSxcIlRpdGxlU3R5bGVcIjp7XCIkaWRcIjpcIjc0XCIsXCJGb250U2V0dGluZ3NcIjp7XCIkaWRcIjpcIjc1XCIsXCJGb250U2l6ZVwiOjcsXCJGb250TmFtZVwiOlwiQ2VudHVyeSBHb3RoaWNcIixcIklzQm9sZFwiOmZhbHNlLFwiSXNJdGFsaWNcIjpmYWxzZSxcIklzVW5kZXJsaW5lZFwiOmZhbHNlfSxcIkZvcmVncm91bmRcIjp7XCIkaWRcIjpcIjc2XCIsXCJDb2xvclwiOntcIiRpZFwiOlwiNzdcIixcIkFcIjoyNTUsXCJSXCI6ODAsXCJHXCI6ODAsXCJCXCI6NzB9fSxcIkhvcml6b250YWxBbGlnbm1lbnRcIjowLFwiSXNWaXNpYmxlXCI6dHJ1ZX0sXCJEYXRlU3R5bGVcIjp7XCIkaWRcIjpcIjc4XCIsXCJGb250U2V0dGluZ3NcIjp7XCIkaWRcIjpcIjc5XCIsXCJGb250U2l6ZVwiOjYsXCJGb250TmFtZVwiOlwiQ2VudHVyeSBHb3RoaWNcIixcIklzQm9sZFwiOmZhbHNlLFwiSXNJdGFsaWNcIjpmYWxzZSxcIklzVW5kZXJsaW5lZFwiOmZhbHNlfSxcIkZvcmVncm91bmRcIjp7XCIkaWRcIjpcIjgwXCIsXCJDb2xvclwiOntcIiRpZFwiOlwiODFcIixcIkFcIjoyNTUsXCJSXCI6MjMyLFwiR1wiOjc2LFwiQlwiOjM0fX0sXCJIb3Jpem9udGFsQWxpZ25tZW50XCI6MCxcIklzVmlzaWJsZVwiOnRydWV9LFwiRGF0ZUZvcm1hdFwiOntcIiRpZFwiOlwiODJcIixcIkZvcm1hdFN0cmluZ1wiOlwiTS9kXCIsXCJTZXBhcmF0b3JcIjpcIi9cIixcIlVzZUludGVybmF0aW9uYWxEYXRlRm9ybWF0XCI6ZmFsc2UsXCJEYXRlSXNWaXNpYmxlXCI6dHJ1ZSxcIlRpbWVJc1Zpc2libGVcIjpmYWxzZSxcIkhvdXJEaWdpdHNcIjoxLFwiQW1QbURlc2lnbmF0b3JcIjoyLFwiVHJpbTAwTWludXRlc1wiOmZhbHNlfSxcIldlZWtOdW1iZXJpbmdcIjp7XCIkaWRcIjpcIjgzXCIsXCJGb3JtYXRcIjowLFwiSXNWaXNpYmxlXCI6ZmFsc2UsXCJMYXN0S25vd25WaXNpYmlsaXR5U3RhdGVcIjpmYWxzZX19LFwiTWlsZXN0b25lU3R5bGVcIjp7XCIkaWRcIjpcIjg0XCIsXCJTaGFwZVwiOjcsXCJJc0JlbG93VGltZWJhbmRcIjp0cnVlLFwiU2hhcGVTaXplXCI6MCxcIlBhZGRpbmdcIjp7XCIkaWRcIjpcIjg1XCIsXCJUb3BcIjowLjAsXCJMZWZ0XCI6MC4wLFwiUmlnaHRcIjowLjAsXCJCb3R0b21cIjowLjB9LFwiU2hhcGVTdHlsZVwiOntcIiRpZFwiOlwiODZcIixcIk1hcmdpblwiOntcIiRpZFwiOlwiODdcIixcIlRvcFwiOjAuMCxcIkxlZnRcIjowLjAsXCJSaWdodFwiOjAuMCxcIkJvdHRvbVwiOjAuMH0sXCJQYWRkaW5nXCI6e1wiJGlkXCI6XCI4OFwiLFwiVG9wXCI6MC4wLFwiTGVmdFwiOjAuMCxcIlJpZ2h0XCI6MC4wLFwiQm90dG9tXCI6MC4wfSxcIkJhY2tncm91bmRcIjp7XCIkaWRcIjpcIjg5XCIsXCJDb2xvclwiOntcIiRpZFwiOlwiOTBcIixcIkFcIjoyNTUsXCJSXCI6MjQ0LFwiR1wiOjE1NyxcIkJcIjowfX0sXCJJc1Zpc2libGVcIjp0cnVlLFwiV2lkdGhcIjoxMi4wLFwiSGVpZ2h0XCI6MTQuMCxcIkJvcmRlclN0eWxlXCI6e1wiJGlkXCI6XCI5MVwiLFwiTGluZVN0eWxlXCI6e1wiJGlkXCI6XCI5MlwiLFwiTGluZUNvbG9yXCI6e1wiJGlkXCI6XCI5M1wiLFwiQ29sb3JcIjp7XCIkaWRcIjpcIjk0XCIsXCJBXCI6MjU1LFwiUlwiOjIzNCxcIkdcIjoyMixcIkJcIjozMH19LFwiTGluZVdlaWdodFwiOjIuMCxcIkxpbmVUeXBlXCI6MH0sXCJJc1Zpc2libGVcIjpmYWxzZX19LFwiVGl0bGVTdHlsZVwiOntcIiRpZFwiOlwiOTVcIixcIkZvbnRTZXR0aW5nc1wiOntcIiRpZFwiOlwiOTZcIixcIkZvbnRTaXplXCI6OCxcIkZvbnROYW1lXCI6XCJDZW50dXJ5IEdvdGhpY1wiLFwiSXNCb2xkXCI6dHJ1ZSxcIklzSXRhbGljXCI6ZmFsc2UsXCJJc1VuZGVybGluZWRcIjpmYWxzZX0sXCJGb3JlZ3JvdW5kXCI6e1wiJGlkXCI6XCI5N1wiLFwiQ29sb3JcIjp7XCIkaWRcIjpcIjk4XCIsXCJBXCI6MjU1LFwiUlwiOjgwLFwiR1wiOjgwLFwiQlwiOjcwfX0sXCJIb3Jpem9udGFsQWxpZ25tZW50XCI6MSxcIklzVmlzaWJsZVwiOnRydWV9LFwiRGF0ZVN0eWxlXCI6e1wiJGlkXCI6XCI5OVwiLFwiRm9udFNldHRpbmdzXCI6e1wiJGlkXCI6XCIxMDBcIixcIkZvbnRTaXplXCI6NyxcIkZvbnROYW1lXCI6XCJDZW50dXJ5IEdvdGhpY1wiLFwiSXNCb2xkXCI6ZmFsc2UsXCJJc0l0YWxpY1wiOmZhbHNlLFwiSXNVbmRlcmxpbmVkXCI6ZmFsc2V9LFwiRm9yZWdyb3VuZFwiOntcIiRpZFwiOlwiMTAxXCIsXCJDb2xvclwiOntcIiRpZFwiOlwiMTAyXCIsXCJBXCI6MjU1LFwiUlwiOjE3OCxcIkdcIjozOCxcIkJcIjowfX0sXCJIb3Jpem9udGFsQWxpZ25tZW50XCI6MCxcIklzVmlzaWJsZVwiOnRydWV9LFwiRGF0ZUZvcm1hdFwiOntcIiRpZFwiOlwiMTAzXCIsXCJGb3JtYXRTdHJpbmdcIjpcIk0vZC95eXl5XCIsXCJTZXBhcmF0b3JcIjpcIi9cIixcIlVzZUludGVybmF0aW9uYWxEYXRlRm9ybWF0XCI6ZmFsc2UsXCJEYXRlSXNWaXNpYmxlXCI6dHJ1ZSxcIlRpbWVJc1Zpc2libGVcIjpmYWxzZSxcIkhvdXJEaWdpdHNcIjoxLFwiQW1QbURlc2lnbmF0b3JcIjoyLFwiVHJpbTAwTWludXRlc1wiOmZhbHNlfSxcIldlZWtOdW1iZXJpbmdcIjp7XCIkaWRcIjpcIjEwNFwiLFwiRm9ybWF0XCI6MCxcIklzVmlzaWJsZVwiOmZhbHNlLFwiTGFzdEtub3duVmlzaWJpbGl0eVN0YXRlXCI6ZmFsc2V9fSxcIk1vdFN0eWxlXCI6e1wiJGlkXCI6XCIxMDVcIixcIlNoYXBlXCI6NyxcIlNoYXBlU2l6ZVwiOjAsXCJEZXRhaWxzU3BhY2luZ1wiOjAuMCxcIlBhZGRpbmdcIjp7XCIkaWRcIjpcIjEwNlwiLFwiVG9wXCI6MC4wLFwiTGVmdFwiOjAuMCxcIlJpZ2h0XCI6MC4wLFwiQm90dG9tXCI6MC4wfSxcIlBvc2l0aW9uT25UYXNrXCI6MSxcIlNoYXBlU3R5bGVcIjp7XCIkaWRcIjpcIjEwN1wiLFwiTWFyZ2luXCI6e1wiJGlkXCI6XCIxMDhcIixcIlRvcFwiOjAuMCxcIkxlZnRcIjowLjAsXCJSaWdodFwiOjAuMCxcIkJvdHRvbVwiOjAuMH0sXCJQYWRkaW5nXCI6e1wiJGlkXCI6XCIxMDlcIixcIlRvcFwiOjAuMCxcIkxlZnRcIjowLjAsXCJSaWdodFwiOjAuMCxcIkJvdHRvbVwiOjAuMH0sXCJCYWNrZ3JvdW5kXCI6e1wiJGlkXCI6XCIxMTBcIixcIkNvbG9yXCI6e1wiJGlkXCI6XCIxMTFcIixcIkFcIjoyNTUsXCJSXCI6MjQ0LFwiR1wiOjE1NyxcIkJcIjowfX0sXCJJc1Zpc2libGVcIjp0cnVlLFwiV2lkdGhcIjoxMi4wLFwiSGVpZ2h0XCI6MTQuMCxcIkJvcmRlclN0eWxlXCI6e1wiJGlkXCI6XCIxMTJcIixcIkxpbmVTdHlsZVwiOntcIiRpZFwiOlwiMTEzXCIsXCJMaW5lQ29sb3JcIjp7XCIkaWRcIjpcIjExNFwiLFwiQ29sb3JcIjp7XCIkaWRcIjpcIjExNVwiLFwiQVwiOjI1NSxcIlJcIjoyMzQsXCJHXCI6MjIsXCJCXCI6MzB9fSxcIkxpbmVXZWlnaHRcIjowLjAsXCJMaW5lVHlwZVwiOjB9LFwiSXNWaXNpYmxlXCI6ZmFsc2V9fSxcIlRpdGxlU3R5bGVcIjp7XCIkaWRcIjpcIjExNlwiLFwiRm9udFNldHRpbmdzXCI6e1wiJGlkXCI6XCIxMTdcIixcIkZvbnRTaXplXCI6OCxcIkZvbnROYW1lXCI6XCJDZW50dXJ5IEdvdGhpY1wiLFwiSXNCb2xkXCI6dHJ1ZSxcIklzSXRhbGljXCI6ZmFsc2UsXCJJc1VuZGVybGluZWRcIjpmYWxzZX0sXCJGb3JlZ3JvdW5kXCI6e1wiJGlkXCI6XCIxMThcIixcIkNvbG9yXCI6e1wiJGlkXCI6XCIxMTlcIixcIkFcIjoyNTUsXCJSXCI6ODAsXCJHXCI6ODAsXCJCXCI6NzB9fSxcIkhvcml6b250YWxBbGlnbm1lbnRcIjoxLFwiSXNWaXNpYmxlXCI6dHJ1ZX0sXCJEYXRlU3R5bGVcIjp7XCIkaWRcIjpcIjEyMFwiLFwiRm9udFNldHRpbmdzXCI6e1wiJGlkXCI6XCIxMjFcIixcIkZvbnRTaXplXCI6NyxcIkZvbnROYW1lXCI6XCJDZW50dXJ5IEdvdGhpY1wiLFwiSXNCb2xkXCI6ZmFsc2UsXCJJc0l0YWxpY1wiOmZhbHNlLFwiSXNVbmRlcmxpbmVkXCI6ZmFsc2V9LFwiRm9yZWdyb3VuZFwiOntcIiRpZFwiOlwiMTIyXCIsXCJDb2xvclwiOntcIiRpZFwiOlwiMTIzXCIsXCJBXCI6MjU1LFwiUlwiOjE3OCxcIkdcIjozOCxcIkJcIjowfX0sXCJIb3Jpem9udGFsQWxpZ25tZW50XCI6MCxcIklzVmlzaWJsZVwiOnRydWV9LFwiRGF0ZUZvcm1hdFwiOntcIiRpZFwiOlwiMTI0XCIsXCJGb3JtYXRTdHJpbmdcIjpcIk0vZC95eXl5XCIsXCJTZXBhcmF0b3JcIjpcIi9cIixcIlVzZUludGVybmF0aW9uYWxEYXRlRm9ybWF0XCI6ZmFsc2UsXCJEYXRlSXNWaXNpYmxlXCI6dHJ1ZSxcIlRpbWVJc1Zpc2libGVcIjpmYWxzZSxcIkhvdXJEaWdpdHNcIjoxLFwiQW1QbURlc2lnbmF0b3JcIjoyLFwiVHJpbTAwTWludXRlc1wiOmZhbHNlfSxcIldlZWtOdW1iZXJpbmdcIjp7XCIkaWRcIjpcIjEyNVwiLFwiRm9ybWF0XCI6MCxcIklzVmlzaWJsZVwiOmZhbHNlLFwiTGFzdEtub3duVmlzaWJpbGl0eVN0YXRlXCI6ZmFsc2V9fSxcIlN3aW1sYW5lVjJTdHlsZVwiOntcIiRpZFwiOlwiMTI2XCIsXCJTdHlsZUlkXCI6XCJkYTUxNDY3Ny0xNTJhLTRmMDMtYTI0NC1mNWMyNTE4NTljZWNcIixcIk5hbWVcIjpcIlN3aW1sYW5lIFN0eWxlIDFcIixcIkhlYWRlclN0eWxlXCI6e1wiJGlkXCI6XCIxMjdcIixcIlRleHRTdHlsZVwiOntcIiRpZFwiOlwiMTI4XCIsXCJGb250U2V0dGluZ3NcIjp7XCIkaWRcIjpcIjEyOVwiLFwiRm9udFNpemVcIjoxMixcIkZvbnROYW1lXCI6XCJDYWxpYnJpXCIsXCJJc0JvbGRcIjpmYWxzZSxcIklzSXRhbGljXCI6ZmFsc2UsXCJJc1VuZGVybGluZWRcIjpmYWxzZX0sXCJGb3JlZ3JvdW5kXCI6e1wiJGlkXCI6XCIxMzBcIixcIkNvbG9yXCI6e1wiJGlkXCI6XCIxMzFcIixcIkFcIjoyNTUsXCJSXCI6MjU1LFwiR1wiOjI1NSxcIkJcIjoyNTV9fSxcIkhvcml6b250YWxBbGlnbm1lbnRcIjowLFwiSXNWaXNpYmxlXCI6dHJ1ZX0sXCJSZWN0YW5nbGVTdHlsZVwiOntcIiRpZFwiOlwiMTMyXCIsXCJNYXJnaW5cIjp7XCIkaWRcIjpcIjEzM1wiLFwiVG9wXCI6MC4wLFwiTGVmdFwiOjAuMCxcIlJpZ2h0XCI6MC4wLFwiQm90dG9tXCI6MC4wfSxcIlBhZGRpbmdcIjp7XCIkaWRcIjpcIjEzNFwiLFwiVG9wXCI6MC4wLFwiTGVmdFwiOjAuMCxcIlJpZ2h0XCI6MC4wLFwiQm90dG9tXCI6MC4wfSxcIkJhY2tncm91bmRcIjp7XCIkaWRcIjpcIjEzNVwiLFwiQ29sb3JcIjp7XCIkaWRcIjpcIjEzNlwiLFwiQVwiOjI1NSxcIlJcIjo4MCxcIkdcIjo4MCxcIkJcIjo3MH19LFwiSXNWaXNpYmxlXCI6dHJ1ZSxcIldpZHRoXCI6MC4wLFwiSGVpZ2h0XCI6MC4wLFwiQm9yZGVyU3R5bGVcIjp7XCIkaWRcIjpcIjEzN1wiLFwiTGluZVN0eWxlXCI6e1wiJGlkXCI6XCIxMzhcIixcIkxpbmVDb2xvclwiOntcIiRpZFwiOlwiMTM5XCIsXCJDb2xvclwiOntcIiRpZFwiOlwiMTQwXCIsXCJBXCI6MjU1LFwiUlwiOjI1NSxcIkdcIjowLFwiQlwiOjB9fSxcIkxpbmVXZWlnaHRcIjowLjAsXCJMaW5lVHlwZVwiOjB9LFwiSXNWaXNpYmxlXCI6ZmFsc2V9fX0sXCJCYWNrZ3JvdW5kU3R5bGVcIjp7XCIkaWRcIjpcIjE0MVwiLFwiTWFyZ2luXCI6e1wiJGlkXCI6XCIxNDJcIixcIlRvcFwiOjAuMCxcIkxlZnRcIjowLjAsXCJSaWdodFwiOjAuMCxcIkJvdHRvbVwiOjAuMH0sXCJQYWRkaW5nXCI6e1wiJGlkXCI6XCIxNDNcIixcIlRvcFwiOjAuMCxcIkxlZnRcIjowLjAsXCJSaWdodFwiOjAuMCxcIkJvdHRvbVwiOjAuMH0sXCJCYWNrZ3JvdW5kXCI6e1wiJGlkXCI6XCIxNDRcIixcIkNvbG9yXCI6e1wiJGlkXCI6XCIxNDVcIixcIkFcIjo1MSxcIlJcIjo4MCxcIkdcIjo4MCxcIkJcIjo3MH19LFwiSXNWaXNpYmxlXCI6dHJ1ZSxcIldpZHRoXCI6MC4wLFwiSGVpZ2h0XCI6MC4wLFwiQm9yZGVyU3R5bGVcIjp7XCIkaWRcIjpcIjE0NlwiLFwiTGluZVN0eWxlXCI6e1wiJGlkXCI6XCIxNDdcIixcIkxpbmVDb2xvclwiOntcIiRpZFwiOlwiMTQ4XCIsXCJDb2xvclwiOntcIiRpZFwiOlwiMTQ5XCIsXCJBXCI6MjU1LFwiUlwiOjIzNCxcIkdcIjoyMixcIkJcIjozMH19LFwiTGluZVdlaWdodFwiOjAuMCxcIkxpbmVUeXBlXCI6MH0sXCJJc1Zpc2libGVcIjpmYWxzZX19LFwiSXNBYm92ZVRpbWViYW5kXCI6ZmFsc2UsXCJTcGFjaW5nXCI6NSxcIkRlZmF1bHRTd2ltbGFuZUFjdGl2aXR5U3R5bGVcIjp7XCIkaWRcIjpcIjE1MFwiLFwiSGVhZGVyU3R5bGVcIjp7XCIkaWRcIjpcIjE1MVwiLFwiVGV4dFN0eWxlXCI6e1wiJGlkXCI6XCIxNTJcIixcIkZvbnRTZXR0aW5nc1wiOntcIiRpZFwiOlwiMTUzXCIsXCJGb250U2l6ZVwiOjExLFwiRm9udE5hbWVcIjpcIkNhbGlicmlcIixcIklzQm9sZFwiOmZhbHNlLFwiSXNJdGFsaWNcIjpmYWxzZSxcIklzVW5kZXJsaW5lZFwiOmZhbHNlfSxcIkZvcmVncm91bmRcIjp7XCIkaWRcIjpcIjE1NFwiLFwiQ29sb3JcIjp7XCIkaWRcIjpcIjE1NVwiLFwiQVwiOjI1NSxcIlJcIjowLFwiR1wiOjAsXCJCXCI6MH19LFwiSG9yaXpvbnRhbEFsaWdubWVudFwiOjAsXCJJc1Zpc2libGVcIjp0cnVlfSxcIlJlY3RhbmdsZVN0eWxlXCI6e1wiJGlkXCI6XCIxNTZcIixcIk1hcmdpblwiOntcIiRpZFwiOlwiMTU3XCIsXCJUb3BcIjowLjAsXCJMZWZ0XCI6MC4wLFwiUmlnaHRcIjowLjAsXCJCb3R0b21cIjowLjB9LFwiUGFkZGluZ1wiOntcIiRpZFwiOlwiMTU4XCIsXCJUb3BcIjowLjAsXCJMZWZ0XCI6MC4wLFwiUmlnaHRcIjowLjAsXCJCb3R0b21cIjowLjB9LFwiQmFja2dyb3VuZFwiOntcIiRpZFwiOlwiMTU5XCIsXCJDb2xvclwiOntcIiRpZFwiOlwiMTYwXCIsXCJBXCI6NjMsXCJSXCI6ODAsXCJHXCI6ODAsXCJCXCI6NzB9fSxcIklzVmlzaWJsZVwiOnRydWUsXCJXaWR0aFwiOjAuMCxcIkhlaWdodFwiOjAuMCxcIkJvcmRlclN0eWxlXCI6e1wiJGlkXCI6XCIxNjFcIixcIkxpbmVTdHlsZVwiOntcIiRpZFwiOlwiMTYyXCIsXCJMaW5lQ29sb3JcIjp7XCIkaWRcIjpcIjE2M1wiLFwiQ29sb3JcIjp7XCIkaWRcIjpcIjE2NFwiLFwiQVwiOjI1NSxcIlJcIjoyNTUsXCJHXCI6MCxcIkJcIjowfX0sXCJMaW5lV2VpZ2h0XCI6MC4wLFwiTGluZVR5cGVcIjowfSxcIklzVmlzaWJsZVwiOmZhbHNlfX19LFwiQmFja2dyb3VuZFN0eWxlXCI6e1wiJGlkXCI6XCIxNjVcIixcIk1hcmdpblwiOntcIiRpZFwiOlwiMTY2XCIsXCJUb3BcIjowLjAsXCJMZWZ0XCI6MC4wLFwiUmlnaHRcIjowLjAsXCJCb3R0b21cIjowLjB9LFwiUGFkZGluZ1wiOntcIiRpZFwiOlwiMTY3XCIsXCJUb3BcIjowLjAsXCJMZWZ0XCI6MC4wLFwiUmlnaHRcIjowLjAsXCJCb3R0b21cIjowLjB9LFwiQmFja2dyb3VuZFwiOntcIiRpZFwiOlwiMTY4XCIsXCJDb2xvclwiOntcIiRpZFwiOlwiMTY5XCIsXCJBXCI6NTEsXCJSXCI6ODAsXCJHXCI6ODAsXCJCXCI6NzB9fSxcIklzVmlzaWJsZVwiOnRydWUsXCJXaWR0aFwiOjAuMCxcIkhlaWdodFwiOjAuMCxcIkJvcmRlclN0eWxlXCI6e1wiJGlkXCI6XCIxNzBcIixcIkxpbmVTdHlsZVwiOntcIiRpZFwiOlwiMTcxXCIsXCJMaW5lQ29sb3JcIjp7XCIkaWRcIjpcIjE3MlwiLFwiQ29sb3JcIjp7XCIkaWRcIjpcIjE3M1wiLFwiQVwiOjI1NSxcIlJcIjoyNTUsXCJHXCI6MCxcIkJcIjowfX0sXCJMaW5lV2VpZ2h0XCI6MC4wLFwiTGluZVR5cGVcIjowfSxcIklzVmlzaWJsZVwiOmZhbHNlfX19LFwiRGVmYXVsdFN3aW1sYW5lTWlsZXN0b25lU3R5bGVcIjp7XCIkaWRcIjpcIjE3NFwiLFwiVGl0bGVQb3NpdGlvblwiOjIsXCJEYXRlUG9zaXRpb25cIjowLFwiU2hhcGVUeXBlXCI6MixcIlNoYXBlU2l6ZVwiOjEsXCJTcGFjaW5nXCI6NSxcIlNoYXBlU3R5bGVcIjp7XCIkaWRcIjpcIjE3NVwiLFwiTWFyZ2luXCI6e1wiJGlkXCI6XCIxNzZcIixcIlRvcFwiOjAuMCxcIkxlZnRcIjowLjAsXCJSaWdodFwiOjAuMCxcIkJvdHRvbVwiOjAuMH0sXCJQYWRkaW5nXCI6e1wiJGlkXCI6XCIxNzdcIixcIlRvcFwiOjAuMCxcIkxlZnRcIjowLjAsXCJSaWdodFwiOjAuMCxcIkJvdHRvbVwiOjAuMH0sXCJCYWNrZ3JvdW5kXCI6e1wiJGlkXCI6XCIxNzhcIixcIkNvbG9yXCI6e1wiJGlkXCI6XCIxNzlcIixcIkFcIjoyNTUsXCJSXCI6ODAsXCJHXCI6ODAsXCJCXCI6NzB9fSxcIklzVmlzaWJsZVwiOnRydWUsXCJXaWR0aFwiOjEzLjAsXCJIZWlnaHRcIjoxMy4wLFwiQm9yZGVyU3R5bGVcIjp7XCIkaWRcIjpcIjE4MFwiLFwiTGluZVN0eWxlXCI6e1wiJGlkXCI6XCIxODFcIixcIkxpbmVDb2xvclwiOntcIiRpZFwiOlwiMTgyXCIsXCJDb2xvclwiOntcIiRpZFwiOlwiMTgzXCIsXCJBXCI6MjU1LFwiUlwiOjI1NSxcIkdcIjowLFwiQlwiOjB9fSxcIkxpbmVXZWlnaHRcIjoyLjAsXCJMaW5lVHlwZVwiOjB9LFwiSXNWaXNpYmxlXCI6ZmFsc2V9fSxcIlRpdGxlU3R5bGVcIjp7XCIkaWRcIjpcIjE4NFwiLFwiRm9udFNldHRpbmdzXCI6e1wiJGlkXCI6XCIxODVcIixcIkZvbnRTaXplXCI6MTEsXCJGb250TmFtZVwiOlwiQ2VudHVyeSBHb3RoaWNcIixcIklzQm9sZFwiOmZhbHNlLFwiSXNJdGFsaWNcIjpmYWxzZSxcIklzVW5kZXJsaW5lZFwiOmZhbHNlfSxcIkZvcmVncm91bmRcIjp7XCIkaWRcIjpcIjE4NlwiLFwiQ29sb3JcIjp7XCIkaWRcIjpcIjE4N1wiLFwiQVwiOjI1NSxcIlJcIjowLFwiR1wiOjAsXCJCXCI6MH19LFwiSG9yaXpvbnRhbEFsaWdubWVudFwiOjAsXCJJc1Zpc2libGVcIjp0cnVlfSxcIkRhdGVTdHlsZVwiOntcIiRpZFwiOlwiMTg4XCIsXCJGb250U2V0dGluZ3NcIjp7XCIkaWRcIjpcIjE4OVwiLFwiRm9udFNpemVcIjoxMCxcIkZvbnROYW1lXCI6XCJDZW50dXJ5IEdvdGhpY1wiLFwiSXNCb2xkXCI6ZmFsc2UsXCJJc0l0YWxpY1wiOmZhbHNlLFwiSXNVbmRlcmxpbmVkXCI6ZmFsc2V9LFwiRm9yZWdyb3VuZFwiOntcIiRpZFwiOlwiMTkwXCIsXCJDb2xvclwiOntcIiRpZFwiOlwiMTkxXCIsXCJBXCI6MjU1LFwiUlwiOjE3OCxcIkdcIjozOCxcIkJcIjowfX0sXCJIb3Jpem9udGFsQWxpZ25tZW50XCI6MCxcIklzVmlzaWJsZVwiOnRydWV9LFwiRGF0ZUZvcm1hdFwiOntcIiRpZFwiOlwiMTkyXCIsXCJGb3JtYXRTdHJpbmdcIjpcIk0vZC95eXl5XCIsXCJTZXBhcmF0b3JcIjpcIi9cIixcIlVzZUludGVybmF0aW9uYWxEYXRlRm9ybWF0XCI6ZmFsc2UsXCJEYXRlSXNWaXNpYmxlXCI6dHJ1ZSxcIlRpbWVJc1Zpc2libGVcIjpmYWxzZSxcIkhvdXJEaWdpdHNcIjoxLFwiQW1QbURlc2lnbmF0b3JcIjoyLFwiVHJpbTAwTWludXRlc1wiOmZhbHNlfSxcIldlZWtOdW1iZXJpbmdcIjp7XCIkaWRcIjpcIjE5M1wiLFwiRm9ybWF0XCI6MCxcIklzVmlzaWJsZVwiOmZhbHNlLFwiTGFzdEtub3duVmlzaWJpbGl0eVN0YXRlXCI6ZmFsc2V9fSxcIkRlZmF1bHRTd2ltbGFuZVRhc2tTdHlsZVwiOntcIiRpZFwiOlwiMTk0XCIsXCJTaGFwZVwiOjEsXCJTaGFwZVRoaWNrbmVzc1wiOjAsXCJEdXJhdGlvbkZvcm1hdFwiOjAsXCJQZXJjZW50YWdlQ29tcGxldGVUZXh0U3R5bGVcIjp7XCIkaWRcIjpcIjE5NVwiLFwiRm9udFNldHRpbmdzXCI6e1wiJGlkXCI6XCIxOTZcIixcIkZvbnRTaXplXCI6MTAsXCJGb250TmFtZVwiOlwiQ2FsaWJyaVwiLFwiSXNCb2xkXCI6ZmFsc2UsXCJJc0l0YWxpY1wiOmZhbHNlLFwiSXNVbmRlcmxpbmVkXCI6ZmFsc2V9LFwiRm9yZWdyb3VuZFwiOntcIiRpZFwiOlwiMTk3XCIsXCJDb2xvclwiOntcIiRpZFwiOlwiMTk4XCIsXCJBXCI6MjU1LFwiUlwiOjE5MixcIkdcIjo4MCxcIkJcIjo3N319LFwiSG9yaXpvbnRhbEFsaWdubWVudFwiOjAsXCJJc1Zpc2libGVcIjpmYWxzZX0sXCJQZXJjZW50YWdlQ29tcGxldGVIaWdobGlnaHRTdHlsZVwiOntcIiRpZFwiOlwiMTk5XCIsXCJCYWNrZ3JvdW5kXCI6e1wiJGlkXCI6XCIyMDBcIixcIkNvbG9yXCI6e1wiJGlkXCI6XCIyMDFcIixcIkFcIjo4OSxcIlJcIjowLFwiR1wiOjAsXCJCXCI6MH19fSxcIkR1cmF0aW9uU3R5bGVcIjp7XCIkaWRcIjpcIjIwMlwiLFwiRm9udFNldHRpbmdzXCI6e1wiJGlkXCI6XCIyMDNcIixcIkZvbnRTaXplXCI6MTAsXCJGb250TmFtZVwiOlwiQ2FsaWJyaVwiLFwiSXNCb2xkXCI6ZmFsc2UsXCJJc0l0YWxpY1wiOmZhbHNlLFwiSXNVbmRlcmxpbmVkXCI6ZmFsc2V9LFwiRm9yZWdyb3VuZFwiOntcIiRpZFwiOlwiMjA0XCIsXCJDb2xvclwiOntcIiRpZFwiOlwiMjA1XCIsXCJBXCI6MjU1LFwiUlwiOjE5MixcIkdcIjo4MCxcIkJcIjo3N319LFwiSG9yaXpvbnRhbEFsaWdubWVudFwiOjAsXCJJc1Zpc2libGVcIjpmYWxzZX0sXCJNYXJnaW5cIjp7XCIkaWRcIjpcIjIwNlwiLFwiVG9wXCI6MC4wLFwiTGVmdFwiOjAuMCxcIlJpZ2h0XCI6MC4wLFwiQm90dG9tXCI6MC4wfSxcIlN0YXJ0RGF0ZVBvc2l0aW9uXCI6NCxcIkVuZERhdGVQb3NpdGlvblwiOjQsXCJUaXRsZVBvc2l0aW9uXCI6MyxcIkR1cmF0aW9uUG9zaXRpb25cIjowLFwiUGVyY2VudGFnZUNvbXBsZXRlZFBvc2l0aW9uXCI6MCxcIlNwYWNpbmdcIjo1LFwiU2hhcGVTdHlsZVwiOntcIiRpZFwiOlwiMjA3XCIsXCJNYXJnaW5cIjp7XCIkaWRcIjpcIjIwOFwiLFwiVG9wXCI6MC4wLFwiTGVmdFwiOjQuMCxcIlJpZ2h0XCI6NC4wLFwiQm90dG9tXCI6MC4wfSxcIlBhZGRpbmdcIjp7XCIkaWRcIjpcIjIwOVwiLFwiVG9wXCI6MC4wLFwiTGVmdFwiOjAuMCxcIlJpZ2h0XCI6MC4wLFwiQm90dG9tXCI6MC4wfSxcIkJhY2tncm91bmRcIjp7XCIkaWRcIjpcIjIxMFwiLFwiQ29sb3JcIjp7XCIkaWRcIjpcIjIxMVwiLFwiQVwiOjI1NSxcIlJcIjo4MCxcIkdcIjo4MCxcIkJcIjo3MH19LFwiSXNWaXNpYmxlXCI6dHJ1ZSxcIldpZHRoXCI6MC4wLFwiSGVpZ2h0XCI6MTAuMCxcIkJvcmRlclN0eWxlXCI6e1wiJGlkXCI6XCIyMTJcIixcIkxpbmVTdHlsZVwiOntcIiRpZFwiOlwiMjEzXCIsXCJMaW5lQ29sb3JcIjp7XCIkaWRcIjpcIjIxNFwiLFwiQ29sb3JcIjp7XCIkaWRcIjpcIjIxNVwiLFwiQVwiOjI1NSxcIlJcIjoyNTUsXCJHXCI6MCxcIkJcIjowfX0sXCJMaW5lV2VpZ2h0XCI6Mi4wLFwiTGluZVR5cGVcIjowfSxcIklzVmlzaWJsZVwiOmZhbHNlfX0sXCJUaXRsZVN0eWxlXCI6e1wiJGlkXCI6XCIyMTZcIixcIkZvbnRTZXR0aW5nc1wiOntcIiRpZFwiOlwiMjE3XCIsXCJGb250U2l6ZVwiOjEwLFwiRm9udE5hbWVcIjpcIkNlbnR1cnkgR290aGljXCIsXCJJc0JvbGRcIjpmYWxzZSxcIklzSXRhbGljXCI6ZmFsc2UsXCJJc1VuZGVybGluZWRcIjpmYWxzZX0sXCJGb3JlZ3JvdW5kXCI6e1wiJGlkXCI6XCIyMThcIixcIkNvbG9yXCI6e1wiJGlkXCI6XCIyMTlcIixcIkFcIjoyNTUsXCJSXCI6ODAsXCJHXCI6ODAsXCJCXCI6NzB9fSxcIkhvcml6b250YWxBbGlnbm1lbnRcIjoyLFwiSXNWaXNpYmxlXCI6dHJ1ZX0sXCJEYXRlU3R5bGVcIjp7XCIkaWRcIjpcIjIyMFwiLFwiRm9udFNldHRpbmdzXCI6e1wiJGlkXCI6XCIyMjFcIixcIkZvbnRTaXplXCI6MTIsXCJGb250TmFtZVwiOlwiQ2FsaWJyaVwiLFwiSXNCb2xkXCI6ZmFsc2UsXCJJc0l0YWxpY1wiOmZhbHNlLFwiSXNVbmRlcmxpbmVkXCI6ZmFsc2V9LFwiRm9yZWdyb3VuZFwiOntcIiRpZFwiOlwiMjIyXCIsXCJDb2xvclwiOntcIiRpZFwiOlwiMjIzXCIsXCJBXCI6MjU1LFwiUlwiOjI1NSxcIkdcIjoyNTUsXCJCXCI6MjU1fX0sXCJIb3Jpem9udGFsQWxpZ25tZW50XCI6MCxcIklzVmlzaWJsZVwiOnRydWV9LFwiRGF0ZUZvcm1hdFwiOntcIiRpZFwiOlwiMjI0XCIsXCJGb3JtYXRTdHJpbmdcIjpcIk0vZFwiLFwiU2VwYXJhdG9yXCI6XCIvXCIsXCJVc2VJbnRlcm5hdGlvbmFsRGF0ZUZvcm1hdFwiOmZhbHNlLFwiRGF0ZUlzVmlzaWJsZVwiOnRydWUsXCJUaW1lSXNWaXNpYmxlXCI6ZmFsc2UsXCJIb3VyRGlnaXRzXCI6MSxcIkFtUG1EZXNpZ25hdG9yXCI6MixcIlRyaW0wME1pbnV0ZXNcIjpmYWxzZX0sXCJXZWVrTnVtYmVyaW5nXCI6e1wiJGlkXCI6XCIyMjVcIixcIkZvcm1hdFwiOjAsXCJJc1Zpc2libGVcIjpmYWxzZSxcIkxhc3RLbm93blZpc2liaWxpdHlTdGF0ZVwiOmZhbHNlfX0sXCJEZWZhdWx0U3dpbWxhbmVNb3RTdHlsZVwiOntcIiRpZFwiOlwiMjI2XCIsXCJTaGFwZVwiOjIsXCJTaGFwZVNpemVcIjoxLFwiRGV0YWlsc1NwYWNpbmdcIjoyLjAsXCJQYWRkaW5nXCI6e1wiJGlkXCI6XCIyMjdcIixcIlRvcFwiOjcuMCxcIkxlZnRcIjozLjAsXCJSaWdodFwiOjAuMCxcIkJvdHRvbVwiOjIuMH0sXCJQb3NpdGlvbk9uVGFza1wiOjEsXCJTaGFwZVN0eWxlXCI6e1wiJGlkXCI6XCIyMjhcIixcIk1hcmdpblwiOntcIiRpZFwiOlwiMjI5XCIsXCJUb3BcIjowLjAsXCJMZWZ0XCI6MC4wLFwiUmlnaHRcIjowLjAsXCJCb3R0b21cIjowLjB9LFwiUGFkZGluZ1wiOntcIiRpZFwiOlwiMjMwXCIsXCJUb3BcIjowLjAsXCJMZWZ0XCI6MC4wLFwiUmlnaHRcIjowLjAsXCJCb3R0b21cIjowLjB9LFwiQmFja2dyb3VuZFwiOntcIiRpZFwiOlwiMjMxXCIsXCJDb2xvclwiOntcIiRpZFwiOlwiMjMyXCIsXCJBXCI6MjU1LFwiUlwiOjgwLFwiR1wiOjgwLFwiQlwiOjcwfX0sXCJJc1Zpc2libGVcIjp0cnVlLFwiV2lkdGhcIjoxMy4wLFwiSGVpZ2h0XCI6MTMuMCxcIkJvcmRlclN0eWxlXCI6e1wiJGlkXCI6XCIyMzNcIixcIkxpbmVTdHlsZVwiOntcIiRpZFwiOlwiMjM0XCIsXCJMaW5lQ29sb3JcIjp7XCIkaWRcIjpcIjIzNVwiLFwiQ29sb3JcIjp7XCIkaWRcIjpcIjIzNlwiLFwiQVwiOjI1NSxcIlJcIjoyNTUsXCJHXCI6MCxcIkJcIjowfX0sXCJMaW5lV2VpZ2h0XCI6MC4wLFwiTGluZVR5cGVcIjowfSxcIklzVmlzaWJsZVwiOmZhbHNlfX0sXCJUaXRsZVN0eWxlXCI6e1wiJGlkXCI6XCIyMzdcIixcIkZvbnRTZXR0aW5nc1wiOntcIiRpZFwiOlwiMjM4XCIsXCJGb250U2l6ZVwiOjExLFwiRm9udE5hbWVcIjpcIkNlbnR1cnkgR290aGljXCIsXCJJc0JvbGRcIjpmYWxzZSxcIklzSXRhbGljXCI6ZmFsc2UsXCJJc1VuZGVybGluZWRcIjpmYWxzZX0sXCJGb3JlZ3JvdW5kXCI6e1wiJGlkXCI6XCIyMzlcIixcIkNvbG9yXCI6e1wiJGlkXCI6XCIyNDBcIixcIkFcIjoyNTUsXCJSXCI6MCxcIkdcIjowLFwiQlwiOjB9fSxcIkhvcml6b250YWxBbGlnbm1lbnRcIjowLFwiSXNWaXNpYmxlXCI6dHJ1ZX0sXCJEYXRlU3R5bGVcIjp7XCIkaWRcIjpcIjI0MVwiLFwiRm9udFNldHRpbmdzXCI6e1wiJGlkXCI6XCIyNDJcIixcIkZvbnRTaXplXCI6MTAsXCJGb250TmFtZVwiOlwiQ2VudHVyeSBHb3RoaWNcIixcIklzQm9sZFwiOmZhbHNlLFwiSXNJdGFsaWNcIjpmYWxzZSxcIklzVW5kZXJsaW5lZFwiOmZhbHNlfSxcIkZvcmVncm91bmRcIjp7XCIkaWRcIjpcIjI0M1wiLFwiQ29sb3JcIjp7XCIkaWRcIjpcIjI0NFwiLFwiQVwiOjI1NSxcIlJcIjoxNzgsXCJHXCI6MzgsXCJCXCI6MH19LFwiSG9yaXpvbnRhbEFsaWdubWVudFwiOjAsXCJJc1Zpc2libGVcIjp0cnVlfSxcIkRhdGVGb3JtYXRcIjp7XCIkaWRcIjpcIjI0NVwiLFwiRm9ybWF0U3RyaW5nXCI6XCJNL2QveXl5eVwiLFwiU2VwYXJhdG9yXCI6XCIvXCIsXCJVc2VJbnRlcm5hdGlvbmFsRGF0ZUZvcm1hdFwiOmZhbHNlLFwiRGF0ZUlzVmlzaWJsZVwiOnRydWUsXCJUaW1lSXNWaXNpYmxlXCI6ZmFsc2UsXCJIb3VyRGlnaXRzXCI6MSxcIkFtUG1EZXNpZ25hdG9yXCI6MixcIlRyaW0wME1pbnV0ZXNcIjpmYWxzZX0sXCJXZWVrTnVtYmVyaW5nXCI6e1wiJGlkXCI6XCIyNDZcIixcIkZvcm1hdFwiOjAsXCJJc1Zpc2libGVcIjpmYWxzZSxcIkxhc3RLbm93blZpc2liaWxpdHlTdGF0ZVwiOmZhbHNlfX19LFwiX2FkZGl0aW9uYWxTd2ltbGFuZVYyU3R5bGVzXCI6W10sXCJHcmlkbGluZVBhbmVsU3R5bGVcIjp7XCIkaWRcIjpcIjI0N1wiLFwiR3JpZGxpbmVTdHlsZVwiOntcIiRpZFwiOlwiMjQ4XCIsXCJMaW5lQ29sb3JcIjp7XCIkaWRcIjpcIjI0OVwiLFwiQ29sb3JcIjp7XCIkaWRcIjpcIjI1MFwiLFwiQVwiOjM4LFwiUlwiOjkxLFwiR1wiOjE1NSxcIkJcIjoyMTN9fSxcIkxpbmVXZWlnaHRcIjoxLjAsXCJMaW5lVHlwZVwiOjB9LFwiSXNWaXNpYmxlXCI6dHJ1ZX0sXCJBY3Rpdml0eUxpbmVQYW5lbFN0eWxlXCI6e1wiJGlkXCI6XCIyNTFcIixcIkFjdGl2aXR5TGluZVN0eWxlXCI6e1wiJGlkXCI6XCIyNTJcIixcIkxpbmVDb2xvclwiOntcIiRpZFwiOlwiMjUzXCIsXCJDb2xvclwiOntcIiRpZFwiOlwiMjU0XCIsXCJBXCI6MzgsXCJSXCI6OTEsXCJHXCI6MTU1LFwiQlwiOjIxM319LFwiTGluZVdlaWdodFwiOjEuMCxcIkxpbmVUeXBlXCI6MH0sXCJJc1Zpc2libGVcIjp0cnVlfSxcIkRlZmF1bHREZXBlbmRlbmN5U3R5bGVcIjp7XCIkaWRcIjpcIjI1NVwiLFwiTGluZVN0eWxlXCI6e1wiJGlkXCI6XCIyNTZcIixcIkxpbmVDb2xvclwiOntcIiRpZFwiOlwiMjU3XCIsXCJDb2xvclwiOntcIiRpZFwiOlwiMjU4XCIsXCJBXCI6MjU1LFwiUlwiOjAsXCJHXCI6MCxcIkJcIjowfX0sXCJMaW5lV2VpZ2h0XCI6MS4wLFwiTGluZVR5cGVcIjowfSxcIkVuZEFycm93aGVhZExpbmVTdHlsZVwiOntcIiRpZFwiOlwiMjU5XCIsXCJLaW5kXCI6MSxcIldpZHRoXCI6MSxcIkxlbmd0aFwiOjB9LFwiQnJpbmdUb0Zyb250XCI6dHJ1ZSxcIlJhZGl1c1wiOjAuMH0sXCJDcml0aWNhbFBhdGhTdHlsZVwiOntcIiRpZFwiOlwiMjYwXCIsXCJDcml0aWNhbFBhdGhTdHlsZU9wdGlvbnNcIjoxNSxcIkxpbmVTdHlsZVwiOntcIiRpZFwiOlwiMjYxXCIsXCJMaW5lQ29sb3JcIjp7XCIkaWRcIjpcIjI2MlwiLFwiQ29sb3JcIjp7XCIkaWRcIjpcIjI2M1wiLFwiQVwiOjI1NSxcIlJcIjoyMjIsXCJHXCI6NTAsXCJCXCI6NTB9fSxcIkxpbmVXZWlnaHRcIjoxLjAsXCJMaW5lVHlwZVwiOjB9LFwiVGl0bGVGb3JlZ3JvdW5kXCI6e1wiJGlkXCI6XCIyNjRcIixcIkNvbG9yXCI6e1wiJGlkXCI6XCIyNjVcIixcIkFcIjoyNTUsXCJSXCI6MTc2LFwiR1wiOjE5LFwiQlwiOjI1fX0sXCJTaGFwZXNCYWNrZ3JvdW5kXCI6e1wiJGlkXCI6XCIyNjZcIixcIkNvbG9yXCI6e1wiJGlkXCI6XCIyNjdcIixcIkFcIjoyNTUsXCJSXCI6MjUzLFwiR1wiOjIwMyxcIkJcIjoyMDh9fSxcIlNoYXBlc0JvcmRlclN0eWxlXCI6e1wiJGlkXCI6XCIyNjhcIixcIkxpbmVDb2xvclwiOntcIiRpZFwiOlwiMjY5XCIsXCJDb2xvclwiOntcIiRpZFwiOlwiMjcwXCIsXCJBXCI6MjU1LFwiUlwiOjIyMixcIkdcIjo1MCxcIkJcIjo1MH19LFwiTGluZVdlaWdodFwiOjIuMCxcIkxpbmVUeXBlXCI6MH19LFwiUGFuZWxzU3BhY2luZ0RlZmluaXRpb25cIjp7XCIkaWRcIjpcIjI3MVwiLFwiU3BhY2luZ0Fib3ZlVGltZWJhbmRcIjoxNixcIlNwYWNpbmdCZWxvd1RpbWViYW5kXCI6MTYsXCJTcGFjaW5nQWJvdmVCZXR3ZWVuU3dpbWxhbmVzQW5kVGFza3NcIjoxNixcIlNwYWNpbmdCZWxvd0JldHdlZW5Td2ltbGFuZXNBbmRUYXNrc1wiOjE2fSxcIl9zZWxlY3RlZFRoZW1lUHJlc2V0Q29sb3JzXCI6e1wiJGlkXCI6XCIyNzJcIixcIlRleHRMaWdodFwiOntcIiRpZFwiOlwiMjczXCIsXCJBXCI6MjU1LFwiUlwiOjI1NSxcIkdcIjoyNTUsXCJCXCI6MjU1fSxcIlRleHREYXJrXCI6e1wiJGlkXCI6XCIyNzRcIixcIkFcIjoyNTUsXCJSXCI6MCxcIkdcIjowLFwiQlwiOjB9LFwiQWNjZW50MVwiOntcIiRpZFwiOlwiMjc1XCIsXCJBXCI6MjU1LFwiUlwiOjI1NSxcIkdcIjoyNTUsXCJCXCI6MjU1fSxcIkFjY2VudDJcIjp7XCIkaWRcIjpcIjI3NlwiLFwiQVwiOjI1NSxcIlJcIjoxNjcsXCJHXCI6NDcsXCJCXCI6MTR9LFwiQWNjZW50M1wiOntcIiRpZFwiOlwiMjc3XCIsXCJBXCI6MjU1LFwiUlwiOjgwLFwiR1wiOjgwLFwiQlwiOjcwfSxcIkFjY2VudDRcIjp7XCIkaWRcIjpcIjI3OFwiLFwiQVwiOjI1NSxcIlJcIjoyMzMsXCJHXCI6MTEzLFwiQlwiOjUwfSxcIkFjY2VudDVcIjp7XCIkaWRcIjpcIjI3OVwiLFwiQVwiOjI1NSxcIlJcIjoyNSxcIkdcIjoxMDcsXCJCXCI6MzZ9LFwiQWNjZW50NlwiOntcIiRpZFwiOlwiMjgwXCIsXCJBXCI6MjU1LFwiUlwiOjE1LFwiR1wiOjE1OCxcIkJcIjoyMTN9LFwiQWNjZW50N1wiOntcIiRpZFwiOlwiMjgxXCIsXCJBXCI6MjU1LFwiUlwiOjE2MCxcIkdcIjo0MyxcIkJcIjoxNDd9LFwiQWNjZW50OFwiOntcIiRpZFwiOlwiMjgyXCIsXCJBXCI6MjU1LFwiUlwiOjc4LFwiR1wiOjE2NyxcIkJcIjo0Nn19LFwiX2N1c3RvbVByZXNldENvbG9yc1wiOntcIiRpZFwiOlwiMjgzXCJ9fX0ifSwiU2V0dGluZ3MiOnsiJGlkIjoiMTA0OSIsIkltcGFPcHRpb25zIjpudWxsLCJVc2VDb21wcmVzc2lvbiI6ZmFsc2UsIkNvbXByZXNpb25QZXJjZW50YWdlIjo1MC4wLCJJbmFjdGl2ZUludGVydmFsV2lkdGhUaHJlc2hvbGQiOjMwLjAsIkluYWN0aXZlSW50ZXJ2YWxXaWR0aCI6MS4wLCJTcGxpdFRhc2tzIjpmYWxzZSwiVXNlQ2x1c3RlciI6ZmFsc2UsIkVwc2lsb24iOjAuMCwiTWluUG9pbnRzVG9Gb3JtQUNsdXN0ZXIiOjIsIkdlbmVyYXRlSW52aXNpYmxlU2hhcGVzIjp0cnVlLCJTbWFydFRpbWVsaW5lVGFza1BlcmNlbnRhZ2VGaXQiOmZhbHNlfSwiSXNOZXciOmZhbHNlLCJJbXBvcnRUeXBlIjowLCJGaWxlUGF0aCI6bnVsbCwiVGltZUNvbmZpZ3VyYXRpb24iOnsiJGlkIjoiMTA1MCIsIlVzZVRpbWUiOmZhbHNlLCJXb3JrRGF5U3RhcnQiOiIwMDowMDowMCIsIldvcmtEYXlFbmQiOiIyMzo1OTowMCJ9LCJMYXN0VXNlZFRlbXBsYXRlSWQiOiJjYzI2Zjg2My0yN2NlLTQ4MGUtYTU4OS1iM2YxMmYyZDZlYjAiLCJMYXN0VXNlZFRoZW1lRGV0YWlscyI6eyIkaWQiOiIxMDUxIiwiSWQiOiIzNmI1OGFjNC0xNWE1LTQ5N2UtODQ3Yy1kMTFkOTYzOGYwYzciLCJUaXRsZSI6IlVudGl0bGVkIHRoZW1lIiwiQ2F0ZWdvcnkiOjJ9LCJGaXJzdFdlZWtPZlllYXIiOjAsIlBsYWNlTWlsZXN0b25lQXRUaGVCZWdpbm5pbmdPZlRoZURheSI6ZmFsc2UsIkRlcGVuZGVuY3lTY2hlZHVsaW5nU2V0dGluZ3MiOnsiJGlkIjoiMTA1Mi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ZmFsc2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3"/>
  <p:tag name="OTLMARKERSHAPE" val="OTL"/>
  <p:tag name="OTLTIMEBANDCULTUREINFO" val="en-US"/>
  <p:tag name="OTLTIMEBANDQUICKPOSITION" val="Custom"/>
  <p:tag name="OTLTIMEBANDTHREEDEFFECTS" val="Gel"/>
  <p:tag name="OTLTIMEBANDAUTODATERANGE" val="True"/>
  <p:tag name="OTLTIMEBANDSTARTDATE" val="2017-06-18T23:59:00.0000000Z"/>
  <p:tag name="OTLTIMEBANDWORKINGDAYS" val="All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Months"/>
  <p:tag name="OTLTIMEBANDSHAPETYPE" val="RoundedCornerRectangleTimeband"/>
  <p:tag name="OTLTIMEBANDSHAPEHEIGHT" val="20"/>
  <p:tag name="OTLTIMEBANDSHAPEPADDINGLEFT" val="0"/>
  <p:tag name="OTLTIMEBANDENDDATE" val="2025-07-31T23:59:00.0000000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ck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Below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Thin"/>
  <p:tag name="OTLWEEKNUMBERINGFORMAT" val="WNFormat1"/>
  <p:tag name="OTLWEEKNUMBERINGISVISIBLE" val="False"/>
  <p:tag name="OTLSTARTDATE" val="2024-06-25T00:00:00.0000000Z"/>
  <p:tag name="OTLENDDATE" val="2024-07-21T23:59:00.0000000Z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Thin"/>
  <p:tag name="OTLWEEKNUMBERINGFORMAT" val="WNFormat1"/>
  <p:tag name="OTLWEEKNUMBERINGISVISIBLE" val="False"/>
  <p:tag name="OTLSTARTDATE" val="2024-07-05T00:00:00.0000000Z"/>
  <p:tag name="OTLENDDATE" val="2024-08-08T23:59:00.0000000Z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Thin"/>
  <p:tag name="OTLWEEKNUMBERINGFORMAT" val="WNFormat1"/>
  <p:tag name="OTLWEEKNUMBERINGISVISIBLE" val="False"/>
  <p:tag name="OTLSTARTDATE" val="2024-07-25T00:00:00.0000000Z"/>
  <p:tag name="OTLENDDATE" val="2024-09-01T23:59:00.0000000Z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Thin"/>
  <p:tag name="OTLWEEKNUMBERINGFORMAT" val="WNFormat1"/>
  <p:tag name="OTLWEEKNUMBERINGISVISIBLE" val="False"/>
  <p:tag name="OTLSTARTDATE" val="2024-07-12T00:00:00.0000000Z"/>
  <p:tag name="OTLENDDATE" val="2024-10-12T23:59:00.0000000Z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Thin"/>
  <p:tag name="OTLWEEKNUMBERINGFORMAT" val="WNFormat1"/>
  <p:tag name="OTLWEEKNUMBERINGISVISIBLE" val="False"/>
  <p:tag name="OTLSTARTDATE" val="2024-10-16T00:00:00.0000000Z"/>
  <p:tag name="OTLENDDATE" val="2024-12-21T23:59:00.0000000Z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Thin"/>
  <p:tag name="OTLWEEKNUMBERINGFORMAT" val="WNFormat1"/>
  <p:tag name="OTLWEEKNUMBERINGISVISIBLE" val="False"/>
  <p:tag name="OTLSTARTDATE" val="2024-09-07T00:00:00.0000000Z"/>
  <p:tag name="OTLENDDATE" val="2024-10-14T23:59:00.0000000Z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Thin"/>
  <p:tag name="OTLWEEKNUMBERINGFORMAT" val="WNFormat1"/>
  <p:tag name="OTLWEEKNUMBERINGISVISIBLE" val="False"/>
  <p:tag name="OTLSTARTDATE" val="2024-09-25T00:00:00.0000000Z"/>
  <p:tag name="OTLENDDATE" val="2024-10-20T23:59:00.0000000Z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Thin"/>
  <p:tag name="OTLWEEKNUMBERINGFORMAT" val="WNFormat1"/>
  <p:tag name="OTLWEEKNUMBERINGISVISIBLE" val="False"/>
  <p:tag name="OTLSTARTDATE" val="2024-10-15T00:00:00.0000000Z"/>
  <p:tag name="OTLENDDATE" val="2024-12-16T23:59:00.0000000Z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Thin"/>
  <p:tag name="OTLWEEKNUMBERINGFORMAT" val="WNFormat1"/>
  <p:tag name="OTLWEEKNUMBERINGISVISIBLE" val="False"/>
  <p:tag name="OTLSTARTDATE" val="2024-10-31T00:00:00.0000000Z"/>
  <p:tag name="OTLENDDATE" val="2024-12-26T23:59:00.0000000Z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Thin"/>
  <p:tag name="OTLWEEKNUMBERINGFORMAT" val="WNFormat1"/>
  <p:tag name="OTLWEEKNUMBERINGISVISIBLE" val="False"/>
  <p:tag name="OTLSTARTDATE" val="2024-12-30T00:00:00.0000000Z"/>
  <p:tag name="OTLENDDATE" val="2025-02-23T23:59:00.0000000Z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Thin"/>
  <p:tag name="OTLWEEKNUMBERINGFORMAT" val="WNFormat1"/>
  <p:tag name="OTLWEEKNUMBERINGISVISIBLE" val="False"/>
  <p:tag name="OTLSTARTDATE" val="2025-01-15T00:00:00.0000000Z"/>
  <p:tag name="OTLENDDATE" val="2025-04-09T23:59:00.0000000Z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Thin"/>
  <p:tag name="OTLWEEKNUMBERINGFORMAT" val="WNFormat1"/>
  <p:tag name="OTLWEEKNUMBERINGISVISIBLE" val="False"/>
  <p:tag name="OTLSTARTDATE" val="2025-03-25T00:00:00.0000000Z"/>
  <p:tag name="OTLENDDATE" val="2025-04-30T23:59:00.0000000Z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Thin"/>
  <p:tag name="OTLWEEKNUMBERINGFORMAT" val="WNFormat1"/>
  <p:tag name="OTLWEEKNUMBERINGISVISIBLE" val="False"/>
  <p:tag name="OTLSTARTDATE" val="2025-04-01T00:00:00.0000000Z"/>
  <p:tag name="OTLENDDATE" val="2025-05-27T23:59:00.0000000Z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Thin"/>
  <p:tag name="OTLWEEKNUMBERINGFORMAT" val="WNFormat1"/>
  <p:tag name="OTLWEEKNUMBERINGISVISIBLE" val="False"/>
  <p:tag name="OTLSTARTDATE" val="2025-01-29T00:00:00.0000000Z"/>
  <p:tag name="OTLENDDATE" val="2025-04-15T23:59:00.0000000Z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Thin"/>
  <p:tag name="OTLWEEKNUMBERINGFORMAT" val="WNFormat1"/>
  <p:tag name="OTLWEEKNUMBERINGISVISIBLE" val="False"/>
  <p:tag name="OTLSTARTDATE" val="2025-04-19T00:00:00.0000000Z"/>
  <p:tag name="OTLENDDATE" val="2025-07-19T23:59:00.0000000Z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Thin"/>
  <p:tag name="OTLWEEKNUMBERINGFORMAT" val="WNFormat1"/>
  <p:tag name="OTLWEEKNUMBERINGISVISIBLE" val="False"/>
  <p:tag name="OTLSTARTDATE" val="2025-06-14T00:00:00.0000000Z"/>
  <p:tag name="OTLENDDATE" val="2025-07-03T23:59:00.0000000Z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Thin"/>
  <p:tag name="OTLWEEKNUMBERINGFORMAT" val="WNFormat1"/>
  <p:tag name="OTLWEEKNUMBERINGISVISIBLE" val="False"/>
  <p:tag name="OTLSTARTDATE" val="2025-07-02T00:00:00.0000000Z"/>
  <p:tag name="OTLENDDATE" val="2025-07-25T23:59:00.0000000Z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5"/>
  <p:tag name="OTLSHAPETHICKNESSTYPE" val="Thin"/>
  <p:tag name="OTLWEEKNUMBERINGFORMAT" val="WNFormat1"/>
  <p:tag name="OTLWEEKNUMBERINGISVISIBLE" val="False"/>
  <p:tag name="OTLSTARTDATE" val="2025-07-10T00:00:00.0000000Z"/>
  <p:tag name="OTLENDDATE" val="2025-07-30T23:59:00.0000000Z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/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Validation "/>
  <p:tag name="OTLPOSITIONONTASK" val="None"/>
  <p:tag name="OTLRELATEDTASKID" val="00000000-0000-0000-0000-000000000000"/>
  <p:tag name="OTLWEEKNUMBERINGFORMAT" val="WNFormat1"/>
  <p:tag name="OTLWEEKNUMBERINGISVISIBLE" val="False"/>
  <p:tag name="OTLDATE" val="2024-09-24T23:59:00.0000000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/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nimal Prototype "/>
  <p:tag name="OTLPOSITIONONTASK" val="None"/>
  <p:tag name="OTLRELATEDTASKID" val="00000000-0000-0000-0000-000000000000"/>
  <p:tag name="OTLWEEKNUMBERINGFORMAT" val="WNFormat1"/>
  <p:tag name="OTLWEEKNUMBERINGISVISIBLE" val="False"/>
  <p:tag name="OTLDATE" val="2024-12-20T23:59:00.0000000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/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ntegrated Prototype"/>
  <p:tag name="OTLPOSITIONONTASK" val="None"/>
  <p:tag name="OTLRELATEDTASKID" val="00000000-0000-0000-0000-000000000000"/>
  <p:tag name="OTLWEEKNUMBERINGFORMAT" val="WNFormat1"/>
  <p:tag name="OTLWEEKNUMBERINGISVISIBLE" val="False"/>
  <p:tag name="OTLDATE" val="2025-04-01T23:59:00.000000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/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ntegration"/>
  <p:tag name="OTLPOSITIONONTASK" val="None"/>
  <p:tag name="OTLRELATEDTASKID" val="00000000-0000-0000-0000-000000000000"/>
  <p:tag name="OTLWEEKNUMBERINGFORMAT" val="WNFormat1"/>
  <p:tag name="OTLWEEKNUMBERINGISVISIBLE" val="False"/>
  <p:tag name="OTLDATE" val="2025-05-21T23:59:00.0000000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/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 Kick-Off"/>
  <p:tag name="OTLPOSITIONONTASK" val="None"/>
  <p:tag name="OTLRELATEDTASKID" val="00000000-0000-0000-0000-000000000000"/>
  <p:tag name="OTLWEEKNUMBERINGFORMAT" val="WNFormat1"/>
  <p:tag name="OTLWEEKNUMBERINGISVISIBLE" val="False"/>
  <p:tag name="OTLDATE" val="2024-06-18T23:59:00.0000000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/d/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ubmission"/>
  <p:tag name="OTLPOSITIONONTASK" val="None"/>
  <p:tag name="OTLRELATEDTASKID" val="00000000-0000-0000-0000-000000000000"/>
  <p:tag name="OTLWEEKNUMBERINGFORMAT" val="WNFormat1"/>
  <p:tag name="OTLWEEKNUMBERINGISVISIBLE" val="False"/>
  <p:tag name="OTLDATE" val="2025-07-31T23:59:00.0000000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219</Words>
  <Application>Microsoft Office PowerPoint</Application>
  <PresentationFormat>Widescreen</PresentationFormat>
  <Paragraphs>74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Open Sans</vt:lpstr>
      <vt:lpstr>Segoe UI</vt:lpstr>
      <vt:lpstr>Segoe UI Light</vt:lpstr>
      <vt:lpstr>Segoe UI Semibold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2014-09-17T19:02:55Z</dcterms:created>
  <dcterms:modified xsi:type="dcterms:W3CDTF">2024-10-16T13:32:24Z</dcterms:modified>
</cp:coreProperties>
</file>