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heme/themeOverride1.xml" ContentType="application/vnd.openxmlformats-officedocument.themeOverride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ppt/tags/tag395.xml" ContentType="application/vnd.openxmlformats-officedocument.presentationml.tags+xml"/>
  <Override PartName="/ppt/tags/tag396.xml" ContentType="application/vnd.openxmlformats-officedocument.presentationml.tags+xml"/>
  <Override PartName="/ppt/tags/tag397.xml" ContentType="application/vnd.openxmlformats-officedocument.presentationml.tags+xml"/>
  <Override PartName="/ppt/tags/tag398.xml" ContentType="application/vnd.openxmlformats-officedocument.presentationml.tags+xml"/>
  <Override PartName="/ppt/tags/tag399.xml" ContentType="application/vnd.openxmlformats-officedocument.presentationml.tags+xml"/>
  <Override PartName="/ppt/tags/tag400.xml" ContentType="application/vnd.openxmlformats-officedocument.presentationml.tags+xml"/>
  <Override PartName="/ppt/tags/tag401.xml" ContentType="application/vnd.openxmlformats-officedocument.presentationml.tags+xml"/>
  <Override PartName="/ppt/tags/tag402.xml" ContentType="application/vnd.openxmlformats-officedocument.presentationml.tags+xml"/>
  <Override PartName="/ppt/tags/tag403.xml" ContentType="application/vnd.openxmlformats-officedocument.presentationml.tags+xml"/>
  <Override PartName="/ppt/tags/tag404.xml" ContentType="application/vnd.openxmlformats-officedocument.presentationml.tags+xml"/>
  <Override PartName="/ppt/tags/tag405.xml" ContentType="application/vnd.openxmlformats-officedocument.presentationml.tags+xml"/>
  <Override PartName="/ppt/tags/tag406.xml" ContentType="application/vnd.openxmlformats-officedocument.presentationml.tags+xml"/>
  <Override PartName="/ppt/tags/tag407.xml" ContentType="application/vnd.openxmlformats-officedocument.presentationml.tags+xml"/>
  <Override PartName="/ppt/tags/tag408.xml" ContentType="application/vnd.openxmlformats-officedocument.presentationml.tags+xml"/>
  <Override PartName="/ppt/tags/tag409.xml" ContentType="application/vnd.openxmlformats-officedocument.presentationml.tags+xml"/>
  <Override PartName="/ppt/tags/tag410.xml" ContentType="application/vnd.openxmlformats-officedocument.presentationml.tags+xml"/>
  <Override PartName="/ppt/tags/tag411.xml" ContentType="application/vnd.openxmlformats-officedocument.presentationml.tags+xml"/>
  <Override PartName="/ppt/tags/tag412.xml" ContentType="application/vnd.openxmlformats-officedocument.presentationml.tags+xml"/>
  <Override PartName="/ppt/tags/tag413.xml" ContentType="application/vnd.openxmlformats-officedocument.presentationml.tags+xml"/>
  <Override PartName="/ppt/tags/tag414.xml" ContentType="application/vnd.openxmlformats-officedocument.presentationml.tags+xml"/>
  <Override PartName="/ppt/tags/tag415.xml" ContentType="application/vnd.openxmlformats-officedocument.presentationml.tags+xml"/>
  <Override PartName="/ppt/tags/tag416.xml" ContentType="application/vnd.openxmlformats-officedocument.presentationml.tags+xml"/>
  <Override PartName="/ppt/tags/tag417.xml" ContentType="application/vnd.openxmlformats-officedocument.presentationml.tags+xml"/>
  <Override PartName="/ppt/tags/tag418.xml" ContentType="application/vnd.openxmlformats-officedocument.presentationml.tags+xml"/>
  <Override PartName="/ppt/tags/tag419.xml" ContentType="application/vnd.openxmlformats-officedocument.presentationml.tags+xml"/>
  <Override PartName="/ppt/tags/tag420.xml" ContentType="application/vnd.openxmlformats-officedocument.presentationml.tags+xml"/>
  <Override PartName="/ppt/tags/tag421.xml" ContentType="application/vnd.openxmlformats-officedocument.presentationml.tags+xml"/>
  <Override PartName="/ppt/tags/tag422.xml" ContentType="application/vnd.openxmlformats-officedocument.presentationml.tags+xml"/>
  <Override PartName="/ppt/tags/tag423.xml" ContentType="application/vnd.openxmlformats-officedocument.presentationml.tags+xml"/>
  <Override PartName="/ppt/tags/tag424.xml" ContentType="application/vnd.openxmlformats-officedocument.presentationml.tags+xml"/>
  <Override PartName="/ppt/tags/tag425.xml" ContentType="application/vnd.openxmlformats-officedocument.presentationml.tags+xml"/>
  <Override PartName="/ppt/tags/tag426.xml" ContentType="application/vnd.openxmlformats-officedocument.presentationml.tags+xml"/>
  <Override PartName="/ppt/tags/tag427.xml" ContentType="application/vnd.openxmlformats-officedocument.presentationml.tags+xml"/>
  <Override PartName="/ppt/tags/tag428.xml" ContentType="application/vnd.openxmlformats-officedocument.presentationml.tags+xml"/>
  <Override PartName="/ppt/tags/tag429.xml" ContentType="application/vnd.openxmlformats-officedocument.presentationml.tags+xml"/>
  <Override PartName="/ppt/tags/tag430.xml" ContentType="application/vnd.openxmlformats-officedocument.presentationml.tags+xml"/>
  <Override PartName="/ppt/tags/tag431.xml" ContentType="application/vnd.openxmlformats-officedocument.presentationml.tags+xml"/>
  <Override PartName="/ppt/tags/tag432.xml" ContentType="application/vnd.openxmlformats-officedocument.presentationml.tags+xml"/>
  <Override PartName="/ppt/tags/tag433.xml" ContentType="application/vnd.openxmlformats-officedocument.presentationml.tags+xml"/>
  <Override PartName="/ppt/tags/tag434.xml" ContentType="application/vnd.openxmlformats-officedocument.presentationml.tags+xml"/>
  <Override PartName="/ppt/tags/tag435.xml" ContentType="application/vnd.openxmlformats-officedocument.presentationml.tags+xml"/>
  <Override PartName="/ppt/tags/tag436.xml" ContentType="application/vnd.openxmlformats-officedocument.presentationml.tags+xml"/>
  <Override PartName="/ppt/tags/tag437.xml" ContentType="application/vnd.openxmlformats-officedocument.presentationml.tags+xml"/>
  <Override PartName="/ppt/tags/tag438.xml" ContentType="application/vnd.openxmlformats-officedocument.presentationml.tags+xml"/>
  <Override PartName="/ppt/tags/tag439.xml" ContentType="application/vnd.openxmlformats-officedocument.presentationml.tags+xml"/>
  <Override PartName="/ppt/tags/tag440.xml" ContentType="application/vnd.openxmlformats-officedocument.presentationml.tags+xml"/>
  <Override PartName="/ppt/tags/tag441.xml" ContentType="application/vnd.openxmlformats-officedocument.presentationml.tags+xml"/>
  <Override PartName="/ppt/tags/tag442.xml" ContentType="application/vnd.openxmlformats-officedocument.presentationml.tags+xml"/>
  <Override PartName="/ppt/tags/tag443.xml" ContentType="application/vnd.openxmlformats-officedocument.presentationml.tags+xml"/>
  <Override PartName="/ppt/tags/tag444.xml" ContentType="application/vnd.openxmlformats-officedocument.presentationml.tags+xml"/>
  <Override PartName="/ppt/tags/tag445.xml" ContentType="application/vnd.openxmlformats-officedocument.presentationml.tags+xml"/>
  <Override PartName="/ppt/tags/tag446.xml" ContentType="application/vnd.openxmlformats-officedocument.presentationml.tags+xml"/>
  <Override PartName="/ppt/tags/tag447.xml" ContentType="application/vnd.openxmlformats-officedocument.presentationml.tags+xml"/>
  <Override PartName="/ppt/tags/tag448.xml" ContentType="application/vnd.openxmlformats-officedocument.presentationml.tags+xml"/>
  <Override PartName="/ppt/tags/tag449.xml" ContentType="application/vnd.openxmlformats-officedocument.presentationml.tags+xml"/>
  <Override PartName="/ppt/tags/tag450.xml" ContentType="application/vnd.openxmlformats-officedocument.presentationml.tags+xml"/>
  <Override PartName="/ppt/tags/tag451.xml" ContentType="application/vnd.openxmlformats-officedocument.presentationml.tags+xml"/>
  <Override PartName="/ppt/tags/tag452.xml" ContentType="application/vnd.openxmlformats-officedocument.presentationml.tags+xml"/>
  <Override PartName="/ppt/tags/tag453.xml" ContentType="application/vnd.openxmlformats-officedocument.presentationml.tags+xml"/>
  <Override PartName="/ppt/tags/tag454.xml" ContentType="application/vnd.openxmlformats-officedocument.presentationml.tags+xml"/>
  <Override PartName="/ppt/tags/tag455.xml" ContentType="application/vnd.openxmlformats-officedocument.presentationml.tags+xml"/>
  <Override PartName="/ppt/tags/tag456.xml" ContentType="application/vnd.openxmlformats-officedocument.presentationml.tags+xml"/>
  <Override PartName="/ppt/tags/tag457.xml" ContentType="application/vnd.openxmlformats-officedocument.presentationml.tags+xml"/>
  <Override PartName="/ppt/tags/tag458.xml" ContentType="application/vnd.openxmlformats-officedocument.presentationml.tags+xml"/>
  <Override PartName="/ppt/tags/tag459.xml" ContentType="application/vnd.openxmlformats-officedocument.presentationml.tags+xml"/>
  <Override PartName="/ppt/tags/tag460.xml" ContentType="application/vnd.openxmlformats-officedocument.presentationml.tags+xml"/>
  <Override PartName="/ppt/tags/tag461.xml" ContentType="application/vnd.openxmlformats-officedocument.presentationml.tags+xml"/>
  <Override PartName="/ppt/tags/tag462.xml" ContentType="application/vnd.openxmlformats-officedocument.presentationml.tags+xml"/>
  <Override PartName="/ppt/tags/tag463.xml" ContentType="application/vnd.openxmlformats-officedocument.presentationml.tags+xml"/>
  <Override PartName="/ppt/tags/tag464.xml" ContentType="application/vnd.openxmlformats-officedocument.presentationml.tags+xml"/>
  <Override PartName="/ppt/tags/tag465.xml" ContentType="application/vnd.openxmlformats-officedocument.presentationml.tags+xml"/>
  <Override PartName="/ppt/tags/tag466.xml" ContentType="application/vnd.openxmlformats-officedocument.presentationml.tags+xml"/>
  <Override PartName="/ppt/tags/tag467.xml" ContentType="application/vnd.openxmlformats-officedocument.presentationml.tags+xml"/>
  <Override PartName="/ppt/tags/tag468.xml" ContentType="application/vnd.openxmlformats-officedocument.presentationml.tags+xml"/>
  <Override PartName="/ppt/tags/tag469.xml" ContentType="application/vnd.openxmlformats-officedocument.presentationml.tags+xml"/>
  <Override PartName="/ppt/tags/tag470.xml" ContentType="application/vnd.openxmlformats-officedocument.presentationml.tags+xml"/>
  <Override PartName="/ppt/tags/tag471.xml" ContentType="application/vnd.openxmlformats-officedocument.presentationml.tags+xml"/>
  <Override PartName="/ppt/tags/tag472.xml" ContentType="application/vnd.openxmlformats-officedocument.presentationml.tags+xml"/>
  <Override PartName="/ppt/tags/tag473.xml" ContentType="application/vnd.openxmlformats-officedocument.presentationml.tags+xml"/>
  <Override PartName="/ppt/tags/tag474.xml" ContentType="application/vnd.openxmlformats-officedocument.presentationml.tags+xml"/>
  <Override PartName="/ppt/tags/tag47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60" r:id="rId2"/>
  </p:sldMasterIdLst>
  <p:sldIdLst>
    <p:sldId id="268" r:id="rId3"/>
    <p:sldId id="984" r:id="rId4"/>
    <p:sldId id="1933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5D9B"/>
    <a:srgbClr val="0072BC"/>
    <a:srgbClr val="F07F09"/>
    <a:srgbClr val="8E03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01" y="5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619466-853B-4414-A0F6-0348AE4E31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88592E-6A19-4CBA-A7B8-085812148F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32CC9A-B340-41A7-9532-0104708C9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C8B85-56FE-4234-887D-EF999261E86B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C2065A-4270-4B6E-91FE-15FC8F438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6E00EE-FDA6-4911-923C-4BFB6256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63E34-C5DA-4898-A60C-B2F0477A3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208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8BF89-941A-4A39-81ED-80919443C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198031-C4A9-4674-9D6A-F8893DAC05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53DFDF-8A0E-44C4-9A27-F0C5C1FBC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C8B85-56FE-4234-887D-EF999261E86B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8FEC8-FF2A-49E9-BED7-29FF59414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BECCAA-873E-4453-84DA-1774F3DD5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63E34-C5DA-4898-A60C-B2F0477A3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194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C622A94-2FC2-4624-94EA-F266030F10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7654CA-6490-4CD8-A59B-E3D9B2014C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04A216-1743-4973-BCD1-B36068304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C8B85-56FE-4234-887D-EF999261E86B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9F17A2-2496-43C6-AA84-5875941E9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183BE7-8E94-4FE1-B705-4F55F2678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63E34-C5DA-4898-A60C-B2F0477A3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9166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682A8-D77B-4812-BF77-AE9A7145BC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67F470-9023-4EEB-BB29-AD69EFF51E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03ADD5-1CF5-4013-BF53-0ECA60FB0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8D700-2804-4D81-A91E-CB31F92CD3F1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5E8B8E-A5F2-40B8-8709-5875B9C85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73B204-4BD3-4F8B-AFB6-2DDFD2B34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8EE2-ED2E-40C7-BBC6-ED064B937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2690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EC663-F6FF-4158-B341-20DCCD694A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706370-0778-4003-A186-4F30BAFA0A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038FC-B338-4206-A186-D5445DA6C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8D700-2804-4D81-A91E-CB31F92CD3F1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A830B2-7668-4DC5-847F-024135AB9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641E40-D7A6-4B0B-B6E8-3C4AB8CE6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8EE2-ED2E-40C7-BBC6-ED064B937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2722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578FE-ECA8-4DF6-8D6E-763055334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7C6320-D009-4CC0-A60B-D1FF91FD82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BCA63D-48C9-464D-B661-A83311E08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8D700-2804-4D81-A91E-CB31F92CD3F1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EAE5DA-BEEC-4DBE-ABB6-E5A0CCB5D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5CAE8E-DFF6-4C1F-AFB2-5E0276FDB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8EE2-ED2E-40C7-BBC6-ED064B937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8438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6C8DD-1DAC-418D-8603-EEF8D2D90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4DF974-0BD1-4E0B-9D6B-99D19990F6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F8B451-5C2D-4E8A-9488-620E9205AF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321B98-66E7-430A-861E-E0C9BA599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8D700-2804-4D81-A91E-CB31F92CD3F1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5C2B33-50F8-431D-85EB-C3928C57B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2FBCA8-74D9-49FB-AE03-1C69502C1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8EE2-ED2E-40C7-BBC6-ED064B937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716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BDA77-FD78-43D9-AF17-3597FC824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B9CE63-4EB6-4A83-90DE-61AB7900B1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B4C57D-E00D-45DF-8AA0-900B46BF34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BD56C2-4345-47AC-A70B-EFB528FFB0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33B701-45E7-44AE-AD8F-8611CE6FC6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B5B00F-E189-46BB-B445-8CE10BC40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8D700-2804-4D81-A91E-CB31F92CD3F1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543A90-8A89-495F-9799-F63A2A9BE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06016A-B51B-4894-9C14-C7CECAD39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8EE2-ED2E-40C7-BBC6-ED064B937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3717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7FC85-41C0-4CE6-BE7F-D5FBEF236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947A889-EA9F-4525-9DC1-4C5292351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8D700-2804-4D81-A91E-CB31F92CD3F1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9E7C65-1DEC-4E50-9BF6-79C9DE66F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C9D47F-0C78-4F2B-8DDA-D31A13516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8EE2-ED2E-40C7-BBC6-ED064B937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8311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93E6B40-9681-41C9-AEA7-A3368EE04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8D700-2804-4D81-A91E-CB31F92CD3F1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CB45B9-50D4-48D5-BA37-E4012FFC3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276FD7-5388-4709-9D7E-56CBFDDA9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8EE2-ED2E-40C7-BBC6-ED064B937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4440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B84AFC-1C81-4421-B1E2-82E904408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A34EAF-9486-44CC-86EF-90657A91BA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AB7B59-4856-47AB-95F4-D6F6AEF749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120003-CEEE-4101-91CC-8C60E10D2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8D700-2804-4D81-A91E-CB31F92CD3F1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C5EF33-9D20-47D6-B2D5-64F9B7CA0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C00DFB-126C-42D2-B14E-318A9C772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8EE2-ED2E-40C7-BBC6-ED064B937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774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A6193-AB49-46F2-B790-D950CA528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CC74FE-7BCD-46BC-A099-7F57612AEE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D137A-B8A6-4DAF-ADFB-7DAD4CCF1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C8B85-56FE-4234-887D-EF999261E86B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8D9BF9-C07A-4512-A017-D842584A9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C30D5D-BC4B-4940-A1F1-B056D0072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63E34-C5DA-4898-A60C-B2F0477A3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365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88D2A6-1156-445F-B1E5-1D71FEDCD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C486ED-2DFE-4CFA-8063-3136832EAD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EEC7FA-C018-4681-AF53-893F4403C0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828C5C-E4D2-4A3C-91EB-D1CBE7273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8D700-2804-4D81-A91E-CB31F92CD3F1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A9C192-E5B6-441E-9541-E82B11635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8B4D91-1F52-4489-B7C4-CB980C30A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8EE2-ED2E-40C7-BBC6-ED064B937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833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6CDC78-2EB8-4752-91E8-C2CBAF5BE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8695E9-F591-47CE-B1B6-2FF488E04A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886746-2AF5-4011-B83F-C63E09E1C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8D700-2804-4D81-A91E-CB31F92CD3F1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9B7D53-4FFB-4BBF-BD3E-1FCD9CB1E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083052-FA12-4FE0-82E8-C4F050C2C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8EE2-ED2E-40C7-BBC6-ED064B937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9843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B0C04BE-30E3-44DD-8107-7BF1767BA9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8E3E9A-EBFB-4872-ACBB-1EB92999E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03131F-C567-4395-83CC-57963E6FE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8D700-2804-4D81-A91E-CB31F92CD3F1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8F7696-9083-4656-A08A-CB7A0F6C1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AFE249-C66F-4054-B2D9-366558D40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8EE2-ED2E-40C7-BBC6-ED064B937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711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35E45-2EB5-46AC-AAB4-D5A3B3F7D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C6268D-24DC-419F-9CF6-B0DB32838A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A12527-4AF7-4177-A530-B8B4B267C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C8B85-56FE-4234-887D-EF999261E86B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1354B8-3096-4D6F-99BB-0357D9D84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27702A-0867-4BF1-B038-CB46E78B3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63E34-C5DA-4898-A60C-B2F0477A3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212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07B31-9390-48DB-AD3B-87796FC64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4B29F4-BA44-4D87-B711-536869BAAC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E9FB13-3202-4844-B8F1-E27B2DD572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F29BCC-FF7E-4D31-8324-B4582BA10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C8B85-56FE-4234-887D-EF999261E86B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C25D52-C82B-45B9-A06B-8C2FAC2F7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04AFAF-34F1-4FCF-BABF-5143D0472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63E34-C5DA-4898-A60C-B2F0477A3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061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55597-1389-429E-9CDB-13366FF98A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82A918-438B-4D05-A1F0-88C1614DDF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EC58C4-1F08-44C0-977A-1042A63F1F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76880B-B894-4E92-B6F0-C283226B14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5A8DDB-8366-4209-8812-2B39DF0A7D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AF6EFB4-ADF7-4FA5-9FA2-BDBA08ACA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C8B85-56FE-4234-887D-EF999261E86B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8F5529-2EB1-4EAF-9425-238B01B5D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44E1BC-68EC-451C-AC4F-602132141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63E34-C5DA-4898-A60C-B2F0477A3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41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549436-DFC5-46B1-8794-F956CF159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EF6AFF-2AE0-4A58-A735-45F251057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C8B85-56FE-4234-887D-EF999261E86B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05E3EB-0260-4719-B273-3D728417A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ACC511-DF65-435A-8460-80FE37B87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63E34-C5DA-4898-A60C-B2F0477A3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548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DDF4CAC-85CF-4FCA-9178-9739DF146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C8B85-56FE-4234-887D-EF999261E86B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A21BC8-59E7-4774-8F6F-7836A43D7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E03A14-D575-4F00-9BC0-0E73CB595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63E34-C5DA-4898-A60C-B2F0477A3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592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C086FC-16AD-4458-807C-03AD01E5E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E32DD9-84E8-4BDC-83F8-E5881D9332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483487-D950-4921-9514-D651399219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867CF2-159D-46FE-9F6F-ECEBA2F97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C8B85-56FE-4234-887D-EF999261E86B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92A48B-E011-4F5B-880C-5ADCE70BE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4B44A9-2E84-46B2-AF71-463375EC6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63E34-C5DA-4898-A60C-B2F0477A3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996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A7B08-BC71-4A91-A101-9B0D00192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68675E9-60A9-43F4-97E2-9A82CDEEE5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C7935C-9D9C-4DE3-96F9-0EB03371CD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0C0278-430F-452C-BA02-20FA3731B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C8B85-56FE-4234-887D-EF999261E86B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2CF99B-9279-4F0D-B9CD-61CE46F33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19A264-8B9F-4259-AC89-E3BE0CC95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63E34-C5DA-4898-A60C-B2F0477A3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46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0BC13A-0E38-4CE5-AF1E-AD27B5CACD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00671A-1796-42E8-A388-703DC2F477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E1060E-1856-4DF3-8577-9447E6D33F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C8B85-56FE-4234-887D-EF999261E86B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CFE784-B428-4FC2-BDE2-214EDFDF96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11F3FD-7009-4509-9F6F-FEFE9551F8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363E34-C5DA-4898-A60C-B2F0477A3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220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B55D6A-F309-4F5F-B417-95F7BAA317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ABFFEE-B46E-4FBE-8E19-B52C78EE79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4E3DA8-8533-479F-B5E8-CA6B48B912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58D700-2804-4D81-A91E-CB31F92CD3F1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1D66F4-F440-4D22-B4EE-C62051FE5D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78C2CB-A5C3-41AA-A4C5-295B9C1FD7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F8EE2-ED2E-40C7-BBC6-ED064B937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244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officetimeline.com/14-days-trial" TargetMode="External"/></Relationships>
</file>

<file path=ppt/slides/_rels/slide2.xml.rels><?xml version="1.0" encoding="UTF-8" standalone="yes"?>
<Relationships xmlns="http://schemas.openxmlformats.org/package/2006/relationships"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63" Type="http://schemas.openxmlformats.org/officeDocument/2006/relationships/tags" Target="../tags/tag63.xml"/><Relationship Id="rId84" Type="http://schemas.openxmlformats.org/officeDocument/2006/relationships/tags" Target="../tags/tag84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tags" Target="../tags/tag123.xml"/><Relationship Id="rId128" Type="http://schemas.openxmlformats.org/officeDocument/2006/relationships/tags" Target="../tags/tag128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113" Type="http://schemas.openxmlformats.org/officeDocument/2006/relationships/tags" Target="../tags/tag113.xml"/><Relationship Id="rId118" Type="http://schemas.openxmlformats.org/officeDocument/2006/relationships/tags" Target="../tags/tag118.xml"/><Relationship Id="rId134" Type="http://schemas.openxmlformats.org/officeDocument/2006/relationships/image" Target="../media/image2.png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124" Type="http://schemas.openxmlformats.org/officeDocument/2006/relationships/tags" Target="../tags/tag124.xml"/><Relationship Id="rId129" Type="http://schemas.openxmlformats.org/officeDocument/2006/relationships/tags" Target="../tags/tag129.xml"/><Relationship Id="rId54" Type="http://schemas.openxmlformats.org/officeDocument/2006/relationships/tags" Target="../tags/tag54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49" Type="http://schemas.openxmlformats.org/officeDocument/2006/relationships/tags" Target="../tags/tag49.xml"/><Relationship Id="rId114" Type="http://schemas.openxmlformats.org/officeDocument/2006/relationships/tags" Target="../tags/tag114.xml"/><Relationship Id="rId119" Type="http://schemas.openxmlformats.org/officeDocument/2006/relationships/tags" Target="../tags/tag119.xml"/><Relationship Id="rId44" Type="http://schemas.openxmlformats.org/officeDocument/2006/relationships/tags" Target="../tags/tag44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130" Type="http://schemas.openxmlformats.org/officeDocument/2006/relationships/tags" Target="../tags/tag130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tags" Target="../tags/tag120.xml"/><Relationship Id="rId125" Type="http://schemas.openxmlformats.org/officeDocument/2006/relationships/tags" Target="../tags/tag125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131" Type="http://schemas.openxmlformats.org/officeDocument/2006/relationships/tags" Target="../tags/tag131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26" Type="http://schemas.openxmlformats.org/officeDocument/2006/relationships/tags" Target="../tags/tag126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tags" Target="../tags/tag121.xml"/><Relationship Id="rId3" Type="http://schemas.openxmlformats.org/officeDocument/2006/relationships/tags" Target="../tags/tag3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Relationship Id="rId116" Type="http://schemas.openxmlformats.org/officeDocument/2006/relationships/tags" Target="../tags/tag116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62" Type="http://schemas.openxmlformats.org/officeDocument/2006/relationships/tags" Target="../tags/tag62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111" Type="http://schemas.openxmlformats.org/officeDocument/2006/relationships/tags" Target="../tags/tag111.xml"/><Relationship Id="rId132" Type="http://schemas.openxmlformats.org/officeDocument/2006/relationships/tags" Target="../tags/tag132.xml"/><Relationship Id="rId15" Type="http://schemas.openxmlformats.org/officeDocument/2006/relationships/tags" Target="../tags/tag15.xml"/><Relationship Id="rId36" Type="http://schemas.openxmlformats.org/officeDocument/2006/relationships/tags" Target="../tags/tag36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27" Type="http://schemas.openxmlformats.org/officeDocument/2006/relationships/tags" Target="../tags/tag12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52" Type="http://schemas.openxmlformats.org/officeDocument/2006/relationships/tags" Target="../tags/tag52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tags" Target="../tags/tag122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26" Type="http://schemas.openxmlformats.org/officeDocument/2006/relationships/tags" Target="../tags/tag26.xml"/><Relationship Id="rId47" Type="http://schemas.openxmlformats.org/officeDocument/2006/relationships/tags" Target="../tags/tag47.xml"/><Relationship Id="rId68" Type="http://schemas.openxmlformats.org/officeDocument/2006/relationships/tags" Target="../tags/tag68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33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17" Type="http://schemas.openxmlformats.org/officeDocument/2006/relationships/tags" Target="../tags/tag248.xml"/><Relationship Id="rId21" Type="http://schemas.openxmlformats.org/officeDocument/2006/relationships/tags" Target="../tags/tag152.xml"/><Relationship Id="rId42" Type="http://schemas.openxmlformats.org/officeDocument/2006/relationships/tags" Target="../tags/tag173.xml"/><Relationship Id="rId63" Type="http://schemas.openxmlformats.org/officeDocument/2006/relationships/tags" Target="../tags/tag194.xml"/><Relationship Id="rId84" Type="http://schemas.openxmlformats.org/officeDocument/2006/relationships/tags" Target="../tags/tag215.xml"/><Relationship Id="rId138" Type="http://schemas.openxmlformats.org/officeDocument/2006/relationships/tags" Target="../tags/tag269.xml"/><Relationship Id="rId159" Type="http://schemas.openxmlformats.org/officeDocument/2006/relationships/tags" Target="../tags/tag290.xml"/><Relationship Id="rId107" Type="http://schemas.openxmlformats.org/officeDocument/2006/relationships/tags" Target="../tags/tag238.xml"/><Relationship Id="rId11" Type="http://schemas.openxmlformats.org/officeDocument/2006/relationships/tags" Target="../tags/tag142.xml"/><Relationship Id="rId32" Type="http://schemas.openxmlformats.org/officeDocument/2006/relationships/tags" Target="../tags/tag163.xml"/><Relationship Id="rId53" Type="http://schemas.openxmlformats.org/officeDocument/2006/relationships/tags" Target="../tags/tag184.xml"/><Relationship Id="rId74" Type="http://schemas.openxmlformats.org/officeDocument/2006/relationships/tags" Target="../tags/tag205.xml"/><Relationship Id="rId128" Type="http://schemas.openxmlformats.org/officeDocument/2006/relationships/tags" Target="../tags/tag259.xml"/><Relationship Id="rId149" Type="http://schemas.openxmlformats.org/officeDocument/2006/relationships/tags" Target="../tags/tag280.xml"/><Relationship Id="rId5" Type="http://schemas.openxmlformats.org/officeDocument/2006/relationships/tags" Target="../tags/tag136.xml"/><Relationship Id="rId95" Type="http://schemas.openxmlformats.org/officeDocument/2006/relationships/tags" Target="../tags/tag226.xml"/><Relationship Id="rId160" Type="http://schemas.openxmlformats.org/officeDocument/2006/relationships/tags" Target="../tags/tag291.xml"/><Relationship Id="rId22" Type="http://schemas.openxmlformats.org/officeDocument/2006/relationships/tags" Target="../tags/tag153.xml"/><Relationship Id="rId43" Type="http://schemas.openxmlformats.org/officeDocument/2006/relationships/tags" Target="../tags/tag174.xml"/><Relationship Id="rId64" Type="http://schemas.openxmlformats.org/officeDocument/2006/relationships/tags" Target="../tags/tag195.xml"/><Relationship Id="rId118" Type="http://schemas.openxmlformats.org/officeDocument/2006/relationships/tags" Target="../tags/tag249.xml"/><Relationship Id="rId139" Type="http://schemas.openxmlformats.org/officeDocument/2006/relationships/tags" Target="../tags/tag270.xml"/><Relationship Id="rId85" Type="http://schemas.openxmlformats.org/officeDocument/2006/relationships/tags" Target="../tags/tag216.xml"/><Relationship Id="rId150" Type="http://schemas.openxmlformats.org/officeDocument/2006/relationships/tags" Target="../tags/tag281.xml"/><Relationship Id="rId12" Type="http://schemas.openxmlformats.org/officeDocument/2006/relationships/tags" Target="../tags/tag143.xml"/><Relationship Id="rId17" Type="http://schemas.openxmlformats.org/officeDocument/2006/relationships/tags" Target="../tags/tag148.xml"/><Relationship Id="rId33" Type="http://schemas.openxmlformats.org/officeDocument/2006/relationships/tags" Target="../tags/tag164.xml"/><Relationship Id="rId38" Type="http://schemas.openxmlformats.org/officeDocument/2006/relationships/tags" Target="../tags/tag169.xml"/><Relationship Id="rId59" Type="http://schemas.openxmlformats.org/officeDocument/2006/relationships/tags" Target="../tags/tag190.xml"/><Relationship Id="rId103" Type="http://schemas.openxmlformats.org/officeDocument/2006/relationships/tags" Target="../tags/tag234.xml"/><Relationship Id="rId108" Type="http://schemas.openxmlformats.org/officeDocument/2006/relationships/tags" Target="../tags/tag239.xml"/><Relationship Id="rId124" Type="http://schemas.openxmlformats.org/officeDocument/2006/relationships/tags" Target="../tags/tag255.xml"/><Relationship Id="rId129" Type="http://schemas.openxmlformats.org/officeDocument/2006/relationships/tags" Target="../tags/tag260.xml"/><Relationship Id="rId54" Type="http://schemas.openxmlformats.org/officeDocument/2006/relationships/tags" Target="../tags/tag185.xml"/><Relationship Id="rId70" Type="http://schemas.openxmlformats.org/officeDocument/2006/relationships/tags" Target="../tags/tag201.xml"/><Relationship Id="rId75" Type="http://schemas.openxmlformats.org/officeDocument/2006/relationships/tags" Target="../tags/tag206.xml"/><Relationship Id="rId91" Type="http://schemas.openxmlformats.org/officeDocument/2006/relationships/tags" Target="../tags/tag222.xml"/><Relationship Id="rId96" Type="http://schemas.openxmlformats.org/officeDocument/2006/relationships/tags" Target="../tags/tag227.xml"/><Relationship Id="rId140" Type="http://schemas.openxmlformats.org/officeDocument/2006/relationships/tags" Target="../tags/tag271.xml"/><Relationship Id="rId145" Type="http://schemas.openxmlformats.org/officeDocument/2006/relationships/tags" Target="../tags/tag276.xml"/><Relationship Id="rId161" Type="http://schemas.openxmlformats.org/officeDocument/2006/relationships/tags" Target="../tags/tag292.xml"/><Relationship Id="rId166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Relationship Id="rId6" Type="http://schemas.openxmlformats.org/officeDocument/2006/relationships/tags" Target="../tags/tag137.xml"/><Relationship Id="rId23" Type="http://schemas.openxmlformats.org/officeDocument/2006/relationships/tags" Target="../tags/tag154.xml"/><Relationship Id="rId28" Type="http://schemas.openxmlformats.org/officeDocument/2006/relationships/tags" Target="../tags/tag159.xml"/><Relationship Id="rId49" Type="http://schemas.openxmlformats.org/officeDocument/2006/relationships/tags" Target="../tags/tag180.xml"/><Relationship Id="rId114" Type="http://schemas.openxmlformats.org/officeDocument/2006/relationships/tags" Target="../tags/tag245.xml"/><Relationship Id="rId119" Type="http://schemas.openxmlformats.org/officeDocument/2006/relationships/tags" Target="../tags/tag250.xml"/><Relationship Id="rId44" Type="http://schemas.openxmlformats.org/officeDocument/2006/relationships/tags" Target="../tags/tag175.xml"/><Relationship Id="rId60" Type="http://schemas.openxmlformats.org/officeDocument/2006/relationships/tags" Target="../tags/tag191.xml"/><Relationship Id="rId65" Type="http://schemas.openxmlformats.org/officeDocument/2006/relationships/tags" Target="../tags/tag196.xml"/><Relationship Id="rId81" Type="http://schemas.openxmlformats.org/officeDocument/2006/relationships/tags" Target="../tags/tag212.xml"/><Relationship Id="rId86" Type="http://schemas.openxmlformats.org/officeDocument/2006/relationships/tags" Target="../tags/tag217.xml"/><Relationship Id="rId130" Type="http://schemas.openxmlformats.org/officeDocument/2006/relationships/tags" Target="../tags/tag261.xml"/><Relationship Id="rId135" Type="http://schemas.openxmlformats.org/officeDocument/2006/relationships/tags" Target="../tags/tag266.xml"/><Relationship Id="rId151" Type="http://schemas.openxmlformats.org/officeDocument/2006/relationships/tags" Target="../tags/tag282.xml"/><Relationship Id="rId156" Type="http://schemas.openxmlformats.org/officeDocument/2006/relationships/tags" Target="../tags/tag287.xml"/><Relationship Id="rId13" Type="http://schemas.openxmlformats.org/officeDocument/2006/relationships/tags" Target="../tags/tag144.xml"/><Relationship Id="rId18" Type="http://schemas.openxmlformats.org/officeDocument/2006/relationships/tags" Target="../tags/tag149.xml"/><Relationship Id="rId39" Type="http://schemas.openxmlformats.org/officeDocument/2006/relationships/tags" Target="../tags/tag170.xml"/><Relationship Id="rId109" Type="http://schemas.openxmlformats.org/officeDocument/2006/relationships/tags" Target="../tags/tag240.xml"/><Relationship Id="rId34" Type="http://schemas.openxmlformats.org/officeDocument/2006/relationships/tags" Target="../tags/tag165.xml"/><Relationship Id="rId50" Type="http://schemas.openxmlformats.org/officeDocument/2006/relationships/tags" Target="../tags/tag181.xml"/><Relationship Id="rId55" Type="http://schemas.openxmlformats.org/officeDocument/2006/relationships/tags" Target="../tags/tag186.xml"/><Relationship Id="rId76" Type="http://schemas.openxmlformats.org/officeDocument/2006/relationships/tags" Target="../tags/tag207.xml"/><Relationship Id="rId97" Type="http://schemas.openxmlformats.org/officeDocument/2006/relationships/tags" Target="../tags/tag228.xml"/><Relationship Id="rId104" Type="http://schemas.openxmlformats.org/officeDocument/2006/relationships/tags" Target="../tags/tag235.xml"/><Relationship Id="rId120" Type="http://schemas.openxmlformats.org/officeDocument/2006/relationships/tags" Target="../tags/tag251.xml"/><Relationship Id="rId125" Type="http://schemas.openxmlformats.org/officeDocument/2006/relationships/tags" Target="../tags/tag256.xml"/><Relationship Id="rId141" Type="http://schemas.openxmlformats.org/officeDocument/2006/relationships/tags" Target="../tags/tag272.xml"/><Relationship Id="rId146" Type="http://schemas.openxmlformats.org/officeDocument/2006/relationships/tags" Target="../tags/tag277.xml"/><Relationship Id="rId167" Type="http://schemas.openxmlformats.org/officeDocument/2006/relationships/image" Target="../media/image2.png"/><Relationship Id="rId7" Type="http://schemas.openxmlformats.org/officeDocument/2006/relationships/tags" Target="../tags/tag138.xml"/><Relationship Id="rId71" Type="http://schemas.openxmlformats.org/officeDocument/2006/relationships/tags" Target="../tags/tag202.xml"/><Relationship Id="rId92" Type="http://schemas.openxmlformats.org/officeDocument/2006/relationships/tags" Target="../tags/tag223.xml"/><Relationship Id="rId162" Type="http://schemas.openxmlformats.org/officeDocument/2006/relationships/tags" Target="../tags/tag293.xml"/><Relationship Id="rId2" Type="http://schemas.openxmlformats.org/officeDocument/2006/relationships/tags" Target="../tags/tag133.xml"/><Relationship Id="rId29" Type="http://schemas.openxmlformats.org/officeDocument/2006/relationships/tags" Target="../tags/tag160.xml"/><Relationship Id="rId24" Type="http://schemas.openxmlformats.org/officeDocument/2006/relationships/tags" Target="../tags/tag155.xml"/><Relationship Id="rId40" Type="http://schemas.openxmlformats.org/officeDocument/2006/relationships/tags" Target="../tags/tag171.xml"/><Relationship Id="rId45" Type="http://schemas.openxmlformats.org/officeDocument/2006/relationships/tags" Target="../tags/tag176.xml"/><Relationship Id="rId66" Type="http://schemas.openxmlformats.org/officeDocument/2006/relationships/tags" Target="../tags/tag197.xml"/><Relationship Id="rId87" Type="http://schemas.openxmlformats.org/officeDocument/2006/relationships/tags" Target="../tags/tag218.xml"/><Relationship Id="rId110" Type="http://schemas.openxmlformats.org/officeDocument/2006/relationships/tags" Target="../tags/tag241.xml"/><Relationship Id="rId115" Type="http://schemas.openxmlformats.org/officeDocument/2006/relationships/tags" Target="../tags/tag246.xml"/><Relationship Id="rId131" Type="http://schemas.openxmlformats.org/officeDocument/2006/relationships/tags" Target="../tags/tag262.xml"/><Relationship Id="rId136" Type="http://schemas.openxmlformats.org/officeDocument/2006/relationships/tags" Target="../tags/tag267.xml"/><Relationship Id="rId157" Type="http://schemas.openxmlformats.org/officeDocument/2006/relationships/tags" Target="../tags/tag288.xml"/><Relationship Id="rId61" Type="http://schemas.openxmlformats.org/officeDocument/2006/relationships/tags" Target="../tags/tag192.xml"/><Relationship Id="rId82" Type="http://schemas.openxmlformats.org/officeDocument/2006/relationships/tags" Target="../tags/tag213.xml"/><Relationship Id="rId152" Type="http://schemas.openxmlformats.org/officeDocument/2006/relationships/tags" Target="../tags/tag283.xml"/><Relationship Id="rId19" Type="http://schemas.openxmlformats.org/officeDocument/2006/relationships/tags" Target="../tags/tag150.xml"/><Relationship Id="rId14" Type="http://schemas.openxmlformats.org/officeDocument/2006/relationships/tags" Target="../tags/tag145.xml"/><Relationship Id="rId30" Type="http://schemas.openxmlformats.org/officeDocument/2006/relationships/tags" Target="../tags/tag161.xml"/><Relationship Id="rId35" Type="http://schemas.openxmlformats.org/officeDocument/2006/relationships/tags" Target="../tags/tag166.xml"/><Relationship Id="rId56" Type="http://schemas.openxmlformats.org/officeDocument/2006/relationships/tags" Target="../tags/tag187.xml"/><Relationship Id="rId77" Type="http://schemas.openxmlformats.org/officeDocument/2006/relationships/tags" Target="../tags/tag208.xml"/><Relationship Id="rId100" Type="http://schemas.openxmlformats.org/officeDocument/2006/relationships/tags" Target="../tags/tag231.xml"/><Relationship Id="rId105" Type="http://schemas.openxmlformats.org/officeDocument/2006/relationships/tags" Target="../tags/tag236.xml"/><Relationship Id="rId126" Type="http://schemas.openxmlformats.org/officeDocument/2006/relationships/tags" Target="../tags/tag257.xml"/><Relationship Id="rId147" Type="http://schemas.openxmlformats.org/officeDocument/2006/relationships/tags" Target="../tags/tag278.xml"/><Relationship Id="rId8" Type="http://schemas.openxmlformats.org/officeDocument/2006/relationships/tags" Target="../tags/tag139.xml"/><Relationship Id="rId51" Type="http://schemas.openxmlformats.org/officeDocument/2006/relationships/tags" Target="../tags/tag182.xml"/><Relationship Id="rId72" Type="http://schemas.openxmlformats.org/officeDocument/2006/relationships/tags" Target="../tags/tag203.xml"/><Relationship Id="rId93" Type="http://schemas.openxmlformats.org/officeDocument/2006/relationships/tags" Target="../tags/tag224.xml"/><Relationship Id="rId98" Type="http://schemas.openxmlformats.org/officeDocument/2006/relationships/tags" Target="../tags/tag229.xml"/><Relationship Id="rId121" Type="http://schemas.openxmlformats.org/officeDocument/2006/relationships/tags" Target="../tags/tag252.xml"/><Relationship Id="rId142" Type="http://schemas.openxmlformats.org/officeDocument/2006/relationships/tags" Target="../tags/tag273.xml"/><Relationship Id="rId163" Type="http://schemas.openxmlformats.org/officeDocument/2006/relationships/tags" Target="../tags/tag294.xml"/><Relationship Id="rId3" Type="http://schemas.openxmlformats.org/officeDocument/2006/relationships/tags" Target="../tags/tag134.xml"/><Relationship Id="rId25" Type="http://schemas.openxmlformats.org/officeDocument/2006/relationships/tags" Target="../tags/tag156.xml"/><Relationship Id="rId46" Type="http://schemas.openxmlformats.org/officeDocument/2006/relationships/tags" Target="../tags/tag177.xml"/><Relationship Id="rId67" Type="http://schemas.openxmlformats.org/officeDocument/2006/relationships/tags" Target="../tags/tag198.xml"/><Relationship Id="rId116" Type="http://schemas.openxmlformats.org/officeDocument/2006/relationships/tags" Target="../tags/tag247.xml"/><Relationship Id="rId137" Type="http://schemas.openxmlformats.org/officeDocument/2006/relationships/tags" Target="../tags/tag268.xml"/><Relationship Id="rId158" Type="http://schemas.openxmlformats.org/officeDocument/2006/relationships/tags" Target="../tags/tag289.xml"/><Relationship Id="rId20" Type="http://schemas.openxmlformats.org/officeDocument/2006/relationships/tags" Target="../tags/tag151.xml"/><Relationship Id="rId41" Type="http://schemas.openxmlformats.org/officeDocument/2006/relationships/tags" Target="../tags/tag172.xml"/><Relationship Id="rId62" Type="http://schemas.openxmlformats.org/officeDocument/2006/relationships/tags" Target="../tags/tag193.xml"/><Relationship Id="rId83" Type="http://schemas.openxmlformats.org/officeDocument/2006/relationships/tags" Target="../tags/tag214.xml"/><Relationship Id="rId88" Type="http://schemas.openxmlformats.org/officeDocument/2006/relationships/tags" Target="../tags/tag219.xml"/><Relationship Id="rId111" Type="http://schemas.openxmlformats.org/officeDocument/2006/relationships/tags" Target="../tags/tag242.xml"/><Relationship Id="rId132" Type="http://schemas.openxmlformats.org/officeDocument/2006/relationships/tags" Target="../tags/tag263.xml"/><Relationship Id="rId153" Type="http://schemas.openxmlformats.org/officeDocument/2006/relationships/tags" Target="../tags/tag284.xml"/><Relationship Id="rId15" Type="http://schemas.openxmlformats.org/officeDocument/2006/relationships/tags" Target="../tags/tag146.xml"/><Relationship Id="rId36" Type="http://schemas.openxmlformats.org/officeDocument/2006/relationships/tags" Target="../tags/tag167.xml"/><Relationship Id="rId57" Type="http://schemas.openxmlformats.org/officeDocument/2006/relationships/tags" Target="../tags/tag188.xml"/><Relationship Id="rId106" Type="http://schemas.openxmlformats.org/officeDocument/2006/relationships/tags" Target="../tags/tag237.xml"/><Relationship Id="rId127" Type="http://schemas.openxmlformats.org/officeDocument/2006/relationships/tags" Target="../tags/tag258.xml"/><Relationship Id="rId10" Type="http://schemas.openxmlformats.org/officeDocument/2006/relationships/tags" Target="../tags/tag141.xml"/><Relationship Id="rId31" Type="http://schemas.openxmlformats.org/officeDocument/2006/relationships/tags" Target="../tags/tag162.xml"/><Relationship Id="rId52" Type="http://schemas.openxmlformats.org/officeDocument/2006/relationships/tags" Target="../tags/tag183.xml"/><Relationship Id="rId73" Type="http://schemas.openxmlformats.org/officeDocument/2006/relationships/tags" Target="../tags/tag204.xml"/><Relationship Id="rId78" Type="http://schemas.openxmlformats.org/officeDocument/2006/relationships/tags" Target="../tags/tag209.xml"/><Relationship Id="rId94" Type="http://schemas.openxmlformats.org/officeDocument/2006/relationships/tags" Target="../tags/tag225.xml"/><Relationship Id="rId99" Type="http://schemas.openxmlformats.org/officeDocument/2006/relationships/tags" Target="../tags/tag230.xml"/><Relationship Id="rId101" Type="http://schemas.openxmlformats.org/officeDocument/2006/relationships/tags" Target="../tags/tag232.xml"/><Relationship Id="rId122" Type="http://schemas.openxmlformats.org/officeDocument/2006/relationships/tags" Target="../tags/tag253.xml"/><Relationship Id="rId143" Type="http://schemas.openxmlformats.org/officeDocument/2006/relationships/tags" Target="../tags/tag274.xml"/><Relationship Id="rId148" Type="http://schemas.openxmlformats.org/officeDocument/2006/relationships/tags" Target="../tags/tag279.xml"/><Relationship Id="rId164" Type="http://schemas.openxmlformats.org/officeDocument/2006/relationships/tags" Target="../tags/tag295.xml"/><Relationship Id="rId4" Type="http://schemas.openxmlformats.org/officeDocument/2006/relationships/tags" Target="../tags/tag135.xml"/><Relationship Id="rId9" Type="http://schemas.openxmlformats.org/officeDocument/2006/relationships/tags" Target="../tags/tag140.xml"/><Relationship Id="rId26" Type="http://schemas.openxmlformats.org/officeDocument/2006/relationships/tags" Target="../tags/tag157.xml"/><Relationship Id="rId47" Type="http://schemas.openxmlformats.org/officeDocument/2006/relationships/tags" Target="../tags/tag178.xml"/><Relationship Id="rId68" Type="http://schemas.openxmlformats.org/officeDocument/2006/relationships/tags" Target="../tags/tag199.xml"/><Relationship Id="rId89" Type="http://schemas.openxmlformats.org/officeDocument/2006/relationships/tags" Target="../tags/tag220.xml"/><Relationship Id="rId112" Type="http://schemas.openxmlformats.org/officeDocument/2006/relationships/tags" Target="../tags/tag243.xml"/><Relationship Id="rId133" Type="http://schemas.openxmlformats.org/officeDocument/2006/relationships/tags" Target="../tags/tag264.xml"/><Relationship Id="rId154" Type="http://schemas.openxmlformats.org/officeDocument/2006/relationships/tags" Target="../tags/tag285.xml"/><Relationship Id="rId16" Type="http://schemas.openxmlformats.org/officeDocument/2006/relationships/tags" Target="../tags/tag147.xml"/><Relationship Id="rId37" Type="http://schemas.openxmlformats.org/officeDocument/2006/relationships/tags" Target="../tags/tag168.xml"/><Relationship Id="rId58" Type="http://schemas.openxmlformats.org/officeDocument/2006/relationships/tags" Target="../tags/tag189.xml"/><Relationship Id="rId79" Type="http://schemas.openxmlformats.org/officeDocument/2006/relationships/tags" Target="../tags/tag210.xml"/><Relationship Id="rId102" Type="http://schemas.openxmlformats.org/officeDocument/2006/relationships/tags" Target="../tags/tag233.xml"/><Relationship Id="rId123" Type="http://schemas.openxmlformats.org/officeDocument/2006/relationships/tags" Target="../tags/tag254.xml"/><Relationship Id="rId144" Type="http://schemas.openxmlformats.org/officeDocument/2006/relationships/tags" Target="../tags/tag275.xml"/><Relationship Id="rId90" Type="http://schemas.openxmlformats.org/officeDocument/2006/relationships/tags" Target="../tags/tag221.xml"/><Relationship Id="rId165" Type="http://schemas.openxmlformats.org/officeDocument/2006/relationships/tags" Target="../tags/tag296.xml"/><Relationship Id="rId27" Type="http://schemas.openxmlformats.org/officeDocument/2006/relationships/tags" Target="../tags/tag158.xml"/><Relationship Id="rId48" Type="http://schemas.openxmlformats.org/officeDocument/2006/relationships/tags" Target="../tags/tag179.xml"/><Relationship Id="rId69" Type="http://schemas.openxmlformats.org/officeDocument/2006/relationships/tags" Target="../tags/tag200.xml"/><Relationship Id="rId113" Type="http://schemas.openxmlformats.org/officeDocument/2006/relationships/tags" Target="../tags/tag244.xml"/><Relationship Id="rId134" Type="http://schemas.openxmlformats.org/officeDocument/2006/relationships/tags" Target="../tags/tag265.xml"/><Relationship Id="rId80" Type="http://schemas.openxmlformats.org/officeDocument/2006/relationships/tags" Target="../tags/tag211.xml"/><Relationship Id="rId155" Type="http://schemas.openxmlformats.org/officeDocument/2006/relationships/tags" Target="../tags/tag286.xml"/></Relationships>
</file>

<file path=ppt/slides/_rels/slide4.xml.rels><?xml version="1.0" encoding="UTF-8" standalone="yes"?>
<Relationships xmlns="http://schemas.openxmlformats.org/package/2006/relationships"><Relationship Id="rId117" Type="http://schemas.openxmlformats.org/officeDocument/2006/relationships/tags" Target="../tags/tag413.xml"/><Relationship Id="rId21" Type="http://schemas.openxmlformats.org/officeDocument/2006/relationships/tags" Target="../tags/tag317.xml"/><Relationship Id="rId42" Type="http://schemas.openxmlformats.org/officeDocument/2006/relationships/tags" Target="../tags/tag338.xml"/><Relationship Id="rId63" Type="http://schemas.openxmlformats.org/officeDocument/2006/relationships/tags" Target="../tags/tag359.xml"/><Relationship Id="rId84" Type="http://schemas.openxmlformats.org/officeDocument/2006/relationships/tags" Target="../tags/tag380.xml"/><Relationship Id="rId138" Type="http://schemas.openxmlformats.org/officeDocument/2006/relationships/tags" Target="../tags/tag434.xml"/><Relationship Id="rId159" Type="http://schemas.openxmlformats.org/officeDocument/2006/relationships/tags" Target="../tags/tag455.xml"/><Relationship Id="rId170" Type="http://schemas.openxmlformats.org/officeDocument/2006/relationships/tags" Target="../tags/tag466.xml"/><Relationship Id="rId107" Type="http://schemas.openxmlformats.org/officeDocument/2006/relationships/tags" Target="../tags/tag403.xml"/><Relationship Id="rId11" Type="http://schemas.openxmlformats.org/officeDocument/2006/relationships/tags" Target="../tags/tag307.xml"/><Relationship Id="rId32" Type="http://schemas.openxmlformats.org/officeDocument/2006/relationships/tags" Target="../tags/tag328.xml"/><Relationship Id="rId53" Type="http://schemas.openxmlformats.org/officeDocument/2006/relationships/tags" Target="../tags/tag349.xml"/><Relationship Id="rId74" Type="http://schemas.openxmlformats.org/officeDocument/2006/relationships/tags" Target="../tags/tag370.xml"/><Relationship Id="rId128" Type="http://schemas.openxmlformats.org/officeDocument/2006/relationships/tags" Target="../tags/tag424.xml"/><Relationship Id="rId149" Type="http://schemas.openxmlformats.org/officeDocument/2006/relationships/tags" Target="../tags/tag445.xml"/><Relationship Id="rId5" Type="http://schemas.openxmlformats.org/officeDocument/2006/relationships/tags" Target="../tags/tag301.xml"/><Relationship Id="rId95" Type="http://schemas.openxmlformats.org/officeDocument/2006/relationships/tags" Target="../tags/tag391.xml"/><Relationship Id="rId160" Type="http://schemas.openxmlformats.org/officeDocument/2006/relationships/tags" Target="../tags/tag456.xml"/><Relationship Id="rId181" Type="http://schemas.openxmlformats.org/officeDocument/2006/relationships/image" Target="../media/image2.png"/><Relationship Id="rId22" Type="http://schemas.openxmlformats.org/officeDocument/2006/relationships/tags" Target="../tags/tag318.xml"/><Relationship Id="rId43" Type="http://schemas.openxmlformats.org/officeDocument/2006/relationships/tags" Target="../tags/tag339.xml"/><Relationship Id="rId64" Type="http://schemas.openxmlformats.org/officeDocument/2006/relationships/tags" Target="../tags/tag360.xml"/><Relationship Id="rId118" Type="http://schemas.openxmlformats.org/officeDocument/2006/relationships/tags" Target="../tags/tag414.xml"/><Relationship Id="rId139" Type="http://schemas.openxmlformats.org/officeDocument/2006/relationships/tags" Target="../tags/tag435.xml"/><Relationship Id="rId85" Type="http://schemas.openxmlformats.org/officeDocument/2006/relationships/tags" Target="../tags/tag381.xml"/><Relationship Id="rId150" Type="http://schemas.openxmlformats.org/officeDocument/2006/relationships/tags" Target="../tags/tag446.xml"/><Relationship Id="rId171" Type="http://schemas.openxmlformats.org/officeDocument/2006/relationships/tags" Target="../tags/tag467.xml"/><Relationship Id="rId12" Type="http://schemas.openxmlformats.org/officeDocument/2006/relationships/tags" Target="../tags/tag308.xml"/><Relationship Id="rId33" Type="http://schemas.openxmlformats.org/officeDocument/2006/relationships/tags" Target="../tags/tag329.xml"/><Relationship Id="rId108" Type="http://schemas.openxmlformats.org/officeDocument/2006/relationships/tags" Target="../tags/tag404.xml"/><Relationship Id="rId129" Type="http://schemas.openxmlformats.org/officeDocument/2006/relationships/tags" Target="../tags/tag425.xml"/><Relationship Id="rId54" Type="http://schemas.openxmlformats.org/officeDocument/2006/relationships/tags" Target="../tags/tag350.xml"/><Relationship Id="rId75" Type="http://schemas.openxmlformats.org/officeDocument/2006/relationships/tags" Target="../tags/tag371.xml"/><Relationship Id="rId96" Type="http://schemas.openxmlformats.org/officeDocument/2006/relationships/tags" Target="../tags/tag392.xml"/><Relationship Id="rId140" Type="http://schemas.openxmlformats.org/officeDocument/2006/relationships/tags" Target="../tags/tag436.xml"/><Relationship Id="rId161" Type="http://schemas.openxmlformats.org/officeDocument/2006/relationships/tags" Target="../tags/tag457.xml"/><Relationship Id="rId6" Type="http://schemas.openxmlformats.org/officeDocument/2006/relationships/tags" Target="../tags/tag302.xml"/><Relationship Id="rId23" Type="http://schemas.openxmlformats.org/officeDocument/2006/relationships/tags" Target="../tags/tag319.xml"/><Relationship Id="rId119" Type="http://schemas.openxmlformats.org/officeDocument/2006/relationships/tags" Target="../tags/tag415.xml"/><Relationship Id="rId44" Type="http://schemas.openxmlformats.org/officeDocument/2006/relationships/tags" Target="../tags/tag340.xml"/><Relationship Id="rId60" Type="http://schemas.openxmlformats.org/officeDocument/2006/relationships/tags" Target="../tags/tag356.xml"/><Relationship Id="rId65" Type="http://schemas.openxmlformats.org/officeDocument/2006/relationships/tags" Target="../tags/tag361.xml"/><Relationship Id="rId81" Type="http://schemas.openxmlformats.org/officeDocument/2006/relationships/tags" Target="../tags/tag377.xml"/><Relationship Id="rId86" Type="http://schemas.openxmlformats.org/officeDocument/2006/relationships/tags" Target="../tags/tag382.xml"/><Relationship Id="rId130" Type="http://schemas.openxmlformats.org/officeDocument/2006/relationships/tags" Target="../tags/tag426.xml"/><Relationship Id="rId135" Type="http://schemas.openxmlformats.org/officeDocument/2006/relationships/tags" Target="../tags/tag431.xml"/><Relationship Id="rId151" Type="http://schemas.openxmlformats.org/officeDocument/2006/relationships/tags" Target="../tags/tag447.xml"/><Relationship Id="rId156" Type="http://schemas.openxmlformats.org/officeDocument/2006/relationships/tags" Target="../tags/tag452.xml"/><Relationship Id="rId177" Type="http://schemas.openxmlformats.org/officeDocument/2006/relationships/tags" Target="../tags/tag473.xml"/><Relationship Id="rId172" Type="http://schemas.openxmlformats.org/officeDocument/2006/relationships/tags" Target="../tags/tag468.xml"/><Relationship Id="rId13" Type="http://schemas.openxmlformats.org/officeDocument/2006/relationships/tags" Target="../tags/tag309.xml"/><Relationship Id="rId18" Type="http://schemas.openxmlformats.org/officeDocument/2006/relationships/tags" Target="../tags/tag314.xml"/><Relationship Id="rId39" Type="http://schemas.openxmlformats.org/officeDocument/2006/relationships/tags" Target="../tags/tag335.xml"/><Relationship Id="rId109" Type="http://schemas.openxmlformats.org/officeDocument/2006/relationships/tags" Target="../tags/tag405.xml"/><Relationship Id="rId34" Type="http://schemas.openxmlformats.org/officeDocument/2006/relationships/tags" Target="../tags/tag330.xml"/><Relationship Id="rId50" Type="http://schemas.openxmlformats.org/officeDocument/2006/relationships/tags" Target="../tags/tag346.xml"/><Relationship Id="rId55" Type="http://schemas.openxmlformats.org/officeDocument/2006/relationships/tags" Target="../tags/tag351.xml"/><Relationship Id="rId76" Type="http://schemas.openxmlformats.org/officeDocument/2006/relationships/tags" Target="../tags/tag372.xml"/><Relationship Id="rId97" Type="http://schemas.openxmlformats.org/officeDocument/2006/relationships/tags" Target="../tags/tag393.xml"/><Relationship Id="rId104" Type="http://schemas.openxmlformats.org/officeDocument/2006/relationships/tags" Target="../tags/tag400.xml"/><Relationship Id="rId120" Type="http://schemas.openxmlformats.org/officeDocument/2006/relationships/tags" Target="../tags/tag416.xml"/><Relationship Id="rId125" Type="http://schemas.openxmlformats.org/officeDocument/2006/relationships/tags" Target="../tags/tag421.xml"/><Relationship Id="rId141" Type="http://schemas.openxmlformats.org/officeDocument/2006/relationships/tags" Target="../tags/tag437.xml"/><Relationship Id="rId146" Type="http://schemas.openxmlformats.org/officeDocument/2006/relationships/tags" Target="../tags/tag442.xml"/><Relationship Id="rId167" Type="http://schemas.openxmlformats.org/officeDocument/2006/relationships/tags" Target="../tags/tag463.xml"/><Relationship Id="rId7" Type="http://schemas.openxmlformats.org/officeDocument/2006/relationships/tags" Target="../tags/tag303.xml"/><Relationship Id="rId71" Type="http://schemas.openxmlformats.org/officeDocument/2006/relationships/tags" Target="../tags/tag367.xml"/><Relationship Id="rId92" Type="http://schemas.openxmlformats.org/officeDocument/2006/relationships/tags" Target="../tags/tag388.xml"/><Relationship Id="rId162" Type="http://schemas.openxmlformats.org/officeDocument/2006/relationships/tags" Target="../tags/tag458.xml"/><Relationship Id="rId2" Type="http://schemas.openxmlformats.org/officeDocument/2006/relationships/tags" Target="../tags/tag298.xml"/><Relationship Id="rId29" Type="http://schemas.openxmlformats.org/officeDocument/2006/relationships/tags" Target="../tags/tag325.xml"/><Relationship Id="rId24" Type="http://schemas.openxmlformats.org/officeDocument/2006/relationships/tags" Target="../tags/tag320.xml"/><Relationship Id="rId40" Type="http://schemas.openxmlformats.org/officeDocument/2006/relationships/tags" Target="../tags/tag336.xml"/><Relationship Id="rId45" Type="http://schemas.openxmlformats.org/officeDocument/2006/relationships/tags" Target="../tags/tag341.xml"/><Relationship Id="rId66" Type="http://schemas.openxmlformats.org/officeDocument/2006/relationships/tags" Target="../tags/tag362.xml"/><Relationship Id="rId87" Type="http://schemas.openxmlformats.org/officeDocument/2006/relationships/tags" Target="../tags/tag383.xml"/><Relationship Id="rId110" Type="http://schemas.openxmlformats.org/officeDocument/2006/relationships/tags" Target="../tags/tag406.xml"/><Relationship Id="rId115" Type="http://schemas.openxmlformats.org/officeDocument/2006/relationships/tags" Target="../tags/tag411.xml"/><Relationship Id="rId131" Type="http://schemas.openxmlformats.org/officeDocument/2006/relationships/tags" Target="../tags/tag427.xml"/><Relationship Id="rId136" Type="http://schemas.openxmlformats.org/officeDocument/2006/relationships/tags" Target="../tags/tag432.xml"/><Relationship Id="rId157" Type="http://schemas.openxmlformats.org/officeDocument/2006/relationships/tags" Target="../tags/tag453.xml"/><Relationship Id="rId178" Type="http://schemas.openxmlformats.org/officeDocument/2006/relationships/tags" Target="../tags/tag474.xml"/><Relationship Id="rId61" Type="http://schemas.openxmlformats.org/officeDocument/2006/relationships/tags" Target="../tags/tag357.xml"/><Relationship Id="rId82" Type="http://schemas.openxmlformats.org/officeDocument/2006/relationships/tags" Target="../tags/tag378.xml"/><Relationship Id="rId152" Type="http://schemas.openxmlformats.org/officeDocument/2006/relationships/tags" Target="../tags/tag448.xml"/><Relationship Id="rId173" Type="http://schemas.openxmlformats.org/officeDocument/2006/relationships/tags" Target="../tags/tag469.xml"/><Relationship Id="rId19" Type="http://schemas.openxmlformats.org/officeDocument/2006/relationships/tags" Target="../tags/tag315.xml"/><Relationship Id="rId14" Type="http://schemas.openxmlformats.org/officeDocument/2006/relationships/tags" Target="../tags/tag310.xml"/><Relationship Id="rId30" Type="http://schemas.openxmlformats.org/officeDocument/2006/relationships/tags" Target="../tags/tag326.xml"/><Relationship Id="rId35" Type="http://schemas.openxmlformats.org/officeDocument/2006/relationships/tags" Target="../tags/tag331.xml"/><Relationship Id="rId56" Type="http://schemas.openxmlformats.org/officeDocument/2006/relationships/tags" Target="../tags/tag352.xml"/><Relationship Id="rId77" Type="http://schemas.openxmlformats.org/officeDocument/2006/relationships/tags" Target="../tags/tag373.xml"/><Relationship Id="rId100" Type="http://schemas.openxmlformats.org/officeDocument/2006/relationships/tags" Target="../tags/tag396.xml"/><Relationship Id="rId105" Type="http://schemas.openxmlformats.org/officeDocument/2006/relationships/tags" Target="../tags/tag401.xml"/><Relationship Id="rId126" Type="http://schemas.openxmlformats.org/officeDocument/2006/relationships/tags" Target="../tags/tag422.xml"/><Relationship Id="rId147" Type="http://schemas.openxmlformats.org/officeDocument/2006/relationships/tags" Target="../tags/tag443.xml"/><Relationship Id="rId168" Type="http://schemas.openxmlformats.org/officeDocument/2006/relationships/tags" Target="../tags/tag464.xml"/><Relationship Id="rId8" Type="http://schemas.openxmlformats.org/officeDocument/2006/relationships/tags" Target="../tags/tag304.xml"/><Relationship Id="rId51" Type="http://schemas.openxmlformats.org/officeDocument/2006/relationships/tags" Target="../tags/tag347.xml"/><Relationship Id="rId72" Type="http://schemas.openxmlformats.org/officeDocument/2006/relationships/tags" Target="../tags/tag368.xml"/><Relationship Id="rId93" Type="http://schemas.openxmlformats.org/officeDocument/2006/relationships/tags" Target="../tags/tag389.xml"/><Relationship Id="rId98" Type="http://schemas.openxmlformats.org/officeDocument/2006/relationships/tags" Target="../tags/tag394.xml"/><Relationship Id="rId121" Type="http://schemas.openxmlformats.org/officeDocument/2006/relationships/tags" Target="../tags/tag417.xml"/><Relationship Id="rId142" Type="http://schemas.openxmlformats.org/officeDocument/2006/relationships/tags" Target="../tags/tag438.xml"/><Relationship Id="rId163" Type="http://schemas.openxmlformats.org/officeDocument/2006/relationships/tags" Target="../tags/tag459.xml"/><Relationship Id="rId3" Type="http://schemas.openxmlformats.org/officeDocument/2006/relationships/tags" Target="../tags/tag299.xml"/><Relationship Id="rId25" Type="http://schemas.openxmlformats.org/officeDocument/2006/relationships/tags" Target="../tags/tag321.xml"/><Relationship Id="rId46" Type="http://schemas.openxmlformats.org/officeDocument/2006/relationships/tags" Target="../tags/tag342.xml"/><Relationship Id="rId67" Type="http://schemas.openxmlformats.org/officeDocument/2006/relationships/tags" Target="../tags/tag363.xml"/><Relationship Id="rId116" Type="http://schemas.openxmlformats.org/officeDocument/2006/relationships/tags" Target="../tags/tag412.xml"/><Relationship Id="rId137" Type="http://schemas.openxmlformats.org/officeDocument/2006/relationships/tags" Target="../tags/tag433.xml"/><Relationship Id="rId158" Type="http://schemas.openxmlformats.org/officeDocument/2006/relationships/tags" Target="../tags/tag454.xml"/><Relationship Id="rId20" Type="http://schemas.openxmlformats.org/officeDocument/2006/relationships/tags" Target="../tags/tag316.xml"/><Relationship Id="rId41" Type="http://schemas.openxmlformats.org/officeDocument/2006/relationships/tags" Target="../tags/tag337.xml"/><Relationship Id="rId62" Type="http://schemas.openxmlformats.org/officeDocument/2006/relationships/tags" Target="../tags/tag358.xml"/><Relationship Id="rId83" Type="http://schemas.openxmlformats.org/officeDocument/2006/relationships/tags" Target="../tags/tag379.xml"/><Relationship Id="rId88" Type="http://schemas.openxmlformats.org/officeDocument/2006/relationships/tags" Target="../tags/tag384.xml"/><Relationship Id="rId111" Type="http://schemas.openxmlformats.org/officeDocument/2006/relationships/tags" Target="../tags/tag407.xml"/><Relationship Id="rId132" Type="http://schemas.openxmlformats.org/officeDocument/2006/relationships/tags" Target="../tags/tag428.xml"/><Relationship Id="rId153" Type="http://schemas.openxmlformats.org/officeDocument/2006/relationships/tags" Target="../tags/tag449.xml"/><Relationship Id="rId174" Type="http://schemas.openxmlformats.org/officeDocument/2006/relationships/tags" Target="../tags/tag470.xml"/><Relationship Id="rId179" Type="http://schemas.openxmlformats.org/officeDocument/2006/relationships/tags" Target="../tags/tag475.xml"/><Relationship Id="rId15" Type="http://schemas.openxmlformats.org/officeDocument/2006/relationships/tags" Target="../tags/tag311.xml"/><Relationship Id="rId36" Type="http://schemas.openxmlformats.org/officeDocument/2006/relationships/tags" Target="../tags/tag332.xml"/><Relationship Id="rId57" Type="http://schemas.openxmlformats.org/officeDocument/2006/relationships/tags" Target="../tags/tag353.xml"/><Relationship Id="rId106" Type="http://schemas.openxmlformats.org/officeDocument/2006/relationships/tags" Target="../tags/tag402.xml"/><Relationship Id="rId127" Type="http://schemas.openxmlformats.org/officeDocument/2006/relationships/tags" Target="../tags/tag423.xml"/><Relationship Id="rId10" Type="http://schemas.openxmlformats.org/officeDocument/2006/relationships/tags" Target="../tags/tag306.xml"/><Relationship Id="rId31" Type="http://schemas.openxmlformats.org/officeDocument/2006/relationships/tags" Target="../tags/tag327.xml"/><Relationship Id="rId52" Type="http://schemas.openxmlformats.org/officeDocument/2006/relationships/tags" Target="../tags/tag348.xml"/><Relationship Id="rId73" Type="http://schemas.openxmlformats.org/officeDocument/2006/relationships/tags" Target="../tags/tag369.xml"/><Relationship Id="rId78" Type="http://schemas.openxmlformats.org/officeDocument/2006/relationships/tags" Target="../tags/tag374.xml"/><Relationship Id="rId94" Type="http://schemas.openxmlformats.org/officeDocument/2006/relationships/tags" Target="../tags/tag390.xml"/><Relationship Id="rId99" Type="http://schemas.openxmlformats.org/officeDocument/2006/relationships/tags" Target="../tags/tag395.xml"/><Relationship Id="rId101" Type="http://schemas.openxmlformats.org/officeDocument/2006/relationships/tags" Target="../tags/tag397.xml"/><Relationship Id="rId122" Type="http://schemas.openxmlformats.org/officeDocument/2006/relationships/tags" Target="../tags/tag418.xml"/><Relationship Id="rId143" Type="http://schemas.openxmlformats.org/officeDocument/2006/relationships/tags" Target="../tags/tag439.xml"/><Relationship Id="rId148" Type="http://schemas.openxmlformats.org/officeDocument/2006/relationships/tags" Target="../tags/tag444.xml"/><Relationship Id="rId164" Type="http://schemas.openxmlformats.org/officeDocument/2006/relationships/tags" Target="../tags/tag460.xml"/><Relationship Id="rId169" Type="http://schemas.openxmlformats.org/officeDocument/2006/relationships/tags" Target="../tags/tag465.xml"/><Relationship Id="rId4" Type="http://schemas.openxmlformats.org/officeDocument/2006/relationships/tags" Target="../tags/tag300.xml"/><Relationship Id="rId9" Type="http://schemas.openxmlformats.org/officeDocument/2006/relationships/tags" Target="../tags/tag305.xml"/><Relationship Id="rId180" Type="http://schemas.openxmlformats.org/officeDocument/2006/relationships/slideLayout" Target="../slideLayouts/slideLayout18.xml"/><Relationship Id="rId26" Type="http://schemas.openxmlformats.org/officeDocument/2006/relationships/tags" Target="../tags/tag322.xml"/><Relationship Id="rId47" Type="http://schemas.openxmlformats.org/officeDocument/2006/relationships/tags" Target="../tags/tag343.xml"/><Relationship Id="rId68" Type="http://schemas.openxmlformats.org/officeDocument/2006/relationships/tags" Target="../tags/tag364.xml"/><Relationship Id="rId89" Type="http://schemas.openxmlformats.org/officeDocument/2006/relationships/tags" Target="../tags/tag385.xml"/><Relationship Id="rId112" Type="http://schemas.openxmlformats.org/officeDocument/2006/relationships/tags" Target="../tags/tag408.xml"/><Relationship Id="rId133" Type="http://schemas.openxmlformats.org/officeDocument/2006/relationships/tags" Target="../tags/tag429.xml"/><Relationship Id="rId154" Type="http://schemas.openxmlformats.org/officeDocument/2006/relationships/tags" Target="../tags/tag450.xml"/><Relationship Id="rId175" Type="http://schemas.openxmlformats.org/officeDocument/2006/relationships/tags" Target="../tags/tag471.xml"/><Relationship Id="rId16" Type="http://schemas.openxmlformats.org/officeDocument/2006/relationships/tags" Target="../tags/tag312.xml"/><Relationship Id="rId37" Type="http://schemas.openxmlformats.org/officeDocument/2006/relationships/tags" Target="../tags/tag333.xml"/><Relationship Id="rId58" Type="http://schemas.openxmlformats.org/officeDocument/2006/relationships/tags" Target="../tags/tag354.xml"/><Relationship Id="rId79" Type="http://schemas.openxmlformats.org/officeDocument/2006/relationships/tags" Target="../tags/tag375.xml"/><Relationship Id="rId102" Type="http://schemas.openxmlformats.org/officeDocument/2006/relationships/tags" Target="../tags/tag398.xml"/><Relationship Id="rId123" Type="http://schemas.openxmlformats.org/officeDocument/2006/relationships/tags" Target="../tags/tag419.xml"/><Relationship Id="rId144" Type="http://schemas.openxmlformats.org/officeDocument/2006/relationships/tags" Target="../tags/tag440.xml"/><Relationship Id="rId90" Type="http://schemas.openxmlformats.org/officeDocument/2006/relationships/tags" Target="../tags/tag386.xml"/><Relationship Id="rId165" Type="http://schemas.openxmlformats.org/officeDocument/2006/relationships/tags" Target="../tags/tag461.xml"/><Relationship Id="rId27" Type="http://schemas.openxmlformats.org/officeDocument/2006/relationships/tags" Target="../tags/tag323.xml"/><Relationship Id="rId48" Type="http://schemas.openxmlformats.org/officeDocument/2006/relationships/tags" Target="../tags/tag344.xml"/><Relationship Id="rId69" Type="http://schemas.openxmlformats.org/officeDocument/2006/relationships/tags" Target="../tags/tag365.xml"/><Relationship Id="rId113" Type="http://schemas.openxmlformats.org/officeDocument/2006/relationships/tags" Target="../tags/tag409.xml"/><Relationship Id="rId134" Type="http://schemas.openxmlformats.org/officeDocument/2006/relationships/tags" Target="../tags/tag430.xml"/><Relationship Id="rId80" Type="http://schemas.openxmlformats.org/officeDocument/2006/relationships/tags" Target="../tags/tag376.xml"/><Relationship Id="rId155" Type="http://schemas.openxmlformats.org/officeDocument/2006/relationships/tags" Target="../tags/tag451.xml"/><Relationship Id="rId176" Type="http://schemas.openxmlformats.org/officeDocument/2006/relationships/tags" Target="../tags/tag472.xml"/><Relationship Id="rId17" Type="http://schemas.openxmlformats.org/officeDocument/2006/relationships/tags" Target="../tags/tag313.xml"/><Relationship Id="rId38" Type="http://schemas.openxmlformats.org/officeDocument/2006/relationships/tags" Target="../tags/tag334.xml"/><Relationship Id="rId59" Type="http://schemas.openxmlformats.org/officeDocument/2006/relationships/tags" Target="../tags/tag355.xml"/><Relationship Id="rId103" Type="http://schemas.openxmlformats.org/officeDocument/2006/relationships/tags" Target="../tags/tag399.xml"/><Relationship Id="rId124" Type="http://schemas.openxmlformats.org/officeDocument/2006/relationships/tags" Target="../tags/tag420.xml"/><Relationship Id="rId70" Type="http://schemas.openxmlformats.org/officeDocument/2006/relationships/tags" Target="../tags/tag366.xml"/><Relationship Id="rId91" Type="http://schemas.openxmlformats.org/officeDocument/2006/relationships/tags" Target="../tags/tag387.xml"/><Relationship Id="rId145" Type="http://schemas.openxmlformats.org/officeDocument/2006/relationships/tags" Target="../tags/tag441.xml"/><Relationship Id="rId166" Type="http://schemas.openxmlformats.org/officeDocument/2006/relationships/tags" Target="../tags/tag462.xml"/><Relationship Id="rId1" Type="http://schemas.openxmlformats.org/officeDocument/2006/relationships/tags" Target="../tags/tag297.xml"/><Relationship Id="rId28" Type="http://schemas.openxmlformats.org/officeDocument/2006/relationships/tags" Target="../tags/tag324.xml"/><Relationship Id="rId49" Type="http://schemas.openxmlformats.org/officeDocument/2006/relationships/tags" Target="../tags/tag345.xml"/><Relationship Id="rId114" Type="http://schemas.openxmlformats.org/officeDocument/2006/relationships/tags" Target="../tags/tag4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Get your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14-day trial of Office Timeline here: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u="sng" dirty="0">
                <a:solidFill>
                  <a:srgbClr val="C43E1C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https://www.officetimeline.com/14-days-trial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Re-open this template, and create your impressive 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rPr>
              <a:t>How to update this template in seconds</a:t>
            </a:r>
            <a:endParaRPr lang="en-US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the Edit Data button on the Office Timeline tab.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2000"/>
                </a:spcAft>
                <a:buNone/>
                <a:defRPr/>
              </a:pPr>
              <a:r>
                <a:rPr lang="en-US" sz="1200" b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Save to instantly update the template.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616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OTLSHAPE_SL_32d824b4afa64aea987165479a2f37d4_BackgroundRectangle">
            <a:extLst>
              <a:ext uri="{FF2B5EF4-FFF2-40B4-BE49-F238E27FC236}">
                <a16:creationId xmlns:a16="http://schemas.microsoft.com/office/drawing/2014/main" id="{9C907A30-C291-4B85-BC3E-935C5B2859DB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63500" y="2745025"/>
            <a:ext cx="11290300" cy="1139105"/>
          </a:xfrm>
          <a:prstGeom prst="rect">
            <a:avLst/>
          </a:prstGeom>
          <a:solidFill>
            <a:srgbClr val="02A1A1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TLSHAPE_SL_8729559524db4d2a9f6933e5e2828c26_BackgroundRectangle">
            <a:extLst>
              <a:ext uri="{FF2B5EF4-FFF2-40B4-BE49-F238E27FC236}">
                <a16:creationId xmlns:a16="http://schemas.microsoft.com/office/drawing/2014/main" id="{BF5B19FA-3D37-4408-A368-10846E08E813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3500" y="3947630"/>
            <a:ext cx="11290300" cy="1139105"/>
          </a:xfrm>
          <a:prstGeom prst="rect">
            <a:avLst/>
          </a:prstGeom>
          <a:solidFill>
            <a:srgbClr val="016767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TLSHAPE_SL_d6f01ffc96a141b18ce4e17cb1a95748_BackgroundRectangle">
            <a:extLst>
              <a:ext uri="{FF2B5EF4-FFF2-40B4-BE49-F238E27FC236}">
                <a16:creationId xmlns:a16="http://schemas.microsoft.com/office/drawing/2014/main" id="{43AA7460-1A67-40BD-BF6A-833B79359DD8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63500" y="5150236"/>
            <a:ext cx="11290300" cy="1139105"/>
          </a:xfrm>
          <a:prstGeom prst="rect">
            <a:avLst/>
          </a:prstGeom>
          <a:solidFill>
            <a:srgbClr val="003C3C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TLSHAPE_SL2A_df23f862b75743838780e9a9c8d3f2d1_BackgroundRectangle" hidden="1">
            <a:extLst>
              <a:ext uri="{FF2B5EF4-FFF2-40B4-BE49-F238E27FC236}">
                <a16:creationId xmlns:a16="http://schemas.microsoft.com/office/drawing/2014/main" id="{443EF930-ADCE-64F2-A409-8DD230CEF167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1028700" y="2745025"/>
            <a:ext cx="10325100" cy="1139105"/>
          </a:xfrm>
          <a:prstGeom prst="rect">
            <a:avLst/>
          </a:prstGeom>
          <a:solidFill>
            <a:schemeClr val="accent1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TLSHAPE_SL2A_6b7728a370fd4ae180ee68c971781adc_BackgroundRectangle" hidden="1">
            <a:extLst>
              <a:ext uri="{FF2B5EF4-FFF2-40B4-BE49-F238E27FC236}">
                <a16:creationId xmlns:a16="http://schemas.microsoft.com/office/drawing/2014/main" id="{F562C48E-F54F-84D4-F841-BB38D89FA9F2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1028700" y="3947630"/>
            <a:ext cx="10325100" cy="1139105"/>
          </a:xfrm>
          <a:prstGeom prst="rect">
            <a:avLst/>
          </a:prstGeom>
          <a:solidFill>
            <a:schemeClr val="dk2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TLSHAPE_SL2A_c8f6af4137be4ebfaf37a4ce27ac667b_BackgroundRectangle" hidden="1">
            <a:extLst>
              <a:ext uri="{FF2B5EF4-FFF2-40B4-BE49-F238E27FC236}">
                <a16:creationId xmlns:a16="http://schemas.microsoft.com/office/drawing/2014/main" id="{A5BE5E8F-61C5-D6DE-5B2F-800C40F61DCC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1028700" y="5150236"/>
            <a:ext cx="10325100" cy="1139105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TLSHAPE_TB_00000000000000000000000000000000_LeftEndCaps" hidden="1">
            <a:extLst>
              <a:ext uri="{FF2B5EF4-FFF2-40B4-BE49-F238E27FC236}">
                <a16:creationId xmlns:a16="http://schemas.microsoft.com/office/drawing/2014/main" id="{CAD1A317-CAF7-431A-9508-7923AEE469E6}"/>
              </a:ext>
            </a:extLst>
          </p:cNvPr>
          <p:cNvSpPr txBox="1"/>
          <p:nvPr>
            <p:custDataLst>
              <p:tags r:id="rId8"/>
            </p:custDataLst>
          </p:nvPr>
        </p:nvSpPr>
        <p:spPr>
          <a:xfrm>
            <a:off x="-221339" y="12700"/>
            <a:ext cx="469900" cy="27699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>
                <a:solidFill>
                  <a:schemeClr val="dk2"/>
                </a:solidFill>
                <a:latin typeface="Calibri" panose="020F0502020204030204" pitchFamily="34" charset="0"/>
              </a:rPr>
              <a:t>2025</a:t>
            </a:r>
          </a:p>
        </p:txBody>
      </p:sp>
      <p:sp>
        <p:nvSpPr>
          <p:cNvPr id="5" name="OTLSHAPE_TB_00000000000000000000000000000000_RightEndCaps" hidden="1">
            <a:extLst>
              <a:ext uri="{FF2B5EF4-FFF2-40B4-BE49-F238E27FC236}">
                <a16:creationId xmlns:a16="http://schemas.microsoft.com/office/drawing/2014/main" id="{6B1AA896-F111-21A9-C7EF-494535CC3F38}"/>
              </a:ext>
            </a:extLst>
          </p:cNvPr>
          <p:cNvSpPr txBox="1"/>
          <p:nvPr>
            <p:custDataLst>
              <p:tags r:id="rId9"/>
            </p:custDataLst>
          </p:nvPr>
        </p:nvSpPr>
        <p:spPr>
          <a:xfrm>
            <a:off x="-221339" y="12700"/>
            <a:ext cx="469900" cy="27699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>
                <a:solidFill>
                  <a:schemeClr val="dk2"/>
                </a:solidFill>
                <a:latin typeface="Calibri" panose="020F0502020204030204" pitchFamily="34" charset="0"/>
              </a:rPr>
              <a:t>2029</a:t>
            </a:r>
          </a:p>
        </p:txBody>
      </p:sp>
      <p:sp>
        <p:nvSpPr>
          <p:cNvPr id="273" name="OTLSHAPE_TB_00000000000000000000000000000000_ScaleContainer">
            <a:extLst>
              <a:ext uri="{FF2B5EF4-FFF2-40B4-BE49-F238E27FC236}">
                <a16:creationId xmlns:a16="http://schemas.microsoft.com/office/drawing/2014/main" id="{6D138BA1-6490-470B-ACFD-B798619F360D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1155700" y="2157777"/>
            <a:ext cx="10198100" cy="182880"/>
          </a:xfrm>
          <a:prstGeom prst="round2SameRect">
            <a:avLst/>
          </a:prstGeom>
          <a:solidFill>
            <a:srgbClr val="00303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TLSHAPE_SL_32d824b4afa64aea987165479a2f37d4_HeaderRectangle">
            <a:extLst>
              <a:ext uri="{FF2B5EF4-FFF2-40B4-BE49-F238E27FC236}">
                <a16:creationId xmlns:a16="http://schemas.microsoft.com/office/drawing/2014/main" id="{5D53C3C4-5A29-4A21-A5AA-4466EBDFAECA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63500" y="2745025"/>
            <a:ext cx="965200" cy="1139105"/>
          </a:xfrm>
          <a:prstGeom prst="rect">
            <a:avLst/>
          </a:prstGeom>
          <a:solidFill>
            <a:srgbClr val="02A1A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TLSHAPE_SL_8729559524db4d2a9f6933e5e2828c26_HeaderRectangle">
            <a:extLst>
              <a:ext uri="{FF2B5EF4-FFF2-40B4-BE49-F238E27FC236}">
                <a16:creationId xmlns:a16="http://schemas.microsoft.com/office/drawing/2014/main" id="{4E59D1BD-066F-458F-8BC8-14E05BD52ABA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63500" y="3947630"/>
            <a:ext cx="965200" cy="1139105"/>
          </a:xfrm>
          <a:prstGeom prst="rect">
            <a:avLst/>
          </a:prstGeom>
          <a:solidFill>
            <a:srgbClr val="016767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TLSHAPE_SL_d6f01ffc96a141b18ce4e17cb1a95748_HeaderRectangle">
            <a:extLst>
              <a:ext uri="{FF2B5EF4-FFF2-40B4-BE49-F238E27FC236}">
                <a16:creationId xmlns:a16="http://schemas.microsoft.com/office/drawing/2014/main" id="{DC01A11B-45D2-4781-8830-E06D947ECE53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63500" y="5150236"/>
            <a:ext cx="965200" cy="1139105"/>
          </a:xfrm>
          <a:prstGeom prst="rect">
            <a:avLst/>
          </a:prstGeom>
          <a:solidFill>
            <a:srgbClr val="003C3C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TLSHAPE_TB_00000000000000000000000000000000_MiddleScaleContainer">
            <a:extLst>
              <a:ext uri="{FF2B5EF4-FFF2-40B4-BE49-F238E27FC236}">
                <a16:creationId xmlns:a16="http://schemas.microsoft.com/office/drawing/2014/main" id="{8A872CAF-FA04-0C1F-1A05-FFD22B58C883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1155700" y="2349801"/>
            <a:ext cx="10198100" cy="182880"/>
          </a:xfrm>
          <a:prstGeom prst="round2SameRect">
            <a:avLst>
              <a:gd name="adj1" fmla="val 0"/>
              <a:gd name="adj2" fmla="val 16667"/>
            </a:avLst>
          </a:prstGeom>
          <a:solidFill>
            <a:srgbClr val="00303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TLSHAPE_TB_00000000000000000000000000000000_BottomScaleContainer" hidden="1">
            <a:extLst>
              <a:ext uri="{FF2B5EF4-FFF2-40B4-BE49-F238E27FC236}">
                <a16:creationId xmlns:a16="http://schemas.microsoft.com/office/drawing/2014/main" id="{E15DE7E6-058F-9FCB-543D-03B9D60C24D4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1155700" y="2157777"/>
            <a:ext cx="0" cy="0"/>
          </a:xfrm>
          <a:prstGeom prst="round2SameRect">
            <a:avLst>
              <a:gd name="adj1" fmla="val 0"/>
              <a:gd name="adj2" fmla="val 16667"/>
            </a:avLst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TLSHAPE_SL2A_df23f862b75743838780e9a9c8d3f2d1_HeaderRectangle" hidden="1">
            <a:extLst>
              <a:ext uri="{FF2B5EF4-FFF2-40B4-BE49-F238E27FC236}">
                <a16:creationId xmlns:a16="http://schemas.microsoft.com/office/drawing/2014/main" id="{A0AEA3ED-FC41-343E-D157-3F87AE8A03D6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1028700" y="2745025"/>
            <a:ext cx="0" cy="0"/>
          </a:xfrm>
          <a:prstGeom prst="rect">
            <a:avLst/>
          </a:prstGeom>
          <a:solidFill>
            <a:schemeClr val="accent1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TLSHAPE_SL2A_6b7728a370fd4ae180ee68c971781adc_HeaderRectangle" hidden="1">
            <a:extLst>
              <a:ext uri="{FF2B5EF4-FFF2-40B4-BE49-F238E27FC236}">
                <a16:creationId xmlns:a16="http://schemas.microsoft.com/office/drawing/2014/main" id="{AFDDACE9-B390-307B-CA03-EAE5E126EB98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1028700" y="3947630"/>
            <a:ext cx="0" cy="0"/>
          </a:xfrm>
          <a:prstGeom prst="rect">
            <a:avLst/>
          </a:prstGeom>
          <a:solidFill>
            <a:schemeClr val="dk2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TLSHAPE_SL2A_c8f6af4137be4ebfaf37a4ce27ac667b_HeaderRectangle" hidden="1">
            <a:extLst>
              <a:ext uri="{FF2B5EF4-FFF2-40B4-BE49-F238E27FC236}">
                <a16:creationId xmlns:a16="http://schemas.microsoft.com/office/drawing/2014/main" id="{AB6399FE-1269-1FA5-AED2-09126DB5D53D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1028700" y="5150236"/>
            <a:ext cx="0" cy="0"/>
          </a:xfrm>
          <a:prstGeom prst="rect">
            <a:avLst/>
          </a:prstGeom>
          <a:solidFill>
            <a:srgbClr val="737373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3" name="OTLSHAPE_G_00000000000000000000000000000000_ShapeBelow0">
            <a:extLst>
              <a:ext uri="{FF2B5EF4-FFF2-40B4-BE49-F238E27FC236}">
                <a16:creationId xmlns:a16="http://schemas.microsoft.com/office/drawing/2014/main" id="{512379D0-6433-49EC-852C-21BE32A77F6F}"/>
              </a:ext>
            </a:extLst>
          </p:cNvPr>
          <p:cNvCxnSpPr/>
          <p:nvPr>
            <p:custDataLst>
              <p:tags r:id="rId19"/>
            </p:custDataLst>
          </p:nvPr>
        </p:nvCxnSpPr>
        <p:spPr>
          <a:xfrm>
            <a:off x="2168178" y="2541825"/>
            <a:ext cx="0" cy="3747516"/>
          </a:xfrm>
          <a:prstGeom prst="line">
            <a:avLst/>
          </a:prstGeom>
          <a:ln w="7620" cap="flat" cmpd="sng" algn="ctr">
            <a:solidFill>
              <a:schemeClr val="accent3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OTLSHAPE_G_00000000000000000000000000000000_ShapeBelow1">
            <a:extLst>
              <a:ext uri="{FF2B5EF4-FFF2-40B4-BE49-F238E27FC236}">
                <a16:creationId xmlns:a16="http://schemas.microsoft.com/office/drawing/2014/main" id="{5F5B5CCF-4994-4D00-81FF-82319F869BC2}"/>
              </a:ext>
            </a:extLst>
          </p:cNvPr>
          <p:cNvCxnSpPr/>
          <p:nvPr>
            <p:custDataLst>
              <p:tags r:id="rId20"/>
            </p:custDataLst>
          </p:nvPr>
        </p:nvCxnSpPr>
        <p:spPr>
          <a:xfrm>
            <a:off x="3194067" y="2541825"/>
            <a:ext cx="0" cy="3747516"/>
          </a:xfrm>
          <a:prstGeom prst="line">
            <a:avLst/>
          </a:prstGeom>
          <a:ln w="7620" cap="flat" cmpd="sng" algn="ctr">
            <a:solidFill>
              <a:schemeClr val="accent3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OTLSHAPE_G_00000000000000000000000000000000_ShapeBelow2">
            <a:extLst>
              <a:ext uri="{FF2B5EF4-FFF2-40B4-BE49-F238E27FC236}">
                <a16:creationId xmlns:a16="http://schemas.microsoft.com/office/drawing/2014/main" id="{23CBBB6A-81E5-4A1A-A0AA-02980DDFA78A}"/>
              </a:ext>
            </a:extLst>
          </p:cNvPr>
          <p:cNvCxnSpPr/>
          <p:nvPr>
            <p:custDataLst>
              <p:tags r:id="rId21"/>
            </p:custDataLst>
          </p:nvPr>
        </p:nvCxnSpPr>
        <p:spPr>
          <a:xfrm>
            <a:off x="4206545" y="2541825"/>
            <a:ext cx="0" cy="3747516"/>
          </a:xfrm>
          <a:prstGeom prst="line">
            <a:avLst/>
          </a:prstGeom>
          <a:ln w="7620" cap="flat" cmpd="sng" algn="ctr">
            <a:solidFill>
              <a:schemeClr val="accent3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OTLSHAPE_G_00000000000000000000000000000000_ShapeBelow3">
            <a:extLst>
              <a:ext uri="{FF2B5EF4-FFF2-40B4-BE49-F238E27FC236}">
                <a16:creationId xmlns:a16="http://schemas.microsoft.com/office/drawing/2014/main" id="{DC9F81AF-D92E-4721-AE4D-899C08933147}"/>
              </a:ext>
            </a:extLst>
          </p:cNvPr>
          <p:cNvCxnSpPr/>
          <p:nvPr>
            <p:custDataLst>
              <p:tags r:id="rId22"/>
            </p:custDataLst>
          </p:nvPr>
        </p:nvCxnSpPr>
        <p:spPr>
          <a:xfrm>
            <a:off x="5232434" y="2541825"/>
            <a:ext cx="0" cy="3747516"/>
          </a:xfrm>
          <a:prstGeom prst="line">
            <a:avLst/>
          </a:prstGeom>
          <a:ln w="7620" cap="flat" cmpd="sng" algn="ctr">
            <a:solidFill>
              <a:schemeClr val="accent3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OTLSHAPE_G_00000000000000000000000000000000_ShapeBelow4">
            <a:extLst>
              <a:ext uri="{FF2B5EF4-FFF2-40B4-BE49-F238E27FC236}">
                <a16:creationId xmlns:a16="http://schemas.microsoft.com/office/drawing/2014/main" id="{E7A93728-F3C3-4882-BECB-41EDF9200A14}"/>
              </a:ext>
            </a:extLst>
          </p:cNvPr>
          <p:cNvCxnSpPr/>
          <p:nvPr>
            <p:custDataLst>
              <p:tags r:id="rId23"/>
            </p:custDataLst>
          </p:nvPr>
        </p:nvCxnSpPr>
        <p:spPr>
          <a:xfrm>
            <a:off x="6258322" y="2541825"/>
            <a:ext cx="0" cy="3747516"/>
          </a:xfrm>
          <a:prstGeom prst="line">
            <a:avLst/>
          </a:prstGeom>
          <a:ln w="7620" cap="flat" cmpd="sng" algn="ctr">
            <a:solidFill>
              <a:schemeClr val="accent3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OTLSHAPE_G_00000000000000000000000000000000_ShapeBelow5">
            <a:extLst>
              <a:ext uri="{FF2B5EF4-FFF2-40B4-BE49-F238E27FC236}">
                <a16:creationId xmlns:a16="http://schemas.microsoft.com/office/drawing/2014/main" id="{3ED4039A-A298-4E70-B73A-B0017D766F21}"/>
              </a:ext>
            </a:extLst>
          </p:cNvPr>
          <p:cNvCxnSpPr/>
          <p:nvPr>
            <p:custDataLst>
              <p:tags r:id="rId24"/>
            </p:custDataLst>
          </p:nvPr>
        </p:nvCxnSpPr>
        <p:spPr>
          <a:xfrm>
            <a:off x="7264095" y="2541825"/>
            <a:ext cx="0" cy="3747516"/>
          </a:xfrm>
          <a:prstGeom prst="line">
            <a:avLst/>
          </a:prstGeom>
          <a:ln w="7620" cap="flat" cmpd="sng" algn="ctr">
            <a:solidFill>
              <a:schemeClr val="accent3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OTLSHAPE_G_00000000000000000000000000000000_ShapeBelow6">
            <a:extLst>
              <a:ext uri="{FF2B5EF4-FFF2-40B4-BE49-F238E27FC236}">
                <a16:creationId xmlns:a16="http://schemas.microsoft.com/office/drawing/2014/main" id="{5C43A7DE-B580-DD60-9BB6-BB94E0A5A813}"/>
              </a:ext>
            </a:extLst>
          </p:cNvPr>
          <p:cNvCxnSpPr/>
          <p:nvPr>
            <p:custDataLst>
              <p:tags r:id="rId25"/>
            </p:custDataLst>
          </p:nvPr>
        </p:nvCxnSpPr>
        <p:spPr>
          <a:xfrm>
            <a:off x="8289984" y="2541825"/>
            <a:ext cx="0" cy="3747516"/>
          </a:xfrm>
          <a:prstGeom prst="line">
            <a:avLst/>
          </a:prstGeom>
          <a:ln w="7620" cap="flat" cmpd="sng" algn="ctr">
            <a:solidFill>
              <a:schemeClr val="accent3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OTLSHAPE_G_00000000000000000000000000000000_ShapeBelow7">
            <a:extLst>
              <a:ext uri="{FF2B5EF4-FFF2-40B4-BE49-F238E27FC236}">
                <a16:creationId xmlns:a16="http://schemas.microsoft.com/office/drawing/2014/main" id="{DE106256-3BEA-7976-2748-29E7D93BC961}"/>
              </a:ext>
            </a:extLst>
          </p:cNvPr>
          <p:cNvCxnSpPr/>
          <p:nvPr>
            <p:custDataLst>
              <p:tags r:id="rId26"/>
            </p:custDataLst>
          </p:nvPr>
        </p:nvCxnSpPr>
        <p:spPr>
          <a:xfrm>
            <a:off x="9309167" y="2541825"/>
            <a:ext cx="0" cy="3747516"/>
          </a:xfrm>
          <a:prstGeom prst="line">
            <a:avLst/>
          </a:prstGeom>
          <a:ln w="7620" cap="flat" cmpd="sng" algn="ctr">
            <a:solidFill>
              <a:schemeClr val="accent3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OTLSHAPE_G_00000000000000000000000000000000_ShapeBelow8">
            <a:extLst>
              <a:ext uri="{FF2B5EF4-FFF2-40B4-BE49-F238E27FC236}">
                <a16:creationId xmlns:a16="http://schemas.microsoft.com/office/drawing/2014/main" id="{CA9965A3-F802-1BC4-55BF-0A75479E99DF}"/>
              </a:ext>
            </a:extLst>
          </p:cNvPr>
          <p:cNvCxnSpPr/>
          <p:nvPr>
            <p:custDataLst>
              <p:tags r:id="rId27"/>
            </p:custDataLst>
          </p:nvPr>
        </p:nvCxnSpPr>
        <p:spPr>
          <a:xfrm>
            <a:off x="10335056" y="2541825"/>
            <a:ext cx="0" cy="3747516"/>
          </a:xfrm>
          <a:prstGeom prst="line">
            <a:avLst/>
          </a:prstGeom>
          <a:ln w="7620" cap="flat" cmpd="sng" algn="ctr">
            <a:solidFill>
              <a:schemeClr val="accent3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7" name="OTLSHAPE_SLT_a82269eb335f4826b627d4afce417f01_Shape">
            <a:extLst>
              <a:ext uri="{FF2B5EF4-FFF2-40B4-BE49-F238E27FC236}">
                <a16:creationId xmlns:a16="http://schemas.microsoft.com/office/drawing/2014/main" id="{5A6D2369-4BE4-49B9-A819-EEA2E8960321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1155700" y="3520487"/>
            <a:ext cx="3657600" cy="170519"/>
          </a:xfrm>
          <a:prstGeom prst="homePlate">
            <a:avLst/>
          </a:prstGeom>
          <a:solidFill>
            <a:srgbClr val="046767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" name="OTLSHAPE_SLT_df4d89a3d35b45f7b90ef9ae229234f2_Shape">
            <a:extLst>
              <a:ext uri="{FF2B5EF4-FFF2-40B4-BE49-F238E27FC236}">
                <a16:creationId xmlns:a16="http://schemas.microsoft.com/office/drawing/2014/main" id="{030AF287-8D86-4374-8737-46E0CAE1A827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4821375" y="4723092"/>
            <a:ext cx="3886200" cy="170519"/>
          </a:xfrm>
          <a:prstGeom prst="homePlate">
            <a:avLst/>
          </a:prstGeom>
          <a:solidFill>
            <a:srgbClr val="046767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" name="OTLSHAPE_SLT_f7095a83a335486d93b8ba558036dcdc_Shape">
            <a:extLst>
              <a:ext uri="{FF2B5EF4-FFF2-40B4-BE49-F238E27FC236}">
                <a16:creationId xmlns:a16="http://schemas.microsoft.com/office/drawing/2014/main" id="{F1C37BB8-C720-4C1E-AC4B-10BD7FB446F2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7847444" y="5925698"/>
            <a:ext cx="2870200" cy="170519"/>
          </a:xfrm>
          <a:prstGeom prst="homePlate">
            <a:avLst/>
          </a:prstGeom>
          <a:solidFill>
            <a:srgbClr val="046767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TLSHAPE_TB_00000000000000000000000000000000_ElapsedTime" hidden="1">
            <a:extLst>
              <a:ext uri="{FF2B5EF4-FFF2-40B4-BE49-F238E27FC236}">
                <a16:creationId xmlns:a16="http://schemas.microsoft.com/office/drawing/2014/main" id="{8B0A4ACF-8601-8410-AB0A-AE6D31228BF8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>
            <a:off x="1155700" y="2157777"/>
            <a:ext cx="0" cy="0"/>
          </a:xfrm>
          <a:prstGeom prst="rect">
            <a:avLst/>
          </a:prstGeom>
          <a:solidFill>
            <a:srgbClr val="FF0000">
              <a:alpha val="74902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TLSHAPE_SLT_a82269eb335f4826b627d4afce417f01_ShapePercentage" hidden="1">
            <a:extLst>
              <a:ext uri="{FF2B5EF4-FFF2-40B4-BE49-F238E27FC236}">
                <a16:creationId xmlns:a16="http://schemas.microsoft.com/office/drawing/2014/main" id="{F58F11CE-A0B0-F22D-4666-0B69386B5674}"/>
              </a:ext>
            </a:extLst>
          </p:cNvPr>
          <p:cNvSpPr/>
          <p:nvPr>
            <p:custDataLst>
              <p:tags r:id="rId32"/>
            </p:custDataLst>
          </p:nvPr>
        </p:nvSpPr>
        <p:spPr>
          <a:xfrm>
            <a:off x="1155700" y="3520487"/>
            <a:ext cx="0" cy="0"/>
          </a:xfrm>
          <a:prstGeom prst="homePlate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TLSHAPE_SLT_df4d89a3d35b45f7b90ef9ae229234f2_ShapePercentage" hidden="1">
            <a:extLst>
              <a:ext uri="{FF2B5EF4-FFF2-40B4-BE49-F238E27FC236}">
                <a16:creationId xmlns:a16="http://schemas.microsoft.com/office/drawing/2014/main" id="{E5453EBD-37AD-8466-21FD-B15157A23887}"/>
              </a:ext>
            </a:extLst>
          </p:cNvPr>
          <p:cNvSpPr/>
          <p:nvPr>
            <p:custDataLst>
              <p:tags r:id="rId33"/>
            </p:custDataLst>
          </p:nvPr>
        </p:nvSpPr>
        <p:spPr>
          <a:xfrm>
            <a:off x="4821375" y="4723092"/>
            <a:ext cx="0" cy="0"/>
          </a:xfrm>
          <a:prstGeom prst="homePlate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TLSHAPE_SLT_f7095a83a335486d93b8ba558036dcdc_ShapePercentage" hidden="1">
            <a:extLst>
              <a:ext uri="{FF2B5EF4-FFF2-40B4-BE49-F238E27FC236}">
                <a16:creationId xmlns:a16="http://schemas.microsoft.com/office/drawing/2014/main" id="{11B96671-DE8A-A880-E484-3622D086FCD0}"/>
              </a:ext>
            </a:extLst>
          </p:cNvPr>
          <p:cNvSpPr/>
          <p:nvPr>
            <p:custDataLst>
              <p:tags r:id="rId34"/>
            </p:custDataLst>
          </p:nvPr>
        </p:nvSpPr>
        <p:spPr>
          <a:xfrm>
            <a:off x="7847444" y="5925698"/>
            <a:ext cx="0" cy="0"/>
          </a:xfrm>
          <a:prstGeom prst="homePlate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TLSHAPE_SL_32d824b4afa64aea987165479a2f37d4_Header">
            <a:extLst>
              <a:ext uri="{FF2B5EF4-FFF2-40B4-BE49-F238E27FC236}">
                <a16:creationId xmlns:a16="http://schemas.microsoft.com/office/drawing/2014/main" id="{55A76C9E-FB08-44A0-AD0C-99F10458828B}"/>
              </a:ext>
            </a:extLst>
          </p:cNvPr>
          <p:cNvSpPr txBox="1"/>
          <p:nvPr>
            <p:custDataLst>
              <p:tags r:id="rId35"/>
            </p:custDataLst>
          </p:nvPr>
        </p:nvSpPr>
        <p:spPr>
          <a:xfrm>
            <a:off x="63500" y="3221550"/>
            <a:ext cx="965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 dirty="0">
                <a:solidFill>
                  <a:schemeClr val="lt1"/>
                </a:solidFill>
                <a:latin typeface="Calibri" panose="020F0502020204030204" pitchFamily="34" charset="0"/>
              </a:rPr>
              <a:t>Phase I</a:t>
            </a:r>
          </a:p>
        </p:txBody>
      </p:sp>
      <p:sp>
        <p:nvSpPr>
          <p:cNvPr id="75" name="OTLSHAPE_SL_8729559524db4d2a9f6933e5e2828c26_Header">
            <a:extLst>
              <a:ext uri="{FF2B5EF4-FFF2-40B4-BE49-F238E27FC236}">
                <a16:creationId xmlns:a16="http://schemas.microsoft.com/office/drawing/2014/main" id="{1FF22542-6A40-4D13-8346-D197BE65CF0E}"/>
              </a:ext>
            </a:extLst>
          </p:cNvPr>
          <p:cNvSpPr txBox="1"/>
          <p:nvPr>
            <p:custDataLst>
              <p:tags r:id="rId36"/>
            </p:custDataLst>
          </p:nvPr>
        </p:nvSpPr>
        <p:spPr>
          <a:xfrm>
            <a:off x="63500" y="4424156"/>
            <a:ext cx="965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 dirty="0">
                <a:solidFill>
                  <a:schemeClr val="lt1"/>
                </a:solidFill>
                <a:latin typeface="Calibri" panose="020F0502020204030204" pitchFamily="34" charset="0"/>
              </a:rPr>
              <a:t>Phase II</a:t>
            </a:r>
          </a:p>
        </p:txBody>
      </p:sp>
      <p:sp>
        <p:nvSpPr>
          <p:cNvPr id="82" name="OTLSHAPE_SL_d6f01ffc96a141b18ce4e17cb1a95748_Header">
            <a:extLst>
              <a:ext uri="{FF2B5EF4-FFF2-40B4-BE49-F238E27FC236}">
                <a16:creationId xmlns:a16="http://schemas.microsoft.com/office/drawing/2014/main" id="{3F68D359-761B-4AF0-B322-BC2DD6BDC6EE}"/>
              </a:ext>
            </a:extLst>
          </p:cNvPr>
          <p:cNvSpPr txBox="1"/>
          <p:nvPr>
            <p:custDataLst>
              <p:tags r:id="rId37"/>
            </p:custDataLst>
          </p:nvPr>
        </p:nvSpPr>
        <p:spPr>
          <a:xfrm>
            <a:off x="63500" y="5626761"/>
            <a:ext cx="965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 dirty="0">
                <a:solidFill>
                  <a:schemeClr val="lt1"/>
                </a:solidFill>
                <a:latin typeface="Calibri" panose="020F0502020204030204" pitchFamily="34" charset="0"/>
              </a:rPr>
              <a:t>Phase III</a:t>
            </a:r>
          </a:p>
        </p:txBody>
      </p:sp>
      <p:sp>
        <p:nvSpPr>
          <p:cNvPr id="18" name="OTLSHAPE_SL2A_df23f862b75743838780e9a9c8d3f2d1_Header" hidden="1">
            <a:extLst>
              <a:ext uri="{FF2B5EF4-FFF2-40B4-BE49-F238E27FC236}">
                <a16:creationId xmlns:a16="http://schemas.microsoft.com/office/drawing/2014/main" id="{8DCFACDE-1C8A-519C-ECD8-9626D559635C}"/>
              </a:ext>
            </a:extLst>
          </p:cNvPr>
          <p:cNvSpPr txBox="1"/>
          <p:nvPr>
            <p:custDataLst>
              <p:tags r:id="rId38"/>
            </p:custDataLst>
          </p:nvPr>
        </p:nvSpPr>
        <p:spPr>
          <a:xfrm>
            <a:off x="12700" y="-3572873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1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25" name="OTLSHAPE_SL2A_6b7728a370fd4ae180ee68c971781adc_Header" hidden="1">
            <a:extLst>
              <a:ext uri="{FF2B5EF4-FFF2-40B4-BE49-F238E27FC236}">
                <a16:creationId xmlns:a16="http://schemas.microsoft.com/office/drawing/2014/main" id="{4A347193-694B-CFE1-44A1-52A844BD43C4}"/>
              </a:ext>
            </a:extLst>
          </p:cNvPr>
          <p:cNvSpPr txBox="1"/>
          <p:nvPr>
            <p:custDataLst>
              <p:tags r:id="rId39"/>
            </p:custDataLst>
          </p:nvPr>
        </p:nvSpPr>
        <p:spPr>
          <a:xfrm>
            <a:off x="12700" y="-3572873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1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2" name="OTLSHAPE_SL2A_c8f6af4137be4ebfaf37a4ce27ac667b_Header" hidden="1">
            <a:extLst>
              <a:ext uri="{FF2B5EF4-FFF2-40B4-BE49-F238E27FC236}">
                <a16:creationId xmlns:a16="http://schemas.microsoft.com/office/drawing/2014/main" id="{AB45473E-2D34-9D03-97D5-70C4AD92D46A}"/>
              </a:ext>
            </a:extLst>
          </p:cNvPr>
          <p:cNvSpPr txBox="1"/>
          <p:nvPr>
            <p:custDataLst>
              <p:tags r:id="rId40"/>
            </p:custDataLst>
          </p:nvPr>
        </p:nvSpPr>
        <p:spPr>
          <a:xfrm>
            <a:off x="12700" y="-3572873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1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5" name="OTLSHAPE_TB_00000000000000000000000000000000_TodayMarkerShape" hidden="1">
            <a:extLst>
              <a:ext uri="{FF2B5EF4-FFF2-40B4-BE49-F238E27FC236}">
                <a16:creationId xmlns:a16="http://schemas.microsoft.com/office/drawing/2014/main" id="{ADDF9CAC-3D3E-CFE5-761E-E362ABF02BF7}"/>
              </a:ext>
            </a:extLst>
          </p:cNvPr>
          <p:cNvSpPr/>
          <p:nvPr>
            <p:custDataLst>
              <p:tags r:id="rId41"/>
            </p:custDataLst>
          </p:nvPr>
        </p:nvSpPr>
        <p:spPr>
          <a:xfrm>
            <a:off x="1214947" y="2541825"/>
            <a:ext cx="63500" cy="60960"/>
          </a:xfrm>
          <a:prstGeom prst="triangl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CCD9750B-7366-475F-AF89-F0750EEA65B5}"/>
              </a:ext>
            </a:extLst>
          </p:cNvPr>
          <p:cNvSpPr txBox="1"/>
          <p:nvPr>
            <p:custDataLst>
              <p:tags r:id="rId42"/>
            </p:custDataLst>
          </p:nvPr>
        </p:nvSpPr>
        <p:spPr>
          <a:xfrm>
            <a:off x="1219200" y="2156190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2025</a:t>
            </a:r>
          </a:p>
        </p:txBody>
      </p:sp>
      <p:sp>
        <p:nvSpPr>
          <p:cNvPr id="9" name="OTLSHAPE_TB_00000000000000000000000000000000_TimescaleInterval2">
            <a:extLst>
              <a:ext uri="{FF2B5EF4-FFF2-40B4-BE49-F238E27FC236}">
                <a16:creationId xmlns:a16="http://schemas.microsoft.com/office/drawing/2014/main" id="{D85AA0C4-13D6-4085-A018-1217DFDEA83D}"/>
              </a:ext>
            </a:extLst>
          </p:cNvPr>
          <p:cNvSpPr txBox="1"/>
          <p:nvPr>
            <p:custDataLst>
              <p:tags r:id="rId43"/>
            </p:custDataLst>
          </p:nvPr>
        </p:nvSpPr>
        <p:spPr>
          <a:xfrm>
            <a:off x="3666581" y="2156190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2026</a:t>
            </a:r>
            <a:endParaRPr kumimoji="0" lang="en-US" sz="1200" b="0" i="0" u="none" strike="noStrike" kern="1200" cap="none" spc="-2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16" name="OTLSHAPE_SLT_a82269eb335f4826b627d4afce417f01_Duration">
            <a:extLst>
              <a:ext uri="{FF2B5EF4-FFF2-40B4-BE49-F238E27FC236}">
                <a16:creationId xmlns:a16="http://schemas.microsoft.com/office/drawing/2014/main" id="{6A01286B-7D20-452E-9E23-646F340A6E7B}"/>
              </a:ext>
            </a:extLst>
          </p:cNvPr>
          <p:cNvSpPr txBox="1"/>
          <p:nvPr>
            <p:custDataLst>
              <p:tags r:id="rId44"/>
            </p:custDataLst>
          </p:nvPr>
        </p:nvSpPr>
        <p:spPr>
          <a:xfrm>
            <a:off x="4909565" y="3520487"/>
            <a:ext cx="495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6" dirty="0">
                <a:solidFill>
                  <a:schemeClr val="dk2"/>
                </a:solidFill>
                <a:latin typeface="Calibri" panose="020F0502020204030204" pitchFamily="34" charset="0"/>
              </a:rPr>
              <a:t>18 mons</a:t>
            </a:r>
          </a:p>
        </p:txBody>
      </p:sp>
      <p:sp>
        <p:nvSpPr>
          <p:cNvPr id="120" name="OTLSHAPE_SLT_a82269eb335f4826b627d4afce417f01_JoinedDate">
            <a:extLst>
              <a:ext uri="{FF2B5EF4-FFF2-40B4-BE49-F238E27FC236}">
                <a16:creationId xmlns:a16="http://schemas.microsoft.com/office/drawing/2014/main" id="{6156A4BC-C299-45C9-86F0-EA4A3283D543}"/>
              </a:ext>
            </a:extLst>
          </p:cNvPr>
          <p:cNvSpPr txBox="1"/>
          <p:nvPr>
            <p:custDataLst>
              <p:tags r:id="rId45"/>
            </p:custDataLst>
          </p:nvPr>
        </p:nvSpPr>
        <p:spPr>
          <a:xfrm>
            <a:off x="1155700" y="3691006"/>
            <a:ext cx="1028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4">
                <a:solidFill>
                  <a:schemeClr val="dk1"/>
                </a:solidFill>
                <a:latin typeface="Calibri" panose="020F0502020204030204" pitchFamily="34" charset="0"/>
              </a:rPr>
              <a:t>Jan 2025 - Jun 2026</a:t>
            </a:r>
            <a:endParaRPr lang="en-US" sz="1000" spc="-4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21" name="OTLSHAPE_SLT_a82269eb335f4826b627d4afce417f01_Title">
            <a:extLst>
              <a:ext uri="{FF2B5EF4-FFF2-40B4-BE49-F238E27FC236}">
                <a16:creationId xmlns:a16="http://schemas.microsoft.com/office/drawing/2014/main" id="{04BD2526-3A55-4D93-AB8A-2896B23DD286}"/>
              </a:ext>
            </a:extLst>
          </p:cNvPr>
          <p:cNvSpPr txBox="1"/>
          <p:nvPr>
            <p:custDataLst>
              <p:tags r:id="rId46"/>
            </p:custDataLst>
          </p:nvPr>
        </p:nvSpPr>
        <p:spPr>
          <a:xfrm>
            <a:off x="2857224" y="3520487"/>
            <a:ext cx="254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20" dirty="0">
                <a:solidFill>
                  <a:schemeClr val="lt1"/>
                </a:solidFill>
                <a:latin typeface="Calibri" panose="020F0502020204030204" pitchFamily="34" charset="0"/>
              </a:rPr>
              <a:t>Trial</a:t>
            </a:r>
          </a:p>
        </p:txBody>
      </p:sp>
      <p:sp>
        <p:nvSpPr>
          <p:cNvPr id="139" name="OTLSHAPE_SLT_df4d89a3d35b45f7b90ef9ae229234f2_JoinedDate">
            <a:extLst>
              <a:ext uri="{FF2B5EF4-FFF2-40B4-BE49-F238E27FC236}">
                <a16:creationId xmlns:a16="http://schemas.microsoft.com/office/drawing/2014/main" id="{D8A638D4-3365-4209-856F-0999CADEA9BE}"/>
              </a:ext>
            </a:extLst>
          </p:cNvPr>
          <p:cNvSpPr txBox="1"/>
          <p:nvPr>
            <p:custDataLst>
              <p:tags r:id="rId47"/>
            </p:custDataLst>
          </p:nvPr>
        </p:nvSpPr>
        <p:spPr>
          <a:xfrm>
            <a:off x="4821375" y="4893611"/>
            <a:ext cx="977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4">
                <a:solidFill>
                  <a:schemeClr val="dk1"/>
                </a:solidFill>
                <a:latin typeface="Calibri" panose="020F0502020204030204" pitchFamily="34" charset="0"/>
              </a:rPr>
              <a:t>Jul 2026 - Jan 2028</a:t>
            </a:r>
            <a:endParaRPr lang="en-US" sz="1000" spc="-4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40" name="OTLSHAPE_SLT_df4d89a3d35b45f7b90ef9ae229234f2_Duration">
            <a:extLst>
              <a:ext uri="{FF2B5EF4-FFF2-40B4-BE49-F238E27FC236}">
                <a16:creationId xmlns:a16="http://schemas.microsoft.com/office/drawing/2014/main" id="{1106C7A1-4BD9-4B8E-9395-2C66E76698C7}"/>
              </a:ext>
            </a:extLst>
          </p:cNvPr>
          <p:cNvSpPr txBox="1"/>
          <p:nvPr>
            <p:custDataLst>
              <p:tags r:id="rId48"/>
            </p:custDataLst>
          </p:nvPr>
        </p:nvSpPr>
        <p:spPr>
          <a:xfrm>
            <a:off x="8749794" y="4723092"/>
            <a:ext cx="495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6">
                <a:solidFill>
                  <a:schemeClr val="dk2"/>
                </a:solidFill>
                <a:latin typeface="Calibri" panose="020F0502020204030204" pitchFamily="34" charset="0"/>
              </a:rPr>
              <a:t>19 mons</a:t>
            </a:r>
          </a:p>
        </p:txBody>
      </p:sp>
      <p:sp>
        <p:nvSpPr>
          <p:cNvPr id="141" name="OTLSHAPE_SLT_df4d89a3d35b45f7b90ef9ae229234f2_Title">
            <a:extLst>
              <a:ext uri="{FF2B5EF4-FFF2-40B4-BE49-F238E27FC236}">
                <a16:creationId xmlns:a16="http://schemas.microsoft.com/office/drawing/2014/main" id="{1499897E-080D-4B16-B970-5601AFAEC296}"/>
              </a:ext>
            </a:extLst>
          </p:cNvPr>
          <p:cNvSpPr txBox="1"/>
          <p:nvPr>
            <p:custDataLst>
              <p:tags r:id="rId49"/>
            </p:custDataLst>
          </p:nvPr>
        </p:nvSpPr>
        <p:spPr>
          <a:xfrm>
            <a:off x="6635576" y="4723092"/>
            <a:ext cx="254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20" dirty="0">
                <a:solidFill>
                  <a:schemeClr val="lt1"/>
                </a:solidFill>
                <a:latin typeface="Calibri" panose="020F0502020204030204" pitchFamily="34" charset="0"/>
              </a:rPr>
              <a:t>Trial</a:t>
            </a:r>
          </a:p>
        </p:txBody>
      </p:sp>
      <p:sp>
        <p:nvSpPr>
          <p:cNvPr id="150" name="OTLSHAPE_SLT_f7095a83a335486d93b8ba558036dcdc_Duration">
            <a:extLst>
              <a:ext uri="{FF2B5EF4-FFF2-40B4-BE49-F238E27FC236}">
                <a16:creationId xmlns:a16="http://schemas.microsoft.com/office/drawing/2014/main" id="{C05726D1-BE88-4616-80BB-E8AB13D06011}"/>
              </a:ext>
            </a:extLst>
          </p:cNvPr>
          <p:cNvSpPr txBox="1"/>
          <p:nvPr>
            <p:custDataLst>
              <p:tags r:id="rId50"/>
            </p:custDataLst>
          </p:nvPr>
        </p:nvSpPr>
        <p:spPr>
          <a:xfrm>
            <a:off x="10759249" y="5925698"/>
            <a:ext cx="495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6">
                <a:solidFill>
                  <a:schemeClr val="dk2"/>
                </a:solidFill>
                <a:latin typeface="Calibri" panose="020F0502020204030204" pitchFamily="34" charset="0"/>
              </a:rPr>
              <a:t>14 mons</a:t>
            </a:r>
          </a:p>
        </p:txBody>
      </p:sp>
      <p:sp>
        <p:nvSpPr>
          <p:cNvPr id="151" name="OTLSHAPE_SLT_f7095a83a335486d93b8ba558036dcdc_JoinedDate">
            <a:extLst>
              <a:ext uri="{FF2B5EF4-FFF2-40B4-BE49-F238E27FC236}">
                <a16:creationId xmlns:a16="http://schemas.microsoft.com/office/drawing/2014/main" id="{AD5442DA-22FC-4727-9B93-86845DC60898}"/>
              </a:ext>
            </a:extLst>
          </p:cNvPr>
          <p:cNvSpPr txBox="1"/>
          <p:nvPr>
            <p:custDataLst>
              <p:tags r:id="rId51"/>
            </p:custDataLst>
          </p:nvPr>
        </p:nvSpPr>
        <p:spPr>
          <a:xfrm>
            <a:off x="7847444" y="6096216"/>
            <a:ext cx="1066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4">
                <a:solidFill>
                  <a:schemeClr val="dk1"/>
                </a:solidFill>
                <a:latin typeface="Calibri" panose="020F0502020204030204" pitchFamily="34" charset="0"/>
              </a:rPr>
              <a:t>Sep 2027 - Nov 2028</a:t>
            </a:r>
            <a:endParaRPr lang="en-US" sz="1000" spc="-4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52" name="OTLSHAPE_SLT_f7095a83a335486d93b8ba558036dcdc_Title">
            <a:extLst>
              <a:ext uri="{FF2B5EF4-FFF2-40B4-BE49-F238E27FC236}">
                <a16:creationId xmlns:a16="http://schemas.microsoft.com/office/drawing/2014/main" id="{9FC34B82-45FA-42DB-B450-5A3C02CB032A}"/>
              </a:ext>
            </a:extLst>
          </p:cNvPr>
          <p:cNvSpPr txBox="1"/>
          <p:nvPr>
            <p:custDataLst>
              <p:tags r:id="rId52"/>
            </p:custDataLst>
          </p:nvPr>
        </p:nvSpPr>
        <p:spPr>
          <a:xfrm>
            <a:off x="9153339" y="5925698"/>
            <a:ext cx="254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20" dirty="0">
                <a:solidFill>
                  <a:schemeClr val="lt1"/>
                </a:solidFill>
                <a:latin typeface="Calibri" panose="020F0502020204030204" pitchFamily="34" charset="0"/>
              </a:rPr>
              <a:t>Trial</a:t>
            </a:r>
          </a:p>
        </p:txBody>
      </p:sp>
      <p:sp>
        <p:nvSpPr>
          <p:cNvPr id="276" name="OTLSHAPE_TB_00000000000000000000000000000000_MiddleTimescaleInterval1">
            <a:extLst>
              <a:ext uri="{FF2B5EF4-FFF2-40B4-BE49-F238E27FC236}">
                <a16:creationId xmlns:a16="http://schemas.microsoft.com/office/drawing/2014/main" id="{A953789E-B5E1-4FBF-8783-21B37717C420}"/>
              </a:ext>
            </a:extLst>
          </p:cNvPr>
          <p:cNvSpPr txBox="1"/>
          <p:nvPr>
            <p:custDataLst>
              <p:tags r:id="rId53"/>
            </p:custDataLst>
          </p:nvPr>
        </p:nvSpPr>
        <p:spPr>
          <a:xfrm>
            <a:off x="1219200" y="2348213"/>
            <a:ext cx="2032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Jan</a:t>
            </a:r>
          </a:p>
        </p:txBody>
      </p:sp>
      <p:sp>
        <p:nvSpPr>
          <p:cNvPr id="277" name="OTLSHAPE_TB_00000000000000000000000000000000_MiddleTimescaleInterval2">
            <a:extLst>
              <a:ext uri="{FF2B5EF4-FFF2-40B4-BE49-F238E27FC236}">
                <a16:creationId xmlns:a16="http://schemas.microsoft.com/office/drawing/2014/main" id="{AB104F1C-A06C-4BFD-837A-DF7205204A3E}"/>
              </a:ext>
            </a:extLst>
          </p:cNvPr>
          <p:cNvSpPr txBox="1"/>
          <p:nvPr>
            <p:custDataLst>
              <p:tags r:id="rId54"/>
            </p:custDataLst>
          </p:nvPr>
        </p:nvSpPr>
        <p:spPr>
          <a:xfrm>
            <a:off x="2231678" y="2348213"/>
            <a:ext cx="209994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chemeClr val="lt1"/>
                </a:solidFill>
                <a:latin typeface="Calibri" panose="020F0502020204030204" pitchFamily="34" charset="0"/>
              </a:rPr>
              <a:t>Jun</a:t>
            </a:r>
            <a:endParaRPr lang="en-US" sz="1200" spc="-18" dirty="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278" name="OTLSHAPE_TB_00000000000000000000000000000000_MiddleTimescaleInterval3">
            <a:extLst>
              <a:ext uri="{FF2B5EF4-FFF2-40B4-BE49-F238E27FC236}">
                <a16:creationId xmlns:a16="http://schemas.microsoft.com/office/drawing/2014/main" id="{40FFFD37-B6C3-4D85-AFF4-E924F026006B}"/>
              </a:ext>
            </a:extLst>
          </p:cNvPr>
          <p:cNvSpPr txBox="1"/>
          <p:nvPr>
            <p:custDataLst>
              <p:tags r:id="rId55"/>
            </p:custDataLst>
          </p:nvPr>
        </p:nvSpPr>
        <p:spPr>
          <a:xfrm>
            <a:off x="3257567" y="2348213"/>
            <a:ext cx="24782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Nov</a:t>
            </a:r>
          </a:p>
        </p:txBody>
      </p:sp>
      <p:sp>
        <p:nvSpPr>
          <p:cNvPr id="279" name="OTLSHAPE_TB_00000000000000000000000000000000_MiddleTimescaleInterval4">
            <a:extLst>
              <a:ext uri="{FF2B5EF4-FFF2-40B4-BE49-F238E27FC236}">
                <a16:creationId xmlns:a16="http://schemas.microsoft.com/office/drawing/2014/main" id="{6E471799-D890-43B7-A621-23BA53D44224}"/>
              </a:ext>
            </a:extLst>
          </p:cNvPr>
          <p:cNvSpPr txBox="1"/>
          <p:nvPr>
            <p:custDataLst>
              <p:tags r:id="rId56"/>
            </p:custDataLst>
          </p:nvPr>
        </p:nvSpPr>
        <p:spPr>
          <a:xfrm>
            <a:off x="4270045" y="2348213"/>
            <a:ext cx="22281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chemeClr val="lt1"/>
                </a:solidFill>
                <a:latin typeface="Calibri" panose="020F0502020204030204" pitchFamily="34" charset="0"/>
              </a:rPr>
              <a:t>Apr</a:t>
            </a:r>
          </a:p>
        </p:txBody>
      </p:sp>
      <p:sp>
        <p:nvSpPr>
          <p:cNvPr id="280" name="OTLSHAPE_TB_00000000000000000000000000000000_MiddleTimescaleInterval5">
            <a:extLst>
              <a:ext uri="{FF2B5EF4-FFF2-40B4-BE49-F238E27FC236}">
                <a16:creationId xmlns:a16="http://schemas.microsoft.com/office/drawing/2014/main" id="{15D1CD4D-C4F2-4E05-BFA8-640FF386A999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5295934" y="2348213"/>
            <a:ext cx="2286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chemeClr val="lt1"/>
                </a:solidFill>
                <a:latin typeface="Calibri" panose="020F0502020204030204" pitchFamily="34" charset="0"/>
              </a:rPr>
              <a:t>Sep</a:t>
            </a:r>
          </a:p>
        </p:txBody>
      </p:sp>
      <p:sp>
        <p:nvSpPr>
          <p:cNvPr id="281" name="OTLSHAPE_TB_00000000000000000000000000000000_MiddleTimescaleInterval6">
            <a:extLst>
              <a:ext uri="{FF2B5EF4-FFF2-40B4-BE49-F238E27FC236}">
                <a16:creationId xmlns:a16="http://schemas.microsoft.com/office/drawing/2014/main" id="{C19D2469-1CB9-4220-BF40-BAED7229A645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6321823" y="2348213"/>
            <a:ext cx="225383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chemeClr val="lt1"/>
                </a:solidFill>
                <a:latin typeface="Calibri" panose="020F0502020204030204" pitchFamily="34" charset="0"/>
              </a:rPr>
              <a:t>Feb</a:t>
            </a:r>
          </a:p>
        </p:txBody>
      </p:sp>
      <p:sp>
        <p:nvSpPr>
          <p:cNvPr id="282" name="OTLSHAPE_TB_00000000000000000000000000000000_MiddleTimescaleInterval7">
            <a:extLst>
              <a:ext uri="{FF2B5EF4-FFF2-40B4-BE49-F238E27FC236}">
                <a16:creationId xmlns:a16="http://schemas.microsoft.com/office/drawing/2014/main" id="{338D0989-812B-457E-879B-E7342E0C5210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7327595" y="2348213"/>
            <a:ext cx="15818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Jul</a:t>
            </a:r>
          </a:p>
        </p:txBody>
      </p:sp>
      <p:sp>
        <p:nvSpPr>
          <p:cNvPr id="11" name="OTLSHAPE_TB_00000000000000000000000000000000_TimescaleInterval3">
            <a:extLst>
              <a:ext uri="{FF2B5EF4-FFF2-40B4-BE49-F238E27FC236}">
                <a16:creationId xmlns:a16="http://schemas.microsoft.com/office/drawing/2014/main" id="{36725386-28F8-4114-B2E4-C0DBC167C8F8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6113963" y="2156190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2027</a:t>
            </a:r>
          </a:p>
        </p:txBody>
      </p:sp>
      <p:sp>
        <p:nvSpPr>
          <p:cNvPr id="13" name="OTLSHAPE_TB_00000000000000000000000000000000_TimescaleInterval4">
            <a:extLst>
              <a:ext uri="{FF2B5EF4-FFF2-40B4-BE49-F238E27FC236}">
                <a16:creationId xmlns:a16="http://schemas.microsoft.com/office/drawing/2014/main" id="{A0D10429-D1AF-47FF-B12C-DB5F07305D36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8561344" y="2156190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2028</a:t>
            </a:r>
          </a:p>
        </p:txBody>
      </p:sp>
      <p:sp>
        <p:nvSpPr>
          <p:cNvPr id="16" name="OTLSHAPE_TB_00000000000000000000000000000000_TodayMarkerText" hidden="1">
            <a:extLst>
              <a:ext uri="{FF2B5EF4-FFF2-40B4-BE49-F238E27FC236}">
                <a16:creationId xmlns:a16="http://schemas.microsoft.com/office/drawing/2014/main" id="{79209AF4-F259-9174-07D6-B6A0FB6FADB9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-114738" y="89644"/>
            <a:ext cx="0" cy="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80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</a:p>
        </p:txBody>
      </p:sp>
      <p:sp>
        <p:nvSpPr>
          <p:cNvPr id="21" name="OTLSHAPE_SLT_a82269eb335f4826b627d4afce417f01_TextPercentage" hidden="1">
            <a:extLst>
              <a:ext uri="{FF2B5EF4-FFF2-40B4-BE49-F238E27FC236}">
                <a16:creationId xmlns:a16="http://schemas.microsoft.com/office/drawing/2014/main" id="{23B3FAD3-A1AB-A9CF-CED4-BA58C858B661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2" name="OTLSHAPE_SLT_a82269eb335f4826b627d4afce417f01_StartDate" hidden="1">
            <a:extLst>
              <a:ext uri="{FF2B5EF4-FFF2-40B4-BE49-F238E27FC236}">
                <a16:creationId xmlns:a16="http://schemas.microsoft.com/office/drawing/2014/main" id="{B03A8C8A-033D-9BE3-7974-4EBB6F9FB855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23" name="OTLSHAPE_SLT_a82269eb335f4826b627d4afce417f01_EndDate" hidden="1">
            <a:extLst>
              <a:ext uri="{FF2B5EF4-FFF2-40B4-BE49-F238E27FC236}">
                <a16:creationId xmlns:a16="http://schemas.microsoft.com/office/drawing/2014/main" id="{44F13532-C743-02D9-51DC-ECDEFA127722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28" name="OTLSHAPE_SLT_df4d89a3d35b45f7b90ef9ae229234f2_TextPercentage" hidden="1">
            <a:extLst>
              <a:ext uri="{FF2B5EF4-FFF2-40B4-BE49-F238E27FC236}">
                <a16:creationId xmlns:a16="http://schemas.microsoft.com/office/drawing/2014/main" id="{6CCDAE2D-CF22-AF3A-E109-FC4BABB1B3A1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9" name="OTLSHAPE_SLT_df4d89a3d35b45f7b90ef9ae229234f2_StartDate" hidden="1">
            <a:extLst>
              <a:ext uri="{FF2B5EF4-FFF2-40B4-BE49-F238E27FC236}">
                <a16:creationId xmlns:a16="http://schemas.microsoft.com/office/drawing/2014/main" id="{18D88AB1-E501-F816-6702-0A0BF0D44263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0" name="OTLSHAPE_SLT_df4d89a3d35b45f7b90ef9ae229234f2_EndDate" hidden="1">
            <a:extLst>
              <a:ext uri="{FF2B5EF4-FFF2-40B4-BE49-F238E27FC236}">
                <a16:creationId xmlns:a16="http://schemas.microsoft.com/office/drawing/2014/main" id="{72B92F7E-F5E6-BCCB-3287-DA141CDD772B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5" name="OTLSHAPE_SLT_f7095a83a335486d93b8ba558036dcdc_TextPercentage" hidden="1">
            <a:extLst>
              <a:ext uri="{FF2B5EF4-FFF2-40B4-BE49-F238E27FC236}">
                <a16:creationId xmlns:a16="http://schemas.microsoft.com/office/drawing/2014/main" id="{61585A1A-FA29-862B-0D05-D8DEE7123D20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36" name="OTLSHAPE_SLT_f7095a83a335486d93b8ba558036dcdc_StartDate" hidden="1">
            <a:extLst>
              <a:ext uri="{FF2B5EF4-FFF2-40B4-BE49-F238E27FC236}">
                <a16:creationId xmlns:a16="http://schemas.microsoft.com/office/drawing/2014/main" id="{23E85312-A4A1-BC43-D68F-5FB571804DD7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7" name="OTLSHAPE_SLT_f7095a83a335486d93b8ba558036dcdc_EndDate" hidden="1">
            <a:extLst>
              <a:ext uri="{FF2B5EF4-FFF2-40B4-BE49-F238E27FC236}">
                <a16:creationId xmlns:a16="http://schemas.microsoft.com/office/drawing/2014/main" id="{2ACED4B3-DCEF-D82E-A120-F7CA70F124D3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14" name="OTLSHAPE_TB_00000000000000000000000000000000_TimescaleInterval5">
            <a:extLst>
              <a:ext uri="{FF2B5EF4-FFF2-40B4-BE49-F238E27FC236}">
                <a16:creationId xmlns:a16="http://schemas.microsoft.com/office/drawing/2014/main" id="{22AC996C-CF9B-650F-7AD7-349F002715C2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11015431" y="2156190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2029</a:t>
            </a:r>
          </a:p>
        </p:txBody>
      </p:sp>
      <p:sp>
        <p:nvSpPr>
          <p:cNvPr id="328" name="OTLSHAPE_TB_00000000000000000000000000000000_MiddleTimescaleInterval8">
            <a:extLst>
              <a:ext uri="{FF2B5EF4-FFF2-40B4-BE49-F238E27FC236}">
                <a16:creationId xmlns:a16="http://schemas.microsoft.com/office/drawing/2014/main" id="{2C2A7815-6369-B70F-B509-E01D0C9608BD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8353485" y="2348213"/>
            <a:ext cx="237244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2" dirty="0">
                <a:solidFill>
                  <a:schemeClr val="lt1"/>
                </a:solidFill>
                <a:latin typeface="Calibri" panose="020F0502020204030204" pitchFamily="34" charset="0"/>
              </a:rPr>
              <a:t>Dec</a:t>
            </a:r>
          </a:p>
        </p:txBody>
      </p:sp>
      <p:sp>
        <p:nvSpPr>
          <p:cNvPr id="330" name="OTLSHAPE_TB_00000000000000000000000000000000_MiddleTimescaleInterval9">
            <a:extLst>
              <a:ext uri="{FF2B5EF4-FFF2-40B4-BE49-F238E27FC236}">
                <a16:creationId xmlns:a16="http://schemas.microsoft.com/office/drawing/2014/main" id="{D864A264-7FC6-CF1D-15A6-2B422F9405C5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9372667" y="2348213"/>
            <a:ext cx="27122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 dirty="0">
                <a:solidFill>
                  <a:schemeClr val="lt1"/>
                </a:solidFill>
                <a:latin typeface="Calibri" panose="020F0502020204030204" pitchFamily="34" charset="0"/>
              </a:rPr>
              <a:t>May</a:t>
            </a:r>
          </a:p>
        </p:txBody>
      </p:sp>
      <p:sp>
        <p:nvSpPr>
          <p:cNvPr id="332" name="OTLSHAPE_TB_00000000000000000000000000000000_MiddleTimescaleInterval10">
            <a:extLst>
              <a:ext uri="{FF2B5EF4-FFF2-40B4-BE49-F238E27FC236}">
                <a16:creationId xmlns:a16="http://schemas.microsoft.com/office/drawing/2014/main" id="{AF8F9050-7E2E-7A67-5971-46525BE0F8F6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10398557" y="2348213"/>
            <a:ext cx="21114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2" dirty="0">
                <a:solidFill>
                  <a:schemeClr val="lt1"/>
                </a:solidFill>
                <a:latin typeface="Calibri" panose="020F0502020204030204" pitchFamily="34" charset="0"/>
              </a:rPr>
              <a:t>Oct</a:t>
            </a:r>
          </a:p>
        </p:txBody>
      </p:sp>
      <p:cxnSp>
        <p:nvCxnSpPr>
          <p:cNvPr id="288" name="OTLSHAPE_TB_00000000000000000000000000000000_Separator1">
            <a:extLst>
              <a:ext uri="{FF2B5EF4-FFF2-40B4-BE49-F238E27FC236}">
                <a16:creationId xmlns:a16="http://schemas.microsoft.com/office/drawing/2014/main" id="{F9C53A0C-078C-4790-9753-736FEE509FD5}"/>
              </a:ext>
            </a:extLst>
          </p:cNvPr>
          <p:cNvCxnSpPr/>
          <p:nvPr>
            <p:custDataLst>
              <p:tags r:id="rId76"/>
            </p:custDataLst>
          </p:nvPr>
        </p:nvCxnSpPr>
        <p:spPr>
          <a:xfrm>
            <a:off x="3603081" y="2157777"/>
            <a:ext cx="0" cy="182880"/>
          </a:xfrm>
          <a:prstGeom prst="line">
            <a:avLst/>
          </a:prstGeom>
          <a:ln w="762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OTLSHAPE_TB_00000000000000000000000000000000_MiddleSeparator1">
            <a:extLst>
              <a:ext uri="{FF2B5EF4-FFF2-40B4-BE49-F238E27FC236}">
                <a16:creationId xmlns:a16="http://schemas.microsoft.com/office/drawing/2014/main" id="{CDA6DF23-7C80-4675-9359-BD00CD36BC3D}"/>
              </a:ext>
            </a:extLst>
          </p:cNvPr>
          <p:cNvCxnSpPr/>
          <p:nvPr>
            <p:custDataLst>
              <p:tags r:id="rId77"/>
            </p:custDataLst>
          </p:nvPr>
        </p:nvCxnSpPr>
        <p:spPr>
          <a:xfrm>
            <a:off x="2168178" y="2349801"/>
            <a:ext cx="0" cy="182880"/>
          </a:xfrm>
          <a:prstGeom prst="line">
            <a:avLst/>
          </a:prstGeom>
          <a:ln w="762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OTLSHAPE_TB_00000000000000000000000000000000_MiddleSeparator2">
            <a:extLst>
              <a:ext uri="{FF2B5EF4-FFF2-40B4-BE49-F238E27FC236}">
                <a16:creationId xmlns:a16="http://schemas.microsoft.com/office/drawing/2014/main" id="{0D2C9516-8FB6-4BC3-ABDA-11121425C126}"/>
              </a:ext>
            </a:extLst>
          </p:cNvPr>
          <p:cNvCxnSpPr/>
          <p:nvPr>
            <p:custDataLst>
              <p:tags r:id="rId78"/>
            </p:custDataLst>
          </p:nvPr>
        </p:nvCxnSpPr>
        <p:spPr>
          <a:xfrm>
            <a:off x="3194067" y="2349801"/>
            <a:ext cx="0" cy="182880"/>
          </a:xfrm>
          <a:prstGeom prst="line">
            <a:avLst/>
          </a:prstGeom>
          <a:ln w="762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OTLSHAPE_TB_00000000000000000000000000000000_MiddleSeparator3">
            <a:extLst>
              <a:ext uri="{FF2B5EF4-FFF2-40B4-BE49-F238E27FC236}">
                <a16:creationId xmlns:a16="http://schemas.microsoft.com/office/drawing/2014/main" id="{43A5EEDD-D296-4B0C-AF42-6D9E8643592E}"/>
              </a:ext>
            </a:extLst>
          </p:cNvPr>
          <p:cNvCxnSpPr/>
          <p:nvPr>
            <p:custDataLst>
              <p:tags r:id="rId79"/>
            </p:custDataLst>
          </p:nvPr>
        </p:nvCxnSpPr>
        <p:spPr>
          <a:xfrm>
            <a:off x="4206545" y="2349801"/>
            <a:ext cx="0" cy="182880"/>
          </a:xfrm>
          <a:prstGeom prst="line">
            <a:avLst/>
          </a:prstGeom>
          <a:ln w="762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OTLSHAPE_TB_00000000000000000000000000000000_MiddleSeparator4">
            <a:extLst>
              <a:ext uri="{FF2B5EF4-FFF2-40B4-BE49-F238E27FC236}">
                <a16:creationId xmlns:a16="http://schemas.microsoft.com/office/drawing/2014/main" id="{DC858AA3-0ED6-4263-923A-1DA2A739229D}"/>
              </a:ext>
            </a:extLst>
          </p:cNvPr>
          <p:cNvCxnSpPr/>
          <p:nvPr>
            <p:custDataLst>
              <p:tags r:id="rId80"/>
            </p:custDataLst>
          </p:nvPr>
        </p:nvCxnSpPr>
        <p:spPr>
          <a:xfrm>
            <a:off x="5232434" y="2349801"/>
            <a:ext cx="0" cy="182880"/>
          </a:xfrm>
          <a:prstGeom prst="line">
            <a:avLst/>
          </a:prstGeom>
          <a:ln w="762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OTLSHAPE_TB_00000000000000000000000000000000_MiddleSeparator5">
            <a:extLst>
              <a:ext uri="{FF2B5EF4-FFF2-40B4-BE49-F238E27FC236}">
                <a16:creationId xmlns:a16="http://schemas.microsoft.com/office/drawing/2014/main" id="{7525AFA6-F4E0-4155-B294-EA5B5A343EB3}"/>
              </a:ext>
            </a:extLst>
          </p:cNvPr>
          <p:cNvCxnSpPr/>
          <p:nvPr>
            <p:custDataLst>
              <p:tags r:id="rId81"/>
            </p:custDataLst>
          </p:nvPr>
        </p:nvCxnSpPr>
        <p:spPr>
          <a:xfrm>
            <a:off x="6258322" y="2349801"/>
            <a:ext cx="0" cy="182880"/>
          </a:xfrm>
          <a:prstGeom prst="line">
            <a:avLst/>
          </a:prstGeom>
          <a:ln w="762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OTLSHAPE_TB_00000000000000000000000000000000_MiddleSeparator6">
            <a:extLst>
              <a:ext uri="{FF2B5EF4-FFF2-40B4-BE49-F238E27FC236}">
                <a16:creationId xmlns:a16="http://schemas.microsoft.com/office/drawing/2014/main" id="{6CB63323-9C8A-4AE1-A8BB-37BCCEA25A52}"/>
              </a:ext>
            </a:extLst>
          </p:cNvPr>
          <p:cNvCxnSpPr/>
          <p:nvPr>
            <p:custDataLst>
              <p:tags r:id="rId82"/>
            </p:custDataLst>
          </p:nvPr>
        </p:nvCxnSpPr>
        <p:spPr>
          <a:xfrm>
            <a:off x="7264095" y="2349801"/>
            <a:ext cx="0" cy="182880"/>
          </a:xfrm>
          <a:prstGeom prst="line">
            <a:avLst/>
          </a:prstGeom>
          <a:ln w="762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OTLSHAPE_TB_00000000000000000000000000000000_Separator2">
            <a:extLst>
              <a:ext uri="{FF2B5EF4-FFF2-40B4-BE49-F238E27FC236}">
                <a16:creationId xmlns:a16="http://schemas.microsoft.com/office/drawing/2014/main" id="{7F37B578-0F43-48CD-8DD9-1873F9FB6926}"/>
              </a:ext>
            </a:extLst>
          </p:cNvPr>
          <p:cNvCxnSpPr/>
          <p:nvPr>
            <p:custDataLst>
              <p:tags r:id="rId83"/>
            </p:custDataLst>
          </p:nvPr>
        </p:nvCxnSpPr>
        <p:spPr>
          <a:xfrm>
            <a:off x="6050462" y="2157777"/>
            <a:ext cx="0" cy="182880"/>
          </a:xfrm>
          <a:prstGeom prst="line">
            <a:avLst/>
          </a:prstGeom>
          <a:ln w="762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OTLSHAPE_TB_00000000000000000000000000000000_Separator3">
            <a:extLst>
              <a:ext uri="{FF2B5EF4-FFF2-40B4-BE49-F238E27FC236}">
                <a16:creationId xmlns:a16="http://schemas.microsoft.com/office/drawing/2014/main" id="{C9F95DC2-5471-40B0-A307-5DB87FF201AD}"/>
              </a:ext>
            </a:extLst>
          </p:cNvPr>
          <p:cNvCxnSpPr/>
          <p:nvPr>
            <p:custDataLst>
              <p:tags r:id="rId84"/>
            </p:custDataLst>
          </p:nvPr>
        </p:nvCxnSpPr>
        <p:spPr>
          <a:xfrm>
            <a:off x="8497844" y="2157777"/>
            <a:ext cx="0" cy="182880"/>
          </a:xfrm>
          <a:prstGeom prst="line">
            <a:avLst/>
          </a:prstGeom>
          <a:ln w="762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OTLSHAPE_TB_00000000000000000000000000000000_Separator4">
            <a:extLst>
              <a:ext uri="{FF2B5EF4-FFF2-40B4-BE49-F238E27FC236}">
                <a16:creationId xmlns:a16="http://schemas.microsoft.com/office/drawing/2014/main" id="{B601A9E9-D583-2839-0D16-04DA3C67C7A1}"/>
              </a:ext>
            </a:extLst>
          </p:cNvPr>
          <p:cNvCxnSpPr/>
          <p:nvPr>
            <p:custDataLst>
              <p:tags r:id="rId85"/>
            </p:custDataLst>
          </p:nvPr>
        </p:nvCxnSpPr>
        <p:spPr>
          <a:xfrm>
            <a:off x="10951931" y="2157777"/>
            <a:ext cx="0" cy="182880"/>
          </a:xfrm>
          <a:prstGeom prst="line">
            <a:avLst/>
          </a:prstGeom>
          <a:ln w="762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OTLSHAPE_TB_00000000000000000000000000000000_MiddleSeparator7">
            <a:extLst>
              <a:ext uri="{FF2B5EF4-FFF2-40B4-BE49-F238E27FC236}">
                <a16:creationId xmlns:a16="http://schemas.microsoft.com/office/drawing/2014/main" id="{F16D9846-AE80-DB74-F416-5F458612ED83}"/>
              </a:ext>
            </a:extLst>
          </p:cNvPr>
          <p:cNvCxnSpPr/>
          <p:nvPr>
            <p:custDataLst>
              <p:tags r:id="rId86"/>
            </p:custDataLst>
          </p:nvPr>
        </p:nvCxnSpPr>
        <p:spPr>
          <a:xfrm>
            <a:off x="8289984" y="2349801"/>
            <a:ext cx="0" cy="182880"/>
          </a:xfrm>
          <a:prstGeom prst="line">
            <a:avLst/>
          </a:prstGeom>
          <a:ln w="762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9" name="OTLSHAPE_TB_00000000000000000000000000000000_MiddleSeparator8">
            <a:extLst>
              <a:ext uri="{FF2B5EF4-FFF2-40B4-BE49-F238E27FC236}">
                <a16:creationId xmlns:a16="http://schemas.microsoft.com/office/drawing/2014/main" id="{54647EF5-5572-0A92-BD43-E02B4A4B05E7}"/>
              </a:ext>
            </a:extLst>
          </p:cNvPr>
          <p:cNvCxnSpPr/>
          <p:nvPr>
            <p:custDataLst>
              <p:tags r:id="rId87"/>
            </p:custDataLst>
          </p:nvPr>
        </p:nvCxnSpPr>
        <p:spPr>
          <a:xfrm>
            <a:off x="9309167" y="2349801"/>
            <a:ext cx="0" cy="182880"/>
          </a:xfrm>
          <a:prstGeom prst="line">
            <a:avLst/>
          </a:prstGeom>
          <a:ln w="762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OTLSHAPE_TB_00000000000000000000000000000000_MiddleSeparator9">
            <a:extLst>
              <a:ext uri="{FF2B5EF4-FFF2-40B4-BE49-F238E27FC236}">
                <a16:creationId xmlns:a16="http://schemas.microsoft.com/office/drawing/2014/main" id="{F21E3DDA-5891-AC80-6164-2E56EA3A4638}"/>
              </a:ext>
            </a:extLst>
          </p:cNvPr>
          <p:cNvCxnSpPr/>
          <p:nvPr>
            <p:custDataLst>
              <p:tags r:id="rId88"/>
            </p:custDataLst>
          </p:nvPr>
        </p:nvCxnSpPr>
        <p:spPr>
          <a:xfrm>
            <a:off x="10335056" y="2349801"/>
            <a:ext cx="0" cy="182880"/>
          </a:xfrm>
          <a:prstGeom prst="line">
            <a:avLst/>
          </a:prstGeom>
          <a:ln w="762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TLSHAPE_M_5ef194339f264f78b069d50533d36f99_Shape">
            <a:extLst>
              <a:ext uri="{FF2B5EF4-FFF2-40B4-BE49-F238E27FC236}">
                <a16:creationId xmlns:a16="http://schemas.microsoft.com/office/drawing/2014/main" id="{27F7C80C-5196-46D0-A978-A7D71962DAE2}"/>
              </a:ext>
            </a:extLst>
          </p:cNvPr>
          <p:cNvSpPr/>
          <p:nvPr>
            <p:custDataLst>
              <p:tags r:id="rId89"/>
            </p:custDataLst>
          </p:nvPr>
        </p:nvSpPr>
        <p:spPr>
          <a:xfrm>
            <a:off x="2972480" y="1967277"/>
            <a:ext cx="228600" cy="254000"/>
          </a:xfrm>
          <a:prstGeom prst="diamond">
            <a:avLst/>
          </a:prstGeom>
          <a:solidFill>
            <a:srgbClr val="03E3D4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5" name="OTLSHAPE_M_1b6d63b24b05490c84cfd788823ac7b6_Shape">
            <a:extLst>
              <a:ext uri="{FF2B5EF4-FFF2-40B4-BE49-F238E27FC236}">
                <a16:creationId xmlns:a16="http://schemas.microsoft.com/office/drawing/2014/main" id="{14ED2E75-9375-4FFF-B89A-EA2A022C6CDF}"/>
              </a:ext>
            </a:extLst>
          </p:cNvPr>
          <p:cNvSpPr/>
          <p:nvPr>
            <p:custDataLst>
              <p:tags r:id="rId90"/>
            </p:custDataLst>
          </p:nvPr>
        </p:nvSpPr>
        <p:spPr>
          <a:xfrm>
            <a:off x="7424703" y="1967277"/>
            <a:ext cx="228600" cy="254000"/>
          </a:xfrm>
          <a:prstGeom prst="plus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8" name="OTLSHAPE_M_94cf3d23472646b596dba9c7b004a38e_Shape">
            <a:extLst>
              <a:ext uri="{FF2B5EF4-FFF2-40B4-BE49-F238E27FC236}">
                <a16:creationId xmlns:a16="http://schemas.microsoft.com/office/drawing/2014/main" id="{9764460F-31C0-4E27-A2D0-8725604B23AB}"/>
              </a:ext>
            </a:extLst>
          </p:cNvPr>
          <p:cNvSpPr/>
          <p:nvPr>
            <p:custDataLst>
              <p:tags r:id="rId91"/>
            </p:custDataLst>
          </p:nvPr>
        </p:nvSpPr>
        <p:spPr>
          <a:xfrm>
            <a:off x="9315556" y="1967277"/>
            <a:ext cx="228600" cy="254000"/>
          </a:xfrm>
          <a:prstGeom prst="diamond">
            <a:avLst/>
          </a:prstGeom>
          <a:solidFill>
            <a:srgbClr val="03E3D4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1" name="OTLSHAPE_M_9c8ddf7a70c148eba91145ca317f343b_Shape">
            <a:extLst>
              <a:ext uri="{FF2B5EF4-FFF2-40B4-BE49-F238E27FC236}">
                <a16:creationId xmlns:a16="http://schemas.microsoft.com/office/drawing/2014/main" id="{7E1DCC31-BABA-4C5B-BB08-90E36A6652BC}"/>
              </a:ext>
            </a:extLst>
          </p:cNvPr>
          <p:cNvSpPr/>
          <p:nvPr>
            <p:custDataLst>
              <p:tags r:id="rId92"/>
            </p:custDataLst>
          </p:nvPr>
        </p:nvSpPr>
        <p:spPr>
          <a:xfrm>
            <a:off x="10502368" y="1967277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1" name="OTLSHAPE_SLA_678181a473064b809380f9abe10002ff_Shape">
            <a:extLst>
              <a:ext uri="{FF2B5EF4-FFF2-40B4-BE49-F238E27FC236}">
                <a16:creationId xmlns:a16="http://schemas.microsoft.com/office/drawing/2014/main" id="{9296386F-EC0D-62D8-1FE1-B45D8FAC45F9}"/>
              </a:ext>
            </a:extLst>
          </p:cNvPr>
          <p:cNvSpPr/>
          <p:nvPr>
            <p:custDataLst>
              <p:tags r:id="rId93"/>
            </p:custDataLst>
          </p:nvPr>
        </p:nvSpPr>
        <p:spPr>
          <a:xfrm>
            <a:off x="1276076" y="3329987"/>
            <a:ext cx="228600" cy="254000"/>
          </a:xfrm>
          <a:prstGeom prst="diamond">
            <a:avLst/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TLSHAPE_SLA_850270193cf0418d8304fc7613d8c1e2_Shape">
            <a:extLst>
              <a:ext uri="{FF2B5EF4-FFF2-40B4-BE49-F238E27FC236}">
                <a16:creationId xmlns:a16="http://schemas.microsoft.com/office/drawing/2014/main" id="{6C7A5869-C1CC-0C21-9BC8-F33D245F1522}"/>
              </a:ext>
            </a:extLst>
          </p:cNvPr>
          <p:cNvSpPr/>
          <p:nvPr>
            <p:custDataLst>
              <p:tags r:id="rId94"/>
            </p:custDataLst>
          </p:nvPr>
        </p:nvSpPr>
        <p:spPr>
          <a:xfrm>
            <a:off x="2073989" y="3329987"/>
            <a:ext cx="228600" cy="254000"/>
          </a:xfrm>
          <a:prstGeom prst="diamond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OTLSHAPE_SLA_85e302752f2c47379258c63292532c3c_Shape">
            <a:extLst>
              <a:ext uri="{FF2B5EF4-FFF2-40B4-BE49-F238E27FC236}">
                <a16:creationId xmlns:a16="http://schemas.microsoft.com/office/drawing/2014/main" id="{1A11808E-C35A-86A7-3883-DB0EE40F9C3E}"/>
              </a:ext>
            </a:extLst>
          </p:cNvPr>
          <p:cNvSpPr/>
          <p:nvPr>
            <p:custDataLst>
              <p:tags r:id="rId95"/>
            </p:custDataLst>
          </p:nvPr>
        </p:nvSpPr>
        <p:spPr>
          <a:xfrm>
            <a:off x="2731094" y="3329987"/>
            <a:ext cx="228600" cy="254000"/>
          </a:xfrm>
          <a:prstGeom prst="diamond">
            <a:avLst/>
          </a:prstGeom>
          <a:solidFill>
            <a:srgbClr val="EA535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TLSHAPE_SLA_468cb5a8478d410d97d39ec5e8ae07a0_Shape">
            <a:extLst>
              <a:ext uri="{FF2B5EF4-FFF2-40B4-BE49-F238E27FC236}">
                <a16:creationId xmlns:a16="http://schemas.microsoft.com/office/drawing/2014/main" id="{79347211-E0D2-A58F-4CFB-FC83BD4E761D}"/>
              </a:ext>
            </a:extLst>
          </p:cNvPr>
          <p:cNvSpPr/>
          <p:nvPr>
            <p:custDataLst>
              <p:tags r:id="rId96"/>
            </p:custDataLst>
          </p:nvPr>
        </p:nvSpPr>
        <p:spPr>
          <a:xfrm>
            <a:off x="4957206" y="4532592"/>
            <a:ext cx="228600" cy="254000"/>
          </a:xfrm>
          <a:prstGeom prst="diamond">
            <a:avLst/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TLSHAPE_SLA_07eccb403e94439584716399ac34933c_Shape">
            <a:extLst>
              <a:ext uri="{FF2B5EF4-FFF2-40B4-BE49-F238E27FC236}">
                <a16:creationId xmlns:a16="http://schemas.microsoft.com/office/drawing/2014/main" id="{D6DF543F-58A4-5393-7670-2B71F8F1CA98}"/>
              </a:ext>
            </a:extLst>
          </p:cNvPr>
          <p:cNvSpPr/>
          <p:nvPr>
            <p:custDataLst>
              <p:tags r:id="rId97"/>
            </p:custDataLst>
          </p:nvPr>
        </p:nvSpPr>
        <p:spPr>
          <a:xfrm>
            <a:off x="5802055" y="4532592"/>
            <a:ext cx="228600" cy="254000"/>
          </a:xfrm>
          <a:prstGeom prst="diamond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TLSHAPE_SLA_caf8b92d53d34c98be4fe72b1a6ff3c0_Shape">
            <a:extLst>
              <a:ext uri="{FF2B5EF4-FFF2-40B4-BE49-F238E27FC236}">
                <a16:creationId xmlns:a16="http://schemas.microsoft.com/office/drawing/2014/main" id="{4CD9ED1A-7CAA-A4B2-92DE-FC3C8195F2D9}"/>
              </a:ext>
            </a:extLst>
          </p:cNvPr>
          <p:cNvSpPr/>
          <p:nvPr>
            <p:custDataLst>
              <p:tags r:id="rId98"/>
            </p:custDataLst>
          </p:nvPr>
        </p:nvSpPr>
        <p:spPr>
          <a:xfrm>
            <a:off x="6794418" y="4532592"/>
            <a:ext cx="228600" cy="254000"/>
          </a:xfrm>
          <a:prstGeom prst="diamond">
            <a:avLst/>
          </a:prstGeom>
          <a:solidFill>
            <a:srgbClr val="EA535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OTLSHAPE_SLA_7285154de399450a84dafad2437c9ea4_Shape">
            <a:extLst>
              <a:ext uri="{FF2B5EF4-FFF2-40B4-BE49-F238E27FC236}">
                <a16:creationId xmlns:a16="http://schemas.microsoft.com/office/drawing/2014/main" id="{4627C72D-39E4-FD71-239F-0831060EB78A}"/>
              </a:ext>
            </a:extLst>
          </p:cNvPr>
          <p:cNvSpPr/>
          <p:nvPr>
            <p:custDataLst>
              <p:tags r:id="rId99"/>
            </p:custDataLst>
          </p:nvPr>
        </p:nvSpPr>
        <p:spPr>
          <a:xfrm>
            <a:off x="7679498" y="4532592"/>
            <a:ext cx="228600" cy="254000"/>
          </a:xfrm>
          <a:prstGeom prst="diamond">
            <a:avLst/>
          </a:prstGeom>
          <a:solidFill>
            <a:srgbClr val="FEBA0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OTLSHAPE_SLA_7cdfb2c4f7074da1a14851f277e92d83_Shape">
            <a:extLst>
              <a:ext uri="{FF2B5EF4-FFF2-40B4-BE49-F238E27FC236}">
                <a16:creationId xmlns:a16="http://schemas.microsoft.com/office/drawing/2014/main" id="{FB4B6E9F-1E69-6462-1706-4E526AE3F1B4}"/>
              </a:ext>
            </a:extLst>
          </p:cNvPr>
          <p:cNvSpPr/>
          <p:nvPr>
            <p:custDataLst>
              <p:tags r:id="rId100"/>
            </p:custDataLst>
          </p:nvPr>
        </p:nvSpPr>
        <p:spPr>
          <a:xfrm>
            <a:off x="7840422" y="5735198"/>
            <a:ext cx="228600" cy="254000"/>
          </a:xfrm>
          <a:prstGeom prst="diamond">
            <a:avLst/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OTLSHAPE_SLA_f32c1138c7ea48368e48bb37af965472_Shape">
            <a:extLst>
              <a:ext uri="{FF2B5EF4-FFF2-40B4-BE49-F238E27FC236}">
                <a16:creationId xmlns:a16="http://schemas.microsoft.com/office/drawing/2014/main" id="{425F8337-C13C-F110-4B35-5B711FAB642A}"/>
              </a:ext>
            </a:extLst>
          </p:cNvPr>
          <p:cNvSpPr/>
          <p:nvPr>
            <p:custDataLst>
              <p:tags r:id="rId101"/>
            </p:custDataLst>
          </p:nvPr>
        </p:nvSpPr>
        <p:spPr>
          <a:xfrm>
            <a:off x="8658451" y="5735198"/>
            <a:ext cx="228600" cy="254000"/>
          </a:xfrm>
          <a:prstGeom prst="diamond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OTLSHAPE_SLA_d1f0f3728e4f4229b52d5850be52bae6_Shape">
            <a:extLst>
              <a:ext uri="{FF2B5EF4-FFF2-40B4-BE49-F238E27FC236}">
                <a16:creationId xmlns:a16="http://schemas.microsoft.com/office/drawing/2014/main" id="{D37B1F99-DF76-2CA0-58D6-2EEFFFB13392}"/>
              </a:ext>
            </a:extLst>
          </p:cNvPr>
          <p:cNvSpPr/>
          <p:nvPr>
            <p:custDataLst>
              <p:tags r:id="rId102"/>
            </p:custDataLst>
          </p:nvPr>
        </p:nvSpPr>
        <p:spPr>
          <a:xfrm>
            <a:off x="9295440" y="5735198"/>
            <a:ext cx="228600" cy="254000"/>
          </a:xfrm>
          <a:prstGeom prst="diamond">
            <a:avLst/>
          </a:prstGeom>
          <a:solidFill>
            <a:srgbClr val="EA535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TLSHAPE_M_5ef194339f264f78b069d50533d36f99_Title">
            <a:extLst>
              <a:ext uri="{FF2B5EF4-FFF2-40B4-BE49-F238E27FC236}">
                <a16:creationId xmlns:a16="http://schemas.microsoft.com/office/drawing/2014/main" id="{06CD99E4-C70A-4039-A838-43C102B2BB89}"/>
              </a:ext>
            </a:extLst>
          </p:cNvPr>
          <p:cNvSpPr txBox="1"/>
          <p:nvPr>
            <p:custDataLst>
              <p:tags r:id="rId103"/>
            </p:custDataLst>
          </p:nvPr>
        </p:nvSpPr>
        <p:spPr>
          <a:xfrm>
            <a:off x="2875854" y="1590934"/>
            <a:ext cx="431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1" u="none" strike="noStrike" kern="1200" cap="none" spc="-1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Report </a:t>
            </a:r>
          </a:p>
        </p:txBody>
      </p:sp>
      <p:sp>
        <p:nvSpPr>
          <p:cNvPr id="39" name="OTLSHAPE_M_5ef194339f264f78b069d50533d36f99_Date">
            <a:extLst>
              <a:ext uri="{FF2B5EF4-FFF2-40B4-BE49-F238E27FC236}">
                <a16:creationId xmlns:a16="http://schemas.microsoft.com/office/drawing/2014/main" id="{4F129A77-1707-4388-B301-4B0C6401D28E}"/>
              </a:ext>
            </a:extLst>
          </p:cNvPr>
          <p:cNvSpPr txBox="1"/>
          <p:nvPr>
            <p:custDataLst>
              <p:tags r:id="rId104"/>
            </p:custDataLst>
          </p:nvPr>
        </p:nvSpPr>
        <p:spPr>
          <a:xfrm>
            <a:off x="2825117" y="1786852"/>
            <a:ext cx="533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6" normalizeH="0" baseline="0" noProof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Oct 15 '25</a:t>
            </a:r>
          </a:p>
        </p:txBody>
      </p:sp>
      <p:sp>
        <p:nvSpPr>
          <p:cNvPr id="53" name="OTLSHAPE_M_1b6d63b24b05490c84cfd788823ac7b6_Title">
            <a:extLst>
              <a:ext uri="{FF2B5EF4-FFF2-40B4-BE49-F238E27FC236}">
                <a16:creationId xmlns:a16="http://schemas.microsoft.com/office/drawing/2014/main" id="{3F06451B-8582-427C-8969-39D2EB9D3116}"/>
              </a:ext>
            </a:extLst>
          </p:cNvPr>
          <p:cNvSpPr txBox="1"/>
          <p:nvPr>
            <p:custDataLst>
              <p:tags r:id="rId105"/>
            </p:custDataLst>
          </p:nvPr>
        </p:nvSpPr>
        <p:spPr>
          <a:xfrm>
            <a:off x="7101212" y="1420415"/>
            <a:ext cx="8763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Apply for Drug Approval</a:t>
            </a:r>
          </a:p>
        </p:txBody>
      </p:sp>
      <p:sp>
        <p:nvSpPr>
          <p:cNvPr id="54" name="OTLSHAPE_M_1b6d63b24b05490c84cfd788823ac7b6_Date">
            <a:extLst>
              <a:ext uri="{FF2B5EF4-FFF2-40B4-BE49-F238E27FC236}">
                <a16:creationId xmlns:a16="http://schemas.microsoft.com/office/drawing/2014/main" id="{371035B4-EFF9-4D90-BE24-283F23DB09F8}"/>
              </a:ext>
            </a:extLst>
          </p:cNvPr>
          <p:cNvSpPr txBox="1"/>
          <p:nvPr>
            <p:custDataLst>
              <p:tags r:id="rId106"/>
            </p:custDataLst>
          </p:nvPr>
        </p:nvSpPr>
        <p:spPr>
          <a:xfrm>
            <a:off x="7267518" y="1786852"/>
            <a:ext cx="546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6" normalizeH="0" baseline="0" noProof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Aug 10 '27</a:t>
            </a:r>
          </a:p>
        </p:txBody>
      </p:sp>
      <p:sp>
        <p:nvSpPr>
          <p:cNvPr id="56" name="OTLSHAPE_M_94cf3d23472646b596dba9c7b004a38e_Title">
            <a:extLst>
              <a:ext uri="{FF2B5EF4-FFF2-40B4-BE49-F238E27FC236}">
                <a16:creationId xmlns:a16="http://schemas.microsoft.com/office/drawing/2014/main" id="{BEB496FF-9E4B-449E-B69C-8FF47AB01E98}"/>
              </a:ext>
            </a:extLst>
          </p:cNvPr>
          <p:cNvSpPr txBox="1"/>
          <p:nvPr>
            <p:custDataLst>
              <p:tags r:id="rId107"/>
            </p:custDataLst>
          </p:nvPr>
        </p:nvSpPr>
        <p:spPr>
          <a:xfrm>
            <a:off x="9234720" y="1590934"/>
            <a:ext cx="393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1" u="none" strike="noStrike" kern="1200" cap="none" spc="-1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Report</a:t>
            </a:r>
          </a:p>
        </p:txBody>
      </p:sp>
      <p:sp>
        <p:nvSpPr>
          <p:cNvPr id="57" name="OTLSHAPE_M_94cf3d23472646b596dba9c7b004a38e_Date">
            <a:extLst>
              <a:ext uri="{FF2B5EF4-FFF2-40B4-BE49-F238E27FC236}">
                <a16:creationId xmlns:a16="http://schemas.microsoft.com/office/drawing/2014/main" id="{8466776F-43DD-4606-AFD1-89048B27D476}"/>
              </a:ext>
            </a:extLst>
          </p:cNvPr>
          <p:cNvSpPr txBox="1"/>
          <p:nvPr>
            <p:custDataLst>
              <p:tags r:id="rId108"/>
            </p:custDataLst>
          </p:nvPr>
        </p:nvSpPr>
        <p:spPr>
          <a:xfrm>
            <a:off x="9146095" y="1786852"/>
            <a:ext cx="558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0" normalizeH="0" baseline="0" noProof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May 18 '28</a:t>
            </a:r>
            <a:endParaRPr kumimoji="0" lang="en-US" sz="1000" b="0" i="0" u="none" strike="noStrike" kern="1200" cap="none" spc="-10" normalizeH="0" baseline="0" noProof="0" dirty="0">
              <a:ln>
                <a:noFill/>
              </a:ln>
              <a:solidFill>
                <a:schemeClr val="dk2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59" name="OTLSHAPE_M_9c8ddf7a70c148eba91145ca317f343b_Title">
            <a:extLst>
              <a:ext uri="{FF2B5EF4-FFF2-40B4-BE49-F238E27FC236}">
                <a16:creationId xmlns:a16="http://schemas.microsoft.com/office/drawing/2014/main" id="{B3CACECA-E298-4CF2-A658-9CE9E9B14EF3}"/>
              </a:ext>
            </a:extLst>
          </p:cNvPr>
          <p:cNvSpPr txBox="1"/>
          <p:nvPr>
            <p:custDataLst>
              <p:tags r:id="rId109"/>
            </p:custDataLst>
          </p:nvPr>
        </p:nvSpPr>
        <p:spPr>
          <a:xfrm>
            <a:off x="10156928" y="1420415"/>
            <a:ext cx="9271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Estimated Drug Approval Date</a:t>
            </a:r>
          </a:p>
        </p:txBody>
      </p:sp>
      <p:sp>
        <p:nvSpPr>
          <p:cNvPr id="60" name="OTLSHAPE_M_9c8ddf7a70c148eba91145ca317f343b_Date">
            <a:extLst>
              <a:ext uri="{FF2B5EF4-FFF2-40B4-BE49-F238E27FC236}">
                <a16:creationId xmlns:a16="http://schemas.microsoft.com/office/drawing/2014/main" id="{D7DF0BE3-B7C8-4B42-BC17-7CD582673F1F}"/>
              </a:ext>
            </a:extLst>
          </p:cNvPr>
          <p:cNvSpPr txBox="1"/>
          <p:nvPr>
            <p:custDataLst>
              <p:tags r:id="rId110"/>
            </p:custDataLst>
          </p:nvPr>
        </p:nvSpPr>
        <p:spPr>
          <a:xfrm>
            <a:off x="10342285" y="1786852"/>
            <a:ext cx="558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6" normalizeH="0" baseline="0" noProof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Nov 11 '28</a:t>
            </a:r>
            <a:endParaRPr kumimoji="0" lang="en-US" sz="1000" b="0" i="0" u="none" strike="noStrike" kern="1200" cap="none" spc="-6" normalizeH="0" baseline="0" noProof="0" dirty="0">
              <a:ln>
                <a:noFill/>
              </a:ln>
              <a:solidFill>
                <a:schemeClr val="dk2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2" name="OTLSHAPE_SLA_678181a473064b809380f9abe10002ff_Title">
            <a:extLst>
              <a:ext uri="{FF2B5EF4-FFF2-40B4-BE49-F238E27FC236}">
                <a16:creationId xmlns:a16="http://schemas.microsoft.com/office/drawing/2014/main" id="{20F07B7A-9C0C-E6B4-FD08-84DE1A1299CE}"/>
              </a:ext>
            </a:extLst>
          </p:cNvPr>
          <p:cNvSpPr txBox="1"/>
          <p:nvPr>
            <p:custDataLst>
              <p:tags r:id="rId111"/>
            </p:custDataLst>
          </p:nvPr>
        </p:nvSpPr>
        <p:spPr>
          <a:xfrm>
            <a:off x="1112203" y="2783125"/>
            <a:ext cx="5588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0">
                <a:solidFill>
                  <a:schemeClr val="dk1"/>
                </a:solidFill>
                <a:latin typeface="Calibri" panose="020F0502020204030204" pitchFamily="34" charset="0"/>
              </a:rPr>
              <a:t>Patients </a:t>
            </a:r>
            <a:br>
              <a:rPr lang="en-US" sz="1100" b="1" spc="-10">
                <a:solidFill>
                  <a:schemeClr val="dk1"/>
                </a:solidFill>
                <a:latin typeface="Calibri" panose="020F0502020204030204" pitchFamily="34" charset="0"/>
              </a:rPr>
            </a:br>
            <a:r>
              <a:rPr lang="en-US" sz="1100" b="1" spc="-10">
                <a:solidFill>
                  <a:schemeClr val="dk1"/>
                </a:solidFill>
                <a:latin typeface="Calibri" panose="020F0502020204030204" pitchFamily="34" charset="0"/>
              </a:rPr>
              <a:t>Recruited</a:t>
            </a:r>
          </a:p>
        </p:txBody>
      </p:sp>
      <p:sp>
        <p:nvSpPr>
          <p:cNvPr id="43" name="OTLSHAPE_SLA_678181a473064b809380f9abe10002ff_Date">
            <a:extLst>
              <a:ext uri="{FF2B5EF4-FFF2-40B4-BE49-F238E27FC236}">
                <a16:creationId xmlns:a16="http://schemas.microsoft.com/office/drawing/2014/main" id="{59A08958-D0CD-C624-0A1C-551BF62CCBCD}"/>
              </a:ext>
            </a:extLst>
          </p:cNvPr>
          <p:cNvSpPr txBox="1"/>
          <p:nvPr>
            <p:custDataLst>
              <p:tags r:id="rId112"/>
            </p:custDataLst>
          </p:nvPr>
        </p:nvSpPr>
        <p:spPr>
          <a:xfrm>
            <a:off x="1157881" y="3149562"/>
            <a:ext cx="469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chemeClr val="dk2"/>
                </a:solidFill>
                <a:latin typeface="Calibri" panose="020F0502020204030204" pitchFamily="34" charset="0"/>
              </a:rPr>
              <a:t>Feb 4 '25</a:t>
            </a:r>
          </a:p>
        </p:txBody>
      </p:sp>
      <p:sp>
        <p:nvSpPr>
          <p:cNvPr id="112" name="OTLSHAPE_SLA_850270193cf0418d8304fc7613d8c1e2_Title">
            <a:extLst>
              <a:ext uri="{FF2B5EF4-FFF2-40B4-BE49-F238E27FC236}">
                <a16:creationId xmlns:a16="http://schemas.microsoft.com/office/drawing/2014/main" id="{4C2FD0F7-986A-133A-5588-5EFFDEC8A6DC}"/>
              </a:ext>
            </a:extLst>
          </p:cNvPr>
          <p:cNvSpPr txBox="1"/>
          <p:nvPr>
            <p:custDataLst>
              <p:tags r:id="rId113"/>
            </p:custDataLst>
          </p:nvPr>
        </p:nvSpPr>
        <p:spPr>
          <a:xfrm>
            <a:off x="1937909" y="2783125"/>
            <a:ext cx="5080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>
                <a:solidFill>
                  <a:schemeClr val="dk1"/>
                </a:solidFill>
                <a:latin typeface="Calibri" panose="020F0502020204030204" pitchFamily="34" charset="0"/>
              </a:rPr>
              <a:t>Patients </a:t>
            </a:r>
          </a:p>
          <a:p>
            <a:pPr algn="ctr"/>
            <a:r>
              <a:rPr lang="en-US" sz="1100" b="1" spc="-14">
                <a:solidFill>
                  <a:schemeClr val="dk1"/>
                </a:solidFill>
                <a:latin typeface="Calibri" panose="020F0502020204030204" pitchFamily="34" charset="0"/>
              </a:rPr>
              <a:t>Enrolled</a:t>
            </a:r>
          </a:p>
        </p:txBody>
      </p:sp>
      <p:sp>
        <p:nvSpPr>
          <p:cNvPr id="113" name="OTLSHAPE_SLA_850270193cf0418d8304fc7613d8c1e2_Date">
            <a:extLst>
              <a:ext uri="{FF2B5EF4-FFF2-40B4-BE49-F238E27FC236}">
                <a16:creationId xmlns:a16="http://schemas.microsoft.com/office/drawing/2014/main" id="{B79CBAF2-312A-A0C3-BF08-273F0F635A4B}"/>
              </a:ext>
            </a:extLst>
          </p:cNvPr>
          <p:cNvSpPr txBox="1"/>
          <p:nvPr>
            <p:custDataLst>
              <p:tags r:id="rId114"/>
            </p:custDataLst>
          </p:nvPr>
        </p:nvSpPr>
        <p:spPr>
          <a:xfrm>
            <a:off x="1962017" y="3149562"/>
            <a:ext cx="457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>
                <a:solidFill>
                  <a:schemeClr val="dk2"/>
                </a:solidFill>
                <a:latin typeface="Calibri" panose="020F0502020204030204" pitchFamily="34" charset="0"/>
              </a:rPr>
              <a:t>Jun 3 '25</a:t>
            </a:r>
          </a:p>
        </p:txBody>
      </p:sp>
      <p:sp>
        <p:nvSpPr>
          <p:cNvPr id="115" name="OTLSHAPE_SLA_85e302752f2c47379258c63292532c3c_Title">
            <a:extLst>
              <a:ext uri="{FF2B5EF4-FFF2-40B4-BE49-F238E27FC236}">
                <a16:creationId xmlns:a16="http://schemas.microsoft.com/office/drawing/2014/main" id="{D5BB811B-6B0C-95E8-7FAA-EDF37663C3B1}"/>
              </a:ext>
            </a:extLst>
          </p:cNvPr>
          <p:cNvSpPr txBox="1"/>
          <p:nvPr>
            <p:custDataLst>
              <p:tags r:id="rId115"/>
            </p:custDataLst>
          </p:nvPr>
        </p:nvSpPr>
        <p:spPr>
          <a:xfrm>
            <a:off x="2626404" y="2783125"/>
            <a:ext cx="4445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0">
                <a:solidFill>
                  <a:schemeClr val="dk1"/>
                </a:solidFill>
                <a:latin typeface="Calibri" panose="020F0502020204030204" pitchFamily="34" charset="0"/>
              </a:rPr>
              <a:t>Study </a:t>
            </a:r>
            <a:br>
              <a:rPr lang="en-US" sz="1100" b="1" spc="-10">
                <a:solidFill>
                  <a:schemeClr val="dk1"/>
                </a:solidFill>
                <a:latin typeface="Calibri" panose="020F0502020204030204" pitchFamily="34" charset="0"/>
              </a:rPr>
            </a:br>
            <a:r>
              <a:rPr lang="en-US" sz="1100" b="1" spc="-10">
                <a:solidFill>
                  <a:schemeClr val="dk1"/>
                </a:solidFill>
                <a:latin typeface="Calibri" panose="020F0502020204030204" pitchFamily="34" charset="0"/>
              </a:rPr>
              <a:t>Kick-off</a:t>
            </a:r>
          </a:p>
        </p:txBody>
      </p:sp>
      <p:sp>
        <p:nvSpPr>
          <p:cNvPr id="117" name="OTLSHAPE_SLA_85e302752f2c47379258c63292532c3c_Date">
            <a:extLst>
              <a:ext uri="{FF2B5EF4-FFF2-40B4-BE49-F238E27FC236}">
                <a16:creationId xmlns:a16="http://schemas.microsoft.com/office/drawing/2014/main" id="{D565F26A-B333-D1E1-5A01-FE0E6A06975A}"/>
              </a:ext>
            </a:extLst>
          </p:cNvPr>
          <p:cNvSpPr txBox="1"/>
          <p:nvPr>
            <p:custDataLst>
              <p:tags r:id="rId116"/>
            </p:custDataLst>
          </p:nvPr>
        </p:nvSpPr>
        <p:spPr>
          <a:xfrm>
            <a:off x="2611968" y="3149562"/>
            <a:ext cx="469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>
                <a:solidFill>
                  <a:schemeClr val="dk2"/>
                </a:solidFill>
                <a:latin typeface="Calibri" panose="020F0502020204030204" pitchFamily="34" charset="0"/>
              </a:rPr>
              <a:t>Sep 9 '25</a:t>
            </a:r>
          </a:p>
        </p:txBody>
      </p:sp>
      <p:sp>
        <p:nvSpPr>
          <p:cNvPr id="119" name="OTLSHAPE_SLA_468cb5a8478d410d97d39ec5e8ae07a0_Title">
            <a:extLst>
              <a:ext uri="{FF2B5EF4-FFF2-40B4-BE49-F238E27FC236}">
                <a16:creationId xmlns:a16="http://schemas.microsoft.com/office/drawing/2014/main" id="{A6C7D357-C5BB-8E18-ECB3-99B2DCD7ECAB}"/>
              </a:ext>
            </a:extLst>
          </p:cNvPr>
          <p:cNvSpPr txBox="1"/>
          <p:nvPr>
            <p:custDataLst>
              <p:tags r:id="rId117"/>
            </p:custDataLst>
          </p:nvPr>
        </p:nvSpPr>
        <p:spPr>
          <a:xfrm>
            <a:off x="4793333" y="3985730"/>
            <a:ext cx="5588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0">
                <a:solidFill>
                  <a:schemeClr val="dk1"/>
                </a:solidFill>
                <a:latin typeface="Calibri" panose="020F0502020204030204" pitchFamily="34" charset="0"/>
              </a:rPr>
              <a:t>Patients </a:t>
            </a:r>
          </a:p>
          <a:p>
            <a:pPr algn="ctr"/>
            <a:r>
              <a:rPr lang="en-US" sz="1100" b="1" spc="-10">
                <a:solidFill>
                  <a:schemeClr val="dk1"/>
                </a:solidFill>
                <a:latin typeface="Calibri" panose="020F0502020204030204" pitchFamily="34" charset="0"/>
              </a:rPr>
              <a:t>Recruited</a:t>
            </a:r>
          </a:p>
        </p:txBody>
      </p:sp>
      <p:sp>
        <p:nvSpPr>
          <p:cNvPr id="122" name="OTLSHAPE_SLA_468cb5a8478d410d97d39ec5e8ae07a0_Date">
            <a:extLst>
              <a:ext uri="{FF2B5EF4-FFF2-40B4-BE49-F238E27FC236}">
                <a16:creationId xmlns:a16="http://schemas.microsoft.com/office/drawing/2014/main" id="{2C6244BF-3D2E-076D-2711-FD1A5102CC44}"/>
              </a:ext>
            </a:extLst>
          </p:cNvPr>
          <p:cNvSpPr txBox="1"/>
          <p:nvPr>
            <p:custDataLst>
              <p:tags r:id="rId118"/>
            </p:custDataLst>
          </p:nvPr>
        </p:nvSpPr>
        <p:spPr>
          <a:xfrm>
            <a:off x="4832216" y="4352168"/>
            <a:ext cx="482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>
                <a:solidFill>
                  <a:schemeClr val="dk2"/>
                </a:solidFill>
                <a:latin typeface="Calibri" panose="020F0502020204030204" pitchFamily="34" charset="0"/>
              </a:rPr>
              <a:t>Aug 7 '26</a:t>
            </a:r>
          </a:p>
        </p:txBody>
      </p:sp>
      <p:sp>
        <p:nvSpPr>
          <p:cNvPr id="124" name="OTLSHAPE_SLA_07eccb403e94439584716399ac34933c_Title">
            <a:extLst>
              <a:ext uri="{FF2B5EF4-FFF2-40B4-BE49-F238E27FC236}">
                <a16:creationId xmlns:a16="http://schemas.microsoft.com/office/drawing/2014/main" id="{0B20FBC7-B98E-0705-E233-ED08B467E96B}"/>
              </a:ext>
            </a:extLst>
          </p:cNvPr>
          <p:cNvSpPr txBox="1"/>
          <p:nvPr>
            <p:custDataLst>
              <p:tags r:id="rId119"/>
            </p:custDataLst>
          </p:nvPr>
        </p:nvSpPr>
        <p:spPr>
          <a:xfrm>
            <a:off x="5665974" y="3985730"/>
            <a:ext cx="5080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>
                <a:solidFill>
                  <a:schemeClr val="dk1"/>
                </a:solidFill>
                <a:latin typeface="Calibri" panose="020F0502020204030204" pitchFamily="34" charset="0"/>
              </a:rPr>
              <a:t>Patients </a:t>
            </a:r>
          </a:p>
          <a:p>
            <a:pPr algn="ctr"/>
            <a:r>
              <a:rPr lang="en-US" sz="1100" b="1" spc="-14">
                <a:solidFill>
                  <a:schemeClr val="dk1"/>
                </a:solidFill>
                <a:latin typeface="Calibri" panose="020F0502020204030204" pitchFamily="34" charset="0"/>
              </a:rPr>
              <a:t>Enrolled</a:t>
            </a:r>
          </a:p>
        </p:txBody>
      </p:sp>
      <p:sp>
        <p:nvSpPr>
          <p:cNvPr id="125" name="OTLSHAPE_SLA_07eccb403e94439584716399ac34933c_Date">
            <a:extLst>
              <a:ext uri="{FF2B5EF4-FFF2-40B4-BE49-F238E27FC236}">
                <a16:creationId xmlns:a16="http://schemas.microsoft.com/office/drawing/2014/main" id="{20DEFC2B-771C-EDD8-9B5F-76B24C2EFDF1}"/>
              </a:ext>
            </a:extLst>
          </p:cNvPr>
          <p:cNvSpPr txBox="1"/>
          <p:nvPr>
            <p:custDataLst>
              <p:tags r:id="rId120"/>
            </p:custDataLst>
          </p:nvPr>
        </p:nvSpPr>
        <p:spPr>
          <a:xfrm>
            <a:off x="5647327" y="4352168"/>
            <a:ext cx="546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>
                <a:solidFill>
                  <a:schemeClr val="dk2"/>
                </a:solidFill>
                <a:latin typeface="Calibri" panose="020F0502020204030204" pitchFamily="34" charset="0"/>
              </a:rPr>
              <a:t>Dec 11 '26</a:t>
            </a:r>
          </a:p>
        </p:txBody>
      </p:sp>
      <p:sp>
        <p:nvSpPr>
          <p:cNvPr id="127" name="OTLSHAPE_SLA_caf8b92d53d34c98be4fe72b1a6ff3c0_Title">
            <a:extLst>
              <a:ext uri="{FF2B5EF4-FFF2-40B4-BE49-F238E27FC236}">
                <a16:creationId xmlns:a16="http://schemas.microsoft.com/office/drawing/2014/main" id="{FC8F1E3A-B17F-333A-F562-33BFAB3625CE}"/>
              </a:ext>
            </a:extLst>
          </p:cNvPr>
          <p:cNvSpPr txBox="1"/>
          <p:nvPr>
            <p:custDataLst>
              <p:tags r:id="rId121"/>
            </p:custDataLst>
          </p:nvPr>
        </p:nvSpPr>
        <p:spPr>
          <a:xfrm>
            <a:off x="6689727" y="3985730"/>
            <a:ext cx="4445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0">
                <a:solidFill>
                  <a:schemeClr val="dk1"/>
                </a:solidFill>
                <a:latin typeface="Calibri" panose="020F0502020204030204" pitchFamily="34" charset="0"/>
              </a:rPr>
              <a:t>Study </a:t>
            </a:r>
          </a:p>
          <a:p>
            <a:pPr algn="ctr"/>
            <a:r>
              <a:rPr lang="en-US" sz="1100" b="1" spc="-10">
                <a:solidFill>
                  <a:schemeClr val="dk1"/>
                </a:solidFill>
                <a:latin typeface="Calibri" panose="020F0502020204030204" pitchFamily="34" charset="0"/>
              </a:rPr>
              <a:t>Kick-off</a:t>
            </a:r>
          </a:p>
        </p:txBody>
      </p:sp>
      <p:sp>
        <p:nvSpPr>
          <p:cNvPr id="128" name="OTLSHAPE_SLA_caf8b92d53d34c98be4fe72b1a6ff3c0_Date">
            <a:extLst>
              <a:ext uri="{FF2B5EF4-FFF2-40B4-BE49-F238E27FC236}">
                <a16:creationId xmlns:a16="http://schemas.microsoft.com/office/drawing/2014/main" id="{9E796F10-BF5D-8BF8-81EA-DC3F59C26844}"/>
              </a:ext>
            </a:extLst>
          </p:cNvPr>
          <p:cNvSpPr txBox="1"/>
          <p:nvPr>
            <p:custDataLst>
              <p:tags r:id="rId122"/>
            </p:custDataLst>
          </p:nvPr>
        </p:nvSpPr>
        <p:spPr>
          <a:xfrm>
            <a:off x="6657152" y="4352168"/>
            <a:ext cx="508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spc="-6">
                <a:solidFill>
                  <a:schemeClr val="dk2"/>
                </a:solidFill>
                <a:latin typeface="Calibri" panose="020F0502020204030204" pitchFamily="34" charset="0"/>
              </a:rPr>
              <a:t>May 8 '27</a:t>
            </a:r>
          </a:p>
        </p:txBody>
      </p:sp>
      <p:sp>
        <p:nvSpPr>
          <p:cNvPr id="130" name="OTLSHAPE_SLA_7285154de399450a84dafad2437c9ea4_Title">
            <a:extLst>
              <a:ext uri="{FF2B5EF4-FFF2-40B4-BE49-F238E27FC236}">
                <a16:creationId xmlns:a16="http://schemas.microsoft.com/office/drawing/2014/main" id="{D9505E2A-3128-FA78-31A3-38362F2696C7}"/>
              </a:ext>
            </a:extLst>
          </p:cNvPr>
          <p:cNvSpPr txBox="1"/>
          <p:nvPr>
            <p:custDataLst>
              <p:tags r:id="rId123"/>
            </p:custDataLst>
          </p:nvPr>
        </p:nvSpPr>
        <p:spPr>
          <a:xfrm>
            <a:off x="7529215" y="3985730"/>
            <a:ext cx="5334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8">
                <a:solidFill>
                  <a:schemeClr val="dk1"/>
                </a:solidFill>
                <a:latin typeface="Calibri" panose="020F0502020204030204" pitchFamily="34" charset="0"/>
              </a:rPr>
              <a:t>Study </a:t>
            </a:r>
          </a:p>
          <a:p>
            <a:pPr algn="ctr"/>
            <a:r>
              <a:rPr lang="en-US" sz="1100" b="1" spc="-8">
                <a:solidFill>
                  <a:schemeClr val="dk1"/>
                </a:solidFill>
                <a:latin typeface="Calibri" panose="020F0502020204030204" pitchFamily="34" charset="0"/>
              </a:rPr>
              <a:t>Modified</a:t>
            </a:r>
          </a:p>
        </p:txBody>
      </p:sp>
      <p:sp>
        <p:nvSpPr>
          <p:cNvPr id="131" name="OTLSHAPE_SLA_7285154de399450a84dafad2437c9ea4_Date">
            <a:extLst>
              <a:ext uri="{FF2B5EF4-FFF2-40B4-BE49-F238E27FC236}">
                <a16:creationId xmlns:a16="http://schemas.microsoft.com/office/drawing/2014/main" id="{9CB8401E-CB99-6E7B-9233-A8355970984F}"/>
              </a:ext>
            </a:extLst>
          </p:cNvPr>
          <p:cNvSpPr txBox="1"/>
          <p:nvPr>
            <p:custDataLst>
              <p:tags r:id="rId124"/>
            </p:custDataLst>
          </p:nvPr>
        </p:nvSpPr>
        <p:spPr>
          <a:xfrm>
            <a:off x="7528178" y="4352168"/>
            <a:ext cx="533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>
                <a:solidFill>
                  <a:schemeClr val="dk2"/>
                </a:solidFill>
                <a:latin typeface="Calibri" panose="020F0502020204030204" pitchFamily="34" charset="0"/>
              </a:rPr>
              <a:t>Sep 17 '27</a:t>
            </a:r>
          </a:p>
        </p:txBody>
      </p:sp>
      <p:sp>
        <p:nvSpPr>
          <p:cNvPr id="169" name="OTLSHAPE_SLA_7cdfb2c4f7074da1a14851f277e92d83_Title">
            <a:extLst>
              <a:ext uri="{FF2B5EF4-FFF2-40B4-BE49-F238E27FC236}">
                <a16:creationId xmlns:a16="http://schemas.microsoft.com/office/drawing/2014/main" id="{40288E9E-7290-E637-7350-382C5EA3FAAD}"/>
              </a:ext>
            </a:extLst>
          </p:cNvPr>
          <p:cNvSpPr txBox="1"/>
          <p:nvPr>
            <p:custDataLst>
              <p:tags r:id="rId125"/>
            </p:custDataLst>
          </p:nvPr>
        </p:nvSpPr>
        <p:spPr>
          <a:xfrm>
            <a:off x="7676549" y="5188336"/>
            <a:ext cx="5588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0">
                <a:solidFill>
                  <a:schemeClr val="dk1"/>
                </a:solidFill>
                <a:latin typeface="Calibri" panose="020F0502020204030204" pitchFamily="34" charset="0"/>
              </a:rPr>
              <a:t>Patients </a:t>
            </a:r>
          </a:p>
          <a:p>
            <a:pPr algn="ctr"/>
            <a:r>
              <a:rPr lang="en-US" sz="1100" b="1" spc="-10">
                <a:solidFill>
                  <a:schemeClr val="dk1"/>
                </a:solidFill>
                <a:latin typeface="Calibri" panose="020F0502020204030204" pitchFamily="34" charset="0"/>
              </a:rPr>
              <a:t>Recruited</a:t>
            </a:r>
          </a:p>
        </p:txBody>
      </p:sp>
      <p:sp>
        <p:nvSpPr>
          <p:cNvPr id="170" name="OTLSHAPE_SLA_7cdfb2c4f7074da1a14851f277e92d83_Date">
            <a:extLst>
              <a:ext uri="{FF2B5EF4-FFF2-40B4-BE49-F238E27FC236}">
                <a16:creationId xmlns:a16="http://schemas.microsoft.com/office/drawing/2014/main" id="{F9A4D59B-5CE8-4AB2-C3C4-8BF22C95DB0A}"/>
              </a:ext>
            </a:extLst>
          </p:cNvPr>
          <p:cNvSpPr txBox="1"/>
          <p:nvPr>
            <p:custDataLst>
              <p:tags r:id="rId126"/>
            </p:custDataLst>
          </p:nvPr>
        </p:nvSpPr>
        <p:spPr>
          <a:xfrm>
            <a:off x="7693060" y="5554773"/>
            <a:ext cx="533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>
                <a:solidFill>
                  <a:schemeClr val="dk2"/>
                </a:solidFill>
                <a:latin typeface="Calibri" panose="020F0502020204030204" pitchFamily="34" charset="0"/>
              </a:rPr>
              <a:t>Oct 11 '27</a:t>
            </a:r>
          </a:p>
        </p:txBody>
      </p:sp>
      <p:sp>
        <p:nvSpPr>
          <p:cNvPr id="172" name="OTLSHAPE_SLA_f32c1138c7ea48368e48bb37af965472_Title">
            <a:extLst>
              <a:ext uri="{FF2B5EF4-FFF2-40B4-BE49-F238E27FC236}">
                <a16:creationId xmlns:a16="http://schemas.microsoft.com/office/drawing/2014/main" id="{F83B652B-E37D-8226-F126-355321B349C5}"/>
              </a:ext>
            </a:extLst>
          </p:cNvPr>
          <p:cNvSpPr txBox="1"/>
          <p:nvPr>
            <p:custDataLst>
              <p:tags r:id="rId127"/>
            </p:custDataLst>
          </p:nvPr>
        </p:nvSpPr>
        <p:spPr>
          <a:xfrm>
            <a:off x="8522371" y="5188336"/>
            <a:ext cx="5080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>
                <a:solidFill>
                  <a:schemeClr val="dk1"/>
                </a:solidFill>
                <a:latin typeface="Calibri" panose="020F0502020204030204" pitchFamily="34" charset="0"/>
              </a:rPr>
              <a:t>Patients </a:t>
            </a:r>
          </a:p>
          <a:p>
            <a:pPr algn="ctr"/>
            <a:r>
              <a:rPr lang="en-US" sz="1100" b="1" spc="-14">
                <a:solidFill>
                  <a:schemeClr val="dk1"/>
                </a:solidFill>
                <a:latin typeface="Calibri" panose="020F0502020204030204" pitchFamily="34" charset="0"/>
              </a:rPr>
              <a:t>Enrolled</a:t>
            </a:r>
          </a:p>
        </p:txBody>
      </p:sp>
      <p:sp>
        <p:nvSpPr>
          <p:cNvPr id="173" name="OTLSHAPE_SLA_f32c1138c7ea48368e48bb37af965472_Date">
            <a:extLst>
              <a:ext uri="{FF2B5EF4-FFF2-40B4-BE49-F238E27FC236}">
                <a16:creationId xmlns:a16="http://schemas.microsoft.com/office/drawing/2014/main" id="{625C1356-8C70-1FDD-B39E-953EAFEFB2E7}"/>
              </a:ext>
            </a:extLst>
          </p:cNvPr>
          <p:cNvSpPr txBox="1"/>
          <p:nvPr>
            <p:custDataLst>
              <p:tags r:id="rId128"/>
            </p:custDataLst>
          </p:nvPr>
        </p:nvSpPr>
        <p:spPr>
          <a:xfrm>
            <a:off x="8508061" y="5554773"/>
            <a:ext cx="533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chemeClr val="dk2"/>
                </a:solidFill>
                <a:latin typeface="Calibri" panose="020F0502020204030204" pitchFamily="34" charset="0"/>
              </a:rPr>
              <a:t>Feb 10 '28</a:t>
            </a:r>
          </a:p>
        </p:txBody>
      </p:sp>
      <p:sp>
        <p:nvSpPr>
          <p:cNvPr id="175" name="OTLSHAPE_SLA_d1f0f3728e4f4229b52d5850be52bae6_Title">
            <a:extLst>
              <a:ext uri="{FF2B5EF4-FFF2-40B4-BE49-F238E27FC236}">
                <a16:creationId xmlns:a16="http://schemas.microsoft.com/office/drawing/2014/main" id="{FD084812-6080-B9DB-3D76-7B2B40DFD4D7}"/>
              </a:ext>
            </a:extLst>
          </p:cNvPr>
          <p:cNvSpPr txBox="1"/>
          <p:nvPr>
            <p:custDataLst>
              <p:tags r:id="rId129"/>
            </p:custDataLst>
          </p:nvPr>
        </p:nvSpPr>
        <p:spPr>
          <a:xfrm>
            <a:off x="9190750" y="5188336"/>
            <a:ext cx="4445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0">
                <a:solidFill>
                  <a:schemeClr val="dk1"/>
                </a:solidFill>
                <a:latin typeface="Calibri" panose="020F0502020204030204" pitchFamily="34" charset="0"/>
              </a:rPr>
              <a:t>Study </a:t>
            </a:r>
          </a:p>
          <a:p>
            <a:pPr algn="ctr"/>
            <a:r>
              <a:rPr lang="en-US" sz="1100" b="1" spc="-10">
                <a:solidFill>
                  <a:schemeClr val="dk1"/>
                </a:solidFill>
                <a:latin typeface="Calibri" panose="020F0502020204030204" pitchFamily="34" charset="0"/>
              </a:rPr>
              <a:t>Kick-off</a:t>
            </a:r>
          </a:p>
        </p:txBody>
      </p:sp>
      <p:sp>
        <p:nvSpPr>
          <p:cNvPr id="176" name="OTLSHAPE_SLA_d1f0f3728e4f4229b52d5850be52bae6_Date">
            <a:extLst>
              <a:ext uri="{FF2B5EF4-FFF2-40B4-BE49-F238E27FC236}">
                <a16:creationId xmlns:a16="http://schemas.microsoft.com/office/drawing/2014/main" id="{F6D727EB-D161-ACCA-E515-CDFDEA71F4EB}"/>
              </a:ext>
            </a:extLst>
          </p:cNvPr>
          <p:cNvSpPr txBox="1"/>
          <p:nvPr>
            <p:custDataLst>
              <p:tags r:id="rId130"/>
            </p:custDataLst>
          </p:nvPr>
        </p:nvSpPr>
        <p:spPr>
          <a:xfrm>
            <a:off x="9125980" y="5554773"/>
            <a:ext cx="571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>
                <a:solidFill>
                  <a:schemeClr val="dk2"/>
                </a:solidFill>
                <a:latin typeface="Calibri" panose="020F0502020204030204" pitchFamily="34" charset="0"/>
              </a:rPr>
              <a:t>May 15 '28</a:t>
            </a:r>
          </a:p>
        </p:txBody>
      </p:sp>
      <p:sp>
        <p:nvSpPr>
          <p:cNvPr id="339" name="OTLSHAPE_D_42ef49b47a114287a096fc71761ec59a_Line">
            <a:extLst>
              <a:ext uri="{FF2B5EF4-FFF2-40B4-BE49-F238E27FC236}">
                <a16:creationId xmlns:a16="http://schemas.microsoft.com/office/drawing/2014/main" id="{95160A85-9B70-5FD1-9247-F5D77C2AAC55}"/>
              </a:ext>
            </a:extLst>
          </p:cNvPr>
          <p:cNvSpPr/>
          <p:nvPr>
            <p:custDataLst>
              <p:tags r:id="rId131"/>
            </p:custDataLst>
          </p:nvPr>
        </p:nvSpPr>
        <p:spPr>
          <a:xfrm>
            <a:off x="4718031" y="3605746"/>
            <a:ext cx="147085" cy="1202607"/>
          </a:xfrm>
          <a:custGeom>
            <a:avLst/>
            <a:gdLst/>
            <a:ahLst/>
            <a:cxnLst/>
            <a:rect l="0" t="0" r="0" b="0"/>
            <a:pathLst>
              <a:path w="147085" h="1202607">
                <a:moveTo>
                  <a:pt x="89934" y="0"/>
                </a:moveTo>
                <a:lnTo>
                  <a:pt x="147084" y="0"/>
                </a:lnTo>
                <a:lnTo>
                  <a:pt x="147084" y="259334"/>
                </a:lnTo>
                <a:lnTo>
                  <a:pt x="0" y="259334"/>
                </a:lnTo>
                <a:lnTo>
                  <a:pt x="0" y="1202606"/>
                </a:lnTo>
                <a:lnTo>
                  <a:pt x="103344" y="1202606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0" name="Group 299">
            <a:extLst>
              <a:ext uri="{FF2B5EF4-FFF2-40B4-BE49-F238E27FC236}">
                <a16:creationId xmlns:a16="http://schemas.microsoft.com/office/drawing/2014/main" id="{4481E556-901B-4FCE-8A64-2DB8BAF45394}"/>
              </a:ext>
            </a:extLst>
          </p:cNvPr>
          <p:cNvGrpSpPr/>
          <p:nvPr/>
        </p:nvGrpSpPr>
        <p:grpSpPr>
          <a:xfrm>
            <a:off x="11425311" y="4024292"/>
            <a:ext cx="276999" cy="2332381"/>
            <a:chOff x="11446296" y="4100169"/>
            <a:chExt cx="276999" cy="2332381"/>
          </a:xfrm>
        </p:grpSpPr>
        <p:pic>
          <p:nvPicPr>
            <p:cNvPr id="301" name="Picture 300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6804AFDF-A854-484A-A0BF-DE1ED2238A60}"/>
                </a:ext>
              </a:extLst>
            </p:cNvPr>
            <p:cNvPicPr>
              <a:picLocks noChangeAspect="1"/>
            </p:cNvPicPr>
            <p:nvPr/>
          </p:nvPicPr>
          <p:blipFill>
            <a:blip r:embed="rId13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879945" y="4701894"/>
              <a:ext cx="1409700" cy="206249"/>
            </a:xfrm>
            <a:prstGeom prst="rect">
              <a:avLst/>
            </a:prstGeom>
          </p:spPr>
        </p:pic>
        <p:sp>
          <p:nvSpPr>
            <p:cNvPr id="302" name="TextBox 638">
              <a:extLst>
                <a:ext uri="{FF2B5EF4-FFF2-40B4-BE49-F238E27FC236}">
                  <a16:creationId xmlns:a16="http://schemas.microsoft.com/office/drawing/2014/main" id="{9A7CFD77-B9F1-4BB1-823D-EFB444D4EBCC}"/>
                </a:ext>
              </a:extLst>
            </p:cNvPr>
            <p:cNvSpPr txBox="1"/>
            <p:nvPr/>
          </p:nvSpPr>
          <p:spPr>
            <a:xfrm rot="16200000">
              <a:off x="11072539" y="5781794"/>
              <a:ext cx="102451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50505A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Made with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59985524-3A5F-42A0-95D1-52212BF3AE3C}"/>
              </a:ext>
            </a:extLst>
          </p:cNvPr>
          <p:cNvGrpSpPr/>
          <p:nvPr/>
        </p:nvGrpSpPr>
        <p:grpSpPr>
          <a:xfrm>
            <a:off x="9836162" y="2628367"/>
            <a:ext cx="1315444" cy="1323439"/>
            <a:chOff x="9782822" y="2809342"/>
            <a:chExt cx="1315444" cy="1323439"/>
          </a:xfrm>
        </p:grpSpPr>
        <p:grpSp>
          <p:nvGrpSpPr>
            <p:cNvPr id="134" name="Group 133">
              <a:extLst>
                <a:ext uri="{FF2B5EF4-FFF2-40B4-BE49-F238E27FC236}">
                  <a16:creationId xmlns:a16="http://schemas.microsoft.com/office/drawing/2014/main" id="{FDE5963D-E416-4E2C-9EDE-2A34C5057625}"/>
                </a:ext>
              </a:extLst>
            </p:cNvPr>
            <p:cNvGrpSpPr/>
            <p:nvPr/>
          </p:nvGrpSpPr>
          <p:grpSpPr>
            <a:xfrm>
              <a:off x="9782822" y="2809342"/>
              <a:ext cx="1315444" cy="1323439"/>
              <a:chOff x="9832904" y="4414632"/>
              <a:chExt cx="1046515" cy="1323439"/>
            </a:xfrm>
          </p:grpSpPr>
          <p:sp>
            <p:nvSpPr>
              <p:cNvPr id="135" name="TextBox 134">
                <a:extLst>
                  <a:ext uri="{FF2B5EF4-FFF2-40B4-BE49-F238E27FC236}">
                    <a16:creationId xmlns:a16="http://schemas.microsoft.com/office/drawing/2014/main" id="{96607CF9-41A8-4C8D-9BC4-CA883345B6B5}"/>
                  </a:ext>
                </a:extLst>
              </p:cNvPr>
              <p:cNvSpPr txBox="1"/>
              <p:nvPr/>
            </p:nvSpPr>
            <p:spPr>
              <a:xfrm>
                <a:off x="9832904" y="4414632"/>
                <a:ext cx="1046515" cy="132343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>
                  <a:spcAft>
                    <a:spcPts val="600"/>
                  </a:spcAft>
                </a:pPr>
                <a:r>
                  <a:rPr lang="en-US" sz="1200" b="1" dirty="0"/>
                  <a:t>Stages</a:t>
                </a:r>
              </a:p>
              <a:p>
                <a:pPr>
                  <a:spcAft>
                    <a:spcPts val="600"/>
                  </a:spcAft>
                </a:pPr>
                <a:r>
                  <a:rPr lang="en-US" sz="1200" dirty="0"/>
                  <a:t>Recruitment</a:t>
                </a:r>
              </a:p>
              <a:p>
                <a:pPr>
                  <a:spcAft>
                    <a:spcPts val="600"/>
                  </a:spcAft>
                </a:pPr>
                <a:r>
                  <a:rPr lang="en-US" sz="1200" dirty="0"/>
                  <a:t>Enrollment</a:t>
                </a:r>
              </a:p>
              <a:p>
                <a:pPr>
                  <a:spcAft>
                    <a:spcPts val="600"/>
                  </a:spcAft>
                </a:pPr>
                <a:r>
                  <a:rPr lang="en-US" sz="1200" dirty="0"/>
                  <a:t>Kick-off</a:t>
                </a:r>
              </a:p>
              <a:p>
                <a:pPr>
                  <a:spcAft>
                    <a:spcPts val="600"/>
                  </a:spcAft>
                </a:pPr>
                <a:r>
                  <a:rPr lang="en-US" sz="1200" dirty="0"/>
                  <a:t>Modifications</a:t>
                </a:r>
              </a:p>
            </p:txBody>
          </p:sp>
          <p:sp>
            <p:nvSpPr>
              <p:cNvPr id="145" name="Diamond 144">
                <a:extLst>
                  <a:ext uri="{FF2B5EF4-FFF2-40B4-BE49-F238E27FC236}">
                    <a16:creationId xmlns:a16="http://schemas.microsoft.com/office/drawing/2014/main" id="{D70E6E1D-8CE8-4BE7-A58B-FE87B0F189BD}"/>
                  </a:ext>
                </a:extLst>
              </p:cNvPr>
              <p:cNvSpPr/>
              <p:nvPr/>
            </p:nvSpPr>
            <p:spPr>
              <a:xfrm>
                <a:off x="10631362" y="4717044"/>
                <a:ext cx="145492" cy="182880"/>
              </a:xfrm>
              <a:prstGeom prst="diamond">
                <a:avLst/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54" name="Diamond 153">
              <a:extLst>
                <a:ext uri="{FF2B5EF4-FFF2-40B4-BE49-F238E27FC236}">
                  <a16:creationId xmlns:a16="http://schemas.microsoft.com/office/drawing/2014/main" id="{FFCA6145-AC6B-4042-BA9F-776A806F7F02}"/>
                </a:ext>
              </a:extLst>
            </p:cNvPr>
            <p:cNvSpPr/>
            <p:nvPr/>
          </p:nvSpPr>
          <p:spPr>
            <a:xfrm>
              <a:off x="10780772" y="3380487"/>
              <a:ext cx="182880" cy="182880"/>
            </a:xfrm>
            <a:prstGeom prst="diamond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Diamond 154">
              <a:extLst>
                <a:ext uri="{FF2B5EF4-FFF2-40B4-BE49-F238E27FC236}">
                  <a16:creationId xmlns:a16="http://schemas.microsoft.com/office/drawing/2014/main" id="{5731885C-5BE8-49AE-9D6B-524DD26F4645}"/>
                </a:ext>
              </a:extLst>
            </p:cNvPr>
            <p:cNvSpPr/>
            <p:nvPr/>
          </p:nvSpPr>
          <p:spPr>
            <a:xfrm>
              <a:off x="10789967" y="3649791"/>
              <a:ext cx="182880" cy="182880"/>
            </a:xfrm>
            <a:prstGeom prst="diamond">
              <a:avLst/>
            </a:prstGeom>
            <a:solidFill>
              <a:srgbClr val="EA535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Diamond 155">
              <a:extLst>
                <a:ext uri="{FF2B5EF4-FFF2-40B4-BE49-F238E27FC236}">
                  <a16:creationId xmlns:a16="http://schemas.microsoft.com/office/drawing/2014/main" id="{3C18FDBE-A840-46D4-A819-4CF8F4259D37}"/>
                </a:ext>
              </a:extLst>
            </p:cNvPr>
            <p:cNvSpPr/>
            <p:nvPr/>
          </p:nvSpPr>
          <p:spPr>
            <a:xfrm>
              <a:off x="10789368" y="3896171"/>
              <a:ext cx="182880" cy="182880"/>
            </a:xfrm>
            <a:prstGeom prst="diamond">
              <a:avLst/>
            </a:prstGeom>
            <a:solidFill>
              <a:srgbClr val="FEBA0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6" name="TextBox 145">
            <a:extLst>
              <a:ext uri="{FF2B5EF4-FFF2-40B4-BE49-F238E27FC236}">
                <a16:creationId xmlns:a16="http://schemas.microsoft.com/office/drawing/2014/main" id="{7140B8CE-2E0F-4D09-AF2A-9994DF6B572D}"/>
              </a:ext>
            </a:extLst>
          </p:cNvPr>
          <p:cNvSpPr txBox="1"/>
          <p:nvPr>
            <p:custDataLst>
              <p:tags r:id="rId132"/>
            </p:custDataLst>
          </p:nvPr>
        </p:nvSpPr>
        <p:spPr>
          <a:xfrm>
            <a:off x="1155700" y="504062"/>
            <a:ext cx="650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Clinical Trial Gantt chart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66610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OTLSHAPE_SL_8d9eefe1f26e4c5aa008342c1a979fa6_BackgroundRectangle">
            <a:extLst>
              <a:ext uri="{FF2B5EF4-FFF2-40B4-BE49-F238E27FC236}">
                <a16:creationId xmlns:a16="http://schemas.microsoft.com/office/drawing/2014/main" id="{B30083E7-79AC-41F1-A13D-6F58EA5A2565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3500" y="2929255"/>
            <a:ext cx="11633200" cy="650155"/>
          </a:xfrm>
          <a:prstGeom prst="rect">
            <a:avLst/>
          </a:prstGeom>
          <a:solidFill>
            <a:srgbClr val="E7E6E6"/>
          </a:solidFill>
          <a:ln w="127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7" name="OTLSHAPE_SL_fb997c3e4e30422e8b7df1eb68f28150_BackgroundRectangle">
            <a:extLst>
              <a:ext uri="{FF2B5EF4-FFF2-40B4-BE49-F238E27FC236}">
                <a16:creationId xmlns:a16="http://schemas.microsoft.com/office/drawing/2014/main" id="{A468D026-46CE-452A-8338-306CCB8FAB90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63500" y="3642910"/>
            <a:ext cx="11633200" cy="2070100"/>
          </a:xfrm>
          <a:prstGeom prst="rect">
            <a:avLst/>
          </a:prstGeom>
          <a:solidFill>
            <a:srgbClr val="E7E6E6"/>
          </a:solidFill>
          <a:ln w="127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8" name="OTLSHAPE_SL_4a5a28f54fd9419c81109d26b21f62bf_BackgroundRectangle">
            <a:extLst>
              <a:ext uri="{FF2B5EF4-FFF2-40B4-BE49-F238E27FC236}">
                <a16:creationId xmlns:a16="http://schemas.microsoft.com/office/drawing/2014/main" id="{309FEE0D-ED96-49AE-958D-FAB4938B0DEF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63500" y="5776510"/>
            <a:ext cx="11633200" cy="386249"/>
          </a:xfrm>
          <a:prstGeom prst="rect">
            <a:avLst/>
          </a:prstGeom>
          <a:solidFill>
            <a:srgbClr val="E7E6E6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OTLSHAPE_SL2A_cba44bc2fe964819ba9823c4e8180ca8_BackgroundRectangle" hidden="1">
            <a:extLst>
              <a:ext uri="{FF2B5EF4-FFF2-40B4-BE49-F238E27FC236}">
                <a16:creationId xmlns:a16="http://schemas.microsoft.com/office/drawing/2014/main" id="{8E4AF4E8-29C4-C142-F84C-13EF18E864A0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1137920" y="2929255"/>
            <a:ext cx="10566400" cy="650155"/>
          </a:xfrm>
          <a:prstGeom prst="rect">
            <a:avLst/>
          </a:prstGeom>
          <a:solidFill>
            <a:srgbClr val="F3F3F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TLSHAPE_SL2A_05ed9186a17b405fa5595d92413a785b_BackgroundRectangle" hidden="1">
            <a:extLst>
              <a:ext uri="{FF2B5EF4-FFF2-40B4-BE49-F238E27FC236}">
                <a16:creationId xmlns:a16="http://schemas.microsoft.com/office/drawing/2014/main" id="{DAA342D4-604C-584B-1E78-9C57EEFFFC1F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1137920" y="3642910"/>
            <a:ext cx="10566400" cy="2070100"/>
          </a:xfrm>
          <a:prstGeom prst="rect">
            <a:avLst/>
          </a:prstGeom>
          <a:solidFill>
            <a:srgbClr val="F3F3F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TLSHAPE_SL2A_ce0b46035de94cb0bd80a673124d1b8d_BackgroundRectangle" hidden="1">
            <a:extLst>
              <a:ext uri="{FF2B5EF4-FFF2-40B4-BE49-F238E27FC236}">
                <a16:creationId xmlns:a16="http://schemas.microsoft.com/office/drawing/2014/main" id="{B0553486-6D36-E886-F3E7-BC01EF82B064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1137920" y="5776510"/>
            <a:ext cx="10566400" cy="386249"/>
          </a:xfrm>
          <a:prstGeom prst="rect">
            <a:avLst/>
          </a:prstGeom>
          <a:solidFill>
            <a:srgbClr val="F3F3F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LSHAPE_TB_00000000000000000000000000000000_LeftEndCaps" hidden="1">
            <a:extLst>
              <a:ext uri="{FF2B5EF4-FFF2-40B4-BE49-F238E27FC236}">
                <a16:creationId xmlns:a16="http://schemas.microsoft.com/office/drawing/2014/main" id="{EF696513-F407-63C0-3B0D-EDDD564DBA61}"/>
              </a:ext>
            </a:extLst>
          </p:cNvPr>
          <p:cNvSpPr txBox="1"/>
          <p:nvPr>
            <p:custDataLst>
              <p:tags r:id="rId9"/>
            </p:custDataLst>
          </p:nvPr>
        </p:nvSpPr>
        <p:spPr>
          <a:xfrm>
            <a:off x="-214927" y="28089"/>
            <a:ext cx="457200" cy="2413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600" b="1">
                <a:solidFill>
                  <a:srgbClr val="ED7D31"/>
                </a:solidFill>
                <a:latin typeface="Arial" panose="020B0604020202020204" pitchFamily="34" charset="0"/>
              </a:rPr>
              <a:t>2023</a:t>
            </a:r>
          </a:p>
        </p:txBody>
      </p:sp>
      <p:sp>
        <p:nvSpPr>
          <p:cNvPr id="3" name="OTLSHAPE_TB_00000000000000000000000000000000_RightEndCaps" hidden="1">
            <a:extLst>
              <a:ext uri="{FF2B5EF4-FFF2-40B4-BE49-F238E27FC236}">
                <a16:creationId xmlns:a16="http://schemas.microsoft.com/office/drawing/2014/main" id="{58391398-3F8A-2624-3ADA-3ADB6B71820C}"/>
              </a:ext>
            </a:extLst>
          </p:cNvPr>
          <p:cNvSpPr txBox="1"/>
          <p:nvPr>
            <p:custDataLst>
              <p:tags r:id="rId10"/>
            </p:custDataLst>
          </p:nvPr>
        </p:nvSpPr>
        <p:spPr>
          <a:xfrm>
            <a:off x="-123" y="143504"/>
            <a:ext cx="38100" cy="254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00" b="1">
                <a:solidFill>
                  <a:srgbClr val="373545"/>
                </a:solidFill>
                <a:latin typeface="Arial" panose="020B0604020202020204" pitchFamily="34" charset="0"/>
              </a:rPr>
              <a:t>2070</a:t>
            </a:r>
          </a:p>
        </p:txBody>
      </p:sp>
      <p:sp>
        <p:nvSpPr>
          <p:cNvPr id="4" name="OTLSHAPE_TB_00000000000000000000000000000000_ScaleContainer">
            <a:extLst>
              <a:ext uri="{FF2B5EF4-FFF2-40B4-BE49-F238E27FC236}">
                <a16:creationId xmlns:a16="http://schemas.microsoft.com/office/drawing/2014/main" id="{BE1F9387-4CE9-45CD-97F0-817AE0ED2454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1264920" y="2057400"/>
            <a:ext cx="10439400" cy="381000"/>
          </a:xfrm>
          <a:prstGeom prst="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5" name="OTLSHAPE_SL_8d9eefe1f26e4c5aa008342c1a979fa6_HeaderRectangle">
            <a:extLst>
              <a:ext uri="{FF2B5EF4-FFF2-40B4-BE49-F238E27FC236}">
                <a16:creationId xmlns:a16="http://schemas.microsoft.com/office/drawing/2014/main" id="{39914162-A6E7-4841-BEBE-C88D01279D49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63500" y="2929255"/>
            <a:ext cx="1079500" cy="650155"/>
          </a:xfrm>
          <a:prstGeom prst="rect">
            <a:avLst/>
          </a:prstGeom>
          <a:solidFill>
            <a:srgbClr val="1CADE4">
              <a:alpha val="69804"/>
            </a:srgbClr>
          </a:solidFill>
          <a:ln w="127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8" name="OTLSHAPE_SL_fb997c3e4e30422e8b7df1eb68f28150_HeaderRectangle">
            <a:extLst>
              <a:ext uri="{FF2B5EF4-FFF2-40B4-BE49-F238E27FC236}">
                <a16:creationId xmlns:a16="http://schemas.microsoft.com/office/drawing/2014/main" id="{BE97653A-D89E-46A9-96FE-DBC9B5963710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63500" y="3642910"/>
            <a:ext cx="1079500" cy="2070100"/>
          </a:xfrm>
          <a:prstGeom prst="rect">
            <a:avLst/>
          </a:prstGeom>
          <a:solidFill>
            <a:srgbClr val="4EA72E">
              <a:alpha val="69804"/>
            </a:srgbClr>
          </a:solidFill>
          <a:ln w="127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9" name="OTLSHAPE_SL_4a5a28f54fd9419c81109d26b21f62bf_HeaderRectangle">
            <a:extLst>
              <a:ext uri="{FF2B5EF4-FFF2-40B4-BE49-F238E27FC236}">
                <a16:creationId xmlns:a16="http://schemas.microsoft.com/office/drawing/2014/main" id="{0458A629-A45B-435B-8536-79BD2164DADE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63500" y="5776510"/>
            <a:ext cx="1079500" cy="386249"/>
          </a:xfrm>
          <a:prstGeom prst="rect">
            <a:avLst/>
          </a:prstGeom>
          <a:solidFill>
            <a:srgbClr val="07283E">
              <a:alpha val="6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OTLSHAPE_SL2A_cba44bc2fe964819ba9823c4e8180ca8_HeaderRectangle" hidden="1">
            <a:extLst>
              <a:ext uri="{FF2B5EF4-FFF2-40B4-BE49-F238E27FC236}">
                <a16:creationId xmlns:a16="http://schemas.microsoft.com/office/drawing/2014/main" id="{A58909A6-5FAB-1B22-8F04-83C11C26D494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1137920" y="2929255"/>
            <a:ext cx="0" cy="0"/>
          </a:xfrm>
          <a:prstGeom prst="rect">
            <a:avLst/>
          </a:prstGeom>
          <a:solidFill>
            <a:schemeClr val="accent1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TLSHAPE_SL2A_05ed9186a17b405fa5595d92413a785b_HeaderRectangle" hidden="1">
            <a:extLst>
              <a:ext uri="{FF2B5EF4-FFF2-40B4-BE49-F238E27FC236}">
                <a16:creationId xmlns:a16="http://schemas.microsoft.com/office/drawing/2014/main" id="{CF518A84-4305-5C2D-0737-3C457B37BB5E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1137920" y="3642910"/>
            <a:ext cx="0" cy="0"/>
          </a:xfrm>
          <a:prstGeom prst="rect">
            <a:avLst/>
          </a:prstGeom>
          <a:solidFill>
            <a:schemeClr val="accent4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TLSHAPE_SL2A_ce0b46035de94cb0bd80a673124d1b8d_HeaderRectangle" hidden="1">
            <a:extLst>
              <a:ext uri="{FF2B5EF4-FFF2-40B4-BE49-F238E27FC236}">
                <a16:creationId xmlns:a16="http://schemas.microsoft.com/office/drawing/2014/main" id="{82BC2CFD-E1D6-7294-E9F8-7551F00701BB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1137920" y="5776510"/>
            <a:ext cx="0" cy="0"/>
          </a:xfrm>
          <a:prstGeom prst="rect">
            <a:avLst/>
          </a:prstGeom>
          <a:solidFill>
            <a:schemeClr val="dk2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0" name="OTLSHAPE_G_00000000000000000000000000000000_ShapeBelow0">
            <a:extLst>
              <a:ext uri="{FF2B5EF4-FFF2-40B4-BE49-F238E27FC236}">
                <a16:creationId xmlns:a16="http://schemas.microsoft.com/office/drawing/2014/main" id="{99419386-3D31-4D40-A747-DECA3A6D34A1}"/>
              </a:ext>
            </a:extLst>
          </p:cNvPr>
          <p:cNvCxnSpPr/>
          <p:nvPr>
            <p:custDataLst>
              <p:tags r:id="rId18"/>
            </p:custDataLst>
          </p:nvPr>
        </p:nvCxnSpPr>
        <p:spPr>
          <a:xfrm>
            <a:off x="2133995" y="2438400"/>
            <a:ext cx="0" cy="3724359"/>
          </a:xfrm>
          <a:prstGeom prst="line">
            <a:avLst/>
          </a:prstGeom>
          <a:ln w="7620" cap="flat" cmpd="sng" algn="ctr">
            <a:solidFill>
              <a:srgbClr val="5B9BD5">
                <a:alpha val="14902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OTLSHAPE_G_00000000000000000000000000000000_ShapeBelow1">
            <a:extLst>
              <a:ext uri="{FF2B5EF4-FFF2-40B4-BE49-F238E27FC236}">
                <a16:creationId xmlns:a16="http://schemas.microsoft.com/office/drawing/2014/main" id="{C0A7CEBC-2F30-4A32-A638-F9BA842DB4FF}"/>
              </a:ext>
            </a:extLst>
          </p:cNvPr>
          <p:cNvCxnSpPr/>
          <p:nvPr>
            <p:custDataLst>
              <p:tags r:id="rId19"/>
            </p:custDataLst>
          </p:nvPr>
        </p:nvCxnSpPr>
        <p:spPr>
          <a:xfrm>
            <a:off x="3003070" y="2438400"/>
            <a:ext cx="0" cy="3724359"/>
          </a:xfrm>
          <a:prstGeom prst="line">
            <a:avLst/>
          </a:prstGeom>
          <a:ln w="7620" cap="flat" cmpd="sng" algn="ctr">
            <a:solidFill>
              <a:srgbClr val="5B9BD5">
                <a:alpha val="14902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OTLSHAPE_G_00000000000000000000000000000000_ShapeBelow2">
            <a:extLst>
              <a:ext uri="{FF2B5EF4-FFF2-40B4-BE49-F238E27FC236}">
                <a16:creationId xmlns:a16="http://schemas.microsoft.com/office/drawing/2014/main" id="{928ED3A2-6AE1-47D6-8AE5-30691549761A}"/>
              </a:ext>
            </a:extLst>
          </p:cNvPr>
          <p:cNvCxnSpPr/>
          <p:nvPr>
            <p:custDataLst>
              <p:tags r:id="rId20"/>
            </p:custDataLst>
          </p:nvPr>
        </p:nvCxnSpPr>
        <p:spPr>
          <a:xfrm>
            <a:off x="3872145" y="2438400"/>
            <a:ext cx="0" cy="3724359"/>
          </a:xfrm>
          <a:prstGeom prst="line">
            <a:avLst/>
          </a:prstGeom>
          <a:ln w="7620" cap="flat" cmpd="sng" algn="ctr">
            <a:solidFill>
              <a:srgbClr val="5B9BD5">
                <a:alpha val="14902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OTLSHAPE_G_00000000000000000000000000000000_ShapeBelow3">
            <a:extLst>
              <a:ext uri="{FF2B5EF4-FFF2-40B4-BE49-F238E27FC236}">
                <a16:creationId xmlns:a16="http://schemas.microsoft.com/office/drawing/2014/main" id="{3BEAD5B4-4BBA-49C7-9A60-5284759A0EDC}"/>
              </a:ext>
            </a:extLst>
          </p:cNvPr>
          <p:cNvCxnSpPr/>
          <p:nvPr>
            <p:custDataLst>
              <p:tags r:id="rId21"/>
            </p:custDataLst>
          </p:nvPr>
        </p:nvCxnSpPr>
        <p:spPr>
          <a:xfrm>
            <a:off x="4741220" y="2438400"/>
            <a:ext cx="0" cy="3724359"/>
          </a:xfrm>
          <a:prstGeom prst="line">
            <a:avLst/>
          </a:prstGeom>
          <a:ln w="7620" cap="flat" cmpd="sng" algn="ctr">
            <a:solidFill>
              <a:srgbClr val="5B9BD5">
                <a:alpha val="14902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OTLSHAPE_G_00000000000000000000000000000000_ShapeBelow4">
            <a:extLst>
              <a:ext uri="{FF2B5EF4-FFF2-40B4-BE49-F238E27FC236}">
                <a16:creationId xmlns:a16="http://schemas.microsoft.com/office/drawing/2014/main" id="{FC03A574-03C6-4663-883A-5CB47D7B17D5}"/>
              </a:ext>
            </a:extLst>
          </p:cNvPr>
          <p:cNvCxnSpPr/>
          <p:nvPr>
            <p:custDataLst>
              <p:tags r:id="rId22"/>
            </p:custDataLst>
          </p:nvPr>
        </p:nvCxnSpPr>
        <p:spPr>
          <a:xfrm>
            <a:off x="5610296" y="2438400"/>
            <a:ext cx="0" cy="3724359"/>
          </a:xfrm>
          <a:prstGeom prst="line">
            <a:avLst/>
          </a:prstGeom>
          <a:ln w="7620" cap="flat" cmpd="sng" algn="ctr">
            <a:solidFill>
              <a:srgbClr val="5B9BD5">
                <a:alpha val="14902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OTLSHAPE_G_00000000000000000000000000000000_ShapeBelow5">
            <a:extLst>
              <a:ext uri="{FF2B5EF4-FFF2-40B4-BE49-F238E27FC236}">
                <a16:creationId xmlns:a16="http://schemas.microsoft.com/office/drawing/2014/main" id="{C7045391-E228-40FC-BF16-5E8971A4EA27}"/>
              </a:ext>
            </a:extLst>
          </p:cNvPr>
          <p:cNvCxnSpPr/>
          <p:nvPr>
            <p:custDataLst>
              <p:tags r:id="rId23"/>
            </p:custDataLst>
          </p:nvPr>
        </p:nvCxnSpPr>
        <p:spPr>
          <a:xfrm>
            <a:off x="6479371" y="2438400"/>
            <a:ext cx="0" cy="3724359"/>
          </a:xfrm>
          <a:prstGeom prst="line">
            <a:avLst/>
          </a:prstGeom>
          <a:ln w="7620" cap="flat" cmpd="sng" algn="ctr">
            <a:solidFill>
              <a:srgbClr val="5B9BD5">
                <a:alpha val="14902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OTLSHAPE_G_00000000000000000000000000000000_ShapeBelow6">
            <a:extLst>
              <a:ext uri="{FF2B5EF4-FFF2-40B4-BE49-F238E27FC236}">
                <a16:creationId xmlns:a16="http://schemas.microsoft.com/office/drawing/2014/main" id="{8BC3E7F5-5018-4345-9366-899BA885E6A5}"/>
              </a:ext>
            </a:extLst>
          </p:cNvPr>
          <p:cNvCxnSpPr/>
          <p:nvPr>
            <p:custDataLst>
              <p:tags r:id="rId24"/>
            </p:custDataLst>
          </p:nvPr>
        </p:nvCxnSpPr>
        <p:spPr>
          <a:xfrm>
            <a:off x="7348446" y="2438400"/>
            <a:ext cx="0" cy="3724359"/>
          </a:xfrm>
          <a:prstGeom prst="line">
            <a:avLst/>
          </a:prstGeom>
          <a:ln w="7620" cap="flat" cmpd="sng" algn="ctr">
            <a:solidFill>
              <a:srgbClr val="5B9BD5">
                <a:alpha val="14902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OTLSHAPE_G_00000000000000000000000000000000_ShapeBelow7">
            <a:extLst>
              <a:ext uri="{FF2B5EF4-FFF2-40B4-BE49-F238E27FC236}">
                <a16:creationId xmlns:a16="http://schemas.microsoft.com/office/drawing/2014/main" id="{73570F4A-3D7A-4D02-ADAD-5DDB51A0BD48}"/>
              </a:ext>
            </a:extLst>
          </p:cNvPr>
          <p:cNvCxnSpPr/>
          <p:nvPr>
            <p:custDataLst>
              <p:tags r:id="rId25"/>
            </p:custDataLst>
          </p:nvPr>
        </p:nvCxnSpPr>
        <p:spPr>
          <a:xfrm>
            <a:off x="8217521" y="2438400"/>
            <a:ext cx="0" cy="3724359"/>
          </a:xfrm>
          <a:prstGeom prst="line">
            <a:avLst/>
          </a:prstGeom>
          <a:ln w="7620" cap="flat" cmpd="sng" algn="ctr">
            <a:solidFill>
              <a:srgbClr val="5B9BD5">
                <a:alpha val="14902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OTLSHAPE_G_00000000000000000000000000000000_ShapeBelow8">
            <a:extLst>
              <a:ext uri="{FF2B5EF4-FFF2-40B4-BE49-F238E27FC236}">
                <a16:creationId xmlns:a16="http://schemas.microsoft.com/office/drawing/2014/main" id="{90CC33E2-0DDC-5F84-9A50-57D159B72933}"/>
              </a:ext>
            </a:extLst>
          </p:cNvPr>
          <p:cNvCxnSpPr/>
          <p:nvPr>
            <p:custDataLst>
              <p:tags r:id="rId26"/>
            </p:custDataLst>
          </p:nvPr>
        </p:nvCxnSpPr>
        <p:spPr>
          <a:xfrm>
            <a:off x="9086596" y="2438400"/>
            <a:ext cx="0" cy="3724359"/>
          </a:xfrm>
          <a:prstGeom prst="line">
            <a:avLst/>
          </a:prstGeom>
          <a:ln w="7620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OTLSHAPE_G_00000000000000000000000000000000_ShapeBelow9">
            <a:extLst>
              <a:ext uri="{FF2B5EF4-FFF2-40B4-BE49-F238E27FC236}">
                <a16:creationId xmlns:a16="http://schemas.microsoft.com/office/drawing/2014/main" id="{ACF5A376-CA5D-E5DE-CD9F-487F18E79DE5}"/>
              </a:ext>
            </a:extLst>
          </p:cNvPr>
          <p:cNvCxnSpPr/>
          <p:nvPr>
            <p:custDataLst>
              <p:tags r:id="rId27"/>
            </p:custDataLst>
          </p:nvPr>
        </p:nvCxnSpPr>
        <p:spPr>
          <a:xfrm>
            <a:off x="9955671" y="2438400"/>
            <a:ext cx="0" cy="3724359"/>
          </a:xfrm>
          <a:prstGeom prst="line">
            <a:avLst/>
          </a:prstGeom>
          <a:ln w="7620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OTLSHAPE_G_00000000000000000000000000000000_ShapeBelow10">
            <a:extLst>
              <a:ext uri="{FF2B5EF4-FFF2-40B4-BE49-F238E27FC236}">
                <a16:creationId xmlns:a16="http://schemas.microsoft.com/office/drawing/2014/main" id="{0003F0B8-ABF8-8DC6-C6E0-D798C68D307E}"/>
              </a:ext>
            </a:extLst>
          </p:cNvPr>
          <p:cNvCxnSpPr/>
          <p:nvPr>
            <p:custDataLst>
              <p:tags r:id="rId28"/>
            </p:custDataLst>
          </p:nvPr>
        </p:nvCxnSpPr>
        <p:spPr>
          <a:xfrm>
            <a:off x="10824746" y="2438400"/>
            <a:ext cx="0" cy="3724359"/>
          </a:xfrm>
          <a:prstGeom prst="line">
            <a:avLst/>
          </a:prstGeom>
          <a:ln w="7620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OTLSHAPE_SLT_4f6e1e88539547538d0e74c8cac93c3e_Shape">
            <a:extLst>
              <a:ext uri="{FF2B5EF4-FFF2-40B4-BE49-F238E27FC236}">
                <a16:creationId xmlns:a16="http://schemas.microsoft.com/office/drawing/2014/main" id="{7980A052-D42C-4864-8D6D-69E82FD60A1A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1265503" y="3122380"/>
            <a:ext cx="977900" cy="279400"/>
          </a:xfrm>
          <a:prstGeom prst="homePlate">
            <a:avLst/>
          </a:prstGeom>
          <a:solidFill>
            <a:schemeClr val="accent1"/>
          </a:solidFill>
          <a:ln w="127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9" name="OTLSHAPE_SLT_cf87580900b54aed87b343650d8fee08_Shape">
            <a:extLst>
              <a:ext uri="{FF2B5EF4-FFF2-40B4-BE49-F238E27FC236}">
                <a16:creationId xmlns:a16="http://schemas.microsoft.com/office/drawing/2014/main" id="{B2AB3EE2-36F9-4956-9E06-939012D0AD16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2242103" y="3122380"/>
            <a:ext cx="1206500" cy="279400"/>
          </a:xfrm>
          <a:prstGeom prst="chevron">
            <a:avLst/>
          </a:prstGeom>
          <a:solidFill>
            <a:schemeClr val="accent1"/>
          </a:solidFill>
          <a:ln w="127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7" name="OTLSHAPE_SLT_f00b46f2fe6c48e6bff1e532280ef299_Shape">
            <a:extLst>
              <a:ext uri="{FF2B5EF4-FFF2-40B4-BE49-F238E27FC236}">
                <a16:creationId xmlns:a16="http://schemas.microsoft.com/office/drawing/2014/main" id="{E00C480E-01D6-4CF2-B7EA-D1091BFE3734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>
            <a:off x="3437930" y="3122380"/>
            <a:ext cx="3810000" cy="279400"/>
          </a:xfrm>
          <a:prstGeom prst="chevron">
            <a:avLst/>
          </a:prstGeom>
          <a:solidFill>
            <a:schemeClr val="accent1"/>
          </a:solidFill>
          <a:ln w="127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5" name="OTLSHAPE_SLT_6fa906c89e964ebfadfdc98c7236ed0f_Shape">
            <a:extLst>
              <a:ext uri="{FF2B5EF4-FFF2-40B4-BE49-F238E27FC236}">
                <a16:creationId xmlns:a16="http://schemas.microsoft.com/office/drawing/2014/main" id="{E5857EBA-7FC2-4437-8B86-ECF897EEC781}"/>
              </a:ext>
            </a:extLst>
          </p:cNvPr>
          <p:cNvSpPr/>
          <p:nvPr>
            <p:custDataLst>
              <p:tags r:id="rId32"/>
            </p:custDataLst>
          </p:nvPr>
        </p:nvSpPr>
        <p:spPr>
          <a:xfrm>
            <a:off x="7239203" y="3122380"/>
            <a:ext cx="3378200" cy="279400"/>
          </a:xfrm>
          <a:prstGeom prst="chevron">
            <a:avLst/>
          </a:prstGeom>
          <a:solidFill>
            <a:schemeClr val="accent1"/>
          </a:solidFill>
          <a:ln w="127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35" name="OTLSHAPE_SLT_b6f70af509e040a98c8ee92cf004d690_Shape">
            <a:extLst>
              <a:ext uri="{FF2B5EF4-FFF2-40B4-BE49-F238E27FC236}">
                <a16:creationId xmlns:a16="http://schemas.microsoft.com/office/drawing/2014/main" id="{0839551C-1130-4366-A13A-CA298FBB9103}"/>
              </a:ext>
            </a:extLst>
          </p:cNvPr>
          <p:cNvSpPr/>
          <p:nvPr>
            <p:custDataLst>
              <p:tags r:id="rId33"/>
            </p:custDataLst>
          </p:nvPr>
        </p:nvSpPr>
        <p:spPr>
          <a:xfrm>
            <a:off x="10616429" y="3122380"/>
            <a:ext cx="711200" cy="279400"/>
          </a:xfrm>
          <a:prstGeom prst="chevron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37" name="OTLSHAPE_SLT_b32a491feea9449a9529e1d03aaf5561_Shape">
            <a:extLst>
              <a:ext uri="{FF2B5EF4-FFF2-40B4-BE49-F238E27FC236}">
                <a16:creationId xmlns:a16="http://schemas.microsoft.com/office/drawing/2014/main" id="{4747B17E-1C7F-43E1-B255-1527AA46DDFF}"/>
              </a:ext>
            </a:extLst>
          </p:cNvPr>
          <p:cNvSpPr/>
          <p:nvPr>
            <p:custDataLst>
              <p:tags r:id="rId34"/>
            </p:custDataLst>
          </p:nvPr>
        </p:nvSpPr>
        <p:spPr>
          <a:xfrm>
            <a:off x="1265139" y="3681010"/>
            <a:ext cx="977900" cy="279400"/>
          </a:xfrm>
          <a:prstGeom prst="homePlate">
            <a:avLst/>
          </a:prstGeom>
          <a:solidFill>
            <a:srgbClr val="4EA72E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39" name="OTLSHAPE_SLT_16e4f6ce5b4c43ab9e960c57011c2a9d_Shape">
            <a:extLst>
              <a:ext uri="{FF2B5EF4-FFF2-40B4-BE49-F238E27FC236}">
                <a16:creationId xmlns:a16="http://schemas.microsoft.com/office/drawing/2014/main" id="{D5B8F717-2E7B-4DC2-9379-752C50DF3548}"/>
              </a:ext>
            </a:extLst>
          </p:cNvPr>
          <p:cNvSpPr/>
          <p:nvPr>
            <p:custDataLst>
              <p:tags r:id="rId35"/>
            </p:custDataLst>
          </p:nvPr>
        </p:nvSpPr>
        <p:spPr>
          <a:xfrm>
            <a:off x="2242175" y="4023910"/>
            <a:ext cx="1206500" cy="279400"/>
          </a:xfrm>
          <a:prstGeom prst="homePlate">
            <a:avLst/>
          </a:prstGeom>
          <a:solidFill>
            <a:srgbClr val="4EA72E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41" name="OTLSHAPE_SLT_3f6455b3c21d468a8e84c89e983e4131_Shape">
            <a:extLst>
              <a:ext uri="{FF2B5EF4-FFF2-40B4-BE49-F238E27FC236}">
                <a16:creationId xmlns:a16="http://schemas.microsoft.com/office/drawing/2014/main" id="{899AD43B-8242-4123-9ED1-DA19E41784CA}"/>
              </a:ext>
            </a:extLst>
          </p:cNvPr>
          <p:cNvSpPr/>
          <p:nvPr>
            <p:custDataLst>
              <p:tags r:id="rId36"/>
            </p:custDataLst>
          </p:nvPr>
        </p:nvSpPr>
        <p:spPr>
          <a:xfrm>
            <a:off x="3438417" y="4366810"/>
            <a:ext cx="1308100" cy="279400"/>
          </a:xfrm>
          <a:prstGeom prst="homePlate">
            <a:avLst/>
          </a:prstGeom>
          <a:solidFill>
            <a:srgbClr val="4EA72E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43" name="OTLSHAPE_SLT_a8b394d558ac4a88953e9da11fe9453c_Shape">
            <a:extLst>
              <a:ext uri="{FF2B5EF4-FFF2-40B4-BE49-F238E27FC236}">
                <a16:creationId xmlns:a16="http://schemas.microsoft.com/office/drawing/2014/main" id="{33AA9663-B726-4A2F-B4C6-EE4D72E68A71}"/>
              </a:ext>
            </a:extLst>
          </p:cNvPr>
          <p:cNvSpPr/>
          <p:nvPr>
            <p:custDataLst>
              <p:tags r:id="rId37"/>
            </p:custDataLst>
          </p:nvPr>
        </p:nvSpPr>
        <p:spPr>
          <a:xfrm>
            <a:off x="4742410" y="4709710"/>
            <a:ext cx="1193800" cy="279400"/>
          </a:xfrm>
          <a:prstGeom prst="homePlate">
            <a:avLst/>
          </a:prstGeom>
          <a:solidFill>
            <a:srgbClr val="4EA72E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45" name="OTLSHAPE_SLT_c14af307bf61409c8a2fa650d502afdf_Shape">
            <a:extLst>
              <a:ext uri="{FF2B5EF4-FFF2-40B4-BE49-F238E27FC236}">
                <a16:creationId xmlns:a16="http://schemas.microsoft.com/office/drawing/2014/main" id="{0CE63A87-1131-471D-AA57-57927BA4990F}"/>
              </a:ext>
            </a:extLst>
          </p:cNvPr>
          <p:cNvSpPr/>
          <p:nvPr>
            <p:custDataLst>
              <p:tags r:id="rId38"/>
            </p:custDataLst>
          </p:nvPr>
        </p:nvSpPr>
        <p:spPr>
          <a:xfrm>
            <a:off x="5935083" y="5052610"/>
            <a:ext cx="2400300" cy="279400"/>
          </a:xfrm>
          <a:prstGeom prst="homePlate">
            <a:avLst/>
          </a:prstGeom>
          <a:solidFill>
            <a:srgbClr val="4EA72E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47" name="OTLSHAPE_SLT_8b7d0049336d485eaf7663144aff2bfa_Shape">
            <a:extLst>
              <a:ext uri="{FF2B5EF4-FFF2-40B4-BE49-F238E27FC236}">
                <a16:creationId xmlns:a16="http://schemas.microsoft.com/office/drawing/2014/main" id="{A1EDE1D5-756C-443A-B34F-CC2C1F344F7C}"/>
              </a:ext>
            </a:extLst>
          </p:cNvPr>
          <p:cNvSpPr/>
          <p:nvPr>
            <p:custDataLst>
              <p:tags r:id="rId39"/>
            </p:custDataLst>
          </p:nvPr>
        </p:nvSpPr>
        <p:spPr>
          <a:xfrm>
            <a:off x="8325189" y="5395510"/>
            <a:ext cx="2717800" cy="279400"/>
          </a:xfrm>
          <a:prstGeom prst="homePlate">
            <a:avLst/>
          </a:prstGeom>
          <a:solidFill>
            <a:srgbClr val="4EA72E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OTLSHAPE_TB_00000000000000000000000000000000_ElapsedTime">
            <a:extLst>
              <a:ext uri="{FF2B5EF4-FFF2-40B4-BE49-F238E27FC236}">
                <a16:creationId xmlns:a16="http://schemas.microsoft.com/office/drawing/2014/main" id="{C23C37CA-DB01-4664-8A38-AA080650821E}"/>
              </a:ext>
            </a:extLst>
          </p:cNvPr>
          <p:cNvSpPr/>
          <p:nvPr>
            <p:custDataLst>
              <p:tags r:id="rId40"/>
            </p:custDataLst>
          </p:nvPr>
        </p:nvSpPr>
        <p:spPr>
          <a:xfrm>
            <a:off x="1264920" y="2362200"/>
            <a:ext cx="444500" cy="76200"/>
          </a:xfrm>
          <a:prstGeom prst="rect">
            <a:avLst/>
          </a:prstGeom>
          <a:solidFill>
            <a:srgbClr val="FF0000">
              <a:alpha val="74902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OTLSHAPE_SLM_71d9086dc5e44a70a84c69463ee8e943_Shape">
            <a:extLst>
              <a:ext uri="{FF2B5EF4-FFF2-40B4-BE49-F238E27FC236}">
                <a16:creationId xmlns:a16="http://schemas.microsoft.com/office/drawing/2014/main" id="{023D3BE5-6F95-4A2C-8F25-CC1FD4AC2070}"/>
              </a:ext>
            </a:extLst>
          </p:cNvPr>
          <p:cNvSpPr/>
          <p:nvPr>
            <p:custDataLst>
              <p:tags r:id="rId41"/>
            </p:custDataLst>
          </p:nvPr>
        </p:nvSpPr>
        <p:spPr>
          <a:xfrm>
            <a:off x="3389907" y="5842635"/>
            <a:ext cx="228600" cy="254000"/>
          </a:xfrm>
          <a:prstGeom prst="diamond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OTLSHAPE_SLM_06ecb0b095984adaa914cae6491507e8_Shape">
            <a:extLst>
              <a:ext uri="{FF2B5EF4-FFF2-40B4-BE49-F238E27FC236}">
                <a16:creationId xmlns:a16="http://schemas.microsoft.com/office/drawing/2014/main" id="{3DCF03CC-1052-4E51-9487-29C3899C2FED}"/>
              </a:ext>
            </a:extLst>
          </p:cNvPr>
          <p:cNvSpPr/>
          <p:nvPr>
            <p:custDataLst>
              <p:tags r:id="rId42"/>
            </p:custDataLst>
          </p:nvPr>
        </p:nvSpPr>
        <p:spPr>
          <a:xfrm>
            <a:off x="5906159" y="5842635"/>
            <a:ext cx="228600" cy="254000"/>
          </a:xfrm>
          <a:prstGeom prst="diamond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OTLSHAPE_SLM_06a298d2253e4378b10799ccdde10720_Shape">
            <a:extLst>
              <a:ext uri="{FF2B5EF4-FFF2-40B4-BE49-F238E27FC236}">
                <a16:creationId xmlns:a16="http://schemas.microsoft.com/office/drawing/2014/main" id="{492A4B77-5711-4A66-A17F-EF625391414F}"/>
              </a:ext>
            </a:extLst>
          </p:cNvPr>
          <p:cNvSpPr/>
          <p:nvPr>
            <p:custDataLst>
              <p:tags r:id="rId43"/>
            </p:custDataLst>
          </p:nvPr>
        </p:nvSpPr>
        <p:spPr>
          <a:xfrm>
            <a:off x="8331682" y="5842635"/>
            <a:ext cx="228600" cy="254000"/>
          </a:xfrm>
          <a:prstGeom prst="diamond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OTLSHAPE_SLT_4f6e1e88539547538d0e74c8cac93c3e_ShapePercentage" hidden="1">
            <a:extLst>
              <a:ext uri="{FF2B5EF4-FFF2-40B4-BE49-F238E27FC236}">
                <a16:creationId xmlns:a16="http://schemas.microsoft.com/office/drawing/2014/main" id="{DF1F6599-152F-B061-E0D3-307B7892E7D9}"/>
              </a:ext>
            </a:extLst>
          </p:cNvPr>
          <p:cNvSpPr/>
          <p:nvPr>
            <p:custDataLst>
              <p:tags r:id="rId44"/>
            </p:custDataLst>
          </p:nvPr>
        </p:nvSpPr>
        <p:spPr>
          <a:xfrm>
            <a:off x="1265503" y="3122380"/>
            <a:ext cx="0" cy="0"/>
          </a:xfrm>
          <a:prstGeom prst="homePlate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TLSHAPE_SLT_cf87580900b54aed87b343650d8fee08_ShapePercentage" hidden="1">
            <a:extLst>
              <a:ext uri="{FF2B5EF4-FFF2-40B4-BE49-F238E27FC236}">
                <a16:creationId xmlns:a16="http://schemas.microsoft.com/office/drawing/2014/main" id="{7E62D10F-C542-90FF-7581-D836512C875E}"/>
              </a:ext>
            </a:extLst>
          </p:cNvPr>
          <p:cNvSpPr/>
          <p:nvPr>
            <p:custDataLst>
              <p:tags r:id="rId45"/>
            </p:custDataLst>
          </p:nvPr>
        </p:nvSpPr>
        <p:spPr>
          <a:xfrm>
            <a:off x="2242103" y="3122380"/>
            <a:ext cx="0" cy="0"/>
          </a:xfrm>
          <a:prstGeom prst="chevron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5" name="OTLSHAPE_SLT_f00b46f2fe6c48e6bff1e532280ef299_ShapePercentage" hidden="1">
            <a:extLst>
              <a:ext uri="{FF2B5EF4-FFF2-40B4-BE49-F238E27FC236}">
                <a16:creationId xmlns:a16="http://schemas.microsoft.com/office/drawing/2014/main" id="{E4AB17C2-71F2-825B-1AB1-D10DED1F006E}"/>
              </a:ext>
            </a:extLst>
          </p:cNvPr>
          <p:cNvSpPr/>
          <p:nvPr>
            <p:custDataLst>
              <p:tags r:id="rId46"/>
            </p:custDataLst>
          </p:nvPr>
        </p:nvSpPr>
        <p:spPr>
          <a:xfrm>
            <a:off x="3437930" y="3122380"/>
            <a:ext cx="0" cy="0"/>
          </a:xfrm>
          <a:prstGeom prst="chevron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0" name="OTLSHAPE_SLT_6fa906c89e964ebfadfdc98c7236ed0f_ShapePercentage" hidden="1">
            <a:extLst>
              <a:ext uri="{FF2B5EF4-FFF2-40B4-BE49-F238E27FC236}">
                <a16:creationId xmlns:a16="http://schemas.microsoft.com/office/drawing/2014/main" id="{08D1BCF0-BD09-8A5C-047D-F9BA82D32312}"/>
              </a:ext>
            </a:extLst>
          </p:cNvPr>
          <p:cNvSpPr/>
          <p:nvPr>
            <p:custDataLst>
              <p:tags r:id="rId47"/>
            </p:custDataLst>
          </p:nvPr>
        </p:nvSpPr>
        <p:spPr>
          <a:xfrm>
            <a:off x="7239203" y="3122380"/>
            <a:ext cx="0" cy="0"/>
          </a:xfrm>
          <a:prstGeom prst="chevron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5" name="OTLSHAPE_SLT_b6f70af509e040a98c8ee92cf004d690_ShapePercentage" hidden="1">
            <a:extLst>
              <a:ext uri="{FF2B5EF4-FFF2-40B4-BE49-F238E27FC236}">
                <a16:creationId xmlns:a16="http://schemas.microsoft.com/office/drawing/2014/main" id="{1A8482DF-B937-24C6-820A-79DF92FA4149}"/>
              </a:ext>
            </a:extLst>
          </p:cNvPr>
          <p:cNvSpPr/>
          <p:nvPr>
            <p:custDataLst>
              <p:tags r:id="rId48"/>
            </p:custDataLst>
          </p:nvPr>
        </p:nvSpPr>
        <p:spPr>
          <a:xfrm>
            <a:off x="10616429" y="3122380"/>
            <a:ext cx="0" cy="0"/>
          </a:xfrm>
          <a:prstGeom prst="chevron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6" name="OTLSHAPE_SLT_b32a491feea9449a9529e1d03aaf5561_ShapePercentage" hidden="1">
            <a:extLst>
              <a:ext uri="{FF2B5EF4-FFF2-40B4-BE49-F238E27FC236}">
                <a16:creationId xmlns:a16="http://schemas.microsoft.com/office/drawing/2014/main" id="{74BC390B-C803-035E-6127-94BD5AB3E9E6}"/>
              </a:ext>
            </a:extLst>
          </p:cNvPr>
          <p:cNvSpPr/>
          <p:nvPr>
            <p:custDataLst>
              <p:tags r:id="rId49"/>
            </p:custDataLst>
          </p:nvPr>
        </p:nvSpPr>
        <p:spPr>
          <a:xfrm>
            <a:off x="1265139" y="3681010"/>
            <a:ext cx="0" cy="0"/>
          </a:xfrm>
          <a:prstGeom prst="homePlate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TLSHAPE_SLT_16e4f6ce5b4c43ab9e960c57011c2a9d_ShapePercentage" hidden="1">
            <a:extLst>
              <a:ext uri="{FF2B5EF4-FFF2-40B4-BE49-F238E27FC236}">
                <a16:creationId xmlns:a16="http://schemas.microsoft.com/office/drawing/2014/main" id="{93AC748D-FBB3-E959-0AD3-23E1D7692C5E}"/>
              </a:ext>
            </a:extLst>
          </p:cNvPr>
          <p:cNvSpPr/>
          <p:nvPr>
            <p:custDataLst>
              <p:tags r:id="rId50"/>
            </p:custDataLst>
          </p:nvPr>
        </p:nvSpPr>
        <p:spPr>
          <a:xfrm>
            <a:off x="2242175" y="4023910"/>
            <a:ext cx="0" cy="0"/>
          </a:xfrm>
          <a:prstGeom prst="homePlate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TLSHAPE_SLT_3f6455b3c21d468a8e84c89e983e4131_ShapePercentage" hidden="1">
            <a:extLst>
              <a:ext uri="{FF2B5EF4-FFF2-40B4-BE49-F238E27FC236}">
                <a16:creationId xmlns:a16="http://schemas.microsoft.com/office/drawing/2014/main" id="{A29A98D3-1B24-59D4-E6CA-6A47BFA766EE}"/>
              </a:ext>
            </a:extLst>
          </p:cNvPr>
          <p:cNvSpPr/>
          <p:nvPr>
            <p:custDataLst>
              <p:tags r:id="rId51"/>
            </p:custDataLst>
          </p:nvPr>
        </p:nvSpPr>
        <p:spPr>
          <a:xfrm>
            <a:off x="3438417" y="4366810"/>
            <a:ext cx="0" cy="0"/>
          </a:xfrm>
          <a:prstGeom prst="homePlate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OTLSHAPE_SLT_a8b394d558ac4a88953e9da11fe9453c_ShapePercentage" hidden="1">
            <a:extLst>
              <a:ext uri="{FF2B5EF4-FFF2-40B4-BE49-F238E27FC236}">
                <a16:creationId xmlns:a16="http://schemas.microsoft.com/office/drawing/2014/main" id="{193E39AB-F627-74AA-F04F-AF90F36A3A11}"/>
              </a:ext>
            </a:extLst>
          </p:cNvPr>
          <p:cNvSpPr/>
          <p:nvPr>
            <p:custDataLst>
              <p:tags r:id="rId52"/>
            </p:custDataLst>
          </p:nvPr>
        </p:nvSpPr>
        <p:spPr>
          <a:xfrm>
            <a:off x="4742410" y="4709710"/>
            <a:ext cx="0" cy="0"/>
          </a:xfrm>
          <a:prstGeom prst="homePlate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TLSHAPE_SLT_c14af307bf61409c8a2fa650d502afdf_ShapePercentage" hidden="1">
            <a:extLst>
              <a:ext uri="{FF2B5EF4-FFF2-40B4-BE49-F238E27FC236}">
                <a16:creationId xmlns:a16="http://schemas.microsoft.com/office/drawing/2014/main" id="{E5CC58AD-3176-195D-1EE0-EFEC4D07C08A}"/>
              </a:ext>
            </a:extLst>
          </p:cNvPr>
          <p:cNvSpPr/>
          <p:nvPr>
            <p:custDataLst>
              <p:tags r:id="rId53"/>
            </p:custDataLst>
          </p:nvPr>
        </p:nvSpPr>
        <p:spPr>
          <a:xfrm>
            <a:off x="5935083" y="5052610"/>
            <a:ext cx="0" cy="0"/>
          </a:xfrm>
          <a:prstGeom prst="homePlate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TLSHAPE_SLT_8b7d0049336d485eaf7663144aff2bfa_ShapePercentage" hidden="1">
            <a:extLst>
              <a:ext uri="{FF2B5EF4-FFF2-40B4-BE49-F238E27FC236}">
                <a16:creationId xmlns:a16="http://schemas.microsoft.com/office/drawing/2014/main" id="{4AADD60A-BFEC-156C-C3E8-702332294D1A}"/>
              </a:ext>
            </a:extLst>
          </p:cNvPr>
          <p:cNvSpPr/>
          <p:nvPr>
            <p:custDataLst>
              <p:tags r:id="rId54"/>
            </p:custDataLst>
          </p:nvPr>
        </p:nvSpPr>
        <p:spPr>
          <a:xfrm>
            <a:off x="8325189" y="5395510"/>
            <a:ext cx="0" cy="0"/>
          </a:xfrm>
          <a:prstGeom prst="homePlate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" name="OTLSHAPE_SL_8d9eefe1f26e4c5aa008342c1a979fa6_Header">
            <a:extLst>
              <a:ext uri="{FF2B5EF4-FFF2-40B4-BE49-F238E27FC236}">
                <a16:creationId xmlns:a16="http://schemas.microsoft.com/office/drawing/2014/main" id="{4DE350AB-6E30-4A8E-B9F0-4606B601F792}"/>
              </a:ext>
            </a:extLst>
          </p:cNvPr>
          <p:cNvSpPr txBox="1"/>
          <p:nvPr>
            <p:custDataLst>
              <p:tags r:id="rId55"/>
            </p:custDataLst>
          </p:nvPr>
        </p:nvSpPr>
        <p:spPr>
          <a:xfrm>
            <a:off x="63500" y="3169073"/>
            <a:ext cx="1079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Lifecycle</a:t>
            </a:r>
          </a:p>
        </p:txBody>
      </p:sp>
      <p:sp>
        <p:nvSpPr>
          <p:cNvPr id="249" name="OTLSHAPE_SL_fb997c3e4e30422e8b7df1eb68f28150_Header">
            <a:extLst>
              <a:ext uri="{FF2B5EF4-FFF2-40B4-BE49-F238E27FC236}">
                <a16:creationId xmlns:a16="http://schemas.microsoft.com/office/drawing/2014/main" id="{47565056-7ACD-4A18-9E5B-5F39CDA9345A}"/>
              </a:ext>
            </a:extLst>
          </p:cNvPr>
          <p:cNvSpPr txBox="1"/>
          <p:nvPr>
            <p:custDataLst>
              <p:tags r:id="rId56"/>
            </p:custDataLst>
          </p:nvPr>
        </p:nvSpPr>
        <p:spPr>
          <a:xfrm>
            <a:off x="63500" y="4592701"/>
            <a:ext cx="1079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Selection</a:t>
            </a:r>
          </a:p>
        </p:txBody>
      </p:sp>
      <p:sp>
        <p:nvSpPr>
          <p:cNvPr id="310" name="OTLSHAPE_SL_4a5a28f54fd9419c81109d26b21f62bf_Header">
            <a:extLst>
              <a:ext uri="{FF2B5EF4-FFF2-40B4-BE49-F238E27FC236}">
                <a16:creationId xmlns:a16="http://schemas.microsoft.com/office/drawing/2014/main" id="{0DDC969D-5D1A-4698-A837-817B8005077C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63500" y="5884376"/>
            <a:ext cx="1079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Reviews</a:t>
            </a:r>
          </a:p>
        </p:txBody>
      </p:sp>
      <p:sp>
        <p:nvSpPr>
          <p:cNvPr id="38" name="OTLSHAPE_SL2A_cba44bc2fe964819ba9823c4e8180ca8_Header" hidden="1">
            <a:extLst>
              <a:ext uri="{FF2B5EF4-FFF2-40B4-BE49-F238E27FC236}">
                <a16:creationId xmlns:a16="http://schemas.microsoft.com/office/drawing/2014/main" id="{1E3A6A91-2C89-3A92-FE6E-E7F322C5496E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12700" y="-2472579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1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71" name="OTLSHAPE_SL2A_05ed9186a17b405fa5595d92413a785b_Header" hidden="1">
            <a:extLst>
              <a:ext uri="{FF2B5EF4-FFF2-40B4-BE49-F238E27FC236}">
                <a16:creationId xmlns:a16="http://schemas.microsoft.com/office/drawing/2014/main" id="{0E8E5F76-059F-A7D3-0742-825563F3BA74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12700" y="-2472579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1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15" name="OTLSHAPE_SL2A_ce0b46035de94cb0bd80a673124d1b8d_Header" hidden="1">
            <a:extLst>
              <a:ext uri="{FF2B5EF4-FFF2-40B4-BE49-F238E27FC236}">
                <a16:creationId xmlns:a16="http://schemas.microsoft.com/office/drawing/2014/main" id="{1327C759-77C7-971B-DDFC-C2375878BA20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12700" y="-2472579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1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6" name="OTLSHAPE_TB_00000000000000000000000000000000_TodayMarkerShape">
            <a:extLst>
              <a:ext uri="{FF2B5EF4-FFF2-40B4-BE49-F238E27FC236}">
                <a16:creationId xmlns:a16="http://schemas.microsoft.com/office/drawing/2014/main" id="{20C03EBF-DEF7-40ED-8B2C-9044CE05F289}"/>
              </a:ext>
            </a:extLst>
          </p:cNvPr>
          <p:cNvSpPr/>
          <p:nvPr>
            <p:custDataLst>
              <p:tags r:id="rId61"/>
            </p:custDataLst>
          </p:nvPr>
        </p:nvSpPr>
        <p:spPr>
          <a:xfrm>
            <a:off x="1652905" y="2438400"/>
            <a:ext cx="114300" cy="127000"/>
          </a:xfrm>
          <a:prstGeom prst="triangle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7" name="OTLSHAPE_TB_00000000000000000000000000000000_TodayMarkerText">
            <a:extLst>
              <a:ext uri="{FF2B5EF4-FFF2-40B4-BE49-F238E27FC236}">
                <a16:creationId xmlns:a16="http://schemas.microsoft.com/office/drawing/2014/main" id="{5A957C15-1F5A-4583-AF9E-476670CB5A83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1520961" y="2565400"/>
            <a:ext cx="377346" cy="1606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38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Today</a:t>
            </a: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72B02A43-5A50-43BA-9346-3A5352204E6D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1328420" y="2129663"/>
            <a:ext cx="369332" cy="236474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34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2023</a:t>
            </a:r>
          </a:p>
        </p:txBody>
      </p:sp>
      <p:sp>
        <p:nvSpPr>
          <p:cNvPr id="10" name="OTLSHAPE_TB_00000000000000000000000000000000_TimescaleInterval2">
            <a:extLst>
              <a:ext uri="{FF2B5EF4-FFF2-40B4-BE49-F238E27FC236}">
                <a16:creationId xmlns:a16="http://schemas.microsoft.com/office/drawing/2014/main" id="{1E49D471-4B8A-427A-B075-D6456C06BD08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2197495" y="2129663"/>
            <a:ext cx="369332" cy="236474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34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2027</a:t>
            </a:r>
          </a:p>
        </p:txBody>
      </p:sp>
      <p:sp>
        <p:nvSpPr>
          <p:cNvPr id="12" name="OTLSHAPE_TB_00000000000000000000000000000000_TimescaleInterval3">
            <a:extLst>
              <a:ext uri="{FF2B5EF4-FFF2-40B4-BE49-F238E27FC236}">
                <a16:creationId xmlns:a16="http://schemas.microsoft.com/office/drawing/2014/main" id="{56A108EF-325F-4B12-9D38-3025E5953BBE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3066570" y="2129663"/>
            <a:ext cx="369332" cy="236474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34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2031</a:t>
            </a:r>
          </a:p>
        </p:txBody>
      </p:sp>
      <p:sp>
        <p:nvSpPr>
          <p:cNvPr id="14" name="OTLSHAPE_TB_00000000000000000000000000000000_TimescaleInterval4">
            <a:extLst>
              <a:ext uri="{FF2B5EF4-FFF2-40B4-BE49-F238E27FC236}">
                <a16:creationId xmlns:a16="http://schemas.microsoft.com/office/drawing/2014/main" id="{C8F43448-447D-4037-AF88-D13B0C172E7E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3935645" y="2129663"/>
            <a:ext cx="369332" cy="236474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34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2035</a:t>
            </a:r>
          </a:p>
        </p:txBody>
      </p:sp>
      <p:sp>
        <p:nvSpPr>
          <p:cNvPr id="16" name="OTLSHAPE_TB_00000000000000000000000000000000_TimescaleInterval5">
            <a:extLst>
              <a:ext uri="{FF2B5EF4-FFF2-40B4-BE49-F238E27FC236}">
                <a16:creationId xmlns:a16="http://schemas.microsoft.com/office/drawing/2014/main" id="{EF2A7624-8F3D-4D2C-B536-5B5BE35F9917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4804720" y="2129663"/>
            <a:ext cx="369332" cy="236474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34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2039</a:t>
            </a:r>
          </a:p>
        </p:txBody>
      </p:sp>
      <p:sp>
        <p:nvSpPr>
          <p:cNvPr id="18" name="OTLSHAPE_TB_00000000000000000000000000000000_TimescaleInterval6">
            <a:extLst>
              <a:ext uri="{FF2B5EF4-FFF2-40B4-BE49-F238E27FC236}">
                <a16:creationId xmlns:a16="http://schemas.microsoft.com/office/drawing/2014/main" id="{3AFB5892-87B1-476C-9883-A3B878B330F4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5673796" y="2129663"/>
            <a:ext cx="369332" cy="236474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34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2043</a:t>
            </a:r>
          </a:p>
        </p:txBody>
      </p:sp>
      <p:sp>
        <p:nvSpPr>
          <p:cNvPr id="20" name="OTLSHAPE_TB_00000000000000000000000000000000_TimescaleInterval7">
            <a:extLst>
              <a:ext uri="{FF2B5EF4-FFF2-40B4-BE49-F238E27FC236}">
                <a16:creationId xmlns:a16="http://schemas.microsoft.com/office/drawing/2014/main" id="{F35EB6FF-0A5A-441F-B871-DBA2D0EDD75E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6542870" y="2129663"/>
            <a:ext cx="369332" cy="236474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34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2047</a:t>
            </a:r>
          </a:p>
        </p:txBody>
      </p:sp>
      <p:sp>
        <p:nvSpPr>
          <p:cNvPr id="73" name="OTLSHAPE_TB_00000000000000000000000000000000_TimescaleInterval8">
            <a:extLst>
              <a:ext uri="{FF2B5EF4-FFF2-40B4-BE49-F238E27FC236}">
                <a16:creationId xmlns:a16="http://schemas.microsoft.com/office/drawing/2014/main" id="{751FBCF9-0FAB-4660-B398-3BA80B039C0D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7411946" y="2129663"/>
            <a:ext cx="369332" cy="236474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34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2051</a:t>
            </a:r>
          </a:p>
        </p:txBody>
      </p:sp>
      <p:sp>
        <p:nvSpPr>
          <p:cNvPr id="75" name="OTLSHAPE_TB_00000000000000000000000000000000_TimescaleInterval9">
            <a:extLst>
              <a:ext uri="{FF2B5EF4-FFF2-40B4-BE49-F238E27FC236}">
                <a16:creationId xmlns:a16="http://schemas.microsoft.com/office/drawing/2014/main" id="{A006863F-901A-4358-92A9-0E4EC2373936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8281021" y="2129663"/>
            <a:ext cx="369332" cy="236474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34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2055</a:t>
            </a:r>
          </a:p>
        </p:txBody>
      </p:sp>
      <p:sp>
        <p:nvSpPr>
          <p:cNvPr id="83" name="OTLSHAPE_SLT_4f6e1e88539547538d0e74c8cac93c3e_Duration">
            <a:extLst>
              <a:ext uri="{FF2B5EF4-FFF2-40B4-BE49-F238E27FC236}">
                <a16:creationId xmlns:a16="http://schemas.microsoft.com/office/drawing/2014/main" id="{F32C9AE5-254E-437A-A544-568085C6CBF1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1265503" y="3401780"/>
            <a:ext cx="4445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normalizeH="0" baseline="0" noProof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4.5 years</a:t>
            </a:r>
          </a:p>
        </p:txBody>
      </p:sp>
      <p:sp>
        <p:nvSpPr>
          <p:cNvPr id="88" name="OTLSHAPE_SLT_4f6e1e88539547538d0e74c8cac93c3e_Title">
            <a:extLst>
              <a:ext uri="{FF2B5EF4-FFF2-40B4-BE49-F238E27FC236}">
                <a16:creationId xmlns:a16="http://schemas.microsoft.com/office/drawing/2014/main" id="{6A963D27-E28A-42F9-A10F-786A71D800D2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1504997" y="3184567"/>
            <a:ext cx="508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4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Discovery</a:t>
            </a:r>
          </a:p>
        </p:txBody>
      </p:sp>
      <p:sp>
        <p:nvSpPr>
          <p:cNvPr id="91" name="OTLSHAPE_SLT_cf87580900b54aed87b343650d8fee08_Duration">
            <a:extLst>
              <a:ext uri="{FF2B5EF4-FFF2-40B4-BE49-F238E27FC236}">
                <a16:creationId xmlns:a16="http://schemas.microsoft.com/office/drawing/2014/main" id="{24BED07E-6ADF-4A0D-AA58-B93B373DD6FC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2242103" y="3401780"/>
            <a:ext cx="4445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normalizeH="0" baseline="0" noProof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5.5 years</a:t>
            </a:r>
          </a:p>
        </p:txBody>
      </p:sp>
      <p:sp>
        <p:nvSpPr>
          <p:cNvPr id="106" name="OTLSHAPE_SLT_cf87580900b54aed87b343650d8fee08_Title">
            <a:extLst>
              <a:ext uri="{FF2B5EF4-FFF2-40B4-BE49-F238E27FC236}">
                <a16:creationId xmlns:a16="http://schemas.microsoft.com/office/drawing/2014/main" id="{A89360B2-F818-410A-BB4B-F8D7F670FF0F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2559872" y="3184567"/>
            <a:ext cx="571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2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Pre-clinical</a:t>
            </a:r>
          </a:p>
        </p:txBody>
      </p:sp>
      <p:sp>
        <p:nvSpPr>
          <p:cNvPr id="114" name="OTLSHAPE_SLT_f00b46f2fe6c48e6bff1e532280ef299_Duration">
            <a:extLst>
              <a:ext uri="{FF2B5EF4-FFF2-40B4-BE49-F238E27FC236}">
                <a16:creationId xmlns:a16="http://schemas.microsoft.com/office/drawing/2014/main" id="{C9AFB6BE-E0D6-4E4C-B470-D9C1541A1CD8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3437930" y="3401780"/>
            <a:ext cx="5080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-2" normalizeH="0" baseline="0" noProof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17.5 years</a:t>
            </a:r>
          </a:p>
        </p:txBody>
      </p:sp>
      <p:sp>
        <p:nvSpPr>
          <p:cNvPr id="124" name="OTLSHAPE_SLT_f00b46f2fe6c48e6bff1e532280ef299_Title">
            <a:extLst>
              <a:ext uri="{FF2B5EF4-FFF2-40B4-BE49-F238E27FC236}">
                <a16:creationId xmlns:a16="http://schemas.microsoft.com/office/drawing/2014/main" id="{6CC35C28-E13A-430B-8322-39AB110FC912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5008380" y="3184567"/>
            <a:ext cx="660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6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Clinical Trials</a:t>
            </a:r>
          </a:p>
        </p:txBody>
      </p:sp>
      <p:sp>
        <p:nvSpPr>
          <p:cNvPr id="135" name="OTLSHAPE_SLT_6fa906c89e964ebfadfdc98c7236ed0f_Duration">
            <a:extLst>
              <a:ext uri="{FF2B5EF4-FFF2-40B4-BE49-F238E27FC236}">
                <a16:creationId xmlns:a16="http://schemas.microsoft.com/office/drawing/2014/main" id="{0718665D-DE1A-4ADB-8881-800BC16E94F7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7239203" y="3401780"/>
            <a:ext cx="495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normalizeH="0" baseline="0" noProof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15.5 years</a:t>
            </a:r>
            <a:endParaRPr kumimoji="0" lang="en-US" sz="900" b="1" i="0" u="none" strike="noStrike" kern="1200" cap="none" normalizeH="0" baseline="0" noProof="0" dirty="0">
              <a:ln>
                <a:noFill/>
              </a:ln>
              <a:solidFill>
                <a:schemeClr val="dk2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140" name="OTLSHAPE_SLT_6fa906c89e964ebfadfdc98c7236ed0f_Title">
            <a:extLst>
              <a:ext uri="{FF2B5EF4-FFF2-40B4-BE49-F238E27FC236}">
                <a16:creationId xmlns:a16="http://schemas.microsoft.com/office/drawing/2014/main" id="{CB11336E-201E-4A68-A7CB-A901E46DAD4E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8442930" y="3184567"/>
            <a:ext cx="965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4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Licensing Approval</a:t>
            </a:r>
          </a:p>
        </p:txBody>
      </p:sp>
      <p:sp>
        <p:nvSpPr>
          <p:cNvPr id="149" name="OTLSHAPE_SLT_b6f70af509e040a98c8ee92cf004d690_Duration">
            <a:extLst>
              <a:ext uri="{FF2B5EF4-FFF2-40B4-BE49-F238E27FC236}">
                <a16:creationId xmlns:a16="http://schemas.microsoft.com/office/drawing/2014/main" id="{30F74857-BC41-4637-8A99-77A12424AC59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10616429" y="3401780"/>
            <a:ext cx="4445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normalizeH="0" baseline="0" noProof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3.3 years</a:t>
            </a:r>
            <a:endParaRPr kumimoji="0" lang="en-US" sz="900" b="1" i="0" u="none" strike="noStrike" kern="1200" cap="none" normalizeH="0" baseline="0" noProof="0" dirty="0">
              <a:ln>
                <a:noFill/>
              </a:ln>
              <a:solidFill>
                <a:schemeClr val="dk2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173" name="OTLSHAPE_SLT_b6f70af509e040a98c8ee92cf004d690_Title">
            <a:extLst>
              <a:ext uri="{FF2B5EF4-FFF2-40B4-BE49-F238E27FC236}">
                <a16:creationId xmlns:a16="http://schemas.microsoft.com/office/drawing/2014/main" id="{E0FF2C58-D966-46D1-9083-CCF717E05620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10616429" y="2967355"/>
            <a:ext cx="596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2" normalizeH="0" baseline="0" noProof="0" dirty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Availability </a:t>
            </a:r>
          </a:p>
        </p:txBody>
      </p:sp>
      <p:sp>
        <p:nvSpPr>
          <p:cNvPr id="185" name="OTLSHAPE_SLT_b32a491feea9449a9529e1d03aaf5561_JoinedDate">
            <a:extLst>
              <a:ext uri="{FF2B5EF4-FFF2-40B4-BE49-F238E27FC236}">
                <a16:creationId xmlns:a16="http://schemas.microsoft.com/office/drawing/2014/main" id="{0855CF67-548F-4C89-B7C2-03A9F5DB57D4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2343481" y="3735451"/>
            <a:ext cx="660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16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2023 - 2027</a:t>
            </a:r>
          </a:p>
        </p:txBody>
      </p:sp>
      <p:sp>
        <p:nvSpPr>
          <p:cNvPr id="188" name="OTLSHAPE_SLT_b32a491feea9449a9529e1d03aaf5561_Title">
            <a:extLst>
              <a:ext uri="{FF2B5EF4-FFF2-40B4-BE49-F238E27FC236}">
                <a16:creationId xmlns:a16="http://schemas.microsoft.com/office/drawing/2014/main" id="{3D60AB6A-2FD9-4D9E-A57E-EA0ED5075D34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1388554" y="3750945"/>
            <a:ext cx="7366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-2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10K Candidates</a:t>
            </a:r>
          </a:p>
        </p:txBody>
      </p:sp>
      <p:sp>
        <p:nvSpPr>
          <p:cNvPr id="193" name="OTLSHAPE_SLT_16e4f6ce5b4c43ab9e960c57011c2a9d_JoinedDate">
            <a:extLst>
              <a:ext uri="{FF2B5EF4-FFF2-40B4-BE49-F238E27FC236}">
                <a16:creationId xmlns:a16="http://schemas.microsoft.com/office/drawing/2014/main" id="{7A95775B-3F02-40A7-8EDB-CD71A23F593B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3540017" y="4078351"/>
            <a:ext cx="635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12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2027 - 2033</a:t>
            </a:r>
          </a:p>
        </p:txBody>
      </p:sp>
      <p:sp>
        <p:nvSpPr>
          <p:cNvPr id="196" name="OTLSHAPE_SLT_16e4f6ce5b4c43ab9e960c57011c2a9d_Title">
            <a:extLst>
              <a:ext uri="{FF2B5EF4-FFF2-40B4-BE49-F238E27FC236}">
                <a16:creationId xmlns:a16="http://schemas.microsoft.com/office/drawing/2014/main" id="{007AAC56-EEA9-405D-871A-A267AD10E34B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2506603" y="4093845"/>
            <a:ext cx="6731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-4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 Candidates</a:t>
            </a:r>
          </a:p>
        </p:txBody>
      </p:sp>
      <p:sp>
        <p:nvSpPr>
          <p:cNvPr id="218" name="OTLSHAPE_SLT_3f6455b3c21d468a8e84c89e983e4131_JoinedDate">
            <a:extLst>
              <a:ext uri="{FF2B5EF4-FFF2-40B4-BE49-F238E27FC236}">
                <a16:creationId xmlns:a16="http://schemas.microsoft.com/office/drawing/2014/main" id="{6779E45A-6267-4951-80AD-85C28432F2FC}"/>
              </a:ext>
            </a:extLst>
          </p:cNvPr>
          <p:cNvSpPr txBox="1"/>
          <p:nvPr>
            <p:custDataLst>
              <p:tags r:id="rId86"/>
            </p:custDataLst>
          </p:nvPr>
        </p:nvSpPr>
        <p:spPr>
          <a:xfrm>
            <a:off x="4842820" y="4421251"/>
            <a:ext cx="660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10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2033 - 2038</a:t>
            </a:r>
          </a:p>
        </p:txBody>
      </p:sp>
      <p:sp>
        <p:nvSpPr>
          <p:cNvPr id="258" name="OTLSHAPE_SLT_3f6455b3c21d468a8e84c89e983e4131_Title">
            <a:extLst>
              <a:ext uri="{FF2B5EF4-FFF2-40B4-BE49-F238E27FC236}">
                <a16:creationId xmlns:a16="http://schemas.microsoft.com/office/drawing/2014/main" id="{57AD174D-4345-4722-B87E-FBA26399F740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3756126" y="4436745"/>
            <a:ext cx="6731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-4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10 Candidates</a:t>
            </a:r>
          </a:p>
        </p:txBody>
      </p:sp>
      <p:sp>
        <p:nvSpPr>
          <p:cNvPr id="263" name="OTLSHAPE_SLT_a8b394d558ac4a88953e9da11fe9453c_JoinedDate">
            <a:extLst>
              <a:ext uri="{FF2B5EF4-FFF2-40B4-BE49-F238E27FC236}">
                <a16:creationId xmlns:a16="http://schemas.microsoft.com/office/drawing/2014/main" id="{E69E1CE9-A4BB-4974-A8B6-4F9DE91E9965}"/>
              </a:ext>
            </a:extLst>
          </p:cNvPr>
          <p:cNvSpPr txBox="1"/>
          <p:nvPr>
            <p:custDataLst>
              <p:tags r:id="rId88"/>
            </p:custDataLst>
          </p:nvPr>
        </p:nvSpPr>
        <p:spPr>
          <a:xfrm>
            <a:off x="6036683" y="4764151"/>
            <a:ext cx="673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8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2039 - 2044</a:t>
            </a:r>
          </a:p>
        </p:txBody>
      </p:sp>
      <p:sp>
        <p:nvSpPr>
          <p:cNvPr id="266" name="OTLSHAPE_SLT_a8b394d558ac4a88953e9da11fe9453c_Title">
            <a:extLst>
              <a:ext uri="{FF2B5EF4-FFF2-40B4-BE49-F238E27FC236}">
                <a16:creationId xmlns:a16="http://schemas.microsoft.com/office/drawing/2014/main" id="{2588E6F2-581F-4A87-BAEA-EC74EA6334F9}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>
            <a:off x="4987549" y="4779645"/>
            <a:ext cx="7112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-4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2-5 Candidates</a:t>
            </a:r>
          </a:p>
        </p:txBody>
      </p:sp>
      <p:sp>
        <p:nvSpPr>
          <p:cNvPr id="271" name="OTLSHAPE_SLT_c14af307bf61409c8a2fa650d502afdf_JoinedDate">
            <a:extLst>
              <a:ext uri="{FF2B5EF4-FFF2-40B4-BE49-F238E27FC236}">
                <a16:creationId xmlns:a16="http://schemas.microsoft.com/office/drawing/2014/main" id="{C5C3F1CF-761B-4D08-A0D4-31DCC7135D27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8426788" y="5107051"/>
            <a:ext cx="660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6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2044 - 2055</a:t>
            </a:r>
          </a:p>
        </p:txBody>
      </p:sp>
      <p:sp>
        <p:nvSpPr>
          <p:cNvPr id="274" name="OTLSHAPE_SLT_c14af307bf61409c8a2fa650d502afdf_Title">
            <a:extLst>
              <a:ext uri="{FF2B5EF4-FFF2-40B4-BE49-F238E27FC236}">
                <a16:creationId xmlns:a16="http://schemas.microsoft.com/office/drawing/2014/main" id="{F6D56419-7BA9-4C7D-8F38-3C0EBA5AAA02}"/>
              </a:ext>
            </a:extLst>
          </p:cNvPr>
          <p:cNvSpPr txBox="1"/>
          <p:nvPr>
            <p:custDataLst>
              <p:tags r:id="rId91"/>
            </p:custDataLst>
          </p:nvPr>
        </p:nvSpPr>
        <p:spPr>
          <a:xfrm>
            <a:off x="6651917" y="5122545"/>
            <a:ext cx="9652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-2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1-2 Drug Candidates</a:t>
            </a:r>
          </a:p>
        </p:txBody>
      </p:sp>
      <p:sp>
        <p:nvSpPr>
          <p:cNvPr id="279" name="OTLSHAPE_SLT_8b7d0049336d485eaf7663144aff2bfa_JoinedDate">
            <a:extLst>
              <a:ext uri="{FF2B5EF4-FFF2-40B4-BE49-F238E27FC236}">
                <a16:creationId xmlns:a16="http://schemas.microsoft.com/office/drawing/2014/main" id="{A9682DEA-D719-4F28-BC76-E81CE6A4B449}"/>
              </a:ext>
            </a:extLst>
          </p:cNvPr>
          <p:cNvSpPr txBox="1"/>
          <p:nvPr>
            <p:custDataLst>
              <p:tags r:id="rId92"/>
            </p:custDataLst>
          </p:nvPr>
        </p:nvSpPr>
        <p:spPr>
          <a:xfrm>
            <a:off x="11093507" y="5449951"/>
            <a:ext cx="660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6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2055 - 2068</a:t>
            </a:r>
          </a:p>
        </p:txBody>
      </p:sp>
      <p:sp>
        <p:nvSpPr>
          <p:cNvPr id="282" name="OTLSHAPE_SLT_8b7d0049336d485eaf7663144aff2bfa_Title">
            <a:extLst>
              <a:ext uri="{FF2B5EF4-FFF2-40B4-BE49-F238E27FC236}">
                <a16:creationId xmlns:a16="http://schemas.microsoft.com/office/drawing/2014/main" id="{FF137F77-0CB1-4862-9EEC-8772B7508EBA}"/>
              </a:ext>
            </a:extLst>
          </p:cNvPr>
          <p:cNvSpPr txBox="1"/>
          <p:nvPr>
            <p:custDataLst>
              <p:tags r:id="rId93"/>
            </p:custDataLst>
          </p:nvPr>
        </p:nvSpPr>
        <p:spPr>
          <a:xfrm>
            <a:off x="9527970" y="5465445"/>
            <a:ext cx="3175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 Drug</a:t>
            </a:r>
          </a:p>
        </p:txBody>
      </p:sp>
      <p:sp>
        <p:nvSpPr>
          <p:cNvPr id="312" name="OTLSHAPE_SLM_71d9086dc5e44a70a84c69463ee8e943_Title">
            <a:extLst>
              <a:ext uri="{FF2B5EF4-FFF2-40B4-BE49-F238E27FC236}">
                <a16:creationId xmlns:a16="http://schemas.microsoft.com/office/drawing/2014/main" id="{F81C1288-1491-4B7A-8CFA-67B387C938A3}"/>
              </a:ext>
            </a:extLst>
          </p:cNvPr>
          <p:cNvSpPr txBox="1"/>
          <p:nvPr>
            <p:custDataLst>
              <p:tags r:id="rId94"/>
            </p:custDataLst>
          </p:nvPr>
        </p:nvSpPr>
        <p:spPr>
          <a:xfrm>
            <a:off x="2440455" y="5814610"/>
            <a:ext cx="901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Phase 1 Review</a:t>
            </a:r>
          </a:p>
        </p:txBody>
      </p:sp>
      <p:sp>
        <p:nvSpPr>
          <p:cNvPr id="313" name="OTLSHAPE_SLM_71d9086dc5e44a70a84c69463ee8e943_Date">
            <a:extLst>
              <a:ext uri="{FF2B5EF4-FFF2-40B4-BE49-F238E27FC236}">
                <a16:creationId xmlns:a16="http://schemas.microsoft.com/office/drawing/2014/main" id="{EED66A90-52F1-44AD-B024-CB930A38A127}"/>
              </a:ext>
            </a:extLst>
          </p:cNvPr>
          <p:cNvSpPr txBox="1"/>
          <p:nvPr>
            <p:custDataLst>
              <p:tags r:id="rId95"/>
            </p:custDataLst>
          </p:nvPr>
        </p:nvSpPr>
        <p:spPr>
          <a:xfrm>
            <a:off x="2915604" y="5985129"/>
            <a:ext cx="4445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normalizeH="0" baseline="0" noProof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Apr 2033</a:t>
            </a:r>
          </a:p>
        </p:txBody>
      </p:sp>
      <p:sp>
        <p:nvSpPr>
          <p:cNvPr id="315" name="OTLSHAPE_SLM_06ecb0b095984adaa914cae6491507e8_Title">
            <a:extLst>
              <a:ext uri="{FF2B5EF4-FFF2-40B4-BE49-F238E27FC236}">
                <a16:creationId xmlns:a16="http://schemas.microsoft.com/office/drawing/2014/main" id="{7CB24B3F-0F1F-4948-9AFA-0BFEB42639E2}"/>
              </a:ext>
            </a:extLst>
          </p:cNvPr>
          <p:cNvSpPr txBox="1"/>
          <p:nvPr>
            <p:custDataLst>
              <p:tags r:id="rId96"/>
            </p:custDataLst>
          </p:nvPr>
        </p:nvSpPr>
        <p:spPr>
          <a:xfrm>
            <a:off x="4956707" y="5814610"/>
            <a:ext cx="901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Phase 2 Review</a:t>
            </a:r>
          </a:p>
        </p:txBody>
      </p:sp>
      <p:sp>
        <p:nvSpPr>
          <p:cNvPr id="316" name="OTLSHAPE_SLM_06ecb0b095984adaa914cae6491507e8_Date">
            <a:extLst>
              <a:ext uri="{FF2B5EF4-FFF2-40B4-BE49-F238E27FC236}">
                <a16:creationId xmlns:a16="http://schemas.microsoft.com/office/drawing/2014/main" id="{B1925516-2E48-4EF2-9174-6A4E5E4ED866}"/>
              </a:ext>
            </a:extLst>
          </p:cNvPr>
          <p:cNvSpPr txBox="1"/>
          <p:nvPr>
            <p:custDataLst>
              <p:tags r:id="rId97"/>
            </p:custDataLst>
          </p:nvPr>
        </p:nvSpPr>
        <p:spPr>
          <a:xfrm>
            <a:off x="5412722" y="5985129"/>
            <a:ext cx="4445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normalizeH="0" baseline="0" noProof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Nov 2044</a:t>
            </a:r>
          </a:p>
        </p:txBody>
      </p:sp>
      <p:sp>
        <p:nvSpPr>
          <p:cNvPr id="318" name="OTLSHAPE_SLM_06a298d2253e4378b10799ccdde10720_Title">
            <a:extLst>
              <a:ext uri="{FF2B5EF4-FFF2-40B4-BE49-F238E27FC236}">
                <a16:creationId xmlns:a16="http://schemas.microsoft.com/office/drawing/2014/main" id="{B57F318F-1BB8-40A5-9E1D-A95DFA8A9FBA}"/>
              </a:ext>
            </a:extLst>
          </p:cNvPr>
          <p:cNvSpPr txBox="1"/>
          <p:nvPr>
            <p:custDataLst>
              <p:tags r:id="rId98"/>
            </p:custDataLst>
          </p:nvPr>
        </p:nvSpPr>
        <p:spPr>
          <a:xfrm>
            <a:off x="7382230" y="5814610"/>
            <a:ext cx="901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Phase 3 Review</a:t>
            </a:r>
          </a:p>
        </p:txBody>
      </p:sp>
      <p:sp>
        <p:nvSpPr>
          <p:cNvPr id="319" name="OTLSHAPE_SLM_06a298d2253e4378b10799ccdde10720_Date">
            <a:extLst>
              <a:ext uri="{FF2B5EF4-FFF2-40B4-BE49-F238E27FC236}">
                <a16:creationId xmlns:a16="http://schemas.microsoft.com/office/drawing/2014/main" id="{31E636AD-F986-47F2-A000-F2C3212E49AA}"/>
              </a:ext>
            </a:extLst>
          </p:cNvPr>
          <p:cNvSpPr txBox="1"/>
          <p:nvPr>
            <p:custDataLst>
              <p:tags r:id="rId99"/>
            </p:custDataLst>
          </p:nvPr>
        </p:nvSpPr>
        <p:spPr>
          <a:xfrm>
            <a:off x="7872154" y="5985129"/>
            <a:ext cx="4191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normalizeH="0" baseline="0" noProof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Jan 2056</a:t>
            </a:r>
          </a:p>
        </p:txBody>
      </p:sp>
      <p:sp>
        <p:nvSpPr>
          <p:cNvPr id="22" name="OTLSHAPE_TB_00000000000000000000000000000000_TimescaleInterval10">
            <a:extLst>
              <a:ext uri="{FF2B5EF4-FFF2-40B4-BE49-F238E27FC236}">
                <a16:creationId xmlns:a16="http://schemas.microsoft.com/office/drawing/2014/main" id="{1BA07E6E-C8D1-BA56-DF0A-0CF9705F7D8B}"/>
              </a:ext>
            </a:extLst>
          </p:cNvPr>
          <p:cNvSpPr txBox="1"/>
          <p:nvPr>
            <p:custDataLst>
              <p:tags r:id="rId100"/>
            </p:custDataLst>
          </p:nvPr>
        </p:nvSpPr>
        <p:spPr>
          <a:xfrm>
            <a:off x="9150096" y="2129663"/>
            <a:ext cx="369332" cy="236474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spc="-34" dirty="0">
                <a:solidFill>
                  <a:schemeClr val="lt1"/>
                </a:solidFill>
                <a:latin typeface="Segoe UI" panose="020B0502040204020203" pitchFamily="34" charset="0"/>
              </a:rPr>
              <a:t>2059</a:t>
            </a:r>
          </a:p>
        </p:txBody>
      </p:sp>
      <p:sp>
        <p:nvSpPr>
          <p:cNvPr id="25" name="OTLSHAPE_TB_00000000000000000000000000000000_TimescaleInterval11">
            <a:extLst>
              <a:ext uri="{FF2B5EF4-FFF2-40B4-BE49-F238E27FC236}">
                <a16:creationId xmlns:a16="http://schemas.microsoft.com/office/drawing/2014/main" id="{2299159F-9A54-20DD-0027-5AC45D5A73E8}"/>
              </a:ext>
            </a:extLst>
          </p:cNvPr>
          <p:cNvSpPr txBox="1"/>
          <p:nvPr>
            <p:custDataLst>
              <p:tags r:id="rId101"/>
            </p:custDataLst>
          </p:nvPr>
        </p:nvSpPr>
        <p:spPr>
          <a:xfrm>
            <a:off x="10019171" y="2129663"/>
            <a:ext cx="369332" cy="236474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spc="-34">
                <a:solidFill>
                  <a:schemeClr val="lt1"/>
                </a:solidFill>
                <a:latin typeface="Segoe UI" panose="020B0502040204020203" pitchFamily="34" charset="0"/>
              </a:rPr>
              <a:t>2063</a:t>
            </a:r>
          </a:p>
        </p:txBody>
      </p:sp>
      <p:sp>
        <p:nvSpPr>
          <p:cNvPr id="30" name="OTLSHAPE_TB_00000000000000000000000000000000_TimescaleInterval12">
            <a:extLst>
              <a:ext uri="{FF2B5EF4-FFF2-40B4-BE49-F238E27FC236}">
                <a16:creationId xmlns:a16="http://schemas.microsoft.com/office/drawing/2014/main" id="{C59AFFB6-32F7-D9FC-A048-D8A653F5E504}"/>
              </a:ext>
            </a:extLst>
          </p:cNvPr>
          <p:cNvSpPr txBox="1"/>
          <p:nvPr>
            <p:custDataLst>
              <p:tags r:id="rId102"/>
            </p:custDataLst>
          </p:nvPr>
        </p:nvSpPr>
        <p:spPr>
          <a:xfrm>
            <a:off x="10888246" y="2129663"/>
            <a:ext cx="369332" cy="236474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spc="-34">
                <a:solidFill>
                  <a:schemeClr val="lt1"/>
                </a:solidFill>
                <a:latin typeface="Segoe UI" panose="020B0502040204020203" pitchFamily="34" charset="0"/>
              </a:rPr>
              <a:t>2067</a:t>
            </a:r>
          </a:p>
        </p:txBody>
      </p:sp>
      <p:sp>
        <p:nvSpPr>
          <p:cNvPr id="46" name="OTLSHAPE_SLT_4f6e1e88539547538d0e74c8cac93c3e_TextPercentage" hidden="1">
            <a:extLst>
              <a:ext uri="{FF2B5EF4-FFF2-40B4-BE49-F238E27FC236}">
                <a16:creationId xmlns:a16="http://schemas.microsoft.com/office/drawing/2014/main" id="{D0B1FCBC-6C7F-5B88-7361-15DE24F77E49}"/>
              </a:ext>
            </a:extLst>
          </p:cNvPr>
          <p:cNvSpPr txBox="1"/>
          <p:nvPr>
            <p:custDataLst>
              <p:tags r:id="rId103"/>
            </p:custDataLst>
          </p:nvPr>
        </p:nvSpPr>
        <p:spPr>
          <a:xfrm>
            <a:off x="12700" y="12700"/>
            <a:ext cx="177800" cy="1397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rgbClr val="BFBFBF"/>
                </a:solidFill>
                <a:latin typeface="Arial" panose="020B0604020202020204" pitchFamily="34" charset="0"/>
              </a:rPr>
              <a:t>0%</a:t>
            </a:r>
          </a:p>
        </p:txBody>
      </p:sp>
      <p:sp>
        <p:nvSpPr>
          <p:cNvPr id="47" name="OTLSHAPE_SLT_4f6e1e88539547538d0e74c8cac93c3e_JoinedDate" hidden="1">
            <a:extLst>
              <a:ext uri="{FF2B5EF4-FFF2-40B4-BE49-F238E27FC236}">
                <a16:creationId xmlns:a16="http://schemas.microsoft.com/office/drawing/2014/main" id="{745C8ED8-8938-EBDB-90A0-F70BC3001947}"/>
              </a:ext>
            </a:extLst>
          </p:cNvPr>
          <p:cNvSpPr txBox="1"/>
          <p:nvPr>
            <p:custDataLst>
              <p:tags r:id="rId104"/>
            </p:custDataLst>
          </p:nvPr>
        </p:nvSpPr>
        <p:spPr>
          <a:xfrm>
            <a:off x="12700" y="-472048"/>
            <a:ext cx="622300" cy="1397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rgbClr val="A5A5A5"/>
                </a:solidFill>
                <a:latin typeface="Arial" panose="020B0604020202020204" pitchFamily="34" charset="0"/>
              </a:rPr>
              <a:t>2023 - 2027</a:t>
            </a:r>
          </a:p>
        </p:txBody>
      </p:sp>
      <p:sp>
        <p:nvSpPr>
          <p:cNvPr id="48" name="OTLSHAPE_SLT_4f6e1e88539547538d0e74c8cac93c3e_StartDate" hidden="1">
            <a:extLst>
              <a:ext uri="{FF2B5EF4-FFF2-40B4-BE49-F238E27FC236}">
                <a16:creationId xmlns:a16="http://schemas.microsoft.com/office/drawing/2014/main" id="{FE51528C-433A-8C18-2DD3-22B87C57EB60}"/>
              </a:ext>
            </a:extLst>
          </p:cNvPr>
          <p:cNvSpPr txBox="1"/>
          <p:nvPr>
            <p:custDataLst>
              <p:tags r:id="rId105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900">
              <a:solidFill>
                <a:srgbClr val="A5A5A5"/>
              </a:solidFill>
              <a:latin typeface="Arial" panose="020B0604020202020204" pitchFamily="34" charset="0"/>
            </a:endParaRPr>
          </a:p>
        </p:txBody>
      </p:sp>
      <p:sp>
        <p:nvSpPr>
          <p:cNvPr id="49" name="OTLSHAPE_SLT_4f6e1e88539547538d0e74c8cac93c3e_EndDate" hidden="1">
            <a:extLst>
              <a:ext uri="{FF2B5EF4-FFF2-40B4-BE49-F238E27FC236}">
                <a16:creationId xmlns:a16="http://schemas.microsoft.com/office/drawing/2014/main" id="{4BCC39DE-4AEA-898C-4F4A-007B8EB2A982}"/>
              </a:ext>
            </a:extLst>
          </p:cNvPr>
          <p:cNvSpPr txBox="1"/>
          <p:nvPr>
            <p:custDataLst>
              <p:tags r:id="rId106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900">
              <a:solidFill>
                <a:srgbClr val="A5A5A5"/>
              </a:solidFill>
              <a:latin typeface="Arial" panose="020B0604020202020204" pitchFamily="34" charset="0"/>
            </a:endParaRPr>
          </a:p>
        </p:txBody>
      </p:sp>
      <p:sp>
        <p:nvSpPr>
          <p:cNvPr id="51" name="OTLSHAPE_SLT_cf87580900b54aed87b343650d8fee08_TextPercentage" hidden="1">
            <a:extLst>
              <a:ext uri="{FF2B5EF4-FFF2-40B4-BE49-F238E27FC236}">
                <a16:creationId xmlns:a16="http://schemas.microsoft.com/office/drawing/2014/main" id="{36156CDA-2850-232C-9412-95DAA06094F2}"/>
              </a:ext>
            </a:extLst>
          </p:cNvPr>
          <p:cNvSpPr txBox="1"/>
          <p:nvPr>
            <p:custDataLst>
              <p:tags r:id="rId107"/>
            </p:custDataLst>
          </p:nvPr>
        </p:nvSpPr>
        <p:spPr>
          <a:xfrm>
            <a:off x="12700" y="12700"/>
            <a:ext cx="177800" cy="1397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rgbClr val="BFBFBF"/>
                </a:solidFill>
                <a:latin typeface="Arial" panose="020B0604020202020204" pitchFamily="34" charset="0"/>
              </a:rPr>
              <a:t>0%</a:t>
            </a:r>
          </a:p>
        </p:txBody>
      </p:sp>
      <p:sp>
        <p:nvSpPr>
          <p:cNvPr id="52" name="OTLSHAPE_SLT_cf87580900b54aed87b343650d8fee08_JoinedDate" hidden="1">
            <a:extLst>
              <a:ext uri="{FF2B5EF4-FFF2-40B4-BE49-F238E27FC236}">
                <a16:creationId xmlns:a16="http://schemas.microsoft.com/office/drawing/2014/main" id="{71B5D3BD-2617-EEE4-0504-9F2B0620C759}"/>
              </a:ext>
            </a:extLst>
          </p:cNvPr>
          <p:cNvSpPr txBox="1"/>
          <p:nvPr>
            <p:custDataLst>
              <p:tags r:id="rId108"/>
            </p:custDataLst>
          </p:nvPr>
        </p:nvSpPr>
        <p:spPr>
          <a:xfrm>
            <a:off x="12700" y="-472048"/>
            <a:ext cx="622300" cy="1397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rgbClr val="A5A5A5"/>
                </a:solidFill>
                <a:latin typeface="Arial" panose="020B0604020202020204" pitchFamily="34" charset="0"/>
              </a:rPr>
              <a:t>2027 - 2033</a:t>
            </a:r>
          </a:p>
        </p:txBody>
      </p:sp>
      <p:sp>
        <p:nvSpPr>
          <p:cNvPr id="53" name="OTLSHAPE_SLT_cf87580900b54aed87b343650d8fee08_StartDate" hidden="1">
            <a:extLst>
              <a:ext uri="{FF2B5EF4-FFF2-40B4-BE49-F238E27FC236}">
                <a16:creationId xmlns:a16="http://schemas.microsoft.com/office/drawing/2014/main" id="{83A72CCD-A0BC-BAEB-6986-17C86D530A62}"/>
              </a:ext>
            </a:extLst>
          </p:cNvPr>
          <p:cNvSpPr txBox="1"/>
          <p:nvPr>
            <p:custDataLst>
              <p:tags r:id="rId109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900">
              <a:solidFill>
                <a:srgbClr val="A5A5A5"/>
              </a:solidFill>
              <a:latin typeface="Arial" panose="020B0604020202020204" pitchFamily="34" charset="0"/>
            </a:endParaRPr>
          </a:p>
        </p:txBody>
      </p:sp>
      <p:sp>
        <p:nvSpPr>
          <p:cNvPr id="54" name="OTLSHAPE_SLT_cf87580900b54aed87b343650d8fee08_EndDate" hidden="1">
            <a:extLst>
              <a:ext uri="{FF2B5EF4-FFF2-40B4-BE49-F238E27FC236}">
                <a16:creationId xmlns:a16="http://schemas.microsoft.com/office/drawing/2014/main" id="{6FFC7172-7942-3A01-CD25-09A48ADA5AFB}"/>
              </a:ext>
            </a:extLst>
          </p:cNvPr>
          <p:cNvSpPr txBox="1"/>
          <p:nvPr>
            <p:custDataLst>
              <p:tags r:id="rId110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900">
              <a:solidFill>
                <a:srgbClr val="A5A5A5"/>
              </a:solidFill>
              <a:latin typeface="Arial" panose="020B0604020202020204" pitchFamily="34" charset="0"/>
            </a:endParaRPr>
          </a:p>
        </p:txBody>
      </p:sp>
      <p:sp>
        <p:nvSpPr>
          <p:cNvPr id="56" name="OTLSHAPE_SLT_f00b46f2fe6c48e6bff1e532280ef299_TextPercentage" hidden="1">
            <a:extLst>
              <a:ext uri="{FF2B5EF4-FFF2-40B4-BE49-F238E27FC236}">
                <a16:creationId xmlns:a16="http://schemas.microsoft.com/office/drawing/2014/main" id="{E2829201-838B-51B8-8751-D8738406AFFB}"/>
              </a:ext>
            </a:extLst>
          </p:cNvPr>
          <p:cNvSpPr txBox="1"/>
          <p:nvPr>
            <p:custDataLst>
              <p:tags r:id="rId111"/>
            </p:custDataLst>
          </p:nvPr>
        </p:nvSpPr>
        <p:spPr>
          <a:xfrm>
            <a:off x="12700" y="12700"/>
            <a:ext cx="177800" cy="1397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rgbClr val="BFBFBF"/>
                </a:solidFill>
                <a:latin typeface="Arial" panose="020B0604020202020204" pitchFamily="34" charset="0"/>
              </a:rPr>
              <a:t>0%</a:t>
            </a:r>
          </a:p>
        </p:txBody>
      </p:sp>
      <p:sp>
        <p:nvSpPr>
          <p:cNvPr id="57" name="OTLSHAPE_SLT_f00b46f2fe6c48e6bff1e532280ef299_JoinedDate" hidden="1">
            <a:extLst>
              <a:ext uri="{FF2B5EF4-FFF2-40B4-BE49-F238E27FC236}">
                <a16:creationId xmlns:a16="http://schemas.microsoft.com/office/drawing/2014/main" id="{F3A7B4F2-11A4-2398-054D-A36F039CDF89}"/>
              </a:ext>
            </a:extLst>
          </p:cNvPr>
          <p:cNvSpPr txBox="1"/>
          <p:nvPr>
            <p:custDataLst>
              <p:tags r:id="rId112"/>
            </p:custDataLst>
          </p:nvPr>
        </p:nvSpPr>
        <p:spPr>
          <a:xfrm>
            <a:off x="12700" y="-472048"/>
            <a:ext cx="622300" cy="1397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rgbClr val="A5A5A5"/>
                </a:solidFill>
                <a:latin typeface="Arial" panose="020B0604020202020204" pitchFamily="34" charset="0"/>
              </a:rPr>
              <a:t>2033 - 2050</a:t>
            </a:r>
          </a:p>
        </p:txBody>
      </p:sp>
      <p:sp>
        <p:nvSpPr>
          <p:cNvPr id="58" name="OTLSHAPE_SLT_f00b46f2fe6c48e6bff1e532280ef299_StartDate" hidden="1">
            <a:extLst>
              <a:ext uri="{FF2B5EF4-FFF2-40B4-BE49-F238E27FC236}">
                <a16:creationId xmlns:a16="http://schemas.microsoft.com/office/drawing/2014/main" id="{02B64E9D-C234-2AA4-9742-356536736043}"/>
              </a:ext>
            </a:extLst>
          </p:cNvPr>
          <p:cNvSpPr txBox="1"/>
          <p:nvPr>
            <p:custDataLst>
              <p:tags r:id="rId113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900">
              <a:solidFill>
                <a:srgbClr val="A5A5A5"/>
              </a:solidFill>
              <a:latin typeface="Arial" panose="020B0604020202020204" pitchFamily="34" charset="0"/>
            </a:endParaRPr>
          </a:p>
        </p:txBody>
      </p:sp>
      <p:sp>
        <p:nvSpPr>
          <p:cNvPr id="59" name="OTLSHAPE_SLT_f00b46f2fe6c48e6bff1e532280ef299_EndDate" hidden="1">
            <a:extLst>
              <a:ext uri="{FF2B5EF4-FFF2-40B4-BE49-F238E27FC236}">
                <a16:creationId xmlns:a16="http://schemas.microsoft.com/office/drawing/2014/main" id="{D3FAA468-6B27-6692-F0D8-8CC97BAA1324}"/>
              </a:ext>
            </a:extLst>
          </p:cNvPr>
          <p:cNvSpPr txBox="1"/>
          <p:nvPr>
            <p:custDataLst>
              <p:tags r:id="rId114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900">
              <a:solidFill>
                <a:srgbClr val="A5A5A5"/>
              </a:solidFill>
              <a:latin typeface="Arial" panose="020B0604020202020204" pitchFamily="34" charset="0"/>
            </a:endParaRPr>
          </a:p>
        </p:txBody>
      </p:sp>
      <p:sp>
        <p:nvSpPr>
          <p:cNvPr id="61" name="OTLSHAPE_SLT_6fa906c89e964ebfadfdc98c7236ed0f_TextPercentage" hidden="1">
            <a:extLst>
              <a:ext uri="{FF2B5EF4-FFF2-40B4-BE49-F238E27FC236}">
                <a16:creationId xmlns:a16="http://schemas.microsoft.com/office/drawing/2014/main" id="{8EC846C4-4072-A8EF-98C9-804D14DF3993}"/>
              </a:ext>
            </a:extLst>
          </p:cNvPr>
          <p:cNvSpPr txBox="1"/>
          <p:nvPr>
            <p:custDataLst>
              <p:tags r:id="rId115"/>
            </p:custDataLst>
          </p:nvPr>
        </p:nvSpPr>
        <p:spPr>
          <a:xfrm>
            <a:off x="12700" y="12700"/>
            <a:ext cx="177800" cy="1397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rgbClr val="BFBFBF"/>
                </a:solidFill>
                <a:latin typeface="Arial" panose="020B0604020202020204" pitchFamily="34" charset="0"/>
              </a:rPr>
              <a:t>0%</a:t>
            </a:r>
          </a:p>
        </p:txBody>
      </p:sp>
      <p:sp>
        <p:nvSpPr>
          <p:cNvPr id="62" name="OTLSHAPE_SLT_6fa906c89e964ebfadfdc98c7236ed0f_JoinedDate" hidden="1">
            <a:extLst>
              <a:ext uri="{FF2B5EF4-FFF2-40B4-BE49-F238E27FC236}">
                <a16:creationId xmlns:a16="http://schemas.microsoft.com/office/drawing/2014/main" id="{7FB981DF-60FD-3C6F-184F-E8FBC2FB710D}"/>
              </a:ext>
            </a:extLst>
          </p:cNvPr>
          <p:cNvSpPr txBox="1"/>
          <p:nvPr>
            <p:custDataLst>
              <p:tags r:id="rId116"/>
            </p:custDataLst>
          </p:nvPr>
        </p:nvSpPr>
        <p:spPr>
          <a:xfrm>
            <a:off x="12700" y="-472048"/>
            <a:ext cx="622300" cy="1397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rgbClr val="A5A5A5"/>
                </a:solidFill>
                <a:latin typeface="Arial" panose="020B0604020202020204" pitchFamily="34" charset="0"/>
              </a:rPr>
              <a:t>2050 - 2066</a:t>
            </a:r>
          </a:p>
        </p:txBody>
      </p:sp>
      <p:sp>
        <p:nvSpPr>
          <p:cNvPr id="63" name="OTLSHAPE_SLT_6fa906c89e964ebfadfdc98c7236ed0f_StartDate" hidden="1">
            <a:extLst>
              <a:ext uri="{FF2B5EF4-FFF2-40B4-BE49-F238E27FC236}">
                <a16:creationId xmlns:a16="http://schemas.microsoft.com/office/drawing/2014/main" id="{572781CC-1A25-5673-D138-23A1C6658914}"/>
              </a:ext>
            </a:extLst>
          </p:cNvPr>
          <p:cNvSpPr txBox="1"/>
          <p:nvPr>
            <p:custDataLst>
              <p:tags r:id="rId117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900">
              <a:solidFill>
                <a:srgbClr val="A5A5A5"/>
              </a:solidFill>
              <a:latin typeface="Arial" panose="020B0604020202020204" pitchFamily="34" charset="0"/>
            </a:endParaRPr>
          </a:p>
        </p:txBody>
      </p:sp>
      <p:sp>
        <p:nvSpPr>
          <p:cNvPr id="64" name="OTLSHAPE_SLT_6fa906c89e964ebfadfdc98c7236ed0f_EndDate" hidden="1">
            <a:extLst>
              <a:ext uri="{FF2B5EF4-FFF2-40B4-BE49-F238E27FC236}">
                <a16:creationId xmlns:a16="http://schemas.microsoft.com/office/drawing/2014/main" id="{B81F4A87-EEB7-5D2C-448D-CA4537746A8F}"/>
              </a:ext>
            </a:extLst>
          </p:cNvPr>
          <p:cNvSpPr txBox="1"/>
          <p:nvPr>
            <p:custDataLst>
              <p:tags r:id="rId118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900">
              <a:solidFill>
                <a:srgbClr val="A5A5A5"/>
              </a:solidFill>
              <a:latin typeface="Arial" panose="020B0604020202020204" pitchFamily="34" charset="0"/>
            </a:endParaRPr>
          </a:p>
        </p:txBody>
      </p:sp>
      <p:sp>
        <p:nvSpPr>
          <p:cNvPr id="66" name="OTLSHAPE_SLT_b6f70af509e040a98c8ee92cf004d690_TextPercentage" hidden="1">
            <a:extLst>
              <a:ext uri="{FF2B5EF4-FFF2-40B4-BE49-F238E27FC236}">
                <a16:creationId xmlns:a16="http://schemas.microsoft.com/office/drawing/2014/main" id="{253A40CE-DD59-AE5C-386E-A0F45DC7B191}"/>
              </a:ext>
            </a:extLst>
          </p:cNvPr>
          <p:cNvSpPr txBox="1"/>
          <p:nvPr>
            <p:custDataLst>
              <p:tags r:id="rId119"/>
            </p:custDataLst>
          </p:nvPr>
        </p:nvSpPr>
        <p:spPr>
          <a:xfrm>
            <a:off x="12700" y="12700"/>
            <a:ext cx="177800" cy="1397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rgbClr val="BFBFBF"/>
                </a:solidFill>
                <a:latin typeface="Arial" panose="020B0604020202020204" pitchFamily="34" charset="0"/>
              </a:rPr>
              <a:t>0%</a:t>
            </a:r>
          </a:p>
        </p:txBody>
      </p:sp>
      <p:sp>
        <p:nvSpPr>
          <p:cNvPr id="67" name="OTLSHAPE_SLT_b6f70af509e040a98c8ee92cf004d690_JoinedDate" hidden="1">
            <a:extLst>
              <a:ext uri="{FF2B5EF4-FFF2-40B4-BE49-F238E27FC236}">
                <a16:creationId xmlns:a16="http://schemas.microsoft.com/office/drawing/2014/main" id="{563E73EC-D3F8-A009-12E5-A7494C67803A}"/>
              </a:ext>
            </a:extLst>
          </p:cNvPr>
          <p:cNvSpPr txBox="1"/>
          <p:nvPr>
            <p:custDataLst>
              <p:tags r:id="rId120"/>
            </p:custDataLst>
          </p:nvPr>
        </p:nvSpPr>
        <p:spPr>
          <a:xfrm>
            <a:off x="12700" y="-887546"/>
            <a:ext cx="1054100" cy="1397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rgbClr val="A5A5A5"/>
                </a:solidFill>
                <a:latin typeface="Arial" panose="020B0604020202020204" pitchFamily="34" charset="0"/>
              </a:rPr>
              <a:t>Jan 2066 - Apr 2069</a:t>
            </a:r>
          </a:p>
        </p:txBody>
      </p:sp>
      <p:sp>
        <p:nvSpPr>
          <p:cNvPr id="68" name="OTLSHAPE_SLT_b6f70af509e040a98c8ee92cf004d690_StartDate" hidden="1">
            <a:extLst>
              <a:ext uri="{FF2B5EF4-FFF2-40B4-BE49-F238E27FC236}">
                <a16:creationId xmlns:a16="http://schemas.microsoft.com/office/drawing/2014/main" id="{E9FB683D-26F8-27FE-9BE9-56FE71B774DA}"/>
              </a:ext>
            </a:extLst>
          </p:cNvPr>
          <p:cNvSpPr txBox="1"/>
          <p:nvPr>
            <p:custDataLst>
              <p:tags r:id="rId121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900">
              <a:solidFill>
                <a:srgbClr val="A5A5A5"/>
              </a:solidFill>
              <a:latin typeface="Arial" panose="020B0604020202020204" pitchFamily="34" charset="0"/>
            </a:endParaRPr>
          </a:p>
        </p:txBody>
      </p:sp>
      <p:sp>
        <p:nvSpPr>
          <p:cNvPr id="69" name="OTLSHAPE_SLT_b6f70af509e040a98c8ee92cf004d690_EndDate" hidden="1">
            <a:extLst>
              <a:ext uri="{FF2B5EF4-FFF2-40B4-BE49-F238E27FC236}">
                <a16:creationId xmlns:a16="http://schemas.microsoft.com/office/drawing/2014/main" id="{1EE0FC2B-1E8F-2EF4-83A4-08874AA3ED56}"/>
              </a:ext>
            </a:extLst>
          </p:cNvPr>
          <p:cNvSpPr txBox="1"/>
          <p:nvPr>
            <p:custDataLst>
              <p:tags r:id="rId122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900">
              <a:solidFill>
                <a:srgbClr val="A5A5A5"/>
              </a:solidFill>
              <a:latin typeface="Arial" panose="020B0604020202020204" pitchFamily="34" charset="0"/>
            </a:endParaRPr>
          </a:p>
        </p:txBody>
      </p:sp>
      <p:sp>
        <p:nvSpPr>
          <p:cNvPr id="77" name="OTLSHAPE_SLT_b32a491feea9449a9529e1d03aaf5561_Duration" hidden="1">
            <a:extLst>
              <a:ext uri="{FF2B5EF4-FFF2-40B4-BE49-F238E27FC236}">
                <a16:creationId xmlns:a16="http://schemas.microsoft.com/office/drawing/2014/main" id="{CDAED3E6-FFA5-B1A4-C62E-ECC63D194E8A}"/>
              </a:ext>
            </a:extLst>
          </p:cNvPr>
          <p:cNvSpPr txBox="1"/>
          <p:nvPr>
            <p:custDataLst>
              <p:tags r:id="rId123"/>
            </p:custDataLst>
          </p:nvPr>
        </p:nvSpPr>
        <p:spPr>
          <a:xfrm>
            <a:off x="12700" y="-402798"/>
            <a:ext cx="444500" cy="1397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b="1">
                <a:solidFill>
                  <a:srgbClr val="DFDFDF"/>
                </a:solidFill>
                <a:latin typeface="Corbel" panose="020B0503020204020204" pitchFamily="34" charset="0"/>
              </a:rPr>
              <a:t>4.5 years</a:t>
            </a:r>
          </a:p>
        </p:txBody>
      </p:sp>
      <p:sp>
        <p:nvSpPr>
          <p:cNvPr id="78" name="OTLSHAPE_SLT_b32a491feea9449a9529e1d03aaf5561_TextPercentage" hidden="1">
            <a:extLst>
              <a:ext uri="{FF2B5EF4-FFF2-40B4-BE49-F238E27FC236}">
                <a16:creationId xmlns:a16="http://schemas.microsoft.com/office/drawing/2014/main" id="{48717C1A-B1BD-AB84-BDB6-F3E4A81D155A}"/>
              </a:ext>
            </a:extLst>
          </p:cNvPr>
          <p:cNvSpPr txBox="1"/>
          <p:nvPr>
            <p:custDataLst>
              <p:tags r:id="rId124"/>
            </p:custDataLst>
          </p:nvPr>
        </p:nvSpPr>
        <p:spPr>
          <a:xfrm>
            <a:off x="12700" y="12700"/>
            <a:ext cx="177800" cy="1397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rgbClr val="BFBFBF"/>
                </a:solidFill>
                <a:latin typeface="Arial" panose="020B0604020202020204" pitchFamily="34" charset="0"/>
              </a:rPr>
              <a:t>0%</a:t>
            </a:r>
          </a:p>
        </p:txBody>
      </p:sp>
      <p:sp>
        <p:nvSpPr>
          <p:cNvPr id="79" name="OTLSHAPE_SLT_b32a491feea9449a9529e1d03aaf5561_StartDate" hidden="1">
            <a:extLst>
              <a:ext uri="{FF2B5EF4-FFF2-40B4-BE49-F238E27FC236}">
                <a16:creationId xmlns:a16="http://schemas.microsoft.com/office/drawing/2014/main" id="{182240EE-7DFC-D972-FF07-D65B29713746}"/>
              </a:ext>
            </a:extLst>
          </p:cNvPr>
          <p:cNvSpPr txBox="1"/>
          <p:nvPr>
            <p:custDataLst>
              <p:tags r:id="rId125"/>
            </p:custDataLst>
          </p:nvPr>
        </p:nvSpPr>
        <p:spPr>
          <a:xfrm>
            <a:off x="12700" y="6656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100">
              <a:solidFill>
                <a:srgbClr val="737373"/>
              </a:solidFill>
              <a:latin typeface="Corbel" panose="020B0503020204020204" pitchFamily="34" charset="0"/>
            </a:endParaRPr>
          </a:p>
        </p:txBody>
      </p:sp>
      <p:sp>
        <p:nvSpPr>
          <p:cNvPr id="80" name="OTLSHAPE_SLT_b32a491feea9449a9529e1d03aaf5561_EndDate" hidden="1">
            <a:extLst>
              <a:ext uri="{FF2B5EF4-FFF2-40B4-BE49-F238E27FC236}">
                <a16:creationId xmlns:a16="http://schemas.microsoft.com/office/drawing/2014/main" id="{0E50FF11-2F8B-D963-1935-46D4EA243D6B}"/>
              </a:ext>
            </a:extLst>
          </p:cNvPr>
          <p:cNvSpPr txBox="1"/>
          <p:nvPr>
            <p:custDataLst>
              <p:tags r:id="rId126"/>
            </p:custDataLst>
          </p:nvPr>
        </p:nvSpPr>
        <p:spPr>
          <a:xfrm>
            <a:off x="12700" y="6656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100">
              <a:solidFill>
                <a:srgbClr val="737373"/>
              </a:solidFill>
              <a:latin typeface="Corbel" panose="020B0503020204020204" pitchFamily="34" charset="0"/>
            </a:endParaRPr>
          </a:p>
        </p:txBody>
      </p:sp>
      <p:sp>
        <p:nvSpPr>
          <p:cNvPr id="84" name="OTLSHAPE_SLT_16e4f6ce5b4c43ab9e960c57011c2a9d_Duration" hidden="1">
            <a:extLst>
              <a:ext uri="{FF2B5EF4-FFF2-40B4-BE49-F238E27FC236}">
                <a16:creationId xmlns:a16="http://schemas.microsoft.com/office/drawing/2014/main" id="{BEF60E6C-9C9A-F737-D0B0-888E57C8E829}"/>
              </a:ext>
            </a:extLst>
          </p:cNvPr>
          <p:cNvSpPr txBox="1"/>
          <p:nvPr>
            <p:custDataLst>
              <p:tags r:id="rId127"/>
            </p:custDataLst>
          </p:nvPr>
        </p:nvSpPr>
        <p:spPr>
          <a:xfrm>
            <a:off x="12700" y="-402798"/>
            <a:ext cx="444500" cy="1397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b="1">
                <a:solidFill>
                  <a:srgbClr val="DFDFDF"/>
                </a:solidFill>
                <a:latin typeface="Corbel" panose="020B0503020204020204" pitchFamily="34" charset="0"/>
              </a:rPr>
              <a:t>5.5 years</a:t>
            </a:r>
          </a:p>
        </p:txBody>
      </p:sp>
      <p:sp>
        <p:nvSpPr>
          <p:cNvPr id="85" name="OTLSHAPE_SLT_16e4f6ce5b4c43ab9e960c57011c2a9d_TextPercentage" hidden="1">
            <a:extLst>
              <a:ext uri="{FF2B5EF4-FFF2-40B4-BE49-F238E27FC236}">
                <a16:creationId xmlns:a16="http://schemas.microsoft.com/office/drawing/2014/main" id="{A3DE746A-774E-E507-EE44-7A52A4EA21DA}"/>
              </a:ext>
            </a:extLst>
          </p:cNvPr>
          <p:cNvSpPr txBox="1"/>
          <p:nvPr>
            <p:custDataLst>
              <p:tags r:id="rId128"/>
            </p:custDataLst>
          </p:nvPr>
        </p:nvSpPr>
        <p:spPr>
          <a:xfrm>
            <a:off x="12700" y="12700"/>
            <a:ext cx="177800" cy="1397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rgbClr val="BFBFBF"/>
                </a:solidFill>
                <a:latin typeface="Arial" panose="020B0604020202020204" pitchFamily="34" charset="0"/>
              </a:rPr>
              <a:t>0%</a:t>
            </a:r>
          </a:p>
        </p:txBody>
      </p:sp>
      <p:sp>
        <p:nvSpPr>
          <p:cNvPr id="86" name="OTLSHAPE_SLT_16e4f6ce5b4c43ab9e960c57011c2a9d_StartDate" hidden="1">
            <a:extLst>
              <a:ext uri="{FF2B5EF4-FFF2-40B4-BE49-F238E27FC236}">
                <a16:creationId xmlns:a16="http://schemas.microsoft.com/office/drawing/2014/main" id="{1E9C422C-FF03-612C-DD9C-945490B7205D}"/>
              </a:ext>
            </a:extLst>
          </p:cNvPr>
          <p:cNvSpPr txBox="1"/>
          <p:nvPr>
            <p:custDataLst>
              <p:tags r:id="rId129"/>
            </p:custDataLst>
          </p:nvPr>
        </p:nvSpPr>
        <p:spPr>
          <a:xfrm>
            <a:off x="12700" y="6656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100">
              <a:solidFill>
                <a:srgbClr val="737373"/>
              </a:solidFill>
              <a:latin typeface="Corbel" panose="020B0503020204020204" pitchFamily="34" charset="0"/>
            </a:endParaRPr>
          </a:p>
        </p:txBody>
      </p:sp>
      <p:sp>
        <p:nvSpPr>
          <p:cNvPr id="87" name="OTLSHAPE_SLT_16e4f6ce5b4c43ab9e960c57011c2a9d_EndDate" hidden="1">
            <a:extLst>
              <a:ext uri="{FF2B5EF4-FFF2-40B4-BE49-F238E27FC236}">
                <a16:creationId xmlns:a16="http://schemas.microsoft.com/office/drawing/2014/main" id="{256A27DC-4CE7-5ABD-B141-6C164730CC5A}"/>
              </a:ext>
            </a:extLst>
          </p:cNvPr>
          <p:cNvSpPr txBox="1"/>
          <p:nvPr>
            <p:custDataLst>
              <p:tags r:id="rId130"/>
            </p:custDataLst>
          </p:nvPr>
        </p:nvSpPr>
        <p:spPr>
          <a:xfrm>
            <a:off x="12700" y="6656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100">
              <a:solidFill>
                <a:srgbClr val="737373"/>
              </a:solidFill>
              <a:latin typeface="Corbel" panose="020B0503020204020204" pitchFamily="34" charset="0"/>
            </a:endParaRPr>
          </a:p>
        </p:txBody>
      </p:sp>
      <p:sp>
        <p:nvSpPr>
          <p:cNvPr id="92" name="OTLSHAPE_SLT_3f6455b3c21d468a8e84c89e983e4131_Duration" hidden="1">
            <a:extLst>
              <a:ext uri="{FF2B5EF4-FFF2-40B4-BE49-F238E27FC236}">
                <a16:creationId xmlns:a16="http://schemas.microsoft.com/office/drawing/2014/main" id="{C8ABBFB8-9259-B53A-9445-A947CAF110EA}"/>
              </a:ext>
            </a:extLst>
          </p:cNvPr>
          <p:cNvSpPr txBox="1"/>
          <p:nvPr>
            <p:custDataLst>
              <p:tags r:id="rId131"/>
            </p:custDataLst>
          </p:nvPr>
        </p:nvSpPr>
        <p:spPr>
          <a:xfrm>
            <a:off x="12700" y="-264299"/>
            <a:ext cx="355600" cy="1397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b="1">
                <a:solidFill>
                  <a:srgbClr val="DFDFDF"/>
                </a:solidFill>
                <a:latin typeface="Corbel" panose="020B0503020204020204" pitchFamily="34" charset="0"/>
              </a:rPr>
              <a:t>6 years</a:t>
            </a:r>
          </a:p>
        </p:txBody>
      </p:sp>
      <p:sp>
        <p:nvSpPr>
          <p:cNvPr id="93" name="OTLSHAPE_SLT_3f6455b3c21d468a8e84c89e983e4131_TextPercentage" hidden="1">
            <a:extLst>
              <a:ext uri="{FF2B5EF4-FFF2-40B4-BE49-F238E27FC236}">
                <a16:creationId xmlns:a16="http://schemas.microsoft.com/office/drawing/2014/main" id="{3D8FA0D2-ECED-8268-0DBA-E80ED5775380}"/>
              </a:ext>
            </a:extLst>
          </p:cNvPr>
          <p:cNvSpPr txBox="1"/>
          <p:nvPr>
            <p:custDataLst>
              <p:tags r:id="rId132"/>
            </p:custDataLst>
          </p:nvPr>
        </p:nvSpPr>
        <p:spPr>
          <a:xfrm>
            <a:off x="12700" y="12700"/>
            <a:ext cx="177800" cy="1397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rgbClr val="BFBFBF"/>
                </a:solidFill>
                <a:latin typeface="Arial" panose="020B0604020202020204" pitchFamily="34" charset="0"/>
              </a:rPr>
              <a:t>0%</a:t>
            </a:r>
          </a:p>
        </p:txBody>
      </p:sp>
      <p:sp>
        <p:nvSpPr>
          <p:cNvPr id="94" name="OTLSHAPE_SLT_3f6455b3c21d468a8e84c89e983e4131_StartDate" hidden="1">
            <a:extLst>
              <a:ext uri="{FF2B5EF4-FFF2-40B4-BE49-F238E27FC236}">
                <a16:creationId xmlns:a16="http://schemas.microsoft.com/office/drawing/2014/main" id="{9FD4346F-1A18-998E-0564-1EA519B47AE6}"/>
              </a:ext>
            </a:extLst>
          </p:cNvPr>
          <p:cNvSpPr txBox="1"/>
          <p:nvPr>
            <p:custDataLst>
              <p:tags r:id="rId133"/>
            </p:custDataLst>
          </p:nvPr>
        </p:nvSpPr>
        <p:spPr>
          <a:xfrm>
            <a:off x="12700" y="6656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100">
              <a:solidFill>
                <a:srgbClr val="737373"/>
              </a:solidFill>
              <a:latin typeface="Corbel" panose="020B0503020204020204" pitchFamily="34" charset="0"/>
            </a:endParaRPr>
          </a:p>
        </p:txBody>
      </p:sp>
      <p:sp>
        <p:nvSpPr>
          <p:cNvPr id="95" name="OTLSHAPE_SLT_3f6455b3c21d468a8e84c89e983e4131_EndDate" hidden="1">
            <a:extLst>
              <a:ext uri="{FF2B5EF4-FFF2-40B4-BE49-F238E27FC236}">
                <a16:creationId xmlns:a16="http://schemas.microsoft.com/office/drawing/2014/main" id="{44DBB306-A691-555C-29C4-1C86A9067F8C}"/>
              </a:ext>
            </a:extLst>
          </p:cNvPr>
          <p:cNvSpPr txBox="1"/>
          <p:nvPr>
            <p:custDataLst>
              <p:tags r:id="rId134"/>
            </p:custDataLst>
          </p:nvPr>
        </p:nvSpPr>
        <p:spPr>
          <a:xfrm>
            <a:off x="12700" y="6656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100">
              <a:solidFill>
                <a:srgbClr val="737373"/>
              </a:solidFill>
              <a:latin typeface="Corbel" panose="020B0503020204020204" pitchFamily="34" charset="0"/>
            </a:endParaRPr>
          </a:p>
        </p:txBody>
      </p:sp>
      <p:sp>
        <p:nvSpPr>
          <p:cNvPr id="97" name="OTLSHAPE_SLT_a8b394d558ac4a88953e9da11fe9453c_Duration" hidden="1">
            <a:extLst>
              <a:ext uri="{FF2B5EF4-FFF2-40B4-BE49-F238E27FC236}">
                <a16:creationId xmlns:a16="http://schemas.microsoft.com/office/drawing/2014/main" id="{B6488CD4-B4E4-8DB8-B13D-FE2300FE06F2}"/>
              </a:ext>
            </a:extLst>
          </p:cNvPr>
          <p:cNvSpPr txBox="1"/>
          <p:nvPr>
            <p:custDataLst>
              <p:tags r:id="rId135"/>
            </p:custDataLst>
          </p:nvPr>
        </p:nvSpPr>
        <p:spPr>
          <a:xfrm>
            <a:off x="12700" y="-402798"/>
            <a:ext cx="444500" cy="1397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b="1">
                <a:solidFill>
                  <a:srgbClr val="DFDFDF"/>
                </a:solidFill>
                <a:latin typeface="Corbel" panose="020B0503020204020204" pitchFamily="34" charset="0"/>
              </a:rPr>
              <a:t>5.5 years</a:t>
            </a:r>
          </a:p>
        </p:txBody>
      </p:sp>
      <p:sp>
        <p:nvSpPr>
          <p:cNvPr id="98" name="OTLSHAPE_SLT_a8b394d558ac4a88953e9da11fe9453c_TextPercentage" hidden="1">
            <a:extLst>
              <a:ext uri="{FF2B5EF4-FFF2-40B4-BE49-F238E27FC236}">
                <a16:creationId xmlns:a16="http://schemas.microsoft.com/office/drawing/2014/main" id="{41F9E1C7-D475-12B4-CBC7-8B7724452001}"/>
              </a:ext>
            </a:extLst>
          </p:cNvPr>
          <p:cNvSpPr txBox="1"/>
          <p:nvPr>
            <p:custDataLst>
              <p:tags r:id="rId136"/>
            </p:custDataLst>
          </p:nvPr>
        </p:nvSpPr>
        <p:spPr>
          <a:xfrm>
            <a:off x="12700" y="12700"/>
            <a:ext cx="177800" cy="1397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rgbClr val="BFBFBF"/>
                </a:solidFill>
                <a:latin typeface="Arial" panose="020B0604020202020204" pitchFamily="34" charset="0"/>
              </a:rPr>
              <a:t>0%</a:t>
            </a:r>
          </a:p>
        </p:txBody>
      </p:sp>
      <p:sp>
        <p:nvSpPr>
          <p:cNvPr id="99" name="OTLSHAPE_SLT_a8b394d558ac4a88953e9da11fe9453c_StartDate" hidden="1">
            <a:extLst>
              <a:ext uri="{FF2B5EF4-FFF2-40B4-BE49-F238E27FC236}">
                <a16:creationId xmlns:a16="http://schemas.microsoft.com/office/drawing/2014/main" id="{F2A60242-8902-E35D-24B9-C3AF96E425C4}"/>
              </a:ext>
            </a:extLst>
          </p:cNvPr>
          <p:cNvSpPr txBox="1"/>
          <p:nvPr>
            <p:custDataLst>
              <p:tags r:id="rId137"/>
            </p:custDataLst>
          </p:nvPr>
        </p:nvSpPr>
        <p:spPr>
          <a:xfrm>
            <a:off x="12700" y="6656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100">
              <a:solidFill>
                <a:srgbClr val="737373"/>
              </a:solidFill>
              <a:latin typeface="Corbel" panose="020B0503020204020204" pitchFamily="34" charset="0"/>
            </a:endParaRPr>
          </a:p>
        </p:txBody>
      </p:sp>
      <p:sp>
        <p:nvSpPr>
          <p:cNvPr id="100" name="OTLSHAPE_SLT_a8b394d558ac4a88953e9da11fe9453c_EndDate" hidden="1">
            <a:extLst>
              <a:ext uri="{FF2B5EF4-FFF2-40B4-BE49-F238E27FC236}">
                <a16:creationId xmlns:a16="http://schemas.microsoft.com/office/drawing/2014/main" id="{7D50F761-1B06-1FE3-7CCB-A78544CAB9CD}"/>
              </a:ext>
            </a:extLst>
          </p:cNvPr>
          <p:cNvSpPr txBox="1"/>
          <p:nvPr>
            <p:custDataLst>
              <p:tags r:id="rId138"/>
            </p:custDataLst>
          </p:nvPr>
        </p:nvSpPr>
        <p:spPr>
          <a:xfrm>
            <a:off x="12700" y="6656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100">
              <a:solidFill>
                <a:srgbClr val="737373"/>
              </a:solidFill>
              <a:latin typeface="Corbel" panose="020B0503020204020204" pitchFamily="34" charset="0"/>
            </a:endParaRPr>
          </a:p>
        </p:txBody>
      </p:sp>
      <p:sp>
        <p:nvSpPr>
          <p:cNvPr id="102" name="OTLSHAPE_SLT_c14af307bf61409c8a2fa650d502afdf_Duration" hidden="1">
            <a:extLst>
              <a:ext uri="{FF2B5EF4-FFF2-40B4-BE49-F238E27FC236}">
                <a16:creationId xmlns:a16="http://schemas.microsoft.com/office/drawing/2014/main" id="{878AD3BC-6883-88C8-E046-358711F9447A}"/>
              </a:ext>
            </a:extLst>
          </p:cNvPr>
          <p:cNvSpPr txBox="1"/>
          <p:nvPr>
            <p:custDataLst>
              <p:tags r:id="rId139"/>
            </p:custDataLst>
          </p:nvPr>
        </p:nvSpPr>
        <p:spPr>
          <a:xfrm>
            <a:off x="12700" y="-333548"/>
            <a:ext cx="406400" cy="1397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b="1">
                <a:solidFill>
                  <a:srgbClr val="DFDFDF"/>
                </a:solidFill>
                <a:latin typeface="Corbel" panose="020B0503020204020204" pitchFamily="34" charset="0"/>
              </a:rPr>
              <a:t>11 years</a:t>
            </a:r>
          </a:p>
        </p:txBody>
      </p:sp>
      <p:sp>
        <p:nvSpPr>
          <p:cNvPr id="103" name="OTLSHAPE_SLT_c14af307bf61409c8a2fa650d502afdf_TextPercentage" hidden="1">
            <a:extLst>
              <a:ext uri="{FF2B5EF4-FFF2-40B4-BE49-F238E27FC236}">
                <a16:creationId xmlns:a16="http://schemas.microsoft.com/office/drawing/2014/main" id="{2717E537-EE0A-9740-6826-9C85F7843508}"/>
              </a:ext>
            </a:extLst>
          </p:cNvPr>
          <p:cNvSpPr txBox="1"/>
          <p:nvPr>
            <p:custDataLst>
              <p:tags r:id="rId140"/>
            </p:custDataLst>
          </p:nvPr>
        </p:nvSpPr>
        <p:spPr>
          <a:xfrm>
            <a:off x="12700" y="12700"/>
            <a:ext cx="177800" cy="1397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rgbClr val="BFBFBF"/>
                </a:solidFill>
                <a:latin typeface="Arial" panose="020B0604020202020204" pitchFamily="34" charset="0"/>
              </a:rPr>
              <a:t>0%</a:t>
            </a:r>
          </a:p>
        </p:txBody>
      </p:sp>
      <p:sp>
        <p:nvSpPr>
          <p:cNvPr id="104" name="OTLSHAPE_SLT_c14af307bf61409c8a2fa650d502afdf_StartDate" hidden="1">
            <a:extLst>
              <a:ext uri="{FF2B5EF4-FFF2-40B4-BE49-F238E27FC236}">
                <a16:creationId xmlns:a16="http://schemas.microsoft.com/office/drawing/2014/main" id="{BB4B4DC7-D341-4F31-8DF9-FBDDF088C5EA}"/>
              </a:ext>
            </a:extLst>
          </p:cNvPr>
          <p:cNvSpPr txBox="1"/>
          <p:nvPr>
            <p:custDataLst>
              <p:tags r:id="rId141"/>
            </p:custDataLst>
          </p:nvPr>
        </p:nvSpPr>
        <p:spPr>
          <a:xfrm>
            <a:off x="12700" y="6656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100">
              <a:solidFill>
                <a:srgbClr val="737373"/>
              </a:solidFill>
              <a:latin typeface="Corbel" panose="020B0503020204020204" pitchFamily="34" charset="0"/>
            </a:endParaRPr>
          </a:p>
        </p:txBody>
      </p:sp>
      <p:sp>
        <p:nvSpPr>
          <p:cNvPr id="105" name="OTLSHAPE_SLT_c14af307bf61409c8a2fa650d502afdf_EndDate" hidden="1">
            <a:extLst>
              <a:ext uri="{FF2B5EF4-FFF2-40B4-BE49-F238E27FC236}">
                <a16:creationId xmlns:a16="http://schemas.microsoft.com/office/drawing/2014/main" id="{3BECBFF9-57DB-0915-09D0-A84F42CB6E63}"/>
              </a:ext>
            </a:extLst>
          </p:cNvPr>
          <p:cNvSpPr txBox="1"/>
          <p:nvPr>
            <p:custDataLst>
              <p:tags r:id="rId142"/>
            </p:custDataLst>
          </p:nvPr>
        </p:nvSpPr>
        <p:spPr>
          <a:xfrm>
            <a:off x="12700" y="6656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100">
              <a:solidFill>
                <a:srgbClr val="737373"/>
              </a:solidFill>
              <a:latin typeface="Corbel" panose="020B0503020204020204" pitchFamily="34" charset="0"/>
            </a:endParaRPr>
          </a:p>
        </p:txBody>
      </p:sp>
      <p:sp>
        <p:nvSpPr>
          <p:cNvPr id="109" name="OTLSHAPE_SLT_8b7d0049336d485eaf7663144aff2bfa_Duration" hidden="1">
            <a:extLst>
              <a:ext uri="{FF2B5EF4-FFF2-40B4-BE49-F238E27FC236}">
                <a16:creationId xmlns:a16="http://schemas.microsoft.com/office/drawing/2014/main" id="{0800C914-EBCB-C827-75B2-13649988130A}"/>
              </a:ext>
            </a:extLst>
          </p:cNvPr>
          <p:cNvSpPr txBox="1"/>
          <p:nvPr>
            <p:custDataLst>
              <p:tags r:id="rId143"/>
            </p:custDataLst>
          </p:nvPr>
        </p:nvSpPr>
        <p:spPr>
          <a:xfrm>
            <a:off x="12700" y="-472048"/>
            <a:ext cx="495300" cy="1397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b="1">
                <a:solidFill>
                  <a:srgbClr val="DFDFDF"/>
                </a:solidFill>
                <a:latin typeface="Corbel" panose="020B0503020204020204" pitchFamily="34" charset="0"/>
              </a:rPr>
              <a:t>12.5 years</a:t>
            </a:r>
          </a:p>
        </p:txBody>
      </p:sp>
      <p:sp>
        <p:nvSpPr>
          <p:cNvPr id="110" name="OTLSHAPE_SLT_8b7d0049336d485eaf7663144aff2bfa_TextPercentage" hidden="1">
            <a:extLst>
              <a:ext uri="{FF2B5EF4-FFF2-40B4-BE49-F238E27FC236}">
                <a16:creationId xmlns:a16="http://schemas.microsoft.com/office/drawing/2014/main" id="{9AC2EC7B-9FEB-1A3D-3A8B-C3A1694ED66E}"/>
              </a:ext>
            </a:extLst>
          </p:cNvPr>
          <p:cNvSpPr txBox="1"/>
          <p:nvPr>
            <p:custDataLst>
              <p:tags r:id="rId144"/>
            </p:custDataLst>
          </p:nvPr>
        </p:nvSpPr>
        <p:spPr>
          <a:xfrm>
            <a:off x="12700" y="12700"/>
            <a:ext cx="177800" cy="1397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rgbClr val="BFBFBF"/>
                </a:solidFill>
                <a:latin typeface="Arial" panose="020B0604020202020204" pitchFamily="34" charset="0"/>
              </a:rPr>
              <a:t>0%</a:t>
            </a:r>
          </a:p>
        </p:txBody>
      </p:sp>
      <p:sp>
        <p:nvSpPr>
          <p:cNvPr id="111" name="OTLSHAPE_SLT_8b7d0049336d485eaf7663144aff2bfa_StartDate" hidden="1">
            <a:extLst>
              <a:ext uri="{FF2B5EF4-FFF2-40B4-BE49-F238E27FC236}">
                <a16:creationId xmlns:a16="http://schemas.microsoft.com/office/drawing/2014/main" id="{A6500DAA-C926-99C5-64B5-FD7D945E7AE5}"/>
              </a:ext>
            </a:extLst>
          </p:cNvPr>
          <p:cNvSpPr txBox="1"/>
          <p:nvPr>
            <p:custDataLst>
              <p:tags r:id="rId145"/>
            </p:custDataLst>
          </p:nvPr>
        </p:nvSpPr>
        <p:spPr>
          <a:xfrm>
            <a:off x="12700" y="6656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100">
              <a:solidFill>
                <a:srgbClr val="737373"/>
              </a:solidFill>
              <a:latin typeface="Corbel" panose="020B0503020204020204" pitchFamily="34" charset="0"/>
            </a:endParaRPr>
          </a:p>
        </p:txBody>
      </p:sp>
      <p:sp>
        <p:nvSpPr>
          <p:cNvPr id="112" name="OTLSHAPE_SLT_8b7d0049336d485eaf7663144aff2bfa_EndDate" hidden="1">
            <a:extLst>
              <a:ext uri="{FF2B5EF4-FFF2-40B4-BE49-F238E27FC236}">
                <a16:creationId xmlns:a16="http://schemas.microsoft.com/office/drawing/2014/main" id="{30DB8659-8502-F2F4-3A79-09568F65D4B5}"/>
              </a:ext>
            </a:extLst>
          </p:cNvPr>
          <p:cNvSpPr txBox="1"/>
          <p:nvPr>
            <p:custDataLst>
              <p:tags r:id="rId146"/>
            </p:custDataLst>
          </p:nvPr>
        </p:nvSpPr>
        <p:spPr>
          <a:xfrm>
            <a:off x="12700" y="6656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100">
              <a:solidFill>
                <a:srgbClr val="737373"/>
              </a:solidFill>
              <a:latin typeface="Corbel" panose="020B0503020204020204" pitchFamily="34" charset="0"/>
            </a:endParaRPr>
          </a:p>
        </p:txBody>
      </p:sp>
      <p:sp>
        <p:nvSpPr>
          <p:cNvPr id="224" name="OTLSHAPE_M_bc3ce3ceb1c84be0bf24fe143792ea63_Shape">
            <a:extLst>
              <a:ext uri="{FF2B5EF4-FFF2-40B4-BE49-F238E27FC236}">
                <a16:creationId xmlns:a16="http://schemas.microsoft.com/office/drawing/2014/main" id="{CC45299F-AE28-42C9-8FCF-38E46A8B8AF6}"/>
              </a:ext>
            </a:extLst>
          </p:cNvPr>
          <p:cNvSpPr/>
          <p:nvPr>
            <p:custDataLst>
              <p:tags r:id="rId147"/>
            </p:custDataLst>
          </p:nvPr>
        </p:nvSpPr>
        <p:spPr>
          <a:xfrm>
            <a:off x="10711863" y="1866900"/>
            <a:ext cx="228600" cy="254000"/>
          </a:xfrm>
          <a:prstGeom prst="star8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" name="OTLSHAPE_M_7d096088c5d24d0cb083a70c2819ed4e_Shape">
            <a:extLst>
              <a:ext uri="{FF2B5EF4-FFF2-40B4-BE49-F238E27FC236}">
                <a16:creationId xmlns:a16="http://schemas.microsoft.com/office/drawing/2014/main" id="{3F862046-5418-42FF-8201-09F9D427D6A8}"/>
              </a:ext>
            </a:extLst>
          </p:cNvPr>
          <p:cNvSpPr/>
          <p:nvPr>
            <p:custDataLst>
              <p:tags r:id="rId148"/>
            </p:custDataLst>
          </p:nvPr>
        </p:nvSpPr>
        <p:spPr>
          <a:xfrm flipV="1">
            <a:off x="1400456" y="1866900"/>
            <a:ext cx="228600" cy="2540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4" name="OTLSHAPE_M_5ca2964096ee41228b025428005648f1_Shape">
            <a:extLst>
              <a:ext uri="{FF2B5EF4-FFF2-40B4-BE49-F238E27FC236}">
                <a16:creationId xmlns:a16="http://schemas.microsoft.com/office/drawing/2014/main" id="{D2FD75D4-D7E0-4AEB-AC88-5BBB6C288173}"/>
              </a:ext>
            </a:extLst>
          </p:cNvPr>
          <p:cNvSpPr/>
          <p:nvPr>
            <p:custDataLst>
              <p:tags r:id="rId149"/>
            </p:custDataLst>
          </p:nvPr>
        </p:nvSpPr>
        <p:spPr>
          <a:xfrm flipV="1">
            <a:off x="2144584" y="1866900"/>
            <a:ext cx="228600" cy="2540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" name="OTLSHAPE_M_d1ab4614cee24a6c934d8b22afe957fa_Shape">
            <a:extLst>
              <a:ext uri="{FF2B5EF4-FFF2-40B4-BE49-F238E27FC236}">
                <a16:creationId xmlns:a16="http://schemas.microsoft.com/office/drawing/2014/main" id="{61EF2A9A-3FF4-4CF4-B8A3-3C61021884B6}"/>
              </a:ext>
            </a:extLst>
          </p:cNvPr>
          <p:cNvSpPr/>
          <p:nvPr>
            <p:custDataLst>
              <p:tags r:id="rId150"/>
            </p:custDataLst>
          </p:nvPr>
        </p:nvSpPr>
        <p:spPr>
          <a:xfrm flipV="1">
            <a:off x="3319563" y="1866900"/>
            <a:ext cx="228600" cy="2540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50" name="OTLSHAPE_M_bc3ce3ceb1c84be0bf24fe143792ea63_Title">
            <a:extLst>
              <a:ext uri="{FF2B5EF4-FFF2-40B4-BE49-F238E27FC236}">
                <a16:creationId xmlns:a16="http://schemas.microsoft.com/office/drawing/2014/main" id="{B5CDC6B1-0CA2-462C-8255-7E8B7AA8B15E}"/>
              </a:ext>
            </a:extLst>
          </p:cNvPr>
          <p:cNvSpPr txBox="1"/>
          <p:nvPr>
            <p:custDataLst>
              <p:tags r:id="rId151"/>
            </p:custDataLst>
          </p:nvPr>
        </p:nvSpPr>
        <p:spPr>
          <a:xfrm>
            <a:off x="10563887" y="1518751"/>
            <a:ext cx="533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 dirty="0">
                <a:ln>
                  <a:noFill/>
                </a:ln>
                <a:solidFill>
                  <a:srgbClr val="B20E1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Approval</a:t>
            </a:r>
          </a:p>
        </p:txBody>
      </p:sp>
      <p:sp>
        <p:nvSpPr>
          <p:cNvPr id="1051" name="OTLSHAPE_M_bc3ce3ceb1c84be0bf24fe143792ea63_Date">
            <a:extLst>
              <a:ext uri="{FF2B5EF4-FFF2-40B4-BE49-F238E27FC236}">
                <a16:creationId xmlns:a16="http://schemas.microsoft.com/office/drawing/2014/main" id="{5D7E39C5-89BE-4C5D-9D4C-7065427CDAA5}"/>
              </a:ext>
            </a:extLst>
          </p:cNvPr>
          <p:cNvSpPr txBox="1"/>
          <p:nvPr>
            <p:custDataLst>
              <p:tags r:id="rId152"/>
            </p:custDataLst>
          </p:nvPr>
        </p:nvSpPr>
        <p:spPr>
          <a:xfrm>
            <a:off x="10621799" y="1701969"/>
            <a:ext cx="4191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normalizeH="0" baseline="0" noProof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Jan 2067</a:t>
            </a:r>
          </a:p>
        </p:txBody>
      </p:sp>
      <p:sp>
        <p:nvSpPr>
          <p:cNvPr id="1053" name="OTLSHAPE_M_d1ab4614cee24a6c934d8b22afe957fa_Title">
            <a:extLst>
              <a:ext uri="{FF2B5EF4-FFF2-40B4-BE49-F238E27FC236}">
                <a16:creationId xmlns:a16="http://schemas.microsoft.com/office/drawing/2014/main" id="{DCF03538-FC85-4898-9650-DF8DEAA602F9}"/>
              </a:ext>
            </a:extLst>
          </p:cNvPr>
          <p:cNvSpPr txBox="1"/>
          <p:nvPr>
            <p:custDataLst>
              <p:tags r:id="rId153"/>
            </p:custDataLst>
          </p:nvPr>
        </p:nvSpPr>
        <p:spPr>
          <a:xfrm>
            <a:off x="3104023" y="1348232"/>
            <a:ext cx="6604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 dirty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NDA </a:t>
            </a:r>
            <a:br>
              <a:rPr kumimoji="0" lang="en-US" sz="1100" b="1" i="0" u="none" strike="noStrike" kern="1200" cap="none" spc="-6" normalizeH="0" baseline="0" noProof="0" dirty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</a:br>
            <a:r>
              <a:rPr kumimoji="0" lang="en-US" sz="1100" b="1" i="0" u="none" strike="noStrike" kern="1200" cap="none" spc="-6" normalizeH="0" baseline="0" noProof="0" dirty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Submission</a:t>
            </a:r>
          </a:p>
        </p:txBody>
      </p:sp>
      <p:sp>
        <p:nvSpPr>
          <p:cNvPr id="1054" name="OTLSHAPE_M_d1ab4614cee24a6c934d8b22afe957fa_Date">
            <a:extLst>
              <a:ext uri="{FF2B5EF4-FFF2-40B4-BE49-F238E27FC236}">
                <a16:creationId xmlns:a16="http://schemas.microsoft.com/office/drawing/2014/main" id="{F2011938-4CF2-47F4-9120-8C93018C9775}"/>
              </a:ext>
            </a:extLst>
          </p:cNvPr>
          <p:cNvSpPr txBox="1"/>
          <p:nvPr>
            <p:custDataLst>
              <p:tags r:id="rId154"/>
            </p:custDataLst>
          </p:nvPr>
        </p:nvSpPr>
        <p:spPr>
          <a:xfrm>
            <a:off x="3217370" y="1701969"/>
            <a:ext cx="4445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normalizeH="0" baseline="0" noProof="0" dirty="0">
                <a:ln>
                  <a:noFill/>
                </a:ln>
                <a:solidFill>
                  <a:srgbClr val="B20E1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Dec 2032</a:t>
            </a:r>
          </a:p>
        </p:txBody>
      </p:sp>
      <p:sp>
        <p:nvSpPr>
          <p:cNvPr id="288" name="OTLSHAPE_M_5ca2964096ee41228b025428005648f1_Title">
            <a:extLst>
              <a:ext uri="{FF2B5EF4-FFF2-40B4-BE49-F238E27FC236}">
                <a16:creationId xmlns:a16="http://schemas.microsoft.com/office/drawing/2014/main" id="{B2AA7284-F863-4356-9147-C1B4F143F76F}"/>
              </a:ext>
            </a:extLst>
          </p:cNvPr>
          <p:cNvSpPr txBox="1"/>
          <p:nvPr>
            <p:custDataLst>
              <p:tags r:id="rId155"/>
            </p:custDataLst>
          </p:nvPr>
        </p:nvSpPr>
        <p:spPr>
          <a:xfrm>
            <a:off x="1929044" y="1348232"/>
            <a:ext cx="6604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 dirty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IND </a:t>
            </a:r>
            <a:br>
              <a:rPr kumimoji="0" lang="en-US" sz="1100" b="1" i="0" u="none" strike="noStrike" kern="1200" cap="none" spc="-6" normalizeH="0" baseline="0" noProof="0" dirty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</a:br>
            <a:r>
              <a:rPr kumimoji="0" lang="en-US" sz="1100" b="1" i="0" u="none" strike="noStrike" kern="1200" cap="none" spc="-6" normalizeH="0" baseline="0" noProof="0" dirty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Submission</a:t>
            </a:r>
          </a:p>
        </p:txBody>
      </p:sp>
      <p:sp>
        <p:nvSpPr>
          <p:cNvPr id="289" name="OTLSHAPE_M_5ca2964096ee41228b025428005648f1_Date">
            <a:extLst>
              <a:ext uri="{FF2B5EF4-FFF2-40B4-BE49-F238E27FC236}">
                <a16:creationId xmlns:a16="http://schemas.microsoft.com/office/drawing/2014/main" id="{C6C1A2D9-C767-4190-BA7D-8AFFB26E36D1}"/>
              </a:ext>
            </a:extLst>
          </p:cNvPr>
          <p:cNvSpPr txBox="1"/>
          <p:nvPr>
            <p:custDataLst>
              <p:tags r:id="rId156"/>
            </p:custDataLst>
          </p:nvPr>
        </p:nvSpPr>
        <p:spPr>
          <a:xfrm>
            <a:off x="2068765" y="1701969"/>
            <a:ext cx="3810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normalizeH="0" baseline="0" noProof="0" dirty="0">
                <a:ln>
                  <a:noFill/>
                </a:ln>
                <a:solidFill>
                  <a:srgbClr val="B20E1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Jul 2027</a:t>
            </a:r>
          </a:p>
        </p:txBody>
      </p:sp>
      <p:sp>
        <p:nvSpPr>
          <p:cNvPr id="291" name="OTLSHAPE_M_7d096088c5d24d0cb083a70c2819ed4e_Title">
            <a:extLst>
              <a:ext uri="{FF2B5EF4-FFF2-40B4-BE49-F238E27FC236}">
                <a16:creationId xmlns:a16="http://schemas.microsoft.com/office/drawing/2014/main" id="{E21AD16C-A74C-4FBF-97E6-B158D66BA233}"/>
              </a:ext>
            </a:extLst>
          </p:cNvPr>
          <p:cNvSpPr txBox="1"/>
          <p:nvPr>
            <p:custDataLst>
              <p:tags r:id="rId157"/>
            </p:custDataLst>
          </p:nvPr>
        </p:nvSpPr>
        <p:spPr>
          <a:xfrm>
            <a:off x="1249115" y="1348232"/>
            <a:ext cx="5334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 dirty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Drug </a:t>
            </a:r>
            <a:br>
              <a:rPr kumimoji="0" lang="en-US" sz="1100" b="1" i="0" u="none" strike="noStrike" kern="1200" cap="none" spc="-8" normalizeH="0" baseline="0" noProof="0" dirty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</a:br>
            <a:r>
              <a:rPr kumimoji="0" lang="en-US" sz="1100" b="1" i="0" u="none" strike="noStrike" kern="1200" cap="none" spc="-8" normalizeH="0" baseline="0" noProof="0" dirty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Selection</a:t>
            </a:r>
          </a:p>
        </p:txBody>
      </p:sp>
      <p:sp>
        <p:nvSpPr>
          <p:cNvPr id="292" name="OTLSHAPE_M_7d096088c5d24d0cb083a70c2819ed4e_Date">
            <a:extLst>
              <a:ext uri="{FF2B5EF4-FFF2-40B4-BE49-F238E27FC236}">
                <a16:creationId xmlns:a16="http://schemas.microsoft.com/office/drawing/2014/main" id="{14C99F14-A0CB-4AAC-ACA8-EEB19DA3C771}"/>
              </a:ext>
            </a:extLst>
          </p:cNvPr>
          <p:cNvSpPr txBox="1"/>
          <p:nvPr>
            <p:custDataLst>
              <p:tags r:id="rId158"/>
            </p:custDataLst>
          </p:nvPr>
        </p:nvSpPr>
        <p:spPr>
          <a:xfrm>
            <a:off x="1302137" y="1701969"/>
            <a:ext cx="4318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normalizeH="0" baseline="0" noProof="0" dirty="0">
                <a:ln>
                  <a:noFill/>
                </a:ln>
                <a:solidFill>
                  <a:srgbClr val="B20E1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Feb 2024</a:t>
            </a:r>
          </a:p>
        </p:txBody>
      </p:sp>
      <p:sp>
        <p:nvSpPr>
          <p:cNvPr id="117" name="OTLSHAPE_D_5fa7f7c3529d41c489db3fe991c7ab39_Line">
            <a:extLst>
              <a:ext uri="{FF2B5EF4-FFF2-40B4-BE49-F238E27FC236}">
                <a16:creationId xmlns:a16="http://schemas.microsoft.com/office/drawing/2014/main" id="{5466E948-9985-00E0-FA00-DFDF2BBBAB22}"/>
              </a:ext>
            </a:extLst>
          </p:cNvPr>
          <p:cNvSpPr/>
          <p:nvPr>
            <p:custDataLst>
              <p:tags r:id="rId159"/>
            </p:custDataLst>
          </p:nvPr>
        </p:nvSpPr>
        <p:spPr>
          <a:xfrm>
            <a:off x="2138831" y="3820710"/>
            <a:ext cx="160201" cy="342901"/>
          </a:xfrm>
          <a:custGeom>
            <a:avLst/>
            <a:gdLst/>
            <a:ahLst/>
            <a:cxnLst/>
            <a:rect l="0" t="0" r="0" b="0"/>
            <a:pathLst>
              <a:path w="160201" h="342901">
                <a:moveTo>
                  <a:pt x="103050" y="0"/>
                </a:moveTo>
                <a:lnTo>
                  <a:pt x="160200" y="0"/>
                </a:lnTo>
                <a:lnTo>
                  <a:pt x="160200" y="171450"/>
                </a:lnTo>
                <a:lnTo>
                  <a:pt x="0" y="171450"/>
                </a:lnTo>
                <a:lnTo>
                  <a:pt x="0" y="342900"/>
                </a:lnTo>
                <a:lnTo>
                  <a:pt x="103344" y="342900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OTLSHAPE_D_0ec04b35c392427abed4cee2e09f8bce_Line">
            <a:extLst>
              <a:ext uri="{FF2B5EF4-FFF2-40B4-BE49-F238E27FC236}">
                <a16:creationId xmlns:a16="http://schemas.microsoft.com/office/drawing/2014/main" id="{38EA22F9-6DEE-A7CA-E864-D315BCF67361}"/>
              </a:ext>
            </a:extLst>
          </p:cNvPr>
          <p:cNvSpPr/>
          <p:nvPr>
            <p:custDataLst>
              <p:tags r:id="rId160"/>
            </p:custDataLst>
          </p:nvPr>
        </p:nvSpPr>
        <p:spPr>
          <a:xfrm>
            <a:off x="3335073" y="4163610"/>
            <a:ext cx="160495" cy="342901"/>
          </a:xfrm>
          <a:custGeom>
            <a:avLst/>
            <a:gdLst/>
            <a:ahLst/>
            <a:cxnLst/>
            <a:rect l="0" t="0" r="0" b="0"/>
            <a:pathLst>
              <a:path w="160495" h="342901">
                <a:moveTo>
                  <a:pt x="103344" y="0"/>
                </a:moveTo>
                <a:lnTo>
                  <a:pt x="160494" y="0"/>
                </a:lnTo>
                <a:lnTo>
                  <a:pt x="160494" y="171450"/>
                </a:lnTo>
                <a:lnTo>
                  <a:pt x="0" y="171450"/>
                </a:lnTo>
                <a:lnTo>
                  <a:pt x="0" y="342900"/>
                </a:lnTo>
                <a:lnTo>
                  <a:pt x="103344" y="342900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TLSHAPE_D_8f250a9c2915441a893255024f996bcf_Line">
            <a:extLst>
              <a:ext uri="{FF2B5EF4-FFF2-40B4-BE49-F238E27FC236}">
                <a16:creationId xmlns:a16="http://schemas.microsoft.com/office/drawing/2014/main" id="{6B35913E-2774-2E7D-78D5-12607BE28D4C}"/>
              </a:ext>
            </a:extLst>
          </p:cNvPr>
          <p:cNvSpPr/>
          <p:nvPr>
            <p:custDataLst>
              <p:tags r:id="rId161"/>
            </p:custDataLst>
          </p:nvPr>
        </p:nvSpPr>
        <p:spPr>
          <a:xfrm>
            <a:off x="4639066" y="4506510"/>
            <a:ext cx="159305" cy="342901"/>
          </a:xfrm>
          <a:custGeom>
            <a:avLst/>
            <a:gdLst/>
            <a:ahLst/>
            <a:cxnLst/>
            <a:rect l="0" t="0" r="0" b="0"/>
            <a:pathLst>
              <a:path w="159305" h="342901">
                <a:moveTo>
                  <a:pt x="102154" y="0"/>
                </a:moveTo>
                <a:lnTo>
                  <a:pt x="159304" y="0"/>
                </a:lnTo>
                <a:lnTo>
                  <a:pt x="159304" y="171450"/>
                </a:lnTo>
                <a:lnTo>
                  <a:pt x="0" y="171450"/>
                </a:lnTo>
                <a:lnTo>
                  <a:pt x="0" y="342900"/>
                </a:lnTo>
                <a:lnTo>
                  <a:pt x="103344" y="342900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TLSHAPE_D_e2a39dd8604144f28b2450802100366d_Line">
            <a:extLst>
              <a:ext uri="{FF2B5EF4-FFF2-40B4-BE49-F238E27FC236}">
                <a16:creationId xmlns:a16="http://schemas.microsoft.com/office/drawing/2014/main" id="{BCD832B3-A1C8-861A-EBC4-AEAAC4A89ECC}"/>
              </a:ext>
            </a:extLst>
          </p:cNvPr>
          <p:cNvSpPr/>
          <p:nvPr>
            <p:custDataLst>
              <p:tags r:id="rId162"/>
            </p:custDataLst>
          </p:nvPr>
        </p:nvSpPr>
        <p:spPr>
          <a:xfrm>
            <a:off x="5831740" y="4849410"/>
            <a:ext cx="160494" cy="342901"/>
          </a:xfrm>
          <a:custGeom>
            <a:avLst/>
            <a:gdLst/>
            <a:ahLst/>
            <a:cxnLst/>
            <a:rect l="0" t="0" r="0" b="0"/>
            <a:pathLst>
              <a:path w="160494" h="342901">
                <a:moveTo>
                  <a:pt x="103343" y="0"/>
                </a:moveTo>
                <a:lnTo>
                  <a:pt x="160493" y="0"/>
                </a:lnTo>
                <a:lnTo>
                  <a:pt x="160493" y="171450"/>
                </a:lnTo>
                <a:lnTo>
                  <a:pt x="0" y="171450"/>
                </a:lnTo>
                <a:lnTo>
                  <a:pt x="0" y="342900"/>
                </a:lnTo>
                <a:lnTo>
                  <a:pt x="103343" y="342900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TLSHAPE_D_736522d539164f79a5f97b88ba45bb65_Line">
            <a:extLst>
              <a:ext uri="{FF2B5EF4-FFF2-40B4-BE49-F238E27FC236}">
                <a16:creationId xmlns:a16="http://schemas.microsoft.com/office/drawing/2014/main" id="{103E751C-AA74-7B15-4F85-282613381A9B}"/>
              </a:ext>
            </a:extLst>
          </p:cNvPr>
          <p:cNvSpPr/>
          <p:nvPr>
            <p:custDataLst>
              <p:tags r:id="rId163"/>
            </p:custDataLst>
          </p:nvPr>
        </p:nvSpPr>
        <p:spPr>
          <a:xfrm>
            <a:off x="8221845" y="5192310"/>
            <a:ext cx="160494" cy="342901"/>
          </a:xfrm>
          <a:custGeom>
            <a:avLst/>
            <a:gdLst/>
            <a:ahLst/>
            <a:cxnLst/>
            <a:rect l="0" t="0" r="0" b="0"/>
            <a:pathLst>
              <a:path w="160494" h="342901">
                <a:moveTo>
                  <a:pt x="103343" y="0"/>
                </a:moveTo>
                <a:lnTo>
                  <a:pt x="160493" y="0"/>
                </a:lnTo>
                <a:lnTo>
                  <a:pt x="160493" y="171450"/>
                </a:lnTo>
                <a:lnTo>
                  <a:pt x="0" y="171450"/>
                </a:lnTo>
                <a:lnTo>
                  <a:pt x="0" y="342900"/>
                </a:lnTo>
                <a:lnTo>
                  <a:pt x="103344" y="342900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2" name="Group 181">
            <a:extLst>
              <a:ext uri="{FF2B5EF4-FFF2-40B4-BE49-F238E27FC236}">
                <a16:creationId xmlns:a16="http://schemas.microsoft.com/office/drawing/2014/main" id="{B765C456-672C-4BF1-9AD2-718FE5DD93B1}"/>
              </a:ext>
            </a:extLst>
          </p:cNvPr>
          <p:cNvGrpSpPr/>
          <p:nvPr/>
        </p:nvGrpSpPr>
        <p:grpSpPr>
          <a:xfrm>
            <a:off x="11729291" y="3936196"/>
            <a:ext cx="276999" cy="2332381"/>
            <a:chOff x="11446296" y="4100169"/>
            <a:chExt cx="276999" cy="2332381"/>
          </a:xfrm>
        </p:grpSpPr>
        <p:pic>
          <p:nvPicPr>
            <p:cNvPr id="189" name="Picture 188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8C41F785-0ECF-4D2C-BAFB-D7ABC7533DCB}"/>
                </a:ext>
              </a:extLst>
            </p:cNvPr>
            <p:cNvPicPr>
              <a:picLocks noChangeAspect="1"/>
            </p:cNvPicPr>
            <p:nvPr/>
          </p:nvPicPr>
          <p:blipFill>
            <a:blip r:embed="rId16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879945" y="4701894"/>
              <a:ext cx="1409700" cy="206249"/>
            </a:xfrm>
            <a:prstGeom prst="rect">
              <a:avLst/>
            </a:prstGeom>
          </p:spPr>
        </p:pic>
        <p:sp>
          <p:nvSpPr>
            <p:cNvPr id="190" name="TextBox 638">
              <a:extLst>
                <a:ext uri="{FF2B5EF4-FFF2-40B4-BE49-F238E27FC236}">
                  <a16:creationId xmlns:a16="http://schemas.microsoft.com/office/drawing/2014/main" id="{85347B9E-4042-4EA2-A014-FC7C29DC43B1}"/>
                </a:ext>
              </a:extLst>
            </p:cNvPr>
            <p:cNvSpPr txBox="1"/>
            <p:nvPr/>
          </p:nvSpPr>
          <p:spPr>
            <a:xfrm rot="16200000">
              <a:off x="11072539" y="5781794"/>
              <a:ext cx="102451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50505A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Made with</a:t>
              </a:r>
            </a:p>
          </p:txBody>
        </p:sp>
      </p:grpSp>
      <p:sp>
        <p:nvSpPr>
          <p:cNvPr id="168" name="TextBox 167">
            <a:extLst>
              <a:ext uri="{FF2B5EF4-FFF2-40B4-BE49-F238E27FC236}">
                <a16:creationId xmlns:a16="http://schemas.microsoft.com/office/drawing/2014/main" id="{D23BB7D9-DA77-4115-AAFC-95BD3EE85A56}"/>
              </a:ext>
            </a:extLst>
          </p:cNvPr>
          <p:cNvSpPr txBox="1"/>
          <p:nvPr>
            <p:custDataLst>
              <p:tags r:id="rId164"/>
            </p:custDataLst>
          </p:nvPr>
        </p:nvSpPr>
        <p:spPr>
          <a:xfrm>
            <a:off x="4067849" y="337819"/>
            <a:ext cx="73975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Pharmaceutical Product Discovery</a:t>
            </a: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A268BF45-5315-4839-A8A7-331FAA553550}"/>
              </a:ext>
            </a:extLst>
          </p:cNvPr>
          <p:cNvSpPr txBox="1"/>
          <p:nvPr>
            <p:custDataLst>
              <p:tags r:id="rId165"/>
            </p:custDataLst>
          </p:nvPr>
        </p:nvSpPr>
        <p:spPr>
          <a:xfrm>
            <a:off x="5231805" y="878955"/>
            <a:ext cx="62336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Timeline for drug discovery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4021617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TLSHAPE_SL_6ebd25c9d1ec4c61b195fd139e1c044f_BackgroundRectangle">
            <a:extLst>
              <a:ext uri="{FF2B5EF4-FFF2-40B4-BE49-F238E27FC236}">
                <a16:creationId xmlns:a16="http://schemas.microsoft.com/office/drawing/2014/main" id="{B4E73677-CC85-4B08-A5BB-AB40DEAEA0B9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63500" y="2393975"/>
            <a:ext cx="11201400" cy="754380"/>
          </a:xfrm>
          <a:prstGeom prst="rect">
            <a:avLst/>
          </a:prstGeom>
          <a:solidFill>
            <a:srgbClr val="737373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OTLSHAPE_SL_359e8daf88b84e74b1a6ae1978c01aa2_BackgroundRectangle">
            <a:extLst>
              <a:ext uri="{FF2B5EF4-FFF2-40B4-BE49-F238E27FC236}">
                <a16:creationId xmlns:a16="http://schemas.microsoft.com/office/drawing/2014/main" id="{7491831A-E3F7-41F6-90AE-4825652CC2A2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3500" y="3211855"/>
            <a:ext cx="11201400" cy="754380"/>
          </a:xfrm>
          <a:prstGeom prst="rect">
            <a:avLst/>
          </a:prstGeom>
          <a:solidFill>
            <a:srgbClr val="737373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OTLSHAPE_SL_f454f32cda8145e6abf8ef6a8701115b_BackgroundRectangle">
            <a:extLst>
              <a:ext uri="{FF2B5EF4-FFF2-40B4-BE49-F238E27FC236}">
                <a16:creationId xmlns:a16="http://schemas.microsoft.com/office/drawing/2014/main" id="{27CB4FC7-ACBF-4BC4-AF96-BB00751DAF6B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63500" y="4029735"/>
            <a:ext cx="11201400" cy="754380"/>
          </a:xfrm>
          <a:prstGeom prst="rect">
            <a:avLst/>
          </a:prstGeom>
          <a:solidFill>
            <a:srgbClr val="737373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OTLSHAPE_SL_7fa8ed855fa14877957191d8ba1c66e7_BackgroundRectangle">
            <a:extLst>
              <a:ext uri="{FF2B5EF4-FFF2-40B4-BE49-F238E27FC236}">
                <a16:creationId xmlns:a16="http://schemas.microsoft.com/office/drawing/2014/main" id="{3DF9B2F6-B434-4BA1-B014-B464E34F1827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63500" y="4847615"/>
            <a:ext cx="11201400" cy="754380"/>
          </a:xfrm>
          <a:prstGeom prst="rect">
            <a:avLst/>
          </a:prstGeom>
          <a:solidFill>
            <a:srgbClr val="737373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TLSHAPE_SL2A_a4998e0270544f05a457d85a04589ede_BackgroundRectangle" hidden="1">
            <a:extLst>
              <a:ext uri="{FF2B5EF4-FFF2-40B4-BE49-F238E27FC236}">
                <a16:creationId xmlns:a16="http://schemas.microsoft.com/office/drawing/2014/main" id="{F01C1111-569D-4692-540C-615A06B17AB8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990600" y="2393975"/>
            <a:ext cx="10274300" cy="75438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TLSHAPE_SL2A_287c7587159c450f90b921715b7b52e8_BackgroundRectangle" hidden="1">
            <a:extLst>
              <a:ext uri="{FF2B5EF4-FFF2-40B4-BE49-F238E27FC236}">
                <a16:creationId xmlns:a16="http://schemas.microsoft.com/office/drawing/2014/main" id="{3E207246-5FEF-5E33-9F61-7B3F5FDA218E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990600" y="3211855"/>
            <a:ext cx="10274300" cy="75438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TLSHAPE_SL2A_0b7f582c9ff0411597c54c0eed1ba138_BackgroundRectangle" hidden="1">
            <a:extLst>
              <a:ext uri="{FF2B5EF4-FFF2-40B4-BE49-F238E27FC236}">
                <a16:creationId xmlns:a16="http://schemas.microsoft.com/office/drawing/2014/main" id="{65676DDF-2D00-4007-EB23-4983F0746BA9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990600" y="4029735"/>
            <a:ext cx="10274300" cy="75438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TLSHAPE_SL2A_eb756e0f67bf48859830148344ec09b6_BackgroundRectangle" hidden="1">
            <a:extLst>
              <a:ext uri="{FF2B5EF4-FFF2-40B4-BE49-F238E27FC236}">
                <a16:creationId xmlns:a16="http://schemas.microsoft.com/office/drawing/2014/main" id="{802C32B4-D231-F8E3-3723-4E2D0A2947FE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990600" y="4847615"/>
            <a:ext cx="10274300" cy="75438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LSHAPE_TB_00000000000000000000000000000000_LeftEndCaps" hidden="1">
            <a:extLst>
              <a:ext uri="{FF2B5EF4-FFF2-40B4-BE49-F238E27FC236}">
                <a16:creationId xmlns:a16="http://schemas.microsoft.com/office/drawing/2014/main" id="{B3632105-A459-201D-F9C4-8C9DC7BF2BB2}"/>
              </a:ext>
            </a:extLst>
          </p:cNvPr>
          <p:cNvSpPr txBox="1"/>
          <p:nvPr>
            <p:custDataLst>
              <p:tags r:id="rId10"/>
            </p:custDataLst>
          </p:nvPr>
        </p:nvSpPr>
        <p:spPr>
          <a:xfrm>
            <a:off x="-221339" y="12700"/>
            <a:ext cx="469900" cy="27699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>
                <a:solidFill>
                  <a:srgbClr val="A6B727"/>
                </a:solidFill>
                <a:latin typeface="Calibri" panose="020F0502020204030204" pitchFamily="34" charset="0"/>
              </a:rPr>
              <a:t>2025</a:t>
            </a:r>
          </a:p>
        </p:txBody>
      </p:sp>
      <p:sp>
        <p:nvSpPr>
          <p:cNvPr id="3" name="OTLSHAPE_TB_00000000000000000000000000000000_RightEndCaps" hidden="1">
            <a:extLst>
              <a:ext uri="{FF2B5EF4-FFF2-40B4-BE49-F238E27FC236}">
                <a16:creationId xmlns:a16="http://schemas.microsoft.com/office/drawing/2014/main" id="{60DB2C55-5983-7C2C-6C4E-D1BBFEDB4604}"/>
              </a:ext>
            </a:extLst>
          </p:cNvPr>
          <p:cNvSpPr txBox="1"/>
          <p:nvPr>
            <p:custDataLst>
              <p:tags r:id="rId11"/>
            </p:custDataLst>
          </p:nvPr>
        </p:nvSpPr>
        <p:spPr>
          <a:xfrm>
            <a:off x="-221339" y="12700"/>
            <a:ext cx="469900" cy="27699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>
                <a:solidFill>
                  <a:srgbClr val="ED7D31"/>
                </a:solidFill>
                <a:latin typeface="Calibri" panose="020F0502020204030204" pitchFamily="34" charset="0"/>
              </a:rPr>
              <a:t>2026</a:t>
            </a:r>
          </a:p>
        </p:txBody>
      </p:sp>
      <p:cxnSp>
        <p:nvCxnSpPr>
          <p:cNvPr id="297" name="OTLSHAPE_SLA_ae45b2183a5c45bdb87c20998d04ef4d_Connector1">
            <a:extLst>
              <a:ext uri="{FF2B5EF4-FFF2-40B4-BE49-F238E27FC236}">
                <a16:creationId xmlns:a16="http://schemas.microsoft.com/office/drawing/2014/main" id="{04A7B35E-4338-69E7-550F-666A4698CEBB}"/>
              </a:ext>
            </a:extLst>
          </p:cNvPr>
          <p:cNvCxnSpPr/>
          <p:nvPr>
            <p:custDataLst>
              <p:tags r:id="rId12"/>
            </p:custDataLst>
          </p:nvPr>
        </p:nvCxnSpPr>
        <p:spPr>
          <a:xfrm>
            <a:off x="8274934" y="2560303"/>
            <a:ext cx="0" cy="394927"/>
          </a:xfrm>
          <a:prstGeom prst="line">
            <a:avLst/>
          </a:prstGeom>
          <a:ln w="7620" cap="flat" cmpd="sng" algn="ctr">
            <a:solidFill>
              <a:srgbClr val="1AAA4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0" name="OTLSHAPE_SLA_3b56027a3fbd4a718b704a3d38cd04e6_Connector1">
            <a:extLst>
              <a:ext uri="{FF2B5EF4-FFF2-40B4-BE49-F238E27FC236}">
                <a16:creationId xmlns:a16="http://schemas.microsoft.com/office/drawing/2014/main" id="{BF10F7EF-8865-2146-3C27-F95513300C5A}"/>
              </a:ext>
            </a:extLst>
          </p:cNvPr>
          <p:cNvCxnSpPr/>
          <p:nvPr>
            <p:custDataLst>
              <p:tags r:id="rId13"/>
            </p:custDataLst>
          </p:nvPr>
        </p:nvCxnSpPr>
        <p:spPr>
          <a:xfrm>
            <a:off x="6790369" y="2560303"/>
            <a:ext cx="0" cy="394927"/>
          </a:xfrm>
          <a:prstGeom prst="line">
            <a:avLst/>
          </a:prstGeom>
          <a:ln w="7620" cap="flat" cmpd="sng" algn="ctr">
            <a:solidFill>
              <a:srgbClr val="1AAA4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" name="OTLSHAPE_SLA_cc1a7fe4efe84e9b94226664fdf59534_Connector1">
            <a:extLst>
              <a:ext uri="{FF2B5EF4-FFF2-40B4-BE49-F238E27FC236}">
                <a16:creationId xmlns:a16="http://schemas.microsoft.com/office/drawing/2014/main" id="{64EF849D-CACC-0AD9-AC02-9169109EEBE1}"/>
              </a:ext>
            </a:extLst>
          </p:cNvPr>
          <p:cNvCxnSpPr/>
          <p:nvPr>
            <p:custDataLst>
              <p:tags r:id="rId14"/>
            </p:custDataLst>
          </p:nvPr>
        </p:nvCxnSpPr>
        <p:spPr>
          <a:xfrm>
            <a:off x="1542122" y="2560303"/>
            <a:ext cx="0" cy="394927"/>
          </a:xfrm>
          <a:prstGeom prst="line">
            <a:avLst/>
          </a:prstGeom>
          <a:ln w="7620" cap="flat" cmpd="sng" algn="ctr">
            <a:solidFill>
              <a:srgbClr val="1AAA4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OTLSHAPE_SLA_762d57be309a4818b3e28c0e007f3ca4_Connector1">
            <a:extLst>
              <a:ext uri="{FF2B5EF4-FFF2-40B4-BE49-F238E27FC236}">
                <a16:creationId xmlns:a16="http://schemas.microsoft.com/office/drawing/2014/main" id="{74A6301D-649C-9109-A83B-9788C1A4CC96}"/>
              </a:ext>
            </a:extLst>
          </p:cNvPr>
          <p:cNvCxnSpPr/>
          <p:nvPr>
            <p:custDataLst>
              <p:tags r:id="rId15"/>
            </p:custDataLst>
          </p:nvPr>
        </p:nvCxnSpPr>
        <p:spPr>
          <a:xfrm>
            <a:off x="3591239" y="2560303"/>
            <a:ext cx="0" cy="394927"/>
          </a:xfrm>
          <a:prstGeom prst="line">
            <a:avLst/>
          </a:prstGeom>
          <a:ln w="7620" cap="flat" cmpd="sng" algn="ctr">
            <a:solidFill>
              <a:srgbClr val="1AAA4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OTLSHAPE_SLA_f36405f708974c74baeb4a1339690d26_Connector1">
            <a:extLst>
              <a:ext uri="{FF2B5EF4-FFF2-40B4-BE49-F238E27FC236}">
                <a16:creationId xmlns:a16="http://schemas.microsoft.com/office/drawing/2014/main" id="{8EEE530A-8F68-760F-D8E2-F647F09D9E7D}"/>
              </a:ext>
            </a:extLst>
          </p:cNvPr>
          <p:cNvCxnSpPr/>
          <p:nvPr>
            <p:custDataLst>
              <p:tags r:id="rId16"/>
            </p:custDataLst>
          </p:nvPr>
        </p:nvCxnSpPr>
        <p:spPr>
          <a:xfrm>
            <a:off x="4992165" y="2560303"/>
            <a:ext cx="0" cy="394927"/>
          </a:xfrm>
          <a:prstGeom prst="line">
            <a:avLst/>
          </a:prstGeom>
          <a:ln w="7620" cap="flat" cmpd="sng" algn="ctr">
            <a:solidFill>
              <a:srgbClr val="1AAA4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5" name="OTLSHAPE_SLA_f2311c3e792d428fbf1ced8c97fa287b_Connector1">
            <a:extLst>
              <a:ext uri="{FF2B5EF4-FFF2-40B4-BE49-F238E27FC236}">
                <a16:creationId xmlns:a16="http://schemas.microsoft.com/office/drawing/2014/main" id="{BF5C8686-B35D-D662-AB82-391899985E79}"/>
              </a:ext>
            </a:extLst>
          </p:cNvPr>
          <p:cNvCxnSpPr/>
          <p:nvPr>
            <p:custDataLst>
              <p:tags r:id="rId17"/>
            </p:custDataLst>
          </p:nvPr>
        </p:nvCxnSpPr>
        <p:spPr>
          <a:xfrm>
            <a:off x="5870358" y="2560303"/>
            <a:ext cx="0" cy="394927"/>
          </a:xfrm>
          <a:prstGeom prst="line">
            <a:avLst/>
          </a:prstGeom>
          <a:ln w="7620" cap="flat" cmpd="sng" algn="ctr">
            <a:solidFill>
              <a:srgbClr val="1AAA4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OTLSHAPE_SLA_9d2d9569a35d42748a2c3a3c82895679_Connector1">
            <a:extLst>
              <a:ext uri="{FF2B5EF4-FFF2-40B4-BE49-F238E27FC236}">
                <a16:creationId xmlns:a16="http://schemas.microsoft.com/office/drawing/2014/main" id="{C4D64696-EB24-C1B6-62E4-09F862EBAF1A}"/>
              </a:ext>
            </a:extLst>
          </p:cNvPr>
          <p:cNvCxnSpPr/>
          <p:nvPr>
            <p:custDataLst>
              <p:tags r:id="rId18"/>
            </p:custDataLst>
          </p:nvPr>
        </p:nvCxnSpPr>
        <p:spPr>
          <a:xfrm>
            <a:off x="2378496" y="3378183"/>
            <a:ext cx="0" cy="394927"/>
          </a:xfrm>
          <a:prstGeom prst="line">
            <a:avLst/>
          </a:prstGeom>
          <a:ln w="7620" cap="flat" cmpd="sng" algn="ctr">
            <a:solidFill>
              <a:srgbClr val="1AAA4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OTLSHAPE_SLA_a91aae4210a44b838ea7637c822311e2_Connector1">
            <a:extLst>
              <a:ext uri="{FF2B5EF4-FFF2-40B4-BE49-F238E27FC236}">
                <a16:creationId xmlns:a16="http://schemas.microsoft.com/office/drawing/2014/main" id="{F02906C1-6140-5480-EC04-6EED6AE803DB}"/>
              </a:ext>
            </a:extLst>
          </p:cNvPr>
          <p:cNvCxnSpPr/>
          <p:nvPr>
            <p:custDataLst>
              <p:tags r:id="rId19"/>
            </p:custDataLst>
          </p:nvPr>
        </p:nvCxnSpPr>
        <p:spPr>
          <a:xfrm>
            <a:off x="3925788" y="3378183"/>
            <a:ext cx="0" cy="394927"/>
          </a:xfrm>
          <a:prstGeom prst="line">
            <a:avLst/>
          </a:prstGeom>
          <a:ln w="7620" cap="flat" cmpd="sng" algn="ctr">
            <a:solidFill>
              <a:srgbClr val="1AAA4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OTLSHAPE_SLA_7dbd9150f4ad4fc8858e244f73d9da06_Connector1">
            <a:extLst>
              <a:ext uri="{FF2B5EF4-FFF2-40B4-BE49-F238E27FC236}">
                <a16:creationId xmlns:a16="http://schemas.microsoft.com/office/drawing/2014/main" id="{20710718-B0FE-B41C-211D-AA22B50B8C4A}"/>
              </a:ext>
            </a:extLst>
          </p:cNvPr>
          <p:cNvCxnSpPr/>
          <p:nvPr>
            <p:custDataLst>
              <p:tags r:id="rId20"/>
            </p:custDataLst>
          </p:nvPr>
        </p:nvCxnSpPr>
        <p:spPr>
          <a:xfrm>
            <a:off x="4929437" y="3378183"/>
            <a:ext cx="0" cy="394927"/>
          </a:xfrm>
          <a:prstGeom prst="line">
            <a:avLst/>
          </a:prstGeom>
          <a:ln w="7620" cap="flat" cmpd="sng" algn="ctr">
            <a:solidFill>
              <a:srgbClr val="1AAA4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9" name="OTLSHAPE_SLA_b00fc9694afb4b7d9bc10cf49162db41_Connector1">
            <a:extLst>
              <a:ext uri="{FF2B5EF4-FFF2-40B4-BE49-F238E27FC236}">
                <a16:creationId xmlns:a16="http://schemas.microsoft.com/office/drawing/2014/main" id="{EEB9434D-6A66-B8DA-AC6C-C4652DE703ED}"/>
              </a:ext>
            </a:extLst>
          </p:cNvPr>
          <p:cNvCxnSpPr/>
          <p:nvPr>
            <p:custDataLst>
              <p:tags r:id="rId21"/>
            </p:custDataLst>
          </p:nvPr>
        </p:nvCxnSpPr>
        <p:spPr>
          <a:xfrm>
            <a:off x="5807630" y="3378183"/>
            <a:ext cx="0" cy="394927"/>
          </a:xfrm>
          <a:prstGeom prst="line">
            <a:avLst/>
          </a:prstGeom>
          <a:ln w="7620" cap="flat" cmpd="sng" algn="ctr">
            <a:solidFill>
              <a:srgbClr val="1AAA4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OTLSHAPE_SLA_e925606444614101be8ad0c4a1aa5627_Connector1">
            <a:extLst>
              <a:ext uri="{FF2B5EF4-FFF2-40B4-BE49-F238E27FC236}">
                <a16:creationId xmlns:a16="http://schemas.microsoft.com/office/drawing/2014/main" id="{41A5F826-CFB3-26B2-CDC4-DA24F0E3381E}"/>
              </a:ext>
            </a:extLst>
          </p:cNvPr>
          <p:cNvCxnSpPr/>
          <p:nvPr>
            <p:custDataLst>
              <p:tags r:id="rId22"/>
            </p:custDataLst>
          </p:nvPr>
        </p:nvCxnSpPr>
        <p:spPr>
          <a:xfrm>
            <a:off x="8212205" y="3378183"/>
            <a:ext cx="0" cy="394927"/>
          </a:xfrm>
          <a:prstGeom prst="line">
            <a:avLst/>
          </a:prstGeom>
          <a:ln w="7620" cap="flat" cmpd="sng" algn="ctr">
            <a:solidFill>
              <a:srgbClr val="1AAA4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OTLSHAPE_SLA_08ad595ec11a4134805560c56e836195_Connector1">
            <a:extLst>
              <a:ext uri="{FF2B5EF4-FFF2-40B4-BE49-F238E27FC236}">
                <a16:creationId xmlns:a16="http://schemas.microsoft.com/office/drawing/2014/main" id="{21EEAE9B-CFD6-08C4-E6E7-214532602193}"/>
              </a:ext>
            </a:extLst>
          </p:cNvPr>
          <p:cNvCxnSpPr/>
          <p:nvPr>
            <p:custDataLst>
              <p:tags r:id="rId23"/>
            </p:custDataLst>
          </p:nvPr>
        </p:nvCxnSpPr>
        <p:spPr>
          <a:xfrm>
            <a:off x="9069488" y="3378183"/>
            <a:ext cx="0" cy="394927"/>
          </a:xfrm>
          <a:prstGeom prst="line">
            <a:avLst/>
          </a:prstGeom>
          <a:ln w="7620" cap="flat" cmpd="sng" algn="ctr">
            <a:solidFill>
              <a:srgbClr val="1AAA4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" name="OTLSHAPE_SLA_74d2055a41f74e2bb7aeb0e914b024bf_Connector1">
            <a:extLst>
              <a:ext uri="{FF2B5EF4-FFF2-40B4-BE49-F238E27FC236}">
                <a16:creationId xmlns:a16="http://schemas.microsoft.com/office/drawing/2014/main" id="{328CB738-8CAC-7448-733D-0E2A2D719898}"/>
              </a:ext>
            </a:extLst>
          </p:cNvPr>
          <p:cNvCxnSpPr/>
          <p:nvPr>
            <p:custDataLst>
              <p:tags r:id="rId24"/>
            </p:custDataLst>
          </p:nvPr>
        </p:nvCxnSpPr>
        <p:spPr>
          <a:xfrm>
            <a:off x="3026686" y="4196062"/>
            <a:ext cx="0" cy="394928"/>
          </a:xfrm>
          <a:prstGeom prst="line">
            <a:avLst/>
          </a:prstGeom>
          <a:ln w="7620" cap="flat" cmpd="sng" algn="ctr">
            <a:solidFill>
              <a:srgbClr val="1AAA4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OTLSHAPE_SLA_6ca50cd90c1b4c1aae8ac63ade3b16af_Connector1">
            <a:extLst>
              <a:ext uri="{FF2B5EF4-FFF2-40B4-BE49-F238E27FC236}">
                <a16:creationId xmlns:a16="http://schemas.microsoft.com/office/drawing/2014/main" id="{850D19D9-0CA4-1F4F-BC53-35CCC3957875}"/>
              </a:ext>
            </a:extLst>
          </p:cNvPr>
          <p:cNvCxnSpPr/>
          <p:nvPr>
            <p:custDataLst>
              <p:tags r:id="rId25"/>
            </p:custDataLst>
          </p:nvPr>
        </p:nvCxnSpPr>
        <p:spPr>
          <a:xfrm>
            <a:off x="4009426" y="4196062"/>
            <a:ext cx="0" cy="394928"/>
          </a:xfrm>
          <a:prstGeom prst="line">
            <a:avLst/>
          </a:prstGeom>
          <a:ln w="7620" cap="flat" cmpd="sng" algn="ctr">
            <a:solidFill>
              <a:srgbClr val="1AAA4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OTLSHAPE_SLA_e95fd7d7df6f4b1f9fd218db87f9473b_Connector1">
            <a:extLst>
              <a:ext uri="{FF2B5EF4-FFF2-40B4-BE49-F238E27FC236}">
                <a16:creationId xmlns:a16="http://schemas.microsoft.com/office/drawing/2014/main" id="{010DA153-74B8-1746-91FE-71F44C400464}"/>
              </a:ext>
            </a:extLst>
          </p:cNvPr>
          <p:cNvCxnSpPr/>
          <p:nvPr>
            <p:custDataLst>
              <p:tags r:id="rId26"/>
            </p:custDataLst>
          </p:nvPr>
        </p:nvCxnSpPr>
        <p:spPr>
          <a:xfrm>
            <a:off x="5013075" y="4196062"/>
            <a:ext cx="0" cy="394928"/>
          </a:xfrm>
          <a:prstGeom prst="line">
            <a:avLst/>
          </a:prstGeom>
          <a:ln w="7620" cap="flat" cmpd="sng" algn="ctr">
            <a:solidFill>
              <a:srgbClr val="1AAA4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OTLSHAPE_SLA_57b8057ffecb431793f29d930e9b8035_Connector1">
            <a:extLst>
              <a:ext uri="{FF2B5EF4-FFF2-40B4-BE49-F238E27FC236}">
                <a16:creationId xmlns:a16="http://schemas.microsoft.com/office/drawing/2014/main" id="{06322469-9A0E-DDAB-287A-6420FACDF7CD}"/>
              </a:ext>
            </a:extLst>
          </p:cNvPr>
          <p:cNvCxnSpPr/>
          <p:nvPr>
            <p:custDataLst>
              <p:tags r:id="rId27"/>
            </p:custDataLst>
          </p:nvPr>
        </p:nvCxnSpPr>
        <p:spPr>
          <a:xfrm>
            <a:off x="6288545" y="4196062"/>
            <a:ext cx="0" cy="394928"/>
          </a:xfrm>
          <a:prstGeom prst="line">
            <a:avLst/>
          </a:prstGeom>
          <a:ln w="7620" cap="flat" cmpd="sng" algn="ctr">
            <a:solidFill>
              <a:srgbClr val="1AAA4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OTLSHAPE_SLA_b4a1779be02a4c1792072b72c736ca0b_Connector1">
            <a:extLst>
              <a:ext uri="{FF2B5EF4-FFF2-40B4-BE49-F238E27FC236}">
                <a16:creationId xmlns:a16="http://schemas.microsoft.com/office/drawing/2014/main" id="{58DBC50C-B746-3CE5-CE9E-C338B830F9AC}"/>
              </a:ext>
            </a:extLst>
          </p:cNvPr>
          <p:cNvCxnSpPr/>
          <p:nvPr>
            <p:custDataLst>
              <p:tags r:id="rId28"/>
            </p:custDataLst>
          </p:nvPr>
        </p:nvCxnSpPr>
        <p:spPr>
          <a:xfrm>
            <a:off x="7104010" y="4196062"/>
            <a:ext cx="0" cy="394928"/>
          </a:xfrm>
          <a:prstGeom prst="line">
            <a:avLst/>
          </a:prstGeom>
          <a:ln w="7620" cap="flat" cmpd="sng" algn="ctr">
            <a:solidFill>
              <a:srgbClr val="1AAA4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OTLSHAPE_SLA_d5906f168a244f15a81e35dd6a06c982_Connector1">
            <a:extLst>
              <a:ext uri="{FF2B5EF4-FFF2-40B4-BE49-F238E27FC236}">
                <a16:creationId xmlns:a16="http://schemas.microsoft.com/office/drawing/2014/main" id="{B7ACE4FF-D38C-3D0D-3DD8-7F570FE061E2}"/>
              </a:ext>
            </a:extLst>
          </p:cNvPr>
          <p:cNvCxnSpPr/>
          <p:nvPr>
            <p:custDataLst>
              <p:tags r:id="rId29"/>
            </p:custDataLst>
          </p:nvPr>
        </p:nvCxnSpPr>
        <p:spPr>
          <a:xfrm>
            <a:off x="8107659" y="4222860"/>
            <a:ext cx="0" cy="368131"/>
          </a:xfrm>
          <a:prstGeom prst="line">
            <a:avLst/>
          </a:prstGeom>
          <a:ln w="7620" cap="flat" cmpd="sng" algn="ctr">
            <a:solidFill>
              <a:srgbClr val="1AAA4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3" name="OTLSHAPE_SLA_acab0bc7a6b64541a73cfaf227b34528_Connector1">
            <a:extLst>
              <a:ext uri="{FF2B5EF4-FFF2-40B4-BE49-F238E27FC236}">
                <a16:creationId xmlns:a16="http://schemas.microsoft.com/office/drawing/2014/main" id="{CA435A12-5C27-19BB-214D-0B11F89D3DBA}"/>
              </a:ext>
            </a:extLst>
          </p:cNvPr>
          <p:cNvCxnSpPr/>
          <p:nvPr>
            <p:custDataLst>
              <p:tags r:id="rId30"/>
            </p:custDataLst>
          </p:nvPr>
        </p:nvCxnSpPr>
        <p:spPr>
          <a:xfrm>
            <a:off x="3026686" y="5013942"/>
            <a:ext cx="0" cy="394928"/>
          </a:xfrm>
          <a:prstGeom prst="line">
            <a:avLst/>
          </a:prstGeom>
          <a:ln w="7620" cap="flat" cmpd="sng" algn="ctr">
            <a:solidFill>
              <a:srgbClr val="1AAA4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4" name="OTLSHAPE_SLA_f7a90dfa38c64d1fa8256a33eda16ea6_Connector1">
            <a:extLst>
              <a:ext uri="{FF2B5EF4-FFF2-40B4-BE49-F238E27FC236}">
                <a16:creationId xmlns:a16="http://schemas.microsoft.com/office/drawing/2014/main" id="{B89B54C7-5CF3-DC03-E5DA-54AB23201566}"/>
              </a:ext>
            </a:extLst>
          </p:cNvPr>
          <p:cNvCxnSpPr/>
          <p:nvPr>
            <p:custDataLst>
              <p:tags r:id="rId31"/>
            </p:custDataLst>
          </p:nvPr>
        </p:nvCxnSpPr>
        <p:spPr>
          <a:xfrm>
            <a:off x="4741253" y="5013942"/>
            <a:ext cx="0" cy="394928"/>
          </a:xfrm>
          <a:prstGeom prst="line">
            <a:avLst/>
          </a:prstGeom>
          <a:ln w="7620" cap="flat" cmpd="sng" algn="ctr">
            <a:solidFill>
              <a:srgbClr val="1AAA4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5" name="OTLSHAPE_SLA_c5a1d5675a774c7aaf8bf9d1a8aeabb8_Connector1">
            <a:extLst>
              <a:ext uri="{FF2B5EF4-FFF2-40B4-BE49-F238E27FC236}">
                <a16:creationId xmlns:a16="http://schemas.microsoft.com/office/drawing/2014/main" id="{9CF04FCD-4C4E-3402-2C2C-1C1B419B21E4}"/>
              </a:ext>
            </a:extLst>
          </p:cNvPr>
          <p:cNvCxnSpPr/>
          <p:nvPr>
            <p:custDataLst>
              <p:tags r:id="rId32"/>
            </p:custDataLst>
          </p:nvPr>
        </p:nvCxnSpPr>
        <p:spPr>
          <a:xfrm>
            <a:off x="5912177" y="5013942"/>
            <a:ext cx="0" cy="394928"/>
          </a:xfrm>
          <a:prstGeom prst="line">
            <a:avLst/>
          </a:prstGeom>
          <a:ln w="7620" cap="flat" cmpd="sng" algn="ctr">
            <a:solidFill>
              <a:srgbClr val="1AAA4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6" name="OTLSHAPE_SLA_091d953a7f8d46e4ac498bb25f7fb907_Connector1">
            <a:extLst>
              <a:ext uri="{FF2B5EF4-FFF2-40B4-BE49-F238E27FC236}">
                <a16:creationId xmlns:a16="http://schemas.microsoft.com/office/drawing/2014/main" id="{E5CBD415-307D-B1AD-5208-B1771A9AAB08}"/>
              </a:ext>
            </a:extLst>
          </p:cNvPr>
          <p:cNvCxnSpPr/>
          <p:nvPr>
            <p:custDataLst>
              <p:tags r:id="rId33"/>
            </p:custDataLst>
          </p:nvPr>
        </p:nvCxnSpPr>
        <p:spPr>
          <a:xfrm>
            <a:off x="7543106" y="5013942"/>
            <a:ext cx="0" cy="394928"/>
          </a:xfrm>
          <a:prstGeom prst="line">
            <a:avLst/>
          </a:prstGeom>
          <a:ln w="7620" cap="flat" cmpd="sng" algn="ctr">
            <a:solidFill>
              <a:srgbClr val="1AAA4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8" name="OTLSHAPE_SLA_d089fdccbacc481ab4e9e028daafaf7c_Connector1">
            <a:extLst>
              <a:ext uri="{FF2B5EF4-FFF2-40B4-BE49-F238E27FC236}">
                <a16:creationId xmlns:a16="http://schemas.microsoft.com/office/drawing/2014/main" id="{F83879C4-118F-1F44-970A-14B4229E0E7B}"/>
              </a:ext>
            </a:extLst>
          </p:cNvPr>
          <p:cNvCxnSpPr/>
          <p:nvPr>
            <p:custDataLst>
              <p:tags r:id="rId34"/>
            </p:custDataLst>
          </p:nvPr>
        </p:nvCxnSpPr>
        <p:spPr>
          <a:xfrm>
            <a:off x="8734939" y="5013942"/>
            <a:ext cx="0" cy="394928"/>
          </a:xfrm>
          <a:prstGeom prst="line">
            <a:avLst/>
          </a:prstGeom>
          <a:ln w="7620" cap="flat" cmpd="sng" algn="ctr">
            <a:solidFill>
              <a:srgbClr val="1AAA4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9" name="OTLSHAPE_SLA_5e65ff827864434c80b72661d9134a1f_Connector1">
            <a:extLst>
              <a:ext uri="{FF2B5EF4-FFF2-40B4-BE49-F238E27FC236}">
                <a16:creationId xmlns:a16="http://schemas.microsoft.com/office/drawing/2014/main" id="{197C8B76-427A-4482-8AD9-2C76CA65E8D2}"/>
              </a:ext>
            </a:extLst>
          </p:cNvPr>
          <p:cNvCxnSpPr/>
          <p:nvPr>
            <p:custDataLst>
              <p:tags r:id="rId35"/>
            </p:custDataLst>
          </p:nvPr>
        </p:nvCxnSpPr>
        <p:spPr>
          <a:xfrm>
            <a:off x="10010409" y="5013942"/>
            <a:ext cx="0" cy="394928"/>
          </a:xfrm>
          <a:prstGeom prst="line">
            <a:avLst/>
          </a:prstGeom>
          <a:ln w="7620" cap="flat" cmpd="sng" algn="ctr">
            <a:solidFill>
              <a:srgbClr val="1AAA4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TLSHAPE_TB_00000000000000000000000000000000_ScaleContainer">
            <a:extLst>
              <a:ext uri="{FF2B5EF4-FFF2-40B4-BE49-F238E27FC236}">
                <a16:creationId xmlns:a16="http://schemas.microsoft.com/office/drawing/2014/main" id="{DDF642FC-C045-4089-A752-80C461FBAD02}"/>
              </a:ext>
            </a:extLst>
          </p:cNvPr>
          <p:cNvSpPr/>
          <p:nvPr>
            <p:custDataLst>
              <p:tags r:id="rId36"/>
            </p:custDataLst>
          </p:nvPr>
        </p:nvSpPr>
        <p:spPr>
          <a:xfrm>
            <a:off x="1117600" y="1806727"/>
            <a:ext cx="10147300" cy="182880"/>
          </a:xfrm>
          <a:prstGeom prst="round2SameRect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OTLSHAPE_SL_6ebd25c9d1ec4c61b195fd139e1c044f_HeaderRectangle">
            <a:extLst>
              <a:ext uri="{FF2B5EF4-FFF2-40B4-BE49-F238E27FC236}">
                <a16:creationId xmlns:a16="http://schemas.microsoft.com/office/drawing/2014/main" id="{9259F1E1-9918-4793-9AAE-FC7C310A413F}"/>
              </a:ext>
            </a:extLst>
          </p:cNvPr>
          <p:cNvSpPr/>
          <p:nvPr>
            <p:custDataLst>
              <p:tags r:id="rId37"/>
            </p:custDataLst>
          </p:nvPr>
        </p:nvSpPr>
        <p:spPr>
          <a:xfrm>
            <a:off x="63500" y="2393975"/>
            <a:ext cx="927100" cy="754380"/>
          </a:xfrm>
          <a:prstGeom prst="rect">
            <a:avLst/>
          </a:prstGeom>
          <a:solidFill>
            <a:srgbClr val="7C5D9B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OTLSHAPE_SL_359e8daf88b84e74b1a6ae1978c01aa2_HeaderRectangle">
            <a:extLst>
              <a:ext uri="{FF2B5EF4-FFF2-40B4-BE49-F238E27FC236}">
                <a16:creationId xmlns:a16="http://schemas.microsoft.com/office/drawing/2014/main" id="{A86CCF30-32E8-441F-A0F4-3AA0DB7F6634}"/>
              </a:ext>
            </a:extLst>
          </p:cNvPr>
          <p:cNvSpPr/>
          <p:nvPr>
            <p:custDataLst>
              <p:tags r:id="rId38"/>
            </p:custDataLst>
          </p:nvPr>
        </p:nvSpPr>
        <p:spPr>
          <a:xfrm>
            <a:off x="63500" y="3211855"/>
            <a:ext cx="927100" cy="75438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OTLSHAPE_SL_f454f32cda8145e6abf8ef6a8701115b_HeaderRectangle">
            <a:extLst>
              <a:ext uri="{FF2B5EF4-FFF2-40B4-BE49-F238E27FC236}">
                <a16:creationId xmlns:a16="http://schemas.microsoft.com/office/drawing/2014/main" id="{931C47A8-C362-4353-970D-83967DB8D675}"/>
              </a:ext>
            </a:extLst>
          </p:cNvPr>
          <p:cNvSpPr/>
          <p:nvPr>
            <p:custDataLst>
              <p:tags r:id="rId39"/>
            </p:custDataLst>
          </p:nvPr>
        </p:nvSpPr>
        <p:spPr>
          <a:xfrm>
            <a:off x="63500" y="4029735"/>
            <a:ext cx="927100" cy="754380"/>
          </a:xfrm>
          <a:prstGeom prst="rect">
            <a:avLst/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OTLSHAPE_SL_7fa8ed855fa14877957191d8ba1c66e7_HeaderRectangle">
            <a:extLst>
              <a:ext uri="{FF2B5EF4-FFF2-40B4-BE49-F238E27FC236}">
                <a16:creationId xmlns:a16="http://schemas.microsoft.com/office/drawing/2014/main" id="{BE07D5EF-6FE8-4365-8765-6D435137DF9B}"/>
              </a:ext>
            </a:extLst>
          </p:cNvPr>
          <p:cNvSpPr/>
          <p:nvPr>
            <p:custDataLst>
              <p:tags r:id="rId40"/>
            </p:custDataLst>
          </p:nvPr>
        </p:nvSpPr>
        <p:spPr>
          <a:xfrm>
            <a:off x="63500" y="4847615"/>
            <a:ext cx="927100" cy="754380"/>
          </a:xfrm>
          <a:prstGeom prst="rect">
            <a:avLst/>
          </a:prstGeom>
          <a:solidFill>
            <a:srgbClr val="8E037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OTLSHAPE_TB_00000000000000000000000000000000_MiddleScaleContainer">
            <a:extLst>
              <a:ext uri="{FF2B5EF4-FFF2-40B4-BE49-F238E27FC236}">
                <a16:creationId xmlns:a16="http://schemas.microsoft.com/office/drawing/2014/main" id="{9B61D0C7-E9D4-EAA3-F64F-3A9502F12F97}"/>
              </a:ext>
            </a:extLst>
          </p:cNvPr>
          <p:cNvSpPr/>
          <p:nvPr>
            <p:custDataLst>
              <p:tags r:id="rId41"/>
            </p:custDataLst>
          </p:nvPr>
        </p:nvSpPr>
        <p:spPr>
          <a:xfrm>
            <a:off x="1117600" y="1998751"/>
            <a:ext cx="10147300" cy="182880"/>
          </a:xfrm>
          <a:prstGeom prst="round2SameRect">
            <a:avLst>
              <a:gd name="adj1" fmla="val 0"/>
              <a:gd name="adj2" fmla="val 16667"/>
            </a:avLst>
          </a:prstGeom>
          <a:solidFill>
            <a:srgbClr val="575757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TLSHAPE_TB_00000000000000000000000000000000_BottomScaleContainer" hidden="1">
            <a:extLst>
              <a:ext uri="{FF2B5EF4-FFF2-40B4-BE49-F238E27FC236}">
                <a16:creationId xmlns:a16="http://schemas.microsoft.com/office/drawing/2014/main" id="{8D78D01D-E1B2-BD7C-6080-A7CCA5E26B9D}"/>
              </a:ext>
            </a:extLst>
          </p:cNvPr>
          <p:cNvSpPr/>
          <p:nvPr>
            <p:custDataLst>
              <p:tags r:id="rId42"/>
            </p:custDataLst>
          </p:nvPr>
        </p:nvSpPr>
        <p:spPr>
          <a:xfrm>
            <a:off x="1117600" y="1806727"/>
            <a:ext cx="0" cy="0"/>
          </a:xfrm>
          <a:prstGeom prst="round2SameRect">
            <a:avLst>
              <a:gd name="adj1" fmla="val 0"/>
              <a:gd name="adj2" fmla="val 16667"/>
            </a:avLst>
          </a:prstGeom>
          <a:solidFill>
            <a:srgbClr val="44546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TLSHAPE_SL2A_a4998e0270544f05a457d85a04589ede_HeaderRectangle" hidden="1">
            <a:extLst>
              <a:ext uri="{FF2B5EF4-FFF2-40B4-BE49-F238E27FC236}">
                <a16:creationId xmlns:a16="http://schemas.microsoft.com/office/drawing/2014/main" id="{6E76CA66-CE7C-A544-F99C-47D359CEB56A}"/>
              </a:ext>
            </a:extLst>
          </p:cNvPr>
          <p:cNvSpPr/>
          <p:nvPr>
            <p:custDataLst>
              <p:tags r:id="rId43"/>
            </p:custDataLst>
          </p:nvPr>
        </p:nvSpPr>
        <p:spPr>
          <a:xfrm>
            <a:off x="990600" y="2393975"/>
            <a:ext cx="0" cy="0"/>
          </a:xfrm>
          <a:prstGeom prst="rect">
            <a:avLst/>
          </a:prstGeom>
          <a:solidFill>
            <a:schemeClr val="accent1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TLSHAPE_SL2A_287c7587159c450f90b921715b7b52e8_HeaderRectangle" hidden="1">
            <a:extLst>
              <a:ext uri="{FF2B5EF4-FFF2-40B4-BE49-F238E27FC236}">
                <a16:creationId xmlns:a16="http://schemas.microsoft.com/office/drawing/2014/main" id="{06BF763F-DB00-BC19-D361-8861C4F8861E}"/>
              </a:ext>
            </a:extLst>
          </p:cNvPr>
          <p:cNvSpPr/>
          <p:nvPr>
            <p:custDataLst>
              <p:tags r:id="rId44"/>
            </p:custDataLst>
          </p:nvPr>
        </p:nvSpPr>
        <p:spPr>
          <a:xfrm>
            <a:off x="990600" y="3211855"/>
            <a:ext cx="0" cy="0"/>
          </a:xfrm>
          <a:prstGeom prst="rect">
            <a:avLst/>
          </a:prstGeom>
          <a:solidFill>
            <a:schemeClr val="accent2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TLSHAPE_SL2A_0b7f582c9ff0411597c54c0eed1ba138_HeaderRectangle" hidden="1">
            <a:extLst>
              <a:ext uri="{FF2B5EF4-FFF2-40B4-BE49-F238E27FC236}">
                <a16:creationId xmlns:a16="http://schemas.microsoft.com/office/drawing/2014/main" id="{08AAB085-E4EE-C95C-D1A2-8A634B8F52C4}"/>
              </a:ext>
            </a:extLst>
          </p:cNvPr>
          <p:cNvSpPr/>
          <p:nvPr>
            <p:custDataLst>
              <p:tags r:id="rId45"/>
            </p:custDataLst>
          </p:nvPr>
        </p:nvSpPr>
        <p:spPr>
          <a:xfrm>
            <a:off x="990600" y="4029735"/>
            <a:ext cx="0" cy="0"/>
          </a:xfrm>
          <a:prstGeom prst="rect">
            <a:avLst/>
          </a:prstGeom>
          <a:solidFill>
            <a:schemeClr val="accent3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TLSHAPE_SL2A_eb756e0f67bf48859830148344ec09b6_HeaderRectangle" hidden="1">
            <a:extLst>
              <a:ext uri="{FF2B5EF4-FFF2-40B4-BE49-F238E27FC236}">
                <a16:creationId xmlns:a16="http://schemas.microsoft.com/office/drawing/2014/main" id="{8E691F86-5C2A-94EE-CB97-F9063D86B208}"/>
              </a:ext>
            </a:extLst>
          </p:cNvPr>
          <p:cNvSpPr/>
          <p:nvPr>
            <p:custDataLst>
              <p:tags r:id="rId46"/>
            </p:custDataLst>
          </p:nvPr>
        </p:nvSpPr>
        <p:spPr>
          <a:xfrm>
            <a:off x="990600" y="4847615"/>
            <a:ext cx="0" cy="0"/>
          </a:xfrm>
          <a:prstGeom prst="rect">
            <a:avLst/>
          </a:prstGeom>
          <a:solidFill>
            <a:schemeClr val="accent4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0" name="OTLSHAPE_SLT_2ae9adfdd8ab4eaf817254568219b6d8_Shape">
            <a:extLst>
              <a:ext uri="{FF2B5EF4-FFF2-40B4-BE49-F238E27FC236}">
                <a16:creationId xmlns:a16="http://schemas.microsoft.com/office/drawing/2014/main" id="{5F7CD692-9639-4AF4-B9B6-906D3EDB423A}"/>
              </a:ext>
            </a:extLst>
          </p:cNvPr>
          <p:cNvSpPr/>
          <p:nvPr>
            <p:custDataLst>
              <p:tags r:id="rId47"/>
            </p:custDataLst>
          </p:nvPr>
        </p:nvSpPr>
        <p:spPr>
          <a:xfrm>
            <a:off x="1514878" y="2955230"/>
            <a:ext cx="6781800" cy="155025"/>
          </a:xfrm>
          <a:prstGeom prst="rect">
            <a:avLst/>
          </a:prstGeom>
          <a:solidFill>
            <a:srgbClr val="7C5D9B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8" name="OTLSHAPE_SLT_375866c85e2e425e9fe1ea39be34edce_Shape">
            <a:extLst>
              <a:ext uri="{FF2B5EF4-FFF2-40B4-BE49-F238E27FC236}">
                <a16:creationId xmlns:a16="http://schemas.microsoft.com/office/drawing/2014/main" id="{C738E7D9-4333-4B8D-B397-72F1525CDEDE}"/>
              </a:ext>
            </a:extLst>
          </p:cNvPr>
          <p:cNvSpPr/>
          <p:nvPr>
            <p:custDataLst>
              <p:tags r:id="rId48"/>
            </p:custDataLst>
          </p:nvPr>
        </p:nvSpPr>
        <p:spPr>
          <a:xfrm>
            <a:off x="2351252" y="3773110"/>
            <a:ext cx="6718300" cy="155025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6" name="OTLSHAPE_SLT_ac9a04465de64022b3468b012cdb8c7f_Shape">
            <a:extLst>
              <a:ext uri="{FF2B5EF4-FFF2-40B4-BE49-F238E27FC236}">
                <a16:creationId xmlns:a16="http://schemas.microsoft.com/office/drawing/2014/main" id="{2289A7BD-B601-4E79-82EB-6605C02CD9C2}"/>
              </a:ext>
            </a:extLst>
          </p:cNvPr>
          <p:cNvSpPr/>
          <p:nvPr>
            <p:custDataLst>
              <p:tags r:id="rId49"/>
            </p:custDataLst>
          </p:nvPr>
        </p:nvSpPr>
        <p:spPr>
          <a:xfrm>
            <a:off x="2999442" y="4590990"/>
            <a:ext cx="5156200" cy="155025"/>
          </a:xfrm>
          <a:prstGeom prst="rect">
            <a:avLst/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4" name="OTLSHAPE_SLT_e8533d33f9fc4ed59d0b87cffe948df2_Shape">
            <a:extLst>
              <a:ext uri="{FF2B5EF4-FFF2-40B4-BE49-F238E27FC236}">
                <a16:creationId xmlns:a16="http://schemas.microsoft.com/office/drawing/2014/main" id="{4D47F4AE-B2A2-4323-A9F3-2786AE3D38F0}"/>
              </a:ext>
            </a:extLst>
          </p:cNvPr>
          <p:cNvSpPr/>
          <p:nvPr>
            <p:custDataLst>
              <p:tags r:id="rId50"/>
            </p:custDataLst>
          </p:nvPr>
        </p:nvSpPr>
        <p:spPr>
          <a:xfrm>
            <a:off x="2999442" y="5408870"/>
            <a:ext cx="7010400" cy="155025"/>
          </a:xfrm>
          <a:prstGeom prst="rect">
            <a:avLst/>
          </a:prstGeom>
          <a:solidFill>
            <a:srgbClr val="8E037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OTLSHAPE_TB_00000000000000000000000000000000_ElapsedTime" hidden="1">
            <a:extLst>
              <a:ext uri="{FF2B5EF4-FFF2-40B4-BE49-F238E27FC236}">
                <a16:creationId xmlns:a16="http://schemas.microsoft.com/office/drawing/2014/main" id="{4DB9BDBC-7033-D5D2-A20F-B9F53DC40DE8}"/>
              </a:ext>
            </a:extLst>
          </p:cNvPr>
          <p:cNvSpPr/>
          <p:nvPr>
            <p:custDataLst>
              <p:tags r:id="rId51"/>
            </p:custDataLst>
          </p:nvPr>
        </p:nvSpPr>
        <p:spPr>
          <a:xfrm>
            <a:off x="1117600" y="1806727"/>
            <a:ext cx="0" cy="0"/>
          </a:xfrm>
          <a:prstGeom prst="rect">
            <a:avLst/>
          </a:prstGeom>
          <a:solidFill>
            <a:schemeClr val="dk1">
              <a:alpha val="3019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TLSHAPE_SLT_2ae9adfdd8ab4eaf817254568219b6d8_ShapePercentage" hidden="1">
            <a:extLst>
              <a:ext uri="{FF2B5EF4-FFF2-40B4-BE49-F238E27FC236}">
                <a16:creationId xmlns:a16="http://schemas.microsoft.com/office/drawing/2014/main" id="{7FB1E1D6-55A9-FDED-85DF-8D09ABD8110A}"/>
              </a:ext>
            </a:extLst>
          </p:cNvPr>
          <p:cNvSpPr/>
          <p:nvPr>
            <p:custDataLst>
              <p:tags r:id="rId52"/>
            </p:custDataLst>
          </p:nvPr>
        </p:nvSpPr>
        <p:spPr>
          <a:xfrm>
            <a:off x="1514878" y="2955230"/>
            <a:ext cx="0" cy="155025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TLSHAPE_SLT_375866c85e2e425e9fe1ea39be34edce_ShapePercentage" hidden="1">
            <a:extLst>
              <a:ext uri="{FF2B5EF4-FFF2-40B4-BE49-F238E27FC236}">
                <a16:creationId xmlns:a16="http://schemas.microsoft.com/office/drawing/2014/main" id="{57936EBE-C687-DF36-80E1-559DF9BAAC3C}"/>
              </a:ext>
            </a:extLst>
          </p:cNvPr>
          <p:cNvSpPr/>
          <p:nvPr>
            <p:custDataLst>
              <p:tags r:id="rId53"/>
            </p:custDataLst>
          </p:nvPr>
        </p:nvSpPr>
        <p:spPr>
          <a:xfrm>
            <a:off x="2351252" y="3773110"/>
            <a:ext cx="0" cy="155025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TLSHAPE_SLT_ac9a04465de64022b3468b012cdb8c7f_ShapePercentage" hidden="1">
            <a:extLst>
              <a:ext uri="{FF2B5EF4-FFF2-40B4-BE49-F238E27FC236}">
                <a16:creationId xmlns:a16="http://schemas.microsoft.com/office/drawing/2014/main" id="{4D2EC29D-AB8F-0620-F561-68CDC04080C3}"/>
              </a:ext>
            </a:extLst>
          </p:cNvPr>
          <p:cNvSpPr/>
          <p:nvPr>
            <p:custDataLst>
              <p:tags r:id="rId54"/>
            </p:custDataLst>
          </p:nvPr>
        </p:nvSpPr>
        <p:spPr>
          <a:xfrm>
            <a:off x="2999442" y="4590990"/>
            <a:ext cx="0" cy="155025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TLSHAPE_SLT_e8533d33f9fc4ed59d0b87cffe948df2_ShapePercentage" hidden="1">
            <a:extLst>
              <a:ext uri="{FF2B5EF4-FFF2-40B4-BE49-F238E27FC236}">
                <a16:creationId xmlns:a16="http://schemas.microsoft.com/office/drawing/2014/main" id="{9B897763-B421-70DE-14CB-3CC067B3125A}"/>
              </a:ext>
            </a:extLst>
          </p:cNvPr>
          <p:cNvSpPr/>
          <p:nvPr>
            <p:custDataLst>
              <p:tags r:id="rId55"/>
            </p:custDataLst>
          </p:nvPr>
        </p:nvSpPr>
        <p:spPr>
          <a:xfrm>
            <a:off x="2999442" y="5408870"/>
            <a:ext cx="0" cy="155025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TLSHAPE_SL_6ebd25c9d1ec4c61b195fd139e1c044f_Header">
            <a:extLst>
              <a:ext uri="{FF2B5EF4-FFF2-40B4-BE49-F238E27FC236}">
                <a16:creationId xmlns:a16="http://schemas.microsoft.com/office/drawing/2014/main" id="{B6103939-CA3A-46C4-A834-FC700BABA521}"/>
              </a:ext>
            </a:extLst>
          </p:cNvPr>
          <p:cNvSpPr txBox="1"/>
          <p:nvPr>
            <p:custDataLst>
              <p:tags r:id="rId56"/>
            </p:custDataLst>
          </p:nvPr>
        </p:nvSpPr>
        <p:spPr>
          <a:xfrm>
            <a:off x="63500" y="2585110"/>
            <a:ext cx="9271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Product </a:t>
            </a:r>
            <a:br>
              <a:rPr kumimoji="0" lang="en-US" sz="1200" b="1" i="0" u="none" strike="noStrike" kern="1200" cap="none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</a:br>
            <a:r>
              <a:rPr kumimoji="0" lang="en-US" sz="1200" b="1" i="0" u="none" strike="noStrike" kern="1200" cap="none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Alpha</a:t>
            </a:r>
          </a:p>
        </p:txBody>
      </p:sp>
      <p:sp>
        <p:nvSpPr>
          <p:cNvPr id="23" name="OTLSHAPE_SL_359e8daf88b84e74b1a6ae1978c01aa2_Header">
            <a:extLst>
              <a:ext uri="{FF2B5EF4-FFF2-40B4-BE49-F238E27FC236}">
                <a16:creationId xmlns:a16="http://schemas.microsoft.com/office/drawing/2014/main" id="{8377B41E-5C07-4FA8-8F12-DB5D7DC77333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63500" y="3402990"/>
            <a:ext cx="9271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Product </a:t>
            </a:r>
            <a:br>
              <a:rPr kumimoji="0" lang="en-US" sz="1200" b="1" i="0" u="none" strike="noStrike" kern="1200" cap="none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</a:br>
            <a:r>
              <a:rPr kumimoji="0" lang="en-US" sz="1200" b="1" i="0" u="none" strike="noStrike" kern="1200" cap="none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Beta</a:t>
            </a:r>
          </a:p>
        </p:txBody>
      </p:sp>
      <p:sp>
        <p:nvSpPr>
          <p:cNvPr id="26" name="OTLSHAPE_SL_f454f32cda8145e6abf8ef6a8701115b_Header">
            <a:extLst>
              <a:ext uri="{FF2B5EF4-FFF2-40B4-BE49-F238E27FC236}">
                <a16:creationId xmlns:a16="http://schemas.microsoft.com/office/drawing/2014/main" id="{8B8868DE-F5DA-472E-8E1A-2559E9C62A51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63500" y="4220870"/>
            <a:ext cx="9271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Product </a:t>
            </a:r>
            <a:br>
              <a:rPr kumimoji="0" lang="en-US" sz="1200" b="1" i="0" u="none" strike="noStrike" kern="1200" cap="none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</a:br>
            <a:r>
              <a:rPr kumimoji="0" lang="en-US" sz="1200" b="1" i="0" u="none" strike="noStrike" kern="1200" cap="none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Gamma</a:t>
            </a:r>
          </a:p>
        </p:txBody>
      </p:sp>
      <p:sp>
        <p:nvSpPr>
          <p:cNvPr id="29" name="OTLSHAPE_SL_7fa8ed855fa14877957191d8ba1c66e7_Header">
            <a:extLst>
              <a:ext uri="{FF2B5EF4-FFF2-40B4-BE49-F238E27FC236}">
                <a16:creationId xmlns:a16="http://schemas.microsoft.com/office/drawing/2014/main" id="{9FB27199-916C-4190-ABDE-A340CF98A2C6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63500" y="5038750"/>
            <a:ext cx="9271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Product </a:t>
            </a:r>
            <a:br>
              <a:rPr kumimoji="0" lang="en-US" sz="1200" b="1" i="0" u="none" strike="noStrike" kern="1200" cap="none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</a:br>
            <a:r>
              <a:rPr kumimoji="0" lang="en-US" sz="1200" b="1" i="0" u="none" strike="noStrike" kern="1200" cap="none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Delta</a:t>
            </a:r>
          </a:p>
        </p:txBody>
      </p:sp>
      <p:sp>
        <p:nvSpPr>
          <p:cNvPr id="12" name="OTLSHAPE_SL2A_a4998e0270544f05a457d85a04589ede_Header" hidden="1">
            <a:extLst>
              <a:ext uri="{FF2B5EF4-FFF2-40B4-BE49-F238E27FC236}">
                <a16:creationId xmlns:a16="http://schemas.microsoft.com/office/drawing/2014/main" id="{1F7D76A7-3C6C-613F-EEA7-84C6E3860556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12700" y="-2980407"/>
            <a:ext cx="0" cy="1692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1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1" name="OTLSHAPE_SL2A_287c7587159c450f90b921715b7b52e8_Header" hidden="1">
            <a:extLst>
              <a:ext uri="{FF2B5EF4-FFF2-40B4-BE49-F238E27FC236}">
                <a16:creationId xmlns:a16="http://schemas.microsoft.com/office/drawing/2014/main" id="{4139A970-BF5A-1086-6518-5F0084C2BED7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12700" y="-2980407"/>
            <a:ext cx="0" cy="1692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1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84" name="OTLSHAPE_SL2A_0b7f582c9ff0411597c54c0eed1ba138_Header" hidden="1">
            <a:extLst>
              <a:ext uri="{FF2B5EF4-FFF2-40B4-BE49-F238E27FC236}">
                <a16:creationId xmlns:a16="http://schemas.microsoft.com/office/drawing/2014/main" id="{FC52E98D-7D1B-C472-B648-716859DE9E33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12700" y="-2980407"/>
            <a:ext cx="0" cy="1692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1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12" name="OTLSHAPE_SL2A_eb756e0f67bf48859830148344ec09b6_Header" hidden="1">
            <a:extLst>
              <a:ext uri="{FF2B5EF4-FFF2-40B4-BE49-F238E27FC236}">
                <a16:creationId xmlns:a16="http://schemas.microsoft.com/office/drawing/2014/main" id="{E0204EC5-3BC1-1600-7973-1BAEDAA7197D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12700" y="-2980407"/>
            <a:ext cx="0" cy="1692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1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7" name="OTLSHAPE_TB_00000000000000000000000000000000_TodayMarkerShape" hidden="1">
            <a:extLst>
              <a:ext uri="{FF2B5EF4-FFF2-40B4-BE49-F238E27FC236}">
                <a16:creationId xmlns:a16="http://schemas.microsoft.com/office/drawing/2014/main" id="{A74484DA-1FBA-605E-90B7-1F91C2AFBB78}"/>
              </a:ext>
            </a:extLst>
          </p:cNvPr>
          <p:cNvSpPr/>
          <p:nvPr>
            <p:custDataLst>
              <p:tags r:id="rId64"/>
            </p:custDataLst>
          </p:nvPr>
        </p:nvSpPr>
        <p:spPr>
          <a:xfrm>
            <a:off x="1091474" y="2190775"/>
            <a:ext cx="63500" cy="60960"/>
          </a:xfrm>
          <a:prstGeom prst="triangl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04675848-77B0-40D4-87E1-F73DFEE8691D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1181100" y="1820655"/>
            <a:ext cx="266700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2025</a:t>
            </a:r>
          </a:p>
        </p:txBody>
      </p:sp>
      <p:sp>
        <p:nvSpPr>
          <p:cNvPr id="9" name="OTLSHAPE_TB_00000000000000000000000000000000_TimescaleInterval2">
            <a:extLst>
              <a:ext uri="{FF2B5EF4-FFF2-40B4-BE49-F238E27FC236}">
                <a16:creationId xmlns:a16="http://schemas.microsoft.com/office/drawing/2014/main" id="{156990AE-82C7-451E-8DC6-229017877D8A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8813013" y="1820655"/>
            <a:ext cx="266700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2026</a:t>
            </a:r>
          </a:p>
        </p:txBody>
      </p:sp>
      <p:sp>
        <p:nvSpPr>
          <p:cNvPr id="95" name="OTLSHAPE_SLT_2ae9adfdd8ab4eaf817254568219b6d8_Title">
            <a:extLst>
              <a:ext uri="{FF2B5EF4-FFF2-40B4-BE49-F238E27FC236}">
                <a16:creationId xmlns:a16="http://schemas.microsoft.com/office/drawing/2014/main" id="{68FBA03D-0B8F-4BFA-8C2D-E0E70778756B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4674305" y="2955230"/>
            <a:ext cx="457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6" normalizeH="0" baseline="0" noProof="0" dirty="0">
                <a:ln>
                  <a:noFill/>
                </a:ln>
                <a:solidFill>
                  <a:srgbClr val="7C5D9B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Timeline</a:t>
            </a:r>
          </a:p>
        </p:txBody>
      </p:sp>
      <p:sp>
        <p:nvSpPr>
          <p:cNvPr id="154" name="OTLSHAPE_SLT_375866c85e2e425e9fe1ea39be34edce_Title">
            <a:extLst>
              <a:ext uri="{FF2B5EF4-FFF2-40B4-BE49-F238E27FC236}">
                <a16:creationId xmlns:a16="http://schemas.microsoft.com/office/drawing/2014/main" id="{353DF096-C470-47FC-A2D2-B84186253106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5479315" y="3773110"/>
            <a:ext cx="457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6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Timeline</a:t>
            </a:r>
          </a:p>
        </p:txBody>
      </p:sp>
      <p:sp>
        <p:nvSpPr>
          <p:cNvPr id="213" name="OTLSHAPE_SLT_ac9a04465de64022b3468b012cdb8c7f_Title">
            <a:extLst>
              <a:ext uri="{FF2B5EF4-FFF2-40B4-BE49-F238E27FC236}">
                <a16:creationId xmlns:a16="http://schemas.microsoft.com/office/drawing/2014/main" id="{68CC96BF-1656-4AA0-BEE8-EC1938E61A57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5343404" y="4590990"/>
            <a:ext cx="457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6" normalizeH="0" baseline="0" noProof="0" dirty="0">
                <a:ln>
                  <a:noFill/>
                </a:ln>
                <a:solidFill>
                  <a:srgbClr val="0072BC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Timeline</a:t>
            </a:r>
          </a:p>
        </p:txBody>
      </p:sp>
      <p:sp>
        <p:nvSpPr>
          <p:cNvPr id="272" name="OTLSHAPE_SLT_e8533d33f9fc4ed59d0b87cffe948df2_Title">
            <a:extLst>
              <a:ext uri="{FF2B5EF4-FFF2-40B4-BE49-F238E27FC236}">
                <a16:creationId xmlns:a16="http://schemas.microsoft.com/office/drawing/2014/main" id="{E6221201-CA9A-4B1A-B40A-24588E5292B0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6273870" y="5408870"/>
            <a:ext cx="457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6" normalizeH="0" baseline="0" noProof="0" dirty="0">
                <a:ln>
                  <a:noFill/>
                </a:ln>
                <a:solidFill>
                  <a:srgbClr val="8E037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Timeline</a:t>
            </a:r>
          </a:p>
        </p:txBody>
      </p:sp>
      <p:sp>
        <p:nvSpPr>
          <p:cNvPr id="60" name="OTLSHAPE_TB_00000000000000000000000000000000_MiddleTimescaleInterval1">
            <a:extLst>
              <a:ext uri="{FF2B5EF4-FFF2-40B4-BE49-F238E27FC236}">
                <a16:creationId xmlns:a16="http://schemas.microsoft.com/office/drawing/2014/main" id="{D7E14FCF-6E81-4F45-B887-855DE04C7BE5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1181100" y="2012679"/>
            <a:ext cx="169918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8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Jan</a:t>
            </a:r>
          </a:p>
        </p:txBody>
      </p:sp>
      <p:sp>
        <p:nvSpPr>
          <p:cNvPr id="62" name="OTLSHAPE_TB_00000000000000000000000000000000_MiddleTimescaleInterval2">
            <a:extLst>
              <a:ext uri="{FF2B5EF4-FFF2-40B4-BE49-F238E27FC236}">
                <a16:creationId xmlns:a16="http://schemas.microsoft.com/office/drawing/2014/main" id="{57F09AB1-A210-4051-A677-1C084CB408D1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2414752" y="2012679"/>
            <a:ext cx="214802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6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Mar</a:t>
            </a:r>
          </a:p>
        </p:txBody>
      </p:sp>
      <p:sp>
        <p:nvSpPr>
          <p:cNvPr id="256" name="OTLSHAPE_TB_00000000000000000000000000000000_MiddleTimescaleInterval3">
            <a:extLst>
              <a:ext uri="{FF2B5EF4-FFF2-40B4-BE49-F238E27FC236}">
                <a16:creationId xmlns:a16="http://schemas.microsoft.com/office/drawing/2014/main" id="{E71A737D-53DC-4F42-BAD0-456AC4BA2F02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3690222" y="2012679"/>
            <a:ext cx="227626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May</a:t>
            </a:r>
          </a:p>
        </p:txBody>
      </p:sp>
      <p:sp>
        <p:nvSpPr>
          <p:cNvPr id="258" name="OTLSHAPE_TB_00000000000000000000000000000000_MiddleTimescaleInterval4">
            <a:extLst>
              <a:ext uri="{FF2B5EF4-FFF2-40B4-BE49-F238E27FC236}">
                <a16:creationId xmlns:a16="http://schemas.microsoft.com/office/drawing/2014/main" id="{5DEDB6F0-E2AA-4A50-B7F1-E2A10E62BEDB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4965692" y="2012679"/>
            <a:ext cx="137858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8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Jul</a:t>
            </a:r>
          </a:p>
        </p:txBody>
      </p:sp>
      <p:sp>
        <p:nvSpPr>
          <p:cNvPr id="260" name="OTLSHAPE_TB_00000000000000000000000000000000_MiddleTimescaleInterval5">
            <a:extLst>
              <a:ext uri="{FF2B5EF4-FFF2-40B4-BE49-F238E27FC236}">
                <a16:creationId xmlns:a16="http://schemas.microsoft.com/office/drawing/2014/main" id="{746F175F-C7FC-4EFA-9342-8E68D81D6F27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6262072" y="2012679"/>
            <a:ext cx="190758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8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Sep</a:t>
            </a:r>
          </a:p>
        </p:txBody>
      </p:sp>
      <p:sp>
        <p:nvSpPr>
          <p:cNvPr id="262" name="OTLSHAPE_TB_00000000000000000000000000000000_MiddleTimescaleInterval6">
            <a:extLst>
              <a:ext uri="{FF2B5EF4-FFF2-40B4-BE49-F238E27FC236}">
                <a16:creationId xmlns:a16="http://schemas.microsoft.com/office/drawing/2014/main" id="{83DA6DAD-222A-4B88-8F67-E89AC638A767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7537542" y="2012679"/>
            <a:ext cx="208390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8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Nov</a:t>
            </a:r>
          </a:p>
        </p:txBody>
      </p:sp>
      <p:sp>
        <p:nvSpPr>
          <p:cNvPr id="264" name="OTLSHAPE_TB_00000000000000000000000000000000_MiddleTimescaleInterval7">
            <a:extLst>
              <a:ext uri="{FF2B5EF4-FFF2-40B4-BE49-F238E27FC236}">
                <a16:creationId xmlns:a16="http://schemas.microsoft.com/office/drawing/2014/main" id="{97433EDF-0B79-409C-AAB9-DAE106E5A93C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8813013" y="2012679"/>
            <a:ext cx="169918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8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Jan</a:t>
            </a:r>
          </a:p>
        </p:txBody>
      </p:sp>
      <p:sp>
        <p:nvSpPr>
          <p:cNvPr id="266" name="OTLSHAPE_TB_00000000000000000000000000000000_MiddleTimescaleInterval8">
            <a:extLst>
              <a:ext uri="{FF2B5EF4-FFF2-40B4-BE49-F238E27FC236}">
                <a16:creationId xmlns:a16="http://schemas.microsoft.com/office/drawing/2014/main" id="{6A666F6F-CA32-42C0-8C1A-300A6394F212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10046664" y="2012679"/>
            <a:ext cx="214802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6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Mar</a:t>
            </a:r>
          </a:p>
        </p:txBody>
      </p:sp>
      <p:sp>
        <p:nvSpPr>
          <p:cNvPr id="10" name="OTLSHAPE_TB_00000000000000000000000000000000_TodayMarkerText" hidden="1">
            <a:extLst>
              <a:ext uri="{FF2B5EF4-FFF2-40B4-BE49-F238E27FC236}">
                <a16:creationId xmlns:a16="http://schemas.microsoft.com/office/drawing/2014/main" id="{6271397D-9BD4-B4B6-BDA4-08C5099DB84C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-168984" y="58866"/>
            <a:ext cx="0" cy="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20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</a:p>
        </p:txBody>
      </p:sp>
      <p:sp>
        <p:nvSpPr>
          <p:cNvPr id="15" name="OTLSHAPE_SLT_2ae9adfdd8ab4eaf817254568219b6d8_Duration" hidden="1">
            <a:extLst>
              <a:ext uri="{FF2B5EF4-FFF2-40B4-BE49-F238E27FC236}">
                <a16:creationId xmlns:a16="http://schemas.microsoft.com/office/drawing/2014/main" id="{37B62679-97FE-0AB8-50E7-8F0ACFED21C0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12700" y="-387410"/>
            <a:ext cx="4572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ED7D31"/>
                </a:solidFill>
                <a:latin typeface="Calibri" panose="020F0502020204030204" pitchFamily="34" charset="0"/>
              </a:rPr>
              <a:t>232 days</a:t>
            </a:r>
          </a:p>
        </p:txBody>
      </p:sp>
      <p:sp>
        <p:nvSpPr>
          <p:cNvPr id="16" name="OTLSHAPE_SLT_2ae9adfdd8ab4eaf817254568219b6d8_JoinedDate" hidden="1">
            <a:extLst>
              <a:ext uri="{FF2B5EF4-FFF2-40B4-BE49-F238E27FC236}">
                <a16:creationId xmlns:a16="http://schemas.microsoft.com/office/drawing/2014/main" id="{F4250FD2-5F82-90A4-1F13-8FFC21282D04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12700" y="-541298"/>
            <a:ext cx="647700" cy="1397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rgbClr val="44546A"/>
                </a:solidFill>
                <a:latin typeface="Calibri" panose="020F0502020204030204" pitchFamily="34" charset="0"/>
              </a:rPr>
              <a:t>Jan 20 - Dec 9</a:t>
            </a:r>
          </a:p>
        </p:txBody>
      </p:sp>
      <p:sp>
        <p:nvSpPr>
          <p:cNvPr id="17" name="OTLSHAPE_SLT_2ae9adfdd8ab4eaf817254568219b6d8_StartDate" hidden="1">
            <a:extLst>
              <a:ext uri="{FF2B5EF4-FFF2-40B4-BE49-F238E27FC236}">
                <a16:creationId xmlns:a16="http://schemas.microsoft.com/office/drawing/2014/main" id="{A03E35DC-877E-7019-EDFF-0EBAD99662EE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9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30" name="OTLSHAPE_SLT_2ae9adfdd8ab4eaf817254568219b6d8_EndDate" hidden="1">
            <a:extLst>
              <a:ext uri="{FF2B5EF4-FFF2-40B4-BE49-F238E27FC236}">
                <a16:creationId xmlns:a16="http://schemas.microsoft.com/office/drawing/2014/main" id="{D98B043D-B1C5-455F-A3F7-0235D029C04D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9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31" name="OTLSHAPE_SLT_2ae9adfdd8ab4eaf817254568219b6d8_TextPercentage" hidden="1">
            <a:extLst>
              <a:ext uri="{FF2B5EF4-FFF2-40B4-BE49-F238E27FC236}">
                <a16:creationId xmlns:a16="http://schemas.microsoft.com/office/drawing/2014/main" id="{C47FFB08-99CB-3A63-E58E-2B23A43DF29D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900">
              <a:solidFill>
                <a:srgbClr val="EEECE1"/>
              </a:solidFill>
              <a:latin typeface="Calibri" panose="020F0502020204030204" pitchFamily="34" charset="0"/>
            </a:endParaRPr>
          </a:p>
        </p:txBody>
      </p:sp>
      <p:sp>
        <p:nvSpPr>
          <p:cNvPr id="54" name="OTLSHAPE_SLT_375866c85e2e425e9fe1ea39be34edce_Duration" hidden="1">
            <a:extLst>
              <a:ext uri="{FF2B5EF4-FFF2-40B4-BE49-F238E27FC236}">
                <a16:creationId xmlns:a16="http://schemas.microsoft.com/office/drawing/2014/main" id="{0FF62DFC-1CB6-A33D-1DC4-796B5A75DD91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12700" y="-387410"/>
            <a:ext cx="4572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ED7D31"/>
                </a:solidFill>
                <a:latin typeface="Calibri" panose="020F0502020204030204" pitchFamily="34" charset="0"/>
              </a:rPr>
              <a:t>229 days</a:t>
            </a:r>
          </a:p>
        </p:txBody>
      </p:sp>
      <p:sp>
        <p:nvSpPr>
          <p:cNvPr id="55" name="OTLSHAPE_SLT_375866c85e2e425e9fe1ea39be34edce_JoinedDate" hidden="1">
            <a:extLst>
              <a:ext uri="{FF2B5EF4-FFF2-40B4-BE49-F238E27FC236}">
                <a16:creationId xmlns:a16="http://schemas.microsoft.com/office/drawing/2014/main" id="{7D1D240B-2561-10CC-E15F-ECEC9B47A809}"/>
              </a:ext>
            </a:extLst>
          </p:cNvPr>
          <p:cNvSpPr txBox="1"/>
          <p:nvPr>
            <p:custDataLst>
              <p:tags r:id="rId86"/>
            </p:custDataLst>
          </p:nvPr>
        </p:nvSpPr>
        <p:spPr>
          <a:xfrm>
            <a:off x="12700" y="-541298"/>
            <a:ext cx="660400" cy="1397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rgbClr val="44546A"/>
                </a:solidFill>
                <a:latin typeface="Calibri" panose="020F0502020204030204" pitchFamily="34" charset="0"/>
              </a:rPr>
              <a:t>Mar 1 - Jan 15</a:t>
            </a:r>
          </a:p>
        </p:txBody>
      </p:sp>
      <p:sp>
        <p:nvSpPr>
          <p:cNvPr id="56" name="OTLSHAPE_SLT_375866c85e2e425e9fe1ea39be34edce_StartDate" hidden="1">
            <a:extLst>
              <a:ext uri="{FF2B5EF4-FFF2-40B4-BE49-F238E27FC236}">
                <a16:creationId xmlns:a16="http://schemas.microsoft.com/office/drawing/2014/main" id="{6E62D802-DAFA-0DA5-987D-D7EEA1BB6112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9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59" name="OTLSHAPE_SLT_375866c85e2e425e9fe1ea39be34edce_EndDate" hidden="1">
            <a:extLst>
              <a:ext uri="{FF2B5EF4-FFF2-40B4-BE49-F238E27FC236}">
                <a16:creationId xmlns:a16="http://schemas.microsoft.com/office/drawing/2014/main" id="{21A2CF49-231B-3F9F-2D18-E8A0E1DB3069}"/>
              </a:ext>
            </a:extLst>
          </p:cNvPr>
          <p:cNvSpPr txBox="1"/>
          <p:nvPr>
            <p:custDataLst>
              <p:tags r:id="rId88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9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64" name="OTLSHAPE_SLT_375866c85e2e425e9fe1ea39be34edce_TextPercentage" hidden="1">
            <a:extLst>
              <a:ext uri="{FF2B5EF4-FFF2-40B4-BE49-F238E27FC236}">
                <a16:creationId xmlns:a16="http://schemas.microsoft.com/office/drawing/2014/main" id="{244FB385-AC68-8580-896C-D355799E92B2}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900">
              <a:solidFill>
                <a:srgbClr val="EEECE1"/>
              </a:solidFill>
              <a:latin typeface="Calibri" panose="020F0502020204030204" pitchFamily="34" charset="0"/>
            </a:endParaRPr>
          </a:p>
        </p:txBody>
      </p:sp>
      <p:sp>
        <p:nvSpPr>
          <p:cNvPr id="87" name="OTLSHAPE_SLT_ac9a04465de64022b3468b012cdb8c7f_Duration" hidden="1">
            <a:extLst>
              <a:ext uri="{FF2B5EF4-FFF2-40B4-BE49-F238E27FC236}">
                <a16:creationId xmlns:a16="http://schemas.microsoft.com/office/drawing/2014/main" id="{D8ADACA6-7DF1-DFDC-5D36-D282BB75202B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12700" y="-387410"/>
            <a:ext cx="4572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ED7D31"/>
                </a:solidFill>
                <a:latin typeface="Calibri" panose="020F0502020204030204" pitchFamily="34" charset="0"/>
              </a:rPr>
              <a:t>176 days</a:t>
            </a:r>
          </a:p>
        </p:txBody>
      </p:sp>
      <p:sp>
        <p:nvSpPr>
          <p:cNvPr id="88" name="OTLSHAPE_SLT_ac9a04465de64022b3468b012cdb8c7f_JoinedDate" hidden="1">
            <a:extLst>
              <a:ext uri="{FF2B5EF4-FFF2-40B4-BE49-F238E27FC236}">
                <a16:creationId xmlns:a16="http://schemas.microsoft.com/office/drawing/2014/main" id="{504686AA-F142-7580-971A-6EB2085DB73D}"/>
              </a:ext>
            </a:extLst>
          </p:cNvPr>
          <p:cNvSpPr txBox="1"/>
          <p:nvPr>
            <p:custDataLst>
              <p:tags r:id="rId91"/>
            </p:custDataLst>
          </p:nvPr>
        </p:nvSpPr>
        <p:spPr>
          <a:xfrm>
            <a:off x="12700" y="-472048"/>
            <a:ext cx="596900" cy="1397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rgbClr val="44546A"/>
                </a:solidFill>
                <a:latin typeface="Calibri" panose="020F0502020204030204" pitchFamily="34" charset="0"/>
              </a:rPr>
              <a:t>Apr 1 - Dec 2</a:t>
            </a:r>
          </a:p>
        </p:txBody>
      </p:sp>
      <p:sp>
        <p:nvSpPr>
          <p:cNvPr id="89" name="OTLSHAPE_SLT_ac9a04465de64022b3468b012cdb8c7f_StartDate" hidden="1">
            <a:extLst>
              <a:ext uri="{FF2B5EF4-FFF2-40B4-BE49-F238E27FC236}">
                <a16:creationId xmlns:a16="http://schemas.microsoft.com/office/drawing/2014/main" id="{C6CC6DA3-5416-A8B6-751E-D75CC084EBEF}"/>
              </a:ext>
            </a:extLst>
          </p:cNvPr>
          <p:cNvSpPr txBox="1"/>
          <p:nvPr>
            <p:custDataLst>
              <p:tags r:id="rId92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9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90" name="OTLSHAPE_SLT_ac9a04465de64022b3468b012cdb8c7f_EndDate" hidden="1">
            <a:extLst>
              <a:ext uri="{FF2B5EF4-FFF2-40B4-BE49-F238E27FC236}">
                <a16:creationId xmlns:a16="http://schemas.microsoft.com/office/drawing/2014/main" id="{809310F7-5143-1D3D-BA49-5228712F7D97}"/>
              </a:ext>
            </a:extLst>
          </p:cNvPr>
          <p:cNvSpPr txBox="1"/>
          <p:nvPr>
            <p:custDataLst>
              <p:tags r:id="rId93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9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91" name="OTLSHAPE_SLT_ac9a04465de64022b3468b012cdb8c7f_TextPercentage" hidden="1">
            <a:extLst>
              <a:ext uri="{FF2B5EF4-FFF2-40B4-BE49-F238E27FC236}">
                <a16:creationId xmlns:a16="http://schemas.microsoft.com/office/drawing/2014/main" id="{1CF31664-1AAB-1515-6322-56BA2A86ED1C}"/>
              </a:ext>
            </a:extLst>
          </p:cNvPr>
          <p:cNvSpPr txBox="1"/>
          <p:nvPr>
            <p:custDataLst>
              <p:tags r:id="rId94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900">
              <a:solidFill>
                <a:srgbClr val="EEECE1"/>
              </a:solidFill>
              <a:latin typeface="Calibri" panose="020F0502020204030204" pitchFamily="34" charset="0"/>
            </a:endParaRPr>
          </a:p>
        </p:txBody>
      </p:sp>
      <p:sp>
        <p:nvSpPr>
          <p:cNvPr id="115" name="OTLSHAPE_SLT_e8533d33f9fc4ed59d0b87cffe948df2_Duration" hidden="1">
            <a:extLst>
              <a:ext uri="{FF2B5EF4-FFF2-40B4-BE49-F238E27FC236}">
                <a16:creationId xmlns:a16="http://schemas.microsoft.com/office/drawing/2014/main" id="{65D76190-EF1F-64D5-58D2-5E02D5A7B8AB}"/>
              </a:ext>
            </a:extLst>
          </p:cNvPr>
          <p:cNvSpPr txBox="1"/>
          <p:nvPr>
            <p:custDataLst>
              <p:tags r:id="rId95"/>
            </p:custDataLst>
          </p:nvPr>
        </p:nvSpPr>
        <p:spPr>
          <a:xfrm>
            <a:off x="12700" y="-387410"/>
            <a:ext cx="4572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ED7D31"/>
                </a:solidFill>
                <a:latin typeface="Calibri" panose="020F0502020204030204" pitchFamily="34" charset="0"/>
              </a:rPr>
              <a:t>239 days</a:t>
            </a:r>
          </a:p>
        </p:txBody>
      </p:sp>
      <p:sp>
        <p:nvSpPr>
          <p:cNvPr id="116" name="OTLSHAPE_SLT_e8533d33f9fc4ed59d0b87cffe948df2_JoinedDate" hidden="1">
            <a:extLst>
              <a:ext uri="{FF2B5EF4-FFF2-40B4-BE49-F238E27FC236}">
                <a16:creationId xmlns:a16="http://schemas.microsoft.com/office/drawing/2014/main" id="{DF45C702-CACD-845D-F234-9539BEAF2570}"/>
              </a:ext>
            </a:extLst>
          </p:cNvPr>
          <p:cNvSpPr txBox="1"/>
          <p:nvPr>
            <p:custDataLst>
              <p:tags r:id="rId96"/>
            </p:custDataLst>
          </p:nvPr>
        </p:nvSpPr>
        <p:spPr>
          <a:xfrm>
            <a:off x="12700" y="-472048"/>
            <a:ext cx="622300" cy="1397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rgbClr val="44546A"/>
                </a:solidFill>
                <a:latin typeface="Calibri" panose="020F0502020204030204" pitchFamily="34" charset="0"/>
              </a:rPr>
              <a:t>Apr 1 - Mar 1</a:t>
            </a:r>
          </a:p>
        </p:txBody>
      </p:sp>
      <p:sp>
        <p:nvSpPr>
          <p:cNvPr id="117" name="OTLSHAPE_SLT_e8533d33f9fc4ed59d0b87cffe948df2_StartDate" hidden="1">
            <a:extLst>
              <a:ext uri="{FF2B5EF4-FFF2-40B4-BE49-F238E27FC236}">
                <a16:creationId xmlns:a16="http://schemas.microsoft.com/office/drawing/2014/main" id="{4D25CF67-00DB-0077-AC27-7AACF7D6F640}"/>
              </a:ext>
            </a:extLst>
          </p:cNvPr>
          <p:cNvSpPr txBox="1"/>
          <p:nvPr>
            <p:custDataLst>
              <p:tags r:id="rId97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9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118" name="OTLSHAPE_SLT_e8533d33f9fc4ed59d0b87cffe948df2_EndDate" hidden="1">
            <a:extLst>
              <a:ext uri="{FF2B5EF4-FFF2-40B4-BE49-F238E27FC236}">
                <a16:creationId xmlns:a16="http://schemas.microsoft.com/office/drawing/2014/main" id="{9FC75C7E-8BC7-B190-F1D3-B775C3415FF5}"/>
              </a:ext>
            </a:extLst>
          </p:cNvPr>
          <p:cNvSpPr txBox="1"/>
          <p:nvPr>
            <p:custDataLst>
              <p:tags r:id="rId98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9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119" name="OTLSHAPE_SLT_e8533d33f9fc4ed59d0b87cffe948df2_TextPercentage" hidden="1">
            <a:extLst>
              <a:ext uri="{FF2B5EF4-FFF2-40B4-BE49-F238E27FC236}">
                <a16:creationId xmlns:a16="http://schemas.microsoft.com/office/drawing/2014/main" id="{E2C48695-D83A-3B41-3703-CC096F736ABA}"/>
              </a:ext>
            </a:extLst>
          </p:cNvPr>
          <p:cNvSpPr txBox="1"/>
          <p:nvPr>
            <p:custDataLst>
              <p:tags r:id="rId99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900">
              <a:solidFill>
                <a:srgbClr val="EEECE1"/>
              </a:solidFill>
              <a:latin typeface="Calibri" panose="020F0502020204030204" pitchFamily="34" charset="0"/>
            </a:endParaRPr>
          </a:p>
        </p:txBody>
      </p:sp>
      <p:cxnSp>
        <p:nvCxnSpPr>
          <p:cNvPr id="347" name="OTLSHAPE_TB_00000000000000000000000000000000_Separator1">
            <a:extLst>
              <a:ext uri="{FF2B5EF4-FFF2-40B4-BE49-F238E27FC236}">
                <a16:creationId xmlns:a16="http://schemas.microsoft.com/office/drawing/2014/main" id="{E3C3CDB1-292E-4398-A840-3703EBCBBA3D}"/>
              </a:ext>
            </a:extLst>
          </p:cNvPr>
          <p:cNvCxnSpPr/>
          <p:nvPr>
            <p:custDataLst>
              <p:tags r:id="rId100"/>
            </p:custDataLst>
          </p:nvPr>
        </p:nvCxnSpPr>
        <p:spPr>
          <a:xfrm>
            <a:off x="8749512" y="1806727"/>
            <a:ext cx="0" cy="182880"/>
          </a:xfrm>
          <a:prstGeom prst="line">
            <a:avLst/>
          </a:prstGeom>
          <a:ln w="762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OTLSHAPE_TB_00000000000000000000000000000000_MiddleSeparator1">
            <a:extLst>
              <a:ext uri="{FF2B5EF4-FFF2-40B4-BE49-F238E27FC236}">
                <a16:creationId xmlns:a16="http://schemas.microsoft.com/office/drawing/2014/main" id="{B7031507-DE15-4435-B702-998588D585F6}"/>
              </a:ext>
            </a:extLst>
          </p:cNvPr>
          <p:cNvCxnSpPr/>
          <p:nvPr>
            <p:custDataLst>
              <p:tags r:id="rId101"/>
            </p:custDataLst>
          </p:nvPr>
        </p:nvCxnSpPr>
        <p:spPr>
          <a:xfrm>
            <a:off x="2351251" y="1998751"/>
            <a:ext cx="0" cy="182880"/>
          </a:xfrm>
          <a:prstGeom prst="line">
            <a:avLst/>
          </a:prstGeom>
          <a:ln w="762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OTLSHAPE_TB_00000000000000000000000000000000_MiddleSeparator2">
            <a:extLst>
              <a:ext uri="{FF2B5EF4-FFF2-40B4-BE49-F238E27FC236}">
                <a16:creationId xmlns:a16="http://schemas.microsoft.com/office/drawing/2014/main" id="{8CFC90DB-7328-4355-99DB-2C3C1D2DE20A}"/>
              </a:ext>
            </a:extLst>
          </p:cNvPr>
          <p:cNvCxnSpPr/>
          <p:nvPr>
            <p:custDataLst>
              <p:tags r:id="rId102"/>
            </p:custDataLst>
          </p:nvPr>
        </p:nvCxnSpPr>
        <p:spPr>
          <a:xfrm>
            <a:off x="3626722" y="1998751"/>
            <a:ext cx="0" cy="182880"/>
          </a:xfrm>
          <a:prstGeom prst="line">
            <a:avLst/>
          </a:prstGeom>
          <a:ln w="762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OTLSHAPE_TB_00000000000000000000000000000000_MiddleSeparator3">
            <a:extLst>
              <a:ext uri="{FF2B5EF4-FFF2-40B4-BE49-F238E27FC236}">
                <a16:creationId xmlns:a16="http://schemas.microsoft.com/office/drawing/2014/main" id="{98450944-066E-427F-9CD8-1FF3FAB7F6DB}"/>
              </a:ext>
            </a:extLst>
          </p:cNvPr>
          <p:cNvCxnSpPr/>
          <p:nvPr>
            <p:custDataLst>
              <p:tags r:id="rId103"/>
            </p:custDataLst>
          </p:nvPr>
        </p:nvCxnSpPr>
        <p:spPr>
          <a:xfrm>
            <a:off x="4902192" y="1998751"/>
            <a:ext cx="0" cy="182880"/>
          </a:xfrm>
          <a:prstGeom prst="line">
            <a:avLst/>
          </a:prstGeom>
          <a:ln w="762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OTLSHAPE_TB_00000000000000000000000000000000_MiddleSeparator4">
            <a:extLst>
              <a:ext uri="{FF2B5EF4-FFF2-40B4-BE49-F238E27FC236}">
                <a16:creationId xmlns:a16="http://schemas.microsoft.com/office/drawing/2014/main" id="{228BF134-9C85-4BCC-A4D1-01715EA3EB84}"/>
              </a:ext>
            </a:extLst>
          </p:cNvPr>
          <p:cNvCxnSpPr/>
          <p:nvPr>
            <p:custDataLst>
              <p:tags r:id="rId104"/>
            </p:custDataLst>
          </p:nvPr>
        </p:nvCxnSpPr>
        <p:spPr>
          <a:xfrm>
            <a:off x="6198572" y="1998751"/>
            <a:ext cx="0" cy="182880"/>
          </a:xfrm>
          <a:prstGeom prst="line">
            <a:avLst/>
          </a:prstGeom>
          <a:ln w="762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OTLSHAPE_TB_00000000000000000000000000000000_MiddleSeparator5">
            <a:extLst>
              <a:ext uri="{FF2B5EF4-FFF2-40B4-BE49-F238E27FC236}">
                <a16:creationId xmlns:a16="http://schemas.microsoft.com/office/drawing/2014/main" id="{89F206FF-A1B0-4173-8D02-D889BD953190}"/>
              </a:ext>
            </a:extLst>
          </p:cNvPr>
          <p:cNvCxnSpPr/>
          <p:nvPr>
            <p:custDataLst>
              <p:tags r:id="rId105"/>
            </p:custDataLst>
          </p:nvPr>
        </p:nvCxnSpPr>
        <p:spPr>
          <a:xfrm>
            <a:off x="7474042" y="1998751"/>
            <a:ext cx="0" cy="182880"/>
          </a:xfrm>
          <a:prstGeom prst="line">
            <a:avLst/>
          </a:prstGeom>
          <a:ln w="762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OTLSHAPE_TB_00000000000000000000000000000000_MiddleSeparator6">
            <a:extLst>
              <a:ext uri="{FF2B5EF4-FFF2-40B4-BE49-F238E27FC236}">
                <a16:creationId xmlns:a16="http://schemas.microsoft.com/office/drawing/2014/main" id="{9655DA63-F5F9-4AE1-B7D6-09C0D7F064E2}"/>
              </a:ext>
            </a:extLst>
          </p:cNvPr>
          <p:cNvCxnSpPr/>
          <p:nvPr>
            <p:custDataLst>
              <p:tags r:id="rId106"/>
            </p:custDataLst>
          </p:nvPr>
        </p:nvCxnSpPr>
        <p:spPr>
          <a:xfrm>
            <a:off x="8749512" y="1998751"/>
            <a:ext cx="0" cy="182880"/>
          </a:xfrm>
          <a:prstGeom prst="line">
            <a:avLst/>
          </a:prstGeom>
          <a:ln w="762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OTLSHAPE_TB_00000000000000000000000000000000_MiddleSeparator7">
            <a:extLst>
              <a:ext uri="{FF2B5EF4-FFF2-40B4-BE49-F238E27FC236}">
                <a16:creationId xmlns:a16="http://schemas.microsoft.com/office/drawing/2014/main" id="{C00146EB-D6A9-4919-945E-35E748C87F72}"/>
              </a:ext>
            </a:extLst>
          </p:cNvPr>
          <p:cNvCxnSpPr/>
          <p:nvPr>
            <p:custDataLst>
              <p:tags r:id="rId107"/>
            </p:custDataLst>
          </p:nvPr>
        </p:nvCxnSpPr>
        <p:spPr>
          <a:xfrm>
            <a:off x="9983164" y="1998751"/>
            <a:ext cx="0" cy="182880"/>
          </a:xfrm>
          <a:prstGeom prst="line">
            <a:avLst/>
          </a:prstGeom>
          <a:ln w="762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8" name="OTLSHAPE_SLA_cc1a7fe4efe84e9b94226664fdf59534_Title">
            <a:extLst>
              <a:ext uri="{FF2B5EF4-FFF2-40B4-BE49-F238E27FC236}">
                <a16:creationId xmlns:a16="http://schemas.microsoft.com/office/drawing/2014/main" id="{8D0AF3AE-4CE2-F809-33C6-76FFEB9D7286}"/>
              </a:ext>
            </a:extLst>
          </p:cNvPr>
          <p:cNvSpPr txBox="1"/>
          <p:nvPr>
            <p:custDataLst>
              <p:tags r:id="rId108"/>
            </p:custDataLst>
          </p:nvPr>
        </p:nvSpPr>
        <p:spPr>
          <a:xfrm>
            <a:off x="1700873" y="2432075"/>
            <a:ext cx="711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6">
                <a:solidFill>
                  <a:schemeClr val="dk1"/>
                </a:solidFill>
                <a:latin typeface="Calibri" panose="020F0502020204030204" pitchFamily="34" charset="0"/>
              </a:rPr>
              <a:t>United States</a:t>
            </a:r>
          </a:p>
        </p:txBody>
      </p:sp>
      <p:sp>
        <p:nvSpPr>
          <p:cNvPr id="189" name="OTLSHAPE_SLA_cc1a7fe4efe84e9b94226664fdf59534_Date">
            <a:extLst>
              <a:ext uri="{FF2B5EF4-FFF2-40B4-BE49-F238E27FC236}">
                <a16:creationId xmlns:a16="http://schemas.microsoft.com/office/drawing/2014/main" id="{12E09541-1CBD-E54E-3792-2C620C544689}"/>
              </a:ext>
            </a:extLst>
          </p:cNvPr>
          <p:cNvSpPr txBox="1"/>
          <p:nvPr>
            <p:custDataLst>
              <p:tags r:id="rId109"/>
            </p:custDataLst>
          </p:nvPr>
        </p:nvSpPr>
        <p:spPr>
          <a:xfrm>
            <a:off x="1700873" y="2599800"/>
            <a:ext cx="3048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chemeClr val="dk2"/>
                </a:solidFill>
                <a:latin typeface="Calibri" panose="020F0502020204030204" pitchFamily="34" charset="0"/>
              </a:rPr>
              <a:t>Jan 20</a:t>
            </a:r>
          </a:p>
        </p:txBody>
      </p:sp>
      <p:sp>
        <p:nvSpPr>
          <p:cNvPr id="191" name="OTLSHAPE_SLA_762d57be309a4818b3e28c0e007f3ca4_Title">
            <a:extLst>
              <a:ext uri="{FF2B5EF4-FFF2-40B4-BE49-F238E27FC236}">
                <a16:creationId xmlns:a16="http://schemas.microsoft.com/office/drawing/2014/main" id="{7F470F3C-9BBE-CB77-CDF7-A441CE16AA3C}"/>
              </a:ext>
            </a:extLst>
          </p:cNvPr>
          <p:cNvSpPr txBox="1"/>
          <p:nvPr>
            <p:custDataLst>
              <p:tags r:id="rId110"/>
            </p:custDataLst>
          </p:nvPr>
        </p:nvSpPr>
        <p:spPr>
          <a:xfrm>
            <a:off x="3749989" y="2432075"/>
            <a:ext cx="304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4">
                <a:solidFill>
                  <a:schemeClr val="dk1"/>
                </a:solidFill>
                <a:latin typeface="Calibri" panose="020F0502020204030204" pitchFamily="34" charset="0"/>
              </a:rPr>
              <a:t>China</a:t>
            </a:r>
          </a:p>
        </p:txBody>
      </p:sp>
      <p:sp>
        <p:nvSpPr>
          <p:cNvPr id="192" name="OTLSHAPE_SLA_762d57be309a4818b3e28c0e007f3ca4_Date">
            <a:extLst>
              <a:ext uri="{FF2B5EF4-FFF2-40B4-BE49-F238E27FC236}">
                <a16:creationId xmlns:a16="http://schemas.microsoft.com/office/drawing/2014/main" id="{A8358E20-06C2-2CD2-FF09-AEB0C34F14FE}"/>
              </a:ext>
            </a:extLst>
          </p:cNvPr>
          <p:cNvSpPr txBox="1"/>
          <p:nvPr>
            <p:custDataLst>
              <p:tags r:id="rId111"/>
            </p:custDataLst>
          </p:nvPr>
        </p:nvSpPr>
        <p:spPr>
          <a:xfrm>
            <a:off x="3749989" y="2599800"/>
            <a:ext cx="3175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chemeClr val="dk2"/>
                </a:solidFill>
                <a:latin typeface="Calibri" panose="020F0502020204030204" pitchFamily="34" charset="0"/>
              </a:rPr>
              <a:t>Apr 28</a:t>
            </a:r>
          </a:p>
        </p:txBody>
      </p:sp>
      <p:sp>
        <p:nvSpPr>
          <p:cNvPr id="194" name="OTLSHAPE_SLA_f36405f708974c74baeb4a1339690d26_Title">
            <a:extLst>
              <a:ext uri="{FF2B5EF4-FFF2-40B4-BE49-F238E27FC236}">
                <a16:creationId xmlns:a16="http://schemas.microsoft.com/office/drawing/2014/main" id="{455A73BC-814F-7F54-C97D-D3512D60839F}"/>
              </a:ext>
            </a:extLst>
          </p:cNvPr>
          <p:cNvSpPr txBox="1"/>
          <p:nvPr>
            <p:custDataLst>
              <p:tags r:id="rId112"/>
            </p:custDataLst>
          </p:nvPr>
        </p:nvSpPr>
        <p:spPr>
          <a:xfrm>
            <a:off x="5150915" y="2432075"/>
            <a:ext cx="304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2">
                <a:solidFill>
                  <a:schemeClr val="dk1"/>
                </a:solidFill>
                <a:latin typeface="Calibri" panose="020F0502020204030204" pitchFamily="34" charset="0"/>
              </a:rPr>
              <a:t>Japan</a:t>
            </a:r>
          </a:p>
        </p:txBody>
      </p:sp>
      <p:sp>
        <p:nvSpPr>
          <p:cNvPr id="195" name="OTLSHAPE_SLA_f36405f708974c74baeb4a1339690d26_Date">
            <a:extLst>
              <a:ext uri="{FF2B5EF4-FFF2-40B4-BE49-F238E27FC236}">
                <a16:creationId xmlns:a16="http://schemas.microsoft.com/office/drawing/2014/main" id="{A8459D7A-7DDF-596A-3821-F77F2F101DE9}"/>
              </a:ext>
            </a:extLst>
          </p:cNvPr>
          <p:cNvSpPr txBox="1"/>
          <p:nvPr>
            <p:custDataLst>
              <p:tags r:id="rId113"/>
            </p:custDataLst>
          </p:nvPr>
        </p:nvSpPr>
        <p:spPr>
          <a:xfrm>
            <a:off x="5150915" y="2599800"/>
            <a:ext cx="2159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chemeClr val="dk2"/>
                </a:solidFill>
                <a:latin typeface="Calibri" panose="020F0502020204030204" pitchFamily="34" charset="0"/>
              </a:rPr>
              <a:t>Jul 4</a:t>
            </a:r>
          </a:p>
        </p:txBody>
      </p:sp>
      <p:sp>
        <p:nvSpPr>
          <p:cNvPr id="197" name="OTLSHAPE_SLA_f2311c3e792d428fbf1ced8c97fa287b_Title">
            <a:extLst>
              <a:ext uri="{FF2B5EF4-FFF2-40B4-BE49-F238E27FC236}">
                <a16:creationId xmlns:a16="http://schemas.microsoft.com/office/drawing/2014/main" id="{8E84D47C-828E-9C56-C86C-79049E49E621}"/>
              </a:ext>
            </a:extLst>
          </p:cNvPr>
          <p:cNvSpPr txBox="1"/>
          <p:nvPr>
            <p:custDataLst>
              <p:tags r:id="rId114"/>
            </p:custDataLst>
          </p:nvPr>
        </p:nvSpPr>
        <p:spPr>
          <a:xfrm>
            <a:off x="6029108" y="2432075"/>
            <a:ext cx="482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4">
                <a:solidFill>
                  <a:schemeClr val="dk1"/>
                </a:solidFill>
                <a:latin typeface="Calibri" panose="020F0502020204030204" pitchFamily="34" charset="0"/>
              </a:rPr>
              <a:t>Germany</a:t>
            </a:r>
          </a:p>
        </p:txBody>
      </p:sp>
      <p:sp>
        <p:nvSpPr>
          <p:cNvPr id="198" name="OTLSHAPE_SLA_f2311c3e792d428fbf1ced8c97fa287b_Date">
            <a:extLst>
              <a:ext uri="{FF2B5EF4-FFF2-40B4-BE49-F238E27FC236}">
                <a16:creationId xmlns:a16="http://schemas.microsoft.com/office/drawing/2014/main" id="{DE6C01A1-744E-0605-F1D3-CE2A3B4EC391}"/>
              </a:ext>
            </a:extLst>
          </p:cNvPr>
          <p:cNvSpPr txBox="1"/>
          <p:nvPr>
            <p:custDataLst>
              <p:tags r:id="rId115"/>
            </p:custDataLst>
          </p:nvPr>
        </p:nvSpPr>
        <p:spPr>
          <a:xfrm>
            <a:off x="6029108" y="2599800"/>
            <a:ext cx="3302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chemeClr val="dk2"/>
                </a:solidFill>
                <a:latin typeface="Calibri" panose="020F0502020204030204" pitchFamily="34" charset="0"/>
              </a:rPr>
              <a:t>Aug 15</a:t>
            </a:r>
          </a:p>
        </p:txBody>
      </p:sp>
      <p:sp>
        <p:nvSpPr>
          <p:cNvPr id="200" name="OTLSHAPE_SLA_3b56027a3fbd4a718b704a3d38cd04e6_Title">
            <a:extLst>
              <a:ext uri="{FF2B5EF4-FFF2-40B4-BE49-F238E27FC236}">
                <a16:creationId xmlns:a16="http://schemas.microsoft.com/office/drawing/2014/main" id="{D749F742-4684-E9DD-F1BB-31C50098841A}"/>
              </a:ext>
            </a:extLst>
          </p:cNvPr>
          <p:cNvSpPr txBox="1"/>
          <p:nvPr>
            <p:custDataLst>
              <p:tags r:id="rId116"/>
            </p:custDataLst>
          </p:nvPr>
        </p:nvSpPr>
        <p:spPr>
          <a:xfrm>
            <a:off x="6949119" y="2432075"/>
            <a:ext cx="863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4">
                <a:solidFill>
                  <a:schemeClr val="dk1"/>
                </a:solidFill>
                <a:latin typeface="Calibri" panose="020F0502020204030204" pitchFamily="34" charset="0"/>
              </a:rPr>
              <a:t>United Kingdom</a:t>
            </a:r>
          </a:p>
        </p:txBody>
      </p:sp>
      <p:sp>
        <p:nvSpPr>
          <p:cNvPr id="201" name="OTLSHAPE_SLA_3b56027a3fbd4a718b704a3d38cd04e6_Date">
            <a:extLst>
              <a:ext uri="{FF2B5EF4-FFF2-40B4-BE49-F238E27FC236}">
                <a16:creationId xmlns:a16="http://schemas.microsoft.com/office/drawing/2014/main" id="{118419AF-B4CC-E03D-DF5F-D4253CA0D65D}"/>
              </a:ext>
            </a:extLst>
          </p:cNvPr>
          <p:cNvSpPr txBox="1"/>
          <p:nvPr>
            <p:custDataLst>
              <p:tags r:id="rId117"/>
            </p:custDataLst>
          </p:nvPr>
        </p:nvSpPr>
        <p:spPr>
          <a:xfrm>
            <a:off x="6949119" y="2599800"/>
            <a:ext cx="3175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chemeClr val="dk2"/>
                </a:solidFill>
                <a:latin typeface="Calibri" panose="020F0502020204030204" pitchFamily="34" charset="0"/>
              </a:rPr>
              <a:t>Sep 28</a:t>
            </a:r>
          </a:p>
        </p:txBody>
      </p:sp>
      <p:sp>
        <p:nvSpPr>
          <p:cNvPr id="203" name="OTLSHAPE_SLA_ae45b2183a5c45bdb87c20998d04ef4d_Title">
            <a:extLst>
              <a:ext uri="{FF2B5EF4-FFF2-40B4-BE49-F238E27FC236}">
                <a16:creationId xmlns:a16="http://schemas.microsoft.com/office/drawing/2014/main" id="{9FFB8062-0A44-E9DB-2998-752AB19A91BE}"/>
              </a:ext>
            </a:extLst>
          </p:cNvPr>
          <p:cNvSpPr txBox="1"/>
          <p:nvPr>
            <p:custDataLst>
              <p:tags r:id="rId118"/>
            </p:custDataLst>
          </p:nvPr>
        </p:nvSpPr>
        <p:spPr>
          <a:xfrm>
            <a:off x="8433684" y="2432075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4">
                <a:solidFill>
                  <a:schemeClr val="dk1"/>
                </a:solidFill>
                <a:latin typeface="Calibri" panose="020F0502020204030204" pitchFamily="34" charset="0"/>
              </a:rPr>
              <a:t>India</a:t>
            </a:r>
          </a:p>
        </p:txBody>
      </p:sp>
      <p:sp>
        <p:nvSpPr>
          <p:cNvPr id="204" name="OTLSHAPE_SLA_ae45b2183a5c45bdb87c20998d04ef4d_Date">
            <a:extLst>
              <a:ext uri="{FF2B5EF4-FFF2-40B4-BE49-F238E27FC236}">
                <a16:creationId xmlns:a16="http://schemas.microsoft.com/office/drawing/2014/main" id="{E6FA4DE7-8AEF-4875-F8A2-C4C5DE01A217}"/>
              </a:ext>
            </a:extLst>
          </p:cNvPr>
          <p:cNvSpPr txBox="1"/>
          <p:nvPr>
            <p:custDataLst>
              <p:tags r:id="rId119"/>
            </p:custDataLst>
          </p:nvPr>
        </p:nvSpPr>
        <p:spPr>
          <a:xfrm>
            <a:off x="8433684" y="2599800"/>
            <a:ext cx="2667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chemeClr val="dk2"/>
                </a:solidFill>
                <a:latin typeface="Calibri" panose="020F0502020204030204" pitchFamily="34" charset="0"/>
              </a:rPr>
              <a:t>Dec 8</a:t>
            </a:r>
          </a:p>
        </p:txBody>
      </p:sp>
      <p:sp>
        <p:nvSpPr>
          <p:cNvPr id="206" name="OTLSHAPE_SLA_9d2d9569a35d42748a2c3a3c82895679_Title">
            <a:extLst>
              <a:ext uri="{FF2B5EF4-FFF2-40B4-BE49-F238E27FC236}">
                <a16:creationId xmlns:a16="http://schemas.microsoft.com/office/drawing/2014/main" id="{C996D894-85BE-2989-5673-BB7817E8E9E7}"/>
              </a:ext>
            </a:extLst>
          </p:cNvPr>
          <p:cNvSpPr txBox="1"/>
          <p:nvPr>
            <p:custDataLst>
              <p:tags r:id="rId120"/>
            </p:custDataLst>
          </p:nvPr>
        </p:nvSpPr>
        <p:spPr>
          <a:xfrm>
            <a:off x="2537246" y="3249955"/>
            <a:ext cx="711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6">
                <a:solidFill>
                  <a:schemeClr val="dk1"/>
                </a:solidFill>
                <a:latin typeface="Calibri" panose="020F0502020204030204" pitchFamily="34" charset="0"/>
              </a:rPr>
              <a:t>United States</a:t>
            </a:r>
          </a:p>
        </p:txBody>
      </p:sp>
      <p:sp>
        <p:nvSpPr>
          <p:cNvPr id="207" name="OTLSHAPE_SLA_9d2d9569a35d42748a2c3a3c82895679_Date">
            <a:extLst>
              <a:ext uri="{FF2B5EF4-FFF2-40B4-BE49-F238E27FC236}">
                <a16:creationId xmlns:a16="http://schemas.microsoft.com/office/drawing/2014/main" id="{564D3E22-5362-7A44-D0EE-9341F6086241}"/>
              </a:ext>
            </a:extLst>
          </p:cNvPr>
          <p:cNvSpPr txBox="1"/>
          <p:nvPr>
            <p:custDataLst>
              <p:tags r:id="rId121"/>
            </p:custDataLst>
          </p:nvPr>
        </p:nvSpPr>
        <p:spPr>
          <a:xfrm>
            <a:off x="2537246" y="3417680"/>
            <a:ext cx="2794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chemeClr val="dk2"/>
                </a:solidFill>
                <a:latin typeface="Calibri" panose="020F0502020204030204" pitchFamily="34" charset="0"/>
              </a:rPr>
              <a:t>Mar 1</a:t>
            </a:r>
          </a:p>
        </p:txBody>
      </p:sp>
      <p:sp>
        <p:nvSpPr>
          <p:cNvPr id="209" name="OTLSHAPE_SLA_a91aae4210a44b838ea7637c822311e2_Title">
            <a:extLst>
              <a:ext uri="{FF2B5EF4-FFF2-40B4-BE49-F238E27FC236}">
                <a16:creationId xmlns:a16="http://schemas.microsoft.com/office/drawing/2014/main" id="{9F92C159-8C61-6D49-A6D7-F2DFC86570A5}"/>
              </a:ext>
            </a:extLst>
          </p:cNvPr>
          <p:cNvSpPr txBox="1"/>
          <p:nvPr>
            <p:custDataLst>
              <p:tags r:id="rId122"/>
            </p:custDataLst>
          </p:nvPr>
        </p:nvSpPr>
        <p:spPr>
          <a:xfrm>
            <a:off x="4084538" y="3249955"/>
            <a:ext cx="304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4">
                <a:solidFill>
                  <a:schemeClr val="dk1"/>
                </a:solidFill>
                <a:latin typeface="Calibri" panose="020F0502020204030204" pitchFamily="34" charset="0"/>
              </a:rPr>
              <a:t>China</a:t>
            </a:r>
          </a:p>
        </p:txBody>
      </p:sp>
      <p:sp>
        <p:nvSpPr>
          <p:cNvPr id="210" name="OTLSHAPE_SLA_a91aae4210a44b838ea7637c822311e2_Date">
            <a:extLst>
              <a:ext uri="{FF2B5EF4-FFF2-40B4-BE49-F238E27FC236}">
                <a16:creationId xmlns:a16="http://schemas.microsoft.com/office/drawing/2014/main" id="{EC1DB289-6FA5-6CF3-45A3-72BD9049F4A0}"/>
              </a:ext>
            </a:extLst>
          </p:cNvPr>
          <p:cNvSpPr txBox="1"/>
          <p:nvPr>
            <p:custDataLst>
              <p:tags r:id="rId123"/>
            </p:custDataLst>
          </p:nvPr>
        </p:nvSpPr>
        <p:spPr>
          <a:xfrm>
            <a:off x="4084538" y="3417680"/>
            <a:ext cx="3556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spc="-2">
                <a:solidFill>
                  <a:schemeClr val="dk2"/>
                </a:solidFill>
                <a:latin typeface="Calibri" panose="020F0502020204030204" pitchFamily="34" charset="0"/>
              </a:rPr>
              <a:t>May 14</a:t>
            </a:r>
          </a:p>
        </p:txBody>
      </p:sp>
      <p:sp>
        <p:nvSpPr>
          <p:cNvPr id="212" name="OTLSHAPE_SLA_7dbd9150f4ad4fc8858e244f73d9da06_Title">
            <a:extLst>
              <a:ext uri="{FF2B5EF4-FFF2-40B4-BE49-F238E27FC236}">
                <a16:creationId xmlns:a16="http://schemas.microsoft.com/office/drawing/2014/main" id="{30A4F3E0-F52C-5CEA-27DD-7EF4C376390F}"/>
              </a:ext>
            </a:extLst>
          </p:cNvPr>
          <p:cNvSpPr txBox="1"/>
          <p:nvPr>
            <p:custDataLst>
              <p:tags r:id="rId124"/>
            </p:custDataLst>
          </p:nvPr>
        </p:nvSpPr>
        <p:spPr>
          <a:xfrm>
            <a:off x="5088187" y="3249955"/>
            <a:ext cx="304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2">
                <a:solidFill>
                  <a:schemeClr val="dk1"/>
                </a:solidFill>
                <a:latin typeface="Calibri" panose="020F0502020204030204" pitchFamily="34" charset="0"/>
              </a:rPr>
              <a:t>Japan</a:t>
            </a:r>
          </a:p>
        </p:txBody>
      </p:sp>
      <p:sp>
        <p:nvSpPr>
          <p:cNvPr id="214" name="OTLSHAPE_SLA_7dbd9150f4ad4fc8858e244f73d9da06_Date">
            <a:extLst>
              <a:ext uri="{FF2B5EF4-FFF2-40B4-BE49-F238E27FC236}">
                <a16:creationId xmlns:a16="http://schemas.microsoft.com/office/drawing/2014/main" id="{C6AB7F19-65EF-1C0D-CD08-E09193B655FA}"/>
              </a:ext>
            </a:extLst>
          </p:cNvPr>
          <p:cNvSpPr txBox="1"/>
          <p:nvPr>
            <p:custDataLst>
              <p:tags r:id="rId125"/>
            </p:custDataLst>
          </p:nvPr>
        </p:nvSpPr>
        <p:spPr>
          <a:xfrm>
            <a:off x="5088187" y="3417680"/>
            <a:ext cx="2159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chemeClr val="dk2"/>
                </a:solidFill>
                <a:latin typeface="Calibri" panose="020F0502020204030204" pitchFamily="34" charset="0"/>
              </a:rPr>
              <a:t>Jul 1</a:t>
            </a:r>
          </a:p>
        </p:txBody>
      </p:sp>
      <p:sp>
        <p:nvSpPr>
          <p:cNvPr id="216" name="OTLSHAPE_SLA_b00fc9694afb4b7d9bc10cf49162db41_Title">
            <a:extLst>
              <a:ext uri="{FF2B5EF4-FFF2-40B4-BE49-F238E27FC236}">
                <a16:creationId xmlns:a16="http://schemas.microsoft.com/office/drawing/2014/main" id="{64C217C9-0790-974E-D0B2-0349CA38C81F}"/>
              </a:ext>
            </a:extLst>
          </p:cNvPr>
          <p:cNvSpPr txBox="1"/>
          <p:nvPr>
            <p:custDataLst>
              <p:tags r:id="rId126"/>
            </p:custDataLst>
          </p:nvPr>
        </p:nvSpPr>
        <p:spPr>
          <a:xfrm>
            <a:off x="5966380" y="3249955"/>
            <a:ext cx="482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4">
                <a:solidFill>
                  <a:schemeClr val="dk1"/>
                </a:solidFill>
                <a:latin typeface="Calibri" panose="020F0502020204030204" pitchFamily="34" charset="0"/>
              </a:rPr>
              <a:t>Germany</a:t>
            </a:r>
          </a:p>
        </p:txBody>
      </p:sp>
      <p:sp>
        <p:nvSpPr>
          <p:cNvPr id="217" name="OTLSHAPE_SLA_b00fc9694afb4b7d9bc10cf49162db41_Date">
            <a:extLst>
              <a:ext uri="{FF2B5EF4-FFF2-40B4-BE49-F238E27FC236}">
                <a16:creationId xmlns:a16="http://schemas.microsoft.com/office/drawing/2014/main" id="{66F7E5B1-D470-233C-C27B-3B1CBF16EB8D}"/>
              </a:ext>
            </a:extLst>
          </p:cNvPr>
          <p:cNvSpPr txBox="1"/>
          <p:nvPr>
            <p:custDataLst>
              <p:tags r:id="rId127"/>
            </p:custDataLst>
          </p:nvPr>
        </p:nvSpPr>
        <p:spPr>
          <a:xfrm>
            <a:off x="5966380" y="3417680"/>
            <a:ext cx="3302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chemeClr val="dk2"/>
                </a:solidFill>
                <a:latin typeface="Calibri" panose="020F0502020204030204" pitchFamily="34" charset="0"/>
              </a:rPr>
              <a:t>Aug 12</a:t>
            </a:r>
          </a:p>
        </p:txBody>
      </p:sp>
      <p:sp>
        <p:nvSpPr>
          <p:cNvPr id="219" name="OTLSHAPE_SLA_e925606444614101be8ad0c4a1aa5627_Title">
            <a:extLst>
              <a:ext uri="{FF2B5EF4-FFF2-40B4-BE49-F238E27FC236}">
                <a16:creationId xmlns:a16="http://schemas.microsoft.com/office/drawing/2014/main" id="{D2D8FE23-A38C-FDC5-1418-49CE2360B76D}"/>
              </a:ext>
            </a:extLst>
          </p:cNvPr>
          <p:cNvSpPr txBox="1"/>
          <p:nvPr>
            <p:custDataLst>
              <p:tags r:id="rId128"/>
            </p:custDataLst>
          </p:nvPr>
        </p:nvSpPr>
        <p:spPr>
          <a:xfrm>
            <a:off x="8370955" y="3249955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4">
                <a:solidFill>
                  <a:schemeClr val="dk1"/>
                </a:solidFill>
                <a:latin typeface="Calibri" panose="020F0502020204030204" pitchFamily="34" charset="0"/>
              </a:rPr>
              <a:t>India</a:t>
            </a:r>
          </a:p>
        </p:txBody>
      </p:sp>
      <p:sp>
        <p:nvSpPr>
          <p:cNvPr id="220" name="OTLSHAPE_SLA_e925606444614101be8ad0c4a1aa5627_Date">
            <a:extLst>
              <a:ext uri="{FF2B5EF4-FFF2-40B4-BE49-F238E27FC236}">
                <a16:creationId xmlns:a16="http://schemas.microsoft.com/office/drawing/2014/main" id="{7232C272-E31D-84B7-AA46-60CC19B5A27F}"/>
              </a:ext>
            </a:extLst>
          </p:cNvPr>
          <p:cNvSpPr txBox="1"/>
          <p:nvPr>
            <p:custDataLst>
              <p:tags r:id="rId129"/>
            </p:custDataLst>
          </p:nvPr>
        </p:nvSpPr>
        <p:spPr>
          <a:xfrm>
            <a:off x="8370955" y="3417680"/>
            <a:ext cx="2667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chemeClr val="dk2"/>
                </a:solidFill>
                <a:latin typeface="Calibri" panose="020F0502020204030204" pitchFamily="34" charset="0"/>
              </a:rPr>
              <a:t>Dec 5</a:t>
            </a:r>
          </a:p>
        </p:txBody>
      </p:sp>
      <p:sp>
        <p:nvSpPr>
          <p:cNvPr id="222" name="OTLSHAPE_SLA_08ad595ec11a4134805560c56e836195_Title">
            <a:extLst>
              <a:ext uri="{FF2B5EF4-FFF2-40B4-BE49-F238E27FC236}">
                <a16:creationId xmlns:a16="http://schemas.microsoft.com/office/drawing/2014/main" id="{7E245FF1-FF36-007B-55A6-9995E0FA9999}"/>
              </a:ext>
            </a:extLst>
          </p:cNvPr>
          <p:cNvSpPr txBox="1"/>
          <p:nvPr>
            <p:custDataLst>
              <p:tags r:id="rId130"/>
            </p:custDataLst>
          </p:nvPr>
        </p:nvSpPr>
        <p:spPr>
          <a:xfrm>
            <a:off x="9228238" y="3249955"/>
            <a:ext cx="863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4">
                <a:solidFill>
                  <a:schemeClr val="dk1"/>
                </a:solidFill>
                <a:latin typeface="Calibri" panose="020F0502020204030204" pitchFamily="34" charset="0"/>
              </a:rPr>
              <a:t>United Kingdom</a:t>
            </a:r>
          </a:p>
        </p:txBody>
      </p:sp>
      <p:sp>
        <p:nvSpPr>
          <p:cNvPr id="223" name="OTLSHAPE_SLA_08ad595ec11a4134805560c56e836195_Date">
            <a:extLst>
              <a:ext uri="{FF2B5EF4-FFF2-40B4-BE49-F238E27FC236}">
                <a16:creationId xmlns:a16="http://schemas.microsoft.com/office/drawing/2014/main" id="{E7DAECAD-9071-F54B-FF46-B1C3A1E875C3}"/>
              </a:ext>
            </a:extLst>
          </p:cNvPr>
          <p:cNvSpPr txBox="1"/>
          <p:nvPr>
            <p:custDataLst>
              <p:tags r:id="rId131"/>
            </p:custDataLst>
          </p:nvPr>
        </p:nvSpPr>
        <p:spPr>
          <a:xfrm>
            <a:off x="9228238" y="3417680"/>
            <a:ext cx="3048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chemeClr val="dk2"/>
                </a:solidFill>
                <a:latin typeface="Calibri" panose="020F0502020204030204" pitchFamily="34" charset="0"/>
              </a:rPr>
              <a:t>Jan 15</a:t>
            </a:r>
          </a:p>
        </p:txBody>
      </p:sp>
      <p:sp>
        <p:nvSpPr>
          <p:cNvPr id="225" name="OTLSHAPE_SLA_74d2055a41f74e2bb7aeb0e914b024bf_Title">
            <a:extLst>
              <a:ext uri="{FF2B5EF4-FFF2-40B4-BE49-F238E27FC236}">
                <a16:creationId xmlns:a16="http://schemas.microsoft.com/office/drawing/2014/main" id="{B770093A-85D8-F8FA-DAA3-96236534C7E5}"/>
              </a:ext>
            </a:extLst>
          </p:cNvPr>
          <p:cNvSpPr txBox="1"/>
          <p:nvPr>
            <p:custDataLst>
              <p:tags r:id="rId132"/>
            </p:custDataLst>
          </p:nvPr>
        </p:nvSpPr>
        <p:spPr>
          <a:xfrm>
            <a:off x="3185436" y="4067835"/>
            <a:ext cx="711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6" dirty="0">
                <a:solidFill>
                  <a:schemeClr val="dk1"/>
                </a:solidFill>
                <a:latin typeface="Calibri" panose="020F0502020204030204" pitchFamily="34" charset="0"/>
              </a:rPr>
              <a:t>United States</a:t>
            </a:r>
          </a:p>
        </p:txBody>
      </p:sp>
      <p:sp>
        <p:nvSpPr>
          <p:cNvPr id="226" name="OTLSHAPE_SLA_74d2055a41f74e2bb7aeb0e914b024bf_Date">
            <a:extLst>
              <a:ext uri="{FF2B5EF4-FFF2-40B4-BE49-F238E27FC236}">
                <a16:creationId xmlns:a16="http://schemas.microsoft.com/office/drawing/2014/main" id="{E675E00F-2301-DF93-2713-2AC7CCACD013}"/>
              </a:ext>
            </a:extLst>
          </p:cNvPr>
          <p:cNvSpPr txBox="1"/>
          <p:nvPr>
            <p:custDataLst>
              <p:tags r:id="rId133"/>
            </p:custDataLst>
          </p:nvPr>
        </p:nvSpPr>
        <p:spPr>
          <a:xfrm>
            <a:off x="3185436" y="4235560"/>
            <a:ext cx="2540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chemeClr val="dk2"/>
                </a:solidFill>
                <a:latin typeface="Calibri" panose="020F0502020204030204" pitchFamily="34" charset="0"/>
              </a:rPr>
              <a:t>Apr 1</a:t>
            </a:r>
          </a:p>
        </p:txBody>
      </p:sp>
      <p:sp>
        <p:nvSpPr>
          <p:cNvPr id="228" name="OTLSHAPE_SLA_6ca50cd90c1b4c1aae8ac63ade3b16af_Title">
            <a:extLst>
              <a:ext uri="{FF2B5EF4-FFF2-40B4-BE49-F238E27FC236}">
                <a16:creationId xmlns:a16="http://schemas.microsoft.com/office/drawing/2014/main" id="{5A542035-9DF2-3863-887C-8E3161AA3C0D}"/>
              </a:ext>
            </a:extLst>
          </p:cNvPr>
          <p:cNvSpPr txBox="1"/>
          <p:nvPr>
            <p:custDataLst>
              <p:tags r:id="rId134"/>
            </p:custDataLst>
          </p:nvPr>
        </p:nvSpPr>
        <p:spPr>
          <a:xfrm>
            <a:off x="4168176" y="4067835"/>
            <a:ext cx="304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4">
                <a:solidFill>
                  <a:schemeClr val="dk1"/>
                </a:solidFill>
                <a:latin typeface="Calibri" panose="020F0502020204030204" pitchFamily="34" charset="0"/>
              </a:rPr>
              <a:t>China</a:t>
            </a:r>
          </a:p>
        </p:txBody>
      </p:sp>
      <p:sp>
        <p:nvSpPr>
          <p:cNvPr id="229" name="OTLSHAPE_SLA_6ca50cd90c1b4c1aae8ac63ade3b16af_Date">
            <a:extLst>
              <a:ext uri="{FF2B5EF4-FFF2-40B4-BE49-F238E27FC236}">
                <a16:creationId xmlns:a16="http://schemas.microsoft.com/office/drawing/2014/main" id="{A17E30A4-532A-D605-D8A7-77F5CCF33CE7}"/>
              </a:ext>
            </a:extLst>
          </p:cNvPr>
          <p:cNvSpPr txBox="1"/>
          <p:nvPr>
            <p:custDataLst>
              <p:tags r:id="rId135"/>
            </p:custDataLst>
          </p:nvPr>
        </p:nvSpPr>
        <p:spPr>
          <a:xfrm>
            <a:off x="4168176" y="4235560"/>
            <a:ext cx="3556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spc="-2">
                <a:solidFill>
                  <a:schemeClr val="dk2"/>
                </a:solidFill>
                <a:latin typeface="Calibri" panose="020F0502020204030204" pitchFamily="34" charset="0"/>
              </a:rPr>
              <a:t>May 18</a:t>
            </a:r>
          </a:p>
        </p:txBody>
      </p:sp>
      <p:sp>
        <p:nvSpPr>
          <p:cNvPr id="231" name="OTLSHAPE_SLA_e95fd7d7df6f4b1f9fd218db87f9473b_Title">
            <a:extLst>
              <a:ext uri="{FF2B5EF4-FFF2-40B4-BE49-F238E27FC236}">
                <a16:creationId xmlns:a16="http://schemas.microsoft.com/office/drawing/2014/main" id="{A32B4602-9BBB-0282-8323-B853639A6503}"/>
              </a:ext>
            </a:extLst>
          </p:cNvPr>
          <p:cNvSpPr txBox="1"/>
          <p:nvPr>
            <p:custDataLst>
              <p:tags r:id="rId136"/>
            </p:custDataLst>
          </p:nvPr>
        </p:nvSpPr>
        <p:spPr>
          <a:xfrm>
            <a:off x="5171825" y="4067835"/>
            <a:ext cx="304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2">
                <a:solidFill>
                  <a:schemeClr val="dk1"/>
                </a:solidFill>
                <a:latin typeface="Calibri" panose="020F0502020204030204" pitchFamily="34" charset="0"/>
              </a:rPr>
              <a:t>Japan</a:t>
            </a:r>
          </a:p>
        </p:txBody>
      </p:sp>
      <p:sp>
        <p:nvSpPr>
          <p:cNvPr id="232" name="OTLSHAPE_SLA_e95fd7d7df6f4b1f9fd218db87f9473b_Date">
            <a:extLst>
              <a:ext uri="{FF2B5EF4-FFF2-40B4-BE49-F238E27FC236}">
                <a16:creationId xmlns:a16="http://schemas.microsoft.com/office/drawing/2014/main" id="{CCC8731E-99D4-78D2-8DEA-0E985E106459}"/>
              </a:ext>
            </a:extLst>
          </p:cNvPr>
          <p:cNvSpPr txBox="1"/>
          <p:nvPr>
            <p:custDataLst>
              <p:tags r:id="rId137"/>
            </p:custDataLst>
          </p:nvPr>
        </p:nvSpPr>
        <p:spPr>
          <a:xfrm>
            <a:off x="5171825" y="4235560"/>
            <a:ext cx="2159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chemeClr val="dk2"/>
                </a:solidFill>
                <a:latin typeface="Calibri" panose="020F0502020204030204" pitchFamily="34" charset="0"/>
              </a:rPr>
              <a:t>Jul 5</a:t>
            </a:r>
          </a:p>
        </p:txBody>
      </p:sp>
      <p:sp>
        <p:nvSpPr>
          <p:cNvPr id="234" name="OTLSHAPE_SLA_57b8057ffecb431793f29d930e9b8035_Title">
            <a:extLst>
              <a:ext uri="{FF2B5EF4-FFF2-40B4-BE49-F238E27FC236}">
                <a16:creationId xmlns:a16="http://schemas.microsoft.com/office/drawing/2014/main" id="{AF641059-DAF5-4F7C-5F65-A86CD0208542}"/>
              </a:ext>
            </a:extLst>
          </p:cNvPr>
          <p:cNvSpPr txBox="1"/>
          <p:nvPr>
            <p:custDataLst>
              <p:tags r:id="rId138"/>
            </p:custDataLst>
          </p:nvPr>
        </p:nvSpPr>
        <p:spPr>
          <a:xfrm>
            <a:off x="6447295" y="4067835"/>
            <a:ext cx="482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4">
                <a:solidFill>
                  <a:schemeClr val="dk1"/>
                </a:solidFill>
                <a:latin typeface="Calibri" panose="020F0502020204030204" pitchFamily="34" charset="0"/>
              </a:rPr>
              <a:t>Germany</a:t>
            </a:r>
          </a:p>
        </p:txBody>
      </p:sp>
      <p:sp>
        <p:nvSpPr>
          <p:cNvPr id="235" name="OTLSHAPE_SLA_57b8057ffecb431793f29d930e9b8035_Date">
            <a:extLst>
              <a:ext uri="{FF2B5EF4-FFF2-40B4-BE49-F238E27FC236}">
                <a16:creationId xmlns:a16="http://schemas.microsoft.com/office/drawing/2014/main" id="{04737A5B-1625-E13F-9D9A-EC90EADC94AA}"/>
              </a:ext>
            </a:extLst>
          </p:cNvPr>
          <p:cNvSpPr txBox="1"/>
          <p:nvPr>
            <p:custDataLst>
              <p:tags r:id="rId139"/>
            </p:custDataLst>
          </p:nvPr>
        </p:nvSpPr>
        <p:spPr>
          <a:xfrm>
            <a:off x="6447295" y="4235560"/>
            <a:ext cx="2540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chemeClr val="dk2"/>
                </a:solidFill>
                <a:latin typeface="Calibri" panose="020F0502020204030204" pitchFamily="34" charset="0"/>
              </a:rPr>
              <a:t>Sep 4</a:t>
            </a:r>
          </a:p>
        </p:txBody>
      </p:sp>
      <p:sp>
        <p:nvSpPr>
          <p:cNvPr id="237" name="OTLSHAPE_SLA_b4a1779be02a4c1792072b72c736ca0b_Title">
            <a:extLst>
              <a:ext uri="{FF2B5EF4-FFF2-40B4-BE49-F238E27FC236}">
                <a16:creationId xmlns:a16="http://schemas.microsoft.com/office/drawing/2014/main" id="{4705E522-C508-78B5-AC41-7BB2CFEC2BF4}"/>
              </a:ext>
            </a:extLst>
          </p:cNvPr>
          <p:cNvSpPr txBox="1"/>
          <p:nvPr>
            <p:custDataLst>
              <p:tags r:id="rId140"/>
            </p:custDataLst>
          </p:nvPr>
        </p:nvSpPr>
        <p:spPr>
          <a:xfrm>
            <a:off x="7262760" y="4067835"/>
            <a:ext cx="863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4">
                <a:solidFill>
                  <a:schemeClr val="dk1"/>
                </a:solidFill>
                <a:latin typeface="Calibri" panose="020F0502020204030204" pitchFamily="34" charset="0"/>
              </a:rPr>
              <a:t>United Kingdom</a:t>
            </a:r>
          </a:p>
        </p:txBody>
      </p:sp>
      <p:sp>
        <p:nvSpPr>
          <p:cNvPr id="238" name="OTLSHAPE_SLA_b4a1779be02a4c1792072b72c736ca0b_Date">
            <a:extLst>
              <a:ext uri="{FF2B5EF4-FFF2-40B4-BE49-F238E27FC236}">
                <a16:creationId xmlns:a16="http://schemas.microsoft.com/office/drawing/2014/main" id="{2244C74D-0D83-585A-DCED-FBA897F4A071}"/>
              </a:ext>
            </a:extLst>
          </p:cNvPr>
          <p:cNvSpPr txBox="1"/>
          <p:nvPr>
            <p:custDataLst>
              <p:tags r:id="rId141"/>
            </p:custDataLst>
          </p:nvPr>
        </p:nvSpPr>
        <p:spPr>
          <a:xfrm>
            <a:off x="7262760" y="4235560"/>
            <a:ext cx="3048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chemeClr val="dk2"/>
                </a:solidFill>
                <a:latin typeface="Calibri" panose="020F0502020204030204" pitchFamily="34" charset="0"/>
              </a:rPr>
              <a:t>Oct 13</a:t>
            </a:r>
          </a:p>
        </p:txBody>
      </p:sp>
      <p:sp>
        <p:nvSpPr>
          <p:cNvPr id="240" name="OTLSHAPE_SLA_d5906f168a244f15a81e35dd6a06c982_Title">
            <a:extLst>
              <a:ext uri="{FF2B5EF4-FFF2-40B4-BE49-F238E27FC236}">
                <a16:creationId xmlns:a16="http://schemas.microsoft.com/office/drawing/2014/main" id="{518D5F68-42B8-7694-8270-DBC765BF2D2D}"/>
              </a:ext>
            </a:extLst>
          </p:cNvPr>
          <p:cNvSpPr txBox="1"/>
          <p:nvPr>
            <p:custDataLst>
              <p:tags r:id="rId142"/>
            </p:custDataLst>
          </p:nvPr>
        </p:nvSpPr>
        <p:spPr>
          <a:xfrm>
            <a:off x="8266409" y="4067835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4">
                <a:solidFill>
                  <a:schemeClr val="dk1"/>
                </a:solidFill>
                <a:latin typeface="Calibri" panose="020F0502020204030204" pitchFamily="34" charset="0"/>
              </a:rPr>
              <a:t>India</a:t>
            </a:r>
          </a:p>
        </p:txBody>
      </p:sp>
      <p:sp>
        <p:nvSpPr>
          <p:cNvPr id="241" name="OTLSHAPE_SLA_d5906f168a244f15a81e35dd6a06c982_Date">
            <a:extLst>
              <a:ext uri="{FF2B5EF4-FFF2-40B4-BE49-F238E27FC236}">
                <a16:creationId xmlns:a16="http://schemas.microsoft.com/office/drawing/2014/main" id="{A8F0FCC4-E3A6-9EB8-15B7-D8BC592C2B50}"/>
              </a:ext>
            </a:extLst>
          </p:cNvPr>
          <p:cNvSpPr txBox="1"/>
          <p:nvPr>
            <p:custDataLst>
              <p:tags r:id="rId143"/>
            </p:custDataLst>
          </p:nvPr>
        </p:nvSpPr>
        <p:spPr>
          <a:xfrm>
            <a:off x="8266409" y="4235560"/>
            <a:ext cx="3302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chemeClr val="dk2"/>
                </a:solidFill>
                <a:latin typeface="Calibri" panose="020F0502020204030204" pitchFamily="34" charset="0"/>
              </a:rPr>
              <a:t>Nov 30</a:t>
            </a:r>
          </a:p>
        </p:txBody>
      </p:sp>
      <p:sp>
        <p:nvSpPr>
          <p:cNvPr id="243" name="OTLSHAPE_SLA_acab0bc7a6b64541a73cfaf227b34528_Title">
            <a:extLst>
              <a:ext uri="{FF2B5EF4-FFF2-40B4-BE49-F238E27FC236}">
                <a16:creationId xmlns:a16="http://schemas.microsoft.com/office/drawing/2014/main" id="{EAF541D9-AC14-95B8-AF2C-ADA0076F669B}"/>
              </a:ext>
            </a:extLst>
          </p:cNvPr>
          <p:cNvSpPr txBox="1"/>
          <p:nvPr>
            <p:custDataLst>
              <p:tags r:id="rId144"/>
            </p:custDataLst>
          </p:nvPr>
        </p:nvSpPr>
        <p:spPr>
          <a:xfrm>
            <a:off x="3185436" y="4885715"/>
            <a:ext cx="711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6">
                <a:solidFill>
                  <a:schemeClr val="dk1"/>
                </a:solidFill>
                <a:latin typeface="Calibri" panose="020F0502020204030204" pitchFamily="34" charset="0"/>
              </a:rPr>
              <a:t>United States</a:t>
            </a:r>
          </a:p>
        </p:txBody>
      </p:sp>
      <p:sp>
        <p:nvSpPr>
          <p:cNvPr id="244" name="OTLSHAPE_SLA_acab0bc7a6b64541a73cfaf227b34528_Date">
            <a:extLst>
              <a:ext uri="{FF2B5EF4-FFF2-40B4-BE49-F238E27FC236}">
                <a16:creationId xmlns:a16="http://schemas.microsoft.com/office/drawing/2014/main" id="{84F62A33-61A7-DEC4-1960-B02AC2E05C34}"/>
              </a:ext>
            </a:extLst>
          </p:cNvPr>
          <p:cNvSpPr txBox="1"/>
          <p:nvPr>
            <p:custDataLst>
              <p:tags r:id="rId145"/>
            </p:custDataLst>
          </p:nvPr>
        </p:nvSpPr>
        <p:spPr>
          <a:xfrm>
            <a:off x="3185436" y="5053440"/>
            <a:ext cx="2540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chemeClr val="dk2"/>
                </a:solidFill>
                <a:latin typeface="Calibri" panose="020F0502020204030204" pitchFamily="34" charset="0"/>
              </a:rPr>
              <a:t>Apr 1</a:t>
            </a:r>
          </a:p>
        </p:txBody>
      </p:sp>
      <p:sp>
        <p:nvSpPr>
          <p:cNvPr id="246" name="OTLSHAPE_SLA_f7a90dfa38c64d1fa8256a33eda16ea6_Title">
            <a:extLst>
              <a:ext uri="{FF2B5EF4-FFF2-40B4-BE49-F238E27FC236}">
                <a16:creationId xmlns:a16="http://schemas.microsoft.com/office/drawing/2014/main" id="{AC33EA8F-E758-F4FA-51D7-9040C7D8A52D}"/>
              </a:ext>
            </a:extLst>
          </p:cNvPr>
          <p:cNvSpPr txBox="1"/>
          <p:nvPr>
            <p:custDataLst>
              <p:tags r:id="rId146"/>
            </p:custDataLst>
          </p:nvPr>
        </p:nvSpPr>
        <p:spPr>
          <a:xfrm>
            <a:off x="4900003" y="4885715"/>
            <a:ext cx="304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4">
                <a:solidFill>
                  <a:schemeClr val="dk1"/>
                </a:solidFill>
                <a:latin typeface="Calibri" panose="020F0502020204030204" pitchFamily="34" charset="0"/>
              </a:rPr>
              <a:t>China</a:t>
            </a:r>
          </a:p>
        </p:txBody>
      </p:sp>
      <p:sp>
        <p:nvSpPr>
          <p:cNvPr id="247" name="OTLSHAPE_SLA_f7a90dfa38c64d1fa8256a33eda16ea6_Date">
            <a:extLst>
              <a:ext uri="{FF2B5EF4-FFF2-40B4-BE49-F238E27FC236}">
                <a16:creationId xmlns:a16="http://schemas.microsoft.com/office/drawing/2014/main" id="{31A7A331-0D63-FDCD-5DE3-63723883FA2E}"/>
              </a:ext>
            </a:extLst>
          </p:cNvPr>
          <p:cNvSpPr txBox="1"/>
          <p:nvPr>
            <p:custDataLst>
              <p:tags r:id="rId147"/>
            </p:custDataLst>
          </p:nvPr>
        </p:nvSpPr>
        <p:spPr>
          <a:xfrm>
            <a:off x="4900003" y="5053440"/>
            <a:ext cx="3048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chemeClr val="dk2"/>
                </a:solidFill>
                <a:latin typeface="Calibri" panose="020F0502020204030204" pitchFamily="34" charset="0"/>
              </a:rPr>
              <a:t>Jun 22</a:t>
            </a:r>
          </a:p>
        </p:txBody>
      </p:sp>
      <p:sp>
        <p:nvSpPr>
          <p:cNvPr id="249" name="OTLSHAPE_SLA_c5a1d5675a774c7aaf8bf9d1a8aeabb8_Title">
            <a:extLst>
              <a:ext uri="{FF2B5EF4-FFF2-40B4-BE49-F238E27FC236}">
                <a16:creationId xmlns:a16="http://schemas.microsoft.com/office/drawing/2014/main" id="{E5693630-8508-E66A-C03B-52C3D3FFCC52}"/>
              </a:ext>
            </a:extLst>
          </p:cNvPr>
          <p:cNvSpPr txBox="1"/>
          <p:nvPr>
            <p:custDataLst>
              <p:tags r:id="rId148"/>
            </p:custDataLst>
          </p:nvPr>
        </p:nvSpPr>
        <p:spPr>
          <a:xfrm>
            <a:off x="6070927" y="4885715"/>
            <a:ext cx="304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2">
                <a:solidFill>
                  <a:schemeClr val="dk1"/>
                </a:solidFill>
                <a:latin typeface="Calibri" panose="020F0502020204030204" pitchFamily="34" charset="0"/>
              </a:rPr>
              <a:t>Japan</a:t>
            </a:r>
          </a:p>
        </p:txBody>
      </p:sp>
      <p:sp>
        <p:nvSpPr>
          <p:cNvPr id="250" name="OTLSHAPE_SLA_c5a1d5675a774c7aaf8bf9d1a8aeabb8_Date">
            <a:extLst>
              <a:ext uri="{FF2B5EF4-FFF2-40B4-BE49-F238E27FC236}">
                <a16:creationId xmlns:a16="http://schemas.microsoft.com/office/drawing/2014/main" id="{338CD9EC-73E9-4C7C-2EA9-B94BCB76C49A}"/>
              </a:ext>
            </a:extLst>
          </p:cNvPr>
          <p:cNvSpPr txBox="1"/>
          <p:nvPr>
            <p:custDataLst>
              <p:tags r:id="rId149"/>
            </p:custDataLst>
          </p:nvPr>
        </p:nvSpPr>
        <p:spPr>
          <a:xfrm>
            <a:off x="6070927" y="5053440"/>
            <a:ext cx="3302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chemeClr val="dk2"/>
                </a:solidFill>
                <a:latin typeface="Calibri" panose="020F0502020204030204" pitchFamily="34" charset="0"/>
              </a:rPr>
              <a:t>Aug 17</a:t>
            </a:r>
          </a:p>
        </p:txBody>
      </p:sp>
      <p:sp>
        <p:nvSpPr>
          <p:cNvPr id="252" name="OTLSHAPE_SLA_091d953a7f8d46e4ac498bb25f7fb907_Title">
            <a:extLst>
              <a:ext uri="{FF2B5EF4-FFF2-40B4-BE49-F238E27FC236}">
                <a16:creationId xmlns:a16="http://schemas.microsoft.com/office/drawing/2014/main" id="{A1CED178-9CE4-6427-50E8-F49025B26F8E}"/>
              </a:ext>
            </a:extLst>
          </p:cNvPr>
          <p:cNvSpPr txBox="1"/>
          <p:nvPr>
            <p:custDataLst>
              <p:tags r:id="rId150"/>
            </p:custDataLst>
          </p:nvPr>
        </p:nvSpPr>
        <p:spPr>
          <a:xfrm>
            <a:off x="7701856" y="4885715"/>
            <a:ext cx="482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4">
                <a:solidFill>
                  <a:schemeClr val="dk1"/>
                </a:solidFill>
                <a:latin typeface="Calibri" panose="020F0502020204030204" pitchFamily="34" charset="0"/>
              </a:rPr>
              <a:t>Germany</a:t>
            </a:r>
          </a:p>
        </p:txBody>
      </p:sp>
      <p:sp>
        <p:nvSpPr>
          <p:cNvPr id="253" name="OTLSHAPE_SLA_091d953a7f8d46e4ac498bb25f7fb907_Date">
            <a:extLst>
              <a:ext uri="{FF2B5EF4-FFF2-40B4-BE49-F238E27FC236}">
                <a16:creationId xmlns:a16="http://schemas.microsoft.com/office/drawing/2014/main" id="{FD1D4499-2044-1FB2-7E4C-C2DCF899051F}"/>
              </a:ext>
            </a:extLst>
          </p:cNvPr>
          <p:cNvSpPr txBox="1"/>
          <p:nvPr>
            <p:custDataLst>
              <p:tags r:id="rId151"/>
            </p:custDataLst>
          </p:nvPr>
        </p:nvSpPr>
        <p:spPr>
          <a:xfrm>
            <a:off x="7701856" y="5053440"/>
            <a:ext cx="2794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chemeClr val="dk2"/>
                </a:solidFill>
                <a:latin typeface="Calibri" panose="020F0502020204030204" pitchFamily="34" charset="0"/>
              </a:rPr>
              <a:t>Nov 3</a:t>
            </a:r>
          </a:p>
        </p:txBody>
      </p:sp>
      <p:sp>
        <p:nvSpPr>
          <p:cNvPr id="255" name="OTLSHAPE_SLA_d089fdccbacc481ab4e9e028daafaf7c_Title">
            <a:extLst>
              <a:ext uri="{FF2B5EF4-FFF2-40B4-BE49-F238E27FC236}">
                <a16:creationId xmlns:a16="http://schemas.microsoft.com/office/drawing/2014/main" id="{77F11771-D400-9036-2D87-357B34210E9E}"/>
              </a:ext>
            </a:extLst>
          </p:cNvPr>
          <p:cNvSpPr txBox="1"/>
          <p:nvPr>
            <p:custDataLst>
              <p:tags r:id="rId152"/>
            </p:custDataLst>
          </p:nvPr>
        </p:nvSpPr>
        <p:spPr>
          <a:xfrm>
            <a:off x="8893689" y="4885715"/>
            <a:ext cx="863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4">
                <a:solidFill>
                  <a:schemeClr val="dk1"/>
                </a:solidFill>
                <a:latin typeface="Calibri" panose="020F0502020204030204" pitchFamily="34" charset="0"/>
              </a:rPr>
              <a:t>United Kingdom</a:t>
            </a:r>
          </a:p>
        </p:txBody>
      </p:sp>
      <p:sp>
        <p:nvSpPr>
          <p:cNvPr id="267" name="OTLSHAPE_SLA_d089fdccbacc481ab4e9e028daafaf7c_Date">
            <a:extLst>
              <a:ext uri="{FF2B5EF4-FFF2-40B4-BE49-F238E27FC236}">
                <a16:creationId xmlns:a16="http://schemas.microsoft.com/office/drawing/2014/main" id="{333508F7-B288-655A-2251-7541A14D32F5}"/>
              </a:ext>
            </a:extLst>
          </p:cNvPr>
          <p:cNvSpPr txBox="1"/>
          <p:nvPr>
            <p:custDataLst>
              <p:tags r:id="rId153"/>
            </p:custDataLst>
          </p:nvPr>
        </p:nvSpPr>
        <p:spPr>
          <a:xfrm>
            <a:off x="8893689" y="5053440"/>
            <a:ext cx="3175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chemeClr val="dk2"/>
                </a:solidFill>
                <a:latin typeface="Calibri" panose="020F0502020204030204" pitchFamily="34" charset="0"/>
              </a:rPr>
              <a:t>Dec 30</a:t>
            </a:r>
          </a:p>
        </p:txBody>
      </p:sp>
      <p:sp>
        <p:nvSpPr>
          <p:cNvPr id="269" name="OTLSHAPE_SLA_5e65ff827864434c80b72661d9134a1f_Title">
            <a:extLst>
              <a:ext uri="{FF2B5EF4-FFF2-40B4-BE49-F238E27FC236}">
                <a16:creationId xmlns:a16="http://schemas.microsoft.com/office/drawing/2014/main" id="{F5BEBEB4-9C72-D973-F35D-155093BF8DE0}"/>
              </a:ext>
            </a:extLst>
          </p:cNvPr>
          <p:cNvSpPr txBox="1"/>
          <p:nvPr>
            <p:custDataLst>
              <p:tags r:id="rId154"/>
            </p:custDataLst>
          </p:nvPr>
        </p:nvSpPr>
        <p:spPr>
          <a:xfrm>
            <a:off x="10169159" y="4885715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4">
                <a:solidFill>
                  <a:schemeClr val="dk1"/>
                </a:solidFill>
                <a:latin typeface="Calibri" panose="020F0502020204030204" pitchFamily="34" charset="0"/>
              </a:rPr>
              <a:t>India</a:t>
            </a:r>
          </a:p>
        </p:txBody>
      </p:sp>
      <p:sp>
        <p:nvSpPr>
          <p:cNvPr id="270" name="OTLSHAPE_SLA_5e65ff827864434c80b72661d9134a1f_Date">
            <a:extLst>
              <a:ext uri="{FF2B5EF4-FFF2-40B4-BE49-F238E27FC236}">
                <a16:creationId xmlns:a16="http://schemas.microsoft.com/office/drawing/2014/main" id="{0C05E6E8-E637-B886-0470-B24988960591}"/>
              </a:ext>
            </a:extLst>
          </p:cNvPr>
          <p:cNvSpPr txBox="1"/>
          <p:nvPr>
            <p:custDataLst>
              <p:tags r:id="rId155"/>
            </p:custDataLst>
          </p:nvPr>
        </p:nvSpPr>
        <p:spPr>
          <a:xfrm>
            <a:off x="10169159" y="5053440"/>
            <a:ext cx="2794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chemeClr val="dk2"/>
                </a:solidFill>
                <a:latin typeface="Calibri" panose="020F0502020204030204" pitchFamily="34" charset="0"/>
              </a:rPr>
              <a:t>Mar 1</a:t>
            </a:r>
          </a:p>
        </p:txBody>
      </p:sp>
      <p:sp>
        <p:nvSpPr>
          <p:cNvPr id="404" name="OTLSHAPE_SLA_3b56027a3fbd4a718b704a3d38cd04e6_Shape">
            <a:extLst>
              <a:ext uri="{FF2B5EF4-FFF2-40B4-BE49-F238E27FC236}">
                <a16:creationId xmlns:a16="http://schemas.microsoft.com/office/drawing/2014/main" id="{A5C4C3D5-4250-C433-70FC-F1623D2AD8E0}"/>
              </a:ext>
            </a:extLst>
          </p:cNvPr>
          <p:cNvSpPr/>
          <p:nvPr>
            <p:custDataLst>
              <p:tags r:id="rId156"/>
            </p:custDataLst>
          </p:nvPr>
        </p:nvSpPr>
        <p:spPr>
          <a:xfrm>
            <a:off x="6815769" y="2560303"/>
            <a:ext cx="101600" cy="101600"/>
          </a:xfrm>
          <a:prstGeom prst="wav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5" name="OTLSHAPE_SLA_cc1a7fe4efe84e9b94226664fdf59534_Shape">
            <a:extLst>
              <a:ext uri="{FF2B5EF4-FFF2-40B4-BE49-F238E27FC236}">
                <a16:creationId xmlns:a16="http://schemas.microsoft.com/office/drawing/2014/main" id="{32D05CB8-CB1B-71F5-6342-E6A0B102515D}"/>
              </a:ext>
            </a:extLst>
          </p:cNvPr>
          <p:cNvSpPr/>
          <p:nvPr>
            <p:custDataLst>
              <p:tags r:id="rId157"/>
            </p:custDataLst>
          </p:nvPr>
        </p:nvSpPr>
        <p:spPr>
          <a:xfrm>
            <a:off x="1567522" y="2560303"/>
            <a:ext cx="101600" cy="101600"/>
          </a:xfrm>
          <a:prstGeom prst="wav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6" name="OTLSHAPE_SLA_762d57be309a4818b3e28c0e007f3ca4_Shape">
            <a:extLst>
              <a:ext uri="{FF2B5EF4-FFF2-40B4-BE49-F238E27FC236}">
                <a16:creationId xmlns:a16="http://schemas.microsoft.com/office/drawing/2014/main" id="{2D21BF86-6206-4D4A-0AFE-84F5EEAFBA7D}"/>
              </a:ext>
            </a:extLst>
          </p:cNvPr>
          <p:cNvSpPr/>
          <p:nvPr>
            <p:custDataLst>
              <p:tags r:id="rId158"/>
            </p:custDataLst>
          </p:nvPr>
        </p:nvSpPr>
        <p:spPr>
          <a:xfrm>
            <a:off x="3616639" y="2560303"/>
            <a:ext cx="101600" cy="101600"/>
          </a:xfrm>
          <a:prstGeom prst="wav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7" name="OTLSHAPE_SLA_f36405f708974c74baeb4a1339690d26_Shape">
            <a:extLst>
              <a:ext uri="{FF2B5EF4-FFF2-40B4-BE49-F238E27FC236}">
                <a16:creationId xmlns:a16="http://schemas.microsoft.com/office/drawing/2014/main" id="{7CE15DEB-FCC5-7716-35E3-E7572FD9C559}"/>
              </a:ext>
            </a:extLst>
          </p:cNvPr>
          <p:cNvSpPr/>
          <p:nvPr>
            <p:custDataLst>
              <p:tags r:id="rId159"/>
            </p:custDataLst>
          </p:nvPr>
        </p:nvSpPr>
        <p:spPr>
          <a:xfrm>
            <a:off x="5017565" y="2560303"/>
            <a:ext cx="101600" cy="101600"/>
          </a:xfrm>
          <a:prstGeom prst="wav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8" name="OTLSHAPE_SLA_f2311c3e792d428fbf1ced8c97fa287b_Shape">
            <a:extLst>
              <a:ext uri="{FF2B5EF4-FFF2-40B4-BE49-F238E27FC236}">
                <a16:creationId xmlns:a16="http://schemas.microsoft.com/office/drawing/2014/main" id="{8B72FC21-9077-122D-4600-461EFB4695D2}"/>
              </a:ext>
            </a:extLst>
          </p:cNvPr>
          <p:cNvSpPr/>
          <p:nvPr>
            <p:custDataLst>
              <p:tags r:id="rId160"/>
            </p:custDataLst>
          </p:nvPr>
        </p:nvSpPr>
        <p:spPr>
          <a:xfrm>
            <a:off x="5895758" y="2560303"/>
            <a:ext cx="101600" cy="101600"/>
          </a:xfrm>
          <a:prstGeom prst="wav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" name="OTLSHAPE_SLA_ae45b2183a5c45bdb87c20998d04ef4d_Shape">
            <a:extLst>
              <a:ext uri="{FF2B5EF4-FFF2-40B4-BE49-F238E27FC236}">
                <a16:creationId xmlns:a16="http://schemas.microsoft.com/office/drawing/2014/main" id="{AEDA2F5F-E440-14EF-F59A-A58C8BCD9275}"/>
              </a:ext>
            </a:extLst>
          </p:cNvPr>
          <p:cNvSpPr/>
          <p:nvPr>
            <p:custDataLst>
              <p:tags r:id="rId161"/>
            </p:custDataLst>
          </p:nvPr>
        </p:nvSpPr>
        <p:spPr>
          <a:xfrm>
            <a:off x="8300334" y="2560303"/>
            <a:ext cx="101600" cy="101600"/>
          </a:xfrm>
          <a:prstGeom prst="wav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" name="OTLSHAPE_SLA_9d2d9569a35d42748a2c3a3c82895679_Shape">
            <a:extLst>
              <a:ext uri="{FF2B5EF4-FFF2-40B4-BE49-F238E27FC236}">
                <a16:creationId xmlns:a16="http://schemas.microsoft.com/office/drawing/2014/main" id="{17413C1C-5AFC-5DE4-DC76-C5E2B0106DB3}"/>
              </a:ext>
            </a:extLst>
          </p:cNvPr>
          <p:cNvSpPr/>
          <p:nvPr>
            <p:custDataLst>
              <p:tags r:id="rId162"/>
            </p:custDataLst>
          </p:nvPr>
        </p:nvSpPr>
        <p:spPr>
          <a:xfrm>
            <a:off x="2403896" y="3378183"/>
            <a:ext cx="101600" cy="101600"/>
          </a:xfrm>
          <a:prstGeom prst="wav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" name="OTLSHAPE_SLA_a91aae4210a44b838ea7637c822311e2_Shape">
            <a:extLst>
              <a:ext uri="{FF2B5EF4-FFF2-40B4-BE49-F238E27FC236}">
                <a16:creationId xmlns:a16="http://schemas.microsoft.com/office/drawing/2014/main" id="{79D41052-F941-E40A-21DA-DE7AA4C82989}"/>
              </a:ext>
            </a:extLst>
          </p:cNvPr>
          <p:cNvSpPr/>
          <p:nvPr>
            <p:custDataLst>
              <p:tags r:id="rId163"/>
            </p:custDataLst>
          </p:nvPr>
        </p:nvSpPr>
        <p:spPr>
          <a:xfrm>
            <a:off x="3951188" y="3378183"/>
            <a:ext cx="101600" cy="101600"/>
          </a:xfrm>
          <a:prstGeom prst="wav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2" name="OTLSHAPE_SLA_7dbd9150f4ad4fc8858e244f73d9da06_Shape">
            <a:extLst>
              <a:ext uri="{FF2B5EF4-FFF2-40B4-BE49-F238E27FC236}">
                <a16:creationId xmlns:a16="http://schemas.microsoft.com/office/drawing/2014/main" id="{A4D397E5-25DE-EF7E-DFAF-482F4DB45C0D}"/>
              </a:ext>
            </a:extLst>
          </p:cNvPr>
          <p:cNvSpPr/>
          <p:nvPr>
            <p:custDataLst>
              <p:tags r:id="rId164"/>
            </p:custDataLst>
          </p:nvPr>
        </p:nvSpPr>
        <p:spPr>
          <a:xfrm>
            <a:off x="4954837" y="3378183"/>
            <a:ext cx="101600" cy="101600"/>
          </a:xfrm>
          <a:prstGeom prst="wav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3" name="OTLSHAPE_SLA_b00fc9694afb4b7d9bc10cf49162db41_Shape">
            <a:extLst>
              <a:ext uri="{FF2B5EF4-FFF2-40B4-BE49-F238E27FC236}">
                <a16:creationId xmlns:a16="http://schemas.microsoft.com/office/drawing/2014/main" id="{1E9D52AF-AB33-4FC5-2066-4473F28BE39B}"/>
              </a:ext>
            </a:extLst>
          </p:cNvPr>
          <p:cNvSpPr/>
          <p:nvPr>
            <p:custDataLst>
              <p:tags r:id="rId165"/>
            </p:custDataLst>
          </p:nvPr>
        </p:nvSpPr>
        <p:spPr>
          <a:xfrm>
            <a:off x="5833030" y="3378183"/>
            <a:ext cx="101600" cy="101600"/>
          </a:xfrm>
          <a:prstGeom prst="wav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4" name="OTLSHAPE_SLA_e925606444614101be8ad0c4a1aa5627_Shape">
            <a:extLst>
              <a:ext uri="{FF2B5EF4-FFF2-40B4-BE49-F238E27FC236}">
                <a16:creationId xmlns:a16="http://schemas.microsoft.com/office/drawing/2014/main" id="{C852679B-7FA8-D7D9-E3F1-D75AC9D1799D}"/>
              </a:ext>
            </a:extLst>
          </p:cNvPr>
          <p:cNvSpPr/>
          <p:nvPr>
            <p:custDataLst>
              <p:tags r:id="rId166"/>
            </p:custDataLst>
          </p:nvPr>
        </p:nvSpPr>
        <p:spPr>
          <a:xfrm>
            <a:off x="8237605" y="3378183"/>
            <a:ext cx="101600" cy="101600"/>
          </a:xfrm>
          <a:prstGeom prst="wav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5" name="OTLSHAPE_SLA_08ad595ec11a4134805560c56e836195_Shape">
            <a:extLst>
              <a:ext uri="{FF2B5EF4-FFF2-40B4-BE49-F238E27FC236}">
                <a16:creationId xmlns:a16="http://schemas.microsoft.com/office/drawing/2014/main" id="{47C99712-6630-D57A-8864-F71175D77FF4}"/>
              </a:ext>
            </a:extLst>
          </p:cNvPr>
          <p:cNvSpPr/>
          <p:nvPr>
            <p:custDataLst>
              <p:tags r:id="rId167"/>
            </p:custDataLst>
          </p:nvPr>
        </p:nvSpPr>
        <p:spPr>
          <a:xfrm>
            <a:off x="9094888" y="3378183"/>
            <a:ext cx="101600" cy="101600"/>
          </a:xfrm>
          <a:prstGeom prst="wav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6" name="OTLSHAPE_SLA_74d2055a41f74e2bb7aeb0e914b024bf_Shape">
            <a:extLst>
              <a:ext uri="{FF2B5EF4-FFF2-40B4-BE49-F238E27FC236}">
                <a16:creationId xmlns:a16="http://schemas.microsoft.com/office/drawing/2014/main" id="{17297824-6BFD-0883-D33F-3799FDF898A1}"/>
              </a:ext>
            </a:extLst>
          </p:cNvPr>
          <p:cNvSpPr/>
          <p:nvPr>
            <p:custDataLst>
              <p:tags r:id="rId168"/>
            </p:custDataLst>
          </p:nvPr>
        </p:nvSpPr>
        <p:spPr>
          <a:xfrm>
            <a:off x="3052086" y="4196062"/>
            <a:ext cx="101600" cy="101600"/>
          </a:xfrm>
          <a:prstGeom prst="wav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7" name="OTLSHAPE_SLA_6ca50cd90c1b4c1aae8ac63ade3b16af_Shape">
            <a:extLst>
              <a:ext uri="{FF2B5EF4-FFF2-40B4-BE49-F238E27FC236}">
                <a16:creationId xmlns:a16="http://schemas.microsoft.com/office/drawing/2014/main" id="{A24431DD-D79C-BF23-3433-20038EABCD47}"/>
              </a:ext>
            </a:extLst>
          </p:cNvPr>
          <p:cNvSpPr/>
          <p:nvPr>
            <p:custDataLst>
              <p:tags r:id="rId169"/>
            </p:custDataLst>
          </p:nvPr>
        </p:nvSpPr>
        <p:spPr>
          <a:xfrm>
            <a:off x="4034826" y="4196062"/>
            <a:ext cx="101600" cy="101600"/>
          </a:xfrm>
          <a:prstGeom prst="wav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8" name="OTLSHAPE_SLA_e95fd7d7df6f4b1f9fd218db87f9473b_Shape">
            <a:extLst>
              <a:ext uri="{FF2B5EF4-FFF2-40B4-BE49-F238E27FC236}">
                <a16:creationId xmlns:a16="http://schemas.microsoft.com/office/drawing/2014/main" id="{D81D1E7A-6A53-94D8-6EF1-0A1EC8CB8BA7}"/>
              </a:ext>
            </a:extLst>
          </p:cNvPr>
          <p:cNvSpPr/>
          <p:nvPr>
            <p:custDataLst>
              <p:tags r:id="rId170"/>
            </p:custDataLst>
          </p:nvPr>
        </p:nvSpPr>
        <p:spPr>
          <a:xfrm>
            <a:off x="5038475" y="4196062"/>
            <a:ext cx="101600" cy="101600"/>
          </a:xfrm>
          <a:prstGeom prst="wav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9" name="OTLSHAPE_SLA_57b8057ffecb431793f29d930e9b8035_Shape">
            <a:extLst>
              <a:ext uri="{FF2B5EF4-FFF2-40B4-BE49-F238E27FC236}">
                <a16:creationId xmlns:a16="http://schemas.microsoft.com/office/drawing/2014/main" id="{22626547-9532-A2FA-D06D-695D92A72950}"/>
              </a:ext>
            </a:extLst>
          </p:cNvPr>
          <p:cNvSpPr/>
          <p:nvPr>
            <p:custDataLst>
              <p:tags r:id="rId171"/>
            </p:custDataLst>
          </p:nvPr>
        </p:nvSpPr>
        <p:spPr>
          <a:xfrm>
            <a:off x="6313945" y="4196062"/>
            <a:ext cx="101600" cy="101600"/>
          </a:xfrm>
          <a:prstGeom prst="wav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0" name="OTLSHAPE_SLA_b4a1779be02a4c1792072b72c736ca0b_Shape">
            <a:extLst>
              <a:ext uri="{FF2B5EF4-FFF2-40B4-BE49-F238E27FC236}">
                <a16:creationId xmlns:a16="http://schemas.microsoft.com/office/drawing/2014/main" id="{BCF3A805-3C7F-E7EE-A111-5BC16D37CB49}"/>
              </a:ext>
            </a:extLst>
          </p:cNvPr>
          <p:cNvSpPr/>
          <p:nvPr>
            <p:custDataLst>
              <p:tags r:id="rId172"/>
            </p:custDataLst>
          </p:nvPr>
        </p:nvSpPr>
        <p:spPr>
          <a:xfrm>
            <a:off x="7129410" y="4196062"/>
            <a:ext cx="101600" cy="101600"/>
          </a:xfrm>
          <a:prstGeom prst="wav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1" name="OTLSHAPE_SLA_d5906f168a244f15a81e35dd6a06c982_Shape">
            <a:extLst>
              <a:ext uri="{FF2B5EF4-FFF2-40B4-BE49-F238E27FC236}">
                <a16:creationId xmlns:a16="http://schemas.microsoft.com/office/drawing/2014/main" id="{600D4A8F-25AF-0BF8-5574-7CB7824CE0C8}"/>
              </a:ext>
            </a:extLst>
          </p:cNvPr>
          <p:cNvSpPr/>
          <p:nvPr>
            <p:custDataLst>
              <p:tags r:id="rId173"/>
            </p:custDataLst>
          </p:nvPr>
        </p:nvSpPr>
        <p:spPr>
          <a:xfrm>
            <a:off x="8133059" y="4196062"/>
            <a:ext cx="101600" cy="101600"/>
          </a:xfrm>
          <a:prstGeom prst="wav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2" name="OTLSHAPE_SLA_acab0bc7a6b64541a73cfaf227b34528_Shape">
            <a:extLst>
              <a:ext uri="{FF2B5EF4-FFF2-40B4-BE49-F238E27FC236}">
                <a16:creationId xmlns:a16="http://schemas.microsoft.com/office/drawing/2014/main" id="{B37B5029-8C32-7478-17A3-B9AF2032B038}"/>
              </a:ext>
            </a:extLst>
          </p:cNvPr>
          <p:cNvSpPr/>
          <p:nvPr>
            <p:custDataLst>
              <p:tags r:id="rId174"/>
            </p:custDataLst>
          </p:nvPr>
        </p:nvSpPr>
        <p:spPr>
          <a:xfrm>
            <a:off x="3052086" y="5013942"/>
            <a:ext cx="101600" cy="101600"/>
          </a:xfrm>
          <a:prstGeom prst="wav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3" name="OTLSHAPE_SLA_f7a90dfa38c64d1fa8256a33eda16ea6_Shape">
            <a:extLst>
              <a:ext uri="{FF2B5EF4-FFF2-40B4-BE49-F238E27FC236}">
                <a16:creationId xmlns:a16="http://schemas.microsoft.com/office/drawing/2014/main" id="{F5B32B61-A243-3385-7F21-5F32065376BC}"/>
              </a:ext>
            </a:extLst>
          </p:cNvPr>
          <p:cNvSpPr/>
          <p:nvPr>
            <p:custDataLst>
              <p:tags r:id="rId175"/>
            </p:custDataLst>
          </p:nvPr>
        </p:nvSpPr>
        <p:spPr>
          <a:xfrm>
            <a:off x="4766653" y="5013942"/>
            <a:ext cx="101600" cy="101600"/>
          </a:xfrm>
          <a:prstGeom prst="wav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4" name="OTLSHAPE_SLA_c5a1d5675a774c7aaf8bf9d1a8aeabb8_Shape">
            <a:extLst>
              <a:ext uri="{FF2B5EF4-FFF2-40B4-BE49-F238E27FC236}">
                <a16:creationId xmlns:a16="http://schemas.microsoft.com/office/drawing/2014/main" id="{B9D4720D-A449-9458-3CAD-BD40F70B648E}"/>
              </a:ext>
            </a:extLst>
          </p:cNvPr>
          <p:cNvSpPr/>
          <p:nvPr>
            <p:custDataLst>
              <p:tags r:id="rId176"/>
            </p:custDataLst>
          </p:nvPr>
        </p:nvSpPr>
        <p:spPr>
          <a:xfrm>
            <a:off x="5937577" y="5013942"/>
            <a:ext cx="101600" cy="101600"/>
          </a:xfrm>
          <a:prstGeom prst="wav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5" name="OTLSHAPE_SLA_091d953a7f8d46e4ac498bb25f7fb907_Shape">
            <a:extLst>
              <a:ext uri="{FF2B5EF4-FFF2-40B4-BE49-F238E27FC236}">
                <a16:creationId xmlns:a16="http://schemas.microsoft.com/office/drawing/2014/main" id="{4D22FE39-1A46-9B64-95D6-B8336A0E13E8}"/>
              </a:ext>
            </a:extLst>
          </p:cNvPr>
          <p:cNvSpPr/>
          <p:nvPr>
            <p:custDataLst>
              <p:tags r:id="rId177"/>
            </p:custDataLst>
          </p:nvPr>
        </p:nvSpPr>
        <p:spPr>
          <a:xfrm>
            <a:off x="7568506" y="5013942"/>
            <a:ext cx="101600" cy="101600"/>
          </a:xfrm>
          <a:prstGeom prst="wav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6" name="OTLSHAPE_SLA_d089fdccbacc481ab4e9e028daafaf7c_Shape">
            <a:extLst>
              <a:ext uri="{FF2B5EF4-FFF2-40B4-BE49-F238E27FC236}">
                <a16:creationId xmlns:a16="http://schemas.microsoft.com/office/drawing/2014/main" id="{486513BD-A746-EF58-E34A-D1520FA8B194}"/>
              </a:ext>
            </a:extLst>
          </p:cNvPr>
          <p:cNvSpPr/>
          <p:nvPr>
            <p:custDataLst>
              <p:tags r:id="rId178"/>
            </p:custDataLst>
          </p:nvPr>
        </p:nvSpPr>
        <p:spPr>
          <a:xfrm>
            <a:off x="8760339" y="5013942"/>
            <a:ext cx="101600" cy="101600"/>
          </a:xfrm>
          <a:prstGeom prst="wav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7" name="OTLSHAPE_SLA_5e65ff827864434c80b72661d9134a1f_Shape">
            <a:extLst>
              <a:ext uri="{FF2B5EF4-FFF2-40B4-BE49-F238E27FC236}">
                <a16:creationId xmlns:a16="http://schemas.microsoft.com/office/drawing/2014/main" id="{27518018-F5FC-165F-7D6D-8A322F7A94C1}"/>
              </a:ext>
            </a:extLst>
          </p:cNvPr>
          <p:cNvSpPr/>
          <p:nvPr>
            <p:custDataLst>
              <p:tags r:id="rId179"/>
            </p:custDataLst>
          </p:nvPr>
        </p:nvSpPr>
        <p:spPr>
          <a:xfrm>
            <a:off x="10035809" y="5013942"/>
            <a:ext cx="101600" cy="101600"/>
          </a:xfrm>
          <a:prstGeom prst="wav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91" name="Group 390">
            <a:extLst>
              <a:ext uri="{FF2B5EF4-FFF2-40B4-BE49-F238E27FC236}">
                <a16:creationId xmlns:a16="http://schemas.microsoft.com/office/drawing/2014/main" id="{FC6E9B4D-3B8F-4D94-9C59-F099190A48BE}"/>
              </a:ext>
            </a:extLst>
          </p:cNvPr>
          <p:cNvGrpSpPr/>
          <p:nvPr/>
        </p:nvGrpSpPr>
        <p:grpSpPr>
          <a:xfrm>
            <a:off x="11346887" y="3294163"/>
            <a:ext cx="276999" cy="2332381"/>
            <a:chOff x="11446296" y="4100169"/>
            <a:chExt cx="276999" cy="2332381"/>
          </a:xfrm>
        </p:grpSpPr>
        <p:pic>
          <p:nvPicPr>
            <p:cNvPr id="394" name="Picture 393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8D788A4C-A30F-46FC-A3EA-D87083CB6D3B}"/>
                </a:ext>
              </a:extLst>
            </p:cNvPr>
            <p:cNvPicPr>
              <a:picLocks noChangeAspect="1"/>
            </p:cNvPicPr>
            <p:nvPr/>
          </p:nvPicPr>
          <p:blipFill>
            <a:blip r:embed="rId18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879945" y="4701894"/>
              <a:ext cx="1409700" cy="206249"/>
            </a:xfrm>
            <a:prstGeom prst="rect">
              <a:avLst/>
            </a:prstGeom>
          </p:spPr>
        </p:pic>
        <p:sp>
          <p:nvSpPr>
            <p:cNvPr id="397" name="TextBox 638">
              <a:extLst>
                <a:ext uri="{FF2B5EF4-FFF2-40B4-BE49-F238E27FC236}">
                  <a16:creationId xmlns:a16="http://schemas.microsoft.com/office/drawing/2014/main" id="{858120A0-1A78-4236-9B9C-A07DD01A857A}"/>
                </a:ext>
              </a:extLst>
            </p:cNvPr>
            <p:cNvSpPr txBox="1"/>
            <p:nvPr/>
          </p:nvSpPr>
          <p:spPr>
            <a:xfrm rot="16200000">
              <a:off x="11072539" y="5781794"/>
              <a:ext cx="102451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50505A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Made with</a:t>
              </a:r>
            </a:p>
          </p:txBody>
        </p:sp>
      </p:grpSp>
      <p:sp>
        <p:nvSpPr>
          <p:cNvPr id="160" name="TextBox 159">
            <a:extLst>
              <a:ext uri="{FF2B5EF4-FFF2-40B4-BE49-F238E27FC236}">
                <a16:creationId xmlns:a16="http://schemas.microsoft.com/office/drawing/2014/main" id="{F59EF6CE-B231-479B-8320-5F92ED9F336F}"/>
              </a:ext>
            </a:extLst>
          </p:cNvPr>
          <p:cNvSpPr txBox="1"/>
          <p:nvPr/>
        </p:nvSpPr>
        <p:spPr>
          <a:xfrm>
            <a:off x="933364" y="658761"/>
            <a:ext cx="89098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International Pharma product launch timeline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5427678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3siJGlkIjoiNCIsIl90YXNrcyI6W3siJGlkIjoiNSIsIl9hdHRhY2hlZE1pbGVzdG9uZXMiOlt7IiRpZCI6IjYiLCJEYXRlIjoiMjAyNS0wMi0wNFQyMzo1OTowMCIsIlN0eWxlIjp7IiRpZCI6IjciLCJTaGFwZSI6MSwiQ29ubmVjdG9yTWFyZ2luIjp7IiRpZCI6IjgiLCJUb3AiOjAuMCwiTGVmdCI6Mi4wLCJSaWdodCI6Mi4wLCJCb3R0b20iOjAuMH0sIkNvbm5lY3RvclN0eWxlIjp7IiRpZCI6IjkiLCJMaW5lQ29sb3IiOnsiJGlkIjoiMTAiLCIkdHlwZSI6Ik5MUkUuQ29tbW9uLkRvbS5Tb2xpZENvbG9yQnJ1c2gsIE5MUkUuQ29tbW9uIiwiQ29sb3IiOnsiJGlkIjoiMTEiLCJBIjoxMjcsIlIiOjExMSwiRyI6NDksIkIiOjE1Mn19LCJMaW5lV2VpZ2h0IjoxLjAsIkxpbmVUeXBlIjowLCJQYXJlbnRTdHlsZSI6bnVsbH0sIklzQmVsb3dUaW1lYmFuZCI6dHJ1ZSwiUG9zaXRpb25PblRhc2siOjEsIkhpZGVEYXRlIjpmYWxzZSwiU2hhcGVTaXplIjoxLCJTcGFjaW5nIjoyLjAsIlBhZGRpbmciOnsiJGlkIjoiMTIiLCJUb3AiOjcuMCwiTGVmdCI6My4wLCJSaWdodCI6MC4wLCJCb3R0b20iOjIuMH0sIlNoYXBlU3R5bGUiOnsiJGlkIjoiMTMiLCJNYXJnaW4iOnsiJGlkIjoiMTQiLCJUb3AiOjAuMCwiTGVmdCI6MC4wLCJSaWdodCI6MC4wLCJCb3R0b20iOjAuMH0sIlBhZGRpbmciOnsiJGlkIjoiMTUiLCJUb3AiOjAuMCwiTGVmdCI6MC4wLCJSaWdodCI6MC4wLCJCb3R0b20iOjAuMH0sIkJhY2tncm91bmQiOnsiJGlkIjoiMTYiLCJDb2xvciI6eyIkaWQiOiIxNyIsIkEiOjI1NSwiUiI6MTExLCJHIjo0OSwiQiI6MTUyfX0sIklzVmlzaWJsZSI6dHJ1ZSwiV2lkdGgiOjE4LjAsIkhlaWdodCI6MjAuMCwiQm9yZGVyU3R5bGUiOnsiJGlkIjoiMTgiLCJMaW5lQ29sb3IiOnsiJGlkIjoiMTkiLCIkdHlwZSI6Ik5MUkUuQ29tbW9uLkRvbS5Tb2xpZENvbG9yQnJ1c2gsIE5MUkUuQ29tbW9uIiwiQ29sb3IiOnsiJGlkIjoiMjAiLCJBIjoyNTUsIlIiOjI1NSwiRyI6MCwiQiI6MH19LCJMaW5lV2VpZ2h0IjowLjAsIkxpbmVUeXBlIjowLCJQYXJlbnRTdHlsZSI6bnVsbH0sIlBhcmVudFN0eWxlIjpudWxsfSwiVGl0bGVTdHlsZSI6eyIkaWQiOiIyMSIsIkZvbnRTZXR0aW5ncyI6eyIkaWQiOiIyMiIsIkZvbnRTaXplIjoxMSwiRm9udE5hbWUiOiJDYWxpYnJpIiwiSXNCb2xkIjp0cnVlLCJJc0l0YWxpYyI6ZmFsc2UsIklzVW5kZXJsaW5lZCI6ZmFsc2UsIlBhcmVudFN0eWxlIjpudWxsfSwiQXV0b1NpemUiOjAsIkZvcmVncm91bmQiOnsiJGlkIjoiMjMiLCJDb2xvciI6eyIkaWQiOiIyN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yNSIsIlRvcCI6MC4wLCJMZWZ0IjowLjAsIlJpZ2h0IjowLjAsIkJvdHRvbSI6MC4wfSwiUGFkZGluZyI6eyIkaWQiOiIyNiIsIlRvcCI6MC4wLCJMZWZ0IjowLjAsIlJpZ2h0IjowLjAsIkJvdHRvbSI6MC4wfSwiQmFja2dyb3VuZCI6eyIkaWQiOiIyNyIsIkNvbG9yIjp7IiRpZCI6IjI4IiwiQSI6MCwiUiI6MjU1LCJHIjoyNTUsIkIiOjI1NX19LCJJc1Zpc2libGUiOnRydWUsIldpZHRoIjowLjAsIkhlaWdodCI6MC4wLCJCb3JkZXJTdHlsZSI6eyIkaWQiOiIyOSIsIkxpbmVDb2xvciI6bnVsbCwiTGluZVdlaWdodCI6MC4wLCJMaW5lVHlwZSI6MCwiUGFyZW50U3R5bGUiOm51bGx9LCJQYXJlbnRTdHlsZSI6bnVsbH0sIkRhdGVTdHlsZSI6eyIkaWQiOiIzMCIsIkZvbnRTZXR0aW5ncyI6eyIkaWQiOiIzMSIsIkZvbnRTaXplIjoxMCwiRm9udE5hbWUiOiJDYWxpYnJpIiwiSXNCb2xkIjpmYWxzZSwiSXNJdGFsaWMiOmZhbHNlLCJJc1VuZGVybGluZWQiOmZhbHNlLCJQYXJlbnRTdHlsZSI6bnVsbH0sIkF1dG9TaXplIjowLCJGb3JlZ3JvdW5kIjp7IiRpZCI6IjMyIiwiQ29sb3IiOnsiJGlkIjoiMzM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M0IiwiVG9wIjowLjAsIkxlZnQiOjAuMCwiUmlnaHQiOjAuMCwiQm90dG9tIjowLjB9LCJQYWRkaW5nIjp7IiRpZCI6IjM1IiwiVG9wIjowLjAsIkxlZnQiOjAuMCwiUmlnaHQiOjAuMCwiQm90dG9tIjowLjB9LCJCYWNrZ3JvdW5kIjp7IiRpZCI6IjM2IiwiQ29sb3IiOnsiJGlkIjoiMzciLCJBIjowLCJSIjoyNTUsIkciOjI1NSwiQiI6MjU1fX0sIklzVmlzaWJsZSI6dHJ1ZSwiV2lkdGgiOjAuMCwiSGVpZ2h0IjowLjAsIkJvcmRlclN0eWxlIjp7IiRpZCI6IjM4IiwiTGluZUNvbG9yIjpudWxsLCJMaW5lV2VpZ2h0IjowLjAsIkxpbmVUeXBlIjowLCJQYXJlbnRTdHlsZSI6bnVsbH0sIlBhcmVudFN0eWxlIjpudWxsfSwiRGF0ZUZvcm1hdCI6eyIkaWQiOiIzOSIsIkZvcm1hdFN0cmluZyI6Ik1NTSBkIFwiJ1wieXkiLCJTZXBhcmF0b3IiOiIvIiwiVXNlSW50ZXJuYXRpb25hbERhdGVGb3JtYXQiOmZhbHNlLCJEYXRlSXNWaXNpYmxlIjp0cnVlLCJUaW1lSXNWaXNpYmxlIjpmYWxzZSwiSG91ckRpZ2l0cyI6MSwiQW1QbURlc2lnbmF0b3IiOjIsIlRyaW0wME1pbnV0ZXMiOmZhbHNlLCJMYXN0S25vd25WaXNpYmlsaXR5U3RhdGUiOnsiJGlkIjoiNDAiLCJEYXRlUGFydElzVmlzaWJsZSI6dHJ1ZSwiVGltZVBhcnRJc1Zpc2libGUiOmZhbHNlfX0sIldlZWtOdW1iZXJpbmciOnsiJGlkIjoiNDEiLCJGb3JtYXQiOjAsIklzVmlzaWJsZSI6ZmFsc2UsIkxhc3RLbm93blZpc2liaWxpdHlTdGF0ZSI6ZmFsc2V9LCJJc1Zpc2libGUiOnRydWUsIlBhcmVudFN0eWxlIjpudWxsfSwiSW5kZXgiOjQsIlBlcmNlbnRhZ2VDb21wbGV0ZSI6bnVsbCwiUG9zaXRpb24iOnsiUmF0aW8iOjAuMCwiSXNDdXN0b20iOmZhbHNlfSwiRGF0ZUZvcm1hdCI6eyIkcmVmIjoiMzkifSwiV2Vla051bWJlcmluZyI6eyIkaWQiOiI0MiIsIkZvcm1hdCI6MCwiSXNWaXNpYmxlIjpmYWxzZSwiTGFzdEtub3duVmlzaWJpbGl0eVN0YXRlIjpmYWxzZX0sIlJlbGF0ZWRUYXNrSWQiOiJhODIyNjllYi0zMzVmLTQ4MjYtYjYyNy1kNGFmY2U0MTdmMDEiLCJJZCI6IjY3ODE4MWE0LTczMDYtNGI4MC05MzgwLWY5YWJlMTAwMDJmZiIsIkltcG9ydElkIjpudWxsLCJUaXRsZSI6IlBhdGllbnRzIFx1MDAwYlJlY3J1aXRlZCIsIk5vdGUiOm51bGwsIkh5cGVybGluayI6eyIkaWQiOiI0MyIsIkFkZHJlc3MiOiIiLCJTdWJBZGRyZXNzIjoiIn0sIklzQ2hhbmdlZCI6ZmFsc2UsIklzTmV3IjpmYWxzZX0seyIkaWQiOiI0NCIsIkRhdGUiOiIyMDI1LTA2LTAzVDIzOjU5OjAwIiwiU3R5bGUiOnsiJGlkIjoiNDUiLCJTaGFwZSI6MSwiQ29ubmVjdG9yTWFyZ2luIjp7IiRpZCI6IjQ2IiwiVG9wIjowLjAsIkxlZnQiOjIuMCwiUmlnaHQiOjIuMCwiQm90dG9tIjowLjB9LCJDb25uZWN0b3JTdHlsZSI6eyIkaWQiOiI0NyIsIkxpbmVDb2xvciI6eyIkaWQiOiI0OCIsIiR0eXBlIjoiTkxSRS5Db21tb24uRG9tLlNvbGlkQ29sb3JCcnVzaCwgTkxSRS5Db21tb24iLCJDb2xvciI6eyIkaWQiOiI0OSIsIkEiOjEyNywiUiI6MjYsIkciOjE3MCwiQiI6NjZ9fSwiTGluZVdlaWdodCI6MS4wLCJMaW5lVHlwZSI6MCwiUGFyZW50U3R5bGUiOm51bGx9LCJJc0JlbG93VGltZWJhbmQiOnRydWUsIlBvc2l0aW9uT25UYXNrIjoxLCJIaWRlRGF0ZSI6ZmFsc2UsIlNoYXBlU2l6ZSI6MSwiU3BhY2luZyI6Mi4wLCJQYWRkaW5nIjp7IiRpZCI6IjUwIiwiVG9wIjo3LjAsIkxlZnQiOjMuMCwiUmlnaHQiOjAuMCwiQm90dG9tIjoyLjB9LCJTaGFwZVN0eWxlIjp7IiRpZCI6IjUxIiwiTWFyZ2luIjp7IiRpZCI6IjUyIiwiVG9wIjowLjAsIkxlZnQiOjAuMCwiUmlnaHQiOjAuMCwiQm90dG9tIjowLjB9LCJQYWRkaW5nIjp7IiRpZCI6IjUzIiwiVG9wIjowLjAsIkxlZnQiOjAuMCwiUmlnaHQiOjAuMCwiQm90dG9tIjowLjB9LCJCYWNrZ3JvdW5kIjp7IiRpZCI6IjU0IiwiQ29sb3IiOnsiJGlkIjoiNTUiLCJBIjoyNTUsIlIiOjI2LCJHIjoxNzAsIkIiOjY2fX0sIklzVmlzaWJsZSI6dHJ1ZSwiV2lkdGgiOjE4LjAsIkhlaWdodCI6MjAuMCwiQm9yZGVyU3R5bGUiOnsiJGlkIjoiNTYiLCJMaW5lQ29sb3IiOnsiJGlkIjoiNTciLCIkdHlwZSI6Ik5MUkUuQ29tbW9uLkRvbS5Tb2xpZENvbG9yQnJ1c2gsIE5MUkUuQ29tbW9uIiwiQ29sb3IiOnsiJGlkIjoiNTgiLCJBIjoyNTUsIlIiOjQ3LCJHIjo4MiwiQiI6MTQzfX0sIkxpbmVXZWlnaHQiOjAuMCwiTGluZVR5cGUiOjAsIlBhcmVudFN0eWxlIjpudWxsfSwiUGFyZW50U3R5bGUiOm51bGx9LCJUaXRsZVN0eWxlIjp7IiRpZCI6IjU5IiwiRm9udFNldHRpbmdzIjp7IiRpZCI6IjYwIiwiRm9udFNpemUiOjExLCJGb250TmFtZSI6IkNhbGlicmkiLCJJc0JvbGQiOnRydWUsIklzSXRhbGljIjpmYWxzZSwiSXNVbmRlcmxpbmVkIjpmYWxzZSwiUGFyZW50U3R5bGUiOm51bGx9LCJBdXRvU2l6ZSI6MCwiRm9yZWdyb3VuZCI6eyIkaWQiOiI2MSIsIkNvbG9yIjp7IiRpZCI6IjYy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YzIiwiVG9wIjowLjAsIkxlZnQiOjAuMCwiUmlnaHQiOjAuMCwiQm90dG9tIjowLjB9LCJQYWRkaW5nIjp7IiRpZCI6IjY0IiwiVG9wIjowLjAsIkxlZnQiOjAuMCwiUmlnaHQiOjAuMCwiQm90dG9tIjowLjB9LCJCYWNrZ3JvdW5kIjp7IiRpZCI6IjY1IiwiQ29sb3IiOnsiJGlkIjoiNjYiLCJBIjowLCJSIjoyNTUsIkciOjI1NSwiQiI6MjU1fX0sIklzVmlzaWJsZSI6dHJ1ZSwiV2lkdGgiOjAuMCwiSGVpZ2h0IjowLjAsIkJvcmRlclN0eWxlIjp7IiRpZCI6IjY3IiwiTGluZUNvbG9yIjpudWxsLCJMaW5lV2VpZ2h0IjowLjAsIkxpbmVUeXBlIjowLCJQYXJlbnRTdHlsZSI6bnVsbH0sIlBhcmVudFN0eWxlIjpudWxsfSwiRGF0ZVN0eWxlIjp7IiRpZCI6IjY4IiwiRm9udFNldHRpbmdzIjp7IiRpZCI6IjY5IiwiRm9udFNpemUiOjEwLCJGb250TmFtZSI6IkNhbGlicmkiLCJJc0JvbGQiOmZhbHNlLCJJc0l0YWxpYyI6ZmFsc2UsIklzVW5kZXJsaW5lZCI6ZmFsc2UsIlBhcmVudFN0eWxlIjpudWxsfSwiQXV0b1NpemUiOjAsIkZvcmVncm91bmQiOnsiJGlkIjoiNzAiLCJDb2xvciI6eyIkaWQiOiI3MS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NzIiLCJUb3AiOjAuMCwiTGVmdCI6MC4wLCJSaWdodCI6MC4wLCJCb3R0b20iOjAuMH0sIlBhZGRpbmciOnsiJGlkIjoiNzMiLCJUb3AiOjAuMCwiTGVmdCI6MC4wLCJSaWdodCI6MC4wLCJCb3R0b20iOjAuMH0sIkJhY2tncm91bmQiOnsiJGlkIjoiNzQiLCJDb2xvciI6eyIkaWQiOiI3NSIsIkEiOjAsIlIiOjI1NSwiRyI6MjU1LCJCIjoyNTV9fSwiSXNWaXNpYmxlIjp0cnVlLCJXaWR0aCI6MC4wLCJIZWlnaHQiOjAuMCwiQm9yZGVyU3R5bGUiOnsiJGlkIjoiNzYiLCJMaW5lQ29sb3IiOm51bGwsIkxpbmVXZWlnaHQiOjAuMCwiTGluZVR5cGUiOjAsIlBhcmVudFN0eWxlIjpudWxsfSwiUGFyZW50U3R5bGUiOm51bGx9LCJEYXRlRm9ybWF0Ijp7IiRpZCI6Ijc3IiwiRm9ybWF0U3RyaW5nIjoiTU1NIGQgXCInXCJ5eSIsIlNlcGFyYXRvciI6Ii8iLCJVc2VJbnRlcm5hdGlvbmFsRGF0ZUZvcm1hdCI6ZmFsc2UsIkRhdGVJc1Zpc2libGUiOnRydWUsIlRpbWVJc1Zpc2libGUiOmZhbHNlLCJIb3VyRGlnaXRzIjoxLCJBbVBtRGVzaWduYXRvciI6MiwiVHJpbTAwTWludXRlcyI6ZmFsc2UsIkxhc3RLbm93blZpc2liaWxpdHlTdGF0ZSI6eyIkaWQiOiI3OCIsIkRhdGVQYXJ0SXNWaXNpYmxlIjp0cnVlLCJUaW1lUGFydElzVmlzaWJsZSI6ZmFsc2V9fSwiV2Vla051bWJlcmluZyI6eyIkaWQiOiI3OSIsIkZvcm1hdCI6MCwiSXNWaXNpYmxlIjpmYWxzZSwiTGFzdEtub3duVmlzaWJpbGl0eVN0YXRlIjpmYWxzZX0sIklzVmlzaWJsZSI6dHJ1ZSwiUGFyZW50U3R5bGUiOm51bGx9LCJJbmRleCI6NSwiUGVyY2VudGFnZUNvbXBsZXRlIjpudWxsLCJQb3NpdGlvbiI6eyJSYXRpbyI6MC4wLCJJc0N1c3RvbSI6ZmFsc2V9LCJEYXRlRm9ybWF0Ijp7IiRyZWYiOiI3NyJ9LCJXZWVrTnVtYmVyaW5nIjp7IiRpZCI6IjgwIiwiRm9ybWF0IjowLCJJc1Zpc2libGUiOmZhbHNlLCJMYXN0S25vd25WaXNpYmlsaXR5U3RhdGUiOmZhbHNlfSwiUmVsYXRlZFRhc2tJZCI6ImE4MjI2OWViLTMzNWYtNDgyNi1iNjI3LWQ0YWZjZTQxN2YwMSIsIklkIjoiODUwMjcwMTktM2NmMC00MThkLTgzMDQtZmM3NjEzZDhjMWUyIiwiSW1wb3J0SWQiOm51bGwsIlRpdGxlIjoiUGF0aWVudHMgXHJcbkVucm9sbGVkIiwiTm90ZSI6bnVsbCwiSHlwZXJsaW5rIjp7IiRpZCI6IjgxIiwiQWRkcmVzcyI6IiIsIlN1YkFkZHJlc3MiOiIifSwiSXNDaGFuZ2VkIjpmYWxzZSwiSXNOZXciOmZhbHNlfSx7IiRpZCI6IjgyIiwiRGF0ZSI6IjIwMjUtMDktMDlUMjM6NTk6MDAiLCJTdHlsZSI6eyIkaWQiOiI4MyIsIlNoYXBlIjoxLCJDb25uZWN0b3JNYXJnaW4iOnsiJGlkIjoiODQiLCJUb3AiOjAuMCwiTGVmdCI6Mi4wLCJSaWdodCI6Mi4wLCJCb3R0b20iOjAuMH0sIkNvbm5lY3RvclN0eWxlIjp7IiRpZCI6Ijg1IiwiTGluZUNvbG9yIjp7IiRpZCI6Ijg2IiwiJHR5cGUiOiJOTFJFLkNvbW1vbi5Eb20uU29saWRDb2xvckJydXNoLCBOTFJFLkNvbW1vbiIsIkNvbG9yIjp7IiRpZCI6Ijg3IiwiQSI6MTI3LCJSIjoyMzQsIkciOjgzLCJCIjo5M319LCJMaW5lV2VpZ2h0IjoxLjAsIkxpbmVUeXBlIjowLCJQYXJlbnRTdHlsZSI6bnVsbH0sIklzQmVsb3dUaW1lYmFuZCI6dHJ1ZSwiUG9zaXRpb25PblRhc2siOjEsIkhpZGVEYXRlIjpmYWxzZSwiU2hhcGVTaXplIjoxLCJTcGFjaW5nIjoyLjAsIlBhZGRpbmciOnsiJGlkIjoiODgiLCJUb3AiOjcuMCwiTGVmdCI6My4wLCJSaWdodCI6MC4wLCJCb3R0b20iOjIuMH0sIlNoYXBlU3R5bGUiOnsiJGlkIjoiODkiLCJNYXJnaW4iOnsiJGlkIjoiOTAiLCJUb3AiOjAuMCwiTGVmdCI6MC4wLCJSaWdodCI6MC4wLCJCb3R0b20iOjAuMH0sIlBhZGRpbmciOnsiJGlkIjoiOTEiLCJUb3AiOjAuMCwiTGVmdCI6MC4wLCJSaWdodCI6MC4wLCJCb3R0b20iOjAuMH0sIkJhY2tncm91bmQiOnsiJGlkIjoiOTIiLCJDb2xvciI6eyIkaWQiOiI5MyIsIkEiOjI1NSwiUiI6MjM0LCJHIjo4MywiQiI6OTN9fSwiSXNWaXNpYmxlIjp0cnVlLCJXaWR0aCI6MTguMCwiSGVpZ2h0IjoyMC4wLCJCb3JkZXJTdHlsZSI6eyIkaWQiOiI5NCIsIkxpbmVDb2xvciI6eyIkaWQiOiI5NSIsIiR0eXBlIjoiTkxSRS5Db21tb24uRG9tLlNvbGlkQ29sb3JCcnVzaCwgTkxSRS5Db21tb24iLCJDb2xvciI6eyIkaWQiOiI5NiIsIkEiOjI1NSwiUiI6MjU1LCJHIjowLCJCIjowfX0sIkxpbmVXZWlnaHQiOjAuMCwiTGluZVR5cGUiOjAsIlBhcmVudFN0eWxlIjpudWxsfSwiUGFyZW50U3R5bGUiOm51bGx9LCJUaXRsZVN0eWxlIjp7IiRpZCI6Ijk3IiwiRm9udFNldHRpbmdzIjp7IiRpZCI6Ijk4IiwiRm9udFNpemUiOjExLCJGb250TmFtZSI6IkNhbGlicmkiLCJJc0JvbGQiOnRydWUsIklzSXRhbGljIjpmYWxzZSwiSXNVbmRlcmxpbmVkIjpmYWxzZSwiUGFyZW50U3R5bGUiOm51bGx9LCJBdXRvU2l6ZSI6MCwiRm9yZWdyb3VuZCI6eyIkaWQiOiI5OSIsIkNvbG9yIjp7IiRpZCI6IjEwM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MDEiLCJUb3AiOjAuMCwiTGVmdCI6MC4wLCJSaWdodCI6MC4wLCJCb3R0b20iOjAuMH0sIlBhZGRpbmciOnsiJGlkIjoiMTAyIiwiVG9wIjowLjAsIkxlZnQiOjAuMCwiUmlnaHQiOjAuMCwiQm90dG9tIjowLjB9LCJCYWNrZ3JvdW5kIjp7IiRpZCI6IjEwMyIsIkNvbG9yIjp7IiRpZCI6IjEwNCIsIkEiOjAsIlIiOjI1NSwiRyI6MjU1LCJCIjoyNTV9fSwiSXNWaXNpYmxlIjp0cnVlLCJXaWR0aCI6MC4wLCJIZWlnaHQiOjAuMCwiQm9yZGVyU3R5bGUiOnsiJGlkIjoiMTA1IiwiTGluZUNvbG9yIjpudWxsLCJMaW5lV2VpZ2h0IjowLjAsIkxpbmVUeXBlIjowLCJQYXJlbnRTdHlsZSI6bnVsbH0sIlBhcmVudFN0eWxlIjpudWxsfSwiRGF0ZVN0eWxlIjp7IiRpZCI6IjEwNiIsIkZvbnRTZXR0aW5ncyI6eyIkaWQiOiIxMDciLCJGb250U2l6ZSI6MTAsIkZvbnROYW1lIjoiQ2FsaWJyaSIsIklzQm9sZCI6ZmFsc2UsIklzSXRhbGljIjpmYWxzZSwiSXNVbmRlcmxpbmVkIjpmYWxzZSwiUGFyZW50U3R5bGUiOm51bGx9LCJBdXRvU2l6ZSI6MCwiRm9yZWdyb3VuZCI6eyIkaWQiOiIxMDgiLCJDb2xvciI6eyIkaWQiOiIxMDk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ExMCIsIlRvcCI6MC4wLCJMZWZ0IjowLjAsIlJpZ2h0IjowLjAsIkJvdHRvbSI6MC4wfSwiUGFkZGluZyI6eyIkaWQiOiIxMTEiLCJUb3AiOjAuMCwiTGVmdCI6MC4wLCJSaWdodCI6MC4wLCJCb3R0b20iOjAuMH0sIkJhY2tncm91bmQiOnsiJGlkIjoiMTEyIiwiQ29sb3IiOnsiJGlkIjoiMTEzIiwiQSI6MCwiUiI6MjU1LCJHIjoyNTUsIkIiOjI1NX19LCJJc1Zpc2libGUiOnRydWUsIldpZHRoIjowLjAsIkhlaWdodCI6MC4wLCJCb3JkZXJTdHlsZSI6eyIkaWQiOiIxMTQiLCJMaW5lQ29sb3IiOm51bGwsIkxpbmVXZWlnaHQiOjAuMCwiTGluZVR5cGUiOjAsIlBhcmVudFN0eWxlIjpudWxsfSwiUGFyZW50U3R5bGUiOm51bGx9LCJEYXRlRm9ybWF0Ijp7IiRpZCI6IjExNSIsIkZvcm1hdFN0cmluZyI6Ik1NTSBkIFwiJ1wieXkiLCJTZXBhcmF0b3IiOiIvIiwiVXNlSW50ZXJuYXRpb25hbERhdGVGb3JtYXQiOmZhbHNlLCJEYXRlSXNWaXNpYmxlIjp0cnVlLCJUaW1lSXNWaXNpYmxlIjpmYWxzZSwiSG91ckRpZ2l0cyI6MSwiQW1QbURlc2lnbmF0b3IiOjIsIlRyaW0wME1pbnV0ZXMiOmZhbHNlLCJMYXN0S25vd25WaXNpYmlsaXR5U3RhdGUiOnsiJGlkIjoiMTE2IiwiRGF0ZVBhcnRJc1Zpc2libGUiOnRydWUsIlRpbWVQYXJ0SXNWaXNpYmxlIjpmYWxzZX19LCJXZWVrTnVtYmVyaW5nIjp7IiRpZCI6IjExNyIsIkZvcm1hdCI6MCwiSXNWaXNpYmxlIjpmYWxzZSwiTGFzdEtub3duVmlzaWJpbGl0eVN0YXRlIjpmYWxzZX0sIklzVmlzaWJsZSI6dHJ1ZSwiUGFyZW50U3R5bGUiOm51bGx9LCJJbmRleCI6NiwiUGVyY2VudGFnZUNvbXBsZXRlIjpudWxsLCJQb3NpdGlvbiI6eyJSYXRpbyI6MC4wLCJJc0N1c3RvbSI6ZmFsc2V9LCJEYXRlRm9ybWF0Ijp7IiRyZWYiOiIxMTUifSwiV2Vla051bWJlcmluZyI6eyIkaWQiOiIxMTgiLCJGb3JtYXQiOjAsIklzVmlzaWJsZSI6ZmFsc2UsIkxhc3RLbm93blZpc2liaWxpdHlTdGF0ZSI6ZmFsc2V9LCJSZWxhdGVkVGFza0lkIjoiYTgyMjY5ZWItMzM1Zi00ODI2LWI2MjctZDRhZmNlNDE3ZjAxIiwiSWQiOiI4NWUzMDI3NS0yZjJjLTQ3MzctOTI1OC1jNjMyOTI1MzJjM2MiLCJJbXBvcnRJZCI6bnVsbCwiVGl0bGUiOiJTdHVkeSBcdTAwMGJLaWNrLW9mZiIsIk5vdGUiOm51bGwsIkh5cGVybGluayI6eyIkaWQiOiIxMTkiLCJBZGRyZXNzIjoiIiwiU3ViQWRkcmVzcyI6IiJ9LCJJc0NoYW5nZWQiOmZhbHNlLCJJc05ldyI6ZmFsc2V9XSwiVGFza0RlZmluaXRpb24iOnsiJGlkIjoiMTIwIiwiR3JvdXBOYW1lIjpudWxsLCJTdGFydERhdGUiOiIyMDI1LTAxLTAxVDAwOjAwOjAwWiIsIkVuZERhdGUiOiIyMDI2LTA2LTI5VDE2OjQxOjAwWiIsIlBlcmNlbnRhZ2VDb21wbGV0ZSI6bnVsbCwiU3R5bGUiOnsiJGlkIjoiMTIxIiwiU2hhcGUiOjMsIlNoYXBlVGhpY2tuZXNzIjowLCJEdXJhdGlvbkZvcm1hdCI6NiwiSW5jbHVkZU5vbldvcmtpbmdEYXlzSW5EdXJhdGlvbiI6ZmFsc2UsIlBlcmNlbnRhZ2VDb21wbGV0ZVN0eWxlIjp7IiRpZCI6IjEyMiIsIkZvbnRTZXR0aW5ncyI6eyIkaWQiOiIxMjMiLCJGb250U2l6ZSI6MTAsIkZvbnROYW1lIjoiQ2FsaWJyaSIsIklzQm9sZCI6ZmFsc2UsIklzSXRhbGljIjpmYWxzZSwiSXNVbmRlcmxpbmVkIjpmYWxzZSwiUGFyZW50U3R5bGUiOm51bGx9LCJBdXRvU2l6ZSI6MCwiRm9yZWdyb3VuZCI6eyIkaWQiOiIxMjQiLCJDb2xvciI6eyIkaWQiOiIxMjU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EyNiIsIlRvcCI6MC4wLCJMZWZ0IjowLjAsIlJpZ2h0IjowLjAsIkJvdHRvbSI6MC4wfSwiUGFkZGluZyI6eyIkaWQiOiIxMjciLCJUb3AiOjAuMCwiTGVmdCI6MC4wLCJSaWdodCI6MC4wLCJCb3R0b20iOjAuMH0sIkJhY2tncm91bmQiOnsiJGlkIjoiMTI4IiwiQ29sb3IiOnsiJGlkIjoiMTI5IiwiQSI6ODksIlIiOjAsIkciOjAsIkIiOjB9fSwiSXNWaXNpYmxlIjp0cnVlLCJXaWR0aCI6MC4wLCJIZWlnaHQiOjAuMCwiQm9yZGVyU3R5bGUiOnsiJGlkIjoiMTMwIiwiTGluZUNvbG9yIjpudWxsLCJMaW5lV2VpZ2h0IjowLjAsIkxpbmVUeXBlIjowLCJQYXJlbnRTdHlsZSI6bnVsbH0sIlBhcmVudFN0eWxlIjpudWxsfSwiRHVyYXRpb25TdHlsZSI6eyIkaWQiOiIxMzEiLCJGb250U2V0dGluZ3MiOnsiJGlkIjoiMTMyIiwiRm9udFNpemUiOjExLCJGb250TmFtZSI6IkNhbGlicmkiLCJJc0JvbGQiOmZhbHNlLCJJc0l0YWxpYyI6ZmFsc2UsIklzVW5kZXJsaW5lZCI6ZmFsc2UsIlBhcmVudFN0eWxlIjpudWxsfSwiQXV0b1NpemUiOjAsIkZvcmVncm91bmQiOnsiJGlkIjoiMTMzIiwiQ29sb3IiOnsiJGlkIjoiMTM0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MzUiLCJUb3AiOjAuMCwiTGVmdCI6MC4wLCJSaWdodCI6MC4wLCJCb3R0b20iOjAuMH0sIlBhZGRpbmciOnsiJGlkIjoiMTM2IiwiVG9wIjowLjAsIkxlZnQiOjAuMCwiUmlnaHQiOjAuMCwiQm90dG9tIjowLjB9LCJCYWNrZ3JvdW5kIjp7IiRpZCI6IjEzNyIsIkNvbG9yIjp7IiRpZCI6IjEzOCIsIkEiOjAsIlIiOjI1NSwiRyI6MjU1LCJCIjoyNTV9fSwiSXNWaXNpYmxlIjp0cnVlLCJXaWR0aCI6MC4wLCJIZWlnaHQiOjAuMCwiQm9yZGVyU3R5bGUiOnsiJGlkIjoiMTM5IiwiTGluZUNvbG9yIjpudWxsLCJMaW5lV2VpZ2h0IjowLjAsIkxpbmVUeXBlIjowLCJQYXJlbnRTdHlsZSI6bnVsbH0sIlBhcmVudFN0eWxlIjpudWxsfSwiSG9yaXpvbnRhbENvbm5lY3RvclN0eWxlIjp7IiRpZCI6IjE0MCIsIkxpbmVDb2xvciI6eyIkaWQiOiIxNDEiLCIkdHlwZSI6Ik5MUkUuQ29tbW9uLkRvbS5Tb2xpZENvbG9yQnJ1c2gsIE5MUkUuQ29tbW9uIiwiQ29sb3IiOnsiJGlkIjoiMTQyIiwiQSI6MjU1LCJSIjoyMDQsIkciOjIwNCwiQiI6MjA0fX0sIkxpbmVXZWlnaHQiOjEuMCwiTGluZVR5cGUiOjAsIlBhcmVudFN0eWxlIjpudWxsfSwiVmVydGljYWxDb25uZWN0b3JTdHlsZSI6eyIkaWQiOiIxNDMiLCJMaW5lQ29sb3IiOnsiJGlkIjoiMTQ0IiwiJHR5cGUiOiJOTFJFLkNvbW1vbi5Eb20uU29saWRDb2xvckJydXNoLCBOTFJFLkNvbW1vbiIsIkNvbG9yIjp7IiRpZCI6IjE0NSIsIkEiOjI1NSwiUiI6MjA0LCJHIjoyMDQsIkIiOjIwNH19LCJMaW5lV2VpZ2h0IjowLjAsIkxpbmVUeXBlIjowLCJQYXJlbnRTdHlsZSI6bnVsbH0sIk1hcmdpbiI6bnVsbCwiU3RhcnREYXRlUG9zaXRpb24iOjEsIkVuZERhdGVQb3NpdGlvbiI6MSwiRGF0ZUlzVmlzaWJsZSI6dHJ1ZSwiVGl0bGVQb3NpdGlvbiI6MiwiRHVyYXRpb25Qb3NpdGlvbiI6NCwiUGVyY2VudGFnZUNvbXBsZXRlZFBvc2l0aW9uIjo2LCJTcGFjaW5nIjozLCJJc0JlbG93VGltZWJhbmQiOnRydWUsIlBlcmNlbnRhZ2VDb21wbGV0ZVNoYXBlT3BhY2l0eSI6MzUsIlNoYXBlU3R5bGUiOnsiJGlkIjoiMTQ2IiwiTWFyZ2luIjp7IiRpZCI6IjE0NyIsIlRvcCI6MC4wLCJMZWZ0Ijo0LjAsIlJpZ2h0Ijo0LjAsIkJvdHRvbSI6MC4wfSwiUGFkZGluZyI6eyIkaWQiOiIxNDgiLCJUb3AiOjAuMCwiTGVmdCI6MC4wLCJSaWdodCI6MC4wLCJCb3R0b20iOjAuMH0sIkJhY2tncm91bmQiOnsiJGlkIjoiMTQ5IiwiQ29sb3IiOnsiJGlkIjoiMTUwIiwiQSI6MjU1LCJSIjo0LCJHIjoxMDMsIkIiOjEwM319LCJJc1Zpc2libGUiOnRydWUsIldpZHRoIjoyODguMCwiSGVpZ2h0IjoxMC4wLCJCb3JkZXJTdHlsZSI6eyIkaWQiOiIxNTEiLCJMaW5lQ29sb3IiOnsiJGlkIjoiMTUyIiwiJHR5cGUiOiJOTFJFLkNvbW1vbi5Eb20uU29saWRDb2xvckJydXNoLCBOTFJFLkNvbW1vbiIsIkNvbG9yIjp7IiRpZCI6IjE1MyIsIkEiOjI1NSwiUiI6NDcsIkciOjgyLCJCIjoxNDN9fSwiTGluZVdlaWdodCI6MC4wLCJMaW5lVHlwZSI6MCwiUGFyZW50U3R5bGUiOm51bGx9LCJQYXJlbnRTdHlsZSI6bnVsbH0sIlRpdGxlU3R5bGUiOnsiJGlkIjoiMTU0IiwiRm9udFNldHRpbmdzIjp7IiRpZCI6IjE1NSIsIkZvbnRTaXplIjoxMSwiRm9udE5hbWUiOiJDYWxpYnJpIiwiSXNCb2xkIjp0cnVlLCJJc0l0YWxpYyI6ZmFsc2UsIklzVW5kZXJsaW5lZCI6ZmFsc2UsIlBhcmVudFN0eWxlIjpudWxsfSwiQXV0b1NpemUiOjAsIkZvcmVncm91bmQiOnsiJGlkIjoiMTU2IiwiQ29sb3IiOnsiJGlkIjoiMTU3IiwiQSI6MjU1LCJSIjoyNTUsIkciOjI1NSwiQiI6MjU1fX0sIk1heFdpZHRoIjo5NjAuMCwiTWF4SGVpZ2h0IjoiSW5maW5pdHkiLCJTbWFydEZvcmVncm91bmRJc0FjdGl2ZSI6ZmFsc2UsIkhvcml6b250YWxBbGlnbm1lbnQiOjEsIlZlcnRpY2FsQWxpZ25tZW50IjowLCJTbWFydEZvcmVncm91bmQiOm51bGwsIkJhY2tncm91bmRGaWxsVHlwZSI6MCwiTWFyZ2luIjp7IiRpZCI6IjE1OCIsIlRvcCI6MC4wLCJMZWZ0IjowLjAsIlJpZ2h0IjowLjAsIkJvdHRvbSI6MC4wfSwiUGFkZGluZyI6eyIkaWQiOiIxNTkiLCJUb3AiOjAuMCwiTGVmdCI6MC4wLCJSaWdodCI6MC4wLCJCb3R0b20iOjAuMH0sIkJhY2tncm91bmQiOnsiJGlkIjoiMTYwIiwiQ29sb3IiOnsiJGlkIjoiMTYxIiwiQSI6MCwiUiI6MjU1LCJHIjoyNTUsIkIiOjI1NX19LCJJc1Zpc2libGUiOnRydWUsIldpZHRoIjowLjAsIkhlaWdodCI6MC4wLCJCb3JkZXJTdHlsZSI6eyIkaWQiOiIxNjIiLCJMaW5lQ29sb3IiOm51bGwsIkxpbmVXZWlnaHQiOjAuMCwiTGluZVR5cGUiOjAsIlBhcmVudFN0eWxlIjpudWxsfSwiUGFyZW50U3R5bGUiOm51bGx9LCJEYXRlU3R5bGUiOnsiJGlkIjoiMTYzIiwiRm9udFNldHRpbmdzIjp7IiRpZCI6IjE2NCIsIkZvbnRTaXplIjoxMCwiRm9udE5hbWUiOiJDYWxpYnJpIiwiSXNCb2xkIjpmYWxzZSwiSXNJdGFsaWMiOmZhbHNlLCJJc1VuZGVybGluZWQiOmZhbHNlLCJQYXJlbnRTdHlsZSI6bnVsbH0sIkF1dG9TaXplIjowLCJGb3JlZ3JvdW5kIjp7IiRpZCI6IjE2NSIsIkNvbG9yIjp7IiRpZCI6IjE2Ni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xNjciLCJUb3AiOjAuMCwiTGVmdCI6MC4wLCJSaWdodCI6MC4wLCJCb3R0b20iOjAuMH0sIlBhZGRpbmciOnsiJGlkIjoiMTY4IiwiVG9wIjowLjAsIkxlZnQiOjAuMCwiUmlnaHQiOjAuMCwiQm90dG9tIjowLjB9LCJCYWNrZ3JvdW5kIjp7IiRpZCI6IjE2OSIsIkNvbG9yIjp7IiRpZCI6IjE3MCIsIkEiOjAsIlIiOjI1NSwiRyI6MjU1LCJCIjoyNTV9fSwiSXNWaXNpYmxlIjp0cnVlLCJXaWR0aCI6MC4wLCJIZWlnaHQiOjAuMCwiQm9yZGVyU3R5bGUiOnsiJGlkIjoiMTcxIiwiTGluZUNvbG9yIjpudWxsLCJMaW5lV2VpZ2h0IjowLjAsIkxpbmVUeXBlIjowLCJQYXJlbnRTdHlsZSI6bnVsbH0sIlBhcmVudFN0eWxlIjpudWxsfSwiRGF0ZUZvcm1hdCI6eyIkaWQiOiIxNzIiLCJGb3JtYXRTdHJpbmciOiJNTU0geXl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czIiwiRm9ybWF0IjowLCJJc1Zpc2libGUiOmZhbHNlLCJMYXN0S25vd25WaXNpYmlsaXR5U3RhdGUiOmZhbHNlfSwiSXNWaXNpYmxlIjp0cnVlLCJQYXJlbnRTdHlsZSI6bnVsbH0sIkluZGV4IjowLCJTbWFydER1cmF0aW9uQWN0aXZhdGVkIjpmYWxzZSwiRGF0ZUZvcm1hdCI6eyIkcmVmIjoiMTcyIn0sIldlZWtOdW1iZXJpbmciOnsiJGlkIjoiMTc0IiwiRm9ybWF0IjowLCJJc1Zpc2libGUiOmZhbHNlLCJMYXN0S25vd25WaXNpYmlsaXR5U3RhdGUiOmZhbHNlfSwiSWQiOiJhODIyNjllYi0zMzVmLTQ4MjYtYjYyNy1kNGFmY2U0MTdmMDEiLCJJbXBvcnRJZCI6bnVsbCwiVGl0bGUiOiJUcmlhbCIsIk5vdGUiOm51bGwsIkh5cGVybGluayI6eyIkaWQiOiIxNzUiLCJBZGRyZXNzIjpudWxsLCJTdWJBZGRyZXNzIjpudWxsfSwiSXNDaGFuZ2VkIjpmYWxzZSwiSXNOZXciOmZhbHNlfX1dLCJfbWlsZXN0b25lcyI6W10sIklkIjoiMDAwMDAwMDAtMDAwMC0wMDAwLTAwMDAtMDAwMDAwMDAwMDAwIiwiSXNTaW5nbGVJdGVtUm93Ijp0cnVlfV0sIkluZGV4IjowLCJJZCI6ImRmMjNmODYyLWI3NTctNDM4My04NzgwLWU5YTljOGQzZjJkMSIsIkhlYWRlclRleHQiOm51bGwsIklzRGVmYXVsdCI6dHJ1ZSwiU3R5bGUiOnsiJGlkIjoiMTc2IiwiSGVhZGVyU3R5bGUiOnsiJGlkIjoiMTc3IiwiVGV4dFN0eWxlIjp7IiRpZCI6IjE3OCIsIkZvbnRTZXR0aW5ncyI6eyIkaWQiOiIxNzkiLCJGb250U2l6ZSI6MTEsIkZvbnROYW1lIjoiQ2FsaWJyaSIsIklzQm9sZCI6ZmFsc2UsIklzSXRhbGljIjpmYWxzZSwiSXNVbmRlcmxpbmVkIjpmYWxzZSwiUGFyZW50U3R5bGUiOm51bGx9LCJBdXRvU2l6ZSI6MiwiRm9yZWdyb3VuZCI6eyIkaWQiOiIxODAiLCJDb2xvciI6eyIkaWQiOiIxODEiLCJBIjoyNTUsIlIiOjAsIkciOjAsIkIiOjB9fSwiTWF4V2lkdGgiOjAuMCwiTWF4SGVpZ2h0IjoiSW5maW5pdHkiLCJTbWFydEZvcmVncm91bmRJc0FjdGl2ZSI6ZmFsc2UsIkhvcml6b250YWxBbGlnbm1lbnQiOjAsIlZlcnRpY2FsQWxpZ25tZW50IjowLCJTbWFydEZvcmVncm91bmQiOm51bGwsIkJhY2tncm91bmRGaWxsVHlwZSI6MCwiTWFyZ2luIjp7IiRpZCI6IjE4MiIsIlRvcCI6MC4wLCJMZWZ0IjowLjAsIlJpZ2h0IjowLjAsIkJvdHRvbSI6MC4wfSwiUGFkZGluZyI6eyIkaWQiOiIxODMiLCJUb3AiOjAuMCwiTGVmdCI6MC4wLCJSaWdodCI6MC4wLCJCb3R0b20iOjAuMH0sIkJhY2tncm91bmQiOnsiJGlkIjoiMTg0IiwiQ29sb3IiOnsiJGlkIjoiMTg1IiwiQSI6MCwiUiI6MjU1LCJHIjoyNTUsIkIiOjI1NX19LCJJc1Zpc2libGUiOnRydWUsIldpZHRoIjowLjAsIkhlaWdodCI6MC4wLCJCb3JkZXJTdHlsZSI6bnVsbCwiUGFyZW50U3R5bGUiOm51bGx9LCJSZWN0YW5nbGVTdHlsZSI6eyIkaWQiOiIxODYiLCJNYXJnaW4iOnsiJGlkIjoiMTg3IiwiVG9wIjowLjAsIkxlZnQiOjAuMCwiUmlnaHQiOjAuMCwiQm90dG9tIjowLjB9LCJQYWRkaW5nIjp7IiRpZCI6IjE4OCIsIlRvcCI6MC4wLCJMZWZ0IjowLjAsIlJpZ2h0IjowLjAsIkJvdHRvbSI6MC4wfSwiQmFja2dyb3VuZCI6eyIkaWQiOiIxODkiLCJDb2xvciI6eyIkaWQiOiIxOTAiLCJBIjo2MywiUiI6NjgsIkciOjExNCwiQiI6MTk2fX0sIklzVmlzaWJsZSI6dHJ1ZSwiV2lkdGgiOjAuMCwiSGVpZ2h0IjowLjAsIkJvcmRlclN0eWxlIjp7IiRpZCI6IjE5MSIsIkxpbmVDb2xvciI6eyIkaWQiOiIxOTIiLCIkdHlwZSI6Ik5MUkUuQ29tbW9uLkRvbS5Tb2xpZENvbG9yQnJ1c2gsIE5MUkUuQ29tbW9uIiwiQ29sb3IiOnsiJGlkIjoiMTkzIiwiQSI6MjU1LCJSIjoyNTUsIkciOjAsIkIiOjB9fSwiTGluZVdlaWdodCI6MC4wLCJMaW5lVHlwZSI6MCwiUGFyZW50U3R5bGUiOm51bGx9LCJQYXJlbnRTdHlsZSI6bnVsbH0sIk1hcmdpbiI6eyIkaWQiOiIxOTQiLCJUb3AiOjAuMCwiTGVmdCI6MC4wLCJSaWdodCI6MC4wLCJCb3R0b20iOjAuMH0sIlBhZGRpbmciOnsiJGlkIjoiMTk1IiwiVG9wIjowLjAsIkxlZnQiOjAuMCwiUmlnaHQiOjAuMCwiQm90dG9tIjowLjB9LCJCYWNrZ3JvdW5kIjpudWxsLCJJc1Zpc2libGUiOnRydWUsIldpZHRoIjowLjAsIkhlaWdodCI6MC4wLCJCb3JkZXJTdHlsZSI6bnVsbCwiUGFyZW50U3R5bGUiOm51bGx9LCJCYWNrZ3JvdW5kU3R5bGUiOnsiJGlkIjoiMTk2IiwiTWFyZ2luIjp7IiRpZCI6IjE5NyIsIlRvcCI6MC4wLCJMZWZ0IjowLjAsIlJpZ2h0IjowLjAsIkJvdHRvbSI6MC4wfSwiUGFkZGluZyI6eyIkaWQiOiIxOTgiLCJUb3AiOjAuMCwiTGVmdCI6MC4wLCJSaWdodCI6MC4wLCJCb3R0b20iOjAuMH0sIkJhY2tncm91bmQiOnsiJGlkIjoiMTk5IiwiQ29sb3IiOnsiJGlkIjoiMjAwIiwiQSI6NTEsIlIiOjY4LCJHIjoxMTQsIkIiOjE5Nn19LCJJc1Zpc2libGUiOnRydWUsIldpZHRoIjowLjAsIkhlaWdodCI6MC4wLCJCb3JkZXJTdHlsZSI6eyIkaWQiOiIyMDEiLCJMaW5lQ29sb3IiOnsiJGlkIjoiMjAyIiwiJHR5cGUiOiJOTFJFLkNvbW1vbi5Eb20uU29saWRDb2xvckJydXNoLCBOTFJFLkNvbW1vbiIsIkNvbG9yIjp7IiRpZCI6IjIwMyIsIkEiOjI1NSwiUiI6MjM0LCJHIjoyMiwiQiI6MzB9fSwiTGluZVdlaWdodCI6MC4wLCJMaW5lVHlwZSI6MCwiUGFyZW50U3R5bGUiOm51bGx9LCJQYXJlbnRTdHlsZSI6bnVsbH0sIk1hcmdpbiI6eyIkaWQiOiIyMDQiLCJUb3AiOjAuMCwiTGVmdCI6MC4wLCJSaWdodCI6MC4wLCJCb3R0b20iOjAuMH0sIlBhZGRpbmciOnsiJGlkIjoiMjA1IiwiVG9wIjowLjAsIkxlZnQiOjAuMCwiUmlnaHQiOjAuMCwiQm90dG9tIjowLjB9LCJJc1Zpc2libGUiOnRydWUsIldpZHRoIjowLjAsIkhlaWdodCI6MC4wLCJCb3JkZXJTdHlsZSI6eyIkaWQiOiIyMDYiLCJMaW5lQ29sb3IiOm51bGwsIkxpbmVXZWlnaHQiOjAuMCwiTGluZVR5cGUiOjAsIlBhcmVudFN0eWxlIjpudWxsfSwiUGFyZW50U3R5bGUiOm51bGx9fV0sIklkIjoiMzJkODI0YjQtYWZhNi00YWVhLTk4NzEtNjU0NzlhMmYzN2Q0IiwiSW5kZXgiOjAsIkhlYWRlclRleHQiOiJQaGFzZSBJIiwiU3R5bGUiOnsiJGlkIjoiMjA3IiwiU3R5bGVJZCI6IjAwMDAwMDAwLTAwMDAtMDAwMC0wMDAwLTAwMDAwMDAwMDAwMCIsIkhlYWRlclN0eWxlIjp7IiRpZCI6IjIwOCIsIlRleHRJc1ZlcnRpY2FsIjpmYWxzZSwiVGV4dFN0eWxlIjp7IiRpZCI6IjIwOSIsIkZvbnRTZXR0aW5ncyI6eyIkaWQiOiIyMTAiLCJGb250U2l6ZSI6MTIsIkZvbnROYW1lIjoiQ2FsaWJyaSIsIklzQm9sZCI6dHJ1ZSwiSXNJdGFsaWMiOmZhbHNlLCJJc1VuZGVybGluZWQiOmZhbHNlLCJQYXJlbnRTdHlsZSI6bnVsbH0sIkF1dG9TaXplIjoyLCJGb3JlZ3JvdW5kIjp7IiRpZCI6IjIxMSIsIkNvbG9yIjp7IiRpZCI6IjIxMiIsIkEiOjI1NSwiUiI6MjU1LCJHIjoyNTUsIkIiOjI1NX19LCJNYXhXaWR0aCI6NzYuMCwiTWF4SGVpZ2h0IjoiSW5maW5pdHkiLCJTbWFydEZvcmVncm91bmRJc0FjdGl2ZSI6ZmFsc2UsIkhvcml6b250YWxBbGlnbm1lbnQiOjAsIlZlcnRpY2FsQWxpZ25tZW50IjowLCJTbWFydEZvcmVncm91bmQiOm51bGwsIkJhY2tncm91bmRGaWxsVHlwZSI6MCwiTWFyZ2luIjp7IiRpZCI6IjIxMyIsIlRvcCI6MC4wLCJMZWZ0IjowLjAsIlJpZ2h0IjowLjAsIkJvdHRvbSI6MC4wfSwiUGFkZGluZyI6eyIkaWQiOiIyMTQiLCJUb3AiOjAuMCwiTGVmdCI6MC4wLCJSaWdodCI6MC4wLCJCb3R0b20iOjAuMH0sIkJhY2tncm91bmQiOnsiJGlkIjoiMjE1IiwiQ29sb3IiOnsiJGlkIjoiMjE2IiwiQSI6MCwiUiI6MjU1LCJHIjoyNTUsIkIiOjI1NX19LCJJc1Zpc2libGUiOnRydWUsIldpZHRoIjowLjAsIkhlaWdodCI6MC4wLCJCb3JkZXJTdHlsZSI6bnVsbCwiUGFyZW50U3R5bGUiOm51bGx9LCJSZWN0YW5nbGVTdHlsZSI6eyIkaWQiOiIyMTciLCJNYXJnaW4iOnsiJGlkIjoiMjE4IiwiVG9wIjowLjAsIkxlZnQiOjAuMCwiUmlnaHQiOjAuMCwiQm90dG9tIjowLjB9LCJQYWRkaW5nIjp7IiRpZCI6IjIxOSIsIlRvcCI6MC4wLCJMZWZ0IjowLjAsIlJpZ2h0IjowLjAsIkJvdHRvbSI6MC4wfSwiQmFja2dyb3VuZCI6eyIkaWQiOiIyMjAiLCJDb2xvciI6eyIkaWQiOiIyMjEiLCJBIjoyNTUsIlIiOjIsIkciOjE2MSwiQiI6MTYxfX0sIklzVmlzaWJsZSI6dHJ1ZSwiV2lkdGgiOjAuMCwiSGVpZ2h0IjowLjAsIkJvcmRlclN0eWxlIjp7IiRpZCI6IjIyMiIsIkxpbmVDb2xvciI6eyIkaWQiOiIyMjMiLCIkdHlwZSI6Ik5MUkUuQ29tbW9uLkRvbS5Tb2xpZENvbG9yQnJ1c2gsIE5MUkUuQ29tbW9uIiwiQ29sb3IiOnsiJGlkIjoiMjI0IiwiQSI6MjU1LCJSIjoyNTUsIkciOjAsIkIiOjB9fSwiTGluZVdlaWdodCI6MC4wLCJMaW5lVHlwZSI6MCwiUGFyZW50U3R5bGUiOm51bGx9LCJQYXJlbnRTdHlsZSI6bnVsbH0sIk1hcmdpbiI6eyIkaWQiOiIyMjUiLCJUb3AiOjAuMCwiTGVmdCI6MC4wLCJSaWdodCI6MC4wLCJCb3R0b20iOjAuMH0sIlBhZGRpbmciOnsiJGlkIjoiMjI2IiwiVG9wIjowLjAsIkxlZnQiOjAuMCwiUmlnaHQiOjAuMCwiQm90dG9tIjowLjB9LCJCYWNrZ3JvdW5kIjpudWxsLCJJc1Zpc2libGUiOnRydWUsIldpZHRoIjowLjAsIkhlaWdodCI6MC4wLCJCb3JkZXJTdHlsZSI6bnVsbCwiUGFyZW50U3R5bGUiOm51bGx9LCJCYWNrZ3JvdW5kU3R5bGUiOnsiJGlkIjoiMjI3IiwiTWFyZ2luIjp7IiRpZCI6IjIyOCIsIlRvcCI6MC4wLCJMZWZ0IjowLjAsIlJpZ2h0IjowLjAsIkJvdHRvbSI6MC4wfSwiUGFkZGluZyI6eyIkaWQiOiIyMjkiLCJUb3AiOjAuMCwiTGVmdCI6MC4wLCJSaWdodCI6MC4wLCJCb3R0b20iOjAuMH0sIkJhY2tncm91bmQiOnsiJGlkIjoiMjMwIiwiQ29sb3IiOnsiJGlkIjoiMjMxIiwiQSI6NTEsIlIiOjIsIkciOjE2MSwiQiI6MTYxfX0sIklzVmlzaWJsZSI6dHJ1ZSwiV2lkdGgiOjAuMCwiSGVpZ2h0IjowLjAsIkJvcmRlclN0eWxlIjp7IiRpZCI6IjIzMiIsIkxpbmVDb2xvciI6eyIkaWQiOiIyMzMiLCIkdHlwZSI6Ik5MUkUuQ29tbW9uLkRvbS5Tb2xpZENvbG9yQnJ1c2gsIE5MUkUuQ29tbW9uIiwiQ29sb3IiOnsiJGlkIjoiMjM0IiwiQSI6MjU1LCJSIjoyNTUsIkciOjAsIkIiOjB9fSwiTGluZVdlaWdodCI6MC4wLCJMaW5lVHlwZSI6MCwiUGFyZW50U3R5bGUiOm51bGx9LCJQYXJlbnRTdHlsZSI6bnVsbH0sIklzQWJvdmVUaW1lYmFuZCI6ZmFsc2UsIlNwYWNpbmciOjUsIkRlZmF1bHRTd2ltbGFuZVRhc2tTdHlsZSI6eyIkaWQiOiIyMzUiLCIkdHlwZSI6Ik5MUkUuQ29tbW9uLkRvbS5TdHlsZXMuRXhwbGljaXRTZXRhYmxlVGFza1N0eWxlLCBOTFJFLkNvbW1vbiIsIlNoYXBlIjozLCJTaGFwZVRoaWNrbmVzcyI6MCwiRHVyYXRpb25Gb3JtYXQiOjYsIkluY2x1ZGVOb25Xb3JraW5nRGF5c0luRHVyYXRpb24iOmZhbHNlLCJQZXJjZW50YWdlQ29tcGxldGVTdHlsZSI6eyIkaWQiOiIyMzYiLCJGb250U2V0dGluZ3MiOnsiJGlkIjoiMjM3IiwiRm9udFNpemUiOjEwLCJGb250TmFtZSI6IkNhbGlicmkiLCJJc0JvbGQiOmZhbHNlLCJJc0l0YWxpYyI6ZmFsc2UsIklzVW5kZXJsaW5lZCI6ZmFsc2UsIlBhcmVudFN0eWxlIjpudWxsfSwiQXV0b1NpemUiOjAsIkZvcmVncm91bmQiOnsiJGlkIjoiMjM4IiwiQ29sb3IiOnsiJGlkIjoiMjM5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yNDAiLCJUb3AiOjAuMCwiTGVmdCI6MC4wLCJSaWdodCI6MC4wLCJCb3R0b20iOjAuMH0sIlBhZGRpbmciOnsiJGlkIjoiMjQxIiwiVG9wIjowLjAsIkxlZnQiOjAuMCwiUmlnaHQiOjAuMCwiQm90dG9tIjowLjB9LCJCYWNrZ3JvdW5kIjp7IiRpZCI6IjI0MiIsIkNvbG9yIjp7IiRpZCI6IjI0MyIsIkEiOjg5LCJSIjowLCJHIjowLCJCIjowfX0sIklzVmlzaWJsZSI6dHJ1ZSwiV2lkdGgiOjAuMCwiSGVpZ2h0IjowLjAsIkJvcmRlclN0eWxlIjp7IiRpZCI6IjI0NCIsIkxpbmVDb2xvciI6bnVsbCwiTGluZVdlaWdodCI6MC4wLCJMaW5lVHlwZSI6MCwiUGFyZW50U3R5bGUiOm51bGx9LCJQYXJlbnRTdHlsZSI6bnVsbH0sIkR1cmF0aW9uU3R5bGUiOnsiJGlkIjoiMjQ1IiwiRm9udFNldHRpbmdzIjp7IiRpZCI6IjI0NiIsIkZvbnRTaXplIjoxMSwiRm9udE5hbWUiOiJDYWxpYnJpIiwiSXNCb2xkIjpmYWxzZSwiSXNJdGFsaWMiOmZhbHNlLCJJc1VuZGVybGluZWQiOmZhbHNlLCJQYXJlbnRTdHlsZSI6bnVsbH0sIkF1dG9TaXplIjowLCJGb3JlZ3JvdW5kIjp7IiRpZCI6IjI0NyIsIkNvbG9yIjp7IiRpZCI6IjI0O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jQ5IiwiVG9wIjowLjAsIkxlZnQiOjAuMCwiUmlnaHQiOjAuMCwiQm90dG9tIjowLjB9LCJQYWRkaW5nIjp7IiRpZCI6IjI1MCIsIlRvcCI6MC4wLCJMZWZ0IjowLjAsIlJpZ2h0IjowLjAsIkJvdHRvbSI6MC4wfSwiQmFja2dyb3VuZCI6eyIkaWQiOiIyNTEiLCJDb2xvciI6eyIkaWQiOiIyNTIiLCJBIjowLCJSIjoyNTUsIkciOjI1NSwiQiI6MjU1fX0sIklzVmlzaWJsZSI6dHJ1ZSwiV2lkdGgiOjAuMCwiSGVpZ2h0IjowLjAsIkJvcmRlclN0eWxlIjp7IiRpZCI6IjI1MyIsIkxpbmVDb2xvciI6bnVsbCwiTGluZVdlaWdodCI6MC4wLCJMaW5lVHlwZSI6MCwiUGFyZW50U3R5bGUiOm51bGx9LCJQYXJlbnRTdHlsZSI6bnVsbH0sIkhvcml6b250YWxDb25uZWN0b3JTdHlsZSI6eyIkaWQiOiIyNTQiLCJMaW5lQ29sb3IiOnsiJGlkIjoiMjU1IiwiJHR5cGUiOiJOTFJFLkNvbW1vbi5Eb20uU29saWRDb2xvckJydXNoLCBOTFJFLkNvbW1vbiIsIkNvbG9yIjp7IiRpZCI6IjI1NiIsIkEiOjI1NSwiUiI6MjA0LCJHIjoyMDQsIkIiOjIwNH19LCJMaW5lV2VpZ2h0IjoxLjAsIkxpbmVUeXBlIjowLCJQYXJlbnRTdHlsZSI6bnVsbH0sIlZlcnRpY2FsQ29ubmVjdG9yU3R5bGUiOnsiJGlkIjoiMjU3IiwiTGluZUNvbG9yIjp7IiRpZCI6IjI1OCIsIiR0eXBlIjoiTkxSRS5Db21tb24uRG9tLlNvbGlkQ29sb3JCcnVzaCwgTkxSRS5Db21tb24iLCJDb2xvciI6eyIkaWQiOiIyNTkiLCJBIjoyNTUsIlIiOjIwNCwiRyI6MjA0LCJCIjoyMDR9fSwiTGluZVdlaWdodCI6MC4wLCJMaW5lVHlwZSI6MCwiUGFyZW50U3R5bGUiOm51bGx9LCJNYXJnaW4iOm51bGwsIlN0YXJ0RGF0ZVBvc2l0aW9uIjoxLCJFbmREYXRlUG9zaXRpb24iOjEsIkRhdGVJc1Zpc2libGUiOnRydWUsIlRpdGxlUG9zaXRpb24iOjIsIkR1cmF0aW9uUG9zaXRpb24iOjQsIlBlcmNlbnRhZ2VDb21wbGV0ZWRQb3NpdGlvbiI6NiwiU3BhY2luZyI6MywiSXNCZWxvd1RpbWViYW5kIjp0cnVlLCJQZXJjZW50YWdlQ29tcGxldGVTaGFwZU9wYWNpdHkiOjM1LCJTaGFwZVN0eWxlIjp7IiRpZCI6IjI2MCIsIk1hcmdpbiI6eyIkaWQiOiIyNjEiLCJUb3AiOjAuMCwiTGVmdCI6NC4wLCJSaWdodCI6NC4wLCJCb3R0b20iOjAuMH0sIlBhZGRpbmciOnsiJGlkIjoiMjYyIiwiVG9wIjowLjAsIkxlZnQiOjAuMCwiUmlnaHQiOjAuMCwiQm90dG9tIjowLjB9LCJCYWNrZ3JvdW5kIjp7IiRpZCI6IjI2MyIsIkNvbG9yIjp7IiRpZCI6IjI2NCIsIkEiOjI1NSwiUiI6NjgsIkciOjExNCwiQiI6MTk2fX0sIklzVmlzaWJsZSI6dHJ1ZSwiV2lkdGgiOjAuMCwiSGVpZ2h0IjoxMC4wLCJCb3JkZXJTdHlsZSI6eyIkaWQiOiIyNjUiLCJMaW5lQ29sb3IiOnsiJGlkIjoiMjY2IiwiJHR5cGUiOiJOTFJFLkNvbW1vbi5Eb20uU29saWRDb2xvckJydXNoLCBOTFJFLkNvbW1vbiIsIkNvbG9yIjp7IiRpZCI6IjI2NyIsIkEiOjI1NSwiUiI6MjM0LCJHIjoyMiwiQiI6MzB9fSwiTGluZVdlaWdodCI6MC4wLCJMaW5lVHlwZSI6MCwiUGFyZW50U3R5bGUiOm51bGx9LCJQYXJlbnRTdHlsZSI6bnVsbH0sIlRpdGxlU3R5bGUiOnsiJGlkIjoiMjY4IiwiRm9udFNldHRpbmdzIjp7IiRpZCI6IjI2OSIsIkZvbnRTaXplIjoxMSwiRm9udE5hbWUiOiJDYWxpYnJpIiwiSXNCb2xkIjp0cnVlLCJJc0l0YWxpYyI6ZmFsc2UsIklzVW5kZXJsaW5lZCI6ZmFsc2UsIlBhcmVudFN0eWxlIjpudWxsfSwiQXV0b1NpemUiOjAsIkZvcmVncm91bmQiOnsiJGlkIjoiMjcwIiwiQ29sb3IiOnsiJGlkIjoiMjcx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I3MiIsIlRvcCI6MC4wLCJMZWZ0IjowLjAsIlJpZ2h0IjowLjAsIkJvdHRvbSI6MC4wfSwiUGFkZGluZyI6eyIkaWQiOiIyNzMiLCJUb3AiOjAuMCwiTGVmdCI6MC4wLCJSaWdodCI6MC4wLCJCb3R0b20iOjAuMH0sIkJhY2tncm91bmQiOnsiJGlkIjoiMjc0IiwiQ29sb3IiOnsiJGlkIjoiMjc1IiwiQSI6MCwiUiI6MjU1LCJHIjoyNTUsIkIiOjI1NX19LCJJc1Zpc2libGUiOnRydWUsIldpZHRoIjowLjAsIkhlaWdodCI6MC4wLCJCb3JkZXJTdHlsZSI6eyIkaWQiOiIyNzYiLCJMaW5lQ29sb3IiOm51bGwsIkxpbmVXZWlnaHQiOjAuMCwiTGluZVR5cGUiOjAsIlBhcmVudFN0eWxlIjpudWxsfSwiUGFyZW50U3R5bGUiOm51bGx9LCJEYXRlU3R5bGUiOnsiJGlkIjoiMjc3IiwiRm9udFNldHRpbmdzIjp7IiRpZCI6IjI3OCIsIkZvbnRTaXplIjoxMCwiRm9udE5hbWUiOiJDYWxpYnJpIiwiSXNCb2xkIjpmYWxzZSwiSXNJdGFsaWMiOmZhbHNlLCJJc1VuZGVybGluZWQiOmZhbHNlLCJQYXJlbnRTdHlsZSI6bnVsbH0sIkF1dG9TaXplIjowLCJGb3JlZ3JvdW5kIjp7IiRpZCI6IjI3OSIsIkNvbG9yIjp7IiRpZCI6IjI4MC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yODEiLCJUb3AiOjAuMCwiTGVmdCI6MC4wLCJSaWdodCI6MC4wLCJCb3R0b20iOjAuMH0sIlBhZGRpbmciOnsiJGlkIjoiMjgyIiwiVG9wIjowLjAsIkxlZnQiOjAuMCwiUmlnaHQiOjAuMCwiQm90dG9tIjowLjB9LCJCYWNrZ3JvdW5kIjp7IiRpZCI6IjI4MyIsIkNvbG9yIjp7IiRpZCI6IjI4NCIsIkEiOjAsIlIiOjI1NSwiRyI6MjU1LCJCIjoyNTV9fSwiSXNWaXNpYmxlIjp0cnVlLCJXaWR0aCI6MC4wLCJIZWlnaHQiOjAuMCwiQm9yZGVyU3R5bGUiOnsiJGlkIjoiMjg1IiwiTGluZUNvbG9yIjpudWxsLCJMaW5lV2VpZ2h0IjowLjAsIkxpbmVUeXBlIjowLCJQYXJlbnRTdHlsZSI6bnVsbH0sIlBhcmVudFN0eWxlIjpudWxsfSwiRGF0ZUZvcm1hdCI6eyIkaWQiOiIyODYiLCJGb3JtYXRTdHJpbmciOiJNTU0geXl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g3IiwiRm9ybWF0IjowLCJJc1Zpc2libGUiOmZhbHNlLCJMYXN0S25vd25WaXNpYmlsaXR5U3RhdGUiOmZhbHNlfSwiSXNWaXNpYmxlIjp0cnVlLCJQYXJlbnRTdHlsZSI6bnVsbCwiX2V4cGxpY2l0bHlTZXQiOnsiJGlkIjoiMjg4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RlZmF1bHRTd2ltbGFuZU1vdFN0eWxlIjp7IiRpZCI6IjI4OSIsIlNoYXBlIjoxLCJDb25uZWN0b3JNYXJnaW4iOnsiJGlkIjoiMjkwIiwiVG9wIjowLjAsIkxlZnQiOjIuMCwiUmlnaHQiOjIuMCwiQm90dG9tIjowLjB9LCJDb25uZWN0b3JTdHlsZSI6eyIkaWQiOiIyOTEiLCJMaW5lQ29sb3IiOnsiJGlkIjoiMjkyIiwiJHR5cGUiOiJOTFJFLkNvbW1vbi5Eb20uU29saWRDb2xvckJydXNoLCBOTFJFLkNvbW1vbiIsIkNvbG9yIjp7IiRpZCI6IjI5MyIsIkEiOjEyNywiUiI6MTExLCJHIjo0OSwiQiI6MTUyfX0sIkxpbmVXZWlnaHQiOjEuMCwiTGluZVR5cGUiOjAsIlBhcmVudFN0eWxlIjpudWxsfSwiSXNCZWxvd1RpbWViYW5kIjp0cnVlLCJQb3NpdGlvbk9uVGFzayI6MSwiSGlkZURhdGUiOmZhbHNlLCJTaGFwZVNpemUiOjEsIlNwYWNpbmciOjIuMCwiUGFkZGluZyI6eyIkaWQiOiIyOTQiLCJUb3AiOjcuMCwiTGVmdCI6My4wLCJSaWdodCI6MC4wLCJCb3R0b20iOjIuMH0sIlNoYXBlU3R5bGUiOnsiJGlkIjoiMjk1IiwiTWFyZ2luIjp7IiRpZCI6IjI5NiIsIlRvcCI6MC4wLCJMZWZ0IjowLjAsIlJpZ2h0IjowLjAsIkJvdHRvbSI6MC4wfSwiUGFkZGluZyI6eyIkaWQiOiIyOTciLCJUb3AiOjAuMCwiTGVmdCI6MC4wLCJSaWdodCI6MC4wLCJCb3R0b20iOjAuMH0sIkJhY2tncm91bmQiOnsiJGlkIjoiMjk4IiwiQ29sb3IiOnsiJGlkIjoiMjk5IiwiQSI6MjU1LCJSIjoxMTEsIkciOjQ5LCJCIjoxNTJ9fSwiSXNWaXNpYmxlIjp0cnVlLCJXaWR0aCI6MTguMCwiSGVpZ2h0IjoyMC4wLCJCb3JkZXJTdHlsZSI6eyIkaWQiOiIzMDAiLCJMaW5lQ29sb3IiOnsiJGlkIjoiMzAxIiwiJHR5cGUiOiJOTFJFLkNvbW1vbi5Eb20uU29saWRDb2xvckJydXNoLCBOTFJFLkNvbW1vbiIsIkNvbG9yIjp7IiRpZCI6IjMwMiIsIkEiOjI1NSwiUiI6MjM0LCJHIjoyMiwiQiI6MzB9fSwiTGluZVdlaWdodCI6MC4wLCJMaW5lVHlwZSI6MCwiUGFyZW50U3R5bGUiOm51bGx9LCJQYXJlbnRTdHlsZSI6bnVsbH0sIlRpdGxlU3R5bGUiOnsiJGlkIjoiMzAzIiwiRm9udFNldHRpbmdzIjp7IiRpZCI6IjMwNCIsIkZvbnRTaXplIjoxMSwiRm9udE5hbWUiOiJDYWxpYnJpIiwiSXNCb2xkIjp0cnVlLCJJc0l0YWxpYyI6ZmFsc2UsIklzVW5kZXJsaW5lZCI6ZmFsc2UsIlBhcmVudFN0eWxlIjpudWxsfSwiQXV0b1NpemUiOjAsIkZvcmVncm91bmQiOnsiJGlkIjoiMzA1IiwiQ29sb3IiOnsiJGlkIjoiMzA2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MwNyIsIlRvcCI6MC4wLCJMZWZ0IjowLjAsIlJpZ2h0IjowLjAsIkJvdHRvbSI6MC4wfSwiUGFkZGluZyI6eyIkaWQiOiIzMDgiLCJUb3AiOjAuMCwiTGVmdCI6MC4wLCJSaWdodCI6MC4wLCJCb3R0b20iOjAuMH0sIkJhY2tncm91bmQiOnsiJGlkIjoiMzA5IiwiQ29sb3IiOnsiJGlkIjoiMzEwIiwiQSI6MCwiUiI6MjU1LCJHIjoyNTUsIkIiOjI1NX19LCJJc1Zpc2libGUiOnRydWUsIldpZHRoIjowLjAsIkhlaWdodCI6MC4wLCJCb3JkZXJTdHlsZSI6eyIkaWQiOiIzMTEiLCJMaW5lQ29sb3IiOm51bGwsIkxpbmVXZWlnaHQiOjAuMCwiTGluZVR5cGUiOjAsIlBhcmVudFN0eWxlIjpudWxsfSwiUGFyZW50U3R5bGUiOm51bGx9LCJEYXRlU3R5bGUiOnsiJGlkIjoiMzEyIiwiRm9udFNldHRpbmdzIjp7IiRpZCI6IjMxMyIsIkZvbnRTaXplIjoxMCwiRm9udE5hbWUiOiJDYWxpYnJpIiwiSXNCb2xkIjpmYWxzZSwiSXNJdGFsaWMiOmZhbHNlLCJJc1VuZGVybGluZWQiOmZhbHNlLCJQYXJlbnRTdHlsZSI6bnVsbH0sIkF1dG9TaXplIjowLCJGb3JlZ3JvdW5kIjp7IiRpZCI6IjMxNCIsIkNvbG9yIjp7IiRpZCI6IjMxNS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MzE2IiwiVG9wIjowLjAsIkxlZnQiOjAuMCwiUmlnaHQiOjAuMCwiQm90dG9tIjowLjB9LCJQYWRkaW5nIjp7IiRpZCI6IjMxNyIsIlRvcCI6MC4wLCJMZWZ0IjowLjAsIlJpZ2h0IjowLjAsIkJvdHRvbSI6MC4wfSwiQmFja2dyb3VuZCI6eyIkaWQiOiIzMTgiLCJDb2xvciI6eyIkaWQiOiIzMTkiLCJBIjowLCJSIjoyNTUsIkciOjI1NSwiQiI6MjU1fX0sIklzVmlzaWJsZSI6dHJ1ZSwiV2lkdGgiOjAuMCwiSGVpZ2h0IjowLjAsIkJvcmRlclN0eWxlIjp7IiRpZCI6IjMyMCIsIkxpbmVDb2xvciI6bnVsbCwiTGluZVdlaWdodCI6MC4wLCJMaW5lVHlwZSI6MCwiUGFyZW50U3R5bGUiOm51bGx9LCJQYXJlbnRTdHlsZSI6bnVsbH0sIkRhdGVGb3JtYXQiOnsiJGlkIjoiMzIxIiwiRm9ybWF0U3RyaW5nIjoiTU1NIGQgXCInXCJ5eSIsIlNlcGFyYXRvciI6Ii8iLCJVc2VJbnRlcm5hdGlvbmFsRGF0ZUZvcm1hdCI6ZmFsc2UsIkRhdGVJc1Zpc2libGUiOnRydWUsIlRpbWVJc1Zpc2libGUiOmZhbHNlLCJIb3VyRGlnaXRzIjoxLCJBbVBtRGVzaWduYXRvciI6MiwiVHJpbTAwTWludXRlcyI6ZmFsc2UsIkxhc3RLbm93blZpc2liaWxpdHlTdGF0ZSI6eyIkaWQiOiIzMjIiLCJEYXRlUGFydElzVmlzaWJsZSI6dHJ1ZSwiVGltZVBhcnRJc1Zpc2libGUiOmZhbHNlfX0sIldlZWtOdW1iZXJpbmciOnsiJGlkIjoiMzIzIiwiRm9ybWF0IjowLCJJc1Zpc2libGUiOmZhbHNlLCJMYXN0S25vd25WaXNpYmlsaXR5U3RhdGUiOmZhbHNlfSwiSXNWaXNpYmxlIjp0cnVlLCJQYXJlbnRTdHlsZSI6bnVsbH0sIkRlZmF1bHRTd2ltbGFuZU1pbGVzdG9uZVN0eWxlIjp7IiRpZCI6IjMyNCIsIlRpdGxlUG9zaXRpb24iOiJSaWdodCIsIkRhdGVQb3NpdGlvbiI6IkxlZnQiLCJTaGFwZVR5cGUiOjEsIlNoYXBlU2l6ZSI6MSwiU3BhY2luZyI6NSwiU2hhcGVTdHlsZSI6eyIkaWQiOiIzMjUiLCJNYXJnaW4iOnsiJGlkIjoiMzI2IiwiVG9wIjowLjAsIkxlZnQiOjAuMCwiUmlnaHQiOjAuMCwiQm90dG9tIjowLjB9LCJQYWRkaW5nIjp7IiRpZCI6IjMyNyIsIlRvcCI6MC4wLCJMZWZ0IjowLjAsIlJpZ2h0IjowLjAsIkJvdHRvbSI6MC4wfSwiQmFja2dyb3VuZCI6eyIkaWQiOiIzMjgiLCJDb2xvciI6eyIkaWQiOiIzMjkiLCJBIjoyNTUsIlIiOjY4LCJHIjoxMTQsIkIiOjE5Nn19LCJJc1Zpc2libGUiOnRydWUsIldpZHRoIjoxOC4wLCJIZWlnaHQiOjIwLjAsIkJvcmRlclN0eWxlIjp7IiRpZCI6IjMzMCIsIkxpbmVDb2xvciI6eyIkaWQiOiIzMzEiLCIkdHlwZSI6Ik5MUkUuQ29tbW9uLkRvbS5Tb2xpZENvbG9yQnJ1c2gsIE5MUkUuQ29tbW9uIiwiQ29sb3IiOnsiJGlkIjoiMzMyIiwiQSI6MjU1LCJSIjoyMzQsIkciOjIyLCJCIjozMH19LCJMaW5lV2VpZ2h0IjowLjAsIkxpbmVUeXBlIjowLCJQYXJlbnRTdHlsZSI6bnVsbH0sIlBhcmVudFN0eWxlIjpudWxsfSwiVGl0bGVTdHlsZSI6eyIkaWQiOiIzMzMiLCJGb250U2V0dGluZ3MiOnsiJGlkIjoiMzM0IiwiRm9udFNpemUiOjExLCJGb250TmFtZSI6IkNhbGlicmkiLCJJc0JvbGQiOnRydWUsIklzSXRhbGljIjpmYWxzZSwiSXNVbmRlcmxpbmVkIjpmYWxzZSwiUGFyZW50U3R5bGUiOm51bGx9LCJBdXRvU2l6ZSI6MCwiRm9yZWdyb3VuZCI6eyIkaWQiOiIzMzUiLCJDb2xvciI6eyIkaWQiOiIzMzY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zM3IiwiVG9wIjowLjAsIkxlZnQiOjAuMCwiUmlnaHQiOjAuMCwiQm90dG9tIjowLjB9LCJQYWRkaW5nIjp7IiRpZCI6IjMzOCIsIlRvcCI6MC4wLCJMZWZ0IjowLjAsIlJpZ2h0IjowLjAsIkJvdHRvbSI6MC4wfSwiQmFja2dyb3VuZCI6eyIkaWQiOiIzMzkiLCJDb2xvciI6eyIkaWQiOiIzNDAiLCJBIjo4OSwiUiI6MCwiRyI6MCwiQiI6MH19LCJJc1Zpc2libGUiOnRydWUsIldpZHRoIjowLjAsIkhlaWdodCI6MC4wLCJCb3JkZXJTdHlsZSI6eyIkaWQiOiIzNDEiLCJMaW5lQ29sb3IiOm51bGwsIkxpbmVXZWlnaHQiOjAuMCwiTGluZVR5cGUiOjAsIlBhcmVudFN0eWxlIjpudWxsfSwiUGFyZW50U3R5bGUiOm51bGx9LCJEYXRlU3R5bGUiOnsiJGlkIjoiMzQyIiwiRm9udFNldHRpbmdzIjp7IiRpZCI6IjM0MyIsIkZvbnRTaXplIjoxMCwiRm9udE5hbWUiOiJDYWxpYnJpIiwiSXNCb2xkIjpmYWxzZSwiSXNJdGFsaWMiOmZhbHNlLCJJc1VuZGVybGluZWQiOmZhbHNlLCJQYXJlbnRTdHlsZSI6bnVsbH0sIkF1dG9TaXplIjowLCJGb3JlZ3JvdW5kIjp7IiRpZCI6IjM0NCIsIkNvbG9yIjp7IiRpZCI6IjM0N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zQ2IiwiVG9wIjowLjAsIkxlZnQiOjAuMCwiUmlnaHQiOjAuMCwiQm90dG9tIjowLjB9LCJQYWRkaW5nIjp7IiRpZCI6IjM0NyIsIlRvcCI6MC4wLCJMZWZ0IjowLjAsIlJpZ2h0IjowLjAsIkJvdHRvbSI6MC4wfSwiQmFja2dyb3VuZCI6eyIkaWQiOiIzNDgiLCJDb2xvciI6eyIkaWQiOiIzNDkiLCJBIjo4OSwiUiI6MCwiRyI6MCwiQiI6MH19LCJJc1Zpc2libGUiOnRydWUsIldpZHRoIjowLjAsIkhlaWdodCI6MC4wLCJCb3JkZXJTdHlsZSI6eyIkaWQiOiIzNTAiLCJMaW5lQ29sb3IiOm51bGwsIkxpbmVXZWlnaHQiOjAuMCwiTGluZVR5cGUiOjAsIlBhcmVudFN0eWxlIjpudWxsfSwiUGFyZW50U3R5bGUiOm51bGx9LCJEYXRlRm9ybWF0Ijp7IiRpZCI6IjM1MSIsIkZvcm1hdFN0cmluZyI6Ik1NTSBkIFwiJ1wieXkiLCJTZXBhcmF0b3IiOiIvIiwiVXNlSW50ZXJuYXRpb25hbERhdGVGb3JtYXQiOmZhbHNlLCJEYXRlSXNWaXNpYmxlIjp0cnVlLCJUaW1lSXNWaXNpYmxlIjpmYWxzZSwiSG91ckRpZ2l0cyI6MSwiQW1QbURlc2lnbmF0b3IiOjIsIlRyaW0wME1pbnV0ZXMiOmZhbHNlLCJMYXN0S25vd25WaXNpYmlsaXR5U3RhdGUiOnsiJGlkIjoiMzUyIiwiRGF0ZVBhcnRJc1Zpc2libGUiOnRydWUsIlRpbWVQYXJ0SXNWaXNpYmxlIjpmYWxzZX19LCJXZWVrTnVtYmVyaW5nIjp7IiRpZCI6IjM1MyIsIkZvcm1hdCI6MCwiSXNWaXNpYmxlIjpmYWxzZSwiTGFzdEtub3duVmlzaWJpbGl0eVN0YXRlIjpmYWxzZX0sIklzVmlzaWJsZSI6dHJ1ZSwiUGFyZW50U3R5bGUiOm51bGx9LCJEZWZhdWx0U3dpbWxhbmVBY3Rpdml0eVN0eWxlIjp7IiRpZCI6IjM1NCIsIkhlYWRlclN0eWxlIjp7IiRpZCI6IjM1NSIsIlRleHRTdHlsZSI6eyIkaWQiOiIzNTYiLCJGb250U2V0dGluZ3MiOnsiJGlkIjoiMzU3IiwiRm9udFNpemUiOjExLCJGb250TmFtZSI6IkNhbGlicmkiLCJJc0JvbGQiOmZhbHNlLCJJc0l0YWxpYyI6ZmFsc2UsIklzVW5kZXJsaW5lZCI6ZmFsc2UsIlBhcmVudFN0eWxlIjpudWxsfSwiQXV0b1NpemUiOjIsIkZvcmVncm91bmQiOnsiJGlkIjoiMzU4IiwiQ29sb3IiOnsiJGlkIjoiMzU5IiwiQSI6MjU1LCJSIjowLCJHIjowLCJCIjowfX0sIk1heFdpZHRoIjowLjAsIk1heEhlaWdodCI6IkluZmluaXR5IiwiU21hcnRGb3JlZ3JvdW5kSXNBY3RpdmUiOmZhbHNlLCJIb3Jpem9udGFsQWxpZ25tZW50IjowLCJWZXJ0aWNhbEFsaWdubWVudCI6MCwiU21hcnRGb3JlZ3JvdW5kIjpudWxsLCJCYWNrZ3JvdW5kRmlsbFR5cGUiOjAsIk1hcmdpbiI6eyIkaWQiOiIzNjAiLCJUb3AiOjAuMCwiTGVmdCI6MC4wLCJSaWdodCI6MC4wLCJCb3R0b20iOjAuMH0sIlBhZGRpbmciOnsiJGlkIjoiMzYxIiwiVG9wIjowLjAsIkxlZnQiOjAuMCwiUmlnaHQiOjAuMCwiQm90dG9tIjowLjB9LCJCYWNrZ3JvdW5kIjp7IiRpZCI6IjM2MiIsIkNvbG9yIjp7IiRpZCI6IjM2MyIsIkEiOjAsIlIiOjI1NSwiRyI6MjU1LCJCIjoyNTV9fSwiSXNWaXNpYmxlIjp0cnVlLCJXaWR0aCI6MC4wLCJIZWlnaHQiOjAuMCwiQm9yZGVyU3R5bGUiOm51bGwsIlBhcmVudFN0eWxlIjpudWxsfSwiUmVjdGFuZ2xlU3R5bGUiOnsiJGlkIjoiMzY0IiwiTWFyZ2luIjp7IiRpZCI6IjM2NSIsIlRvcCI6MC4wLCJMZWZ0IjowLjAsIlJpZ2h0IjowLjAsIkJvdHRvbSI6MC4wfSwiUGFkZGluZyI6eyIkaWQiOiIzNjYiLCJUb3AiOjAuMCwiTGVmdCI6MC4wLCJSaWdodCI6MC4wLCJCb3R0b20iOjAuMH0sIkJhY2tncm91bmQiOnsiJGlkIjoiMzY3IiwiQ29sb3IiOnsiJGlkIjoiMzY4IiwiQSI6NjMsIlIiOjY4LCJHIjoxMTQsIkIiOjE5Nn19LCJJc1Zpc2libGUiOnRydWUsIldpZHRoIjowLjAsIkhlaWdodCI6MC4wLCJCb3JkZXJTdHlsZSI6eyIkaWQiOiIzNjkiLCJMaW5lQ29sb3IiOnsiJGlkIjoiMzcwIiwiJHR5cGUiOiJOTFJFLkNvbW1vbi5Eb20uU29saWRDb2xvckJydXNoLCBOTFJFLkNvbW1vbiIsIkNvbG9yIjp7IiRpZCI6IjM3MSIsIkEiOjI1NSwiUiI6MjU1LCJHIjowLCJCIjowfX0sIkxpbmVXZWlnaHQiOjAuMCwiTGluZVR5cGUiOjAsIlBhcmVudFN0eWxlIjpudWxsfSwiUGFyZW50U3R5bGUiOm51bGx9LCJNYXJnaW4iOnsiJGlkIjoiMzcyIiwiVG9wIjowLjAsIkxlZnQiOjAuMCwiUmlnaHQiOjAuMCwiQm90dG9tIjowLjB9LCJQYWRkaW5nIjp7IiRpZCI6IjM3MyIsIlRvcCI6MC4wLCJMZWZ0IjowLjAsIlJpZ2h0IjowLjAsIkJvdHRvbSI6MC4wfSwiQmFja2dyb3VuZCI6bnVsbCwiSXNWaXNpYmxlIjp0cnVlLCJXaWR0aCI6MC4wLCJIZWlnaHQiOjAuMCwiQm9yZGVyU3R5bGUiOm51bGwsIlBhcmVudFN0eWxlIjpudWxsfSwiQmFja2dyb3VuZFN0eWxlIjp7IiRpZCI6IjM3NCIsIk1hcmdpbiI6eyIkaWQiOiIzNzUiLCJUb3AiOjAuMCwiTGVmdCI6MC4wLCJSaWdodCI6MC4wLCJCb3R0b20iOjAuMH0sIlBhZGRpbmciOnsiJGlkIjoiMzc2IiwiVG9wIjowLjAsIkxlZnQiOjAuMCwiUmlnaHQiOjAuMCwiQm90dG9tIjowLjB9LCJCYWNrZ3JvdW5kIjp7IiRpZCI6IjM3NyIsIkNvbG9yIjp7IiRpZCI6IjM3OCIsIkEiOjUxLCJSIjo2OCwiRyI6MTE0LCJCIjoxOTZ9fSwiSXNWaXNpYmxlIjp0cnVlLCJXaWR0aCI6MC4wLCJIZWlnaHQiOjAuMCwiQm9yZGVyU3R5bGUiOnsiJGlkIjoiMzc5IiwiTGluZUNvbG9yIjp7IiRpZCI6IjM4MCIsIiR0eXBlIjoiTkxSRS5Db21tb24uRG9tLlNvbGlkQ29sb3JCcnVzaCwgTkxSRS5Db21tb24iLCJDb2xvciI6eyIkaWQiOiIzODEiLCJBIjoyNTUsIlIiOjIzNCwiRyI6MjIsIkIiOjMwfX0sIkxpbmVXZWlnaHQiOjAuMCwiTGluZVR5cGUiOjAsIlBhcmVudFN0eWxlIjpudWxsfSwiUGFyZW50U3R5bGUiOm51bGx9LCJNYXJnaW4iOnsiJGlkIjoiMzgyIiwiVG9wIjowLjAsIkxlZnQiOjAuMCwiUmlnaHQiOjAuMCwiQm90dG9tIjowLjB9LCJQYWRkaW5nIjp7IiRpZCI6IjM4MyIsIlRvcCI6MC4wLCJMZWZ0IjowLjAsIlJpZ2h0IjowLjAsIkJvdHRvbSI6MC4wfSwiSXNWaXNpYmxlIjp0cnVlLCJXaWR0aCI6MC4wLCJIZWlnaHQiOjAuMCwiQm9yZGVyU3R5bGUiOnsiJGlkIjoiMzg0IiwiTGluZUNvbG9yIjpudWxsLCJMaW5lV2VpZ2h0IjowLjAsIkxpbmVUeXBlIjowLCJQYXJlbnRTdHlsZSI6bnVsbH0sIlBhcmVudFN0eWxlIjpudWxsfSwiTWFyZ2luIjp7IiRpZCI6IjM4NSIsIlRvcCI6MC4wLCJMZWZ0IjowLjAsIlJpZ2h0IjowLjAsIkJvdHRvbSI6MC4wfSwiUGFkZGluZyI6eyIkaWQiOiIzODYiLCJUb3AiOjAuMCwiTGVmdCI6MC4wLCJSaWdodCI6MC4wLCJCb3R0b20iOjAuMH0sIklzVmlzaWJsZSI6dHJ1ZSwiV2lkdGgiOjAuMCwiSGVpZ2h0IjowLjAsIkJvcmRlclN0eWxlIjp7IiRpZCI6IjM4NyIsIkxpbmVDb2xvciI6bnVsbCwiTGluZVdlaWdodCI6MC4wLCJMaW5lVHlwZSI6MCwiUGFyZW50U3R5bGUiOm51bGx9LCJQYXJlbnRTdHlsZSI6bnVsbH19LHsiJGlkIjoiMzg4IiwiX2FjdGl2aXRpZXMiOlt7IiRpZCI6IjM4OSIsIl9yb3dzIjpbeyIkaWQiOiIzOTAiLCJfdGFza3MiOlt7IiRpZCI6IjM5MSIsIl9hdHRhY2hlZE1pbGVzdG9uZXMiOlt7IiRpZCI6IjM5MiIsIkRhdGUiOiIyMDI2LTA4LTA3VDIzOjU5OjAwIiwiU3R5bGUiOnsiJGlkIjoiMzkzIiwiU2hhcGUiOjEsIkNvbm5lY3Rvck1hcmdpbiI6eyIkaWQiOiIzOTQiLCJUb3AiOjAuMCwiTGVmdCI6Mi4wLCJSaWdodCI6Mi4wLCJCb3R0b20iOjAuMH0sIkNvbm5lY3RvclN0eWxlIjp7IiRpZCI6IjM5NSIsIkxpbmVDb2xvciI6eyIkaWQiOiIzOTYiLCIkdHlwZSI6Ik5MUkUuQ29tbW9uLkRvbS5Tb2xpZENvbG9yQnJ1c2gsIE5MUkUuQ29tbW9uIiwiQ29sb3IiOnsiJGlkIjoiMzk3IiwiQSI6MTI3LCJSIjoxMTEsIkciOjQ5LCJCIjoxNTJ9fSwiTGluZVdlaWdodCI6MS4wLCJMaW5lVHlwZSI6MCwiUGFyZW50U3R5bGUiOm51bGx9LCJJc0JlbG93VGltZWJhbmQiOnRydWUsIlBvc2l0aW9uT25UYXNrIjoxLCJIaWRlRGF0ZSI6ZmFsc2UsIlNoYXBlU2l6ZSI6MSwiU3BhY2luZyI6Mi4wLCJQYWRkaW5nIjp7IiRpZCI6IjM5OCIsIlRvcCI6Ny4wLCJMZWZ0IjozLjAsIlJpZ2h0IjowLjAsIkJvdHRvbSI6Mi4wfSwiU2hhcGVTdHlsZSI6eyIkaWQiOiIzOTkiLCJNYXJnaW4iOnsiJGlkIjoiNDAwIiwiVG9wIjowLjAsIkxlZnQiOjAuMCwiUmlnaHQiOjAuMCwiQm90dG9tIjowLjB9LCJQYWRkaW5nIjp7IiRpZCI6IjQwMSIsIlRvcCI6MC4wLCJMZWZ0IjowLjAsIlJpZ2h0IjowLjAsIkJvdHRvbSI6MC4wfSwiQmFja2dyb3VuZCI6eyIkaWQiOiI0MDIiLCJDb2xvciI6eyIkaWQiOiI0MDMiLCJBIjoyNTUsIlIiOjExMSwiRyI6NDksIkIiOjE1Mn19LCJJc1Zpc2libGUiOnRydWUsIldpZHRoIjoxOC4wLCJIZWlnaHQiOjIwLjAsIkJvcmRlclN0eWxlIjp7IiRpZCI6IjQwNCIsIkxpbmVDb2xvciI6eyIkaWQiOiI0MDUiLCIkdHlwZSI6Ik5MUkUuQ29tbW9uLkRvbS5Tb2xpZENvbG9yQnJ1c2gsIE5MUkUuQ29tbW9uIiwiQ29sb3IiOnsiJGlkIjoiNDA2IiwiQSI6MjU1LCJSIjoyNTUsIkciOjAsIkIiOjB9fSwiTGluZVdlaWdodCI6MC4wLCJMaW5lVHlwZSI6MCwiUGFyZW50U3R5bGUiOm51bGx9LCJQYXJlbnRTdHlsZSI6bnVsbH0sIlRpdGxlU3R5bGUiOnsiJGlkIjoiNDA3IiwiRm9udFNldHRpbmdzIjp7IiRpZCI6IjQwOCIsIkZvbnRTaXplIjoxMSwiRm9udE5hbWUiOiJDYWxpYnJpIiwiSXNCb2xkIjp0cnVlLCJJc0l0YWxpYyI6ZmFsc2UsIklzVW5kZXJsaW5lZCI6ZmFsc2UsIlBhcmVudFN0eWxlIjpudWxsfSwiQXV0b1NpemUiOjAsIkZvcmVncm91bmQiOnsiJGlkIjoiNDA5IiwiQ29sb3IiOnsiJGlkIjoiNDEw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QxMSIsIlRvcCI6MC4wLCJMZWZ0IjowLjAsIlJpZ2h0IjowLjAsIkJvdHRvbSI6MC4wfSwiUGFkZGluZyI6eyIkaWQiOiI0MTIiLCJUb3AiOjAuMCwiTGVmdCI6MC4wLCJSaWdodCI6MC4wLCJCb3R0b20iOjAuMH0sIkJhY2tncm91bmQiOnsiJGlkIjoiNDEzIiwiQ29sb3IiOnsiJGlkIjoiNDE0IiwiQSI6MCwiUiI6MjU1LCJHIjoyNTUsIkIiOjI1NX19LCJJc1Zpc2libGUiOnRydWUsIldpZHRoIjowLjAsIkhlaWdodCI6MC4wLCJCb3JkZXJTdHlsZSI6eyIkaWQiOiI0MTUiLCJMaW5lQ29sb3IiOm51bGwsIkxpbmVXZWlnaHQiOjAuMCwiTGluZVR5cGUiOjAsIlBhcmVudFN0eWxlIjpudWxsfSwiUGFyZW50U3R5bGUiOm51bGx9LCJEYXRlU3R5bGUiOnsiJGlkIjoiNDE2IiwiRm9udFNldHRpbmdzIjp7IiRpZCI6IjQxNyIsIkZvbnRTaXplIjoxMCwiRm9udE5hbWUiOiJDYWxpYnJpIiwiSXNCb2xkIjpmYWxzZSwiSXNJdGFsaWMiOmZhbHNlLCJJc1VuZGVybGluZWQiOmZhbHNlLCJQYXJlbnRTdHlsZSI6bnVsbH0sIkF1dG9TaXplIjowLCJGb3JlZ3JvdW5kIjp7IiRpZCI6IjQxOCIsIkNvbG9yIjp7IiRpZCI6IjQxOS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NDIwIiwiVG9wIjowLjAsIkxlZnQiOjAuMCwiUmlnaHQiOjAuMCwiQm90dG9tIjowLjB9LCJQYWRkaW5nIjp7IiRpZCI6IjQyMSIsIlRvcCI6MC4wLCJMZWZ0IjowLjAsIlJpZ2h0IjowLjAsIkJvdHRvbSI6MC4wfSwiQmFja2dyb3VuZCI6eyIkaWQiOiI0MjIiLCJDb2xvciI6eyIkaWQiOiI0MjMiLCJBIjowLCJSIjoyNTUsIkciOjI1NSwiQiI6MjU1fX0sIklzVmlzaWJsZSI6dHJ1ZSwiV2lkdGgiOjAuMCwiSGVpZ2h0IjowLjAsIkJvcmRlclN0eWxlIjp7IiRpZCI6IjQyNCIsIkxpbmVDb2xvciI6bnVsbCwiTGluZVdlaWdodCI6MC4wLCJMaW5lVHlwZSI6MCwiUGFyZW50U3R5bGUiOm51bGx9LCJQYXJlbnRTdHlsZSI6bnVsbH0sIkRhdGVGb3JtYXQiOnsiJGlkIjoiNDI1IiwiRm9ybWF0U3RyaW5nIjoiTU1NIGQgXCInXCJ5eSIsIlNlcGFyYXRvciI6Ii8iLCJVc2VJbnRlcm5hdGlvbmFsRGF0ZUZvcm1hdCI6ZmFsc2UsIkRhdGVJc1Zpc2libGUiOnRydWUsIlRpbWVJc1Zpc2libGUiOmZhbHNlLCJIb3VyRGlnaXRzIjoxLCJBbVBtRGVzaWduYXRvciI6MiwiVHJpbTAwTWludXRlcyI6ZmFsc2UsIkxhc3RLbm93blZpc2liaWxpdHlTdGF0ZSI6eyIkaWQiOiI0MjYiLCJEYXRlUGFydElzVmlzaWJsZSI6dHJ1ZSwiVGltZVBhcnRJc1Zpc2libGUiOmZhbHNlfX0sIldlZWtOdW1iZXJpbmciOnsiJGlkIjoiNDI3IiwiRm9ybWF0IjowLCJJc1Zpc2libGUiOmZhbHNlLCJMYXN0S25vd25WaXNpYmlsaXR5U3RhdGUiOmZhbHNlfSwiSXNWaXNpYmxlIjp0cnVlLCJQYXJlbnRTdHlsZSI6bnVsbH0sIkluZGV4Ijo5LCJQZXJjZW50YWdlQ29tcGxldGUiOm51bGwsIlBvc2l0aW9uIjp7IlJhdGlvIjowLjAsIklzQ3VzdG9tIjpmYWxzZX0sIkRhdGVGb3JtYXQiOnsiJHJlZiI6IjQyNSJ9LCJXZWVrTnVtYmVyaW5nIjp7IiRpZCI6IjQyOCIsIkZvcm1hdCI6MCwiSXNWaXNpYmxlIjpmYWxzZSwiTGFzdEtub3duVmlzaWJpbGl0eVN0YXRlIjpmYWxzZX0sIlJlbGF0ZWRUYXNrSWQiOiJkZjRkODlhMy1kMzViLTQ1ZjctYjkwZS1mOWFlMjI5MjM0ZjIiLCJJZCI6IjQ2OGNiNWE4LTQ3OGQtNDEwZC05N2QzLTllYzVlOGFlMDdhMCIsIkltcG9ydElkIjpudWxsLCJUaXRsZSI6IlBhdGllbnRzIFxyXG5SZWNydWl0ZWQiLCJOb3RlIjpudWxsLCJIeXBlcmxpbmsiOnsiJGlkIjoiNDI5IiwiQWRkcmVzcyI6IiIsIlN1YkFkZHJlc3MiOiIifSwiSXNDaGFuZ2VkIjpmYWxzZSwiSXNOZXciOmZhbHNlfSx7IiRpZCI6IjQzMCIsIkRhdGUiOiIyMDI2LTEyLTExVDIzOjU5OjAwIiwiU3R5bGUiOnsiJGlkIjoiNDMxIiwiU2hhcGUiOjEsIkNvbm5lY3Rvck1hcmdpbiI6eyIkaWQiOiI0MzIiLCJUb3AiOjAuMCwiTGVmdCI6Mi4wLCJSaWdodCI6Mi4wLCJCb3R0b20iOjAuMH0sIkNvbm5lY3RvclN0eWxlIjp7IiRpZCI6IjQzMyIsIkxpbmVDb2xvciI6eyIkaWQiOiI0MzQiLCIkdHlwZSI6Ik5MUkUuQ29tbW9uLkRvbS5Tb2xpZENvbG9yQnJ1c2gsIE5MUkUuQ29tbW9uIiwiQ29sb3IiOnsiJGlkIjoiNDM1IiwiQSI6MTI3LCJSIjoyNiwiRyI6MTcwLCJCIjo2Nn19LCJMaW5lV2VpZ2h0IjoxLjAsIkxpbmVUeXBlIjowLCJQYXJlbnRTdHlsZSI6bnVsbH0sIklzQmVsb3dUaW1lYmFuZCI6dHJ1ZSwiUG9zaXRpb25PblRhc2siOjEsIkhpZGVEYXRlIjpmYWxzZSwiU2hhcGVTaXplIjoxLCJTcGFjaW5nIjoyLjAsIlBhZGRpbmciOnsiJGlkIjoiNDM2IiwiVG9wIjo3LjAsIkxlZnQiOjMuMCwiUmlnaHQiOjAuMCwiQm90dG9tIjoyLjB9LCJTaGFwZVN0eWxlIjp7IiRpZCI6IjQzNyIsIk1hcmdpbiI6eyIkaWQiOiI0MzgiLCJUb3AiOjAuMCwiTGVmdCI6MC4wLCJSaWdodCI6MC4wLCJCb3R0b20iOjAuMH0sIlBhZGRpbmciOnsiJGlkIjoiNDM5IiwiVG9wIjowLjAsIkxlZnQiOjAuMCwiUmlnaHQiOjAuMCwiQm90dG9tIjowLjB9LCJCYWNrZ3JvdW5kIjp7IiRpZCI6IjQ0MCIsIkNvbG9yIjp7IiRpZCI6IjQ0MSIsIkEiOjI1NSwiUiI6MjYsIkciOjE3MCwiQiI6NjZ9fSwiSXNWaXNpYmxlIjp0cnVlLCJXaWR0aCI6MTguMCwiSGVpZ2h0IjoyMC4wLCJCb3JkZXJTdHlsZSI6eyIkaWQiOiI0NDIiLCJMaW5lQ29sb3IiOnsiJGlkIjoiNDQzIiwiJHR5cGUiOiJOTFJFLkNvbW1vbi5Eb20uU29saWRDb2xvckJydXNoLCBOTFJFLkNvbW1vbiIsIkNvbG9yIjp7IiRpZCI6IjQ0NCIsIkEiOjI1NSwiUiI6MjU1LCJHIjowLCJCIjowfX0sIkxpbmVXZWlnaHQiOjAuMCwiTGluZVR5cGUiOjAsIlBhcmVudFN0eWxlIjpudWxsfSwiUGFyZW50U3R5bGUiOm51bGx9LCJUaXRsZVN0eWxlIjp7IiRpZCI6IjQ0NSIsIkZvbnRTZXR0aW5ncyI6eyIkaWQiOiI0NDYiLCJGb250U2l6ZSI6MTEsIkZvbnROYW1lIjoiQ2FsaWJyaSIsIklzQm9sZCI6dHJ1ZSwiSXNJdGFsaWMiOmZhbHNlLCJJc1VuZGVybGluZWQiOmZhbHNlLCJQYXJlbnRTdHlsZSI6bnVsbH0sIkF1dG9TaXplIjowLCJGb3JlZ3JvdW5kIjp7IiRpZCI6IjQ0NyIsIkNvbG9yIjp7IiRpZCI6IjQ0O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0NDkiLCJUb3AiOjAuMCwiTGVmdCI6MC4wLCJSaWdodCI6MC4wLCJCb3R0b20iOjAuMH0sIlBhZGRpbmciOnsiJGlkIjoiNDUwIiwiVG9wIjowLjAsIkxlZnQiOjAuMCwiUmlnaHQiOjAuMCwiQm90dG9tIjowLjB9LCJCYWNrZ3JvdW5kIjp7IiRpZCI6IjQ1MSIsIkNvbG9yIjp7IiRpZCI6IjQ1MiIsIkEiOjAsIlIiOjI1NSwiRyI6MjU1LCJCIjoyNTV9fSwiSXNWaXNpYmxlIjp0cnVlLCJXaWR0aCI6MC4wLCJIZWlnaHQiOjAuMCwiQm9yZGVyU3R5bGUiOnsiJGlkIjoiNDUzIiwiTGluZUNvbG9yIjpudWxsLCJMaW5lV2VpZ2h0IjowLjAsIkxpbmVUeXBlIjowLCJQYXJlbnRTdHlsZSI6bnVsbH0sIlBhcmVudFN0eWxlIjpudWxsfSwiRGF0ZVN0eWxlIjp7IiRpZCI6IjQ1NCIsIkZvbnRTZXR0aW5ncyI6eyIkaWQiOiI0NTUiLCJGb250U2l6ZSI6MTAsIkZvbnROYW1lIjoiQ2FsaWJyaSIsIklzQm9sZCI6ZmFsc2UsIklzSXRhbGljIjpmYWxzZSwiSXNVbmRlcmxpbmVkIjpmYWxzZSwiUGFyZW50U3R5bGUiOm51bGx9LCJBdXRvU2l6ZSI6MCwiRm9yZWdyb3VuZCI6eyIkaWQiOiI0NTYiLCJDb2xvciI6eyIkaWQiOiI0NTc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Q1OCIsIlRvcCI6MC4wLCJMZWZ0IjowLjAsIlJpZ2h0IjowLjAsIkJvdHRvbSI6MC4wfSwiUGFkZGluZyI6eyIkaWQiOiI0NTkiLCJUb3AiOjAuMCwiTGVmdCI6MC4wLCJSaWdodCI6MC4wLCJCb3R0b20iOjAuMH0sIkJhY2tncm91bmQiOnsiJGlkIjoiNDYwIiwiQ29sb3IiOnsiJGlkIjoiNDYxIiwiQSI6MCwiUiI6MjU1LCJHIjoyNTUsIkIiOjI1NX19LCJJc1Zpc2libGUiOnRydWUsIldpZHRoIjowLjAsIkhlaWdodCI6MC4wLCJCb3JkZXJTdHlsZSI6eyIkaWQiOiI0NjIiLCJMaW5lQ29sb3IiOm51bGwsIkxpbmVXZWlnaHQiOjAuMCwiTGluZVR5cGUiOjAsIlBhcmVudFN0eWxlIjpudWxsfSwiUGFyZW50U3R5bGUiOm51bGx9LCJEYXRlRm9ybWF0Ijp7IiRpZCI6IjQ2MyIsIkZvcm1hdFN0cmluZyI6Ik1NTSBkIFwiJ1wieXkiLCJTZXBhcmF0b3IiOiIvIiwiVXNlSW50ZXJuYXRpb25hbERhdGVGb3JtYXQiOmZhbHNlLCJEYXRlSXNWaXNpYmxlIjp0cnVlLCJUaW1lSXNWaXNpYmxlIjpmYWxzZSwiSG91ckRpZ2l0cyI6MSwiQW1QbURlc2lnbmF0b3IiOjIsIlRyaW0wME1pbnV0ZXMiOmZhbHNlLCJMYXN0S25vd25WaXNpYmlsaXR5U3RhdGUiOnsiJGlkIjoiNDY0IiwiRGF0ZVBhcnRJc1Zpc2libGUiOnRydWUsIlRpbWVQYXJ0SXNWaXNpYmxlIjpmYWxzZX19LCJXZWVrTnVtYmVyaW5nIjp7IiRpZCI6IjQ2NSIsIkZvcm1hdCI6MCwiSXNWaXNpYmxlIjpmYWxzZSwiTGFzdEtub3duVmlzaWJpbGl0eVN0YXRlIjpmYWxzZX0sIklzVmlzaWJsZSI6dHJ1ZSwiUGFyZW50U3R5bGUiOm51bGx9LCJJbmRleCI6MTAsIlBlcmNlbnRhZ2VDb21wbGV0ZSI6bnVsbCwiUG9zaXRpb24iOnsiUmF0aW8iOjAuMCwiSXNDdXN0b20iOmZhbHNlfSwiRGF0ZUZvcm1hdCI6eyIkcmVmIjoiNDYzIn0sIldlZWtOdW1iZXJpbmciOnsiJGlkIjoiNDY2IiwiRm9ybWF0IjowLCJJc1Zpc2libGUiOmZhbHNlLCJMYXN0S25vd25WaXNpYmlsaXR5U3RhdGUiOmZhbHNlfSwiUmVsYXRlZFRhc2tJZCI6ImRmNGQ4OWEzLWQzNWItNDVmNy1iOTBlLWY5YWUyMjkyMzRmMiIsIklkIjoiMDdlY2NiNDAtM2U5NC00Mzk1LTg0NzEtNjM5OWFjMzQ5MzNjIiwiSW1wb3J0SWQiOm51bGwsIlRpdGxlIjoiUGF0aWVudHMgXHJcbkVucm9sbGVkIiwiTm90ZSI6bnVsbCwiSHlwZXJsaW5rIjp7IiRpZCI6IjQ2NyIsIkFkZHJlc3MiOiIiLCJTdWJBZGRyZXNzIjoiIn0sIklzQ2hhbmdlZCI6ZmFsc2UsIklzTmV3IjpmYWxzZX0seyIkaWQiOiI0NjgiLCJEYXRlIjoiMjAyNy0wNS0wOFQyMzo1OTowMCIsIlN0eWxlIjp7IiRpZCI6IjQ2OSIsIlNoYXBlIjoxLCJDb25uZWN0b3JNYXJnaW4iOnsiJGlkIjoiNDcwIiwiVG9wIjowLjAsIkxlZnQiOjIuMCwiUmlnaHQiOjIuMCwiQm90dG9tIjowLjB9LCJDb25uZWN0b3JTdHlsZSI6eyIkaWQiOiI0NzEiLCJMaW5lQ29sb3IiOnsiJGlkIjoiNDcyIiwiJHR5cGUiOiJOTFJFLkNvbW1vbi5Eb20uU29saWRDb2xvckJydXNoLCBOTFJFLkNvbW1vbiIsIkNvbG9yIjp7IiRpZCI6IjQ3MyIsIkEiOjEyNywiUiI6MjM0LCJHIjo4MywiQiI6OTN9fSwiTGluZVdlaWdodCI6MS4wLCJMaW5lVHlwZSI6MCwiUGFyZW50U3R5bGUiOm51bGx9LCJJc0JlbG93VGltZWJhbmQiOnRydWUsIlBvc2l0aW9uT25UYXNrIjoxLCJIaWRlRGF0ZSI6ZmFsc2UsIlNoYXBlU2l6ZSI6MSwiU3BhY2luZyI6Mi4wLCJQYWRkaW5nIjp7IiRpZCI6IjQ3NCIsIlRvcCI6Ny4wLCJMZWZ0IjozLjAsIlJpZ2h0IjowLjAsIkJvdHRvbSI6Mi4wfSwiU2hhcGVTdHlsZSI6eyIkaWQiOiI0NzUiLCJNYXJnaW4iOnsiJGlkIjoiNDc2IiwiVG9wIjowLjAsIkxlZnQiOjAuMCwiUmlnaHQiOjAuMCwiQm90dG9tIjowLjB9LCJQYWRkaW5nIjp7IiRpZCI6IjQ3NyIsIlRvcCI6MC4wLCJMZWZ0IjowLjAsIlJpZ2h0IjowLjAsIkJvdHRvbSI6MC4wfSwiQmFja2dyb3VuZCI6eyIkaWQiOiI0NzgiLCJDb2xvciI6eyIkaWQiOiI0NzkiLCJBIjoyNTUsIlIiOjIzNCwiRyI6ODMsIkIiOjkzfX0sIklzVmlzaWJsZSI6dHJ1ZSwiV2lkdGgiOjE4LjAsIkhlaWdodCI6MjAuMCwiQm9yZGVyU3R5bGUiOnsiJGlkIjoiNDgwIiwiTGluZUNvbG9yIjp7IiRpZCI6IjQ4MSIsIiR0eXBlIjoiTkxSRS5Db21tb24uRG9tLlNvbGlkQ29sb3JCcnVzaCwgTkxSRS5Db21tb24iLCJDb2xvciI6eyIkaWQiOiI0ODIiLCJBIjoyNTUsIlIiOjI1NSwiRyI6MCwiQiI6MH19LCJMaW5lV2VpZ2h0IjowLjAsIkxpbmVUeXBlIjowLCJQYXJlbnRTdHlsZSI6bnVsbH0sIlBhcmVudFN0eWxlIjpudWxsfSwiVGl0bGVTdHlsZSI6eyIkaWQiOiI0ODMiLCJGb250U2V0dGluZ3MiOnsiJGlkIjoiNDg0IiwiRm9udFNpemUiOjExLCJGb250TmFtZSI6IkNhbGlicmkiLCJJc0JvbGQiOnRydWUsIklzSXRhbGljIjpmYWxzZSwiSXNVbmRlcmxpbmVkIjpmYWxzZSwiUGFyZW50U3R5bGUiOm51bGx9LCJBdXRvU2l6ZSI6MCwiRm9yZWdyb3VuZCI6eyIkaWQiOiI0ODUiLCJDb2xvciI6eyIkaWQiOiI0ODY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NDg3IiwiVG9wIjowLjAsIkxlZnQiOjAuMCwiUmlnaHQiOjAuMCwiQm90dG9tIjowLjB9LCJQYWRkaW5nIjp7IiRpZCI6IjQ4OCIsIlRvcCI6MC4wLCJMZWZ0IjowLjAsIlJpZ2h0IjowLjAsIkJvdHRvbSI6MC4wfSwiQmFja2dyb3VuZCI6eyIkaWQiOiI0ODkiLCJDb2xvciI6eyIkaWQiOiI0OTAiLCJBIjowLCJSIjoyNTUsIkciOjI1NSwiQiI6MjU1fX0sIklzVmlzaWJsZSI6dHJ1ZSwiV2lkdGgiOjAuMCwiSGVpZ2h0IjowLjAsIkJvcmRlclN0eWxlIjp7IiRpZCI6IjQ5MSIsIkxpbmVDb2xvciI6bnVsbCwiTGluZVdlaWdodCI6MC4wLCJMaW5lVHlwZSI6MCwiUGFyZW50U3R5bGUiOm51bGx9LCJQYXJlbnRTdHlsZSI6bnVsbH0sIkRhdGVTdHlsZSI6eyIkaWQiOiI0OTIiLCJGb250U2V0dGluZ3MiOnsiJGlkIjoiNDkzIiwiRm9udFNpemUiOjEwLCJGb250TmFtZSI6IkNhbGlicmkiLCJJc0JvbGQiOmZhbHNlLCJJc0l0YWxpYyI6ZmFsc2UsIklzVW5kZXJsaW5lZCI6ZmFsc2UsIlBhcmVudFN0eWxlIjpudWxsfSwiQXV0b1NpemUiOjIsIkZvcmVncm91bmQiOnsiJGlkIjoiNDk0IiwiQ29sb3IiOnsiJGlkIjoiNDk1IiwiQSI6MjU1LCJSIjo2OCwiRyI6ODQsIkIiOjEwNn19LCJNYXhXaWR0aCI6NjguMDExNDk3NDk3NTU4NiwiTWF4SGVpZ2h0IjoiSW5maW5pdHkiLCJTbWFydEZvcmVncm91bmRJc0FjdGl2ZSI6ZmFsc2UsIkhvcml6b250YWxBbGlnbm1lbnQiOjEsIlZlcnRpY2FsQWxpZ25tZW50IjowLCJTbWFydEZvcmVncm91bmQiOm51bGwsIkJhY2tncm91bmRGaWxsVHlwZSI6MCwiTWFyZ2luIjp7IiRpZCI6IjQ5NiIsIlRvcCI6MC4wLCJMZWZ0IjowLjAsIlJpZ2h0IjowLjAsIkJvdHRvbSI6MC4wfSwiUGFkZGluZyI6eyIkaWQiOiI0OTciLCJUb3AiOjAuMCwiTGVmdCI6MC4wLCJSaWdodCI6MC4wLCJCb3R0b20iOjAuMH0sIkJhY2tncm91bmQiOnsiJGlkIjoiNDk4IiwiQ29sb3IiOnsiJGlkIjoiNDk5IiwiQSI6MCwiUiI6MjU1LCJHIjoyNTUsIkIiOjI1NX19LCJJc1Zpc2libGUiOnRydWUsIldpZHRoIjowLjAsIkhlaWdodCI6MC4wLCJCb3JkZXJTdHlsZSI6eyIkaWQiOiI1MDAiLCJMaW5lQ29sb3IiOm51bGwsIkxpbmVXZWlnaHQiOjAuMCwiTGluZVR5cGUiOjAsIlBhcmVudFN0eWxlIjpudWxsfSwiUGFyZW50U3R5bGUiOm51bGx9LCJEYXRlRm9ybWF0Ijp7IiRpZCI6IjUwMSIsIkZvcm1hdFN0cmluZyI6Ik1NTSBkIFwiJ1wieXkiLCJTZXBhcmF0b3IiOiIvIiwiVXNlSW50ZXJuYXRpb25hbERhdGVGb3JtYXQiOmZhbHNlLCJEYXRlSXNWaXNpYmxlIjp0cnVlLCJUaW1lSXNWaXNpYmxlIjpmYWxzZSwiSG91ckRpZ2l0cyI6MSwiQW1QbURlc2lnbmF0b3IiOjIsIlRyaW0wME1pbnV0ZXMiOmZhbHNlLCJMYXN0S25vd25WaXNpYmlsaXR5U3RhdGUiOnsiJGlkIjoiNTAyIiwiRGF0ZVBhcnRJc1Zpc2libGUiOnRydWUsIlRpbWVQYXJ0SXNWaXNpYmxlIjpmYWxzZX19LCJXZWVrTnVtYmVyaW5nIjp7IiRpZCI6IjUwMyIsIkZvcm1hdCI6MCwiSXNWaXNpYmxlIjpmYWxzZSwiTGFzdEtub3duVmlzaWJpbGl0eVN0YXRlIjpmYWxzZX0sIklzVmlzaWJsZSI6dHJ1ZSwiUGFyZW50U3R5bGUiOm51bGx9LCJJbmRleCI6MTEsIlBlcmNlbnRhZ2VDb21wbGV0ZSI6bnVsbCwiUG9zaXRpb24iOnsiUmF0aW8iOjAuMCwiSXNDdXN0b20iOmZhbHNlfSwiRGF0ZUZvcm1hdCI6eyIkcmVmIjoiNTAxIn0sIldlZWtOdW1iZXJpbmciOnsiJGlkIjoiNTA0IiwiRm9ybWF0IjowLCJJc1Zpc2libGUiOmZhbHNlLCJMYXN0S25vd25WaXNpYmlsaXR5U3RhdGUiOmZhbHNlfSwiUmVsYXRlZFRhc2tJZCI6ImRmNGQ4OWEzLWQzNWItNDVmNy1iOTBlLWY5YWUyMjkyMzRmMiIsIklkIjoiY2FmOGI5MmQtNTNkMy00Yzk4LWJlNGYtZTcyYjFhNmZmM2MwIiwiSW1wb3J0SWQiOm51bGwsIlRpdGxlIjoiU3R1ZHkgXHJcbktpY2stb2ZmIiwiTm90ZSI6bnVsbCwiSHlwZXJsaW5rIjp7IiRpZCI6IjUwNSIsIkFkZHJlc3MiOiIiLCJTdWJBZGRyZXNzIjoiIn0sIklzQ2hhbmdlZCI6ZmFsc2UsIklzTmV3IjpmYWxzZX0seyIkaWQiOiI1MDYiLCJEYXRlIjoiMjAyNy0wOS0xN1QyMzo1OTowMCIsIlN0eWxlIjp7IiRpZCI6IjUwNyIsIlNoYXBlIjoxLCJDb25uZWN0b3JNYXJnaW4iOnsiJGlkIjoiNTA4IiwiVG9wIjowLjAsIkxlZnQiOjIuMCwiUmlnaHQiOjIuMCwiQm90dG9tIjowLjB9LCJDb25uZWN0b3JTdHlsZSI6eyIkaWQiOiI1MDkiLCJMaW5lQ29sb3IiOnsiJGlkIjoiNTEwIiwiJHR5cGUiOiJOTFJFLkNvbW1vbi5Eb20uU29saWRDb2xvckJydXNoLCBOTFJFLkNvbW1vbiIsIkNvbG9yIjp7IiRpZCI6IjUxMSIsIkEiOjEyNywiUiI6MjU0LCJHIjoxODYsIkIiOjEwfX0sIkxpbmVXZWlnaHQiOjEuMCwiTGluZVR5cGUiOjAsIlBhcmVudFN0eWxlIjpudWxsfSwiSXNCZWxvd1RpbWViYW5kIjp0cnVlLCJQb3NpdGlvbk9uVGFzayI6MSwiSGlkZURhdGUiOmZhbHNlLCJTaGFwZVNpemUiOjEsIlNwYWNpbmciOjIuMCwiUGFkZGluZyI6eyIkaWQiOiI1MTIiLCJUb3AiOjcuMCwiTGVmdCI6My4wLCJSaWdodCI6MC4wLCJCb3R0b20iOjIuMH0sIlNoYXBlU3R5bGUiOnsiJGlkIjoiNTEzIiwiTWFyZ2luIjp7IiRpZCI6IjUxNCIsIlRvcCI6MC4wLCJMZWZ0IjowLjAsIlJpZ2h0IjowLjAsIkJvdHRvbSI6MC4wfSwiUGFkZGluZyI6eyIkaWQiOiI1MTUiLCJUb3AiOjAuMCwiTGVmdCI6MC4wLCJSaWdodCI6MC4wLCJCb3R0b20iOjAuMH0sIkJhY2tncm91bmQiOnsiJGlkIjoiNTE2IiwiQ29sb3IiOnsiJGlkIjoiNTE3IiwiQSI6MjU1LCJSIjoyNTQsIkciOjE4NiwiQiI6MTB9fSwiSXNWaXNpYmxlIjp0cnVlLCJXaWR0aCI6MTguMCwiSGVpZ2h0IjoyMC4wLCJCb3JkZXJTdHlsZSI6eyIkaWQiOiI1MTgiLCJMaW5lQ29sb3IiOnsiJGlkIjoiNTE5IiwiJHR5cGUiOiJOTFJFLkNvbW1vbi5Eb20uU29saWRDb2xvckJydXNoLCBOTFJFLkNvbW1vbiIsIkNvbG9yIjp7IiRpZCI6IjUyMCIsIkEiOjI1NSwiUiI6MjU1LCJHIjowLCJCIjowfX0sIkxpbmVXZWlnaHQiOjAuMCwiTGluZVR5cGUiOjAsIlBhcmVudFN0eWxlIjpudWxsfSwiUGFyZW50U3R5bGUiOm51bGx9LCJUaXRsZVN0eWxlIjp7IiRpZCI6IjUyMSIsIkZvbnRTZXR0aW5ncyI6eyIkaWQiOiI1MjIiLCJGb250U2l6ZSI6MTEsIkZvbnROYW1lIjoiQ2FsaWJyaSIsIklzQm9sZCI6dHJ1ZSwiSXNJdGFsaWMiOmZhbHNlLCJJc1VuZGVybGluZWQiOmZhbHNlLCJQYXJlbnRTdHlsZSI6bnVsbH0sIkF1dG9TaXplIjowLCJGb3JlZ3JvdW5kIjp7IiRpZCI6IjUyMyIsIkNvbG9yIjp7IiRpZCI6IjUyN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1MjUiLCJUb3AiOjAuMCwiTGVmdCI6MC4wLCJSaWdodCI6MC4wLCJCb3R0b20iOjAuMH0sIlBhZGRpbmciOnsiJGlkIjoiNTI2IiwiVG9wIjowLjAsIkxlZnQiOjAuMCwiUmlnaHQiOjAuMCwiQm90dG9tIjowLjB9LCJCYWNrZ3JvdW5kIjp7IiRpZCI6IjUyNyIsIkNvbG9yIjp7IiRpZCI6IjUyOCIsIkEiOjAsIlIiOjI1NSwiRyI6MjU1LCJCIjoyNTV9fSwiSXNWaXNpYmxlIjp0cnVlLCJXaWR0aCI6MC4wLCJIZWlnaHQiOjAuMCwiQm9yZGVyU3R5bGUiOnsiJGlkIjoiNTI5IiwiTGluZUNvbG9yIjpudWxsLCJMaW5lV2VpZ2h0IjowLjAsIkxpbmVUeXBlIjowLCJQYXJlbnRTdHlsZSI6bnVsbH0sIlBhcmVudFN0eWxlIjpudWxsfSwiRGF0ZVN0eWxlIjp7IiRpZCI6IjUzMCIsIkZvbnRTZXR0aW5ncyI6eyIkaWQiOiI1MzEiLCJGb250U2l6ZSI6MTAsIkZvbnROYW1lIjoiQ2FsaWJyaSIsIklzQm9sZCI6ZmFsc2UsIklzSXRhbGljIjpmYWxzZSwiSXNVbmRlcmxpbmVkIjpmYWxzZSwiUGFyZW50U3R5bGUiOm51bGx9LCJBdXRvU2l6ZSI6MCwiRm9yZWdyb3VuZCI6eyIkaWQiOiI1MzIiLCJDb2xvciI6eyIkaWQiOiI1MzM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UzNCIsIlRvcCI6MC4wLCJMZWZ0IjowLjAsIlJpZ2h0IjowLjAsIkJvdHRvbSI6MC4wfSwiUGFkZGluZyI6eyIkaWQiOiI1MzUiLCJUb3AiOjAuMCwiTGVmdCI6MC4wLCJSaWdodCI6MC4wLCJCb3R0b20iOjAuMH0sIkJhY2tncm91bmQiOnsiJGlkIjoiNTM2IiwiQ29sb3IiOnsiJGlkIjoiNTM3IiwiQSI6MCwiUiI6MjU1LCJHIjoyNTUsIkIiOjI1NX19LCJJc1Zpc2libGUiOnRydWUsIldpZHRoIjowLjAsIkhlaWdodCI6MC4wLCJCb3JkZXJTdHlsZSI6eyIkaWQiOiI1MzgiLCJMaW5lQ29sb3IiOm51bGwsIkxpbmVXZWlnaHQiOjAuMCwiTGluZVR5cGUiOjAsIlBhcmVudFN0eWxlIjpudWxsfSwiUGFyZW50U3R5bGUiOm51bGx9LCJEYXRlRm9ybWF0Ijp7IiRpZCI6IjUzOSIsIkZvcm1hdFN0cmluZyI6Ik1NTSBkIFwiJ1wieXkiLCJTZXBhcmF0b3IiOiIvIiwiVXNlSW50ZXJuYXRpb25hbERhdGVGb3JtYXQiOmZhbHNlLCJEYXRlSXNWaXNpYmxlIjp0cnVlLCJUaW1lSXNWaXNpYmxlIjpmYWxzZSwiSG91ckRpZ2l0cyI6MSwiQW1QbURlc2lnbmF0b3IiOjIsIlRyaW0wME1pbnV0ZXMiOmZhbHNlLCJMYXN0S25vd25WaXNpYmlsaXR5U3RhdGUiOnsiJGlkIjoiNTQwIiwiRGF0ZVBhcnRJc1Zpc2libGUiOnRydWUsIlRpbWVQYXJ0SXNWaXNpYmxlIjpmYWxzZX19LCJXZWVrTnVtYmVyaW5nIjp7IiRpZCI6IjU0MSIsIkZvcm1hdCI6MCwiSXNWaXNpYmxlIjpmYWxzZSwiTGFzdEtub3duVmlzaWJpbGl0eVN0YXRlIjpmYWxzZX0sIklzVmlzaWJsZSI6dHJ1ZSwiUGFyZW50U3R5bGUiOm51bGx9LCJJbmRleCI6MTIsIlBlcmNlbnRhZ2VDb21wbGV0ZSI6bnVsbCwiUG9zaXRpb24iOnsiUmF0aW8iOjAuMCwiSXNDdXN0b20iOmZhbHNlfSwiRGF0ZUZvcm1hdCI6eyIkcmVmIjoiNTM5In0sIldlZWtOdW1iZXJpbmciOnsiJGlkIjoiNTQyIiwiRm9ybWF0IjowLCJJc1Zpc2libGUiOmZhbHNlLCJMYXN0S25vd25WaXNpYmlsaXR5U3RhdGUiOmZhbHNlfSwiUmVsYXRlZFRhc2tJZCI6ImRmNGQ4OWEzLWQzNWItNDVmNy1iOTBlLWY5YWUyMjkyMzRmMiIsIklkIjoiNzI4NTE1NGQtZTM5OS00NTBhLTg0ZGEtZmFkMjQzN2M5ZWE0IiwiSW1wb3J0SWQiOm51bGwsIlRpdGxlIjoiU3R1ZHkgXHJcbk1vZGlmaWVkIiwiTm90ZSI6bnVsbCwiSHlwZXJsaW5rIjp7IiRpZCI6IjU0MyIsIkFkZHJlc3MiOiIiLCJTdWJBZGRyZXNzIjoiIn0sIklzQ2hhbmdlZCI6ZmFsc2UsIklzTmV3IjpmYWxzZX1dLCJUYXNrRGVmaW5pdGlvbiI6eyIkaWQiOiI1NDQiLCJHcm91cE5hbWUiOm51bGwsIlN0YXJ0RGF0ZSI6IjIwMjYtMDctMDFUMTY6NDE6MDBaIiwiRW5kRGF0ZSI6IjIwMjgtMDEtMzBUMjM6NTk6MDBaIiwiUGVyY2VudGFnZUNvbXBsZXRlIjpudWxsLCJTdHlsZSI6eyIkaWQiOiI1NDUiLCJTaGFwZSI6MywiU2hhcGVUaGlja25lc3MiOjAsIkR1cmF0aW9uRm9ybWF0Ijo2LCJJbmNsdWRlTm9uV29ya2luZ0RheXNJbkR1cmF0aW9uIjpmYWxzZSwiUGVyY2VudGFnZUNvbXBsZXRlU3R5bGUiOnsiJGlkIjoiNTQ2IiwiRm9udFNldHRpbmdzIjp7IiRpZCI6IjU0NyIsIkZvbnRTaXplIjoxMCwiRm9udE5hbWUiOiJDYWxpYnJpIiwiSXNCb2xkIjpmYWxzZSwiSXNJdGFsaWMiOmZhbHNlLCJJc1VuZGVybGluZWQiOmZhbHNlLCJQYXJlbnRTdHlsZSI6bnVsbH0sIkF1dG9TaXplIjowLCJGb3JlZ3JvdW5kIjp7IiRpZCI6IjU0OCIsIkNvbG9yIjp7IiRpZCI6IjU0OS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NTUwIiwiVG9wIjowLjAsIkxlZnQiOjAuMCwiUmlnaHQiOjAuMCwiQm90dG9tIjowLjB9LCJQYWRkaW5nIjp7IiRpZCI6IjU1MSIsIlRvcCI6MC4wLCJMZWZ0IjowLjAsIlJpZ2h0IjowLjAsIkJvdHRvbSI6MC4wfSwiQmFja2dyb3VuZCI6eyIkaWQiOiI1NTIiLCJDb2xvciI6eyIkaWQiOiI1NTMiLCJBIjo4OSwiUiI6MCwiRyI6MCwiQiI6MH19LCJJc1Zpc2libGUiOnRydWUsIldpZHRoIjowLjAsIkhlaWdodCI6MC4wLCJCb3JkZXJTdHlsZSI6eyIkaWQiOiI1NTQiLCJMaW5lQ29sb3IiOm51bGwsIkxpbmVXZWlnaHQiOjAuMCwiTGluZVR5cGUiOjAsIlBhcmVudFN0eWxlIjpudWxsfSwiUGFyZW50U3R5bGUiOm51bGx9LCJEdXJhdGlvblN0eWxlIjp7IiRpZCI6IjU1NSIsIkZvbnRTZXR0aW5ncyI6eyIkaWQiOiI1NTYiLCJGb250U2l6ZSI6MTEsIkZvbnROYW1lIjoiQ2FsaWJyaSIsIklzQm9sZCI6ZmFsc2UsIklzSXRhbGljIjpmYWxzZSwiSXNVbmRlcmxpbmVkIjpmYWxzZSwiUGFyZW50U3R5bGUiOm51bGx9LCJBdXRvU2l6ZSI6MCwiRm9yZWdyb3VuZCI6eyIkaWQiOiI1NTciLCJDb2xvciI6eyIkaWQiOiI1NTg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U1OSIsIlRvcCI6MC4wLCJMZWZ0IjowLjAsIlJpZ2h0IjowLjAsIkJvdHRvbSI6MC4wfSwiUGFkZGluZyI6eyIkaWQiOiI1NjAiLCJUb3AiOjAuMCwiTGVmdCI6MC4wLCJSaWdodCI6MC4wLCJCb3R0b20iOjAuMH0sIkJhY2tncm91bmQiOnsiJGlkIjoiNTYxIiwiQ29sb3IiOnsiJGlkIjoiNTYyIiwiQSI6MCwiUiI6MjU1LCJHIjoyNTUsIkIiOjI1NX19LCJJc1Zpc2libGUiOnRydWUsIldpZHRoIjowLjAsIkhlaWdodCI6MC4wLCJCb3JkZXJTdHlsZSI6eyIkaWQiOiI1NjMiLCJMaW5lQ29sb3IiOm51bGwsIkxpbmVXZWlnaHQiOjAuMCwiTGluZVR5cGUiOjAsIlBhcmVudFN0eWxlIjpudWxsfSwiUGFyZW50U3R5bGUiOm51bGx9LCJIb3Jpem9udGFsQ29ubmVjdG9yU3R5bGUiOnsiJGlkIjoiNTY0IiwiTGluZUNvbG9yIjp7IiRpZCI6IjU2NSIsIiR0eXBlIjoiTkxSRS5Db21tb24uRG9tLlNvbGlkQ29sb3JCcnVzaCwgTkxSRS5Db21tb24iLCJDb2xvciI6eyIkaWQiOiI1NjYiLCJBIjoyNTUsIlIiOjIwNCwiRyI6MjA0LCJCIjoyMDR9fSwiTGluZVdlaWdodCI6MS4wLCJMaW5lVHlwZSI6MCwiUGFyZW50U3R5bGUiOm51bGx9LCJWZXJ0aWNhbENvbm5lY3RvclN0eWxlIjp7IiRpZCI6IjU2NyIsIkxpbmVDb2xvciI6eyIkaWQiOiI1NjgiLCIkdHlwZSI6Ik5MUkUuQ29tbW9uLkRvbS5Tb2xpZENvbG9yQnJ1c2gsIE5MUkUuQ29tbW9uIiwiQ29sb3IiOnsiJGlkIjoiNTY5IiwiQSI6MjU1LCJSIjoyMDQsIkciOjIwNCwiQiI6MjA0fX0sIkxpbmVXZWlnaHQiOjAuMCwiTGluZVR5cGUiOjAsIlBhcmVudFN0eWxlIjpudWxsfSwiTWFyZ2luIjpudWxsLCJTdGFydERhdGVQb3NpdGlvbiI6MSwiRW5kRGF0ZVBvc2l0aW9uIjoxLCJEYXRlSXNWaXNpYmxlIjp0cnVlLCJUaXRsZVBvc2l0aW9uIjoyLCJEdXJhdGlvblBvc2l0aW9uIjo0LCJQZXJjZW50YWdlQ29tcGxldGVkUG9zaXRpb24iOjYsIlNwYWNpbmciOjMsIklzQmVsb3dUaW1lYmFuZCI6dHJ1ZSwiUGVyY2VudGFnZUNvbXBsZXRlU2hhcGVPcGFjaXR5IjozNSwiU2hhcGVTdHlsZSI6eyIkaWQiOiI1NzAiLCJNYXJnaW4iOnsiJGlkIjoiNTcxIiwiVG9wIjowLjAsIkxlZnQiOjQuMCwiUmlnaHQiOjQuMCwiQm90dG9tIjowLjB9LCJQYWRkaW5nIjp7IiRpZCI6IjU3MiIsIlRvcCI6MC4wLCJMZWZ0IjowLjAsIlJpZ2h0IjowLjAsIkJvdHRvbSI6MC4wfSwiQmFja2dyb3VuZCI6eyIkaWQiOiI1NzMiLCJDb2xvciI6eyIkaWQiOiI1NzQiLCJBIjoyNTUsIlIiOjQsIkciOjEwMywiQiI6MTAzfX0sIklzVmlzaWJsZSI6dHJ1ZSwiV2lkdGgiOjMwNi4wLCJIZWlnaHQiOjEwLjAsIkJvcmRlclN0eWxlIjp7IiRpZCI6IjU3NSIsIkxpbmVDb2xvciI6eyIkaWQiOiI1NzYiLCIkdHlwZSI6Ik5MUkUuQ29tbW9uLkRvbS5Tb2xpZENvbG9yQnJ1c2gsIE5MUkUuQ29tbW9uIiwiQ29sb3IiOnsiJGlkIjoiNTc3IiwiQSI6MjU1LCJSIjoyNTUsIkciOjAsIkIiOjB9fSwiTGluZVdlaWdodCI6MC4wLCJMaW5lVHlwZSI6MCwiUGFyZW50U3R5bGUiOm51bGx9LCJQYXJlbnRTdHlsZSI6bnVsbH0sIlRpdGxlU3R5bGUiOnsiJGlkIjoiNTc4IiwiRm9udFNldHRpbmdzIjp7IiRpZCI6IjU3OSIsIkZvbnRTaXplIjoxMSwiRm9udE5hbWUiOiJDYWxpYnJpIiwiSXNCb2xkIjp0cnVlLCJJc0l0YWxpYyI6ZmFsc2UsIklzVW5kZXJsaW5lZCI6ZmFsc2UsIlBhcmVudFN0eWxlIjpudWxsfSwiQXV0b1NpemUiOjAsIkZvcmVncm91bmQiOnsiJGlkIjoiNTgwIiwiQ29sb3IiOnsiJGlkIjoiNTgxIiwiQSI6MjU1LCJSIjoyNTUsIkciOjI1NSwiQiI6MjU1fX0sIk1heFdpZHRoIjo5NjAuMCwiTWF4SGVpZ2h0IjoiSW5maW5pdHkiLCJTbWFydEZvcmVncm91bmRJc0FjdGl2ZSI6ZmFsc2UsIkhvcml6b250YWxBbGlnbm1lbnQiOjEsIlZlcnRpY2FsQWxpZ25tZW50IjowLCJTbWFydEZvcmVncm91bmQiOm51bGwsIkJhY2tncm91bmRGaWxsVHlwZSI6MCwiTWFyZ2luIjp7IiRpZCI6IjU4MiIsIlRvcCI6MC4wLCJMZWZ0IjowLjAsIlJpZ2h0IjowLjAsIkJvdHRvbSI6MC4wfSwiUGFkZGluZyI6eyIkaWQiOiI1ODMiLCJUb3AiOjAuMCwiTGVmdCI6MC4wLCJSaWdodCI6MC4wLCJCb3R0b20iOjAuMH0sIkJhY2tncm91bmQiOnsiJGlkIjoiNTg0IiwiQ29sb3IiOnsiJGlkIjoiNTg1IiwiQSI6MCwiUiI6MjU1LCJHIjoyNTUsIkIiOjI1NX19LCJJc1Zpc2libGUiOnRydWUsIldpZHRoIjowLjAsIkhlaWdodCI6MC4wLCJCb3JkZXJTdHlsZSI6eyIkaWQiOiI1ODYiLCJMaW5lQ29sb3IiOm51bGwsIkxpbmVXZWlnaHQiOjAuMCwiTGluZVR5cGUiOjAsIlBhcmVudFN0eWxlIjpudWxsfSwiUGFyZW50U3R5bGUiOm51bGx9LCJEYXRlU3R5bGUiOnsiJGlkIjoiNTg3IiwiRm9udFNldHRpbmdzIjp7IiRpZCI6IjU4OCIsIkZvbnRTaXplIjoxMCwiRm9udE5hbWUiOiJDYWxpYnJpIiwiSXNCb2xkIjpmYWxzZSwiSXNJdGFsaWMiOmZhbHNlLCJJc1VuZGVybGluZWQiOmZhbHNlLCJQYXJlbnRTdHlsZSI6bnVsbH0sIkF1dG9TaXplIjowLCJGb3JlZ3JvdW5kIjp7IiRpZCI6IjU4OSIsIkNvbG9yIjp7IiRpZCI6IjU5MC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1OTEiLCJUb3AiOjAuMCwiTGVmdCI6MC4wLCJSaWdodCI6MC4wLCJCb3R0b20iOjAuMH0sIlBhZGRpbmciOnsiJGlkIjoiNTkyIiwiVG9wIjowLjAsIkxlZnQiOjAuMCwiUmlnaHQiOjAuMCwiQm90dG9tIjowLjB9LCJCYWNrZ3JvdW5kIjp7IiRpZCI6IjU5MyIsIkNvbG9yIjp7IiRpZCI6IjU5NCIsIkEiOjAsIlIiOjI1NSwiRyI6MjU1LCJCIjoyNTV9fSwiSXNWaXNpYmxlIjp0cnVlLCJXaWR0aCI6MC4wLCJIZWlnaHQiOjAuMCwiQm9yZGVyU3R5bGUiOnsiJGlkIjoiNTk1IiwiTGluZUNvbG9yIjpudWxsLCJMaW5lV2VpZ2h0IjowLjAsIkxpbmVUeXBlIjowLCJQYXJlbnRTdHlsZSI6bnVsbH0sIlBhcmVudFN0eWxlIjpudWxsfSwiRGF0ZUZvcm1hdCI6eyIkaWQiOiI1OTYiLCJGb3JtYXRTdHJpbmciOiJNTU0geXl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NTk3IiwiRm9ybWF0IjowLCJJc1Zpc2libGUiOmZhbHNlLCJMYXN0S25vd25WaXNpYmlsaXR5U3RhdGUiOmZhbHNlfSwiSXNWaXNpYmxlIjp0cnVlLCJQYXJlbnRTdHlsZSI6bnVsbH0sIkluZGV4IjowLCJTbWFydER1cmF0aW9uQWN0aXZhdGVkIjpmYWxzZSwiRGF0ZUZvcm1hdCI6eyIkcmVmIjoiNTk2In0sIldlZWtOdW1iZXJpbmciOnsiJGlkIjoiNTk4IiwiRm9ybWF0IjowLCJJc1Zpc2libGUiOmZhbHNlLCJMYXN0S25vd25WaXNpYmlsaXR5U3RhdGUiOmZhbHNlfSwiSWQiOiJkZjRkODlhMy1kMzViLTQ1ZjctYjkwZS1mOWFlMjI5MjM0ZjIiLCJJbXBvcnRJZCI6bnVsbCwiVGl0bGUiOiJUcmlhbCIsIk5vdGUiOm51bGwsIkh5cGVybGluayI6eyIkaWQiOiI1OTkiLCJBZGRyZXNzIjpudWxsLCJTdWJBZGRyZXNzIjpudWxsfSwiSXNDaGFuZ2VkIjpmYWxzZSwiSXNOZXciOmZhbHNlfX1dLCJfbWlsZXN0b25lcyI6W10sIklkIjoiMDAwMDAwMDAtMDAwMC0wMDAwLTAwMDAtMDAwMDAwMDAwMDAwIiwiSXNTaW5nbGVJdGVtUm93Ijp0cnVlfV0sIkluZGV4IjowLCJJZCI6IjZiNzcyOGEzLTcwZmQtNGFlMS04MGVlLTY4Yzk3MTc4MWFkYyIsIkhlYWRlclRleHQiOm51bGwsIklzRGVmYXVsdCI6dHJ1ZSwiU3R5bGUiOnsiJGlkIjoiNjAwIiwiSGVhZGVyU3R5bGUiOnsiJGlkIjoiNjAxIiwiVGV4dFN0eWxlIjp7IiRpZCI6IjYwMiIsIkZvbnRTZXR0aW5ncyI6eyIkaWQiOiI2MDMiLCJGb250U2l6ZSI6MTEsIkZvbnROYW1lIjoiQ2FsaWJyaSIsIklzQm9sZCI6ZmFsc2UsIklzSXRhbGljIjpmYWxzZSwiSXNVbmRlcmxpbmVkIjpmYWxzZSwiUGFyZW50U3R5bGUiOm51bGx9LCJBdXRvU2l6ZSI6MiwiRm9yZWdyb3VuZCI6eyIkaWQiOiI2MDQiLCJDb2xvciI6eyIkaWQiOiI2MDUiLCJBIjoyNTUsIlIiOjAsIkciOjAsIkIiOjB9fSwiTWF4V2lkdGgiOjAuMCwiTWF4SGVpZ2h0IjoiSW5maW5pdHkiLCJTbWFydEZvcmVncm91bmRJc0FjdGl2ZSI6ZmFsc2UsIkhvcml6b250YWxBbGlnbm1lbnQiOjAsIlZlcnRpY2FsQWxpZ25tZW50IjowLCJTbWFydEZvcmVncm91bmQiOm51bGwsIkJhY2tncm91bmRGaWxsVHlwZSI6MCwiTWFyZ2luIjp7IiRpZCI6IjYwNiIsIlRvcCI6MC4wLCJMZWZ0IjowLjAsIlJpZ2h0IjowLjAsIkJvdHRvbSI6MC4wfSwiUGFkZGluZyI6eyIkaWQiOiI2MDciLCJUb3AiOjAuMCwiTGVmdCI6MC4wLCJSaWdodCI6MC4wLCJCb3R0b20iOjAuMH0sIkJhY2tncm91bmQiOnsiJGlkIjoiNjA4IiwiQ29sb3IiOnsiJGlkIjoiNjA5IiwiQSI6MCwiUiI6MjU1LCJHIjoyNTUsIkIiOjI1NX19LCJJc1Zpc2libGUiOnRydWUsIldpZHRoIjowLjAsIkhlaWdodCI6MC4wLCJCb3JkZXJTdHlsZSI6bnVsbCwiUGFyZW50U3R5bGUiOm51bGx9LCJSZWN0YW5nbGVTdHlsZSI6eyIkaWQiOiI2MTAiLCJNYXJnaW4iOnsiJGlkIjoiNjExIiwiVG9wIjowLjAsIkxlZnQiOjAuMCwiUmlnaHQiOjAuMCwiQm90dG9tIjowLjB9LCJQYWRkaW5nIjp7IiRpZCI6IjYxMiIsIlRvcCI6MC4wLCJMZWZ0IjowLjAsIlJpZ2h0IjowLjAsIkJvdHRvbSI6MC4wfSwiQmFja2dyb3VuZCI6eyIkaWQiOiI2MTMiLCJDb2xvciI6eyIkaWQiOiI2MTQiLCJBIjo2MywiUiI6NjgsIkciOjg0LCJCIjoxMDZ9fSwiSXNWaXNpYmxlIjp0cnVlLCJXaWR0aCI6MC4wLCJIZWlnaHQiOjAuMCwiQm9yZGVyU3R5bGUiOnsiJGlkIjoiNjE1IiwiTGluZUNvbG9yIjp7IiRpZCI6IjYxNiIsIiR0eXBlIjoiTkxSRS5Db21tb24uRG9tLlNvbGlkQ29sb3JCcnVzaCwgTkxSRS5Db21tb24iLCJDb2xvciI6eyIkaWQiOiI2MTciLCJBIjoyNTUsIlIiOjI1NSwiRyI6MCwiQiI6MH19LCJMaW5lV2VpZ2h0IjowLjAsIkxpbmVUeXBlIjowLCJQYXJlbnRTdHlsZSI6bnVsbH0sIlBhcmVudFN0eWxlIjpudWxsfSwiTWFyZ2luIjp7IiRpZCI6IjYxOCIsIlRvcCI6MC4wLCJMZWZ0IjowLjAsIlJpZ2h0IjowLjAsIkJvdHRvbSI6MC4wfSwiUGFkZGluZyI6eyIkaWQiOiI2MTkiLCJUb3AiOjAuMCwiTGVmdCI6MC4wLCJSaWdodCI6MC4wLCJCb3R0b20iOjAuMH0sIkJhY2tncm91bmQiOm51bGwsIklzVmlzaWJsZSI6dHJ1ZSwiV2lkdGgiOjAuMCwiSGVpZ2h0IjowLjAsIkJvcmRlclN0eWxlIjpudWxsLCJQYXJlbnRTdHlsZSI6bnVsbH0sIkJhY2tncm91bmRTdHlsZSI6eyIkaWQiOiI2MjAiLCJNYXJnaW4iOnsiJGlkIjoiNjIxIiwiVG9wIjowLjAsIkxlZnQiOjAuMCwiUmlnaHQiOjAuMCwiQm90dG9tIjowLjB9LCJQYWRkaW5nIjp7IiRpZCI6IjYyMiIsIlRvcCI6MC4wLCJMZWZ0IjowLjAsIlJpZ2h0IjowLjAsIkJvdHRvbSI6MC4wfSwiQmFja2dyb3VuZCI6eyIkaWQiOiI2MjMiLCJDb2xvciI6eyIkaWQiOiI2MjQiLCJBIjo1MSwiUiI6NjgsIkciOjg0LCJCIjoxMDZ9fSwiSXNWaXNpYmxlIjp0cnVlLCJXaWR0aCI6MC4wLCJIZWlnaHQiOjAuMCwiQm9yZGVyU3R5bGUiOnsiJGlkIjoiNjI1IiwiTGluZUNvbG9yIjp7IiRpZCI6IjYyNiIsIiR0eXBlIjoiTkxSRS5Db21tb24uRG9tLlNvbGlkQ29sb3JCcnVzaCwgTkxSRS5Db21tb24iLCJDb2xvciI6eyIkaWQiOiI2MjciLCJBIjoyNTUsIlIiOjIzNCwiRyI6MjIsIkIiOjMwfX0sIkxpbmVXZWlnaHQiOjAuMCwiTGluZVR5cGUiOjAsIlBhcmVudFN0eWxlIjpudWxsfSwiUGFyZW50U3R5bGUiOm51bGx9LCJNYXJnaW4iOnsiJGlkIjoiNjI4IiwiVG9wIjowLjAsIkxlZnQiOjAuMCwiUmlnaHQiOjAuMCwiQm90dG9tIjowLjB9LCJQYWRkaW5nIjp7IiRpZCI6IjYyOSIsIlRvcCI6MC4wLCJMZWZ0IjowLjAsIlJpZ2h0IjowLjAsIkJvdHRvbSI6MC4wfSwiSXNWaXNpYmxlIjp0cnVlLCJXaWR0aCI6MC4wLCJIZWlnaHQiOjAuMCwiQm9yZGVyU3R5bGUiOnsiJGlkIjoiNjMwIiwiTGluZUNvbG9yIjpudWxsLCJMaW5lV2VpZ2h0IjowLjAsIkxpbmVUeXBlIjowLCJQYXJlbnRTdHlsZSI6bnVsbH0sIlBhcmVudFN0eWxlIjpudWxsfX1dLCJJZCI6Ijg3Mjk1NTk1LTI0ZGItNGQyYS05ZjY5LTMzZTVlMjgyOGMyNiIsIkluZGV4IjoxLCJIZWFkZXJUZXh0IjoiUGhhc2UgSUkiLCJTdHlsZSI6eyIkaWQiOiI2MzEiLCJTdHlsZUlkIjoiMDAwMDAwMDAtMDAwMC0wMDAwLTAwMDAtMDAwMDAwMDAwMDAwIiwiSGVhZGVyU3R5bGUiOnsiJGlkIjoiNjMyIiwiVGV4dElzVmVydGljYWwiOmZhbHNlLCJUZXh0U3R5bGUiOnsiJGlkIjoiNjMzIiwiRm9udFNldHRpbmdzIjp7IiRpZCI6IjYzNCIsIkZvbnRTaXplIjoxMiwiRm9udE5hbWUiOiJDYWxpYnJpIiwiSXNCb2xkIjp0cnVlLCJJc0l0YWxpYyI6ZmFsc2UsIklzVW5kZXJsaW5lZCI6ZmFsc2UsIlBhcmVudFN0eWxlIjpudWxsfSwiQXV0b1NpemUiOjIsIkZvcmVncm91bmQiOnsiJGlkIjoiNjM1IiwiQ29sb3IiOnsiJGlkIjoiNjM2IiwiQSI6MjU1LCJSIjoyNTUsIkciOjI1NSwiQiI6MjU1fX0sIk1heFdpZHRoIjo3Ni4wLCJNYXhIZWlnaHQiOiJJbmZpbml0eSIsIlNtYXJ0Rm9yZWdyb3VuZElzQWN0aXZlIjpmYWxzZSwiSG9yaXpvbnRhbEFsaWdubWVudCI6MCwiVmVydGljYWxBbGlnbm1lbnQiOjAsIlNtYXJ0Rm9yZWdyb3VuZCI6bnVsbCwiQmFja2dyb3VuZEZpbGxUeXBlIjowLCJNYXJnaW4iOnsiJGlkIjoiNjM3IiwiVG9wIjowLjAsIkxlZnQiOjAuMCwiUmlnaHQiOjAuMCwiQm90dG9tIjowLjB9LCJQYWRkaW5nIjp7IiRpZCI6IjYzOCIsIlRvcCI6MC4wLCJMZWZ0IjowLjAsIlJpZ2h0IjowLjAsIkJvdHRvbSI6MC4wfSwiQmFja2dyb3VuZCI6eyIkaWQiOiI2MzkiLCJDb2xvciI6eyIkaWQiOiI2NDAiLCJBIjowLCJSIjoyNTUsIkciOjI1NSwiQiI6MjU1fX0sIklzVmlzaWJsZSI6dHJ1ZSwiV2lkdGgiOjAuMCwiSGVpZ2h0IjowLjAsIkJvcmRlclN0eWxlIjpudWxsLCJQYXJlbnRTdHlsZSI6bnVsbH0sIlJlY3RhbmdsZVN0eWxlIjp7IiRpZCI6IjY0MSIsIk1hcmdpbiI6eyIkaWQiOiI2NDIiLCJUb3AiOjAuMCwiTGVmdCI6MC4wLCJSaWdodCI6MC4wLCJCb3R0b20iOjAuMH0sIlBhZGRpbmciOnsiJGlkIjoiNjQzIiwiVG9wIjowLjAsIkxlZnQiOjAuMCwiUmlnaHQiOjAuMCwiQm90dG9tIjowLjB9LCJCYWNrZ3JvdW5kIjp7IiRpZCI6IjY0NCIsIkNvbG9yIjp7IiRpZCI6IjY0NSIsIkEiOjI1NSwiUiI6MSwiRyI6MTAzLCJCIjoxMDN9fSwiSXNWaXNpYmxlIjp0cnVlLCJXaWR0aCI6MC4wLCJIZWlnaHQiOjAuMCwiQm9yZGVyU3R5bGUiOnsiJGlkIjoiNjQ2IiwiTGluZUNvbG9yIjp7IiRpZCI6IjY0NyIsIiR0eXBlIjoiTkxSRS5Db21tb24uRG9tLlNvbGlkQ29sb3JCcnVzaCwgTkxSRS5Db21tb24iLCJDb2xvciI6eyIkaWQiOiI2NDgiLCJBIjoyNTUsIlIiOjI1NSwiRyI6MCwiQiI6MH19LCJMaW5lV2VpZ2h0IjowLjAsIkxpbmVUeXBlIjowLCJQYXJlbnRTdHlsZSI6bnVsbH0sIlBhcmVudFN0eWxlIjpudWxsfSwiTWFyZ2luIjp7IiRpZCI6IjY0OSIsIlRvcCI6MC4wLCJMZWZ0IjowLjAsIlJpZ2h0IjowLjAsIkJvdHRvbSI6MC4wfSwiUGFkZGluZyI6eyIkaWQiOiI2NTAiLCJUb3AiOjAuMCwiTGVmdCI6MC4wLCJSaWdodCI6MC4wLCJCb3R0b20iOjAuMH0sIkJhY2tncm91bmQiOm51bGwsIklzVmlzaWJsZSI6dHJ1ZSwiV2lkdGgiOjAuMCwiSGVpZ2h0IjowLjAsIkJvcmRlclN0eWxlIjpudWxsLCJQYXJlbnRTdHlsZSI6bnVsbH0sIkJhY2tncm91bmRTdHlsZSI6eyIkaWQiOiI2NTEiLCJNYXJnaW4iOnsiJGlkIjoiNjUyIiwiVG9wIjowLjAsIkxlZnQiOjAuMCwiUmlnaHQiOjAuMCwiQm90dG9tIjowLjB9LCJQYWRkaW5nIjp7IiRpZCI6IjY1MyIsIlRvcCI6MC4wLCJMZWZ0IjowLjAsIlJpZ2h0IjowLjAsIkJvdHRvbSI6MC4wfSwiQmFja2dyb3VuZCI6eyIkaWQiOiI2NTQiLCJDb2xvciI6eyIkaWQiOiI2NTUiLCJBIjo1MSwiUiI6MSwiRyI6MTAzLCJCIjoxMDN9fSwiSXNWaXNpYmxlIjp0cnVlLCJXaWR0aCI6MC4wLCJIZWlnaHQiOjAuMCwiQm9yZGVyU3R5bGUiOnsiJGlkIjoiNjU2IiwiTGluZUNvbG9yIjp7IiRpZCI6IjY1NyIsIiR0eXBlIjoiTkxSRS5Db21tb24uRG9tLlNvbGlkQ29sb3JCcnVzaCwgTkxSRS5Db21tb24iLCJDb2xvciI6eyIkaWQiOiI2NTgiLCJBIjoyNTUsIlIiOjI1NSwiRyI6MCwiQiI6MH19LCJMaW5lV2VpZ2h0IjowLjAsIkxpbmVUeXBlIjowLCJQYXJlbnRTdHlsZSI6bnVsbH0sIlBhcmVudFN0eWxlIjpudWxsfSwiSXNBYm92ZVRpbWViYW5kIjpmYWxzZSwiU3BhY2luZyI6NSwiRGVmYXVsdFN3aW1sYW5lVGFza1N0eWxlIjp7IiRpZCI6IjY1OSIsIiR0eXBlIjoiTkxSRS5Db21tb24uRG9tLlN0eWxlcy5FeHBsaWNpdFNldGFibGVUYXNrU3R5bGUsIE5MUkUuQ29tbW9uIiwiU2hhcGUiOjMsIlNoYXBlVGhpY2tuZXNzIjowLCJEdXJhdGlvbkZvcm1hdCI6NiwiSW5jbHVkZU5vbldvcmtpbmdEYXlzSW5EdXJhdGlvbiI6ZmFsc2UsIlBlcmNlbnRhZ2VDb21wbGV0ZVN0eWxlIjp7IiRpZCI6IjY2MCIsIkZvbnRTZXR0aW5ncyI6eyIkaWQiOiI2NjEiLCJGb250U2l6ZSI6MTAsIkZvbnROYW1lIjoiQ2FsaWJyaSIsIklzQm9sZCI6ZmFsc2UsIklzSXRhbGljIjpmYWxzZSwiSXNVbmRlcmxpbmVkIjpmYWxzZSwiUGFyZW50U3R5bGUiOm51bGx9LCJBdXRvU2l6ZSI6MCwiRm9yZWdyb3VuZCI6eyIkaWQiOiI2NjIiLCJDb2xvciI6eyIkaWQiOiI2NjM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Y2NCIsIlRvcCI6MC4wLCJMZWZ0IjowLjAsIlJpZ2h0IjowLjAsIkJvdHRvbSI6MC4wfSwiUGFkZGluZyI6eyIkaWQiOiI2NjUiLCJUb3AiOjAuMCwiTGVmdCI6MC4wLCJSaWdodCI6MC4wLCJCb3R0b20iOjAuMH0sIkJhY2tncm91bmQiOnsiJGlkIjoiNjY2IiwiQ29sb3IiOnsiJGlkIjoiNjY3IiwiQSI6ODksIlIiOjAsIkciOjAsIkIiOjB9fSwiSXNWaXNpYmxlIjp0cnVlLCJXaWR0aCI6MC4wLCJIZWlnaHQiOjAuMCwiQm9yZGVyU3R5bGUiOnsiJGlkIjoiNjY4IiwiTGluZUNvbG9yIjpudWxsLCJMaW5lV2VpZ2h0IjowLjAsIkxpbmVUeXBlIjowLCJQYXJlbnRTdHlsZSI6bnVsbH0sIlBhcmVudFN0eWxlIjpudWxsfSwiRHVyYXRpb25TdHlsZSI6eyIkaWQiOiI2NjkiLCJGb250U2V0dGluZ3MiOnsiJGlkIjoiNjcwIiwiRm9udFNpemUiOjExLCJGb250TmFtZSI6IkNhbGlicmkiLCJJc0JvbGQiOmZhbHNlLCJJc0l0YWxpYyI6ZmFsc2UsIklzVW5kZXJsaW5lZCI6ZmFsc2UsIlBhcmVudFN0eWxlIjpudWxsfSwiQXV0b1NpemUiOjAsIkZvcmVncm91bmQiOnsiJGlkIjoiNjcxIiwiQ29sb3IiOnsiJGlkIjoiNjcy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2NzMiLCJUb3AiOjAuMCwiTGVmdCI6MC4wLCJSaWdodCI6MC4wLCJCb3R0b20iOjAuMH0sIlBhZGRpbmciOnsiJGlkIjoiNjc0IiwiVG9wIjowLjAsIkxlZnQiOjAuMCwiUmlnaHQiOjAuMCwiQm90dG9tIjowLjB9LCJCYWNrZ3JvdW5kIjp7IiRpZCI6IjY3NSIsIkNvbG9yIjp7IiRpZCI6IjY3NiIsIkEiOjAsIlIiOjI1NSwiRyI6MjU1LCJCIjoyNTV9fSwiSXNWaXNpYmxlIjp0cnVlLCJXaWR0aCI6MC4wLCJIZWlnaHQiOjAuMCwiQm9yZGVyU3R5bGUiOnsiJGlkIjoiNjc3IiwiTGluZUNvbG9yIjpudWxsLCJMaW5lV2VpZ2h0IjowLjAsIkxpbmVUeXBlIjowLCJQYXJlbnRTdHlsZSI6bnVsbH0sIlBhcmVudFN0eWxlIjpudWxsfSwiSG9yaXpvbnRhbENvbm5lY3RvclN0eWxlIjp7IiRpZCI6IjY3OCIsIkxpbmVDb2xvciI6eyIkaWQiOiI2NzkiLCIkdHlwZSI6Ik5MUkUuQ29tbW9uLkRvbS5Tb2xpZENvbG9yQnJ1c2gsIE5MUkUuQ29tbW9uIiwiQ29sb3IiOnsiJGlkIjoiNjgwIiwiQSI6MjU1LCJSIjoyMDQsIkciOjIwNCwiQiI6MjA0fX0sIkxpbmVXZWlnaHQiOjEuMCwiTGluZVR5cGUiOjAsIlBhcmVudFN0eWxlIjpudWxsfSwiVmVydGljYWxDb25uZWN0b3JTdHlsZSI6eyIkaWQiOiI2ODEiLCJMaW5lQ29sb3IiOnsiJGlkIjoiNjgyIiwiJHR5cGUiOiJOTFJFLkNvbW1vbi5Eb20uU29saWRDb2xvckJydXNoLCBOTFJFLkNvbW1vbiIsIkNvbG9yIjp7IiRpZCI6IjY4MyIsIkEiOjI1NSwiUiI6MjA0LCJHIjoyMDQsIkIiOjIwNH19LCJMaW5lV2VpZ2h0IjowLjAsIkxpbmVUeXBlIjowLCJQYXJlbnRTdHlsZSI6bnVsbH0sIk1hcmdpbiI6bnVsbCwiU3RhcnREYXRlUG9zaXRpb24iOjEsIkVuZERhdGVQb3NpdGlvbiI6MSwiRGF0ZUlzVmlzaWJsZSI6dHJ1ZSwiVGl0bGVQb3NpdGlvbiI6MiwiRHVyYXRpb25Qb3NpdGlvbiI6NCwiUGVyY2VudGFnZUNvbXBsZXRlZFBvc2l0aW9uIjo2LCJTcGFjaW5nIjozLCJJc0JlbG93VGltZWJhbmQiOnRydWUsIlBlcmNlbnRhZ2VDb21wbGV0ZVNoYXBlT3BhY2l0eSI6MzUsIlNoYXBlU3R5bGUiOnsiJGlkIjoiNjg0IiwiTWFyZ2luIjp7IiRpZCI6IjY4NSIsIlRvcCI6MC4wLCJMZWZ0Ijo0LjAsIlJpZ2h0Ijo0LjAsIkJvdHRvbSI6MC4wfSwiUGFkZGluZyI6eyIkaWQiOiI2ODYiLCJUb3AiOjAuMCwiTGVmdCI6MC4wLCJSaWdodCI6MC4wLCJCb3R0b20iOjAuMH0sIkJhY2tncm91bmQiOnsiJGlkIjoiNjg3IiwiQ29sb3IiOnsiJGlkIjoiNjg4IiwiQSI6MjU1LCJSIjo2OCwiRyI6ODQsIkIiOjEwNn19LCJJc1Zpc2libGUiOnRydWUsIldpZHRoIjowLjAsIkhlaWdodCI6MTAuMCwiQm9yZGVyU3R5bGUiOnsiJGlkIjoiNjg5IiwiTGluZUNvbG9yIjp7IiRpZCI6IjY5MCIsIiR0eXBlIjoiTkxSRS5Db21tb24uRG9tLlNvbGlkQ29sb3JCcnVzaCwgTkxSRS5Db21tb24iLCJDb2xvciI6eyIkaWQiOiI2OTEiLCJBIjoyNTUsIlIiOjIzNCwiRyI6MjIsIkIiOjMwfX0sIkxpbmVXZWlnaHQiOjAuMCwiTGluZVR5cGUiOjAsIlBhcmVudFN0eWxlIjpudWxsfSwiUGFyZW50U3R5bGUiOm51bGx9LCJUaXRsZVN0eWxlIjp7IiRpZCI6IjY5MiIsIkZvbnRTZXR0aW5ncyI6eyIkaWQiOiI2OTMiLCJGb250U2l6ZSI6MTEsIkZvbnROYW1lIjoiQ2FsaWJyaSIsIklzQm9sZCI6dHJ1ZSwiSXNJdGFsaWMiOmZhbHNlLCJJc1VuZGVybGluZWQiOmZhbHNlLCJQYXJlbnRTdHlsZSI6bnVsbH0sIkF1dG9TaXplIjowLCJGb3JlZ3JvdW5kIjp7IiRpZCI6IjY5NCIsIkNvbG9yIjp7IiRpZCI6IjY5NS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2OTYiLCJUb3AiOjAuMCwiTGVmdCI6MC4wLCJSaWdodCI6MC4wLCJCb3R0b20iOjAuMH0sIlBhZGRpbmciOnsiJGlkIjoiNjk3IiwiVG9wIjowLjAsIkxlZnQiOjAuMCwiUmlnaHQiOjAuMCwiQm90dG9tIjowLjB9LCJCYWNrZ3JvdW5kIjp7IiRpZCI6IjY5OCIsIkNvbG9yIjp7IiRpZCI6IjY5OSIsIkEiOjAsIlIiOjI1NSwiRyI6MjU1LCJCIjoyNTV9fSwiSXNWaXNpYmxlIjp0cnVlLCJXaWR0aCI6MC4wLCJIZWlnaHQiOjAuMCwiQm9yZGVyU3R5bGUiOnsiJGlkIjoiNzAwIiwiTGluZUNvbG9yIjpudWxsLCJMaW5lV2VpZ2h0IjowLjAsIkxpbmVUeXBlIjowLCJQYXJlbnRTdHlsZSI6bnVsbH0sIlBhcmVudFN0eWxlIjpudWxsfSwiRGF0ZVN0eWxlIjp7IiRpZCI6IjcwMSIsIkZvbnRTZXR0aW5ncyI6eyIkaWQiOiI3MDIiLCJGb250U2l6ZSI6MTAsIkZvbnROYW1lIjoiQ2FsaWJyaSIsIklzQm9sZCI6ZmFsc2UsIklzSXRhbGljIjpmYWxzZSwiSXNVbmRlcmxpbmVkIjpmYWxzZSwiUGFyZW50U3R5bGUiOm51bGx9LCJBdXRvU2l6ZSI6MCwiRm9yZWdyb3VuZCI6eyIkaWQiOiI3MDMiLCJDb2xvciI6eyIkaWQiOiI3MDQ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NzA1IiwiVG9wIjowLjAsIkxlZnQiOjAuMCwiUmlnaHQiOjAuMCwiQm90dG9tIjowLjB9LCJQYWRkaW5nIjp7IiRpZCI6IjcwNiIsIlRvcCI6MC4wLCJMZWZ0IjowLjAsIlJpZ2h0IjowLjAsIkJvdHRvbSI6MC4wfSwiQmFja2dyb3VuZCI6eyIkaWQiOiI3MDciLCJDb2xvciI6eyIkaWQiOiI3MDgiLCJBIjowLCJSIjoyNTUsIkciOjI1NSwiQiI6MjU1fX0sIklzVmlzaWJsZSI6dHJ1ZSwiV2lkdGgiOjAuMCwiSGVpZ2h0IjowLjAsIkJvcmRlclN0eWxlIjp7IiRpZCI6IjcwOSIsIkxpbmVDb2xvciI6bnVsbCwiTGluZVdlaWdodCI6MC4wLCJMaW5lVHlwZSI6MCwiUGFyZW50U3R5bGUiOm51bGx9LCJQYXJlbnRTdHlsZSI6bnVsbH0sIkRhdGVGb3JtYXQiOnsiJGlkIjoiNzEwIiwiRm9ybWF0U3RyaW5nIjoiTU1NIHl5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cxMSIsIkZvcm1hdCI6MCwiSXNWaXNpYmxlIjpmYWxzZSwiTGFzdEtub3duVmlzaWJpbGl0eVN0YXRlIjpmYWxzZX0sIklzVmlzaWJsZSI6dHJ1ZSwiUGFyZW50U3R5bGUiOm51bGwsIl9leHBsaWNpdGx5U2V0Ijp7IiRpZCI6IjcxMi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EZWZhdWx0U3dpbWxhbmVNb3RTdHlsZSI6eyIkaWQiOiI3MTMiLCJTaGFwZSI6MSwiQ29ubmVjdG9yTWFyZ2luIjp7IiRpZCI6IjcxNCIsIlRvcCI6MC4wLCJMZWZ0IjoyLjAsIlJpZ2h0IjoyLjAsIkJvdHRvbSI6MC4wfSwiQ29ubmVjdG9yU3R5bGUiOnsiJGlkIjoiNzE1IiwiTGluZUNvbG9yIjp7IiRpZCI6IjcxNiIsIiR0eXBlIjoiTkxSRS5Db21tb24uRG9tLlNvbGlkQ29sb3JCcnVzaCwgTkxSRS5Db21tb24iLCJDb2xvciI6eyIkaWQiOiI3MTciLCJBIjoxMjcsIlIiOjExMSwiRyI6NDksIkIiOjE1Mn19LCJMaW5lV2VpZ2h0IjoxLjAsIkxpbmVUeXBlIjowLCJQYXJlbnRTdHlsZSI6bnVsbH0sIklzQmVsb3dUaW1lYmFuZCI6dHJ1ZSwiUG9zaXRpb25PblRhc2siOjEsIkhpZGVEYXRlIjpmYWxzZSwiU2hhcGVTaXplIjoxLCJTcGFjaW5nIjoyLjAsIlBhZGRpbmciOnsiJGlkIjoiNzE4IiwiVG9wIjo3LjAsIkxlZnQiOjMuMCwiUmlnaHQiOjAuMCwiQm90dG9tIjoyLjB9LCJTaGFwZVN0eWxlIjp7IiRpZCI6IjcxOSIsIk1hcmdpbiI6eyIkaWQiOiI3MjAiLCJUb3AiOjAuMCwiTGVmdCI6MC4wLCJSaWdodCI6MC4wLCJCb3R0b20iOjAuMH0sIlBhZGRpbmciOnsiJGlkIjoiNzIxIiwiVG9wIjowLjAsIkxlZnQiOjAuMCwiUmlnaHQiOjAuMCwiQm90dG9tIjowLjB9LCJCYWNrZ3JvdW5kIjp7IiRpZCI6IjcyMiIsIkNvbG9yIjp7IiRpZCI6IjcyMyIsIkEiOjI1NSwiUiI6MTExLCJHIjo0OSwiQiI6MTUyfX0sIklzVmlzaWJsZSI6dHJ1ZSwiV2lkdGgiOjE4LjAsIkhlaWdodCI6MjAuMCwiQm9yZGVyU3R5bGUiOnsiJGlkIjoiNzI0IiwiTGluZUNvbG9yIjp7IiRpZCI6IjcyNSIsIiR0eXBlIjoiTkxSRS5Db21tb24uRG9tLlNvbGlkQ29sb3JCcnVzaCwgTkxSRS5Db21tb24iLCJDb2xvciI6eyIkaWQiOiI3MjYiLCJBIjoyNTUsIlIiOjIzNCwiRyI6MjIsIkIiOjMwfX0sIkxpbmVXZWlnaHQiOjAuMCwiTGluZVR5cGUiOjAsIlBhcmVudFN0eWxlIjpudWxsfSwiUGFyZW50U3R5bGUiOm51bGx9LCJUaXRsZVN0eWxlIjp7IiRpZCI6IjcyNyIsIkZvbnRTZXR0aW5ncyI6eyIkaWQiOiI3MjgiLCJGb250U2l6ZSI6MTEsIkZvbnROYW1lIjoiQ2FsaWJyaSIsIklzQm9sZCI6dHJ1ZSwiSXNJdGFsaWMiOmZhbHNlLCJJc1VuZGVybGluZWQiOmZhbHNlLCJQYXJlbnRTdHlsZSI6bnVsbH0sIkF1dG9TaXplIjowLCJGb3JlZ3JvdW5kIjp7IiRpZCI6IjcyOSIsIkNvbG9yIjp7IiRpZCI6IjczM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3MzEiLCJUb3AiOjAuMCwiTGVmdCI6MC4wLCJSaWdodCI6MC4wLCJCb3R0b20iOjAuMH0sIlBhZGRpbmciOnsiJGlkIjoiNzMyIiwiVG9wIjowLjAsIkxlZnQiOjAuMCwiUmlnaHQiOjAuMCwiQm90dG9tIjowLjB9LCJCYWNrZ3JvdW5kIjp7IiRpZCI6IjczMyIsIkNvbG9yIjp7IiRpZCI6IjczNCIsIkEiOjAsIlIiOjI1NSwiRyI6MjU1LCJCIjoyNTV9fSwiSXNWaXNpYmxlIjp0cnVlLCJXaWR0aCI6MC4wLCJIZWlnaHQiOjAuMCwiQm9yZGVyU3R5bGUiOnsiJGlkIjoiNzM1IiwiTGluZUNvbG9yIjpudWxsLCJMaW5lV2VpZ2h0IjowLjAsIkxpbmVUeXBlIjowLCJQYXJlbnRTdHlsZSI6bnVsbH0sIlBhcmVudFN0eWxlIjpudWxsfSwiRGF0ZVN0eWxlIjp7IiRpZCI6IjczNiIsIkZvbnRTZXR0aW5ncyI6eyIkaWQiOiI3MzciLCJGb250U2l6ZSI6MTAsIkZvbnROYW1lIjoiQ2FsaWJyaSIsIklzQm9sZCI6ZmFsc2UsIklzSXRhbGljIjpmYWxzZSwiSXNVbmRlcmxpbmVkIjpmYWxzZSwiUGFyZW50U3R5bGUiOm51bGx9LCJBdXRvU2l6ZSI6MCwiRm9yZWdyb3VuZCI6eyIkaWQiOiI3MzgiLCJDb2xvciI6eyIkaWQiOiI3Mzk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c0MCIsIlRvcCI6MC4wLCJMZWZ0IjowLjAsIlJpZ2h0IjowLjAsIkJvdHRvbSI6MC4wfSwiUGFkZGluZyI6eyIkaWQiOiI3NDEiLCJUb3AiOjAuMCwiTGVmdCI6MC4wLCJSaWdodCI6MC4wLCJCb3R0b20iOjAuMH0sIkJhY2tncm91bmQiOnsiJGlkIjoiNzQyIiwiQ29sb3IiOnsiJGlkIjoiNzQzIiwiQSI6MCwiUiI6MjU1LCJHIjoyNTUsIkIiOjI1NX19LCJJc1Zpc2libGUiOnRydWUsIldpZHRoIjowLjAsIkhlaWdodCI6MC4wLCJCb3JkZXJTdHlsZSI6eyIkaWQiOiI3NDQiLCJMaW5lQ29sb3IiOm51bGwsIkxpbmVXZWlnaHQiOjAuMCwiTGluZVR5cGUiOjAsIlBhcmVudFN0eWxlIjpudWxsfSwiUGFyZW50U3R5bGUiOm51bGx9LCJEYXRlRm9ybWF0Ijp7IiRpZCI6Ijc0NSIsIkZvcm1hdFN0cmluZyI6Ik1NTSBkIFwiJ1wieXkiLCJTZXBhcmF0b3IiOiIvIiwiVXNlSW50ZXJuYXRpb25hbERhdGVGb3JtYXQiOmZhbHNlLCJEYXRlSXNWaXNpYmxlIjp0cnVlLCJUaW1lSXNWaXNpYmxlIjpmYWxzZSwiSG91ckRpZ2l0cyI6MSwiQW1QbURlc2lnbmF0b3IiOjIsIlRyaW0wME1pbnV0ZXMiOmZhbHNlLCJMYXN0S25vd25WaXNpYmlsaXR5U3RhdGUiOnsiJGlkIjoiNzQ2IiwiRGF0ZVBhcnRJc1Zpc2libGUiOnRydWUsIlRpbWVQYXJ0SXNWaXNpYmxlIjpmYWxzZX19LCJXZWVrTnVtYmVyaW5nIjp7IiRpZCI6Ijc0NyIsIkZvcm1hdCI6MCwiSXNWaXNpYmxlIjpmYWxzZSwiTGFzdEtub3duVmlzaWJpbGl0eVN0YXRlIjpmYWxzZX0sIklzVmlzaWJsZSI6dHJ1ZSwiUGFyZW50U3R5bGUiOm51bGx9LCJEZWZhdWx0U3dpbWxhbmVNaWxlc3RvbmVTdHlsZSI6eyIkaWQiOiI3NDgiLCJUaXRsZVBvc2l0aW9uIjoiUmlnaHQiLCJEYXRlUG9zaXRpb24iOiJMZWZ0IiwiU2hhcGVUeXBlIjoxLCJTaGFwZVNpemUiOjEsIlNwYWNpbmciOjUsIlNoYXBlU3R5bGUiOnsiJGlkIjoiNzQ5IiwiTWFyZ2luIjp7IiRpZCI6Ijc1MCIsIlRvcCI6MC4wLCJMZWZ0IjowLjAsIlJpZ2h0IjowLjAsIkJvdHRvbSI6MC4wfSwiUGFkZGluZyI6eyIkaWQiOiI3NTEiLCJUb3AiOjAuMCwiTGVmdCI6MC4wLCJSaWdodCI6MC4wLCJCb3R0b20iOjAuMH0sIkJhY2tncm91bmQiOnsiJGlkIjoiNzUyIiwiQ29sb3IiOnsiJGlkIjoiNzUzIiwiQSI6MjU1LCJSIjo2OCwiRyI6ODQsIkIiOjEwNn19LCJJc1Zpc2libGUiOnRydWUsIldpZHRoIjoxOC4wLCJIZWlnaHQiOjIwLjAsIkJvcmRlclN0eWxlIjp7IiRpZCI6Ijc1NCIsIkxpbmVDb2xvciI6eyIkaWQiOiI3NTUiLCIkdHlwZSI6Ik5MUkUuQ29tbW9uLkRvbS5Tb2xpZENvbG9yQnJ1c2gsIE5MUkUuQ29tbW9uIiwiQ29sb3IiOnsiJGlkIjoiNzU2IiwiQSI6MjU1LCJSIjoyMzQsIkciOjIyLCJCIjozMH19LCJMaW5lV2VpZ2h0IjowLjAsIkxpbmVUeXBlIjowLCJQYXJlbnRTdHlsZSI6bnVsbH0sIlBhcmVudFN0eWxlIjpudWxsfSwiVGl0bGVTdHlsZSI6eyIkaWQiOiI3NTciLCJGb250U2V0dGluZ3MiOnsiJGlkIjoiNzU4IiwiRm9udFNpemUiOjExLCJGb250TmFtZSI6IkNhbGlicmkiLCJJc0JvbGQiOnRydWUsIklzSXRhbGljIjpmYWxzZSwiSXNVbmRlcmxpbmVkIjpmYWxzZSwiUGFyZW50U3R5bGUiOm51bGx9LCJBdXRvU2l6ZSI6MCwiRm9yZWdyb3VuZCI6eyIkaWQiOiI3NTkiLCJDb2xvciI6eyIkaWQiOiI3NjA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NzYxIiwiVG9wIjowLjAsIkxlZnQiOjAuMCwiUmlnaHQiOjAuMCwiQm90dG9tIjowLjB9LCJQYWRkaW5nIjp7IiRpZCI6Ijc2MiIsIlRvcCI6MC4wLCJMZWZ0IjowLjAsIlJpZ2h0IjowLjAsIkJvdHRvbSI6MC4wfSwiQmFja2dyb3VuZCI6eyIkaWQiOiI3NjMiLCJDb2xvciI6eyIkaWQiOiI3NjQiLCJBIjo4OSwiUiI6MCwiRyI6MCwiQiI6MH19LCJJc1Zpc2libGUiOnRydWUsIldpZHRoIjowLjAsIkhlaWdodCI6MC4wLCJCb3JkZXJTdHlsZSI6eyIkaWQiOiI3NjUiLCJMaW5lQ29sb3IiOm51bGwsIkxpbmVXZWlnaHQiOjAuMCwiTGluZVR5cGUiOjAsIlBhcmVudFN0eWxlIjpudWxsfSwiUGFyZW50U3R5bGUiOm51bGx9LCJEYXRlU3R5bGUiOnsiJGlkIjoiNzY2IiwiRm9udFNldHRpbmdzIjp7IiRpZCI6Ijc2NyIsIkZvbnRTaXplIjoxMCwiRm9udE5hbWUiOiJDYWxpYnJpIiwiSXNCb2xkIjpmYWxzZSwiSXNJdGFsaWMiOmZhbHNlLCJJc1VuZGVybGluZWQiOmZhbHNlLCJQYXJlbnRTdHlsZSI6bnVsbH0sIkF1dG9TaXplIjowLCJGb3JlZ3JvdW5kIjp7IiRpZCI6Ijc2OCIsIkNvbG9yIjp7IiRpZCI6Ijc2O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zcwIiwiVG9wIjowLjAsIkxlZnQiOjAuMCwiUmlnaHQiOjAuMCwiQm90dG9tIjowLjB9LCJQYWRkaW5nIjp7IiRpZCI6Ijc3MSIsIlRvcCI6MC4wLCJMZWZ0IjowLjAsIlJpZ2h0IjowLjAsIkJvdHRvbSI6MC4wfSwiQmFja2dyb3VuZCI6eyIkaWQiOiI3NzIiLCJDb2xvciI6eyIkaWQiOiI3NzMiLCJBIjo4OSwiUiI6MCwiRyI6MCwiQiI6MH19LCJJc1Zpc2libGUiOnRydWUsIldpZHRoIjowLjAsIkhlaWdodCI6MC4wLCJCb3JkZXJTdHlsZSI6eyIkaWQiOiI3NzQiLCJMaW5lQ29sb3IiOm51bGwsIkxpbmVXZWlnaHQiOjAuMCwiTGluZVR5cGUiOjAsIlBhcmVudFN0eWxlIjpudWxsfSwiUGFyZW50U3R5bGUiOm51bGx9LCJEYXRlRm9ybWF0Ijp7IiRpZCI6Ijc3NSIsIkZvcm1hdFN0cmluZyI6Ik1NTSBkIFwiJ1wieXkiLCJTZXBhcmF0b3IiOiIvIiwiVXNlSW50ZXJuYXRpb25hbERhdGVGb3JtYXQiOmZhbHNlLCJEYXRlSXNWaXNpYmxlIjp0cnVlLCJUaW1lSXNWaXNpYmxlIjpmYWxzZSwiSG91ckRpZ2l0cyI6MSwiQW1QbURlc2lnbmF0b3IiOjIsIlRyaW0wME1pbnV0ZXMiOmZhbHNlLCJMYXN0S25vd25WaXNpYmlsaXR5U3RhdGUiOnsiJGlkIjoiNzc2IiwiRGF0ZVBhcnRJc1Zpc2libGUiOnRydWUsIlRpbWVQYXJ0SXNWaXNpYmxlIjpmYWxzZX19LCJXZWVrTnVtYmVyaW5nIjp7IiRpZCI6Ijc3NyIsIkZvcm1hdCI6MCwiSXNWaXNpYmxlIjpmYWxzZSwiTGFzdEtub3duVmlzaWJpbGl0eVN0YXRlIjpmYWxzZX0sIklzVmlzaWJsZSI6dHJ1ZSwiUGFyZW50U3R5bGUiOm51bGx9LCJEZWZhdWx0U3dpbWxhbmVBY3Rpdml0eVN0eWxlIjp7IiRpZCI6Ijc3OCIsIkhlYWRlclN0eWxlIjp7IiRpZCI6Ijc3OSIsIlRleHRTdHlsZSI6eyIkaWQiOiI3ODAiLCJGb250U2V0dGluZ3MiOnsiJGlkIjoiNzgxIiwiRm9udFNpemUiOjExLCJGb250TmFtZSI6IkNhbGlicmkiLCJJc0JvbGQiOmZhbHNlLCJJc0l0YWxpYyI6ZmFsc2UsIklzVW5kZXJsaW5lZCI6ZmFsc2UsIlBhcmVudFN0eWxlIjpudWxsfSwiQXV0b1NpemUiOjIsIkZvcmVncm91bmQiOnsiJGlkIjoiNzgyIiwiQ29sb3IiOnsiJGlkIjoiNzgzIiwiQSI6MjU1LCJSIjowLCJHIjowLCJCIjowfX0sIk1heFdpZHRoIjowLjAsIk1heEhlaWdodCI6IkluZmluaXR5IiwiU21hcnRGb3JlZ3JvdW5kSXNBY3RpdmUiOmZhbHNlLCJIb3Jpem9udGFsQWxpZ25tZW50IjowLCJWZXJ0aWNhbEFsaWdubWVudCI6MCwiU21hcnRGb3JlZ3JvdW5kIjpudWxsLCJCYWNrZ3JvdW5kRmlsbFR5cGUiOjAsIk1hcmdpbiI6eyIkaWQiOiI3ODQiLCJUb3AiOjAuMCwiTGVmdCI6MC4wLCJSaWdodCI6MC4wLCJCb3R0b20iOjAuMH0sIlBhZGRpbmciOnsiJGlkIjoiNzg1IiwiVG9wIjowLjAsIkxlZnQiOjAuMCwiUmlnaHQiOjAuMCwiQm90dG9tIjowLjB9LCJCYWNrZ3JvdW5kIjp7IiRpZCI6Ijc4NiIsIkNvbG9yIjp7IiRpZCI6Ijc4NyIsIkEiOjAsIlIiOjI1NSwiRyI6MjU1LCJCIjoyNTV9fSwiSXNWaXNpYmxlIjp0cnVlLCJXaWR0aCI6MC4wLCJIZWlnaHQiOjAuMCwiQm9yZGVyU3R5bGUiOm51bGwsIlBhcmVudFN0eWxlIjpudWxsfSwiUmVjdGFuZ2xlU3R5bGUiOnsiJGlkIjoiNzg4IiwiTWFyZ2luIjp7IiRpZCI6Ijc4OSIsIlRvcCI6MC4wLCJMZWZ0IjowLjAsIlJpZ2h0IjowLjAsIkJvdHRvbSI6MC4wfSwiUGFkZGluZyI6eyIkaWQiOiI3OTAiLCJUb3AiOjAuMCwiTGVmdCI6MC4wLCJSaWdodCI6MC4wLCJCb3R0b20iOjAuMH0sIkJhY2tncm91bmQiOnsiJGlkIjoiNzkxIiwiQ29sb3IiOnsiJGlkIjoiNzkyIiwiQSI6NjMsIlIiOjY4LCJHIjo4NCwiQiI6MTA2fX0sIklzVmlzaWJsZSI6dHJ1ZSwiV2lkdGgiOjAuMCwiSGVpZ2h0IjowLjAsIkJvcmRlclN0eWxlIjp7IiRpZCI6Ijc5MyIsIkxpbmVDb2xvciI6eyIkaWQiOiI3OTQiLCIkdHlwZSI6Ik5MUkUuQ29tbW9uLkRvbS5Tb2xpZENvbG9yQnJ1c2gsIE5MUkUuQ29tbW9uIiwiQ29sb3IiOnsiJGlkIjoiNzk1IiwiQSI6MjU1LCJSIjoyNTUsIkciOjAsIkIiOjB9fSwiTGluZVdlaWdodCI6MC4wLCJMaW5lVHlwZSI6MCwiUGFyZW50U3R5bGUiOm51bGx9LCJQYXJlbnRTdHlsZSI6bnVsbH0sIk1hcmdpbiI6eyIkaWQiOiI3OTYiLCJUb3AiOjAuMCwiTGVmdCI6MC4wLCJSaWdodCI6MC4wLCJCb3R0b20iOjAuMH0sIlBhZGRpbmciOnsiJGlkIjoiNzk3IiwiVG9wIjowLjAsIkxlZnQiOjAuMCwiUmlnaHQiOjAuMCwiQm90dG9tIjowLjB9LCJCYWNrZ3JvdW5kIjpudWxsLCJJc1Zpc2libGUiOnRydWUsIldpZHRoIjowLjAsIkhlaWdodCI6MC4wLCJCb3JkZXJTdHlsZSI6bnVsbCwiUGFyZW50U3R5bGUiOm51bGx9LCJCYWNrZ3JvdW5kU3R5bGUiOnsiJGlkIjoiNzk4IiwiTWFyZ2luIjp7IiRpZCI6Ijc5OSIsIlRvcCI6MC4wLCJMZWZ0IjowLjAsIlJpZ2h0IjowLjAsIkJvdHRvbSI6MC4wfSwiUGFkZGluZyI6eyIkaWQiOiI4MDAiLCJUb3AiOjAuMCwiTGVmdCI6MC4wLCJSaWdodCI6MC4wLCJCb3R0b20iOjAuMH0sIkJhY2tncm91bmQiOnsiJGlkIjoiODAxIiwiQ29sb3IiOnsiJGlkIjoiODAyIiwiQSI6NTEsIlIiOjY4LCJHIjo4NCwiQiI6MTA2fX0sIklzVmlzaWJsZSI6dHJ1ZSwiV2lkdGgiOjAuMCwiSGVpZ2h0IjowLjAsIkJvcmRlclN0eWxlIjp7IiRpZCI6IjgwMyIsIkxpbmVDb2xvciI6eyIkaWQiOiI4MDQiLCIkdHlwZSI6Ik5MUkUuQ29tbW9uLkRvbS5Tb2xpZENvbG9yQnJ1c2gsIE5MUkUuQ29tbW9uIiwiQ29sb3IiOnsiJGlkIjoiODA1IiwiQSI6MjU1LCJSIjoyMzQsIkciOjIyLCJCIjozMH19LCJMaW5lV2VpZ2h0IjowLjAsIkxpbmVUeXBlIjowLCJQYXJlbnRTdHlsZSI6bnVsbH0sIlBhcmVudFN0eWxlIjpudWxsfSwiTWFyZ2luIjp7IiRpZCI6IjgwNiIsIlRvcCI6MC4wLCJMZWZ0IjowLjAsIlJpZ2h0IjowLjAsIkJvdHRvbSI6MC4wfSwiUGFkZGluZyI6eyIkaWQiOiI4MDciLCJUb3AiOjAuMCwiTGVmdCI6MC4wLCJSaWdodCI6MC4wLCJCb3R0b20iOjAuMH0sIklzVmlzaWJsZSI6dHJ1ZSwiV2lkdGgiOjAuMCwiSGVpZ2h0IjowLjAsIkJvcmRlclN0eWxlIjp7IiRpZCI6IjgwOCIsIkxpbmVDb2xvciI6bnVsbCwiTGluZVdlaWdodCI6MC4wLCJMaW5lVHlwZSI6MCwiUGFyZW50U3R5bGUiOm51bGx9LCJQYXJlbnRTdHlsZSI6bnVsbH0sIk1hcmdpbiI6eyIkaWQiOiI4MDkiLCJUb3AiOjAuMCwiTGVmdCI6MC4wLCJSaWdodCI6MC4wLCJCb3R0b20iOjAuMH0sIlBhZGRpbmciOnsiJGlkIjoiODEwIiwiVG9wIjowLjAsIkxlZnQiOjAuMCwiUmlnaHQiOjAuMCwiQm90dG9tIjowLjB9LCJJc1Zpc2libGUiOnRydWUsIldpZHRoIjowLjAsIkhlaWdodCI6MC4wLCJCb3JkZXJTdHlsZSI6eyIkaWQiOiI4MTEiLCJMaW5lQ29sb3IiOm51bGwsIkxpbmVXZWlnaHQiOjAuMCwiTGluZVR5cGUiOjAsIlBhcmVudFN0eWxlIjpudWxsfSwiUGFyZW50U3R5bGUiOm51bGx9fSx7IiRpZCI6IjgxMiIsIl9hY3Rpdml0aWVzIjpbeyIkaWQiOiI4MTMiLCJfcm93cyI6W3siJGlkIjoiODE0IiwiX3Rhc2tzIjpbeyIkaWQiOiI4MTUiLCJfYXR0YWNoZWRNaWxlc3RvbmVzIjpbeyIkaWQiOiI4MTYiLCJEYXRlIjoiMjAyNy0xMC0xMVQyMzo1OTowMCIsIlN0eWxlIjp7IiRpZCI6IjgxNyIsIlNoYXBlIjoxLCJDb25uZWN0b3JNYXJnaW4iOnsiJGlkIjoiODE4IiwiVG9wIjowLjAsIkxlZnQiOjIuMCwiUmlnaHQiOjIuMCwiQm90dG9tIjowLjB9LCJDb25uZWN0b3JTdHlsZSI6eyIkaWQiOiI4MTkiLCJMaW5lQ29sb3IiOnsiJGlkIjoiODIwIiwiJHR5cGUiOiJOTFJFLkNvbW1vbi5Eb20uU29saWRDb2xvckJydXNoLCBOTFJFLkNvbW1vbiIsIkNvbG9yIjp7IiRpZCI6IjgyMSIsIkEiOjEyNywiUiI6MTExLCJHIjo0OSwiQiI6MTUyfX0sIkxpbmVXZWlnaHQiOjEuMCwiTGluZVR5cGUiOjAsIlBhcmVudFN0eWxlIjpudWxsfSwiSXNCZWxvd1RpbWViYW5kIjp0cnVlLCJQb3NpdGlvbk9uVGFzayI6MSwiSGlkZURhdGUiOmZhbHNlLCJTaGFwZVNpemUiOjEsIlNwYWNpbmciOjIuMCwiUGFkZGluZyI6eyIkaWQiOiI4MjIiLCJUb3AiOjcuMCwiTGVmdCI6My4wLCJSaWdodCI6MC4wLCJCb3R0b20iOjIuMH0sIlNoYXBlU3R5bGUiOnsiJGlkIjoiODIzIiwiTWFyZ2luIjp7IiRpZCI6IjgyNCIsIlRvcCI6MC4wLCJMZWZ0IjowLjAsIlJpZ2h0IjowLjAsIkJvdHRvbSI6MC4wfSwiUGFkZGluZyI6eyIkaWQiOiI4MjUiLCJUb3AiOjAuMCwiTGVmdCI6MC4wLCJSaWdodCI6MC4wLCJCb3R0b20iOjAuMH0sIkJhY2tncm91bmQiOnsiJGlkIjoiODI2IiwiQ29sb3IiOnsiJGlkIjoiODI3IiwiQSI6MjU1LCJSIjoxMTEsIkciOjQ5LCJCIjoxNTJ9fSwiSXNWaXNpYmxlIjp0cnVlLCJXaWR0aCI6MTguMCwiSGVpZ2h0IjoyMC4wLCJCb3JkZXJTdHlsZSI6eyIkaWQiOiI4MjgiLCJMaW5lQ29sb3IiOnsiJGlkIjoiODI5IiwiJHR5cGUiOiJOTFJFLkNvbW1vbi5Eb20uU29saWRDb2xvckJydXNoLCBOTFJFLkNvbW1vbiIsIkNvbG9yIjp7IiRpZCI6IjgzMCIsIkEiOjI1NSwiUiI6MjU1LCJHIjowLCJCIjowfX0sIkxpbmVXZWlnaHQiOjAuMCwiTGluZVR5cGUiOjAsIlBhcmVudFN0eWxlIjpudWxsfSwiUGFyZW50U3R5bGUiOm51bGx9LCJUaXRsZVN0eWxlIjp7IiRpZCI6IjgzMSIsIkZvbnRTZXR0aW5ncyI6eyIkaWQiOiI4MzIiLCJGb250U2l6ZSI6MTEsIkZvbnROYW1lIjoiQ2FsaWJyaSIsIklzQm9sZCI6dHJ1ZSwiSXNJdGFsaWMiOmZhbHNlLCJJc1VuZGVybGluZWQiOmZhbHNlLCJQYXJlbnRTdHlsZSI6bnVsbH0sIkF1dG9TaXplIjowLCJGb3JlZ3JvdW5kIjp7IiRpZCI6IjgzMyIsIkNvbG9yIjp7IiRpZCI6IjgzN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4MzUiLCJUb3AiOjAuMCwiTGVmdCI6MC4wLCJSaWdodCI6MC4wLCJCb3R0b20iOjAuMH0sIlBhZGRpbmciOnsiJGlkIjoiODM2IiwiVG9wIjowLjAsIkxlZnQiOjAuMCwiUmlnaHQiOjAuMCwiQm90dG9tIjowLjB9LCJCYWNrZ3JvdW5kIjp7IiRpZCI6IjgzNyIsIkNvbG9yIjp7IiRpZCI6IjgzOCIsIkEiOjAsIlIiOjI1NSwiRyI6MjU1LCJCIjoyNTV9fSwiSXNWaXNpYmxlIjp0cnVlLCJXaWR0aCI6MC4wLCJIZWlnaHQiOjAuMCwiQm9yZGVyU3R5bGUiOnsiJGlkIjoiODM5IiwiTGluZUNvbG9yIjpudWxsLCJMaW5lV2VpZ2h0IjowLjAsIkxpbmVUeXBlIjowLCJQYXJlbnRTdHlsZSI6bnVsbH0sIlBhcmVudFN0eWxlIjpudWxsfSwiRGF0ZVN0eWxlIjp7IiRpZCI6Ijg0MCIsIkZvbnRTZXR0aW5ncyI6eyIkaWQiOiI4NDEiLCJGb250U2l6ZSI6MTAsIkZvbnROYW1lIjoiQ2FsaWJyaSIsIklzQm9sZCI6ZmFsc2UsIklzSXRhbGljIjpmYWxzZSwiSXNVbmRlcmxpbmVkIjpmYWxzZSwiUGFyZW50U3R5bGUiOm51bGx9LCJBdXRvU2l6ZSI6MCwiRm9yZWdyb3VuZCI6eyIkaWQiOiI4NDIiLCJDb2xvciI6eyIkaWQiOiI4NDM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g0NCIsIlRvcCI6MC4wLCJMZWZ0IjowLjAsIlJpZ2h0IjowLjAsIkJvdHRvbSI6MC4wfSwiUGFkZGluZyI6eyIkaWQiOiI4NDUiLCJUb3AiOjAuMCwiTGVmdCI6MC4wLCJSaWdodCI6MC4wLCJCb3R0b20iOjAuMH0sIkJhY2tncm91bmQiOnsiJGlkIjoiODQ2IiwiQ29sb3IiOnsiJGlkIjoiODQ3IiwiQSI6MCwiUiI6MjU1LCJHIjoyNTUsIkIiOjI1NX19LCJJc1Zpc2libGUiOnRydWUsIldpZHRoIjowLjAsIkhlaWdodCI6MC4wLCJCb3JkZXJTdHlsZSI6eyIkaWQiOiI4NDgiLCJMaW5lQ29sb3IiOm51bGwsIkxpbmVXZWlnaHQiOjAuMCwiTGluZVR5cGUiOjAsIlBhcmVudFN0eWxlIjpudWxsfSwiUGFyZW50U3R5bGUiOm51bGx9LCJEYXRlRm9ybWF0Ijp7IiRpZCI6Ijg0OSIsIkZvcm1hdFN0cmluZyI6Ik1NTSBkIFwiJ1wieXkiLCJTZXBhcmF0b3IiOiIvIiwiVXNlSW50ZXJuYXRpb25hbERhdGVGb3JtYXQiOmZhbHNlLCJEYXRlSXNWaXNpYmxlIjp0cnVlLCJUaW1lSXNWaXNpYmxlIjpmYWxzZSwiSG91ckRpZ2l0cyI6MSwiQW1QbURlc2lnbmF0b3IiOjIsIlRyaW0wME1pbnV0ZXMiOmZhbHNlLCJMYXN0S25vd25WaXNpYmlsaXR5U3RhdGUiOnsiJGlkIjoiODUwIiwiRGF0ZVBhcnRJc1Zpc2libGUiOnRydWUsIlRpbWVQYXJ0SXNWaXNpYmxlIjpmYWxzZX19LCJXZWVrTnVtYmVyaW5nIjp7IiRpZCI6Ijg1MSIsIkZvcm1hdCI6MCwiSXNWaXNpYmxlIjpmYWxzZSwiTGFzdEtub3duVmlzaWJpbGl0eVN0YXRlIjpmYWxzZX0sIklzVmlzaWJsZSI6dHJ1ZSwiUGFyZW50U3R5bGUiOm51bGx9LCJJbmRleCI6MTMsIlBlcmNlbnRhZ2VDb21wbGV0ZSI6bnVsbCwiUG9zaXRpb24iOnsiUmF0aW8iOjAuMCwiSXNDdXN0b20iOmZhbHNlfSwiRGF0ZUZvcm1hdCI6eyIkcmVmIjoiODQ5In0sIldlZWtOdW1iZXJpbmciOnsiJGlkIjoiODUyIiwiRm9ybWF0IjowLCJJc1Zpc2libGUiOmZhbHNlLCJMYXN0S25vd25WaXNpYmlsaXR5U3RhdGUiOmZhbHNlfSwiUmVsYXRlZFRhc2tJZCI6ImY3MDk1YTgzLWEzMzUtNDg2ZC05M2I4LWJhNTU4MDM2ZGNkYyIsIklkIjoiN2NkZmIyYzQtZjcwNy00ZGExLWExNDgtNTFmMjc3ZTkyZDgzIiwiSW1wb3J0SWQiOm51bGwsIlRpdGxlIjoiUGF0aWVudHMgXHJcblJlY3J1aXRlZCIsIk5vdGUiOm51bGwsIkh5cGVybGluayI6eyIkaWQiOiI4NTMiLCJBZGRyZXNzIjoiIiwiU3ViQWRkcmVzcyI6IiJ9LCJJc0NoYW5nZWQiOmZhbHNlLCJJc05ldyI6ZmFsc2V9LHsiJGlkIjoiODU0IiwiRGF0ZSI6IjIwMjgtMDItMTBUMjM6NTk6MDAiLCJTdHlsZSI6eyIkaWQiOiI4NTUiLCJTaGFwZSI6MSwiQ29ubmVjdG9yTWFyZ2luIjp7IiRpZCI6Ijg1NiIsIlRvcCI6MC4wLCJMZWZ0IjoyLjAsIlJpZ2h0IjoyLjAsIkJvdHRvbSI6MC4wfSwiQ29ubmVjdG9yU3R5bGUiOnsiJGlkIjoiODU3IiwiTGluZUNvbG9yIjp7IiRpZCI6Ijg1OCIsIiR0eXBlIjoiTkxSRS5Db21tb24uRG9tLlNvbGlkQ29sb3JCcnVzaCwgTkxSRS5Db21tb24iLCJDb2xvciI6eyIkaWQiOiI4NTkiLCJBIjoxMjcsIlIiOjI2LCJHIjoxNzAsIkIiOjY2fX0sIkxpbmVXZWlnaHQiOjEuMCwiTGluZVR5cGUiOjAsIlBhcmVudFN0eWxlIjpudWxsfSwiSXNCZWxvd1RpbWViYW5kIjp0cnVlLCJQb3NpdGlvbk9uVGFzayI6MSwiSGlkZURhdGUiOmZhbHNlLCJTaGFwZVNpemUiOjEsIlNwYWNpbmciOjIuMCwiUGFkZGluZyI6eyIkaWQiOiI4NjAiLCJUb3AiOjcuMCwiTGVmdCI6My4wLCJSaWdodCI6MC4wLCJCb3R0b20iOjIuMH0sIlNoYXBlU3R5bGUiOnsiJGlkIjoiODYxIiwiTWFyZ2luIjp7IiRpZCI6Ijg2MiIsIlRvcCI6MC4wLCJMZWZ0IjowLjAsIlJpZ2h0IjowLjAsIkJvdHRvbSI6MC4wfSwiUGFkZGluZyI6eyIkaWQiOiI4NjMiLCJUb3AiOjAuMCwiTGVmdCI6MC4wLCJSaWdodCI6MC4wLCJCb3R0b20iOjAuMH0sIkJhY2tncm91bmQiOnsiJGlkIjoiODY0IiwiQ29sb3IiOnsiJGlkIjoiODY1IiwiQSI6MjU1LCJSIjoyNiwiRyI6MTcwLCJCIjo2Nn19LCJJc1Zpc2libGUiOnRydWUsIldpZHRoIjoxOC4wLCJIZWlnaHQiOjIwLjAsIkJvcmRlclN0eWxlIjp7IiRpZCI6Ijg2NiIsIkxpbmVDb2xvciI6eyIkaWQiOiI4NjciLCIkdHlwZSI6Ik5MUkUuQ29tbW9uLkRvbS5Tb2xpZENvbG9yQnJ1c2gsIE5MUkUuQ29tbW9uIiwiQ29sb3IiOnsiJGlkIjoiODY4IiwiQSI6MjU1LCJSIjoyNTUsIkciOjAsIkIiOjB9fSwiTGluZVdlaWdodCI6MC4wLCJMaW5lVHlwZSI6MCwiUGFyZW50U3R5bGUiOm51bGx9LCJQYXJlbnRTdHlsZSI6bnVsbH0sIlRpdGxlU3R5bGUiOnsiJGlkIjoiODY5IiwiRm9udFNldHRpbmdzIjp7IiRpZCI6Ijg3MCIsIkZvbnRTaXplIjoxMSwiRm9udE5hbWUiOiJDYWxpYnJpIiwiSXNCb2xkIjp0cnVlLCJJc0l0YWxpYyI6ZmFsc2UsIklzVW5kZXJsaW5lZCI6ZmFsc2UsIlBhcmVudFN0eWxlIjpudWxsfSwiQXV0b1NpemUiOjAsIkZvcmVncm91bmQiOnsiJGlkIjoiODcxIiwiQ29sb3IiOnsiJGlkIjoiODcy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g3MyIsIlRvcCI6MC4wLCJMZWZ0IjowLjAsIlJpZ2h0IjowLjAsIkJvdHRvbSI6MC4wfSwiUGFkZGluZyI6eyIkaWQiOiI4NzQiLCJUb3AiOjAuMCwiTGVmdCI6MC4wLCJSaWdodCI6MC4wLCJCb3R0b20iOjAuMH0sIkJhY2tncm91bmQiOnsiJGlkIjoiODc1IiwiQ29sb3IiOnsiJGlkIjoiODc2IiwiQSI6MCwiUiI6MjU1LCJHIjoyNTUsIkIiOjI1NX19LCJJc1Zpc2libGUiOnRydWUsIldpZHRoIjowLjAsIkhlaWdodCI6MC4wLCJCb3JkZXJTdHlsZSI6eyIkaWQiOiI4NzciLCJMaW5lQ29sb3IiOm51bGwsIkxpbmVXZWlnaHQiOjAuMCwiTGluZVR5cGUiOjAsIlBhcmVudFN0eWxlIjpudWxsfSwiUGFyZW50U3R5bGUiOm51bGx9LCJEYXRlU3R5bGUiOnsiJGlkIjoiODc4IiwiRm9udFNldHRpbmdzIjp7IiRpZCI6Ijg3OSIsIkZvbnRTaXplIjoxMCwiRm9udE5hbWUiOiJDYWxpYnJpIiwiSXNCb2xkIjpmYWxzZSwiSXNJdGFsaWMiOmZhbHNlLCJJc1VuZGVybGluZWQiOmZhbHNlLCJQYXJlbnRTdHlsZSI6bnVsbH0sIkF1dG9TaXplIjowLCJGb3JlZ3JvdW5kIjp7IiRpZCI6Ijg4MCIsIkNvbG9yIjp7IiRpZCI6Ijg4MS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ODgyIiwiVG9wIjowLjAsIkxlZnQiOjAuMCwiUmlnaHQiOjAuMCwiQm90dG9tIjowLjB9LCJQYWRkaW5nIjp7IiRpZCI6Ijg4MyIsIlRvcCI6MC4wLCJMZWZ0IjowLjAsIlJpZ2h0IjowLjAsIkJvdHRvbSI6MC4wfSwiQmFja2dyb3VuZCI6eyIkaWQiOiI4ODQiLCJDb2xvciI6eyIkaWQiOiI4ODUiLCJBIjowLCJSIjoyNTUsIkciOjI1NSwiQiI6MjU1fX0sIklzVmlzaWJsZSI6dHJ1ZSwiV2lkdGgiOjAuMCwiSGVpZ2h0IjowLjAsIkJvcmRlclN0eWxlIjp7IiRpZCI6Ijg4NiIsIkxpbmVDb2xvciI6bnVsbCwiTGluZVdlaWdodCI6MC4wLCJMaW5lVHlwZSI6MCwiUGFyZW50U3R5bGUiOm51bGx9LCJQYXJlbnRTdHlsZSI6bnVsbH0sIkRhdGVGb3JtYXQiOnsiJGlkIjoiODg3IiwiRm9ybWF0U3RyaW5nIjoiTU1NIGQgXCInXCJ5eSIsIlNlcGFyYXRvciI6Ii8iLCJVc2VJbnRlcm5hdGlvbmFsRGF0ZUZvcm1hdCI6ZmFsc2UsIkRhdGVJc1Zpc2libGUiOnRydWUsIlRpbWVJc1Zpc2libGUiOmZhbHNlLCJIb3VyRGlnaXRzIjoxLCJBbVBtRGVzaWduYXRvciI6MiwiVHJpbTAwTWludXRlcyI6ZmFsc2UsIkxhc3RLbm93blZpc2liaWxpdHlTdGF0ZSI6eyIkaWQiOiI4ODgiLCJEYXRlUGFydElzVmlzaWJsZSI6dHJ1ZSwiVGltZVBhcnRJc1Zpc2libGUiOmZhbHNlfX0sIldlZWtOdW1iZXJpbmciOnsiJGlkIjoiODg5IiwiRm9ybWF0IjowLCJJc1Zpc2libGUiOmZhbHNlLCJMYXN0S25vd25WaXNpYmlsaXR5U3RhdGUiOmZhbHNlfSwiSXNWaXNpYmxlIjp0cnVlLCJQYXJlbnRTdHlsZSI6bnVsbH0sIkluZGV4IjoxNCwiUGVyY2VudGFnZUNvbXBsZXRlIjpudWxsLCJQb3NpdGlvbiI6eyJSYXRpbyI6MC4wLCJJc0N1c3RvbSI6ZmFsc2V9LCJEYXRlRm9ybWF0Ijp7IiRyZWYiOiI4ODcifSwiV2Vla051bWJlcmluZyI6eyIkaWQiOiI4OTAiLCJGb3JtYXQiOjAsIklzVmlzaWJsZSI6ZmFsc2UsIkxhc3RLbm93blZpc2liaWxpdHlTdGF0ZSI6ZmFsc2V9LCJSZWxhdGVkVGFza0lkIjoiZjcwOTVhODMtYTMzNS00ODZkLTkzYjgtYmE1NTgwMzZkY2RjIiwiSWQiOiJmMzJjMTEzOC1jN2VhLTQ4MzYtOGU0OC1iYjM3YWY5NjU0NzIiLCJJbXBvcnRJZCI6bnVsbCwiVGl0bGUiOiJQYXRpZW50cyBcclxuRW5yb2xsZWQiLCJOb3RlIjpudWxsLCJIeXBlcmxpbmsiOnsiJGlkIjoiODkxIiwiQWRkcmVzcyI6IiIsIlN1YkFkZHJlc3MiOiIifSwiSXNDaGFuZ2VkIjpmYWxzZSwiSXNOZXciOmZhbHNlfSx7IiRpZCI6Ijg5MiIsIkRhdGUiOiIyMDI4LTA1LTE1VDIzOjU5OjAwIiwiU3R5bGUiOnsiJGlkIjoiODkzIiwiU2hhcGUiOjEsIkNvbm5lY3Rvck1hcmdpbiI6eyIkaWQiOiI4OTQiLCJUb3AiOjAuMCwiTGVmdCI6Mi4wLCJSaWdodCI6Mi4wLCJCb3R0b20iOjAuMH0sIkNvbm5lY3RvclN0eWxlIjp7IiRpZCI6Ijg5NSIsIkxpbmVDb2xvciI6eyIkaWQiOiI4OTYiLCIkdHlwZSI6Ik5MUkUuQ29tbW9uLkRvbS5Tb2xpZENvbG9yQnJ1c2gsIE5MUkUuQ29tbW9uIiwiQ29sb3IiOnsiJGlkIjoiODk3IiwiQSI6MTI3LCJSIjoyMzQsIkciOjgzLCJCIjo5M319LCJMaW5lV2VpZ2h0IjoxLjAsIkxpbmVUeXBlIjowLCJQYXJlbnRTdHlsZSI6bnVsbH0sIklzQmVsb3dUaW1lYmFuZCI6dHJ1ZSwiUG9zaXRpb25PblRhc2siOjEsIkhpZGVEYXRlIjpmYWxzZSwiU2hhcGVTaXplIjoxLCJTcGFjaW5nIjoyLjAsIlBhZGRpbmciOnsiJGlkIjoiODk4IiwiVG9wIjo3LjAsIkxlZnQiOjMuMCwiUmlnaHQiOjAuMCwiQm90dG9tIjoyLjB9LCJTaGFwZVN0eWxlIjp7IiRpZCI6Ijg5OSIsIk1hcmdpbiI6eyIkaWQiOiI5MDAiLCJUb3AiOjAuMCwiTGVmdCI6MC4wLCJSaWdodCI6MC4wLCJCb3R0b20iOjAuMH0sIlBhZGRpbmciOnsiJGlkIjoiOTAxIiwiVG9wIjowLjAsIkxlZnQiOjAuMCwiUmlnaHQiOjAuMCwiQm90dG9tIjowLjB9LCJCYWNrZ3JvdW5kIjp7IiRpZCI6IjkwMiIsIkNvbG9yIjp7IiRpZCI6IjkwMyIsIkEiOjI1NSwiUiI6MjM0LCJHIjo4MywiQiI6OTN9fSwiSXNWaXNpYmxlIjp0cnVlLCJXaWR0aCI6MTguMCwiSGVpZ2h0IjoyMC4wLCJCb3JkZXJTdHlsZSI6eyIkaWQiOiI5MDQiLCJMaW5lQ29sb3IiOnsiJGlkIjoiOTA1IiwiJHR5cGUiOiJOTFJFLkNvbW1vbi5Eb20uU29saWRDb2xvckJydXNoLCBOTFJFLkNvbW1vbiIsIkNvbG9yIjp7IiRpZCI6IjkwNiIsIkEiOjI1NSwiUiI6MjU1LCJHIjowLCJCIjowfX0sIkxpbmVXZWlnaHQiOjAuMCwiTGluZVR5cGUiOjAsIlBhcmVudFN0eWxlIjpudWxsfSwiUGFyZW50U3R5bGUiOm51bGx9LCJUaXRsZVN0eWxlIjp7IiRpZCI6IjkwNyIsIkZvbnRTZXR0aW5ncyI6eyIkaWQiOiI5MDgiLCJGb250U2l6ZSI6MTEsIkZvbnROYW1lIjoiQ2FsaWJyaSIsIklzQm9sZCI6dHJ1ZSwiSXNJdGFsaWMiOmZhbHNlLCJJc1VuZGVybGluZWQiOmZhbHNlLCJQYXJlbnRTdHlsZSI6bnVsbH0sIkF1dG9TaXplIjowLCJGb3JlZ3JvdW5kIjp7IiRpZCI6IjkwOSIsIkNvbG9yIjp7IiRpZCI6IjkxM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5MTEiLCJUb3AiOjAuMCwiTGVmdCI6MC4wLCJSaWdodCI6MC4wLCJCb3R0b20iOjAuMH0sIlBhZGRpbmciOnsiJGlkIjoiOTEyIiwiVG9wIjowLjAsIkxlZnQiOjAuMCwiUmlnaHQiOjAuMCwiQm90dG9tIjowLjB9LCJCYWNrZ3JvdW5kIjp7IiRpZCI6IjkxMyIsIkNvbG9yIjp7IiRpZCI6IjkxNCIsIkEiOjAsIlIiOjI1NSwiRyI6MjU1LCJCIjoyNTV9fSwiSXNWaXNpYmxlIjp0cnVlLCJXaWR0aCI6MC4wLCJIZWlnaHQiOjAuMCwiQm9yZGVyU3R5bGUiOnsiJGlkIjoiOTE1IiwiTGluZUNvbG9yIjpudWxsLCJMaW5lV2VpZ2h0IjowLjAsIkxpbmVUeXBlIjowLCJQYXJlbnRTdHlsZSI6bnVsbH0sIlBhcmVudFN0eWxlIjpudWxsfSwiRGF0ZVN0eWxlIjp7IiRpZCI6IjkxNiIsIkZvbnRTZXR0aW5ncyI6eyIkaWQiOiI5MTciLCJGb250U2l6ZSI6MTAsIkZvbnROYW1lIjoiQ2FsaWJyaSIsIklzQm9sZCI6ZmFsc2UsIklzSXRhbGljIjpmYWxzZSwiSXNVbmRlcmxpbmVkIjpmYWxzZSwiUGFyZW50U3R5bGUiOm51bGx9LCJBdXRvU2l6ZSI6MCwiRm9yZWdyb3VuZCI6eyIkaWQiOiI5MTgiLCJDb2xvciI6eyIkaWQiOiI5MTk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kyMCIsIlRvcCI6MC4wLCJMZWZ0IjowLjAsIlJpZ2h0IjowLjAsIkJvdHRvbSI6MC4wfSwiUGFkZGluZyI6eyIkaWQiOiI5MjEiLCJUb3AiOjAuMCwiTGVmdCI6MC4wLCJSaWdodCI6MC4wLCJCb3R0b20iOjAuMH0sIkJhY2tncm91bmQiOnsiJGlkIjoiOTIyIiwiQ29sb3IiOnsiJGlkIjoiOTIzIiwiQSI6MCwiUiI6MjU1LCJHIjoyNTUsIkIiOjI1NX19LCJJc1Zpc2libGUiOnRydWUsIldpZHRoIjowLjAsIkhlaWdodCI6MC4wLCJCb3JkZXJTdHlsZSI6eyIkaWQiOiI5MjQiLCJMaW5lQ29sb3IiOm51bGwsIkxpbmVXZWlnaHQiOjAuMCwiTGluZVR5cGUiOjAsIlBhcmVudFN0eWxlIjpudWxsfSwiUGFyZW50U3R5bGUiOm51bGx9LCJEYXRlRm9ybWF0Ijp7IiRpZCI6IjkyNSIsIkZvcm1hdFN0cmluZyI6Ik1NTSBkIFwiJ1wieXkiLCJTZXBhcmF0b3IiOiIvIiwiVXNlSW50ZXJuYXRpb25hbERhdGVGb3JtYXQiOmZhbHNlLCJEYXRlSXNWaXNpYmxlIjp0cnVlLCJUaW1lSXNWaXNpYmxlIjpmYWxzZSwiSG91ckRpZ2l0cyI6MSwiQW1QbURlc2lnbmF0b3IiOjIsIlRyaW0wME1pbnV0ZXMiOmZhbHNlLCJMYXN0S25vd25WaXNpYmlsaXR5U3RhdGUiOnsiJGlkIjoiOTI2IiwiRGF0ZVBhcnRJc1Zpc2libGUiOnRydWUsIlRpbWVQYXJ0SXNWaXNpYmxlIjpmYWxzZX19LCJXZWVrTnVtYmVyaW5nIjp7IiRpZCI6IjkyNyIsIkZvcm1hdCI6MCwiSXNWaXNpYmxlIjpmYWxzZSwiTGFzdEtub3duVmlzaWJpbGl0eVN0YXRlIjpmYWxzZX0sIklzVmlzaWJsZSI6dHJ1ZSwiUGFyZW50U3R5bGUiOm51bGx9LCJJbmRleCI6MTUsIlBlcmNlbnRhZ2VDb21wbGV0ZSI6bnVsbCwiUG9zaXRpb24iOnsiUmF0aW8iOjAuMCwiSXNDdXN0b20iOmZhbHNlfSwiRGF0ZUZvcm1hdCI6eyIkcmVmIjoiOTI1In0sIldlZWtOdW1iZXJpbmciOnsiJGlkIjoiOTI4IiwiRm9ybWF0IjowLCJJc1Zpc2libGUiOmZhbHNlLCJMYXN0S25vd25WaXNpYmlsaXR5U3RhdGUiOmZhbHNlfSwiUmVsYXRlZFRhc2tJZCI6ImY3MDk1YTgzLWEzMzUtNDg2ZC05M2I4LWJhNTU4MDM2ZGNkYyIsIklkIjoiZDFmMGYzNzItOGU0Zi00MjI5LWI1MmQtNTg1MGJlNTJiYWU2IiwiSW1wb3J0SWQiOm51bGwsIlRpdGxlIjoiU3R1ZHkgXHJcbktpY2stb2ZmIiwiTm90ZSI6bnVsbCwiSHlwZXJsaW5rIjp7IiRpZCI6IjkyOSIsIkFkZHJlc3MiOiIiLCJTdWJBZGRyZXNzIjoiIn0sIklzQ2hhbmdlZCI6ZmFsc2UsIklzTmV3IjpmYWxzZX1dLCJUYXNrRGVmaW5pdGlvbiI6eyIkaWQiOiI5MzAiLCJHcm91cE5hbWUiOm51bGwsIlN0YXJ0RGF0ZSI6IjIwMjctMDktMjZUMDA6MDA6MDBaIiwiRW5kRGF0ZSI6IjIwMjgtMTEtMjVUMTY6MzA6MDBaIiwiUGVyY2VudGFnZUNvbXBsZXRlIjpudWxsLCJTdHlsZSI6eyIkaWQiOiI5MzEiLCJTaGFwZSI6MywiU2hhcGVUaGlja25lc3MiOjAsIkR1cmF0aW9uRm9ybWF0Ijo2LCJJbmNsdWRlTm9uV29ya2luZ0RheXNJbkR1cmF0aW9uIjpmYWxzZSwiUGVyY2VudGFnZUNvbXBsZXRlU3R5bGUiOnsiJGlkIjoiOTMyIiwiRm9udFNldHRpbmdzIjp7IiRpZCI6IjkzMyIsIkZvbnRTaXplIjoxMCwiRm9udE5hbWUiOiJDYWxpYnJpIiwiSXNCb2xkIjpmYWxzZSwiSXNJdGFsaWMiOmZhbHNlLCJJc1VuZGVybGluZWQiOmZhbHNlLCJQYXJlbnRTdHlsZSI6bnVsbH0sIkF1dG9TaXplIjowLCJGb3JlZ3JvdW5kIjp7IiRpZCI6IjkzNCIsIkNvbG9yIjp7IiRpZCI6IjkzNS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OTM2IiwiVG9wIjowLjAsIkxlZnQiOjAuMCwiUmlnaHQiOjAuMCwiQm90dG9tIjowLjB9LCJQYWRkaW5nIjp7IiRpZCI6IjkzNyIsIlRvcCI6MC4wLCJMZWZ0IjowLjAsIlJpZ2h0IjowLjAsIkJvdHRvbSI6MC4wfSwiQmFja2dyb3VuZCI6eyIkaWQiOiI5MzgiLCJDb2xvciI6eyIkaWQiOiI5MzkiLCJBIjo4OSwiUiI6MCwiRyI6MCwiQiI6MH19LCJJc1Zpc2libGUiOnRydWUsIldpZHRoIjowLjAsIkhlaWdodCI6MC4wLCJCb3JkZXJTdHlsZSI6eyIkaWQiOiI5NDAiLCJMaW5lQ29sb3IiOm51bGwsIkxpbmVXZWlnaHQiOjAuMCwiTGluZVR5cGUiOjAsIlBhcmVudFN0eWxlIjpudWxsfSwiUGFyZW50U3R5bGUiOm51bGx9LCJEdXJhdGlvblN0eWxlIjp7IiRpZCI6Ijk0MSIsIkZvbnRTZXR0aW5ncyI6eyIkaWQiOiI5NDIiLCJGb250U2l6ZSI6MTEsIkZvbnROYW1lIjoiQ2FsaWJyaSIsIklzQm9sZCI6ZmFsc2UsIklzSXRhbGljIjpmYWxzZSwiSXNVbmRlcmxpbmVkIjpmYWxzZSwiUGFyZW50U3R5bGUiOm51bGx9LCJBdXRvU2l6ZSI6MCwiRm9yZWdyb3VuZCI6eyIkaWQiOiI5NDMiLCJDb2xvciI6eyIkaWQiOiI5NDQ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k0NSIsIlRvcCI6MC4wLCJMZWZ0IjowLjAsIlJpZ2h0IjowLjAsIkJvdHRvbSI6MC4wfSwiUGFkZGluZyI6eyIkaWQiOiI5NDYiLCJUb3AiOjAuMCwiTGVmdCI6MC4wLCJSaWdodCI6MC4wLCJCb3R0b20iOjAuMH0sIkJhY2tncm91bmQiOnsiJGlkIjoiOTQ3IiwiQ29sb3IiOnsiJGlkIjoiOTQ4IiwiQSI6MCwiUiI6MjU1LCJHIjoyNTUsIkIiOjI1NX19LCJJc1Zpc2libGUiOnRydWUsIldpZHRoIjowLjAsIkhlaWdodCI6MC4wLCJCb3JkZXJTdHlsZSI6eyIkaWQiOiI5NDkiLCJMaW5lQ29sb3IiOm51bGwsIkxpbmVXZWlnaHQiOjAuMCwiTGluZVR5cGUiOjAsIlBhcmVudFN0eWxlIjpudWxsfSwiUGFyZW50U3R5bGUiOm51bGx9LCJIb3Jpem9udGFsQ29ubmVjdG9yU3R5bGUiOnsiJGlkIjoiOTUwIiwiTGluZUNvbG9yIjp7IiRpZCI6Ijk1MSIsIiR0eXBlIjoiTkxSRS5Db21tb24uRG9tLlNvbGlkQ29sb3JCcnVzaCwgTkxSRS5Db21tb24iLCJDb2xvciI6eyIkaWQiOiI5NTIiLCJBIjoyNTUsIlIiOjIwNCwiRyI6MjA0LCJCIjoyMDR9fSwiTGluZVdlaWdodCI6MS4wLCJMaW5lVHlwZSI6MCwiUGFyZW50U3R5bGUiOm51bGx9LCJWZXJ0aWNhbENvbm5lY3RvclN0eWxlIjp7IiRpZCI6Ijk1MyIsIkxpbmVDb2xvciI6eyIkaWQiOiI5NTQiLCIkdHlwZSI6Ik5MUkUuQ29tbW9uLkRvbS5Tb2xpZENvbG9yQnJ1c2gsIE5MUkUuQ29tbW9uIiwiQ29sb3IiOnsiJGlkIjoiOTU1IiwiQSI6MjU1LCJSIjoyMDQsIkciOjIwNCwiQiI6MjA0fX0sIkxpbmVXZWlnaHQiOjAuMCwiTGluZVR5cGUiOjAsIlBhcmVudFN0eWxlIjpudWxsfSwiTWFyZ2luIjpudWxsLCJTdGFydERhdGVQb3NpdGlvbiI6MSwiRW5kRGF0ZVBvc2l0aW9uIjoxLCJEYXRlSXNWaXNpYmxlIjp0cnVlLCJUaXRsZVBvc2l0aW9uIjoyLCJEdXJhdGlvblBvc2l0aW9uIjo0LCJQZXJjZW50YWdlQ29tcGxldGVkUG9zaXRpb24iOjYsIlNwYWNpbmciOjMsIklzQmVsb3dUaW1lYmFuZCI6dHJ1ZSwiUGVyY2VudGFnZUNvbXBsZXRlU2hhcGVPcGFjaXR5IjozNSwiU2hhcGVTdHlsZSI6eyIkaWQiOiI5NTYiLCJNYXJnaW4iOnsiJGlkIjoiOTU3IiwiVG9wIjowLjAsIkxlZnQiOjQuMCwiUmlnaHQiOjQuMCwiQm90dG9tIjowLjB9LCJQYWRkaW5nIjp7IiRpZCI6Ijk1OCIsIlRvcCI6MC4wLCJMZWZ0IjowLjAsIlJpZ2h0IjowLjAsIkJvdHRvbSI6MC4wfSwiQmFja2dyb3VuZCI6eyIkaWQiOiI5NTkiLCJDb2xvciI6eyIkaWQiOiI5NjAiLCJBIjoyNTUsIlIiOjQsIkciOjEwMywiQiI6MTAzfX0sIklzVmlzaWJsZSI6dHJ1ZSwiV2lkdGgiOjIyNi4wLCJIZWlnaHQiOjEwLjAsIkJvcmRlclN0eWxlIjp7IiRpZCI6Ijk2MSIsIkxpbmVDb2xvciI6eyIkaWQiOiI5NjIiLCIkdHlwZSI6Ik5MUkUuQ29tbW9uLkRvbS5Tb2xpZENvbG9yQnJ1c2gsIE5MUkUuQ29tbW9uIiwiQ29sb3IiOnsiJGlkIjoiOTYzIiwiQSI6MjU1LCJSIjoyNTUsIkciOjAsIkIiOjB9fSwiTGluZVdlaWdodCI6MC4wLCJMaW5lVHlwZSI6MCwiUGFyZW50U3R5bGUiOm51bGx9LCJQYXJlbnRTdHlsZSI6bnVsbH0sIlRpdGxlU3R5bGUiOnsiJGlkIjoiOTY0IiwiRm9udFNldHRpbmdzIjp7IiRpZCI6Ijk2NSIsIkZvbnRTaXplIjoxMSwiRm9udE5hbWUiOiJDYWxpYnJpIiwiSXNCb2xkIjp0cnVlLCJJc0l0YWxpYyI6ZmFsc2UsIklzVW5kZXJsaW5lZCI6ZmFsc2UsIlBhcmVudFN0eWxlIjpudWxsfSwiQXV0b1NpemUiOjAsIkZvcmVncm91bmQiOnsiJGlkIjoiOTY2IiwiQ29sb3IiOnsiJGlkIjoiOTY3IiwiQSI6MjU1LCJSIjoyNTUsIkciOjI1NSwiQiI6MjU1fX0sIk1heFdpZHRoIjo5NjAuMCwiTWF4SGVpZ2h0IjoiSW5maW5pdHkiLCJTbWFydEZvcmVncm91bmRJc0FjdGl2ZSI6ZmFsc2UsIkhvcml6b250YWxBbGlnbm1lbnQiOjEsIlZlcnRpY2FsQWxpZ25tZW50IjowLCJTbWFydEZvcmVncm91bmQiOm51bGwsIkJhY2tncm91bmRGaWxsVHlwZSI6MCwiTWFyZ2luIjp7IiRpZCI6Ijk2OCIsIlRvcCI6MC4wLCJMZWZ0IjowLjAsIlJpZ2h0IjowLjAsIkJvdHRvbSI6MC4wfSwiUGFkZGluZyI6eyIkaWQiOiI5NjkiLCJUb3AiOjAuMCwiTGVmdCI6MC4wLCJSaWdodCI6MC4wLCJCb3R0b20iOjAuMH0sIkJhY2tncm91bmQiOnsiJGlkIjoiOTcwIiwiQ29sb3IiOnsiJGlkIjoiOTcxIiwiQSI6MCwiUiI6MjU1LCJHIjoyNTUsIkIiOjI1NX19LCJJc1Zpc2libGUiOnRydWUsIldpZHRoIjowLjAsIkhlaWdodCI6MC4wLCJCb3JkZXJTdHlsZSI6eyIkaWQiOiI5NzIiLCJMaW5lQ29sb3IiOm51bGwsIkxpbmVXZWlnaHQiOjAuMCwiTGluZVR5cGUiOjAsIlBhcmVudFN0eWxlIjpudWxsfSwiUGFyZW50U3R5bGUiOm51bGx9LCJEYXRlU3R5bGUiOnsiJGlkIjoiOTczIiwiRm9udFNldHRpbmdzIjp7IiRpZCI6Ijk3NCIsIkZvbnRTaXplIjoxMCwiRm9udE5hbWUiOiJDYWxpYnJpIiwiSXNCb2xkIjpmYWxzZSwiSXNJdGFsaWMiOmZhbHNlLCJJc1VuZGVybGluZWQiOmZhbHNlLCJQYXJlbnRTdHlsZSI6bnVsbH0sIkF1dG9TaXplIjowLCJGb3JlZ3JvdW5kIjp7IiRpZCI6Ijk3NSIsIkNvbG9yIjp7IiRpZCI6Ijk3Ni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5NzciLCJUb3AiOjAuMCwiTGVmdCI6MC4wLCJSaWdodCI6MC4wLCJCb3R0b20iOjAuMH0sIlBhZGRpbmciOnsiJGlkIjoiOTc4IiwiVG9wIjowLjAsIkxlZnQiOjAuMCwiUmlnaHQiOjAuMCwiQm90dG9tIjowLjB9LCJCYWNrZ3JvdW5kIjp7IiRpZCI6Ijk3OSIsIkNvbG9yIjp7IiRpZCI6Ijk4MCIsIkEiOjAsIlIiOjI1NSwiRyI6MjU1LCJCIjoyNTV9fSwiSXNWaXNpYmxlIjp0cnVlLCJXaWR0aCI6MC4wLCJIZWlnaHQiOjAuMCwiQm9yZGVyU3R5bGUiOnsiJGlkIjoiOTgxIiwiTGluZUNvbG9yIjpudWxsLCJMaW5lV2VpZ2h0IjowLjAsIkxpbmVUeXBlIjowLCJQYXJlbnRTdHlsZSI6bnVsbH0sIlBhcmVudFN0eWxlIjpudWxsfSwiRGF0ZUZvcm1hdCI6eyIkaWQiOiI5ODIiLCJGb3JtYXRTdHJpbmciOiJNTU0geXl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OTgzIiwiRm9ybWF0IjowLCJJc1Zpc2libGUiOmZhbHNlLCJMYXN0S25vd25WaXNpYmlsaXR5U3RhdGUiOmZhbHNlfSwiSXNWaXNpYmxlIjp0cnVlLCJQYXJlbnRTdHlsZSI6bnVsbH0sIkluZGV4IjowLCJTbWFydER1cmF0aW9uQWN0aXZhdGVkIjpmYWxzZSwiRGF0ZUZvcm1hdCI6eyIkcmVmIjoiOTgyIn0sIldlZWtOdW1iZXJpbmciOnsiJGlkIjoiOTg0IiwiRm9ybWF0IjowLCJJc1Zpc2libGUiOmZhbHNlLCJMYXN0S25vd25WaXNpYmlsaXR5U3RhdGUiOmZhbHNlfSwiSWQiOiJmNzA5NWE4My1hMzM1LTQ4NmQtOTNiOC1iYTU1ODAzNmRjZGMiLCJJbXBvcnRJZCI6bnVsbCwiVGl0bGUiOiJUcmlhbCIsIk5vdGUiOm51bGwsIkh5cGVybGluayI6eyIkaWQiOiI5ODUiLCJBZGRyZXNzIjpudWxsLCJTdWJBZGRyZXNzIjpudWxsfSwiSXNDaGFuZ2VkIjpmYWxzZSwiSXNOZXciOmZhbHNlfX1dLCJfbWlsZXN0b25lcyI6W10sIklkIjoiMDAwMDAwMDAtMDAwMC0wMDAwLTAwMDAtMDAwMDAwMDAwMDAwIiwiSXNTaW5nbGVJdGVtUm93Ijp0cnVlfV0sIkluZGV4IjowLCJJZCI6ImM4ZjZhZjQxLTM3YmUtNGViZi1hZjM3LWE0Y2UyN2FjNjY3YiIsIkhlYWRlclRleHQiOm51bGwsIklzRGVmYXVsdCI6dHJ1ZSwiU3R5bGUiOnsiJGlkIjoiOTg2IiwiSGVhZGVyU3R5bGUiOnsiJGlkIjoiOTg3IiwiVGV4dFN0eWxlIjp7IiRpZCI6Ijk4OCIsIkZvbnRTZXR0aW5ncyI6eyIkaWQiOiI5ODkiLCJGb250U2l6ZSI6MTEsIkZvbnROYW1lIjoiQ2FsaWJyaSIsIklzQm9sZCI6ZmFsc2UsIklzSXRhbGljIjpmYWxzZSwiSXNVbmRlcmxpbmVkIjpmYWxzZSwiUGFyZW50U3R5bGUiOm51bGx9LCJBdXRvU2l6ZSI6MiwiRm9yZWdyb3VuZCI6eyIkaWQiOiI5OTAiLCJDb2xvciI6eyIkaWQiOiI5OTEiLCJBIjoyNTUsIlIiOjAsIkciOjAsIkIiOjB9fSwiTWF4V2lkdGgiOjAuMCwiTWF4SGVpZ2h0IjoiSW5maW5pdHkiLCJTbWFydEZvcmVncm91bmRJc0FjdGl2ZSI6ZmFsc2UsIkhvcml6b250YWxBbGlnbm1lbnQiOjAsIlZlcnRpY2FsQWxpZ25tZW50IjowLCJTbWFydEZvcmVncm91bmQiOm51bGwsIkJhY2tncm91bmRGaWxsVHlwZSI6MCwiTWFyZ2luIjp7IiRpZCI6Ijk5MiIsIlRvcCI6MC4wLCJMZWZ0IjowLjAsIlJpZ2h0IjowLjAsIkJvdHRvbSI6MC4wfSwiUGFkZGluZyI6eyIkaWQiOiI5OTMiLCJUb3AiOjAuMCwiTGVmdCI6MC4wLCJSaWdodCI6MC4wLCJCb3R0b20iOjAuMH0sIkJhY2tncm91bmQiOnsiJGlkIjoiOTk0IiwiQ29sb3IiOnsiJGlkIjoiOTk1IiwiQSI6MCwiUiI6MjU1LCJHIjoyNTUsIkIiOjI1NX19LCJJc1Zpc2libGUiOnRydWUsIldpZHRoIjowLjAsIkhlaWdodCI6MC4wLCJCb3JkZXJTdHlsZSI6bnVsbCwiUGFyZW50U3R5bGUiOm51bGx9LCJSZWN0YW5nbGVTdHlsZSI6eyIkaWQiOiI5OTYiLCJNYXJnaW4iOnsiJGlkIjoiOTk3IiwiVG9wIjowLjAsIkxlZnQiOjAuMCwiUmlnaHQiOjAuMCwiQm90dG9tIjowLjB9LCJQYWRkaW5nIjp7IiRpZCI6Ijk5OCIsIlRvcCI6MC4wLCJMZWZ0IjowLjAsIlJpZ2h0IjowLjAsIkJvdHRvbSI6MC4wfSwiQmFja2dyb3VuZCI6eyIkaWQiOiI5OTkiLCJDb2xvciI6eyIkaWQiOiIxMDAwIiwiQSI6NjMsIlIiOjExNSwiRyI6MTE1LCJCIjoxMTV9fSwiSXNWaXNpYmxlIjp0cnVlLCJXaWR0aCI6MC4wLCJIZWlnaHQiOjAuMCwiQm9yZGVyU3R5bGUiOnsiJGlkIjoiMTAwMSIsIkxpbmVDb2xvciI6eyIkaWQiOiIxMDAyIiwiJHR5cGUiOiJOTFJFLkNvbW1vbi5Eb20uU29saWRDb2xvckJydXNoLCBOTFJFLkNvbW1vbiIsIkNvbG9yIjp7IiRpZCI6IjEwMDMiLCJBIjoyNTUsIlIiOjI1NSwiRyI6MCwiQiI6MH19LCJMaW5lV2VpZ2h0IjowLjAsIkxpbmVUeXBlIjowLCJQYXJlbnRTdHlsZSI6bnVsbH0sIlBhcmVudFN0eWxlIjpudWxsfSwiTWFyZ2luIjp7IiRpZCI6IjEwMDQiLCJUb3AiOjAuMCwiTGVmdCI6MC4wLCJSaWdodCI6MC4wLCJCb3R0b20iOjAuMH0sIlBhZGRpbmciOnsiJGlkIjoiMTAwNSIsIlRvcCI6MC4wLCJMZWZ0IjowLjAsIlJpZ2h0IjowLjAsIkJvdHRvbSI6MC4wfSwiQmFja2dyb3VuZCI6bnVsbCwiSXNWaXNpYmxlIjp0cnVlLCJXaWR0aCI6MC4wLCJIZWlnaHQiOjAuMCwiQm9yZGVyU3R5bGUiOm51bGwsIlBhcmVudFN0eWxlIjpudWxsfSwiQmFja2dyb3VuZFN0eWxlIjp7IiRpZCI6IjEwMDYiLCJNYXJnaW4iOnsiJGlkIjoiMTAwNyIsIlRvcCI6MC4wLCJMZWZ0IjowLjAsIlJpZ2h0IjowLjAsIkJvdHRvbSI6MC4wfSwiUGFkZGluZyI6eyIkaWQiOiIxMDA4IiwiVG9wIjowLjAsIkxlZnQiOjAuMCwiUmlnaHQiOjAuMCwiQm90dG9tIjowLjB9LCJCYWNrZ3JvdW5kIjp7IiRpZCI6IjEwMDkiLCJDb2xvciI6eyIkaWQiOiIxMDEwIiwiQSI6NTEsIlIiOjE2NSwiRyI6MTY1LCJCIjoxNjV9fSwiSXNWaXNpYmxlIjp0cnVlLCJXaWR0aCI6MC4wLCJIZWlnaHQiOjAuMCwiQm9yZGVyU3R5bGUiOnsiJGlkIjoiMTAxMSIsIkxpbmVDb2xvciI6eyIkaWQiOiIxMDEyIiwiJHR5cGUiOiJOTFJFLkNvbW1vbi5Eb20uU29saWRDb2xvckJydXNoLCBOTFJFLkNvbW1vbiIsIkNvbG9yIjp7IiRpZCI6IjEwMTMiLCJBIjoyNTUsIlIiOjIzNCwiRyI6MjIsIkIiOjMwfX0sIkxpbmVXZWlnaHQiOjAuMCwiTGluZVR5cGUiOjAsIlBhcmVudFN0eWxlIjpudWxsfSwiUGFyZW50U3R5bGUiOm51bGx9LCJNYXJnaW4iOnsiJGlkIjoiMTAxNCIsIlRvcCI6MC4wLCJMZWZ0IjowLjAsIlJpZ2h0IjowLjAsIkJvdHRvbSI6MC4wfSwiUGFkZGluZyI6eyIkaWQiOiIxMDE1IiwiVG9wIjowLjAsIkxlZnQiOjAuMCwiUmlnaHQiOjAuMCwiQm90dG9tIjowLjB9LCJJc1Zpc2libGUiOnRydWUsIldpZHRoIjowLjAsIkhlaWdodCI6MC4wLCJCb3JkZXJTdHlsZSI6eyIkaWQiOiIxMDE2IiwiTGluZUNvbG9yIjpudWxsLCJMaW5lV2VpZ2h0IjowLjAsIkxpbmVUeXBlIjowLCJQYXJlbnRTdHlsZSI6bnVsbH0sIlBhcmVudFN0eWxlIjpudWxsfX1dLCJJZCI6ImQ2ZjAxZmZjLTk2YTEtNDFiMS04Y2U0LWUxN2NiMWE5NTc0OCIsIkluZGV4IjoyLCJIZWFkZXJUZXh0IjoiUGhhc2UgSUlJIiwiU3R5bGUiOnsiJGlkIjoiMTAxNyIsIlN0eWxlSWQiOiIwMDAwMDAwMC0wMDAwLTAwMDAtMDAwMC0wMDAwMDAwMDAwMDAiLCJIZWFkZXJTdHlsZSI6eyIkaWQiOiIxMDE4IiwiVGV4dElzVmVydGljYWwiOmZhbHNlLCJUZXh0U3R5bGUiOnsiJGlkIjoiMTAxOSIsIkZvbnRTZXR0aW5ncyI6eyIkaWQiOiIxMDIwIiwiRm9udFNpemUiOjEyLCJGb250TmFtZSI6IkNhbGlicmkiLCJJc0JvbGQiOnRydWUsIklzSXRhbGljIjpmYWxzZSwiSXNVbmRlcmxpbmVkIjpmYWxzZSwiUGFyZW50U3R5bGUiOm51bGx9LCJBdXRvU2l6ZSI6MiwiRm9yZWdyb3VuZCI6eyIkaWQiOiIxMDIxIiwiQ29sb3IiOnsiJGlkIjoiMTAyMiIsIkEiOjI1NSwiUiI6MjU1LCJHIjoyNTUsIkIiOjI1NX19LCJNYXhXaWR0aCI6NzYuMCwiTWF4SGVpZ2h0IjoiSW5maW5pdHkiLCJTbWFydEZvcmVncm91bmRJc0FjdGl2ZSI6ZmFsc2UsIkhvcml6b250YWxBbGlnbm1lbnQiOjAsIlZlcnRpY2FsQWxpZ25tZW50IjowLCJTbWFydEZvcmVncm91bmQiOm51bGwsIkJhY2tncm91bmRGaWxsVHlwZSI6MCwiTWFyZ2luIjp7IiRpZCI6IjEwMjMiLCJUb3AiOjAuMCwiTGVmdCI6MC4wLCJSaWdodCI6MC4wLCJCb3R0b20iOjAuMH0sIlBhZGRpbmciOnsiJGlkIjoiMTAyNCIsIlRvcCI6MC4wLCJMZWZ0IjowLjAsIlJpZ2h0IjowLjAsIkJvdHRvbSI6MC4wfSwiQmFja2dyb3VuZCI6eyIkaWQiOiIxMDI1IiwiQ29sb3IiOnsiJGlkIjoiMTAyNiIsIkEiOjAsIlIiOjI1NSwiRyI6MjU1LCJCIjoyNTV9fSwiSXNWaXNpYmxlIjp0cnVlLCJXaWR0aCI6MC4wLCJIZWlnaHQiOjAuMCwiQm9yZGVyU3R5bGUiOm51bGwsIlBhcmVudFN0eWxlIjpudWxsfSwiUmVjdGFuZ2xlU3R5bGUiOnsiJGlkIjoiMTAyNyIsIk1hcmdpbiI6eyIkaWQiOiIxMDI4IiwiVG9wIjowLjAsIkxlZnQiOjAuMCwiUmlnaHQiOjAuMCwiQm90dG9tIjowLjB9LCJQYWRkaW5nIjp7IiRpZCI6IjEwMjkiLCJUb3AiOjAuMCwiTGVmdCI6MC4wLCJSaWdodCI6MC4wLCJCb3R0b20iOjAuMH0sIkJhY2tncm91bmQiOnsiJGlkIjoiMTAzMCIsIkNvbG9yIjp7IiRpZCI6IjEwMzEiLCJBIjoyNTUsIlIiOjAsIkciOjYwLCJCIjo2MH19LCJJc1Zpc2libGUiOnRydWUsIldpZHRoIjowLjAsIkhlaWdodCI6MC4wLCJCb3JkZXJTdHlsZSI6eyIkaWQiOiIxMDMyIiwiTGluZUNvbG9yIjp7IiRpZCI6IjEwMzMiLCIkdHlwZSI6Ik5MUkUuQ29tbW9uLkRvbS5Tb2xpZENvbG9yQnJ1c2gsIE5MUkUuQ29tbW9uIiwiQ29sb3IiOnsiJGlkIjoiMTAzNCIsIkEiOjI1NSwiUiI6MjU1LCJHIjowLCJCIjowfX0sIkxpbmVXZWlnaHQiOjAuMCwiTGluZVR5cGUiOjAsIlBhcmVudFN0eWxlIjpudWxsfSwiUGFyZW50U3R5bGUiOm51bGx9LCJNYXJnaW4iOnsiJGlkIjoiMTAzNSIsIlRvcCI6MC4wLCJMZWZ0IjowLjAsIlJpZ2h0IjowLjAsIkJvdHRvbSI6MC4wfSwiUGFkZGluZyI6eyIkaWQiOiIxMDM2IiwiVG9wIjowLjAsIkxlZnQiOjAuMCwiUmlnaHQiOjAuMCwiQm90dG9tIjowLjB9LCJCYWNrZ3JvdW5kIjpudWxsLCJJc1Zpc2libGUiOnRydWUsIldpZHRoIjowLjAsIkhlaWdodCI6MC4wLCJCb3JkZXJTdHlsZSI6bnVsbCwiUGFyZW50U3R5bGUiOm51bGx9LCJCYWNrZ3JvdW5kU3R5bGUiOnsiJGlkIjoiMTAzNyIsIk1hcmdpbiI6eyIkaWQiOiIxMDM4IiwiVG9wIjowLjAsIkxlZnQiOjAuMCwiUmlnaHQiOjAuMCwiQm90dG9tIjowLjB9LCJQYWRkaW5nIjp7IiRpZCI6IjEwMzkiLCJUb3AiOjAuMCwiTGVmdCI6MC4wLCJSaWdodCI6MC4wLCJCb3R0b20iOjAuMH0sIkJhY2tncm91bmQiOnsiJGlkIjoiMTA0MCIsIkNvbG9yIjp7IiRpZCI6IjEwNDEiLCJBIjo1MSwiUiI6MCwiRyI6NjAsIkIiOjYwfX0sIklzVmlzaWJsZSI6dHJ1ZSwiV2lkdGgiOjAuMCwiSGVpZ2h0IjowLjAsIkJvcmRlclN0eWxlIjp7IiRpZCI6IjEwNDIiLCJMaW5lQ29sb3IiOnsiJGlkIjoiMTA0MyIsIiR0eXBlIjoiTkxSRS5Db21tb24uRG9tLlNvbGlkQ29sb3JCcnVzaCwgTkxSRS5Db21tb24iLCJDb2xvciI6eyIkaWQiOiIxMDQ0IiwiQSI6MjU1LCJSIjoyNTUsIkciOjAsIkIiOjB9fSwiTGluZVdlaWdodCI6MC4wLCJMaW5lVHlwZSI6MCwiUGFyZW50U3R5bGUiOm51bGx9LCJQYXJlbnRTdHlsZSI6bnVsbH0sIklzQWJvdmVUaW1lYmFuZCI6ZmFsc2UsIlNwYWNpbmciOjUsIkRlZmF1bHRTd2ltbGFuZVRhc2tTdHlsZSI6eyIkaWQiOiIxMDQ1IiwiJHR5cGUiOiJOTFJFLkNvbW1vbi5Eb20uU3R5bGVzLkV4cGxpY2l0U2V0YWJsZVRhc2tTdHlsZSwgTkxSRS5Db21tb24iLCJTaGFwZSI6MywiU2hhcGVUaGlja25lc3MiOjAsIkR1cmF0aW9uRm9ybWF0Ijo2LCJJbmNsdWRlTm9uV29ya2luZ0RheXNJbkR1cmF0aW9uIjpmYWxzZSwiUGVyY2VudGFnZUNvbXBsZXRlU3R5bGUiOnsiJGlkIjoiMTA0NiIsIkZvbnRTZXR0aW5ncyI6eyIkaWQiOiIxMDQ3IiwiRm9udFNpemUiOjEwLCJGb250TmFtZSI6IkNhbGlicmkiLCJJc0JvbGQiOmZhbHNlLCJJc0l0YWxpYyI6ZmFsc2UsIklzVW5kZXJsaW5lZCI6ZmFsc2UsIlBhcmVudFN0eWxlIjpudWxsfSwiQXV0b1NpemUiOjAsIkZvcmVncm91bmQiOnsiJGlkIjoiMTA0OCIsIkNvbG9yIjp7IiRpZCI6IjEwNDk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EwNTAiLCJUb3AiOjAuMCwiTGVmdCI6MC4wLCJSaWdodCI6MC4wLCJCb3R0b20iOjAuMH0sIlBhZGRpbmciOnsiJGlkIjoiMTA1MSIsIlRvcCI6MC4wLCJMZWZ0IjowLjAsIlJpZ2h0IjowLjAsIkJvdHRvbSI6MC4wfSwiQmFja2dyb3VuZCI6eyIkaWQiOiIxMDUyIiwiQ29sb3IiOnsiJGlkIjoiMTA1MyIsIkEiOjg5LCJSIjowLCJHIjowLCJCIjowfX0sIklzVmlzaWJsZSI6dHJ1ZSwiV2lkdGgiOjAuMCwiSGVpZ2h0IjowLjAsIkJvcmRlclN0eWxlIjp7IiRpZCI6IjEwNTQiLCJMaW5lQ29sb3IiOm51bGwsIkxpbmVXZWlnaHQiOjAuMCwiTGluZVR5cGUiOjAsIlBhcmVudFN0eWxlIjpudWxsfSwiUGFyZW50U3R5bGUiOm51bGx9LCJEdXJhdGlvblN0eWxlIjp7IiRpZCI6IjEwNTUiLCJGb250U2V0dGluZ3MiOnsiJGlkIjoiMTA1NiIsIkZvbnRTaXplIjoxMSwiRm9udE5hbWUiOiJDYWxpYnJpIiwiSXNCb2xkIjpmYWxzZSwiSXNJdGFsaWMiOmZhbHNlLCJJc1VuZGVybGluZWQiOmZhbHNlLCJQYXJlbnRTdHlsZSI6bnVsbH0sIkF1dG9TaXplIjowLCJGb3JlZ3JvdW5kIjp7IiRpZCI6IjEwNTciLCJDb2xvciI6eyIkaWQiOiIxMDU4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MDU5IiwiVG9wIjowLjAsIkxlZnQiOjAuMCwiUmlnaHQiOjAuMCwiQm90dG9tIjowLjB9LCJQYWRkaW5nIjp7IiRpZCI6IjEwNjAiLCJUb3AiOjAuMCwiTGVmdCI6MC4wLCJSaWdodCI6MC4wLCJCb3R0b20iOjAuMH0sIkJhY2tncm91bmQiOnsiJGlkIjoiMTA2MSIsIkNvbG9yIjp7IiRpZCI6IjEwNjIiLCJBIjowLCJSIjoyNTUsIkciOjI1NSwiQiI6MjU1fX0sIklzVmlzaWJsZSI6dHJ1ZSwiV2lkdGgiOjAuMCwiSGVpZ2h0IjowLjAsIkJvcmRlclN0eWxlIjp7IiRpZCI6IjEwNjMiLCJMaW5lQ29sb3IiOm51bGwsIkxpbmVXZWlnaHQiOjAuMCwiTGluZVR5cGUiOjAsIlBhcmVudFN0eWxlIjpudWxsfSwiUGFyZW50U3R5bGUiOm51bGx9LCJIb3Jpem9udGFsQ29ubmVjdG9yU3R5bGUiOnsiJGlkIjoiMTA2NCIsIkxpbmVDb2xvciI6eyIkaWQiOiIxMDY1IiwiJHR5cGUiOiJOTFJFLkNvbW1vbi5Eb20uU29saWRDb2xvckJydXNoLCBOTFJFLkNvbW1vbiIsIkNvbG9yIjp7IiRpZCI6IjEwNjYiLCJBIjoyNTUsIlIiOjIwNCwiRyI6MjA0LCJCIjoyMDR9fSwiTGluZVdlaWdodCI6MS4wLCJMaW5lVHlwZSI6MCwiUGFyZW50U3R5bGUiOm51bGx9LCJWZXJ0aWNhbENvbm5lY3RvclN0eWxlIjp7IiRpZCI6IjEwNjciLCJMaW5lQ29sb3IiOnsiJGlkIjoiMTA2OCIsIiR0eXBlIjoiTkxSRS5Db21tb24uRG9tLlNvbGlkQ29sb3JCcnVzaCwgTkxSRS5Db21tb24iLCJDb2xvciI6eyIkaWQiOiIxMDY5IiwiQSI6MjU1LCJSIjoyMDQsIkciOjIwNCwiQiI6MjA0fX0sIkxpbmVXZWlnaHQiOjAuMCwiTGluZVR5cGUiOjAsIlBhcmVudFN0eWxlIjpudWxsfSwiTWFyZ2luIjpudWxsLCJTdGFydERhdGVQb3NpdGlvbiI6MSwiRW5kRGF0ZVBvc2l0aW9uIjoxLCJEYXRlSXNWaXNpYmxlIjp0cnVlLCJUaXRsZVBvc2l0aW9uIjoyLCJEdXJhdGlvblBvc2l0aW9uIjo0LCJQZXJjZW50YWdlQ29tcGxldGVkUG9zaXRpb24iOjYsIlNwYWNpbmciOjMsIklzQmVsb3dUaW1lYmFuZCI6dHJ1ZSwiUGVyY2VudGFnZUNvbXBsZXRlU2hhcGVPcGFjaXR5IjozNSwiU2hhcGVTdHlsZSI6eyIkaWQiOiIxMDcwIiwiTWFyZ2luIjp7IiRpZCI6IjEwNzEiLCJUb3AiOjAuMCwiTGVmdCI6NC4wLCJSaWdodCI6NC4wLCJCb3R0b20iOjAuMH0sIlBhZGRpbmciOnsiJGlkIjoiMTA3MiIsIlRvcCI6MC4wLCJMZWZ0IjowLjAsIlJpZ2h0IjowLjAsIkJvdHRvbSI6MC4wfSwiQmFja2dyb3VuZCI6eyIkaWQiOiIxMDczIiwiQ29sb3IiOnsiJGlkIjoiMTA3NCIsIkEiOjI1NSwiUiI6MTE1LCJHIjoxMTUsIkIiOjExNX19LCJJc1Zpc2libGUiOnRydWUsIldpZHRoIjowLjAsIkhlaWdodCI6MTAuMCwiQm9yZGVyU3R5bGUiOnsiJGlkIjoiMTA3NSIsIkxpbmVDb2xvciI6eyIkaWQiOiIxMDc2IiwiJHR5cGUiOiJOTFJFLkNvbW1vbi5Eb20uU29saWRDb2xvckJydXNoLCBOTFJFLkNvbW1vbiIsIkNvbG9yIjp7IiRpZCI6IjEwNzciLCJBIjoyNTUsIlIiOjIzNCwiRyI6MjIsIkIiOjMwfX0sIkxpbmVXZWlnaHQiOjAuMCwiTGluZVR5cGUiOjAsIlBhcmVudFN0eWxlIjpudWxsfSwiUGFyZW50U3R5bGUiOm51bGx9LCJUaXRsZVN0eWxlIjp7IiRpZCI6IjEwNzgiLCJGb250U2V0dGluZ3MiOnsiJGlkIjoiMTA3OSIsIkZvbnRTaXplIjoxMSwiRm9udE5hbWUiOiJDYWxpYnJpIiwiSXNCb2xkIjp0cnVlLCJJc0l0YWxpYyI6ZmFsc2UsIklzVW5kZXJsaW5lZCI6ZmFsc2UsIlBhcmVudFN0eWxlIjpudWxsfSwiQXV0b1NpemUiOjAsIkZvcmVncm91bmQiOnsiJGlkIjoiMTA4MCIsIkNvbG9yIjp7IiRpZCI6IjEwODE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TA4MiIsIlRvcCI6MC4wLCJMZWZ0IjowLjAsIlJpZ2h0IjowLjAsIkJvdHRvbSI6MC4wfSwiUGFkZGluZyI6eyIkaWQiOiIxMDgzIiwiVG9wIjowLjAsIkxlZnQiOjAuMCwiUmlnaHQiOjAuMCwiQm90dG9tIjowLjB9LCJCYWNrZ3JvdW5kIjp7IiRpZCI6IjEwODQiLCJDb2xvciI6eyIkaWQiOiIxMDg1IiwiQSI6MCwiUiI6MjU1LCJHIjoyNTUsIkIiOjI1NX19LCJJc1Zpc2libGUiOnRydWUsIldpZHRoIjowLjAsIkhlaWdodCI6MC4wLCJCb3JkZXJTdHlsZSI6eyIkaWQiOiIxMDg2IiwiTGluZUNvbG9yIjpudWxsLCJMaW5lV2VpZ2h0IjowLjAsIkxpbmVUeXBlIjowLCJQYXJlbnRTdHlsZSI6bnVsbH0sIlBhcmVudFN0eWxlIjpudWxsfSwiRGF0ZVN0eWxlIjp7IiRpZCI6IjEwODciLCJGb250U2V0dGluZ3MiOnsiJGlkIjoiMTA4OCIsIkZvbnRTaXplIjoxMCwiRm9udE5hbWUiOiJDYWxpYnJpIiwiSXNCb2xkIjpmYWxzZSwiSXNJdGFsaWMiOmZhbHNlLCJJc1VuZGVybGluZWQiOmZhbHNlLCJQYXJlbnRTdHlsZSI6bnVsbH0sIkF1dG9TaXplIjowLCJGb3JlZ3JvdW5kIjp7IiRpZCI6IjEwODkiLCJDb2xvciI6eyIkaWQiOiIxMDkw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EwOTEiLCJUb3AiOjAuMCwiTGVmdCI6MC4wLCJSaWdodCI6MC4wLCJCb3R0b20iOjAuMH0sIlBhZGRpbmciOnsiJGlkIjoiMTA5MiIsIlRvcCI6MC4wLCJMZWZ0IjowLjAsIlJpZ2h0IjowLjAsIkJvdHRvbSI6MC4wfSwiQmFja2dyb3VuZCI6eyIkaWQiOiIxMDkzIiwiQ29sb3IiOnsiJGlkIjoiMTA5NCIsIkEiOjAsIlIiOjI1NSwiRyI6MjU1LCJCIjoyNTV9fSwiSXNWaXNpYmxlIjp0cnVlLCJXaWR0aCI6MC4wLCJIZWlnaHQiOjAuMCwiQm9yZGVyU3R5bGUiOnsiJGlkIjoiMTA5NSIsIkxpbmVDb2xvciI6bnVsbCwiTGluZVdlaWdodCI6MC4wLCJMaW5lVHlwZSI6MCwiUGFyZW50U3R5bGUiOm51bGx9LCJQYXJlbnRTdHlsZSI6bnVsbH0sIkRhdGVGb3JtYXQiOnsiJGlkIjoiMTA5NiIsIkZvcm1hdFN0cmluZyI6Ik1NTSB5eX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Dk3IiwiRm9ybWF0IjowLCJJc1Zpc2libGUiOmZhbHNlLCJMYXN0S25vd25WaXNpYmlsaXR5U3RhdGUiOmZhbHNlfSwiSXNWaXNpYmxlIjp0cnVlLCJQYXJlbnRTdHlsZSI6bnVsbCwiX2V4cGxpY2l0bHlTZXQiOnsiJGlkIjoiMTA5OC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EZWZhdWx0U3dpbWxhbmVNb3RTdHlsZSI6eyIkaWQiOiIxMDk5IiwiU2hhcGUiOjEsIkNvbm5lY3Rvck1hcmdpbiI6eyIkaWQiOiIxMTAwIiwiVG9wIjowLjAsIkxlZnQiOjIuMCwiUmlnaHQiOjIuMCwiQm90dG9tIjowLjB9LCJDb25uZWN0b3JTdHlsZSI6eyIkaWQiOiIxMTAxIiwiTGluZUNvbG9yIjp7IiRpZCI6IjExMDIiLCIkdHlwZSI6Ik5MUkUuQ29tbW9uLkRvbS5Tb2xpZENvbG9yQnJ1c2gsIE5MUkUuQ29tbW9uIiwiQ29sb3IiOnsiJGlkIjoiMTEwMyIsIkEiOjEyNywiUiI6MTExLCJHIjo0OSwiQiI6MTUyfX0sIkxpbmVXZWlnaHQiOjEuMCwiTGluZVR5cGUiOjAsIlBhcmVudFN0eWxlIjpudWxsfSwiSXNCZWxvd1RpbWViYW5kIjp0cnVlLCJQb3NpdGlvbk9uVGFzayI6MSwiSGlkZURhdGUiOmZhbHNlLCJTaGFwZVNpemUiOjEsIlNwYWNpbmciOjIuMCwiUGFkZGluZyI6eyIkaWQiOiIxMTA0IiwiVG9wIjo3LjAsIkxlZnQiOjMuMCwiUmlnaHQiOjAuMCwiQm90dG9tIjoyLjB9LCJTaGFwZVN0eWxlIjp7IiRpZCI6IjExMDUiLCJNYXJnaW4iOnsiJGlkIjoiMTEwNiIsIlRvcCI6MC4wLCJMZWZ0IjowLjAsIlJpZ2h0IjowLjAsIkJvdHRvbSI6MC4wfSwiUGFkZGluZyI6eyIkaWQiOiIxMTA3IiwiVG9wIjowLjAsIkxlZnQiOjAuMCwiUmlnaHQiOjAuMCwiQm90dG9tIjowLjB9LCJCYWNrZ3JvdW5kIjp7IiRpZCI6IjExMDgiLCJDb2xvciI6eyIkaWQiOiIxMTA5IiwiQSI6MjU1LCJSIjoxMTEsIkciOjQ5LCJCIjoxNTJ9fSwiSXNWaXNpYmxlIjp0cnVlLCJXaWR0aCI6MTguMCwiSGVpZ2h0IjoyMC4wLCJCb3JkZXJTdHlsZSI6eyIkaWQiOiIxMTEwIiwiTGluZUNvbG9yIjp7IiRpZCI6IjExMTEiLCIkdHlwZSI6Ik5MUkUuQ29tbW9uLkRvbS5Tb2xpZENvbG9yQnJ1c2gsIE5MUkUuQ29tbW9uIiwiQ29sb3IiOnsiJGlkIjoiMTExMiIsIkEiOjI1NSwiUiI6MjM0LCJHIjoyMiwiQiI6MzB9fSwiTGluZVdlaWdodCI6MC4wLCJMaW5lVHlwZSI6MCwiUGFyZW50U3R5bGUiOm51bGx9LCJQYXJlbnRTdHlsZSI6bnVsbH0sIlRpdGxlU3R5bGUiOnsiJGlkIjoiMTExMyIsIkZvbnRTZXR0aW5ncyI6eyIkaWQiOiIxMTE0IiwiRm9udFNpemUiOjExLCJGb250TmFtZSI6IkNhbGlicmkiLCJJc0JvbGQiOnRydWUsIklzSXRhbGljIjpmYWxzZSwiSXNVbmRlcmxpbmVkIjpmYWxzZSwiUGFyZW50U3R5bGUiOm51bGx9LCJBdXRvU2l6ZSI6MCwiRm9yZWdyb3VuZCI6eyIkaWQiOiIxMTE1IiwiQ29sb3IiOnsiJGlkIjoiMTExNi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MTE3IiwiVG9wIjowLjAsIkxlZnQiOjAuMCwiUmlnaHQiOjAuMCwiQm90dG9tIjowLjB9LCJQYWRkaW5nIjp7IiRpZCI6IjExMTgiLCJUb3AiOjAuMCwiTGVmdCI6MC4wLCJSaWdodCI6MC4wLCJCb3R0b20iOjAuMH0sIkJhY2tncm91bmQiOnsiJGlkIjoiMTExOSIsIkNvbG9yIjp7IiRpZCI6IjExMjAiLCJBIjowLCJSIjoyNTUsIkciOjI1NSwiQiI6MjU1fX0sIklzVmlzaWJsZSI6dHJ1ZSwiV2lkdGgiOjAuMCwiSGVpZ2h0IjowLjAsIkJvcmRlclN0eWxlIjp7IiRpZCI6IjExMjEiLCJMaW5lQ29sb3IiOm51bGwsIkxpbmVXZWlnaHQiOjAuMCwiTGluZVR5cGUiOjAsIlBhcmVudFN0eWxlIjpudWxsfSwiUGFyZW50U3R5bGUiOm51bGx9LCJEYXRlU3R5bGUiOnsiJGlkIjoiMTEyMiIsIkZvbnRTZXR0aW5ncyI6eyIkaWQiOiIxMTIzIiwiRm9udFNpemUiOjEwLCJGb250TmFtZSI6IkNhbGlicmkiLCJJc0JvbGQiOmZhbHNlLCJJc0l0YWxpYyI6ZmFsc2UsIklzVW5kZXJsaW5lZCI6ZmFsc2UsIlBhcmVudFN0eWxlIjpudWxsfSwiQXV0b1NpemUiOjAsIkZvcmVncm91bmQiOnsiJGlkIjoiMTEyNCIsIkNvbG9yIjp7IiRpZCI6IjExMjU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ExMjYiLCJUb3AiOjAuMCwiTGVmdCI6MC4wLCJSaWdodCI6MC4wLCJCb3R0b20iOjAuMH0sIlBhZGRpbmciOnsiJGlkIjoiMTEyNyIsIlRvcCI6MC4wLCJMZWZ0IjowLjAsIlJpZ2h0IjowLjAsIkJvdHRvbSI6MC4wfSwiQmFja2dyb3VuZCI6eyIkaWQiOiIxMTI4IiwiQ29sb3IiOnsiJGlkIjoiMTEyOSIsIkEiOjAsIlIiOjI1NSwiRyI6MjU1LCJCIjoyNTV9fSwiSXNWaXNpYmxlIjp0cnVlLCJXaWR0aCI6MC4wLCJIZWlnaHQiOjAuMCwiQm9yZGVyU3R5bGUiOnsiJGlkIjoiMTEzMCIsIkxpbmVDb2xvciI6bnVsbCwiTGluZVdlaWdodCI6MC4wLCJMaW5lVHlwZSI6MCwiUGFyZW50U3R5bGUiOm51bGx9LCJQYXJlbnRTdHlsZSI6bnVsbH0sIkRhdGVGb3JtYXQiOnsiJGlkIjoiMTEzMSIsIkZvcm1hdFN0cmluZyI6Ik1NTSBkIFwiJ1wieXkiLCJTZXBhcmF0b3IiOiIvIiwiVXNlSW50ZXJuYXRpb25hbERhdGVGb3JtYXQiOmZhbHNlLCJEYXRlSXNWaXNpYmxlIjp0cnVlLCJUaW1lSXNWaXNpYmxlIjpmYWxzZSwiSG91ckRpZ2l0cyI6MSwiQW1QbURlc2lnbmF0b3IiOjIsIlRyaW0wME1pbnV0ZXMiOmZhbHNlLCJMYXN0S25vd25WaXNpYmlsaXR5U3RhdGUiOnsiJGlkIjoiMTEzMiIsIkRhdGVQYXJ0SXNWaXNpYmxlIjp0cnVlLCJUaW1lUGFydElzVmlzaWJsZSI6ZmFsc2V9fSwiV2Vla051bWJlcmluZyI6eyIkaWQiOiIxMTMzIiwiRm9ybWF0IjowLCJJc1Zpc2libGUiOmZhbHNlLCJMYXN0S25vd25WaXNpYmlsaXR5U3RhdGUiOmZhbHNlfSwiSXNWaXNpYmxlIjp0cnVlLCJQYXJlbnRTdHlsZSI6bnVsbH0sIkRlZmF1bHRTd2ltbGFuZU1pbGVzdG9uZVN0eWxlIjp7IiRpZCI6IjExMzQiLCJUaXRsZVBvc2l0aW9uIjoiUmlnaHQiLCJEYXRlUG9zaXRpb24iOiJMZWZ0IiwiU2hhcGVUeXBlIjoxLCJTaGFwZVNpemUiOjEsIlNwYWNpbmciOjUsIlNoYXBlU3R5bGUiOnsiJGlkIjoiMTEzNSIsIk1hcmdpbiI6eyIkaWQiOiIxMTM2IiwiVG9wIjowLjAsIkxlZnQiOjAuMCwiUmlnaHQiOjAuMCwiQm90dG9tIjowLjB9LCJQYWRkaW5nIjp7IiRpZCI6IjExMzciLCJUb3AiOjAuMCwiTGVmdCI6MC4wLCJSaWdodCI6MC4wLCJCb3R0b20iOjAuMH0sIkJhY2tncm91bmQiOnsiJGlkIjoiMTEzOCIsIkNvbG9yIjp7IiRpZCI6IjExMzkiLCJBIjoyNTUsIlIiOjExNSwiRyI6MTE1LCJCIjoxMTV9fSwiSXNWaXNpYmxlIjp0cnVlLCJXaWR0aCI6MTguMCwiSGVpZ2h0IjoyMC4wLCJCb3JkZXJTdHlsZSI6eyIkaWQiOiIxMTQwIiwiTGluZUNvbG9yIjp7IiRpZCI6IjExNDEiLCIkdHlwZSI6Ik5MUkUuQ29tbW9uLkRvbS5Tb2xpZENvbG9yQnJ1c2gsIE5MUkUuQ29tbW9uIiwiQ29sb3IiOnsiJGlkIjoiMTE0MiIsIkEiOjI1NSwiUiI6MjM0LCJHIjoyMiwiQiI6MzB9fSwiTGluZVdlaWdodCI6MC4wLCJMaW5lVHlwZSI6MCwiUGFyZW50U3R5bGUiOm51bGx9LCJQYXJlbnRTdHlsZSI6bnVsbH0sIlRpdGxlU3R5bGUiOnsiJGlkIjoiMTE0MyIsIkZvbnRTZXR0aW5ncyI6eyIkaWQiOiIxMTQ0IiwiRm9udFNpemUiOjExLCJGb250TmFtZSI6IkNhbGlicmkiLCJJc0JvbGQiOnRydWUsIklzSXRhbGljIjpmYWxzZSwiSXNVbmRlcmxpbmVkIjpmYWxzZSwiUGFyZW50U3R5bGUiOm51bGx9LCJBdXRvU2l6ZSI6MCwiRm9yZWdyb3VuZCI6eyIkaWQiOiIxMTQ1IiwiQ29sb3IiOnsiJGlkIjoiMTE0Ni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MTQ3IiwiVG9wIjowLjAsIkxlZnQiOjAuMCwiUmlnaHQiOjAuMCwiQm90dG9tIjowLjB9LCJQYWRkaW5nIjp7IiRpZCI6IjExNDgiLCJUb3AiOjAuMCwiTGVmdCI6MC4wLCJSaWdodCI6MC4wLCJCb3R0b20iOjAuMH0sIkJhY2tncm91bmQiOnsiJGlkIjoiMTE0OSIsIkNvbG9yIjp7IiRpZCI6IjExNTAiLCJBIjo4OSwiUiI6MCwiRyI6MCwiQiI6MH19LCJJc1Zpc2libGUiOnRydWUsIldpZHRoIjowLjAsIkhlaWdodCI6MC4wLCJCb3JkZXJTdHlsZSI6eyIkaWQiOiIxMTUxIiwiTGluZUNvbG9yIjpudWxsLCJMaW5lV2VpZ2h0IjowLjAsIkxpbmVUeXBlIjowLCJQYXJlbnRTdHlsZSI6bnVsbH0sIlBhcmVudFN0eWxlIjpudWxsfSwiRGF0ZVN0eWxlIjp7IiRpZCI6IjExNTIiLCJGb250U2V0dGluZ3MiOnsiJGlkIjoiMTE1MyIsIkZvbnRTaXplIjoxMCwiRm9udE5hbWUiOiJDYWxpYnJpIiwiSXNCb2xkIjpmYWxzZSwiSXNJdGFsaWMiOmZhbHNlLCJJc1VuZGVybGluZWQiOmZhbHNlLCJQYXJlbnRTdHlsZSI6bnVsbH0sIkF1dG9TaXplIjowLCJGb3JlZ3JvdW5kIjp7IiRpZCI6IjExNTQiLCJDb2xvciI6eyIkaWQiOiIxMTU1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MTU2IiwiVG9wIjowLjAsIkxlZnQiOjAuMCwiUmlnaHQiOjAuMCwiQm90dG9tIjowLjB9LCJQYWRkaW5nIjp7IiRpZCI6IjExNTciLCJUb3AiOjAuMCwiTGVmdCI6MC4wLCJSaWdodCI6MC4wLCJCb3R0b20iOjAuMH0sIkJhY2tncm91bmQiOnsiJGlkIjoiMTE1OCIsIkNvbG9yIjp7IiRpZCI6IjExNTkiLCJBIjo4OSwiUiI6MCwiRyI6MCwiQiI6MH19LCJJc1Zpc2libGUiOnRydWUsIldpZHRoIjowLjAsIkhlaWdodCI6MC4wLCJCb3JkZXJTdHlsZSI6eyIkaWQiOiIxMTYwIiwiTGluZUNvbG9yIjpudWxsLCJMaW5lV2VpZ2h0IjowLjAsIkxpbmVUeXBlIjowLCJQYXJlbnRTdHlsZSI6bnVsbH0sIlBhcmVudFN0eWxlIjpudWxsfSwiRGF0ZUZvcm1hdCI6eyIkaWQiOiIxMTYxIiwiRm9ybWF0U3RyaW5nIjoiTU1NIGQgXCInXCJ5eSIsIlNlcGFyYXRvciI6Ii8iLCJVc2VJbnRlcm5hdGlvbmFsRGF0ZUZvcm1hdCI6ZmFsc2UsIkRhdGVJc1Zpc2libGUiOnRydWUsIlRpbWVJc1Zpc2libGUiOmZhbHNlLCJIb3VyRGlnaXRzIjoxLCJBbVBtRGVzaWduYXRvciI6MiwiVHJpbTAwTWludXRlcyI6ZmFsc2UsIkxhc3RLbm93blZpc2liaWxpdHlTdGF0ZSI6eyIkaWQiOiIxMTYyIiwiRGF0ZVBhcnRJc1Zpc2libGUiOnRydWUsIlRpbWVQYXJ0SXNWaXNpYmxlIjpmYWxzZX19LCJXZWVrTnVtYmVyaW5nIjp7IiRpZCI6IjExNjMiLCJGb3JtYXQiOjAsIklzVmlzaWJsZSI6ZmFsc2UsIkxhc3RLbm93blZpc2liaWxpdHlTdGF0ZSI6ZmFsc2V9LCJJc1Zpc2libGUiOnRydWUsIlBhcmVudFN0eWxlIjpudWxsfSwiRGVmYXVsdFN3aW1sYW5lQWN0aXZpdHlTdHlsZSI6eyIkaWQiOiIxMTY0IiwiSGVhZGVyU3R5bGUiOnsiJGlkIjoiMTE2NSIsIlRleHRTdHlsZSI6eyIkaWQiOiIxMTY2IiwiRm9udFNldHRpbmdzIjp7IiRpZCI6IjExNjciLCJGb250U2l6ZSI6MTEsIkZvbnROYW1lIjoiQ2FsaWJyaSIsIklzQm9sZCI6ZmFsc2UsIklzSXRhbGljIjpmYWxzZSwiSXNVbmRlcmxpbmVkIjpmYWxzZSwiUGFyZW50U3R5bGUiOm51bGx9LCJBdXRvU2l6ZSI6MiwiRm9yZWdyb3VuZCI6eyIkaWQiOiIxMTY4IiwiQ29sb3IiOnsiJGlkIjoiMTE2OSIsIkEiOjI1NSwiUiI6MCwiRyI6MCwiQiI6MH19LCJNYXhXaWR0aCI6MC4wLCJNYXhIZWlnaHQiOiJJbmZpbml0eSIsIlNtYXJ0Rm9yZWdyb3VuZElzQWN0aXZlIjpmYWxzZSwiSG9yaXpvbnRhbEFsaWdubWVudCI6MCwiVmVydGljYWxBbGlnbm1lbnQiOjAsIlNtYXJ0Rm9yZWdyb3VuZCI6bnVsbCwiQmFja2dyb3VuZEZpbGxUeXBlIjowLCJNYXJnaW4iOnsiJGlkIjoiMTE3MCIsIlRvcCI6MC4wLCJMZWZ0IjowLjAsIlJpZ2h0IjowLjAsIkJvdHRvbSI6MC4wfSwiUGFkZGluZyI6eyIkaWQiOiIxMTcxIiwiVG9wIjowLjAsIkxlZnQiOjAuMCwiUmlnaHQiOjAuMCwiQm90dG9tIjowLjB9LCJCYWNrZ3JvdW5kIjp7IiRpZCI6IjExNzIiLCJDb2xvciI6eyIkaWQiOiIxMTczIiwiQSI6MCwiUiI6MjU1LCJHIjoyNTUsIkIiOjI1NX19LCJJc1Zpc2libGUiOnRydWUsIldpZHRoIjowLjAsIkhlaWdodCI6MC4wLCJCb3JkZXJTdHlsZSI6bnVsbCwiUGFyZW50U3R5bGUiOm51bGx9LCJSZWN0YW5nbGVTdHlsZSI6eyIkaWQiOiIxMTc0IiwiTWFyZ2luIjp7IiRpZCI6IjExNzUiLCJUb3AiOjAuMCwiTGVmdCI6MC4wLCJSaWdodCI6MC4wLCJCb3R0b20iOjAuMH0sIlBhZGRpbmciOnsiJGlkIjoiMTE3NiIsIlRvcCI6MC4wLCJMZWZ0IjowLjAsIlJpZ2h0IjowLjAsIkJvdHRvbSI6MC4wfSwiQmFja2dyb3VuZCI6eyIkaWQiOiIxMTc3IiwiQ29sb3IiOnsiJGlkIjoiMTE3OCIsIkEiOjYzLCJSIjoxMTUsIkciOjExNSwiQiI6MTE1fX0sIklzVmlzaWJsZSI6dHJ1ZSwiV2lkdGgiOjAuMCwiSGVpZ2h0IjowLjAsIkJvcmRlclN0eWxlIjp7IiRpZCI6IjExNzkiLCJMaW5lQ29sb3IiOnsiJGlkIjoiMTE4MCIsIiR0eXBlIjoiTkxSRS5Db21tb24uRG9tLlNvbGlkQ29sb3JCcnVzaCwgTkxSRS5Db21tb24iLCJDb2xvciI6eyIkaWQiOiIxMTgxIiwiQSI6MjU1LCJSIjoyNTUsIkciOjAsIkIiOjB9fSwiTGluZVdlaWdodCI6MC4wLCJMaW5lVHlwZSI6MCwiUGFyZW50U3R5bGUiOm51bGx9LCJQYXJlbnRTdHlsZSI6bnVsbH0sIk1hcmdpbiI6eyIkaWQiOiIxMTgyIiwiVG9wIjowLjAsIkxlZnQiOjAuMCwiUmlnaHQiOjAuMCwiQm90dG9tIjowLjB9LCJQYWRkaW5nIjp7IiRpZCI6IjExODMiLCJUb3AiOjAuMCwiTGVmdCI6MC4wLCJSaWdodCI6MC4wLCJCb3R0b20iOjAuMH0sIkJhY2tncm91bmQiOm51bGwsIklzVmlzaWJsZSI6dHJ1ZSwiV2lkdGgiOjAuMCwiSGVpZ2h0IjowLjAsIkJvcmRlclN0eWxlIjpudWxsLCJQYXJlbnRTdHlsZSI6bnVsbH0sIkJhY2tncm91bmRTdHlsZSI6eyIkaWQiOiIxMTg0IiwiTWFyZ2luIjp7IiRpZCI6IjExODUiLCJUb3AiOjAuMCwiTGVmdCI6MC4wLCJSaWdodCI6MC4wLCJCb3R0b20iOjAuMH0sIlBhZGRpbmciOnsiJGlkIjoiMTE4NiIsIlRvcCI6MC4wLCJMZWZ0IjowLjAsIlJpZ2h0IjowLjAsIkJvdHRvbSI6MC4wfSwiQmFja2dyb3VuZCI6eyIkaWQiOiIxMTg3IiwiQ29sb3IiOnsiJGlkIjoiMTE4OCIsIkEiOjUxLCJSIjoxNjUsIkciOjE2NSwiQiI6MTY1fX0sIklzVmlzaWJsZSI6dHJ1ZSwiV2lkdGgiOjAuMCwiSGVpZ2h0IjowLjAsIkJvcmRlclN0eWxlIjp7IiRpZCI6IjExODkiLCJMaW5lQ29sb3IiOnsiJGlkIjoiMTE5MCIsIiR0eXBlIjoiTkxSRS5Db21tb24uRG9tLlNvbGlkQ29sb3JCcnVzaCwgTkxSRS5Db21tb24iLCJDb2xvciI6eyIkaWQiOiIxMTkxIiwiQSI6MjU1LCJSIjoyMzQsIkciOjIyLCJCIjozMH19LCJMaW5lV2VpZ2h0IjowLjAsIkxpbmVUeXBlIjowLCJQYXJlbnRTdHlsZSI6bnVsbH0sIlBhcmVudFN0eWxlIjpudWxsfSwiTWFyZ2luIjp7IiRpZCI6IjExOTIiLCJUb3AiOjAuMCwiTGVmdCI6MC4wLCJSaWdodCI6MC4wLCJCb3R0b20iOjAuMH0sIlBhZGRpbmciOnsiJGlkIjoiMTE5MyIsIlRvcCI6MC4wLCJMZWZ0IjowLjAsIlJpZ2h0IjowLjAsIkJvdHRvbSI6MC4wfSwiSXNWaXNpYmxlIjp0cnVlLCJXaWR0aCI6MC4wLCJIZWlnaHQiOjAuMCwiQm9yZGVyU3R5bGUiOnsiJGlkIjoiMTE5NCIsIkxpbmVDb2xvciI6bnVsbCwiTGluZVdlaWdodCI6MC4wLCJMaW5lVHlwZSI6MCwiUGFyZW50U3R5bGUiOm51bGx9LCJQYXJlbnRTdHlsZSI6bnVsbH0sIk1hcmdpbiI6eyIkaWQiOiIxMTk1IiwiVG9wIjowLjAsIkxlZnQiOjAuMCwiUmlnaHQiOjAuMCwiQm90dG9tIjowLjB9LCJQYWRkaW5nIjp7IiRpZCI6IjExOTYiLCJUb3AiOjAuMCwiTGVmdCI6MC4wLCJSaWdodCI6MC4wLCJCb3R0b20iOjAuMH0sIklzVmlzaWJsZSI6dHJ1ZSwiV2lkdGgiOjAuMCwiSGVpZ2h0IjowLjAsIkJvcmRlclN0eWxlIjp7IiRpZCI6IjExOTciLCJMaW5lQ29sb3IiOm51bGwsIkxpbmVXZWlnaHQiOjAuMCwiTGluZVR5cGUiOjAsIlBhcmVudFN0eWxlIjpudWxsfSwiUGFyZW50U3R5bGUiOm51bGx9fV0sIkN1bHR1cmVJbmZvTmFtZSI6ImVuLVVTIiwiU3R5bGVOYW1lIjpudWxsLCJWZXJzaW9uIjp7IiRpZCI6IjExOTgiLCJWZXJzaW9uIjoiNC4xLjAiLCJPcmlnaW5hbEFzc2VtYmx5VmVyc2lvbiI6IjQuMDIuMDAuMDAiLCJFZGl0aW9uIjoiUHJvIiwiTGFzdFNhdmVkRWRpdGlvbiI6NCwiSXNQbHVzRWRpdGlvbiI6dHJ1ZSwiSXNQcm9FZGl0aW9uIjp0cnVlfSwiRWZmZWN0IjowLCJTdHlsZSI6eyIkaWQiOiIxMTk5IiwiRGVmYXVsdERlcGVuZGVuY3lTdHlsZSI6eyIkaWQiOiIxMjAwIiwiTGluZVN0eWxlIjp7IiRpZCI6IjEyMDEiLCJMaW5lQ29sb3IiOnsiJGlkIjoiMTIwMiIsIiR0eXBlIjoiTkxSRS5Db21tb24uRG9tLlNvbGlkQ29sb3JCcnVzaCwgTkxSRS5Db21tb24iLCJDb2xvciI6eyIkaWQiOiIxMjAzIiwiQSI6MjU1LCJSIjowLCJHIjowLCJCIjowfX0sIkxpbmVXZWlnaHQiOjEuMCwiTGluZVR5cGUiOjAsIlBhcmVudFN0eWxlIjpudWxsfSwiRW5kQXJyb3doZWFkTGluZVN0eWxlIjp7IiRpZCI6IjEyMDQiLCJLaW5kIjoxLCJXaWR0aCI6MSwiTGVuZ3RoIjowLCJQYXJlbnRTdHlsZSI6bnVsbH0sIkJyaW5nVG9Gcm9udCI6dHJ1ZSwiRWxib3dSYWRpdXMiOjAuMCwiTWFyZ2luIjp7IiRpZCI6IjEyMDUiLCJUb3AiOjAuMCwiTGVmdCI6MC4wLCJSaWdodCI6MC4wLCJCb3R0b20iOjAuMH0sIlBhZGRpbmciOnsiJGlkIjoiMTIwNiIsIlRvcCI6MC4wLCJMZWZ0IjowLjAsIlJpZ2h0IjowLjAsIkJvdHRvbSI6MC4wfSwiQmFja2dyb3VuZCI6bnVsbCwiSXNWaXNpYmxlIjp0cnVlLCJXaWR0aCI6MC4wLCJIZWlnaHQiOjAuMCwiQm9yZGVyU3R5bGUiOm51bGwsIlBhcmVudFN0eWxlIjpudWxsfSwiQ3JpdGljYWxQYXRoU3R5bGUiOnsiJGlkIjoiMTIwNyIsIkNyaXRpY2FsUGF0aFN0eWxlT3B0aW9ucyI6MTQsIkxpbmVTdHlsZSI6eyIkaWQiOiIxMjA4IiwiTGluZUNvbG9yIjp7IiRpZCI6IjEyMDkiLCIkdHlwZSI6Ik5MUkUuQ29tbW9uLkRvbS5Tb2xpZENvbG9yQnJ1c2gsIE5MUkUuQ29tbW9uIiwiQ29sb3IiOnsiJGlkIjoiMTIxMCIsIkEiOjI1NSwiUiI6MjIyLCJHIjo1MCwiQiI6NTB9fSwiTGluZVdlaWdodCI6MS4wLCJMaW5lVHlwZSI6MCwiUGFyZW50U3R5bGUiOm51bGx9LCJUaXRsZUZvcmVncm91bmQiOnsiJGlkIjoiMTIxMSIsIkNvbG9yIjp7IiRpZCI6IjEyMTIiLCJBIjoyNTUsIlIiOjE3NiwiRyI6MTksIkIiOjI1fX0sIlNoYXBlc0JhY2tncm91bmQiOnsiJGlkIjoiMTIxMyIsIkNvbG9yIjp7IiRpZCI6IjEyMTQiLCJBIjoyNTUsIlIiOjI1MywiRyI6MjAzLCJCIjoyMDh9fSwiU2hhcGVzQm9yZGVyU3R5bGUiOnsiJGlkIjoiMTIxNSIsIkxpbmVDb2xvciI6eyIkaWQiOiIxMjE2IiwiJHR5cGUiOiJOTFJFLkNvbW1vbi5Eb20uU29saWRDb2xvckJydXNoLCBOTFJFLkNvbW1vbiIsIkNvbG9yIjp7IiRpZCI6IjEyMTciLCJBIjoyNTUsIlIiOjIyMiwiRyI6NTAsIkIiOjUwfX0sIkxpbmVXZWlnaHQiOjEuNSwiTGluZVR5cGUiOjAsIlBhcmVudFN0eWxlIjpudWxsfSwiTWFyZ2luIjp7IiRpZCI6IjEyMTgiLCJUb3AiOjAuMCwiTGVmdCI6MC4wLCJSaWdodCI6MC4wLCJCb3R0b20iOjAuMH0sIlBhZGRpbmciOnsiJGlkIjoiMTIxOSIsIlRvcCI6MC4wLCJMZWZ0IjowLjAsIlJpZ2h0IjowLjAsIkJvdHRvbSI6MC4wfSwiQmFja2dyb3VuZCI6bnVsbCwiSXNWaXNpYmxlIjpmYWxzZSwiV2lkdGgiOjAuMCwiSGVpZ2h0IjowLjAsIkJvcmRlclN0eWxlIjpudWxsLCJQYXJlbnRTdHlsZSI6bnVsbH0sIlBhbmVsc1NwYWNpbmdEZWZpbml0aW9uIjp7IiRpZCI6IjEyMjAiLCJTcGFjaW5nQWJvdmVUaW1lYmFuZCI6MTYsIlNwYWNpbmdCZWxvd1RpbWViYW5kIjoxNiwiU3BhY2luZ0Fib3ZlQmV0d2VlblN3aW1sYW5lc0FuZFRhc2tzIjoxNiwiU3BhY2luZ0JlbG93QmV0d2VlblN3aW1sYW5lc0FuZFRhc2tzIjoxNn0sIlRpbWViYW5kU3R5bGUiOnsiJGlkIjoiMTIyMSIsIlNjYWxlTWFya2luZyI6MCwiU2hhcGUiOjMsIlNoYXBlU3R5bGUiOnsiJGlkIjoiMTIyMiIsIk1hcmdpbiI6eyIkaWQiOiIxMjIzIiwiVG9wIjowLjAsIkxlZnQiOjEwLjAsIlJpZ2h0IjoxMC4wLCJCb3R0b20iOjAuMH0sIlBhZGRpbmciOnsiJGlkIjoiMTIyNCIsIlRvcCI6My4wLCJMZWZ0IjowLjAsIlJpZ2h0IjowLjAsIkJvdHRvbSI6My4wfSwiQmFja2dyb3VuZCI6eyIkaWQiOiIxMjI1IiwiQ29sb3IiOnsiJGlkIjoiMTIyNiIsIkEiOjI1NSwiUiI6MCwiRyI6NDgsIkIiOjQ4fX0sIklzVmlzaWJsZSI6dHJ1ZSwiV2lkdGgiOjAuMCwiSGVpZ2h0IjoxNC4zOTk5OTk2MTg1MzAyNzMsIkJvcmRlclN0eWxlIjp7IiRpZCI6IjEyMjciLCJMaW5lQ29sb3IiOnsiJGlkIjoiMTIyOCIsIiR0eXBlIjoiTkxSRS5Db21tb24uRG9tLlNvbGlkQ29sb3JCcnVzaCwgTkxSRS5Db21tb24iLCJDb2xvciI6eyIkaWQiOiIxMjI5IiwiQSI6MjU1LCJSIjoyNTUsIkciOjAsIkIiOjB9fSwiTGluZVdlaWdodCI6MC4wLCJMaW5lVHlwZSI6MCwiUGFyZW50U3R5bGUiOm51bGx9LCJQYXJlbnRTdHlsZSI6bnVsbH0sIk1pZGRsZVRpZXJTaGFwZVN0eWxlIjp7IiRpZCI6IjEyMzAiLCJNYXJnaW4iOnsiJHJlZiI6IjEyMjMifSwiUGFkZGluZyI6eyIkcmVmIjoiMTIyNCJ9LCJCYWNrZ3JvdW5kIjp7IiRpZCI6IjEyMzEiLCJDb2xvciI6eyIkaWQiOiIxMjMyIiwiQSI6MjU1LCJSIjowLCJHIjo0OCwiQiI6NDh9fSwiSXNWaXNpYmxlIjp0cnVlLCJXaWR0aCI6MC4wLCJIZWlnaHQiOjE0LjM5OTk5OTYxODUzMDI3MywiQm9yZGVyU3R5bGUiOnsiJGlkIjoiMTIzMyIsIkxpbmVDb2xvciI6bnVsbCwiTGluZVdlaWdodCI6MC4wLCJMaW5lVHlwZSI6MCwiUGFyZW50U3R5bGUiOm51bGx9LCJQYXJlbnRTdHlsZSI6bnVsbH0sIkJvdHRvbVRpZXJTaGFwZVN0eWxlIjp7IiRpZCI6IjEyMzQiLCJNYXJnaW4iOnsiJHJlZiI6IjEyMjMifSwiUGFkZGluZyI6eyIkcmVmIjoiMTIyNCJ9LCJCYWNrZ3JvdW5kIjp7IiRpZCI6IjEyMzUiLCJDb2xvciI6eyIkaWQiOiIxMjM2IiwiQSI6MjU1LCJSIjo2OCwiRyI6ODQsIkIiOjEwNn19LCJJc1Zpc2libGUiOnRydWUsIldpZHRoIjowLjAsIkhlaWdodCI6MTQuMzk5OTk5NjE4NTMwMjczLCJCb3JkZXJTdHlsZSI6eyIkaWQiOiIxMjM3IiwiTGluZUNvbG9yIjpudWxsLCJMaW5lV2VpZ2h0IjowLjAsIkxpbmVUeXBlIjowLCJQYXJlbnRTdHlsZSI6bnVsbH0sIlBhcmVudFN0eWxlIjpudWxsfSwiUmlnaHRFbmRDYXBzU3R5bGUiOnsiJGlkIjoiMTIzOCIsIkZvbnRTZXR0aW5ncyI6eyIkaWQiOiIxMjM5IiwiRm9udFNpemUiOjE4LCJGb250TmFtZSI6IkNhbGlicmkiLCJJc0JvbGQiOnRydWUsIklzSXRhbGljIjpmYWxzZSwiSXNVbmRlcmxpbmVkIjpmYWxzZSwiUGFyZW50U3R5bGUiOm51bGx9LCJBdXRvU2l6ZSI6MCwiRm9yZWdyb3VuZCI6eyIkaWQiOiIxMjQwIiwiQ29sb3IiOnsiJGlkIjoiMTI0MSIsIkEiOjI1NSwiUiI6NjgsIkciOjg0LCJCIjoxMDZ9fSwiTWF4V2lkdGgiOiJJbmZpbml0eSIsIk1heEhlaWdodCI6IkluZmluaXR5IiwiU21hcnRGb3JlZ3JvdW5kSXNBY3RpdmUiOmZhbHNlLCJIb3Jpem9udGFsQWxpZ25tZW50IjowLCJWZXJ0aWNhbEFsaWdubWVudCI6MCwiU21hcnRGb3JlZ3JvdW5kIjpudWxsLCJCYWNrZ3JvdW5kRmlsbFR5cGUiOjAsIk1hcmdpbiI6eyIkaWQiOiIxMjQyIiwiVG9wIjowLjAsIkxlZnQiOjAuMCwiUmlnaHQiOjIwLjAsIkJvdHRvbSI6MC4wfSwiUGFkZGluZyI6eyIkaWQiOiIxMjQzIiwiVG9wIjowLjAsIkxlZnQiOjAuMCwiUmlnaHQiOjAuMCwiQm90dG9tIjowLjB9LCJCYWNrZ3JvdW5kIjp7IiRpZCI6IjEyNDQiLCJDb2xvciI6eyIkaWQiOiIxMjQ1IiwiQSI6ODksIlIiOjAsIkciOjAsIkIiOjB9fSwiSXNWaXNpYmxlIjpmYWxzZSwiV2lkdGgiOjAuMCwiSGVpZ2h0IjowLjAsIkJvcmRlclN0eWxlIjpudWxsLCJQYXJlbnRTdHlsZSI6bnVsbH0sIkxlZnRFbmRDYXBzU3R5bGUiOnsiJGlkIjoiMTI0NiIsIkZvbnRTZXR0aW5ncyI6eyIkaWQiOiIxMjQ3IiwiRm9udFNpemUiOjE4LCJGb250TmFtZSI6IkNhbGlicmkiLCJJc0JvbGQiOnRydWUsIklzSXRhbGljIjpmYWxzZSwiSXNVbmRlcmxpbmVkIjpmYWxzZSwiUGFyZW50U3R5bGUiOm51bGx9LCJBdXRvU2l6ZSI6MCwiRm9yZWdyb3VuZCI6eyIkaWQiOiIxMjQ4IiwiQ29sb3IiOnsiJGlkIjoiMTI0OSIsIkEiOjI1NSwiUiI6NjgsIkciOjg0LCJCIjoxMDZ9fSwiTWF4V2lkdGgiOiJJbmZpbml0eSIsIk1heEhlaWdodCI6IkluZmluaXR5IiwiU21hcnRGb3JlZ3JvdW5kSXNBY3RpdmUiOmZhbHNlLCJIb3Jpem9udGFsQWxpZ25tZW50IjowLCJWZXJ0aWNhbEFsaWdubWVudCI6MCwiU21hcnRGb3JlZ3JvdW5kIjpudWxsLCJCYWNrZ3JvdW5kRmlsbFR5cGUiOjAsIk1hcmdpbiI6eyIkaWQiOiIxMjUwIiwiVG9wIjowLjAsIkxlZnQiOjQ0LjUwNjY2NjY2NjY2NjY2MSwiUmlnaHQiOjAuMCwiQm90dG9tIjowLjB9LCJQYWRkaW5nIjp7IiRpZCI6IjEyNTEiLCJUb3AiOjAuMCwiTGVmdCI6MC4wLCJSaWdodCI6MC4wLCJCb3R0b20iOjAuMH0sIkJhY2tncm91bmQiOnsiJGlkIjoiMTI1MiIsIkNvbG9yIjp7IiRyZWYiOiIxMjQ1In19LCJJc1Zpc2libGUiOmZhbHNlLCJXaWR0aCI6MC4wLCJIZWlnaHQiOjAuMCwiQm9yZGVyU3R5bGUiOm51bGwsIlBhcmVudFN0eWxlIjpudWxsfSwiVG9kYXlUZXh0U3R5bGUiOnsiJGlkIjoiMTI1MyIsIkZvbnRTZXR0aW5ncyI6eyIkaWQiOiIxMjU0IiwiRm9udFNpemUiOjgsIkZvbnROYW1lIjoiQ2FsaWJyaSIsIklzQm9sZCI6ZmFsc2UsIklzSXRhbGljIjpmYWxzZSwiSXNVbmRlcmxpbmVkIjpmYWxzZSwiUGFyZW50U3R5bGUiOm51bGx9LCJBdXRvU2l6ZSI6MCwiRm9yZWdyb3VuZCI6eyIkaWQiOiIxMjU1IiwiQ29sb3IiOnsiJGlkIjoiMTI1Ni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xMjU3IiwiVG9wIjowLjAsIkxlZnQiOjAuMCwiUmlnaHQiOjAuMCwiQm90dG9tIjowLjB9LCJQYWRkaW5nIjp7IiRpZCI6IjEyNTgiLCJUb3AiOjAuMCwiTGVmdCI6MC4wLCJSaWdodCI6MC4wLCJCb3R0b20iOjAuMH0sIkJhY2tncm91bmQiOnsiJGlkIjoiMTI1OSIsIkNvbG9yIjp7IiRyZWYiOiIxMjQ1In19LCJJc1Zpc2libGUiOnRydWUsIldpZHRoIjowLjAsIkhlaWdodCI6MC4wLCJCb3JkZXJTdHlsZSI6bnVsbCwiUGFyZW50U3R5bGUiOm51bGx9LCJUb2RheU1hcmtlclN0eWxlIjp7IiRpZCI6IjEyNjAiLCJNYXJnaW4iOnsiJGlkIjoiMTI2MSIsIlRvcCI6MC4wLCJMZWZ0IjowLjAsIlJpZ2h0IjowLjAsIkJvdHRvbSI6MC4wfSwiUGFkZGluZyI6eyIkaWQiOiIxMjYyIiwiVG9wIjowLjAsIkxlZnQiOjAuMCwiUmlnaHQiOjAuMCwiQm90dG9tIjowLjB9LCJCYWNrZ3JvdW5kIjp7IiRpZCI6IjEyNjMiLCJDb2xvciI6eyIkaWQiOiIxMjY0IiwiQSI6MjU1LCJSIjoyNTUsIkciOjAsIkIiOjB9fSwiSXNWaXNpYmxlIjp0cnVlLCJXaWR0aCI6MC4wLCJIZWlnaHQiOjAuMCwiQm9yZGVyU3R5bGUiOm51bGwsIlBhcmVudFN0eWxlIjpudWxsfSwiU2NhbGVTdHlsZSI6eyIkaWQiOiIxMjY1IiwiU2hhcGUiOjAsIlNob3dTZWdtZW50U2VwYXJhdG9ycyI6dHJ1ZSwiU2VnbWVudFNlcGFyYXRvck9wYWNpdHkiOjMwLCJIYXNCZWVuVmlzaWJsZUJlZm9yZSI6dHJ1ZSwiRm9udFNldHRpbmdzIjp7IiRpZCI6IjEyNjYiLCJGb250U2l6ZSI6MTIsIkZvbnROYW1lIjoiQ2FsaWJyaSIsIklzQm9sZCI6ZmFsc2UsIklzSXRhbGljIjpmYWxzZSwiSXNVbmRlcmxpbmVkIjpmYWxzZSwiUGFyZW50U3R5bGUiOm51bGx9LCJBdXRvU2l6ZSI6MCwiRm9yZWdyb3VuZCI6eyIkaWQiOiIxMjY3IiwiQ29sb3IiOnsiJGlkIjoiMTI2OC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aWQiOiIxMjY5IiwiVG9wIjowLjAsIkxlZnQiOjUuMCwiUmlnaHQiOjAuMCwiQm90dG9tIjowLjB9LCJQYWRkaW5nIjp7IiRpZCI6IjEyNzAiLCJUb3AiOjAuMCwiTGVmdCI6MC4wLCJSaWdodCI6MC4wLCJCb3R0b20iOjAuMH0sIkJhY2tncm91bmQiOnsiJGlkIjoiMTI3MSIsIkNvbG9yIjp7IiRyZWYiOiIxMjQ1In19LCJJc1Zpc2libGUiOnRydWUsIldpZHRoIjowLjAsIkhlaWdodCI6MC4wLCJCb3JkZXJTdHlsZSI6bnVsbCwiUGFyZW50U3R5bGUiOm51bGx9LCJTaW5nbGVTY2FsZVNoYXBlU3R5bGUiOnsiJGlkIjoiMTI3MiIsIlNoYXBlIjowLCJIZWlnaHQiOjMwLjB9LCJNaWRkbGVUaWVyU2NhbGVTdHlsZSI6eyIkaWQiOiIxMjczIiwiU2hhcGUiOjAsIlNob3dTZWdtZW50U2VwYXJhdG9ycyI6dHJ1ZSwiU2VnbWVudFNlcGFyYXRvck9wYWNpdHkiOjMwLCJIYXNCZWVuVmlzaWJsZUJlZm9yZSI6dHJ1ZSwiRm9udFNldHRpbmdzIjp7IiRpZCI6IjEyNzQiLCJGb250U2l6ZSI6MTIsIkZvbnROYW1lIjoiQ2FsaWJyaSIsIklzQm9sZCI6ZmFsc2UsIklzSXRhbGljIjpmYWxzZSwiSXNVbmRlcmxpbmVkIjpmYWxzZSwiUGFyZW50U3R5bGUiOm51bGx9LCJBdXRvU2l6ZSI6MCwiRm9yZWdyb3VuZCI6eyIkcmVmIjoiMTI2NyJ9LCJNYXhXaWR0aCI6MjAwLjAsIk1heEhlaWdodCI6IkluZmluaXR5IiwiU21hcnRGb3JlZ3JvdW5kSXNBY3RpdmUiOmZhbHNlLCJIb3Jpem9udGFsQWxpZ25tZW50IjowLCJWZXJ0aWNhbEFsaWdubWVudCI6MSwiU21hcnRGb3JlZ3JvdW5kIjpudWxsLCJCYWNrZ3JvdW5kRmlsbFR5cGUiOjAsIk1hcmdpbiI6eyIkcmVmIjoiMTI2OSJ9LCJQYWRkaW5nIjp7IiRyZWYiOiIxMjcwIn0sIkJhY2tncm91bmQiOnsiJHJlZiI6IjEyNzEifSwiSXNWaXNpYmxlIjp0cnVlLCJXaWR0aCI6MC4wLCJIZWlnaHQiOjAuMCwiQm9yZGVyU3R5bGUiOm51bGwsIlBhcmVudFN0eWxlIjpudWxsfSwiQm90dG9tVGllclNjYWxlU3R5bGUiOnsiJGlkIjoiMTI3NSIsIlNoYXBlIjowLCJTaG93U2VnbWVudFNlcGFyYXRvcnMiOmZhbHNlLCJTZWdtZW50U2VwYXJhdG9yT3BhY2l0eSI6MzAsIkhhc0JlZW5WaXNpYmxlQmVmb3JlIjpmYWxzZSwiRm9udFNldHRpbmdzIjp7IiRpZCI6IjEyNzYiLCJGb250U2l6ZSI6MTIsIkZvbnROYW1lIjoiQ2FsaWJyaSIsIklzQm9sZCI6ZmFsc2UsIklzSXRhbGljIjpmYWxzZSwiSXNVbmRlcmxpbmVkIjpmYWxzZSwiUGFyZW50U3R5bGUiOm51bGx9LCJBdXRvU2l6ZSI6MCwiRm9yZWdyb3VuZCI6eyIkcmVmIjoiMTI2NyJ9LCJNYXhXaWR0aCI6MjAwLjAsIk1heEhlaWdodCI6IkluZmluaXR5IiwiU21hcnRGb3JlZ3JvdW5kSXNBY3RpdmUiOmZhbHNlLCJIb3Jpem9udGFsQWxpZ25tZW50IjowLCJWZXJ0aWNhbEFsaWdubWVudCI6MSwiU21hcnRGb3JlZ3JvdW5kIjpudWxsLCJCYWNrZ3JvdW5kRmlsbFR5cGUiOjAsIk1hcmdpbiI6eyIkcmVmIjoiMTI2OSJ9LCJQYWRkaW5nIjp7IiRyZWYiOiIxMjcwIn0sIkJhY2tncm91bmQiOnsiJHJlZiI6IjEyNzEifSwiSXNWaXNpYmxlIjpmYWxzZSwiV2lkdGgiOjAuMCwiSGVpZ2h0IjowLjAsIkJvcmRlclN0eWxlIjpudWxsLCJQYXJlbnRTdHlsZSI6bnVsbH0sIkVsYXBzZWRUaW1lQmFja2dyb3VuZCI6eyIkaWQiOiIxMjc3IiwiQ29sb3IiOnsiJGlkIjoiMTI3OCIsIkEiOjE5MSwiUiI6MjU1LCJHIjowLCJCIjowfX0sIkFwcGVuZFllYXJPblllYXJDaGFuZ2UiOnRydWUsIkVsYXBzZWRUaW1lRm9ybWF0IjowLCJUb2RheU1hcmtlclBvc2l0aW9uIjowLCJRdWlja1Bvc2l0aW9uIjozLCJBYnNvbHV0ZVBvc2l0aW9uIjoxNjkuOTAzNywiTWFyZ2luIjp7IiRpZCI6IjEyNzkiLCJUb3AiOjAuMCwiTGVmdCI6MTAuMCwiUmlnaHQiOjEwLjAsIkJvdHRvbSI6MC4wfSwiUGFkZGluZyI6eyIkaWQiOiIxMjgwIiwiVG9wIjowLjAsIkxlZnQiOjAuMCwiUmlnaHQiOjAuMCwiQm90dG9tIjowLjB9LCJCYWNrZ3JvdW5kIjp7IiRpZCI6IjEyODEiLCJDb2xvciI6eyIkaWQiOiIxMjgyIiwiQSI6MjU1LCJSIjoxNDgsIkciOjAsIkIiOjE3OH19LCJJc1Zpc2libGUiOnRydWUsIldpZHRoIjowLjAsIkhlaWdodCI6MC4wLCJCb3JkZXJTdHlsZSI6bnVsbCwiUGFyZW50U3R5bGUiOm51bGx9LCJEZWZhdWx0TWlsZXN0b25lU3R5bGUiOnsiJGlkIjoiMTI4MyIsIlNoYXBlIjoxLCJDb25uZWN0b3JNYXJnaW4iOnsiJGlkIjoiMTI4NCIsIlRvcCI6MC4wLCJMZWZ0IjoyLjAsIlJpZ2h0IjoyLjAsIkJvdHRvbSI6MC4wfSwiQ29ubmVjdG9yU3R5bGUiOnsiJGlkIjoiMTI4NSIsIkxpbmVDb2xvciI6eyIkaWQiOiIxMjg2IiwiJHR5cGUiOiJOTFJFLkNvbW1vbi5Eb20uU29saWRDb2xvckJydXNoLCBOTFJFLkNvbW1vbiIsIkNvbG9yIjp7IiRpZCI6IjEyODciLCJBIjoxMjcsIlIiOjc5LCJHIjoxMjksIkIiOjE4OX19LCJMaW5lV2VpZ2h0IjoxLjAsIkxpbmVUeXBlIjowLCJQYXJlbnRTdHlsZSI6bnVsbH0sIklzQmVsb3dUaW1lYmFuZCI6ZmFsc2UsIlBvc2l0aW9uT25UYXNrIjozLCJIaWRlRGF0ZSI6ZmFsc2UsIlNoYXBlU2l6ZSI6MSwiU3BhY2luZyI6Mi4wLCJQYWRkaW5nIjp7IiRpZCI6IjEyODgiLCJUb3AiOjcuMCwiTGVmdCI6My4wLCJSaWdodCI6MC4wLCJCb3R0b20iOjIuMH0sIlNoYXBlU3R5bGUiOnsiJGlkIjoiMTI4OSIsIk1hcmdpbiI6eyIkaWQiOiIxMjkwIiwiVG9wIjowLjAsIkxlZnQiOjAuMCwiUmlnaHQiOjAuMCwiQm90dG9tIjowLjB9LCJQYWRkaW5nIjp7IiRpZCI6IjEyOTEiLCJUb3AiOjAuMCwiTGVmdCI6MC4wLCJSaWdodCI6MC4wLCJCb3R0b20iOjAuMH0sIkJhY2tncm91bmQiOnsiJGlkIjoiMTI5MiIsIkNvbG9yIjp7IiRpZCI6IjEyOTMiLCJBIjoyNTUsIlIiOjAsIkciOjAsIkIiOjB9fSwiSXNWaXNpYmxlIjp0cnVlLCJXaWR0aCI6MTguMCwiSGVpZ2h0IjoyMC4wLCJCb3JkZXJTdHlsZSI6eyIkaWQiOiIxMjk0IiwiTGluZUNvbG9yIjp7IiRpZCI6IjEyOTUiLCIkdHlwZSI6Ik5MUkUuQ29tbW9uLkRvbS5Tb2xpZENvbG9yQnJ1c2gsIE5MUkUuQ29tbW9uIiwiQ29sb3IiOnsiJGlkIjoiMTI5NiIsIkEiOjI1NSwiUiI6MjM0LCJHIjoyMiwiQiI6MzB9fSwiTGluZVdlaWdodCI6MC4wLCJMaW5lVHlwZSI6MCwiUGFyZW50U3R5bGUiOm51bGx9LCJQYXJlbnRTdHlsZSI6bnVsbH0sIlRpdGxlU3R5bGUiOnsiJGlkIjoiMTI5NyIsIkZvbnRTZXR0aW5ncyI6eyIkaWQiOiIxMjk4IiwiRm9udFNpemUiOjExLCJGb250TmFtZSI6IkNhbGlicmkiLCJJc0JvbGQiOnRydWUsIklzSXRhbGljIjp0cnVlLCJJc1VuZGVybGluZWQiOmZhbHNlLCJQYXJlbnRTdHlsZSI6bnVsbH0sIkF1dG9TaXplIjowLCJGb3JlZ3JvdW5kIjp7IiRpZCI6IjEyOTkiLCJDb2xvciI6eyIkaWQiOiIxMzAw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EzMDEiLCJUb3AiOjAuMCwiTGVmdCI6MC4wLCJSaWdodCI6MC4wLCJCb3R0b20iOjAuMH0sIlBhZGRpbmciOnsiJGlkIjoiMTMwMiIsIlRvcCI6MC4wLCJMZWZ0IjowLjAsIlJpZ2h0IjowLjAsIkJvdHRvbSI6MC4wfSwiQmFja2dyb3VuZCI6eyIkaWQiOiIxMzAzIiwiQ29sb3IiOnsiJGlkIjoiMTMwNCIsIkEiOjAsIlIiOjI1NSwiRyI6MjU1LCJCIjoyNTV9fSwiSXNWaXNpYmxlIjp0cnVlLCJXaWR0aCI6MC4wLCJIZWlnaHQiOjAuMCwiQm9yZGVyU3R5bGUiOm51bGwsIlBhcmVudFN0eWxlIjpudWxsfSwiRGF0ZVN0eWxlIjp7IiRpZCI6IjEzMDUiLCJGb250U2V0dGluZ3MiOnsiJGlkIjoiMTMwNiIsIkZvbnRTaXplIjoxMCwiRm9udE5hbWUiOiJDYWxpYnJpIiwiSXNCb2xkIjpmYWxzZSwiSXNJdGFsaWMiOmZhbHNlLCJJc1VuZGVybGluZWQiOmZhbHNlLCJQYXJlbnRTdHlsZSI6bnVsbH0sIkF1dG9TaXplIjowLCJGb3JlZ3JvdW5kIjp7IiRpZCI6IjEzMDciLCJDb2xvciI6eyIkaWQiOiIxMzA4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xMzA5IiwiVG9wIjowLjAsIkxlZnQiOjAuMCwiUmlnaHQiOjAuMCwiQm90dG9tIjowLjB9LCJQYWRkaW5nIjp7IiRpZCI6IjEzMTAiLCJUb3AiOjAuMCwiTGVmdCI6MC4wLCJSaWdodCI6MC4wLCJCb3R0b20iOjAuMH0sIkJhY2tncm91bmQiOnsiJGlkIjoiMTMxMSIsIkNvbG9yIjp7IiRpZCI6IjEzMTIiLCJBIjowLCJSIjoyNTUsIkciOjI1NSwiQiI6MjU1fX0sIklzVmlzaWJsZSI6dHJ1ZSwiV2lkdGgiOjAuMCwiSGVpZ2h0IjowLjAsIkJvcmRlclN0eWxlIjpudWxsLCJQYXJlbnRTdHlsZSI6bnVsbH0sIkRhdGVGb3JtYXQiOnsiJGlkIjoiMTMxMyIsIkZvcm1hdFN0cmluZyI6Ik1NTSBkIFwiJ1wieXkiLCJTZXBhcmF0b3IiOiIvIiwiVXNlSW50ZXJuYXRpb25hbERhdGVGb3JtYXQiOmZhbHNlLCJEYXRlSXNWaXNpYmxlIjp0cnVlLCJUaW1lSXNWaXNpYmxlIjpmYWxzZSwiSG91ckRpZ2l0cyI6MSwiQW1QbURlc2lnbmF0b3IiOjIsIlRyaW0wME1pbnV0ZXMiOmZhbHNlLCJMYXN0S25vd25WaXNpYmlsaXR5U3RhdGUiOnsiJGlkIjoiMTMxNCIsIkRhdGVQYXJ0SXNWaXNpYmxlIjp0cnVlLCJUaW1lUGFydElzVmlzaWJsZSI6ZmFsc2V9fSwiV2Vla051bWJlcmluZyI6eyIkaWQiOiIxMzE1IiwiRm9ybWF0IjowLCJJc1Zpc2libGUiOmZhbHNlLCJMYXN0S25vd25WaXNpYmlsaXR5U3RhdGUiOmZhbHNlfSwiSXNWaXNpYmxlIjp0cnVlLCJQYXJlbnRTdHlsZSI6bnVsbH0sIkRlZmF1bHRNb3RTdHlsZSI6eyIkaWQiOiIxMzE2IiwiU2hhcGUiOjEsIkNvbm5lY3Rvck1hcmdpbiI6eyIkaWQiOiIxMzE3IiwiVG9wIjowLjAsIkxlZnQiOjIuMCwiUmlnaHQiOjIuMCwiQm90dG9tIjowLjB9LCJDb25uZWN0b3JTdHlsZSI6eyIkaWQiOiIxMzE4IiwiTGluZUNvbG9yIjp7IiRpZCI6IjEzMTkiLCIkdHlwZSI6Ik5MUkUuQ29tbW9uLkRvbS5Tb2xpZENvbG9yQnJ1c2gsIE5MUkUuQ29tbW9uIiwiQ29sb3IiOnsiJGlkIjoiMTMyMCIsIkEiOjEyNywiUiI6NzksIkciOjEyOSwiQiI6MTg5fX0sIkxpbmVXZWlnaHQiOjEuMCwiTGluZVR5cGUiOjAsIlBhcmVudFN0eWxlIjpudWxsfSwiSXNCZWxvd1RpbWViYW5kIjpmYWxzZSwiUG9zaXRpb25PblRhc2siOjEsIkhpZGVEYXRlIjpmYWxzZSwiU2hhcGVTaXplIjoxLCJTcGFjaW5nIjoyLjAsIlBhZGRpbmciOnsiJGlkIjoiMTMyMSIsIlRvcCI6Ny4wLCJMZWZ0IjozLjAsIlJpZ2h0IjowLjAsIkJvdHRvbSI6Mi4wfSwiU2hhcGVTdHlsZSI6eyIkaWQiOiIxMzIyIiwiTWFyZ2luIjp7IiRpZCI6IjEzMjMiLCJUb3AiOjAuMCwiTGVmdCI6MC4wLCJSaWdodCI6MC4wLCJCb3R0b20iOjAuMH0sIlBhZGRpbmciOnsiJGlkIjoiMTMyNCIsIlRvcCI6MC4wLCJMZWZ0IjowLjAsIlJpZ2h0IjowLjAsIkJvdHRvbSI6MC4wfSwiQmFja2dyb3VuZCI6eyIkaWQiOiIxMzI1IiwiQ29sb3IiOnsiJGlkIjoiMTMyNiIsIkEiOjI1NSwiUiI6MCwiRyI6MCwiQiI6MH19LCJJc1Zpc2libGUiOnRydWUsIldpZHRoIjoxOC4wLCJIZWlnaHQiOjIwLjAsIkJvcmRlclN0eWxlIjp7IiRpZCI6IjEzMjciLCJMaW5lQ29sb3IiOnsiJGlkIjoiMTMyOCIsIiR0eXBlIjoiTkxSRS5Db21tb24uRG9tLlNvbGlkQ29sb3JCcnVzaCwgTkxSRS5Db21tb24iLCJDb2xvciI6eyIkaWQiOiIxMzI5IiwiQSI6MjU1LCJSIjoyMzQsIkciOjIyLCJCIjozMH19LCJMaW5lV2VpZ2h0IjowLjAsIkxpbmVUeXBlIjowLCJQYXJlbnRTdHlsZSI6bnVsbH0sIlBhcmVudFN0eWxlIjpudWxsfSwiVGl0bGVTdHlsZSI6eyIkaWQiOiIxMzMwIiwiRm9udFNldHRpbmdzIjp7IiRpZCI6IjEzMzEiLCJGb250U2l6ZSI6MTEsIkZvbnROYW1lIjoiQ2FsaWJyaSIsIklzQm9sZCI6dHJ1ZSwiSXNJdGFsaWMiOnRydWUsIklzVW5kZXJsaW5lZCI6ZmFsc2UsIlBhcmVudFN0eWxlIjpudWxsfSwiQXV0b1NpemUiOjAsIkZvcmVncm91bmQiOnsiJGlkIjoiMTMzMiIsIkNvbG9yIjp7IiRpZCI6IjEzMzM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MzNCIsIlRvcCI6MC4wLCJMZWZ0IjowLjAsIlJpZ2h0IjowLjAsIkJvdHRvbSI6MC4wfSwiUGFkZGluZyI6eyIkaWQiOiIxMzM1IiwiVG9wIjowLjAsIkxlZnQiOjAuMCwiUmlnaHQiOjAuMCwiQm90dG9tIjowLjB9LCJCYWNrZ3JvdW5kIjp7IiRpZCI6IjEzMzYiLCJDb2xvciI6eyIkaWQiOiIxMzM3IiwiQSI6MCwiUiI6MjU1LCJHIjoyNTUsIkIiOjI1NX19LCJJc1Zpc2libGUiOnRydWUsIldpZHRoIjowLjAsIkhlaWdodCI6MC4wLCJCb3JkZXJTdHlsZSI6bnVsbCwiUGFyZW50U3R5bGUiOm51bGx9LCJEYXRlU3R5bGUiOnsiJGlkIjoiMTMzOCIsIkZvbnRTZXR0aW5ncyI6eyIkaWQiOiIxMzM5IiwiRm9udFNpemUiOjEwLCJGb250TmFtZSI6IkNhbGlicmkiLCJJc0JvbGQiOmZhbHNlLCJJc0l0YWxpYyI6ZmFsc2UsIklzVW5kZXJsaW5lZCI6ZmFsc2UsIlBhcmVudFN0eWxlIjpudWxsfSwiQXV0b1NpemUiOjAsIkZvcmVncm91bmQiOnsiJGlkIjoiMTM0MCIsIkNvbG9yIjp7IiRpZCI6IjEzNDE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EzNDIiLCJUb3AiOjAuMCwiTGVmdCI6MC4wLCJSaWdodCI6MC4wLCJCb3R0b20iOjAuMH0sIlBhZGRpbmciOnsiJGlkIjoiMTM0MyIsIlRvcCI6MC4wLCJMZWZ0IjowLjAsIlJpZ2h0IjowLjAsIkJvdHRvbSI6MC4wfSwiQmFja2dyb3VuZCI6eyIkaWQiOiIxMzQ0IiwiQ29sb3IiOnsiJGlkIjoiMTM0NSIsIkEiOjAsIlIiOjI1NSwiRyI6MjU1LCJCIjoyNTV9fSwiSXNWaXNpYmxlIjp0cnVlLCJXaWR0aCI6MC4wLCJIZWlnaHQiOjAuMCwiQm9yZGVyU3R5bGUiOm51bGwsIlBhcmVudFN0eWxlIjpudWxsfSwiRGF0ZUZvcm1hdCI6eyIkaWQiOiIxMzQ2IiwiRm9ybWF0U3RyaW5nIjoiTU1NIGQgXCInXCJ5eSIsIlNlcGFyYXRvciI6Ii8iLCJVc2VJbnRlcm5hdGlvbmFsRGF0ZUZvcm1hdCI6ZmFsc2UsIkRhdGVJc1Zpc2libGUiOnRydWUsIlRpbWVJc1Zpc2libGUiOmZhbHNlLCJIb3VyRGlnaXRzIjoxLCJBbVBtRGVzaWduYXRvciI6MiwiVHJpbTAwTWludXRlcyI6ZmFsc2UsIkxhc3RLbm93blZpc2liaWxpdHlTdGF0ZSI6eyIkaWQiOiIxMzQ3IiwiRGF0ZVBhcnRJc1Zpc2libGUiOnRydWUsIlRpbWVQYXJ0SXNWaXNpYmxlIjpmYWxzZX19LCJXZWVrTnVtYmVyaW5nIjp7IiRpZCI6IjEzNDgiLCJGb3JtYXQiOjAsIklzVmlzaWJsZSI6ZmFsc2UsIkxhc3RLbm93blZpc2liaWxpdHlTdGF0ZSI6ZmFsc2V9LCJJc1Zpc2libGUiOnRydWUsIlBhcmVudFN0eWxlIjpudWxsfSwiRGVmYXVsdFRhc2tTdHlsZSI6eyIkaWQiOiIxMzQ5IiwiU2hhcGUiOjAsIlNoYXBlVGhpY2tuZXNzIjowLCJEdXJhdGlvbkZvcm1hdCI6NSwiSW5jbHVkZU5vbldvcmtpbmdEYXlzSW5EdXJhdGlvbiI6ZmFsc2UsIlBlcmNlbnRhZ2VDb21wbGV0ZVN0eWxlIjp7IiRpZCI6IjEzNTAiLCJGb250U2V0dGluZ3MiOnsiJGlkIjoiMTM1MSIsIkZvbnRTaXplIjoxMCwiRm9udE5hbWUiOiJDYWxpYnJpIiwiSXNCb2xkIjpmYWxzZSwiSXNJdGFsaWMiOmZhbHNlLCJJc1VuZGVybGluZWQiOmZhbHNlLCJQYXJlbnRTdHlsZSI6bnVsbH0sIkF1dG9TaXplIjowLCJGb3JlZ3JvdW5kIjp7IiRpZCI6IjEzNTIiLCJDb2xvciI6eyIkaWQiOiIxMzUz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xMzU0IiwiVG9wIjowLjAsIkxlZnQiOjAuMCwiUmlnaHQiOjAuMCwiQm90dG9tIjowLjB9LCJQYWRkaW5nIjp7IiRpZCI6IjEzNTUiLCJUb3AiOjAuMCwiTGVmdCI6MC4wLCJSaWdodCI6MC4wLCJCb3R0b20iOjAuMH0sIkJhY2tncm91bmQiOnsiJGlkIjoiMTM1NiIsIkNvbG9yIjp7IiRyZWYiOiIxMjQ1In19LCJJc1Zpc2libGUiOnRydWUsIldpZHRoIjowLjAsIkhlaWdodCI6MC4wLCJCb3JkZXJTdHlsZSI6bnVsbCwiUGFyZW50U3R5bGUiOm51bGx9LCJEdXJhdGlvblN0eWxlIjp7IiRpZCI6IjEzNTciLCJGb250U2V0dGluZ3MiOnsiJGlkIjoiMTM1OCIsIkZvbnRTaXplIjoxMiwiRm9udE5hbWUiOiJDYWxpYnJpIiwiSXNCb2xkIjpmYWxzZSwiSXNJdGFsaWMiOmZhbHNlLCJJc1VuZGVybGluZWQiOmZhbHNlLCJQYXJlbnRTdHlsZSI6bnVsbH0sIkF1dG9TaXplIjowLCJGb3JlZ3JvdW5kIjp7IiRpZCI6IjEzNTkiLCJDb2xvciI6eyIkaWQiOiIxMzYwIiwiQSI6MjU1LCJSIjoxNzgsIkciOjE0LCJCIjoxOH19LCJNYXhXaWR0aCI6MjAwLjAsIk1heEhlaWdodCI6IkluZmluaXR5IiwiU21hcnRGb3JlZ3JvdW5kSXNBY3RpdmUiOmZhbHNlLCJIb3Jpem9udGFsQWxpZ25tZW50IjowLCJWZXJ0aWNhbEFsaWdubWVudCI6MCwiU21hcnRGb3JlZ3JvdW5kIjpudWxsLCJCYWNrZ3JvdW5kRmlsbFR5cGUiOjAsIk1hcmdpbiI6eyIkaWQiOiIxMzYxIiwiVG9wIjowLjAsIkxlZnQiOjAuMCwiUmlnaHQiOjAuMCwiQm90dG9tIjowLjB9LCJQYWRkaW5nIjp7IiRpZCI6IjEzNjIiLCJUb3AiOjAuMCwiTGVmdCI6MC4wLCJSaWdodCI6MC4wLCJCb3R0b20iOjAuMH0sIkJhY2tncm91bmQiOnsiJGlkIjoiMTM2MyIsIkNvbG9yIjp7IiRyZWYiOiIxMjQ1In19LCJJc1Zpc2libGUiOnRydWUsIldpZHRoIjowLjAsIkhlaWdodCI6MC4wLCJCb3JkZXJTdHlsZSI6bnVsbCwiUGFyZW50U3R5bGUiOm51bGx9LCJIb3Jpem9udGFsQ29ubmVjdG9yU3R5bGUiOnsiJGlkIjoiMTM2NCIsIkxpbmVDb2xvciI6eyIkaWQiOiIxMzY1IiwiJHR5cGUiOiJOTFJFLkNvbW1vbi5Eb20uU29saWRDb2xvckJydXNoLCBOTFJFLkNvbW1vbiIsIkNvbG9yIjp7IiRpZCI6IjEzNjYiLCJBIjoyNTUsIlIiOjIwNCwiRyI6MjA0LCJCIjoyMDR9fSwiTGluZVdlaWdodCI6MS4wLCJMaW5lVHlwZSI6MCwiUGFyZW50U3R5bGUiOm51bGx9LCJWZXJ0aWNhbENvbm5lY3RvclN0eWxlIjp7IiRpZCI6IjEzNjciLCJMaW5lQ29sb3IiOnsiJGlkIjoiMTM2OCIsIiR0eXBlIjoiTkxSRS5Db21tb24uRG9tLlNvbGlkQ29sb3JCcnVzaCwgTkxSRS5Db21tb24iLCJDb2xvciI6eyIkaWQiOiIxMzY5IiwiQSI6MjU1LCJSIjoyMDQsIkciOjIwNCwiQiI6MjA0fX0sIkxpbmVXZWlnaHQiOjAuMCwiTGluZVR5cGUiOjAsIlBhcmVudFN0eWxlIjpudWxsfSwiTWFyZ2luIjpudWxsLCJTdGFydERhdGVQb3NpdGlvbiI6MCwiRW5kRGF0ZVBvc2l0aW9uIjowLCJEYXRlSXNWaXNpYmxlIjp0cnVlLCJUaXRsZVBvc2l0aW9uIjoyLCJEdXJhdGlvblBvc2l0aW9uIjoxLCJQZXJjZW50YWdlQ29tcGxldGVkUG9zaXRpb24iOjYsIlNwYWNpbmciOjMsIklzQmVsb3dUaW1lYmFuZCI6dHJ1ZSwiUGVyY2VudGFnZUNvbXBsZXRlU2hhcGVPcGFjaXR5IjozNSwiU2hhcGVTdHlsZSI6eyIkaWQiOiIxMzcwIiwiTWFyZ2luIjp7IiRpZCI6IjEzNzEiLCJUb3AiOjAuMCwiTGVmdCI6NC4wLCJSaWdodCI6NC4wLCJCb3R0b20iOjAuMH0sIlBhZGRpbmciOnsiJGlkIjoiMTM3MiIsIlRvcCI6MC4wLCJMZWZ0IjowLjAsIlJpZ2h0IjowLjAsIkJvdHRvbSI6MC4wfSwiQmFja2dyb3VuZCI6eyIkaWQiOiIxMzczIiwiQ29sb3IiOnsiJGlkIjoiMTM3NCIsIkEiOjI1NSwiUiI6NjgsIkciOjExNCwiQiI6MTk2fX0sIklzVmlzaWJsZSI6dHJ1ZSwiV2lkdGgiOjAuMCwiSGVpZ2h0IjoxMC4wLCJCb3JkZXJTdHlsZSI6eyIkaWQiOiIxMzc1IiwiTGluZUNvbG9yIjp7IiRpZCI6IjEzNzYiLCIkdHlwZSI6Ik5MUkUuQ29tbW9uLkRvbS5Tb2xpZENvbG9yQnJ1c2gsIE5MUkUuQ29tbW9uIiwiQ29sb3IiOnsiJGlkIjoiMTM3NyIsIkEiOjI1NSwiUiI6MjM0LCJHIjoyMiwiQiI6MzB9fSwiTGluZVdlaWdodCI6MC4wLCJMaW5lVHlwZSI6MCwiUGFyZW50U3R5bGUiOm51bGx9LCJQYXJlbnRTdHlsZSI6bnVsbH0sIlRpdGxlU3R5bGUiOnsiJGlkIjoiMTM3OCIsIkZvbnRTZXR0aW5ncyI6eyIkaWQiOiIxMzc5IiwiRm9udFNpemUiOjExLCJGb250TmFtZSI6IkNhbGlicmkiLCJJc0JvbGQiOnRydWUsIklzSXRhbGljIjpmYWxzZSwiSXNVbmRlcmxpbmVkIjpmYWxzZSwiUGFyZW50U3R5bGUiOm51bGx9LCJBdXRvU2l6ZSI6MCwiRm9yZWdyb3VuZCI6eyIkaWQiOiIxMzgwIiwiQ29sb3IiOnsiJGlkIjoiMTM4MS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xMzgyIiwiVG9wIjowLjAsIkxlZnQiOjAuMCwiUmlnaHQiOjAuMCwiQm90dG9tIjowLjB9LCJQYWRkaW5nIjp7IiRpZCI6IjEzODMiLCJUb3AiOjAuMCwiTGVmdCI6MC4wLCJSaWdodCI6MC4wLCJCb3R0b20iOjAuMH0sIkJhY2tncm91bmQiOnsiJGlkIjoiMTM4NCIsIkNvbG9yIjp7IiRyZWYiOiIxMjQ1In19LCJJc1Zpc2libGUiOnRydWUsIldpZHRoIjowLjAsIkhlaWdodCI6MC4wLCJCb3JkZXJTdHlsZSI6bnVsbCwiUGFyZW50U3R5bGUiOm51bGx9LCJEYXRlU3R5bGUiOnsiJGlkIjoiMTM4NSIsIkZvbnRTZXR0aW5ncyI6eyIkaWQiOiIxMzg2IiwiRm9udFNpemUiOjEwLCJGb250TmFtZSI6IkNhbGlicmkiLCJJc0JvbGQiOmZhbHNlLCJJc0l0YWxpYyI6ZmFsc2UsIklzVW5kZXJsaW5lZCI6ZmFsc2UsIlBhcmVudFN0eWxlIjpudWxsfSwiQXV0b1NpemUiOjAsIkZvcmVncm91bmQiOnsiJGlkIjoiMTM4NyIsIkNvbG9yIjp7IiRpZCI6IjEzODg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TM4OSIsIlRvcCI6MC4wLCJMZWZ0IjowLjAsIlJpZ2h0IjowLjAsIkJvdHRvbSI6MC4wfSwiUGFkZGluZyI6eyIkaWQiOiIxMzkwIiwiVG9wIjowLjAsIkxlZnQiOjAuMCwiUmlnaHQiOjAuMCwiQm90dG9tIjowLjB9LCJCYWNrZ3JvdW5kIjp7IiRpZCI6IjEzOTEiLCJDb2xvciI6eyIkcmVmIjoiMTI0NSJ9fSwiSXNWaXNpYmxlIjp0cnVlLCJXaWR0aCI6MC4wLCJIZWlnaHQiOjAuMCwiQm9yZGVyU3R5bGUiOm51bGwsIlBhcmVudFN0eWxlIjpudWxsfSwiRGF0ZUZvcm1hdCI6eyIkaWQiOiIxMzky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zOTMiLCJGb3JtYXQiOjAsIklzVmlzaWJsZSI6ZmFsc2UsIkxhc3RLbm93blZpc2liaWxpdHlTdGF0ZSI6ZmFsc2V9LCJJc1Zpc2libGUiOnRydWUsIlBhcmVudFN0eWxlIjpudWxsLCJfZXhwbGljaXRseVNldCI6eyIkaWQiOiIxMzk0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RlZmF1bHRTd2ltbGFuZU1pbGVzdG9uZVN0eWxlIjp7IiRpZCI6IjEzOTUiLCJUaXRsZVBvc2l0aW9uIjoiUmlnaHQiLCJEYXRlUG9zaXRpb24iOiJMZWZ0IiwiU2hhcGVUeXBlIjoxLCJTaGFwZVNpemUiOjEsIlNwYWNpbmciOjUsIlNoYXBlU3R5bGUiOnsiJGlkIjoiMTM5NiIsIk1hcmdpbiI6eyIkaWQiOiIxMzk3IiwiVG9wIjowLjAsIkxlZnQiOjAuMCwiUmlnaHQiOjAuMCwiQm90dG9tIjowLjB9LCJQYWRkaW5nIjp7IiRpZCI6IjEzOTgiLCJUb3AiOjAuMCwiTGVmdCI6MC4wLCJSaWdodCI6MC4wLCJCb3R0b20iOjAuMH0sIkJhY2tncm91bmQiOnsiJGlkIjoiMTM5OSIsIkNvbG9yIjp7IiRpZCI6IjE0MDAiLCJBIjoyNTUsIlIiOjE1NiwiRyI6MCwiQiI6MTI3fX0sIklzVmlzaWJsZSI6dHJ1ZSwiV2lkdGgiOjE4LjAsIkhlaWdodCI6MjAuMCwiQm9yZGVyU3R5bGUiOnsiJGlkIjoiMTQwMSIsIkxpbmVDb2xvciI6eyIkaWQiOiIxNDAyIiwiJHR5cGUiOiJOTFJFLkNvbW1vbi5Eb20uU29saWRDb2xvckJydXNoLCBOTFJFLkNvbW1vbiIsIkNvbG9yIjp7IiRpZCI6IjE0MDMiLCJBIjoyNTUsIlIiOjI1NSwiRyI6MCwiQiI6MH19LCJMaW5lV2VpZ2h0IjowLjAsIkxpbmVUeXBlIjowLCJQYXJlbnRTdHlsZSI6bnVsbH0sIlBhcmVudFN0eWxlIjpudWxsfSwiVGl0bGVTdHlsZSI6eyIkaWQiOiIxNDA0IiwiRm9udFNldHRpbmdzIjp7IiRpZCI6IjE0MDUiLCJGb250U2l6ZSI6MTEsIkZvbnROYW1lIjoiQ2FsaWJyaSIsIklzQm9sZCI6dHJ1ZSwiSXNJdGFsaWMiOmZhbHNlLCJJc1VuZGVybGluZWQiOmZhbHNlLCJQYXJlbnRTdHlsZSI6bnVsbH0sIkF1dG9TaXplIjowLCJGb3JlZ3JvdW5kIjp7IiRpZCI6IjE0MDYiLCJDb2xvciI6eyIkaWQiOiIxNDA3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E0MDgiLCJUb3AiOjAuMCwiTGVmdCI6MC4wLCJSaWdodCI6MC4wLCJCb3R0b20iOjAuMH0sIlBhZGRpbmciOnsiJGlkIjoiMTQwOSIsIlRvcCI6MC4wLCJMZWZ0IjowLjAsIlJpZ2h0IjowLjAsIkJvdHRvbSI6MC4wfSwiQmFja2dyb3VuZCI6eyIkaWQiOiIxNDEwIiwiQ29sb3IiOnsiJGlkIjoiMTQxMSIsIkEiOjg5LCJSIjowLCJHIjowLCJCIjowfX0sIklzVmlzaWJsZSI6dHJ1ZSwiV2lkdGgiOjAuMCwiSGVpZ2h0IjowLjAsIkJvcmRlclN0eWxlIjpudWxsLCJQYXJlbnRTdHlsZSI6bnVsbH0sIkRhdGVTdHlsZSI6eyIkaWQiOiIxNDEyIiwiRm9udFNldHRpbmdzIjp7IiRpZCI6IjE0MTMiLCJGb250U2l6ZSI6MTAsIkZvbnROYW1lIjoiQ2FsaWJyaSIsIklzQm9sZCI6ZmFsc2UsIklzSXRhbGljIjpmYWxzZSwiSXNVbmRlcmxpbmVkIjpmYWxzZSwiUGFyZW50U3R5bGUiOm51bGx9LCJBdXRvU2l6ZSI6MCwiRm9yZWdyb3VuZCI6eyIkaWQiOiIxNDE0IiwiQ29sb3IiOnsiJGlkIjoiMTQxN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QxNiIsIlRvcCI6MC4wLCJMZWZ0IjowLjAsIlJpZ2h0IjowLjAsIkJvdHRvbSI6MC4wfSwiUGFkZGluZyI6eyIkaWQiOiIxNDE3IiwiVG9wIjowLjAsIkxlZnQiOjAuMCwiUmlnaHQiOjAuMCwiQm90dG9tIjowLjB9LCJCYWNrZ3JvdW5kIjp7IiRpZCI6IjE0MTgiLCJDb2xvciI6eyIkaWQiOiIxNDE5IiwiQSI6ODksIlIiOjAsIkciOjAsIkIiOjB9fSwiSXNWaXNpYmxlIjp0cnVlLCJXaWR0aCI6MC4wLCJIZWlnaHQiOjAuMCwiQm9yZGVyU3R5bGUiOm51bGwsIlBhcmVudFN0eWxlIjpudWxsfSwiRGF0ZUZvcm1hdCI6eyIkaWQiOiIxNDIwIiwiRm9ybWF0U3RyaW5nIjoiTU1NIGQgXCInXCJ5eSIsIlNlcGFyYXRvciI6Ii8iLCJVc2VJbnRlcm5hdGlvbmFsRGF0ZUZvcm1hdCI6ZmFsc2UsIkRhdGVJc1Zpc2libGUiOnRydWUsIlRpbWVJc1Zpc2libGUiOmZhbHNlLCJIb3VyRGlnaXRzIjoxLCJBbVBtRGVzaWduYXRvciI6MiwiVHJpbTAwTWludXRlcyI6ZmFsc2UsIkxhc3RLbm93blZpc2liaWxpdHlTdGF0ZSI6eyIkaWQiOiIxNDIxIiwiRGF0ZVBhcnRJc1Zpc2libGUiOnRydWUsIlRpbWVQYXJ0SXNWaXNpYmxlIjpmYWxzZX19LCJXZWVrTnVtYmVyaW5nIjp7IiRpZCI6IjE0MjIiLCJGb3JtYXQiOjAsIklzVmlzaWJsZSI6ZmFsc2UsIkxhc3RLbm93blZpc2liaWxpdHlTdGF0ZSI6ZmFsc2V9LCJJc1Zpc2libGUiOnRydWUsIlBhcmVudFN0eWxlIjpudWxsfSwiR3JpZGxpbmVQYW5lbFN0eWxlIjp7IiRpZCI6IjE0MjMiLCJHcmlkbGluZVN0eWxlIjp7IiRpZCI6IjE0MjQiLCJMaW5lQ29sb3IiOnsiJGlkIjoiMTQyNSIsIiR0eXBlIjoiTkxSRS5Db21tb24uRG9tLlNvbGlkQ29sb3JCcnVzaCwgTkxSRS5Db21tb24iLCJDb2xvciI6eyIkaWQiOiIxNDI2IiwiQSI6MzgsIlIiOjE2NSwiRyI6MTY1LCJCIjoxNjV9fSwiTGluZVdlaWdodCI6MS4wLCJMaW5lVHlwZSI6MCwiUGFyZW50U3R5bGUiOm51bGx9LCJNYXJnaW4iOnsiJGlkIjoiMTQyNyIsIlRvcCI6MC4wLCJMZWZ0IjowLjAsIlJpZ2h0IjowLjAsIkJvdHRvbSI6MC4wfSwiUGFkZGluZyI6eyIkaWQiOiIxNDI4IiwiVG9wIjowLjAsIkxlZnQiOjAuMCwiUmlnaHQiOjAuMCwiQm90dG9tIjowLjB9LCJCYWNrZ3JvdW5kIjpudWxsLCJJc1Zpc2libGUiOnRydWUsIldpZHRoIjowLjAsIkhlaWdodCI6MC4wLCJCb3JkZXJTdHlsZSI6eyIkaWQiOiIxNDI5IiwiTGluZUNvbG9yIjpudWxsLCJMaW5lV2VpZ2h0IjowLjAsIkxpbmVUeXBlIjowLCJQYXJlbnRTdHlsZSI6bnVsbH0sIlBhcmVudFN0eWxlIjpudWxsfSwiQWN0aXZpdHlMaW5lUGFuZWxTdHlsZSI6eyIkaWQiOiIxNDMwIiwiQWN0aXZpdHlMaW5lU3R5bGUiOnsiJGlkIjoiMTQzMSIsIkxpbmVDb2xvciI6eyIkaWQiOiIxNDMyIiwiJHR5cGUiOiJOTFJFLkNvbW1vbi5Eb20uU29saWRDb2xvckJydXNoLCBOTFJFLkNvbW1vbiIsIkNvbG9yIjp7IiRpZCI6IjE0MzMiLCJBIjozOCwiUiI6NjgsIkciOjExNCwiQiI6MTk2fX0sIkxpbmVXZWlnaHQiOjEuMCwiTGluZVR5cGUiOjAsIlBhcmVudFN0eWxlIjpudWxsfSwiTWFyZ2luIjp7IiRpZCI6IjE0MzQiLCJUb3AiOjAuMCwiTGVmdCI6MC4wLCJSaWdodCI6MC4wLCJCb3R0b20iOjAuMH0sIlBhZGRpbmciOnsiJGlkIjoiMTQzNSIsIlRvcCI6MC4wLCJMZWZ0IjowLjAsIlJpZ2h0IjowLjAsIkJvdHRvbSI6MC4wfSwiQmFja2dyb3VuZCI6bnVsbCwiSXNWaXNpYmxlIjp0cnVlLCJXaWR0aCI6MC4wLCJIZWlnaHQiOjAuMCwiQm9yZGVyU3R5bGUiOm51bGwsIlBhcmVudFN0eWxlIjpudWxsfSwiX3NlbGVjdGVkVGhlbWVQcmVzZXRDb2xvcnMiOnsiJGlkIjoiMTQzNiIsIlRleHRMaWdodCI6eyIkaWQiOiIxNDM3IiwiQSI6MjU1LCJSIjoyNTUsIkciOjI1NSwiQiI6MjU1fSwiVGV4dERhcmsiOnsiJGlkIjoiMTQzOCIsIkEiOjI1NSwiUiI6MCwiRyI6MCwiQiI6MH0sIkFjY2VudDEiOnsiJHJlZiI6IjEyNjgifSwiQWNjZW50MiI6eyIkaWQiOiIxNDM5IiwiQSI6MjU1LCJSIjo2OCwiRyI6ODQsIkIiOjEwNn0sIkFjY2VudDMiOnsiJGlkIjoiMTQ0MCIsIkEiOjI1NSwiUiI6NjgsIkciOjExNCwiQiI6MTk2fSwiQWNjZW50NCI6eyIkaWQiOiIxNDQxIiwiQSI6MjU1LCJSIjo2OCwiRyI6ODQsIkIiOjEwNn0sIkFjY2VudDUiOnsiJGlkIjoiMTQ0MiIsIkEiOjI1NSwiUiI6MTE1LCJHIjoxMTUsIkIiOjExNX0sIkFjY2VudDYiOnsiJGlkIjoiMTQ0MyIsIkEiOjI1NSwiUiI6MTUsIkciOjE1OCwiQiI6MjEzfSwiQWNjZW50NyI6eyIkaWQiOiIxNDQ0IiwiQSI6MjU1LCJSIjoxNjAsIkciOjQzLCJCIjoxNDd9LCJBY2NlbnQ4Ijp7IiRpZCI6IjE0NDUiLCJBIjoyNTUsIlIiOjc4LCJHIjoxNjcsIkIiOjQ2fX0sIlNob3dFbGFwc2VkVGltZUdyYWRpZW50U3R5bGUiOmZhbHNlLCJUaW1lYmFuZFJlc2VydmVkTGVmdEFyZWFTdHlsZSI6eyIkaWQiOiIxNDQ2IiwiQWN0aXZpdHlIZWFkZXJXaWR0aCI6MC4wLCJJc1NldCI6ZmFsc2V9LCJEZWZhdWx0U3dpbWxhbmVTdHlsZSI6eyIkaWQiOiIxNDQ3IiwiSGVhZGVyU3R5bGUiOnsiJGlkIjoiMTQ0OCIsIlRleHRTdHlsZSI6eyIkaWQiOiIxNDQ5IiwiRm9udFNldHRpbmdzIjp7IiRpZCI6IjE0NTAiLCJGb250U2l6ZSI6MTIsIkZvbnROYW1lIjoiQ2FsaWJyaSIsIklzQm9sZCI6ZmFsc2UsIklzSXRhbGljIjpmYWxzZSwiSXNVbmRlcmxpbmVkIjpmYWxzZSwiUGFyZW50U3R5bGUiOm51bGx9LCJBdXRvU2l6ZSI6MCwiRm9yZWdyb3VuZCI6eyIkaWQiOiIxNDUxIiwiQ29sb3IiOnsiJGlkIjoiMTQ1MiIsIkEiOjI1NSwiUiI6MzIsIkciOjU2LCJCIjoxMDB9fSwiTWF4V2lkdGgiOjAuMCwiTWF4SGVpZ2h0IjowLjAsIlNtYXJ0Rm9yZWdyb3VuZElzQWN0aXZlIjpmYWxzZSwiSG9yaXpvbnRhbEFsaWdubWVudCI6MCwiVmVydGljYWxBbGlnbm1lbnQiOjAsIlNtYXJ0Rm9yZWdyb3VuZCI6bnVsbCwiQmFja2dyb3VuZEZpbGxUeXBlIjowLCJNYXJnaW4iOnsiJGlkIjoiMTQ1MyIsIlRvcCI6MC4wLCJMZWZ0IjowLjAsIlJpZ2h0IjowLjAsIkJvdHRvbSI6MC4wfSwiUGFkZGluZyI6eyIkaWQiOiIxNDU0IiwiVG9wIjowLjAsIkxlZnQiOjAuMCwiUmlnaHQiOjAuMCwiQm90dG9tIjowLjB9LCJCYWNrZ3JvdW5kIjpudWxsLCJJc1Zpc2libGUiOmZhbHNlLCJXaWR0aCI6MC4wLCJIZWlnaHQiOjAuMCwiQm9yZGVyU3R5bGUiOm51bGwsIlBhcmVudFN0eWxlIjpudWxsfSwiUmVjdGFuZ2xlU3R5bGUiOnsiJGlkIjoiMTQ1NSIsIk1hcmdpbiI6eyIkaWQiOiIxNDU2IiwiVG9wIjowLjAsIkxlZnQiOjAuMCwiUmlnaHQiOjAuMCwiQm90dG9tIjowLjB9LCJQYWRkaW5nIjp7IiRpZCI6IjE0NTciLCJUb3AiOjAuMCwiTGVmdCI6MC4wLCJSaWdodCI6MC4wLCJCb3R0b20iOjAuMH0sIkJhY2tncm91bmQiOnsiJGlkIjoiMTQ1OCIsIkNvbG9yIjp7IiRpZCI6IjE0NTkiLCJBIjoxMjcsIlIiOjkxLCJHIjoxNTUsIkIiOjIxM319LCJJc1Zpc2libGUiOmZhbHNlLCJXaWR0aCI6MC4wLCJIZWlnaHQiOjAuMCwiQm9yZGVyU3R5bGUiOnsiJGlkIjoiMTQ2MCIsIkxpbmVDb2xvciI6eyIkaWQiOiIxNDYxIiwiJHR5cGUiOiJOTFJFLkNvbW1vbi5Eb20uU29saWRDb2xvckJydXNoLCBOTFJFLkNvbW1vbiIsIkNvbG9yIjp7IiRpZCI6IjE0NjIiLCJBIjoyNTUsIlIiOjI1NSwiRyI6MCwiQiI6MH19LCJMaW5lV2VpZ2h0IjowLjAsIkxpbmVUeXBlIjowLCJQYXJlbnRTdHlsZSI6bnVsbH0sIlBhcmVudFN0eWxlIjpudWxsfSwiTWFyZ2luIjp7IiRpZCI6IjE0NjMiLCJUb3AiOjAuMCwiTGVmdCI6MC4wLCJSaWdodCI6MC4wLCJCb3R0b20iOjAuMH0sIlBhZGRpbmciOnsiJGlkIjoiMTQ2NCIsIlRvcCI6MC4wLCJMZWZ0IjowLjAsIlJpZ2h0IjowLjAsIkJvdHRvbSI6MC4wfSwiQmFja2dyb3VuZCI6bnVsbCwiSXNWaXNpYmxlIjp0cnVlLCJXaWR0aCI6MC4wLCJIZWlnaHQiOjAuMCwiQm9yZGVyU3R5bGUiOm51bGwsIlBhcmVudFN0eWxlIjpudWxsfSwiQmFja2dyb3VuZFN0eWxlIjp7IiRpZCI6IjE0NjUiLCJNYXJnaW4iOnsiJGlkIjoiMTQ2NiIsIlRvcCI6MC4wLCJMZWZ0IjowLjAsIlJpZ2h0IjowLjAsIkJvdHRvbSI6MC4wfSwiUGFkZGluZyI6eyIkaWQiOiIxNDY3IiwiVG9wIjowLjAsIkxlZnQiOjAuMCwiUmlnaHQiOjAuMCwiQm90dG9tIjowLjB9LCJCYWNrZ3JvdW5kIjp7IiRpZCI6IjE0NjgiLCJDb2xvciI6eyIkaWQiOiIxNDY5IiwiQSI6MzgsIlIiOjkxLCJHIjoxNTUsIkIiOjIxM319LCJJc1Zpc2libGUiOnRydWUsIldpZHRoIjowLjAsIkhlaWdodCI6MC4wLCJCb3JkZXJTdHlsZSI6eyIkaWQiOiIxNDcwIiwiTGluZUNvbG9yIjp7IiRpZCI6IjE0NzEiLCIkdHlwZSI6Ik5MUkUuQ29tbW9uLkRvbS5Tb2xpZENvbG9yQnJ1c2gsIE5MUkUuQ29tbW9uIiwiQ29sb3IiOnsiJGlkIjoiMTQ3MiIsIkEiOjI1NSwiUiI6MjU1LCJHIjowLCJCIjowfX0sIkxpbmVXZWlnaHQiOjAuMCwiTGluZVR5cGUiOjAsIlBhcmVudFN0eWxlIjpudWxsfSwiUGFyZW50U3R5bGUiOm51bGx9LCJJc0Fib3ZlVGltZWJhbmQiOmZhbHNlLCJNYXJnaW4iOnsiJGlkIjoiMTQ3MyIsIlRvcCI6MC4wLCJMZWZ0IjowLjAsIlJpZ2h0IjowLjAsIkJvdHRvbSI6MC4wfSwiUGFkZGluZyI6eyIkaWQiOiIxNDc0IiwiVG9wIjowLjAsIkxlZnQiOjAuMCwiUmlnaHQiOjAuMCwiQm90dG9tIjowLjB9LCJJc1Zpc2libGUiOnRydWUsIldpZHRoIjowLjAsIkhlaWdodCI6MC4wLCJCb3JkZXJTdHlsZSI6bnVsbCwiUGFyZW50U3R5bGUiOm51bGx9LCJEZWZhdWx0U3dpbWxhbmVWMlN0eWxlIjp7IiRpZCI6IjE0NzUiLCJTdHlsZUlkIjoiMDAwMDAwMDAtMDAwMC0wMDAwLTAwMDAtMDAwMDAwMDAwMDAwIiwiSGVhZGVyU3R5bGUiOnsiJGlkIjoiMTQ3NiIsIlRleHRJc1ZlcnRpY2FsIjpmYWxzZSwiVGV4dFN0eWxlIjp7IiRpZCI6IjE0NzciLCJGb250U2V0dGluZ3MiOnsiJGlkIjoiMTQ3OCIsIkZvbnRTaXplIjoxMiwiRm9udE5hbWUiOiJDYWxpYnJpIiwiSXNCb2xkIjp0cnVlLCJJc0l0YWxpYyI6ZmFsc2UsIklzVW5kZXJsaW5lZCI6ZmFsc2UsIlBhcmVudFN0eWxlIjpudWxsfSwiQXV0b1NpemUiOjIsIkZvcmVncm91bmQiOnsiJGlkIjoiMTQ3OSIsIkNvbG9yIjp7IiRpZCI6IjE0ODAiLCJBIjoyNTUsIlIiOjI1NSwiRyI6MjU1LCJCIjoyNTV9fSwiTWF4V2lkdGgiOiJJbmZpbml0eSIsIk1heEhlaWdodCI6IkluZmluaXR5IiwiU21hcnRGb3JlZ3JvdW5kSXNBY3RpdmUiOmZhbHNlLCJIb3Jpem9udGFsQWxpZ25tZW50IjowLCJWZXJ0aWNhbEFsaWdubWVudCI6MCwiU21hcnRGb3JlZ3JvdW5kIjpudWxsLCJCYWNrZ3JvdW5kRmlsbFR5cGUiOjAsIk1hcmdpbiI6eyIkaWQiOiIxNDgxIiwiVG9wIjowLjAsIkxlZnQiOjAuMCwiUmlnaHQiOjAuMCwiQm90dG9tIjowLjB9LCJQYWRkaW5nIjp7IiRpZCI6IjE0ODIiLCJUb3AiOjAuMCwiTGVmdCI6MC4wLCJSaWdodCI6MC4wLCJCb3R0b20iOjAuMH0sIkJhY2tncm91bmQiOnsiJGlkIjoiMTQ4MyIsIkNvbG9yIjp7IiRpZCI6IjE0ODQiLCJBIjowLCJSIjoyNTUsIkciOjI1NSwiQiI6MjU1fX0sIklzVmlzaWJsZSI6dHJ1ZSwiV2lkdGgiOjAuMCwiSGVpZ2h0IjowLjAsIkJvcmRlclN0eWxlIjpudWxsLCJQYXJlbnRTdHlsZSI6bnVsbH0sIlJlY3RhbmdsZVN0eWxlIjp7IiRpZCI6IjE0ODUiLCJNYXJnaW4iOnsiJGlkIjoiMTQ4NiIsIlRvcCI6MC4wLCJMZWZ0IjowLjAsIlJpZ2h0IjowLjAsIkJvdHRvbSI6MC4wfSwiUGFkZGluZyI6eyIkaWQiOiIxNDg3IiwiVG9wIjowLjAsIkxlZnQiOjAuMCwiUmlnaHQiOjAuMCwiQm90dG9tIjowLjB9LCJCYWNrZ3JvdW5kIjp7IiRpZCI6IjE0ODgiLCJDb2xvciI6eyIkaWQiOiIxNDg5IiwiQSI6MjU1LCJSIjo2OCwiRyI6MTE0LCJCIjoxOTZ9fSwiSXNWaXNpYmxlIjp0cnVlLCJXaWR0aCI6MC4wLCJIZWlnaHQiOjAuMCwiQm9yZGVyU3R5bGUiOnsiJGlkIjoiMTQ5MCIsIkxpbmVDb2xvciI6eyIkaWQiOiIxNDkxIiwiJHR5cGUiOiJOTFJFLkNvbW1vbi5Eb20uU29saWRDb2xvckJydXNoLCBOTFJFLkNvbW1vbiIsIkNvbG9yIjp7IiRpZCI6IjE0OTIiLCJBIjoyNTUsIlIiOjI1NSwiRyI6MCwiQiI6MH19LCJMaW5lV2VpZ2h0IjowLjAsIkxpbmVUeXBlIjowLCJQYXJlbnRTdHlsZSI6bnVsbH0sIlBhcmVudFN0eWxlIjpudWxsfSwiTWFyZ2luIjp7IiRpZCI6IjE0OTMiLCJUb3AiOjAuMCwiTGVmdCI6MC4wLCJSaWdodCI6MC4wLCJCb3R0b20iOjAuMH0sIlBhZGRpbmciOnsiJGlkIjoiMTQ5NCIsIlRvcCI6MC4wLCJMZWZ0IjowLjAsIlJpZ2h0IjowLjAsIkJvdHRvbSI6MC4wfSwiQmFja2dyb3VuZCI6bnVsbCwiSXNWaXNpYmxlIjp0cnVlLCJXaWR0aCI6MC4wLCJIZWlnaHQiOjAuMCwiQm9yZGVyU3R5bGUiOm51bGwsIlBhcmVudFN0eWxlIjpudWxsfSwiQmFja2dyb3VuZFN0eWxlIjp7IiRpZCI6IjE0OTUiLCJNYXJnaW4iOnsiJGlkIjoiMTQ5NiIsIlRvcCI6MC4wLCJMZWZ0IjowLjAsIlJpZ2h0IjowLjAsIkJvdHRvbSI6MC4wfSwiUGFkZGluZyI6eyIkaWQiOiIxNDk3IiwiVG9wIjowLjAsIkxlZnQiOjAuMCwiUmlnaHQiOjAuMCwiQm90dG9tIjowLjB9LCJCYWNrZ3JvdW5kIjp7IiRpZCI6IjE0OTgiLCJDb2xvciI6eyIkaWQiOiIxNDk5IiwiQSI6NTEsIlIiOjY4LCJHIjoxMTQsIkIiOjE5Nn19LCJJc1Zpc2libGUiOnRydWUsIldpZHRoIjowLjAsIkhlaWdodCI6MC4wLCJCb3JkZXJTdHlsZSI6eyIkaWQiOiIxNTAwIiwiTGluZUNvbG9yIjp7IiRpZCI6IjE1MDEiLCIkdHlwZSI6Ik5MUkUuQ29tbW9uLkRvbS5Tb2xpZENvbG9yQnJ1c2gsIE5MUkUuQ29tbW9uIiwiQ29sb3IiOnsiJGlkIjoiMTUwMiIsIkEiOjI1NSwiUiI6MjM0LCJHIjoyMiwiQiI6MzB9fSwiTGluZVdlaWdodCI6MC4wLCJMaW5lVHlwZSI6MCwiUGFyZW50U3R5bGUiOm51bGx9LCJQYXJlbnRTdHlsZSI6bnVsbH0sIklzQWJvdmVUaW1lYmFuZCI6ZmFsc2UsIlNwYWNpbmciOjUsIkRlZmF1bHRTd2ltbGFuZVRhc2tTdHlsZSI6eyIkaWQiOiIxNTAzIiwiJHR5cGUiOiJOTFJFLkNvbW1vbi5Eb20uU3R5bGVzLkV4cGxpY2l0U2V0YWJsZVRhc2tTdHlsZSwgTkxSRS5Db21tb24iLCJTaGFwZSI6MywiU2hhcGVUaGlja25lc3MiOjAsIkR1cmF0aW9uRm9ybWF0Ijo2LCJJbmNsdWRlTm9uV29ya2luZ0RheXNJbkR1cmF0aW9uIjpmYWxzZSwiUGVyY2VudGFnZUNvbXBsZXRlU3R5bGUiOnsiJGlkIjoiMTUwNCIsIkZvbnRTZXR0aW5ncyI6eyIkaWQiOiIxNTA1IiwiRm9udFNpemUiOjEwLCJGb250TmFtZSI6IkNhbGlicmkiLCJJc0JvbGQiOmZhbHNlLCJJc0l0YWxpYyI6ZmFsc2UsIklzVW5kZXJsaW5lZCI6ZmFsc2UsIlBhcmVudFN0eWxlIjpudWxsfSwiQXV0b1NpemUiOjAsIkZvcmVncm91bmQiOnsiJGlkIjoiMTUwNiIsIkNvbG9yIjp7IiRpZCI6IjE1MDc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E1MDgiLCJUb3AiOjAuMCwiTGVmdCI6MC4wLCJSaWdodCI6MC4wLCJCb3R0b20iOjAuMH0sIlBhZGRpbmciOnsiJGlkIjoiMTUwOSIsIlRvcCI6MC4wLCJMZWZ0IjowLjAsIlJpZ2h0IjowLjAsIkJvdHRvbSI6MC4wfSwiQmFja2dyb3VuZCI6eyIkaWQiOiIxNTEwIiwiQ29sb3IiOnsiJGlkIjoiMTUxMSIsIkEiOjg5LCJSIjowLCJHIjowLCJCIjowfX0sIklzVmlzaWJsZSI6dHJ1ZSwiV2lkdGgiOjAuMCwiSGVpZ2h0IjowLjAsIkJvcmRlclN0eWxlIjpudWxsLCJQYXJlbnRTdHlsZSI6bnVsbH0sIkR1cmF0aW9uU3R5bGUiOnsiJGlkIjoiMTUxMiIsIkZvbnRTZXR0aW5ncyI6eyIkaWQiOiIxNTEzIiwiRm9udFNpemUiOjExLCJGb250TmFtZSI6IkNhbGlicmkiLCJJc0JvbGQiOmZhbHNlLCJJc0l0YWxpYyI6ZmFsc2UsIklzVW5kZXJsaW5lZCI6ZmFsc2UsIlBhcmVudFN0eWxlIjpudWxsfSwiQXV0b1NpemUiOjAsIkZvcmVncm91bmQiOnsiJGlkIjoiMTUxNCIsIkNvbG9yIjp7IiRpZCI6IjE1MTU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1MTYiLCJUb3AiOjAuMCwiTGVmdCI6MC4wLCJSaWdodCI6MC4wLCJCb3R0b20iOjAuMH0sIlBhZGRpbmciOnsiJGlkIjoiMTUxNyIsIlRvcCI6MC4wLCJMZWZ0IjowLjAsIlJpZ2h0IjowLjAsIkJvdHRvbSI6MC4wfSwiQmFja2dyb3VuZCI6eyIkaWQiOiIxNTE4IiwiQ29sb3IiOnsiJGlkIjoiMTUxOSIsIkEiOjAsIlIiOjI1NSwiRyI6MjU1LCJCIjoyNTV9fSwiSXNWaXNpYmxlIjp0cnVlLCJXaWR0aCI6MC4wLCJIZWlnaHQiOjAuMCwiQm9yZGVyU3R5bGUiOm51bGwsIlBhcmVudFN0eWxlIjpudWxsfSwiSG9yaXpvbnRhbENvbm5lY3RvclN0eWxlIjp7IiRpZCI6IjE1MjAiLCJMaW5lQ29sb3IiOnsiJGlkIjoiMTUyMSIsIiR0eXBlIjoiTkxSRS5Db21tb24uRG9tLlNvbGlkQ29sb3JCcnVzaCwgTkxSRS5Db21tb24iLCJDb2xvciI6eyIkaWQiOiIxNTIyIiwiQSI6MjU1LCJSIjoyMDQsIkciOjIwNCwiQiI6MjA0fX0sIkxpbmVXZWlnaHQiOjEuMCwiTGluZVR5cGUiOjAsIlBhcmVudFN0eWxlIjpudWxsfSwiVmVydGljYWxDb25uZWN0b3JTdHlsZSI6eyIkaWQiOiIxNTIzIiwiTGluZUNvbG9yIjp7IiRpZCI6IjE1MjQiLCIkdHlwZSI6Ik5MUkUuQ29tbW9uLkRvbS5Tb2xpZENvbG9yQnJ1c2gsIE5MUkUuQ29tbW9uIiwiQ29sb3IiOnsiJGlkIjoiMTUyNSIsIkEiOjI1NSwiUiI6MjA0LCJHIjoyMDQsIkIiOjIwNH19LCJMaW5lV2VpZ2h0IjowLjAsIkxpbmVUeXBlIjowLCJQYXJlbnRTdHlsZSI6bnVsbH0sIk1hcmdpbiI6bnVsbCwiU3RhcnREYXRlUG9zaXRpb24iOjEsIkVuZERhdGVQb3NpdGlvbiI6MSwiRGF0ZUlzVmlzaWJsZSI6dHJ1ZSwiVGl0bGVQb3NpdGlvbiI6MiwiRHVyYXRpb25Qb3NpdGlvbiI6NCwiUGVyY2VudGFnZUNvbXBsZXRlZFBvc2l0aW9uIjo2LCJTcGFjaW5nIjozLCJJc0JlbG93VGltZWJhbmQiOnRydWUsIlBlcmNlbnRhZ2VDb21wbGV0ZVNoYXBlT3BhY2l0eSI6MzUsIlNoYXBlU3R5bGUiOnsiJGlkIjoiMTUyNiIsIk1hcmdpbiI6eyIkaWQiOiIxNTI3IiwiVG9wIjowLjAsIkxlZnQiOjQuMCwiUmlnaHQiOjQuMCwiQm90dG9tIjowLjB9LCJQYWRkaW5nIjp7IiRpZCI6IjE1MjgiLCJUb3AiOjAuMCwiTGVmdCI6MC4wLCJSaWdodCI6MC4wLCJCb3R0b20iOjAuMH0sIkJhY2tncm91bmQiOnsiJGlkIjoiMTUyOSIsIkNvbG9yIjp7IiRpZCI6IjE1MzAiLCJBIjoyNTUsIlIiOjY4LCJHIjoxMTQsIkIiOjE5Nn19LCJJc1Zpc2libGUiOnRydWUsIldpZHRoIjowLjAsIkhlaWdodCI6MTAuMCwiQm9yZGVyU3R5bGUiOnsiJGlkIjoiMTUzMSIsIkxpbmVDb2xvciI6eyIkaWQiOiIxNTMyIiwiJHR5cGUiOiJOTFJFLkNvbW1vbi5Eb20uU29saWRDb2xvckJydXNoLCBOTFJFLkNvbW1vbiIsIkNvbG9yIjp7IiRpZCI6IjE1MzMiLCJBIjoyNTUsIlIiOjIzNCwiRyI6MjIsIkIiOjMwfX0sIkxpbmVXZWlnaHQiOjAuMCwiTGluZVR5cGUiOjAsIlBhcmVudFN0eWxlIjpudWxsfSwiUGFyZW50U3R5bGUiOm51bGx9LCJUaXRsZVN0eWxlIjp7IiRpZCI6IjE1MzQiLCJGb250U2V0dGluZ3MiOnsiJGlkIjoiMTUzNSIsIkZvbnRTaXplIjoxMSwiRm9udE5hbWUiOiJDYWxpYnJpIiwiSXNCb2xkIjp0cnVlLCJJc0l0YWxpYyI6ZmFsc2UsIklzVW5kZXJsaW5lZCI6ZmFsc2UsIlBhcmVudFN0eWxlIjpudWxsfSwiQXV0b1NpemUiOjAsIkZvcmVncm91bmQiOnsiJGlkIjoiMTUzNiIsIkNvbG9yIjp7IiRpZCI6IjE1Mzc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TUzOCIsIlRvcCI6MC4wLCJMZWZ0IjowLjAsIlJpZ2h0IjowLjAsIkJvdHRvbSI6MC4wfSwiUGFkZGluZyI6eyIkaWQiOiIxNTM5IiwiVG9wIjowLjAsIkxlZnQiOjAuMCwiUmlnaHQiOjAuMCwiQm90dG9tIjowLjB9LCJCYWNrZ3JvdW5kIjp7IiRpZCI6IjE1NDAiLCJDb2xvciI6eyIkaWQiOiIxNTQxIiwiQSI6MCwiUiI6MjU1LCJHIjoyNTUsIkIiOjI1NX19LCJJc1Zpc2libGUiOnRydWUsIldpZHRoIjowLjAsIkhlaWdodCI6MC4wLCJCb3JkZXJTdHlsZSI6bnVsbCwiUGFyZW50U3R5bGUiOm51bGx9LCJEYXRlU3R5bGUiOnsiJGlkIjoiMTU0MiIsIkZvbnRTZXR0aW5ncyI6eyIkaWQiOiIxNTQzIiwiRm9udFNpemUiOjEwLCJGb250TmFtZSI6IkNhbGlicmkiLCJJc0JvbGQiOmZhbHNlLCJJc0l0YWxpYyI6ZmFsc2UsIklzVW5kZXJsaW5lZCI6ZmFsc2UsIlBhcmVudFN0eWxlIjpudWxsfSwiQXV0b1NpemUiOjAsIkZvcmVncm91bmQiOnsiJGlkIjoiMTU0NCIsIkNvbG9yIjp7IiRpZCI6IjE1NDU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TU0NiIsIlRvcCI6MC4wLCJMZWZ0IjowLjAsIlJpZ2h0IjowLjAsIkJvdHRvbSI6MC4wfSwiUGFkZGluZyI6eyIkaWQiOiIxNTQ3IiwiVG9wIjowLjAsIkxlZnQiOjAuMCwiUmlnaHQiOjAuMCwiQm90dG9tIjowLjB9LCJCYWNrZ3JvdW5kIjp7IiRpZCI6IjE1NDgiLCJDb2xvciI6eyIkaWQiOiIxNTQ5IiwiQSI6MCwiUiI6MjU1LCJHIjoyNTUsIkIiOjI1NX19LCJJc1Zpc2libGUiOnRydWUsIldpZHRoIjowLjAsIkhlaWdodCI6MC4wLCJCb3JkZXJTdHlsZSI6bnVsbCwiUGFyZW50U3R5bGUiOm51bGx9LCJEYXRlRm9ybWF0Ijp7IiRpZCI6IjE1NTAiLCJGb3JtYXRTdHJpbmciOiJNTU0geXl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U1MSIsIkZvcm1hdCI6MCwiSXNWaXNpYmxlIjpmYWxzZSwiTGFzdEtub3duVmlzaWJpbGl0eVN0YXRlIjpmYWxzZX0sIklzVmlzaWJsZSI6dHJ1ZSwiUGFyZW50U3R5bGUiOm51bGwsIl9leHBsaWNpdGx5U2V0Ijp7IiRpZCI6IjE1NTI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GVmYXVsdFN3aW1sYW5lTW90U3R5bGUiOnsiJGlkIjoiMTU1MyIsIlNoYXBlIjoxLCJDb25uZWN0b3JNYXJnaW4iOnsiJGlkIjoiMTU1NCIsIlRvcCI6MC4wLCJMZWZ0IjoyLjAsIlJpZ2h0IjoyLjAsIkJvdHRvbSI6MC4wfSwiQ29ubmVjdG9yU3R5bGUiOnsiJGlkIjoiMTU1NSIsIkxpbmVDb2xvciI6eyIkaWQiOiIxNTU2IiwiJHR5cGUiOiJOTFJFLkNvbW1vbi5Eb20uU29saWRDb2xvckJydXNoLCBOTFJFLkNvbW1vbiIsIkNvbG9yIjp7IiRpZCI6IjE1NTciLCJBIjoxMjcsIlIiOjExMSwiRyI6NDksIkIiOjE1Mn19LCJMaW5lV2VpZ2h0IjoxLjAsIkxpbmVUeXBlIjowLCJQYXJlbnRTdHlsZSI6bnVsbH0sIklzQmVsb3dUaW1lYmFuZCI6dHJ1ZSwiUG9zaXRpb25PblRhc2siOjEsIkhpZGVEYXRlIjpmYWxzZSwiU2hhcGVTaXplIjoxLCJTcGFjaW5nIjoyLjAsIlBhZGRpbmciOnsiJGlkIjoiMTU1OCIsIlRvcCI6Ny4wLCJMZWZ0IjozLjAsIlJpZ2h0IjowLjAsIkJvdHRvbSI6Mi4wfSwiU2hhcGVTdHlsZSI6eyIkaWQiOiIxNTU5IiwiTWFyZ2luIjp7IiRpZCI6IjE1NjAiLCJUb3AiOjAuMCwiTGVmdCI6MC4wLCJSaWdodCI6MC4wLCJCb3R0b20iOjAuMH0sIlBhZGRpbmciOnsiJGlkIjoiMTU2MSIsIlRvcCI6MC4wLCJMZWZ0IjowLjAsIlJpZ2h0IjowLjAsIkJvdHRvbSI6MC4wfSwiQmFja2dyb3VuZCI6eyIkaWQiOiIxNTYyIiwiQ29sb3IiOnsiJGlkIjoiMTU2MyIsIkEiOjI1NSwiUiI6MTExLCJHIjo0OSwiQiI6MTUyfX0sIklzVmlzaWJsZSI6dHJ1ZSwiV2lkdGgiOjE4LjAsIkhlaWdodCI6MjAuMCwiQm9yZGVyU3R5bGUiOnsiJGlkIjoiMTU2NCIsIkxpbmVDb2xvciI6eyIkaWQiOiIxNTY1IiwiJHR5cGUiOiJOTFJFLkNvbW1vbi5Eb20uU29saWRDb2xvckJydXNoLCBOTFJFLkNvbW1vbiIsIkNvbG9yIjp7IiRpZCI6IjE1NjYiLCJBIjoyNTUsIlIiOjIzNCwiRyI6MjIsIkIiOjMwfX0sIkxpbmVXZWlnaHQiOjAuMCwiTGluZVR5cGUiOjAsIlBhcmVudFN0eWxlIjpudWxsfSwiUGFyZW50U3R5bGUiOm51bGx9LCJUaXRsZVN0eWxlIjp7IiRpZCI6IjE1NjciLCJGb250U2V0dGluZ3MiOnsiJGlkIjoiMTU2OCIsIkZvbnRTaXplIjoxMSwiRm9udE5hbWUiOiJDYWxpYnJpIiwiSXNCb2xkIjp0cnVlLCJJc0l0YWxpYyI6ZmFsc2UsIklzVW5kZXJsaW5lZCI6ZmFsc2UsIlBhcmVudFN0eWxlIjpudWxsfSwiQXV0b1NpemUiOjAsIkZvcmVncm91bmQiOnsiJGlkIjoiMTU2OSIsIkNvbG9yIjp7IiRpZCI6IjE1NzA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U3MSIsIlRvcCI6MC4wLCJMZWZ0IjowLjAsIlJpZ2h0IjowLjAsIkJvdHRvbSI6MC4wfSwiUGFkZGluZyI6eyIkaWQiOiIxNTcyIiwiVG9wIjowLjAsIkxlZnQiOjAuMCwiUmlnaHQiOjAuMCwiQm90dG9tIjowLjB9LCJCYWNrZ3JvdW5kIjp7IiRpZCI6IjE1NzMiLCJDb2xvciI6eyIkaWQiOiIxNTc0IiwiQSI6MCwiUiI6MjU1LCJHIjoyNTUsIkIiOjI1NX19LCJJc1Zpc2libGUiOnRydWUsIldpZHRoIjowLjAsIkhlaWdodCI6MC4wLCJCb3JkZXJTdHlsZSI6bnVsbCwiUGFyZW50U3R5bGUiOm51bGx9LCJEYXRlU3R5bGUiOnsiJGlkIjoiMTU3NSIsIkZvbnRTZXR0aW5ncyI6eyIkaWQiOiIxNTc2IiwiRm9udFNpemUiOjEwLCJGb250TmFtZSI6IkNhbGlicmkiLCJJc0JvbGQiOmZhbHNlLCJJc0l0YWxpYyI6ZmFsc2UsIklzVW5kZXJsaW5lZCI6ZmFsc2UsIlBhcmVudFN0eWxlIjpudWxsfSwiQXV0b1NpemUiOjAsIkZvcmVncm91bmQiOnsiJGlkIjoiMTU3NyIsIkNvbG9yIjp7IiRpZCI6IjE1Nzg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E1NzkiLCJUb3AiOjAuMCwiTGVmdCI6MC4wLCJSaWdodCI6MC4wLCJCb3R0b20iOjAuMH0sIlBhZGRpbmciOnsiJGlkIjoiMTU4MCIsIlRvcCI6MC4wLCJMZWZ0IjowLjAsIlJpZ2h0IjowLjAsIkJvdHRvbSI6MC4wfSwiQmFja2dyb3VuZCI6eyIkaWQiOiIxNTgxIiwiQ29sb3IiOnsiJGlkIjoiMTU4MiIsIkEiOjAsIlIiOjI1NSwiRyI6MjU1LCJCIjoyNTV9fSwiSXNWaXNpYmxlIjp0cnVlLCJXaWR0aCI6MC4wLCJIZWlnaHQiOjAuMCwiQm9yZGVyU3R5bGUiOm51bGwsIlBhcmVudFN0eWxlIjpudWxsfSwiRGF0ZUZvcm1hdCI6eyIkaWQiOiIxNTgzIiwiRm9ybWF0U3RyaW5nIjoiTU1NIGQgXCInXCJ5eSIsIlNlcGFyYXRvciI6Ii8iLCJVc2VJbnRlcm5hdGlvbmFsRGF0ZUZvcm1hdCI6ZmFsc2UsIkRhdGVJc1Zpc2libGUiOnRydWUsIlRpbWVJc1Zpc2libGUiOmZhbHNlLCJIb3VyRGlnaXRzIjoxLCJBbVBtRGVzaWduYXRvciI6MiwiVHJpbTAwTWludXRlcyI6ZmFsc2UsIkxhc3RLbm93blZpc2liaWxpdHlTdGF0ZSI6eyIkaWQiOiIxNTg0IiwiRGF0ZVBhcnRJc1Zpc2libGUiOnRydWUsIlRpbWVQYXJ0SXNWaXNpYmxlIjpmYWxzZX19LCJXZWVrTnVtYmVyaW5nIjp7IiRpZCI6IjE1ODUiLCJGb3JtYXQiOjAsIklzVmlzaWJsZSI6ZmFsc2UsIkxhc3RLbm93blZpc2liaWxpdHlTdGF0ZSI6ZmFsc2V9LCJJc1Zpc2libGUiOnRydWUsIlBhcmVudFN0eWxlIjpudWxsfSwiRGVmYXVsdFN3aW1sYW5lTWlsZXN0b25lU3R5bGUiOnsiJGlkIjoiMTU4NiIsIlRpdGxlUG9zaXRpb24iOiJSaWdodCIsIkRhdGVQb3NpdGlvbiI6IkxlZnQiLCJTaGFwZVR5cGUiOjEsIlNoYXBlU2l6ZSI6MSwiU3BhY2luZyI6NSwiU2hhcGVTdHlsZSI6eyIkaWQiOiIxNTg3IiwiTWFyZ2luIjp7IiRpZCI6IjE1ODgiLCJUb3AiOjAuMCwiTGVmdCI6MC4wLCJSaWdodCI6MC4wLCJCb3R0b20iOjAuMH0sIlBhZGRpbmciOnsiJGlkIjoiMTU4OSIsIlRvcCI6MC4wLCJMZWZ0IjowLjAsIlJpZ2h0IjowLjAsIkJvdHRvbSI6MC4wfSwiQmFja2dyb3VuZCI6eyIkaWQiOiIxNTkwIiwiQ29sb3IiOnsiJGlkIjoiMTU5MSIsIkEiOjI1NSwiUiI6NjgsIkciOjExNCwiQiI6MTk2fX0sIklzVmlzaWJsZSI6dHJ1ZSwiV2lkdGgiOjE4LjAsIkhlaWdodCI6MjAuMCwiQm9yZGVyU3R5bGUiOnsiJGlkIjoiMTU5MiIsIkxpbmVDb2xvciI6eyIkaWQiOiIxNTkzIiwiJHR5cGUiOiJOTFJFLkNvbW1vbi5Eb20uU29saWRDb2xvckJydXNoLCBOTFJFLkNvbW1vbiIsIkNvbG9yIjp7IiRpZCI6IjE1OTQiLCJBIjoyNTUsIlIiOjIzNCwiRyI6MjIsIkIiOjMwfX0sIkxpbmVXZWlnaHQiOjAuMCwiTGluZVR5cGUiOjAsIlBhcmVudFN0eWxlIjpudWxsfSwiUGFyZW50U3R5bGUiOm51bGx9LCJUaXRsZVN0eWxlIjp7IiRpZCI6IjE1OTUiLCJGb250U2V0dGluZ3MiOnsiJGlkIjoiMTU5NiIsIkZvbnRTaXplIjoxMSwiRm9udE5hbWUiOiJDYWxpYnJpIiwiSXNCb2xkIjp0cnVlLCJJc0l0YWxpYyI6ZmFsc2UsIklzVW5kZXJsaW5lZCI6ZmFsc2UsIlBhcmVudFN0eWxlIjpudWxsfSwiQXV0b1NpemUiOjAsIkZvcmVncm91bmQiOnsiJGlkIjoiMTU5NyIsIkNvbG9yIjp7IiRpZCI6IjE1OTg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U5OSIsIlRvcCI6MC4wLCJMZWZ0IjowLjAsIlJpZ2h0IjowLjAsIkJvdHRvbSI6MC4wfSwiUGFkZGluZyI6eyIkaWQiOiIxNjAwIiwiVG9wIjowLjAsIkxlZnQiOjAuMCwiUmlnaHQiOjAuMCwiQm90dG9tIjowLjB9LCJCYWNrZ3JvdW5kIjp7IiRpZCI6IjE2MDEiLCJDb2xvciI6eyIkaWQiOiIxNjAyIiwiQSI6ODksIlIiOjAsIkciOjAsIkIiOjB9fSwiSXNWaXNpYmxlIjp0cnVlLCJXaWR0aCI6MC4wLCJIZWlnaHQiOjAuMCwiQm9yZGVyU3R5bGUiOm51bGwsIlBhcmVudFN0eWxlIjpudWxsfSwiRGF0ZVN0eWxlIjp7IiRpZCI6IjE2MDMiLCJGb250U2V0dGluZ3MiOnsiJGlkIjoiMTYwNCIsIkZvbnRTaXplIjoxMCwiRm9udE5hbWUiOiJDYWxpYnJpIiwiSXNCb2xkIjpmYWxzZSwiSXNJdGFsaWMiOmZhbHNlLCJJc1VuZGVybGluZWQiOmZhbHNlLCJQYXJlbnRTdHlsZSI6bnVsbH0sIkF1dG9TaXplIjowLCJGb3JlZ3JvdW5kIjp7IiRpZCI6IjE2MDUiLCJDb2xvciI6eyIkaWQiOiIxNjA2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NjA3IiwiVG9wIjowLjAsIkxlZnQiOjAuMCwiUmlnaHQiOjAuMCwiQm90dG9tIjowLjB9LCJQYWRkaW5nIjp7IiRpZCI6IjE2MDgiLCJUb3AiOjAuMCwiTGVmdCI6MC4wLCJSaWdodCI6MC4wLCJCb3R0b20iOjAuMH0sIkJhY2tncm91bmQiOnsiJGlkIjoiMTYwOSIsIkNvbG9yIjp7IiRpZCI6IjE2MTAiLCJBIjo4OSwiUiI6MCwiRyI6MCwiQiI6MH19LCJJc1Zpc2libGUiOnRydWUsIldpZHRoIjowLjAsIkhlaWdodCI6MC4wLCJCb3JkZXJTdHlsZSI6bnVsbCwiUGFyZW50U3R5bGUiOm51bGx9LCJEYXRlRm9ybWF0Ijp7IiRpZCI6IjE2MTEiLCJGb3JtYXRTdHJpbmciOiJNTU0gZCBcIidcInl5IiwiU2VwYXJhdG9yIjoiLyIsIlVzZUludGVybmF0aW9uYWxEYXRlRm9ybWF0IjpmYWxzZSwiRGF0ZUlzVmlzaWJsZSI6dHJ1ZSwiVGltZUlzVmlzaWJsZSI6ZmFsc2UsIkhvdXJEaWdpdHMiOjEsIkFtUG1EZXNpZ25hdG9yIjoyLCJUcmltMDBNaW51dGVzIjpmYWxzZSwiTGFzdEtub3duVmlzaWJpbGl0eVN0YXRlIjp7IiRpZCI6IjE2MTIiLCJEYXRlUGFydElzVmlzaWJsZSI6dHJ1ZSwiVGltZVBhcnRJc1Zpc2libGUiOmZhbHNlfX0sIldlZWtOdW1iZXJpbmciOnsiJGlkIjoiMTYxMyIsIkZvcm1hdCI6MCwiSXNWaXNpYmxlIjpmYWxzZSwiTGFzdEtub3duVmlzaWJpbGl0eVN0YXRlIjpmYWxzZX0sIklzVmlzaWJsZSI6dHJ1ZSwiUGFyZW50U3R5bGUiOm51bGx9LCJEZWZhdWx0U3dpbWxhbmVBY3Rpdml0eVN0eWxlIjp7IiRpZCI6IjE2MTQiLCJIZWFkZXJTdHlsZSI6eyIkaWQiOiIxNjE1IiwiVGV4dFN0eWxlIjp7IiRpZCI6IjE2MTYiLCJGb250U2V0dGluZ3MiOnsiJGlkIjoiMTYxNyIsIkZvbnRTaXplIjoxMSwiRm9udE5hbWUiOiJDYWxpYnJpIiwiSXNCb2xkIjpmYWxzZSwiSXNJdGFsaWMiOmZhbHNlLCJJc1VuZGVybGluZWQiOmZhbHNlLCJQYXJlbnRTdHlsZSI6bnVsbH0sIkF1dG9TaXplIjoyLCJGb3JlZ3JvdW5kIjp7IiRpZCI6IjE2MTgiLCJDb2xvciI6eyIkaWQiOiIxNjE5IiwiQSI6MjU1LCJSIjowLCJHIjowLCJCIjowfX0sIk1heFdpZHRoIjowLjAsIk1heEhlaWdodCI6IkluZmluaXR5IiwiU21hcnRGb3JlZ3JvdW5kSXNBY3RpdmUiOmZhbHNlLCJIb3Jpem9udGFsQWxpZ25tZW50IjowLCJWZXJ0aWNhbEFsaWdubWVudCI6MCwiU21hcnRGb3JlZ3JvdW5kIjpudWxsLCJCYWNrZ3JvdW5kRmlsbFR5cGUiOjAsIk1hcmdpbiI6eyIkaWQiOiIxNjIwIiwiVG9wIjowLjAsIkxlZnQiOjAuMCwiUmlnaHQiOjAuMCwiQm90dG9tIjowLjB9LCJQYWRkaW5nIjp7IiRpZCI6IjE2MjEiLCJUb3AiOjAuMCwiTGVmdCI6MC4wLCJSaWdodCI6MC4wLCJCb3R0b20iOjAuMH0sIkJhY2tncm91bmQiOnsiJGlkIjoiMTYyMiIsIkNvbG9yIjp7IiRpZCI6IjE2MjMiLCJBIjowLCJSIjoyNTUsIkciOjI1NSwiQiI6MjU1fX0sIklzVmlzaWJsZSI6dHJ1ZSwiV2lkdGgiOjAuMCwiSGVpZ2h0IjowLjAsIkJvcmRlclN0eWxlIjpudWxsLCJQYXJlbnRTdHlsZSI6bnVsbH0sIlJlY3RhbmdsZVN0eWxlIjp7IiRpZCI6IjE2MjQiLCJNYXJnaW4iOnsiJGlkIjoiMTYyNSIsIlRvcCI6MC4wLCJMZWZ0IjowLjAsIlJpZ2h0IjowLjAsIkJvdHRvbSI6MC4wfSwiUGFkZGluZyI6eyIkaWQiOiIxNjI2IiwiVG9wIjowLjAsIkxlZnQiOjAuMCwiUmlnaHQiOjAuMCwiQm90dG9tIjowLjB9LCJCYWNrZ3JvdW5kIjp7IiRpZCI6IjE2MjciLCJDb2xvciI6eyIkaWQiOiIxNjI4IiwiQSI6NjMsIlIiOjY4LCJHIjoxMTQsIkIiOjE5Nn19LCJJc1Zpc2libGUiOnRydWUsIldpZHRoIjowLjAsIkhlaWdodCI6MC4wLCJCb3JkZXJTdHlsZSI6eyIkaWQiOiIxNjI5IiwiTGluZUNvbG9yIjp7IiRpZCI6IjE2MzAiLCIkdHlwZSI6Ik5MUkUuQ29tbW9uLkRvbS5Tb2xpZENvbG9yQnJ1c2gsIE5MUkUuQ29tbW9uIiwiQ29sb3IiOnsiJGlkIjoiMTYzMSIsIkEiOjI1NSwiUiI6MjU1LCJHIjowLCJCIjowfX0sIkxpbmVXZWlnaHQiOjAuMCwiTGluZVR5cGUiOjAsIlBhcmVudFN0eWxlIjpudWxsfSwiUGFyZW50U3R5bGUiOm51bGx9LCJNYXJnaW4iOnsiJGlkIjoiMTYzMiIsIlRvcCI6MC4wLCJMZWZ0IjowLjAsIlJpZ2h0IjowLjAsIkJvdHRvbSI6MC4wfSwiUGFkZGluZyI6eyIkaWQiOiIxNjMzIiwiVG9wIjowLjAsIkxlZnQiOjAuMCwiUmlnaHQiOjAuMCwiQm90dG9tIjowLjB9LCJCYWNrZ3JvdW5kIjpudWxsLCJJc1Zpc2libGUiOnRydWUsIldpZHRoIjowLjAsIkhlaWdodCI6MC4wLCJCb3JkZXJTdHlsZSI6bnVsbCwiUGFyZW50U3R5bGUiOm51bGx9LCJCYWNrZ3JvdW5kU3R5bGUiOnsiJGlkIjoiMTYzNCIsIk1hcmdpbiI6eyIkaWQiOiIxNjM1IiwiVG9wIjowLjAsIkxlZnQiOjAuMCwiUmlnaHQiOjAuMCwiQm90dG9tIjowLjB9LCJQYWRkaW5nIjp7IiRpZCI6IjE2MzYiLCJUb3AiOjAuMCwiTGVmdCI6MC4wLCJSaWdodCI6MC4wLCJCb3R0b20iOjAuMH0sIkJhY2tncm91bmQiOnsiJGlkIjoiMTYzNyIsIkNvbG9yIjp7IiRpZCI6IjE2MzgiLCJBIjo1MSwiUiI6NjgsIkciOjExNCwiQiI6MTk2fX0sIklzVmlzaWJsZSI6dHJ1ZSwiV2lkdGgiOjAuMCwiSGVpZ2h0IjowLjAsIkJvcmRlclN0eWxlIjp7IiRpZCI6IjE2MzkiLCJMaW5lQ29sb3IiOnsiJGlkIjoiMTY0MCIsIiR0eXBlIjoiTkxSRS5Db21tb24uRG9tLlNvbGlkQ29sb3JCcnVzaCwgTkxSRS5Db21tb24iLCJDb2xvciI6eyIkaWQiOiIxNjQxIiwiQSI6MjU1LCJSIjoyMzQsIkciOjIyLCJCIjozMH19LCJMaW5lV2VpZ2h0IjowLjAsIkxpbmVUeXBlIjowLCJQYXJlbnRTdHlsZSI6bnVsbH0sIlBhcmVudFN0eWxlIjpudWxsfSwiTWFyZ2luIjp7IiRpZCI6IjE2NDIiLCJUb3AiOjAuMCwiTGVmdCI6MC4wLCJSaWdodCI6MC4wLCJCb3R0b20iOjAuMH0sIlBhZGRpbmciOnsiJGlkIjoiMTY0MyIsIlRvcCI6MC4wLCJMZWZ0IjowLjAsIlJpZ2h0IjowLjAsIkJvdHRvbSI6MC4wfSwiSXNWaXNpYmxlIjp0cnVlLCJXaWR0aCI6MC4wLCJIZWlnaHQiOjAuMCwiQm9yZGVyU3R5bGUiOm51bGwsIlBhcmVudFN0eWxlIjpudWxsfSwiTWFyZ2luIjp7IiRpZCI6IjE2NDQiLCJUb3AiOjAuMCwiTGVmdCI6MC4wLCJSaWdodCI6MC4wLCJCb3R0b20iOjAuMH0sIlBhZGRpbmciOnsiJGlkIjoiMTY0NSIsIlRvcCI6MC4wLCJMZWZ0IjowLjAsIlJpZ2h0IjowLjAsIkJvdHRvbSI6MC4wfSwiSXNWaXNpYmxlIjp0cnVlLCJXaWR0aCI6MC4wLCJIZWlnaHQiOjAuMCwiQm9yZGVyU3R5bGUiOnsiJGlkIjoiMTY0NiIsIkxpbmVDb2xvciI6bnVsbCwiTGluZVdlaWdodCI6MC4wLCJMaW5lVHlwZSI6MCwiUGFyZW50U3R5bGUiOm51bGx9LCJQYXJlbnRTdHlsZSI6bnVsbH0sIl9hZGRpdGlvbmFsU3dpbWxhbmVWMlN0eWxlcyI6W3siJGlkIjoiMTY0NyIsIlN0eWxlSWQiOiIwMDAwMDAwMC0wMDAwLTAwMDAtMDAwMC0wMDAwMDAwMDAwMDAiLCJIZWFkZXJTdHlsZSI6eyIkaWQiOiIxNjQ4IiwiVGV4dElzVmVydGljYWwiOmZhbHNlLCJUZXh0U3R5bGUiOnsiJGlkIjoiMTY0OSIsIkZvbnRTZXR0aW5ncyI6eyIkaWQiOiIxNjUwIiwiRm9udFNpemUiOjEyLCJGb250TmFtZSI6IkNhbGlicmkiLCJJc0JvbGQiOnRydWUsIklzSXRhbGljIjpmYWxzZSwiSXNVbmRlcmxpbmVkIjpmYWxzZSwiUGFyZW50U3R5bGUiOm51bGx9LCJBdXRvU2l6ZSI6MiwiRm9yZWdyb3VuZCI6eyIkaWQiOiIxNjUxIiwiQ29sb3IiOnsiJGlkIjoiMTY1MiIsIkEiOjI1NSwiUiI6MjU1LCJHIjoyNTUsIkIiOjI1NX19LCJNYXhXaWR0aCI6NzYuMCwiTWF4SGVpZ2h0IjoiSW5maW5pdHkiLCJTbWFydEZvcmVncm91bmRJc0FjdGl2ZSI6ZmFsc2UsIkhvcml6b250YWxBbGlnbm1lbnQiOjAsIlZlcnRpY2FsQWxpZ25tZW50IjowLCJTbWFydEZvcmVncm91bmQiOm51bGwsIkJhY2tncm91bmRGaWxsVHlwZSI6MCwiTWFyZ2luIjp7IiRpZCI6IjE2NTMiLCJUb3AiOjAuMCwiTGVmdCI6MC4wLCJSaWdodCI6MC4wLCJCb3R0b20iOjAuMH0sIlBhZGRpbmciOnsiJGlkIjoiMTY1NCIsIlRvcCI6MC4wLCJMZWZ0IjowLjAsIlJpZ2h0IjowLjAsIkJvdHRvbSI6MC4wfSwiQmFja2dyb3VuZCI6eyIkaWQiOiIxNjU1IiwiQ29sb3IiOnsiJGlkIjoiMTY1NiIsIkEiOjAsIlIiOjI1NSwiRyI6MjU1LCJCIjoyNTV9fSwiSXNWaXNpYmxlIjp0cnVlLCJXaWR0aCI6MC4wLCJIZWlnaHQiOjAuMCwiQm9yZGVyU3R5bGUiOm51bGwsIlBhcmVudFN0eWxlIjpudWxsfSwiUmVjdGFuZ2xlU3R5bGUiOnsiJGlkIjoiMTY1NyIsIk1hcmdpbiI6eyIkaWQiOiIxNjU4IiwiVG9wIjowLjAsIkxlZnQiOjAuMCwiUmlnaHQiOjAuMCwiQm90dG9tIjowLjB9LCJQYWRkaW5nIjp7IiRpZCI6IjE2NTkiLCJUb3AiOjAuMCwiTGVmdCI6MC4wLCJSaWdodCI6MC4wLCJCb3R0b20iOjAuMH0sIkJhY2tncm91bmQiOnsiJGlkIjoiMTY2MCIsIkNvbG9yIjp7IiRpZCI6IjE2NjEiLCJBIjoyNTUsIlIiOjY4LCJHIjo4NCwiQiI6MTA2fX0sIklzVmlzaWJsZSI6dHJ1ZSwiV2lkdGgiOjAuMCwiSGVpZ2h0IjowLjAsIkJvcmRlclN0eWxlIjp7IiRpZCI6IjE2NjIiLCJMaW5lQ29sb3IiOnsiJGlkIjoiMTY2MyIsIiR0eXBlIjoiTkxSRS5Db21tb24uRG9tLlNvbGlkQ29sb3JCcnVzaCwgTkxSRS5Db21tb24iLCJDb2xvciI6eyIkaWQiOiIxNjY0IiwiQSI6MjU1LCJSIjoyNTUsIkciOjAsIkIiOjB9fSwiTGluZVdlaWdodCI6MC4wLCJMaW5lVHlwZSI6MCwiUGFyZW50U3R5bGUiOm51bGx9LCJQYXJlbnRTdHlsZSI6bnVsbH0sIk1hcmdpbiI6eyIkaWQiOiIxNjY1IiwiVG9wIjowLjAsIkxlZnQiOjAuMCwiUmlnaHQiOjAuMCwiQm90dG9tIjowLjB9LCJQYWRkaW5nIjp7IiRpZCI6IjE2NjYiLCJUb3AiOjAuMCwiTGVmdCI6MC4wLCJSaWdodCI6MC4wLCJCb3R0b20iOjAuMH0sIkJhY2tncm91bmQiOm51bGwsIklzVmlzaWJsZSI6dHJ1ZSwiV2lkdGgiOjAuMCwiSGVpZ2h0IjowLjAsIkJvcmRlclN0eWxlIjpudWxsLCJQYXJlbnRTdHlsZSI6bnVsbH0sIkJhY2tncm91bmRTdHlsZSI6eyIkaWQiOiIxNjY3IiwiTWFyZ2luIjp7IiRpZCI6IjE2NjgiLCJUb3AiOjAuMCwiTGVmdCI6MC4wLCJSaWdodCI6MC4wLCJCb3R0b20iOjAuMH0sIlBhZGRpbmciOnsiJGlkIjoiMTY2OSIsIlRvcCI6MC4wLCJMZWZ0IjowLjAsIlJpZ2h0IjowLjAsIkJvdHRvbSI6MC4wfSwiQmFja2dyb3VuZCI6eyIkaWQiOiIxNjcwIiwiQ29sb3IiOnsiJGlkIjoiMTY3MSIsIkEiOjUxLCJSIjo2OCwiRyI6ODQsIkIiOjEwNn19LCJJc1Zpc2libGUiOnRydWUsIldpZHRoIjowLjAsIkhlaWdodCI6MC4wLCJCb3JkZXJTdHlsZSI6eyIkaWQiOiIxNjcyIiwiTGluZUNvbG9yIjp7IiRpZCI6IjE2NzMiLCIkdHlwZSI6Ik5MUkUuQ29tbW9uLkRvbS5Tb2xpZENvbG9yQnJ1c2gsIE5MUkUuQ29tbW9uIiwiQ29sb3IiOnsiJGlkIjoiMTY3NCIsIkEiOjI1NSwiUiI6MjM0LCJHIjoyMiwiQiI6MzB9fSwiTGluZVdlaWdodCI6MC4wLCJMaW5lVHlwZSI6MCwiUGFyZW50U3R5bGUiOm51bGx9LCJQYXJlbnRTdHlsZSI6bnVsbH0sIklzQWJvdmVUaW1lYmFuZCI6ZmFsc2UsIlNwYWNpbmciOjUsIkRlZmF1bHRTd2ltbGFuZVRhc2tTdHlsZSI6eyIkaWQiOiIxNjc1IiwiJHR5cGUiOiJOTFJFLkNvbW1vbi5Eb20uU3R5bGVzLkV4cGxpY2l0U2V0YWJsZVRhc2tTdHlsZSwgTkxSRS5Db21tb24iLCJTaGFwZSI6MywiU2hhcGVUaGlja25lc3MiOjAsIkR1cmF0aW9uRm9ybWF0Ijo2LCJJbmNsdWRlTm9uV29ya2luZ0RheXNJbkR1cmF0aW9uIjpmYWxzZSwiUGVyY2VudGFnZUNvbXBsZXRlU3R5bGUiOnsiJGlkIjoiMTY3NiIsIkZvbnRTZXR0aW5ncyI6eyIkaWQiOiIxNjc3IiwiRm9udFNpemUiOjEwLCJGb250TmFtZSI6IkNhbGlicmkiLCJJc0JvbGQiOmZhbHNlLCJJc0l0YWxpYyI6ZmFsc2UsIklzVW5kZXJsaW5lZCI6ZmFsc2UsIlBhcmVudFN0eWxlIjpudWxsfSwiQXV0b1NpemUiOjAsIkZvcmVncm91bmQiOnsiJGlkIjoiMTY3OCIsIkNvbG9yIjp7IiRpZCI6IjE2Nzk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E2ODAiLCJUb3AiOjAuMCwiTGVmdCI6MC4wLCJSaWdodCI6MC4wLCJCb3R0b20iOjAuMH0sIlBhZGRpbmciOnsiJGlkIjoiMTY4MSIsIlRvcCI6MC4wLCJMZWZ0IjowLjAsIlJpZ2h0IjowLjAsIkJvdHRvbSI6MC4wfSwiQmFja2dyb3VuZCI6eyIkaWQiOiIxNjgyIiwiQ29sb3IiOnsiJGlkIjoiMTY4MyIsIkEiOjg5LCJSIjowLCJHIjowLCJCIjowfX0sIklzVmlzaWJsZSI6dHJ1ZSwiV2lkdGgiOjAuMCwiSGVpZ2h0IjowLjAsIkJvcmRlclN0eWxlIjpudWxsLCJQYXJlbnRTdHlsZSI6bnVsbH0sIkR1cmF0aW9uU3R5bGUiOnsiJGlkIjoiMTY4NCIsIkZvbnRTZXR0aW5ncyI6eyIkaWQiOiIxNjg1IiwiRm9udFNpemUiOjExLCJGb250TmFtZSI6IkNhbGlicmkiLCJJc0JvbGQiOmZhbHNlLCJJc0l0YWxpYyI6ZmFsc2UsIklzVW5kZXJsaW5lZCI6ZmFsc2UsIlBhcmVudFN0eWxlIjpudWxsfSwiQXV0b1NpemUiOjAsIkZvcmVncm91bmQiOnsiJGlkIjoiMTY4NiIsIkNvbG9yIjp7IiRpZCI6IjE2ODc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2ODgiLCJUb3AiOjAuMCwiTGVmdCI6MC4wLCJSaWdodCI6MC4wLCJCb3R0b20iOjAuMH0sIlBhZGRpbmciOnsiJGlkIjoiMTY4OSIsIlRvcCI6MC4wLCJMZWZ0IjowLjAsIlJpZ2h0IjowLjAsIkJvdHRvbSI6MC4wfSwiQmFja2dyb3VuZCI6eyIkaWQiOiIxNjkwIiwiQ29sb3IiOnsiJGlkIjoiMTY5MSIsIkEiOjAsIlIiOjI1NSwiRyI6MjU1LCJCIjoyNTV9fSwiSXNWaXNpYmxlIjp0cnVlLCJXaWR0aCI6MC4wLCJIZWlnaHQiOjAuMCwiQm9yZGVyU3R5bGUiOm51bGwsIlBhcmVudFN0eWxlIjpudWxsfSwiSG9yaXpvbnRhbENvbm5lY3RvclN0eWxlIjp7IiRpZCI6IjE2OTIiLCJMaW5lQ29sb3IiOnsiJGlkIjoiMTY5MyIsIiR0eXBlIjoiTkxSRS5Db21tb24uRG9tLlNvbGlkQ29sb3JCcnVzaCwgTkxSRS5Db21tb24iLCJDb2xvciI6eyIkaWQiOiIxNjk0IiwiQSI6MjU1LCJSIjoyMDQsIkciOjIwNCwiQiI6MjA0fX0sIkxpbmVXZWlnaHQiOjEuMCwiTGluZVR5cGUiOjAsIlBhcmVudFN0eWxlIjpudWxsfSwiVmVydGljYWxDb25uZWN0b3JTdHlsZSI6eyIkaWQiOiIxNjk1IiwiTGluZUNvbG9yIjp7IiRpZCI6IjE2OTYiLCIkdHlwZSI6Ik5MUkUuQ29tbW9uLkRvbS5Tb2xpZENvbG9yQnJ1c2gsIE5MUkUuQ29tbW9uIiwiQ29sb3IiOnsiJGlkIjoiMTY5NyIsIkEiOjI1NSwiUiI6MjA0LCJHIjoyMDQsIkIiOjIwNH19LCJMaW5lV2VpZ2h0IjowLjAsIkxpbmVUeXBlIjowLCJQYXJlbnRTdHlsZSI6bnVsbH0sIk1hcmdpbiI6bnVsbCwiU3RhcnREYXRlUG9zaXRpb24iOjEsIkVuZERhdGVQb3NpdGlvbiI6MSwiRGF0ZUlzVmlzaWJsZSI6dHJ1ZSwiVGl0bGVQb3NpdGlvbiI6MiwiRHVyYXRpb25Qb3NpdGlvbiI6NCwiUGVyY2VudGFnZUNvbXBsZXRlZFBvc2l0aW9uIjo2LCJTcGFjaW5nIjozLCJJc0JlbG93VGltZWJhbmQiOnRydWUsIlBlcmNlbnRhZ2VDb21wbGV0ZVNoYXBlT3BhY2l0eSI6MzUsIlNoYXBlU3R5bGUiOnsiJGlkIjoiMTY5OCIsIk1hcmdpbiI6eyIkaWQiOiIxNjk5IiwiVG9wIjowLjAsIkxlZnQiOjQuMCwiUmlnaHQiOjQuMCwiQm90dG9tIjowLjB9LCJQYWRkaW5nIjp7IiRpZCI6IjE3MDAiLCJUb3AiOjAuMCwiTGVmdCI6MC4wLCJSaWdodCI6MC4wLCJCb3R0b20iOjAuMH0sIkJhY2tncm91bmQiOnsiJGlkIjoiMTcwMSIsIkNvbG9yIjp7IiRpZCI6IjE3MDIiLCJBIjoyNTUsIlIiOjY4LCJHIjo4NCwiQiI6MTA2fX0sIklzVmlzaWJsZSI6dHJ1ZSwiV2lkdGgiOjAuMCwiSGVpZ2h0IjoxMC4wLCJCb3JkZXJTdHlsZSI6eyIkaWQiOiIxNzAzIiwiTGluZUNvbG9yIjp7IiRpZCI6IjE3MDQiLCIkdHlwZSI6Ik5MUkUuQ29tbW9uLkRvbS5Tb2xpZENvbG9yQnJ1c2gsIE5MUkUuQ29tbW9uIiwiQ29sb3IiOnsiJGlkIjoiMTcwNSIsIkEiOjI1NSwiUiI6MjM0LCJHIjoyMiwiQiI6MzB9fSwiTGluZVdlaWdodCI6MC4wLCJMaW5lVHlwZSI6MCwiUGFyZW50U3R5bGUiOm51bGx9LCJQYXJlbnRTdHlsZSI6bnVsbH0sIlRpdGxlU3R5bGUiOnsiJGlkIjoiMTcwNiIsIkZvbnRTZXR0aW5ncyI6eyIkaWQiOiIxNzA3IiwiRm9udFNpemUiOjExLCJGb250TmFtZSI6IkNhbGlicmkiLCJJc0JvbGQiOnRydWUsIklzSXRhbGljIjpmYWxzZSwiSXNVbmRlcmxpbmVkIjpmYWxzZSwiUGFyZW50U3R5bGUiOm51bGx9LCJBdXRvU2l6ZSI6MCwiRm9yZWdyb3VuZCI6eyIkaWQiOiIxNzA4IiwiQ29sb3IiOnsiJGlkIjoiMTcwOS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xNzEwIiwiVG9wIjowLjAsIkxlZnQiOjAuMCwiUmlnaHQiOjAuMCwiQm90dG9tIjowLjB9LCJQYWRkaW5nIjp7IiRpZCI6IjE3MTEiLCJUb3AiOjAuMCwiTGVmdCI6MC4wLCJSaWdodCI6MC4wLCJCb3R0b20iOjAuMH0sIkJhY2tncm91bmQiOnsiJGlkIjoiMTcxMiIsIkNvbG9yIjp7IiRpZCI6IjE3MTMiLCJBIjowLCJSIjoyNTUsIkciOjI1NSwiQiI6MjU1fX0sIklzVmlzaWJsZSI6dHJ1ZSwiV2lkdGgiOjAuMCwiSGVpZ2h0IjowLjAsIkJvcmRlclN0eWxlIjpudWxsLCJQYXJlbnRTdHlsZSI6bnVsbH0sIkRhdGVTdHlsZSI6eyIkaWQiOiIxNzE0IiwiRm9udFNldHRpbmdzIjp7IiRpZCI6IjE3MTUiLCJGb250U2l6ZSI6MTAsIkZvbnROYW1lIjoiQ2FsaWJyaSIsIklzQm9sZCI6ZmFsc2UsIklzSXRhbGljIjpmYWxzZSwiSXNVbmRlcmxpbmVkIjpmYWxzZSwiUGFyZW50U3R5bGUiOm51bGx9LCJBdXRvU2l6ZSI6MCwiRm9yZWdyb3VuZCI6eyIkaWQiOiIxNzE2IiwiQ29sb3IiOnsiJGlkIjoiMTcxNy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xNzE4IiwiVG9wIjowLjAsIkxlZnQiOjAuMCwiUmlnaHQiOjAuMCwiQm90dG9tIjowLjB9LCJQYWRkaW5nIjp7IiRpZCI6IjE3MTkiLCJUb3AiOjAuMCwiTGVmdCI6MC4wLCJSaWdodCI6MC4wLCJCb3R0b20iOjAuMH0sIkJhY2tncm91bmQiOnsiJGlkIjoiMTcyMCIsIkNvbG9yIjp7IiRpZCI6IjE3MjEiLCJBIjowLCJSIjoyNTUsIkciOjI1NSwiQiI6MjU1fX0sIklzVmlzaWJsZSI6dHJ1ZSwiV2lkdGgiOjAuMCwiSGVpZ2h0IjowLjAsIkJvcmRlclN0eWxlIjpudWxsLCJQYXJlbnRTdHlsZSI6bnVsbH0sIkRhdGVGb3JtYXQiOnsiJGlkIjoiMTcyMiIsIkZvcm1hdFN0cmluZyI6Ik1NTSB5eX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zIzIiwiRm9ybWF0IjowLCJJc1Zpc2libGUiOmZhbHNlLCJMYXN0S25vd25WaXNpYmlsaXR5U3RhdGUiOmZhbHNlfSwiSXNWaXNpYmxlIjp0cnVlLCJQYXJlbnRTdHlsZSI6bnVsbCwiX2V4cGxpY2l0bHlTZXQiOnsiJGlkIjoiMTcyNC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EZWZhdWx0U3dpbWxhbmVNb3RTdHlsZSI6eyIkaWQiOiIxNzI1IiwiU2hhcGUiOjEsIkNvbm5lY3Rvck1hcmdpbiI6eyIkaWQiOiIxNzI2IiwiVG9wIjowLjAsIkxlZnQiOjIuMCwiUmlnaHQiOjIuMCwiQm90dG9tIjowLjB9LCJDb25uZWN0b3JTdHlsZSI6eyIkaWQiOiIxNzI3IiwiTGluZUNvbG9yIjp7IiRpZCI6IjE3MjgiLCIkdHlwZSI6Ik5MUkUuQ29tbW9uLkRvbS5Tb2xpZENvbG9yQnJ1c2gsIE5MUkUuQ29tbW9uIiwiQ29sb3IiOnsiJGlkIjoiMTcyOSIsIkEiOjEyNywiUiI6MTExLCJHIjo0OSwiQiI6MTUyfX0sIkxpbmVXZWlnaHQiOjEuMCwiTGluZVR5cGUiOjAsIlBhcmVudFN0eWxlIjpudWxsfSwiSXNCZWxvd1RpbWViYW5kIjp0cnVlLCJQb3NpdGlvbk9uVGFzayI6MSwiSGlkZURhdGUiOmZhbHNlLCJTaGFwZVNpemUiOjEsIlNwYWNpbmciOjIuMCwiUGFkZGluZyI6eyIkaWQiOiIxNzMwIiwiVG9wIjo3LjAsIkxlZnQiOjMuMCwiUmlnaHQiOjAuMCwiQm90dG9tIjoyLjB9LCJTaGFwZVN0eWxlIjp7IiRpZCI6IjE3MzEiLCJNYXJnaW4iOnsiJGlkIjoiMTczMiIsIlRvcCI6MC4wLCJMZWZ0IjowLjAsIlJpZ2h0IjowLjAsIkJvdHRvbSI6MC4wfSwiUGFkZGluZyI6eyIkaWQiOiIxNzMzIiwiVG9wIjowLjAsIkxlZnQiOjAuMCwiUmlnaHQiOjAuMCwiQm90dG9tIjowLjB9LCJCYWNrZ3JvdW5kIjp7IiRpZCI6IjE3MzQiLCJDb2xvciI6eyIkaWQiOiIxNzM1IiwiQSI6MjU1LCJSIjoxMTEsIkciOjQ5LCJCIjoxNTJ9fSwiSXNWaXNpYmxlIjp0cnVlLCJXaWR0aCI6MTguMCwiSGVpZ2h0IjoyMC4wLCJCb3JkZXJTdHlsZSI6eyIkaWQiOiIxNzM2IiwiTGluZUNvbG9yIjp7IiRpZCI6IjE3MzciLCIkdHlwZSI6Ik5MUkUuQ29tbW9uLkRvbS5Tb2xpZENvbG9yQnJ1c2gsIE5MUkUuQ29tbW9uIiwiQ29sb3IiOnsiJGlkIjoiMTczOCIsIkEiOjI1NSwiUiI6MjM0LCJHIjoyMiwiQiI6MzB9fSwiTGluZVdlaWdodCI6MC4wLCJMaW5lVHlwZSI6MCwiUGFyZW50U3R5bGUiOm51bGx9LCJQYXJlbnRTdHlsZSI6bnVsbH0sIlRpdGxlU3R5bGUiOnsiJGlkIjoiMTczOSIsIkZvbnRTZXR0aW5ncyI6eyIkaWQiOiIxNzQwIiwiRm9udFNpemUiOjExLCJGb250TmFtZSI6IkNhbGlicmkiLCJJc0JvbGQiOnRydWUsIklzSXRhbGljIjpmYWxzZSwiSXNVbmRlcmxpbmVkIjpmYWxzZSwiUGFyZW50U3R5bGUiOm51bGx9LCJBdXRvU2l6ZSI6MCwiRm9yZWdyb3VuZCI6eyIkaWQiOiIxNzQxIiwiQ29sb3IiOnsiJGlkIjoiMTc0Mi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NzQzIiwiVG9wIjowLjAsIkxlZnQiOjAuMCwiUmlnaHQiOjAuMCwiQm90dG9tIjowLjB9LCJQYWRkaW5nIjp7IiRpZCI6IjE3NDQiLCJUb3AiOjAuMCwiTGVmdCI6MC4wLCJSaWdodCI6MC4wLCJCb3R0b20iOjAuMH0sIkJhY2tncm91bmQiOnsiJGlkIjoiMTc0NSIsIkNvbG9yIjp7IiRpZCI6IjE3NDYiLCJBIjowLCJSIjoyNTUsIkciOjI1NSwiQiI6MjU1fX0sIklzVmlzaWJsZSI6dHJ1ZSwiV2lkdGgiOjAuMCwiSGVpZ2h0IjowLjAsIkJvcmRlclN0eWxlIjpudWxsLCJQYXJlbnRTdHlsZSI6bnVsbH0sIkRhdGVTdHlsZSI6eyIkaWQiOiIxNzQ3IiwiRm9udFNldHRpbmdzIjp7IiRpZCI6IjE3NDgiLCJGb250U2l6ZSI6MTAsIkZvbnROYW1lIjoiQ2FsaWJyaSIsIklzQm9sZCI6ZmFsc2UsIklzSXRhbGljIjpmYWxzZSwiSXNVbmRlcmxpbmVkIjpmYWxzZSwiUGFyZW50U3R5bGUiOm51bGx9LCJBdXRvU2l6ZSI6MCwiRm9yZWdyb3VuZCI6eyIkaWQiOiIxNzQ5IiwiQ29sb3IiOnsiJGlkIjoiMTc1MC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MTc1MSIsIlRvcCI6MC4wLCJMZWZ0IjowLjAsIlJpZ2h0IjowLjAsIkJvdHRvbSI6MC4wfSwiUGFkZGluZyI6eyIkaWQiOiIxNzUyIiwiVG9wIjowLjAsIkxlZnQiOjAuMCwiUmlnaHQiOjAuMCwiQm90dG9tIjowLjB9LCJCYWNrZ3JvdW5kIjp7IiRpZCI6IjE3NTMiLCJDb2xvciI6eyIkaWQiOiIxNzU0IiwiQSI6MCwiUiI6MjU1LCJHIjoyNTUsIkIiOjI1NX19LCJJc1Zpc2libGUiOnRydWUsIldpZHRoIjowLjAsIkhlaWdodCI6MC4wLCJCb3JkZXJTdHlsZSI6bnVsbCwiUGFyZW50U3R5bGUiOm51bGx9LCJEYXRlRm9ybWF0Ijp7IiRpZCI6IjE3NTUiLCJGb3JtYXRTdHJpbmciOiJNTU0gZCBcIidcInl5IiwiU2VwYXJhdG9yIjoiLyIsIlVzZUludGVybmF0aW9uYWxEYXRlRm9ybWF0IjpmYWxzZSwiRGF0ZUlzVmlzaWJsZSI6dHJ1ZSwiVGltZUlzVmlzaWJsZSI6ZmFsc2UsIkhvdXJEaWdpdHMiOjEsIkFtUG1EZXNpZ25hdG9yIjoyLCJUcmltMDBNaW51dGVzIjpmYWxzZSwiTGFzdEtub3duVmlzaWJpbGl0eVN0YXRlIjp7IiRpZCI6IjE3NTYiLCJEYXRlUGFydElzVmlzaWJsZSI6dHJ1ZSwiVGltZVBhcnRJc1Zpc2libGUiOmZhbHNlfX0sIldlZWtOdW1iZXJpbmciOnsiJGlkIjoiMTc1NyIsIkZvcm1hdCI6MCwiSXNWaXNpYmxlIjpmYWxzZSwiTGFzdEtub3duVmlzaWJpbGl0eVN0YXRlIjpmYWxzZX0sIklzVmlzaWJsZSI6dHJ1ZSwiUGFyZW50U3R5bGUiOm51bGx9LCJEZWZhdWx0U3dpbWxhbmVNaWxlc3RvbmVTdHlsZSI6eyIkaWQiOiIxNzU4IiwiVGl0bGVQb3NpdGlvbiI6IlJpZ2h0IiwiRGF0ZVBvc2l0aW9uIjoiTGVmdCIsIlNoYXBlVHlwZSI6MSwiU2hhcGVTaXplIjoxLCJTcGFjaW5nIjo1LCJTaGFwZVN0eWxlIjp7IiRpZCI6IjE3NTkiLCJNYXJnaW4iOnsiJGlkIjoiMTc2MCIsIlRvcCI6MC4wLCJMZWZ0IjowLjAsIlJpZ2h0IjowLjAsIkJvdHRvbSI6MC4wfSwiUGFkZGluZyI6eyIkaWQiOiIxNzYxIiwiVG9wIjowLjAsIkxlZnQiOjAuMCwiUmlnaHQiOjAuMCwiQm90dG9tIjowLjB9LCJCYWNrZ3JvdW5kIjp7IiRpZCI6IjE3NjIiLCJDb2xvciI6eyIkaWQiOiIxNzYzIiwiQSI6MjU1LCJSIjo2OCwiRyI6ODQsIkIiOjEwNn19LCJJc1Zpc2libGUiOnRydWUsIldpZHRoIjoxOC4wLCJIZWlnaHQiOjIwLjAsIkJvcmRlclN0eWxlIjp7IiRpZCI6IjE3NjQiLCJMaW5lQ29sb3IiOnsiJGlkIjoiMTc2NSIsIiR0eXBlIjoiTkxSRS5Db21tb24uRG9tLlNvbGlkQ29sb3JCcnVzaCwgTkxSRS5Db21tb24iLCJDb2xvciI6eyIkaWQiOiIxNzY2IiwiQSI6MjU1LCJSIjoyMzQsIkciOjIyLCJCIjozMH19LCJMaW5lV2VpZ2h0IjowLjAsIkxpbmVUeXBlIjowLCJQYXJlbnRTdHlsZSI6bnVsbH0sIlBhcmVudFN0eWxlIjpudWxsfSwiVGl0bGVTdHlsZSI6eyIkaWQiOiIxNzY3IiwiRm9udFNldHRpbmdzIjp7IiRpZCI6IjE3NjgiLCJGb250U2l6ZSI6MTEsIkZvbnROYW1lIjoiQ2FsaWJyaSIsIklzQm9sZCI6dHJ1ZSwiSXNJdGFsaWMiOmZhbHNlLCJJc1VuZGVybGluZWQiOmZhbHNlLCJQYXJlbnRTdHlsZSI6bnVsbH0sIkF1dG9TaXplIjowLCJGb3JlZ3JvdW5kIjp7IiRpZCI6IjE3NjkiLCJDb2xvciI6eyIkaWQiOiIxNzcw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E3NzEiLCJUb3AiOjAuMCwiTGVmdCI6MC4wLCJSaWdodCI6MC4wLCJCb3R0b20iOjAuMH0sIlBhZGRpbmciOnsiJGlkIjoiMTc3MiIsIlRvcCI6MC4wLCJMZWZ0IjowLjAsIlJpZ2h0IjowLjAsIkJvdHRvbSI6MC4wfSwiQmFja2dyb3VuZCI6eyIkaWQiOiIxNzczIiwiQ29sb3IiOnsiJGlkIjoiMTc3NCIsIkEiOjg5LCJSIjowLCJHIjowLCJCIjowfX0sIklzVmlzaWJsZSI6dHJ1ZSwiV2lkdGgiOjAuMCwiSGVpZ2h0IjowLjAsIkJvcmRlclN0eWxlIjpudWxsLCJQYXJlbnRTdHlsZSI6bnVsbH0sIkRhdGVTdHlsZSI6eyIkaWQiOiIxNzc1IiwiRm9udFNldHRpbmdzIjp7IiRpZCI6IjE3NzYiLCJGb250U2l6ZSI6MTAsIkZvbnROYW1lIjoiQ2FsaWJyaSIsIklzQm9sZCI6ZmFsc2UsIklzSXRhbGljIjpmYWxzZSwiSXNVbmRlcmxpbmVkIjpmYWxzZSwiUGFyZW50U3R5bGUiOm51bGx9LCJBdXRvU2l6ZSI6MCwiRm9yZWdyb3VuZCI6eyIkaWQiOiIxNzc3IiwiQ29sb3IiOnsiJGlkIjoiMTc3O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c3OSIsIlRvcCI6MC4wLCJMZWZ0IjowLjAsIlJpZ2h0IjowLjAsIkJvdHRvbSI6MC4wfSwiUGFkZGluZyI6eyIkaWQiOiIxNzgwIiwiVG9wIjowLjAsIkxlZnQiOjAuMCwiUmlnaHQiOjAuMCwiQm90dG9tIjowLjB9LCJCYWNrZ3JvdW5kIjp7IiRpZCI6IjE3ODEiLCJDb2xvciI6eyIkaWQiOiIxNzgyIiwiQSI6ODksIlIiOjAsIkciOjAsIkIiOjB9fSwiSXNWaXNpYmxlIjp0cnVlLCJXaWR0aCI6MC4wLCJIZWlnaHQiOjAuMCwiQm9yZGVyU3R5bGUiOm51bGwsIlBhcmVudFN0eWxlIjpudWxsfSwiRGF0ZUZvcm1hdCI6eyIkaWQiOiIxNzgzIiwiRm9ybWF0U3RyaW5nIjoiTU1NIGQgXCInXCJ5eSIsIlNlcGFyYXRvciI6Ii8iLCJVc2VJbnRlcm5hdGlvbmFsRGF0ZUZvcm1hdCI6ZmFsc2UsIkRhdGVJc1Zpc2libGUiOnRydWUsIlRpbWVJc1Zpc2libGUiOmZhbHNlLCJIb3VyRGlnaXRzIjoxLCJBbVBtRGVzaWduYXRvciI6MiwiVHJpbTAwTWludXRlcyI6ZmFsc2UsIkxhc3RLbm93blZpc2liaWxpdHlTdGF0ZSI6eyIkaWQiOiIxNzg0IiwiRGF0ZVBhcnRJc1Zpc2libGUiOnRydWUsIlRpbWVQYXJ0SXNWaXNpYmxlIjpmYWxzZX19LCJXZWVrTnVtYmVyaW5nIjp7IiRpZCI6IjE3ODUiLCJGb3JtYXQiOjAsIklzVmlzaWJsZSI6ZmFsc2UsIkxhc3RLbm93blZpc2liaWxpdHlTdGF0ZSI6ZmFsc2V9LCJJc1Zpc2libGUiOnRydWUsIlBhcmVudFN0eWxlIjpudWxsfSwiRGVmYXVsdFN3aW1sYW5lQWN0aXZpdHlTdHlsZSI6eyIkaWQiOiIxNzg2IiwiSGVhZGVyU3R5bGUiOnsiJGlkIjoiMTc4NyIsIlRleHRTdHlsZSI6eyIkaWQiOiIxNzg4IiwiRm9udFNldHRpbmdzIjp7IiRpZCI6IjE3ODkiLCJGb250U2l6ZSI6MTEsIkZvbnROYW1lIjoiQ2FsaWJyaSIsIklzQm9sZCI6ZmFsc2UsIklzSXRhbGljIjpmYWxzZSwiSXNVbmRlcmxpbmVkIjpmYWxzZSwiUGFyZW50U3R5bGUiOm51bGx9LCJBdXRvU2l6ZSI6MiwiRm9yZWdyb3VuZCI6eyIkaWQiOiIxNzkwIiwiQ29sb3IiOnsiJGlkIjoiMTc5MSIsIkEiOjI1NSwiUiI6MCwiRyI6MCwiQiI6MH19LCJNYXhXaWR0aCI6MC4wLCJNYXhIZWlnaHQiOiJJbmZpbml0eSIsIlNtYXJ0Rm9yZWdyb3VuZElzQWN0aXZlIjpmYWxzZSwiSG9yaXpvbnRhbEFsaWdubWVudCI6MCwiVmVydGljYWxBbGlnbm1lbnQiOjAsIlNtYXJ0Rm9yZWdyb3VuZCI6bnVsbCwiQmFja2dyb3VuZEZpbGxUeXBlIjowLCJNYXJnaW4iOnsiJGlkIjoiMTc5MiIsIlRvcCI6MC4wLCJMZWZ0IjowLjAsIlJpZ2h0IjowLjAsIkJvdHRvbSI6MC4wfSwiUGFkZGluZyI6eyIkaWQiOiIxNzkzIiwiVG9wIjowLjAsIkxlZnQiOjAuMCwiUmlnaHQiOjAuMCwiQm90dG9tIjowLjB9LCJCYWNrZ3JvdW5kIjp7IiRpZCI6IjE3OTQiLCJDb2xvciI6eyIkaWQiOiIxNzk1IiwiQSI6MCwiUiI6MjU1LCJHIjoyNTUsIkIiOjI1NX19LCJJc1Zpc2libGUiOnRydWUsIldpZHRoIjowLjAsIkhlaWdodCI6MC4wLCJCb3JkZXJTdHlsZSI6bnVsbCwiUGFyZW50U3R5bGUiOm51bGx9LCJSZWN0YW5nbGVTdHlsZSI6eyIkaWQiOiIxNzk2IiwiTWFyZ2luIjp7IiRpZCI6IjE3OTciLCJUb3AiOjAuMCwiTGVmdCI6MC4wLCJSaWdodCI6MC4wLCJCb3R0b20iOjAuMH0sIlBhZGRpbmciOnsiJGlkIjoiMTc5OCIsIlRvcCI6MC4wLCJMZWZ0IjowLjAsIlJpZ2h0IjowLjAsIkJvdHRvbSI6MC4wfSwiQmFja2dyb3VuZCI6eyIkaWQiOiIxNzk5IiwiQ29sb3IiOnsiJGlkIjoiMTgwMCIsIkEiOjYzLCJSIjo2OCwiRyI6ODQsIkIiOjEwNn19LCJJc1Zpc2libGUiOnRydWUsIldpZHRoIjowLjAsIkhlaWdodCI6MC4wLCJCb3JkZXJTdHlsZSI6eyIkaWQiOiIxODAxIiwiTGluZUNvbG9yIjp7IiRpZCI6IjE4MDIiLCIkdHlwZSI6Ik5MUkUuQ29tbW9uLkRvbS5Tb2xpZENvbG9yQnJ1c2gsIE5MUkUuQ29tbW9uIiwiQ29sb3IiOnsiJGlkIjoiMTgwMyIsIkEiOjI1NSwiUiI6MjU1LCJHIjowLCJCIjowfX0sIkxpbmVXZWlnaHQiOjAuMCwiTGluZVR5cGUiOjAsIlBhcmVudFN0eWxlIjpudWxsfSwiUGFyZW50U3R5bGUiOm51bGx9LCJNYXJnaW4iOnsiJGlkIjoiMTgwNCIsIlRvcCI6MC4wLCJMZWZ0IjowLjAsIlJpZ2h0IjowLjAsIkJvdHRvbSI6MC4wfSwiUGFkZGluZyI6eyIkaWQiOiIxODA1IiwiVG9wIjowLjAsIkxlZnQiOjAuMCwiUmlnaHQiOjAuMCwiQm90dG9tIjowLjB9LCJCYWNrZ3JvdW5kIjpudWxsLCJJc1Zpc2libGUiOnRydWUsIldpZHRoIjowLjAsIkhlaWdodCI6MC4wLCJCb3JkZXJTdHlsZSI6bnVsbCwiUGFyZW50U3R5bGUiOm51bGx9LCJCYWNrZ3JvdW5kU3R5bGUiOnsiJGlkIjoiMTgwNiIsIk1hcmdpbiI6eyIkaWQiOiIxODA3IiwiVG9wIjowLjAsIkxlZnQiOjAuMCwiUmlnaHQiOjAuMCwiQm90dG9tIjowLjB9LCJQYWRkaW5nIjp7IiRpZCI6IjE4MDgiLCJUb3AiOjAuMCwiTGVmdCI6MC4wLCJSaWdodCI6MC4wLCJCb3R0b20iOjAuMH0sIkJhY2tncm91bmQiOnsiJGlkIjoiMTgwOSIsIkNvbG9yIjp7IiRpZCI6IjE4MTAiLCJBIjo1MSwiUiI6NjgsIkciOjg0LCJCIjoxMDZ9fSwiSXNWaXNpYmxlIjp0cnVlLCJXaWR0aCI6MC4wLCJIZWlnaHQiOjAuMCwiQm9yZGVyU3R5bGUiOnsiJGlkIjoiMTgxMSIsIkxpbmVDb2xvciI6eyIkaWQiOiIxODEyIiwiJHR5cGUiOiJOTFJFLkNvbW1vbi5Eb20uU29saWRDb2xvckJydXNoLCBOTFJFLkNvbW1vbiIsIkNvbG9yIjp7IiRpZCI6IjE4MTMiLCJBIjoyNTUsIlIiOjIzNCwiRyI6MjIsIkIiOjMwfX0sIkxpbmVXZWlnaHQiOjAuMCwiTGluZVR5cGUiOjAsIlBhcmVudFN0eWxlIjpudWxsfSwiUGFyZW50U3R5bGUiOm51bGx9LCJNYXJnaW4iOnsiJGlkIjoiMTgxNCIsIlRvcCI6MC4wLCJMZWZ0IjowLjAsIlJpZ2h0IjowLjAsIkJvdHRvbSI6MC4wfSwiUGFkZGluZyI6eyIkaWQiOiIxODE1IiwiVG9wIjowLjAsIkxlZnQiOjAuMCwiUmlnaHQiOjAuMCwiQm90dG9tIjowLjB9LCJJc1Zpc2libGUiOnRydWUsIldpZHRoIjowLjAsIkhlaWdodCI6MC4wLCJCb3JkZXJTdHlsZSI6bnVsbCwiUGFyZW50U3R5bGUiOm51bGx9LCJNYXJnaW4iOnsiJGlkIjoiMTgxNiIsIlRvcCI6MC4wLCJMZWZ0IjowLjAsIlJpZ2h0IjowLjAsIkJvdHRvbSI6MC4wfSwiUGFkZGluZyI6eyIkaWQiOiIxODE3IiwiVG9wIjowLjAsIkxlZnQiOjAuMCwiUmlnaHQiOjAuMCwiQm90dG9tIjowLjB9LCJJc1Zpc2libGUiOnRydWUsIldpZHRoIjowLjAsIkhlaWdodCI6MC4wLCJCb3JkZXJTdHlsZSI6eyIkaWQiOiIxODE4IiwiTGluZUNvbG9yIjpudWxsLCJMaW5lV2VpZ2h0IjowLjAsIkxpbmVUeXBlIjowLCJQYXJlbnRTdHlsZSI6bnVsbH0sIlBhcmVudFN0eWxlIjpudWxsfSx7IiRpZCI6IjE4MTkiLCJTdHlsZUlkIjoiMDAwMDAwMDAtMDAwMC0wMDAwLTAwMDAtMDAwMDAwMDAwMDAwIiwiSGVhZGVyU3R5bGUiOnsiJGlkIjoiMTgyMCIsIlRleHRJc1ZlcnRpY2FsIjpmYWxzZSwiVGV4dFN0eWxlIjp7IiRpZCI6IjE4MjEiLCJGb250U2V0dGluZ3MiOnsiJGlkIjoiMTgyMiIsIkZvbnRTaXplIjoxMiwiRm9udE5hbWUiOiJDYWxpYnJpIiwiSXNCb2xkIjp0cnVlLCJJc0l0YWxpYyI6ZmFsc2UsIklzVW5kZXJsaW5lZCI6ZmFsc2UsIlBhcmVudFN0eWxlIjpudWxsfSwiQXV0b1NpemUiOjIsIkZvcmVncm91bmQiOnsiJGlkIjoiMTgyMyIsIkNvbG9yIjp7IiRpZCI6IjE4MjQiLCJBIjoyNTUsIlIiOjI1NSwiRyI6MjU1LCJCIjoyNTV9fSwiTWF4V2lkdGgiOjc2LjAsIk1heEhlaWdodCI6IkluZmluaXR5IiwiU21hcnRGb3JlZ3JvdW5kSXNBY3RpdmUiOmZhbHNlLCJIb3Jpem9udGFsQWxpZ25tZW50IjowLCJWZXJ0aWNhbEFsaWdubWVudCI6MCwiU21hcnRGb3JlZ3JvdW5kIjpudWxsLCJCYWNrZ3JvdW5kRmlsbFR5cGUiOjAsIk1hcmdpbiI6eyIkaWQiOiIxODI1IiwiVG9wIjowLjAsIkxlZnQiOjAuMCwiUmlnaHQiOjAuMCwiQm90dG9tIjowLjB9LCJQYWRkaW5nIjp7IiRpZCI6IjE4MjYiLCJUb3AiOjAuMCwiTGVmdCI6MC4wLCJSaWdodCI6MC4wLCJCb3R0b20iOjAuMH0sIkJhY2tncm91bmQiOnsiJGlkIjoiMTgyNyIsIkNvbG9yIjp7IiRpZCI6IjE4MjgiLCJBIjowLCJSIjoyNTUsIkciOjI1NSwiQiI6MjU1fX0sIklzVmlzaWJsZSI6dHJ1ZSwiV2lkdGgiOjAuMCwiSGVpZ2h0IjowLjAsIkJvcmRlclN0eWxlIjpudWxsLCJQYXJlbnRTdHlsZSI6bnVsbH0sIlJlY3RhbmdsZVN0eWxlIjp7IiRpZCI6IjE4MjkiLCJNYXJnaW4iOnsiJGlkIjoiMTgzMCIsIlRvcCI6MC4wLCJMZWZ0IjowLjAsIlJpZ2h0IjowLjAsIkJvdHRvbSI6MC4wfSwiUGFkZGluZyI6eyIkaWQiOiIxODMxIiwiVG9wIjowLjAsIkxlZnQiOjAuMCwiUmlnaHQiOjAuMCwiQm90dG9tIjowLjB9LCJCYWNrZ3JvdW5kIjp7IiRpZCI6IjE4MzIiLCJDb2xvciI6eyIkaWQiOiIxODMzIiwiQSI6MjU1LCJSIjoxMTUsIkciOjExNSwiQiI6MTE1fX0sIklzVmlzaWJsZSI6dHJ1ZSwiV2lkdGgiOjAuMCwiSGVpZ2h0IjowLjAsIkJvcmRlclN0eWxlIjp7IiRpZCI6IjE4MzQiLCJMaW5lQ29sb3IiOnsiJGlkIjoiMTgzNSIsIiR0eXBlIjoiTkxSRS5Db21tb24uRG9tLlNvbGlkQ29sb3JCcnVzaCwgTkxSRS5Db21tb24iLCJDb2xvciI6eyIkaWQiOiIxODM2IiwiQSI6MjU1LCJSIjoyNTUsIkciOjAsIkIiOjB9fSwiTGluZVdlaWdodCI6MC4wLCJMaW5lVHlwZSI6MCwiUGFyZW50U3R5bGUiOm51bGx9LCJQYXJlbnRTdHlsZSI6bnVsbH0sIk1hcmdpbiI6eyIkaWQiOiIxODM3IiwiVG9wIjowLjAsIkxlZnQiOjAuMCwiUmlnaHQiOjAuMCwiQm90dG9tIjowLjB9LCJQYWRkaW5nIjp7IiRpZCI6IjE4MzgiLCJUb3AiOjAuMCwiTGVmdCI6MC4wLCJSaWdodCI6MC4wLCJCb3R0b20iOjAuMH0sIkJhY2tncm91bmQiOm51bGwsIklzVmlzaWJsZSI6dHJ1ZSwiV2lkdGgiOjAuMCwiSGVpZ2h0IjowLjAsIkJvcmRlclN0eWxlIjpudWxsLCJQYXJlbnRTdHlsZSI6bnVsbH0sIkJhY2tncm91bmRTdHlsZSI6eyIkaWQiOiIxODM5IiwiTWFyZ2luIjp7IiRpZCI6IjE4NDAiLCJUb3AiOjAuMCwiTGVmdCI6MC4wLCJSaWdodCI6MC4wLCJCb3R0b20iOjAuMH0sIlBhZGRpbmciOnsiJGlkIjoiMTg0MSIsIlRvcCI6MC4wLCJMZWZ0IjowLjAsIlJpZ2h0IjowLjAsIkJvdHRvbSI6MC4wfSwiQmFja2dyb3VuZCI6eyIkaWQiOiIxODQyIiwiQ29sb3IiOnsiJGlkIjoiMTg0MyIsIkEiOjUxLCJSIjoxNjUsIkciOjE2NSwiQiI6MTY1fX0sIklzVmlzaWJsZSI6dHJ1ZSwiV2lkdGgiOjAuMCwiSGVpZ2h0IjowLjAsIkJvcmRlclN0eWxlIjp7IiRpZCI6IjE4NDQiLCJMaW5lQ29sb3IiOnsiJGlkIjoiMTg0NSIsIiR0eXBlIjoiTkxSRS5Db21tb24uRG9tLlNvbGlkQ29sb3JCcnVzaCwgTkxSRS5Db21tb24iLCJDb2xvciI6eyIkaWQiOiIxODQ2IiwiQSI6MjU1LCJSIjoyMzQsIkciOjIyLCJCIjozMH19LCJMaW5lV2VpZ2h0IjowLjAsIkxpbmVUeXBlIjowLCJQYXJlbnRTdHlsZSI6bnVsbH0sIlBhcmVudFN0eWxlIjpudWxsfSwiSXNBYm92ZVRpbWViYW5kIjpmYWxzZSwiU3BhY2luZyI6NSwiRGVmYXVsdFN3aW1sYW5lVGFza1N0eWxlIjp7IiRpZCI6IjE4NDciLCIkdHlwZSI6Ik5MUkUuQ29tbW9uLkRvbS5TdHlsZXMuRXhwbGljaXRTZXRhYmxlVGFza1N0eWxlLCBOTFJFLkNvbW1vbiIsIlNoYXBlIjozLCJTaGFwZVRoaWNrbmVzcyI6MCwiRHVyYXRpb25Gb3JtYXQiOjYsIkluY2x1ZGVOb25Xb3JraW5nRGF5c0luRHVyYXRpb24iOmZhbHNlLCJQZXJjZW50YWdlQ29tcGxldGVTdHlsZSI6eyIkaWQiOiIxODQ4IiwiRm9udFNldHRpbmdzIjp7IiRpZCI6IjE4NDkiLCJGb250U2l6ZSI6MTAsIkZvbnROYW1lIjoiQ2FsaWJyaSIsIklzQm9sZCI6ZmFsc2UsIklzSXRhbGljIjpmYWxzZSwiSXNVbmRlcmxpbmVkIjpmYWxzZSwiUGFyZW50U3R5bGUiOm51bGx9LCJBdXRvU2l6ZSI6MCwiRm9yZWdyb3VuZCI6eyIkaWQiOiIxODUwIiwiQ29sb3IiOnsiJGlkIjoiMTg1MS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MTg1MiIsIlRvcCI6MC4wLCJMZWZ0IjowLjAsIlJpZ2h0IjowLjAsIkJvdHRvbSI6MC4wfSwiUGFkZGluZyI6eyIkaWQiOiIxODUzIiwiVG9wIjowLjAsIkxlZnQiOjAuMCwiUmlnaHQiOjAuMCwiQm90dG9tIjowLjB9LCJCYWNrZ3JvdW5kIjp7IiRpZCI6IjE4NTQiLCJDb2xvciI6eyIkaWQiOiIxODU1IiwiQSI6ODksIlIiOjAsIkciOjAsIkIiOjB9fSwiSXNWaXNpYmxlIjp0cnVlLCJXaWR0aCI6MC4wLCJIZWlnaHQiOjAuMCwiQm9yZGVyU3R5bGUiOm51bGwsIlBhcmVudFN0eWxlIjpudWxsfSwiRHVyYXRpb25TdHlsZSI6eyIkaWQiOiIxODU2IiwiRm9udFNldHRpbmdzIjp7IiRpZCI6IjE4NTciLCJGb250U2l6ZSI6MTEsIkZvbnROYW1lIjoiQ2FsaWJyaSIsIklzQm9sZCI6ZmFsc2UsIklzSXRhbGljIjpmYWxzZSwiSXNVbmRlcmxpbmVkIjpmYWxzZSwiUGFyZW50U3R5bGUiOm51bGx9LCJBdXRvU2l6ZSI6MCwiRm9yZWdyb3VuZCI6eyIkaWQiOiIxODU4IiwiQ29sb3IiOnsiJGlkIjoiMTg1O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g2MCIsIlRvcCI6MC4wLCJMZWZ0IjowLjAsIlJpZ2h0IjowLjAsIkJvdHRvbSI6MC4wfSwiUGFkZGluZyI6eyIkaWQiOiIxODYxIiwiVG9wIjowLjAsIkxlZnQiOjAuMCwiUmlnaHQiOjAuMCwiQm90dG9tIjowLjB9LCJCYWNrZ3JvdW5kIjp7IiRpZCI6IjE4NjIiLCJDb2xvciI6eyIkaWQiOiIxODYzIiwiQSI6MCwiUiI6MjU1LCJHIjoyNTUsIkIiOjI1NX19LCJJc1Zpc2libGUiOnRydWUsIldpZHRoIjowLjAsIkhlaWdodCI6MC4wLCJCb3JkZXJTdHlsZSI6bnVsbCwiUGFyZW50U3R5bGUiOm51bGx9LCJIb3Jpem9udGFsQ29ubmVjdG9yU3R5bGUiOnsiJGlkIjoiMTg2NCIsIkxpbmVDb2xvciI6eyIkaWQiOiIxODY1IiwiJHR5cGUiOiJOTFJFLkNvbW1vbi5Eb20uU29saWRDb2xvckJydXNoLCBOTFJFLkNvbW1vbiIsIkNvbG9yIjp7IiRpZCI6IjE4NjYiLCJBIjoyNTUsIlIiOjIwNCwiRyI6MjA0LCJCIjoyMDR9fSwiTGluZVdlaWdodCI6MS4wLCJMaW5lVHlwZSI6MCwiUGFyZW50U3R5bGUiOm51bGx9LCJWZXJ0aWNhbENvbm5lY3RvclN0eWxlIjp7IiRpZCI6IjE4NjciLCJMaW5lQ29sb3IiOnsiJGlkIjoiMTg2OCIsIiR0eXBlIjoiTkxSRS5Db21tb24uRG9tLlNvbGlkQ29sb3JCcnVzaCwgTkxSRS5Db21tb24iLCJDb2xvciI6eyIkaWQiOiIxODY5IiwiQSI6MjU1LCJSIjoyMDQsIkciOjIwNCwiQiI6MjA0fX0sIkxpbmVXZWlnaHQiOjAuMCwiTGluZVR5cGUiOjAsIlBhcmVudFN0eWxlIjpudWxsfSwiTWFyZ2luIjpudWxsLCJTdGFydERhdGVQb3NpdGlvbiI6MSwiRW5kRGF0ZVBvc2l0aW9uIjoxLCJEYXRlSXNWaXNpYmxlIjp0cnVlLCJUaXRsZVBvc2l0aW9uIjoyLCJEdXJhdGlvblBvc2l0aW9uIjo0LCJQZXJjZW50YWdlQ29tcGxldGVkUG9zaXRpb24iOjYsIlNwYWNpbmciOjMsIklzQmVsb3dUaW1lYmFuZCI6dHJ1ZSwiUGVyY2VudGFnZUNvbXBsZXRlU2hhcGVPcGFjaXR5IjozNSwiU2hhcGVTdHlsZSI6eyIkaWQiOiIxODcwIiwiTWFyZ2luIjp7IiRpZCI6IjE4NzEiLCJUb3AiOjAuMCwiTGVmdCI6NC4wLCJSaWdodCI6NC4wLCJCb3R0b20iOjAuMH0sIlBhZGRpbmciOnsiJGlkIjoiMTg3MiIsIlRvcCI6MC4wLCJMZWZ0IjowLjAsIlJpZ2h0IjowLjAsIkJvdHRvbSI6MC4wfSwiQmFja2dyb3VuZCI6eyIkaWQiOiIxODczIiwiQ29sb3IiOnsiJGlkIjoiMTg3NCIsIkEiOjI1NSwiUiI6MTE1LCJHIjoxMTUsIkIiOjExNX19LCJJc1Zpc2libGUiOnRydWUsIldpZHRoIjowLjAsIkhlaWdodCI6MTAuMCwiQm9yZGVyU3R5bGUiOnsiJGlkIjoiMTg3NSIsIkxpbmVDb2xvciI6eyIkaWQiOiIxODc2IiwiJHR5cGUiOiJOTFJFLkNvbW1vbi5Eb20uU29saWRDb2xvckJydXNoLCBOTFJFLkNvbW1vbiIsIkNvbG9yIjp7IiRpZCI6IjE4NzciLCJBIjoyNTUsIlIiOjIzNCwiRyI6MjIsIkIiOjMwfX0sIkxpbmVXZWlnaHQiOjAuMCwiTGluZVR5cGUiOjAsIlBhcmVudFN0eWxlIjpudWxsfSwiUGFyZW50U3R5bGUiOm51bGx9LCJUaXRsZVN0eWxlIjp7IiRpZCI6IjE4NzgiLCJGb250U2V0dGluZ3MiOnsiJGlkIjoiMTg3OSIsIkZvbnRTaXplIjoxMSwiRm9udE5hbWUiOiJDYWxpYnJpIiwiSXNCb2xkIjp0cnVlLCJJc0l0YWxpYyI6ZmFsc2UsIklzVW5kZXJsaW5lZCI6ZmFsc2UsIlBhcmVudFN0eWxlIjpudWxsfSwiQXV0b1NpemUiOjAsIkZvcmVncm91bmQiOnsiJGlkIjoiMTg4MCIsIkNvbG9yIjp7IiRpZCI6IjE4ODE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Tg4MiIsIlRvcCI6MC4wLCJMZWZ0IjowLjAsIlJpZ2h0IjowLjAsIkJvdHRvbSI6MC4wfSwiUGFkZGluZyI6eyIkaWQiOiIxODgzIiwiVG9wIjowLjAsIkxlZnQiOjAuMCwiUmlnaHQiOjAuMCwiQm90dG9tIjowLjB9LCJCYWNrZ3JvdW5kIjp7IiRpZCI6IjE4ODQiLCJDb2xvciI6eyIkaWQiOiIxODg1IiwiQSI6MCwiUiI6MjU1LCJHIjoyNTUsIkIiOjI1NX19LCJJc1Zpc2libGUiOnRydWUsIldpZHRoIjowLjAsIkhlaWdodCI6MC4wLCJCb3JkZXJTdHlsZSI6bnVsbCwiUGFyZW50U3R5bGUiOm51bGx9LCJEYXRlU3R5bGUiOnsiJGlkIjoiMTg4NiIsIkZvbnRTZXR0aW5ncyI6eyIkaWQiOiIxODg3IiwiRm9udFNpemUiOjEwLCJGb250TmFtZSI6IkNhbGlicmkiLCJJc0JvbGQiOmZhbHNlLCJJc0l0YWxpYyI6ZmFsc2UsIklzVW5kZXJsaW5lZCI6ZmFsc2UsIlBhcmVudFN0eWxlIjpudWxsfSwiQXV0b1NpemUiOjAsIkZvcmVncm91bmQiOnsiJGlkIjoiMTg4OCIsIkNvbG9yIjp7IiRpZCI6IjE4ODk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Tg5MCIsIlRvcCI6MC4wLCJMZWZ0IjowLjAsIlJpZ2h0IjowLjAsIkJvdHRvbSI6MC4wfSwiUGFkZGluZyI6eyIkaWQiOiIxODkxIiwiVG9wIjowLjAsIkxlZnQiOjAuMCwiUmlnaHQiOjAuMCwiQm90dG9tIjowLjB9LCJCYWNrZ3JvdW5kIjp7IiRpZCI6IjE4OTIiLCJDb2xvciI6eyIkaWQiOiIxODkzIiwiQSI6MCwiUiI6MjU1LCJHIjoyNTUsIkIiOjI1NX19LCJJc1Zpc2libGUiOnRydWUsIldpZHRoIjowLjAsIkhlaWdodCI6MC4wLCJCb3JkZXJTdHlsZSI6bnVsbCwiUGFyZW50U3R5bGUiOm51bGx9LCJEYXRlRm9ybWF0Ijp7IiRpZCI6IjE4OTQiLCJGb3JtYXRTdHJpbmciOiJNTU0geXl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g5NSIsIkZvcm1hdCI6MCwiSXNWaXNpYmxlIjpmYWxzZSwiTGFzdEtub3duVmlzaWJpbGl0eVN0YXRlIjpmYWxzZX0sIklzVmlzaWJsZSI6dHJ1ZSwiUGFyZW50U3R5bGUiOm51bGwsIl9leHBsaWNpdGx5U2V0Ijp7IiRpZCI6IjE4OTY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GVmYXVsdFN3aW1sYW5lTW90U3R5bGUiOnsiJGlkIjoiMTg5NyIsIlNoYXBlIjoxLCJDb25uZWN0b3JNYXJnaW4iOnsiJGlkIjoiMTg5OCIsIlRvcCI6MC4wLCJMZWZ0IjoyLjAsIlJpZ2h0IjoyLjAsIkJvdHRvbSI6MC4wfSwiQ29ubmVjdG9yU3R5bGUiOnsiJGlkIjoiMTg5OSIsIkxpbmVDb2xvciI6eyIkaWQiOiIxOTAwIiwiJHR5cGUiOiJOTFJFLkNvbW1vbi5Eb20uU29saWRDb2xvckJydXNoLCBOTFJFLkNvbW1vbiIsIkNvbG9yIjp7IiRpZCI6IjE5MDEiLCJBIjoxMjcsIlIiOjExMSwiRyI6NDksIkIiOjE1Mn19LCJMaW5lV2VpZ2h0IjoxLjAsIkxpbmVUeXBlIjowLCJQYXJlbnRTdHlsZSI6bnVsbH0sIklzQmVsb3dUaW1lYmFuZCI6dHJ1ZSwiUG9zaXRpb25PblRhc2siOjEsIkhpZGVEYXRlIjpmYWxzZSwiU2hhcGVTaXplIjoxLCJTcGFjaW5nIjoyLjAsIlBhZGRpbmciOnsiJGlkIjoiMTkwMiIsIlRvcCI6Ny4wLCJMZWZ0IjozLjAsIlJpZ2h0IjowLjAsIkJvdHRvbSI6Mi4wfSwiU2hhcGVTdHlsZSI6eyIkaWQiOiIxOTAzIiwiTWFyZ2luIjp7IiRpZCI6IjE5MDQiLCJUb3AiOjAuMCwiTGVmdCI6MC4wLCJSaWdodCI6MC4wLCJCb3R0b20iOjAuMH0sIlBhZGRpbmciOnsiJGlkIjoiMTkwNSIsIlRvcCI6MC4wLCJMZWZ0IjowLjAsIlJpZ2h0IjowLjAsIkJvdHRvbSI6MC4wfSwiQmFja2dyb3VuZCI6eyIkaWQiOiIxOTA2IiwiQ29sb3IiOnsiJGlkIjoiMTkwNyIsIkEiOjI1NSwiUiI6MTExLCJHIjo0OSwiQiI6MTUyfX0sIklzVmlzaWJsZSI6dHJ1ZSwiV2lkdGgiOjE4LjAsIkhlaWdodCI6MjAuMCwiQm9yZGVyU3R5bGUiOnsiJGlkIjoiMTkwOCIsIkxpbmVDb2xvciI6eyIkaWQiOiIxOTA5IiwiJHR5cGUiOiJOTFJFLkNvbW1vbi5Eb20uU29saWRDb2xvckJydXNoLCBOTFJFLkNvbW1vbiIsIkNvbG9yIjp7IiRpZCI6IjE5MTAiLCJBIjoyNTUsIlIiOjIzNCwiRyI6MjIsIkIiOjMwfX0sIkxpbmVXZWlnaHQiOjAuMCwiTGluZVR5cGUiOjAsIlBhcmVudFN0eWxlIjpudWxsfSwiUGFyZW50U3R5bGUiOm51bGx9LCJUaXRsZVN0eWxlIjp7IiRpZCI6IjE5MTEiLCJGb250U2V0dGluZ3MiOnsiJGlkIjoiMTkxMiIsIkZvbnRTaXplIjoxMSwiRm9udE5hbWUiOiJDYWxpYnJpIiwiSXNCb2xkIjp0cnVlLCJJc0l0YWxpYyI6ZmFsc2UsIklzVW5kZXJsaW5lZCI6ZmFsc2UsIlBhcmVudFN0eWxlIjpudWxsfSwiQXV0b1NpemUiOjAsIkZvcmVncm91bmQiOnsiJGlkIjoiMTkxMyIsIkNvbG9yIjp7IiRpZCI6IjE5MTQ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kxNSIsIlRvcCI6MC4wLCJMZWZ0IjowLjAsIlJpZ2h0IjowLjAsIkJvdHRvbSI6MC4wfSwiUGFkZGluZyI6eyIkaWQiOiIxOTE2IiwiVG9wIjowLjAsIkxlZnQiOjAuMCwiUmlnaHQiOjAuMCwiQm90dG9tIjowLjB9LCJCYWNrZ3JvdW5kIjp7IiRpZCI6IjE5MTciLCJDb2xvciI6eyIkaWQiOiIxOTE4IiwiQSI6MCwiUiI6MjU1LCJHIjoyNTUsIkIiOjI1NX19LCJJc1Zpc2libGUiOnRydWUsIldpZHRoIjowLjAsIkhlaWdodCI6MC4wLCJCb3JkZXJTdHlsZSI6bnVsbCwiUGFyZW50U3R5bGUiOm51bGx9LCJEYXRlU3R5bGUiOnsiJGlkIjoiMTkxOSIsIkZvbnRTZXR0aW5ncyI6eyIkaWQiOiIxOTIwIiwiRm9udFNpemUiOjEwLCJGb250TmFtZSI6IkNhbGlicmkiLCJJc0JvbGQiOmZhbHNlLCJJc0l0YWxpYyI6ZmFsc2UsIklzVW5kZXJsaW5lZCI6ZmFsc2UsIlBhcmVudFN0eWxlIjpudWxsfSwiQXV0b1NpemUiOjAsIkZvcmVncm91bmQiOnsiJGlkIjoiMTkyMSIsIkNvbG9yIjp7IiRpZCI6IjE5MjI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E5MjMiLCJUb3AiOjAuMCwiTGVmdCI6MC4wLCJSaWdodCI6MC4wLCJCb3R0b20iOjAuMH0sIlBhZGRpbmciOnsiJGlkIjoiMTkyNCIsIlRvcCI6MC4wLCJMZWZ0IjowLjAsIlJpZ2h0IjowLjAsIkJvdHRvbSI6MC4wfSwiQmFja2dyb3VuZCI6eyIkaWQiOiIxOTI1IiwiQ29sb3IiOnsiJGlkIjoiMTkyNiIsIkEiOjAsIlIiOjI1NSwiRyI6MjU1LCJCIjoyNTV9fSwiSXNWaXNpYmxlIjp0cnVlLCJXaWR0aCI6MC4wLCJIZWlnaHQiOjAuMCwiQm9yZGVyU3R5bGUiOm51bGwsIlBhcmVudFN0eWxlIjpudWxsfSwiRGF0ZUZvcm1hdCI6eyIkaWQiOiIxOTI3IiwiRm9ybWF0U3RyaW5nIjoiTU1NIGQgXCInXCJ5eSIsIlNlcGFyYXRvciI6Ii8iLCJVc2VJbnRlcm5hdGlvbmFsRGF0ZUZvcm1hdCI6ZmFsc2UsIkRhdGVJc1Zpc2libGUiOnRydWUsIlRpbWVJc1Zpc2libGUiOmZhbHNlLCJIb3VyRGlnaXRzIjoxLCJBbVBtRGVzaWduYXRvciI6MiwiVHJpbTAwTWludXRlcyI6ZmFsc2UsIkxhc3RLbm93blZpc2liaWxpdHlTdGF0ZSI6eyIkaWQiOiIxOTI4IiwiRGF0ZVBhcnRJc1Zpc2libGUiOnRydWUsIlRpbWVQYXJ0SXNWaXNpYmxlIjpmYWxzZX19LCJXZWVrTnVtYmVyaW5nIjp7IiRpZCI6IjE5MjkiLCJGb3JtYXQiOjAsIklzVmlzaWJsZSI6ZmFsc2UsIkxhc3RLbm93blZpc2liaWxpdHlTdGF0ZSI6ZmFsc2V9LCJJc1Zpc2libGUiOnRydWUsIlBhcmVudFN0eWxlIjpudWxsfSwiRGVmYXVsdFN3aW1sYW5lTWlsZXN0b25lU3R5bGUiOnsiJGlkIjoiMTkzMCIsIlRpdGxlUG9zaXRpb24iOiJSaWdodCIsIkRhdGVQb3NpdGlvbiI6IkxlZnQiLCJTaGFwZVR5cGUiOjEsIlNoYXBlU2l6ZSI6MSwiU3BhY2luZyI6NSwiU2hhcGVTdHlsZSI6eyIkaWQiOiIxOTMxIiwiTWFyZ2luIjp7IiRpZCI6IjE5MzIiLCJUb3AiOjAuMCwiTGVmdCI6MC4wLCJSaWdodCI6MC4wLCJCb3R0b20iOjAuMH0sIlBhZGRpbmciOnsiJGlkIjoiMTkzMyIsIlRvcCI6MC4wLCJMZWZ0IjowLjAsIlJpZ2h0IjowLjAsIkJvdHRvbSI6MC4wfSwiQmFja2dyb3VuZCI6eyIkaWQiOiIxOTM0IiwiQ29sb3IiOnsiJGlkIjoiMTkzNSIsIkEiOjI1NSwiUiI6MTE1LCJHIjoxMTUsIkIiOjExNX19LCJJc1Zpc2libGUiOnRydWUsIldpZHRoIjoxOC4wLCJIZWlnaHQiOjIwLjAsIkJvcmRlclN0eWxlIjp7IiRpZCI6IjE5MzYiLCJMaW5lQ29sb3IiOnsiJGlkIjoiMTkzNyIsIiR0eXBlIjoiTkxSRS5Db21tb24uRG9tLlNvbGlkQ29sb3JCcnVzaCwgTkxSRS5Db21tb24iLCJDb2xvciI6eyIkaWQiOiIxOTM4IiwiQSI6MjU1LCJSIjoyMzQsIkciOjIyLCJCIjozMH19LCJMaW5lV2VpZ2h0IjowLjAsIkxpbmVUeXBlIjowLCJQYXJlbnRTdHlsZSI6bnVsbH0sIlBhcmVudFN0eWxlIjpudWxsfSwiVGl0bGVTdHlsZSI6eyIkaWQiOiIxOTM5IiwiRm9udFNldHRpbmdzIjp7IiRpZCI6IjE5NDAiLCJGb250U2l6ZSI6MTEsIkZvbnROYW1lIjoiQ2FsaWJyaSIsIklzQm9sZCI6dHJ1ZSwiSXNJdGFsaWMiOmZhbHNlLCJJc1VuZGVybGluZWQiOmZhbHNlLCJQYXJlbnRTdHlsZSI6bnVsbH0sIkF1dG9TaXplIjowLCJGb3JlZ3JvdW5kIjp7IiRpZCI6IjE5NDEiLCJDb2xvciI6eyIkaWQiOiIxOTQy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E5NDMiLCJUb3AiOjAuMCwiTGVmdCI6MC4wLCJSaWdodCI6MC4wLCJCb3R0b20iOjAuMH0sIlBhZGRpbmciOnsiJGlkIjoiMTk0NCIsIlRvcCI6MC4wLCJMZWZ0IjowLjAsIlJpZ2h0IjowLjAsIkJvdHRvbSI6MC4wfSwiQmFja2dyb3VuZCI6eyIkaWQiOiIxOTQ1IiwiQ29sb3IiOnsiJGlkIjoiMTk0NiIsIkEiOjg5LCJSIjowLCJHIjowLCJCIjowfX0sIklzVmlzaWJsZSI6dHJ1ZSwiV2lkdGgiOjAuMCwiSGVpZ2h0IjowLjAsIkJvcmRlclN0eWxlIjpudWxsLCJQYXJlbnRTdHlsZSI6bnVsbH0sIkRhdGVTdHlsZSI6eyIkaWQiOiIxOTQ3IiwiRm9udFNldHRpbmdzIjp7IiRpZCI6IjE5NDgiLCJGb250U2l6ZSI6MTAsIkZvbnROYW1lIjoiQ2FsaWJyaSIsIklzQm9sZCI6ZmFsc2UsIklzSXRhbGljIjpmYWxzZSwiSXNVbmRlcmxpbmVkIjpmYWxzZSwiUGFyZW50U3R5bGUiOm51bGx9LCJBdXRvU2l6ZSI6MCwiRm9yZWdyb3VuZCI6eyIkaWQiOiIxOTQ5IiwiQ29sb3IiOnsiJGlkIjoiMTk1M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k1MSIsIlRvcCI6MC4wLCJMZWZ0IjowLjAsIlJpZ2h0IjowLjAsIkJvdHRvbSI6MC4wfSwiUGFkZGluZyI6eyIkaWQiOiIxOTUyIiwiVG9wIjowLjAsIkxlZnQiOjAuMCwiUmlnaHQiOjAuMCwiQm90dG9tIjowLjB9LCJCYWNrZ3JvdW5kIjp7IiRpZCI6IjE5NTMiLCJDb2xvciI6eyIkaWQiOiIxOTU0IiwiQSI6ODksIlIiOjAsIkciOjAsIkIiOjB9fSwiSXNWaXNpYmxlIjp0cnVlLCJXaWR0aCI6MC4wLCJIZWlnaHQiOjAuMCwiQm9yZGVyU3R5bGUiOm51bGwsIlBhcmVudFN0eWxlIjpudWxsfSwiRGF0ZUZvcm1hdCI6eyIkaWQiOiIxOTU1IiwiRm9ybWF0U3RyaW5nIjoiTU1NIGQgXCInXCJ5eSIsIlNlcGFyYXRvciI6Ii8iLCJVc2VJbnRlcm5hdGlvbmFsRGF0ZUZvcm1hdCI6ZmFsc2UsIkRhdGVJc1Zpc2libGUiOnRydWUsIlRpbWVJc1Zpc2libGUiOmZhbHNlLCJIb3VyRGlnaXRzIjoxLCJBbVBtRGVzaWduYXRvciI6MiwiVHJpbTAwTWludXRlcyI6ZmFsc2UsIkxhc3RLbm93blZpc2liaWxpdHlTdGF0ZSI6eyIkaWQiOiIxOTU2IiwiRGF0ZVBhcnRJc1Zpc2libGUiOnRydWUsIlRpbWVQYXJ0SXNWaXNpYmxlIjpmYWxzZX19LCJXZWVrTnVtYmVyaW5nIjp7IiRpZCI6IjE5NTciLCJGb3JtYXQiOjAsIklzVmlzaWJsZSI6ZmFsc2UsIkxhc3RLbm93blZpc2liaWxpdHlTdGF0ZSI6ZmFsc2V9LCJJc1Zpc2libGUiOnRydWUsIlBhcmVudFN0eWxlIjpudWxsfSwiRGVmYXVsdFN3aW1sYW5lQWN0aXZpdHlTdHlsZSI6eyIkaWQiOiIxOTU4IiwiSGVhZGVyU3R5bGUiOnsiJGlkIjoiMTk1OSIsIlRleHRTdHlsZSI6eyIkaWQiOiIxOTYwIiwiRm9udFNldHRpbmdzIjp7IiRpZCI6IjE5NjEiLCJGb250U2l6ZSI6MTEsIkZvbnROYW1lIjoiQ2FsaWJyaSIsIklzQm9sZCI6ZmFsc2UsIklzSXRhbGljIjpmYWxzZSwiSXNVbmRlcmxpbmVkIjpmYWxzZSwiUGFyZW50U3R5bGUiOm51bGx9LCJBdXRvU2l6ZSI6MiwiRm9yZWdyb3VuZCI6eyIkaWQiOiIxOTYyIiwiQ29sb3IiOnsiJGlkIjoiMTk2MyIsIkEiOjI1NSwiUiI6MCwiRyI6MCwiQiI6MH19LCJNYXhXaWR0aCI6MC4wLCJNYXhIZWlnaHQiOiJJbmZpbml0eSIsIlNtYXJ0Rm9yZWdyb3VuZElzQWN0aXZlIjpmYWxzZSwiSG9yaXpvbnRhbEFsaWdubWVudCI6MCwiVmVydGljYWxBbGlnbm1lbnQiOjAsIlNtYXJ0Rm9yZWdyb3VuZCI6bnVsbCwiQmFja2dyb3VuZEZpbGxUeXBlIjowLCJNYXJnaW4iOnsiJGlkIjoiMTk2NCIsIlRvcCI6MC4wLCJMZWZ0IjowLjAsIlJpZ2h0IjowLjAsIkJvdHRvbSI6MC4wfSwiUGFkZGluZyI6eyIkaWQiOiIxOTY1IiwiVG9wIjowLjAsIkxlZnQiOjAuMCwiUmlnaHQiOjAuMCwiQm90dG9tIjowLjB9LCJCYWNrZ3JvdW5kIjp7IiRpZCI6IjE5NjYiLCJDb2xvciI6eyIkaWQiOiIxOTY3IiwiQSI6MCwiUiI6MjU1LCJHIjoyNTUsIkIiOjI1NX19LCJJc1Zpc2libGUiOnRydWUsIldpZHRoIjowLjAsIkhlaWdodCI6MC4wLCJCb3JkZXJTdHlsZSI6bnVsbCwiUGFyZW50U3R5bGUiOm51bGx9LCJSZWN0YW5nbGVTdHlsZSI6eyIkaWQiOiIxOTY4IiwiTWFyZ2luIjp7IiRpZCI6IjE5NjkiLCJUb3AiOjAuMCwiTGVmdCI6MC4wLCJSaWdodCI6MC4wLCJCb3R0b20iOjAuMH0sIlBhZGRpbmciOnsiJGlkIjoiMTk3MCIsIlRvcCI6MC4wLCJMZWZ0IjowLjAsIlJpZ2h0IjowLjAsIkJvdHRvbSI6MC4wfSwiQmFja2dyb3VuZCI6eyIkaWQiOiIxOTcxIiwiQ29sb3IiOnsiJGlkIjoiMTk3MiIsIkEiOjYzLCJSIjoxMTUsIkciOjExNSwiQiI6MTE1fX0sIklzVmlzaWJsZSI6dHJ1ZSwiV2lkdGgiOjAuMCwiSGVpZ2h0IjowLjAsIkJvcmRlclN0eWxlIjp7IiRpZCI6IjE5NzMiLCJMaW5lQ29sb3IiOnsiJGlkIjoiMTk3NCIsIiR0eXBlIjoiTkxSRS5Db21tb24uRG9tLlNvbGlkQ29sb3JCcnVzaCwgTkxSRS5Db21tb24iLCJDb2xvciI6eyIkaWQiOiIxOTc1IiwiQSI6MjU1LCJSIjoyNTUsIkciOjAsIkIiOjB9fSwiTGluZVdlaWdodCI6MC4wLCJMaW5lVHlwZSI6MCwiUGFyZW50U3R5bGUiOm51bGx9LCJQYXJlbnRTdHlsZSI6bnVsbH0sIk1hcmdpbiI6eyIkaWQiOiIxOTc2IiwiVG9wIjowLjAsIkxlZnQiOjAuMCwiUmlnaHQiOjAuMCwiQm90dG9tIjowLjB9LCJQYWRkaW5nIjp7IiRpZCI6IjE5NzciLCJUb3AiOjAuMCwiTGVmdCI6MC4wLCJSaWdodCI6MC4wLCJCb3R0b20iOjAuMH0sIkJhY2tncm91bmQiOm51bGwsIklzVmlzaWJsZSI6dHJ1ZSwiV2lkdGgiOjAuMCwiSGVpZ2h0IjowLjAsIkJvcmRlclN0eWxlIjpudWxsLCJQYXJlbnRTdHlsZSI6bnVsbH0sIkJhY2tncm91bmRTdHlsZSI6eyIkaWQiOiIxOTc4IiwiTWFyZ2luIjp7IiRpZCI6IjE5NzkiLCJUb3AiOjAuMCwiTGVmdCI6MC4wLCJSaWdodCI6MC4wLCJCb3R0b20iOjAuMH0sIlBhZGRpbmciOnsiJGlkIjoiMTk4MCIsIlRvcCI6MC4wLCJMZWZ0IjowLjAsIlJpZ2h0IjowLjAsIkJvdHRvbSI6MC4wfSwiQmFja2dyb3VuZCI6eyIkaWQiOiIxOTgxIiwiQ29sb3IiOnsiJGlkIjoiMTk4MiIsIkEiOjUxLCJSIjoxNjUsIkciOjE2NSwiQiI6MTY1fX0sIklzVmlzaWJsZSI6dHJ1ZSwiV2lkdGgiOjAuMCwiSGVpZ2h0IjowLjAsIkJvcmRlclN0eWxlIjp7IiRpZCI6IjE5ODMiLCJMaW5lQ29sb3IiOnsiJGlkIjoiMTk4NCIsIiR0eXBlIjoiTkxSRS5Db21tb24uRG9tLlNvbGlkQ29sb3JCcnVzaCwgTkxSRS5Db21tb24iLCJDb2xvciI6eyIkaWQiOiIxOTg1IiwiQSI6MjU1LCJSIjoyMzQsIkciOjIyLCJCIjozMH19LCJMaW5lV2VpZ2h0IjowLjAsIkxpbmVUeXBlIjowLCJQYXJlbnRTdHlsZSI6bnVsbH0sIlBhcmVudFN0eWxlIjpudWxsfSwiTWFyZ2luIjp7IiRpZCI6IjE5ODYiLCJUb3AiOjAuMCwiTGVmdCI6MC4wLCJSaWdodCI6MC4wLCJCb3R0b20iOjAuMH0sIlBhZGRpbmciOnsiJGlkIjoiMTk4NyIsIlRvcCI6MC4wLCJMZWZ0IjowLjAsIlJpZ2h0IjowLjAsIkJvdHRvbSI6MC4wfSwiSXNWaXNpYmxlIjp0cnVlLCJXaWR0aCI6MC4wLCJIZWlnaHQiOjAuMCwiQm9yZGVyU3R5bGUiOm51bGwsIlBhcmVudFN0eWxlIjpudWxsfSwiTWFyZ2luIjp7IiRpZCI6IjE5ODgiLCJUb3AiOjAuMCwiTGVmdCI6MC4wLCJSaWdodCI6MC4wLCJCb3R0b20iOjAuMH0sIlBhZGRpbmciOnsiJGlkIjoiMTk4OSIsIlRvcCI6MC4wLCJMZWZ0IjowLjAsIlJpZ2h0IjowLjAsIkJvdHRvbSI6MC4wfSwiSXNWaXNpYmxlIjp0cnVlLCJXaWR0aCI6MC4wLCJIZWlnaHQiOjAuMCwiQm9yZGVyU3R5bGUiOnsiJGlkIjoiMTk5MCIsIkxpbmVDb2xvciI6bnVsbCwiTGluZVdlaWdodCI6MC4wLCJMaW5lVHlwZSI6MCwiUGFyZW50U3R5bGUiOm51bGx9LCJQYXJlbnRTdHlsZSI6bnVsbH1dfSwiU2NhbGUiOnsiJGlkIjoiMTk5MSIsIlN0YXJ0RGF0ZSI6IjAwMDEtMDEtMDFUMDA6MDA6MDAiLCJFbmREYXRlIjoiMjAyMS0xMS0zMFQyMzo1OTowMCIsIkZvcm1hdCI6Ik1NTSIsIlR5cGUiOjIsIkF1dG9EYXRlUmFuZ2UiOnRydWUsIldvcmtpbmdEYXlzIjozMSwiRmlzY2FsWWVhciI6eyIkaWQiOiIxOTkyIiwiU3RhcnRNb250aCI6MSwiVXNlU3RhcnRpbmdZZWFyRm9yTnVtYmVyaW5nIjp0cnVlLCJTaG93RmlzY2FsWWVhckxhYmVsIjp0cnVlfSwiVG9kYXlNYXJrZXJUZXh0IjoiVG9kYXkiLCJBdXRvU2NhbGVUeXBlIjp0cnVlfSwiU2NhbGVWMiI6eyIkaWQiOiIxOTkzIiwiU3RhcnREYXRlIjoiMjAyNS0wMS0wMVQwMDowMDowMCIsIkVuZERhdGUiOiIyMDI5LTAyLTAxVDE2OjMwOjAwIiwiQXV0b0RhdGVSYW5nZSI6ZmFsc2UsIldvcmtpbmdEYXlzIjozMSwiRmlzY2FsWWVhciI6eyIkcmVmIjoiMTk5MiJ9LCJUb2RheU1hcmtlclRleHQiOiJUb2RheSIsIkF1dG9TY2FsZVR5cGUiOmZhbHNlLCJUaW1lYmFuZFNjYWxlcyI6eyIkaWQiOiIxOTk0IiwiVG9wU2NhbGVMYXllciI6eyIkaWQiOiIxOTk1IiwiRm9ybWF0IjoiTU1NIiwiVHlwZSI6NH0sIk1pZGRsZVNjYWxlTGF5ZXIiOnsiJGlkIjoiMTk5NiIsIkZvcm1hdCI6Ik1NTSIsIlR5cGUiOjJ9LCJCb3R0b21TY2FsZUxheWVyIjp7IiRpZCI6IjE5OTciLCJGb3JtYXQiOm51bGwsIlR5cGUiOjB9fX0sIk1pbGVzdG9uZXMiOlt7IiRpZCI6IjE5OTgiLCJEYXRlIjoiMjAyNS0xMC0xNVQyMzo1OTowMCIsIlN0eWxlIjp7IiRpZCI6IjE5OTkiLCJTaGFwZSI6MSwiQ29ubmVjdG9yTWFyZ2luIjp7IiRpZCI6IjIwMDAiLCJUb3AiOjAuMCwiTGVmdCI6Mi4wLCJSaWdodCI6Mi4wLCJCb3R0b20iOjAuMH0sIkNvbm5lY3RvclN0eWxlIjp7IiRpZCI6IjIwMDEiLCJMaW5lQ29sb3IiOnsiJGlkIjoiMjAwMiIsIiR0eXBlIjoiTkxSRS5Db21tb24uRG9tLlNvbGlkQ29sb3JCcnVzaCwgTkxSRS5Db21tb24iLCJDb2xvciI6eyIkaWQiOiIyMDAzIiwiQSI6MTI3LCJSIjo3OSwiRyI6MTI5LCJCIjoxODl9fSwiTGluZVdlaWdodCI6MS4wLCJMaW5lVHlwZSI6MCwiUGFyZW50U3R5bGUiOm51bGx9LCJJc0JlbG93VGltZWJhbmQiOmZhbHNlLCJQb3NpdGlvbk9uVGFzayI6MywiSGlkZURhdGUiOmZhbHNlLCJTaGFwZVNpemUiOjEsIlNwYWNpbmciOjIuMCwiUGFkZGluZyI6eyIkaWQiOiIyMDA0IiwiVG9wIjo3LjAsIkxlZnQiOjMuMCwiUmlnaHQiOjAuMCwiQm90dG9tIjoyLjB9LCJTaGFwZVN0eWxlIjp7IiRpZCI6IjIwMDUiLCJNYXJnaW4iOnsiJGlkIjoiMjAwNiIsIlRvcCI6MC4wLCJMZWZ0IjowLjAsIlJpZ2h0IjowLjAsIkJvdHRvbSI6MC4wfSwiUGFkZGluZyI6eyIkaWQiOiIyMDA3IiwiVG9wIjowLjAsIkxlZnQiOjAuMCwiUmlnaHQiOjAuMCwiQm90dG9tIjowLjB9LCJCYWNrZ3JvdW5kIjp7IiRpZCI6IjIwMDgiLCJDb2xvciI6eyIkaWQiOiIyMDA5IiwiQSI6MjU1LCJSIjozLCJHIjoyMjcsIkIiOjIxMn19LCJJc1Zpc2libGUiOnRydWUsIldpZHRoIjoxOC4wLCJIZWlnaHQiOjIwLjAsIkJvcmRlclN0eWxlIjp7IiRpZCI6IjIwMTAiLCJMaW5lQ29sb3IiOnsiJGlkIjoiMjAxMSIsIiR0eXBlIjoiTkxSRS5Db21tb24uRG9tLlNvbGlkQ29sb3JCcnVzaCwgTkxSRS5Db21tb24iLCJDb2xvciI6eyIkaWQiOiIyMDEyIiwiQSI6MjU1LCJSIjoyNTUsIkciOjAsIkIiOjB9fSwiTGluZVdlaWdodCI6MC4wLCJMaW5lVHlwZSI6MCwiUGFyZW50U3R5bGUiOm51bGx9LCJQYXJlbnRTdHlsZSI6bnVsbH0sIlRpdGxlU3R5bGUiOnsiJGlkIjoiMjAxMyIsIkZvbnRTZXR0aW5ncyI6eyIkaWQiOiIyMDE0IiwiRm9udFNpemUiOjExLCJGb250TmFtZSI6IkNhbGlicmkiLCJJc0JvbGQiOnRydWUsIklzSXRhbGljIjp0cnVlLCJJc1VuZGVybGluZWQiOmZhbHNlLCJQYXJlbnRTdHlsZSI6bnVsbH0sIkF1dG9TaXplIjowLCJGb3JlZ3JvdW5kIjp7IiRpZCI6IjIwMTUiLCJDb2xvciI6eyIkaWQiOiIyMDE2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IwMTciLCJUb3AiOjAuMCwiTGVmdCI6MC4wLCJSaWdodCI6MC4wLCJCb3R0b20iOjAuMH0sIlBhZGRpbmciOnsiJGlkIjoiMjAxOCIsIlRvcCI6MC4wLCJMZWZ0IjowLjAsIlJpZ2h0IjowLjAsIkJvdHRvbSI6MC4wfSwiQmFja2dyb3VuZCI6eyIkaWQiOiIyMDE5IiwiQ29sb3IiOnsiJGlkIjoiMjAyMCIsIkEiOjAsIlIiOjI1NSwiRyI6MjU1LCJCIjoyNTV9fSwiSXNWaXNpYmxlIjp0cnVlLCJXaWR0aCI6MC4wLCJIZWlnaHQiOjAuMCwiQm9yZGVyU3R5bGUiOnsiJGlkIjoiMjAyMSIsIkxpbmVDb2xvciI6bnVsbCwiTGluZVdlaWdodCI6MC4wLCJMaW5lVHlwZSI6MCwiUGFyZW50U3R5bGUiOm51bGx9LCJQYXJlbnRTdHlsZSI6bnVsbH0sIkRhdGVTdHlsZSI6eyIkaWQiOiIyMDIyIiwiRm9udFNldHRpbmdzIjp7IiRpZCI6IjIwMjMiLCJGb250U2l6ZSI6MTAsIkZvbnROYW1lIjoiQ2FsaWJyaSIsIklzQm9sZCI6ZmFsc2UsIklzSXRhbGljIjpmYWxzZSwiSXNVbmRlcmxpbmVkIjpmYWxzZSwiUGFyZW50U3R5bGUiOm51bGx9LCJBdXRvU2l6ZSI6MiwiRm9yZWdyb3VuZCI6eyIkaWQiOiIyMDI0IiwiQ29sb3IiOnsiJGlkIjoiMjAyNSIsIkEiOjI1NSwiUiI6NjgsIkciOjg0LCJCIjoxMDZ9fSwiTWF4V2lkdGgiOjUxLjYzNjY2NjY2NjY2NjY3LCJNYXhIZWlnaHQiOiJJbmZpbml0eSIsIlNtYXJ0Rm9yZWdyb3VuZElzQWN0aXZlIjpmYWxzZSwiSG9yaXpvbnRhbEFsaWdubWVudCI6MSwiVmVydGljYWxBbGlnbm1lbnQiOjAsIlNtYXJ0Rm9yZWdyb3VuZCI6bnVsbCwiQmFja2dyb3VuZEZpbGxUeXBlIjowLCJNYXJnaW4iOnsiJGlkIjoiMjAyNiIsIlRvcCI6MC4wLCJMZWZ0IjowLjAsIlJpZ2h0IjowLjAsIkJvdHRvbSI6MC4wfSwiUGFkZGluZyI6eyIkaWQiOiIyMDI3IiwiVG9wIjowLjAsIkxlZnQiOjAuMCwiUmlnaHQiOjAuMCwiQm90dG9tIjowLjB9LCJCYWNrZ3JvdW5kIjp7IiRpZCI6IjIwMjgiLCJDb2xvciI6eyIkaWQiOiIyMDI5IiwiQSI6MCwiUiI6MjU1LCJHIjoyNTUsIkIiOjI1NX19LCJJc1Zpc2libGUiOnRydWUsIldpZHRoIjowLjAsIkhlaWdodCI6MC4wLCJCb3JkZXJTdHlsZSI6eyIkaWQiOiIyMDMwIiwiTGluZUNvbG9yIjpudWxsLCJMaW5lV2VpZ2h0IjowLjAsIkxpbmVUeXBlIjowLCJQYXJlbnRTdHlsZSI6bnVsbH0sIlBhcmVudFN0eWxlIjpudWxsfSwiRGF0ZUZvcm1hdCI6eyIkaWQiOiIyMDMxIiwiRm9ybWF0U3RyaW5nIjoiTU1NIGQgXCInXCJ5eSIsIlNlcGFyYXRvciI6Ii8iLCJVc2VJbnRlcm5hdGlvbmFsRGF0ZUZvcm1hdCI6ZmFsc2UsIkRhdGVJc1Zpc2libGUiOnRydWUsIlRpbWVJc1Zpc2libGUiOmZhbHNlLCJIb3VyRGlnaXRzIjoxLCJBbVBtRGVzaWduYXRvciI6MiwiVHJpbTAwTWludXRlcyI6ZmFsc2UsIkxhc3RLbm93blZpc2liaWxpdHlTdGF0ZSI6eyIkaWQiOiIyMDMyIiwiRGF0ZVBhcnRJc1Zpc2libGUiOnRydWUsIlRpbWVQYXJ0SXNWaXNpYmxlIjpmYWxzZX19LCJXZWVrTnVtYmVyaW5nIjp7IiRpZCI6IjIwMzMiLCJGb3JtYXQiOjAsIklzVmlzaWJsZSI6ZmFsc2UsIkxhc3RLbm93blZpc2liaWxpdHlTdGF0ZSI6ZmFsc2V9LCJJc1Zpc2libGUiOnRydWUsIlBhcmVudFN0eWxlIjpudWxsfSwiSW5kZXgiOjAsIlBlcmNlbnRhZ2VDb21wbGV0ZSI6bnVsbCwiUG9zaXRpb24iOnsiUmF0aW8iOjAuMCwiSXNDdXN0b20iOmZhbHNlfSwiRGF0ZUZvcm1hdCI6eyIkcmVmIjoiMjAzMSJ9LCJXZWVrTnVtYmVyaW5nIjp7IiRpZCI6IjIwMzQiLCJGb3JtYXQiOjAsIklzVmlzaWJsZSI6ZmFsc2UsIkxhc3RLbm93blZpc2liaWxpdHlTdGF0ZSI6ZmFsc2V9LCJSZWxhdGVkVGFza0lkIjoiMDAwMDAwMDAtMDAwMC0wMDAwLTAwMDAtMDAwMDAwMDAwMDAwIiwiSWQiOiI1ZWYxOTQzMy05ZjI2LTRmNzgtYjA2OS1kNTA1MzNkMzZmOTkiLCJJbXBvcnRJZCI6bnVsbCwiVGl0bGUiOiJSZXBvcnQgIiwiTm90ZSI6bnVsbCwiSHlwZXJsaW5rIjp7IiRpZCI6IjIwMzUiLCJBZGRyZXNzIjpudWxsLCJTdWJBZGRyZXNzIjpudWxsfSwiSXNDaGFuZ2VkIjpmYWxzZSwiSXNOZXciOmZhbHNlfSx7IiRpZCI6IjIwMzYiLCJEYXRlIjoiMjAyNy0wOC0xMFQyMzo1OTowMCIsIlN0eWxlIjp7IiRpZCI6IjIwMzciLCJTaGFwZSI6MTIsIkNvbm5lY3Rvck1hcmdpbiI6eyIkaWQiOiIyMDM4IiwiVG9wIjowLjAsIkxlZnQiOjIuMCwiUmlnaHQiOjIuMCwiQm90dG9tIjowLjB9LCJDb25uZWN0b3JTdHlsZSI6eyIkaWQiOiIyMDM5IiwiTGluZUNvbG9yIjp7IiRpZCI6IjIwNDAiLCIkdHlwZSI6Ik5MUkUuQ29tbW9uLkRvbS5Tb2xpZENvbG9yQnJ1c2gsIE5MUkUuQ29tbW9uIiwiQ29sb3IiOnsiJGlkIjoiMjA0MSIsIkEiOjI1NSwiUiI6MjU1LCJHIjowLCJCIjowfX0sIkxpbmVXZWlnaHQiOjEuMCwiTGluZVR5cGUiOjAsIlBhcmVudFN0eWxlIjpudWxsfSwiSXNCZWxvd1RpbWViYW5kIjpmYWxzZSwiUG9zaXRpb25PblRhc2siOjAsIkhpZGVEYXRlIjpmYWxzZSwiU2hhcGVTaXplIjoxLCJTcGFjaW5nIjoyLjAsIlBhZGRpbmciOnsiJGlkIjoiMjA0MiIsIlRvcCI6Ny4wLCJMZWZ0IjozLjAsIlJpZ2h0IjowLjAsIkJvdHRvbSI6Mi4wfSwiU2hhcGVTdHlsZSI6eyIkaWQiOiIyMDQzIiwiTWFyZ2luIjp7IiRpZCI6IjIwNDQiLCJUb3AiOjAuMCwiTGVmdCI6MC4wLCJSaWdodCI6MC4wLCJCb3R0b20iOjAuMH0sIlBhZGRpbmciOnsiJGlkIjoiMjA0NSIsIlRvcCI6MC4wLCJMZWZ0IjowLjAsIlJpZ2h0IjowLjAsIkJvdHRvbSI6MC4wfSwiQmFja2dyb3VuZCI6eyIkaWQiOiIyMDQ2IiwiQ29sb3IiOnsiJGlkIjoiMjA0NyIsIkEiOjI1NSwiUiI6MjU1LCJHIjowLCJCIjowfX0sIklzVmlzaWJsZSI6dHJ1ZSwiV2lkdGgiOjE4LjAsIkhlaWdodCI6MjAuMCwiQm9yZGVyU3R5bGUiOnsiJGlkIjoiMjA0OCIsIkxpbmVDb2xvciI6eyIkaWQiOiIyMDQ5IiwiJHR5cGUiOiJOTFJFLkNvbW1vbi5Eb20uU29saWRDb2xvckJydXNoLCBOTFJFLkNvbW1vbiIsIkNvbG9yIjp7IiRpZCI6IjIwNTAiLCJBIjoyNTUsIlIiOjI1NSwiRyI6MjU1LCJCIjoyNTV9fSwiTGluZVdlaWdodCI6MC4wLCJMaW5lVHlwZSI6MCwiUGFyZW50U3R5bGUiOm51bGx9LCJQYXJlbnRTdHlsZSI6bnVsbH0sIlRpdGxlU3R5bGUiOnsiJGlkIjoiMjA1MSIsIkZvbnRTZXR0aW5ncyI6eyIkaWQiOiIyMDUyIiwiRm9udFNpemUiOjExLCJGb250TmFtZSI6IkNhbGlicmkiLCJJc0JvbGQiOnRydWUsIklzSXRhbGljIjpmYWxzZSwiSXNVbmRlcmxpbmVkIjpmYWxzZSwiUGFyZW50U3R5bGUiOm51bGx9LCJBdXRvU2l6ZSI6MiwiRm9yZWdyb3VuZCI6eyIkaWQiOiIyMDUzIiwiQ29sb3IiOnsiJGlkIjoiMjA1NCIsIkEiOjI1NSwiUiI6MCwiRyI6MCwiQiI6MH19LCJNYXhXaWR0aCI6NjguOTQzMzMzMzMzMzMzMzQyLCJNYXhIZWlnaHQiOiJJbmZpbml0eSIsIlNtYXJ0Rm9yZWdyb3VuZElzQWN0aXZlIjpmYWxzZSwiSG9yaXpvbnRhbEFsaWdubWVudCI6MSwiVmVydGljYWxBbGlnbm1lbnQiOjAsIlNtYXJ0Rm9yZWdyb3VuZCI6bnVsbCwiQmFja2dyb3VuZEZpbGxUeXBlIjowLCJNYXJnaW4iOnsiJGlkIjoiMjA1NSIsIlRvcCI6MC4wLCJMZWZ0IjowLjAsIlJpZ2h0IjowLjAsIkJvdHRvbSI6MC4wfSwiUGFkZGluZyI6eyIkaWQiOiIyMDU2IiwiVG9wIjowLjAsIkxlZnQiOjAuMCwiUmlnaHQiOjAuMCwiQm90dG9tIjowLjB9LCJCYWNrZ3JvdW5kIjp7IiRpZCI6IjIwNTciLCJDb2xvciI6eyIkaWQiOiIyMDU4IiwiQSI6MCwiUiI6MjU1LCJHIjoyNTUsIkIiOjI1NX19LCJJc1Zpc2libGUiOnRydWUsIldpZHRoIjowLjAsIkhlaWdodCI6MC4wLCJCb3JkZXJTdHlsZSI6eyIkaWQiOiIyMDU5IiwiTGluZUNvbG9yIjpudWxsLCJMaW5lV2VpZ2h0IjowLjAsIkxpbmVUeXBlIjowLCJQYXJlbnRTdHlsZSI6bnVsbH0sIlBhcmVudFN0eWxlIjpudWxsfSwiRGF0ZVN0eWxlIjp7IiRpZCI6IjIwNjAiLCJGb250U2V0dGluZ3MiOnsiJGlkIjoiMjA2MSIsIkZvbnRTaXplIjoxMCwiRm9udE5hbWUiOiJDYWxpYnJpIiwiSXNCb2xkIjpmYWxzZSwiSXNJdGFsaWMiOmZhbHNlLCJJc1VuZGVybGluZWQiOmZhbHNlLCJQYXJlbnRTdHlsZSI6bnVsbH0sIkF1dG9TaXplIjoyLCJGb3JlZ3JvdW5kIjp7IiRpZCI6IjIwNjIiLCJDb2xvciI6eyIkaWQiOiIyMDYzIiwiQSI6MjU1LCJSIjo2OCwiRyI6ODQsIkIiOjEwNn19LCJNYXhXaWR0aCI6NDIuNzUzMzMzMzMzMzMzMzM3LCJNYXhIZWlnaHQiOiJJbmZpbml0eSIsIlNtYXJ0Rm9yZWdyb3VuZElzQWN0aXZlIjpmYWxzZSwiSG9yaXpvbnRhbEFsaWdubWVudCI6MSwiVmVydGljYWxBbGlnbm1lbnQiOjAsIlNtYXJ0Rm9yZWdyb3VuZCI6bnVsbCwiQmFja2dyb3VuZEZpbGxUeXBlIjowLCJNYXJnaW4iOnsiJGlkIjoiMjA2NCIsIlRvcCI6MC4wLCJMZWZ0IjowLjAsIlJpZ2h0IjowLjAsIkJvdHRvbSI6MC4wfSwiUGFkZGluZyI6eyIkaWQiOiIyMDY1IiwiVG9wIjowLjAsIkxlZnQiOjAuMCwiUmlnaHQiOjAuMCwiQm90dG9tIjowLjB9LCJCYWNrZ3JvdW5kIjp7IiRpZCI6IjIwNjYiLCJDb2xvciI6eyIkaWQiOiIyMDY3IiwiQSI6MCwiUiI6MjU1LCJHIjoyNTUsIkIiOjI1NX19LCJJc1Zpc2libGUiOnRydWUsIldpZHRoIjowLjAsIkhlaWdodCI6MC4wLCJCb3JkZXJTdHlsZSI6eyIkaWQiOiIyMDY4IiwiTGluZUNvbG9yIjpudWxsLCJMaW5lV2VpZ2h0IjowLjAsIkxpbmVUeXBlIjowLCJQYXJlbnRTdHlsZSI6bnVsbH0sIlBhcmVudFN0eWxlIjpudWxsfSwiRGF0ZUZvcm1hdCI6eyIkaWQiOiIyMDY5IiwiRm9ybWF0U3RyaW5nIjoiTU1NIGQgXCInXCJ5eSIsIlNlcGFyYXRvciI6Ii8iLCJVc2VJbnRlcm5hdGlvbmFsRGF0ZUZvcm1hdCI6ZmFsc2UsIkRhdGVJc1Zpc2libGUiOnRydWUsIlRpbWVJc1Zpc2libGUiOmZhbHNlLCJIb3VyRGlnaXRzIjoxLCJBbVBtRGVzaWduYXRvciI6MiwiVHJpbTAwTWludXRlcyI6ZmFsc2UsIkxhc3RLbm93blZpc2liaWxpdHlTdGF0ZSI6eyIkaWQiOiIyMDcwIiwiRGF0ZVBhcnRJc1Zpc2libGUiOnRydWUsIlRpbWVQYXJ0SXNWaXNpYmxlIjpmYWxzZX19LCJXZWVrTnVtYmVyaW5nIjp7IiRpZCI6IjIwNzEiLCJGb3JtYXQiOjAsIklzVmlzaWJsZSI6ZmFsc2UsIkxhc3RLbm93blZpc2liaWxpdHlTdGF0ZSI6ZmFsc2V9LCJJc1Zpc2libGUiOnRydWUsIlBhcmVudFN0eWxlIjpudWxsfSwiSW5kZXgiOjEsIlBlcmNlbnRhZ2VDb21wbGV0ZSI6bnVsbCwiUG9zaXRpb24iOnsiUmF0aW8iOjAuMTE2Nzc3Nzc3Nzc3Nzc3ODQsIklzQ3VzdG9tIjpmYWxzZX0sIkRhdGVGb3JtYXQiOnsiJHJlZiI6IjIwNjkifSwiV2Vla051bWJlcmluZyI6eyIkaWQiOiIyMDcyIiwiRm9ybWF0IjowLCJJc1Zpc2libGUiOmZhbHNlLCJMYXN0S25vd25WaXNpYmlsaXR5U3RhdGUiOmZhbHNlfSwiUmVsYXRlZFRhc2tJZCI6IjAwMDAwMDAwLTAwMDAtMDAwMC0wMDAwLTAwMDAwMDAwMDAwMCIsIklkIjoiMWI2ZDYzYjItNGIwNS00OTBjLTg0Y2YtZDc4ODgyM2FjN2I2IiwiSW1wb3J0SWQiOm51bGwsIlRpdGxlIjoiQXBwbHkgZm9yIERydWcgQXBwcm92YWwiLCJOb3RlIjpudWxsLCJIeXBlcmxpbmsiOnsiJGlkIjoiMjA3MyIsIkFkZHJlc3MiOm51bGwsIlN1YkFkZHJlc3MiOm51bGx9LCJJc0NoYW5nZWQiOmZhbHNlLCJJc05ldyI6ZmFsc2V9LHsiJGlkIjoiMjA3NCIsIkRhdGUiOiIyMDI4LTA1LTE4VDIzOjU5OjAwIiwiU3R5bGUiOnsiJGlkIjoiMjA3NSIsIlNoYXBlIjoxLCJDb25uZWN0b3JNYXJnaW4iOnsiJGlkIjoiMjA3NiIsIlRvcCI6MC4wLCJMZWZ0IjoyLjAsIlJpZ2h0IjoyLjAsIkJvdHRvbSI6MC4wfSwiQ29ubmVjdG9yU3R5bGUiOnsiJGlkIjoiMjA3NyIsIkxpbmVDb2xvciI6eyIkaWQiOiIyMDc4IiwiJHR5cGUiOiJOTFJFLkNvbW1vbi5Eb20uU29saWRDb2xvckJydXNoLCBOTFJFLkNvbW1vbiIsIkNvbG9yIjp7IiRpZCI6IjIwNzkiLCJBIjoxMjcsIlIiOjc5LCJHIjoxMjksIkIiOjE4OX19LCJMaW5lV2VpZ2h0IjoxLjAsIkxpbmVUeXBlIjowLCJQYXJlbnRTdHlsZSI6bnVsbH0sIklzQmVsb3dUaW1lYmFuZCI6ZmFsc2UsIlBvc2l0aW9uT25UYXNrIjowLCJIaWRlRGF0ZSI6ZmFsc2UsIlNoYXBlU2l6ZSI6MSwiU3BhY2luZyI6Mi4wLCJQYWRkaW5nIjp7IiRpZCI6IjIwODAiLCJUb3AiOjcuMCwiTGVmdCI6My4wLCJSaWdodCI6MC4wLCJCb3R0b20iOjIuMH0sIlNoYXBlU3R5bGUiOnsiJGlkIjoiMjA4MSIsIk1hcmdpbiI6eyIkaWQiOiIyMDgyIiwiVG9wIjowLjAsIkxlZnQiOjAuMCwiUmlnaHQiOjAuMCwiQm90dG9tIjowLjB9LCJQYWRkaW5nIjp7IiRpZCI6IjIwODMiLCJUb3AiOjAuMCwiTGVmdCI6MC4wLCJSaWdodCI6MC4wLCJCb3R0b20iOjAuMH0sIkJhY2tncm91bmQiOnsiJGlkIjoiMjA4NCIsIkNvbG9yIjp7IiRpZCI6IjIwODUiLCJBIjoyNTUsIlIiOjMsIkciOjIyNywiQiI6MjEyfX0sIklzVmlzaWJsZSI6dHJ1ZSwiV2lkdGgiOjE4LjAsIkhlaWdodCI6MjAuMCwiQm9yZGVyU3R5bGUiOnsiJGlkIjoiMjA4NiIsIkxpbmVDb2xvciI6eyIkaWQiOiIyMDg3IiwiJHR5cGUiOiJOTFJFLkNvbW1vbi5Eb20uU29saWRDb2xvckJydXNoLCBOTFJFLkNvbW1vbiIsIkNvbG9yIjp7IiRpZCI6IjIwODgiLCJBIjoyNTUsIlIiOjI1NSwiRyI6MCwiQiI6MH19LCJMaW5lV2VpZ2h0IjowLjAsIkxpbmVUeXBlIjowLCJQYXJlbnRTdHlsZSI6bnVsbH0sIlBhcmVudFN0eWxlIjpudWxsfSwiVGl0bGVTdHlsZSI6eyIkaWQiOiIyMDg5IiwiRm9udFNldHRpbmdzIjp7IiRpZCI6IjIwOTAiLCJGb250U2l6ZSI6MTEsIkZvbnROYW1lIjoiQ2FsaWJyaSIsIklzQm9sZCI6dHJ1ZSwiSXNJdGFsaWMiOnRydWUsIklzVW5kZXJsaW5lZCI6ZmFsc2UsIlBhcmVudFN0eWxlIjpudWxsfSwiQXV0b1NpemUiOjAsIkZvcmVncm91bmQiOnsiJGlkIjoiMjA5MSIsIkNvbG9yIjp7IiRpZCI6IjIwOTI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jA5MyIsIlRvcCI6MC4wLCJMZWZ0IjowLjAsIlJpZ2h0IjowLjAsIkJvdHRvbSI6MC4wfSwiUGFkZGluZyI6eyIkaWQiOiIyMDk0IiwiVG9wIjowLjAsIkxlZnQiOjAuMCwiUmlnaHQiOjAuMCwiQm90dG9tIjowLjB9LCJCYWNrZ3JvdW5kIjp7IiRpZCI6IjIwOTUiLCJDb2xvciI6eyIkaWQiOiIyMDk2IiwiQSI6MCwiUiI6MjU1LCJHIjoyNTUsIkIiOjI1NX19LCJJc1Zpc2libGUiOnRydWUsIldpZHRoIjowLjAsIkhlaWdodCI6MC4wLCJCb3JkZXJTdHlsZSI6eyIkaWQiOiIyMDk3IiwiTGluZUNvbG9yIjpudWxsLCJMaW5lV2VpZ2h0IjowLjAsIkxpbmVUeXBlIjowLCJQYXJlbnRTdHlsZSI6bnVsbH0sIlBhcmVudFN0eWxlIjpudWxsfSwiRGF0ZVN0eWxlIjp7IiRpZCI6IjIwOTgiLCJGb250U2V0dGluZ3MiOnsiJGlkIjoiMjA5OSIsIkZvbnRTaXplIjoxMCwiRm9udE5hbWUiOiJDYWxpYnJpIiwiSXNCb2xkIjpmYWxzZSwiSXNJdGFsaWMiOmZhbHNlLCJJc1VuZGVybGluZWQiOmZhbHNlLCJQYXJlbnRTdHlsZSI6bnVsbH0sIkF1dG9TaXplIjoyLCJGb3JlZ3JvdW5kIjp7IiRpZCI6IjIxMDAiLCJDb2xvciI6eyIkaWQiOiIyMTAxIiwiQSI6MjU1LCJSIjo2OCwiRyI6ODQsIkIiOjEwNn19LCJNYXhXaWR0aCI6NDQuNjg2NjY2NjY2NjY2NjY3LCJNYXhIZWlnaHQiOiJJbmZpbml0eSIsIlNtYXJ0Rm9yZWdyb3VuZElzQWN0aXZlIjpmYWxzZSwiSG9yaXpvbnRhbEFsaWdubWVudCI6MSwiVmVydGljYWxBbGlnbm1lbnQiOjAsIlNtYXJ0Rm9yZWdyb3VuZCI6bnVsbCwiQmFja2dyb3VuZEZpbGxUeXBlIjowLCJNYXJnaW4iOnsiJGlkIjoiMjEwMiIsIlRvcCI6MC4wLCJMZWZ0IjowLjAsIlJpZ2h0IjowLjAsIkJvdHRvbSI6MC4wfSwiUGFkZGluZyI6eyIkaWQiOiIyMTAzIiwiVG9wIjowLjAsIkxlZnQiOjAuMCwiUmlnaHQiOjAuMCwiQm90dG9tIjowLjB9LCJCYWNrZ3JvdW5kIjp7IiRpZCI6IjIxMDQiLCJDb2xvciI6eyIkaWQiOiIyMTA1IiwiQSI6MCwiUiI6MjU1LCJHIjoyNTUsIkIiOjI1NX19LCJJc1Zpc2libGUiOnRydWUsIldpZHRoIjowLjAsIkhlaWdodCI6MC4wLCJCb3JkZXJTdHlsZSI6eyIkaWQiOiIyMTA2IiwiTGluZUNvbG9yIjpudWxsLCJMaW5lV2VpZ2h0IjowLjAsIkxpbmVUeXBlIjowLCJQYXJlbnRTdHlsZSI6bnVsbH0sIlBhcmVudFN0eWxlIjpudWxsfSwiRGF0ZUZvcm1hdCI6eyIkaWQiOiIyMTA3IiwiRm9ybWF0U3RyaW5nIjoiTU1NIGQgXCInXCJ5eSIsIlNlcGFyYXRvciI6Ii8iLCJVc2VJbnRlcm5hdGlvbmFsRGF0ZUZvcm1hdCI6ZmFsc2UsIkRhdGVJc1Zpc2libGUiOnRydWUsIlRpbWVJc1Zpc2libGUiOmZhbHNlLCJIb3VyRGlnaXRzIjoxLCJBbVBtRGVzaWduYXRvciI6MiwiVHJpbTAwTWludXRlcyI6ZmFsc2UsIkxhc3RLbm93blZpc2liaWxpdHlTdGF0ZSI6eyIkaWQiOiIyMTA4IiwiRGF0ZVBhcnRJc1Zpc2libGUiOnRydWUsIlRpbWVQYXJ0SXNWaXNpYmxlIjpmYWxzZX19LCJXZWVrTnVtYmVyaW5nIjp7IiRpZCI6IjIxMDkiLCJGb3JtYXQiOjAsIklzVmlzaWJsZSI6ZmFsc2UsIkxhc3RLbm93blZpc2liaWxpdHlTdGF0ZSI6ZmFsc2V9LCJJc1Zpc2libGUiOnRydWUsIlBhcmVudFN0eWxlIjpudWxsfSwiSW5kZXgiOjIsIlBlcmNlbnRhZ2VDb21wbGV0ZSI6bnVsbCwiUG9zaXRpb24iOnsiUmF0aW8iOjAuMCwiSXNDdXN0b20iOmZhbHNlfSwiRGF0ZUZvcm1hdCI6eyIkcmVmIjoiMjEwNyJ9LCJXZWVrTnVtYmVyaW5nIjp7IiRpZCI6IjIxMTAiLCJGb3JtYXQiOjAsIklzVmlzaWJsZSI6ZmFsc2UsIkxhc3RLbm93blZpc2liaWxpdHlTdGF0ZSI6ZmFsc2V9LCJSZWxhdGVkVGFza0lkIjoiMDAwMDAwMDAtMDAwMC0wMDAwLTAwMDAtMDAwMDAwMDAwMDAwIiwiSWQiOiI5NGNmM2QyMy00NzI2LTQ2YjUtOTZkYi1hOWM3YjAwNGEzOGUiLCJJbXBvcnRJZCI6bnVsbCwiVGl0bGUiOiJSZXBvcnQiLCJOb3RlIjpudWxsLCJIeXBlcmxpbmsiOnsiJGlkIjoiMjExMSIsIkFkZHJlc3MiOm51bGwsIlN1YkFkZHJlc3MiOm51bGx9LCJJc0NoYW5nZWQiOmZhbHNlLCJJc05ldyI6ZmFsc2V9LHsiJGlkIjoiMjExMiIsIkRhdGUiOiIyMDI4LTExLTExVDIzOjU5OjAwIiwiU3R5bGUiOnsiJGlkIjoiMjExMyIsIlNoYXBlIjoxMywiQ29ubmVjdG9yTWFyZ2luIjp7IiRpZCI6IjIxMTQiLCJUb3AiOjAuMCwiTGVmdCI6Mi4wLCJSaWdodCI6Mi4wLCJCb3R0b20iOjAuMH0sIkNvbm5lY3RvclN0eWxlIjp7IiRpZCI6IjIxMTUiLCJMaW5lQ29sb3IiOnsiJGlkIjoiMjExNiIsIiR0eXBlIjoiTkxSRS5Db21tb24uRG9tLlNvbGlkQ29sb3JCcnVzaCwgTkxSRS5Db21tb24iLCJDb2xvciI6eyIkaWQiOiIyMTE3IiwiQSI6MTI3LCJSIjo3OSwiRyI6MTI5LCJCIjoxODl9fSwiTGluZVdlaWdodCI6MS4wLCJMaW5lVHlwZSI6MCwiUGFyZW50U3R5bGUiOm51bGx9LCJJc0JlbG93VGltZWJhbmQiOmZhbHNlLCJQb3NpdGlvbk9uVGFzayI6MCwiSGlkZURhdGUiOmZhbHNlLCJTaGFwZVNpemUiOjEsIlNwYWNpbmciOjIuMCwiUGFkZGluZyI6eyIkaWQiOiIyMTE4IiwiVG9wIjo3LjAsIkxlZnQiOjMuMCwiUmlnaHQiOjAuMCwiQm90dG9tIjoyLjB9LCJTaGFwZVN0eWxlIjp7IiRpZCI6IjIxMTkiLCJNYXJnaW4iOnsiJGlkIjoiMjEyMCIsIlRvcCI6MC4wLCJMZWZ0IjowLjAsIlJpZ2h0IjowLjAsIkJvdHRvbSI6MC4wfSwiUGFkZGluZyI6eyIkaWQiOiIyMTIxIiwiVG9wIjowLjAsIkxlZnQiOjAuMCwiUmlnaHQiOjAuMCwiQm90dG9tIjowLjB9LCJCYWNrZ3JvdW5kIjp7IiRpZCI6IjIxMjIiLCJDb2xvciI6eyIkaWQiOiIyMTIzIiwiQSI6MjU1LCJSIjoxMTIsIkciOjE3MywiQiI6NzF9fSwiSXNWaXNpYmxlIjp0cnVlLCJXaWR0aCI6MTguMCwiSGVpZ2h0IjoyMC4wLCJCb3JkZXJTdHlsZSI6eyIkaWQiOiIyMTI0IiwiTGluZUNvbG9yIjp7IiRpZCI6IjIxMjUiLCIkdHlwZSI6Ik5MUkUuQ29tbW9uLkRvbS5Tb2xpZENvbG9yQnJ1c2gsIE5MUkUuQ29tbW9uIiwiQ29sb3IiOnsiJGlkIjoiMjEyNiIsIkEiOjI1NSwiUiI6MjU1LCJHIjowLCJCIjowfX0sIkxpbmVXZWlnaHQiOjAuMCwiTGluZVR5cGUiOjAsIlBhcmVudFN0eWxlIjpudWxsfSwiUGFyZW50U3R5bGUiOm51bGx9LCJUaXRsZVN0eWxlIjp7IiRpZCI6IjIxMjciLCJGb250U2V0dGluZ3MiOnsiJGlkIjoiMjEyOCIsIkZvbnRTaXplIjoxMSwiRm9udE5hbWUiOiJDYWxpYnJpIiwiSXNCb2xkIjp0cnVlLCJJc0l0YWxpYyI6ZmFsc2UsIklzVW5kZXJsaW5lZCI6ZmFsc2UsIlBhcmVudFN0eWxlIjpudWxsfSwiQXV0b1NpemUiOjIsIkZvcmVncm91bmQiOnsiJGlkIjoiMjEyOSIsIkNvbG9yIjp7IiRpZCI6IjIxMzAiLCJBIjoyNTUsIlIiOjAsIkciOjAsIkIiOjB9fSwiTWF4V2lkdGgiOjcyLjQsIk1heEhlaWdodCI6IkluZmluaXR5IiwiU21hcnRGb3JlZ3JvdW5kSXNBY3RpdmUiOmZhbHNlLCJIb3Jpem9udGFsQWxpZ25tZW50IjoxLCJWZXJ0aWNhbEFsaWdubWVudCI6MCwiU21hcnRGb3JlZ3JvdW5kIjpudWxsLCJCYWNrZ3JvdW5kRmlsbFR5cGUiOjAsIk1hcmdpbiI6eyIkaWQiOiIyMTMxIiwiVG9wIjowLjAsIkxlZnQiOjAuMCwiUmlnaHQiOjAuMCwiQm90dG9tIjowLjB9LCJQYWRkaW5nIjp7IiRpZCI6IjIxMzIiLCJUb3AiOjAuMCwiTGVmdCI6MC4wLCJSaWdodCI6MC4wLCJCb3R0b20iOjAuMH0sIkJhY2tncm91bmQiOnsiJGlkIjoiMjEzMyIsIkNvbG9yIjp7IiRpZCI6IjIxMzQiLCJBIjowLCJSIjoyNTUsIkciOjI1NSwiQiI6MjU1fX0sIklzVmlzaWJsZSI6dHJ1ZSwiV2lkdGgiOjAuMCwiSGVpZ2h0IjowLjAsIkJvcmRlclN0eWxlIjp7IiRpZCI6IjIxMzUiLCJMaW5lQ29sb3IiOm51bGwsIkxpbmVXZWlnaHQiOjAuMCwiTGluZVR5cGUiOjAsIlBhcmVudFN0eWxlIjpudWxsfSwiUGFyZW50U3R5bGUiOm51bGx9LCJEYXRlU3R5bGUiOnsiJGlkIjoiMjEzNiIsIkZvbnRTZXR0aW5ncyI6eyIkaWQiOiIyMTM3IiwiRm9udFNpemUiOjEwLCJGb250TmFtZSI6IkNhbGlicmkiLCJJc0JvbGQiOmZhbHNlLCJJc0l0YWxpYyI6ZmFsc2UsIklzVW5kZXJsaW5lZCI6ZmFsc2UsIlBhcmVudFN0eWxlIjpudWxsfSwiQXV0b1NpemUiOjAsIkZvcmVncm91bmQiOnsiJGlkIjoiMjEzOCIsIkNvbG9yIjp7IiRpZCI6IjIxMzk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IxNDAiLCJUb3AiOjAuMCwiTGVmdCI6MC4wLCJSaWdodCI6MC4wLCJCb3R0b20iOjAuMH0sIlBhZGRpbmciOnsiJGlkIjoiMjE0MSIsIlRvcCI6MC4wLCJMZWZ0IjowLjAsIlJpZ2h0IjowLjAsIkJvdHRvbSI6MC4wfSwiQmFja2dyb3VuZCI6eyIkaWQiOiIyMTQyIiwiQ29sb3IiOnsiJGlkIjoiMjE0MyIsIkEiOjAsIlIiOjI1NSwiRyI6MjU1LCJCIjoyNTV9fSwiSXNWaXNpYmxlIjp0cnVlLCJXaWR0aCI6MC4wLCJIZWlnaHQiOjAuMCwiQm9yZGVyU3R5bGUiOnsiJGlkIjoiMjE0NCIsIkxpbmVDb2xvciI6bnVsbCwiTGluZVdlaWdodCI6MC4wLCJMaW5lVHlwZSI6MCwiUGFyZW50U3R5bGUiOm51bGx9LCJQYXJlbnRTdHlsZSI6bnVsbH0sIkRhdGVGb3JtYXQiOnsiJGlkIjoiMjE0NSIsIkZvcm1hdFN0cmluZyI6Ik1NTSBkIFwiJ1wieXkiLCJTZXBhcmF0b3IiOiIvIiwiVXNlSW50ZXJuYXRpb25hbERhdGVGb3JtYXQiOmZhbHNlLCJEYXRlSXNWaXNpYmxlIjp0cnVlLCJUaW1lSXNWaXNpYmxlIjpmYWxzZSwiSG91ckRpZ2l0cyI6MSwiQW1QbURlc2lnbmF0b3IiOjIsIlRyaW0wME1pbnV0ZXMiOmZhbHNlLCJMYXN0S25vd25WaXNpYmlsaXR5U3RhdGUiOnsiJGlkIjoiMjE0NiIsIkRhdGVQYXJ0SXNWaXNpYmxlIjp0cnVlLCJUaW1lUGFydElzVmlzaWJsZSI6ZmFsc2V9fSwiV2Vla051bWJlcmluZyI6eyIkaWQiOiIyMTQ3IiwiRm9ybWF0IjowLCJJc1Zpc2libGUiOmZhbHNlLCJMYXN0S25vd25WaXNpYmlsaXR5U3RhdGUiOmZhbHNlfSwiSXNWaXNpYmxlIjp0cnVlLCJQYXJlbnRTdHlsZSI6bnVsbH0sIkluZGV4IjozLCJQZXJjZW50YWdlQ29tcGxldGUiOm51bGwsIlBvc2l0aW9uIjp7IlJhdGlvIjowLjAsIklzQ3VzdG9tIjpmYWxzZX0sIkRhdGVGb3JtYXQiOnsiJHJlZiI6IjIxNDUifSwiV2Vla051bWJlcmluZyI6eyIkaWQiOiIyMTQ4IiwiRm9ybWF0IjowLCJJc1Zpc2libGUiOmZhbHNlLCJMYXN0S25vd25WaXNpYmlsaXR5U3RhdGUiOmZhbHNlfSwiUmVsYXRlZFRhc2tJZCI6IjAwMDAwMDAwLTAwMDAtMDAwMC0wMDAwLTAwMDAwMDAwMDAwMCIsIklkIjoiOWM4ZGRmN2EtNzBjMS00OGViLWE5MTEtNDVjYTMxN2YzNDNiIiwiSW1wb3J0SWQiOm51bGwsIlRpdGxlIjoiRXN0aW1hdGVkIERydWcgQXBwcm92YWwgRGF0ZSIsIk5vdGUiOm51bGwsIkh5cGVybGluayI6eyIkaWQiOiIyMTQ5IiwiQWRkcmVzcyI6IiIsIlN1YkFkZHJlc3MiOiIifSwiSXNDaGFuZ2VkIjpmYWxzZSwiSXNOZXciOmZhbHNlfV0sIlRhc2tzIjpbXSwiU3dpbWxhbmVzIjpbXSwiTXNQcm9qZWN0SXRlbXNUcmVlIjpudWxsLCJNZXRhZGF0YSI6eyIkaWQiOiIyMTUwIiwiUmVjZW50Q29sb3JzQ29sbGVjdGlvbiI6IltcIiNGRjcwQUQ0N1wiLFwiI0ZGNUI5QkQ1XCIsXCIjRkZGRkMwMDBcIixcIiNGRjAwMDAwMFwiLFwiI0ZGRUQ3RDMxXCIsXCIjRkZGOTVGREFcIixcIiNGRjQ0NzJDNFwiXSIsIk1zcExhdGVzdEltcG9ydEl0ZW1zIjoie1wiJGlkXCI6XCIxXCIsXCJSb290XCI6e1wiSW1wb3J0SWRcIjpudWxsLFwiSXNJbXBvcnRlZFwiOmZhbHNlLFwiQ2hpbGRyZW5cIjpbXX19IiwiTXNwU3luY0J5VWlkIjoiRmFsc2UiLCJNc3BDb2x1bW5zTWFwcGluZyI6Ilt7XCIkaWRcIjpcIjFcIixcIlNlbGVjdGVkTWFwcGluZ1wiOjEsXCJDb2x1bW5IZWFkZXJcIjpcIlN3aW1sYW5lXCJ9LHtcIiRpZFwiOlwiMlwiLFwiU2VsZWN0ZWRNYXBwaW5nXCI6MixcIkNvbHVtbkhlYWRlclwiOlwiTmFtZVwifSx7XCIkaWRcIjpcIjNcIixcIlNlbGVjdGVkTWFwcGluZ1wiOjMsXCJDb2x1bW5IZWFkZXJcIjpcIlN0YXJ0XCJ9LHtcIiRpZFwiOlwiNFwiLFwiU2VsZWN0ZWRNYXBwaW5nXCI6NCxcIkNvbHVtbkhlYWRlclwiOlwiRmluaXNoXCJ9LHtcIiRpZFwiOlwiNVwiLFwiU2VsZWN0ZWRNYXBwaW5nXCI6NSxcIkNvbHVtbkhlYWRlclwiOlwiUGVyY2VudENvbXBsZXRlXCJ9XSIsIlNvdXJjZVRoZW1lIjoie1wiJGlkXCI6XCIxXCIsXCJJZFwiOlwiNWYwOWY5NTUtNzM4NS00YjdhLWExNGEtYTY2NTNiNDA4MzMzXCIsXCJDYXRlZ29yeVwiOjIsXCJDdWx0dXJlSW5mb05hbWVcIjpcImVuLVVTXCIsXCJWZXJzaW9uXCI6e1wiJGlkXCI6XCIyXCIsXCJUaGVtZURvbVZlcnNpb25cIjpcIjEuMS4wXCJ9LFwiU3R5bGVcIjp7XCIkaWRcIjpcIjNcIixcIlRpbWViYW5kU3R5bGVcIjp7XCIkaWRcIjpcIjRcIixcIlJpZ2h0RW5kQ2Fwc1N0eWxlXCI6e1wiJGlkXCI6XCI1XCIsXCJGb250U2V0dGluZ3NcIjp7XCIkaWRcIjpcIjZcIixcIkZvbnRTaXplXCI6MTgsXCJGb250TmFtZVwiOlwiQ2FsaWJyaVwiLFwiSXNCb2xkXCI6dHJ1ZSxcIklzSXRhbGljXCI6ZmFsc2UsXCJJc1VuZGVybGluZWRcIjpmYWxzZX0sXCJGb3JlZ3JvdW5kXCI6e1wiJGlkXCI6XCI3XCIsXCJDb2xvclwiOntcIiRpZFwiOlwiOFwiLFwiQVwiOjI1NSxcIlJcIjo2OCxcIkdcIjo4NCxcIkJcIjoxMDZ9fSxcIkhvcml6b250YWxBbGlnbm1lbnRcIjowLFwiSXNWaXNpYmxlXCI6ZmFsc2V9LFwiTGVmdEVuZENhcHNTdHlsZVwiOntcIiRpZFwiOlwiOVwiLFwiRm9udFNldHRpbmdzXCI6e1wiJGlkXCI6XCIxMFwiLFwiRm9udFNpemVcIjoxOCxcIkZvbnROYW1lXCI6XCJDYWxpYnJpXCIsXCJJc0JvbGRcIjp0cnVlLFwiSXNJdGFsaWNcIjpmYWxzZSxcIklzVW5kZXJsaW5lZFwiOmZhbHNlfSxcIkZvcmVncm91bmRcIjp7XCIkaWRcIjpcIjExXCIsXCJDb2xvclwiOntcIiRpZFwiOlwiMTJcIixcIkFcIjoyNTUsXCJSXCI6NjgsXCJHXCI6ODQsXCJCXCI6MTA2fX0sXCJIb3Jpem9udGFsQWxpZ25tZW50XCI6MCxcIklzVmlzaWJsZVwiOmZhbHNlfSxcIlRvZGF5TWFya2VyU3R5bGVcIjp7XCIkaWRcIjpcIjEzXCIsXCJUb2RheVRleHRTdHlsZVwiOntcIiRpZFwiOlwiMTRcIixcIkZvbnRTZXR0aW5nc1wiOntcIiRpZFwiOlwiMTVcIixcIkZvbnRTaXplXCI6OCxcIkZvbnROYW1lXCI6XCJDYWxpYnJpXCIsXCJJc0JvbGRcIjpmYWxzZSxcIklzSXRhbGljXCI6ZmFsc2UsXCJJc1VuZGVybGluZWRcIjpmYWxzZX0sXCJGb3JlZ3JvdW5kXCI6e1wiJGlkXCI6XCIxNlwiLFwiQ29sb3JcIjp7XCIkaWRcIjpcIjE3XCIsXCJBXCI6MjU1LFwiUlwiOjAsXCJHXCI6MCxcIkJcIjowfX0sXCJIb3Jpem9udGFsQWxpZ25tZW50XCI6MCxcIklzVmlzaWJsZVwiOnRydWV9LFwiVG9kYXlNYXJrZXJTaGFwZVN0eWxlXCI6e1wiJGlkXCI6XCIxOFwiLFwiTWFyZ2luXCI6e1wiJGlkXCI6XCIxOVwiLFwiVG9wXCI6MC4wLFwiTGVmdFwiOjAuMCxcIlJpZ2h0XCI6MC4wLFwiQm90dG9tXCI6MC4wfSxcIlBhZGRpbmdcIjp7XCIkaWRcIjpcIjIwXCIsXCJUb3BcIjowLjAsXCJMZWZ0XCI6MC4wLFwiUmlnaHRcIjowLjAsXCJCb3R0b21cIjowLjB9LFwiQmFja2dyb3VuZFwiOntcIiRpZFwiOlwiMjFcIixcIkNvbG9yXCI6e1wiJGlkXCI6XCIyMlwiLFwiQVwiOjI1NSxcIlJcIjoyNTUsXCJHXCI6MCxcIkJcIjowfX0sXCJJc1Zpc2libGVcIjp0cnVlLFwiV2lkdGhcIjowLjAsXCJIZWlnaHRcIjowLjAsXCJCb3JkZXJTdHlsZVwiOm51bGx9LFwiVG9kYXlNYXJrZXJQb3NpdGlvblwiOjMsXCJJc1Zpc2libGVcIjpmYWxzZX0sXCJTY2FsZVN0eWxlXCI6e1wiJGlkXCI6XCIyM1wiLFwiU2hvd1NlZ21lbnRTZXBhcmF0b3JzXCI6dHJ1ZSxcIlNlZ21lbnRTZXBhcmF0b3JPcGFjaXR5XCI6MzAsXCJTaGFwZVwiOjAsXCJTZWdtZW50VGV4dFN0eWxlXCI6e1wiJGlkXCI6XCIyNFwiLFwiRm9udFNldHRpbmdzXCI6e1wiJGlkXCI6XCIyNVwiLFwiRm9udFNpemVcIjoxMixcIkZvbnROYW1lXCI6XCJDYWxpYnJpXCIsXCJJc0JvbGRcIjpmYWxzZSxcIklzSXRhbGljXCI6ZmFsc2UsXCJJc1VuZGVybGluZWRcIjpmYWxzZX0sXCJGb3JlZ3JvdW5kXCI6e1wiJGlkXCI6XCIyNlwiLFwiQ29sb3JcIjp7XCIkaWRcIjpcIjI3XCIsXCJBXCI6MjU1LFwiUlwiOjI1NSxcIkdcIjoyNTUsXCJCXCI6MjU1fX0sXCJIb3Jpem9udGFsQWxpZ25tZW50XCI6MCxcIklzVmlzaWJsZVwiOnRydWV9LFwiU2hhcGVTdHlsZVwiOntcIiRpZFwiOlwiMjhcIixcIk1hcmdpblwiOntcIiRpZFwiOlwiMjlcIixcIlRvcFwiOjAuMCxcIkxlZnRcIjoxMC4wLFwiUmlnaHRcIjoxMC4wLFwiQm90dG9tXCI6MC4wfSxcIlBhZGRpbmdcIjp7XCIkaWRcIjpcIjMwXCIsXCJUb3BcIjowLjAsXCJMZWZ0XCI6MC4wLFwiUmlnaHRcIjowLjAsXCJCb3R0b21cIjowLjB9LFwiQmFja2dyb3VuZFwiOntcIiRpZFwiOlwiMzFcIixcIkNvbG9yXCI6e1wiJGlkXCI6XCIzMlwiLFwiQVwiOjI1NSxcIlJcIjo2OCxcIkdcIjo4NCxcIkJcIjoxMDZ9fSxcIklzVmlzaWJsZVwiOnRydWUsXCJXaWR0aFwiOjAuMCxcIkhlaWdodFwiOjMwLjAsXCJCb3JkZXJTdHlsZVwiOntcIiRpZFwiOlwiMzNcIixcIkxpbmVTdHlsZVwiOntcIiRpZFwiOlwiMzRcIixcIkxpbmVDb2xvclwiOntcIiRpZFwiOlwiMzVcIixcIkNvbG9yXCI6e1wiJGlkXCI6XCIzNlwiLFwiQVwiOjI1NSxcIlJcIjoyNTUsXCJHXCI6MCxcIkJcIjowfX0sXCJMaW5lV2VpZ2h0XCI6MC4wLFwiTGluZVR5cGVcIjowfSxcIklzVmlzaWJsZVwiOmZhbHNlfX19LFwiRWxhcHNlZFRpbWVTdHlsZVwiOntcIiRpZFwiOlwiMzdcIixcIkVsYXBzZWRUaW1lQmFja2dyb3VuZFwiOntcIiRpZFwiOlwiMzhcIixcIkNvbG9yXCI6e1wiJGlkXCI6XCIzOVwiLFwiQVwiOjE5MSxcIlJcIjoyNTUsXCJHXCI6MCxcIkJcIjowfX0sXCJFbGFwc2VkVGltZUZvcm1hdFwiOjIsXCJJc1Zpc2libGVcIjpmYWxzZX0sXCJNYXJnaW5cIjp7XCIkaWRcIjpcIjQwXCIsXCJUb3BcIjowLjAsXCJMZWZ0XCI6MTAuMCxcIlJpZ2h0XCI6MTAuMCxcIkJvdHRvbVwiOjAuMH0sXCJQYWRkaW5nXCI6e1wiJGlkXCI6XCI0MVwiLFwiVG9wXCI6MC4wLFwiTGVmdFwiOjAuMCxcIlJpZ2h0XCI6MC4wLFwiQm90dG9tXCI6MC4wfSxcIkJhY2tncm91bmRcIjp7XCIkaWRcIjpcIjQyXCIsXCJDb2xvclwiOntcIiRpZFwiOlwiNDNcIixcIkFcIjoyNTUsXCJSXCI6MTQ4LFwiR1wiOjAsXCJCXCI6MTc4fX0sXCJJc1Zpc2libGVcIjpmYWxzZSxcIldpZHRoXCI6MC4wLFwiSGVpZ2h0XCI6MC4wLFwiQm9yZGVyU3R5bGVcIjpudWxsfSxcIlRhc2tTdHlsZVwiOntcIiRpZFwiOlwiNDRcIixcIlNoYXBlXCI6MCxcIlNoYXBlVGhpY2tuZXNzXCI6MCxcIkR1cmF0aW9uRm9ybWF0XCI6NSxcIlBlcmNlbnRhZ2VDb21wbGV0ZVRleHRTdHlsZVwiOntcIiRpZFwiOlwiNDVcIixcIkZvbnRTZXR0aW5nc1wiOntcIiRpZFwiOlwiNDZcIixcIkZvbnRTaXplXCI6MTAsXCJGb250TmFtZVwiOlwiQ2FsaWJyaVwiLFwiSXNCb2xkXCI6ZmFsc2UsXCJJc0l0YWxpY1wiOmZhbHNlLFwiSXNVbmRlcmxpbmVkXCI6ZmFsc2V9LFwiRm9yZWdyb3VuZFwiOntcIiRpZFwiOlwiNDdcIixcIkNvbG9yXCI6e1wiJGlkXCI6XCI0OFwiLFwiQVwiOjI1NSxcIlJcIjoxOTIsXCJHXCI6ODAsXCJCXCI6Nzd9fSxcIkhvcml6b250YWxBbGlnbm1lbnRcIjowLFwiSXNWaXNpYmxlXCI6ZmFsc2V9LFwiUGVyY2VudGFnZUNvbXBsZXRlSGlnaGxpZ2h0U3R5bGVcIjp7XCIkaWRcIjpcIjQ5XCIsXCJCYWNrZ3JvdW5kXCI6e1wiJGlkXCI6XCI1MFwiLFwiQ29sb3JcIjp7XCIkaWRcIjpcIjUxXCIsXCJBXCI6ODksXCJSXCI6MCxcIkdcIjowLFwiQlwiOjB9fX0sXCJEdXJhdGlvblN0eWxlXCI6e1wiJGlkXCI6XCI1MlwiLFwiRm9udFNldHRpbmdzXCI6e1wiJGlkXCI6XCI1M1wiLFwiRm9udFNpemVcIjoxMixcIkZvbnROYW1lXCI6XCJDYWxpYnJpXCIsXCJJc0JvbGRcIjpmYWxzZSxcIklzSXRhbGljXCI6ZmFsc2UsXCJJc1VuZGVybGluZWRcIjpmYWxzZX0sXCJGb3JlZ3JvdW5kXCI6e1wiJGlkXCI6XCI1NFwiLFwiQ29sb3JcIjp7XCIkaWRcIjpcIjU1XCIsXCJBXCI6MjU1LFwiUlwiOjE3OCxcIkdcIjoxNCxcIkJcIjoxOH19LFwiSG9yaXpvbnRhbEFsaWdubWVudFwiOjAsXCJJc1Zpc2libGVcIjp0cnVlfSxcIkhvcml6b250YWxDb25uZWN0b3JTdHlsZVwiOntcIiRpZFwiOlwiNTZcIixcIkxpbmVTdHlsZVwiOntcIiRpZFwiOlwiNTdcIixcIkxpbmVDb2xvclwiOntcIiRpZFwiOlwiNThcIixcIkNvbG9yXCI6e1wiJGlkXCI6XCI1OVwiLFwiQVwiOjI1NSxcIlJcIjoyMDQsXCJHXCI6MjA0LFwiQlwiOjIwNH19LFwiTGluZVdlaWdodFwiOjEuMCxcIkxpbmVUeXBlXCI6MH0sXCJJc1Zpc2libGVcIjp0cnVlfSxcIlZlcnRpY2FsQ29ubmVjdG9yU3R5bGVcIjp7XCIkaWRcIjpcIjYwXCIsXCJMaW5lU3R5bGVcIjp7XCIkaWRcIjpcIjYxXCIsXCJMaW5lQ29sb3JcIjp7XCIkaWRcIjpcIjYyXCIsXCJDb2xvclwiOntcIiRpZFwiOlwiNjNcIixcIkFcIjoyNTUsXCJSXCI6MjA0LFwiR1wiOjIwNCxcIkJcIjoyMDR9fSxcIkxpbmVXZWlnaHRcIjowLjAsXCJMaW5lVHlwZVwiOjB9LFwiSXNWaXNpYmxlXCI6ZmFsc2V9LFwiTWFyZ2luXCI6e1wiJGlkXCI6XCI2NFwiLFwiVG9wXCI6MC4wLFwiTGVmdFwiOjAuMCxcIlJpZ2h0XCI6MC4wLFwiQm90dG9tXCI6MC4wfSxcIlN0YXJ0RGF0ZVBvc2l0aW9uXCI6MCxcIkVuZERhdGVQb3NpdGlvblwiOjAsXCJUaXRsZVBvc2l0aW9uXCI6MixcIkR1cmF0aW9uUG9zaXRpb25cIjoxLFwiUGVyY2VudGFnZUNvbXBsZXRlZFBvc2l0aW9uXCI6MCxcIlNwYWNpbmdcIjozLFwiSXNCZWxvd1RpbWViYW5kXCI6dHJ1ZSxcIlNoYXBlU3R5bGVcIjp7XCIkaWRcIjpcIjY1XCIsXCJNYXJnaW5cIjp7XCIkaWRcIjpcIjY2XCIsXCJUb3BcIjowLjAsXCJMZWZ0XCI6NC4wLFwiUmlnaHRcIjo0LjAsXCJCb3R0b21cIjowLjB9LFwiUGFkZGluZ1wiOntcIiRpZFwiOlwiNjdcIixcIlRvcFwiOjAuMCxcIkxlZnRcIjowLjAsXCJSaWdodFwiOjAuMCxcIkJvdHRvbVwiOjAuMH0sXCJCYWNrZ3JvdW5kXCI6e1wiJGlkXCI6XCI2OFwiLFwiQ29sb3JcIjp7XCIkaWRcIjpcIjY5XCIsXCJBXCI6MjU1LFwiUlwiOjY4LFwiR1wiOjExNCxcIkJcIjoxOTZ9fSxcIklzVmlzaWJsZVwiOnRydWUsXCJXaWR0aFwiOjAuMCxcIkhlaWdodFwiOjEwLjAsXCJCb3JkZXJTdHlsZVwiOntcIiRpZFwiOlwiNzBcIixcIkxpbmVTdHlsZVwiOntcIiRpZFwiOlwiNzFcIixcIkxpbmVDb2xvclwiOntcIiRpZFwiOlwiNzJcIixcIkNvbG9yXCI6e1wiJGlkXCI6XCI3M1wiLFwiQVwiOjI1NSxcIlJcIjoyMzQsXCJHXCI6MjIsXCJCXCI6MzB9fSxcIkxpbmVXZWlnaHRcIjoyLjAsXCJMaW5lVHlwZVwiOjB9LFwiSXNWaXNpYmxlXCI6ZmFsc2V9fSxcIlRpdGxlU3R5bGVcIjp7XCIkaWRcIjpcIjc0XCIsXCJGb250U2V0dGluZ3NcIjp7XCIkaWRcIjpcIjc1XCIsXCJGb250U2l6ZVwiOjExLFwiRm9udE5hbWVcIjpcIkNhbGlicmlcIixcIklzQm9sZFwiOnRydWUsXCJJc0l0YWxpY1wiOmZhbHNlLFwiSXNVbmRlcmxpbmVkXCI6ZmFsc2V9LFwiRm9yZWdyb3VuZFwiOntcIiRpZFwiOlwiNzZcIixcIkNvbG9yXCI6e1wiJGlkXCI6XCI3N1wiLFwiQVwiOjI1NSxcIlJcIjoyNTUsXCJHXCI6MjU1LFwiQlwiOjI1NX19LFwiSG9yaXpvbnRhbEFsaWdubWVudFwiOjEsXCJJc1Zpc2libGVcIjp0cnVlfSxcIkRhdGVTdHlsZVwiOntcIiRpZFwiOlwiNzhcIixcIkZvbnRTZXR0aW5nc1wiOntcIiRpZFwiOlwiNzlcIixcIkZvbnRTaXplXCI6MTAsXCJGb250TmFtZVwiOlwiQ2FsaWJyaVwiLFwiSXNCb2xkXCI6ZmFsc2UsXCJJc0l0YWxpY1wiOmZhbHNlLFwiSXNVbmRlcmxpbmVkXCI6ZmFsc2V9LFwiRm9yZWdyb3VuZFwiOntcIiRpZFwiOlwiODBcIixcIkNvbG9yXCI6e1wiJGlkXCI6XCI4MVwiLFwiQVwiOjI1NSxcIlJcIjowLFwiR1wiOjAsXCJCXCI6MH19LFwiSG9yaXpvbnRhbEFsaWdubWVudFwiOjAsXCJJc1Zpc2libGVcIjp0cnVlfSxcIkRhdGVGb3JtYXRcIjp7XCIkaWRcIjpcIjgyXCIsXCJGb3JtYXRTdHJpbmdcIjpcIk1NTSBkXCIsXCJTZXBhcmF0b3JcIjpcIi9cIixcIlVzZUludGVybmF0aW9uYWxEYXRlRm9ybWF0XCI6ZmFsc2UsXCJEYXRlSXNWaXNpYmxlXCI6dHJ1ZSxcIlRpbWVJc1Zpc2libGVcIjpmYWxzZSxcIkhvdXJEaWdpdHNcIjoxLFwiQW1QbURlc2lnbmF0b3JcIjoyLFwiVHJpbTAwTWludXRlc1wiOmZhbHNlfSxcIldlZWtOdW1iZXJpbmdcIjp7XCIkaWRcIjpcIjgzXCIsXCJGb3JtYXRcIjowLFwiSXNWaXNpYmxlXCI6ZmFsc2UsXCJMYXN0S25vd25WaXNpYmlsaXR5U3RhdGVcIjpmYWxzZX19LFwiTWlsZXN0b25lU3R5bGVcIjp7XCIkaWRcIjpcIjg0XCIsXCJTaGFwZVwiOjEsXCJJc0JlbG93VGltZWJhbmRcIjpmYWxzZSxcIlNoYXBlU2l6ZVwiOjEsXCJQYWRkaW5nXCI6e1wiJGlkXCI6XCI4NVwiLFwiVG9wXCI6Ny4wLFwiTGVmdFwiOjMuMCxcIlJpZ2h0XCI6MC4wLFwiQm90dG9tXCI6Mi4wfSxcIlNoYXBlU3R5bGVcIjp7XCIkaWRcIjpcIjg2XCIsXCJNYXJnaW5cIjp7XCIkaWRcIjpcIjg3XCIsXCJUb3BcIjowLjAsXCJMZWZ0XCI6MC4wLFwiUmlnaHRcIjowLjAsXCJCb3R0b21cIjowLjB9LFwiUGFkZGluZ1wiOntcIiRpZFwiOlwiODhcIixcIlRvcFwiOjAuMCxcIkxlZnRcIjowLjAsXCJSaWdodFwiOjAuMCxcIkJvdHRvbVwiOjAuMH0sXCJCYWNrZ3JvdW5kXCI6e1wiJGlkXCI6XCI4OVwiLFwiQ29sb3JcIjp7XCIkaWRcIjpcIjkwXCIsXCJBXCI6MjU1LFwiUlwiOjAsXCJHXCI6MCxcIkJcIjowfX0sXCJJc1Zpc2libGVcIjp0cnVlLFwiV2lkdGhcIjoxOC4wLFwiSGVpZ2h0XCI6MjAuMCxcIkJvcmRlclN0eWxlXCI6e1wiJGlkXCI6XCI5MVwiLFwiTGluZVN0eWxlXCI6e1wiJGlkXCI6XCI5MlwiLFwiTGluZUNvbG9yXCI6e1wiJGlkXCI6XCI5M1wiLFwiQ29sb3JcIjp7XCIkaWRcIjpcIjk0XCIsXCJBXCI6MjU1LFwiUlwiOjIzNCxcIkdcIjoyMixcIkJcIjozMH19LFwiTGluZVdlaWdodFwiOjIuMCxcIkxpbmVUeXBlXCI6MH0sXCJJc1Zpc2libGVcIjpmYWxzZX19LFwiVGl0bGVTdHlsZVwiOntcIiRpZFwiOlwiOTVcIixcIkZvbnRTZXR0aW5nc1wiOntcIiRpZFwiOlwiOTZcIixcIkZvbnRTaXplXCI6MTEsXCJGb250TmFtZVwiOlwiQ2FsaWJyaVwiLFwiSXNCb2xkXCI6dHJ1ZSxcIklzSXRhbGljXCI6dHJ1ZSxcIklzVW5kZXJsaW5lZFwiOnRydWV9LFwiRm9yZWdyb3VuZFwiOntcIiRpZFwiOlwiOTdcIixcIkNvbG9yXCI6e1wiJGlkXCI6XCI5OFwiLFwiQVwiOjI1NSxcIlJcIjowLFwiR1wiOjAsXCJCXCI6MH19LFwiSG9yaXpvbnRhbEFsaWdubWVudFwiOjEsXCJJc1Zpc2libGVcIjp0cnVlfSxcIkRhdGVTdHlsZVwiOntcIiRpZFwiOlwiOTlcIixcIkZvbnRTZXR0aW5nc1wiOntcIiRpZFwiOlwiMTAwXCIsXCJGb250U2l6ZVwiOjEwLFwiRm9udE5hbWVcIjpcIkNhbGlicmlcIixcIklzQm9sZFwiOmZhbHNlLFwiSXNJdGFsaWNcIjpmYWxzZSxcIklzVW5kZXJsaW5lZFwiOmZhbHNlfSxcIkZvcmVncm91bmRcIjp7XCIkaWRcIjpcIjEwMVwiLFwiQ29sb3JcIjp7XCIkaWRcIjpcIjEwMlwiLFwiQVwiOjI1NSxcIlJcIjo2OCxcIkdcIjo4NCxcIkJcIjoxMDZ9fSxcIkhvcml6b250YWxBbGlnbm1lbnRcIjoxLFwiSXNWaXNpYmxlXCI6dHJ1ZX0sXCJEYXRlRm9ybWF0XCI6e1wiJGlkXCI6XCIxMDNcIixcIkZvcm1hdFN0cmluZ1wiOlwiTU1NIGQgXFxcIidcXFwieXlcIixcIlNlcGFyYXRvclwiOlwiL1wiLFwiVXNlSW50ZXJuYXRpb25hbERhdGVGb3JtYXRcIjpmYWxzZSxcIkRhdGVJc1Zpc2libGVcIjp0cnVlLFwiVGltZUlzVmlzaWJsZVwiOmZhbHNlLFwiSG91ckRpZ2l0c1wiOjEsXCJBbVBtRGVzaWduYXRvclwiOjIsXCJUcmltMDBNaW51dGVzXCI6ZmFsc2V9LFwiV2Vla051bWJlcmluZ1wiOntcIiRpZFwiOlwiMTA0XCIsXCJGb3JtYXRcIjowLFwiSXNWaXNpYmxlXCI6ZmFsc2UsXCJMYXN0S25vd25WaXNpYmlsaXR5U3RhdGVcIjpmYWxzZX19LFwiTW90U3R5bGVcIjp7XCIkaWRcIjpcIjEwNVwiLFwiU2hhcGVcIjoxLFwiU2hhcGVTaXplXCI6MSxcIkRldGFpbHNTcGFjaW5nXCI6Mi4wLFwiUGFkZGluZ1wiOntcIiRpZFwiOlwiMTA2XCIsXCJUb3BcIjo3LjAsXCJMZWZ0XCI6My4wLFwiUmlnaHRcIjowLjAsXCJCb3R0b21cIjoyLjB9LFwiUG9zaXRpb25PblRhc2tcIjoxLFwiU2hhcGVTdHlsZVwiOntcIiRpZFwiOlwiMTA3XCIsXCJNYXJnaW5cIjp7XCIkaWRcIjpcIjEwOFwiLFwiVG9wXCI6MC4wLFwiTGVmdFwiOjAuMCxcIlJpZ2h0XCI6MC4wLFwiQm90dG9tXCI6MC4wfSxcIlBhZGRpbmdcIjp7XCIkaWRcIjpcIjEwOVwiLFwiVG9wXCI6MC4wLFwiTGVmdFwiOjAuMCxcIlJpZ2h0XCI6MC4wLFwiQm90dG9tXCI6MC4wfSxcIkJhY2tncm91bmRcIjp7XCIkaWRcIjpcIjExMFwiLFwiQ29sb3JcIjp7XCIkaWRcIjpcIjExMVwiLFwiQVwiOjI1NSxcIlJcIjowLFwiR1wiOjAsXCJCXCI6MH19LFwiSXNWaXNpYmxlXCI6dHJ1ZSxcIldpZHRoXCI6MTguMCxcIkhlaWdodFwiOjIwLjAsXCJCb3JkZXJTdHlsZVwiOntcIiRpZFwiOlwiMTEyXCIsXCJMaW5lU3R5bGVcIjp7XCIkaWRcIjpcIjExM1wiLFwiTGluZUNvbG9yXCI6e1wiJGlkXCI6XCIxMTRcIixcIkNvbG9yXCI6e1wiJGlkXCI6XCIxMTVcIixcIkFcIjoyNTUsXCJSXCI6MjM0LFwiR1wiOjIyLFwiQlwiOjMwfX0sXCJMaW5lV2VpZ2h0XCI6MC4wLFwiTGluZVR5cGVcIjowfSxcIklzVmlzaWJsZVwiOmZhbHNlfX0sXCJUaXRsZVN0eWxlXCI6e1wiJGlkXCI6XCIxMTZcIixcIkZvbnRTZXR0aW5nc1wiOntcIiRpZFwiOlwiMTE3XCIsXCJGb250U2l6ZVwiOjExLFwiRm9udE5hbWVcIjpcIkNhbGlicmlcIixcIklzQm9sZFwiOnRydWUsXCJJc0l0YWxpY1wiOnRydWUsXCJJc1VuZGVybGluZWRcIjp0cnVlfSxcIkZvcmVncm91bmRcIjp7XCIkaWRcIjpcIjExOFwiLFwiQ29sb3JcIjp7XCIkaWRcIjpcIjExOVwiLFwiQVwiOjI1NSxcIlJcIjowLFwiR1wiOjAsXCJCXCI6MH19LFwiSG9yaXpvbnRhbEFsaWdubWVudFwiOjEsXCJJc1Zpc2libGVcIjp0cnVlfSxcIkRhdGVTdHlsZVwiOntcIiRpZFwiOlwiMTIwXCIsXCJGb250U2V0dGluZ3NcIjp7XCIkaWRcIjpcIjEyMVwiLFwiRm9udFNpemVcIjoxMCxcIkZvbnROYW1lXCI6XCJDYWxpYnJpXCIsXCJJc0JvbGRcIjpmYWxzZSxcIklzSXRhbGljXCI6ZmFsc2UsXCJJc1VuZGVybGluZWRcIjpmYWxzZX0sXCJGb3JlZ3JvdW5kXCI6e1wiJGlkXCI6XCIxMjJcIixcIkNvbG9yXCI6e1wiJGlkXCI6XCIxMjNcIixcIkFcIjoyNTUsXCJSXCI6NjgsXCJHXCI6ODQsXCJCXCI6MTA2fX0sXCJIb3Jpem9udGFsQWxpZ25tZW50XCI6MSxcIklzVmlzaWJsZVwiOnRydWV9LFwiRGF0ZUZvcm1hdFwiOntcIiRpZFwiOlwiMTI0XCIsXCJGb3JtYXRTdHJpbmdcIjpcIk1NTSBkIFxcXCInXFxcInl5XCIsXCJTZXBhcmF0b3JcIjpcIi9cIixcIlVzZUludGVybmF0aW9uYWxEYXRlRm9ybWF0XCI6ZmFsc2UsXCJEYXRlSXNWaXNpYmxlXCI6dHJ1ZSxcIlRpbWVJc1Zpc2libGVcIjpmYWxzZSxcIkhvdXJEaWdpdHNcIjoxLFwiQW1QbURlc2lnbmF0b3JcIjoyLFwiVHJpbTAwTWludXRlc1wiOmZhbHNlfSxcIldlZWtOdW1iZXJpbmdcIjp7XCIkaWRcIjpcIjEyNVwiLFwiRm9ybWF0XCI6MCxcIklzVmlzaWJsZVwiOmZhbHNlLFwiTGFzdEtub3duVmlzaWJpbGl0eVN0YXRlXCI6ZmFsc2V9fSxcIlN3aW1sYW5lVjJTdHlsZVwiOntcIiRpZFwiOlwiMTI2XCIsXCJTdHlsZUlkXCI6XCJjYTVjZjNlMy02MDE1LTQ4NGQtOGZjMi1jMTNkYTU0ZTE4NmZcIixcIk5hbWVcIjpcIlN3aW1sYW5lIFN0eWxlIDFcIixcIkhlYWRlclN0eWxlXCI6e1wiJGlkXCI6XCIxMjdcIixcIlRleHRTdHlsZVwiOntcIiRpZFwiOlwiMTI4XCIsXCJGb250U2V0dGluZ3NcIjp7XCIkaWRcIjpcIjEyOVwiLFwiRm9udFNpemVcIjoxMixcIkZvbnROYW1lXCI6XCJDYWxpYnJpXCIsXCJJc0JvbGRcIjp0cnVlLFwiSXNJdGFsaWNcIjpmYWxzZSxcIklzVW5kZXJsaW5lZFwiOmZhbHNlfSxcIkZvcmVncm91bmRcIjp7XCIkaWRcIjpcIjEzMFwiLFwiQ29sb3JcIjp7XCIkaWRcIjpcIjEzMVwiLFwiQVwiOjI1NSxcIlJcIjoyNTUsXCJHXCI6MjU1LFwiQlwiOjI1NX19LFwiSG9yaXpvbnRhbEFsaWdubWVudFwiOjAsXCJJc1Zpc2libGVcIjp0cnVlfSxcIlJlY3RhbmdsZVN0eWxlXCI6e1wiJGlkXCI6XCIxMzJcIixcIk1hcmdpblwiOntcIiRpZFwiOlwiMTMzXCIsXCJUb3BcIjowLjAsXCJMZWZ0XCI6MC4wLFwiUmlnaHRcIjowLjAsXCJCb3R0b21cIjowLjB9LFwiUGFkZGluZ1wiOntcIiRpZFwiOlwiMTM0XCIsXCJUb3BcIjowLjAsXCJMZWZ0XCI6MC4wLFwiUmlnaHRcIjowLjAsXCJCb3R0b21cIjowLjB9LFwiQmFja2dyb3VuZFwiOntcIiRpZFwiOlwiMTM1XCIsXCJDb2xvclwiOntcIiRpZFwiOlwiMTM2XCIsXCJBXCI6MjU1LFwiUlwiOjY4LFwiR1wiOjExNCxcIkJcIjoxOTZ9fSxcIklzVmlzaWJsZVwiOnRydWUsXCJXaWR0aFwiOjAuMCxcIkhlaWdodFwiOjAuMCxcIkJvcmRlclN0eWxlXCI6e1wiJGlkXCI6XCIxMzdcIixcIkxpbmVTdHlsZVwiOntcIiRpZFwiOlwiMTM4XCIsXCJMaW5lQ29sb3JcIjp7XCIkaWRcIjpcIjEzOVwiLFwiQ29sb3JcIjp7XCIkaWRcIjpcIjE0MFwiLFwiQVwiOjI1NSxcIlJcIjoyNTUsXCJHXCI6MCxcIkJcIjowfX0sXCJMaW5lV2VpZ2h0XCI6MC4wLFwiTGluZVR5cGVcIjowfSxcIklzVmlzaWJsZVwiOmZhbHNlfX19LFwiQmFja2dyb3VuZFN0eWxlXCI6e1wiJGlkXCI6XCIxNDFcIixcIk1hcmdpblwiOntcIiRpZFwiOlwiMTQyXCIsXCJUb3BcIjowLjAsXCJMZWZ0XCI6MC4wLFwiUmlnaHRcIjowLjAsXCJCb3R0b21cIjowLjB9LFwiUGFkZGluZ1wiOntcIiRpZFwiOlwiMTQzXCIsXCJUb3BcIjowLjAsXCJMZWZ0XCI6MC4wLFwiUmlnaHRcIjowLjAsXCJCb3R0b21cIjowLjB9LFwiQmFja2dyb3VuZFwiOntcIiRpZFwiOlwiMTQ0XCIsXCJDb2xvclwiOntcIiRpZFwiOlwiMTQ1XCIsXCJBXCI6NTEsXCJSXCI6NjgsXCJHXCI6MTE0LFwiQlwiOjE5Nn19LFwiSXNWaXNpYmxlXCI6dHJ1ZSxcIldpZHRoXCI6MC4wLFwiSGVpZ2h0XCI6MC4wLFwiQm9yZGVyU3R5bGVcIjp7XCIkaWRcIjpcIjE0NlwiLFwiTGluZVN0eWxlXCI6e1wiJGlkXCI6XCIxNDdcIixcIkxpbmVDb2xvclwiOntcIiRpZFwiOlwiMTQ4XCIsXCJDb2xvclwiOntcIiRpZFwiOlwiMTQ5XCIsXCJBXCI6MjU1LFwiUlwiOjIzNCxcIkdcIjoyMixcIkJcIjozMH19LFwiTGluZVdlaWdodFwiOjAuMCxcIkxpbmVUeXBlXCI6MH0sXCJJc1Zpc2libGVcIjpmYWxzZX19LFwiSXNBYm92ZVRpbWViYW5kXCI6ZmFsc2UsXCJTcGFjaW5nXCI6NSxcIkRlZmF1bHRTd2ltbGFuZUFjdGl2aXR5U3R5bGVcIjp7XCIkaWRcIjpcIjE1MFwiLFwiSGVhZGVyU3R5bGVcIjp7XCIkaWRcIjpcIjE1MVwiLFwiVGV4dFN0eWxlXCI6e1wiJGlkXCI6XCIxNTJcIixcIkZvbnRTZXR0aW5nc1wiOntcIiRpZFwiOlwiMTUzXCIsXCJGb250U2l6ZVwiOjExLFwiRm9udE5hbWVcIjpcIkNhbGlicmlcIixcIklzQm9sZFwiOmZhbHNlLFwiSXNJdGFsaWNcIjpmYWxzZSxcIklzVW5kZXJsaW5lZFwiOmZhbHNlfSxcIkZvcmVncm91bmRcIjp7XCIkaWRcIjpcIjE1NFwiLFwiQ29sb3JcIjp7XCIkaWRcIjpcIjE1NVwiLFwiQVwiOjI1NSxcIlJcIjowLFwiR1wiOjAsXCJCXCI6MH19LFwiSG9yaXpvbnRhbEFsaWdubWVudFwiOjAsXCJJc1Zpc2libGVcIjp0cnVlfSxcIlJlY3RhbmdsZVN0eWxlXCI6e1wiJGlkXCI6XCIxNTZcIixcIk1hcmdpblwiOntcIiRpZFwiOlwiMTU3XCIsXCJUb3BcIjowLjAsXCJMZWZ0XCI6MC4wLFwiUmlnaHRcIjowLjAsXCJCb3R0b21cIjowLjB9LFwiUGFkZGluZ1wiOntcIiRpZFwiOlwiMTU4XCIsXCJUb3BcIjowLjAsXCJMZWZ0XCI6MC4wLFwiUmlnaHRcIjowLjAsXCJCb3R0b21cIjowLjB9LFwiQmFja2dyb3VuZFwiOntcIiRpZFwiOlwiMTU5XCIsXCJDb2xvclwiOntcIiRpZFwiOlwiMTYwXCIsXCJBXCI6NjMsXCJSXCI6NjgsXCJHXCI6MTE0LFwiQlwiOjE5Nn19LFwiSXNWaXNpYmxlXCI6dHJ1ZSxcIldpZHRoXCI6MC4wLFwiSGVpZ2h0XCI6MC4wLFwiQm9yZGVyU3R5bGVcIjp7XCIkaWRcIjpcIjE2MVwiLFwiTGluZVN0eWxlXCI6e1wiJGlkXCI6XCIxNjJcIixcIkxpbmVDb2xvclwiOntcIiRpZFwiOlwiMTYzXCIsXCJDb2xvclwiOntcIiRpZFwiOlwiMTY0XCIsXCJBXCI6MjU1LFwiUlwiOjI1NSxcIkdcIjowLFwiQlwiOjB9fSxcIkxpbmVXZWlnaHRcIjowLjAsXCJMaW5lVHlwZVwiOjB9LFwiSXNWaXNpYmxlXCI6ZmFsc2V9fX0sXCJCYWNrZ3JvdW5kU3R5bGVcIjp7XCIkaWRcIjpcIjE2NVwiLFwiTWFyZ2luXCI6e1wiJGlkXCI6XCIxNjZcIixcIlRvcFwiOjAuMCxcIkxlZnRcIjowLjAsXCJSaWdodFwiOjAuMCxcIkJvdHRvbVwiOjAuMH0sXCJQYWRkaW5nXCI6e1wiJGlkXCI6XCIxNjdcIixcIlRvcFwiOjAuMCxcIkxlZnRcIjowLjAsXCJSaWdodFwiOjAuMCxcIkJvdHRvbVwiOjAuMH0sXCJCYWNrZ3JvdW5kXCI6e1wiJGlkXCI6XCIxNjhcIixcIkNvbG9yXCI6e1wiJGlkXCI6XCIxNjlcIixcIkFcIjo1MSxcIlJcIjo2OCxcIkdcIjoxMTQsXCJCXCI6MTk2fX0sXCJJc1Zpc2libGVcIjp0cnVlLFwiV2lkdGhcIjowLjAsXCJIZWlnaHRcIjowLjAsXCJCb3JkZXJTdHlsZVwiOntcIiRpZFwiOlwiMTcwXCIsXCJMaW5lU3R5bGVcIjp7XCIkaWRcIjpcIjE3MVwiLFwiTGluZUNvbG9yXCI6e1wiJGlkXCI6XCIxNzJcIixcIkNvbG9yXCI6e1wiJGlkXCI6XCIxNzNcIixcIkFcIjoyNTUsXCJSXCI6MjM0LFwiR1wiOjIyLFwiQlwiOjMwfX0sXCJMaW5lV2VpZ2h0XCI6MC4wLFwiTGluZVR5cGVcIjowfSxcIklzVmlzaWJsZVwiOmZhbHNlfX19LFwiRGVmYXVsdFN3aW1sYW5lTWlsZXN0b25lU3R5bGVcIjp7XCIkaWRcIjpcIjE3NFwiLFwiVGl0bGVQb3NpdGlvblwiOjIsXCJEYXRlUG9zaXRpb25cIjowLFwiU2hhcGVUeXBlXCI6MSxcIlNoYXBlU2l6ZVwiOjEsXCJTcGFjaW5nXCI6NSxcIlNoYXBlU3R5bGVcIjp7XCIkaWRcIjpcIjE3NVwiLFwiTWFyZ2luXCI6e1wiJGlkXCI6XCIxNzZcIixcIlRvcFwiOjAuMCxcIkxlZnRcIjowLjAsXCJSaWdodFwiOjAuMCxcIkJvdHRvbVwiOjAuMH0sXCJQYWRkaW5nXCI6e1wiJGlkXCI6XCIxNzdcIixcIlRvcFwiOjAuMCxcIkxlZnRcIjowLjAsXCJSaWdodFwiOjAuMCxcIkJvdHRvbVwiOjAuMH0sXCJCYWNrZ3JvdW5kXCI6e1wiJGlkXCI6XCIxNzhcIixcIkNvbG9yXCI6e1wiJGlkXCI6XCIxNzlcIixcIkFcIjoyNTUsXCJSXCI6NjgsXCJHXCI6MTE0LFwiQlwiOjE5Nn19LFwiSXNWaXNpYmxlXCI6dHJ1ZSxcIldpZHRoXCI6MTguMCxcIkhlaWdodFwiOjIwLjAsXCJCb3JkZXJTdHlsZVwiOntcIiRpZFwiOlwiMTgwXCIsXCJMaW5lU3R5bGVcIjp7XCIkaWRcIjpcIjE4MVwiLFwiTGluZUNvbG9yXCI6e1wiJGlkXCI6XCIxODJcIixcIkNvbG9yXCI6e1wiJGlkXCI6XCIxODNcIixcIkFcIjoyNTUsXCJSXCI6MjM0LFwiR1wiOjIyLFwiQlwiOjMwfX0sXCJMaW5lV2VpZ2h0XCI6Mi4wLFwiTGluZVR5cGVcIjowfSxcIklzVmlzaWJsZVwiOmZhbHNlfX0sXCJUaXRsZVN0eWxlXCI6e1wiJGlkXCI6XCIxODRcIixcIkZvbnRTZXR0aW5nc1wiOntcIiRpZFwiOlwiMTg1XCIsXCJGb250U2l6ZVwiOjExLFwiRm9udE5hbWVcIjpcIkNhbGlicmlcIixcIklzQm9sZFwiOnRydWUsXCJJc0l0YWxpY1wiOmZhbHNlLFwiSXNVbmRlcmxpbmVkXCI6ZmFsc2V9LFwiRm9yZWdyb3VuZFwiOntcIiRpZFwiOlwiMTg2XCIsXCJDb2xvclwiOntcIiRpZFwiOlwiMTg3XCIsXCJBXCI6MjU1LFwiUlwiOjAsXCJHXCI6MCxcIkJcIjowfX0sXCJIb3Jpem9udGFsQWxpZ25tZW50XCI6MSxcIklzVmlzaWJsZVwiOnRydWV9LFwiRGF0ZVN0eWxlXCI6e1wiJGlkXCI6XCIxODhcIixcIkZvbnRTZXR0aW5nc1wiOntcIiRpZFwiOlwiMTg5XCIsXCJGb250U2l6ZVwiOjEwLFwiRm9udE5hbWVcIjpcIkNhbGlicmlcIixcIklzQm9sZFwiOmZhbHNlLFwiSXNJdGFsaWNcIjpmYWxzZSxcIklzVW5kZXJsaW5lZFwiOmZhbHNlfSxcIkZvcmVncm91bmRcIjp7XCIkaWRcIjpcIjE5MFwiLFwiQ29sb3JcIjp7XCIkaWRcIjpcIjE5MVwiLFwiQVwiOjI1NSxcIlJcIjo2OCxcIkdcIjo4NCxcIkJcIjoxMDZ9fSxcIkhvcml6b250YWxBbGlnbm1lbnRcIjowLFwiSXNWaXNpYmxlXCI6dHJ1ZX0sXCJEYXRlRm9ybWF0XCI6e1wiJGlkXCI6XCIxOTJcIixcIkZvcm1hdFN0cmluZ1wiOlwiTU1NIGQgXFxcIidcXFwieXlcIixcIlNlcGFyYXRvclwiOlwiL1wiLFwiVXNlSW50ZXJuYXRpb25hbERhdGVGb3JtYXRcIjpmYWxzZSxcIkRhdGVJc1Zpc2libGVcIjp0cnVlLFwiVGltZUlzVmlzaWJsZVwiOmZhbHNlLFwiSG91ckRpZ2l0c1wiOjEsXCJBbVBtRGVzaWduYXRvclwiOjIsXCJUcmltMDBNaW51dGVzXCI6ZmFsc2V9LFwiV2Vla051bWJlcmluZ1wiOntcIiRpZFwiOlwiMTkzXCIsXCJGb3JtYXRcIjowLFwiSXNWaXNpYmxlXCI6ZmFsc2UsXCJMYXN0S25vd25WaXNpYmlsaXR5U3RhdGVcIjpmYWxzZX19LFwiRGVmYXVsdFN3aW1sYW5lVGFza1N0eWxlXCI6e1wiJGlkXCI6XCIxOTRcIixcIlNoYXBlXCI6MyxcIlNoYXBlVGhpY2tuZXNzXCI6MCxcIkR1cmF0aW9uRm9ybWF0XCI6NixcIlBlcmNlbnRhZ2VDb21wbGV0ZVRleHRTdHlsZVwiOntcIiRpZFwiOlwiMTk1XCIsXCJGb250U2V0dGluZ3NcIjp7XCIkaWRcIjpcIjE5NlwiLFwiRm9udFNpemVcIjoxMCxcIkZvbnROYW1lXCI6XCJDYWxpYnJpXCIsXCJJc0JvbGRcIjpmYWxzZSxcIklzSXRhbGljXCI6ZmFsc2UsXCJJc1VuZGVybGluZWRcIjpmYWxzZX0sXCJGb3JlZ3JvdW5kXCI6e1wiJGlkXCI6XCIxOTdcIixcIkNvbG9yXCI6e1wiJGlkXCI6XCIxOThcIixcIkFcIjoyNTUsXCJSXCI6MTkyLFwiR1wiOjgwLFwiQlwiOjc3fX0sXCJIb3Jpem9udGFsQWxpZ25tZW50XCI6MCxcIklzVmlzaWJsZVwiOmZhbHNlfSxcIlBlcmNlbnRhZ2VDb21wbGV0ZUhpZ2hsaWdodFN0eWxlXCI6e1wiJGlkXCI6XCIxOTlcIixcIkJhY2tncm91bmRcIjp7XCIkaWRcIjpcIjIwMFwiLFwiQ29sb3JcIjp7XCIkaWRcIjpcIjIwMVwiLFwiQVwiOjg5LFwiUlwiOjAsXCJHXCI6MCxcIkJcIjowfX19LFwiRHVyYXRpb25TdHlsZVwiOntcIiRpZFwiOlwiMjAyXCIsXCJGb250U2V0dGluZ3NcIjp7XCIkaWRcIjpcIjIwM1wiLFwiRm9udFNpemVcIjoxMSxcIkZvbnROYW1lXCI6XCJDYWxpYnJpXCIsXCJJc0JvbGRcIjpmYWxzZSxcIklzSXRhbGljXCI6ZmFsc2UsXCJJc1VuZGVybGluZWRcIjpmYWxzZX0sXCJGb3JlZ3JvdW5kXCI6e1wiJGlkXCI6XCIyMDRcIixcIkNvbG9yXCI6e1wiJGlkXCI6XCIyMDVcIixcIkFcIjoyNTUsXCJSXCI6NjgsXCJHXCI6ODQsXCJCXCI6MTA2fX0sXCJIb3Jpem9udGFsQWxpZ25tZW50XCI6MCxcIklzVmlzaWJsZVwiOnRydWV9LFwiTWFyZ2luXCI6e1wiJGlkXCI6XCIyMDZcIixcIlRvcFwiOjAuMCxcIkxlZnRcIjowLjAsXCJSaWdodFwiOjAuMCxcIkJvdHRvbVwiOjAuMH0sXCJTdGFydERhdGVQb3NpdGlvblwiOjEsXCJFbmREYXRlUG9zaXRpb25cIjoxLFwiVGl0bGVQb3NpdGlvblwiOjIsXCJEdXJhdGlvblBvc2l0aW9uXCI6NCxcIlBlcmNlbnRhZ2VDb21wbGV0ZWRQb3NpdGlvblwiOjAsXCJTcGFjaW5nXCI6MyxcIlNoYXBlU3R5bGVcIjp7XCIkaWRcIjpcIjIwN1wiLFwiTWFyZ2luXCI6e1wiJGlkXCI6XCIyMDhcIixcIlRvcFwiOjAuMCxcIkxlZnRcIjo0LjAsXCJSaWdodFwiOjQuMCxcIkJvdHRvbVwiOjAuMH0sXCJQYWRkaW5nXCI6e1wiJGlkXCI6XCIyMDlcIixcIlRvcFwiOjAuMCxcIkxlZnRcIjowLjAsXCJSaWdodFwiOjAuMCxcIkJvdHRvbVwiOjAuMH0sXCJCYWNrZ3JvdW5kXCI6e1wiJGlkXCI6XCIyMTBcIixcIkNvbG9yXCI6e1wiJGlkXCI6XCIyMTFcIixcIkFcIjoyNTUsXCJSXCI6NjgsXCJHXCI6MTE0LFwiQlwiOjE5Nn19LFwiSXNWaXNpYmxlXCI6dHJ1ZSxcIldpZHRoXCI6MC4wLFwiSGVpZ2h0XCI6MTAuMCxcIkJvcmRlclN0eWxlXCI6e1wiJGlkXCI6XCIyMTJcIixcIkxpbmVTdHlsZVwiOntcIiRpZFwiOlwiMjEzXCIsXCJMaW5lQ29sb3JcIjp7XCIkaWRcIjpcIjIxNFwiLFwiQ29sb3JcIjp7XCIkaWRcIjpcIjIxNVwiLFwiQVwiOjI1NSxcIlJcIjoyMzQsXCJHXCI6MjIsXCJCXCI6MzB9fSxcIkxpbmVXZWlnaHRcIjoyLjAsXCJMaW5lVHlwZVwiOjB9LFwiSXNWaXNpYmxlXCI6ZmFsc2V9fSxcIlRpdGxlU3R5bGVcIjp7XCIkaWRcIjpcIjIxNlwiLFwiRm9udFNldHRpbmdzXCI6e1wiJGlkXCI6XCIyMTdcIixcIkZvbnRTaXplXCI6MTEsXCJGb250TmFtZVwiOlwiQ2FsaWJyaVwiLFwiSXNCb2xkXCI6dHJ1ZSxcIklzSXRhbGljXCI6ZmFsc2UsXCJJc1VuZGVybGluZWRcIjpmYWxzZX0sXCJGb3JlZ3JvdW5kXCI6e1wiJGlkXCI6XCIyMThcIixcIkNvbG9yXCI6e1wiJGlkXCI6XCIyMTlcIixcIkFcIjoyNTUsXCJSXCI6MjU1LFwiR1wiOjI1NSxcIkJcIjoyNTV9fSxcIkhvcml6b250YWxBbGlnbm1lbnRcIjoxLFwiSXNWaXNpYmxlXCI6dHJ1ZX0sXCJEYXRlU3R5bGVcIjp7XCIkaWRcIjpcIjIyMFwiLFwiRm9udFNldHRpbmdzXCI6e1wiJGlkXCI6XCIyMjFcIixcIkZvbnRTaXplXCI6MTAsXCJGb250TmFtZVwiOlwiQ2FsaWJyaVwiLFwiSXNCb2xkXCI6ZmFsc2UsXCJJc0l0YWxpY1wiOmZhbHNlLFwiSXNVbmRlcmxpbmVkXCI6ZmFsc2V9LFwiRm9yZWdyb3VuZFwiOntcIiRpZFwiOlwiMjIyXCIsXCJDb2xvclwiOntcIiRpZFwiOlwiMjIzXCIsXCJBXCI6MjU1LFwiUlwiOjAsXCJHXCI6MCxcIkJcIjowfX0sXCJIb3Jpem9udGFsQWxpZ25tZW50XCI6MCxcIklzVmlzaWJsZVwiOnRydWV9LFwiRGF0ZUZvcm1hdFwiOntcIiRpZFwiOlwiMjI0XCIsXCJGb3JtYXRTdHJpbmdcIjpcIk1NTSB5eXl5XCIsXCJTZXBhcmF0b3JcIjpcIi9cIixcIlVzZUludGVybmF0aW9uYWxEYXRlRm9ybWF0XCI6ZmFsc2UsXCJEYXRlSXNWaXNpYmxlXCI6dHJ1ZSxcIlRpbWVJc1Zpc2libGVcIjpmYWxzZSxcIkhvdXJEaWdpdHNcIjoxLFwiQW1QbURlc2lnbmF0b3JcIjoyLFwiVHJpbTAwTWludXRlc1wiOmZhbHNlfSxcIldlZWtOdW1iZXJpbmdcIjp7XCIkaWRcIjpcIjIyNVwiLFwiRm9ybWF0XCI6MCxcIklzVmlzaWJsZVwiOmZhbHNlLFwiTGFzdEtub3duVmlzaWJpbGl0eVN0YXRlXCI6ZmFsc2V9fSxcIkRlZmF1bHRTd2ltbGFuZU1vdFN0eWxlXCI6e1wiJGlkXCI6XCIyMjZcIixcIlNoYXBlXCI6MSxcIlNoYXBlU2l6ZVwiOjEsXCJEZXRhaWxzU3BhY2luZ1wiOjIuMCxcIlBhZGRpbmdcIjp7XCIkaWRcIjpcIjIyN1wiLFwiVG9wXCI6Ny4wLFwiTGVmdFwiOjMuMCxcIlJpZ2h0XCI6MC4wLFwiQm90dG9tXCI6Mi4wfSxcIlBvc2l0aW9uT25UYXNrXCI6MSxcIlNoYXBlU3R5bGVcIjp7XCIkaWRcIjpcIjIyOFwiLFwiTWFyZ2luXCI6e1wiJGlkXCI6XCIyMjlcIixcIlRvcFwiOjAuMCxcIkxlZnRcIjowLjAsXCJSaWdodFwiOjAuMCxcIkJvdHRvbVwiOjAuMH0sXCJQYWRkaW5nXCI6e1wiJGlkXCI6XCIyMzBcIixcIlRvcFwiOjAuMCxcIkxlZnRcIjowLjAsXCJSaWdodFwiOjAuMCxcIkJvdHRvbVwiOjAuMH0sXCJCYWNrZ3JvdW5kXCI6e1wiJGlkXCI6XCIyMzFcIixcIkNvbG9yXCI6e1wiJGlkXCI6XCIyMzJcIixcIkFcIjoyNTUsXCJSXCI6MTExLFwiR1wiOjQ5LFwiQlwiOjE1Mn19LFwiSXNWaXNpYmxlXCI6dHJ1ZSxcIldpZHRoXCI6MTguMCxcIkhlaWdodFwiOjIwLjAsXCJCb3JkZXJTdHlsZVwiOntcIiRpZFwiOlwiMjMzXCIsXCJMaW5lU3R5bGVcIjp7XCIkaWRcIjpcIjIzNFwiLFwiTGluZUNvbG9yXCI6e1wiJGlkXCI6XCIyMzVcIixcIkNvbG9yXCI6e1wiJGlkXCI6XCIyMzZcIixcIkFcIjoyNTUsXCJSXCI6MjM0LFwiR1wiOjIyLFwiQlwiOjMwfX0sXCJMaW5lV2VpZ2h0XCI6MC4wLFwiTGluZVR5cGVcIjowfSxcIklzVmlzaWJsZVwiOmZhbHNlfX0sXCJUaXRsZVN0eWxlXCI6e1wiJGlkXCI6XCIyMzdcIixcIkZvbnRTZXR0aW5nc1wiOntcIiRpZFwiOlwiMjM4XCIsXCJGb250U2l6ZVwiOjExLFwiRm9udE5hbWVcIjpcIkNhbGlicmlcIixcIklzQm9sZFwiOnRydWUsXCJJc0l0YWxpY1wiOmZhbHNlLFwiSXNVbmRlcmxpbmVkXCI6ZmFsc2V9LFwiRm9yZWdyb3VuZFwiOntcIiRpZFwiOlwiMjM5XCIsXCJDb2xvclwiOntcIiRpZFwiOlwiMjQwXCIsXCJBXCI6MjU1LFwiUlwiOjAsXCJHXCI6MCxcIkJcIjowfX0sXCJIb3Jpem9udGFsQWxpZ25tZW50XCI6MSxcIklzVmlzaWJsZVwiOnRydWV9LFwiRGF0ZVN0eWxlXCI6e1wiJGlkXCI6XCIyNDFcIixcIkZvbnRTZXR0aW5nc1wiOntcIiRpZFwiOlwiMjQyXCIsXCJGb250U2l6ZVwiOjEwLFwiRm9udE5hbWVcIjpcIkNhbGlicmlcIixcIklzQm9sZFwiOmZhbHNlLFwiSXNJdGFsaWNcIjpmYWxzZSxcIklzVW5kZXJsaW5lZFwiOmZhbHNlfSxcIkZvcmVncm91bmRcIjp7XCIkaWRcIjpcIjI0M1wiLFwiQ29sb3JcIjp7XCIkaWRcIjpcIjI0NFwiLFwiQVwiOjI1NSxcIlJcIjo2OCxcIkdcIjo4NCxcIkJcIjoxMDZ9fSxcIkhvcml6b250YWxBbGlnbm1lbnRcIjoxLFwiSXNWaXNpYmxlXCI6dHJ1ZX0sXCJEYXRlRm9ybWF0XCI6e1wiJGlkXCI6XCIyNDVcIixcIkZvcm1hdFN0cmluZ1wiOlwiTU1NIGQgXFxcIidcXFwieXlcIixcIlNlcGFyYXRvclwiOlwiL1wiLFwiVXNlSW50ZXJuYXRpb25hbERhdGVGb3JtYXRcIjpmYWxzZSxcIkRhdGVJc1Zpc2libGVcIjp0cnVlLFwiVGltZUlzVmlzaWJsZVwiOmZhbHNlLFwiSG91ckRpZ2l0c1wiOjEsXCJBbVBtRGVzaWduYXRvclwiOjIsXCJUcmltMDBNaW51dGVzXCI6ZmFsc2V9LFwiV2Vla051bWJlcmluZ1wiOntcIiRpZFwiOlwiMjQ2XCIsXCJGb3JtYXRcIjowLFwiSXNWaXNpYmxlXCI6ZmFsc2UsXCJMYXN0S25vd25WaXNpYmlsaXR5U3RhdGVcIjpmYWxzZX19fSxcIl9hZGRpdGlvbmFsU3dpbWxhbmVWMlN0eWxlc1wiOlt7XCIkaWRcIjpcIjI0N1wiLFwiU3R5bGVJZFwiOlwiYTY5MTg0M2UtMGI0Zi00NTk0LThmNTktYjBiMGFlOTk3NzAyXCIsXCJOYW1lXCI6XCJTd2ltbGFuZSBTdHlsZSAyXCIsXCJIZWFkZXJTdHlsZVwiOntcIiRpZFwiOlwiMjQ4XCIsXCJUZXh0U3R5bGVcIjp7XCIkaWRcIjpcIjI0OVwiLFwiRm9udFNldHRpbmdzXCI6e1wiJGlkXCI6XCIyNTBcIixcIkZvbnRTaXplXCI6MTIsXCJGb250TmFtZVwiOlwiQ2FsaWJyaVwiLFwiSXNCb2xkXCI6dHJ1ZSxcIklzSXRhbGljXCI6ZmFsc2UsXCJJc1VuZGVybGluZWRcIjpmYWxzZX0sXCJGb3JlZ3JvdW5kXCI6e1wiJGlkXCI6XCIyNTFcIixcIkNvbG9yXCI6e1wiJGlkXCI6XCIyNTJcIixcIkFcIjoyNTUsXCJSXCI6MjU1LFwiR1wiOjI1NSxcIkJcIjoyNTV9fSxcIkhvcml6b250YWxBbGlnbm1lbnRcIjowLFwiSXNWaXNpYmxlXCI6dHJ1ZX0sXCJSZWN0YW5nbGVTdHlsZVwiOntcIiRpZFwiOlwiMjUzXCIsXCJNYXJnaW5cIjp7XCIkaWRcIjpcIjI1NFwiLFwiVG9wXCI6MC4wLFwiTGVmdFwiOjAuMCxcIlJpZ2h0XCI6MC4wLFwiQm90dG9tXCI6MC4wfSxcIlBhZGRpbmdcIjp7XCIkaWRcIjpcIjI1NVwiLFwiVG9wXCI6MC4wLFwiTGVmdFwiOjAuMCxcIlJpZ2h0XCI6MC4wLFwiQm90dG9tXCI6MC4wfSxcIkJhY2tncm91bmRcIjp7XCIkaWRcIjpcIjI1NlwiLFwiQ29sb3JcIjp7XCIkaWRcIjpcIjI1N1wiLFwiQVwiOjI1NSxcIlJcIjo2OCxcIkdcIjo4NCxcIkJcIjoxMDZ9fSxcIklzVmlzaWJsZVwiOnRydWUsXCJXaWR0aFwiOjAuMCxcIkhlaWdodFwiOjAuMCxcIkJvcmRlclN0eWxlXCI6e1wiJGlkXCI6XCIyNThcIixcIkxpbmVTdHlsZVwiOntcIiRpZFwiOlwiMjU5XCIsXCJMaW5lQ29sb3JcIjp7XCIkaWRcIjpcIjI2MFwiLFwiQ29sb3JcIjp7XCIkaWRcIjpcIjI2MVwiLFwiQVwiOjI1NSxcIlJcIjoyNTUsXCJHXCI6MCxcIkJcIjowfX0sXCJMaW5lV2VpZ2h0XCI6MC4wLFwiTGluZVR5cGVcIjowfSxcIklzVmlzaWJsZVwiOmZhbHNlfX19LFwiQmFja2dyb3VuZFN0eWxlXCI6e1wiJGlkXCI6XCIyNjJcIixcIk1hcmdpblwiOntcIiRpZFwiOlwiMjYzXCIsXCJUb3BcIjowLjAsXCJMZWZ0XCI6MC4wLFwiUmlnaHRcIjowLjAsXCJCb3R0b21cIjowLjB9LFwiUGFkZGluZ1wiOntcIiRpZFwiOlwiMjY0XCIsXCJUb3BcIjowLjAsXCJMZWZ0XCI6MC4wLFwiUmlnaHRcIjowLjAsXCJCb3R0b21cIjowLjB9LFwiQmFja2dyb3VuZFwiOntcIiRpZFwiOlwiMjY1XCIsXCJDb2xvclwiOntcIiRpZFwiOlwiMjY2XCIsXCJBXCI6NTEsXCJSXCI6NjgsXCJHXCI6ODQsXCJCXCI6MTA2fX0sXCJJc1Zpc2libGVcIjp0cnVlLFwiV2lkdGhcIjowLjAsXCJIZWlnaHRcIjowLjAsXCJCb3JkZXJTdHlsZVwiOntcIiRpZFwiOlwiMjY3XCIsXCJMaW5lU3R5bGVcIjp7XCIkaWRcIjpcIjI2OFwiLFwiTGluZUNvbG9yXCI6e1wiJGlkXCI6XCIyNjlcIixcIkNvbG9yXCI6e1wiJGlkXCI6XCIyNzBcIixcIkFcIjoyNTUsXCJSXCI6MjM0LFwiR1wiOjIyLFwiQlwiOjMwfX0sXCJMaW5lV2VpZ2h0XCI6MC4wLFwiTGluZVR5cGVcIjowfSxcIklzVmlzaWJsZVwiOmZhbHNlfX0sXCJJc0Fib3ZlVGltZWJhbmRcIjpmYWxzZSxcIlNwYWNpbmdcIjo1LFwiRGVmYXVsdFN3aW1sYW5lQWN0aXZpdHlTdHlsZVwiOntcIiRpZFwiOlwiMjcxXCIsXCJIZWFkZXJTdHlsZVwiOntcIiRpZFwiOlwiMjcyXCIsXCJUZXh0U3R5bGVcIjp7XCIkaWRcIjpcIjI3M1wiLFwiRm9udFNldHRpbmdzXCI6e1wiJGlkXCI6XCIyNzRcIixcIkZvbnRTaXplXCI6MTEsXCJGb250TmFtZVwiOlwiQ2FsaWJyaVwiLFwiSXNCb2xkXCI6ZmFsc2UsXCJJc0l0YWxpY1wiOmZhbHNlLFwiSXNVbmRlcmxpbmVkXCI6ZmFsc2V9LFwiRm9yZWdyb3VuZFwiOntcIiRpZFwiOlwiMjc1XCIsXCJDb2xvclwiOntcIiRpZFwiOlwiMjc2XCIsXCJBXCI6MjU1LFwiUlwiOjAsXCJHXCI6MCxcIkJcIjowfX0sXCJIb3Jpem9udGFsQWxpZ25tZW50XCI6MCxcIklzVmlzaWJsZVwiOnRydWV9LFwiUmVjdGFuZ2xlU3R5bGVcIjp7XCIkaWRcIjpcIjI3N1wiLFwiTWFyZ2luXCI6e1wiJGlkXCI6XCIyNzhcIixcIlRvcFwiOjAuMCxcIkxlZnRcIjowLjAsXCJSaWdodFwiOjAuMCxcIkJvdHRvbVwiOjAuMH0sXCJQYWRkaW5nXCI6e1wiJGlkXCI6XCIyNzlcIixcIlRvcFwiOjAuMCxcIkxlZnRcIjowLjAsXCJSaWdodFwiOjAuMCxcIkJvdHRvbVwiOjAuMH0sXCJCYWNrZ3JvdW5kXCI6e1wiJGlkXCI6XCIyODBcIixcIkNvbG9yXCI6e1wiJGlkXCI6XCIyODFcIixcIkFcIjo2MyxcIlJcIjo2OCxcIkdcIjo4NCxcIkJcIjoxMDZ9fSxcIklzVmlzaWJsZVwiOnRydWUsXCJXaWR0aFwiOjAuMCxcIkhlaWdodFwiOjAuMCxcIkJvcmRlclN0eWxlXCI6e1wiJGlkXCI6XCIyODJcIixcIkxpbmVTdHlsZVwiOntcIiRpZFwiOlwiMjgzXCIsXCJMaW5lQ29sb3JcIjp7XCIkaWRcIjpcIjI4NFwiLFwiQ29sb3JcIjp7XCIkaWRcIjpcIjI4NVwiLFwiQVwiOjI1NSxcIlJcIjoyNTUsXCJHXCI6MCxcIkJcIjowfX0sXCJMaW5lV2VpZ2h0XCI6MC4wLFwiTGluZVR5cGVcIjowfSxcIklzVmlzaWJsZVwiOmZhbHNlfX19LFwiQmFja2dyb3VuZFN0eWxlXCI6e1wiJGlkXCI6XCIyODZcIixcIk1hcmdpblwiOntcIiRpZFwiOlwiMjg3XCIsXCJUb3BcIjowLjAsXCJMZWZ0XCI6MC4wLFwiUmlnaHRcIjowLjAsXCJCb3R0b21cIjowLjB9LFwiUGFkZGluZ1wiOntcIiRpZFwiOlwiMjg4XCIsXCJUb3BcIjowLjAsXCJMZWZ0XCI6MC4wLFwiUmlnaHRcIjowLjAsXCJCb3R0b21cIjowLjB9LFwiQmFja2dyb3VuZFwiOntcIiRpZFwiOlwiMjg5XCIsXCJDb2xvclwiOntcIiRpZFwiOlwiMjkwXCIsXCJBXCI6NTEsXCJSXCI6NjgsXCJHXCI6ODQsXCJCXCI6MTA2fX0sXCJJc1Zpc2libGVcIjp0cnVlLFwiV2lkdGhcIjowLjAsXCJIZWlnaHRcIjowLjAsXCJCb3JkZXJTdHlsZVwiOntcIiRpZFwiOlwiMjkxXCIsXCJMaW5lU3R5bGVcIjp7XCIkaWRcIjpcIjI5MlwiLFwiTGluZUNvbG9yXCI6e1wiJGlkXCI6XCIyOTNcIixcIkNvbG9yXCI6e1wiJGlkXCI6XCIyOTRcIixcIkFcIjoyNTUsXCJSXCI6MjM0LFwiR1wiOjIyLFwiQlwiOjMwfX0sXCJMaW5lV2VpZ2h0XCI6MC4wLFwiTGluZVR5cGVcIjowfSxcIklzVmlzaWJsZVwiOmZhbHNlfX19LFwiRGVmYXVsdFN3aW1sYW5lTWlsZXN0b25lU3R5bGVcIjp7XCIkaWRcIjpcIjI5NVwiLFwiVGl0bGVQb3NpdGlvblwiOjIsXCJEYXRlUG9zaXRpb25cIjowLFwiU2hhcGVUeXBlXCI6MSxcIlNoYXBlU2l6ZVwiOjEsXCJTcGFjaW5nXCI6NSxcIlNoYXBlU3R5bGVcIjp7XCIkaWRcIjpcIjI5NlwiLFwiTWFyZ2luXCI6e1wiJGlkXCI6XCIyOTdcIixcIlRvcFwiOjAuMCxcIkxlZnRcIjowLjAsXCJSaWdodFwiOjAuMCxcIkJvdHRvbVwiOjAuMH0sXCJQYWRkaW5nXCI6e1wiJGlkXCI6XCIyOThcIixcIlRvcFwiOjAuMCxcIkxlZnRcIjowLjAsXCJSaWdodFwiOjAuMCxcIkJvdHRvbVwiOjAuMH0sXCJCYWNrZ3JvdW5kXCI6e1wiJGlkXCI6XCIyOTlcIixcIkNvbG9yXCI6e1wiJGlkXCI6XCIzMDBcIixcIkFcIjoyNTUsXCJSXCI6NjgsXCJHXCI6ODQsXCJCXCI6MTA2fX0sXCJJc1Zpc2libGVcIjp0cnVlLFwiV2lkdGhcIjoxOC4wLFwiSGVpZ2h0XCI6MjAuMCxcIkJvcmRlclN0eWxlXCI6e1wiJGlkXCI6XCIzMDFcIixcIkxpbmVTdHlsZVwiOntcIiRpZFwiOlwiMzAyXCIsXCJMaW5lQ29sb3JcIjp7XCIkaWRcIjpcIjMwM1wiLFwiQ29sb3JcIjp7XCIkaWRcIjpcIjMwNFwiLFwiQVwiOjI1NSxcIlJcIjoyMzQsXCJHXCI6MjIsXCJCXCI6MzB9fSxcIkxpbmVXZWlnaHRcIjoyLjAsXCJMaW5lVHlwZVwiOjB9LFwiSXNWaXNpYmxlXCI6ZmFsc2V9fSxcIlRpdGxlU3R5bGVcIjp7XCIkaWRcIjpcIjMwNVwiLFwiRm9udFNldHRpbmdzXCI6e1wiJGlkXCI6XCIzMDZcIixcIkZvbnRTaXplXCI6MTEsXCJGb250TmFtZVwiOlwiQ2FsaWJyaVwiLFwiSXNCb2xkXCI6dHJ1ZSxcIklzSXRhbGljXCI6ZmFsc2UsXCJJc1VuZGVybGluZWRcIjpmYWxzZX0sXCJGb3JlZ3JvdW5kXCI6e1wiJGlkXCI6XCIzMDdcIixcIkNvbG9yXCI6e1wiJGlkXCI6XCIzMDhcIixcIkFcIjoyNTUsXCJSXCI6MCxcIkdcIjowLFwiQlwiOjB9fSxcIkhvcml6b250YWxBbGlnbm1lbnRcIjoxLFwiSXNWaXNpYmxlXCI6dHJ1ZX0sXCJEYXRlU3R5bGVcIjp7XCIkaWRcIjpcIjMwOVwiLFwiRm9udFNldHRpbmdzXCI6e1wiJGlkXCI6XCIzMTBcIixcIkZvbnRTaXplXCI6MTAsXCJGb250TmFtZVwiOlwiQ2FsaWJyaVwiLFwiSXNCb2xkXCI6ZmFsc2UsXCJJc0l0YWxpY1wiOmZhbHNlLFwiSXNVbmRlcmxpbmVkXCI6ZmFsc2V9LFwiRm9yZWdyb3VuZFwiOntcIiRpZFwiOlwiMzExXCIsXCJDb2xvclwiOntcIiRpZFwiOlwiMzEyXCIsXCJBXCI6MjU1LFwiUlwiOjY4LFwiR1wiOjg0LFwiQlwiOjEwNn19LFwiSG9yaXpvbnRhbEFsaWdubWVudFwiOjAsXCJJc1Zpc2libGVcIjp0cnVlfSxcIkRhdGVGb3JtYXRcIjp7XCIkaWRcIjpcIjMxM1wiLFwiRm9ybWF0U3RyaW5nXCI6XCJNTU0gZCBcXFwiJ1xcXCJ5eVwiLFwiU2VwYXJhdG9yXCI6XCIvXCIsXCJVc2VJbnRlcm5hdGlvbmFsRGF0ZUZvcm1hdFwiOmZhbHNlLFwiRGF0ZUlzVmlzaWJsZVwiOnRydWUsXCJUaW1lSXNWaXNpYmxlXCI6ZmFsc2UsXCJIb3VyRGlnaXRzXCI6MSxcIkFtUG1EZXNpZ25hdG9yXCI6MixcIlRyaW0wME1pbnV0ZXNcIjpmYWxzZX0sXCJXZWVrTnVtYmVyaW5nXCI6e1wiJGlkXCI6XCIzMTRcIixcIkZvcm1hdFwiOjAsXCJJc1Zpc2libGVcIjpmYWxzZSxcIkxhc3RLbm93blZpc2liaWxpdHlTdGF0ZVwiOmZhbHNlfX0sXCJEZWZhdWx0U3dpbWxhbmVUYXNrU3R5bGVcIjp7XCIkaWRcIjpcIjMxNVwiLFwiU2hhcGVcIjozLFwiU2hhcGVUaGlja25lc3NcIjowLFwiRHVyYXRpb25Gb3JtYXRcIjo2LFwiUGVyY2VudGFnZUNvbXBsZXRlVGV4dFN0eWxlXCI6e1wiJGlkXCI6XCIzMTZcIixcIkZvbnRTZXR0aW5nc1wiOntcIiRpZFwiOlwiMzE3XCIsXCJGb250U2l6ZVwiOjEwLFwiRm9udE5hbWVcIjpcIkNhbGlicmlcIixcIklzQm9sZFwiOmZhbHNlLFwiSXNJdGFsaWNcIjpmYWxzZSxcIklzVW5kZXJsaW5lZFwiOmZhbHNlfSxcIkZvcmVncm91bmRcIjp7XCIkaWRcIjpcIjMxOFwiLFwiQ29sb3JcIjp7XCIkaWRcIjpcIjMxOVwiLFwiQVwiOjI1NSxcIlJcIjoxOTIsXCJHXCI6ODAsXCJCXCI6Nzd9fSxcIkhvcml6b250YWxBbGlnbm1lbnRcIjowLFwiSXNWaXNpYmxlXCI6ZmFsc2V9LFwiUGVyY2VudGFnZUNvbXBsZXRlSGlnaGxpZ2h0U3R5bGVcIjp7XCIkaWRcIjpcIjMyMFwiLFwiQmFja2dyb3VuZFwiOntcIiRpZFwiOlwiMzIxXCIsXCJDb2xvclwiOntcIiRpZFwiOlwiMzIyXCIsXCJBXCI6ODksXCJSXCI6MCxcIkdcIjowLFwiQlwiOjB9fX0sXCJEdXJhdGlvblN0eWxlXCI6e1wiJGlkXCI6XCIzMjNcIixcIkZvbnRTZXR0aW5nc1wiOntcIiRpZFwiOlwiMzI0XCIsXCJGb250U2l6ZVwiOjExLFwiRm9udE5hbWVcIjpcIkNhbGlicmlcIixcIklzQm9sZFwiOmZhbHNlLFwiSXNJdGFsaWNcIjpmYWxzZSxcIklzVW5kZXJsaW5lZFwiOmZhbHNlfSxcIkZvcmVncm91bmRcIjp7XCIkaWRcIjpcIjMyNVwiLFwiQ29sb3JcIjp7XCIkaWRcIjpcIjMyNlwiLFwiQVwiOjI1NSxcIlJcIjo2OCxcIkdcIjo4NCxcIkJcIjoxMDZ9fSxcIkhvcml6b250YWxBbGlnbm1lbnRcIjowLFwiSXNWaXNpYmxlXCI6dHJ1ZX0sXCJNYXJnaW5cIjp7XCIkaWRcIjpcIjMyN1wiLFwiVG9wXCI6MC4wLFwiTGVmdFwiOjAuMCxcIlJpZ2h0XCI6MC4wLFwiQm90dG9tXCI6MC4wfSxcIlN0YXJ0RGF0ZVBvc2l0aW9uXCI6MSxcIkVuZERhdGVQb3NpdGlvblwiOjEsXCJUaXRsZVBvc2l0aW9uXCI6MixcIkR1cmF0aW9uUG9zaXRpb25cIjo0LFwiUGVyY2VudGFnZUNvbXBsZXRlZFBvc2l0aW9uXCI6MCxcIlNwYWNpbmdcIjozLFwiU2hhcGVTdHlsZVwiOntcIiRpZFwiOlwiMzI4XCIsXCJNYXJnaW5cIjp7XCIkaWRcIjpcIjMyOVwiLFwiVG9wXCI6MC4wLFwiTGVmdFwiOjQuMCxcIlJpZ2h0XCI6NC4wLFwiQm90dG9tXCI6MC4wfSxcIlBhZGRpbmdcIjp7XCIkaWRcIjpcIjMzMFwiLFwiVG9wXCI6MC4wLFwiTGVmdFwiOjAuMCxcIlJpZ2h0XCI6MC4wLFwiQm90dG9tXCI6MC4wfSxcIkJhY2tncm91bmRcIjp7XCIkaWRcIjpcIjMzMVwiLFwiQ29sb3JcIjp7XCIkaWRcIjpcIjMzMlwiLFwiQVwiOjI1NSxcIlJcIjo2OCxcIkdcIjo4NCxcIkJcIjoxMDZ9fSxcIklzVmlzaWJsZVwiOnRydWUsXCJXaWR0aFwiOjAuMCxcIkhlaWdodFwiOjEwLjAsXCJCb3JkZXJTdHlsZVwiOntcIiRpZFwiOlwiMzMzXCIsXCJMaW5lU3R5bGVcIjp7XCIkaWRcIjpcIjMzNFwiLFwiTGluZUNvbG9yXCI6e1wiJGlkXCI6XCIzMzVcIixcIkNvbG9yXCI6e1wiJGlkXCI6XCIzMzZcIixcIkFcIjoyNTUsXCJSXCI6MjM0LFwiR1wiOjIyLFwiQlwiOjMwfX0sXCJMaW5lV2VpZ2h0XCI6Mi4wLFwiTGluZVR5cGVcIjowfSxcIklzVmlzaWJsZVwiOmZhbHNlfX0sXCJUaXRsZVN0eWxlXCI6e1wiJGlkXCI6XCIzMzdcIixcIkZvbnRTZXR0aW5nc1wiOntcIiRpZFwiOlwiMzM4XCIsXCJGb250U2l6ZVwiOjExLFwiRm9udE5hbWVcIjpcIkNhbGlicmlcIixcIklzQm9sZFwiOnRydWUsXCJJc0l0YWxpY1wiOmZhbHNlLFwiSXNVbmRlcmxpbmVkXCI6ZmFsc2V9LFwiRm9yZWdyb3VuZFwiOntcIiRpZFwiOlwiMzM5XCIsXCJDb2xvclwiOntcIiRpZFwiOlwiMzQwXCIsXCJBXCI6MjU1LFwiUlwiOjI1NSxcIkdcIjoyNTUsXCJCXCI6MjU1fX0sXCJIb3Jpem9udGFsQWxpZ25tZW50XCI6MSxcIklzVmlzaWJsZVwiOnRydWV9LFwiRGF0ZVN0eWxlXCI6e1wiJGlkXCI6XCIzNDFcIixcIkZvbnRTZXR0aW5nc1wiOntcIiRpZFwiOlwiMzQyXCIsXCJGb250U2l6ZVwiOjEwLFwiRm9udE5hbWVcIjpcIkNhbGlicmlcIixcIklzQm9sZFwiOmZhbHNlLFwiSXNJdGFsaWNcIjpmYWxzZSxcIklzVW5kZXJsaW5lZFwiOmZhbHNlfSxcIkZvcmVncm91bmRcIjp7XCIkaWRcIjpcIjM0M1wiLFwiQ29sb3JcIjp7XCIkaWRcIjpcIjM0NFwiLFwiQVwiOjI1NSxcIlJcIjowLFwiR1wiOjAsXCJCXCI6MH19LFwiSG9yaXpvbnRhbEFsaWdubWVudFwiOjAsXCJJc1Zpc2libGVcIjp0cnVlfSxcIkRhdGVGb3JtYXRcIjp7XCIkaWRcIjpcIjM0NVwiLFwiRm9ybWF0U3RyaW5nXCI6XCJNTU0geXl5eVwiLFwiU2VwYXJhdG9yXCI6XCIvXCIsXCJVc2VJbnRlcm5hdGlvbmFsRGF0ZUZvcm1hdFwiOmZhbHNlLFwiRGF0ZUlzVmlzaWJsZVwiOnRydWUsXCJUaW1lSXNWaXNpYmxlXCI6ZmFsc2UsXCJIb3VyRGlnaXRzXCI6MSxcIkFtUG1EZXNpZ25hdG9yXCI6MixcIlRyaW0wME1pbnV0ZXNcIjpmYWxzZX0sXCJXZWVrTnVtYmVyaW5nXCI6e1wiJGlkXCI6XCIzNDZcIixcIkZvcm1hdFwiOjAsXCJJc1Zpc2libGVcIjpmYWxzZSxcIkxhc3RLbm93blZpc2liaWxpdHlTdGF0ZVwiOmZhbHNlfX0sXCJEZWZhdWx0U3dpbWxhbmVNb3RTdHlsZVwiOntcIiRpZFwiOlwiMzQ3XCIsXCJTaGFwZVwiOjEsXCJTaGFwZVNpemVcIjoxLFwiRGV0YWlsc1NwYWNpbmdcIjoyLjAsXCJQYWRkaW5nXCI6e1wiJGlkXCI6XCIzNDhcIixcIlRvcFwiOjcuMCxcIkxlZnRcIjozLjAsXCJSaWdodFwiOjAuMCxcIkJvdHRvbVwiOjIuMH0sXCJQb3NpdGlvbk9uVGFza1wiOjEsXCJTaGFwZVN0eWxlXCI6e1wiJGlkXCI6XCIzNDlcIixcIk1hcmdpblwiOntcIiRpZFwiOlwiMzUwXCIsXCJUb3BcIjowLjAsXCJMZWZ0XCI6MC4wLFwiUmlnaHRcIjowLjAsXCJCb3R0b21cIjowLjB9LFwiUGFkZGluZ1wiOntcIiRpZFwiOlwiMzUxXCIsXCJUb3BcIjowLjAsXCJMZWZ0XCI6MC4wLFwiUmlnaHRcIjowLjAsXCJCb3R0b21cIjowLjB9LFwiQmFja2dyb3VuZFwiOntcIiRpZFwiOlwiMzUyXCIsXCJDb2xvclwiOntcIiRpZFwiOlwiMzUzXCIsXCJBXCI6MjU1LFwiUlwiOjExMSxcIkdcIjo0OSxcIkJcIjoxNTJ9fSxcIklzVmlzaWJsZVwiOnRydWUsXCJXaWR0aFwiOjE4LjAsXCJIZWlnaHRcIjoyMC4wLFwiQm9yZGVyU3R5bGVcIjp7XCIkaWRcIjpcIjM1NFwiLFwiTGluZVN0eWxlXCI6e1wiJGlkXCI6XCIzNTVcIixcIkxpbmVDb2xvclwiOntcIiRpZFwiOlwiMzU2XCIsXCJDb2xvclwiOntcIiRpZFwiOlwiMzU3XCIsXCJBXCI6MjU1LFwiUlwiOjIzNCxcIkdcIjoyMixcIkJcIjozMH19LFwiTGluZVdlaWdodFwiOjAuMCxcIkxpbmVUeXBlXCI6MH0sXCJJc1Zpc2libGVcIjpmYWxzZX19LFwiVGl0bGVTdHlsZVwiOntcIiRpZFwiOlwiMzU4XCIsXCJGb250U2V0dGluZ3NcIjp7XCIkaWRcIjpcIjM1OVwiLFwiRm9udFNpemVcIjoxMSxcIkZvbnROYW1lXCI6XCJDYWxpYnJpXCIsXCJJc0JvbGRcIjp0cnVlLFwiSXNJdGFsaWNcIjpmYWxzZSxcIklzVW5kZXJsaW5lZFwiOmZhbHNlfSxcIkZvcmVncm91bmRcIjp7XCIkaWRcIjpcIjM2MFwiLFwiQ29sb3JcIjp7XCIkaWRcIjpcIjM2MVwiLFwiQVwiOjI1NSxcIlJcIjowLFwiR1wiOjAsXCJCXCI6MH19LFwiSG9yaXpvbnRhbEFsaWdubWVudFwiOjEsXCJJc1Zpc2libGVcIjp0cnVlfSxcIkRhdGVTdHlsZVwiOntcIiRpZFwiOlwiMzYyXCIsXCJGb250U2V0dGluZ3NcIjp7XCIkaWRcIjpcIjM2M1wiLFwiRm9udFNpemVcIjoxMCxcIkZvbnROYW1lXCI6XCJDYWxpYnJpXCIsXCJJc0JvbGRcIjpmYWxzZSxcIklzSXRhbGljXCI6ZmFsc2UsXCJJc1VuZGVybGluZWRcIjpmYWxzZX0sXCJGb3JlZ3JvdW5kXCI6e1wiJGlkXCI6XCIzNjRcIixcIkNvbG9yXCI6e1wiJGlkXCI6XCIzNjVcIixcIkFcIjoyNTUsXCJSXCI6NjgsXCJHXCI6ODQsXCJCXCI6MTA2fX0sXCJIb3Jpem9udGFsQWxpZ25tZW50XCI6MSxcIklzVmlzaWJsZVwiOnRydWV9LFwiRGF0ZUZvcm1hdFwiOntcIiRpZFwiOlwiMzY2XCIsXCJGb3JtYXRTdHJpbmdcIjpcIk1NTSBkIFxcXCInXFxcInl5XCIsXCJTZXBhcmF0b3JcIjpcIi9cIixcIlVzZUludGVybmF0aW9uYWxEYXRlRm9ybWF0XCI6ZmFsc2UsXCJEYXRlSXNWaXNpYmxlXCI6dHJ1ZSxcIlRpbWVJc1Zpc2libGVcIjpmYWxzZSxcIkhvdXJEaWdpdHNcIjoxLFwiQW1QbURlc2lnbmF0b3JcIjoyLFwiVHJpbTAwTWludXRlc1wiOmZhbHNlfSxcIldlZWtOdW1iZXJpbmdcIjp7XCIkaWRcIjpcIjM2N1wiLFwiRm9ybWF0XCI6MCxcIklzVmlzaWJsZVwiOmZhbHNlLFwiTGFzdEtub3duVmlzaWJpbGl0eVN0YXRlXCI6ZmFsc2V9fX0se1wiJGlkXCI6XCIzNjhcIixcIlN0eWxlSWRcIjpcImIzM2FhM2EwLTZhYmQtNDlkNS1iNGY0LTFhZmI2MGEyZmQzMlwiLFwiTmFtZVwiOlwiU3dpbWxhbmUgU3R5bGUgM1wiLFwiSGVhZGVyU3R5bGVcIjp7XCIkaWRcIjpcIjM2OVwiLFwiVGV4dFN0eWxlXCI6e1wiJGlkXCI6XCIzNzBcIixcIkZvbnRTZXR0aW5nc1wiOntcIiRpZFwiOlwiMzcxXCIsXCJGb250U2l6ZVwiOjEyLFwiRm9udE5hbWVcIjpcIkNhbGlicmlcIixcIklzQm9sZFwiOnRydWUsXCJJc0l0YWxpY1wiOmZhbHNlLFwiSXNVbmRlcmxpbmVkXCI6ZmFsc2V9LFwiRm9yZWdyb3VuZFwiOntcIiRpZFwiOlwiMzcyXCIsXCJDb2xvclwiOntcIiRpZFwiOlwiMzczXCIsXCJBXCI6MjU1LFwiUlwiOjI1NSxcIkdcIjoyNTUsXCJCXCI6MjU1fX0sXCJIb3Jpem9udGFsQWxpZ25tZW50XCI6MCxcIklzVmlzaWJsZVwiOnRydWV9LFwiUmVjdGFuZ2xlU3R5bGVcIjp7XCIkaWRcIjpcIjM3NFwiLFwiTWFyZ2luXCI6e1wiJGlkXCI6XCIzNzVcIixcIlRvcFwiOjAuMCxcIkxlZnRcIjowLjAsXCJSaWdodFwiOjAuMCxcIkJvdHRvbVwiOjAuMH0sXCJQYWRkaW5nXCI6e1wiJGlkXCI6XCIzNzZcIixcIlRvcFwiOjAuMCxcIkxlZnRcIjowLjAsXCJSaWdodFwiOjAuMCxcIkJvdHRvbVwiOjAuMH0sXCJCYWNrZ3JvdW5kXCI6e1wiJGlkXCI6XCIzNzdcIixcIkNvbG9yXCI6e1wiJGlkXCI6XCIzNzhcIixcIkFcIjoyNTUsXCJSXCI6MTE1LFwiR1wiOjExNSxcIkJcIjoxMTV9fSxcIklzVmlzaWJsZVwiOnRydWUsXCJXaWR0aFwiOjAuMCxcIkhlaWdodFwiOjAuMCxcIkJvcmRlclN0eWxlXCI6e1wiJGlkXCI6XCIzNzlcIixcIkxpbmVTdHlsZVwiOntcIiRpZFwiOlwiMzgwXCIsXCJMaW5lQ29sb3JcIjp7XCIkaWRcIjpcIjM4MVwiLFwiQ29sb3JcIjp7XCIkaWRcIjpcIjM4MlwiLFwiQVwiOjI1NSxcIlJcIjoyNTUsXCJHXCI6MCxcIkJcIjowfX0sXCJMaW5lV2VpZ2h0XCI6MC4wLFwiTGluZVR5cGVcIjowfSxcIklzVmlzaWJsZVwiOmZhbHNlfX19LFwiQmFja2dyb3VuZFN0eWxlXCI6e1wiJGlkXCI6XCIzODNcIixcIk1hcmdpblwiOntcIiRpZFwiOlwiMzg0XCIsXCJUb3BcIjowLjAsXCJMZWZ0XCI6MC4wLFwiUmlnaHRcIjowLjAsXCJCb3R0b21cIjowLjB9LFwiUGFkZGluZ1wiOntcIiRpZFwiOlwiMzg1XCIsXCJUb3BcIjowLjAsXCJMZWZ0XCI6MC4wLFwiUmlnaHRcIjowLjAsXCJCb3R0b21cIjowLjB9LFwiQmFja2dyb3VuZFwiOntcIiRpZFwiOlwiMzg2XCIsXCJDb2xvclwiOntcIiRpZFwiOlwiMzg3XCIsXCJBXCI6NTEsXCJSXCI6MTY1LFwiR1wiOjE2NSxcIkJcIjoxNjV9fSxcIklzVmlzaWJsZVwiOnRydWUsXCJXaWR0aFwiOjAuMCxcIkhlaWdodFwiOjAuMCxcIkJvcmRlclN0eWxlXCI6e1wiJGlkXCI6XCIzODhcIixcIkxpbmVTdHlsZVwiOntcIiRpZFwiOlwiMzg5XCIsXCJMaW5lQ29sb3JcIjp7XCIkaWRcIjpcIjM5MFwiLFwiQ29sb3JcIjp7XCIkaWRcIjpcIjM5MVwiLFwiQVwiOjI1NSxcIlJcIjoyMzQsXCJHXCI6MjIsXCJCXCI6MzB9fSxcIkxpbmVXZWlnaHRcIjowLjAsXCJMaW5lVHlwZVwiOjB9LFwiSXNWaXNpYmxlXCI6ZmFsc2V9fSxcIklzQWJvdmVUaW1lYmFuZFwiOmZhbHNlLFwiU3BhY2luZ1wiOjUsXCJEZWZhdWx0U3dpbWxhbmVBY3Rpdml0eVN0eWxlXCI6e1wiJGlkXCI6XCIzOTJcIixcIkhlYWRlclN0eWxlXCI6e1wiJGlkXCI6XCIzOTNcIixcIlRleHRTdHlsZVwiOntcIiRpZFwiOlwiMzk0XCIsXCJGb250U2V0dGluZ3NcIjp7XCIkaWRcIjpcIjM5NVwiLFwiRm9udFNpemVcIjoxMSxcIkZvbnROYW1lXCI6XCJDYWxpYnJpXCIsXCJJc0JvbGRcIjpmYWxzZSxcIklzSXRhbGljXCI6ZmFsc2UsXCJJc1VuZGVybGluZWRcIjpmYWxzZX0sXCJGb3JlZ3JvdW5kXCI6e1wiJGlkXCI6XCIzOTZcIixcIkNvbG9yXCI6e1wiJGlkXCI6XCIzOTdcIixcIkFcIjoyNTUsXCJSXCI6MCxcIkdcIjowLFwiQlwiOjB9fSxcIkhvcml6b250YWxBbGlnbm1lbnRcIjowLFwiSXNWaXNpYmxlXCI6dHJ1ZX0sXCJSZWN0YW5nbGVTdHlsZVwiOntcIiRpZFwiOlwiMzk4XCIsXCJNYXJnaW5cIjp7XCIkaWRcIjpcIjM5OVwiLFwiVG9wXCI6MC4wLFwiTGVmdFwiOjAuMCxcIlJpZ2h0XCI6MC4wLFwiQm90dG9tXCI6MC4wfSxcIlBhZGRpbmdcIjp7XCIkaWRcIjpcIjQwMFwiLFwiVG9wXCI6MC4wLFwiTGVmdFwiOjAuMCxcIlJpZ2h0XCI6MC4wLFwiQm90dG9tXCI6MC4wfSxcIkJhY2tncm91bmRcIjp7XCIkaWRcIjpcIjQwMVwiLFwiQ29sb3JcIjp7XCIkaWRcIjpcIjQwMlwiLFwiQVwiOjYzLFwiUlwiOjExNSxcIkdcIjoxMTUsXCJCXCI6MTE1fX0sXCJJc1Zpc2libGVcIjp0cnVlLFwiV2lkdGhcIjowLjAsXCJIZWlnaHRcIjowLjAsXCJCb3JkZXJTdHlsZVwiOntcIiRpZFwiOlwiNDAzXCIsXCJMaW5lU3R5bGVcIjp7XCIkaWRcIjpcIjQwNFwiLFwiTGluZUNvbG9yXCI6e1wiJGlkXCI6XCI0MDVcIixcIkNvbG9yXCI6e1wiJGlkXCI6XCI0MDZcIixcIkFcIjoyNTUsXCJSXCI6MjU1LFwiR1wiOjAsXCJCXCI6MH19LFwiTGluZVdlaWdodFwiOjAuMCxcIkxpbmVUeXBlXCI6MH0sXCJJc1Zpc2libGVcIjpmYWxzZX19fSxcIkJhY2tncm91bmRTdHlsZVwiOntcIiRpZFwiOlwiNDA3XCIsXCJNYXJnaW5cIjp7XCIkaWRcIjpcIjQwOFwiLFwiVG9wXCI6MC4wLFwiTGVmdFwiOjAuMCxcIlJpZ2h0XCI6MC4wLFwiQm90dG9tXCI6MC4wfSxcIlBhZGRpbmdcIjp7XCIkaWRcIjpcIjQwOVwiLFwiVG9wXCI6MC4wLFwiTGVmdFwiOjAuMCxcIlJpZ2h0XCI6MC4wLFwiQm90dG9tXCI6MC4wfSxcIkJhY2tncm91bmRcIjp7XCIkaWRcIjpcIjQxMFwiLFwiQ29sb3JcIjp7XCIkaWRcIjpcIjQxMVwiLFwiQVwiOjUxLFwiUlwiOjE2NSxcIkdcIjoxNjUsXCJCXCI6MTY1fX0sXCJJc1Zpc2libGVcIjp0cnVlLFwiV2lkdGhcIjowLjAsXCJIZWlnaHRcIjowLjAsXCJCb3JkZXJTdHlsZVwiOntcIiRpZFwiOlwiNDEyXCIsXCJMaW5lU3R5bGVcIjp7XCIkaWRcIjpcIjQxM1wiLFwiTGluZUNvbG9yXCI6e1wiJGlkXCI6XCI0MTRcIixcIkNvbG9yXCI6e1wiJGlkXCI6XCI0MTVcIixcIkFcIjoyNTUsXCJSXCI6MjM0LFwiR1wiOjIyLFwiQlwiOjMwfX0sXCJMaW5lV2VpZ2h0XCI6MC4wLFwiTGluZVR5cGVcIjowfSxcIklzVmlzaWJsZVwiOmZhbHNlfX19LFwiRGVmYXVsdFN3aW1sYW5lTWlsZXN0b25lU3R5bGVcIjp7XCIkaWRcIjpcIjQxNlwiLFwiVGl0bGVQb3NpdGlvblwiOjIsXCJEYXRlUG9zaXRpb25cIjowLFwiU2hhcGVUeXBlXCI6MSxcIlNoYXBlU2l6ZVwiOjEsXCJTcGFjaW5nXCI6NSxcIlNoYXBlU3R5bGVcIjp7XCIkaWRcIjpcIjQxN1wiLFwiTWFyZ2luXCI6e1wiJGlkXCI6XCI0MThcIixcIlRvcFwiOjAuMCxcIkxlZnRcIjowLjAsXCJSaWdodFwiOjAuMCxcIkJvdHRvbVwiOjAuMH0sXCJQYWRkaW5nXCI6e1wiJGlkXCI6XCI0MTlcIixcIlRvcFwiOjAuMCxcIkxlZnRcIjowLjAsXCJSaWdodFwiOjAuMCxcIkJvdHRvbVwiOjAuMH0sXCJCYWNrZ3JvdW5kXCI6e1wiJGlkXCI6XCI0MjBcIixcIkNvbG9yXCI6e1wiJGlkXCI6XCI0MjFcIixcIkFcIjoyNTUsXCJSXCI6MTE1LFwiR1wiOjExNSxcIkJcIjoxMTV9fSxcIklzVmlzaWJsZVwiOnRydWUsXCJXaWR0aFwiOjE4LjAsXCJIZWlnaHRcIjoyMC4wLFwiQm9yZGVyU3R5bGVcIjp7XCIkaWRcIjpcIjQyMlwiLFwiTGluZVN0eWxlXCI6e1wiJGlkXCI6XCI0MjNcIixcIkxpbmVDb2xvclwiOntcIiRpZFwiOlwiNDI0XCIsXCJDb2xvclwiOntcIiRpZFwiOlwiNDI1XCIsXCJBXCI6MjU1LFwiUlwiOjIzNCxcIkdcIjoyMixcIkJcIjozMH19LFwiTGluZVdlaWdodFwiOjIuMCxcIkxpbmVUeXBlXCI6MH0sXCJJc1Zpc2libGVcIjpmYWxzZX19LFwiVGl0bGVTdHlsZVwiOntcIiRpZFwiOlwiNDI2XCIsXCJGb250U2V0dGluZ3NcIjp7XCIkaWRcIjpcIjQyN1wiLFwiRm9udFNpemVcIjoxMSxcIkZvbnROYW1lXCI6XCJDYWxpYnJpXCIsXCJJc0JvbGRcIjp0cnVlLFwiSXNJdGFsaWNcIjpmYWxzZSxcIklzVW5kZXJsaW5lZFwiOmZhbHNlfSxcIkZvcmVncm91bmRcIjp7XCIkaWRcIjpcIjQyOFwiLFwiQ29sb3JcIjp7XCIkaWRcIjpcIjQyOVwiLFwiQVwiOjI1NSxcIlJcIjowLFwiR1wiOjAsXCJCXCI6MH19LFwiSG9yaXpvbnRhbEFsaWdubWVudFwiOjEsXCJJc1Zpc2libGVcIjp0cnVlfSxcIkRhdGVTdHlsZVwiOntcIiRpZFwiOlwiNDMwXCIsXCJGb250U2V0dGluZ3NcIjp7XCIkaWRcIjpcIjQzMVwiLFwiRm9udFNpemVcIjoxMCxcIkZvbnROYW1lXCI6XCJDYWxpYnJpXCIsXCJJc0JvbGRcIjpmYWxzZSxcIklzSXRhbGljXCI6ZmFsc2UsXCJJc1VuZGVybGluZWRcIjpmYWxzZX0sXCJGb3JlZ3JvdW5kXCI6e1wiJGlkXCI6XCI0MzJcIixcIkNvbG9yXCI6e1wiJGlkXCI6XCI0MzNcIixcIkFcIjoyNTUsXCJSXCI6NjgsXCJHXCI6ODQsXCJCXCI6MTA2fX0sXCJIb3Jpem9udGFsQWxpZ25tZW50XCI6MCxcIklzVmlzaWJsZVwiOnRydWV9LFwiRGF0ZUZvcm1hdFwiOntcIiRpZFwiOlwiNDM0XCIsXCJGb3JtYXRTdHJpbmdcIjpcIk1NTSBkIFxcXCInXFxcInl5XCIsXCJTZXBhcmF0b3JcIjpcIi9cIixcIlVzZUludGVybmF0aW9uYWxEYXRlRm9ybWF0XCI6ZmFsc2UsXCJEYXRlSXNWaXNpYmxlXCI6dHJ1ZSxcIlRpbWVJc1Zpc2libGVcIjpmYWxzZSxcIkhvdXJEaWdpdHNcIjoxLFwiQW1QbURlc2lnbmF0b3JcIjoyLFwiVHJpbTAwTWludXRlc1wiOmZhbHNlfSxcIldlZWtOdW1iZXJpbmdcIjp7XCIkaWRcIjpcIjQzNVwiLFwiRm9ybWF0XCI6MCxcIklzVmlzaWJsZVwiOmZhbHNlLFwiTGFzdEtub3duVmlzaWJpbGl0eVN0YXRlXCI6ZmFsc2V9fSxcIkRlZmF1bHRTd2ltbGFuZVRhc2tTdHlsZVwiOntcIiRpZFwiOlwiNDM2XCIsXCJTaGFwZVwiOjMsXCJTaGFwZVRoaWNrbmVzc1wiOjAsXCJEdXJhdGlvbkZvcm1hdFwiOjYsXCJQZXJjZW50YWdlQ29tcGxldGVUZXh0U3R5bGVcIjp7XCIkaWRcIjpcIjQzN1wiLFwiRm9udFNldHRpbmdzXCI6e1wiJGlkXCI6XCI0MzhcIixcIkZvbnRTaXplXCI6MTAsXCJGb250TmFtZVwiOlwiQ2FsaWJyaVwiLFwiSXNCb2xkXCI6ZmFsc2UsXCJJc0l0YWxpY1wiOmZhbHNlLFwiSXNVbmRlcmxpbmVkXCI6ZmFsc2V9LFwiRm9yZWdyb3VuZFwiOntcIiRpZFwiOlwiNDM5XCIsXCJDb2xvclwiOntcIiRpZFwiOlwiNDQwXCIsXCJBXCI6MjU1LFwiUlwiOjE5MixcIkdcIjo4MCxcIkJcIjo3N319LFwiSG9yaXpvbnRhbEFsaWdubWVudFwiOjAsXCJJc1Zpc2libGVcIjpmYWxzZX0sXCJQZXJjZW50YWdlQ29tcGxldGVIaWdobGlnaHRTdHlsZVwiOntcIiRpZFwiOlwiNDQxXCIsXCJCYWNrZ3JvdW5kXCI6e1wiJGlkXCI6XCI0NDJcIixcIkNvbG9yXCI6e1wiJGlkXCI6XCI0NDNcIixcIkFcIjo4OSxcIlJcIjowLFwiR1wiOjAsXCJCXCI6MH19fSxcIkR1cmF0aW9uU3R5bGVcIjp7XCIkaWRcIjpcIjQ0NFwiLFwiRm9udFNldHRpbmdzXCI6e1wiJGlkXCI6XCI0NDVcIixcIkZvbnRTaXplXCI6MTEsXCJGb250TmFtZVwiOlwiQ2FsaWJyaVwiLFwiSXNCb2xkXCI6ZmFsc2UsXCJJc0l0YWxpY1wiOmZhbHNlLFwiSXNVbmRlcmxpbmVkXCI6ZmFsc2V9LFwiRm9yZWdyb3VuZFwiOntcIiRpZFwiOlwiNDQ2XCIsXCJDb2xvclwiOntcIiRpZFwiOlwiNDQ3XCIsXCJBXCI6MjU1LFwiUlwiOjY4LFwiR1wiOjg0LFwiQlwiOjEwNn19LFwiSG9yaXpvbnRhbEFsaWdubWVudFwiOjAsXCJJc1Zpc2libGVcIjp0cnVlfSxcIk1hcmdpblwiOntcIiRpZFwiOlwiNDQ4XCIsXCJUb3BcIjowLjAsXCJMZWZ0XCI6MC4wLFwiUmlnaHRcIjowLjAsXCJCb3R0b21cIjowLjB9LFwiU3RhcnREYXRlUG9zaXRpb25cIjoxLFwiRW5kRGF0ZVBvc2l0aW9uXCI6MSxcIlRpdGxlUG9zaXRpb25cIjoyLFwiRHVyYXRpb25Qb3NpdGlvblwiOjQsXCJQZXJjZW50YWdlQ29tcGxldGVkUG9zaXRpb25cIjowLFwiU3BhY2luZ1wiOjMsXCJTaGFwZVN0eWxlXCI6e1wiJGlkXCI6XCI0NDlcIixcIk1hcmdpblwiOntcIiRpZFwiOlwiNDUwXCIsXCJUb3BcIjowLjAsXCJMZWZ0XCI6NC4wLFwiUmlnaHRcIjo0LjAsXCJCb3R0b21cIjowLjB9LFwiUGFkZGluZ1wiOntcIiRpZFwiOlwiNDUxXCIsXCJUb3BcIjowLjAsXCJMZWZ0XCI6MC4wLFwiUmlnaHRcIjowLjAsXCJCb3R0b21cIjowLjB9LFwiQmFja2dyb3VuZFwiOntcIiRpZFwiOlwiNDUyXCIsXCJDb2xvclwiOntcIiRpZFwiOlwiNDUzXCIsXCJBXCI6MjU1LFwiUlwiOjExNSxcIkdcIjoxMTUsXCJCXCI6MTE1fX0sXCJJc1Zpc2libGVcIjp0cnVlLFwiV2lkdGhcIjowLjAsXCJIZWlnaHRcIjoxMC4wLFwiQm9yZGVyU3R5bGVcIjp7XCIkaWRcIjpcIjQ1NFwiLFwiTGluZVN0eWxlXCI6e1wiJGlkXCI6XCI0NTVcIixcIkxpbmVDb2xvclwiOntcIiRpZFwiOlwiNDU2XCIsXCJDb2xvclwiOntcIiRpZFwiOlwiNDU3XCIsXCJBXCI6MjU1LFwiUlwiOjIzNCxcIkdcIjoyMixcIkJcIjozMH19LFwiTGluZVdlaWdodFwiOjIuMCxcIkxpbmVUeXBlXCI6MH0sXCJJc1Zpc2libGVcIjpmYWxzZX19LFwiVGl0bGVTdHlsZVwiOntcIiRpZFwiOlwiNDU4XCIsXCJGb250U2V0dGluZ3NcIjp7XCIkaWRcIjpcIjQ1OVwiLFwiRm9udFNpemVcIjoxMSxcIkZvbnROYW1lXCI6XCJDYWxpYnJpXCIsXCJJc0JvbGRcIjp0cnVlLFwiSXNJdGFsaWNcIjpmYWxzZSxcIklzVW5kZXJsaW5lZFwiOmZhbHNlfSxcIkZvcmVncm91bmRcIjp7XCIkaWRcIjpcIjQ2MFwiLFwiQ29sb3JcIjp7XCIkaWRcIjpcIjQ2MVwiLFwiQVwiOjI1NSxcIlJcIjoyNTUsXCJHXCI6MjU1LFwiQlwiOjI1NX19LFwiSG9yaXpvbnRhbEFsaWdubWVudFwiOjEsXCJJc1Zpc2libGVcIjp0cnVlfSxcIkRhdGVTdHlsZVwiOntcIiRpZFwiOlwiNDYyXCIsXCJGb250U2V0dGluZ3NcIjp7XCIkaWRcIjpcIjQ2M1wiLFwiRm9udFNpemVcIjoxMCxcIkZvbnROYW1lXCI6XCJDYWxpYnJpXCIsXCJJc0JvbGRcIjpmYWxzZSxcIklzSXRhbGljXCI6ZmFsc2UsXCJJc1VuZGVybGluZWRcIjpmYWxzZX0sXCJGb3JlZ3JvdW5kXCI6e1wiJGlkXCI6XCI0NjRcIixcIkNvbG9yXCI6e1wiJGlkXCI6XCI0NjVcIixcIkFcIjoyNTUsXCJSXCI6MCxcIkdcIjowLFwiQlwiOjB9fSxcIkhvcml6b250YWxBbGlnbm1lbnRcIjowLFwiSXNWaXNpYmxlXCI6dHJ1ZX0sXCJEYXRlRm9ybWF0XCI6e1wiJGlkXCI6XCI0NjZcIixcIkZvcm1hdFN0cmluZ1wiOlwiTU1NIHl5eXlcIixcIlNlcGFyYXRvclwiOlwiL1wiLFwiVXNlSW50ZXJuYXRpb25hbERhdGVGb3JtYXRcIjpmYWxzZSxcIkRhdGVJc1Zpc2libGVcIjp0cnVlLFwiVGltZUlzVmlzaWJsZVwiOmZhbHNlLFwiSG91ckRpZ2l0c1wiOjEsXCJBbVBtRGVzaWduYXRvclwiOjIsXCJUcmltMDBNaW51dGVzXCI6ZmFsc2V9LFwiV2Vla051bWJlcmluZ1wiOntcIiRpZFwiOlwiNDY3XCIsXCJGb3JtYXRcIjowLFwiSXNWaXNpYmxlXCI6ZmFsc2UsXCJMYXN0S25vd25WaXNpYmlsaXR5U3RhdGVcIjpmYWxzZX19LFwiRGVmYXVsdFN3aW1sYW5lTW90U3R5bGVcIjp7XCIkaWRcIjpcIjQ2OFwiLFwiU2hhcGVcIjoxLFwiU2hhcGVTaXplXCI6MSxcIkRldGFpbHNTcGFjaW5nXCI6Mi4wLFwiUGFkZGluZ1wiOntcIiRpZFwiOlwiNDY5XCIsXCJUb3BcIjo3LjAsXCJMZWZ0XCI6My4wLFwiUmlnaHRcIjowLjAsXCJCb3R0b21cIjoyLjB9LFwiUG9zaXRpb25PblRhc2tcIjoxLFwiU2hhcGVTdHlsZVwiOntcIiRpZFwiOlwiNDcwXCIsXCJNYXJnaW5cIjp7XCIkaWRcIjpcIjQ3MVwiLFwiVG9wXCI6MC4wLFwiTGVmdFwiOjAuMCxcIlJpZ2h0XCI6MC4wLFwiQm90dG9tXCI6MC4wfSxcIlBhZGRpbmdcIjp7XCIkaWRcIjpcIjQ3MlwiLFwiVG9wXCI6MC4wLFwiTGVmdFwiOjAuMCxcIlJpZ2h0XCI6MC4wLFwiQm90dG9tXCI6MC4wfSxcIkJhY2tncm91bmRcIjp7XCIkaWRcIjpcIjQ3M1wiLFwiQ29sb3JcIjp7XCIkaWRcIjpcIjQ3NFwiLFwiQVwiOjI1NSxcIlJcIjoxMTEsXCJHXCI6NDksXCJCXCI6MTUyfX0sXCJJc1Zpc2libGVcIjp0cnVlLFwiV2lkdGhcIjoxOC4wLFwiSGVpZ2h0XCI6MjAuMCxcIkJvcmRlclN0eWxlXCI6e1wiJGlkXCI6XCI0NzVcIixcIkxpbmVTdHlsZVwiOntcIiRpZFwiOlwiNDc2XCIsXCJMaW5lQ29sb3JcIjp7XCIkaWRcIjpcIjQ3N1wiLFwiQ29sb3JcIjp7XCIkaWRcIjpcIjQ3OFwiLFwiQVwiOjI1NSxcIlJcIjoyMzQsXCJHXCI6MjIsXCJCXCI6MzB9fSxcIkxpbmVXZWlnaHRcIjowLjAsXCJMaW5lVHlwZVwiOjB9LFwiSXNWaXNpYmxlXCI6ZmFsc2V9fSxcIlRpdGxlU3R5bGVcIjp7XCIkaWRcIjpcIjQ3OVwiLFwiRm9udFNldHRpbmdzXCI6e1wiJGlkXCI6XCI0ODBcIixcIkZvbnRTaXplXCI6MTEsXCJGb250TmFtZVwiOlwiQ2FsaWJyaVwiLFwiSXNCb2xkXCI6dHJ1ZSxcIklzSXRhbGljXCI6ZmFsc2UsXCJJc1VuZGVybGluZWRcIjpmYWxzZX0sXCJGb3JlZ3JvdW5kXCI6e1wiJGlkXCI6XCI0ODFcIixcIkNvbG9yXCI6e1wiJGlkXCI6XCI0ODJcIixcIkFcIjoyNTUsXCJSXCI6MCxcIkdcIjowLFwiQlwiOjB9fSxcIkhvcml6b250YWxBbGlnbm1lbnRcIjoxLFwiSXNWaXNpYmxlXCI6dHJ1ZX0sXCJEYXRlU3R5bGVcIjp7XCIkaWRcIjpcIjQ4M1wiLFwiRm9udFNldHRpbmdzXCI6e1wiJGlkXCI6XCI0ODRcIixcIkZvbnRTaXplXCI6MTAsXCJGb250TmFtZVwiOlwiQ2FsaWJyaVwiLFwiSXNCb2xkXCI6ZmFsc2UsXCJJc0l0YWxpY1wiOmZhbHNlLFwiSXNVbmRlcmxpbmVkXCI6ZmFsc2V9LFwiRm9yZWdyb3VuZFwiOntcIiRpZFwiOlwiNDg1XCIsXCJDb2xvclwiOntcIiRpZFwiOlwiNDg2XCIsXCJBXCI6MjU1LFwiUlwiOjY4LFwiR1wiOjg0LFwiQlwiOjEwNn19LFwiSG9yaXpvbnRhbEFsaWdubWVudFwiOjEsXCJJc1Zpc2libGVcIjp0cnVlfSxcIkRhdGVGb3JtYXRcIjp7XCIkaWRcIjpcIjQ4N1wiLFwiRm9ybWF0U3RyaW5nXCI6XCJNTU0gZCBcXFwiJ1xcXCJ5eVwiLFwiU2VwYXJhdG9yXCI6XCIvXCIsXCJVc2VJbnRlcm5hdGlvbmFsRGF0ZUZvcm1hdFwiOmZhbHNlLFwiRGF0ZUlzVmlzaWJsZVwiOnRydWUsXCJUaW1lSXNWaXNpYmxlXCI6ZmFsc2UsXCJIb3VyRGlnaXRzXCI6MSxcIkFtUG1EZXNpZ25hdG9yXCI6MixcIlRyaW0wME1pbnV0ZXNcIjpmYWxzZX0sXCJXZWVrTnVtYmVyaW5nXCI6e1wiJGlkXCI6XCI0ODhcIixcIkZvcm1hdFwiOjAsXCJJc1Zpc2libGVcIjpmYWxzZSxcIkxhc3RLbm93blZpc2liaWxpdHlTdGF0ZVwiOmZhbHNlfX19XSxcIkdyaWRsaW5lUGFuZWxTdHlsZVwiOntcIiRpZFwiOlwiNDg5XCIsXCJHcmlkbGluZVN0eWxlXCI6e1wiJGlkXCI6XCI0OTBcIixcIkxpbmVDb2xvclwiOntcIiRpZFwiOlwiNDkxXCIsXCJDb2xvclwiOntcIiRpZFwiOlwiNDkyXCIsXCJBXCI6MzgsXCJSXCI6MTY1LFwiR1wiOjE2NSxcIkJcIjoxNjV9fSxcIkxpbmVXZWlnaHRcIjoxLjAsXCJMaW5lVHlwZVwiOjB9LFwiSXNWaXNpYmxlXCI6dHJ1ZX0sXCJBY3Rpdml0eUxpbmVQYW5lbFN0eWxlXCI6e1wiJGlkXCI6XCI0OTNcIixcIkFjdGl2aXR5TGluZVN0eWxlXCI6e1wiJGlkXCI6XCI0OTRcIixcIkxpbmVDb2xvclwiOntcIiRpZFwiOlwiNDk1XCIsXCJDb2xvclwiOntcIiRpZFwiOlwiNDk2XCIsXCJBXCI6MzgsXCJSXCI6NjgsXCJHXCI6MTE0LFwiQlwiOjE5Nn19LFwiTGluZVdlaWdodFwiOjEuMCxcIkxpbmVUeXBlXCI6MH0sXCJJc1Zpc2libGVcIjp0cnVlfSxcIkRlZmF1bHREZXBlbmRlbmN5U3R5bGVcIjp7XCIkaWRcIjpcIjQ5N1wiLFwiTGluZVN0eWxlXCI6e1wiJGlkXCI6XCI0OThcIixcIkxpbmVDb2xvclwiOntcIiRpZFwiOlwiNDk5XCIsXCJDb2xvclwiOntcIiRpZFwiOlwiNTAwXCIsXCJBXCI6MjU1LFwiUlwiOjAsXCJHXCI6MCxcIkJcIjowfX0sXCJMaW5lV2VpZ2h0XCI6MS4wLFwiTGluZVR5cGVcIjowfSxcIkVuZEFycm93aGVhZExpbmVTdHlsZVwiOntcIiRpZFwiOlwiNTAxXCIsXCJLaW5kXCI6MSxcIldpZHRoXCI6MSxcIkxlbmd0aFwiOjB9LFwiQnJpbmdUb0Zyb250XCI6dHJ1ZSxcIlJhZGl1c1wiOjAuMH0sXCJDcml0aWNhbFBhdGhTdHlsZVwiOntcIiRpZFwiOlwiNTAyXCIsXCJDcml0aWNhbFBhdGhTdHlsZU9wdGlvbnNcIjoxNCxcIkxpbmVTdHlsZVwiOntcIiRpZFwiOlwiNTAzXCIsXCJMaW5lQ29sb3JcIjp7XCIkaWRcIjpcIjUwNFwiLFwiQ29sb3JcIjp7XCIkaWRcIjpcIjUwNVwiLFwiQVwiOjI1NSxcIlJcIjoyMjIsXCJHXCI6NTAsXCJCXCI6NTB9fSxcIkxpbmVXZWlnaHRcIjoxLjAsXCJMaW5lVHlwZVwiOjB9LFwiVGl0bGVGb3JlZ3JvdW5kXCI6e1wiJGlkXCI6XCI1MDZcIixcIkNvbG9yXCI6e1wiJGlkXCI6XCI1MDdcIixcIkFcIjoyNTUsXCJSXCI6MTc2LFwiR1wiOjE5LFwiQlwiOjI1fX0sXCJTaGFwZXNCYWNrZ3JvdW5kXCI6e1wiJGlkXCI6XCI1MDhcIixcIkNvbG9yXCI6e1wiJGlkXCI6XCI1MDlcIixcIkFcIjoyNTUsXCJSXCI6MjUzLFwiR1wiOjIwMyxcIkJcIjoyMDh9fSxcIlNoYXBlc0JvcmRlclN0eWxlXCI6e1wiJGlkXCI6XCI1MTBcIixcIkxpbmVDb2xvclwiOntcIiRpZFwiOlwiNTExXCIsXCJDb2xvclwiOntcIiRpZFwiOlwiNTEyXCIsXCJBXCI6MjU1LFwiUlwiOjIyMixcIkdcIjo1MCxcIkJcIjo1MH19LFwiTGluZVdlaWdodFwiOjIuMCxcIkxpbmVUeXBlXCI6MH19LFwiUGFuZWxzU3BhY2luZ0RlZmluaXRpb25cIjp7XCIkaWRcIjpcIjUxM1wiLFwiU3BhY2luZ0Fib3ZlVGltZWJhbmRcIjoxNixcIlNwYWNpbmdCZWxvd1RpbWViYW5kXCI6MTYsXCJTcGFjaW5nQWJvdmVCZXR3ZWVuU3dpbWxhbmVzQW5kVGFza3NcIjoxNixcIlNwYWNpbmdCZWxvd0JldHdlZW5Td2ltbGFuZXNBbmRUYXNrc1wiOjE2fSxcIl9zZWxlY3RlZFRoZW1lUHJlc2V0Q29sb3JzXCI6e1wiJGlkXCI6XCI1MTRcIixcIlRleHRMaWdodFwiOntcIiRpZFwiOlwiNTE1XCIsXCJBXCI6MjU1LFwiUlwiOjI1NSxcIkdcIjoyNTUsXCJCXCI6MjU1fSxcIlRleHREYXJrXCI6e1wiJGlkXCI6XCI1MTZcIixcIkFcIjoyNTUsXCJSXCI6MCxcIkdcIjowLFwiQlwiOjB9LFwiQWNjZW50MVwiOntcIiRpZFwiOlwiNTE3XCIsXCJBXCI6MjU1LFwiUlwiOjI1NSxcIkdcIjoyNTUsXCJCXCI6MjU1fSxcIkFjY2VudDJcIjp7XCIkaWRcIjpcIjUxOFwiLFwiQVwiOjI1NSxcIlJcIjo2OCxcIkdcIjo4NCxcIkJcIjoxMDZ9LFwiQWNjZW50M1wiOntcIiRpZFwiOlwiNTE5XCIsXCJBXCI6MjU1LFwiUlwiOjY4LFwiR1wiOjExNCxcIkJcIjoxOTZ9LFwiQWNjZW50NFwiOntcIiRpZFwiOlwiNTIwXCIsXCJBXCI6MjU1LFwiUlwiOjY4LFwiR1wiOjg0LFwiQlwiOjEwNn0sXCJBY2NlbnQ1XCI6e1wiJGlkXCI6XCI1MjFcIixcIkFcIjoyNTUsXCJSXCI6MTE1LFwiR1wiOjExNSxcIkJcIjoxMTV9LFwiQWNjZW50NlwiOntcIiRpZFwiOlwiNTIyXCIsXCJBXCI6MjU1LFwiUlwiOjE1LFwiR1wiOjE1OCxcIkJcIjoyMTN9LFwiQWNjZW50N1wiOntcIiRpZFwiOlwiNTIzXCIsXCJBXCI6MjU1LFwiUlwiOjE2MCxcIkdcIjo0MyxcIkJcIjoxNDd9LFwiQWNjZW50OFwiOntcIiRpZFwiOlwiNTI0XCIsXCJBXCI6MjU1LFwiUlwiOjc4LFwiR1wiOjE2NyxcIkJcIjo0Nn19LFwiX2N1c3RvbVByZXNldENvbG9yc1wiOntcIiRpZFwiOlwiNTI1XCJ9fX0ifSwiU2V0dGluZ3MiOnsiJGlkIjoiMjE1MSIsIkltcGFPcHRpb25zIjp7IiRpZCI6IjIxNTIiLCJMZWZ0VG9SaWdodCI6ZmFsc2UsIlBheWxvYWRPcHRpb25zIjoyfSwiVXNlQ29tcHJlc3Npb24iOmZhbHNlLCJDb21wcmVzaW9uUGVyY2VudGFnZSI6NTAuMCwiSW5hY3RpdmVJbnRlcnZhbFdpZHRoVGhyZXNob2xkIjozMC4wLCJJbmFjdGl2ZUludGVydmFsV2lkdGgiOjEuMCwiU3BsaXRUYXNrcyI6ZmFsc2UsIlVzZUNsdXN0ZXIiOmZhbHNlLCJFcHNpbG9uIjo1LjAsIk1pblBvaW50c1RvRm9ybUFDbHVzdGVyIjoyLCJHZW5lcmF0ZUludmlzaWJsZVNoYXBlcyI6ZmFsc2UsIlNtYXJ0VGltZWxpbmVUYXNrUGVyY2VudGFnZUZpdCI6ZmFsc2V9LCJJc05ldyI6ZmFsc2UsIkltcG9ydFR5cGUiOjAsIkZpbGVQYXRoIjpudWxsLCJUaW1lQ29uZmlndXJhdGlvbiI6eyIkaWQiOiIyMTUzIiwiVXNlVGltZSI6ZmFsc2UsIldvcmtEYXlTdGFydCI6IjAwOjAwOjAwIiwiV29ya0RheUVuZCI6IjIzOjU5OjAwIn0sIkxhc3RVc2VkVGVtcGxhdGVJZCI6IjgwNTYyNmNiLWRiYTctNDFmNi1iMDZhLWM0NTUwNTYwNjE2ZiIsIkxhc3RVc2VkVGhlbWVEZXRhaWxzIjp7IiRpZCI6IjIxNTQiLCJJZCI6IjVmMDlmOTU1LTczODUtNGI3YS1hMTRhLWE2NjUzYjQwODMzMyIsIlRpdGxlIjoiVW50aXRsZWQgdGhlbWUiLCJDYXRlZ29yeSI6Mn0sIkZpcnN0V2Vla09mWWVhciI6MCwiUGxhY2VNaWxlc3RvbmVBdFRoZUJlZ2lubmluZ09mVGhlRGF5IjpmYWxzZSwiRGVwZW5kZW5jeVNjaGVkdWxpbmdTZXR0aW5ncyI6eyIkaWQiOiIyMTU1IiwiRGVwZW5kZW5jaWVzU2NoZWR1bGluZ01vZGVTZXR0aW5nIjoiRmxleGlibGUiLCJEZXBlbmRlbmNpZXNQcmV2aW91c1NjaGVkdWxpbmdNb2RlIjoiRmxleGlibGUiLCJPbkJyZWFraW5nRmxleGlibGVTY2hlZHVsaW5nTW9kZVNldHRpbmciOiJBc2tFdmVyeXRpbWUiLCJPbkJyZWFraW5nU3RyaWN0U2NoZWR1bGluZ01vZGVTZXR0aW5nIjoiQXNrRXZlcnl0aW1lIn0sIkRlcGVuZGVuY3lNb2R1bGVFbmFibGVkIjp0cnVlLCJEZXBlbmRlbmNpZXMiOnsiX2RlcGVuZGVuY2llcyI6W3siJGlkIjoiMjE1NiIsIklkIjoiNDJlZjQ5YjQtN2ExMS00Mjg3LWEwOTYtZmM3MTc2MWVjNTlhIiwiRnJvbSI6eyIkcmVmIjoiNSJ9LCJLaW5kIjowLCJDbnhTdGFydEtpbmQiOjAsIkNueEVuZEtpbmQiOjAsIkxhZyI6bnVsbCwiVG8iOnsiJHJlZiI6IjM5MSJ9LCJTdHlsZSI6eyIkaWQiOiIyMTU3IiwiTGluZVN0eWxlIjp7IiRpZCI6IjIxNTgiLCJMaW5lQ29sb3IiOnsiJGlkIjoiMjE1OSIsIiR0eXBlIjoiTkxSRS5Db21tb24uRG9tLlNvbGlkQ29sb3JCcnVzaCwgTkxSRS5Db21tb24iLCJDb2xvciI6eyIkaWQiOiIyMTYwIiwiQSI6MjU1LCJSIjowLCJHIjowLCJCIjowfX0sIkxpbmVXZWlnaHQiOjEuMCwiTGluZVR5cGUiOjAsIlBhcmVudFN0eWxlIjpudWxsfSwiRW5kQXJyb3doZWFkTGluZVN0eWxlIjp7IiRpZCI6IjIxNjEiLCJLaW5kIjoxLCJXaWR0aCI6MSwiTGVuZ3RoIjowLCJQYXJlbnRTdHlsZSI6bnVsbH0sIkJyaW5nVG9Gcm9udCI6dHJ1ZSwiRWxib3dSYWRpdXMiOjAuMCwiTWFyZ2luIjp7IiRpZCI6IjIxNjIiLCJUb3AiOjAuMCwiTGVmdCI6MC4wLCJSaWdodCI6MC4wLCJCb3R0b20iOjAuMH0sIlBhZGRpbmciOnsiJGlkIjoiMjE2MyIsIlRvcCI6MC4wLCJMZWZ0IjowLjAsIlJpZ2h0IjowLjAsIkJvdHRvbSI6MC4wfSwiQmFja2dyb3VuZCI6bnVsbCwiSXNWaXNpYmxlIjp0cnVlLCJXaWR0aCI6MC4wLCJIZWlnaHQiOjAuMCwiQm9yZGVyU3R5bGUiOm51bGwsIlBhcmVudFN0eWxlIjpudWxsfSwiSXNBdXRvTW9kZSI6dHJ1ZX1dfX0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ELAPSEDTIMEEXTENSION" val="True"/>
  <p:tag name="OTLTIMEBANDCULTUREINFO" val="en-US"/>
  <p:tag name="OTLTIMEBANDQUICKPOSITION" val="Custom"/>
  <p:tag name="OTLTIMEBANDTHREEDEFFECTS" val="None"/>
  <p:tag name="OTLTIMEBANDAUTODATERANGE" val="False"/>
  <p:tag name="OTLTIMEBANDWORKINGDAYS" val="Standard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0"/>
  <p:tag name="OTLLEFTENDCAPSMARGINLEFT" val="44.5066666666667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DEPENABLED" val="Tru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SPACINGABOVE" val="16"/>
  <p:tag name="OTLTIMEBANDSPACINGBELOW" val="16"/>
  <p:tag name="OTLTIMEBANDSPACINGABOVEFORSWLANDTASKS" val="16"/>
  <p:tag name="OTLTIMEBANDSPACINGBELOWFORSWLANDTASKS" val="16"/>
  <p:tag name="OTLTIMEBANDSCALEFORMAT" val="MMM"/>
  <p:tag name="OTLTIMEBANDSCALETYPE" val="Years"/>
  <p:tag name="OTLTIMEBANDSHAPETYPE" val="RectangleTimeband"/>
  <p:tag name="OTLTIMEBANDSHAPEHEIGHT" val="14.3999996185303"/>
  <p:tag name="OTLTIMEBANDSHAPEPADDINGLEFT" val="0"/>
  <p:tag name="OTLTIMEBANDSTARTDATE" val="2025-01-01T00:00:00.0000000"/>
  <p:tag name="OTLTIMEBANDENDDATE" val="2029-02-01T16:30:00.0000000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 &quot;'&quot;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7-10-11T23:59:00.0000000"/>
  <p:tag name="OTLPOSITIONONTASK" val="Above"/>
  <p:tag name="OTLRELATEDTASKID" val="f7095a83-a335-486d-93b8-ba558036dcdc"/>
  <p:tag name="OTLMTITLE" val="Patients &#10;Recruited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 &quot;'&quot;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8-02-10T23:59:00.0000000"/>
  <p:tag name="OTLPOSITIONONTASK" val="Above"/>
  <p:tag name="OTLRELATEDTASKID" val="f7095a83-a335-486d-93b8-ba558036dcdc"/>
  <p:tag name="OTLMTITLE" val="Patients &#10;Enrolled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 &quot;'&quot;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8-05-15T23:59:00.0000000"/>
  <p:tag name="OTLPOSITIONONTASK" val="Above"/>
  <p:tag name="OTLRELATEDTASKID" val="f7095a83-a335-486d-93b8-ba558036dcdc"/>
  <p:tag name="OTLMTITLE" val="Study &#10;Kick-off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5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5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5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a82269eb-335f-4826-b627-d4afce417f01"/>
  <p:tag name="OTLDEPDESTINATIONID" val="df4d89a3-d35b-45f7-b90e-f9ae229234f2"/>
  <p:tag name="OTLDEPENDENCYLAGUNIT" val="Undefined"/>
  <p:tag name="OTLDEPENDENCYLAGVALUE" val="0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3siJGlkIjoiNCIsIl90YXNrcyI6W3siJGlkIjoiNSIsIl9hdHRhY2hlZE1pbGVzdG9uZXMiOltdLCJUYXNrRGVmaW5pdGlvbiI6eyIkaWQiOiI2IiwiR3JvdXBOYW1lIjpudWxsLCJTdGFydERhdGUiOiIyMDIzLTAxLTAxVDIzOjMyOjAwWiIsIkVuZERhdGUiOiIyMDI3LTA3LTAxVDIzOjMyOjAwWiIsIlBlcmNlbnRhZ2VDb21wbGV0ZSI6MC4wLCJTdHlsZSI6eyIkaWQiOiI3IiwiU2hhcGUiOjMsIlNoYXBlVGhpY2tuZXNzIjoxLCJEdXJhdGlvbkZvcm1hdCI6NCwiSW5jbHVkZU5vbldvcmtpbmdEYXlzSW5EdXJhdGlvbiI6ZmFsc2UsIlBlcmNlbnRhZ2VDb21wbGV0ZVN0eWxlIjp7IiRpZCI6IjgiLCJGb250U2V0dGluZ3MiOnsiJGlkIjoiOSIsIkZvbnRTaXplIjo5LCJGb250TmFtZSI6IkFyaWFsIiwiSXNCb2xkIjpmYWxzZSwiSXNJdGFsaWMiOmZhbHNlLCJJc1VuZGVybGluZWQiOmZhbHNlLCJQYXJlbnRTdHlsZSI6bnVsbH0sIkF1dG9TaXplIjowLCJGb3JlZ3JvdW5kIjp7IiRpZCI6IjEwIiwiQ29sb3IiOnsiJGlkIjoiMTEiLCJBIjoyNTUsIlIiOjE5MSwiRyI6MTkxLCJCIjoxOTF9fSwiTWF4V2lkdGgiOjk2MC4wLCJNYXhIZWlnaHQiOiJJbmZpbml0eSIsIlNtYXJ0Rm9yZWdyb3VuZElzQWN0aXZlIjpmYWxzZSwiSG9yaXpvbnRhbEFsaWdubWVudCI6MCwiVmVydGljYWxBbGlnbm1lbnQiOjAsIlNtYXJ0Rm9yZWdyb3VuZCI6bnVsbCwiQmFja2dyb3VuZEZpbGxUeXBlIjowLCJNYXJnaW4iOnsiJGlkIjoiMTIiLCJUb3AiOjAuMCwiTGVmdCI6MC4wLCJSaWdodCI6MC4wLCJCb3R0b20iOjAuMH0sIlBhZGRpbmciOnsiJGlkIjoiMTMiLCJUb3AiOjAuMCwiTGVmdCI6MC4wLCJSaWdodCI6MC4wLCJCb3R0b20iOjAuMH0sIkJhY2tncm91bmQiOnsiJGlkIjoiMTQiLCJDb2xvciI6eyIkaWQiOiIxNSIsIkEiOjg5LCJSIjowLCJHIjowLCJCIjowfX0sIklzVmlzaWJsZSI6dHJ1ZSwiV2lkdGgiOjAuMCwiSGVpZ2h0IjowLjAsIkJvcmRlclN0eWxlIjp7IiRpZCI6IjE2IiwiTGluZUNvbG9yIjpudWxsLCJMaW5lV2VpZ2h0IjowLjAsIkxpbmVUeXBlIjowLCJQYXJlbnRTdHlsZSI6bnVsbH0sIlBhcmVudFN0eWxlIjpudWxsfSwiRHVyYXRpb25TdHlsZSI6eyIkaWQiOiIxNyIsIkZvbnRTZXR0aW5ncyI6eyIkaWQiOiIxOCIsIkZvbnRTaXplIjo5LCJGb250TmFtZSI6IkNvcmJlbCIsIklzQm9sZCI6dHJ1ZSwiSXNJdGFsaWMiOmZhbHNlLCJJc1VuZGVybGluZWQiOmZhbHNlLCJQYXJlbnRTdHlsZSI6bnVsbH0sIkF1dG9TaXplIjowLCJGb3JlZ3JvdW5kIjp7IiRpZCI6IjE5IiwiQ29sb3IiOnsiJGlkIjoiMjAiLCJBIjoyNTUsIlIiOjUxLCJHIjo5MSwiQiI6MTE2fX0sIk1heFdpZHRoIjo5NjAuMCwiTWF4SGVpZ2h0IjoiSW5maW5pdHkiLCJTbWFydEZvcmVncm91bmRJc0FjdGl2ZSI6ZmFsc2UsIkhvcml6b250YWxBbGlnbm1lbnQiOjAsIlZlcnRpY2FsQWxpZ25tZW50IjowLCJTbWFydEZvcmVncm91bmQiOm51bGwsIkJhY2tncm91bmRGaWxsVHlwZSI6MCwiTWFyZ2luIjp7IiRpZCI6IjIxIiwiVG9wIjowLjAsIkxlZnQiOjAuMCwiUmlnaHQiOjAuMCwiQm90dG9tIjowLjB9LCJQYWRkaW5nIjp7IiRpZCI6IjIyIiwiVG9wIjowLjAsIkxlZnQiOjAuMCwiUmlnaHQiOjAuMCwiQm90dG9tIjowLjB9LCJCYWNrZ3JvdW5kIjp7IiRpZCI6IjIzIiwiQ29sb3IiOnsiJGlkIjoiMjQiLCJBIjowLCJSIjoyNTUsIkciOjI1NSwiQiI6MjU1fX0sIklzVmlzaWJsZSI6ZmFsc2UsIldpZHRoIjowLjAsIkhlaWdodCI6MC4wLCJCb3JkZXJTdHlsZSI6eyIkaWQiOiIyNSIsIkxpbmVDb2xvciI6bnVsbCwiTGluZVdlaWdodCI6MC4wLCJMaW5lVHlwZSI6MCwiUGFyZW50U3R5bGUiOm51bGx9LCJQYXJlbnRTdHlsZSI6bnVsbH0sIkhvcml6b250YWxDb25uZWN0b3JTdHlsZSI6eyIkaWQiOiIyNiIsIkxpbmVDb2xvciI6eyIkaWQiOiIyNyIsIiR0eXBlIjoiTkxSRS5Db21tb24uRG9tLlNvbGlkQ29sb3JCcnVzaCwgTkxSRS5Db21tb24iLCJDb2xvciI6eyIkaWQiOiIyOCIsIkEiOjI1NSwiUiI6MjA0LCJHIjoyMDQsIkIiOjIwNH19LCJMaW5lV2VpZ2h0IjoxLjAsIkxpbmVUeXBlIjowLCJQYXJlbnRTdHlsZSI6bnVsbH0sIlZlcnRpY2FsQ29ubmVjdG9yU3R5bGUiOnsiJGlkIjoiMjkiLCJMaW5lQ29sb3IiOnsiJGlkIjoiMzAiLCIkdHlwZSI6Ik5MUkUuQ29tbW9uLkRvbS5Tb2xpZENvbG9yQnJ1c2gsIE5MUkUuQ29tbW9uIiwiQ29sb3IiOnsiJGlkIjoiMzEiLCJBIjoyNTUsIlIiOjIwNCwiRyI6MjA0LCJCIjoyMDR9fSwiTGluZVdlaWdodCI6MS4wLCJMaW5lVHlwZSI6MCwiUGFyZW50U3R5bGUiOm51bGx9LCJNYXJnaW4iOm51bGwsIlN0YXJ0RGF0ZVBvc2l0aW9uIjo2LCJFbmREYXRlUG9zaXRpb24iOjYsIkRhdGVJc1Zpc2libGUiOmZhbHNlLCJUaXRsZVBvc2l0aW9uIjoyLCJEdXJhdGlvblBvc2l0aW9uIjoxLCJQZXJjZW50YWdlQ29tcGxldGVkUG9zaXRpb24iOjYsIlNwYWNpbmciOjUsIklzQmVsb3dUaW1lYmFuZCI6dHJ1ZSwiUGVyY2VudGFnZUNvbXBsZXRlU2hhcGVPcGFjaXR5IjozNSwiU2hhcGVTdHlsZSI6eyIkaWQiOiIzMiIsIk1hcmdpbiI6eyIkaWQiOiIzMyIsIlRvcCI6MC4wLCJMZWZ0Ijo0LjAsIlJpZ2h0Ijo0LjAsIkJvdHRvbSI6MC4wfSwiUGFkZGluZyI6eyIkaWQiOiIzNCIsIlRvcCI6MC4wLCJMZWZ0IjowLjAsIlJpZ2h0IjowLjAsIkJvdHRvbSI6MC4wfSwiQmFja2dyb3VuZCI6eyIkaWQiOiIzNSIsIkNvbG9yIjp7IiRpZCI6IjM2IiwiQSI6MjU1LCJSIjoyOCwiRyI6MTczLCJCIjoyMjh9fSwiSXNWaXNpYmxlIjp0cnVlLCJXaWR0aCI6MC4wLCJIZWlnaHQiOjE2LjAsIkJvcmRlclN0eWxlIjp7IiRpZCI6IjM3IiwiTGluZUNvbG9yIjp7IiRpZCI6IjM4IiwiJHR5cGUiOiJOTFJFLkNvbW1vbi5Eb20uU29saWRDb2xvckJydXNoLCBOTFJFLkNvbW1vbiIsIkNvbG9yIjp7IiRpZCI6IjM5IiwiQSI6MjU1LCJSIjoyNTUsIkciOjAsIkIiOjB9fSwiTGluZVdlaWdodCI6MC4wLCJMaW5lVHlwZSI6MCwiUGFyZW50U3R5bGUiOm51bGx9LCJQYXJlbnRTdHlsZSI6bnVsbH0sIlRpdGxlU3R5bGUiOnsiJGlkIjoiNDAiLCJGb250U2V0dGluZ3MiOnsiJGlkIjoiNDEiLCJGb250U2l6ZSI6MTAsIkZvbnROYW1lIjoiQ2FsaWJyaSIsIklzQm9sZCI6ZmFsc2UsIklzSXRhbGljIjpmYWxzZSwiSXNVbmRlcmxpbmVkIjpmYWxzZSwiUGFyZW50U3R5bGUiOm51bGx9LCJBdXRvU2l6ZSI6MCwiRm9yZWdyb3VuZCI6eyIkaWQiOiI0MiIsIkNvbG9yIjp7IiRpZCI6IjQzIiwiQSI6MjU1LCJSIjoyNTUsIkciOjI1NSwiQiI6MjU1fX0sIk1heFdpZHRoIjo3MjAuMCwiTWF4SGVpZ2h0IjoiSW5maW5pdHkiLCJTbWFydEZvcmVncm91bmRJc0FjdGl2ZSI6ZmFsc2UsIkhvcml6b250YWxBbGlnbm1lbnQiOjEsIlZlcnRpY2FsQWxpZ25tZW50IjowLCJTbWFydEZvcmVncm91bmQiOm51bGwsIkJhY2tncm91bmRGaWxsVHlwZSI6MCwiTWFyZ2luIjp7IiRpZCI6IjQ0IiwiVG9wIjowLjAsIkxlZnQiOjAuMCwiUmlnaHQiOjAuMCwiQm90dG9tIjowLjB9LCJQYWRkaW5nIjp7IiRpZCI6IjQ1IiwiVG9wIjowLjAsIkxlZnQiOjAuMCwiUmlnaHQiOjAuMCwiQm90dG9tIjowLjB9LCJCYWNrZ3JvdW5kIjp7IiRpZCI6IjQ2IiwiQ29sb3IiOnsiJGlkIjoiNDciLCJBIjowLCJSIjoyNTUsIkciOjI1NSwiQiI6MjU1fX0sIklzVmlzaWJsZSI6dHJ1ZSwiV2lkdGgiOjAuMCwiSGVpZ2h0IjowLjAsIkJvcmRlclN0eWxlIjp7IiRpZCI6IjQ4IiwiTGluZUNvbG9yIjpudWxsLCJMaW5lV2VpZ2h0IjowLjAsIkxpbmVUeXBlIjowLCJQYXJlbnRTdHlsZSI6bnVsbH0sIlBhcmVudFN0eWxlIjpudWxsfSwiRGF0ZVN0eWxlIjp7IiRpZCI6IjQ5IiwiRm9udFNldHRpbmdzIjp7IiRpZCI6IjUwIiwiRm9udFNpemUiOjksIkZvbnROYW1lIjoiQXJpYWwiLCJJc0JvbGQiOmZhbHNlLCJJc0l0YWxpYyI6ZmFsc2UsIklzVW5kZXJsaW5lZCI6ZmFsc2UsIlBhcmVudFN0eWxlIjpudWxsfSwiQXV0b1NpemUiOjAsIkZvcmVncm91bmQiOnsiJGlkIjoiNTEiLCJDb2xvciI6eyIkaWQiOiI1MiIsIkEiOjI1NSwiUiI6MTY1LCJHIjoxNjUsIkIiOjE2NX19LCJNYXhXaWR0aCI6OTYwLjAsIk1heEhlaWdodCI6IkluZmluaXR5IiwiU21hcnRGb3JlZ3JvdW5kSXNBY3RpdmUiOmZhbHNlLCJIb3Jpem9udGFsQWxpZ25tZW50IjowLCJWZXJ0aWNhbEFsaWdubWVudCI6MCwiU21hcnRGb3JlZ3JvdW5kIjpudWxsLCJCYWNrZ3JvdW5kRmlsbFR5cGUiOjAsIk1hcmdpbiI6eyIkaWQiOiI1MyIsIlRvcCI6MC4wLCJMZWZ0IjowLjAsIlJpZ2h0IjowLjAsIkJvdHRvbSI6MC4wfSwiUGFkZGluZyI6eyIkaWQiOiI1NCIsIlRvcCI6MC4wLCJMZWZ0IjowLjAsIlJpZ2h0IjowLjAsIkJvdHRvbSI6MC4wfSwiQmFja2dyb3VuZCI6eyIkaWQiOiI1NSIsIkNvbG9yIjp7IiRyZWYiOiIxNSJ9fSwiSXNWaXNpYmxlIjpmYWxzZSwiV2lkdGgiOjAuMCwiSGVpZ2h0IjowLjAsIkJvcmRlclN0eWxlIjp7IiRpZCI6IjU2IiwiTGluZUNvbG9yIjpudWxsLCJMaW5lV2VpZ2h0IjowLjAsIkxpbmVUeXBlIjowLCJQYXJlbnRTdHlsZSI6bnVsbH0sIlBhcmVudFN0eWxlIjpudWxsfSwiRGF0ZUZvcm1hdCI6eyIkaWQiOiI1NyIsIkZvcm1hdFN0cmluZyI6Inl5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U4IiwiRm9ybWF0IjowLCJJc1Zpc2libGUiOmZhbHNlLCJMYXN0S25vd25WaXNpYmlsaXR5U3RhdGUiOmZhbHNlfSwiSXNWaXNpYmxlIjp0cnVlLCJQYXJlbnRTdHlsZSI6bnVsbH0sIkluZGV4IjowLCJTbWFydER1cmF0aW9uQWN0aXZhdGVkIjpmYWxzZSwiRGF0ZUZvcm1hdCI6eyIkcmVmIjoiNTcifSwiV2Vla051bWJlcmluZyI6eyIkaWQiOiI1OSIsIkZvcm1hdCI6MCwiSXNWaXNpYmxlIjpmYWxzZSwiTGFzdEtub3duVmlzaWJpbGl0eVN0YXRlIjpmYWxzZX0sIklkIjoiNGY2ZTFlODgtNTM5NS00NzUzLThkMGUtNzRjOGNhYzkzYzNlIiwiSW1wb3J0SWQiOm51bGwsIlRpdGxlIjoiRGlzY292ZXJ5IiwiTm90ZSI6bnVsbCwiSHlwZXJsaW5rIjp7IiRpZCI6IjYwIiwiQWRkcmVzcyI6IiIsIlN1YkFkZHJlc3MiOiIifSwiSXNDaGFuZ2VkIjpmYWxzZSwiSXNOZXciOmZhbHNlfX0seyIkaWQiOiI2MSIsIl9hdHRhY2hlZE1pbGVzdG9uZXMiOltdLCJUYXNrRGVmaW5pdGlvbiI6eyIkaWQiOiI2MiIsIkdyb3VwTmFtZSI6bnVsbCwiU3RhcnREYXRlIjoiMjAyNy0wNy0wMVQxNzo0NjowMFoiLCJFbmREYXRlIjoiMjAzMy0wMS0wMVQxNzo0NjowMFoiLCJQZXJjZW50YWdlQ29tcGxldGUiOjAuMCwiU3R5bGUiOnsiJGlkIjoiNjMiLCJTaGFwZSI6NCwiU2hhcGVUaGlja25lc3MiOjEsIkR1cmF0aW9uRm9ybWF0Ijo0LCJJbmNsdWRlTm9uV29ya2luZ0RheXNJbkR1cmF0aW9uIjpmYWxzZSwiUGVyY2VudGFnZUNvbXBsZXRlU3R5bGUiOnsiJGlkIjoiNjQiLCJGb250U2V0dGluZ3MiOnsiJGlkIjoiNjUiLCJGb250U2l6ZSI6OSwiRm9udE5hbWUiOiJBcmlhbCIsIklzQm9sZCI6ZmFsc2UsIklzSXRhbGljIjpmYWxzZSwiSXNVbmRlcmxpbmVkIjpmYWxzZSwiUGFyZW50U3R5bGUiOm51bGx9LCJBdXRvU2l6ZSI6MCwiRm9yZWdyb3VuZCI6eyIkaWQiOiI2NiIsIkNvbG9yIjp7IiRpZCI6IjY3IiwiQSI6MjU1LCJSIjoxOTEsIkciOjE5MSwiQiI6MTkxfX0sIk1heFdpZHRoIjo5NjAuMCwiTWF4SGVpZ2h0IjoiSW5maW5pdHkiLCJTbWFydEZvcmVncm91bmRJc0FjdGl2ZSI6ZmFsc2UsIkhvcml6b250YWxBbGlnbm1lbnQiOjAsIlZlcnRpY2FsQWxpZ25tZW50IjowLCJTbWFydEZvcmVncm91bmQiOm51bGwsIkJhY2tncm91bmRGaWxsVHlwZSI6MCwiTWFyZ2luIjp7IiRpZCI6IjY4IiwiVG9wIjowLjAsIkxlZnQiOjAuMCwiUmlnaHQiOjAuMCwiQm90dG9tIjowLjB9LCJQYWRkaW5nIjp7IiRpZCI6IjY5IiwiVG9wIjowLjAsIkxlZnQiOjAuMCwiUmlnaHQiOjAuMCwiQm90dG9tIjowLjB9LCJCYWNrZ3JvdW5kIjp7IiRpZCI6IjcwIiwiQ29sb3IiOnsiJGlkIjoiNzEiLCJBIjo4OSwiUiI6MCwiRyI6MCwiQiI6MH19LCJJc1Zpc2libGUiOnRydWUsIldpZHRoIjowLjAsIkhlaWdodCI6MC4wLCJCb3JkZXJTdHlsZSI6eyIkaWQiOiI3MiIsIkxpbmVDb2xvciI6bnVsbCwiTGluZVdlaWdodCI6MC4wLCJMaW5lVHlwZSI6MCwiUGFyZW50U3R5bGUiOm51bGx9LCJQYXJlbnRTdHlsZSI6bnVsbH0sIkR1cmF0aW9uU3R5bGUiOnsiJGlkIjoiNzMiLCJGb250U2V0dGluZ3MiOnsiJGlkIjoiNzQiLCJGb250U2l6ZSI6OSwiRm9udE5hbWUiOiJDb3JiZWwiLCJJc0JvbGQiOnRydWUsIklzSXRhbGljIjpmYWxzZSwiSXNVbmRlcmxpbmVkIjpmYWxzZSwiUGFyZW50U3R5bGUiOm51bGx9LCJBdXRvU2l6ZSI6MCwiRm9yZWdyb3VuZCI6eyIkaWQiOiI3NSIsIkNvbG9yIjp7IiRpZCI6Ijc2IiwiQSI6MjU1LCJSIjo1MSwiRyI6OTEsIkIiOjExNn19LCJNYXhXaWR0aCI6OTYwLjAsIk1heEhlaWdodCI6IkluZmluaXR5IiwiU21hcnRGb3JlZ3JvdW5kSXNBY3RpdmUiOmZhbHNlLCJIb3Jpem9udGFsQWxpZ25tZW50IjowLCJWZXJ0aWNhbEFsaWdubWVudCI6MCwiU21hcnRGb3JlZ3JvdW5kIjpudWxsLCJCYWNrZ3JvdW5kRmlsbFR5cGUiOjAsIk1hcmdpbiI6eyIkaWQiOiI3NyIsIlRvcCI6MC4wLCJMZWZ0IjowLjAsIlJpZ2h0IjowLjAsIkJvdHRvbSI6MC4wfSwiUGFkZGluZyI6eyIkaWQiOiI3OCIsIlRvcCI6MC4wLCJMZWZ0IjowLjAsIlJpZ2h0IjowLjAsIkJvdHRvbSI6MC4wfSwiQmFja2dyb3VuZCI6eyIkaWQiOiI3OSIsIkNvbG9yIjp7IiRpZCI6IjgwIiwiQSI6MCwiUiI6MjU1LCJHIjoyNTUsIkIiOjI1NX19LCJJc1Zpc2libGUiOmZhbHNlLCJXaWR0aCI6MC4wLCJIZWlnaHQiOjAuMCwiQm9yZGVyU3R5bGUiOnsiJGlkIjoiODEiLCJMaW5lQ29sb3IiOm51bGwsIkxpbmVXZWlnaHQiOjAuMCwiTGluZVR5cGUiOjAsIlBhcmVudFN0eWxlIjpudWxsfSwiUGFyZW50U3R5bGUiOm51bGx9LCJIb3Jpem9udGFsQ29ubmVjdG9yU3R5bGUiOnsiJGlkIjoiODIiLCJMaW5lQ29sb3IiOnsiJGlkIjoiODMiLCIkdHlwZSI6Ik5MUkUuQ29tbW9uLkRvbS5Tb2xpZENvbG9yQnJ1c2gsIE5MUkUuQ29tbW9uIiwiQ29sb3IiOnsiJGlkIjoiODQiLCJBIjoyNTUsIlIiOjIwNCwiRyI6MjA0LCJCIjoyMDR9fSwiTGluZVdlaWdodCI6MS4wLCJMaW5lVHlwZSI6MCwiUGFyZW50U3R5bGUiOm51bGx9LCJWZXJ0aWNhbENvbm5lY3RvclN0eWxlIjp7IiRpZCI6Ijg1IiwiTGluZUNvbG9yIjp7IiRpZCI6Ijg2IiwiJHR5cGUiOiJOTFJFLkNvbW1vbi5Eb20uU29saWRDb2xvckJydXNoLCBOTFJFLkNvbW1vbiIsIkNvbG9yIjp7IiRpZCI6Ijg3IiwiQSI6MjU1LCJSIjoyMDQsIkciOjIwNCwiQiI6MjA0fX0sIkxpbmVXZWlnaHQiOjEuMCwiTGluZVR5cGUiOjAsIlBhcmVudFN0eWxlIjpudWxsfSwiTWFyZ2luIjpudWxsLCJTdGFydERhdGVQb3NpdGlvbiI6NiwiRW5kRGF0ZVBvc2l0aW9uIjo2LCJEYXRlSXNWaXNpYmxlIjpmYWxzZSwiVGl0bGVQb3NpdGlvbiI6MiwiRHVyYXRpb25Qb3NpdGlvbiI6MSwiUGVyY2VudGFnZUNvbXBsZXRlZFBvc2l0aW9uIjo2LCJTcGFjaW5nIjo1LCJJc0JlbG93VGltZWJhbmQiOnRydWUsIlBlcmNlbnRhZ2VDb21wbGV0ZVNoYXBlT3BhY2l0eSI6MzUsIlNoYXBlU3R5bGUiOnsiJGlkIjoiODgiLCJNYXJnaW4iOnsiJGlkIjoiODkiLCJUb3AiOjAuMCwiTGVmdCI6NC4wLCJSaWdodCI6NC4wLCJCb3R0b20iOjAuMH0sIlBhZGRpbmciOnsiJGlkIjoiOTAiLCJUb3AiOjAuMCwiTGVmdCI6MC4wLCJSaWdodCI6MC4wLCJCb3R0b20iOjAuMH0sIkJhY2tncm91bmQiOnsiJGlkIjoiOTEiLCJDb2xvciI6eyIkaWQiOiI5MiIsIkEiOjI1NSwiUiI6MjgsIkciOjE3MywiQiI6MjI4fX0sIklzVmlzaWJsZSI6dHJ1ZSwiV2lkdGgiOjAuMCwiSGVpZ2h0IjoxNi4wLCJCb3JkZXJTdHlsZSI6eyIkaWQiOiI5MyIsIkxpbmVDb2xvciI6eyIkaWQiOiI5NCIsIiR0eXBlIjoiTkxSRS5Db21tb24uRG9tLlNvbGlkQ29sb3JCcnVzaCwgTkxSRS5Db21tb24iLCJDb2xvciI6eyIkaWQiOiI5NSIsIkEiOjI1NSwiUiI6MjU1LCJHIjowLCJCIjowfX0sIkxpbmVXZWlnaHQiOjAuMCwiTGluZVR5cGUiOjAsIlBhcmVudFN0eWxlIjpudWxsfSwiUGFyZW50U3R5bGUiOm51bGx9LCJUaXRsZVN0eWxlIjp7IiRpZCI6Ijk2IiwiRm9udFNldHRpbmdzIjp7IiRpZCI6Ijk3IiwiRm9udFNpemUiOjEwLCJGb250TmFtZSI6IkNhbGlicmkiLCJJc0JvbGQiOmZhbHNlLCJJc0l0YWxpYyI6ZmFsc2UsIklzVW5kZXJsaW5lZCI6ZmFsc2UsIlBhcmVudFN0eWxlIjpudWxsfSwiQXV0b1NpemUiOjAsIkZvcmVncm91bmQiOnsiJGlkIjoiOTgiLCJDb2xvciI6eyIkaWQiOiI5OSIsIkEiOjI1NSwiUiI6MjU1LCJHIjoyNTUsIkIiOjI1NX19LCJNYXhXaWR0aCI6NzIwLjAsIk1heEhlaWdodCI6IkluZmluaXR5IiwiU21hcnRGb3JlZ3JvdW5kSXNBY3RpdmUiOmZhbHNlLCJIb3Jpem9udGFsQWxpZ25tZW50IjoxLCJWZXJ0aWNhbEFsaWdubWVudCI6MCwiU21hcnRGb3JlZ3JvdW5kIjpudWxsLCJCYWNrZ3JvdW5kRmlsbFR5cGUiOjAsIk1hcmdpbiI6eyIkaWQiOiIxMDAiLCJUb3AiOjAuMCwiTGVmdCI6MC4wLCJSaWdodCI6MC4wLCJCb3R0b20iOjAuMH0sIlBhZGRpbmciOnsiJGlkIjoiMTAxIiwiVG9wIjowLjAsIkxlZnQiOjAuMCwiUmlnaHQiOjAuMCwiQm90dG9tIjowLjB9LCJCYWNrZ3JvdW5kIjp7IiRpZCI6IjEwMiIsIkNvbG9yIjp7IiRpZCI6IjEwMyIsIkEiOjAsIlIiOjI1NSwiRyI6MjU1LCJCIjoyNTV9fSwiSXNWaXNpYmxlIjp0cnVlLCJXaWR0aCI6MC4wLCJIZWlnaHQiOjAuMCwiQm9yZGVyU3R5bGUiOnsiJGlkIjoiMTA0IiwiTGluZUNvbG9yIjpudWxsLCJMaW5lV2VpZ2h0IjowLjAsIkxpbmVUeXBlIjowLCJQYXJlbnRTdHlsZSI6bnVsbH0sIlBhcmVudFN0eWxlIjpudWxsfSwiRGF0ZVN0eWxlIjp7IiRpZCI6IjEwNSIsIkZvbnRTZXR0aW5ncyI6eyIkaWQiOiIxMDYiLCJGb250U2l6ZSI6OSwiRm9udE5hbWUiOiJBcmlhbCIsIklzQm9sZCI6ZmFsc2UsIklzSXRhbGljIjpmYWxzZSwiSXNVbmRlcmxpbmVkIjpmYWxzZSwiUGFyZW50U3R5bGUiOm51bGx9LCJBdXRvU2l6ZSI6MCwiRm9yZWdyb3VuZCI6eyIkaWQiOiIxMDciLCJDb2xvciI6eyIkaWQiOiIxMDgiLCJBIjoyNTUsIlIiOjE2NSwiRyI6MTY1LCJCIjoxNjV9fSwiTWF4V2lkdGgiOjk2MC4wLCJNYXhIZWlnaHQiOiJJbmZpbml0eSIsIlNtYXJ0Rm9yZWdyb3VuZElzQWN0aXZlIjpmYWxzZSwiSG9yaXpvbnRhbEFsaWdubWVudCI6MCwiVmVydGljYWxBbGlnbm1lbnQiOjAsIlNtYXJ0Rm9yZWdyb3VuZCI6bnVsbCwiQmFja2dyb3VuZEZpbGxUeXBlIjowLCJNYXJnaW4iOnsiJGlkIjoiMTA5IiwiVG9wIjowLjAsIkxlZnQiOjAuMCwiUmlnaHQiOjAuMCwiQm90dG9tIjowLjB9LCJQYWRkaW5nIjp7IiRpZCI6IjExMCIsIlRvcCI6MC4wLCJMZWZ0IjowLjAsIlJpZ2h0IjowLjAsIkJvdHRvbSI6MC4wfSwiQmFja2dyb3VuZCI6eyIkaWQiOiIxMTEiLCJDb2xvciI6eyIkcmVmIjoiNzEifX0sIklzVmlzaWJsZSI6ZmFsc2UsIldpZHRoIjowLjAsIkhlaWdodCI6MC4wLCJCb3JkZXJTdHlsZSI6eyIkaWQiOiIxMTIiLCJMaW5lQ29sb3IiOm51bGwsIkxpbmVXZWlnaHQiOjAuMCwiTGluZVR5cGUiOjAsIlBhcmVudFN0eWxlIjpudWxsfSwiUGFyZW50U3R5bGUiOm51bGx9LCJEYXRlRm9ybWF0Ijp7IiRpZCI6IjExMyIsIkZvcm1hdFN0cmluZyI6Inl5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xNCIsIkZvcm1hdCI6MCwiSXNWaXNpYmxlIjpmYWxzZSwiTGFzdEtub3duVmlzaWJpbGl0eVN0YXRlIjpmYWxzZX0sIklzVmlzaWJsZSI6dHJ1ZSwiUGFyZW50U3R5bGUiOm51bGx9LCJJbmRleCI6MSwiU21hcnREdXJhdGlvbkFjdGl2YXRlZCI6ZmFsc2UsIkRhdGVGb3JtYXQiOnsiJHJlZiI6IjExMyJ9LCJXZWVrTnVtYmVyaW5nIjp7IiRpZCI6IjExNSIsIkZvcm1hdCI6MCwiSXNWaXNpYmxlIjpmYWxzZSwiTGFzdEtub3duVmlzaWJpbGl0eVN0YXRlIjpmYWxzZX0sIklkIjoiY2Y4NzU4MDktMDBiNS00YWVkLTg3YjMtNDM2NTBkOGZlZTA4IiwiSW1wb3J0SWQiOm51bGwsIlRpdGxlIjoiUHJlLWNsaW5pY2FsIiwiTm90ZSI6bnVsbCwiSHlwZXJsaW5rIjp7IiRpZCI6IjExNiIsIkFkZHJlc3MiOiIiLCJTdWJBZGRyZXNzIjoiIn0sIklzQ2hhbmdlZCI6ZmFsc2UsIklzTmV3IjpmYWxzZX19LHsiJGlkIjoiMTE3IiwiX2F0dGFjaGVkTWlsZXN0b25lcyI6W10sIlRhc2tEZWZpbml0aW9uIjp7IiRpZCI6IjExOCIsIkdyb3VwTmFtZSI6bnVsbCwiU3RhcnREYXRlIjoiMjAzMy0wMS0wMVQwMTowMTowMFoiLCJFbmREYXRlIjoiMjA1MC0wNy0wMVQwMTowMTowMFoiLCJQZXJjZW50YWdlQ29tcGxldGUiOjAuMCwiU3R5bGUiOnsiJGlkIjoiMTE5IiwiU2hhcGUiOjQsIlNoYXBlVGhpY2tuZXNzIjoyLCJEdXJhdGlvbkZvcm1hdCI6NCwiSW5jbHVkZU5vbldvcmtpbmdEYXlzSW5EdXJhdGlvbiI6ZmFsc2UsIlBlcmNlbnRhZ2VDb21wbGV0ZVN0eWxlIjp7IiRpZCI6IjEyMCIsIkZvbnRTZXR0aW5ncyI6eyIkaWQiOiIxMjEiLCJGb250U2l6ZSI6OSwiRm9udE5hbWUiOiJBcmlhbCIsIklzQm9sZCI6ZmFsc2UsIklzSXRhbGljIjpmYWxzZSwiSXNVbmRlcmxpbmVkIjpmYWxzZSwiUGFyZW50U3R5bGUiOm51bGx9LCJBdXRvU2l6ZSI6MCwiRm9yZWdyb3VuZCI6eyIkaWQiOiIxMjIiLCJDb2xvciI6eyIkaWQiOiIxMjMiLCJBIjoyNTUsIlIiOjE5MSwiRyI6MTkxLCJCIjoxOTF9fSwiTWF4V2lkdGgiOjk2MC4wLCJNYXhIZWlnaHQiOiJJbmZpbml0eSIsIlNtYXJ0Rm9yZWdyb3VuZElzQWN0aXZlIjpmYWxzZSwiSG9yaXpvbnRhbEFsaWdubWVudCI6MCwiVmVydGljYWxBbGlnbm1lbnQiOjAsIlNtYXJ0Rm9yZWdyb3VuZCI6bnVsbCwiQmFja2dyb3VuZEZpbGxUeXBlIjowLCJNYXJnaW4iOnsiJGlkIjoiMTI0IiwiVG9wIjowLjAsIkxlZnQiOjAuMCwiUmlnaHQiOjAuMCwiQm90dG9tIjowLjB9LCJQYWRkaW5nIjp7IiRpZCI6IjEyNSIsIlRvcCI6MC4wLCJMZWZ0IjowLjAsIlJpZ2h0IjowLjAsIkJvdHRvbSI6MC4wfSwiQmFja2dyb3VuZCI6eyIkaWQiOiIxMjYiLCJDb2xvciI6eyIkaWQiOiIxMjciLCJBIjo4OSwiUiI6MCwiRyI6MCwiQiI6MH19LCJJc1Zpc2libGUiOnRydWUsIldpZHRoIjowLjAsIkhlaWdodCI6MC4wLCJCb3JkZXJTdHlsZSI6eyIkaWQiOiIxMjgiLCJMaW5lQ29sb3IiOm51bGwsIkxpbmVXZWlnaHQiOjAuMCwiTGluZVR5cGUiOjAsIlBhcmVudFN0eWxlIjpudWxsfSwiUGFyZW50U3R5bGUiOm51bGx9LCJEdXJhdGlvblN0eWxlIjp7IiRpZCI6IjEyOSIsIkZvbnRTZXR0aW5ncyI6eyIkaWQiOiIxMzAiLCJGb250U2l6ZSI6OSwiRm9udE5hbWUiOiJDb3JiZWwiLCJJc0JvbGQiOnRydWUsIklzSXRhbGljIjpmYWxzZSwiSXNVbmRlcmxpbmVkIjpmYWxzZSwiUGFyZW50U3R5bGUiOm51bGx9LCJBdXRvU2l6ZSI6MCwiRm9yZWdyb3VuZCI6eyIkaWQiOiIxMzEiLCJDb2xvciI6eyIkaWQiOiIxMzIiLCJBIjoyNTUsIlIiOjUxLCJHIjo5MSwiQiI6MTE2fX0sIk1heFdpZHRoIjo5NjAuMCwiTWF4SGVpZ2h0IjoiSW5maW5pdHkiLCJTbWFydEZvcmVncm91bmRJc0FjdGl2ZSI6ZmFsc2UsIkhvcml6b250YWxBbGlnbm1lbnQiOjAsIlZlcnRpY2FsQWxpZ25tZW50IjowLCJTbWFydEZvcmVncm91bmQiOm51bGwsIkJhY2tncm91bmRGaWxsVHlwZSI6MCwiTWFyZ2luIjp7IiRpZCI6IjEzMyIsIlRvcCI6MC4wLCJMZWZ0IjowLjAsIlJpZ2h0IjowLjAsIkJvdHRvbSI6MC4wfSwiUGFkZGluZyI6eyIkaWQiOiIxMzQiLCJUb3AiOjAuMCwiTGVmdCI6MC4wLCJSaWdodCI6MC4wLCJCb3R0b20iOjAuMH0sIkJhY2tncm91bmQiOnsiJGlkIjoiMTM1IiwiQ29sb3IiOnsiJGlkIjoiMTM2IiwiQSI6MCwiUiI6MjU1LCJHIjoyNTUsIkIiOjI1NX19LCJJc1Zpc2libGUiOmZhbHNlLCJXaWR0aCI6MC4wLCJIZWlnaHQiOjAuMCwiQm9yZGVyU3R5bGUiOnsiJGlkIjoiMTM3IiwiTGluZUNvbG9yIjpudWxsLCJMaW5lV2VpZ2h0IjowLjAsIkxpbmVUeXBlIjowLCJQYXJlbnRTdHlsZSI6bnVsbH0sIlBhcmVudFN0eWxlIjpudWxsfSwiSG9yaXpvbnRhbENvbm5lY3RvclN0eWxlIjp7IiRpZCI6IjEzOCIsIkxpbmVDb2xvciI6eyIkaWQiOiIxMzkiLCIkdHlwZSI6Ik5MUkUuQ29tbW9uLkRvbS5Tb2xpZENvbG9yQnJ1c2gsIE5MUkUuQ29tbW9uIiwiQ29sb3IiOnsiJGlkIjoiMTQwIiwiQSI6MjU1LCJSIjoyMDQsIkciOjIwNCwiQiI6MjA0fX0sIkxpbmVXZWlnaHQiOjEuMCwiTGluZVR5cGUiOjAsIlBhcmVudFN0eWxlIjpudWxsfSwiVmVydGljYWxDb25uZWN0b3JTdHlsZSI6eyIkaWQiOiIxNDEiLCJMaW5lQ29sb3IiOnsiJGlkIjoiMTQyIiwiJHR5cGUiOiJOTFJFLkNvbW1vbi5Eb20uU29saWRDb2xvckJydXNoLCBOTFJFLkNvbW1vbiIsIkNvbG9yIjp7IiRpZCI6IjE0MyIsIkEiOjI1NSwiUiI6MjA0LCJHIjoyMDQsIkIiOjIwNH19LCJMaW5lV2VpZ2h0IjoxLjAsIkxpbmVUeXBlIjowLCJQYXJlbnRTdHlsZSI6bnVsbH0sIk1hcmdpbiI6bnVsbCwiU3RhcnREYXRlUG9zaXRpb24iOjYsIkVuZERhdGVQb3NpdGlvbiI6NiwiRGF0ZUlzVmlzaWJsZSI6ZmFsc2UsIlRpdGxlUG9zaXRpb24iOjIsIkR1cmF0aW9uUG9zaXRpb24iOjEsIlBlcmNlbnRhZ2VDb21wbGV0ZWRQb3NpdGlvbiI6NiwiU3BhY2luZyI6NSwiSXNCZWxvd1RpbWViYW5kIjp0cnVlLCJQZXJjZW50YWdlQ29tcGxldGVTaGFwZU9wYWNpdHkiOjM1LCJTaGFwZVN0eWxlIjp7IiRpZCI6IjE0NCIsIk1hcmdpbiI6eyIkaWQiOiIxNDUiLCJUb3AiOjAuMCwiTGVmdCI6NC4wLCJSaWdodCI6NC4wLCJCb3R0b20iOjAuMH0sIlBhZGRpbmciOnsiJGlkIjoiMTQ2IiwiVG9wIjowLjAsIkxlZnQiOjAuMCwiUmlnaHQiOjAuMCwiQm90dG9tIjowLjB9LCJCYWNrZ3JvdW5kIjp7IiRpZCI6IjE0NyIsIkNvbG9yIjp7IiRpZCI6IjE0OCIsIkEiOjI1NSwiUiI6MjgsIkciOjE3MywiQiI6MjI4fX0sIklzVmlzaWJsZSI6dHJ1ZSwiV2lkdGgiOjAuMCwiSGVpZ2h0IjoyMi4wLCJCb3JkZXJTdHlsZSI6eyIkaWQiOiIxNDkiLCJMaW5lQ29sb3IiOnsiJGlkIjoiMTUwIiwiJHR5cGUiOiJOTFJFLkNvbW1vbi5Eb20uU29saWRDb2xvckJydXNoLCBOTFJFLkNvbW1vbiIsIkNvbG9yIjp7IiRpZCI6IjE1MSIsIkEiOjI1NSwiUiI6MjU1LCJHIjowLCJCIjowfX0sIkxpbmVXZWlnaHQiOjAuMCwiTGluZVR5cGUiOjAsIlBhcmVudFN0eWxlIjpudWxsfSwiUGFyZW50U3R5bGUiOm51bGx9LCJUaXRsZVN0eWxlIjp7IiRpZCI6IjE1MiIsIkZvbnRTZXR0aW5ncyI6eyIkaWQiOiIxNTMiLCJGb250U2l6ZSI6MTAsIkZvbnROYW1lIjoiQ2FsaWJyaSIsIklzQm9sZCI6ZmFsc2UsIklzSXRhbGljIjpmYWxzZSwiSXNVbmRlcmxpbmVkIjpmYWxzZSwiUGFyZW50U3R5bGUiOm51bGx9LCJBdXRvU2l6ZSI6MCwiRm9yZWdyb3VuZCI6eyIkaWQiOiIxNTQiLCJDb2xvciI6eyIkaWQiOiIxNTUiLCJBIjoyNTUsIlIiOjI1NSwiRyI6MjU1LCJCIjoyNTV9fSwiTWF4V2lkdGgiOjcyMC4wLCJNYXhIZWlnaHQiOiJJbmZpbml0eSIsIlNtYXJ0Rm9yZWdyb3VuZElzQWN0aXZlIjpmYWxzZSwiSG9yaXpvbnRhbEFsaWdubWVudCI6MSwiVmVydGljYWxBbGlnbm1lbnQiOjAsIlNtYXJ0Rm9yZWdyb3VuZCI6bnVsbCwiQmFja2dyb3VuZEZpbGxUeXBlIjowLCJNYXJnaW4iOnsiJGlkIjoiMTU2IiwiVG9wIjowLjAsIkxlZnQiOjAuMCwiUmlnaHQiOjAuMCwiQm90dG9tIjowLjB9LCJQYWRkaW5nIjp7IiRpZCI6IjE1NyIsIlRvcCI6MC4wLCJMZWZ0IjowLjAsIlJpZ2h0IjowLjAsIkJvdHRvbSI6MC4wfSwiQmFja2dyb3VuZCI6eyIkaWQiOiIxNTgiLCJDb2xvciI6eyIkaWQiOiIxNTkiLCJBIjowLCJSIjoyNTUsIkciOjI1NSwiQiI6MjU1fX0sIklzVmlzaWJsZSI6dHJ1ZSwiV2lkdGgiOjAuMCwiSGVpZ2h0IjowLjAsIkJvcmRlclN0eWxlIjp7IiRpZCI6IjE2MCIsIkxpbmVDb2xvciI6bnVsbCwiTGluZVdlaWdodCI6MC4wLCJMaW5lVHlwZSI6MCwiUGFyZW50U3R5bGUiOm51bGx9LCJQYXJlbnRTdHlsZSI6bnVsbH0sIkRhdGVTdHlsZSI6eyIkaWQiOiIxNjEiLCJGb250U2V0dGluZ3MiOnsiJGlkIjoiMTYyIiwiRm9udFNpemUiOjksIkZvbnROYW1lIjoiQXJpYWwiLCJJc0JvbGQiOmZhbHNlLCJJc0l0YWxpYyI6ZmFsc2UsIklzVW5kZXJsaW5lZCI6ZmFsc2UsIlBhcmVudFN0eWxlIjpudWxsfSwiQXV0b1NpemUiOjAsIkZvcmVncm91bmQiOnsiJGlkIjoiMTYzIiwiQ29sb3IiOnsiJGlkIjoiMTY0IiwiQSI6MjU1LCJSIjoxNjUsIkciOjE2NSwiQiI6MTY1fX0sIk1heFdpZHRoIjo5NjAuMCwiTWF4SGVpZ2h0IjoiSW5maW5pdHkiLCJTbWFydEZvcmVncm91bmRJc0FjdGl2ZSI6ZmFsc2UsIkhvcml6b250YWxBbGlnbm1lbnQiOjAsIlZlcnRpY2FsQWxpZ25tZW50IjowLCJTbWFydEZvcmVncm91bmQiOm51bGwsIkJhY2tncm91bmRGaWxsVHlwZSI6MCwiTWFyZ2luIjp7IiRpZCI6IjE2NSIsIlRvcCI6MC4wLCJMZWZ0IjowLjAsIlJpZ2h0IjowLjAsIkJvdHRvbSI6MC4wfSwiUGFkZGluZyI6eyIkaWQiOiIxNjYiLCJUb3AiOjAuMCwiTGVmdCI6MC4wLCJSaWdodCI6MC4wLCJCb3R0b20iOjAuMH0sIkJhY2tncm91bmQiOnsiJGlkIjoiMTY3IiwiQ29sb3IiOnsiJHJlZiI6IjEyNyJ9fSwiSXNWaXNpYmxlIjpmYWxzZSwiV2lkdGgiOjAuMCwiSGVpZ2h0IjowLjAsIkJvcmRlclN0eWxlIjp7IiRpZCI6IjE2OCIsIkxpbmVDb2xvciI6bnVsbCwiTGluZVdlaWdodCI6MC4wLCJMaW5lVHlwZSI6MCwiUGFyZW50U3R5bGUiOm51bGx9LCJQYXJlbnRTdHlsZSI6bnVsbH0sIkRhdGVGb3JtYXQiOnsiJGlkIjoiMTY5IiwiRm9ybWF0U3RyaW5nIjoieXl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cwIiwiRm9ybWF0IjowLCJJc1Zpc2libGUiOmZhbHNlLCJMYXN0S25vd25WaXNpYmlsaXR5U3RhdGUiOmZhbHNlfSwiSXNWaXNpYmxlIjp0cnVlLCJQYXJlbnRTdHlsZSI6bnVsbH0sIkluZGV4IjoyLCJTbWFydER1cmF0aW9uQWN0aXZhdGVkIjpmYWxzZSwiRGF0ZUZvcm1hdCI6eyIkcmVmIjoiMTY5In0sIldlZWtOdW1iZXJpbmciOnsiJGlkIjoiMTcxIiwiRm9ybWF0IjowLCJJc1Zpc2libGUiOmZhbHNlLCJMYXN0S25vd25WaXNpYmlsaXR5U3RhdGUiOmZhbHNlfSwiSWQiOiJmMDBiNDZmMi1mZTZjLTQ4ZTYtYmZmMS1lNTMyMjgwZWYyOTkiLCJJbXBvcnRJZCI6bnVsbCwiVGl0bGUiOiJDbGluaWNhbCBUcmlhbHMiLCJOb3RlIjpudWxsLCJIeXBlcmxpbmsiOnsiJGlkIjoiMTcyIiwiQWRkcmVzcyI6IiIsIlN1YkFkZHJlc3MiOiIifSwiSXNDaGFuZ2VkIjpmYWxzZSwiSXNOZXciOmZhbHNlfX0seyIkaWQiOiIxNzMiLCJfYXR0YWNoZWRNaWxlc3RvbmVzIjpbXSwiVGFza0RlZmluaXRpb24iOnsiJGlkIjoiMTc0IiwiR3JvdXBOYW1lIjpudWxsLCJTdGFydERhdGUiOiIyMDUwLTA3LTAxVDA4OjI4OjAwWiIsIkVuZERhdGUiOiIyMDY2LTAxLTAxVDA4OjI4OjAwWiIsIlBlcmNlbnRhZ2VDb21wbGV0ZSI6MC4wLCJTdHlsZSI6eyIkaWQiOiIxNzUiLCJTaGFwZSI6NCwiU2hhcGVUaGlja25lc3MiOjEsIkR1cmF0aW9uRm9ybWF0Ijo0LCJJbmNsdWRlTm9uV29ya2luZ0RheXNJbkR1cmF0aW9uIjpmYWxzZSwiUGVyY2VudGFnZUNvbXBsZXRlU3R5bGUiOnsiJGlkIjoiMTc2IiwiRm9udFNldHRpbmdzIjp7IiRpZCI6IjE3NyIsIkZvbnRTaXplIjo5LCJGb250TmFtZSI6IkFyaWFsIiwiSXNCb2xkIjpmYWxzZSwiSXNJdGFsaWMiOmZhbHNlLCJJc1VuZGVybGluZWQiOmZhbHNlLCJQYXJlbnRTdHlsZSI6bnVsbH0sIkF1dG9TaXplIjowLCJGb3JlZ3JvdW5kIjp7IiRpZCI6IjE3OCIsIkNvbG9yIjp7IiRpZCI6IjE3OSIsIkEiOjI1NSwiUiI6MTkxLCJHIjoxOTEsIkIiOjE5MX19LCJNYXhXaWR0aCI6OTYwLjAsIk1heEhlaWdodCI6IkluZmluaXR5IiwiU21hcnRGb3JlZ3JvdW5kSXNBY3RpdmUiOmZhbHNlLCJIb3Jpem9udGFsQWxpZ25tZW50IjowLCJWZXJ0aWNhbEFsaWdubWVudCI6MCwiU21hcnRGb3JlZ3JvdW5kIjpudWxsLCJCYWNrZ3JvdW5kRmlsbFR5cGUiOjAsIk1hcmdpbiI6eyIkaWQiOiIxODAiLCJUb3AiOjAuMCwiTGVmdCI6MC4wLCJSaWdodCI6MC4wLCJCb3R0b20iOjAuMH0sIlBhZGRpbmciOnsiJGlkIjoiMTgxIiwiVG9wIjowLjAsIkxlZnQiOjAuMCwiUmlnaHQiOjAuMCwiQm90dG9tIjowLjB9LCJCYWNrZ3JvdW5kIjp7IiRpZCI6IjE4MiIsIkNvbG9yIjp7IiRpZCI6IjE4MyIsIkEiOjg5LCJSIjowLCJHIjowLCJCIjowfX0sIklzVmlzaWJsZSI6dHJ1ZSwiV2lkdGgiOjAuMCwiSGVpZ2h0IjowLjAsIkJvcmRlclN0eWxlIjp7IiRpZCI6IjE4NCIsIkxpbmVDb2xvciI6bnVsbCwiTGluZVdlaWdodCI6MC4wLCJMaW5lVHlwZSI6MCwiUGFyZW50U3R5bGUiOm51bGx9LCJQYXJlbnRTdHlsZSI6bnVsbH0sIkR1cmF0aW9uU3R5bGUiOnsiJGlkIjoiMTg1IiwiRm9udFNldHRpbmdzIjp7IiRpZCI6IjE4NiIsIkZvbnRTaXplIjo5LCJGb250TmFtZSI6IkNvcmJlbCIsIklzQm9sZCI6dHJ1ZSwiSXNJdGFsaWMiOmZhbHNlLCJJc1VuZGVybGluZWQiOmZhbHNlLCJQYXJlbnRTdHlsZSI6bnVsbH0sIkF1dG9TaXplIjowLCJGb3JlZ3JvdW5kIjp7IiRpZCI6IjE4NyIsIkNvbG9yIjp7IiRpZCI6IjE4OCIsIkEiOjI1NSwiUiI6NTEsIkciOjkxLCJCIjoxMTZ9fSwiTWF4V2lkdGgiOjk2MC4wLCJNYXhIZWlnaHQiOiJJbmZpbml0eSIsIlNtYXJ0Rm9yZWdyb3VuZElzQWN0aXZlIjpmYWxzZSwiSG9yaXpvbnRhbEFsaWdubWVudCI6MCwiVmVydGljYWxBbGlnbm1lbnQiOjAsIlNtYXJ0Rm9yZWdyb3VuZCI6bnVsbCwiQmFja2dyb3VuZEZpbGxUeXBlIjowLCJNYXJnaW4iOnsiJGlkIjoiMTg5IiwiVG9wIjowLjAsIkxlZnQiOjAuMCwiUmlnaHQiOjAuMCwiQm90dG9tIjowLjB9LCJQYWRkaW5nIjp7IiRpZCI6IjE5MCIsIlRvcCI6MC4wLCJMZWZ0IjowLjAsIlJpZ2h0IjowLjAsIkJvdHRvbSI6MC4wfSwiQmFja2dyb3VuZCI6eyIkaWQiOiIxOTEiLCJDb2xvciI6eyIkaWQiOiIxOTIiLCJBIjowLCJSIjoyNTUsIkciOjI1NSwiQiI6MjU1fX0sIklzVmlzaWJsZSI6ZmFsc2UsIldpZHRoIjowLjAsIkhlaWdodCI6MC4wLCJCb3JkZXJTdHlsZSI6eyIkaWQiOiIxOTMiLCJMaW5lQ29sb3IiOm51bGwsIkxpbmVXZWlnaHQiOjAuMCwiTGluZVR5cGUiOjAsIlBhcmVudFN0eWxlIjpudWxsfSwiUGFyZW50U3R5bGUiOm51bGx9LCJIb3Jpem9udGFsQ29ubmVjdG9yU3R5bGUiOnsiJGlkIjoiMTk0IiwiTGluZUNvbG9yIjp7IiRpZCI6IjE5NSIsIiR0eXBlIjoiTkxSRS5Db21tb24uRG9tLlNvbGlkQ29sb3JCcnVzaCwgTkxSRS5Db21tb24iLCJDb2xvciI6eyIkaWQiOiIxOTYiLCJBIjoyNTUsIlIiOjIwNCwiRyI6MjA0LCJCIjoyMDR9fSwiTGluZVdlaWdodCI6MS4wLCJMaW5lVHlwZSI6MCwiUGFyZW50U3R5bGUiOm51bGx9LCJWZXJ0aWNhbENvbm5lY3RvclN0eWxlIjp7IiRpZCI6IjE5NyIsIkxpbmVDb2xvciI6eyIkaWQiOiIxOTgiLCIkdHlwZSI6Ik5MUkUuQ29tbW9uLkRvbS5Tb2xpZENvbG9yQnJ1c2gsIE5MUkUuQ29tbW9uIiwiQ29sb3IiOnsiJGlkIjoiMTk5IiwiQSI6MjU1LCJSIjoyMDQsIkciOjIwNCwiQiI6MjA0fX0sIkxpbmVXZWlnaHQiOjEuMCwiTGluZVR5cGUiOjAsIlBhcmVudFN0eWxlIjpudWxsfSwiTWFyZ2luIjpudWxsLCJTdGFydERhdGVQb3NpdGlvbiI6NiwiRW5kRGF0ZVBvc2l0aW9uIjo2LCJEYXRlSXNWaXNpYmxlIjpmYWxzZSwiVGl0bGVQb3NpdGlvbiI6MiwiRHVyYXRpb25Qb3NpdGlvbiI6MSwiUGVyY2VudGFnZUNvbXBsZXRlZFBvc2l0aW9uIjo2LCJTcGFjaW5nIjo1LCJJc0JlbG93VGltZWJhbmQiOnRydWUsIlBlcmNlbnRhZ2VDb21wbGV0ZVNoYXBlT3BhY2l0eSI6MzUsIlNoYXBlU3R5bGUiOnsiJGlkIjoiMjAwIiwiTWFyZ2luIjp7IiRpZCI6IjIwMSIsIlRvcCI6MC4wLCJMZWZ0Ijo0LjAsIlJpZ2h0Ijo0LjAsIkJvdHRvbSI6MC4wfSwiUGFkZGluZyI6eyIkaWQiOiIyMDIiLCJUb3AiOjAuMCwiTGVmdCI6MC4wLCJSaWdodCI6MC4wLCJCb3R0b20iOjAuMH0sIkJhY2tncm91bmQiOnsiJGlkIjoiMjAzIiwiQ29sb3IiOnsiJGlkIjoiMjA0IiwiQSI6MjU1LCJSIjoyOCwiRyI6MTczLCJCIjoyMjh9fSwiSXNWaXNpYmxlIjp0cnVlLCJXaWR0aCI6MC4wLCJIZWlnaHQiOjE2LjAsIkJvcmRlclN0eWxlIjp7IiRpZCI6IjIwNSIsIkxpbmVDb2xvciI6eyIkaWQiOiIyMDYiLCIkdHlwZSI6Ik5MUkUuQ29tbW9uLkRvbS5Tb2xpZENvbG9yQnJ1c2gsIE5MUkUuQ29tbW9uIiwiQ29sb3IiOnsiJGlkIjoiMjA3IiwiQSI6MjU1LCJSIjoyNTUsIkciOjAsIkIiOjB9fSwiTGluZVdlaWdodCI6MC4wLCJMaW5lVHlwZSI6MCwiUGFyZW50U3R5bGUiOm51bGx9LCJQYXJlbnRTdHlsZSI6bnVsbH0sIlRpdGxlU3R5bGUiOnsiJGlkIjoiMjA4IiwiRm9udFNldHRpbmdzIjp7IiRpZCI6IjIwOSIsIkZvbnRTaXplIjoxMCwiRm9udE5hbWUiOiJDYWxpYnJpIiwiSXNCb2xkIjpmYWxzZSwiSXNJdGFsaWMiOmZhbHNlLCJJc1VuZGVybGluZWQiOmZhbHNlLCJQYXJlbnRTdHlsZSI6bnVsbH0sIkF1dG9TaXplIjowLCJGb3JlZ3JvdW5kIjp7IiRpZCI6IjIxMCIsIkNvbG9yIjp7IiRpZCI6IjIxMSIsIkEiOjI1NSwiUiI6MjU1LCJHIjoyNTUsIkIiOjI1NX19LCJNYXhXaWR0aCI6NzIwLjAsIk1heEhlaWdodCI6IkluZmluaXR5IiwiU21hcnRGb3JlZ3JvdW5kSXNBY3RpdmUiOmZhbHNlLCJIb3Jpem9udGFsQWxpZ25tZW50IjoxLCJWZXJ0aWNhbEFsaWdubWVudCI6MCwiU21hcnRGb3JlZ3JvdW5kIjpudWxsLCJCYWNrZ3JvdW5kRmlsbFR5cGUiOjAsIk1hcmdpbiI6eyIkaWQiOiIyMTIiLCJUb3AiOjAuMCwiTGVmdCI6MC4wLCJSaWdodCI6MC4wLCJCb3R0b20iOjAuMH0sIlBhZGRpbmciOnsiJGlkIjoiMjEzIiwiVG9wIjowLjAsIkxlZnQiOjAuMCwiUmlnaHQiOjAuMCwiQm90dG9tIjowLjB9LCJCYWNrZ3JvdW5kIjp7IiRpZCI6IjIxNCIsIkNvbG9yIjp7IiRpZCI6IjIxNSIsIkEiOjAsIlIiOjI1NSwiRyI6MjU1LCJCIjoyNTV9fSwiSXNWaXNpYmxlIjp0cnVlLCJXaWR0aCI6MC4wLCJIZWlnaHQiOjAuMCwiQm9yZGVyU3R5bGUiOnsiJGlkIjoiMjE2IiwiTGluZUNvbG9yIjpudWxsLCJMaW5lV2VpZ2h0IjowLjAsIkxpbmVUeXBlIjowLCJQYXJlbnRTdHlsZSI6bnVsbH0sIlBhcmVudFN0eWxlIjpudWxsfSwiRGF0ZVN0eWxlIjp7IiRpZCI6IjIxNyIsIkZvbnRTZXR0aW5ncyI6eyIkaWQiOiIyMTgiLCJGb250U2l6ZSI6OSwiRm9udE5hbWUiOiJBcmlhbCIsIklzQm9sZCI6ZmFsc2UsIklzSXRhbGljIjpmYWxzZSwiSXNVbmRlcmxpbmVkIjpmYWxzZSwiUGFyZW50U3R5bGUiOm51bGx9LCJBdXRvU2l6ZSI6MCwiRm9yZWdyb3VuZCI6eyIkaWQiOiIyMTkiLCJDb2xvciI6eyIkaWQiOiIyMjAiLCJBIjoyNTUsIlIiOjE2NSwiRyI6MTY1LCJCIjoxNjV9fSwiTWF4V2lkdGgiOjk2MC4wLCJNYXhIZWlnaHQiOiJJbmZpbml0eSIsIlNtYXJ0Rm9yZWdyb3VuZElzQWN0aXZlIjpmYWxzZSwiSG9yaXpvbnRhbEFsaWdubWVudCI6MCwiVmVydGljYWxBbGlnbm1lbnQiOjAsIlNtYXJ0Rm9yZWdyb3VuZCI6bnVsbCwiQmFja2dyb3VuZEZpbGxUeXBlIjowLCJNYXJnaW4iOnsiJGlkIjoiMjIxIiwiVG9wIjowLjAsIkxlZnQiOjAuMCwiUmlnaHQiOjAuMCwiQm90dG9tIjowLjB9LCJQYWRkaW5nIjp7IiRpZCI6IjIyMiIsIlRvcCI6MC4wLCJMZWZ0IjowLjAsIlJpZ2h0IjowLjAsIkJvdHRvbSI6MC4wfSwiQmFja2dyb3VuZCI6eyIkaWQiOiIyMjMiLCJDb2xvciI6eyIkcmVmIjoiMTgzIn19LCJJc1Zpc2libGUiOmZhbHNlLCJXaWR0aCI6MC4wLCJIZWlnaHQiOjAuMCwiQm9yZGVyU3R5bGUiOnsiJGlkIjoiMjI0IiwiTGluZUNvbG9yIjpudWxsLCJMaW5lV2VpZ2h0IjowLjAsIkxpbmVUeXBlIjowLCJQYXJlbnRTdHlsZSI6bnVsbH0sIlBhcmVudFN0eWxlIjpudWxsfSwiRGF0ZUZvcm1hdCI6eyIkaWQiOiIyMjUiLCJGb3JtYXRTdHJpbmciOiJ5eX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MjYiLCJGb3JtYXQiOjAsIklzVmlzaWJsZSI6ZmFsc2UsIkxhc3RLbm93blZpc2liaWxpdHlTdGF0ZSI6ZmFsc2V9LCJJc1Zpc2libGUiOnRydWUsIlBhcmVudFN0eWxlIjpudWxsfSwiSW5kZXgiOjMsIlNtYXJ0RHVyYXRpb25BY3RpdmF0ZWQiOmZhbHNlLCJEYXRlRm9ybWF0Ijp7IiRyZWYiOiIyMjUifSwiV2Vla051bWJlcmluZyI6eyIkaWQiOiIyMjciLCJGb3JtYXQiOjAsIklzVmlzaWJsZSI6ZmFsc2UsIkxhc3RLbm93blZpc2liaWxpdHlTdGF0ZSI6ZmFsc2V9LCJJZCI6IjZmYTkwNmM4LTllOTYtNGViZi1hZGZkLWM5OGM3MjM2ZWQwZiIsIkltcG9ydElkIjpudWxsLCJUaXRsZSI6IkxpY2Vuc2luZyBBcHByb3ZhbCIsIk5vdGUiOm51bGwsIkh5cGVybGluayI6eyIkaWQiOiIyMjgiLCJBZGRyZXNzIjoiIiwiU3ViQWRkcmVzcyI6IiJ9LCJJc0NoYW5nZWQiOmZhbHNlLCJJc05ldyI6ZmFsc2V9fSx7IiRpZCI6IjIyOSIsIl9hdHRhY2hlZE1pbGVzdG9uZXMiOltdLCJUYXNrRGVmaW5pdGlvbiI6eyIkaWQiOiIyMzAiLCJHcm91cE5hbWUiOm51bGwsIlN0YXJ0RGF0ZSI6IjIwNjYtMDEtMTVUMTk6MDk6MDBaIiwiRW5kRGF0ZSI6IjIwNjktMDQtMjJUMDA6NTY6MDAiLCJQZXJjZW50YWdlQ29tcGxldGUiOjAuMCwiU3R5bGUiOnsiJGlkIjoiMjMxIiwiU2hhcGUiOjQsIlNoYXBlVGhpY2tuZXNzIjozLCJEdXJhdGlvbkZvcm1hdCI6NCwiSW5jbHVkZU5vbldvcmtpbmdEYXlzSW5EdXJhdGlvbiI6ZmFsc2UsIlBlcmNlbnRhZ2VDb21wbGV0ZVN0eWxlIjp7IiRpZCI6IjIzMiIsIkZvbnRTZXR0aW5ncyI6eyIkaWQiOiIyMzMiLCJGb250U2l6ZSI6OSwiRm9udE5hbWUiOiJBcmlhbCIsIklzQm9sZCI6ZmFsc2UsIklzSXRhbGljIjpmYWxzZSwiSXNVbmRlcmxpbmVkIjpmYWxzZSwiUGFyZW50U3R5bGUiOm51bGx9LCJBdXRvU2l6ZSI6MCwiRm9yZWdyb3VuZCI6eyIkaWQiOiIyMzQiLCJDb2xvciI6eyIkaWQiOiIyMzUiLCJBIjoyNTUsIlIiOjE5MSwiRyI6MTkxLCJCIjoxOTF9fSwiTWF4V2lkdGgiOjk2MC4wLCJNYXhIZWlnaHQiOiJJbmZpbml0eSIsIlNtYXJ0Rm9yZWdyb3VuZElzQWN0aXZlIjpmYWxzZSwiSG9yaXpvbnRhbEFsaWdubWVudCI6MCwiVmVydGljYWxBbGlnbm1lbnQiOjAsIlNtYXJ0Rm9yZWdyb3VuZCI6bnVsbCwiQmFja2dyb3VuZEZpbGxUeXBlIjowLCJNYXJnaW4iOnsiJGlkIjoiMjM2IiwiVG9wIjowLjAsIkxlZnQiOjAuMCwiUmlnaHQiOjAuMCwiQm90dG9tIjowLjB9LCJQYWRkaW5nIjp7IiRpZCI6IjIzNyIsIlRvcCI6MC4wLCJMZWZ0IjowLjAsIlJpZ2h0IjowLjAsIkJvdHRvbSI6MC4wfSwiQmFja2dyb3VuZCI6eyIkaWQiOiIyMzgiLCJDb2xvciI6eyIkaWQiOiIyMzkiLCJBIjo4OSwiUiI6MCwiRyI6MCwiQiI6MH19LCJJc1Zpc2libGUiOnRydWUsIldpZHRoIjowLjAsIkhlaWdodCI6MC4wLCJCb3JkZXJTdHlsZSI6eyIkaWQiOiIyNDAiLCJMaW5lQ29sb3IiOm51bGwsIkxpbmVXZWlnaHQiOjAuMCwiTGluZVR5cGUiOjAsIlBhcmVudFN0eWxlIjpudWxsfSwiUGFyZW50U3R5bGUiOm51bGx9LCJEdXJhdGlvblN0eWxlIjp7IiRpZCI6IjI0MSIsIkZvbnRTZXR0aW5ncyI6eyIkaWQiOiIyNDIiLCJGb250U2l6ZSI6OSwiRm9udE5hbWUiOiJDb3JiZWwiLCJJc0JvbGQiOnRydWUsIklzSXRhbGljIjpmYWxzZSwiSXNVbmRlcmxpbmVkIjpmYWxzZSwiUGFyZW50U3R5bGUiOm51bGx9LCJBdXRvU2l6ZSI6MCwiRm9yZWdyb3VuZCI6eyIkaWQiOiIyNDMiLCJDb2xvciI6eyIkaWQiOiIyNDQiLCJBIjoyNTUsIlIiOjUxLCJHIjo5MSwiQiI6MTE2fX0sIk1heFdpZHRoIjo5NjAuMCwiTWF4SGVpZ2h0IjoiSW5maW5pdHkiLCJTbWFydEZvcmVncm91bmRJc0FjdGl2ZSI6ZmFsc2UsIkhvcml6b250YWxBbGlnbm1lbnQiOjAsIlZlcnRpY2FsQWxpZ25tZW50IjowLCJTbWFydEZvcmVncm91bmQiOm51bGwsIkJhY2tncm91bmRGaWxsVHlwZSI6MCwiTWFyZ2luIjp7IiRpZCI6IjI0NSIsIlRvcCI6MC4wLCJMZWZ0IjowLjAsIlJpZ2h0IjowLjAsIkJvdHRvbSI6MC4wfSwiUGFkZGluZyI6eyIkaWQiOiIyNDYiLCJUb3AiOjAuMCwiTGVmdCI6MC4wLCJSaWdodCI6MC4wLCJCb3R0b20iOjAuMH0sIkJhY2tncm91bmQiOnsiJGlkIjoiMjQ3IiwiQ29sb3IiOnsiJGlkIjoiMjQ4IiwiQSI6MCwiUiI6MjU1LCJHIjoyNTUsIkIiOjI1NX19LCJJc1Zpc2libGUiOmZhbHNlLCJXaWR0aCI6MC4wLCJIZWlnaHQiOjAuMCwiQm9yZGVyU3R5bGUiOnsiJGlkIjoiMjQ5IiwiTGluZUNvbG9yIjpudWxsLCJMaW5lV2VpZ2h0IjowLjAsIkxpbmVUeXBlIjowLCJQYXJlbnRTdHlsZSI6bnVsbH0sIlBhcmVudFN0eWxlIjpudWxsfSwiSG9yaXpvbnRhbENvbm5lY3RvclN0eWxlIjp7IiRpZCI6IjI1MCIsIkxpbmVDb2xvciI6eyIkaWQiOiIyNTEiLCIkdHlwZSI6Ik5MUkUuQ29tbW9uLkRvbS5Tb2xpZENvbG9yQnJ1c2gsIE5MUkUuQ29tbW9uIiwiQ29sb3IiOnsiJGlkIjoiMjUyIiwiQSI6MjU1LCJSIjoyMDQsIkciOjIwNCwiQiI6MjA0fX0sIkxpbmVXZWlnaHQiOjEuMCwiTGluZVR5cGUiOjAsIlBhcmVudFN0eWxlIjpudWxsfSwiVmVydGljYWxDb25uZWN0b3JTdHlsZSI6eyIkaWQiOiIyNTMiLCJMaW5lQ29sb3IiOnsiJGlkIjoiMjU0IiwiJHR5cGUiOiJOTFJFLkNvbW1vbi5Eb20uU29saWRDb2xvckJydXNoLCBOTFJFLkNvbW1vbiIsIkNvbG9yIjp7IiRpZCI6IjI1NSIsIkEiOjI1NSwiUiI6MjA0LCJHIjoyMDQsIkIiOjIwNH19LCJMaW5lV2VpZ2h0IjoxLjAsIkxpbmVUeXBlIjowLCJQYXJlbnRTdHlsZSI6bnVsbH0sIk1hcmdpbiI6bnVsbCwiU3RhcnREYXRlUG9zaXRpb24iOjYsIkVuZERhdGVQb3NpdGlvbiI6NiwiRGF0ZUlzVmlzaWJsZSI6ZmFsc2UsIlRpdGxlUG9zaXRpb24iOjAsIkR1cmF0aW9uUG9zaXRpb24iOjEsIlBlcmNlbnRhZ2VDb21wbGV0ZWRQb3NpdGlvbiI6NiwiU3BhY2luZyI6NSwiSXNCZWxvd1RpbWViYW5kIjp0cnVlLCJQZXJjZW50YWdlQ29tcGxldGVTaGFwZU9wYWNpdHkiOjM1LCJTaGFwZVN0eWxlIjp7IiRpZCI6IjI1NiIsIk1hcmdpbiI6eyIkaWQiOiIyNTciLCJUb3AiOjAuMCwiTGVmdCI6NC4wLCJSaWdodCI6NC4wLCJCb3R0b20iOjAuMH0sIlBhZGRpbmciOnsiJGlkIjoiMjU4IiwiVG9wIjowLjAsIkxlZnQiOjAuMCwiUmlnaHQiOjAuMCwiQm90dG9tIjowLjB9LCJCYWNrZ3JvdW5kIjp7IiRpZCI6IjI1OSIsIkNvbG9yIjp7IiRpZCI6IjI2MCIsIkEiOjI1NSwiUiI6MjgsIkciOjE3MywiQiI6MjI4fX0sIklzVmlzaWJsZSI6dHJ1ZSwiV2lkdGgiOjAuMCwiSGVpZ2h0IjoyMi4wLCJCb3JkZXJTdHlsZSI6eyIkaWQiOiIyNjEiLCJMaW5lQ29sb3IiOnsiJGlkIjoiMjYyIiwiJHR5cGUiOiJOTFJFLkNvbW1vbi5Eb20uU29saWRDb2xvckJydXNoLCBOTFJFLkNvbW1vbiIsIkNvbG9yIjp7IiRpZCI6IjI2MyIsIkEiOjI1NSwiUiI6MjU1LCJHIjowLCJCIjowfX0sIkxpbmVXZWlnaHQiOjAuMCwiTGluZVR5cGUiOjAsIlBhcmVudFN0eWxlIjpudWxsfSwiUGFyZW50U3R5bGUiOm51bGx9LCJUaXRsZVN0eWxlIjp7IiRpZCI6IjI2NCIsIkZvbnRTZXR0aW5ncyI6eyIkaWQiOiIyNjUiLCJGb250U2l6ZSI6MTAsIkZvbnROYW1lIjoiQ2FsaWJyaSIsIklzQm9sZCI6ZmFsc2UsIklzSXRhbGljIjpmYWxzZSwiSXNVbmRlcmxpbmVkIjpmYWxzZSwiUGFyZW50U3R5bGUiOm51bGx9LCJBdXRvU2l6ZSI6MCwiRm9yZWdyb3VuZCI6eyIkaWQiOiIyNjYiLCJDb2xvciI6eyIkaWQiOiIyNjciLCJBIjoyNTUsIlIiOjUxLCJHIjo5MSwiQiI6MTE2fX0sIk1heFdpZHRoIjo5NjAuMCwiTWF4SGVpZ2h0IjoiSW5maW5pdHkiLCJTbWFydEZvcmVncm91bmRJc0FjdGl2ZSI6ZmFsc2UsIkhvcml6b250YWxBbGlnbm1lbnQiOjAsIlZlcnRpY2FsQWxpZ25tZW50IjowLCJTbWFydEZvcmVncm91bmQiOm51bGwsIkJhY2tncm91bmRGaWxsVHlwZSI6MCwiTWFyZ2luIjp7IiRpZCI6IjI2OCIsIlRvcCI6MC4wLCJMZWZ0IjowLjAsIlJpZ2h0IjowLjAsIkJvdHRvbSI6MC4wfSwiUGFkZGluZyI6eyIkaWQiOiIyNjkiLCJUb3AiOjAuMCwiTGVmdCI6MC4wLCJSaWdodCI6MC4wLCJCb3R0b20iOjAuMH0sIkJhY2tncm91bmQiOnsiJGlkIjoiMjcwIiwiQ29sb3IiOnsiJGlkIjoiMjcxIiwiQSI6MCwiUiI6MjU1LCJHIjoyNTUsIkIiOjI1NX19LCJJc1Zpc2libGUiOnRydWUsIldpZHRoIjowLjAsIkhlaWdodCI6MC4wLCJCb3JkZXJTdHlsZSI6eyIkaWQiOiIyNzIiLCJMaW5lQ29sb3IiOm51bGwsIkxpbmVXZWlnaHQiOjAuMCwiTGluZVR5cGUiOjAsIlBhcmVudFN0eWxlIjpudWxsfSwiUGFyZW50U3R5bGUiOm51bGx9LCJEYXRlU3R5bGUiOnsiJGlkIjoiMjczIiwiRm9udFNldHRpbmdzIjp7IiRpZCI6IjI3NCIsIkZvbnRTaXplIjo5LCJGb250TmFtZSI6IkFyaWFsIiwiSXNCb2xkIjpmYWxzZSwiSXNJdGFsaWMiOmZhbHNlLCJJc1VuZGVybGluZWQiOmZhbHNlLCJQYXJlbnRTdHlsZSI6bnVsbH0sIkF1dG9TaXplIjowLCJGb3JlZ3JvdW5kIjp7IiRpZCI6IjI3NSIsIkNvbG9yIjp7IiRpZCI6IjI3NiIsIkEiOjI1NSwiUiI6MTY1LCJHIjoxNjUsIkIiOjE2NX19LCJNYXhXaWR0aCI6OTYwLjAsIk1heEhlaWdodCI6IkluZmluaXR5IiwiU21hcnRGb3JlZ3JvdW5kSXNBY3RpdmUiOmZhbHNlLCJIb3Jpem9udGFsQWxpZ25tZW50IjowLCJWZXJ0aWNhbEFsaWdubWVudCI6MCwiU21hcnRGb3JlZ3JvdW5kIjpudWxsLCJCYWNrZ3JvdW5kRmlsbFR5cGUiOjAsIk1hcmdpbiI6eyIkaWQiOiIyNzciLCJUb3AiOjAuMCwiTGVmdCI6MC4wLCJSaWdodCI6MC4wLCJCb3R0b20iOjAuMH0sIlBhZGRpbmciOnsiJGlkIjoiMjc4IiwiVG9wIjowLjAsIkxlZnQiOjAuMCwiUmlnaHQiOjAuMCwiQm90dG9tIjowLjB9LCJCYWNrZ3JvdW5kIjp7IiRpZCI6IjI3OSIsIkNvbG9yIjp7IiRyZWYiOiIyMzkifX0sIklzVmlzaWJsZSI6dHJ1ZSwiV2lkdGgiOjAuMCwiSGVpZ2h0IjowLjAsIkJvcmRlclN0eWxlIjp7IiRpZCI6IjI4MCIsIkxpbmVDb2xvciI6bnVsbCwiTGluZVdlaWdodCI6MC4wLCJMaW5lVHlwZSI6MCwiUGFyZW50U3R5bGUiOm51bGx9LCJQYXJlbnRTdHlsZSI6bnVsbH0sIkRhdGVGb3JtYXQiOnsiJGlkIjoiMjgxIiwiRm9ybWF0U3RyaW5nIjoiTU1NIHl5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4MiIsIkZvcm1hdCI6MCwiSXNWaXNpYmxlIjpmYWxzZSwiTGFzdEtub3duVmlzaWJpbGl0eVN0YXRlIjpmYWxzZX0sIklzVmlzaWJsZSI6dHJ1ZSwiUGFyZW50U3R5bGUiOm51bGx9LCJJbmRleCI6NCwiU21hcnREdXJhdGlvbkFjdGl2YXRlZCI6ZmFsc2UsIkRhdGVGb3JtYXQiOnsiJHJlZiI6IjI4MSJ9LCJXZWVrTnVtYmVyaW5nIjp7IiRpZCI6IjI4MyIsIkZvcm1hdCI6MCwiSXNWaXNpYmxlIjpmYWxzZSwiTGFzdEtub3duVmlzaWJpbGl0eVN0YXRlIjpmYWxzZX0sIklkIjoiYjZmNzBhZjUtMDllMC00MGE5LThjOGUtZTkyY2YwMDRkNjkwIiwiSW1wb3J0SWQiOm51bGwsIlRpdGxlIjoiQXZhaWxhYmlsaXR5ICIsIk5vdGUiOm51bGwsIkh5cGVybGluayI6eyIkaWQiOiIyODQiLCJBZGRyZXNzIjoiIiwiU3ViQWRkcmVzcyI6IiJ9LCJJc0NoYW5nZWQiOmZhbHNlLCJJc05ldyI6ZmFsc2V9fV0sIl9taWxlc3RvbmVzIjpbXSwiSWQiOiJjZWU5ZGIzYy1kMzg5LTRhMjAtOWFjYS0wMmNiODYwNDg5MzciLCJJc1NpbmdsZUl0ZW1Sb3ciOmZhbHNlfV0sIkluZGV4IjowLCJJZCI6ImNiYTQ0YmMyLWZlOTYtNDgxOS1iYTk4LTIzYzRlODE4MGNhOCIsIkhlYWRlclRleHQiOm51bGwsIklzRGVmYXVsdCI6dHJ1ZSwiU3R5bGUiOnsiJGlkIjoiMjg1IiwiSGVhZGVyU3R5bGUiOnsiJGlkIjoiMjg2IiwiVGV4dFN0eWxlIjp7IiRpZCI6IjI4NyIsIkZvbnRTZXR0aW5ncyI6eyIkaWQiOiIyODgiLCJGb250U2l6ZSI6MTEsIkZvbnROYW1lIjoiQ2FsaWJyaSIsIklzQm9sZCI6ZmFsc2UsIklzSXRhbGljIjpmYWxzZSwiSXNVbmRlcmxpbmVkIjpmYWxzZSwiUGFyZW50U3R5bGUiOm51bGx9LCJBdXRvU2l6ZSI6MiwiRm9yZWdyb3VuZCI6eyIkaWQiOiIyODkiLCJDb2xvciI6eyIkaWQiOiIyOTAiLCJBIjoyNTUsIlIiOjAsIkciOjAsIkIiOjB9fSwiTWF4V2lkdGgiOjAuMCwiTWF4SGVpZ2h0IjoiSW5maW5pdHkiLCJTbWFydEZvcmVncm91bmRJc0FjdGl2ZSI6ZmFsc2UsIkhvcml6b250YWxBbGlnbm1lbnQiOjAsIlZlcnRpY2FsQWxpZ25tZW50IjowLCJTbWFydEZvcmVncm91bmQiOm51bGwsIkJhY2tncm91bmRGaWxsVHlwZSI6MCwiTWFyZ2luIjp7IiRpZCI6IjI5MSIsIlRvcCI6MC4wLCJMZWZ0IjowLjAsIlJpZ2h0IjowLjAsIkJvdHRvbSI6MC4wfSwiUGFkZGluZyI6eyIkaWQiOiIyOTIiLCJUb3AiOjAuMCwiTGVmdCI6MC4wLCJSaWdodCI6MC4wLCJCb3R0b20iOjAuMH0sIkJhY2tncm91bmQiOm51bGwsIklzVmlzaWJsZSI6dHJ1ZSwiV2lkdGgiOjAuMCwiSGVpZ2h0IjowLjAsIkJvcmRlclN0eWxlIjpudWxsLCJQYXJlbnRTdHlsZSI6bnVsbH0sIlJlY3RhbmdsZVN0eWxlIjp7IiRpZCI6IjI5MyIsIk1hcmdpbiI6eyIkaWQiOiIyOTQiLCJUb3AiOjAuMCwiTGVmdCI6MC4wLCJSaWdodCI6MC4wLCJCb3R0b20iOjAuMH0sIlBhZGRpbmciOnsiJGlkIjoiMjk1IiwiVG9wIjowLjAsIkxlZnQiOjAuMCwiUmlnaHQiOjAuMCwiQm90dG9tIjowLjB9LCJCYWNrZ3JvdW5kIjp7IiRpZCI6IjI5NiIsIkNvbG9yIjp7IiRpZCI6IjI5NyIsIkEiOjYzLCJSIjoyOCwiRyI6MTczLCJCIjoyMjh9fSwiSXNWaXNpYmxlIjp0cnVlLCJXaWR0aCI6MC4wLCJIZWlnaHQiOjAuMCwiQm9yZGVyU3R5bGUiOnsiJGlkIjoiMjk4IiwiTGluZUNvbG9yIjp7IiRpZCI6IjI5OSIsIiR0eXBlIjoiTkxSRS5Db21tb24uRG9tLlNvbGlkQ29sb3JCcnVzaCwgTkxSRS5Db21tb24iLCJDb2xvciI6eyIkaWQiOiIzMDAiLCJBIjoyNTUsIlIiOjI1NSwiRyI6MCwiQiI6MH19LCJMaW5lV2VpZ2h0IjowLjAsIkxpbmVUeXBlIjowLCJQYXJlbnRTdHlsZSI6bnVsbH0sIlBhcmVudFN0eWxlIjpudWxsfSwiTWFyZ2luIjp7IiRpZCI6IjMwMSIsIlRvcCI6MC4wLCJMZWZ0IjowLjAsIlJpZ2h0IjowLjAsIkJvdHRvbSI6MC4wfSwiUGFkZGluZyI6eyIkaWQiOiIzMDIiLCJUb3AiOjAuMCwiTGVmdCI6MC4wLCJSaWdodCI6MC4wLCJCb3R0b20iOjAuMH0sIkJhY2tncm91bmQiOm51bGwsIklzVmlzaWJsZSI6dHJ1ZSwiV2lkdGgiOjAuMCwiSGVpZ2h0IjowLjAsIkJvcmRlclN0eWxlIjpudWxsLCJQYXJlbnRTdHlsZSI6bnVsbH0sIkJhY2tncm91bmRTdHlsZSI6eyIkaWQiOiIzMDMiLCJNYXJnaW4iOnsiJGlkIjoiMzA0IiwiVG9wIjowLjAsIkxlZnQiOjAuMCwiUmlnaHQiOjAuMCwiQm90dG9tIjowLjB9LCJQYWRkaW5nIjp7IiRpZCI6IjMwNSIsIlRvcCI6MC4wLCJMZWZ0IjowLjAsIlJpZ2h0IjowLjAsIkJvdHRvbSI6MC4wfSwiQmFja2dyb3VuZCI6eyIkaWQiOiIzMDYiLCJDb2xvciI6eyIkaWQiOiIzMDciLCJBIjoyNTUsIlIiOjI0MywiRyI6MjQzLCJCIjoyNDN9fSwiSXNWaXNpYmxlIjp0cnVlLCJXaWR0aCI6MC4wLCJIZWlnaHQiOjAuMCwiQm9yZGVyU3R5bGUiOnsiJGlkIjoiMzA4IiwiTGluZUNvbG9yIjp7IiRpZCI6IjMwOSIsIiR0eXBlIjoiTkxSRS5Db21tb24uRG9tLlNvbGlkQ29sb3JCcnVzaCwgTkxSRS5Db21tb24iLCJDb2xvciI6eyIkaWQiOiIzMTAiLCJBIjoyNTUsIlIiOjIzNCwiRyI6MjIsIkIiOjMwfX0sIkxpbmVXZWlnaHQiOjAuMCwiTGluZVR5cGUiOjAsIlBhcmVudFN0eWxlIjpudWxsfSwiUGFyZW50U3R5bGUiOm51bGx9LCJNYXJnaW4iOnsiJGlkIjoiMzExIiwiVG9wIjowLjAsIkxlZnQiOjAuMCwiUmlnaHQiOjAuMCwiQm90dG9tIjowLjB9LCJQYWRkaW5nIjp7IiRpZCI6IjMxMiIsIlRvcCI6MC4wLCJMZWZ0IjowLjAsIlJpZ2h0IjowLjAsIkJvdHRvbSI6MC4wfSwiSXNWaXNpYmxlIjp0cnVlLCJXaWR0aCI6MC4wLCJIZWlnaHQiOjAuMCwiQm9yZGVyU3R5bGUiOnsiJGlkIjoiMzEzIiwiTGluZUNvbG9yIjpudWxsLCJMaW5lV2VpZ2h0IjowLjAsIkxpbmVUeXBlIjowLCJQYXJlbnRTdHlsZSI6bnVsbH0sIlBhcmVudFN0eWxlIjpudWxsfX1dLCJJZCI6IjhkOWVlZmUxLWYyNmUtNGM1YS1hMDA4LTM0MmMxYTk3OWZhNiIsIkluZGV4IjowLCJIZWFkZXJUZXh0IjoiTGlmZWN5Y2xlIiwiU3R5bGUiOnsiJGlkIjoiMzE0IiwiU3R5bGVJZCI6IjAwMDAwMDAwLTAwMDAtMDAwMC0wMDAwLTAwMDAwMDAwMDAwMCIsIkhlYWRlclN0eWxlIjp7IiRpZCI6IjMxNSIsIlRleHRJc1ZlcnRpY2FsIjpmYWxzZSwiVGV4dFN0eWxlIjp7IiRpZCI6IjMxNiIsIkZvbnRTZXR0aW5ncyI6eyIkaWQiOiIzMTciLCJGb250U2l6ZSI6MTEsIkZvbnROYW1lIjoiQ2FsaWJyaSIsIklzQm9sZCI6dHJ1ZSwiSXNJdGFsaWMiOmZhbHNlLCJJc1VuZGVybGluZWQiOmZhbHNlLCJQYXJlbnRTdHlsZSI6bnVsbH0sIkF1dG9TaXplIjoyLCJGb3JlZ3JvdW5kIjp7IiRpZCI6IjMxOCIsIkNvbG9yIjp7IiRpZCI6IjMxOSIsIkEiOjI1NSwiUiI6MjU1LCJHIjoyNTUsIkIiOjI1NX19LCJNYXhXaWR0aCI6ODQuNiwiTWF4SGVpZ2h0IjoiSW5maW5pdHkiLCJTbWFydEZvcmVncm91bmRJc0FjdGl2ZSI6ZmFsc2UsIkhvcml6b250YWxBbGlnbm1lbnQiOjAsIlZlcnRpY2FsQWxpZ25tZW50IjowLCJTbWFydEZvcmVncm91bmQiOm51bGwsIkJhY2tncm91bmRGaWxsVHlwZSI6MCwiTWFyZ2luIjp7IiRpZCI6IjMyMCIsIlRvcCI6MC4wLCJMZWZ0IjowLjAsIlJpZ2h0IjowLjAsIkJvdHRvbSI6MC4wfSwiUGFkZGluZyI6eyIkaWQiOiIzMjEiLCJUb3AiOjAuMCwiTGVmdCI6MC4wLCJSaWdodCI6MC4wLCJCb3R0b20iOjAuMH0sIkJhY2tncm91bmQiOm51bGwsIklzVmlzaWJsZSI6dHJ1ZSwiV2lkdGgiOjAuMCwiSGVpZ2h0IjowLjAsIkJvcmRlclN0eWxlIjpudWxsLCJQYXJlbnRTdHlsZSI6bnVsbH0sIlJlY3RhbmdsZVN0eWxlIjp7IiRpZCI6IjMyMiIsIk1hcmdpbiI6eyIkaWQiOiIzMjMiLCJUb3AiOjAuMCwiTGVmdCI6MC4wLCJSaWdodCI6MC4wLCJCb3R0b20iOjAuMH0sIlBhZGRpbmciOnsiJGlkIjoiMzI0IiwiVG9wIjowLjAsIkxlZnQiOjAuMCwiUmlnaHQiOjAuMCwiQm90dG9tIjowLjB9LCJCYWNrZ3JvdW5kIjp7IiRpZCI6IjMyNSIsIkNvbG9yIjp7IiRpZCI6IjMyNiIsIkEiOjE3OCwiUiI6MjgsIkciOjE3MywiQiI6MjI4fX0sIklzVmlzaWJsZSI6dHJ1ZSwiV2lkdGgiOjAuMCwiSGVpZ2h0IjowLjAsIkJvcmRlclN0eWxlIjp7IiRpZCI6IjMyNyIsIkxpbmVDb2xvciI6eyIkaWQiOiIzMjgiLCIkdHlwZSI6Ik5MUkUuQ29tbW9uLkRvbS5Tb2xpZENvbG9yQnJ1c2gsIE5MUkUuQ29tbW9uIiwiQ29sb3IiOnsiJGlkIjoiMzI5IiwiQSI6MjU1LCJSIjoyMiwiRyI6MjgsIkIiOjM1fX0sIkxpbmVXZWlnaHQiOjAuMCwiTGluZVR5cGUiOjAsIlBhcmVudFN0eWxlIjpudWxsfSwiUGFyZW50U3R5bGUiOm51bGx9LCJNYXJnaW4iOnsiJGlkIjoiMzMwIiwiVG9wIjowLjAsIkxlZnQiOjAuMCwiUmlnaHQiOjAuMCwiQm90dG9tIjowLjB9LCJQYWRkaW5nIjp7IiRpZCI6IjMzMSIsIlRvcCI6MC4wLCJMZWZ0IjowLjAsIlJpZ2h0IjowLjAsIkJvdHRvbSI6MC4wfSwiQmFja2dyb3VuZCI6bnVsbCwiSXNWaXNpYmxlIjp0cnVlLCJXaWR0aCI6MC4wLCJIZWlnaHQiOjAuMCwiQm9yZGVyU3R5bGUiOm51bGwsIlBhcmVudFN0eWxlIjpudWxsfSwiQmFja2dyb3VuZFN0eWxlIjp7IiRpZCI6IjMzMiIsIk1hcmdpbiI6eyIkaWQiOiIzMzMiLCJUb3AiOjAuMCwiTGVmdCI6MC4wLCJSaWdodCI6MC4wLCJCb3R0b20iOjAuMH0sIlBhZGRpbmciOnsiJGlkIjoiMzM0IiwiVG9wIjowLjAsIkxlZnQiOjAuMCwiUmlnaHQiOjAuMCwiQm90dG9tIjowLjB9LCJCYWNrZ3JvdW5kIjp7IiRpZCI6IjMzNSIsIkNvbG9yIjp7IiRpZCI6IjMzNiIsIkEiOjI1NSwiUiI6MjMxLCJHIjoyMzAsIkIiOjIzMH19LCJJc1Zpc2libGUiOnRydWUsIldpZHRoIjowLjAsIkhlaWdodCI6MC4wLCJCb3JkZXJTdHlsZSI6eyIkaWQiOiIzMzciLCJMaW5lQ29sb3IiOnsiJGlkIjoiMzM4IiwiJHR5cGUiOiJOTFJFLkNvbW1vbi5Eb20uU29saWRDb2xvckJydXNoLCBOTFJFLkNvbW1vbiIsIkNvbG9yIjp7IiRpZCI6IjMzOSIsIkEiOjI1NSwiUiI6MjIsIkciOjI4LCJCIjozNX19LCJMaW5lV2VpZ2h0IjowLjAsIkxpbmVUeXBlIjowLCJQYXJlbnRTdHlsZSI6bnVsbH0sIlBhcmVudFN0eWxlIjpudWxsfSwiSXNBYm92ZVRpbWViYW5kIjpmYWxzZSwiU3BhY2luZyI6NSwiRGVmYXVsdFN3aW1sYW5lVGFza1N0eWxlIjp7IiRpZCI6IjM0MCIsIiR0eXBlIjoiTkxSRS5Db21tb24uRG9tLlN0eWxlcy5FeHBsaWNpdFNldGFibGVUYXNrU3R5bGUsIE5MUkUuQ29tbW9uIiwiU2hhcGUiOjMsIlNoYXBlVGhpY2tuZXNzIjoxLCJEdXJhdGlvbkZvcm1hdCI6NCwiSW5jbHVkZU5vbldvcmtpbmdEYXlzSW5EdXJhdGlvbiI6ZmFsc2UsIlBlcmNlbnRhZ2VDb21wbGV0ZVN0eWxlIjp7IiRpZCI6IjM0MSIsIkZvbnRTZXR0aW5ncyI6eyIkaWQiOiIzNDIiLCJGb250U2l6ZSI6OSwiRm9udE5hbWUiOiJBcmlhbCIsIklzQm9sZCI6ZmFsc2UsIklzSXRhbGljIjpmYWxzZSwiSXNVbmRlcmxpbmVkIjpmYWxzZSwiUGFyZW50U3R5bGUiOm51bGx9LCJBdXRvU2l6ZSI6MCwiRm9yZWdyb3VuZCI6eyIkaWQiOiIzNDMiLCJDb2xvciI6eyIkaWQiOiIzNDQiLCJBIjoyNTUsIlIiOjE5MSwiRyI6MTkxLCJCIjoxOTF9fSwiTWF4V2lkdGgiOjIwMC4wLCJNYXhIZWlnaHQiOiJJbmZpbml0eSIsIlNtYXJ0Rm9yZWdyb3VuZElzQWN0aXZlIjpmYWxzZSwiSG9yaXpvbnRhbEFsaWdubWVudCI6MCwiVmVydGljYWxBbGlnbm1lbnQiOjAsIlNtYXJ0Rm9yZWdyb3VuZCI6bnVsbCwiQmFja2dyb3VuZEZpbGxUeXBlIjowLCJNYXJnaW4iOnsiJGlkIjoiMzQ1IiwiVG9wIjowLjAsIkxlZnQiOjAuMCwiUmlnaHQiOjAuMCwiQm90dG9tIjowLjB9LCJQYWRkaW5nIjp7IiRpZCI6IjM0NiIsIlRvcCI6MC4wLCJMZWZ0IjowLjAsIlJpZ2h0IjowLjAsIkJvdHRvbSI6MC4wfSwiQmFja2dyb3VuZCI6eyIkaWQiOiIzNDciLCJDb2xvciI6eyIkaWQiOiIzNDgiLCJBIjo4OSwiUiI6MCwiRyI6MCwiQiI6MH19LCJJc1Zpc2libGUiOnRydWUsIldpZHRoIjowLjAsIkhlaWdodCI6MC4wLCJCb3JkZXJTdHlsZSI6eyIkaWQiOiIzNDkiLCJMaW5lQ29sb3IiOm51bGwsIkxpbmVXZWlnaHQiOjAuMCwiTGluZVR5cGUiOjAsIlBhcmVudFN0eWxlIjpudWxsfSwiUGFyZW50U3R5bGUiOm51bGx9LCJEdXJhdGlvblN0eWxlIjp7IiRpZCI6IjM1MCIsIkZvbnRTZXR0aW5ncyI6eyIkaWQiOiIzNTEiLCJGb250U2l6ZSI6OSwiRm9udE5hbWUiOiJDb3JiZWwiLCJJc0JvbGQiOnRydWUsIklzSXRhbGljIjpmYWxzZSwiSXNVbmRlcmxpbmVkIjpmYWxzZSwiUGFyZW50U3R5bGUiOm51bGx9LCJBdXRvU2l6ZSI6MCwiRm9yZWdyb3VuZCI6eyIkaWQiOiIzNTIiLCJDb2xvciI6eyIkaWQiOiIzNTMiLCJBIjoyNTUsIlIiOjUxLCJHIjo5MSwiQiI6MTE2fX0sIk1heFdpZHRoIjoyMDAuMCwiTWF4SGVpZ2h0IjoiSW5maW5pdHkiLCJTbWFydEZvcmVncm91bmRJc0FjdGl2ZSI6ZmFsc2UsIkhvcml6b250YWxBbGlnbm1lbnQiOjAsIlZlcnRpY2FsQWxpZ25tZW50IjowLCJTbWFydEZvcmVncm91bmQiOm51bGwsIkJhY2tncm91bmRGaWxsVHlwZSI6MCwiTWFyZ2luIjp7IiRpZCI6IjM1NCIsIlRvcCI6MC4wLCJMZWZ0IjowLjAsIlJpZ2h0IjowLjAsIkJvdHRvbSI6MC4wfSwiUGFkZGluZyI6eyIkaWQiOiIzNTUiLCJUb3AiOjAuMCwiTGVmdCI6MC4wLCJSaWdodCI6MC4wLCJCb3R0b20iOjAuMH0sIkJhY2tncm91bmQiOnsiJGlkIjoiMzU2IiwiQ29sb3IiOnsiJGlkIjoiMzU3IiwiQSI6MCwiUiI6MjU1LCJHIjoyNTUsIkIiOjI1NX19LCJJc1Zpc2libGUiOmZhbHNlLCJXaWR0aCI6MC4wLCJIZWlnaHQiOjAuMCwiQm9yZGVyU3R5bGUiOnsiJGlkIjoiMzU4IiwiTGluZUNvbG9yIjpudWxsLCJMaW5lV2VpZ2h0IjowLjAsIkxpbmVUeXBlIjowLCJQYXJlbnRTdHlsZSI6bnVsbH0sIlBhcmVudFN0eWxlIjpudWxsfSwiSG9yaXpvbnRhbENvbm5lY3RvclN0eWxlIjp7IiRpZCI6IjM1OSIsIkxpbmVDb2xvciI6eyIkaWQiOiIzNjAiLCIkdHlwZSI6Ik5MUkUuQ29tbW9uLkRvbS5Tb2xpZENvbG9yQnJ1c2gsIE5MUkUuQ29tbW9uIiwiQ29sb3IiOnsiJGlkIjoiMzYxIiwiQSI6MjU1LCJSIjoyMDQsIkciOjIwNCwiQiI6MjA0fX0sIkxpbmVXZWlnaHQiOjEuMCwiTGluZVR5cGUiOjAsIlBhcmVudFN0eWxlIjpudWxsfSwiVmVydGljYWxDb25uZWN0b3JTdHlsZSI6eyIkaWQiOiIzNjIiLCJMaW5lQ29sb3IiOnsiJGlkIjoiMzYzIiwiJHR5cGUiOiJOTFJFLkNvbW1vbi5Eb20uU29saWRDb2xvckJydXNoLCBOTFJFLkNvbW1vbiIsIkNvbG9yIjp7IiRpZCI6IjM2NCIsIkEiOjI1NSwiUiI6MjA0LCJHIjoyMDQsIkIiOjIwNH19LCJMaW5lV2VpZ2h0IjoxLjAsIkxpbmVUeXBlIjowLCJQYXJlbnRTdHlsZSI6bnVsbH0sIk1hcmdpbiI6bnVsbCwiU3RhcnREYXRlUG9zaXRpb24iOjYsIkVuZERhdGVQb3NpdGlvbiI6NiwiRGF0ZUlzVmlzaWJsZSI6ZmFsc2UsIlRpdGxlUG9zaXRpb24iOjIsIkR1cmF0aW9uUG9zaXRpb24iOjEsIlBlcmNlbnRhZ2VDb21wbGV0ZWRQb3NpdGlvbiI6NiwiU3BhY2luZyI6NSwiSXNCZWxvd1RpbWViYW5kIjp0cnVlLCJQZXJjZW50YWdlQ29tcGxldGVTaGFwZU9wYWNpdHkiOjM1LCJTaGFwZVN0eWxlIjp7IiRpZCI6IjM2NSIsIk1hcmdpbiI6eyIkaWQiOiIzNjYiLCJUb3AiOjAuMCwiTGVmdCI6NC4wLCJSaWdodCI6NC4wLCJCb3R0b20iOjAuMH0sIlBhZGRpbmciOnsiJGlkIjoiMzY3IiwiVG9wIjowLjAsIkxlZnQiOjAuMCwiUmlnaHQiOjAuMCwiQm90dG9tIjowLjB9LCJCYWNrZ3JvdW5kIjp7IiRpZCI6IjM2OCIsIkNvbG9yIjp7IiRpZCI6IjM2OSIsIkEiOjI1NSwiUiI6MjgsIkciOjE3MywiQiI6MjI4fX0sIklzVmlzaWJsZSI6dHJ1ZSwiV2lkdGgiOjAuMCwiSGVpZ2h0IjoxNi4wLCJCb3JkZXJTdHlsZSI6eyIkaWQiOiIzNzAiLCJMaW5lQ29sb3IiOnsiJGlkIjoiMzcxIiwiJHR5cGUiOiJOTFJFLkNvbW1vbi5Eb20uU29saWRDb2xvckJydXNoLCBOTFJFLkNvbW1vbiIsIkNvbG9yIjp7IiRpZCI6IjM3MiIsIkEiOjI1NSwiUiI6MjM0LCJHIjoyMiwiQiI6MzB9fSwiTGluZVdlaWdodCI6MC4wLCJMaW5lVHlwZSI6MCwiUGFyZW50U3R5bGUiOm51bGx9LCJQYXJlbnRTdHlsZSI6bnVsbH0sIlRpdGxlU3R5bGUiOnsiJGlkIjoiMzczIiwiRm9udFNldHRpbmdzIjp7IiRpZCI6IjM3NCIsIkZvbnRTaXplIjoxMCwiRm9udE5hbWUiOiJDYWxpYnJpIiwiSXNCb2xkIjpmYWxzZSwiSXNJdGFsaWMiOmZhbHNlLCJJc1VuZGVybGluZWQiOmZhbHNlLCJQYXJlbnRTdHlsZSI6bnVsbH0sIkF1dG9TaXplIjowLCJGb3JlZ3JvdW5kIjp7IiRpZCI6IjM3NSIsIkNvbG9yIjp7IiRpZCI6IjM3Ni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zNzciLCJUb3AiOjAuMCwiTGVmdCI6MC4wLCJSaWdodCI6MC4wLCJCb3R0b20iOjAuMH0sIlBhZGRpbmciOnsiJGlkIjoiMzc4IiwiVG9wIjowLjAsIkxlZnQiOjAuMCwiUmlnaHQiOjAuMCwiQm90dG9tIjowLjB9LCJCYWNrZ3JvdW5kIjp7IiRpZCI6IjM3OSIsIkNvbG9yIjp7IiRpZCI6IjM4MCIsIkEiOjAsIlIiOjI1NSwiRyI6MjU1LCJCIjoyNTV9fSwiSXNWaXNpYmxlIjp0cnVlLCJXaWR0aCI6MC4wLCJIZWlnaHQiOjAuMCwiQm9yZGVyU3R5bGUiOnsiJGlkIjoiMzgxIiwiTGluZUNvbG9yIjpudWxsLCJMaW5lV2VpZ2h0IjowLjAsIkxpbmVUeXBlIjowLCJQYXJlbnRTdHlsZSI6bnVsbH0sIlBhcmVudFN0eWxlIjpudWxsfSwiRGF0ZVN0eWxlIjp7IiRpZCI6IjM4MiIsIkZvbnRTZXR0aW5ncyI6eyIkaWQiOiIzODMiLCJGb250U2l6ZSI6OSwiRm9udE5hbWUiOiJBcmlhbCIsIklzQm9sZCI6ZmFsc2UsIklzSXRhbGljIjpmYWxzZSwiSXNVbmRlcmxpbmVkIjpmYWxzZSwiUGFyZW50U3R5bGUiOm51bGx9LCJBdXRvU2l6ZSI6MCwiRm9yZWdyb3VuZCI6eyIkaWQiOiIzODQiLCJDb2xvciI6eyIkaWQiOiIzODUiLCJBIjoyNTUsIlIiOjE2NSwiRyI6MTY1LCJCIjoxNjV9fSwiTWF4V2lkdGgiOjIwMC4wLCJNYXhIZWlnaHQiOiJJbmZpbml0eSIsIlNtYXJ0Rm9yZWdyb3VuZElzQWN0aXZlIjpmYWxzZSwiSG9yaXpvbnRhbEFsaWdubWVudCI6MCwiVmVydGljYWxBbGlnbm1lbnQiOjAsIlNtYXJ0Rm9yZWdyb3VuZCI6bnVsbCwiQmFja2dyb3VuZEZpbGxUeXBlIjowLCJNYXJnaW4iOnsiJGlkIjoiMzg2IiwiVG9wIjowLjAsIkxlZnQiOjAuMCwiUmlnaHQiOjAuMCwiQm90dG9tIjowLjB9LCJQYWRkaW5nIjp7IiRpZCI6IjM4NyIsIlRvcCI6MC4wLCJMZWZ0IjowLjAsIlJpZ2h0IjowLjAsIkJvdHRvbSI6MC4wfSwiQmFja2dyb3VuZCI6eyIkaWQiOiIzODgiLCJDb2xvciI6eyIkcmVmIjoiMzQ4In19LCJJc1Zpc2libGUiOmZhbHNlLCJXaWR0aCI6MC4wLCJIZWlnaHQiOjAuMCwiQm9yZGVyU3R5bGUiOnsiJGlkIjoiMzg5IiwiTGluZUNvbG9yIjpudWxsLCJMaW5lV2VpZ2h0IjowLjAsIkxpbmVUeXBlIjowLCJQYXJlbnRTdHlsZSI6bnVsbH0sIlBhcmVudFN0eWxlIjpudWxsfSwiRGF0ZUZvcm1hdCI6eyIkaWQiOiIzOTAiLCJGb3JtYXRTdHJpbmciOiJ5eX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OTEiLCJGb3JtYXQiOjAsIklzVmlzaWJsZSI6ZmFsc2UsIkxhc3RLbm93blZpc2liaWxpdHlTdGF0ZSI6ZmFsc2V9LCJJc1Zpc2libGUiOnRydWUsIlBhcmVudFN0eWxlIjpudWxsLCJfZXhwbGljaXRseVNldCI6eyIkaWQiOiIzOTI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GVmYXVsdFN3aW1sYW5lTW90U3R5bGUiOnsiJGlkIjoiMzkzIiwiU2hhcGUiOjAsIkNvbm5lY3Rvck1hcmdpbiI6eyIkaWQiOiIzOTQiLCJUb3AiOjAuMCwiTGVmdCI6Mi4wLCJSaWdodCI6Mi4wLCJCb3R0b20iOjAuMH0sIkNvbm5lY3RvclN0eWxlIjp7IiRpZCI6IjM5NSIsIkxpbmVDb2xvciI6eyIkaWQiOiIzOTYiLCIkdHlwZSI6Ik5MUkUuQ29tbW9uLkRvbS5Tb2xpZENvbG9yQnJ1c2gsIE5MUkUuQ29tbW9uIiwiQ29sb3IiOnsiJGlkIjoiMzk3IiwiQSI6MTI3LCJSIjozMSwiRyI6NzMsIkIiOjEyNn19LCJMaW5lV2VpZ2h0IjoxLjAsIkxpbmVUeXBlIjowLCJQYXJlbnRTdHlsZSI6bnVsbH0sIklzQmVsb3dUaW1lYmFuZCI6ZmFsc2UsIlBvc2l0aW9uT25UYXNrIjoxLCJIaWRlRGF0ZSI6ZmFsc2UsIlNoYXBlU2l6ZSI6MSwiU3BhY2luZyI6MS4wLCJQYWRkaW5nIjp7IiRpZCI6IjM5OCIsIlRvcCI6Ny4wLCJMZWZ0IjozLjAsIlJpZ2h0IjowLjAsIkJvdHRvbSI6Mi4wfSwiU2hhcGVTdHlsZSI6eyIkaWQiOiIzOTkiLCJNYXJnaW4iOnsiJGlkIjoiNDAwIiwiVG9wIjowLjAsIkxlZnQiOjAuMCwiUmlnaHQiOjAuMCwiQm90dG9tIjowLjB9LCJQYWRkaW5nIjp7IiRpZCI6IjQwMSIsIlRvcCI6MC4wLCJMZWZ0IjowLjAsIlJpZ2h0IjowLjAsIkJvdHRvbSI6MC4wfSwiQmFja2dyb3VuZCI6eyIkaWQiOiI0MDIiLCJDb2xvciI6eyIkaWQiOiI0MDMiLCJBIjoxNzgsIlIiOjI4LCJHIjoxNzMsIkIiOjIyOH19LCJJc1Zpc2libGUiOnRydWUsIldpZHRoIjoxOC4wLCJIZWlnaHQiOjIwLjAsIkJvcmRlclN0eWxlIjp7IiRpZCI6IjQwNCIsIkxpbmVDb2xvciI6eyIkaWQiOiI0MDUiLCIkdHlwZSI6Ik5MUkUuQ29tbW9uLkRvbS5Tb2xpZENvbG9yQnJ1c2gsIE5MUkUuQ29tbW9uIiwiQ29sb3IiOnsiJGlkIjoiNDA2IiwiQSI6MjU1LCJSIjoyMzQsIkciOjIyLCJCIjozMH19LCJMaW5lV2VpZ2h0IjowLjAsIkxpbmVUeXBlIjowLCJQYXJlbnRTdHlsZSI6bnVsbH0sIlBhcmVudFN0eWxlIjpudWxsfSwiVGl0bGVTdHlsZSI6eyIkaWQiOiI0MDciLCJGb250U2V0dGluZ3MiOnsiJGlkIjoiNDA4IiwiRm9udFNpemUiOjExLCJGb250TmFtZSI6IkNvcmJlbCIsIklzQm9sZCI6dHJ1ZSwiSXNJdGFsaWMiOmZhbHNlLCJJc1VuZGVybGluZWQiOmZhbHNlLCJQYXJlbnRTdHlsZSI6bnVsbH0sIkF1dG9TaXplIjowLCJGb3JlZ3JvdW5kIjp7IiRpZCI6IjQwOSIsIkNvbG9yIjp7IiRpZCI6IjQxMCIsIkEiOjI1NSwiUiI6MjQyLCJHIjoyNDIsIkIiOjI0Mn19LCJNYXhXaWR0aCI6MjAwLjAsIk1heEhlaWdodCI6IkluZmluaXR5IiwiU21hcnRGb3JlZ3JvdW5kSXNBY3RpdmUiOmZhbHNlLCJIb3Jpem9udGFsQWxpZ25tZW50IjoxLCJWZXJ0aWNhbEFsaWdubWVudCI6MCwiU21hcnRGb3JlZ3JvdW5kIjpudWxsLCJCYWNrZ3JvdW5kRmlsbFR5cGUiOjAsIk1hcmdpbiI6eyIkaWQiOiI0MTEiLCJUb3AiOjAuMCwiTGVmdCI6MC4wLCJSaWdodCI6MC4wLCJCb3R0b20iOjAuMH0sIlBhZGRpbmciOnsiJGlkIjoiNDEyIiwiVG9wIjowLjAsIkxlZnQiOjAuMCwiUmlnaHQiOjAuMCwiQm90dG9tIjowLjB9LCJCYWNrZ3JvdW5kIjp7IiRpZCI6IjQxMyIsIkNvbG9yIjp7IiRpZCI6IjQxNCIsIkEiOjg5LCJSIjowLCJHIjowLCJCIjowfX0sIklzVmlzaWJsZSI6dHJ1ZSwiV2lkdGgiOjAuMCwiSGVpZ2h0IjowLjAsIkJvcmRlclN0eWxlIjp7IiRpZCI6IjQxNSIsIkxpbmVDb2xvciI6bnVsbCwiTGluZVdlaWdodCI6MC4wLCJMaW5lVHlwZSI6MCwiUGFyZW50U3R5bGUiOm51bGx9LCJQYXJlbnRTdHlsZSI6bnVsbH0sIkRhdGVTdHlsZSI6eyIkaWQiOiI0MTYiLCJGb250U2V0dGluZ3MiOnsiJGlkIjoiNDE3IiwiRm9udFNpemUiOjksIkZvbnROYW1lIjoiQ29yYmVsIiwiSXNCb2xkIjpmYWxzZSwiSXNJdGFsaWMiOmZhbHNlLCJJc1VuZGVybGluZWQiOmZhbHNlLCJQYXJlbnRTdHlsZSI6bnVsbH0sIkF1dG9TaXplIjowLCJGb3JlZ3JvdW5kIjp7IiRpZCI6IjQxOCIsIkNvbG9yIjp7IiRpZCI6IjQxOSIsIkEiOjI1NSwiUiI6MjMzLCJHIjoyMzMsIkIiOjIzM319LCJNYXhXaWR0aCI6MjAwLjAsIk1heEhlaWdodCI6IkluZmluaXR5IiwiU21hcnRGb3JlZ3JvdW5kSXNBY3RpdmUiOmZhbHNlLCJIb3Jpem9udGFsQWxpZ25tZW50IjowLCJWZXJ0aWNhbEFsaWdubWVudCI6MCwiU21hcnRGb3JlZ3JvdW5kIjpudWxsLCJCYWNrZ3JvdW5kRmlsbFR5cGUiOjAsIk1hcmdpbiI6eyIkaWQiOiI0MjAiLCJUb3AiOjAuMCwiTGVmdCI6MC4wLCJSaWdodCI6MC4wLCJCb3R0b20iOjAuMH0sIlBhZGRpbmciOnsiJGlkIjoiNDIxIiwiVG9wIjowLjAsIkxlZnQiOjAuMCwiUmlnaHQiOjAuMCwiQm90dG9tIjowLjB9LCJCYWNrZ3JvdW5kIjp7IiRpZCI6IjQyMiIsIkNvbG9yIjp7IiRyZWYiOiI0MTQifX0sIklzVmlzaWJsZSI6dHJ1ZSwiV2lkdGgiOjAuMCwiSGVpZ2h0IjowLjAsIkJvcmRlclN0eWxlIjp7IiRpZCI6IjQyMyIsIkxpbmVDb2xvciI6bnVsbCwiTGluZVdlaWdodCI6MC4wLCJMaW5lVHlwZSI6MCwiUGFyZW50U3R5bGUiOm51bGx9LCJQYXJlbnRTdHlsZSI6bnVsbH0sIkRhdGVGb3JtYXQiOnsiJGlkIjoiNDI0IiwiRm9ybWF0U3RyaW5nIjoiTU1NIHl5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yNSIsIkZvcm1hdCI6MCwiSXNWaXNpYmxlIjpmYWxzZSwiTGFzdEtub3duVmlzaWJpbGl0eVN0YXRlIjpmYWxzZX0sIklzVmlzaWJsZSI6dHJ1ZSwiUGFyZW50U3R5bGUiOm51bGx9LCJEZWZhdWx0U3dpbWxhbmVNaWxlc3RvbmVTdHlsZSI6eyIkaWQiOiI0MjYiLCJUaXRsZVBvc2l0aW9uIjoiUmlnaHQiLCJEYXRlUG9zaXRpb24iOiJMZWZ0IiwiU2hhcGVUeXBlIjowLCJTaGFwZVNpemUiOjEsIlNwYWNpbmciOjUsIlNoYXBlU3R5bGUiOnsiJGlkIjoiNDI3IiwiTWFyZ2luIjp7IiRpZCI6IjQyOCIsIlRvcCI6MC4wLCJMZWZ0IjowLjAsIlJpZ2h0IjowLjAsIkJvdHRvbSI6MC4wfSwiUGFkZGluZyI6eyIkaWQiOiI0MjkiLCJUb3AiOjAuMCwiTGVmdCI6MC4wLCJSaWdodCI6MC4wLCJCb3R0b20iOjAuMH0sIkJhY2tncm91bmQiOnsiJGlkIjoiNDMwIiwiQ29sb3IiOnsiJGlkIjoiNDMxIiwiQSI6MTc4LCJSIjoyOCwiRyI6MTczLCJCIjoyMjh9fSwiSXNWaXNpYmxlIjp0cnVlLCJXaWR0aCI6MTguMCwiSGVpZ2h0IjoyMC4wLCJCb3JkZXJTdHlsZSI6eyIkaWQiOiI0MzIiLCJMaW5lQ29sb3IiOnsiJGlkIjoiNDMzIiwiJHR5cGUiOiJOTFJFLkNvbW1vbi5Eb20uU29saWRDb2xvckJydXNoLCBOTFJFLkNvbW1vbiIsIkNvbG9yIjp7IiRpZCI6IjQzNCIsIkEiOjI1NSwiUiI6MjM0LCJHIjoyMiwiQiI6MzB9fSwiTGluZVdlaWdodCI6MC4wLCJMaW5lVHlwZSI6MCwiUGFyZW50U3R5bGUiOm51bGx9LCJQYXJlbnRTdHlsZSI6bnVsbH0sIlRpdGxlU3R5bGUiOnsiJGlkIjoiNDM1IiwiRm9udFNldHRpbmdzIjp7IiRpZCI6IjQzNiIsIkZvbnRTaXplIjoxMSwiRm9udE5hbWUiOiJDb3JiZWwiLCJJc0JvbGQiOnRydWUsIklzSXRhbGljIjpmYWxzZSwiSXNVbmRlcmxpbmVkIjpmYWxzZSwiUGFyZW50U3R5bGUiOm51bGx9LCJBdXRvU2l6ZSI6MCwiRm9yZWdyb3VuZCI6eyIkaWQiOiI0MzciLCJDb2xvciI6eyIkaWQiOiI0MzgiLCJBIjoyNTUsIlIiOjI0MiwiRyI6MjQyLCJCIjoyNDJ9fSwiTWF4V2lkdGgiOjIwMC4wLCJNYXhIZWlnaHQiOiJJbmZpbml0eSIsIlNtYXJ0Rm9yZWdyb3VuZElzQWN0aXZlIjpmYWxzZSwiSG9yaXpvbnRhbEFsaWdubWVudCI6MSwiVmVydGljYWxBbGlnbm1lbnQiOjAsIlNtYXJ0Rm9yZWdyb3VuZCI6bnVsbCwiQmFja2dyb3VuZEZpbGxUeXBlIjowLCJNYXJnaW4iOnsiJGlkIjoiNDM5IiwiVG9wIjowLjAsIkxlZnQiOjAuMCwiUmlnaHQiOjAuMCwiQm90dG9tIjowLjB9LCJQYWRkaW5nIjp7IiRpZCI6IjQ0MCIsIlRvcCI6MC4wLCJMZWZ0IjowLjAsIlJpZ2h0IjowLjAsIkJvdHRvbSI6MC4wfSwiQmFja2dyb3VuZCI6eyIkaWQiOiI0NDEiLCJDb2xvciI6eyIkaWQiOiI0NDIiLCJBIjo4OSwiUiI6MCwiRyI6MCwiQiI6MH19LCJJc1Zpc2libGUiOnRydWUsIldpZHRoIjowLjAsIkhlaWdodCI6MC4wLCJCb3JkZXJTdHlsZSI6eyIkaWQiOiI0NDMiLCJMaW5lQ29sb3IiOm51bGwsIkxpbmVXZWlnaHQiOjAuMCwiTGluZVR5cGUiOjAsIlBhcmVudFN0eWxlIjpudWxsfSwiUGFyZW50U3R5bGUiOm51bGx9LCJEYXRlU3R5bGUiOnsiJGlkIjoiNDQ0IiwiRm9udFNldHRpbmdzIjp7IiRpZCI6IjQ0NSIsIkZvbnRTaXplIjo5LCJGb250TmFtZSI6IkNvcmJlbCIsIklzQm9sZCI6ZmFsc2UsIklzSXRhbGljIjpmYWxzZSwiSXNVbmRlcmxpbmVkIjpmYWxzZSwiUGFyZW50U3R5bGUiOm51bGx9LCJBdXRvU2l6ZSI6MCwiRm9yZWdyb3VuZCI6eyIkaWQiOiI0NDYiLCJDb2xvciI6eyIkaWQiOiI0NDciLCJBIjoyNTUsIlIiOjIzMywiRyI6MjMzLCJCIjoyMzN9fSwiTWF4V2lkdGgiOjIwMC4wLCJNYXhIZWlnaHQiOiJJbmZpbml0eSIsIlNtYXJ0Rm9yZWdyb3VuZElzQWN0aXZlIjpmYWxzZSwiSG9yaXpvbnRhbEFsaWdubWVudCI6MCwiVmVydGljYWxBbGlnbm1lbnQiOjAsIlNtYXJ0Rm9yZWdyb3VuZCI6bnVsbCwiQmFja2dyb3VuZEZpbGxUeXBlIjowLCJNYXJnaW4iOnsiJGlkIjoiNDQ4IiwiVG9wIjowLjAsIkxlZnQiOjAuMCwiUmlnaHQiOjAuMCwiQm90dG9tIjowLjB9LCJQYWRkaW5nIjp7IiRpZCI6IjQ0OSIsIlRvcCI6MC4wLCJMZWZ0IjowLjAsIlJpZ2h0IjowLjAsIkJvdHRvbSI6MC4wfSwiQmFja2dyb3VuZCI6eyIkaWQiOiI0NTAiLCJDb2xvciI6eyIkaWQiOiI0NTEiLCJBIjo4OSwiUiI6MCwiRyI6MCwiQiI6MH19LCJJc1Zpc2libGUiOnRydWUsIldpZHRoIjowLjAsIkhlaWdodCI6MC4wLCJCb3JkZXJTdHlsZSI6eyIkaWQiOiI0NTIiLCJMaW5lQ29sb3IiOm51bGwsIkxpbmVXZWlnaHQiOjAuMCwiTGluZVR5cGUiOjAsIlBhcmVudFN0eWxlIjpudWxsfSwiUGFyZW50U3R5bGUiOm51bGx9LCJEYXRlRm9ybWF0Ijp7IiRpZCI6IjQ1MyIsIkZvcm1hdFN0cmluZyI6Ik1NTSB5eX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0NTQiLCJGb3JtYXQiOjAsIklzVmlzaWJsZSI6ZmFsc2UsIkxhc3RLbm93blZpc2liaWxpdHlTdGF0ZSI6ZmFsc2V9LCJJc1Zpc2libGUiOnRydWUsIlBhcmVudFN0eWxlIjpudWxsfSwiRGVmYXVsdFN3aW1sYW5lQWN0aXZpdHlTdHlsZSI6eyIkaWQiOiI0NTUiLCJIZWFkZXJTdHlsZSI6eyIkaWQiOiI0NTYiLCJUZXh0U3R5bGUiOnsiJGlkIjoiNDU3IiwiRm9udFNldHRpbmdzIjp7IiRpZCI6IjQ1OCIsIkZvbnRTaXplIjoxMSwiRm9udE5hbWUiOiJDYWxpYnJpIiwiSXNCb2xkIjpmYWxzZSwiSXNJdGFsaWMiOmZhbHNlLCJJc1VuZGVybGluZWQiOmZhbHNlLCJQYXJlbnRTdHlsZSI6bnVsbH0sIkF1dG9TaXplIjoyLCJGb3JlZ3JvdW5kIjp7IiRpZCI6IjQ1OSIsIkNvbG9yIjp7IiRpZCI6IjQ2MCIsIkEiOjI1NSwiUiI6MCwiRyI6MCwiQiI6MH19LCJNYXhXaWR0aCI6MC4wLCJNYXhIZWlnaHQiOiJJbmZpbml0eSIsIlNtYXJ0Rm9yZWdyb3VuZElzQWN0aXZlIjpmYWxzZSwiSG9yaXpvbnRhbEFsaWdubWVudCI6MCwiVmVydGljYWxBbGlnbm1lbnQiOjAsIlNtYXJ0Rm9yZWdyb3VuZCI6bnVsbCwiQmFja2dyb3VuZEZpbGxUeXBlIjowLCJNYXJnaW4iOnsiJGlkIjoiNDYxIiwiVG9wIjowLjAsIkxlZnQiOjAuMCwiUmlnaHQiOjAuMCwiQm90dG9tIjowLjB9LCJQYWRkaW5nIjp7IiRpZCI6IjQ2MiIsIlRvcCI6MC4wLCJMZWZ0IjowLjAsIlJpZ2h0IjowLjAsIkJvdHRvbSI6MC4wfSwiQmFja2dyb3VuZCI6bnVsbCwiSXNWaXNpYmxlIjp0cnVlLCJXaWR0aCI6MC4wLCJIZWlnaHQiOjAuMCwiQm9yZGVyU3R5bGUiOm51bGwsIlBhcmVudFN0eWxlIjpudWxsfSwiUmVjdGFuZ2xlU3R5bGUiOnsiJGlkIjoiNDYzIiwiTWFyZ2luIjp7IiRpZCI6IjQ2NCIsIlRvcCI6MC4wLCJMZWZ0IjowLjAsIlJpZ2h0IjowLjAsIkJvdHRvbSI6MC4wfSwiUGFkZGluZyI6eyIkaWQiOiI0NjUiLCJUb3AiOjAuMCwiTGVmdCI6MC4wLCJSaWdodCI6MC4wLCJCb3R0b20iOjAuMH0sIkJhY2tncm91bmQiOnsiJGlkIjoiNDY2IiwiQ29sb3IiOnsiJGlkIjoiNDY3IiwiQSI6NjMsIlIiOjI4LCJHIjoxNzMsIkIiOjIyOH19LCJJc1Zpc2libGUiOnRydWUsIldpZHRoIjowLjAsIkhlaWdodCI6MC4wLCJCb3JkZXJTdHlsZSI6eyIkaWQiOiI0NjgiLCJMaW5lQ29sb3IiOnsiJGlkIjoiNDY5IiwiJHR5cGUiOiJOTFJFLkNvbW1vbi5Eb20uU29saWRDb2xvckJydXNoLCBOTFJFLkNvbW1vbiIsIkNvbG9yIjp7IiRpZCI6IjQ3MCIsIkEiOjI1NSwiUiI6MjU1LCJHIjowLCJCIjowfX0sIkxpbmVXZWlnaHQiOjAuMCwiTGluZVR5cGUiOjAsIlBhcmVudFN0eWxlIjpudWxsfSwiUGFyZW50U3R5bGUiOm51bGx9LCJNYXJnaW4iOnsiJGlkIjoiNDcxIiwiVG9wIjowLjAsIkxlZnQiOjAuMCwiUmlnaHQiOjAuMCwiQm90dG9tIjowLjB9LCJQYWRkaW5nIjp7IiRpZCI6IjQ3MiIsIlRvcCI6MC4wLCJMZWZ0IjowLjAsIlJpZ2h0IjowLjAsIkJvdHRvbSI6MC4wfSwiQmFja2dyb3VuZCI6bnVsbCwiSXNWaXNpYmxlIjp0cnVlLCJXaWR0aCI6MC4wLCJIZWlnaHQiOjAuMCwiQm9yZGVyU3R5bGUiOm51bGwsIlBhcmVudFN0eWxlIjpudWxsfSwiQmFja2dyb3VuZFN0eWxlIjp7IiRpZCI6IjQ3MyIsIk1hcmdpbiI6eyIkaWQiOiI0NzQiLCJUb3AiOjAuMCwiTGVmdCI6MC4wLCJSaWdodCI6MC4wLCJCb3R0b20iOjAuMH0sIlBhZGRpbmciOnsiJGlkIjoiNDc1IiwiVG9wIjowLjAsIkxlZnQiOjAuMCwiUmlnaHQiOjAuMCwiQm90dG9tIjowLjB9LCJCYWNrZ3JvdW5kIjp7IiRpZCI6IjQ3NiIsIkNvbG9yIjp7IiRpZCI6IjQ3NyIsIkEiOjI1NSwiUiI6MjQzLCJHIjoyNDMsIkIiOjI0M319LCJJc1Zpc2libGUiOnRydWUsIldpZHRoIjowLjAsIkhlaWdodCI6MC4wLCJCb3JkZXJTdHlsZSI6eyIkaWQiOiI0NzgiLCJMaW5lQ29sb3IiOnsiJGlkIjoiNDc5IiwiJHR5cGUiOiJOTFJFLkNvbW1vbi5Eb20uU29saWRDb2xvckJydXNoLCBOTFJFLkNvbW1vbiIsIkNvbG9yIjp7IiRpZCI6IjQ4MCIsIkEiOjI1NSwiUiI6MjM0LCJHIjoyMiwiQiI6MzB9fSwiTGluZVdlaWdodCI6MC4wLCJMaW5lVHlwZSI6MCwiUGFyZW50U3R5bGUiOm51bGx9LCJQYXJlbnRTdHlsZSI6bnVsbH0sIk1hcmdpbiI6eyIkaWQiOiI0ODEiLCJUb3AiOjAuMCwiTGVmdCI6MC4wLCJSaWdodCI6MC4wLCJCb3R0b20iOjAuMH0sIlBhZGRpbmciOnsiJGlkIjoiNDgyIiwiVG9wIjowLjAsIkxlZnQiOjAuMCwiUmlnaHQiOjAuMCwiQm90dG9tIjowLjB9LCJJc1Zpc2libGUiOnRydWUsIldpZHRoIjowLjAsIkhlaWdodCI6MC4wLCJCb3JkZXJTdHlsZSI6eyIkaWQiOiI0ODMiLCJMaW5lQ29sb3IiOm51bGwsIkxpbmVXZWlnaHQiOjAuMCwiTGluZVR5cGUiOjAsIlBhcmVudFN0eWxlIjpudWxsfSwiUGFyZW50U3R5bGUiOm51bGx9LCJNYXJnaW4iOnsiJGlkIjoiNDg0IiwiVG9wIjowLjAsIkxlZnQiOjAuMCwiUmlnaHQiOjAuMCwiQm90dG9tIjowLjB9LCJQYWRkaW5nIjp7IiRpZCI6IjQ4NSIsIlRvcCI6MC4wLCJMZWZ0IjowLjAsIlJpZ2h0IjowLjAsIkJvdHRvbSI6MC4wfSwiSXNWaXNpYmxlIjp0cnVlLCJXaWR0aCI6MC4wLCJIZWlnaHQiOjAuMCwiQm9yZGVyU3R5bGUiOnsiJGlkIjoiNDg2IiwiTGluZUNvbG9yIjpudWxsLCJMaW5lV2VpZ2h0IjowLjAsIkxpbmVUeXBlIjowLCJQYXJlbnRTdHlsZSI6bnVsbH0sIlBhcmVudFN0eWxlIjpudWxsfX0seyIkaWQiOiI0ODciLCJfYWN0aXZpdGllcyI6W3siJGlkIjoiNDg4IiwiX3Jvd3MiOlt7IiRpZCI6IjQ4OSIsIl90YXNrcyI6W3siJGlkIjoiNDkwIiwiX2F0dGFjaGVkTWlsZXN0b25lcyI6W10sIlRhc2tEZWZpbml0aW9uIjp7IiRpZCI6IjQ5MSIsIkdyb3VwTmFtZSI6bnVsbCwiU3RhcnREYXRlIjoiMjAyMy0wMS0wMVQwODo0OTowMFoiLCJFbmREYXRlIjoiMjAyNy0wNy0wMVQwODo0OTowMFoiLCJQZXJjZW50YWdlQ29tcGxldGUiOjAuMCwiU3R5bGUiOnsiJGlkIjoiNDkyIiwiU2hhcGUiOjMsIlNoYXBlVGhpY2tuZXNzIjoyLCJEdXJhdGlvbkZvcm1hdCI6NCwiSW5jbHVkZU5vbldvcmtpbmdEYXlzSW5EdXJhdGlvbiI6ZmFsc2UsIlBlcmNlbnRhZ2VDb21wbGV0ZVN0eWxlIjp7IiRpZCI6IjQ5MyIsIkZvbnRTZXR0aW5ncyI6eyIkaWQiOiI0OTQiLCJGb250U2l6ZSI6OSwiRm9udE5hbWUiOiJBcmlhbCIsIklzQm9sZCI6ZmFsc2UsIklzSXRhbGljIjpmYWxzZSwiSXNVbmRlcmxpbmVkIjpmYWxzZSwiUGFyZW50U3R5bGUiOm51bGx9LCJBdXRvU2l6ZSI6MCwiRm9yZWdyb3VuZCI6eyIkaWQiOiI0OTUiLCJDb2xvciI6eyIkaWQiOiI0OTYiLCJBIjoyNTUsIlIiOjE5MSwiRyI6MTkxLCJCIjoxOTF9fSwiTWF4V2lkdGgiOjk2MC4wLCJNYXhIZWlnaHQiOiJJbmZpbml0eSIsIlNtYXJ0Rm9yZWdyb3VuZElzQWN0aXZlIjpmYWxzZSwiSG9yaXpvbnRhbEFsaWdubWVudCI6MCwiVmVydGljYWxBbGlnbm1lbnQiOjAsIlNtYXJ0Rm9yZWdyb3VuZCI6bnVsbCwiQmFja2dyb3VuZEZpbGxUeXBlIjowLCJNYXJnaW4iOnsiJGlkIjoiNDk3IiwiVG9wIjowLjAsIkxlZnQiOjAuMCwiUmlnaHQiOjAuMCwiQm90dG9tIjowLjB9LCJQYWRkaW5nIjp7IiRpZCI6IjQ5OCIsIlRvcCI6MC4wLCJMZWZ0IjowLjAsIlJpZ2h0IjowLjAsIkJvdHRvbSI6MC4wfSwiQmFja2dyb3VuZCI6eyIkaWQiOiI0OTkiLCJDb2xvciI6eyIkaWQiOiI1MDAiLCJBIjo4OSwiUiI6MCwiRyI6MCwiQiI6MH19LCJJc1Zpc2libGUiOnRydWUsIldpZHRoIjowLjAsIkhlaWdodCI6MC4wLCJCb3JkZXJTdHlsZSI6eyIkaWQiOiI1MDEiLCJMaW5lQ29sb3IiOm51bGwsIkxpbmVXZWlnaHQiOjAuMCwiTGluZVR5cGUiOjAsIlBhcmVudFN0eWxlIjpudWxsfSwiUGFyZW50U3R5bGUiOm51bGx9LCJEdXJhdGlvblN0eWxlIjp7IiRpZCI6IjUwMiIsIkZvbnRTZXR0aW5ncyI6eyIkaWQiOiI1MDMiLCJGb250U2l6ZSI6OSwiRm9udE5hbWUiOiJDb3JiZWwiLCJJc0JvbGQiOnRydWUsIklzSXRhbGljIjpmYWxzZSwiSXNVbmRlcmxpbmVkIjpmYWxzZSwiUGFyZW50U3R5bGUiOm51bGx9LCJBdXRvU2l6ZSI6MCwiRm9yZWdyb3VuZCI6eyIkaWQiOiI1MDQiLCJDb2xvciI6eyIkaWQiOiI1MDUiLCJBIjoyNTUsIlIiOjIyMywiRyI6MjIzLCJCIjoyMjN9fSwiTWF4V2lkdGgiOjk2MC4wLCJNYXhIZWlnaHQiOiJJbmZpbml0eSIsIlNtYXJ0Rm9yZWdyb3VuZElzQWN0aXZlIjpmYWxzZSwiSG9yaXpvbnRhbEFsaWdubWVudCI6MCwiVmVydGljYWxBbGlnbm1lbnQiOjAsIlNtYXJ0Rm9yZWdyb3VuZCI6bnVsbCwiQmFja2dyb3VuZEZpbGxUeXBlIjowLCJNYXJnaW4iOnsiJGlkIjoiNTA2IiwiVG9wIjowLjAsIkxlZnQiOjAuMCwiUmlnaHQiOjAuMCwiQm90dG9tIjowLjB9LCJQYWRkaW5nIjp7IiRpZCI6IjUwNyIsIlRvcCI6MC4wLCJMZWZ0IjowLjAsIlJpZ2h0IjowLjAsIkJvdHRvbSI6MC4wfSwiQmFja2dyb3VuZCI6eyIkaWQiOiI1MDgiLCJDb2xvciI6eyIkaWQiOiI1MDkiLCJBIjowLCJSIjoyNTUsIkciOjI1NSwiQiI6MjU1fX0sIklzVmlzaWJsZSI6ZmFsc2UsIldpZHRoIjowLjAsIkhlaWdodCI6MC4wLCJCb3JkZXJTdHlsZSI6eyIkaWQiOiI1MTAiLCJMaW5lQ29sb3IiOm51bGwsIkxpbmVXZWlnaHQiOjAuMCwiTGluZVR5cGUiOjAsIlBhcmVudFN0eWxlIjpudWxsfSwiUGFyZW50U3R5bGUiOm51bGx9LCJIb3Jpem9udGFsQ29ubmVjdG9yU3R5bGUiOnsiJGlkIjoiNTExIiwiTGluZUNvbG9yIjp7IiRpZCI6IjUxMiIsIiR0eXBlIjoiTkxSRS5Db21tb24uRG9tLlNvbGlkQ29sb3JCcnVzaCwgTkxSRS5Db21tb24iLCJDb2xvciI6eyIkaWQiOiI1MTMiLCJBIjoyNTUsIlIiOjIwNCwiRyI6MjA0LCJCIjoyMDR9fSwiTGluZVdlaWdodCI6MS4wLCJMaW5lVHlwZSI6MCwiUGFyZW50U3R5bGUiOm51bGx9LCJWZXJ0aWNhbENvbm5lY3RvclN0eWxlIjp7IiRpZCI6IjUxNCIsIkxpbmVDb2xvciI6eyIkaWQiOiI1MTUiLCIkdHlwZSI6Ik5MUkUuQ29tbW9uLkRvbS5Tb2xpZENvbG9yQnJ1c2gsIE5MUkUuQ29tbW9uIiwiQ29sb3IiOnsiJGlkIjoiNTE2IiwiQSI6MjU1LCJSIjoyMDQsIkciOjIwNCwiQiI6MjA0fX0sIkxpbmVXZWlnaHQiOjAuMCwiTGluZVR5cGUiOjAsIlBhcmVudFN0eWxlIjpudWxsfSwiTWFyZ2luIjpudWxsLCJTdGFydERhdGVQb3NpdGlvbiI6NCwiRW5kRGF0ZVBvc2l0aW9uIjo0LCJEYXRlSXNWaXNpYmxlIjp0cnVlLCJUaXRsZVBvc2l0aW9uIjoyLCJEdXJhdGlvblBvc2l0aW9uIjo2LCJQZXJjZW50YWdlQ29tcGxldGVkUG9zaXRpb24iOjYsIlNwYWNpbmciOjUsIklzQmVsb3dUaW1lYmFuZCI6dHJ1ZSwiUGVyY2VudGFnZUNvbXBsZXRlU2hhcGVPcGFjaXR5IjozNSwiU2hhcGVTdHlsZSI6eyIkaWQiOiI1MTciLCJNYXJnaW4iOnsiJGlkIjoiNTE4IiwiVG9wIjowLjAsIkxlZnQiOjQuMCwiUmlnaHQiOjQuMCwiQm90dG9tIjowLjB9LCJQYWRkaW5nIjp7IiRpZCI6IjUxOSIsIlRvcCI6MC4wLCJMZWZ0IjowLjAsIlJpZ2h0IjowLjAsIkJvdHRvbSI6MC4wfSwiQmFja2dyb3VuZCI6eyIkaWQiOiI1MjAiLCJDb2xvciI6eyIkaWQiOiI1MjEiLCJBIjoyNTUsIlIiOjc4LCJHIjoxNjcsIkIiOjQ2fX0sIklzVmlzaWJsZSI6dHJ1ZSwiV2lkdGgiOjAuMCwiSGVpZ2h0IjoyMi4wLCJCb3JkZXJTdHlsZSI6eyIkaWQiOiI1MjIiLCJMaW5lQ29sb3IiOnsiJGlkIjoiNTIzIiwiJHR5cGUiOiJOTFJFLkNvbW1vbi5Eb20uU29saWRDb2xvckJydXNoLCBOTFJFLkNvbW1vbiIsIkNvbG9yIjp7IiRpZCI6IjUyNCIsIkEiOjI1NSwiUiI6MjU1LCJHIjowLCJCIjowfX0sIkxpbmVXZWlnaHQiOjAuMCwiTGluZVR5cGUiOjAsIlBhcmVudFN0eWxlIjpudWxsfSwiUGFyZW50U3R5bGUiOm51bGx9LCJUaXRsZVN0eWxlIjp7IiRpZCI6IjUyNSIsIkZvbnRTZXR0aW5ncyI6eyIkaWQiOiI1MjYiLCJGb250U2l6ZSI6OSwiRm9udE5hbWUiOiJDYWxpYnJpIiwiSXNCb2xkIjp0cnVlLCJJc0l0YWxpYyI6ZmFsc2UsIklzVW5kZXJsaW5lZCI6ZmFsc2UsIlBhcmVudFN0eWxlIjpudWxsfSwiQXV0b1NpemUiOjIsIkZvcmVncm91bmQiOnsiJGlkIjoiNTI3IiwiQ29sb3IiOnsiJGlkIjoiNTI4IiwiQSI6MjU1LCJSIjoyNTUsIkciOjI1NSwiQiI6MjU1fX0sIk1heFdpZHRoIjoxMDIuODg0NTEzMDA3MjY5OTYsIk1heEhlaWdodCI6IkluZmluaXR5IiwiU21hcnRGb3JlZ3JvdW5kSXNBY3RpdmUiOmZhbHNlLCJIb3Jpem9udGFsQWxpZ25tZW50IjoxLCJWZXJ0aWNhbEFsaWdubWVudCI6MCwiU21hcnRGb3JlZ3JvdW5kIjpudWxsLCJCYWNrZ3JvdW5kRmlsbFR5cGUiOjAsIk1hcmdpbiI6eyIkaWQiOiI1MjkiLCJUb3AiOjAuMCwiTGVmdCI6MC4wLCJSaWdodCI6MC4wLCJCb3R0b20iOjAuMH0sIlBhZGRpbmciOnsiJGlkIjoiNTMwIiwiVG9wIjowLjAsIkxlZnQiOjAuMCwiUmlnaHQiOjAuMCwiQm90dG9tIjowLjB9LCJCYWNrZ3JvdW5kIjp7IiRpZCI6IjUzMSIsIkNvbG9yIjp7IiRpZCI6IjUzMiIsIkEiOjAsIlIiOjI1NSwiRyI6MjU1LCJCIjoyNTV9fSwiSXNWaXNpYmxlIjp0cnVlLCJXaWR0aCI6MC4wLCJIZWlnaHQiOjAuMCwiQm9yZGVyU3R5bGUiOnsiJGlkIjoiNTMzIiwiTGluZUNvbG9yIjpudWxsLCJMaW5lV2VpZ2h0IjowLjAsIkxpbmVUeXBlIjowLCJQYXJlbnRTdHlsZSI6bnVsbH0sIlBhcmVudFN0eWxlIjpudWxsfSwiRGF0ZVN0eWxlIjp7IiRpZCI6IjUzNCIsIkZvbnRTZXR0aW5ncyI6eyIkaWQiOiI1MzUiLCJGb250U2l6ZSI6MTEsIkZvbnROYW1lIjoiQ29yYmVsIiwiSXNCb2xkIjpmYWxzZSwiSXNJdGFsaWMiOmZhbHNlLCJJc1VuZGVybGluZWQiOmZhbHNlLCJQYXJlbnRTdHlsZSI6bnVsbH0sIkF1dG9TaXplIjowLCJGb3JlZ3JvdW5kIjp7IiRpZCI6IjUzNiIsIkNvbG9yIjp7IiRpZCI6IjUzNyIsIkEiOjI1NSwiUiI6MTE1LCJHIjoxMTUsIkIiOjExNX19LCJNYXhXaWR0aCI6OTYwLjAsIk1heEhlaWdodCI6IkluZmluaXR5IiwiU21hcnRGb3JlZ3JvdW5kSXNBY3RpdmUiOmZhbHNlLCJIb3Jpem9udGFsQWxpZ25tZW50IjowLCJWZXJ0aWNhbEFsaWdubWVudCI6MCwiU21hcnRGb3JlZ3JvdW5kIjpudWxsLCJCYWNrZ3JvdW5kRmlsbFR5cGUiOjAsIk1hcmdpbiI6eyIkaWQiOiI1MzgiLCJUb3AiOjAuMCwiTGVmdCI6MC4wLCJSaWdodCI6MC4wLCJCb3R0b20iOjAuMH0sIlBhZGRpbmciOnsiJGlkIjoiNTM5IiwiVG9wIjowLjAsIkxlZnQiOjAuMCwiUmlnaHQiOjAuMCwiQm90dG9tIjowLjB9LCJCYWNrZ3JvdW5kIjp7IiRpZCI6IjU0MCIsIkNvbG9yIjp7IiRpZCI6IjU0MSIsIkEiOjAsIlIiOjI1NSwiRyI6MjU1LCJCIjoyNTV9fSwiSXNWaXNpYmxlIjp0cnVlLCJXaWR0aCI6MC4wLCJIZWlnaHQiOjAuMCwiQm9yZGVyU3R5bGUiOnsiJGlkIjoiNTQyIiwiTGluZUNvbG9yIjpudWxsLCJMaW5lV2VpZ2h0IjowLjAsIkxpbmVUeXBlIjowLCJQYXJlbnRTdHlsZSI6bnVsbH0sIlBhcmVudFN0eWxlIjpudWxsfSwiRGF0ZUZvcm1hdCI6eyIkaWQiOiI1NDMiLCJGb3JtYXRTdHJpbmciOiJ5eX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1NDQiLCJGb3JtYXQiOjAsIklzVmlzaWJsZSI6ZmFsc2UsIkxhc3RLbm93blZpc2liaWxpdHlTdGF0ZSI6ZmFsc2V9LCJJc1Zpc2libGUiOnRydWUsIlBhcmVudFN0eWxlIjpudWxsfSwiSW5kZXgiOjUsIlNtYXJ0RHVyYXRpb25BY3RpdmF0ZWQiOmZhbHNlLCJEYXRlRm9ybWF0Ijp7IiRyZWYiOiI1NDMifSwiV2Vla051bWJlcmluZyI6eyIkaWQiOiI1NDUiLCJGb3JtYXQiOjAsIklzVmlzaWJsZSI6ZmFsc2UsIkxhc3RLbm93blZpc2liaWxpdHlTdGF0ZSI6ZmFsc2V9LCJJZCI6ImIzMmE0OTFmLWVlYTktNDQ5YS05NTI5LWUxZDAzYWFmNTU2MSIsIkltcG9ydElkIjpudWxsLCJUaXRsZSI6IjEwSyBDYW5kaWRhdGVzIiwiTm90ZSI6bnVsbCwiSHlwZXJsaW5rIjp7IiRpZCI6IjU0NiIsIkFkZHJlc3MiOiIiLCJTdWJBZGRyZXNzIjoiIn0sIklzQ2hhbmdlZCI6ZmFsc2UsIklzTmV3IjpmYWxzZX19XSwiX21pbGVzdG9uZXMiOltdLCJJZCI6IjAwMDAwMDAwLTAwMDAtMDAwMC0wMDAwLTAwMDAwMDAwMDAwMCIsIklzU2luZ2xlSXRlbVJvdyI6dHJ1ZX0seyIkaWQiOiI1NDciLCJfdGFza3MiOlt7IiRpZCI6IjU0OCIsIl9hdHRhY2hlZE1pbGVzdG9uZXMiOltdLCJUYXNrRGVmaW5pdGlvbiI6eyIkaWQiOiI1NDkiLCJHcm91cE5hbWUiOm51bGwsIlN0YXJ0RGF0ZSI6IjIwMjctMDctMDFUMjA6Mzk6MDBaIiwiRW5kRGF0ZSI6IjIwMzMtMDEtMDFUMjA6Mzk6MDBaIiwiUGVyY2VudGFnZUNvbXBsZXRlIjowLjAsIlN0eWxlIjp7IiRpZCI6IjU1MCIsIlNoYXBlIjozLCJTaGFwZVRoaWNrbmVzcyI6MiwiRHVyYXRpb25Gb3JtYXQiOjQsIkluY2x1ZGVOb25Xb3JraW5nRGF5c0luRHVyYXRpb24iOmZhbHNlLCJQZXJjZW50YWdlQ29tcGxldGVTdHlsZSI6eyIkaWQiOiI1NTEiLCJGb250U2V0dGluZ3MiOnsiJGlkIjoiNTUyIiwiRm9udFNpemUiOjksIkZvbnROYW1lIjoiQXJpYWwiLCJJc0JvbGQiOmZhbHNlLCJJc0l0YWxpYyI6ZmFsc2UsIklzVW5kZXJsaW5lZCI6ZmFsc2UsIlBhcmVudFN0eWxlIjpudWxsfSwiQXV0b1NpemUiOjAsIkZvcmVncm91bmQiOnsiJGlkIjoiNTUzIiwiQ29sb3IiOnsiJGlkIjoiNTU0IiwiQSI6MjU1LCJSIjoxOTEsIkciOjE5MSwiQiI6MTkxfX0sIk1heFdpZHRoIjo5NjAuMCwiTWF4SGVpZ2h0IjoiSW5maW5pdHkiLCJTbWFydEZvcmVncm91bmRJc0FjdGl2ZSI6ZmFsc2UsIkhvcml6b250YWxBbGlnbm1lbnQiOjAsIlZlcnRpY2FsQWxpZ25tZW50IjowLCJTbWFydEZvcmVncm91bmQiOm51bGwsIkJhY2tncm91bmRGaWxsVHlwZSI6MCwiTWFyZ2luIjp7IiRpZCI6IjU1NSIsIlRvcCI6MC4wLCJMZWZ0IjowLjAsIlJpZ2h0IjowLjAsIkJvdHRvbSI6MC4wfSwiUGFkZGluZyI6eyIkaWQiOiI1NTYiLCJUb3AiOjAuMCwiTGVmdCI6MC4wLCJSaWdodCI6MC4wLCJCb3R0b20iOjAuMH0sIkJhY2tncm91bmQiOnsiJGlkIjoiNTU3IiwiQ29sb3IiOnsiJGlkIjoiNTU4IiwiQSI6ODksIlIiOjAsIkciOjAsIkIiOjB9fSwiSXNWaXNpYmxlIjp0cnVlLCJXaWR0aCI6MC4wLCJIZWlnaHQiOjAuMCwiQm9yZGVyU3R5bGUiOnsiJGlkIjoiNTU5IiwiTGluZUNvbG9yIjpudWxsLCJMaW5lV2VpZ2h0IjowLjAsIkxpbmVUeXBlIjowLCJQYXJlbnRTdHlsZSI6bnVsbH0sIlBhcmVudFN0eWxlIjpudWxsfSwiRHVyYXRpb25TdHlsZSI6eyIkaWQiOiI1NjAiLCJGb250U2V0dGluZ3MiOnsiJGlkIjoiNTYxIiwiRm9udFNpemUiOjksIkZvbnROYW1lIjoiQ29yYmVsIiwiSXNCb2xkIjp0cnVlLCJJc0l0YWxpYyI6ZmFsc2UsIklzVW5kZXJsaW5lZCI6ZmFsc2UsIlBhcmVudFN0eWxlIjpudWxsfSwiQXV0b1NpemUiOjAsIkZvcmVncm91bmQiOnsiJGlkIjoiNTYyIiwiQ29sb3IiOnsiJGlkIjoiNTYzIiwiQSI6MjU1LCJSIjoyMjMsIkciOjIyMywiQiI6MjIzfX0sIk1heFdpZHRoIjo5NjAuMCwiTWF4SGVpZ2h0IjoiSW5maW5pdHkiLCJTbWFydEZvcmVncm91bmRJc0FjdGl2ZSI6ZmFsc2UsIkhvcml6b250YWxBbGlnbm1lbnQiOjAsIlZlcnRpY2FsQWxpZ25tZW50IjowLCJTbWFydEZvcmVncm91bmQiOm51bGwsIkJhY2tncm91bmRGaWxsVHlwZSI6MCwiTWFyZ2luIjp7IiRpZCI6IjU2NCIsIlRvcCI6MC4wLCJMZWZ0IjowLjAsIlJpZ2h0IjowLjAsIkJvdHRvbSI6MC4wfSwiUGFkZGluZyI6eyIkaWQiOiI1NjUiLCJUb3AiOjAuMCwiTGVmdCI6MC4wLCJSaWdodCI6MC4wLCJCb3R0b20iOjAuMH0sIkJhY2tncm91bmQiOnsiJGlkIjoiNTY2IiwiQ29sb3IiOnsiJGlkIjoiNTY3IiwiQSI6MCwiUiI6MjU1LCJHIjoyNTUsIkIiOjI1NX19LCJJc1Zpc2libGUiOmZhbHNlLCJXaWR0aCI6MC4wLCJIZWlnaHQiOjAuMCwiQm9yZGVyU3R5bGUiOnsiJGlkIjoiNTY4IiwiTGluZUNvbG9yIjpudWxsLCJMaW5lV2VpZ2h0IjowLjAsIkxpbmVUeXBlIjowLCJQYXJlbnRTdHlsZSI6bnVsbH0sIlBhcmVudFN0eWxlIjpudWxsfSwiSG9yaXpvbnRhbENvbm5lY3RvclN0eWxlIjp7IiRpZCI6IjU2OSIsIkxpbmVDb2xvciI6eyIkaWQiOiI1NzAiLCIkdHlwZSI6Ik5MUkUuQ29tbW9uLkRvbS5Tb2xpZENvbG9yQnJ1c2gsIE5MUkUuQ29tbW9uIiwiQ29sb3IiOnsiJGlkIjoiNTcxIiwiQSI6MjU1LCJSIjoyMDQsIkciOjIwNCwiQiI6MjA0fX0sIkxpbmVXZWlnaHQiOjEuMCwiTGluZVR5cGUiOjAsIlBhcmVudFN0eWxlIjpudWxsfSwiVmVydGljYWxDb25uZWN0b3JTdHlsZSI6eyIkaWQiOiI1NzIiLCJMaW5lQ29sb3IiOnsiJGlkIjoiNTczIiwiJHR5cGUiOiJOTFJFLkNvbW1vbi5Eb20uU29saWRDb2xvckJydXNoLCBOTFJFLkNvbW1vbiIsIkNvbG9yIjp7IiRpZCI6IjU3NCIsIkEiOjI1NSwiUiI6MjA0LCJHIjoyMDQsIkIiOjIwNH19LCJMaW5lV2VpZ2h0IjowLjAsIkxpbmVUeXBlIjowLCJQYXJlbnRTdHlsZSI6bnVsbH0sIk1hcmdpbiI6bnVsbCwiU3RhcnREYXRlUG9zaXRpb24iOjQsIkVuZERhdGVQb3NpdGlvbiI6NCwiRGF0ZUlzVmlzaWJsZSI6dHJ1ZSwiVGl0bGVQb3NpdGlvbiI6MiwiRHVyYXRpb25Qb3NpdGlvbiI6NiwiUGVyY2VudGFnZUNvbXBsZXRlZFBvc2l0aW9uIjo2LCJTcGFjaW5nIjo1LCJJc0JlbG93VGltZWJhbmQiOnRydWUsIlBlcmNlbnRhZ2VDb21wbGV0ZVNoYXBlT3BhY2l0eSI6MzUsIlNoYXBlU3R5bGUiOnsiJGlkIjoiNTc1IiwiTWFyZ2luIjp7IiRpZCI6IjU3NiIsIlRvcCI6MC4wLCJMZWZ0Ijo0LjAsIlJpZ2h0Ijo0LjAsIkJvdHRvbSI6MC4wfSwiUGFkZGluZyI6eyIkaWQiOiI1NzciLCJUb3AiOjAuMCwiTGVmdCI6MC4wLCJSaWdodCI6MC4wLCJCb3R0b20iOjAuMH0sIkJhY2tncm91bmQiOnsiJGlkIjoiNTc4IiwiQ29sb3IiOnsiJGlkIjoiNTc5IiwiQSI6MjU1LCJSIjo3OCwiRyI6MTY3LCJCIjo0Nn19LCJJc1Zpc2libGUiOnRydWUsIldpZHRoIjowLjAsIkhlaWdodCI6MjIuMCwiQm9yZGVyU3R5bGUiOnsiJGlkIjoiNTgwIiwiTGluZUNvbG9yIjp7IiRpZCI6IjU4MSIsIiR0eXBlIjoiTkxSRS5Db21tb24uRG9tLlNvbGlkQ29sb3JCcnVzaCwgTkxSRS5Db21tb24iLCJDb2xvciI6eyIkaWQiOiI1ODIiLCJBIjoyNTUsIlIiOjI1NSwiRyI6MCwiQiI6MH19LCJMaW5lV2VpZ2h0IjowLjAsIkxpbmVUeXBlIjowLCJQYXJlbnRTdHlsZSI6bnVsbH0sIlBhcmVudFN0eWxlIjpudWxsfSwiVGl0bGVTdHlsZSI6eyIkaWQiOiI1ODMiLCJGb250U2V0dGluZ3MiOnsiJGlkIjoiNTg0IiwiRm9udFNpemUiOjksIkZvbnROYW1lIjoiQ2FsaWJyaSIsIklzQm9sZCI6dHJ1ZSwiSXNJdGFsaWMiOmZhbHNlLCJJc1VuZGVybGluZWQiOmZhbHNlLCJQYXJlbnRTdHlsZSI6bnVsbH0sIkF1dG9TaXplIjowLCJGb3JlZ3JvdW5kIjp7IiRpZCI6IjU4NSIsIkNvbG9yIjp7IiRpZCI6IjU4NiIsIkEiOjI1NSwiUiI6MjU1LCJHIjoyNTUsIkIiOjI1NX19LCJNYXhXaWR0aCI6Nzc3LjYsIk1heEhlaWdodCI6IkluZmluaXR5IiwiU21hcnRGb3JlZ3JvdW5kSXNBY3RpdmUiOmZhbHNlLCJIb3Jpem9udGFsQWxpZ25tZW50IjoxLCJWZXJ0aWNhbEFsaWdubWVudCI6MCwiU21hcnRGb3JlZ3JvdW5kIjpudWxsLCJCYWNrZ3JvdW5kRmlsbFR5cGUiOjAsIk1hcmdpbiI6eyIkaWQiOiI1ODciLCJUb3AiOjAuMCwiTGVmdCI6MC4wLCJSaWdodCI6MC4wLCJCb3R0b20iOjAuMH0sIlBhZGRpbmciOnsiJGlkIjoiNTg4IiwiVG9wIjowLjAsIkxlZnQiOjAuMCwiUmlnaHQiOjAuMCwiQm90dG9tIjowLjB9LCJCYWNrZ3JvdW5kIjp7IiRpZCI6IjU4OSIsIkNvbG9yIjp7IiRpZCI6IjU5MCIsIkEiOjAsIlIiOjI1NSwiRyI6MjU1LCJCIjoyNTV9fSwiSXNWaXNpYmxlIjp0cnVlLCJXaWR0aCI6MC4wLCJIZWlnaHQiOjAuMCwiQm9yZGVyU3R5bGUiOnsiJGlkIjoiNTkxIiwiTGluZUNvbG9yIjpudWxsLCJMaW5lV2VpZ2h0IjowLjAsIkxpbmVUeXBlIjowLCJQYXJlbnRTdHlsZSI6bnVsbH0sIlBhcmVudFN0eWxlIjpudWxsfSwiRGF0ZVN0eWxlIjp7IiRpZCI6IjU5MiIsIkZvbnRTZXR0aW5ncyI6eyIkaWQiOiI1OTMiLCJGb250U2l6ZSI6MTEsIkZvbnROYW1lIjoiQ29yYmVsIiwiSXNCb2xkIjpmYWxzZSwiSXNJdGFsaWMiOmZhbHNlLCJJc1VuZGVybGluZWQiOmZhbHNlLCJQYXJlbnRTdHlsZSI6bnVsbH0sIkF1dG9TaXplIjowLCJGb3JlZ3JvdW5kIjp7IiRpZCI6IjU5NCIsIkNvbG9yIjp7IiRpZCI6IjU5NSIsIkEiOjI1NSwiUiI6MTE1LCJHIjoxMTUsIkIiOjExNX19LCJNYXhXaWR0aCI6OTYwLjAsIk1heEhlaWdodCI6IkluZmluaXR5IiwiU21hcnRGb3JlZ3JvdW5kSXNBY3RpdmUiOmZhbHNlLCJIb3Jpem9udGFsQWxpZ25tZW50IjowLCJWZXJ0aWNhbEFsaWdubWVudCI6MCwiU21hcnRGb3JlZ3JvdW5kIjpudWxsLCJCYWNrZ3JvdW5kRmlsbFR5cGUiOjAsIk1hcmdpbiI6eyIkaWQiOiI1OTYiLCJUb3AiOjAuMCwiTGVmdCI6MC4wLCJSaWdodCI6MC4wLCJCb3R0b20iOjAuMH0sIlBhZGRpbmciOnsiJGlkIjoiNTk3IiwiVG9wIjowLjAsIkxlZnQiOjAuMCwiUmlnaHQiOjAuMCwiQm90dG9tIjowLjB9LCJCYWNrZ3JvdW5kIjp7IiRpZCI6IjU5OCIsIkNvbG9yIjp7IiRpZCI6IjU5OSIsIkEiOjAsIlIiOjI1NSwiRyI6MjU1LCJCIjoyNTV9fSwiSXNWaXNpYmxlIjp0cnVlLCJXaWR0aCI6MC4wLCJIZWlnaHQiOjAuMCwiQm9yZGVyU3R5bGUiOnsiJGlkIjoiNjAwIiwiTGluZUNvbG9yIjpudWxsLCJMaW5lV2VpZ2h0IjowLjAsIkxpbmVUeXBlIjowLCJQYXJlbnRTdHlsZSI6bnVsbH0sIlBhcmVudFN0eWxlIjpudWxsfSwiRGF0ZUZvcm1hdCI6eyIkaWQiOiI2MDEiLCJGb3JtYXRTdHJpbmciOiJ5eX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2MDIiLCJGb3JtYXQiOjAsIklzVmlzaWJsZSI6ZmFsc2UsIkxhc3RLbm93blZpc2liaWxpdHlTdGF0ZSI6ZmFsc2V9LCJJc1Zpc2libGUiOnRydWUsIlBhcmVudFN0eWxlIjpudWxsfSwiSW5kZXgiOjYsIlNtYXJ0RHVyYXRpb25BY3RpdmF0ZWQiOmZhbHNlLCJEYXRlRm9ybWF0Ijp7IiRyZWYiOiI2MDEifSwiV2Vla051bWJlcmluZyI6eyIkaWQiOiI2MDMiLCJGb3JtYXQiOjAsIklzVmlzaWJsZSI6ZmFsc2UsIkxhc3RLbm93blZpc2liaWxpdHlTdGF0ZSI6ZmFsc2V9LCJJZCI6IjE2ZTRmNmNlLTViNGMtNDNhYi05ZTk2LTBjNTcwMTFjMmE5ZCIsIkltcG9ydElkIjpudWxsLCJUaXRsZSI6IjIwIENhbmRpZGF0ZXMiLCJOb3RlIjpudWxsLCJIeXBlcmxpbmsiOnsiJGlkIjoiNjA0IiwiQWRkcmVzcyI6IiIsIlN1YkFkZHJlc3MiOiIifSwiSXNDaGFuZ2VkIjpmYWxzZSwiSXNOZXciOmZhbHNlfX1dLCJfbWlsZXN0b25lcyI6W10sIklkIjoiMDAwMDAwMDAtMDAwMC0wMDAwLTAwMDAtMDAwMDAwMDAwMDAwIiwiSXNTaW5nbGVJdGVtUm93Ijp0cnVlfSx7IiRpZCI6IjYwNSIsIl90YXNrcyI6W3siJGlkIjoiNjA2IiwiX2F0dGFjaGVkTWlsZXN0b25lcyI6W10sIlRhc2tEZWZpbml0aW9uIjp7IiRpZCI6IjYwNyIsIkdyb3VwTmFtZSI6bnVsbCwiU3RhcnREYXRlIjoiMjAzMy0wMS0wMVQyMDozOTowMFoiLCJFbmREYXRlIjoiMjAzOC0xMi0zMVQyMzo1OTowMFoiLCJQZXJjZW50YWdlQ29tcGxldGUiOjAuMCwiU3R5bGUiOnsiJGlkIjoiNjA4IiwiU2hhcGUiOjMsIlNoYXBlVGhpY2tuZXNzIjoyLCJEdXJhdGlvbkZvcm1hdCI6NCwiSW5jbHVkZU5vbldvcmtpbmdEYXlzSW5EdXJhdGlvbiI6ZmFsc2UsIlBlcmNlbnRhZ2VDb21wbGV0ZVN0eWxlIjp7IiRpZCI6IjYwOSIsIkZvbnRTZXR0aW5ncyI6eyIkaWQiOiI2MTAiLCJGb250U2l6ZSI6OSwiRm9udE5hbWUiOiJBcmlhbCIsIklzQm9sZCI6ZmFsc2UsIklzSXRhbGljIjpmYWxzZSwiSXNVbmRlcmxpbmVkIjpmYWxzZSwiUGFyZW50U3R5bGUiOm51bGx9LCJBdXRvU2l6ZSI6MCwiRm9yZWdyb3VuZCI6eyIkaWQiOiI2MTEiLCJDb2xvciI6eyIkaWQiOiI2MTIiLCJBIjoyNTUsIlIiOjE5MSwiRyI6MTkxLCJCIjoxOTF9fSwiTWF4V2lkdGgiOjk2MC4wLCJNYXhIZWlnaHQiOiJJbmZpbml0eSIsIlNtYXJ0Rm9yZWdyb3VuZElzQWN0aXZlIjpmYWxzZSwiSG9yaXpvbnRhbEFsaWdubWVudCI6MCwiVmVydGljYWxBbGlnbm1lbnQiOjAsIlNtYXJ0Rm9yZWdyb3VuZCI6bnVsbCwiQmFja2dyb3VuZEZpbGxUeXBlIjowLCJNYXJnaW4iOnsiJGlkIjoiNjEzIiwiVG9wIjowLjAsIkxlZnQiOjAuMCwiUmlnaHQiOjAuMCwiQm90dG9tIjowLjB9LCJQYWRkaW5nIjp7IiRpZCI6IjYxNCIsIlRvcCI6MC4wLCJMZWZ0IjowLjAsIlJpZ2h0IjowLjAsIkJvdHRvbSI6MC4wfSwiQmFja2dyb3VuZCI6eyIkaWQiOiI2MTUiLCJDb2xvciI6eyIkaWQiOiI2MTYiLCJBIjo4OSwiUiI6MCwiRyI6MCwiQiI6MH19LCJJc1Zpc2libGUiOnRydWUsIldpZHRoIjowLjAsIkhlaWdodCI6MC4wLCJCb3JkZXJTdHlsZSI6eyIkaWQiOiI2MTciLCJMaW5lQ29sb3IiOm51bGwsIkxpbmVXZWlnaHQiOjAuMCwiTGluZVR5cGUiOjAsIlBhcmVudFN0eWxlIjpudWxsfSwiUGFyZW50U3R5bGUiOm51bGx9LCJEdXJhdGlvblN0eWxlIjp7IiRpZCI6IjYxOCIsIkZvbnRTZXR0aW5ncyI6eyIkaWQiOiI2MTkiLCJGb250U2l6ZSI6OSwiRm9udE5hbWUiOiJDb3JiZWwiLCJJc0JvbGQiOnRydWUsIklzSXRhbGljIjpmYWxzZSwiSXNVbmRlcmxpbmVkIjpmYWxzZSwiUGFyZW50U3R5bGUiOm51bGx9LCJBdXRvU2l6ZSI6MCwiRm9yZWdyb3VuZCI6eyIkaWQiOiI2MjAiLCJDb2xvciI6eyIkaWQiOiI2MjEiLCJBIjoyNTUsIlIiOjIyMywiRyI6MjIzLCJCIjoyMjN9fSwiTWF4V2lkdGgiOjk2MC4wLCJNYXhIZWlnaHQiOiJJbmZpbml0eSIsIlNtYXJ0Rm9yZWdyb3VuZElzQWN0aXZlIjpmYWxzZSwiSG9yaXpvbnRhbEFsaWdubWVudCI6MCwiVmVydGljYWxBbGlnbm1lbnQiOjAsIlNtYXJ0Rm9yZWdyb3VuZCI6bnVsbCwiQmFja2dyb3VuZEZpbGxUeXBlIjowLCJNYXJnaW4iOnsiJGlkIjoiNjIyIiwiVG9wIjowLjAsIkxlZnQiOjAuMCwiUmlnaHQiOjAuMCwiQm90dG9tIjowLjB9LCJQYWRkaW5nIjp7IiRpZCI6IjYyMyIsIlRvcCI6MC4wLCJMZWZ0IjowLjAsIlJpZ2h0IjowLjAsIkJvdHRvbSI6MC4wfSwiQmFja2dyb3VuZCI6eyIkaWQiOiI2MjQiLCJDb2xvciI6eyIkaWQiOiI2MjUiLCJBIjowLCJSIjoyNTUsIkciOjI1NSwiQiI6MjU1fX0sIklzVmlzaWJsZSI6ZmFsc2UsIldpZHRoIjowLjAsIkhlaWdodCI6MC4wLCJCb3JkZXJTdHlsZSI6eyIkaWQiOiI2MjYiLCJMaW5lQ29sb3IiOm51bGwsIkxpbmVXZWlnaHQiOjAuMCwiTGluZVR5cGUiOjAsIlBhcmVudFN0eWxlIjpudWxsfSwiUGFyZW50U3R5bGUiOm51bGx9LCJIb3Jpem9udGFsQ29ubmVjdG9yU3R5bGUiOnsiJGlkIjoiNjI3IiwiTGluZUNvbG9yIjp7IiRpZCI6IjYyOCIsIiR0eXBlIjoiTkxSRS5Db21tb24uRG9tLlNvbGlkQ29sb3JCcnVzaCwgTkxSRS5Db21tb24iLCJDb2xvciI6eyIkaWQiOiI2MjkiLCJBIjoyNTUsIlIiOjIwNCwiRyI6MjA0LCJCIjoyMDR9fSwiTGluZVdlaWdodCI6MS4wLCJMaW5lVHlwZSI6MCwiUGFyZW50U3R5bGUiOm51bGx9LCJWZXJ0aWNhbENvbm5lY3RvclN0eWxlIjp7IiRpZCI6IjYzMCIsIkxpbmVDb2xvciI6eyIkaWQiOiI2MzEiLCIkdHlwZSI6Ik5MUkUuQ29tbW9uLkRvbS5Tb2xpZENvbG9yQnJ1c2gsIE5MUkUuQ29tbW9uIiwiQ29sb3IiOnsiJGlkIjoiNjMyIiwiQSI6MjU1LCJSIjoyMDQsIkciOjIwNCwiQiI6MjA0fX0sIkxpbmVXZWlnaHQiOjAuMCwiTGluZVR5cGUiOjAsIlBhcmVudFN0eWxlIjpudWxsfSwiTWFyZ2luIjpudWxsLCJTdGFydERhdGVQb3NpdGlvbiI6NCwiRW5kRGF0ZVBvc2l0aW9uIjo0LCJEYXRlSXNWaXNpYmxlIjp0cnVlLCJUaXRsZVBvc2l0aW9uIjoyLCJEdXJhdGlvblBvc2l0aW9uIjo2LCJQZXJjZW50YWdlQ29tcGxldGVkUG9zaXRpb24iOjYsIlNwYWNpbmciOjUsIklzQmVsb3dUaW1lYmFuZCI6dHJ1ZSwiUGVyY2VudGFnZUNvbXBsZXRlU2hhcGVPcGFjaXR5IjozNSwiU2hhcGVTdHlsZSI6eyIkaWQiOiI2MzMiLCJNYXJnaW4iOnsiJGlkIjoiNjM0IiwiVG9wIjowLjAsIkxlZnQiOjQuMCwiUmlnaHQiOjQuMCwiQm90dG9tIjowLjB9LCJQYWRkaW5nIjp7IiRpZCI6IjYzNSIsIlRvcCI6MC4wLCJMZWZ0IjowLjAsIlJpZ2h0IjowLjAsIkJvdHRvbSI6MC4wfSwiQmFja2dyb3VuZCI6eyIkaWQiOiI2MzYiLCJDb2xvciI6eyIkaWQiOiI2MzciLCJBIjoyNTUsIlIiOjc4LCJHIjoxNjcsIkIiOjQ2fX0sIklzVmlzaWJsZSI6dHJ1ZSwiV2lkdGgiOjAuMCwiSGVpZ2h0IjoyMi4wLCJCb3JkZXJTdHlsZSI6eyIkaWQiOiI2MzgiLCJMaW5lQ29sb3IiOnsiJGlkIjoiNjM5IiwiJHR5cGUiOiJOTFJFLkNvbW1vbi5Eb20uU29saWRDb2xvckJydXNoLCBOTFJFLkNvbW1vbiIsIkNvbG9yIjp7IiRpZCI6IjY0MCIsIkEiOjI1NSwiUiI6MjU1LCJHIjowLCJCIjowfX0sIkxpbmVXZWlnaHQiOjAuMCwiTGluZVR5cGUiOjAsIlBhcmVudFN0eWxlIjpudWxsfSwiUGFyZW50U3R5bGUiOm51bGx9LCJUaXRsZVN0eWxlIjp7IiRpZCI6IjY0MSIsIkZvbnRTZXR0aW5ncyI6eyIkaWQiOiI2NDIiLCJGb250U2l6ZSI6OSwiRm9udE5hbWUiOiJDYWxpYnJpIiwiSXNCb2xkIjp0cnVlLCJJc0l0YWxpYyI6ZmFsc2UsIklzVW5kZXJsaW5lZCI6ZmFsc2UsIlBhcmVudFN0eWxlIjpudWxsfSwiQXV0b1NpemUiOjAsIkZvcmVncm91bmQiOnsiJGlkIjoiNjQzIiwiQ29sb3IiOnsiJGlkIjoiNjQ0IiwiQSI6MjU1LCJSIjoyNTUsIkciOjI1NSwiQiI6MjU1fX0sIk1heFdpZHRoIjo1ODMuMiwiTWF4SGVpZ2h0IjoiSW5maW5pdHkiLCJTbWFydEZvcmVncm91bmRJc0FjdGl2ZSI6ZmFsc2UsIkhvcml6b250YWxBbGlnbm1lbnQiOjEsIlZlcnRpY2FsQWxpZ25tZW50IjowLCJTbWFydEZvcmVncm91bmQiOm51bGwsIkJhY2tncm91bmRGaWxsVHlwZSI6MCwiTWFyZ2luIjp7IiRpZCI6IjY0NSIsIlRvcCI6MC4wLCJMZWZ0IjowLjAsIlJpZ2h0IjowLjAsIkJvdHRvbSI6MC4wfSwiUGFkZGluZyI6eyIkaWQiOiI2NDYiLCJUb3AiOjAuMCwiTGVmdCI6MC4wLCJSaWdodCI6MC4wLCJCb3R0b20iOjAuMH0sIkJhY2tncm91bmQiOnsiJGlkIjoiNjQ3IiwiQ29sb3IiOnsiJGlkIjoiNjQ4IiwiQSI6MCwiUiI6MjU1LCJHIjoyNTUsIkIiOjI1NX19LCJJc1Zpc2libGUiOnRydWUsIldpZHRoIjowLjAsIkhlaWdodCI6MC4wLCJCb3JkZXJTdHlsZSI6eyIkaWQiOiI2NDkiLCJMaW5lQ29sb3IiOm51bGwsIkxpbmVXZWlnaHQiOjAuMCwiTGluZVR5cGUiOjAsIlBhcmVudFN0eWxlIjpudWxsfSwiUGFyZW50U3R5bGUiOm51bGx9LCJEYXRlU3R5bGUiOnsiJGlkIjoiNjUwIiwiRm9udFNldHRpbmdzIjp7IiRpZCI6IjY1MSIsIkZvbnRTaXplIjoxMSwiRm9udE5hbWUiOiJDb3JiZWwiLCJJc0JvbGQiOmZhbHNlLCJJc0l0YWxpYyI6ZmFsc2UsIklzVW5kZXJsaW5lZCI6ZmFsc2UsIlBhcmVudFN0eWxlIjpudWxsfSwiQXV0b1NpemUiOjAsIkZvcmVncm91bmQiOnsiJGlkIjoiNjUyIiwiQ29sb3IiOnsiJGlkIjoiNjUzIiwiQSI6MjU1LCJSIjoxMTUsIkciOjExNSwiQiI6MTE1fX0sIk1heFdpZHRoIjo5NjAuMCwiTWF4SGVpZ2h0IjoiSW5maW5pdHkiLCJTbWFydEZvcmVncm91bmRJc0FjdGl2ZSI6ZmFsc2UsIkhvcml6b250YWxBbGlnbm1lbnQiOjAsIlZlcnRpY2FsQWxpZ25tZW50IjowLCJTbWFydEZvcmVncm91bmQiOm51bGwsIkJhY2tncm91bmRGaWxsVHlwZSI6MCwiTWFyZ2luIjp7IiRpZCI6IjY1NCIsIlRvcCI6MC4wLCJMZWZ0IjowLjAsIlJpZ2h0IjowLjAsIkJvdHRvbSI6MC4wfSwiUGFkZGluZyI6eyIkaWQiOiI2NTUiLCJUb3AiOjAuMCwiTGVmdCI6MC4wLCJSaWdodCI6MC4wLCJCb3R0b20iOjAuMH0sIkJhY2tncm91bmQiOnsiJGlkIjoiNjU2IiwiQ29sb3IiOnsiJGlkIjoiNjU3IiwiQSI6MCwiUiI6MjU1LCJHIjoyNTUsIkIiOjI1NX19LCJJc1Zpc2libGUiOnRydWUsIldpZHRoIjowLjAsIkhlaWdodCI6MC4wLCJCb3JkZXJTdHlsZSI6eyIkaWQiOiI2NTgiLCJMaW5lQ29sb3IiOm51bGwsIkxpbmVXZWlnaHQiOjAuMCwiTGluZVR5cGUiOjAsIlBhcmVudFN0eWxlIjpudWxsfSwiUGFyZW50U3R5bGUiOm51bGx9LCJEYXRlRm9ybWF0Ijp7IiRpZCI6IjY1OSIsIkZvcm1hdFN0cmluZyI6Inl5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Y2MCIsIkZvcm1hdCI6MCwiSXNWaXNpYmxlIjpmYWxzZSwiTGFzdEtub3duVmlzaWJpbGl0eVN0YXRlIjpmYWxzZX0sIklzVmlzaWJsZSI6dHJ1ZSwiUGFyZW50U3R5bGUiOm51bGx9LCJJbmRleCI6NywiU21hcnREdXJhdGlvbkFjdGl2YXRlZCI6ZmFsc2UsIkRhdGVGb3JtYXQiOnsiJHJlZiI6IjY1OSJ9LCJXZWVrTnVtYmVyaW5nIjp7IiRpZCI6IjY2MSIsIkZvcm1hdCI6MCwiSXNWaXNpYmxlIjpmYWxzZSwiTGFzdEtub3duVmlzaWJpbGl0eVN0YXRlIjpmYWxzZX0sIklkIjoiM2Y2NDU1YjMtYzIxZC00NjhhLThlODQtYzg5ZTk4M2U0MTMxIiwiSW1wb3J0SWQiOm51bGwsIlRpdGxlIjoiMTAgQ2FuZGlkYXRlcyIsIk5vdGUiOm51bGwsIkh5cGVybGluayI6eyIkaWQiOiI2NjIiLCJBZGRyZXNzIjoiIiwiU3ViQWRkcmVzcyI6IiJ9LCJJc0NoYW5nZWQiOmZhbHNlLCJJc05ldyI6ZmFsc2V9fV0sIl9taWxlc3RvbmVzIjpbXSwiSWQiOiIwMDAwMDAwMC0wMDAwLTAwMDAtMDAwMC0wMDAwMDAwMDAwMDAiLCJJc1NpbmdsZUl0ZW1Sb3ciOnRydWV9LHsiJGlkIjoiNjYzIiwiX3Rhc2tzIjpbeyIkaWQiOiI2NjQiLCJfYXR0YWNoZWRNaWxlc3RvbmVzIjpbXSwiVGFza0RlZmluaXRpb24iOnsiJGlkIjoiNjY1IiwiR3JvdXBOYW1lIjpudWxsLCJTdGFydERhdGUiOiIyMDM5LTAxLTAzVDAwOjAwOjAwWiIsIkVuZERhdGUiOiIyMDQ0LTA2LTI5VDIzOjU5OjAwWiIsIlBlcmNlbnRhZ2VDb21wbGV0ZSI6MC4wLCJTdHlsZSI6eyIkaWQiOiI2NjYiLCJTaGFwZSI6MywiU2hhcGVUaGlja25lc3MiOjIsIkR1cmF0aW9uRm9ybWF0Ijo0LCJJbmNsdWRlTm9uV29ya2luZ0RheXNJbkR1cmF0aW9uIjpmYWxzZSwiUGVyY2VudGFnZUNvbXBsZXRlU3R5bGUiOnsiJGlkIjoiNjY3IiwiRm9udFNldHRpbmdzIjp7IiRpZCI6IjY2OCIsIkZvbnRTaXplIjo5LCJGb250TmFtZSI6IkFyaWFsIiwiSXNCb2xkIjpmYWxzZSwiSXNJdGFsaWMiOmZhbHNlLCJJc1VuZGVybGluZWQiOmZhbHNlLCJQYXJlbnRTdHlsZSI6bnVsbH0sIkF1dG9TaXplIjowLCJGb3JlZ3JvdW5kIjp7IiRpZCI6IjY2OSIsIkNvbG9yIjp7IiRpZCI6IjY3MCIsIkEiOjI1NSwiUiI6MTkxLCJHIjoxOTEsIkIiOjE5MX19LCJNYXhXaWR0aCI6OTYwLjAsIk1heEhlaWdodCI6IkluZmluaXR5IiwiU21hcnRGb3JlZ3JvdW5kSXNBY3RpdmUiOmZhbHNlLCJIb3Jpem9udGFsQWxpZ25tZW50IjowLCJWZXJ0aWNhbEFsaWdubWVudCI6MCwiU21hcnRGb3JlZ3JvdW5kIjpudWxsLCJCYWNrZ3JvdW5kRmlsbFR5cGUiOjAsIk1hcmdpbiI6eyIkaWQiOiI2NzEiLCJUb3AiOjAuMCwiTGVmdCI6MC4wLCJSaWdodCI6MC4wLCJCb3R0b20iOjAuMH0sIlBhZGRpbmciOnsiJGlkIjoiNjcyIiwiVG9wIjowLjAsIkxlZnQiOjAuMCwiUmlnaHQiOjAuMCwiQm90dG9tIjowLjB9LCJCYWNrZ3JvdW5kIjp7IiRpZCI6IjY3MyIsIkNvbG9yIjp7IiRpZCI6IjY3NCIsIkEiOjg5LCJSIjowLCJHIjowLCJCIjowfX0sIklzVmlzaWJsZSI6dHJ1ZSwiV2lkdGgiOjAuMCwiSGVpZ2h0IjowLjAsIkJvcmRlclN0eWxlIjp7IiRpZCI6IjY3NSIsIkxpbmVDb2xvciI6bnVsbCwiTGluZVdlaWdodCI6MC4wLCJMaW5lVHlwZSI6MCwiUGFyZW50U3R5bGUiOm51bGx9LCJQYXJlbnRTdHlsZSI6bnVsbH0sIkR1cmF0aW9uU3R5bGUiOnsiJGlkIjoiNjc2IiwiRm9udFNldHRpbmdzIjp7IiRpZCI6IjY3NyIsIkZvbnRTaXplIjo5LCJGb250TmFtZSI6IkNvcmJlbCIsIklzQm9sZCI6dHJ1ZSwiSXNJdGFsaWMiOmZhbHNlLCJJc1VuZGVybGluZWQiOmZhbHNlLCJQYXJlbnRTdHlsZSI6bnVsbH0sIkF1dG9TaXplIjowLCJGb3JlZ3JvdW5kIjp7IiRpZCI6IjY3OCIsIkNvbG9yIjp7IiRpZCI6IjY3OSIsIkEiOjI1NSwiUiI6MjIzLCJHIjoyMjMsIkIiOjIyM319LCJNYXhXaWR0aCI6OTYwLjAsIk1heEhlaWdodCI6IkluZmluaXR5IiwiU21hcnRGb3JlZ3JvdW5kSXNBY3RpdmUiOmZhbHNlLCJIb3Jpem9udGFsQWxpZ25tZW50IjowLCJWZXJ0aWNhbEFsaWdubWVudCI6MCwiU21hcnRGb3JlZ3JvdW5kIjpudWxsLCJCYWNrZ3JvdW5kRmlsbFR5cGUiOjAsIk1hcmdpbiI6eyIkaWQiOiI2ODAiLCJUb3AiOjAuMCwiTGVmdCI6MC4wLCJSaWdodCI6MC4wLCJCb3R0b20iOjAuMH0sIlBhZGRpbmciOnsiJGlkIjoiNjgxIiwiVG9wIjowLjAsIkxlZnQiOjAuMCwiUmlnaHQiOjAuMCwiQm90dG9tIjowLjB9LCJCYWNrZ3JvdW5kIjp7IiRpZCI6IjY4MiIsIkNvbG9yIjp7IiRpZCI6IjY4MyIsIkEiOjAsIlIiOjI1NSwiRyI6MjU1LCJCIjoyNTV9fSwiSXNWaXNpYmxlIjpmYWxzZSwiV2lkdGgiOjAuMCwiSGVpZ2h0IjowLjAsIkJvcmRlclN0eWxlIjp7IiRpZCI6IjY4NCIsIkxpbmVDb2xvciI6bnVsbCwiTGluZVdlaWdodCI6MC4wLCJMaW5lVHlwZSI6MCwiUGFyZW50U3R5bGUiOm51bGx9LCJQYXJlbnRTdHlsZSI6bnVsbH0sIkhvcml6b250YWxDb25uZWN0b3JTdHlsZSI6eyIkaWQiOiI2ODUiLCJMaW5lQ29sb3IiOnsiJGlkIjoiNjg2IiwiJHR5cGUiOiJOTFJFLkNvbW1vbi5Eb20uU29saWRDb2xvckJydXNoLCBOTFJFLkNvbW1vbiIsIkNvbG9yIjp7IiRpZCI6IjY4NyIsIkEiOjI1NSwiUiI6MjA0LCJHIjoyMDQsIkIiOjIwNH19LCJMaW5lV2VpZ2h0IjoxLjAsIkxpbmVUeXBlIjowLCJQYXJlbnRTdHlsZSI6bnVsbH0sIlZlcnRpY2FsQ29ubmVjdG9yU3R5bGUiOnsiJGlkIjoiNjg4IiwiTGluZUNvbG9yIjp7IiRpZCI6IjY4OSIsIiR0eXBlIjoiTkxSRS5Db21tb24uRG9tLlNvbGlkQ29sb3JCcnVzaCwgTkxSRS5Db21tb24iLCJDb2xvciI6eyIkaWQiOiI2OTAiLCJBIjoyNTUsIlIiOjIwNCwiRyI6MjA0LCJCIjoyMDR9fSwiTGluZVdlaWdodCI6MC4wLCJMaW5lVHlwZSI6MCwiUGFyZW50U3R5bGUiOm51bGx9LCJNYXJnaW4iOm51bGwsIlN0YXJ0RGF0ZVBvc2l0aW9uIjo0LCJFbmREYXRlUG9zaXRpb24iOjQsIkRhdGVJc1Zpc2libGUiOnRydWUsIlRpdGxlUG9zaXRpb24iOjIsIkR1cmF0aW9uUG9zaXRpb24iOjYsIlBlcmNlbnRhZ2VDb21wbGV0ZWRQb3NpdGlvbiI6NiwiU3BhY2luZyI6NSwiSXNCZWxvd1RpbWViYW5kIjp0cnVlLCJQZXJjZW50YWdlQ29tcGxldGVTaGFwZU9wYWNpdHkiOjM1LCJTaGFwZVN0eWxlIjp7IiRpZCI6IjY5MSIsIk1hcmdpbiI6eyIkaWQiOiI2OTIiLCJUb3AiOjAuMCwiTGVmdCI6NC4wLCJSaWdodCI6NC4wLCJCb3R0b20iOjAuMH0sIlBhZGRpbmciOnsiJGlkIjoiNjkzIiwiVG9wIjowLjAsIkxlZnQiOjAuMCwiUmlnaHQiOjAuMCwiQm90dG9tIjowLjB9LCJCYWNrZ3JvdW5kIjp7IiRpZCI6IjY5NCIsIkNvbG9yIjp7IiRpZCI6IjY5NSIsIkEiOjI1NSwiUiI6NzgsIkciOjE2NywiQiI6NDZ9fSwiSXNWaXNpYmxlIjp0cnVlLCJXaWR0aCI6MC4wLCJIZWlnaHQiOjIyLjAsIkJvcmRlclN0eWxlIjp7IiRpZCI6IjY5NiIsIkxpbmVDb2xvciI6eyIkaWQiOiI2OTciLCIkdHlwZSI6Ik5MUkUuQ29tbW9uLkRvbS5Tb2xpZENvbG9yQnJ1c2gsIE5MUkUuQ29tbW9uIiwiQ29sb3IiOnsiJGlkIjoiNjk4IiwiQSI6MjU1LCJSIjoyNTUsIkciOjAsIkIiOjB9fSwiTGluZVdlaWdodCI6MC4wLCJMaW5lVHlwZSI6MCwiUGFyZW50U3R5bGUiOm51bGx9LCJQYXJlbnRTdHlsZSI6bnVsbH0sIlRpdGxlU3R5bGUiOnsiJGlkIjoiNjk5IiwiRm9udFNldHRpbmdzIjp7IiRpZCI6IjcwMCIsIkZvbnRTaXplIjo5LCJGb250TmFtZSI6IkNhbGlicmkiLCJJc0JvbGQiOnRydWUsIklzSXRhbGljIjpmYWxzZSwiSXNVbmRlcmxpbmVkIjpmYWxzZSwiUGFyZW50U3R5bGUiOm51bGx9LCJBdXRvU2l6ZSI6MiwiRm9yZWdyb3VuZCI6eyIkaWQiOiI3MDEiLCJDb2xvciI6eyIkaWQiOiI3MDIiLCJBIjoyNTUsIlIiOjI1NSwiRyI6MjU1LCJCIjoyNTV9fSwiTWF4V2lkdGgiOjczLjMzNjA1OTcyMjkwMDQsIk1heEhlaWdodCI6IkluZmluaXR5IiwiU21hcnRGb3JlZ3JvdW5kSXNBY3RpdmUiOmZhbHNlLCJIb3Jpem9udGFsQWxpZ25tZW50IjoxLCJWZXJ0aWNhbEFsaWdubWVudCI6MCwiU21hcnRGb3JlZ3JvdW5kIjpudWxsLCJCYWNrZ3JvdW5kRmlsbFR5cGUiOjAsIk1hcmdpbiI6eyIkaWQiOiI3MDMiLCJUb3AiOjAuMCwiTGVmdCI6MC4wLCJSaWdodCI6MC4wLCJCb3R0b20iOjAuMH0sIlBhZGRpbmciOnsiJGlkIjoiNzA0IiwiVG9wIjowLjAsIkxlZnQiOjAuMCwiUmlnaHQiOjAuMCwiQm90dG9tIjowLjB9LCJCYWNrZ3JvdW5kIjp7IiRpZCI6IjcwNSIsIkNvbG9yIjp7IiRpZCI6IjcwNiIsIkEiOjAsIlIiOjI1NSwiRyI6MjU1LCJCIjoyNTV9fSwiSXNWaXNpYmxlIjp0cnVlLCJXaWR0aCI6MC4wLCJIZWlnaHQiOjAuMCwiQm9yZGVyU3R5bGUiOnsiJGlkIjoiNzA3IiwiTGluZUNvbG9yIjpudWxsLCJMaW5lV2VpZ2h0IjowLjAsIkxpbmVUeXBlIjowLCJQYXJlbnRTdHlsZSI6bnVsbH0sIlBhcmVudFN0eWxlIjpudWxsfSwiRGF0ZVN0eWxlIjp7IiRpZCI6IjcwOCIsIkZvbnRTZXR0aW5ncyI6eyIkaWQiOiI3MDkiLCJGb250U2l6ZSI6MTEsIkZvbnROYW1lIjoiQ29yYmVsIiwiSXNCb2xkIjpmYWxzZSwiSXNJdGFsaWMiOmZhbHNlLCJJc1VuZGVybGluZWQiOmZhbHNlLCJQYXJlbnRTdHlsZSI6bnVsbH0sIkF1dG9TaXplIjowLCJGb3JlZ3JvdW5kIjp7IiRpZCI6IjcxMCIsIkNvbG9yIjp7IiRpZCI6IjcxMSIsIkEiOjI1NSwiUiI6MTE1LCJHIjoxMTUsIkIiOjExNX19LCJNYXhXaWR0aCI6OTYwLjAsIk1heEhlaWdodCI6IkluZmluaXR5IiwiU21hcnRGb3JlZ3JvdW5kSXNBY3RpdmUiOmZhbHNlLCJIb3Jpem9udGFsQWxpZ25tZW50IjowLCJWZXJ0aWNhbEFsaWdubWVudCI6MCwiU21hcnRGb3JlZ3JvdW5kIjpudWxsLCJCYWNrZ3JvdW5kRmlsbFR5cGUiOjAsIk1hcmdpbiI6eyIkaWQiOiI3MTIiLCJUb3AiOjAuMCwiTGVmdCI6MC4wLCJSaWdodCI6MC4wLCJCb3R0b20iOjAuMH0sIlBhZGRpbmciOnsiJGlkIjoiNzEzIiwiVG9wIjowLjAsIkxlZnQiOjAuMCwiUmlnaHQiOjAuMCwiQm90dG9tIjowLjB9LCJCYWNrZ3JvdW5kIjp7IiRpZCI6IjcxNCIsIkNvbG9yIjp7IiRpZCI6IjcxNSIsIkEiOjAsIlIiOjI1NSwiRyI6MjU1LCJCIjoyNTV9fSwiSXNWaXNpYmxlIjp0cnVlLCJXaWR0aCI6MC4wLCJIZWlnaHQiOjAuMCwiQm9yZGVyU3R5bGUiOnsiJGlkIjoiNzE2IiwiTGluZUNvbG9yIjpudWxsLCJMaW5lV2VpZ2h0IjowLjAsIkxpbmVUeXBlIjowLCJQYXJlbnRTdHlsZSI6bnVsbH0sIlBhcmVudFN0eWxlIjpudWxsfSwiRGF0ZUZvcm1hdCI6eyIkaWQiOiI3MTciLCJGb3JtYXRTdHJpbmciOiJ5eX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3MTgiLCJGb3JtYXQiOjAsIklzVmlzaWJsZSI6ZmFsc2UsIkxhc3RLbm93blZpc2liaWxpdHlTdGF0ZSI6ZmFsc2V9LCJJc1Zpc2libGUiOnRydWUsIlBhcmVudFN0eWxlIjpudWxsfSwiSW5kZXgiOjgsIlNtYXJ0RHVyYXRpb25BY3RpdmF0ZWQiOmZhbHNlLCJEYXRlRm9ybWF0Ijp7IiRyZWYiOiI3MTcifSwiV2Vla051bWJlcmluZyI6eyIkaWQiOiI3MTkiLCJGb3JtYXQiOjAsIklzVmlzaWJsZSI6ZmFsc2UsIkxhc3RLbm93blZpc2liaWxpdHlTdGF0ZSI6ZmFsc2V9LCJJZCI6ImE4YjM5NGQ1LTU4YWMtNGE4OC05NTNlLTlkYTExZmU5NDUzYyIsIkltcG9ydElkIjpudWxsLCJUaXRsZSI6IjItNSBDYW5kaWRhdGVzIiwiTm90ZSI6bnVsbCwiSHlwZXJsaW5rIjp7IiRpZCI6IjcyMCIsIkFkZHJlc3MiOiIiLCJTdWJBZGRyZXNzIjoiIn0sIklzQ2hhbmdlZCI6ZmFsc2UsIklzTmV3IjpmYWxzZX19XSwiX21pbGVzdG9uZXMiOltdLCJJZCI6IjAwMDAwMDAwLTAwMDAtMDAwMC0wMDAwLTAwMDAwMDAwMDAwMCIsIklzU2luZ2xlSXRlbVJvdyI6dHJ1ZX0seyIkaWQiOiI3MjEiLCJfdGFza3MiOlt7IiRpZCI6IjcyMiIsIl9hdHRhY2hlZE1pbGVzdG9uZXMiOltdLCJUYXNrRGVmaW5pdGlvbiI6eyIkaWQiOiI3MjMiLCJHcm91cE5hbWUiOm51bGwsIlN0YXJ0RGF0ZSI6IjIwNDQtMDYtMzBUMDA6MDA6MDBaIiwiRW5kRGF0ZSI6IjIwNTUtMDYtMzBUMjM6NTk6MDBaIiwiUGVyY2VudGFnZUNvbXBsZXRlIjowLjAsIlN0eWxlIjp7IiRpZCI6IjcyNCIsIlNoYXBlIjozLCJTaGFwZVRoaWNrbmVzcyI6MiwiRHVyYXRpb25Gb3JtYXQiOjQsIkluY2x1ZGVOb25Xb3JraW5nRGF5c0luRHVyYXRpb24iOmZhbHNlLCJQZXJjZW50YWdlQ29tcGxldGVTdHlsZSI6eyIkaWQiOiI3MjUiLCJGb250U2V0dGluZ3MiOnsiJGlkIjoiNzI2IiwiRm9udFNpemUiOjksIkZvbnROYW1lIjoiQXJpYWwiLCJJc0JvbGQiOmZhbHNlLCJJc0l0YWxpYyI6ZmFsc2UsIklzVW5kZXJsaW5lZCI6ZmFsc2UsIlBhcmVudFN0eWxlIjpudWxsfSwiQXV0b1NpemUiOjAsIkZvcmVncm91bmQiOnsiJGlkIjoiNzI3IiwiQ29sb3IiOnsiJGlkIjoiNzI4IiwiQSI6MjU1LCJSIjoxOTEsIkciOjE5MSwiQiI6MTkxfX0sIk1heFdpZHRoIjo5NjAuMCwiTWF4SGVpZ2h0IjoiSW5maW5pdHkiLCJTbWFydEZvcmVncm91bmRJc0FjdGl2ZSI6ZmFsc2UsIkhvcml6b250YWxBbGlnbm1lbnQiOjAsIlZlcnRpY2FsQWxpZ25tZW50IjowLCJTbWFydEZvcmVncm91bmQiOm51bGwsIkJhY2tncm91bmRGaWxsVHlwZSI6MCwiTWFyZ2luIjp7IiRpZCI6IjcyOSIsIlRvcCI6MC4wLCJMZWZ0IjowLjAsIlJpZ2h0IjowLjAsIkJvdHRvbSI6MC4wfSwiUGFkZGluZyI6eyIkaWQiOiI3MzAiLCJUb3AiOjAuMCwiTGVmdCI6MC4wLCJSaWdodCI6MC4wLCJCb3R0b20iOjAuMH0sIkJhY2tncm91bmQiOnsiJGlkIjoiNzMxIiwiQ29sb3IiOnsiJGlkIjoiNzMyIiwiQSI6ODksIlIiOjAsIkciOjAsIkIiOjB9fSwiSXNWaXNpYmxlIjp0cnVlLCJXaWR0aCI6MC4wLCJIZWlnaHQiOjAuMCwiQm9yZGVyU3R5bGUiOnsiJGlkIjoiNzMzIiwiTGluZUNvbG9yIjpudWxsLCJMaW5lV2VpZ2h0IjowLjAsIkxpbmVUeXBlIjowLCJQYXJlbnRTdHlsZSI6bnVsbH0sIlBhcmVudFN0eWxlIjpudWxsfSwiRHVyYXRpb25TdHlsZSI6eyIkaWQiOiI3MzQiLCJGb250U2V0dGluZ3MiOnsiJGlkIjoiNzM1IiwiRm9udFNpemUiOjksIkZvbnROYW1lIjoiQ29yYmVsIiwiSXNCb2xkIjp0cnVlLCJJc0l0YWxpYyI6ZmFsc2UsIklzVW5kZXJsaW5lZCI6ZmFsc2UsIlBhcmVudFN0eWxlIjpudWxsfSwiQXV0b1NpemUiOjAsIkZvcmVncm91bmQiOnsiJGlkIjoiNzM2IiwiQ29sb3IiOnsiJGlkIjoiNzM3IiwiQSI6MjU1LCJSIjoyMjMsIkciOjIyMywiQiI6MjIzfX0sIk1heFdpZHRoIjo5NjAuMCwiTWF4SGVpZ2h0IjoiSW5maW5pdHkiLCJTbWFydEZvcmVncm91bmRJc0FjdGl2ZSI6ZmFsc2UsIkhvcml6b250YWxBbGlnbm1lbnQiOjAsIlZlcnRpY2FsQWxpZ25tZW50IjowLCJTbWFydEZvcmVncm91bmQiOm51bGwsIkJhY2tncm91bmRGaWxsVHlwZSI6MCwiTWFyZ2luIjp7IiRpZCI6IjczOCIsIlRvcCI6MC4wLCJMZWZ0IjowLjAsIlJpZ2h0IjowLjAsIkJvdHRvbSI6MC4wfSwiUGFkZGluZyI6eyIkaWQiOiI3MzkiLCJUb3AiOjAuMCwiTGVmdCI6MC4wLCJSaWdodCI6MC4wLCJCb3R0b20iOjAuMH0sIkJhY2tncm91bmQiOnsiJGlkIjoiNzQwIiwiQ29sb3IiOnsiJGlkIjoiNzQxIiwiQSI6MCwiUiI6MjU1LCJHIjoyNTUsIkIiOjI1NX19LCJJc1Zpc2libGUiOmZhbHNlLCJXaWR0aCI6MC4wLCJIZWlnaHQiOjAuMCwiQm9yZGVyU3R5bGUiOnsiJGlkIjoiNzQyIiwiTGluZUNvbG9yIjpudWxsLCJMaW5lV2VpZ2h0IjowLjAsIkxpbmVUeXBlIjowLCJQYXJlbnRTdHlsZSI6bnVsbH0sIlBhcmVudFN0eWxlIjpudWxsfSwiSG9yaXpvbnRhbENvbm5lY3RvclN0eWxlIjp7IiRpZCI6Ijc0MyIsIkxpbmVDb2xvciI6eyIkaWQiOiI3NDQiLCIkdHlwZSI6Ik5MUkUuQ29tbW9uLkRvbS5Tb2xpZENvbG9yQnJ1c2gsIE5MUkUuQ29tbW9uIiwiQ29sb3IiOnsiJGlkIjoiNzQ1IiwiQSI6MjU1LCJSIjoyMDQsIkciOjIwNCwiQiI6MjA0fX0sIkxpbmVXZWlnaHQiOjEuMCwiTGluZVR5cGUiOjAsIlBhcmVudFN0eWxlIjpudWxsfSwiVmVydGljYWxDb25uZWN0b3JTdHlsZSI6eyIkaWQiOiI3NDYiLCJMaW5lQ29sb3IiOnsiJGlkIjoiNzQ3IiwiJHR5cGUiOiJOTFJFLkNvbW1vbi5Eb20uU29saWRDb2xvckJydXNoLCBOTFJFLkNvbW1vbiIsIkNvbG9yIjp7IiRpZCI6Ijc0OCIsIkEiOjI1NSwiUiI6MjA0LCJHIjoyMDQsIkIiOjIwNH19LCJMaW5lV2VpZ2h0IjowLjAsIkxpbmVUeXBlIjowLCJQYXJlbnRTdHlsZSI6bnVsbH0sIk1hcmdpbiI6bnVsbCwiU3RhcnREYXRlUG9zaXRpb24iOjQsIkVuZERhdGVQb3NpdGlvbiI6NCwiRGF0ZUlzVmlzaWJsZSI6dHJ1ZSwiVGl0bGVQb3NpdGlvbiI6MiwiRHVyYXRpb25Qb3NpdGlvbiI6NiwiUGVyY2VudGFnZUNvbXBsZXRlZFBvc2l0aW9uIjo2LCJTcGFjaW5nIjo1LCJJc0JlbG93VGltZWJhbmQiOnRydWUsIlBlcmNlbnRhZ2VDb21wbGV0ZVNoYXBlT3BhY2l0eSI6MzUsIlNoYXBlU3R5bGUiOnsiJGlkIjoiNzQ5IiwiTWFyZ2luIjp7IiRpZCI6Ijc1MCIsIlRvcCI6MC4wLCJMZWZ0Ijo0LjAsIlJpZ2h0Ijo0LjAsIkJvdHRvbSI6MC4wfSwiUGFkZGluZyI6eyIkaWQiOiI3NTEiLCJUb3AiOjAuMCwiTGVmdCI6MC4wLCJSaWdodCI6MC4wLCJCb3R0b20iOjAuMH0sIkJhY2tncm91bmQiOnsiJGlkIjoiNzUyIiwiQ29sb3IiOnsiJGlkIjoiNzUzIiwiQSI6MjU1LCJSIjo3OCwiRyI6MTY3LCJCIjo0Nn19LCJJc1Zpc2libGUiOnRydWUsIldpZHRoIjowLjAsIkhlaWdodCI6MjIuMCwiQm9yZGVyU3R5bGUiOnsiJGlkIjoiNzU0IiwiTGluZUNvbG9yIjp7IiRpZCI6Ijc1NSIsIiR0eXBlIjoiTkxSRS5Db21tb24uRG9tLlNvbGlkQ29sb3JCcnVzaCwgTkxSRS5Db21tb24iLCJDb2xvciI6eyIkaWQiOiI3NTYiLCJBIjoyNTUsIlIiOjI1NSwiRyI6MCwiQiI6MH19LCJMaW5lV2VpZ2h0IjowLjAsIkxpbmVUeXBlIjowLCJQYXJlbnRTdHlsZSI6bnVsbH0sIlBhcmVudFN0eWxlIjpudWxsfSwiVGl0bGVTdHlsZSI6eyIkaWQiOiI3NTciLCJGb250U2V0dGluZ3MiOnsiJGlkIjoiNzU4IiwiRm9udFNpemUiOjksIkZvbnROYW1lIjoiQ2FsaWJyaSIsIklzQm9sZCI6dHJ1ZSwiSXNJdGFsaWMiOmZhbHNlLCJJc1VuZGVybGluZWQiOmZhbHNlLCJQYXJlbnRTdHlsZSI6bnVsbH0sIkF1dG9TaXplIjowLCJGb3JlZ3JvdW5kIjp7IiRpZCI6Ijc1OSIsIkNvbG9yIjp7IiRpZCI6Ijc2MCIsIkEiOjI1NSwiUiI6MjU1LCJHIjoyNTUsIkIiOjI1NX19LCJNYXhXaWR0aCI6NTgzLjIsIk1heEhlaWdodCI6IkluZmluaXR5IiwiU21hcnRGb3JlZ3JvdW5kSXNBY3RpdmUiOmZhbHNlLCJIb3Jpem9udGFsQWxpZ25tZW50IjoxLCJWZXJ0aWNhbEFsaWdubWVudCI6MCwiU21hcnRGb3JlZ3JvdW5kIjpudWxsLCJCYWNrZ3JvdW5kRmlsbFR5cGUiOjAsIk1hcmdpbiI6eyIkaWQiOiI3NjEiLCJUb3AiOjAuMCwiTGVmdCI6MC4wLCJSaWdodCI6MC4wLCJCb3R0b20iOjAuMH0sIlBhZGRpbmciOnsiJGlkIjoiNzYyIiwiVG9wIjowLjAsIkxlZnQiOjAuMCwiUmlnaHQiOjAuMCwiQm90dG9tIjowLjB9LCJCYWNrZ3JvdW5kIjp7IiRpZCI6Ijc2MyIsIkNvbG9yIjp7IiRpZCI6Ijc2NCIsIkEiOjAsIlIiOjI1NSwiRyI6MjU1LCJCIjoyNTV9fSwiSXNWaXNpYmxlIjp0cnVlLCJXaWR0aCI6MC4wLCJIZWlnaHQiOjAuMCwiQm9yZGVyU3R5bGUiOnsiJGlkIjoiNzY1IiwiTGluZUNvbG9yIjpudWxsLCJMaW5lV2VpZ2h0IjowLjAsIkxpbmVUeXBlIjowLCJQYXJlbnRTdHlsZSI6bnVsbH0sIlBhcmVudFN0eWxlIjpudWxsfSwiRGF0ZVN0eWxlIjp7IiRpZCI6Ijc2NiIsIkZvbnRTZXR0aW5ncyI6eyIkaWQiOiI3NjciLCJGb250U2l6ZSI6MTEsIkZvbnROYW1lIjoiQ29yYmVsIiwiSXNCb2xkIjpmYWxzZSwiSXNJdGFsaWMiOmZhbHNlLCJJc1VuZGVybGluZWQiOmZhbHNlLCJQYXJlbnRTdHlsZSI6bnVsbH0sIkF1dG9TaXplIjowLCJGb3JlZ3JvdW5kIjp7IiRpZCI6Ijc2OCIsIkNvbG9yIjp7IiRpZCI6Ijc2OSIsIkEiOjI1NSwiUiI6MTE1LCJHIjoxMTUsIkIiOjExNX19LCJNYXhXaWR0aCI6OTYwLjAsIk1heEhlaWdodCI6IkluZmluaXR5IiwiU21hcnRGb3JlZ3JvdW5kSXNBY3RpdmUiOmZhbHNlLCJIb3Jpem9udGFsQWxpZ25tZW50IjowLCJWZXJ0aWNhbEFsaWdubWVudCI6MCwiU21hcnRGb3JlZ3JvdW5kIjpudWxsLCJCYWNrZ3JvdW5kRmlsbFR5cGUiOjAsIk1hcmdpbiI6eyIkaWQiOiI3NzAiLCJUb3AiOjAuMCwiTGVmdCI6MC4wLCJSaWdodCI6MC4wLCJCb3R0b20iOjAuMH0sIlBhZGRpbmciOnsiJGlkIjoiNzcxIiwiVG9wIjowLjAsIkxlZnQiOjAuMCwiUmlnaHQiOjAuMCwiQm90dG9tIjowLjB9LCJCYWNrZ3JvdW5kIjp7IiRpZCI6Ijc3MiIsIkNvbG9yIjp7IiRpZCI6Ijc3MyIsIkEiOjAsIlIiOjI1NSwiRyI6MjU1LCJCIjoyNTV9fSwiSXNWaXNpYmxlIjp0cnVlLCJXaWR0aCI6MC4wLCJIZWlnaHQiOjAuMCwiQm9yZGVyU3R5bGUiOnsiJGlkIjoiNzc0IiwiTGluZUNvbG9yIjpudWxsLCJMaW5lV2VpZ2h0IjowLjAsIkxpbmVUeXBlIjowLCJQYXJlbnRTdHlsZSI6bnVsbH0sIlBhcmVudFN0eWxlIjpudWxsfSwiRGF0ZUZvcm1hdCI6eyIkaWQiOiI3NzUiLCJGb3JtYXRTdHJpbmciOiJ5eX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3NzYiLCJGb3JtYXQiOjAsIklzVmlzaWJsZSI6ZmFsc2UsIkxhc3RLbm93blZpc2liaWxpdHlTdGF0ZSI6ZmFsc2V9LCJJc1Zpc2libGUiOnRydWUsIlBhcmVudFN0eWxlIjpudWxsfSwiSW5kZXgiOjksIlNtYXJ0RHVyYXRpb25BY3RpdmF0ZWQiOmZhbHNlLCJEYXRlRm9ybWF0Ijp7IiRyZWYiOiI3NzUifSwiV2Vla051bWJlcmluZyI6eyIkaWQiOiI3NzciLCJGb3JtYXQiOjAsIklzVmlzaWJsZSI6ZmFsc2UsIkxhc3RLbm93blZpc2liaWxpdHlTdGF0ZSI6ZmFsc2V9LCJJZCI6ImMxNGFmMzA3LWJmNjEtNDA5Yy04YTJmLWE2NTBkNTAyYWZkZiIsIkltcG9ydElkIjpudWxsLCJUaXRsZSI6IjEtMiBEcnVnIENhbmRpZGF0ZXMiLCJOb3RlIjpudWxsLCJIeXBlcmxpbmsiOnsiJGlkIjoiNzc4IiwiQWRkcmVzcyI6IiIsIlN1YkFkZHJlc3MiOiIifSwiSXNDaGFuZ2VkIjpmYWxzZSwiSXNOZXciOmZhbHNlfX1dLCJfbWlsZXN0b25lcyI6W10sIklkIjoiMDAwMDAwMDAtMDAwMC0wMDAwLTAwMDAtMDAwMDAwMDAwMDAwIiwiSXNTaW5nbGVJdGVtUm93Ijp0cnVlfSx7IiRpZCI6Ijc3OSIsIl90YXNrcyI6W3siJGlkIjoiNzgwIiwiX2F0dGFjaGVkTWlsZXN0b25lcyI6W10sIlRhc2tEZWZpbml0aW9uIjp7IiRpZCI6Ijc4MSIsIkdyb3VwTmFtZSI6bnVsbCwiU3RhcnREYXRlIjoiMjA1NS0wNy0wMVQwMDowMDowMFoiLCJFbmREYXRlIjoiMjA2OC0wMS0wMlQwOTo1NTowMFoiLCJQZXJjZW50YWdlQ29tcGxldGUiOjAuMCwiU3R5bGUiOnsiJGlkIjoiNzgyIiwiU2hhcGUiOjMsIlNoYXBlVGhpY2tuZXNzIjoyLCJEdXJhdGlvbkZvcm1hdCI6NCwiSW5jbHVkZU5vbldvcmtpbmdEYXlzSW5EdXJhdGlvbiI6ZmFsc2UsIlBlcmNlbnRhZ2VDb21wbGV0ZVN0eWxlIjp7IiRpZCI6Ijc4MyIsIkZvbnRTZXR0aW5ncyI6eyIkaWQiOiI3ODQiLCJGb250U2l6ZSI6OSwiRm9udE5hbWUiOiJBcmlhbCIsIklzQm9sZCI6ZmFsc2UsIklzSXRhbGljIjpmYWxzZSwiSXNVbmRlcmxpbmVkIjpmYWxzZSwiUGFyZW50U3R5bGUiOm51bGx9LCJBdXRvU2l6ZSI6MCwiRm9yZWdyb3VuZCI6eyIkaWQiOiI3ODUiLCJDb2xvciI6eyIkaWQiOiI3ODYiLCJBIjoyNTUsIlIiOjE5MSwiRyI6MTkxLCJCIjoxOTF9fSwiTWF4V2lkdGgiOjk2MC4wLCJNYXhIZWlnaHQiOiJJbmZpbml0eSIsIlNtYXJ0Rm9yZWdyb3VuZElzQWN0aXZlIjpmYWxzZSwiSG9yaXpvbnRhbEFsaWdubWVudCI6MCwiVmVydGljYWxBbGlnbm1lbnQiOjAsIlNtYXJ0Rm9yZWdyb3VuZCI6bnVsbCwiQmFja2dyb3VuZEZpbGxUeXBlIjowLCJNYXJnaW4iOnsiJGlkIjoiNzg3IiwiVG9wIjowLjAsIkxlZnQiOjAuMCwiUmlnaHQiOjAuMCwiQm90dG9tIjowLjB9LCJQYWRkaW5nIjp7IiRpZCI6Ijc4OCIsIlRvcCI6MC4wLCJMZWZ0IjowLjAsIlJpZ2h0IjowLjAsIkJvdHRvbSI6MC4wfSwiQmFja2dyb3VuZCI6eyIkaWQiOiI3ODkiLCJDb2xvciI6eyIkaWQiOiI3OTAiLCJBIjo4OSwiUiI6MCwiRyI6MCwiQiI6MH19LCJJc1Zpc2libGUiOnRydWUsIldpZHRoIjowLjAsIkhlaWdodCI6MC4wLCJCb3JkZXJTdHlsZSI6eyIkaWQiOiI3OTEiLCJMaW5lQ29sb3IiOm51bGwsIkxpbmVXZWlnaHQiOjAuMCwiTGluZVR5cGUiOjAsIlBhcmVudFN0eWxlIjpudWxsfSwiUGFyZW50U3R5bGUiOm51bGx9LCJEdXJhdGlvblN0eWxlIjp7IiRpZCI6Ijc5MiIsIkZvbnRTZXR0aW5ncyI6eyIkaWQiOiI3OTMiLCJGb250U2l6ZSI6OSwiRm9udE5hbWUiOiJDb3JiZWwiLCJJc0JvbGQiOnRydWUsIklzSXRhbGljIjpmYWxzZSwiSXNVbmRlcmxpbmVkIjpmYWxzZSwiUGFyZW50U3R5bGUiOm51bGx9LCJBdXRvU2l6ZSI6MCwiRm9yZWdyb3VuZCI6eyIkaWQiOiI3OTQiLCJDb2xvciI6eyIkaWQiOiI3OTUiLCJBIjoyNTUsIlIiOjIyMywiRyI6MjIzLCJCIjoyMjN9fSwiTWF4V2lkdGgiOjk2MC4wLCJNYXhIZWlnaHQiOiJJbmZpbml0eSIsIlNtYXJ0Rm9yZWdyb3VuZElzQWN0aXZlIjpmYWxzZSwiSG9yaXpvbnRhbEFsaWdubWVudCI6MCwiVmVydGljYWxBbGlnbm1lbnQiOjAsIlNtYXJ0Rm9yZWdyb3VuZCI6bnVsbCwiQmFja2dyb3VuZEZpbGxUeXBlIjowLCJNYXJnaW4iOnsiJGlkIjoiNzk2IiwiVG9wIjowLjAsIkxlZnQiOjAuMCwiUmlnaHQiOjAuMCwiQm90dG9tIjowLjB9LCJQYWRkaW5nIjp7IiRpZCI6Ijc5NyIsIlRvcCI6MC4wLCJMZWZ0IjowLjAsIlJpZ2h0IjowLjAsIkJvdHRvbSI6MC4wfSwiQmFja2dyb3VuZCI6eyIkaWQiOiI3OTgiLCJDb2xvciI6eyIkaWQiOiI3OTkiLCJBIjowLCJSIjoyNTUsIkciOjI1NSwiQiI6MjU1fX0sIklzVmlzaWJsZSI6ZmFsc2UsIldpZHRoIjowLjAsIkhlaWdodCI6MC4wLCJCb3JkZXJTdHlsZSI6eyIkaWQiOiI4MDAiLCJMaW5lQ29sb3IiOm51bGwsIkxpbmVXZWlnaHQiOjAuMCwiTGluZVR5cGUiOjAsIlBhcmVudFN0eWxlIjpudWxsfSwiUGFyZW50U3R5bGUiOm51bGx9LCJIb3Jpem9udGFsQ29ubmVjdG9yU3R5bGUiOnsiJGlkIjoiODAxIiwiTGluZUNvbG9yIjp7IiRpZCI6IjgwMiIsIiR0eXBlIjoiTkxSRS5Db21tb24uRG9tLlNvbGlkQ29sb3JCcnVzaCwgTkxSRS5Db21tb24iLCJDb2xvciI6eyIkaWQiOiI4MDMiLCJBIjoyNTUsIlIiOjIwNCwiRyI6MjA0LCJCIjoyMDR9fSwiTGluZVdlaWdodCI6MS4wLCJMaW5lVHlwZSI6MCwiUGFyZW50U3R5bGUiOm51bGx9LCJWZXJ0aWNhbENvbm5lY3RvclN0eWxlIjp7IiRpZCI6IjgwNCIsIkxpbmVDb2xvciI6eyIkaWQiOiI4MDUiLCIkdHlwZSI6Ik5MUkUuQ29tbW9uLkRvbS5Tb2xpZENvbG9yQnJ1c2gsIE5MUkUuQ29tbW9uIiwiQ29sb3IiOnsiJGlkIjoiODA2IiwiQSI6MjU1LCJSIjoyMDQsIkciOjIwNCwiQiI6MjA0fX0sIkxpbmVXZWlnaHQiOjAuMCwiTGluZVR5cGUiOjAsIlBhcmVudFN0eWxlIjpudWxsfSwiTWFyZ2luIjpudWxsLCJTdGFydERhdGVQb3NpdGlvbiI6NCwiRW5kRGF0ZVBvc2l0aW9uIjo0LCJEYXRlSXNWaXNpYmxlIjp0cnVlLCJUaXRsZVBvc2l0aW9uIjoyLCJEdXJhdGlvblBvc2l0aW9uIjo2LCJQZXJjZW50YWdlQ29tcGxldGVkUG9zaXRpb24iOjYsIlNwYWNpbmciOjUsIklzQmVsb3dUaW1lYmFuZCI6dHJ1ZSwiUGVyY2VudGFnZUNvbXBsZXRlU2hhcGVPcGFjaXR5IjozNSwiU2hhcGVTdHlsZSI6eyIkaWQiOiI4MDciLCJNYXJnaW4iOnsiJGlkIjoiODA4IiwiVG9wIjowLjAsIkxlZnQiOjQuMCwiUmlnaHQiOjQuMCwiQm90dG9tIjowLjB9LCJQYWRkaW5nIjp7IiRpZCI6IjgwOSIsIlRvcCI6MC4wLCJMZWZ0IjowLjAsIlJpZ2h0IjowLjAsIkJvdHRvbSI6MC4wfSwiQmFja2dyb3VuZCI6eyIkaWQiOiI4MTAiLCJDb2xvciI6eyIkaWQiOiI4MTEiLCJBIjoyNTUsIlIiOjc4LCJHIjoxNjcsIkIiOjQ2fX0sIklzVmlzaWJsZSI6dHJ1ZSwiV2lkdGgiOjAuMCwiSGVpZ2h0IjoyMi4wLCJCb3JkZXJTdHlsZSI6eyIkaWQiOiI4MTIiLCJMaW5lQ29sb3IiOnsiJGlkIjoiODEzIiwiJHR5cGUiOiJOTFJFLkNvbW1vbi5Eb20uU29saWRDb2xvckJydXNoLCBOTFJFLkNvbW1vbiIsIkNvbG9yIjp7IiRpZCI6IjgxNCIsIkEiOjI1NSwiUiI6MjU1LCJHIjoyNTUsIkIiOjI1NX19LCJMaW5lV2VpZ2h0IjowLjAsIkxpbmVUeXBlIjowLCJQYXJlbnRTdHlsZSI6bnVsbH0sIlBhcmVudFN0eWxlIjpudWxsfSwiVGl0bGVTdHlsZSI6eyIkaWQiOiI4MTUiLCJGb250U2V0dGluZ3MiOnsiJGlkIjoiODE2IiwiRm9udFNpemUiOjksIkZvbnROYW1lIjoiQ2FsaWJyaSIsIklzQm9sZCI6dHJ1ZSwiSXNJdGFsaWMiOmZhbHNlLCJJc1VuZGVybGluZWQiOmZhbHNlLCJQYXJlbnRTdHlsZSI6bnVsbH0sIkF1dG9TaXplIjowLCJGb3JlZ3JvdW5kIjp7IiRpZCI6IjgxNyIsIkNvbG9yIjp7IiRpZCI6IjgxOCIsIkEiOjI1NSwiUiI6MjU1LCJHIjoyNTUsIkIiOjI1NX19LCJNYXhXaWR0aCI6NDM4LjE2Njc5MTg4NTgwMDA4LCJNYXhIZWlnaHQiOiJJbmZpbml0eSIsIlNtYXJ0Rm9yZWdyb3VuZElzQWN0aXZlIjpmYWxzZSwiSG9yaXpvbnRhbEFsaWdubWVudCI6MSwiVmVydGljYWxBbGlnbm1lbnQiOjAsIlNtYXJ0Rm9yZWdyb3VuZCI6bnVsbCwiQmFja2dyb3VuZEZpbGxUeXBlIjowLCJNYXJnaW4iOnsiJGlkIjoiODE5IiwiVG9wIjowLjAsIkxlZnQiOjAuMCwiUmlnaHQiOjAuMCwiQm90dG9tIjowLjB9LCJQYWRkaW5nIjp7IiRpZCI6IjgyMCIsIlRvcCI6MC4wLCJMZWZ0IjowLjAsIlJpZ2h0IjowLjAsIkJvdHRvbSI6MC4wfSwiQmFja2dyb3VuZCI6eyIkaWQiOiI4MjEiLCJDb2xvciI6eyIkaWQiOiI4MjIiLCJBIjowLCJSIjoyNTUsIkciOjI1NSwiQiI6MjU1fX0sIklzVmlzaWJsZSI6dHJ1ZSwiV2lkdGgiOjAuMCwiSGVpZ2h0IjowLjAsIkJvcmRlclN0eWxlIjp7IiRpZCI6IjgyMyIsIkxpbmVDb2xvciI6bnVsbCwiTGluZVdlaWdodCI6MC4wLCJMaW5lVHlwZSI6MCwiUGFyZW50U3R5bGUiOm51bGx9LCJQYXJlbnRTdHlsZSI6bnVsbH0sIkRhdGVTdHlsZSI6eyIkaWQiOiI4MjQiLCJGb250U2V0dGluZ3MiOnsiJGlkIjoiODI1IiwiRm9udFNpemUiOjExLCJGb250TmFtZSI6IkNvcmJlbCIsIklzQm9sZCI6ZmFsc2UsIklzSXRhbGljIjpmYWxzZSwiSXNVbmRlcmxpbmVkIjpmYWxzZSwiUGFyZW50U3R5bGUiOm51bGx9LCJBdXRvU2l6ZSI6MCwiRm9yZWdyb3VuZCI6eyIkaWQiOiI4MjYiLCJDb2xvciI6eyIkaWQiOiI4MjciLCJBIjoyNTUsIlIiOjExNSwiRyI6MTE1LCJCIjoxMTV9fSwiTWF4V2lkdGgiOjk2MC4wLCJNYXhIZWlnaHQiOiJJbmZpbml0eSIsIlNtYXJ0Rm9yZWdyb3VuZElzQWN0aXZlIjpmYWxzZSwiSG9yaXpvbnRhbEFsaWdubWVudCI6MCwiVmVydGljYWxBbGlnbm1lbnQiOjAsIlNtYXJ0Rm9yZWdyb3VuZCI6bnVsbCwiQmFja2dyb3VuZEZpbGxUeXBlIjowLCJNYXJnaW4iOnsiJGlkIjoiODI4IiwiVG9wIjowLjAsIkxlZnQiOjAuMCwiUmlnaHQiOjAuMCwiQm90dG9tIjowLjB9LCJQYWRkaW5nIjp7IiRpZCI6IjgyOSIsIlRvcCI6MC4wLCJMZWZ0IjowLjAsIlJpZ2h0IjowLjAsIkJvdHRvbSI6MC4wfSwiQmFja2dyb3VuZCI6eyIkaWQiOiI4MzAiLCJDb2xvciI6eyIkaWQiOiI4MzEiLCJBIjowLCJSIjoyNTUsIkciOjI1NSwiQiI6MjU1fX0sIklzVmlzaWJsZSI6dHJ1ZSwiV2lkdGgiOjAuMCwiSGVpZ2h0IjowLjAsIkJvcmRlclN0eWxlIjp7IiRpZCI6IjgzMiIsIkxpbmVDb2xvciI6bnVsbCwiTGluZVdlaWdodCI6MC4wLCJMaW5lVHlwZSI6MCwiUGFyZW50U3R5bGUiOm51bGx9LCJQYXJlbnRTdHlsZSI6bnVsbH0sIkRhdGVGb3JtYXQiOnsiJGlkIjoiODMzIiwiRm9ybWF0U3RyaW5nIjoieXl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ODM0IiwiRm9ybWF0IjowLCJJc1Zpc2libGUiOmZhbHNlLCJMYXN0S25vd25WaXNpYmlsaXR5U3RhdGUiOmZhbHNlfSwiSXNWaXNpYmxlIjp0cnVlLCJQYXJlbnRTdHlsZSI6bnVsbH0sIkluZGV4IjoxMCwiU21hcnREdXJhdGlvbkFjdGl2YXRlZCI6ZmFsc2UsIkRhdGVGb3JtYXQiOnsiJHJlZiI6IjgzMyJ9LCJXZWVrTnVtYmVyaW5nIjp7IiRpZCI6IjgzNSIsIkZvcm1hdCI6MCwiSXNWaXNpYmxlIjpmYWxzZSwiTGFzdEtub3duVmlzaWJpbGl0eVN0YXRlIjpmYWxzZX0sIklkIjoiOGI3ZDAwNDktMzM2ZC00ODVlLWFmNzYtNjMxNDRhZmYyYmZhIiwiSW1wb3J0SWQiOm51bGwsIlRpdGxlIjoiMSBEcnVnIiwiTm90ZSI6bnVsbCwiSHlwZXJsaW5rIjp7IiRpZCI6IjgzNiIsIkFkZHJlc3MiOiIiLCJTdWJBZGRyZXNzIjoiIn0sIklzQ2hhbmdlZCI6ZmFsc2UsIklzTmV3IjpmYWxzZX19XSwiX21pbGVzdG9uZXMiOltdLCJJZCI6IjAwMDAwMDAwLTAwMDAtMDAwMC0wMDAwLTAwMDAwMDAwMDAwMCIsIklzU2luZ2xlSXRlbVJvdyI6dHJ1ZX1dLCJJbmRleCI6MCwiSWQiOiIwNWVkOTE4Ni1hMTdiLTQwNWYtYTU1OS01ZDkyNDEzYTc4NWIiLCJIZWFkZXJUZXh0IjpudWxsLCJJc0RlZmF1bHQiOnRydWUsIlN0eWxlIjp7IiRpZCI6IjgzNyIsIkhlYWRlclN0eWxlIjp7IiRpZCI6IjgzOCIsIlRleHRTdHlsZSI6eyIkaWQiOiI4MzkiLCJGb250U2V0dGluZ3MiOnsiJGlkIjoiODQwIiwiRm9udFNpemUiOjExLCJGb250TmFtZSI6IkNhbGlicmkiLCJJc0JvbGQiOmZhbHNlLCJJc0l0YWxpYyI6ZmFsc2UsIklzVW5kZXJsaW5lZCI6ZmFsc2UsIlBhcmVudFN0eWxlIjpudWxsfSwiQXV0b1NpemUiOjIsIkZvcmVncm91bmQiOnsiJGlkIjoiODQxIiwiQ29sb3IiOnsiJGlkIjoiODQyIiwiQSI6MjU1LCJSIjowLCJHIjowLCJCIjowfX0sIk1heFdpZHRoIjowLjAsIk1heEhlaWdodCI6IkluZmluaXR5IiwiU21hcnRGb3JlZ3JvdW5kSXNBY3RpdmUiOmZhbHNlLCJIb3Jpem9udGFsQWxpZ25tZW50IjowLCJWZXJ0aWNhbEFsaWdubWVudCI6MCwiU21hcnRGb3JlZ3JvdW5kIjpudWxsLCJCYWNrZ3JvdW5kRmlsbFR5cGUiOjAsIk1hcmdpbiI6eyIkaWQiOiI4NDMiLCJUb3AiOjAuMCwiTGVmdCI6MC4wLCJSaWdodCI6MC4wLCJCb3R0b20iOjAuMH0sIlBhZGRpbmciOnsiJGlkIjoiODQ0IiwiVG9wIjowLjAsIkxlZnQiOjAuMCwiUmlnaHQiOjAuMCwiQm90dG9tIjowLjB9LCJCYWNrZ3JvdW5kIjpudWxsLCJJc1Zpc2libGUiOnRydWUsIldpZHRoIjowLjAsIkhlaWdodCI6MC4wLCJCb3JkZXJTdHlsZSI6bnVsbCwiUGFyZW50U3R5bGUiOm51bGx9LCJSZWN0YW5nbGVTdHlsZSI6eyIkaWQiOiI4NDUiLCJNYXJnaW4iOnsiJGlkIjoiODQ2IiwiVG9wIjowLjAsIkxlZnQiOjAuMCwiUmlnaHQiOjAuMCwiQm90dG9tIjowLjB9LCJQYWRkaW5nIjp7IiRpZCI6Ijg0NyIsIlRvcCI6MC4wLCJMZWZ0IjowLjAsIlJpZ2h0IjowLjAsIkJvdHRvbSI6MC4wfSwiQmFja2dyb3VuZCI6eyIkaWQiOiI4NDgiLCJDb2xvciI6eyIkaWQiOiI4NDkiLCJBIjo2MywiUiI6NjYsIkciOjE4NiwiQiI6MTUxfX0sIklzVmlzaWJsZSI6dHJ1ZSwiV2lkdGgiOjAuMCwiSGVpZ2h0IjowLjAsIkJvcmRlclN0eWxlIjp7IiRpZCI6Ijg1MCIsIkxpbmVDb2xvciI6eyIkaWQiOiI4NTEiLCIkdHlwZSI6Ik5MUkUuQ29tbW9uLkRvbS5Tb2xpZENvbG9yQnJ1c2gsIE5MUkUuQ29tbW9uIiwiQ29sb3IiOnsiJGlkIjoiODUyIiwiQSI6MjU1LCJSIjoyNTUsIkciOjAsIkIiOjB9fSwiTGluZVdlaWdodCI6MC4wLCJMaW5lVHlwZSI6MCwiUGFyZW50U3R5bGUiOm51bGx9LCJQYXJlbnRTdHlsZSI6bnVsbH0sIk1hcmdpbiI6eyIkaWQiOiI4NTMiLCJUb3AiOjAuMCwiTGVmdCI6MC4wLCJSaWdodCI6MC4wLCJCb3R0b20iOjAuMH0sIlBhZGRpbmciOnsiJGlkIjoiODU0IiwiVG9wIjowLjAsIkxlZnQiOjAuMCwiUmlnaHQiOjAuMCwiQm90dG9tIjowLjB9LCJCYWNrZ3JvdW5kIjpudWxsLCJJc1Zpc2libGUiOnRydWUsIldpZHRoIjowLjAsIkhlaWdodCI6MC4wLCJCb3JkZXJTdHlsZSI6bnVsbCwiUGFyZW50U3R5bGUiOm51bGx9LCJCYWNrZ3JvdW5kU3R5bGUiOnsiJGlkIjoiODU1IiwiTWFyZ2luIjp7IiRpZCI6Ijg1NiIsIlRvcCI6MC4wLCJMZWZ0IjowLjAsIlJpZ2h0IjowLjAsIkJvdHRvbSI6MC4wfSwiUGFkZGluZyI6eyIkaWQiOiI4NTciLCJUb3AiOjAuMCwiTGVmdCI6MC4wLCJSaWdodCI6MC4wLCJCb3R0b20iOjAuMH0sIkJhY2tncm91bmQiOnsiJGlkIjoiODU4IiwiQ29sb3IiOnsiJGlkIjoiODU5IiwiQSI6MjU1LCJSIjoyNDMsIkciOjI0MywiQiI6MjQzfX0sIklzVmlzaWJsZSI6dHJ1ZSwiV2lkdGgiOjAuMCwiSGVpZ2h0IjowLjAsIkJvcmRlclN0eWxlIjp7IiRpZCI6Ijg2MCIsIkxpbmVDb2xvciI6eyIkaWQiOiI4NjEiLCIkdHlwZSI6Ik5MUkUuQ29tbW9uLkRvbS5Tb2xpZENvbG9yQnJ1c2gsIE5MUkUuQ29tbW9uIiwiQ29sb3IiOnsiJGlkIjoiODYyIiwiQSI6MjU1LCJSIjoyMzQsIkciOjIyLCJCIjozMH19LCJMaW5lV2VpZ2h0IjowLjAsIkxpbmVUeXBlIjowLCJQYXJlbnRTdHlsZSI6bnVsbH0sIlBhcmVudFN0eWxlIjpudWxsfSwiTWFyZ2luIjp7IiRpZCI6Ijg2MyIsIlRvcCI6MC4wLCJMZWZ0IjowLjAsIlJpZ2h0IjowLjAsIkJvdHRvbSI6MC4wfSwiUGFkZGluZyI6eyIkaWQiOiI4NjQiLCJUb3AiOjAuMCwiTGVmdCI6MC4wLCJSaWdodCI6MC4wLCJCb3R0b20iOjAuMH0sIklzVmlzaWJsZSI6dHJ1ZSwiV2lkdGgiOjAuMCwiSGVpZ2h0IjowLjAsIkJvcmRlclN0eWxlIjp7IiRpZCI6Ijg2NSIsIkxpbmVDb2xvciI6bnVsbCwiTGluZVdlaWdodCI6MC4wLCJMaW5lVHlwZSI6MCwiUGFyZW50U3R5bGUiOm51bGx9LCJQYXJlbnRTdHlsZSI6bnVsbH19XSwiSWQiOiJmYjk5N2MzZS00ZTMwLTQyMmUtOGI3ZC1mMWViNjhmMjgxNTAiLCJJbmRleCI6MSwiSGVhZGVyVGV4dCI6IlNlbGVjdGlvbiIsIlN0eWxlIjp7IiRpZCI6Ijg2NiIsIlN0eWxlSWQiOiIwMDAwMDAwMC0wMDAwLTAwMDAtMDAwMC0wMDAwMDAwMDAwMDAiLCJIZWFkZXJTdHlsZSI6eyIkaWQiOiI4NjciLCJUZXh0SXNWZXJ0aWNhbCI6ZmFsc2UsIlRleHRTdHlsZSI6eyIkaWQiOiI4NjgiLCJGb250U2V0dGluZ3MiOnsiJGlkIjoiODY5IiwiRm9udFNpemUiOjExLCJGb250TmFtZSI6IkNhbGlicmkiLCJJc0JvbGQiOnRydWUsIklzSXRhbGljIjpmYWxzZSwiSXNVbmRlcmxpbmVkIjpmYWxzZSwiUGFyZW50U3R5bGUiOm51bGx9LCJBdXRvU2l6ZSI6MiwiRm9yZWdyb3VuZCI6eyIkaWQiOiI4NzAiLCJDb2xvciI6eyIkaWQiOiI4NzEiLCJBIjoyNTUsIlIiOjI1NSwiRyI6MjU1LCJCIjoyNTV9fSwiTWF4V2lkdGgiOjg0LjYsIk1heEhlaWdodCI6IkluZmluaXR5IiwiU21hcnRGb3JlZ3JvdW5kSXNBY3RpdmUiOmZhbHNlLCJIb3Jpem9udGFsQWxpZ25tZW50IjowLCJWZXJ0aWNhbEFsaWdubWVudCI6MCwiU21hcnRGb3JlZ3JvdW5kIjpudWxsLCJCYWNrZ3JvdW5kRmlsbFR5cGUiOjAsIk1hcmdpbiI6eyIkaWQiOiI4NzIiLCJUb3AiOjAuMCwiTGVmdCI6MC4wLCJSaWdodCI6MC4wLCJCb3R0b20iOjAuMH0sIlBhZGRpbmciOnsiJGlkIjoiODczIiwiVG9wIjowLjAsIkxlZnQiOjAuMCwiUmlnaHQiOjAuMCwiQm90dG9tIjowLjB9LCJCYWNrZ3JvdW5kIjpudWxsLCJJc1Zpc2libGUiOnRydWUsIldpZHRoIjowLjAsIkhlaWdodCI6MC4wLCJCb3JkZXJTdHlsZSI6bnVsbCwiUGFyZW50U3R5bGUiOm51bGx9LCJSZWN0YW5nbGVTdHlsZSI6eyIkaWQiOiI4NzQiLCJNYXJnaW4iOnsiJGlkIjoiODc1IiwiVG9wIjowLjAsIkxlZnQiOjAuMCwiUmlnaHQiOjAuMCwiQm90dG9tIjowLjB9LCJQYWRkaW5nIjp7IiRpZCI6Ijg3NiIsIlRvcCI6MC4wLCJMZWZ0IjowLjAsIlJpZ2h0IjowLjAsIkJvdHRvbSI6MC4wfSwiQmFja2dyb3VuZCI6eyIkaWQiOiI4NzciLCJDb2xvciI6eyIkaWQiOiI4NzgiLCJBIjoxNzgsIlIiOjc4LCJHIjoxNjcsIkIiOjQ2fX0sIklzVmlzaWJsZSI6dHJ1ZSwiV2lkdGgiOjAuMCwiSGVpZ2h0IjowLjAsIkJvcmRlclN0eWxlIjp7IiRpZCI6Ijg3OSIsIkxpbmVDb2xvciI6eyIkaWQiOiI4ODAiLCIkdHlwZSI6Ik5MUkUuQ29tbW9uLkRvbS5Tb2xpZENvbG9yQnJ1c2gsIE5MUkUuQ29tbW9uIiwiQ29sb3IiOnsiJGlkIjoiODgxIiwiQSI6MjU1LCJSIjoyMSwiRyI6MzcsIkIiOjY2fX0sIkxpbmVXZWlnaHQiOjAuMCwiTGluZVR5cGUiOjAsIlBhcmVudFN0eWxlIjpudWxsfSwiUGFyZW50U3R5bGUiOm51bGx9LCJNYXJnaW4iOnsiJGlkIjoiODgyIiwiVG9wIjowLjAsIkxlZnQiOjAuMCwiUmlnaHQiOjAuMCwiQm90dG9tIjowLjB9LCJQYWRkaW5nIjp7IiRpZCI6Ijg4MyIsIlRvcCI6MC4wLCJMZWZ0IjowLjAsIlJpZ2h0IjowLjAsIkJvdHRvbSI6MC4wfSwiQmFja2dyb3VuZCI6bnVsbCwiSXNWaXNpYmxlIjp0cnVlLCJXaWR0aCI6MC4wLCJIZWlnaHQiOjAuMCwiQm9yZGVyU3R5bGUiOm51bGwsIlBhcmVudFN0eWxlIjpudWxsfSwiQmFja2dyb3VuZFN0eWxlIjp7IiRpZCI6Ijg4NCIsIk1hcmdpbiI6eyIkaWQiOiI4ODUiLCJUb3AiOjAuMCwiTGVmdCI6MC4wLCJSaWdodCI6MC4wLCJCb3R0b20iOjAuMH0sIlBhZGRpbmciOnsiJGlkIjoiODg2IiwiVG9wIjowLjAsIkxlZnQiOjAuMCwiUmlnaHQiOjAuMCwiQm90dG9tIjowLjB9LCJCYWNrZ3JvdW5kIjp7IiRpZCI6Ijg4NyIsIkNvbG9yIjp7IiRpZCI6Ijg4OCIsIkEiOjI1NSwiUiI6MjMxLCJHIjoyMzAsIkIiOjIzMH19LCJJc1Zpc2libGUiOnRydWUsIldpZHRoIjowLjAsIkhlaWdodCI6MC4wLCJCb3JkZXJTdHlsZSI6eyIkaWQiOiI4ODkiLCJMaW5lQ29sb3IiOnsiJGlkIjoiODkwIiwiJHR5cGUiOiJOTFJFLkNvbW1vbi5Eb20uU29saWRDb2xvckJydXNoLCBOTFJFLkNvbW1vbiIsIkNvbG9yIjp7IiRpZCI6Ijg5MSIsIkEiOjI1NSwiUiI6MjEsIkciOjM3LCJCIjo2Nn19LCJMaW5lV2VpZ2h0IjowLjAsIkxpbmVUeXBlIjowLCJQYXJlbnRTdHlsZSI6bnVsbH0sIlBhcmVudFN0eWxlIjpudWxsfSwiSXNBYm92ZVRpbWViYW5kIjpmYWxzZSwiU3BhY2luZyI6NSwiRGVmYXVsdFN3aW1sYW5lVGFza1N0eWxlIjp7IiRpZCI6Ijg5MiIsIiR0eXBlIjoiTkxSRS5Db21tb24uRG9tLlN0eWxlcy5FeHBsaWNpdFNldGFibGVUYXNrU3R5bGUsIE5MUkUuQ29tbW9uIiwiU2hhcGUiOjMsIlNoYXBlVGhpY2tuZXNzIjoyLCJEdXJhdGlvbkZvcm1hdCI6NCwiSW5jbHVkZU5vbldvcmtpbmdEYXlzSW5EdXJhdGlvbiI6ZmFsc2UsIlBlcmNlbnRhZ2VDb21wbGV0ZVN0eWxlIjp7IiRpZCI6Ijg5MyIsIkZvbnRTZXR0aW5ncyI6eyIkaWQiOiI4OTQiLCJGb250U2l6ZSI6OSwiRm9udE5hbWUiOiJBcmlhbCIsIklzQm9sZCI6ZmFsc2UsIklzSXRhbGljIjpmYWxzZSwiSXNVbmRlcmxpbmVkIjpmYWxzZSwiUGFyZW50U3R5bGUiOm51bGx9LCJBdXRvU2l6ZSI6MCwiRm9yZWdyb3VuZCI6eyIkaWQiOiI4OTUiLCJDb2xvciI6eyIkaWQiOiI4OTYiLCJBIjoyNTUsIlIiOjE5MSwiRyI6MTkxLCJCIjoxOTF9fSwiTWF4V2lkdGgiOjIwMC4wLCJNYXhIZWlnaHQiOiJJbmZpbml0eSIsIlNtYXJ0Rm9yZWdyb3VuZElzQWN0aXZlIjpmYWxzZSwiSG9yaXpvbnRhbEFsaWdubWVudCI6MCwiVmVydGljYWxBbGlnbm1lbnQiOjAsIlNtYXJ0Rm9yZWdyb3VuZCI6bnVsbCwiQmFja2dyb3VuZEZpbGxUeXBlIjowLCJNYXJnaW4iOnsiJGlkIjoiODk3IiwiVG9wIjowLjAsIkxlZnQiOjAuMCwiUmlnaHQiOjAuMCwiQm90dG9tIjowLjB9LCJQYWRkaW5nIjp7IiRpZCI6Ijg5OCIsIlRvcCI6MC4wLCJMZWZ0IjowLjAsIlJpZ2h0IjowLjAsIkJvdHRvbSI6MC4wfSwiQmFja2dyb3VuZCI6eyIkaWQiOiI4OTkiLCJDb2xvciI6eyIkaWQiOiI5MDAiLCJBIjo4OSwiUiI6MCwiRyI6MCwiQiI6MH19LCJJc1Zpc2libGUiOnRydWUsIldpZHRoIjowLjAsIkhlaWdodCI6MC4wLCJCb3JkZXJTdHlsZSI6eyIkaWQiOiI5MDEiLCJMaW5lQ29sb3IiOm51bGwsIkxpbmVXZWlnaHQiOjAuMCwiTGluZVR5cGUiOjAsIlBhcmVudFN0eWxlIjpudWxsfSwiUGFyZW50U3R5bGUiOm51bGx9LCJEdXJhdGlvblN0eWxlIjp7IiRpZCI6IjkwMiIsIkZvbnRTZXR0aW5ncyI6eyIkaWQiOiI5MDMiLCJGb250U2l6ZSI6OSwiRm9udE5hbWUiOiJDb3JiZWwiLCJJc0JvbGQiOnRydWUsIklzSXRhbGljIjpmYWxzZSwiSXNVbmRlcmxpbmVkIjpmYWxzZSwiUGFyZW50U3R5bGUiOm51bGx9LCJBdXRvU2l6ZSI6MCwiRm9yZWdyb3VuZCI6eyIkaWQiOiI5MDQiLCJDb2xvciI6eyIkaWQiOiI5MDUiLCJBIjoyNTUsIlIiOjIyMywiRyI6MjIzLCJCIjoyMjN9fSwiTWF4V2lkdGgiOjIwMC4wLCJNYXhIZWlnaHQiOiJJbmZpbml0eSIsIlNtYXJ0Rm9yZWdyb3VuZElzQWN0aXZlIjpmYWxzZSwiSG9yaXpvbnRhbEFsaWdubWVudCI6MCwiVmVydGljYWxBbGlnbm1lbnQiOjAsIlNtYXJ0Rm9yZWdyb3VuZCI6bnVsbCwiQmFja2dyb3VuZEZpbGxUeXBlIjowLCJNYXJnaW4iOnsiJGlkIjoiOTA2IiwiVG9wIjowLjAsIkxlZnQiOjAuMCwiUmlnaHQiOjAuMCwiQm90dG9tIjowLjB9LCJQYWRkaW5nIjp7IiRpZCI6IjkwNyIsIlRvcCI6MC4wLCJMZWZ0IjowLjAsIlJpZ2h0IjowLjAsIkJvdHRvbSI6MC4wfSwiQmFja2dyb3VuZCI6eyIkaWQiOiI5MDgiLCJDb2xvciI6eyIkaWQiOiI5MDkiLCJBIjowLCJSIjoyNTUsIkciOjI1NSwiQiI6MjU1fX0sIklzVmlzaWJsZSI6ZmFsc2UsIldpZHRoIjowLjAsIkhlaWdodCI6MC4wLCJCb3JkZXJTdHlsZSI6eyIkaWQiOiI5MTAiLCJMaW5lQ29sb3IiOm51bGwsIkxpbmVXZWlnaHQiOjAuMCwiTGluZVR5cGUiOjAsIlBhcmVudFN0eWxlIjpudWxsfSwiUGFyZW50U3R5bGUiOm51bGx9LCJIb3Jpem9udGFsQ29ubmVjdG9yU3R5bGUiOnsiJGlkIjoiOTExIiwiTGluZUNvbG9yIjp7IiRpZCI6IjkxMiIsIiR0eXBlIjoiTkxSRS5Db21tb24uRG9tLlNvbGlkQ29sb3JCcnVzaCwgTkxSRS5Db21tb24iLCJDb2xvciI6eyIkaWQiOiI5MTMiLCJBIjoyNTUsIlIiOjIwNCwiRyI6MjA0LCJCIjoyMDR9fSwiTGluZVdlaWdodCI6MS4wLCJMaW5lVHlwZSI6MCwiUGFyZW50U3R5bGUiOm51bGx9LCJWZXJ0aWNhbENvbm5lY3RvclN0eWxlIjp7IiRpZCI6IjkxNCIsIkxpbmVDb2xvciI6eyIkaWQiOiI5MTUiLCIkdHlwZSI6Ik5MUkUuQ29tbW9uLkRvbS5Tb2xpZENvbG9yQnJ1c2gsIE5MUkUuQ29tbW9uIiwiQ29sb3IiOnsiJGlkIjoiOTE2IiwiQSI6MjU1LCJSIjoyMDQsIkciOjIwNCwiQiI6MjA0fX0sIkxpbmVXZWlnaHQiOjAuMCwiTGluZVR5cGUiOjAsIlBhcmVudFN0eWxlIjpudWxsfSwiTWFyZ2luIjpudWxsLCJTdGFydERhdGVQb3NpdGlvbiI6NCwiRW5kRGF0ZVBvc2l0aW9uIjo0LCJEYXRlSXNWaXNpYmxlIjp0cnVlLCJUaXRsZVBvc2l0aW9uIjoyLCJEdXJhdGlvblBvc2l0aW9uIjo2LCJQZXJjZW50YWdlQ29tcGxldGVkUG9zaXRpb24iOjYsIlNwYWNpbmciOjUsIklzQmVsb3dUaW1lYmFuZCI6dHJ1ZSwiUGVyY2VudGFnZUNvbXBsZXRlU2hhcGVPcGFjaXR5IjozNSwiU2hhcGVTdHlsZSI6eyIkaWQiOiI5MTciLCJNYXJnaW4iOnsiJGlkIjoiOTE4IiwiVG9wIjowLjAsIkxlZnQiOjQuMCwiUmlnaHQiOjQuMCwiQm90dG9tIjowLjB9LCJQYWRkaW5nIjp7IiRpZCI6IjkxOSIsIlRvcCI6MC4wLCJMZWZ0IjowLjAsIlJpZ2h0IjowLjAsIkJvdHRvbSI6MC4wfSwiQmFja2dyb3VuZCI6eyIkaWQiOiI5MjAiLCJDb2xvciI6eyIkaWQiOiI5MjEiLCJBIjoyNTUsIlIiOjY2LCJHIjoxODYsIkIiOjE1MX19LCJJc1Zpc2libGUiOnRydWUsIldpZHRoIjowLjAsIkhlaWdodCI6MjIuMCwiQm9yZGVyU3R5bGUiOnsiJGlkIjoiOTIyIiwiTGluZUNvbG9yIjp7IiRpZCI6IjkyMyIsIiR0eXBlIjoiTkxSRS5Db21tb24uRG9tLlNvbGlkQ29sb3JCcnVzaCwgTkxSRS5Db21tb24iLCJDb2xvciI6eyIkaWQiOiI5MjQiLCJBIjoyNTUsIlIiOjIzNCwiRyI6MjIsIkIiOjMwfX0sIkxpbmVXZWlnaHQiOjAuMCwiTGluZVR5cGUiOjAsIlBhcmVudFN0eWxlIjpudWxsfSwiUGFyZW50U3R5bGUiOm51bGx9LCJUaXRsZVN0eWxlIjp7IiRpZCI6IjkyNSIsIkZvbnRTZXR0aW5ncyI6eyIkaWQiOiI5MjYiLCJGb250U2l6ZSI6OSwiRm9udE5hbWUiOiJDYWxpYnJpIiwiSXNCb2xkIjp0cnVlLCJJc0l0YWxpYyI6ZmFsc2UsIklzVW5kZXJsaW5lZCI6ZmFsc2UsIlBhcmVudFN0eWxlIjpudWxsfSwiQXV0b1NpemUiOjAsIkZvcmVncm91bmQiOnsiJGlkIjoiOTI3IiwiQ29sb3IiOnsiJGlkIjoiOTI4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kyOSIsIlRvcCI6MC4wLCJMZWZ0IjowLjAsIlJpZ2h0IjowLjAsIkJvdHRvbSI6MC4wfSwiUGFkZGluZyI6eyIkaWQiOiI5MzAiLCJUb3AiOjAuMCwiTGVmdCI6MC4wLCJSaWdodCI6MC4wLCJCb3R0b20iOjAuMH0sIkJhY2tncm91bmQiOnsiJGlkIjoiOTMxIiwiQ29sb3IiOnsiJGlkIjoiOTMyIiwiQSI6MCwiUiI6MjU1LCJHIjoyNTUsIkIiOjI1NX19LCJJc1Zpc2libGUiOnRydWUsIldpZHRoIjowLjAsIkhlaWdodCI6MC4wLCJCb3JkZXJTdHlsZSI6eyIkaWQiOiI5MzMiLCJMaW5lQ29sb3IiOm51bGwsIkxpbmVXZWlnaHQiOjAuMCwiTGluZVR5cGUiOjAsIlBhcmVudFN0eWxlIjpudWxsfSwiUGFyZW50U3R5bGUiOm51bGx9LCJEYXRlU3R5bGUiOnsiJGlkIjoiOTM0IiwiRm9udFNldHRpbmdzIjp7IiRpZCI6IjkzNSIsIkZvbnRTaXplIjoxMSwiRm9udE5hbWUiOiJDb3JiZWwiLCJJc0JvbGQiOmZhbHNlLCJJc0l0YWxpYyI6ZmFsc2UsIklzVW5kZXJsaW5lZCI6ZmFsc2UsIlBhcmVudFN0eWxlIjpudWxsfSwiQXV0b1NpemUiOjAsIkZvcmVncm91bmQiOnsiJGlkIjoiOTM2IiwiQ29sb3IiOnsiJGlkIjoiOTM3IiwiQSI6MjU1LCJSIjoxMTUsIkciOjExNSwiQiI6MTE1fX0sIk1heFdpZHRoIjoyMDAuMCwiTWF4SGVpZ2h0IjoiSW5maW5pdHkiLCJTbWFydEZvcmVncm91bmRJc0FjdGl2ZSI6ZmFsc2UsIkhvcml6b250YWxBbGlnbm1lbnQiOjAsIlZlcnRpY2FsQWxpZ25tZW50IjowLCJTbWFydEZvcmVncm91bmQiOm51bGwsIkJhY2tncm91bmRGaWxsVHlwZSI6MCwiTWFyZ2luIjp7IiRpZCI6IjkzOCIsIlRvcCI6MC4wLCJMZWZ0IjowLjAsIlJpZ2h0IjowLjAsIkJvdHRvbSI6MC4wfSwiUGFkZGluZyI6eyIkaWQiOiI5MzkiLCJUb3AiOjAuMCwiTGVmdCI6MC4wLCJSaWdodCI6MC4wLCJCb3R0b20iOjAuMH0sIkJhY2tncm91bmQiOnsiJGlkIjoiOTQwIiwiQ29sb3IiOnsiJGlkIjoiOTQxIiwiQSI6MCwiUiI6MjU1LCJHIjoyNTUsIkIiOjI1NX19LCJJc1Zpc2libGUiOnRydWUsIldpZHRoIjowLjAsIkhlaWdodCI6MC4wLCJCb3JkZXJTdHlsZSI6eyIkaWQiOiI5NDIiLCJMaW5lQ29sb3IiOm51bGwsIkxpbmVXZWlnaHQiOjAuMCwiTGluZVR5cGUiOjAsIlBhcmVudFN0eWxlIjpudWxsfSwiUGFyZW50U3R5bGUiOm51bGx9LCJEYXRlRm9ybWF0Ijp7IiRpZCI6Ijk0MyIsIkZvcm1hdFN0cmluZyI6Inl5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k0NCIsIkZvcm1hdCI6MCwiSXNWaXNpYmxlIjpmYWxzZSwiTGFzdEtub3duVmlzaWJpbGl0eVN0YXRlIjpmYWxzZX0sIklzVmlzaWJsZSI6dHJ1ZSwiUGFyZW50U3R5bGUiOm51bGwsIl9leHBsaWNpdGx5U2V0Ijp7IiRpZCI6Ijk0NS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EZWZhdWx0U3dpbWxhbmVNb3RTdHlsZSI6eyIkaWQiOiI5NDYiLCJTaGFwZSI6MCwiQ29ubmVjdG9yTWFyZ2luIjp7IiRpZCI6Ijk0NyIsIlRvcCI6MC4wLCJMZWZ0IjoyLjAsIlJpZ2h0IjoyLjAsIkJvdHRvbSI6MC4wfSwiQ29ubmVjdG9yU3R5bGUiOnsiJGlkIjoiOTQ4IiwiTGluZUNvbG9yIjp7IiRpZCI6Ijk0OSIsIiR0eXBlIjoiTkxSRS5Db21tb24uRG9tLlNvbGlkQ29sb3JCcnVzaCwgTkxSRS5Db21tb24iLCJDb2xvciI6eyIkaWQiOiI5NTAiLCJBIjoxMjcsIlIiOjMxLCJHIjo3MywiQiI6MTI2fX0sIkxpbmVXZWlnaHQiOjEuMCwiTGluZVR5cGUiOjAsIlBhcmVudFN0eWxlIjpudWxsfSwiSXNCZWxvd1RpbWViYW5kIjpmYWxzZSwiUG9zaXRpb25PblRhc2siOjEsIkhpZGVEYXRlIjpmYWxzZSwiU2hhcGVTaXplIjoxLCJTcGFjaW5nIjoxLjAsIlBhZGRpbmciOnsiJGlkIjoiOTUxIiwiVG9wIjo3LjAsIkxlZnQiOjMuMCwiUmlnaHQiOjAuMCwiQm90dG9tIjoyLjB9LCJTaGFwZVN0eWxlIjp7IiRpZCI6Ijk1MiIsIk1hcmdpbiI6eyIkaWQiOiI5NTMiLCJUb3AiOjAuMCwiTGVmdCI6MC4wLCJSaWdodCI6MC4wLCJCb3R0b20iOjAuMH0sIlBhZGRpbmciOnsiJGlkIjoiOTU0IiwiVG9wIjowLjAsIkxlZnQiOjAuMCwiUmlnaHQiOjAuMCwiQm90dG9tIjowLjB9LCJCYWNrZ3JvdW5kIjp7IiRpZCI6Ijk1NSIsIkNvbG9yIjp7IiRpZCI6Ijk1NiIsIkEiOjE3OCwiUiI6NjYsIkciOjE4NiwiQiI6MTUxfX0sIklzVmlzaWJsZSI6dHJ1ZSwiV2lkdGgiOjE4LjAsIkhlaWdodCI6MjAuMCwiQm9yZGVyU3R5bGUiOnsiJGlkIjoiOTU3IiwiTGluZUNvbG9yIjp7IiRpZCI6Ijk1OCIsIiR0eXBlIjoiTkxSRS5Db21tb24uRG9tLlNvbGlkQ29sb3JCcnVzaCwgTkxSRS5Db21tb24iLCJDb2xvciI6eyIkaWQiOiI5NTkiLCJBIjoyNTUsIlIiOjIzNCwiRyI6MjIsIkIiOjMwfX0sIkxpbmVXZWlnaHQiOjAuMCwiTGluZVR5cGUiOjAsIlBhcmVudFN0eWxlIjpudWxsfSwiUGFyZW50U3R5bGUiOm51bGx9LCJUaXRsZVN0eWxlIjp7IiRpZCI6Ijk2MCIsIkZvbnRTZXR0aW5ncyI6eyIkaWQiOiI5NjEiLCJGb250U2l6ZSI6MTEsIkZvbnROYW1lIjoiQ29yYmVsIiwiSXNCb2xkIjp0cnVlLCJJc0l0YWxpYyI6ZmFsc2UsIklzVW5kZXJsaW5lZCI6ZmFsc2UsIlBhcmVudFN0eWxlIjpudWxsfSwiQXV0b1NpemUiOjAsIkZvcmVncm91bmQiOnsiJGlkIjoiOTYyIiwiQ29sb3IiOnsiJGlkIjoiOTYzIiwiQSI6MjU1LCJSIjoyNDIsIkciOjI0MiwiQiI6MjQyfX0sIk1heFdpZHRoIjoyMDAuMCwiTWF4SGVpZ2h0IjoiSW5maW5pdHkiLCJTbWFydEZvcmVncm91bmRJc0FjdGl2ZSI6ZmFsc2UsIkhvcml6b250YWxBbGlnbm1lbnQiOjEsIlZlcnRpY2FsQWxpZ25tZW50IjowLCJTbWFydEZvcmVncm91bmQiOm51bGwsIkJhY2tncm91bmRGaWxsVHlwZSI6MCwiTWFyZ2luIjp7IiRpZCI6Ijk2NCIsIlRvcCI6MC4wLCJMZWZ0IjowLjAsIlJpZ2h0IjowLjAsIkJvdHRvbSI6MC4wfSwiUGFkZGluZyI6eyIkaWQiOiI5NjUiLCJUb3AiOjAuMCwiTGVmdCI6MC4wLCJSaWdodCI6MC4wLCJCb3R0b20iOjAuMH0sIkJhY2tncm91bmQiOnsiJGlkIjoiOTY2IiwiQ29sb3IiOnsiJGlkIjoiOTY3IiwiQSI6ODksIlIiOjAsIkciOjAsIkIiOjB9fSwiSXNWaXNpYmxlIjp0cnVlLCJXaWR0aCI6MC4wLCJIZWlnaHQiOjAuMCwiQm9yZGVyU3R5bGUiOnsiJGlkIjoiOTY4IiwiTGluZUNvbG9yIjpudWxsLCJMaW5lV2VpZ2h0IjowLjAsIkxpbmVUeXBlIjowLCJQYXJlbnRTdHlsZSI6bnVsbH0sIlBhcmVudFN0eWxlIjpudWxsfSwiRGF0ZVN0eWxlIjp7IiRpZCI6Ijk2OSIsIkZvbnRTZXR0aW5ncyI6eyIkaWQiOiI5NzAiLCJGb250U2l6ZSI6OSwiRm9udE5hbWUiOiJDb3JiZWwiLCJJc0JvbGQiOmZhbHNlLCJJc0l0YWxpYyI6ZmFsc2UsIklzVW5kZXJsaW5lZCI6ZmFsc2UsIlBhcmVudFN0eWxlIjpudWxsfSwiQXV0b1NpemUiOjAsIkZvcmVncm91bmQiOnsiJGlkIjoiOTcxIiwiQ29sb3IiOnsiJGlkIjoiOTcyIiwiQSI6MjU1LCJSIjoyMzMsIkciOjIzMywiQiI6MjMzfX0sIk1heFdpZHRoIjoyMDAuMCwiTWF4SGVpZ2h0IjoiSW5maW5pdHkiLCJTbWFydEZvcmVncm91bmRJc0FjdGl2ZSI6ZmFsc2UsIkhvcml6b250YWxBbGlnbm1lbnQiOjAsIlZlcnRpY2FsQWxpZ25tZW50IjowLCJTbWFydEZvcmVncm91bmQiOm51bGwsIkJhY2tncm91bmRGaWxsVHlwZSI6MCwiTWFyZ2luIjp7IiRpZCI6Ijk3MyIsIlRvcCI6MC4wLCJMZWZ0IjowLjAsIlJpZ2h0IjowLjAsIkJvdHRvbSI6MC4wfSwiUGFkZGluZyI6eyIkaWQiOiI5NzQiLCJUb3AiOjAuMCwiTGVmdCI6MC4wLCJSaWdodCI6MC4wLCJCb3R0b20iOjAuMH0sIkJhY2tncm91bmQiOnsiJGlkIjoiOTc1IiwiQ29sb3IiOnsiJHJlZiI6Ijk2NyJ9fSwiSXNWaXNpYmxlIjp0cnVlLCJXaWR0aCI6MC4wLCJIZWlnaHQiOjAuMCwiQm9yZGVyU3R5bGUiOnsiJGlkIjoiOTc2IiwiTGluZUNvbG9yIjpudWxsLCJMaW5lV2VpZ2h0IjowLjAsIkxpbmVUeXBlIjowLCJQYXJlbnRTdHlsZSI6bnVsbH0sIlBhcmVudFN0eWxlIjpudWxsfSwiRGF0ZUZvcm1hdCI6eyIkaWQiOiI5NzciLCJGb3JtYXRTdHJpbmciOiJNTU0geXl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OTc4IiwiRm9ybWF0IjowLCJJc1Zpc2libGUiOmZhbHNlLCJMYXN0S25vd25WaXNpYmlsaXR5U3RhdGUiOmZhbHNlfSwiSXNWaXNpYmxlIjp0cnVlLCJQYXJlbnRTdHlsZSI6bnVsbH0sIkRlZmF1bHRTd2ltbGFuZU1pbGVzdG9uZVN0eWxlIjp7IiRpZCI6Ijk3OSIsIlRpdGxlUG9zaXRpb24iOiJSaWdodCIsIkRhdGVQb3NpdGlvbiI6IkxlZnQiLCJTaGFwZVR5cGUiOjAsIlNoYXBlU2l6ZSI6MSwiU3BhY2luZyI6NSwiU2hhcGVTdHlsZSI6eyIkaWQiOiI5ODAiLCJNYXJnaW4iOnsiJGlkIjoiOTgxIiwiVG9wIjowLjAsIkxlZnQiOjAuMCwiUmlnaHQiOjAuMCwiQm90dG9tIjowLjB9LCJQYWRkaW5nIjp7IiRpZCI6Ijk4MiIsIlRvcCI6MC4wLCJMZWZ0IjowLjAsIlJpZ2h0IjowLjAsIkJvdHRvbSI6MC4wfSwiQmFja2dyb3VuZCI6eyIkaWQiOiI5ODMiLCJDb2xvciI6eyIkaWQiOiI5ODQiLCJBIjoxNzgsIlIiOjY2LCJHIjoxODYsIkIiOjE1MX19LCJJc1Zpc2libGUiOnRydWUsIldpZHRoIjoxOC4wLCJIZWlnaHQiOjIwLjAsIkJvcmRlclN0eWxlIjp7IiRpZCI6Ijk4NSIsIkxpbmVDb2xvciI6eyIkaWQiOiI5ODYiLCIkdHlwZSI6Ik5MUkUuQ29tbW9uLkRvbS5Tb2xpZENvbG9yQnJ1c2gsIE5MUkUuQ29tbW9uIiwiQ29sb3IiOnsiJGlkIjoiOTg3IiwiQSI6MjU1LCJSIjoyMzQsIkciOjIyLCJCIjozMH19LCJMaW5lV2VpZ2h0IjowLjAsIkxpbmVUeXBlIjowLCJQYXJlbnRTdHlsZSI6bnVsbH0sIlBhcmVudFN0eWxlIjpudWxsfSwiVGl0bGVTdHlsZSI6eyIkaWQiOiI5ODgiLCJGb250U2V0dGluZ3MiOnsiJGlkIjoiOTg5IiwiRm9udFNpemUiOjExLCJGb250TmFtZSI6IkNvcmJlbCIsIklzQm9sZCI6dHJ1ZSwiSXNJdGFsaWMiOmZhbHNlLCJJc1VuZGVybGluZWQiOmZhbHNlLCJQYXJlbnRTdHlsZSI6bnVsbH0sIkF1dG9TaXplIjowLCJGb3JlZ3JvdW5kIjp7IiRpZCI6Ijk5MCIsIkNvbG9yIjp7IiRpZCI6Ijk5MSIsIkEiOjI1NSwiUiI6MjQyLCJHIjoyNDIsIkIiOjI0Mn19LCJNYXhXaWR0aCI6MjAwLjAsIk1heEhlaWdodCI6IkluZmluaXR5IiwiU21hcnRGb3JlZ3JvdW5kSXNBY3RpdmUiOmZhbHNlLCJIb3Jpem9udGFsQWxpZ25tZW50IjoxLCJWZXJ0aWNhbEFsaWdubWVudCI6MCwiU21hcnRGb3JlZ3JvdW5kIjpudWxsLCJCYWNrZ3JvdW5kRmlsbFR5cGUiOjAsIk1hcmdpbiI6eyIkaWQiOiI5OTIiLCJUb3AiOjAuMCwiTGVmdCI6MC4wLCJSaWdodCI6MC4wLCJCb3R0b20iOjAuMH0sIlBhZGRpbmciOnsiJGlkIjoiOTkzIiwiVG9wIjowLjAsIkxlZnQiOjAuMCwiUmlnaHQiOjAuMCwiQm90dG9tIjowLjB9LCJCYWNrZ3JvdW5kIjp7IiRpZCI6Ijk5NCIsIkNvbG9yIjp7IiRpZCI6Ijk5NSIsIkEiOjg5LCJSIjowLCJHIjowLCJCIjowfX0sIklzVmlzaWJsZSI6dHJ1ZSwiV2lkdGgiOjAuMCwiSGVpZ2h0IjowLjAsIkJvcmRlclN0eWxlIjp7IiRpZCI6Ijk5NiIsIkxpbmVDb2xvciI6bnVsbCwiTGluZVdlaWdodCI6MC4wLCJMaW5lVHlwZSI6MCwiUGFyZW50U3R5bGUiOm51bGx9LCJQYXJlbnRTdHlsZSI6bnVsbH0sIkRhdGVTdHlsZSI6eyIkaWQiOiI5OTciLCJGb250U2V0dGluZ3MiOnsiJGlkIjoiOTk4IiwiRm9udFNpemUiOjksIkZvbnROYW1lIjoiQ29yYmVsIiwiSXNCb2xkIjpmYWxzZSwiSXNJdGFsaWMiOmZhbHNlLCJJc1VuZGVybGluZWQiOmZhbHNlLCJQYXJlbnRTdHlsZSI6bnVsbH0sIkF1dG9TaXplIjowLCJGb3JlZ3JvdW5kIjp7IiRpZCI6Ijk5OSIsIkNvbG9yIjp7IiRpZCI6IjEwMDAiLCJBIjoyNTUsIlIiOjIzMywiRyI6MjMzLCJCIjoyMzN9fSwiTWF4V2lkdGgiOjIwMC4wLCJNYXhIZWlnaHQiOiJJbmZpbml0eSIsIlNtYXJ0Rm9yZWdyb3VuZElzQWN0aXZlIjpmYWxzZSwiSG9yaXpvbnRhbEFsaWdubWVudCI6MCwiVmVydGljYWxBbGlnbm1lbnQiOjAsIlNtYXJ0Rm9yZWdyb3VuZCI6bnVsbCwiQmFja2dyb3VuZEZpbGxUeXBlIjowLCJNYXJnaW4iOnsiJGlkIjoiMTAwMSIsIlRvcCI6MC4wLCJMZWZ0IjowLjAsIlJpZ2h0IjowLjAsIkJvdHRvbSI6MC4wfSwiUGFkZGluZyI6eyIkaWQiOiIxMDAyIiwiVG9wIjowLjAsIkxlZnQiOjAuMCwiUmlnaHQiOjAuMCwiQm90dG9tIjowLjB9LCJCYWNrZ3JvdW5kIjp7IiRpZCI6IjEwMDMiLCJDb2xvciI6eyIkaWQiOiIxMDA0IiwiQSI6ODksIlIiOjAsIkciOjAsIkIiOjB9fSwiSXNWaXNpYmxlIjp0cnVlLCJXaWR0aCI6MC4wLCJIZWlnaHQiOjAuMCwiQm9yZGVyU3R5bGUiOnsiJGlkIjoiMTAwNSIsIkxpbmVDb2xvciI6bnVsbCwiTGluZVdlaWdodCI6MC4wLCJMaW5lVHlwZSI6MCwiUGFyZW50U3R5bGUiOm51bGx9LCJQYXJlbnRTdHlsZSI6bnVsbH0sIkRhdGVGb3JtYXQiOnsiJGlkIjoiMTAwNiIsIkZvcm1hdFN0cmluZyI6Ik1NTSB5eX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DA3IiwiRm9ybWF0IjowLCJJc1Zpc2libGUiOmZhbHNlLCJMYXN0S25vd25WaXNpYmlsaXR5U3RhdGUiOmZhbHNlfSwiSXNWaXNpYmxlIjp0cnVlLCJQYXJlbnRTdHlsZSI6bnVsbH0sIkRlZmF1bHRTd2ltbGFuZUFjdGl2aXR5U3R5bGUiOnsiJGlkIjoiMTAwOCIsIkhlYWRlclN0eWxlIjp7IiRpZCI6IjEwMDkiLCJUZXh0U3R5bGUiOnsiJGlkIjoiMTAxMCIsIkZvbnRTZXR0aW5ncyI6eyIkaWQiOiIxMDExIiwiRm9udFNpemUiOjExLCJGb250TmFtZSI6IkNhbGlicmkiLCJJc0JvbGQiOmZhbHNlLCJJc0l0YWxpYyI6ZmFsc2UsIklzVW5kZXJsaW5lZCI6ZmFsc2UsIlBhcmVudFN0eWxlIjpudWxsfSwiQXV0b1NpemUiOjIsIkZvcmVncm91bmQiOnsiJGlkIjoiMTAxMiIsIkNvbG9yIjp7IiRpZCI6IjEwMTMiLCJBIjoyNTUsIlIiOjAsIkciOjAsIkIiOjB9fSwiTWF4V2lkdGgiOjAuMCwiTWF4SGVpZ2h0IjoiSW5maW5pdHkiLCJTbWFydEZvcmVncm91bmRJc0FjdGl2ZSI6ZmFsc2UsIkhvcml6b250YWxBbGlnbm1lbnQiOjAsIlZlcnRpY2FsQWxpZ25tZW50IjowLCJTbWFydEZvcmVncm91bmQiOm51bGwsIkJhY2tncm91bmRGaWxsVHlwZSI6MCwiTWFyZ2luIjp7IiRpZCI6IjEwMTQiLCJUb3AiOjAuMCwiTGVmdCI6MC4wLCJSaWdodCI6MC4wLCJCb3R0b20iOjAuMH0sIlBhZGRpbmciOnsiJGlkIjoiMTAxNSIsIlRvcCI6MC4wLCJMZWZ0IjowLjAsIlJpZ2h0IjowLjAsIkJvdHRvbSI6MC4wfSwiQmFja2dyb3VuZCI6bnVsbCwiSXNWaXNpYmxlIjp0cnVlLCJXaWR0aCI6MC4wLCJIZWlnaHQiOjAuMCwiQm9yZGVyU3R5bGUiOm51bGwsIlBhcmVudFN0eWxlIjpudWxsfSwiUmVjdGFuZ2xlU3R5bGUiOnsiJGlkIjoiMTAxNiIsIk1hcmdpbiI6eyIkaWQiOiIxMDE3IiwiVG9wIjowLjAsIkxlZnQiOjAuMCwiUmlnaHQiOjAuMCwiQm90dG9tIjowLjB9LCJQYWRkaW5nIjp7IiRpZCI6IjEwMTgiLCJUb3AiOjAuMCwiTGVmdCI6MC4wLCJSaWdodCI6MC4wLCJCb3R0b20iOjAuMH0sIkJhY2tncm91bmQiOnsiJGlkIjoiMTAxOSIsIkNvbG9yIjp7IiRpZCI6IjEwMjAiLCJBIjo2MywiUiI6NjYsIkciOjE4NiwiQiI6MTUxfX0sIklzVmlzaWJsZSI6dHJ1ZSwiV2lkdGgiOjAuMCwiSGVpZ2h0IjowLjAsIkJvcmRlclN0eWxlIjp7IiRpZCI6IjEwMjEiLCJMaW5lQ29sb3IiOnsiJGlkIjoiMTAyMiIsIiR0eXBlIjoiTkxSRS5Db21tb24uRG9tLlNvbGlkQ29sb3JCcnVzaCwgTkxSRS5Db21tb24iLCJDb2xvciI6eyIkaWQiOiIxMDIzIiwiQSI6MjU1LCJSIjoyNTUsIkciOjAsIkIiOjB9fSwiTGluZVdlaWdodCI6MC4wLCJMaW5lVHlwZSI6MCwiUGFyZW50U3R5bGUiOm51bGx9LCJQYXJlbnRTdHlsZSI6bnVsbH0sIk1hcmdpbiI6eyIkaWQiOiIxMDI0IiwiVG9wIjowLjAsIkxlZnQiOjAuMCwiUmlnaHQiOjAuMCwiQm90dG9tIjowLjB9LCJQYWRkaW5nIjp7IiRpZCI6IjEwMjUiLCJUb3AiOjAuMCwiTGVmdCI6MC4wLCJSaWdodCI6MC4wLCJCb3R0b20iOjAuMH0sIkJhY2tncm91bmQiOm51bGwsIklzVmlzaWJsZSI6dHJ1ZSwiV2lkdGgiOjAuMCwiSGVpZ2h0IjowLjAsIkJvcmRlclN0eWxlIjpudWxsLCJQYXJlbnRTdHlsZSI6bnVsbH0sIkJhY2tncm91bmRTdHlsZSI6eyIkaWQiOiIxMDI2IiwiTWFyZ2luIjp7IiRpZCI6IjEwMjciLCJUb3AiOjAuMCwiTGVmdCI6MC4wLCJSaWdodCI6MC4wLCJCb3R0b20iOjAuMH0sIlBhZGRpbmciOnsiJGlkIjoiMTAyOCIsIlRvcCI6MC4wLCJMZWZ0IjowLjAsIlJpZ2h0IjowLjAsIkJvdHRvbSI6MC4wfSwiQmFja2dyb3VuZCI6eyIkaWQiOiIxMDI5IiwiQ29sb3IiOnsiJGlkIjoiMTAzMCIsIkEiOjI1NSwiUiI6MjQzLCJHIjoyNDMsIkIiOjI0M319LCJJc1Zpc2libGUiOnRydWUsIldpZHRoIjowLjAsIkhlaWdodCI6MC4wLCJCb3JkZXJTdHlsZSI6eyIkaWQiOiIxMDMxIiwiTGluZUNvbG9yIjp7IiRpZCI6IjEwMzIiLCIkdHlwZSI6Ik5MUkUuQ29tbW9uLkRvbS5Tb2xpZENvbG9yQnJ1c2gsIE5MUkUuQ29tbW9uIiwiQ29sb3IiOnsiJGlkIjoiMTAzMyIsIkEiOjI1NSwiUiI6MjM0LCJHIjoyMiwiQiI6MzB9fSwiTGluZVdlaWdodCI6MC4wLCJMaW5lVHlwZSI6MCwiUGFyZW50U3R5bGUiOm51bGx9LCJQYXJlbnRTdHlsZSI6bnVsbH0sIk1hcmdpbiI6eyIkaWQiOiIxMDM0IiwiVG9wIjowLjAsIkxlZnQiOjAuMCwiUmlnaHQiOjAuMCwiQm90dG9tIjowLjB9LCJQYWRkaW5nIjp7IiRpZCI6IjEwMzUiLCJUb3AiOjAuMCwiTGVmdCI6MC4wLCJSaWdodCI6MC4wLCJCb3R0b20iOjAuMH0sIklzVmlzaWJsZSI6dHJ1ZSwiV2lkdGgiOjAuMCwiSGVpZ2h0IjowLjAsIkJvcmRlclN0eWxlIjp7IiRpZCI6IjEwMzYiLCJMaW5lQ29sb3IiOm51bGwsIkxpbmVXZWlnaHQiOjAuMCwiTGluZVR5cGUiOjAsIlBhcmVudFN0eWxlIjpudWxsfSwiUGFyZW50U3R5bGUiOm51bGx9LCJNYXJnaW4iOnsiJGlkIjoiMTAzNyIsIlRvcCI6MC4wLCJMZWZ0IjowLjAsIlJpZ2h0IjowLjAsIkJvdHRvbSI6MC4wfSwiUGFkZGluZyI6eyIkaWQiOiIxMDM4IiwiVG9wIjowLjAsIkxlZnQiOjAuMCwiUmlnaHQiOjAuMCwiQm90dG9tIjowLjB9LCJJc1Zpc2libGUiOnRydWUsIldpZHRoIjowLjAsIkhlaWdodCI6MC4wLCJCb3JkZXJTdHlsZSI6eyIkaWQiOiIxMDM5IiwiTGluZUNvbG9yIjpudWxsLCJMaW5lV2VpZ2h0IjowLjAsIkxpbmVUeXBlIjowLCJQYXJlbnRTdHlsZSI6bnVsbH0sIlBhcmVudFN0eWxlIjpudWxsfX0seyIkaWQiOiIxMDQwIiwiX2FjdGl2aXRpZXMiOlt7IiRpZCI6IjEwNDEiLCJfcm93cyI6W3siJGlkIjoiMTA0MiIsIl90YXNrcyI6W10sIl9taWxlc3RvbmVzIjpbeyIkaWQiOiIxMDQzIiwiSWQiOiI3MWQ5MDg2ZC1jNWU0LTRhNzAtYTg0Yy02OTQ2M2VlOGU5NDMiLCJJbmRleCI6MTEsIkdyb3VwSWQiOm51bGwsIlRpdGxlIjoiUGhhc2UgMSBSZXZpZXciLCJEYXRlVGltZSI6IjIwMzMtMDQtMjJUMTE6MDI6MDAiLCJQZXJjZW50YWdlQ29tcGxldGUiOm51bGwsIk5vdGUiOm51bGwsIlN0eWxlIjp7IiRpZCI6IjEwNDQiLCJUaXRsZVBvc2l0aW9uIjoiTGVmdCIsIkRhdGVQb3NpdGlvbiI6IkxlZnQiLCJTaGFwZVR5cGUiOjEsIlNoYXBlU2l6ZSI6MSwiU3BhY2luZyI6NSwiU2hhcGVTdHlsZSI6eyIkaWQiOiIxMDQ1IiwiTWFyZ2luIjp7IiRpZCI6IjEwNDYiLCJUb3AiOjAuMCwiTGVmdCI6MC4wLCJSaWdodCI6MC4wLCJCb3R0b20iOjAuMH0sIlBhZGRpbmciOnsiJGlkIjoiMTA0NyIsIlRvcCI6MC4wLCJMZWZ0IjowLjAsIlJpZ2h0IjowLjAsIkJvdHRvbSI6MC4wfSwiQmFja2dyb3VuZCI6eyIkaWQiOiIxMDQ4IiwiQ29sb3IiOnsiJGlkIjoiMTA0OSIsIkEiOjI1NSwiUiI6NTEsIkciOjkxLCJCIjoxMTZ9fSwiSXNWaXNpYmxlIjp0cnVlLCJXaWR0aCI6MTguMCwiSGVpZ2h0IjoyMC4wLCJCb3JkZXJTdHlsZSI6eyIkaWQiOiIxMDUwIiwiTGluZUNvbG9yIjpudWxsLCJMaW5lV2VpZ2h0IjowLjAsIkxpbmVUeXBlIjowLCJQYXJlbnRTdHlsZSI6bnVsbH0sIlBhcmVudFN0eWxlIjpudWxsfSwiVGl0bGVTdHlsZSI6eyIkaWQiOiIxMDUxIiwiRm9udFNldHRpbmdzIjp7IiRpZCI6IjEwNTIiLCJGb250U2l6ZSI6MTEsIkZvbnROYW1lIjoiQ2FsaWJyaSIsIklzQm9sZCI6dHJ1ZSwiSXNJdGFsaWMiOmZhbHNlLCJJc1VuZGVybGluZWQiOmZhbHNlLCJQYXJlbnRTdHlsZSI6bnVsbH0sIkF1dG9TaXplIjoyLCJGb3JlZ3JvdW5kIjp7IiRpZCI6IjEwNTMiLCJDb2xvciI6eyIkaWQiOiIxMDU0IiwiQSI6MjU1LCJSIjo1MSwiRyI6OTEsIkIiOjExNn19LCJNYXhXaWR0aCI6MTAxLjQxMzYxOTk5NTExNzE5LCJNYXhIZWlnaHQiOiJJbmZpbml0eSIsIlNtYXJ0Rm9yZWdyb3VuZElzQWN0aXZlIjpmYWxzZSwiSG9yaXpvbnRhbEFsaWdubWVudCI6MiwiVmVydGljYWxBbGlnbm1lbnQiOjAsIlNtYXJ0Rm9yZWdyb3VuZCI6bnVsbCwiQmFja2dyb3VuZEZpbGxUeXBlIjowLCJNYXJnaW4iOnsiJGlkIjoiMTA1NSIsIlRvcCI6MC4wLCJMZWZ0IjowLjAsIlJpZ2h0IjowLjAsIkJvdHRvbSI6MC4wfSwiUGFkZGluZyI6eyIkaWQiOiIxMDU2IiwiVG9wIjowLjAsIkxlZnQiOjAuMCwiUmlnaHQiOjAuMCwiQm90dG9tIjowLjB9LCJCYWNrZ3JvdW5kIjp7IiRpZCI6IjEwNTciLCJDb2xvciI6eyIkaWQiOiIxMDU4IiwiQSI6MCwiUiI6MjU1LCJHIjoyNTUsIkIiOjI1NX19LCJJc1Zpc2libGUiOnRydWUsIldpZHRoIjowLjAsIkhlaWdodCI6MC4wLCJCb3JkZXJTdHlsZSI6eyIkaWQiOiIxMDU5IiwiTGluZUNvbG9yIjpudWxsLCJMaW5lV2VpZ2h0IjowLjAsIkxpbmVUeXBlIjowLCJQYXJlbnRTdHlsZSI6bnVsbH0sIlBhcmVudFN0eWxlIjpudWxsfSwiRGF0ZVN0eWxlIjp7IiRpZCI6IjEwNjAiLCJGb250U2V0dGluZ3MiOnsiJGlkIjoiMTA2MSIsIkZvbnRTaXplIjo5LCJGb250TmFtZSI6IkNhbGlicmkiLCJJc0JvbGQiOmZhbHNlLCJJc0l0YWxpYyI6ZmFsc2UsIklzVW5kZXJsaW5lZCI6ZmFsc2UsIlBhcmVudFN0eWxlIjpudWxsfSwiQXV0b1NpemUiOjIsIkZvcmVncm91bmQiOnsiJGlkIjoiMTA2MiIsIkNvbG9yIjp7IiRpZCI6IjEwNjMiLCJBIjoyNTUsIlIiOjUxLCJHIjo5MSwiQiI6MTE2fX0sIk1heFdpZHRoIjo5OC44MTMzMDg3MTU4MjAzMTMsIk1heEhlaWdodCI6IkluZmluaXR5IiwiU21hcnRGb3JlZ3JvdW5kSXNBY3RpdmUiOmZhbHNlLCJIb3Jpem9udGFsQWxpZ25tZW50IjoyLCJWZXJ0aWNhbEFsaWdubWVudCI6MCwiU21hcnRGb3JlZ3JvdW5kIjpudWxsLCJCYWNrZ3JvdW5kRmlsbFR5cGUiOjAsIk1hcmdpbiI6eyIkaWQiOiIxMDY0IiwiVG9wIjowLjAsIkxlZnQiOjAuMCwiUmlnaHQiOjAuMCwiQm90dG9tIjowLjB9LCJQYWRkaW5nIjp7IiRpZCI6IjEwNjUiLCJUb3AiOjAuMCwiTGVmdCI6MC4wLCJSaWdodCI6MC4wLCJCb3R0b20iOjAuMH0sIkJhY2tncm91bmQiOnsiJGlkIjoiMTA2NiIsIkNvbG9yIjp7IiRpZCI6IjEwNjciLCJBIjowLCJSIjoyNTUsIkciOjI1NSwiQiI6MjU1fX0sIklzVmlzaWJsZSI6dHJ1ZSwiV2lkdGgiOjAuMCwiSGVpZ2h0IjowLjAsIkJvcmRlclN0eWxlIjp7IiRpZCI6IjEwNjgiLCJMaW5lQ29sb3IiOm51bGwsIkxpbmVXZWlnaHQiOjAuMCwiTGluZVR5cGUiOjAsIlBhcmVudFN0eWxlIjpudWxsfSwiUGFyZW50U3R5bGUiOm51bGx9LCJEYXRlRm9ybWF0Ijp7IiRpZCI6IjEwNjkiLCJGb3JtYXRTdHJpbmciOiJNTU0geXl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A3MCIsIkZvcm1hdCI6MCwiSXNWaXNpYmxlIjpmYWxzZSwiTGFzdEtub3duVmlzaWJpbGl0eVN0YXRlIjpmYWxzZX0sIklzVmlzaWJsZSI6dHJ1ZSwiUGFyZW50U3R5bGUiOm51bGx9LCJIeXBlcmxpbmsiOm51bGwsIkltcG9ydElkIjpudWxsfSx7IiRpZCI6IjEwNzEiLCJJZCI6IjA2ZWNiMGIwLTk1OTgtNGFkYS1hOTE0LWNhZTY0OTE1MDdlOCIsIkluZGV4IjoxMiwiR3JvdXBJZCI6bnVsbCwiVGl0bGUiOiJQaGFzZSAyIFJldmlldyIsIkRhdGVUaW1lIjoiMjA0NC0xMS0yMFQxMjozNjowMCIsIlBlcmNlbnRhZ2VDb21wbGV0ZSI6bnVsbCwiTm90ZSI6bnVsbCwiU3R5bGUiOnsiJGlkIjoiMTA3MiIsIlRpdGxlUG9zaXRpb24iOiJMZWZ0IiwiRGF0ZVBvc2l0aW9uIjoiTGVmdCIsIlNoYXBlVHlwZSI6MSwiU2hhcGVTaXplIjoxLCJTcGFjaW5nIjo1LCJTaGFwZVN0eWxlIjp7IiRpZCI6IjEwNzMiLCJNYXJnaW4iOnsiJGlkIjoiMTA3NCIsIlRvcCI6MC4wLCJMZWZ0IjowLjAsIlJpZ2h0IjowLjAsIkJvdHRvbSI6MC4wfSwiUGFkZGluZyI6eyIkaWQiOiIxMDc1IiwiVG9wIjowLjAsIkxlZnQiOjAuMCwiUmlnaHQiOjAuMCwiQm90dG9tIjowLjB9LCJCYWNrZ3JvdW5kIjp7IiRpZCI6IjEwNzYiLCJDb2xvciI6eyIkaWQiOiIxMDc3IiwiQSI6MjU1LCJSIjo1MSwiRyI6OTEsIkIiOjExNn19LCJJc1Zpc2libGUiOnRydWUsIldpZHRoIjoxOC4wLCJIZWlnaHQiOjIwLjAsIkJvcmRlclN0eWxlIjp7IiRpZCI6IjEwNzgiLCJMaW5lQ29sb3IiOm51bGwsIkxpbmVXZWlnaHQiOjAuMCwiTGluZVR5cGUiOjAsIlBhcmVudFN0eWxlIjpudWxsfSwiUGFyZW50U3R5bGUiOm51bGx9LCJUaXRsZVN0eWxlIjp7IiRpZCI6IjEwNzkiLCJGb250U2V0dGluZ3MiOnsiJGlkIjoiMTA4MCIsIkZvbnRTaXplIjoxMSwiRm9udE5hbWUiOiJDYWxpYnJpIiwiSXNCb2xkIjp0cnVlLCJJc0l0YWxpYyI6ZmFsc2UsIklzVW5kZXJsaW5lZCI6ZmFsc2UsIlBhcmVudFN0eWxlIjpudWxsfSwiQXV0b1NpemUiOjIsIkZvcmVncm91bmQiOnsiJGlkIjoiMTA4MSIsIkNvbG9yIjp7IiRpZCI6IjEwODIiLCJBIjoyNTUsIlIiOjUxLCJHIjo5MSwiQiI6MTE2fX0sIk1heFdpZHRoIjoxOTIuNDI1OTAzMzIwMzEyNSwiTWF4SGVpZ2h0IjoiSW5maW5pdHkiLCJTbWFydEZvcmVncm91bmRJc0FjdGl2ZSI6ZmFsc2UsIkhvcml6b250YWxBbGlnbm1lbnQiOjIsIlZlcnRpY2FsQWxpZ25tZW50IjowLCJTbWFydEZvcmVncm91bmQiOm51bGwsIkJhY2tncm91bmRGaWxsVHlwZSI6MCwiTWFyZ2luIjp7IiRpZCI6IjEwODMiLCJUb3AiOjAuMCwiTGVmdCI6MC4wLCJSaWdodCI6MC4wLCJCb3R0b20iOjAuMH0sIlBhZGRpbmciOnsiJGlkIjoiMTA4NCIsIlRvcCI6MC4wLCJMZWZ0IjowLjAsIlJpZ2h0IjowLjAsIkJvdHRvbSI6MC4wfSwiQmFja2dyb3VuZCI6eyIkaWQiOiIxMDg1IiwiQ29sb3IiOnsiJGlkIjoiMTA4NiIsIkEiOjAsIlIiOjI1NSwiRyI6MjU1LCJCIjoyNTV9fSwiSXNWaXNpYmxlIjp0cnVlLCJXaWR0aCI6MC4wLCJIZWlnaHQiOjAuMCwiQm9yZGVyU3R5bGUiOnsiJGlkIjoiMTA4NyIsIkxpbmVDb2xvciI6bnVsbCwiTGluZVdlaWdodCI6MC4wLCJMaW5lVHlwZSI6MCwiUGFyZW50U3R5bGUiOm51bGx9LCJQYXJlbnRTdHlsZSI6bnVsbH0sIkRhdGVTdHlsZSI6eyIkaWQiOiIxMDg4IiwiRm9udFNldHRpbmdzIjp7IiRpZCI6IjEwODkiLCJGb250U2l6ZSI6OSwiRm9udE5hbWUiOiJDYWxpYnJpIiwiSXNCb2xkIjpmYWxzZSwiSXNJdGFsaWMiOmZhbHNlLCJJc1VuZGVybGluZWQiOmZhbHNlLCJQYXJlbnRTdHlsZSI6bnVsbH0sIkF1dG9TaXplIjoyLCJGb3JlZ3JvdW5kIjp7IiRpZCI6IjEwOTAiLCJDb2xvciI6eyIkaWQiOiIxMDkxIiwiQSI6MjU1LCJSIjo1MSwiRyI6OTEsIkIiOjExNn19LCJNYXhXaWR0aCI6ODUuODExNTc2ODQzMjYxNzE5LCJNYXhIZWlnaHQiOiJJbmZpbml0eSIsIlNtYXJ0Rm9yZWdyb3VuZElzQWN0aXZlIjpmYWxzZSwiSG9yaXpvbnRhbEFsaWdubWVudCI6MiwiVmVydGljYWxBbGlnbm1lbnQiOjAsIlNtYXJ0Rm9yZWdyb3VuZCI6bnVsbCwiQmFja2dyb3VuZEZpbGxUeXBlIjowLCJNYXJnaW4iOnsiJGlkIjoiMTA5MiIsIlRvcCI6MC4wLCJMZWZ0IjowLjAsIlJpZ2h0IjowLjAsIkJvdHRvbSI6MC4wfSwiUGFkZGluZyI6eyIkaWQiOiIxMDkzIiwiVG9wIjowLjAsIkxlZnQiOjAuMCwiUmlnaHQiOjAuMCwiQm90dG9tIjowLjB9LCJCYWNrZ3JvdW5kIjp7IiRpZCI6IjEwOTQiLCJDb2xvciI6eyIkaWQiOiIxMDk1IiwiQSI6MCwiUiI6MjU1LCJHIjoyNTUsIkIiOjI1NX19LCJJc1Zpc2libGUiOnRydWUsIldpZHRoIjowLjAsIkhlaWdodCI6MC4wLCJCb3JkZXJTdHlsZSI6eyIkaWQiOiIxMDk2IiwiTGluZUNvbG9yIjpudWxsLCJMaW5lV2VpZ2h0IjowLjAsIkxpbmVUeXBlIjowLCJQYXJlbnRTdHlsZSI6bnVsbH0sIlBhcmVudFN0eWxlIjpudWxsfSwiRGF0ZUZvcm1hdCI6eyIkaWQiOiIxMDk3IiwiRm9ybWF0U3RyaW5nIjoiTU1NIHl5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wOTgiLCJGb3JtYXQiOjAsIklzVmlzaWJsZSI6ZmFsc2UsIkxhc3RLbm93blZpc2liaWxpdHlTdGF0ZSI6ZmFsc2V9LCJJc1Zpc2libGUiOnRydWUsIlBhcmVudFN0eWxlIjpudWxsfSwiSHlwZXJsaW5rIjpudWxsLCJJbXBvcnRJZCI6bnVsbH0seyIkaWQiOiIxMDk5IiwiSWQiOiIwNmEyOThkMi0yNTNlLTQzNzgtYjEwNy05OWNjZGRlMTA3MjAiLCJJbmRleCI6MTMsIkdyb3VwSWQiOm51bGwsIlRpdGxlIjoiUGhhc2UgMyBSZXZpZXciLCJEYXRlVGltZSI6IjIwNTYtMDEtMjBUMDE6MzQ6MDAiLCJQZXJjZW50YWdlQ29tcGxldGUiOm51bGwsIk5vdGUiOm51bGwsIlN0eWxlIjp7IiRpZCI6IjExMDAiLCJUaXRsZVBvc2l0aW9uIjoiTGVmdCIsIkRhdGVQb3NpdGlvbiI6IkxlZnQiLCJTaGFwZVR5cGUiOjEsIlNoYXBlU2l6ZSI6MSwiU3BhY2luZyI6NSwiU2hhcGVTdHlsZSI6eyIkaWQiOiIxMTAxIiwiTWFyZ2luIjp7IiRpZCI6IjExMDIiLCJUb3AiOjAuMCwiTGVmdCI6MC4wLCJSaWdodCI6MC4wLCJCb3R0b20iOjAuMH0sIlBhZGRpbmciOnsiJGlkIjoiMTEwMyIsIlRvcCI6MC4wLCJMZWZ0IjowLjAsIlJpZ2h0IjowLjAsIkJvdHRvbSI6MC4wfSwiQmFja2dyb3VuZCI6eyIkaWQiOiIxMTA0IiwiQ29sb3IiOnsiJGlkIjoiMTEwNSIsIkEiOjI1NSwiUiI6NTEsIkciOjkxLCJCIjoxMTZ9fSwiSXNWaXNpYmxlIjp0cnVlLCJXaWR0aCI6MTguMCwiSGVpZ2h0IjoyMC4wLCJCb3JkZXJTdHlsZSI6eyIkaWQiOiIxMTA2IiwiTGluZUNvbG9yIjpudWxsLCJMaW5lV2VpZ2h0IjowLjAsIkxpbmVUeXBlIjowLCJQYXJlbnRTdHlsZSI6bnVsbH0sIlBhcmVudFN0eWxlIjpudWxsfSwiVGl0bGVTdHlsZSI6eyIkaWQiOiIxMTA3IiwiRm9udFNldHRpbmdzIjp7IiRpZCI6IjExMDgiLCJGb250U2l6ZSI6MTEsIkZvbnROYW1lIjoiQ2FsaWJyaSIsIklzQm9sZCI6dHJ1ZSwiSXNJdGFsaWMiOmZhbHNlLCJJc1VuZGVybGluZWQiOmZhbHNlLCJQYXJlbnRTdHlsZSI6bnVsbH0sIkF1dG9TaXplIjoyLCJGb3JlZ3JvdW5kIjp7IiRpZCI6IjExMDkiLCJDb2xvciI6eyIkaWQiOiIxMTEwIiwiQSI6MjU1LCJSIjo1MSwiRyI6OTEsIkIiOjExNn19LCJNYXhXaWR0aCI6MTg5LjgyNTUxNTc0NzA3MDMxLCJNYXhIZWlnaHQiOiJJbmZpbml0eSIsIlNtYXJ0Rm9yZWdyb3VuZElzQWN0aXZlIjpmYWxzZSwiSG9yaXpvbnRhbEFsaWdubWVudCI6MiwiVmVydGljYWxBbGlnbm1lbnQiOjAsIlNtYXJ0Rm9yZWdyb3VuZCI6bnVsbCwiQmFja2dyb3VuZEZpbGxUeXBlIjowLCJNYXJnaW4iOnsiJGlkIjoiMTExMSIsIlRvcCI6MC4wLCJMZWZ0IjowLjAsIlJpZ2h0IjowLjAsIkJvdHRvbSI6MC4wfSwiUGFkZGluZyI6eyIkaWQiOiIxMTEyIiwiVG9wIjowLjAsIkxlZnQiOjAuMCwiUmlnaHQiOjAuMCwiQm90dG9tIjowLjB9LCJCYWNrZ3JvdW5kIjp7IiRpZCI6IjExMTMiLCJDb2xvciI6eyIkaWQiOiIxMTE0IiwiQSI6MCwiUiI6MjU1LCJHIjoyNTUsIkIiOjI1NX19LCJJc1Zpc2libGUiOnRydWUsIldpZHRoIjowLjAsIkhlaWdodCI6MC4wLCJCb3JkZXJTdHlsZSI6eyIkaWQiOiIxMTE1IiwiTGluZUNvbG9yIjpudWxsLCJMaW5lV2VpZ2h0IjowLjAsIkxpbmVUeXBlIjowLCJQYXJlbnRTdHlsZSI6bnVsbH0sIlBhcmVudFN0eWxlIjpudWxsfSwiRGF0ZVN0eWxlIjp7IiRpZCI6IjExMTYiLCJGb250U2V0dGluZ3MiOnsiJGlkIjoiMTExNyIsIkZvbnRTaXplIjo5LCJGb250TmFtZSI6IkNhbGlicmkiLCJJc0JvbGQiOmZhbHNlLCJJc0l0YWxpYyI6ZmFsc2UsIklzVW5kZXJsaW5lZCI6ZmFsc2UsIlBhcmVudFN0eWxlIjpudWxsfSwiQXV0b1NpemUiOjIsIkZvcmVncm91bmQiOnsiJGlkIjoiMTExOCIsIkNvbG9yIjp7IiRpZCI6IjExMTkiLCJBIjoyNTUsIlIiOjUxLCJHIjo5MSwiQiI6MTE2fX0sIk1heFdpZHRoIjo4OC40MTE4ODgxMjI1NTg2LCJNYXhIZWlnaHQiOiJJbmZpbml0eSIsIlNtYXJ0Rm9yZWdyb3VuZElzQWN0aXZlIjpmYWxzZSwiSG9yaXpvbnRhbEFsaWdubWVudCI6MiwiVmVydGljYWxBbGlnbm1lbnQiOjAsIlNtYXJ0Rm9yZWdyb3VuZCI6bnVsbCwiQmFja2dyb3VuZEZpbGxUeXBlIjowLCJNYXJnaW4iOnsiJGlkIjoiMTEyMCIsIlRvcCI6MC4wLCJMZWZ0IjowLjAsIlJpZ2h0IjowLjAsIkJvdHRvbSI6MC4wfSwiUGFkZGluZyI6eyIkaWQiOiIxMTIxIiwiVG9wIjowLjAsIkxlZnQiOjAuMCwiUmlnaHQiOjAuMCwiQm90dG9tIjowLjB9LCJCYWNrZ3JvdW5kIjp7IiRpZCI6IjExMjIiLCJDb2xvciI6eyIkaWQiOiIxMTIzIiwiQSI6MCwiUiI6MjU1LCJHIjoyNTUsIkIiOjI1NX19LCJJc1Zpc2libGUiOnRydWUsIldpZHRoIjowLjAsIkhlaWdodCI6MC4wLCJCb3JkZXJTdHlsZSI6eyIkaWQiOiIxMTI0IiwiTGluZUNvbG9yIjpudWxsLCJMaW5lV2VpZ2h0IjowLjAsIkxpbmVUeXBlIjowLCJQYXJlbnRTdHlsZSI6bnVsbH0sIlBhcmVudFN0eWxlIjpudWxsfSwiRGF0ZUZvcm1hdCI6eyIkaWQiOiIxMTI1IiwiRm9ybWF0U3RyaW5nIjoiTU1NIHl5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xMjYiLCJGb3JtYXQiOjAsIklzVmlzaWJsZSI6ZmFsc2UsIkxhc3RLbm93blZpc2liaWxpdHlTdGF0ZSI6ZmFsc2V9LCJJc1Zpc2libGUiOnRydWUsIlBhcmVudFN0eWxlIjpudWxsfSwiSHlwZXJsaW5rIjpudWxsLCJJbXBvcnRJZCI6bnVsbH1dLCJJZCI6IjIzNDdmOWU2LTAwMWQtNGVlMC1iMjk3LTEyMGYxNWU2ZDIyZCIsIklzU2luZ2xlSXRlbVJvdyI6ZmFsc2V9XSwiSW5kZXgiOjAsIklkIjoiY2UwYjQ2MDMtNWRlOS00Y2IwLWJkODAtYTY3MzEyNGQxYjhkIiwiSGVhZGVyVGV4dCI6bnVsbCwiSXNEZWZhdWx0Ijp0cnVlLCJTdHlsZSI6eyIkaWQiOiIxMTI3IiwiSGVhZGVyU3R5bGUiOnsiJGlkIjoiMTEyOCIsIlRleHRTdHlsZSI6eyIkaWQiOiIxMTI5IiwiRm9udFNldHRpbmdzIjp7IiRpZCI6IjExMzAiLCJGb250U2l6ZSI6MTEsIkZvbnROYW1lIjoiQ2FsaWJyaSIsIklzQm9sZCI6ZmFsc2UsIklzSXRhbGljIjpmYWxzZSwiSXNVbmRlcmxpbmVkIjpmYWxzZSwiUGFyZW50U3R5bGUiOm51bGx9LCJBdXRvU2l6ZSI6MiwiRm9yZWdyb3VuZCI6eyIkaWQiOiIxMTMxIiwiQ29sb3IiOnsiJGlkIjoiMTEzMiIsIkEiOjI1NSwiUiI6MCwiRyI6MCwiQiI6MH19LCJNYXhXaWR0aCI6MC4wLCJNYXhIZWlnaHQiOiJJbmZpbml0eSIsIlNtYXJ0Rm9yZWdyb3VuZElzQWN0aXZlIjpmYWxzZSwiSG9yaXpvbnRhbEFsaWdubWVudCI6MCwiVmVydGljYWxBbGlnbm1lbnQiOjAsIlNtYXJ0Rm9yZWdyb3VuZCI6bnVsbCwiQmFja2dyb3VuZEZpbGxUeXBlIjowLCJNYXJnaW4iOnsiJGlkIjoiMTEzMyIsIlRvcCI6MC4wLCJMZWZ0IjowLjAsIlJpZ2h0IjowLjAsIkJvdHRvbSI6MC4wfSwiUGFkZGluZyI6eyIkaWQiOiIxMTM0IiwiVG9wIjowLjAsIkxlZnQiOjAuMCwiUmlnaHQiOjAuMCwiQm90dG9tIjowLjB9LCJCYWNrZ3JvdW5kIjpudWxsLCJJc1Zpc2libGUiOnRydWUsIldpZHRoIjowLjAsIkhlaWdodCI6MC4wLCJCb3JkZXJTdHlsZSI6bnVsbCwiUGFyZW50U3R5bGUiOm51bGx9LCJSZWN0YW5nbGVTdHlsZSI6eyIkaWQiOiIxMTM1IiwiTWFyZ2luIjp7IiRpZCI6IjExMzYiLCJUb3AiOjAuMCwiTGVmdCI6MC4wLCJSaWdodCI6MC4wLCJCb3R0b20iOjAuMH0sIlBhZGRpbmciOnsiJGlkIjoiMTEzNyIsIlRvcCI6MC4wLCJMZWZ0IjowLjAsIlJpZ2h0IjowLjAsIkJvdHRvbSI6MC4wfSwiQmFja2dyb3VuZCI6eyIkaWQiOiIxMTM4IiwiQ29sb3IiOnsiJGlkIjoiMTEzOSIsIkEiOjYzLCJSIjo1MSwiRyI6OTEsIkIiOjExNn19LCJJc1Zpc2libGUiOnRydWUsIldpZHRoIjowLjAsIkhlaWdodCI6MC4wLCJCb3JkZXJTdHlsZSI6eyIkaWQiOiIxMTQwIiwiTGluZUNvbG9yIjp7IiRpZCI6IjExNDEiLCIkdHlwZSI6Ik5MUkUuQ29tbW9uLkRvbS5Tb2xpZENvbG9yQnJ1c2gsIE5MUkUuQ29tbW9uIiwiQ29sb3IiOnsiJGlkIjoiMTE0MiIsIkEiOjI1NSwiUiI6MjU1LCJHIjowLCJCIjowfX0sIkxpbmVXZWlnaHQiOjAuMCwiTGluZVR5cGUiOjAsIlBhcmVudFN0eWxlIjpudWxsfSwiUGFyZW50U3R5bGUiOm51bGx9LCJNYXJnaW4iOnsiJGlkIjoiMTE0MyIsIlRvcCI6MC4wLCJMZWZ0IjowLjAsIlJpZ2h0IjowLjAsIkJvdHRvbSI6MC4wfSwiUGFkZGluZyI6eyIkaWQiOiIxMTQ0IiwiVG9wIjowLjAsIkxlZnQiOjAuMCwiUmlnaHQiOjAuMCwiQm90dG9tIjowLjB9LCJCYWNrZ3JvdW5kIjpudWxsLCJJc1Zpc2libGUiOnRydWUsIldpZHRoIjowLjAsIkhlaWdodCI6MC4wLCJCb3JkZXJTdHlsZSI6bnVsbCwiUGFyZW50U3R5bGUiOm51bGx9LCJCYWNrZ3JvdW5kU3R5bGUiOnsiJGlkIjoiMTE0NSIsIk1hcmdpbiI6eyIkaWQiOiIxMTQ2IiwiVG9wIjowLjAsIkxlZnQiOjAuMCwiUmlnaHQiOjAuMCwiQm90dG9tIjowLjB9LCJQYWRkaW5nIjp7IiRpZCI6IjExNDciLCJUb3AiOjAuMCwiTGVmdCI6MC4wLCJSaWdodCI6MC4wLCJCb3R0b20iOjAuMH0sIkJhY2tncm91bmQiOnsiJGlkIjoiMTE0OCIsIkNvbG9yIjp7IiRpZCI6IjExNDkiLCJBIjoyNTUsIlIiOjI0MywiRyI6MjQzLCJCIjoyNDN9fSwiSXNWaXNpYmxlIjp0cnVlLCJXaWR0aCI6MC4wLCJIZWlnaHQiOjAuMCwiQm9yZGVyU3R5bGUiOnsiJGlkIjoiMTE1MCIsIkxpbmVDb2xvciI6eyIkaWQiOiIxMTUxIiwiJHR5cGUiOiJOTFJFLkNvbW1vbi5Eb20uU29saWRDb2xvckJydXNoLCBOTFJFLkNvbW1vbiIsIkNvbG9yIjp7IiRpZCI6IjExNTIiLCJBIjoyNTUsIlIiOjIzNCwiRyI6MjIsIkIiOjMwfX0sIkxpbmVXZWlnaHQiOjAuMCwiTGluZVR5cGUiOjAsIlBhcmVudFN0eWxlIjpudWxsfSwiUGFyZW50U3R5bGUiOm51bGx9LCJNYXJnaW4iOnsiJGlkIjoiMTE1MyIsIlRvcCI6MC4wLCJMZWZ0IjowLjAsIlJpZ2h0IjowLjAsIkJvdHRvbSI6MC4wfSwiUGFkZGluZyI6eyIkaWQiOiIxMTU0IiwiVG9wIjowLjAsIkxlZnQiOjAuMCwiUmlnaHQiOjAuMCwiQm90dG9tIjowLjB9LCJJc1Zpc2libGUiOnRydWUsIldpZHRoIjowLjAsIkhlaWdodCI6MC4wLCJCb3JkZXJTdHlsZSI6eyIkaWQiOiIxMTU1IiwiTGluZUNvbG9yIjpudWxsLCJMaW5lV2VpZ2h0IjowLjAsIkxpbmVUeXBlIjowLCJQYXJlbnRTdHlsZSI6bnVsbH0sIlBhcmVudFN0eWxlIjpudWxsfX1dLCJJZCI6IjRhNWEyOGY1LTRmZDktNDE5Yy04MTEwLTlkMjZiMjFmNjJiZiIsIkluZGV4IjoyLCJIZWFkZXJUZXh0IjoiUmV2aWV3cyIsIlN0eWxlIjp7IiRpZCI6IjExNTYiLCJTdHlsZUlkIjoiMDAwMDAwMDAtMDAwMC0wMDAwLTAwMDAtMDAwMDAwMDAwMDAwIiwiSGVhZGVyU3R5bGUiOnsiJGlkIjoiMTE1NyIsIlRleHRJc1ZlcnRpY2FsIjpmYWxzZSwiVGV4dFN0eWxlIjp7IiRpZCI6IjExNTgiLCJGb250U2V0dGluZ3MiOnsiJGlkIjoiMTE1OSIsIkZvbnRTaXplIjoxMSwiRm9udE5hbWUiOiJDYWxpYnJpIiwiSXNCb2xkIjp0cnVlLCJJc0l0YWxpYyI6ZmFsc2UsIklzVW5kZXJsaW5lZCI6ZmFsc2UsIlBhcmVudFN0eWxlIjpudWxsfSwiQXV0b1NpemUiOjIsIkZvcmVncm91bmQiOnsiJGlkIjoiMTE2MCIsIkNvbG9yIjp7IiRpZCI6IjExNjEiLCJBIjoyNTUsIlIiOjI1NSwiRyI6MjU1LCJCIjoyNTV9fSwiTWF4V2lkdGgiOjg0LjYsIk1heEhlaWdodCI6IkluZmluaXR5IiwiU21hcnRGb3JlZ3JvdW5kSXNBY3RpdmUiOmZhbHNlLCJIb3Jpem9udGFsQWxpZ25tZW50IjowLCJWZXJ0aWNhbEFsaWdubWVudCI6MCwiU21hcnRGb3JlZ3JvdW5kIjpudWxsLCJCYWNrZ3JvdW5kRmlsbFR5cGUiOjAsIk1hcmdpbiI6eyIkaWQiOiIxMTYyIiwiVG9wIjowLjAsIkxlZnQiOjAuMCwiUmlnaHQiOjAuMCwiQm90dG9tIjowLjB9LCJQYWRkaW5nIjp7IiRpZCI6IjExNjMiLCJUb3AiOjAuMCwiTGVmdCI6MC4wLCJSaWdodCI6MC4wLCJCb3R0b20iOjAuMH0sIkJhY2tncm91bmQiOm51bGwsIklzVmlzaWJsZSI6ZmFsc2UsIldpZHRoIjowLjAsIkhlaWdodCI6MC4wLCJCb3JkZXJTdHlsZSI6bnVsbCwiUGFyZW50U3R5bGUiOm51bGx9LCJSZWN0YW5nbGVTdHlsZSI6eyIkaWQiOiIxMTY0IiwiTWFyZ2luIjp7IiRpZCI6IjExNjUiLCJUb3AiOjAuMCwiTGVmdCI6MC4wLCJSaWdodCI6MC4wLCJCb3R0b20iOjAuMH0sIlBhZGRpbmciOnsiJGlkIjoiMTE2NiIsIlRvcCI6MC4wLCJMZWZ0IjowLjAsIlJpZ2h0IjowLjAsIkJvdHRvbSI6MC4wfSwiQmFja2dyb3VuZCI6eyIkaWQiOiIxMTY3IiwiQ29sb3IiOnsiJGlkIjoiMTE2OCIsIkEiOjE1MywiUiI6NywiRyI6NDAsIkIiOjYyfX0sIklzVmlzaWJsZSI6dHJ1ZSwiV2lkdGgiOjAuMCwiSGVpZ2h0IjowLjAsIkJvcmRlclN0eWxlIjp7IiRpZCI6IjExNjkiLCJMaW5lQ29sb3IiOnsiJGlkIjoiMTE3MCIsIiR0eXBlIjoiTkxSRS5Db21tb24uRG9tLlNvbGlkQ29sb3JCcnVzaCwgTkxSRS5Db21tb24iLCJDb2xvciI6eyIkaWQiOiIxMTcxIiwiQSI6MjU1LCJSIjoxOSwiRyI6MTgsIkIiOjIyfX0sIkxpbmVXZWlnaHQiOjAuMCwiTGluZVR5cGUiOjAsIlBhcmVudFN0eWxlIjpudWxsfSwiUGFyZW50U3R5bGUiOm51bGx9LCJNYXJnaW4iOnsiJGlkIjoiMTE3MiIsIlRvcCI6MC4wLCJMZWZ0IjowLjAsIlJpZ2h0IjowLjAsIkJvdHRvbSI6MC4wfSwiUGFkZGluZyI6eyIkaWQiOiIxMTczIiwiVG9wIjowLjAsIkxlZnQiOjAuMCwiUmlnaHQiOjAuMCwiQm90dG9tIjowLjB9LCJCYWNrZ3JvdW5kIjpudWxsLCJJc1Zpc2libGUiOnRydWUsIldpZHRoIjowLjAsIkhlaWdodCI6MC4wLCJCb3JkZXJTdHlsZSI6bnVsbCwiUGFyZW50U3R5bGUiOm51bGx9LCJCYWNrZ3JvdW5kU3R5bGUiOnsiJGlkIjoiMTE3NCIsIk1hcmdpbiI6eyIkaWQiOiIxMTc1IiwiVG9wIjowLjAsIkxlZnQiOjAuMCwiUmlnaHQiOjAuMCwiQm90dG9tIjowLjB9LCJQYWRkaW5nIjp7IiRpZCI6IjExNzYiLCJUb3AiOjAuMCwiTGVmdCI6MC4wLCJSaWdodCI6MC4wLCJCb3R0b20iOjAuMH0sIkJhY2tncm91bmQiOnsiJGlkIjoiMTE3NyIsIkNvbG9yIjp7IiRpZCI6IjExNzgiLCJBIjoyNTUsIlIiOjIzMSwiRyI6MjMwLCJCIjoyMzB9fSwiSXNWaXNpYmxlIjp0cnVlLCJXaWR0aCI6MC4wLCJIZWlnaHQiOjAuMCwiQm9yZGVyU3R5bGUiOnsiJGlkIjoiMTE3OSIsIkxpbmVDb2xvciI6eyIkaWQiOiIxMTgwIiwiJHR5cGUiOiJOTFJFLkNvbW1vbi5Eb20uU29saWRDb2xvckJydXNoLCBOTFJFLkNvbW1vbiIsIkNvbG9yIjp7IiRpZCI6IjExODEiLCJBIjoyNTUsIlIiOjE5LCJHIjoxOCwiQiI6MjJ9fSwiTGluZVdlaWdodCI6MC4wLCJMaW5lVHlwZSI6MCwiUGFyZW50U3R5bGUiOm51bGx9LCJQYXJlbnRTdHlsZSI6bnVsbH0sIklzQWJvdmVUaW1lYmFuZCI6ZmFsc2UsIlNwYWNpbmciOjUsIkRlZmF1bHRTd2ltbGFuZVRhc2tTdHlsZSI6eyIkaWQiOiIxMTgyIiwiJHR5cGUiOiJOTFJFLkNvbW1vbi5Eb20uU3R5bGVzLkV4cGxpY2l0U2V0YWJsZVRhc2tTdHlsZSwgTkxSRS5Db21tb24iLCJTaGFwZSI6MCwiU2hhcGVUaGlja25lc3MiOjEsIkR1cmF0aW9uRm9ybWF0IjowLCJJbmNsdWRlTm9uV29ya2luZ0RheXNJbkR1cmF0aW9uIjpmYWxzZSwiUGVyY2VudGFnZUNvbXBsZXRlU3R5bGUiOnsiJGlkIjoiMTE4MyIsIkZvbnRTZXR0aW5ncyI6eyIkaWQiOiIxMTg0IiwiRm9udFNpemUiOjksIkZvbnROYW1lIjoiQXJpYWwiLCJJc0JvbGQiOmZhbHNlLCJJc0l0YWxpYyI6ZmFsc2UsIklzVW5kZXJsaW5lZCI6ZmFsc2UsIlBhcmVudFN0eWxlIjpudWxsfSwiQXV0b1NpemUiOjAsIkZvcmVncm91bmQiOnsiJGlkIjoiMTE4NSIsIkNvbG9yIjp7IiRpZCI6IjExODYiLCJBIjoyNTUsIlIiOjE5MSwiRyI6MTkxLCJCIjoxOTF9fSwiTWF4V2lkdGgiOjIwMC4wLCJNYXhIZWlnaHQiOiJJbmZpbml0eSIsIlNtYXJ0Rm9yZWdyb3VuZElzQWN0aXZlIjpmYWxzZSwiSG9yaXpvbnRhbEFsaWdubWVudCI6MSwiVmVydGljYWxBbGlnbm1lbnQiOjAsIlNtYXJ0Rm9yZWdyb3VuZCI6bnVsbCwiQmFja2dyb3VuZEZpbGxUeXBlIjowLCJNYXJnaW4iOnsiJGlkIjoiMTE4NyIsIlRvcCI6MC4wLCJMZWZ0IjowLjAsIlJpZ2h0IjowLjAsIkJvdHRvbSI6MC4wfSwiUGFkZGluZyI6eyIkaWQiOiIxMTg4IiwiVG9wIjowLjAsIkxlZnQiOjAuMCwiUmlnaHQiOjAuMCwiQm90dG9tIjowLjB9LCJCYWNrZ3JvdW5kIjp7IiRpZCI6IjExODkiLCJDb2xvciI6eyIkaWQiOiIxMTkwIiwiQSI6ODksIlIiOjAsIkciOjAsIkIiOjB9fSwiSXNWaXNpYmxlIjp0cnVlLCJXaWR0aCI6MC4wLCJIZWlnaHQiOjAuMCwiQm9yZGVyU3R5bGUiOnsiJGlkIjoiMTE5MSIsIkxpbmVDb2xvciI6bnVsbCwiTGluZVdlaWdodCI6MC4wLCJMaW5lVHlwZSI6MCwiUGFyZW50U3R5bGUiOm51bGx9LCJQYXJlbnRTdHlsZSI6bnVsbH0sIkR1cmF0aW9uU3R5bGUiOnsiJGlkIjoiMTE5MiIsIkZvbnRTZXR0aW5ncyI6eyIkaWQiOiIxMTkzIiwiRm9udFNpemUiOjksIkZvbnROYW1lIjoiQ29yYmVsIiwiSXNCb2xkIjp0cnVlLCJJc0l0YWxpYyI6ZmFsc2UsIklzVW5kZXJsaW5lZCI6ZmFsc2UsIlBhcmVudFN0eWxlIjpudWxsfSwiQXV0b1NpemUiOjAsIkZvcmVncm91bmQiOnsiJGlkIjoiMTE5NCIsIkNvbG9yIjp7IiRpZCI6IjExOTUiLCJBIjoyNTUsIlIiOjI1NSwiRyI6MjU1LCJCIjoyNTV9fSwiTWF4V2lkdGgiOjIwMC4wLCJNYXhIZWlnaHQiOiJJbmZpbml0eSIsIlNtYXJ0Rm9yZWdyb3VuZElzQWN0aXZlIjpmYWxzZSwiSG9yaXpvbnRhbEFsaWdubWVudCI6MCwiVmVydGljYWxBbGlnbm1lbnQiOjAsIlNtYXJ0Rm9yZWdyb3VuZCI6bnVsbCwiQmFja2dyb3VuZEZpbGxUeXBlIjowLCJNYXJnaW4iOnsiJGlkIjoiMTE5NiIsIlRvcCI6MC4wLCJMZWZ0IjowLjAsIlJpZ2h0IjowLjAsIkJvdHRvbSI6MC4wfSwiUGFkZGluZyI6eyIkaWQiOiIxMTk3IiwiVG9wIjowLjAsIkxlZnQiOjAuMCwiUmlnaHQiOjAuMCwiQm90dG9tIjowLjB9LCJCYWNrZ3JvdW5kIjp7IiRpZCI6IjExOTgiLCJDb2xvciI6eyIkcmVmIjoiMTE5MCJ9fSwiSXNWaXNpYmxlIjp0cnVlLCJXaWR0aCI6MC4wLCJIZWlnaHQiOjAuMCwiQm9yZGVyU3R5bGUiOnsiJGlkIjoiMTE5OSIsIkxpbmVDb2xvciI6bnVsbCwiTGluZVdlaWdodCI6MC4wLCJMaW5lVHlwZSI6MCwiUGFyZW50U3R5bGUiOm51bGx9LCJQYXJlbnRTdHlsZSI6bnVsbH0sIkhvcml6b250YWxDb25uZWN0b3JTdHlsZSI6eyIkaWQiOiIxMjAwIiwiTGluZUNvbG9yIjp7IiRpZCI6IjEyMDEiLCIkdHlwZSI6Ik5MUkUuQ29tbW9uLkRvbS5Tb2xpZENvbG9yQnJ1c2gsIE5MUkUuQ29tbW9uIiwiQ29sb3IiOnsiJGlkIjoiMTIwMiIsIkEiOjI1NSwiUiI6MjA0LCJHIjoyMDQsIkIiOjIwNH19LCJMaW5lV2VpZ2h0IjoxLjAsIkxpbmVUeXBlIjowLCJQYXJlbnRTdHlsZSI6bnVsbH0sIlZlcnRpY2FsQ29ubmVjdG9yU3R5bGUiOnsiJGlkIjoiMTIwMyIsIkxpbmVDb2xvciI6eyIkaWQiOiIxMjA0IiwiJHR5cGUiOiJOTFJFLkNvbW1vbi5Eb20uU29saWRDb2xvckJydXNoLCBOTFJFLkNvbW1vbiIsIkNvbG9yIjp7IiRpZCI6IjEyMDUiLCJBIjoyNTUsIlIiOjIwNCwiRyI6MjA0LCJCIjoyMDR9fSwiTGluZVdlaWdodCI6MC4wLCJMaW5lVHlwZSI6MCwiUGFyZW50U3R5bGUiOm51bGx9LCJNYXJnaW4iOm51bGwsIlN0YXJ0RGF0ZVBvc2l0aW9uIjo0LCJFbmREYXRlUG9zaXRpb24iOjQsIkRhdGVJc1Zpc2libGUiOnRydWUsIlRpdGxlUG9zaXRpb24iOjMsIkR1cmF0aW9uUG9zaXRpb24iOjYsIlBlcmNlbnRhZ2VDb21wbGV0ZWRQb3NpdGlvbiI6NiwiU3BhY2luZyI6NSwiSXNCZWxvd1RpbWViYW5kIjp0cnVlLCJQZXJjZW50YWdlQ29tcGxldGVTaGFwZU9wYWNpdHkiOjM1LCJTaGFwZVN0eWxlIjp7IiRpZCI6IjEyMDYiLCJNYXJnaW4iOnsiJGlkIjoiMTIwNyIsIlRvcCI6MC4wLCJMZWZ0Ijo0LjAsIlJpZ2h0Ijo0LjAsIkJvdHRvbSI6MC4wfSwiUGFkZGluZyI6eyIkaWQiOiIxMjA4IiwiVG9wIjowLjAsIkxlZnQiOjAuMCwiUmlnaHQiOjAuMCwiQm90dG9tIjowLjB9LCJCYWNrZ3JvdW5kIjp7IiRpZCI6IjEyMDkiLCJDb2xvciI6eyIkaWQiOiIxMjEwIiwiQSI6MTUzLCJSIjo1MSwiRyI6OTEsIkIiOjExNn19LCJJc1Zpc2libGUiOnRydWUsIldpZHRoIjowLjAsIkhlaWdodCI6MTYuMCwiQm9yZGVyU3R5bGUiOnsiJGlkIjoiMTIxMSIsIkxpbmVDb2xvciI6eyIkaWQiOiIxMjEyIiwiJHR5cGUiOiJOTFJFLkNvbW1vbi5Eb20uU29saWRDb2xvckJydXNoLCBOTFJFLkNvbW1vbiIsIkNvbG9yIjp7IiRpZCI6IjEyMTMiLCJBIjoyNTUsIlIiOjIzNCwiRyI6MjIsIkIiOjMwfX0sIkxpbmVXZWlnaHQiOjAuMCwiTGluZVR5cGUiOjAsIlBhcmVudFN0eWxlIjpudWxsfSwiUGFyZW50U3R5bGUiOm51bGx9LCJUaXRsZVN0eWxlIjp7IiRpZCI6IjEyMTQiLCJGb250U2V0dGluZ3MiOnsiJGlkIjoiMTIxNSIsIkZvbnRTaXplIjoxMSwiRm9udE5hbWUiOiJBcmlhbCIsIklzQm9sZCI6ZmFsc2UsIklzSXRhbGljIjpmYWxzZSwiSXNVbmRlcmxpbmVkIjpmYWxzZSwiUGFyZW50U3R5bGUiOm51bGx9LCJBdXRvU2l6ZSI6MCwiRm9yZWdyb3VuZCI6eyIkaWQiOiIxMjE2IiwiQ29sb3IiOnsiJGlkIjoiMTIxNyIsIkEiOjI1NSwiUiI6MjU1LCJHIjoyNTUsIkIiOjI1NX19LCJNYXhXaWR0aCI6OTYwLjAsIk1heEhlaWdodCI6IkluZmluaXR5IiwiU21hcnRGb3JlZ3JvdW5kSXNBY3RpdmUiOmZhbHNlLCJIb3Jpem9udGFsQWxpZ25tZW50IjoyLCJWZXJ0aWNhbEFsaWdubWVudCI6MCwiU21hcnRGb3JlZ3JvdW5kIjpudWxsLCJCYWNrZ3JvdW5kRmlsbFR5cGUiOjAsIk1hcmdpbiI6eyIkaWQiOiIxMjE4IiwiVG9wIjowLjAsIkxlZnQiOjAuMCwiUmlnaHQiOjAuMCwiQm90dG9tIjowLjB9LCJQYWRkaW5nIjp7IiRpZCI6IjEyMTkiLCJUb3AiOjAuMCwiTGVmdCI6MC4wLCJSaWdodCI6MC4wLCJCb3R0b20iOjAuMH0sIkJhY2tncm91bmQiOnsiJGlkIjoiMTIyMCIsIkNvbG9yIjp7IiRyZWYiOiIxMTkwIn19LCJJc1Zpc2libGUiOnRydWUsIldpZHRoIjowLjAsIkhlaWdodCI6MC4wLCJCb3JkZXJTdHlsZSI6eyIkaWQiOiIxMjIxIiwiTGluZUNvbG9yIjpudWxsLCJMaW5lV2VpZ2h0IjowLjAsIkxpbmVUeXBlIjowLCJQYXJlbnRTdHlsZSI6bnVsbH0sIlBhcmVudFN0eWxlIjpudWxsfSwiRGF0ZVN0eWxlIjp7IiRpZCI6IjEyMjIiLCJGb250U2V0dGluZ3MiOnsiJGlkIjoiMTIyMyIsIkZvbnRTaXplIjo5LCJGb250TmFtZSI6IkFyaWFsIiwiSXNCb2xkIjpmYWxzZSwiSXNJdGFsaWMiOmZhbHNlLCJJc1VuZGVybGluZWQiOmZhbHNlLCJQYXJlbnRTdHlsZSI6bnVsbH0sIkF1dG9TaXplIjowLCJGb3JlZ3JvdW5kIjp7IiRpZCI6IjEyMjQiLCJDb2xvciI6eyIkaWQiOiIxMjI1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EyMjYiLCJUb3AiOjAuMCwiTGVmdCI6MC4wLCJSaWdodCI6MC4wLCJCb3R0b20iOjAuMH0sIlBhZGRpbmciOnsiJGlkIjoiMTIyNyIsIlRvcCI6MC4wLCJMZWZ0IjowLjAsIlJpZ2h0IjowLjAsIkJvdHRvbSI6MC4wfSwiQmFja2dyb3VuZCI6eyIkaWQiOiIxMjI4IiwiQ29sb3IiOnsiJHJlZiI6IjExOTAifX0sIklzVmlzaWJsZSI6dHJ1ZSwiV2lkdGgiOjAuMCwiSGVpZ2h0IjowLjAsIkJvcmRlclN0eWxlIjp7IiRpZCI6IjEyMjkiLCJMaW5lQ29sb3IiOm51bGwsIkxpbmVXZWlnaHQiOjAuMCwiTGluZVR5cGUiOjAsIlBhcmVudFN0eWxlIjpudWxsfSwiUGFyZW50U3R5bGUiOm51bGx9LCJEYXRlRm9ybWF0Ijp7IiRpZCI6IjEyMzAiLCJGb3JtYXRTdHJpbmciOiJNTU0geXl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IzMSIsIkZvcm1hdCI6MCwiSXNWaXNpYmxlIjpmYWxzZSwiTGFzdEtub3duVmlzaWJpbGl0eVN0YXRlIjpmYWxzZX0sIklzVmlzaWJsZSI6dHJ1ZSwiUGFyZW50U3R5bGUiOm51bGwsIl9leHBsaWNpdGx5U2V0Ijp7IiRpZCI6IjEyMzI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GVmYXVsdFN3aW1sYW5lTW90U3R5bGUiOnsiJGlkIjoiMTIzMyIsIlNoYXBlIjowLCJDb25uZWN0b3JNYXJnaW4iOnsiJGlkIjoiMTIzNCIsIlRvcCI6MC4wLCJMZWZ0IjoyLjAsIlJpZ2h0IjoyLjAsIkJvdHRvbSI6MC4wfSwiQ29ubmVjdG9yU3R5bGUiOnsiJGlkIjoiMTIzNSIsIkxpbmVDb2xvciI6eyIkaWQiOiIxMjM2IiwiJHR5cGUiOiJOTFJFLkNvbW1vbi5Eb20uU29saWRDb2xvckJydXNoLCBOTFJFLkNvbW1vbiIsIkNvbG9yIjp7IiRpZCI6IjEyMzciLCJBIjoxMjcsIlIiOjMxLCJHIjo3MywiQiI6MTI2fX0sIkxpbmVXZWlnaHQiOjEuMCwiTGluZVR5cGUiOjAsIlBhcmVudFN0eWxlIjpudWxsfSwiSXNCZWxvd1RpbWViYW5kIjpmYWxzZSwiUG9zaXRpb25PblRhc2siOjEsIkhpZGVEYXRlIjpmYWxzZSwiU2hhcGVTaXplIjoxLCJTcGFjaW5nIjoxLjAsIlBhZGRpbmciOnsiJGlkIjoiMTIzOCIsIlRvcCI6Ny4wLCJMZWZ0IjozLjAsIlJpZ2h0IjowLjAsIkJvdHRvbSI6Mi4wfSwiU2hhcGVTdHlsZSI6eyIkaWQiOiIxMjM5IiwiTWFyZ2luIjp7IiRpZCI6IjEyNDAiLCJUb3AiOjAuMCwiTGVmdCI6MC4wLCJSaWdodCI6MC4wLCJCb3R0b20iOjAuMH0sIlBhZGRpbmciOnsiJGlkIjoiMTI0MSIsIlRvcCI6MC4wLCJMZWZ0IjowLjAsIlJpZ2h0IjowLjAsIkJvdHRvbSI6MC4wfSwiQmFja2dyb3VuZCI6eyIkaWQiOiIxMjQyIiwiQ29sb3IiOnsiJGlkIjoiMTI0MyIsIkEiOjE1MywiUiI6NTEsIkciOjkxLCJCIjoxMTZ9fSwiSXNWaXNpYmxlIjp0cnVlLCJXaWR0aCI6MTguMCwiSGVpZ2h0IjoyMC4wLCJCb3JkZXJTdHlsZSI6eyIkaWQiOiIxMjQ0IiwiTGluZUNvbG9yIjp7IiRpZCI6IjEyNDUiLCIkdHlwZSI6Ik5MUkUuQ29tbW9uLkRvbS5Tb2xpZENvbG9yQnJ1c2gsIE5MUkUuQ29tbW9uIiwiQ29sb3IiOnsiJGlkIjoiMTI0NiIsIkEiOjI1NSwiUiI6MjM0LCJHIjoyMiwiQiI6MzB9fSwiTGluZVdlaWdodCI6MC4wLCJMaW5lVHlwZSI6MCwiUGFyZW50U3R5bGUiOm51bGx9LCJQYXJlbnRTdHlsZSI6bnVsbH0sIlRpdGxlU3R5bGUiOnsiJGlkIjoiMTI0NyIsIkZvbnRTZXR0aW5ncyI6eyIkaWQiOiIxMjQ4IiwiRm9udFNpemUiOjExLCJGb250TmFtZSI6IkNvcmJlbCIsIklzQm9sZCI6dHJ1ZSwiSXNJdGFsaWMiOmZhbHNlLCJJc1VuZGVybGluZWQiOmZhbHNlLCJQYXJlbnRTdHlsZSI6bnVsbH0sIkF1dG9TaXplIjowLCJGb3JlZ3JvdW5kIjp7IiRpZCI6IjEyNDkiLCJDb2xvciI6eyIkaWQiOiIxMjUwIiwiQSI6MjU1LCJSIjoyNDIsIkciOjI0MiwiQiI6MjQyfX0sIk1heFdpZHRoIjoyMDAuMCwiTWF4SGVpZ2h0IjoiSW5maW5pdHkiLCJTbWFydEZvcmVncm91bmRJc0FjdGl2ZSI6ZmFsc2UsIkhvcml6b250YWxBbGlnbm1lbnQiOjEsIlZlcnRpY2FsQWxpZ25tZW50IjowLCJTbWFydEZvcmVncm91bmQiOm51bGwsIkJhY2tncm91bmRGaWxsVHlwZSI6MCwiTWFyZ2luIjp7IiRpZCI6IjEyNTEiLCJUb3AiOjAuMCwiTGVmdCI6MC4wLCJSaWdodCI6MC4wLCJCb3R0b20iOjAuMH0sIlBhZGRpbmciOnsiJGlkIjoiMTI1MiIsIlRvcCI6MC4wLCJMZWZ0IjowLjAsIlJpZ2h0IjowLjAsIkJvdHRvbSI6MC4wfSwiQmFja2dyb3VuZCI6eyIkaWQiOiIxMjUzIiwiQ29sb3IiOnsiJGlkIjoiMTI1NCIsIkEiOjg5LCJSIjowLCJHIjowLCJCIjowfX0sIklzVmlzaWJsZSI6dHJ1ZSwiV2lkdGgiOjAuMCwiSGVpZ2h0IjowLjAsIkJvcmRlclN0eWxlIjp7IiRpZCI6IjEyNTUiLCJMaW5lQ29sb3IiOm51bGwsIkxpbmVXZWlnaHQiOjAuMCwiTGluZVR5cGUiOjAsIlBhcmVudFN0eWxlIjpudWxsfSwiUGFyZW50U3R5bGUiOm51bGx9LCJEYXRlU3R5bGUiOnsiJGlkIjoiMTI1NiIsIkZvbnRTZXR0aW5ncyI6eyIkaWQiOiIxMjU3IiwiRm9udFNpemUiOjksIkZvbnROYW1lIjoiQ29yYmVsIiwiSXNCb2xkIjpmYWxzZSwiSXNJdGFsaWMiOmZhbHNlLCJJc1VuZGVybGluZWQiOmZhbHNlLCJQYXJlbnRTdHlsZSI6bnVsbH0sIkF1dG9TaXplIjowLCJGb3JlZ3JvdW5kIjp7IiRpZCI6IjEyNTgiLCJDb2xvciI6eyIkaWQiOiIxMjU5IiwiQSI6MjU1LCJSIjoyMzMsIkciOjIzMywiQiI6MjMzfX0sIk1heFdpZHRoIjoyMDAuMCwiTWF4SGVpZ2h0IjoiSW5maW5pdHkiLCJTbWFydEZvcmVncm91bmRJc0FjdGl2ZSI6ZmFsc2UsIkhvcml6b250YWxBbGlnbm1lbnQiOjAsIlZlcnRpY2FsQWxpZ25tZW50IjowLCJTbWFydEZvcmVncm91bmQiOm51bGwsIkJhY2tncm91bmRGaWxsVHlwZSI6MCwiTWFyZ2luIjp7IiRpZCI6IjEyNjAiLCJUb3AiOjAuMCwiTGVmdCI6MC4wLCJSaWdodCI6MC4wLCJCb3R0b20iOjAuMH0sIlBhZGRpbmciOnsiJGlkIjoiMTI2MSIsIlRvcCI6MC4wLCJMZWZ0IjowLjAsIlJpZ2h0IjowLjAsIkJvdHRvbSI6MC4wfSwiQmFja2dyb3VuZCI6eyIkaWQiOiIxMjYyIiwiQ29sb3IiOnsiJHJlZiI6IjEyNTQifX0sIklzVmlzaWJsZSI6dHJ1ZSwiV2lkdGgiOjAuMCwiSGVpZ2h0IjowLjAsIkJvcmRlclN0eWxlIjp7IiRpZCI6IjEyNjMiLCJMaW5lQ29sb3IiOm51bGwsIkxpbmVXZWlnaHQiOjAuMCwiTGluZVR5cGUiOjAsIlBhcmVudFN0eWxlIjpudWxsfSwiUGFyZW50U3R5bGUiOm51bGx9LCJEYXRlRm9ybWF0Ijp7IiRpZCI6IjEyNjQiLCJGb3JtYXRTdHJpbmciOiJNTU0geXl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I2NSIsIkZvcm1hdCI6MCwiSXNWaXNpYmxlIjpmYWxzZSwiTGFzdEtub3duVmlzaWJpbGl0eVN0YXRlIjpmYWxzZX0sIklzVmlzaWJsZSI6dHJ1ZSwiUGFyZW50U3R5bGUiOm51bGx9LCJEZWZhdWx0U3dpbWxhbmVNaWxlc3RvbmVTdHlsZSI6eyIkaWQiOiIxMjY2IiwiVGl0bGVQb3NpdGlvbiI6IkxlZnQiLCJEYXRlUG9zaXRpb24iOiJMZWZ0IiwiU2hhcGVUeXBlIjoxLCJTaGFwZVNpemUiOjEsIlNwYWNpbmciOjUsIlNoYXBlU3R5bGUiOnsiJGlkIjoiMTI2NyIsIk1hcmdpbiI6eyIkaWQiOiIxMjY4IiwiVG9wIjowLjAsIkxlZnQiOjAuMCwiUmlnaHQiOjAuMCwiQm90dG9tIjowLjB9LCJQYWRkaW5nIjp7IiRpZCI6IjEyNjkiLCJUb3AiOjAuMCwiTGVmdCI6MC4wLCJSaWdodCI6MC4wLCJCb3R0b20iOjAuMH0sIkJhY2tncm91bmQiOnsiJGlkIjoiMTI3MCIsIkNvbG9yIjp7IiRpZCI6IjEyNzEiLCJBIjoyNTUsIlIiOjUxLCJHIjo5MSwiQiI6MTE2fX0sIklzVmlzaWJsZSI6dHJ1ZSwiV2lkdGgiOjE4LjAsIkhlaWdodCI6MjAuMCwiQm9yZGVyU3R5bGUiOnsiJGlkIjoiMTI3MiIsIkxpbmVDb2xvciI6eyIkaWQiOiIxMjczIiwiJHR5cGUiOiJOTFJFLkNvbW1vbi5Eb20uU29saWRDb2xvckJydXNoLCBOTFJFLkNvbW1vbiIsIkNvbG9yIjp7IiRpZCI6IjEyNzQiLCJBIjoyNTUsIlIiOjIzNCwiRyI6MjIsIkIiOjMwfX0sIkxpbmVXZWlnaHQiOjAuMCwiTGluZVR5cGUiOjAsIlBhcmVudFN0eWxlIjpudWxsfSwiUGFyZW50U3R5bGUiOm51bGx9LCJUaXRsZVN0eWxlIjp7IiRpZCI6IjEyNzUiLCJGb250U2V0dGluZ3MiOnsiJGlkIjoiMTI3NiIsIkZvbnRTaXplIjoxMSwiRm9udE5hbWUiOiJDYWxpYnJpIiwiSXNCb2xkIjp0cnVlLCJJc0l0YWxpYyI6ZmFsc2UsIklzVW5kZXJsaW5lZCI6ZmFsc2UsIlBhcmVudFN0eWxlIjpudWxsfSwiQXV0b1NpemUiOjAsIkZvcmVncm91bmQiOnsiJGlkIjoiMTI3NyIsIkNvbG9yIjp7IiRpZCI6IjEyNzgiLCJBIjoyNTUsIlIiOjUxLCJHIjo5MSwiQiI6MTE2fX0sIk1heFdpZHRoIjoyMDAuMCwiTWF4SGVpZ2h0IjoiSW5maW5pdHkiLCJTbWFydEZvcmVncm91bmRJc0FjdGl2ZSI6ZmFsc2UsIkhvcml6b250YWxBbGlnbm1lbnQiOjIsIlZlcnRpY2FsQWxpZ25tZW50IjowLCJTbWFydEZvcmVncm91bmQiOm51bGwsIkJhY2tncm91bmRGaWxsVHlwZSI6MCwiTWFyZ2luIjp7IiRpZCI6IjEyNzkiLCJUb3AiOjAuMCwiTGVmdCI6MC4wLCJSaWdodCI6MC4wLCJCb3R0b20iOjAuMH0sIlBhZGRpbmciOnsiJGlkIjoiMTI4MCIsIlRvcCI6MC4wLCJMZWZ0IjowLjAsIlJpZ2h0IjowLjAsIkJvdHRvbSI6MC4wfSwiQmFja2dyb3VuZCI6eyIkaWQiOiIxMjgxIiwiQ29sb3IiOnsiJGlkIjoiMTI4MiIsIkEiOjAsIlIiOjI1NSwiRyI6MjU1LCJCIjoyNTV9fSwiSXNWaXNpYmxlIjp0cnVlLCJXaWR0aCI6MC4wLCJIZWlnaHQiOjAuMCwiQm9yZGVyU3R5bGUiOnsiJGlkIjoiMTI4MyIsIkxpbmVDb2xvciI6bnVsbCwiTGluZVdlaWdodCI6MC4wLCJMaW5lVHlwZSI6MCwiUGFyZW50U3R5bGUiOm51bGx9LCJQYXJlbnRTdHlsZSI6bnVsbH0sIkRhdGVTdHlsZSI6eyIkaWQiOiIxMjg0IiwiRm9udFNldHRpbmdzIjp7IiRpZCI6IjEyODUiLCJGb250U2l6ZSI6OSwiRm9udE5hbWUiOiJDYWxpYnJpIiwiSXNCb2xkIjpmYWxzZSwiSXNJdGFsaWMiOmZhbHNlLCJJc1VuZGVybGluZWQiOmZhbHNlLCJQYXJlbnRTdHlsZSI6bnVsbH0sIkF1dG9TaXplIjowLCJGb3JlZ3JvdW5kIjp7IiRpZCI6IjEyODYiLCJDb2xvciI6eyIkaWQiOiIxMjg3IiwiQSI6MjU1LCJSIjo1MSwiRyI6OTEsIkIiOjExNn19LCJNYXhXaWR0aCI6MjAwLjAsIk1heEhlaWdodCI6IkluZmluaXR5IiwiU21hcnRGb3JlZ3JvdW5kSXNBY3RpdmUiOmZhbHNlLCJIb3Jpem9udGFsQWxpZ25tZW50IjoyLCJWZXJ0aWNhbEFsaWdubWVudCI6MCwiU21hcnRGb3JlZ3JvdW5kIjpudWxsLCJCYWNrZ3JvdW5kRmlsbFR5cGUiOjAsIk1hcmdpbiI6eyIkaWQiOiIxMjg4IiwiVG9wIjowLjAsIkxlZnQiOjAuMCwiUmlnaHQiOjAuMCwiQm90dG9tIjowLjB9LCJQYWRkaW5nIjp7IiRpZCI6IjEyODkiLCJUb3AiOjAuMCwiTGVmdCI6MC4wLCJSaWdodCI6MC4wLCJCb3R0b20iOjAuMH0sIkJhY2tncm91bmQiOnsiJGlkIjoiMTI5MCIsIkNvbG9yIjp7IiRpZCI6IjEyOTEiLCJBIjowLCJSIjoyNTUsIkciOjI1NSwiQiI6MjU1fX0sIklzVmlzaWJsZSI6dHJ1ZSwiV2lkdGgiOjAuMCwiSGVpZ2h0IjowLjAsIkJvcmRlclN0eWxlIjp7IiRpZCI6IjEyOTIiLCJMaW5lQ29sb3IiOm51bGwsIkxpbmVXZWlnaHQiOjAuMCwiTGluZVR5cGUiOjAsIlBhcmVudFN0eWxlIjpudWxsfSwiUGFyZW50U3R5bGUiOm51bGx9LCJEYXRlRm9ybWF0Ijp7IiRpZCI6IjEyOTMiLCJGb3JtYXRTdHJpbmciOiJNTU0geXl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I5NCIsIkZvcm1hdCI6MCwiSXNWaXNpYmxlIjpmYWxzZSwiTGFzdEtub3duVmlzaWJpbGl0eVN0YXRlIjpmYWxzZX0sIklzVmlzaWJsZSI6dHJ1ZSwiUGFyZW50U3R5bGUiOm51bGx9LCJEZWZhdWx0U3dpbWxhbmVBY3Rpdml0eVN0eWxlIjp7IiRpZCI6IjEyOTUiLCJIZWFkZXJTdHlsZSI6eyIkaWQiOiIxMjk2IiwiVGV4dFN0eWxlIjp7IiRpZCI6IjEyOTciLCJGb250U2V0dGluZ3MiOnsiJGlkIjoiMTI5OCIsIkZvbnRTaXplIjoxMSwiRm9udE5hbWUiOiJDYWxpYnJpIiwiSXNCb2xkIjpmYWxzZSwiSXNJdGFsaWMiOmZhbHNlLCJJc1VuZGVybGluZWQiOmZhbHNlLCJQYXJlbnRTdHlsZSI6bnVsbH0sIkF1dG9TaXplIjoyLCJGb3JlZ3JvdW5kIjp7IiRpZCI6IjEyOTkiLCJDb2xvciI6eyIkaWQiOiIxMzAwIiwiQSI6MjU1LCJSIjowLCJHIjowLCJCIjowfX0sIk1heFdpZHRoIjowLjAsIk1heEhlaWdodCI6IkluZmluaXR5IiwiU21hcnRGb3JlZ3JvdW5kSXNBY3RpdmUiOmZhbHNlLCJIb3Jpem9udGFsQWxpZ25tZW50IjowLCJWZXJ0aWNhbEFsaWdubWVudCI6MCwiU21hcnRGb3JlZ3JvdW5kIjpudWxsLCJCYWNrZ3JvdW5kRmlsbFR5cGUiOjAsIk1hcmdpbiI6eyIkaWQiOiIxMzAxIiwiVG9wIjowLjAsIkxlZnQiOjAuMCwiUmlnaHQiOjAuMCwiQm90dG9tIjowLjB9LCJQYWRkaW5nIjp7IiRpZCI6IjEzMDIiLCJUb3AiOjAuMCwiTGVmdCI6MC4wLCJSaWdodCI6MC4wLCJCb3R0b20iOjAuMH0sIkJhY2tncm91bmQiOm51bGwsIklzVmlzaWJsZSI6dHJ1ZSwiV2lkdGgiOjAuMCwiSGVpZ2h0IjowLjAsIkJvcmRlclN0eWxlIjpudWxsLCJQYXJlbnRTdHlsZSI6bnVsbH0sIlJlY3RhbmdsZVN0eWxlIjp7IiRpZCI6IjEzMDMiLCJNYXJnaW4iOnsiJGlkIjoiMTMwNCIsIlRvcCI6MC4wLCJMZWZ0IjowLjAsIlJpZ2h0IjowLjAsIkJvdHRvbSI6MC4wfSwiUGFkZGluZyI6eyIkaWQiOiIxMzA1IiwiVG9wIjowLjAsIkxlZnQiOjAuMCwiUmlnaHQiOjAuMCwiQm90dG9tIjowLjB9LCJCYWNrZ3JvdW5kIjp7IiRpZCI6IjEzMDYiLCJDb2xvciI6eyIkaWQiOiIxMzA3IiwiQSI6NjMsIlIiOjUxLCJHIjo5MSwiQiI6MTE2fX0sIklzVmlzaWJsZSI6dHJ1ZSwiV2lkdGgiOjAuMCwiSGVpZ2h0IjowLjAsIkJvcmRlclN0eWxlIjp7IiRpZCI6IjEzMDgiLCJMaW5lQ29sb3IiOnsiJGlkIjoiMTMwOSIsIiR0eXBlIjoiTkxSRS5Db21tb24uRG9tLlNvbGlkQ29sb3JCcnVzaCwgTkxSRS5Db21tb24iLCJDb2xvciI6eyIkaWQiOiIxMzEwIiwiQSI6MjU1LCJSIjoyNTUsIkciOjAsIkIiOjB9fSwiTGluZVdlaWdodCI6MC4wLCJMaW5lVHlwZSI6MCwiUGFyZW50U3R5bGUiOm51bGx9LCJQYXJlbnRTdHlsZSI6bnVsbH0sIk1hcmdpbiI6eyIkaWQiOiIxMzExIiwiVG9wIjowLjAsIkxlZnQiOjAuMCwiUmlnaHQiOjAuMCwiQm90dG9tIjowLjB9LCJQYWRkaW5nIjp7IiRpZCI6IjEzMTIiLCJUb3AiOjAuMCwiTGVmdCI6MC4wLCJSaWdodCI6MC4wLCJCb3R0b20iOjAuMH0sIkJhY2tncm91bmQiOm51bGwsIklzVmlzaWJsZSI6dHJ1ZSwiV2lkdGgiOjAuMCwiSGVpZ2h0IjowLjAsIkJvcmRlclN0eWxlIjpudWxsLCJQYXJlbnRTdHlsZSI6bnVsbH0sIkJhY2tncm91bmRTdHlsZSI6eyIkaWQiOiIxMzEzIiwiTWFyZ2luIjp7IiRpZCI6IjEzMTQiLCJUb3AiOjAuMCwiTGVmdCI6MC4wLCJSaWdodCI6MC4wLCJCb3R0b20iOjAuMH0sIlBhZGRpbmciOnsiJGlkIjoiMTMxNSIsIlRvcCI6MC4wLCJMZWZ0IjowLjAsIlJpZ2h0IjowLjAsIkJvdHRvbSI6MC4wfSwiQmFja2dyb3VuZCI6eyIkaWQiOiIxMzE2IiwiQ29sb3IiOnsiJGlkIjoiMTMxNyIsIkEiOjI1NSwiUiI6MjQzLCJHIjoyNDMsIkIiOjI0M319LCJJc1Zpc2libGUiOnRydWUsIldpZHRoIjowLjAsIkhlaWdodCI6MC4wLCJCb3JkZXJTdHlsZSI6eyIkaWQiOiIxMzE4IiwiTGluZUNvbG9yIjp7IiRpZCI6IjEzMTkiLCIkdHlwZSI6Ik5MUkUuQ29tbW9uLkRvbS5Tb2xpZENvbG9yQnJ1c2gsIE5MUkUuQ29tbW9uIiwiQ29sb3IiOnsiJGlkIjoiMTMyMCIsIkEiOjI1NSwiUiI6MjM0LCJHIjoyMiwiQiI6MzB9fSwiTGluZVdlaWdodCI6MC4wLCJMaW5lVHlwZSI6MCwiUGFyZW50U3R5bGUiOm51bGx9LCJQYXJlbnRTdHlsZSI6bnVsbH0sIk1hcmdpbiI6eyIkaWQiOiIxMzIxIiwiVG9wIjowLjAsIkxlZnQiOjAuMCwiUmlnaHQiOjAuMCwiQm90dG9tIjowLjB9LCJQYWRkaW5nIjp7IiRpZCI6IjEzMjIiLCJUb3AiOjAuMCwiTGVmdCI6MC4wLCJSaWdodCI6MC4wLCJCb3R0b20iOjAuMH0sIklzVmlzaWJsZSI6dHJ1ZSwiV2lkdGgiOjAuMCwiSGVpZ2h0IjowLjAsIkJvcmRlclN0eWxlIjp7IiRpZCI6IjEzMjMiLCJMaW5lQ29sb3IiOm51bGwsIkxpbmVXZWlnaHQiOjAuMCwiTGluZVR5cGUiOjAsIlBhcmVudFN0eWxlIjpudWxsfSwiUGFyZW50U3R5bGUiOm51bGx9LCJNYXJnaW4iOnsiJGlkIjoiMTMyNCIsIlRvcCI6MC4wLCJMZWZ0IjowLjAsIlJpZ2h0IjowLjAsIkJvdHRvbSI6MC4wfSwiUGFkZGluZyI6eyIkaWQiOiIxMzI1IiwiVG9wIjowLjAsIkxlZnQiOjAuMCwiUmlnaHQiOjAuMCwiQm90dG9tIjowLjB9LCJJc1Zpc2libGUiOnRydWUsIldpZHRoIjowLjAsIkhlaWdodCI6MC4wLCJCb3JkZXJTdHlsZSI6eyIkaWQiOiIxMzI2IiwiTGluZUNvbG9yIjpudWxsLCJMaW5lV2VpZ2h0IjowLjAsIkxpbmVUeXBlIjowLCJQYXJlbnRTdHlsZSI6bnVsbH0sIlBhcmVudFN0eWxlIjpudWxsfX1dLCJDdWx0dXJlSW5mb05hbWUiOiJlbi1VUyIsIlN0eWxlTmFtZSI6bnVsbCwiVmVyc2lvbiI6eyIkaWQiOiIxMzI3IiwiVmVyc2lvbiI6IjQuMS4wIiwiT3JpZ2luYWxBc3NlbWJseVZlcnNpb24iOiIzLjIwLjA0LjAwIiwiRWRpdGlvbiI6IlBybyIsIkxhc3RTYXZlZEVkaXRpb24iOjQsIklzUGx1c0VkaXRpb24iOnRydWUsIklzUHJvRWRpdGlvbiI6dHJ1ZX0sIkVmZmVjdCI6MCwiU3R5bGUiOnsiJGlkIjoiMTMyOCIsIkRlZmF1bHREZXBlbmRlbmN5U3R5bGUiOnsiJGlkIjoiMTMyOSIsIkxpbmVTdHlsZSI6eyIkaWQiOiIxMzMwIiwiTGluZUNvbG9yIjp7IiRpZCI6IjEzMzEiLCIkdHlwZSI6Ik5MUkUuQ29tbW9uLkRvbS5Tb2xpZENvbG9yQnJ1c2gsIE5MUkUuQ29tbW9uIiwiQ29sb3IiOnsiJGlkIjoiMTMzMiIsIkEiOjI1NSwiUiI6MCwiRyI6MCwiQiI6MH19LCJMaW5lV2VpZ2h0IjoxLjAsIkxpbmVUeXBlIjowLCJQYXJlbnRTdHlsZSI6bnVsbH0sIkVuZEFycm93aGVhZExpbmVTdHlsZSI6eyIkaWQiOiIxMzMzIiwiS2luZCI6MSwiV2lkdGgiOjEsIkxlbmd0aCI6MCwiUGFyZW50U3R5bGUiOm51bGx9LCJCcmluZ1RvRnJvbnQiOnRydWUsIkVsYm93UmFkaXVzIjowLjAsIk1hcmdpbiI6eyIkaWQiOiIxMzM0IiwiVG9wIjowLjAsIkxlZnQiOjAuMCwiUmlnaHQiOjAuMCwiQm90dG9tIjowLjB9LCJQYWRkaW5nIjp7IiRpZCI6IjEzMzUiLCJUb3AiOjAuMCwiTGVmdCI6MC4wLCJSaWdodCI6MC4wLCJCb3R0b20iOjAuMH0sIkJhY2tncm91bmQiOm51bGwsIklzVmlzaWJsZSI6dHJ1ZSwiV2lkdGgiOjAuMCwiSGVpZ2h0IjowLjAsIkJvcmRlclN0eWxlIjpudWxsLCJQYXJlbnRTdHlsZSI6bnVsbH0sIkNyaXRpY2FsUGF0aFN0eWxlIjp7IiRpZCI6IjEzMzYiLCJDcml0aWNhbFBhdGhTdHlsZU9wdGlvbnMiOjE0LCJMaW5lU3R5bGUiOnsiJGlkIjoiMTMzNyIsIkxpbmVDb2xvciI6eyIkaWQiOiIxMzM4IiwiJHR5cGUiOiJOTFJFLkNvbW1vbi5Eb20uU29saWRDb2xvckJydXNoLCBOTFJFLkNvbW1vbiIsIkNvbG9yIjp7IiRpZCI6IjEzMzkiLCJBIjoyNTUsIlIiOjIyMiwiRyI6NTAsIkIiOjUwfX0sIkxpbmVXZWlnaHQiOjEuMCwiTGluZVR5cGUiOjAsIlBhcmVudFN0eWxlIjpudWxsfSwiVGl0bGVGb3JlZ3JvdW5kIjp7IiRpZCI6IjEzNDAiLCJDb2xvciI6eyIkaWQiOiIxMzQxIiwiQSI6MjU1LCJSIjoxNzYsIkciOjE5LCJCIjoyNX19LCJTaGFwZXNCYWNrZ3JvdW5kIjp7IiRpZCI6IjEzNDIiLCJDb2xvciI6eyIkaWQiOiIxMzQzIiwiQSI6MjU1LCJSIjoyNTMsIkciOjIwMywiQiI6MjA4fX0sIlNoYXBlc0JvcmRlclN0eWxlIjp7IiRpZCI6IjEzNDQiLCJMaW5lQ29sb3IiOnsiJGlkIjoiMTM0NSIsIiR0eXBlIjoiTkxSRS5Db21tb24uRG9tLlNvbGlkQ29sb3JCcnVzaCwgTkxSRS5Db21tb24iLCJDb2xvciI6eyIkaWQiOiIxMzQ2IiwiQSI6MjU1LCJSIjoyMjIsIkciOjUwLCJCIjo1MH19LCJMaW5lV2VpZ2h0IjoxLjUsIkxpbmVUeXBlIjowLCJQYXJlbnRTdHlsZSI6bnVsbH0sIk1hcmdpbiI6eyIkaWQiOiIxMzQ3IiwiVG9wIjowLjAsIkxlZnQiOjAuMCwiUmlnaHQiOjAuMCwiQm90dG9tIjowLjB9LCJQYWRkaW5nIjp7IiRpZCI6IjEzNDgiLCJUb3AiOjAuMCwiTGVmdCI6MC4wLCJSaWdodCI6MC4wLCJCb3R0b20iOjAuMH0sIkJhY2tncm91bmQiOm51bGwsIklzVmlzaWJsZSI6ZmFsc2UsIldpZHRoIjowLjAsIkhlaWdodCI6MC4wLCJCb3JkZXJTdHlsZSI6bnVsbCwiUGFyZW50U3R5bGUiOm51bGx9LCJQYW5lbHNTcGFjaW5nRGVmaW5pdGlvbiI6eyIkaWQiOiIxMzQ5IiwiU3BhY2luZ0Fib3ZlVGltZWJhbmQiOjE2LCJTcGFjaW5nQmVsb3dUaW1lYmFuZCI6MTYsIlNwYWNpbmdBYm92ZUJldHdlZW5Td2ltbGFuZXNBbmRUYXNrcyI6MTYsIlNwYWNpbmdCZWxvd0JldHdlZW5Td2ltbGFuZXNBbmRUYXNrcyI6MTZ9LCJUaW1lYmFuZFN0eWxlIjp7IiRpZCI6IjEzNTAiLCJTY2FsZU1hcmtpbmciOjAsIlNoYXBlIjowLCJTaGFwZVN0eWxlIjp7IiRpZCI6IjEzNTEiLCJNYXJnaW4iOnsiJGlkIjoiMTM1MiIsIlRvcCI6MC4wLCJMZWZ0IjoxMi4wLCJSaWdodCI6MTIuMCwiQm90dG9tIjowLjB9LCJQYWRkaW5nIjp7IiRpZCI6IjEzNTMiLCJUb3AiOjcuMCwiTGVmdCI6MC4wLCJSaWdodCI6MC4wLCJCb3R0b20iOjcuMH0sIkJhY2tncm91bmQiOnsiJGlkIjoiMTM1NCIsIkNvbG9yIjp7IiRpZCI6IjEzNTUiLCJBIjoyNTUsIlIiOjUxLCJHIjo5MSwiQiI6MTE2fX0sIklzVmlzaWJsZSI6dHJ1ZSwiV2lkdGgiOjg1OC4wLCJIZWlnaHQiOjMwLjAsIkJvcmRlclN0eWxlIjp7IiRpZCI6IjEzNTYiLCJMaW5lQ29sb3IiOnsiJGlkIjoiMTM1NyIsIiR0eXBlIjoiTkxSRS5Db21tb24uRG9tLlNvbGlkQ29sb3JCcnVzaCwgTkxSRS5Db21tb24iLCJDb2xvciI6eyIkaWQiOiIxMzU4IiwiQSI6MjU1LCJSIjoyNTUsIkciOjAsIkIiOjB9fSwiTGluZVdlaWdodCI6MC4wLCJMaW5lVHlwZSI6MCwiUGFyZW50U3R5bGUiOm51bGx9LCJQYXJlbnRTdHlsZSI6bnVsbH0sIk1pZGRsZVRpZXJTaGFwZVN0eWxlIjp7IiRpZCI6IjEzNTkiLCJNYXJnaW4iOnsiJHJlZiI6IjEzNTIifSwiUGFkZGluZyI6eyIkcmVmIjoiMTM1MyJ9LCJCYWNrZ3JvdW5kIjp7IiRpZCI6IjEzNjAiLCJDb2xvciI6eyIkaWQiOiIxMzYxIiwiQSI6MjU1LCJSIjo1MSwiRyI6OTEsIkIiOjExNn19LCJJc1Zpc2libGUiOnRydWUsIldpZHRoIjo4NTguMCwiSGVpZ2h0IjozMC4wLCJCb3JkZXJTdHlsZSI6eyIkaWQiOiIxMzYyIiwiTGluZUNvbG9yIjpudWxsLCJMaW5lV2VpZ2h0IjowLjAsIkxpbmVUeXBlIjowLCJQYXJlbnRTdHlsZSI6bnVsbH0sIlBhcmVudFN0eWxlIjpudWxsfSwiQm90dG9tVGllclNoYXBlU3R5bGUiOnsiJGlkIjoiMTM2MyIsIk1hcmdpbiI6eyIkcmVmIjoiMTM1MiJ9LCJQYWRkaW5nIjp7IiRyZWYiOiIxMzUzIn0sIkJhY2tncm91bmQiOnsiJHJlZiI6IjEzNjAifSwiSXNWaXNpYmxlIjp0cnVlLCJXaWR0aCI6ODU4LjAsIkhlaWdodCI6MzAuMCwiQm9yZGVyU3R5bGUiOnsiJGlkIjoiMTM2NCIsIkxpbmVDb2xvciI6bnVsbCwiTGluZVdlaWdodCI6MC4wLCJMaW5lVHlwZSI6MCwiUGFyZW50U3R5bGUiOm51bGx9LCJQYXJlbnRTdHlsZSI6bnVsbH0sIlJpZ2h0RW5kQ2Fwc1N0eWxlIjp7IiRpZCI6IjEzNjUiLCJGb250U2V0dGluZ3MiOnsiJGlkIjoiMTM2NiIsIkZvbnRTaXplIjoxLCJGb250TmFtZSI6IkFyaWFsIiwiSXNCb2xkIjp0cnVlLCJJc0l0YWxpYyI6ZmFsc2UsIklzVW5kZXJsaW5lZCI6ZmFsc2UsIlBhcmVudFN0eWxlIjpudWxsfSwiQXV0b1NpemUiOjAsIkZvcmVncm91bmQiOnsiJGlkIjoiMTM2NyIsIkNvbG9yIjp7IiRpZCI6IjEzNjgiLCJBIjoyNTUsIlIiOjU1LCJHIjo1MywiQiI6Njl9fSwiTWF4V2lkdGgiOiJJbmZpbml0eSIsIk1heEhlaWdodCI6IkluZmluaXR5IiwiU21hcnRGb3JlZ3JvdW5kSXNBY3RpdmUiOmZhbHNlLCJIb3Jpem9udGFsQWxpZ25tZW50IjowLCJWZXJ0aWNhbEFsaWdubWVudCI6MCwiU21hcnRGb3JlZ3JvdW5kIjpudWxsLCJCYWNrZ3JvdW5kRmlsbFR5cGUiOjAsIk1hcmdpbiI6eyIkaWQiOiIxMzY5IiwiVG9wIjowLjAsIkxlZnQiOjAuMCwiUmlnaHQiOjI1LjAsIkJvdHRvbSI6MC4wfSwiUGFkZGluZyI6eyIkaWQiOiIxMzcwIiwiVG9wIjowLjAsIkxlZnQiOjAuMCwiUmlnaHQiOjAuMCwiQm90dG9tIjowLjB9LCJCYWNrZ3JvdW5kIjp7IiRpZCI6IjEzNzEiLCJDb2xvciI6eyIkaWQiOiIxMzcyIiwiQSI6ODksIlIiOjAsIkciOjAsIkIiOjB9fSwiSXNWaXNpYmxlIjpmYWxzZSwiV2lkdGgiOjAuMCwiSGVpZ2h0IjowLjAsIkJvcmRlclN0eWxlIjpudWxsLCJQYXJlbnRTdHlsZSI6bnVsbH0sIkxlZnRFbmRDYXBzU3R5bGUiOnsiJGlkIjoiMTM3MyIsIkZvbnRTZXR0aW5ncyI6eyIkaWQiOiIxMzc0IiwiRm9udFNpemUiOjE2LCJGb250TmFtZSI6IkFyaWFsIiwiSXNCb2xkIjp0cnVlLCJJc0l0YWxpYyI6ZmFsc2UsIklzVW5kZXJsaW5lZCI6ZmFsc2UsIlBhcmVudFN0eWxlIjpudWxsfSwiQXV0b1NpemUiOjAsIkZvcmVncm91bmQiOnsiJGlkIjoiMTM3NSIsIkNvbG9yIjp7IiRpZCI6IjEzNzY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EzNzciLCJUb3AiOjAuMCwiTGVmdCI6NTIuMCwiUmlnaHQiOjAuMCwiQm90dG9tIjowLjB9LCJQYWRkaW5nIjp7IiRpZCI6IjEzNzgiLCJUb3AiOjAuMCwiTGVmdCI6MC4wLCJSaWdodCI6MC4wLCJCb3R0b20iOjAuMH0sIkJhY2tncm91bmQiOnsiJGlkIjoiMTM3OSIsIkNvbG9yIjp7IiRyZWYiOiIxMzcyIn19LCJJc1Zpc2libGUiOmZhbHNlLCJXaWR0aCI6MC4wLCJIZWlnaHQiOjAuMCwiQm9yZGVyU3R5bGUiOm51bGwsIlBhcmVudFN0eWxlIjpudWxsfSwiVG9kYXlUZXh0U3R5bGUiOnsiJGlkIjoiMTM4MCIsIkZvbnRTZXR0aW5ncyI6eyIkaWQiOiIxMzgxIiwiRm9udFNpemUiOjExLCJGb250TmFtZSI6IkFyaWFsIiwiSXNCb2xkIjpmYWxzZSwiSXNJdGFsaWMiOmZhbHNlLCJJc1VuZGVybGluZWQiOmZhbHNlLCJQYXJlbnRTdHlsZSI6bnVsbH0sIkF1dG9TaXplIjowLCJGb3JlZ3JvdW5kIjp7IiRpZCI6IjEzODIiLCJDb2xvciI6eyIkaWQiOiIxMzgz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EzODQiLCJUb3AiOjAuMCwiTGVmdCI6MC4wLCJSaWdodCI6MC4wLCJCb3R0b20iOjAuMH0sIlBhZGRpbmciOnsiJGlkIjoiMTM4NSIsIlRvcCI6MC4wLCJMZWZ0IjowLjAsIlJpZ2h0IjowLjAsIkJvdHRvbSI6MC4wfSwiQmFja2dyb3VuZCI6eyIkaWQiOiIxMzg2IiwiQ29sb3IiOnsiJHJlZiI6IjEzNzIifX0sIklzVmlzaWJsZSI6dHJ1ZSwiV2lkdGgiOjAuMCwiSGVpZ2h0IjowLjAsIkJvcmRlclN0eWxlIjpudWxsLCJQYXJlbnRTdHlsZSI6bnVsbH0sIlRvZGF5TWFya2VyU3R5bGUiOnsiJGlkIjoiMTM4NyIsIk1hcmdpbiI6eyIkaWQiOiIxMzg4IiwiVG9wIjowLjAsIkxlZnQiOjAuMCwiUmlnaHQiOjAuMCwiQm90dG9tIjowLjB9LCJQYWRkaW5nIjp7IiRpZCI6IjEzODkiLCJUb3AiOjAuMCwiTGVmdCI6MC4wLCJSaWdodCI6MC4wLCJCb3R0b20iOjAuMH0sIkJhY2tncm91bmQiOnsiJGlkIjoiMTM5MCIsIkNvbG9yIjp7IiRpZCI6IjEzOTEiLCJBIjoyNTUsIlIiOjE3OCwiRyI6MTQsIkIiOjE4fX0sIklzVmlzaWJsZSI6dHJ1ZSwiV2lkdGgiOjAuMCwiSGVpZ2h0IjowLjAsIkJvcmRlclN0eWxlIjpudWxsLCJQYXJlbnRTdHlsZSI6bnVsbH0sIlNjYWxlU3R5bGUiOnsiJGlkIjoiMTM5MiIsIlNoYXBlIjowLCJTaG93U2VnbWVudFNlcGFyYXRvcnMiOmZhbHNlLCJTZWdtZW50U2VwYXJhdG9yT3BhY2l0eSI6MzAsIkhhc0JlZW5WaXNpYmxlQmVmb3JlIjp0cnVlLCJGb250U2V0dGluZ3MiOnsiJGlkIjoiMTM5MyIsIkZvbnRTaXplIjoxNCwiRm9udE5hbWUiOiJTZWdvZSBVSSIsIklzQm9sZCI6ZmFsc2UsIklzSXRhbGljIjpmYWxzZSwiSXNVbmRlcmxpbmVkIjpmYWxzZSwiUGFyZW50U3R5bGUiOm51bGx9LCJBdXRvU2l6ZSI6MCwiRm9yZWdyb3VuZCI6eyIkaWQiOiIxMzk0IiwiQ29sb3IiOnsiJGlkIjoiMTM5NS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aWQiOiIxMzk2IiwiVG9wIjowLjAsIkxlZnQiOjUuMCwiUmlnaHQiOjAuMCwiQm90dG9tIjowLjB9LCJQYWRkaW5nIjp7IiRpZCI6IjEzOTciLCJUb3AiOjAuMCwiTGVmdCI6MC4wLCJSaWdodCI6MC4wLCJCb3R0b20iOjAuMH0sIkJhY2tncm91bmQiOnsiJGlkIjoiMTM5OCIsIkNvbG9yIjp7IiRyZWYiOiIxMzcyIn19LCJJc1Zpc2libGUiOnRydWUsIldpZHRoIjowLjAsIkhlaWdodCI6MC4wLCJCb3JkZXJTdHlsZSI6bnVsbCwiUGFyZW50U3R5bGUiOm51bGx9LCJTaW5nbGVTY2FsZVNoYXBlU3R5bGUiOnsiJGlkIjoiMTM5OSIsIlNoYXBlIjowLCJIZWlnaHQiOjMwLjB9LCJNaWRkbGVUaWVyU2NhbGVTdHlsZSI6eyIkaWQiOiIxNDAwIiwiU2hhcGUiOjAsIlNob3dTZWdtZW50U2VwYXJhdG9ycyI6dHJ1ZSwiU2VnbWVudFNlcGFyYXRvck9wYWNpdHkiOjMwLCJIYXNCZWVuVmlzaWJsZUJlZm9yZSI6ZmFsc2UsIkZvbnRTZXR0aW5ncyI6eyIkaWQiOiIxNDAxIiwiRm9udFNpemUiOjE0LCJGb250TmFtZSI6IlNlZ29lIFVJIiwiSXNCb2xkIjpmYWxzZSwiSXNJdGFsaWMiOmZhbHNlLCJJc1VuZGVybGluZWQiOmZhbHNlLCJQYXJlbnRTdHlsZSI6bnVsbH0sIkF1dG9TaXplIjowLCJGb3JlZ3JvdW5kIjp7IiRyZWYiOiIxMzk0In0sIk1heFdpZHRoIjoyMDAuMCwiTWF4SGVpZ2h0IjoiSW5maW5pdHkiLCJTbWFydEZvcmVncm91bmRJc0FjdGl2ZSI6ZmFsc2UsIkhvcml6b250YWxBbGlnbm1lbnQiOjAsIlZlcnRpY2FsQWxpZ25tZW50IjoxLCJTbWFydEZvcmVncm91bmQiOm51bGwsIkJhY2tncm91bmRGaWxsVHlwZSI6MCwiTWFyZ2luIjp7IiRyZWYiOiIxMzk2In0sIlBhZGRpbmciOnsiJHJlZiI6IjEzOTcifSwiQmFja2dyb3VuZCI6eyIkcmVmIjoiMTM5OCJ9LCJJc1Zpc2libGUiOmZhbHNlLCJXaWR0aCI6MC4wLCJIZWlnaHQiOjAuMCwiQm9yZGVyU3R5bGUiOm51bGwsIlBhcmVudFN0eWxlIjpudWxsfSwiQm90dG9tVGllclNjYWxlU3R5bGUiOnsiJGlkIjoiMTQwMiIsIlNoYXBlIjowLCJTaG93U2VnbWVudFNlcGFyYXRvcnMiOnRydWUsIlNlZ21lbnRTZXBhcmF0b3JPcGFjaXR5IjozMCwiSGFzQmVlblZpc2libGVCZWZvcmUiOmZhbHNlLCJGb250U2V0dGluZ3MiOnsiJGlkIjoiMTQwMyIsIkZvbnRTaXplIjoxNCwiRm9udE5hbWUiOiJTZWdvZSBVSSIsIklzQm9sZCI6ZmFsc2UsIklzSXRhbGljIjpmYWxzZSwiSXNVbmRlcmxpbmVkIjpmYWxzZSwiUGFyZW50U3R5bGUiOm51bGx9LCJBdXRvU2l6ZSI6MCwiRm9yZWdyb3VuZCI6eyIkcmVmIjoiMTM5NCJ9LCJNYXhXaWR0aCI6MjAwLjAsIk1heEhlaWdodCI6IkluZmluaXR5IiwiU21hcnRGb3JlZ3JvdW5kSXNBY3RpdmUiOmZhbHNlLCJIb3Jpem9udGFsQWxpZ25tZW50IjowLCJWZXJ0aWNhbEFsaWdubWVudCI6MSwiU21hcnRGb3JlZ3JvdW5kIjpudWxsLCJCYWNrZ3JvdW5kRmlsbFR5cGUiOjAsIk1hcmdpbiI6eyIkcmVmIjoiMTM5NiJ9LCJQYWRkaW5nIjp7IiRyZWYiOiIxMzk3In0sIkJhY2tncm91bmQiOnsiJHJlZiI6IjEzOTgifSwiSXNWaXNpYmxlIjpmYWxzZSwiV2lkdGgiOjAuMCwiSGVpZ2h0IjowLjAsIkJvcmRlclN0eWxlIjpudWxsLCJQYXJlbnRTdHlsZSI6bnVsbH0sIkVsYXBzZWRUaW1lQmFja2dyb3VuZCI6eyIkaWQiOiIxNDA0IiwiQ29sb3IiOnsiJGlkIjoiMTQwNSIsIkEiOjE5MSwiUiI6MjU1LCJHIjowLCJCIjowfX0sIkFwcGVuZFllYXJPblllYXJDaGFuZ2UiOnRydWUsIkVsYXBzZWRUaW1lRm9ybWF0IjoyLCJUb2RheU1hcmtlclBvc2l0aW9uIjoyLCJRdWlja1Bvc2l0aW9uIjozLCJBYnNvbHV0ZVBvc2l0aW9uIjoxNjIuMCwiTWFyZ2luIjp7IiRpZCI6IjE0MDYiLCJUb3AiOjAuMCwiTGVmdCI6MTAuMCwiUmlnaHQiOjEwLjAsIkJvdHRvbSI6MC4wfSwiUGFkZGluZyI6eyIkaWQiOiIxNDA3IiwiVG9wIjowLjAsIkxlZnQiOjAuMCwiUmlnaHQiOjAuMCwiQm90dG9tIjowLjB9LCJCYWNrZ3JvdW5kIjp7IiRpZCI6IjE0MDgiLCJDb2xvciI6eyIkaWQiOiIxNDA5IiwiQSI6MjU1LCJSIjozMSwiRyI6NzMsIkIiOjEyNX19LCJJc1Zpc2libGUiOnRydWUsIldpZHRoIjowLjAsIkhlaWdodCI6MC4wLCJCb3JkZXJTdHlsZSI6bnVsbCwiUGFyZW50U3R5bGUiOm51bGx9LCJEZWZhdWx0TWlsZXN0b25lU3R5bGUiOnsiJGlkIjoiMTQxMCIsIlNoYXBlIjowLCJDb25uZWN0b3JNYXJnaW4iOnsiJGlkIjoiMTQxMSIsIlRvcCI6MC4wLCJMZWZ0IjoyLjAsIlJpZ2h0IjoyLjAsIkJvdHRvbSI6MC4wfSwiQ29ubmVjdG9yU3R5bGUiOnsiJGlkIjoiMTQxMiIsIkxpbmVDb2xvciI6eyIkaWQiOiIxNDEzIiwiJHR5cGUiOiJOTFJFLkNvbW1vbi5Eb20uU29saWRDb2xvckJydXNoLCBOTFJFLkNvbW1vbiIsIkNvbG9yIjp7IiRpZCI6IjE0MTQiLCJBIjoxMjcsIlIiOjAsIkciOjAsIkIiOjB9fSwiTGluZVdlaWdodCI6MS4wLCJMaW5lVHlwZSI6MCwiUGFyZW50U3R5bGUiOm51bGx9LCJJc0JlbG93VGltZWJhbmQiOmZhbHNlLCJQb3NpdGlvbk9uVGFzayI6MCwiSGlkZURhdGUiOmZhbHNlLCJTaGFwZVNpemUiOjEsIlNwYWNpbmciOjEuMCwiUGFkZGluZyI6eyIkaWQiOiIxNDE1IiwiVG9wIjo3LjAsIkxlZnQiOjMuMCwiUmlnaHQiOjAuMCwiQm90dG9tIjoyLjB9LCJTaGFwZVN0eWxlIjp7IiRpZCI6IjE0MTYiLCJNYXJnaW4iOnsiJGlkIjoiMTQxNyIsIlRvcCI6MC4wLCJMZWZ0IjowLjAsIlJpZ2h0IjowLjAsIkJvdHRvbSI6MC4wfSwiUGFkZGluZyI6eyIkaWQiOiIxNDE4IiwiVG9wIjowLjAsIkxlZnQiOjAuMCwiUmlnaHQiOjAuMCwiQm90dG9tIjowLjB9LCJCYWNrZ3JvdW5kIjp7IiRpZCI6IjE0MTkiLCJDb2xvciI6eyIkaWQiOiIxNDIwIiwiQSI6MjU1LCJSIjowLCJHIjowLCJCIjowfX0sIklzVmlzaWJsZSI6dHJ1ZSwiV2lkdGgiOjE4LjAsIkhlaWdodCI6MjAuMCwiQm9yZGVyU3R5bGUiOnsiJGlkIjoiMTQyMSIsIkxpbmVDb2xvciI6eyIkaWQiOiIxNDIyIiwiJHR5cGUiOiJOTFJFLkNvbW1vbi5Eb20uU29saWRDb2xvckJydXNoLCBOTFJFLkNvbW1vbiIsIkNvbG9yIjp7IiRpZCI6IjE0MjMiLCJBIjoyNTUsIlIiOjIzNCwiRyI6MjIsIkIiOjMwfX0sIkxpbmVXZWlnaHQiOjAuMCwiTGluZVR5cGUiOjAsIlBhcmVudFN0eWxlIjpudWxsfSwiUGFyZW50U3R5bGUiOm51bGx9LCJUaXRsZVN0eWxlIjp7IiRpZCI6IjE0MjQiLCJGb250U2V0dGluZ3MiOnsiJGlkIjoiMTQyNSIsIkZvbnRTaXplIjoxMSwiRm9udE5hbWUiOiJDYWxpYnJpIiwiSXNCb2xkIjp0cnVlLCJJc0l0YWxpYyI6ZmFsc2UsIklzVW5kZXJsaW5lZCI6ZmFsc2UsIlBhcmVudFN0eWxlIjpudWxsfSwiQXV0b1NpemUiOjAsIkZvcmVncm91bmQiOnsiJGlkIjoiMTQyNiIsIkNvbG9yIjp7IiRpZCI6IjE0MjciLCJBIjoyNTUsIlIiOjUxLCJHIjo5MSwiQiI6MTE2fX0sIk1heFdpZHRoIjoyMDAuMCwiTWF4SGVpZ2h0IjoiSW5maW5pdHkiLCJTbWFydEZvcmVncm91bmRJc0FjdGl2ZSI6ZmFsc2UsIkhvcml6b250YWxBbGlnbm1lbnQiOjEsIlZlcnRpY2FsQWxpZ25tZW50IjowLCJTbWFydEZvcmVncm91bmQiOm51bGwsIkJhY2tncm91bmRGaWxsVHlwZSI6MCwiTWFyZ2luIjp7IiRpZCI6IjE0MjgiLCJUb3AiOjAuMCwiTGVmdCI6MC4wLCJSaWdodCI6MC4wLCJCb3R0b20iOjAuMH0sIlBhZGRpbmciOnsiJGlkIjoiMTQyOSIsIlRvcCI6MC4wLCJMZWZ0IjowLjAsIlJpZ2h0IjowLjAsIkJvdHRvbSI6MC4wfSwiQmFja2dyb3VuZCI6eyIkaWQiOiIxNDMwIiwiQ29sb3IiOnsiJGlkIjoiMTQzMSIsIkEiOjAsIlIiOjI1NSwiRyI6MjU1LCJCIjoyNTV9fSwiSXNWaXNpYmxlIjp0cnVlLCJXaWR0aCI6MC4wLCJIZWlnaHQiOjAuMCwiQm9yZGVyU3R5bGUiOm51bGwsIlBhcmVudFN0eWxlIjpudWxsfSwiRGF0ZVN0eWxlIjp7IiRpZCI6IjE0MzIiLCJGb250U2V0dGluZ3MiOnsiJGlkIjoiMTQzMyIsIkZvbnRTaXplIjo5LCJGb250TmFtZSI6IkNhbGlicmkiLCJJc0JvbGQiOmZhbHNlLCJJc0l0YWxpYyI6ZmFsc2UsIklzVW5kZXJsaW5lZCI6ZmFsc2UsIlBhcmVudFN0eWxlIjpudWxsfSwiQXV0b1NpemUiOjAsIkZvcmVncm91bmQiOnsiJGlkIjoiMTQzNCIsIkNvbG9yIjp7IiRpZCI6IjE0MzUiLCJBIjoyNTUsIlIiOjUxLCJHIjo5MSwiQiI6MTE2fX0sIk1heFdpZHRoIjoyMDAuMCwiTWF4SGVpZ2h0IjoiSW5maW5pdHkiLCJTbWFydEZvcmVncm91bmRJc0FjdGl2ZSI6ZmFsc2UsIkhvcml6b250YWxBbGlnbm1lbnQiOjEsIlZlcnRpY2FsQWxpZ25tZW50IjowLCJTbWFydEZvcmVncm91bmQiOm51bGwsIkJhY2tncm91bmRGaWxsVHlwZSI6MCwiTWFyZ2luIjp7IiRpZCI6IjE0MzYiLCJUb3AiOjAuMCwiTGVmdCI6MC4wLCJSaWdodCI6MC4wLCJCb3R0b20iOjAuMH0sIlBhZGRpbmciOnsiJGlkIjoiMTQzNyIsIlRvcCI6MC4wLCJMZWZ0IjowLjAsIlJpZ2h0IjowLjAsIkJvdHRvbSI6MC4wfSwiQmFja2dyb3VuZCI6eyIkaWQiOiIxNDM4IiwiQ29sb3IiOnsiJGlkIjoiMTQzOSIsIkEiOjAsIlIiOjI1NSwiRyI6MjU1LCJCIjoyNTV9fSwiSXNWaXNpYmxlIjp0cnVlLCJXaWR0aCI6MC4wLCJIZWlnaHQiOjAuMCwiQm9yZGVyU3R5bGUiOm51bGwsIlBhcmVudFN0eWxlIjpudWxsfSwiRGF0ZUZvcm1hdCI6eyIkaWQiOiIxNDQwIiwiRm9ybWF0U3RyaW5nIjoiTU1NIHl5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0NDEiLCJGb3JtYXQiOjAsIklzVmlzaWJsZSI6ZmFsc2UsIkxhc3RLbm93blZpc2liaWxpdHlTdGF0ZSI6ZmFsc2V9LCJJc1Zpc2libGUiOnRydWUsIlBhcmVudFN0eWxlIjpudWxsfSwiRGVmYXVsdE1vdFN0eWxlIjp7IiRpZCI6IjE0NDIiLCJTaGFwZSI6MCwiQ29ubmVjdG9yTWFyZ2luIjp7IiRpZCI6IjE0NDMiLCJUb3AiOjAuMCwiTGVmdCI6Mi4wLCJSaWdodCI6Mi4wLCJCb3R0b20iOjAuMH0sIkNvbm5lY3RvclN0eWxlIjp7IiRpZCI6IjE0NDQiLCJMaW5lQ29sb3IiOnsiJGlkIjoiMTQ0NSIsIiR0eXBlIjoiTkxSRS5Db21tb24uRG9tLlNvbGlkQ29sb3JCcnVzaCwgTkxSRS5Db21tb24iLCJDb2xvciI6eyIkaWQiOiIxNDQ2IiwiQSI6MTI3LCJSIjowLCJHIjowLCJCIjowfX0sIkxpbmVXZWlnaHQiOjEuMCwiTGluZVR5cGUiOjAsIlBhcmVudFN0eWxlIjpudWxsfSwiSXNCZWxvd1RpbWViYW5kIjpmYWxzZSwiUG9zaXRpb25PblRhc2siOjEsIkhpZGVEYXRlIjpmYWxzZSwiU2hhcGVTaXplIjoxLCJTcGFjaW5nIjoxLjAsIlBhZGRpbmciOnsiJGlkIjoiMTQ0NyIsIlRvcCI6Ny4wLCJMZWZ0IjozLjAsIlJpZ2h0IjowLjAsIkJvdHRvbSI6Mi4wfSwiU2hhcGVTdHlsZSI6eyIkaWQiOiIxNDQ4IiwiTWFyZ2luIjp7IiRpZCI6IjE0NDkiLCJUb3AiOjAuMCwiTGVmdCI6MC4wLCJSaWdodCI6MC4wLCJCb3R0b20iOjAuMH0sIlBhZGRpbmciOnsiJGlkIjoiMTQ1MCIsIlRvcCI6MC4wLCJMZWZ0IjowLjAsIlJpZ2h0IjowLjAsIkJvdHRvbSI6MC4wfSwiQmFja2dyb3VuZCI6eyIkaWQiOiIxNDUxIiwiQ29sb3IiOnsiJGlkIjoiMTQ1MiIsIkEiOjI1NSwiUiI6MCwiRyI6MCwiQiI6MH19LCJJc1Zpc2libGUiOnRydWUsIldpZHRoIjoxOC4wLCJIZWlnaHQiOjIwLjAsIkJvcmRlclN0eWxlIjp7IiRpZCI6IjE0NTMiLCJMaW5lQ29sb3IiOnsiJGlkIjoiMTQ1NCIsIiR0eXBlIjoiTkxSRS5Db21tb24uRG9tLlNvbGlkQ29sb3JCcnVzaCwgTkxSRS5Db21tb24iLCJDb2xvciI6eyIkaWQiOiIxNDU1IiwiQSI6MjU1LCJSIjoyMzQsIkciOjIyLCJCIjozMH19LCJMaW5lV2VpZ2h0IjowLjAsIkxpbmVUeXBlIjowLCJQYXJlbnRTdHlsZSI6bnVsbH0sIlBhcmVudFN0eWxlIjpudWxsfSwiVGl0bGVTdHlsZSI6eyIkaWQiOiIxNDU2IiwiRm9udFNldHRpbmdzIjp7IiRpZCI6IjE0NTciLCJGb250U2l6ZSI6MTEsIkZvbnROYW1lIjoiQ2FsaWJyaSIsIklzQm9sZCI6dHJ1ZSwiSXNJdGFsaWMiOmZhbHNlLCJJc1VuZGVybGluZWQiOmZhbHNlLCJQYXJlbnRTdHlsZSI6bnVsbH0sIkF1dG9TaXplIjowLCJGb3JlZ3JvdW5kIjp7IiRpZCI6IjE0NTgiLCJDb2xvciI6eyIkaWQiOiIxNDU5IiwiQSI6MjU1LCJSIjo1MSwiRyI6OTEsIkIiOjExNn19LCJNYXhXaWR0aCI6MjAwLjAsIk1heEhlaWdodCI6IkluZmluaXR5IiwiU21hcnRGb3JlZ3JvdW5kSXNBY3RpdmUiOmZhbHNlLCJIb3Jpem9udGFsQWxpZ25tZW50IjoxLCJWZXJ0aWNhbEFsaWdubWVudCI6MCwiU21hcnRGb3JlZ3JvdW5kIjpudWxsLCJCYWNrZ3JvdW5kRmlsbFR5cGUiOjAsIk1hcmdpbiI6eyIkaWQiOiIxNDYwIiwiVG9wIjowLjAsIkxlZnQiOjAuMCwiUmlnaHQiOjAuMCwiQm90dG9tIjowLjB9LCJQYWRkaW5nIjp7IiRpZCI6IjE0NjEiLCJUb3AiOjAuMCwiTGVmdCI6MC4wLCJSaWdodCI6MC4wLCJCb3R0b20iOjAuMH0sIkJhY2tncm91bmQiOnsiJGlkIjoiMTQ2MiIsIkNvbG9yIjp7IiRpZCI6IjE0NjMiLCJBIjowLCJSIjoyNTUsIkciOjI1NSwiQiI6MjU1fX0sIklzVmlzaWJsZSI6dHJ1ZSwiV2lkdGgiOjAuMCwiSGVpZ2h0IjowLjAsIkJvcmRlclN0eWxlIjpudWxsLCJQYXJlbnRTdHlsZSI6bnVsbH0sIkRhdGVTdHlsZSI6eyIkaWQiOiIxNDY0IiwiRm9udFNldHRpbmdzIjp7IiRpZCI6IjE0NjUiLCJGb250U2l6ZSI6OSwiRm9udE5hbWUiOiJDYWxpYnJpIiwiSXNCb2xkIjpmYWxzZSwiSXNJdGFsaWMiOmZhbHNlLCJJc1VuZGVybGluZWQiOmZhbHNlLCJQYXJlbnRTdHlsZSI6bnVsbH0sIkF1dG9TaXplIjowLCJGb3JlZ3JvdW5kIjp7IiRpZCI6IjE0NjYiLCJDb2xvciI6eyIkaWQiOiIxNDY3IiwiQSI6MjU1LCJSIjo1MSwiRyI6OTEsIkIiOjExNn19LCJNYXhXaWR0aCI6MjAwLjAsIk1heEhlaWdodCI6IkluZmluaXR5IiwiU21hcnRGb3JlZ3JvdW5kSXNBY3RpdmUiOmZhbHNlLCJIb3Jpem9udGFsQWxpZ25tZW50IjoxLCJWZXJ0aWNhbEFsaWdubWVudCI6MCwiU21hcnRGb3JlZ3JvdW5kIjpudWxsLCJCYWNrZ3JvdW5kRmlsbFR5cGUiOjAsIk1hcmdpbiI6eyIkaWQiOiIxNDY4IiwiVG9wIjowLjAsIkxlZnQiOjAuMCwiUmlnaHQiOjAuMCwiQm90dG9tIjowLjB9LCJQYWRkaW5nIjp7IiRpZCI6IjE0NjkiLCJUb3AiOjAuMCwiTGVmdCI6MC4wLCJSaWdodCI6MC4wLCJCb3R0b20iOjAuMH0sIkJhY2tncm91bmQiOnsiJGlkIjoiMTQ3MCIsIkNvbG9yIjp7IiRpZCI6IjE0NzEiLCJBIjowLCJSIjoyNTUsIkciOjI1NSwiQiI6MjU1fX0sIklzVmlzaWJsZSI6dHJ1ZSwiV2lkdGgiOjAuMCwiSGVpZ2h0IjowLjAsIkJvcmRlclN0eWxlIjpudWxsLCJQYXJlbnRTdHlsZSI6bnVsbH0sIkRhdGVGb3JtYXQiOnsiJGlkIjoiMTQ3MiIsIkZvcm1hdFN0cmluZyI6Ik1NTSB5eX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DczIiwiRm9ybWF0IjowLCJJc1Zpc2libGUiOmZhbHNlLCJMYXN0S25vd25WaXNpYmlsaXR5U3RhdGUiOmZhbHNlfSwiSXNWaXNpYmxlIjp0cnVlLCJQYXJlbnRTdHlsZSI6bnVsbH0sIkRlZmF1bHRUYXNrU3R5bGUiOnsiJGlkIjoiMTQ3NCIsIlNoYXBlIjowLCJTaGFwZVRoaWNrbmVzcyI6MSwiRHVyYXRpb25Gb3JtYXQiOjAsIkluY2x1ZGVOb25Xb3JraW5nRGF5c0luRHVyYXRpb24iOmZhbHNlLCJQZXJjZW50YWdlQ29tcGxldGVTdHlsZSI6eyIkaWQiOiIxNDc1IiwiRm9udFNldHRpbmdzIjp7IiRpZCI6IjE0NzYiLCJGb250U2l6ZSI6OSwiRm9udE5hbWUiOiJBcmlhbCIsIklzQm9sZCI6ZmFsc2UsIklzSXRhbGljIjpmYWxzZSwiSXNVbmRlcmxpbmVkIjpmYWxzZSwiUGFyZW50U3R5bGUiOm51bGx9LCJBdXRvU2l6ZSI6MCwiRm9yZWdyb3VuZCI6eyIkaWQiOiIxNDc3IiwiQ29sb3IiOnsiJGlkIjoiMTQ3OCIsIkEiOjI1NSwiUiI6MTkxLCJHIjoxOTEsIkIiOjE5MX19LCJNYXhXaWR0aCI6MjAwLjAsIk1heEhlaWdodCI6IkluZmluaXR5IiwiU21hcnRGb3JlZ3JvdW5kSXNBY3RpdmUiOmZhbHNlLCJIb3Jpem9udGFsQWxpZ25tZW50IjoxLCJWZXJ0aWNhbEFsaWdubWVudCI6MCwiU21hcnRGb3JlZ3JvdW5kIjpudWxsLCJCYWNrZ3JvdW5kRmlsbFR5cGUiOjAsIk1hcmdpbiI6eyIkaWQiOiIxNDc5IiwiVG9wIjowLjAsIkxlZnQiOjAuMCwiUmlnaHQiOjAuMCwiQm90dG9tIjowLjB9LCJQYWRkaW5nIjp7IiRpZCI6IjE0ODAiLCJUb3AiOjAuMCwiTGVmdCI6MC4wLCJSaWdodCI6MC4wLCJCb3R0b20iOjAuMH0sIkJhY2tncm91bmQiOnsiJGlkIjoiMTQ4MSIsIkNvbG9yIjp7IiRyZWYiOiIxMzcyIn19LCJJc1Zpc2libGUiOnRydWUsIldpZHRoIjowLjAsIkhlaWdodCI6MC4wLCJCb3JkZXJTdHlsZSI6bnVsbCwiUGFyZW50U3R5bGUiOm51bGx9LCJEdXJhdGlvblN0eWxlIjp7IiRpZCI6IjE0ODIiLCJGb250U2V0dGluZ3MiOnsiJGlkIjoiMTQ4MyIsIkZvbnRTaXplIjo5LCJGb250TmFtZSI6IkNvcmJlbCIsIklzQm9sZCI6dHJ1ZSwiSXNJdGFsaWMiOmZhbHNlLCJJc1VuZGVybGluZWQiOmZhbHNlLCJQYXJlbnRTdHlsZSI6bnVsbH0sIkF1dG9TaXplIjowLCJGb3JlZ3JvdW5kIjp7IiRpZCI6IjE0ODQiLCJDb2xvciI6eyIkaWQiOiIxNDg1IiwiQSI6MjU1LCJSIjoyNTUsIkciOjI1NSwiQiI6MjU1fX0sIk1heFdpZHRoIjoyMDAuMCwiTWF4SGVpZ2h0IjoiSW5maW5pdHkiLCJTbWFydEZvcmVncm91bmRJc0FjdGl2ZSI6ZmFsc2UsIkhvcml6b250YWxBbGlnbm1lbnQiOjAsIlZlcnRpY2FsQWxpZ25tZW50IjowLCJTbWFydEZvcmVncm91bmQiOm51bGwsIkJhY2tncm91bmRGaWxsVHlwZSI6MCwiTWFyZ2luIjp7IiRpZCI6IjE0ODYiLCJUb3AiOjAuMCwiTGVmdCI6MC4wLCJSaWdodCI6MC4wLCJCb3R0b20iOjAuMH0sIlBhZGRpbmciOnsiJGlkIjoiMTQ4NyIsIlRvcCI6MC4wLCJMZWZ0IjowLjAsIlJpZ2h0IjowLjAsIkJvdHRvbSI6MC4wfSwiQmFja2dyb3VuZCI6eyIkaWQiOiIxNDg4IiwiQ29sb3IiOnsiJHJlZiI6IjEzNzIifX0sIklzVmlzaWJsZSI6dHJ1ZSwiV2lkdGgiOjAuMCwiSGVpZ2h0IjowLjAsIkJvcmRlclN0eWxlIjpudWxsLCJQYXJlbnRTdHlsZSI6bnVsbH0sIkhvcml6b250YWxDb25uZWN0b3JTdHlsZSI6eyIkaWQiOiIxNDg5IiwiTGluZUNvbG9yIjp7IiRpZCI6IjE0OTAiLCIkdHlwZSI6Ik5MUkUuQ29tbW9uLkRvbS5Tb2xpZENvbG9yQnJ1c2gsIE5MUkUuQ29tbW9uIiwiQ29sb3IiOnsiJGlkIjoiMTQ5MSIsIkEiOjI1NSwiUiI6MjA0LCJHIjoyMDQsIkIiOjIwNH19LCJMaW5lV2VpZ2h0IjoxLjAsIkxpbmVUeXBlIjowLCJQYXJlbnRTdHlsZSI6bnVsbH0sIlZlcnRpY2FsQ29ubmVjdG9yU3R5bGUiOnsiJGlkIjoiMTQ5MiIsIkxpbmVDb2xvciI6eyIkaWQiOiIxNDkzIiwiJHR5cGUiOiJOTFJFLkNvbW1vbi5Eb20uU29saWRDb2xvckJydXNoLCBOTFJFLkNvbW1vbiIsIkNvbG9yIjp7IiRpZCI6IjE0OTQiLCJBIjoyNTUsIlIiOjIwNCwiRyI6MjA0LCJCIjoyMDR9fSwiTGluZVdlaWdodCI6MC4wLCJMaW5lVHlwZSI6MCwiUGFyZW50U3R5bGUiOm51bGx9LCJNYXJnaW4iOm51bGwsIlN0YXJ0RGF0ZVBvc2l0aW9uIjo0LCJFbmREYXRlUG9zaXRpb24iOjQsIkRhdGVJc1Zpc2libGUiOnRydWUsIlRpdGxlUG9zaXRpb24iOjUsIkR1cmF0aW9uUG9zaXRpb24iOjYsIlBlcmNlbnRhZ2VDb21wbGV0ZWRQb3NpdGlvbiI6MiwiU3BhY2luZyI6NSwiSXNCZWxvd1RpbWViYW5kIjp0cnVlLCJQZXJjZW50YWdlQ29tcGxldGVTaGFwZU9wYWNpdHkiOjM1LCJTaGFwZVN0eWxlIjp7IiRpZCI6IjE0OTUiLCJNYXJnaW4iOnsiJGlkIjoiMTQ5NiIsIlRvcCI6MC4wLCJMZWZ0Ijo0LjAsIlJpZ2h0Ijo0LjAsIkJvdHRvbSI6MC4wfSwiUGFkZGluZyI6eyIkaWQiOiIxNDk3IiwiVG9wIjowLjAsIkxlZnQiOjAuMCwiUmlnaHQiOjAuMCwiQm90dG9tIjowLjB9LCJCYWNrZ3JvdW5kIjp7IiRpZCI6IjE0OTgiLCJDb2xvciI6eyIkaWQiOiIxNDk5IiwiQSI6MTc4LCJSIjoyOCwiRyI6MTczLCJCIjoyMjh9fSwiSXNWaXNpYmxlIjp0cnVlLCJXaWR0aCI6MC4wLCJIZWlnaHQiOjE2LjAsIkJvcmRlclN0eWxlIjp7IiRpZCI6IjE1MDAiLCJMaW5lQ29sb3IiOnsiJGlkIjoiMTUwMSIsIiR0eXBlIjoiTkxSRS5Db21tb24uRG9tLlNvbGlkQ29sb3JCcnVzaCwgTkxSRS5Db21tb24iLCJDb2xvciI6eyIkaWQiOiIxNTAyIiwiQSI6MjU1LCJSIjoyMzQsIkciOjIyLCJCIjozMH19LCJMaW5lV2VpZ2h0IjowLjAsIkxpbmVUeXBlIjowLCJQYXJlbnRTdHlsZSI6bnVsbH0sIlBhcmVudFN0eWxlIjpudWxsfSwiVGl0bGVTdHlsZSI6eyIkaWQiOiIxNTAzIiwiRm9udFNldHRpbmdzIjp7IiRpZCI6IjE1MDQiLCJGb250U2l6ZSI6MTEsIkZvbnROYW1lIjoiQXJpYWwiLCJJc0JvbGQiOmZhbHNlLCJJc0l0YWxpYyI6ZmFsc2UsIklzVW5kZXJsaW5lZCI6ZmFsc2UsIlBhcmVudFN0eWxlIjpudWxsfSwiQXV0b1NpemUiOjAsIkZvcmVncm91bmQiOnsiJGlkIjoiMTUwNSIsIkNvbG9yIjp7IiRpZCI6IjE1MDYiLCJBIjoyNTUsIlIiOjI1NSwiRyI6MjU1LCJCIjoyNTV9fSwiTWF4V2lkdGgiOjIwMC4wLCJNYXhIZWlnaHQiOiJJbmZpbml0eSIsIlNtYXJ0Rm9yZWdyb3VuZElzQWN0aXZlIjpmYWxzZSwiSG9yaXpvbnRhbEFsaWdubWVudCI6MCwiVmVydGljYWxBbGlnbm1lbnQiOjAsIlNtYXJ0Rm9yZWdyb3VuZCI6bnVsbCwiQmFja2dyb3VuZEZpbGxUeXBlIjowLCJNYXJnaW4iOnsiJGlkIjoiMTUwNyIsIlRvcCI6MC4wLCJMZWZ0IjowLjAsIlJpZ2h0IjowLjAsIkJvdHRvbSI6MC4wfSwiUGFkZGluZyI6eyIkaWQiOiIxNTA4IiwiVG9wIjowLjAsIkxlZnQiOjAuMCwiUmlnaHQiOjAuMCwiQm90dG9tIjowLjB9LCJCYWNrZ3JvdW5kIjp7IiRpZCI6IjE1MDkiLCJDb2xvciI6eyIkcmVmIjoiMTM3MiJ9fSwiSXNWaXNpYmxlIjp0cnVlLCJXaWR0aCI6MC4wLCJIZWlnaHQiOjAuMCwiQm9yZGVyU3R5bGUiOm51bGwsIlBhcmVudFN0eWxlIjpudWxsfSwiRGF0ZVN0eWxlIjp7IiRpZCI6IjE1MTAiLCJGb250U2V0dGluZ3MiOnsiJGlkIjoiMTUxMSIsIkZvbnRTaXplIjo5LCJGb250TmFtZSI6IkFyaWFsIiwiSXNCb2xkIjpmYWxzZSwiSXNJdGFsaWMiOmZhbHNlLCJJc1VuZGVybGluZWQiOmZhbHNlLCJQYXJlbnRTdHlsZSI6bnVsbH0sIkF1dG9TaXplIjowLCJGb3JlZ3JvdW5kIjp7IiRpZCI6IjE1MTIiLCJDb2xvciI6eyIkaWQiOiIxNTEz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E1MTQiLCJUb3AiOjAuMCwiTGVmdCI6MC4wLCJSaWdodCI6MC4wLCJCb3R0b20iOjAuMH0sIlBhZGRpbmciOnsiJGlkIjoiMTUxNSIsIlRvcCI6MC4wLCJMZWZ0IjowLjAsIlJpZ2h0IjowLjAsIkJvdHRvbSI6MC4wfSwiQmFja2dyb3VuZCI6eyIkaWQiOiIxNTE2IiwiQ29sb3IiOnsiJHJlZiI6IjEzNzIifX0sIklzVmlzaWJsZSI6dHJ1ZSwiV2lkdGgiOjAuMCwiSGVpZ2h0IjowLjAsIkJvcmRlclN0eWxlIjpudWxsLCJQYXJlbnRTdHlsZSI6bnVsbH0sIkRhdGVGb3JtYXQiOnsiJGlkIjoiMTUxNyIsIkZvcm1hdFN0cmluZyI6Ik1NTSB5eX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TE4IiwiRm9ybWF0IjowLCJJc1Zpc2libGUiOmZhbHNlLCJMYXN0S25vd25WaXNpYmlsaXR5U3RhdGUiOmZhbHNlfSwiSXNWaXNpYmxlIjp0cnVlLCJQYXJlbnRTdHlsZSI6bnVsbCwiX2V4cGxpY2l0bHlTZXQiOnsiJGlkIjoiMTUxOS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EZWZhdWx0U3dpbWxhbmVNaWxlc3RvbmVTdHlsZSI6eyIkaWQiOiIxNTIwIiwiVGl0bGVQb3NpdGlvbiI6IlJpZ2h0IiwiRGF0ZVBvc2l0aW9uIjoiTGVmdCIsIlNoYXBlVHlwZSI6MCwiU2hhcGVTaXplIjoxLCJTcGFjaW5nIjo1LCJTaGFwZVN0eWxlIjp7IiRpZCI6IjE1MjEiLCJNYXJnaW4iOnsiJGlkIjoiMTUyMiIsIlRvcCI6MC4wLCJMZWZ0IjowLjAsIlJpZ2h0IjowLjAsIkJvdHRvbSI6MC4wfSwiUGFkZGluZyI6eyIkaWQiOiIxNTIzIiwiVG9wIjowLjAsIkxlZnQiOjAuMCwiUmlnaHQiOjAuMCwiQm90dG9tIjowLjB9LCJCYWNrZ3JvdW5kIjp7IiRpZCI6IjE1MjQiLCJDb2xvciI6eyIkaWQiOiIxNTI1IiwiQSI6MjU1LCJSIjowLCJHIjoxMTQsIkIiOjE4OH19LCJJc1Zpc2libGUiOnRydWUsIldpZHRoIjoxOC4wLCJIZWlnaHQiOjIwLjAsIkJvcmRlclN0eWxlIjp7IiRpZCI6IjE1MjYiLCJMaW5lQ29sb3IiOnsiJGlkIjoiMTUyNyIsIiR0eXBlIjoiTkxSRS5Db21tb24uRG9tLlNvbGlkQ29sb3JCcnVzaCwgTkxSRS5Db21tb24iLCJDb2xvciI6eyIkaWQiOiIxNTI4IiwiQSI6MjU1LCJSIjoyNTUsIkciOjAsIkIiOjB9fSwiTGluZVdlaWdodCI6MC4wLCJMaW5lVHlwZSI6MCwiUGFyZW50U3R5bGUiOm51bGx9LCJQYXJlbnRTdHlsZSI6bnVsbH0sIlRpdGxlU3R5bGUiOnsiJGlkIjoiMTUyOSIsIkZvbnRTZXR0aW5ncyI6eyIkaWQiOiIxNTMwIiwiRm9udFNpemUiOjExLCJGb250TmFtZSI6IkNvcmJlbCIsIklzQm9sZCI6dHJ1ZSwiSXNJdGFsaWMiOmZhbHNlLCJJc1VuZGVybGluZWQiOmZhbHNlLCJQYXJlbnRTdHlsZSI6bnVsbH0sIkF1dG9TaXplIjowLCJGb3JlZ3JvdW5kIjp7IiRpZCI6IjE1MzEiLCJDb2xvciI6eyIkaWQiOiIxNTMyIiwiQSI6MjU1LCJSIjoyNDIsIkciOjI0MiwiQiI6MjQyfX0sIk1heFdpZHRoIjoyMDAuMCwiTWF4SGVpZ2h0IjoiSW5maW5pdHkiLCJTbWFydEZvcmVncm91bmRJc0FjdGl2ZSI6ZmFsc2UsIkhvcml6b250YWxBbGlnbm1lbnQiOjEsIlZlcnRpY2FsQWxpZ25tZW50IjowLCJTbWFydEZvcmVncm91bmQiOm51bGwsIkJhY2tncm91bmRGaWxsVHlwZSI6MCwiTWFyZ2luIjp7IiRpZCI6IjE1MzMiLCJUb3AiOjAuMCwiTGVmdCI6MC4wLCJSaWdodCI6MC4wLCJCb3R0b20iOjAuMH0sIlBhZGRpbmciOnsiJGlkIjoiMTUzNCIsIlRvcCI6MC4wLCJMZWZ0IjowLjAsIlJpZ2h0IjowLjAsIkJvdHRvbSI6MC4wfSwiQmFja2dyb3VuZCI6eyIkaWQiOiIxNTM1IiwiQ29sb3IiOnsiJGlkIjoiMTUzNiIsIkEiOjg5LCJSIjowLCJHIjowLCJCIjowfX0sIklzVmlzaWJsZSI6dHJ1ZSwiV2lkdGgiOjAuMCwiSGVpZ2h0IjowLjAsIkJvcmRlclN0eWxlIjpudWxsLCJQYXJlbnRTdHlsZSI6bnVsbH0sIkRhdGVTdHlsZSI6eyIkaWQiOiIxNTM3IiwiRm9udFNldHRpbmdzIjp7IiRpZCI6IjE1MzgiLCJGb250U2l6ZSI6OSwiRm9udE5hbWUiOiJDb3JiZWwiLCJJc0JvbGQiOmZhbHNlLCJJc0l0YWxpYyI6ZmFsc2UsIklzVW5kZXJsaW5lZCI6ZmFsc2UsIlBhcmVudFN0eWxlIjpudWxsfSwiQXV0b1NpemUiOjAsIkZvcmVncm91bmQiOnsiJGlkIjoiMTUzOSIsIkNvbG9yIjp7IiRpZCI6IjE1NDAiLCJBIjoyNTUsIlIiOjIzMywiRyI6MjMzLCJCIjoyMzN9fSwiTWF4V2lkdGgiOjIwMC4wLCJNYXhIZWlnaHQiOiJJbmZpbml0eSIsIlNtYXJ0Rm9yZWdyb3VuZElzQWN0aXZlIjpmYWxzZSwiSG9yaXpvbnRhbEFsaWdubWVudCI6MCwiVmVydGljYWxBbGlnbm1lbnQiOjAsIlNtYXJ0Rm9yZWdyb3VuZCI6bnVsbCwiQmFja2dyb3VuZEZpbGxUeXBlIjowLCJNYXJnaW4iOnsiJGlkIjoiMTU0MSIsIlRvcCI6MC4wLCJMZWZ0IjowLjAsIlJpZ2h0IjowLjAsIkJvdHRvbSI6MC4wfSwiUGFkZGluZyI6eyIkaWQiOiIxNTQyIiwiVG9wIjowLjAsIkxlZnQiOjAuMCwiUmlnaHQiOjAuMCwiQm90dG9tIjowLjB9LCJCYWNrZ3JvdW5kIjp7IiRpZCI6IjE1NDMiLCJDb2xvciI6eyIkaWQiOiIxNTQ0IiwiQSI6ODksIlIiOjAsIkciOjAsIkIiOjB9fSwiSXNWaXNpYmxlIjp0cnVlLCJXaWR0aCI6MC4wLCJIZWlnaHQiOjAuMCwiQm9yZGVyU3R5bGUiOm51bGwsIlBhcmVudFN0eWxlIjpudWxsfSwiRGF0ZUZvcm1hdCI6eyIkaWQiOiIxNTQ1IiwiRm9ybWF0U3RyaW5nIjoiTU1NIHl5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1NDYiLCJGb3JtYXQiOjAsIklzVmlzaWJsZSI6ZmFsc2UsIkxhc3RLbm93blZpc2liaWxpdHlTdGF0ZSI6ZmFsc2V9LCJJc1Zpc2libGUiOnRydWUsIlBhcmVudFN0eWxlIjpudWxsfSwiR3JpZGxpbmVQYW5lbFN0eWxlIjp7IiRpZCI6IjE1NDciLCJHcmlkbGluZVN0eWxlIjp7IiRpZCI6IjE1NDgiLCJMaW5lQ29sb3IiOnsiJGlkIjoiMTU0OSIsIiR0eXBlIjoiTkxSRS5Db21tb24uRG9tLlNvbGlkQ29sb3JCcnVzaCwgTkxSRS5Db21tb24iLCJDb2xvciI6eyIkaWQiOiIxNTUwIiwiQSI6MzgsIlIiOjkxLCJHIjoxNTUsIkIiOjIxM319LCJMaW5lV2VpZ2h0IjoxLjAsIkxpbmVUeXBlIjowLCJQYXJlbnRTdHlsZSI6bnVsbH0sIk1hcmdpbiI6eyIkaWQiOiIxNTUxIiwiVG9wIjowLjAsIkxlZnQiOjAuMCwiUmlnaHQiOjAuMCwiQm90dG9tIjowLjB9LCJQYWRkaW5nIjp7IiRpZCI6IjE1NTIiLCJUb3AiOjAuMCwiTGVmdCI6MC4wLCJSaWdodCI6MC4wLCJCb3R0b20iOjAuMH0sIkJhY2tncm91bmQiOm51bGwsIklzVmlzaWJsZSI6dHJ1ZSwiV2lkdGgiOjAuMCwiSGVpZ2h0IjowLjAsIkJvcmRlclN0eWxlIjp7IiRpZCI6IjE1NTMiLCJMaW5lQ29sb3IiOm51bGwsIkxpbmVXZWlnaHQiOjAuMCwiTGluZVR5cGUiOjAsIlBhcmVudFN0eWxlIjpudWxsfSwiUGFyZW50U3R5bGUiOm51bGx9LCJBY3Rpdml0eUxpbmVQYW5lbFN0eWxlIjp7IiRpZCI6IjE1NTQiLCJBY3Rpdml0eUxpbmVTdHlsZSI6eyIkaWQiOiIxNTU1IiwiTGluZUNvbG9yIjp7IiRpZCI6IjE1NTYiLCIkdHlwZSI6Ik5MUkUuQ29tbW9uLkRvbS5Tb2xpZENvbG9yQnJ1c2gsIE5MUkUuQ29tbW9uIiwiQ29sb3IiOnsiJGlkIjoiMTU1NyIsIkEiOjM4LCJSIjoyNDAsIkciOjEyNywiQiI6OX19LCJMaW5lV2VpZ2h0IjoxLjAsIkxpbmVUeXBlIjowLCJQYXJlbnRTdHlsZSI6bnVsbH0sIk1hcmdpbiI6eyIkaWQiOiIxNTU4IiwiVG9wIjowLjAsIkxlZnQiOjAuMCwiUmlnaHQiOjAuMCwiQm90dG9tIjowLjB9LCJQYWRkaW5nIjp7IiRpZCI6IjE1NTkiLCJUb3AiOjAuMCwiTGVmdCI6MC4wLCJSaWdodCI6MC4wLCJCb3R0b20iOjAuMH0sIkJhY2tncm91bmQiOm51bGwsIklzVmlzaWJsZSI6dHJ1ZSwiV2lkdGgiOjAuMCwiSGVpZ2h0IjowLjAsIkJvcmRlclN0eWxlIjpudWxsLCJQYXJlbnRTdHlsZSI6bnVsbH0sIl9zZWxlY3RlZFRoZW1lUHJlc2V0Q29sb3JzIjp7IiRpZCI6IjE1NjAiLCJUZXh0TGlnaHQiOnsiJGlkIjoiMTU2MSIsIkEiOjI1NSwiUiI6MjU1LCJHIjoyNTUsIkIiOjI1NX0sIlRleHREYXJrIjp7IiRpZCI6IjE1NjIiLCJBIjoyNTUsIlIiOjAsIkciOjAsIkIiOjB9LCJBY2NlbnQxIjp7IiRyZWYiOiIxMzk1In0sIkFjY2VudDIiOnsiJHJlZiI6IjEzNjEifSwiQWNjZW50MyI6eyIkaWQiOiIxNTYzIiwiQSI6MTc4LCJSIjoyOCwiRyI6MTczLCJCIjoyMjh9LCJBY2NlbnQ0Ijp7IiRpZCI6IjE1NjQiLCJBIjoxNzgsIlIiOjY2LCJHIjoxODYsIkIiOjE1MX0sIkFjY2VudDUiOnsiJGlkIjoiMTU2NSIsIkEiOjE1MywiUiI6NTEsIkciOjkxLCJCIjoxMTZ9LCJBY2NlbnQ2Ijp7IiRpZCI6IjE1NjYiLCJBIjoyNTUsIlIiOjE1LCJHIjoxNTgsIkIiOjIxM30sIkFjY2VudDciOnsiJGlkIjoiMTU2NyIsIkEiOjI1NSwiUiI6MTYwLCJHIjo0MywiQiI6MTQ3fSwiQWNjZW50OCI6eyIkaWQiOiIxNTY4IiwiQSI6MjU1LCJSIjo3OCwiRyI6MTY3LCJCIjo0Nn19LCJTaG93RWxhcHNlZFRpbWVHcmFkaWVudFN0eWxlIjpmYWxzZSwiVGltZWJhbmRSZXNlcnZlZExlZnRBcmVhU3R5bGUiOnsiJGlkIjoiMTU2OSIsIkFjdGl2aXR5SGVhZGVyV2lkdGgiOjAuMCwiSXNTZXQiOmZhbHNlfSwiRGVmYXVsdFN3aW1sYW5lU3R5bGUiOnsiJGlkIjoiMTU3MCIsIkhlYWRlclN0eWxlIjp7IiRpZCI6IjE1NzEiLCJUZXh0U3R5bGUiOnsiJGlkIjoiMTU3MiIsIkZvbnRTZXR0aW5ncyI6eyIkaWQiOiIxNTczIiwiRm9udFNpemUiOjEyLCJGb250TmFtZSI6IkNhbGlicmkiLCJJc0JvbGQiOmZhbHNlLCJJc0l0YWxpYyI6ZmFsc2UsIklzVW5kZXJsaW5lZCI6ZmFsc2UsIlBhcmVudFN0eWxlIjpudWxsfSwiQXV0b1NpemUiOjAsIkZvcmVncm91bmQiOnsiJGlkIjoiMTU3NCIsIkNvbG9yIjp7IiRpZCI6IjE1NzUiLCJBIjoyNTUsIlIiOjMyLCJHIjo1NiwiQiI6MTAwfX0sIk1heFdpZHRoIjoiSW5maW5pdHkiLCJNYXhIZWlnaHQiOjAuMCwiU21hcnRGb3JlZ3JvdW5kSXNBY3RpdmUiOmZhbHNlLCJIb3Jpem9udGFsQWxpZ25tZW50IjowLCJWZXJ0aWNhbEFsaWdubWVudCI6MCwiU21hcnRGb3JlZ3JvdW5kIjpudWxsLCJCYWNrZ3JvdW5kRmlsbFR5cGUiOjAsIk1hcmdpbiI6eyIkaWQiOiIxNTc2IiwiVG9wIjowLjAsIkxlZnQiOjAuMCwiUmlnaHQiOjAuMCwiQm90dG9tIjowLjB9LCJQYWRkaW5nIjp7IiRpZCI6IjE1NzciLCJUb3AiOjAuMCwiTGVmdCI6MC4wLCJSaWdodCI6MC4wLCJCb3R0b20iOjAuMH0sIkJhY2tncm91bmQiOm51bGwsIklzVmlzaWJsZSI6ZmFsc2UsIldpZHRoIjowLjAsIkhlaWdodCI6MC4wLCJCb3JkZXJTdHlsZSI6bnVsbCwiUGFyZW50U3R5bGUiOm51bGx9LCJSZWN0YW5nbGVTdHlsZSI6eyIkaWQiOiIxNTc4IiwiTWFyZ2luIjp7IiRpZCI6IjE1NzkiLCJUb3AiOjAuMCwiTGVmdCI6MC4wLCJSaWdodCI6MC4wLCJCb3R0b20iOjAuMH0sIlBhZGRpbmciOnsiJGlkIjoiMTU4MCIsIlRvcCI6MC4wLCJMZWZ0IjowLjAsIlJpZ2h0IjowLjAsIkJvdHRvbSI6MC4wfSwiQmFja2dyb3VuZCI6eyIkaWQiOiIxNTgxIiwiQ29sb3IiOnsiJGlkIjoiMTU4MiIsIkEiOjEyNywiUiI6OTEsIkciOjE1NSwiQiI6MjEzfX0sIklzVmlzaWJsZSI6ZmFsc2UsIldpZHRoIjowLjAsIkhlaWdodCI6MC4wLCJCb3JkZXJTdHlsZSI6eyIkaWQiOiIxNTgzIiwiTGluZUNvbG9yIjp7IiRpZCI6IjE1ODQiLCIkdHlwZSI6Ik5MUkUuQ29tbW9uLkRvbS5Tb2xpZENvbG9yQnJ1c2gsIE5MUkUuQ29tbW9uIiwiQ29sb3IiOnsiJGlkIjoiMTU4NSIsIkEiOjI1NSwiUiI6MjU1LCJHIjowLCJCIjowfX0sIkxpbmVXZWlnaHQiOjAuMCwiTGluZVR5cGUiOjAsIlBhcmVudFN0eWxlIjpudWxsfSwiUGFyZW50U3R5bGUiOm51bGx9LCJNYXJnaW4iOnsiJGlkIjoiMTU4NiIsIlRvcCI6MC4wLCJMZWZ0IjowLjAsIlJpZ2h0IjowLjAsIkJvdHRvbSI6MC4wfSwiUGFkZGluZyI6eyIkaWQiOiIxNTg3IiwiVG9wIjowLjAsIkxlZnQiOjAuMCwiUmlnaHQiOjAuMCwiQm90dG9tIjowLjB9LCJCYWNrZ3JvdW5kIjpudWxsLCJJc1Zpc2libGUiOnRydWUsIldpZHRoIjowLjAsIkhlaWdodCI6MC4wLCJCb3JkZXJTdHlsZSI6bnVsbCwiUGFyZW50U3R5bGUiOm51bGx9LCJCYWNrZ3JvdW5kU3R5bGUiOnsiJGlkIjoiMTU4OCIsIk1hcmdpbiI6eyIkaWQiOiIxNTg5IiwiVG9wIjowLjAsIkxlZnQiOjAuMCwiUmlnaHQiOjAuMCwiQm90dG9tIjowLjB9LCJQYWRkaW5nIjp7IiRpZCI6IjE1OTAiLCJUb3AiOjAuMCwiTGVmdCI6MC4wLCJSaWdodCI6MC4wLCJCb3R0b20iOjAuMH0sIkJhY2tncm91bmQiOnsiJGlkIjoiMTU5MSIsIkNvbG9yIjp7IiRpZCI6IjE1OTIiLCJBIjozOCwiUiI6OTEsIkciOjE1NSwiQiI6MjEzfX0sIklzVmlzaWJsZSI6dHJ1ZSwiV2lkdGgiOjAuMCwiSGVpZ2h0IjowLjAsIkJvcmRlclN0eWxlIjp7IiRpZCI6IjE1OTMiLCJMaW5lQ29sb3IiOnsiJGlkIjoiMTU5NCIsIiR0eXBlIjoiTkxSRS5Db21tb24uRG9tLlNvbGlkQ29sb3JCcnVzaCwgTkxSRS5Db21tb24iLCJDb2xvciI6eyIkaWQiOiIxNTk1IiwiQSI6MjU1LCJSIjoyNTUsIkciOjAsIkIiOjB9fSwiTGluZVdlaWdodCI6MC4wLCJMaW5lVHlwZSI6MCwiUGFyZW50U3R5bGUiOm51bGx9LCJQYXJlbnRTdHlsZSI6bnVsbH0sIklzQWJvdmVUaW1lYmFuZCI6ZmFsc2UsIk1hcmdpbiI6eyIkaWQiOiIxNTk2IiwiVG9wIjowLjAsIkxlZnQiOjAuMCwiUmlnaHQiOjAuMCwiQm90dG9tIjowLjB9LCJQYWRkaW5nIjp7IiRpZCI6IjE1OTciLCJUb3AiOjAuMCwiTGVmdCI6MC4wLCJSaWdodCI6MC4wLCJCb3R0b20iOjAuMH0sIklzVmlzaWJsZSI6dHJ1ZSwiV2lkdGgiOjAuMCwiSGVpZ2h0IjowLjAsIkJvcmRlclN0eWxlIjpudWxsLCJQYXJlbnRTdHlsZSI6bnVsbH0sIkRlZmF1bHRTd2ltbGFuZVYyU3R5bGUiOnsiJGlkIjoiMTU5OCIsIlN0eWxlSWQiOiIwMDAwMDAwMC0wMDAwLTAwMDAtMDAwMC0wMDAwMDAwMDAwMDAiLCJIZWFkZXJTdHlsZSI6eyIkaWQiOiIxNTk5IiwiVGV4dElzVmVydGljYWwiOmZhbHNlLCJUZXh0U3R5bGUiOnsiJGlkIjoiMTYwMCIsIkZvbnRTZXR0aW5ncyI6eyIkaWQiOiIxNjAxIiwiRm9udFNpemUiOjExLCJGb250TmFtZSI6IkNhbGlicmkiLCJJc0JvbGQiOnRydWUsIklzSXRhbGljIjpmYWxzZSwiSXNVbmRlcmxpbmVkIjpmYWxzZSwiUGFyZW50U3R5bGUiOm51bGx9LCJBdXRvU2l6ZSI6MiwiRm9yZWdyb3VuZCI6eyIkaWQiOiIxNjAyIiwiQ29sb3IiOnsiJGlkIjoiMTYwMyIsIkEiOjI1NSwiUiI6MjU1LCJHIjoyNTUsIkIiOjI1NX19LCJNYXhXaWR0aCI6IkluZmluaXR5IiwiTWF4SGVpZ2h0IjoiSW5maW5pdHkiLCJTbWFydEZvcmVncm91bmRJc0FjdGl2ZSI6ZmFsc2UsIkhvcml6b250YWxBbGlnbm1lbnQiOjAsIlZlcnRpY2FsQWxpZ25tZW50IjowLCJTbWFydEZvcmVncm91bmQiOm51bGwsIkJhY2tncm91bmRGaWxsVHlwZSI6MCwiTWFyZ2luIjp7IiRpZCI6IjE2MDQiLCJUb3AiOjAuMCwiTGVmdCI6MC4wLCJSaWdodCI6MC4wLCJCb3R0b20iOjAuMH0sIlBhZGRpbmciOnsiJGlkIjoiMTYwNSIsIlRvcCI6MC4wLCJMZWZ0IjowLjAsIlJpZ2h0IjowLjAsIkJvdHRvbSI6MC4wfSwiQmFja2dyb3VuZCI6bnVsbCwiSXNWaXNpYmxlIjp0cnVlLCJXaWR0aCI6MC4wLCJIZWlnaHQiOjAuMCwiQm9yZGVyU3R5bGUiOm51bGwsIlBhcmVudFN0eWxlIjpudWxsfSwiUmVjdGFuZ2xlU3R5bGUiOnsiJGlkIjoiMTYwNiIsIk1hcmdpbiI6eyIkaWQiOiIxNjA3IiwiVG9wIjowLjAsIkxlZnQiOjAuMCwiUmlnaHQiOjAuMCwiQm90dG9tIjowLjB9LCJQYWRkaW5nIjp7IiRpZCI6IjE2MDgiLCJUb3AiOjAuMCwiTGVmdCI6MC4wLCJSaWdodCI6MC4wLCJCb3R0b20iOjAuMH0sIkJhY2tncm91bmQiOnsiJGlkIjoiMTYwOSIsIkNvbG9yIjp7IiRpZCI6IjE2MTAiLCJBIjoxNzgsIlIiOjI4LCJHIjoxNzMsIkIiOjIyOH19LCJJc1Zpc2libGUiOnRydWUsIldpZHRoIjowLjAsIkhlaWdodCI6MC4wLCJCb3JkZXJTdHlsZSI6eyIkaWQiOiIxNjExIiwiTGluZUNvbG9yIjp7IiRpZCI6IjE2MTIiLCIkdHlwZSI6Ik5MUkUuQ29tbW9uLkRvbS5Tb2xpZENvbG9yQnJ1c2gsIE5MUkUuQ29tbW9uIiwiQ29sb3IiOnsiJGlkIjoiMTYxMyIsIkEiOjI1NSwiUiI6MjIsIkciOjI4LCJCIjozNX19LCJMaW5lV2VpZ2h0IjowLjAsIkxpbmVUeXBlIjowLCJQYXJlbnRTdHlsZSI6bnVsbH0sIlBhcmVudFN0eWxlIjpudWxsfSwiTWFyZ2luIjp7IiRpZCI6IjE2MTQiLCJUb3AiOjAuMCwiTGVmdCI6MC4wLCJSaWdodCI6MC4wLCJCb3R0b20iOjAuMH0sIlBhZGRpbmciOnsiJGlkIjoiMTYxNSIsIlRvcCI6MC4wLCJMZWZ0IjowLjAsIlJpZ2h0IjowLjAsIkJvdHRvbSI6MC4wfSwiQmFja2dyb3VuZCI6bnVsbCwiSXNWaXNpYmxlIjp0cnVlLCJXaWR0aCI6MC4wLCJIZWlnaHQiOjAuMCwiQm9yZGVyU3R5bGUiOm51bGwsIlBhcmVudFN0eWxlIjpudWxsfSwiQmFja2dyb3VuZFN0eWxlIjp7IiRpZCI6IjE2MTYiLCJNYXJnaW4iOnsiJGlkIjoiMTYxNyIsIlRvcCI6MC4wLCJMZWZ0IjowLjAsIlJpZ2h0IjowLjAsIkJvdHRvbSI6MC4wfSwiUGFkZGluZyI6eyIkaWQiOiIxNjE4IiwiVG9wIjowLjAsIkxlZnQiOjAuMCwiUmlnaHQiOjAuMCwiQm90dG9tIjowLjB9LCJCYWNrZ3JvdW5kIjp7IiRpZCI6IjE2MTkiLCJDb2xvciI6eyIkaWQiOiIxNjIwIiwiQSI6MjU1LCJSIjoyNDMsIkciOjI0MywiQiI6MjQzfX0sIklzVmlzaWJsZSI6dHJ1ZSwiV2lkdGgiOjAuMCwiSGVpZ2h0IjowLjAsIkJvcmRlclN0eWxlIjp7IiRpZCI6IjE2MjEiLCJMaW5lQ29sb3IiOnsiJGlkIjoiMTYyMiIsIiR0eXBlIjoiTkxSRS5Db21tb24uRG9tLlNvbGlkQ29sb3JCcnVzaCwgTkxSRS5Db21tb24iLCJDb2xvciI6eyIkaWQiOiIxNjIzIiwiQSI6MjU1LCJSIjoyMzQsIkciOjIyLCJCIjozMH19LCJMaW5lV2VpZ2h0IjowLjAsIkxpbmVUeXBlIjowLCJQYXJlbnRTdHlsZSI6bnVsbH0sIlBhcmVudFN0eWxlIjpudWxsfSwiSXNBYm92ZVRpbWViYW5kIjpmYWxzZSwiU3BhY2luZyI6NSwiRGVmYXVsdFN3aW1sYW5lVGFza1N0eWxlIjp7IiRpZCI6IjE2MjQiLCIkdHlwZSI6Ik5MUkUuQ29tbW9uLkRvbS5TdHlsZXMuRXhwbGljaXRTZXRhYmxlVGFza1N0eWxlLCBOTFJFLkNvbW1vbiIsIlNoYXBlIjozLCJTaGFwZVRoaWNrbmVzcyI6MSwiRHVyYXRpb25Gb3JtYXQiOjQsIkluY2x1ZGVOb25Xb3JraW5nRGF5c0luRHVyYXRpb24iOmZhbHNlLCJQZXJjZW50YWdlQ29tcGxldGVTdHlsZSI6eyIkaWQiOiIxNjI1IiwiRm9udFNldHRpbmdzIjp7IiRpZCI6IjE2MjYiLCJGb250U2l6ZSI6OSwiRm9udE5hbWUiOiJBcmlhbCIsIklzQm9sZCI6ZmFsc2UsIklzSXRhbGljIjpmYWxzZSwiSXNVbmRlcmxpbmVkIjpmYWxzZSwiUGFyZW50U3R5bGUiOm51bGx9LCJBdXRvU2l6ZSI6MCwiRm9yZWdyb3VuZCI6eyIkaWQiOiIxNjI3IiwiQ29sb3IiOnsiJGlkIjoiMTYyOCIsIkEiOjI1NSwiUiI6MTkxLCJHIjoxOTEsIkIiOjE5MX19LCJNYXhXaWR0aCI6MjAwLjAsIk1heEhlaWdodCI6IkluZmluaXR5IiwiU21hcnRGb3JlZ3JvdW5kSXNBY3RpdmUiOmZhbHNlLCJIb3Jpem9udGFsQWxpZ25tZW50IjowLCJWZXJ0aWNhbEFsaWdubWVudCI6MCwiU21hcnRGb3JlZ3JvdW5kIjpudWxsLCJCYWNrZ3JvdW5kRmlsbFR5cGUiOjAsIk1hcmdpbiI6eyIkaWQiOiIxNjI5IiwiVG9wIjowLjAsIkxlZnQiOjAuMCwiUmlnaHQiOjAuMCwiQm90dG9tIjowLjB9LCJQYWRkaW5nIjp7IiRpZCI6IjE2MzAiLCJUb3AiOjAuMCwiTGVmdCI6MC4wLCJSaWdodCI6MC4wLCJCb3R0b20iOjAuMH0sIkJhY2tncm91bmQiOnsiJGlkIjoiMTYzMSIsIkNvbG9yIjp7IiRpZCI6IjE2MzIiLCJBIjo4OSwiUiI6MCwiRyI6MCwiQiI6MH19LCJJc1Zpc2libGUiOnRydWUsIldpZHRoIjowLjAsIkhlaWdodCI6MC4wLCJCb3JkZXJTdHlsZSI6bnVsbCwiUGFyZW50U3R5bGUiOm51bGx9LCJEdXJhdGlvblN0eWxlIjp7IiRpZCI6IjE2MzMiLCJGb250U2V0dGluZ3MiOnsiJGlkIjoiMTYzNCIsIkZvbnRTaXplIjo5LCJGb250TmFtZSI6IkNvcmJlbCIsIklzQm9sZCI6dHJ1ZSwiSXNJdGFsaWMiOmZhbHNlLCJJc1VuZGVybGluZWQiOmZhbHNlLCJQYXJlbnRTdHlsZSI6bnVsbH0sIkF1dG9TaXplIjowLCJGb3JlZ3JvdW5kIjp7IiRpZCI6IjE2MzUiLCJDb2xvciI6eyIkaWQiOiIxNjM2IiwiQSI6MjU1LCJSIjo1MSwiRyI6OTEsIkIiOjExNn19LCJNYXhXaWR0aCI6MjAwLjAsIk1heEhlaWdodCI6IkluZmluaXR5IiwiU21hcnRGb3JlZ3JvdW5kSXNBY3RpdmUiOmZhbHNlLCJIb3Jpem9udGFsQWxpZ25tZW50IjowLCJWZXJ0aWNhbEFsaWdubWVudCI6MCwiU21hcnRGb3JlZ3JvdW5kIjpudWxsLCJCYWNrZ3JvdW5kRmlsbFR5cGUiOjAsIk1hcmdpbiI6eyIkaWQiOiIxNjM3IiwiVG9wIjowLjAsIkxlZnQiOjAuMCwiUmlnaHQiOjAuMCwiQm90dG9tIjowLjB9LCJQYWRkaW5nIjp7IiRpZCI6IjE2MzgiLCJUb3AiOjAuMCwiTGVmdCI6MC4wLCJSaWdodCI6MC4wLCJCb3R0b20iOjAuMH0sIkJhY2tncm91bmQiOnsiJGlkIjoiMTYzOSIsIkNvbG9yIjp7IiRpZCI6IjE2NDAiLCJBIjowLCJSIjoyNTUsIkciOjI1NSwiQiI6MjU1fX0sIklzVmlzaWJsZSI6ZmFsc2UsIldpZHRoIjowLjAsIkhlaWdodCI6MC4wLCJCb3JkZXJTdHlsZSI6bnVsbCwiUGFyZW50U3R5bGUiOm51bGx9LCJIb3Jpem9udGFsQ29ubmVjdG9yU3R5bGUiOnsiJGlkIjoiMTY0MSIsIkxpbmVDb2xvciI6eyIkaWQiOiIxNjQyIiwiJHR5cGUiOiJOTFJFLkNvbW1vbi5Eb20uU29saWRDb2xvckJydXNoLCBOTFJFLkNvbW1vbiIsIkNvbG9yIjp7IiRpZCI6IjE2NDMiLCJBIjoyNTUsIlIiOjIwNCwiRyI6MjA0LCJCIjoyMDR9fSwiTGluZVdlaWdodCI6MS4wLCJMaW5lVHlwZSI6MCwiUGFyZW50U3R5bGUiOm51bGx9LCJWZXJ0aWNhbENvbm5lY3RvclN0eWxlIjp7IiRpZCI6IjE2NDQiLCJMaW5lQ29sb3IiOnsiJGlkIjoiMTY0NSIsIiR0eXBlIjoiTkxSRS5Db21tb24uRG9tLlNvbGlkQ29sb3JCcnVzaCwgTkxSRS5Db21tb24iLCJDb2xvciI6eyIkaWQiOiIxNjQ2IiwiQSI6MjU1LCJSIjoyMDQsIkciOjIwNCwiQiI6MjA0fX0sIkxpbmVXZWlnaHQiOjEuMCwiTGluZVR5cGUiOjAsIlBhcmVudFN0eWxlIjpudWxsfSwiTWFyZ2luIjpudWxsLCJTdGFydERhdGVQb3NpdGlvbiI6NiwiRW5kRGF0ZVBvc2l0aW9uIjo2LCJEYXRlSXNWaXNpYmxlIjpmYWxzZSwiVGl0bGVQb3NpdGlvbiI6MiwiRHVyYXRpb25Qb3NpdGlvbiI6MSwiUGVyY2VudGFnZUNvbXBsZXRlZFBvc2l0aW9uIjo2LCJTcGFjaW5nIjo1LCJJc0JlbG93VGltZWJhbmQiOnRydWUsIlBlcmNlbnRhZ2VDb21wbGV0ZVNoYXBlT3BhY2l0eSI6MzUsIlNoYXBlU3R5bGUiOnsiJGlkIjoiMTY0NyIsIk1hcmdpbiI6eyIkaWQiOiIxNjQ4IiwiVG9wIjowLjAsIkxlZnQiOjQuMCwiUmlnaHQiOjQuMCwiQm90dG9tIjowLjB9LCJQYWRkaW5nIjp7IiRpZCI6IjE2NDkiLCJUb3AiOjAuMCwiTGVmdCI6MC4wLCJSaWdodCI6MC4wLCJCb3R0b20iOjAuMH0sIkJhY2tncm91bmQiOnsiJGlkIjoiMTY1MCIsIkNvbG9yIjp7IiRpZCI6IjE2NTEiLCJBIjoyNTUsIlIiOjI4LCJHIjoxNzMsIkIiOjIyOH19LCJJc1Zpc2libGUiOnRydWUsIldpZHRoIjowLjAsIkhlaWdodCI6MTYuMCwiQm9yZGVyU3R5bGUiOnsiJGlkIjoiMTY1MiIsIkxpbmVDb2xvciI6eyIkaWQiOiIxNjUzIiwiJHR5cGUiOiJOTFJFLkNvbW1vbi5Eb20uU29saWRDb2xvckJydXNoLCBOTFJFLkNvbW1vbiIsIkNvbG9yIjp7IiRpZCI6IjE2NTQiLCJBIjoyNTUsIlIiOjIzNCwiRyI6MjIsIkIiOjMwfX0sIkxpbmVXZWlnaHQiOjAuMCwiTGluZVR5cGUiOjAsIlBhcmVudFN0eWxlIjpudWxsfSwiUGFyZW50U3R5bGUiOm51bGx9LCJUaXRsZVN0eWxlIjp7IiRpZCI6IjE2NTUiLCJGb250U2V0dGluZ3MiOnsiJGlkIjoiMTY1NiIsIkZvbnRTaXplIjoxMCwiRm9udE5hbWUiOiJDYWxpYnJpIiwiSXNCb2xkIjpmYWxzZSwiSXNJdGFsaWMiOmZhbHNlLCJJc1VuZGVybGluZWQiOmZhbHNlLCJQYXJlbnRTdHlsZSI6bnVsbH0sIkF1dG9TaXplIjowLCJGb3JlZ3JvdW5kIjp7IiRpZCI6IjE2NTciLCJDb2xvciI6eyIkaWQiOiIxNjU4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E2NTkiLCJUb3AiOjAuMCwiTGVmdCI6MC4wLCJSaWdodCI6MC4wLCJCb3R0b20iOjAuMH0sIlBhZGRpbmciOnsiJGlkIjoiMTY2MCIsIlRvcCI6MC4wLCJMZWZ0IjowLjAsIlJpZ2h0IjowLjAsIkJvdHRvbSI6MC4wfSwiQmFja2dyb3VuZCI6eyIkaWQiOiIxNjYxIiwiQ29sb3IiOnsiJGlkIjoiMTY2MiIsIkEiOjAsIlIiOjI1NSwiRyI6MjU1LCJCIjoyNTV9fSwiSXNWaXNpYmxlIjp0cnVlLCJXaWR0aCI6MC4wLCJIZWlnaHQiOjAuMCwiQm9yZGVyU3R5bGUiOm51bGwsIlBhcmVudFN0eWxlIjpudWxsfSwiRGF0ZVN0eWxlIjp7IiRpZCI6IjE2NjMiLCJGb250U2V0dGluZ3MiOnsiJGlkIjoiMTY2NCIsIkZvbnRTaXplIjo5LCJGb250TmFtZSI6IkFyaWFsIiwiSXNCb2xkIjpmYWxzZSwiSXNJdGFsaWMiOmZhbHNlLCJJc1VuZGVybGluZWQiOmZhbHNlLCJQYXJlbnRTdHlsZSI6bnVsbH0sIkF1dG9TaXplIjowLCJGb3JlZ3JvdW5kIjp7IiRpZCI6IjE2NjUiLCJDb2xvciI6eyIkaWQiOiIxNjY2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E2NjciLCJUb3AiOjAuMCwiTGVmdCI6MC4wLCJSaWdodCI6MC4wLCJCb3R0b20iOjAuMH0sIlBhZGRpbmciOnsiJGlkIjoiMTY2OCIsIlRvcCI6MC4wLCJMZWZ0IjowLjAsIlJpZ2h0IjowLjAsIkJvdHRvbSI6MC4wfSwiQmFja2dyb3VuZCI6eyIkaWQiOiIxNjY5IiwiQ29sb3IiOnsiJHJlZiI6IjE2MzIifX0sIklzVmlzaWJsZSI6ZmFsc2UsIldpZHRoIjowLjAsIkhlaWdodCI6MC4wLCJCb3JkZXJTdHlsZSI6bnVsbCwiUGFyZW50U3R5bGUiOm51bGx9LCJEYXRlRm9ybWF0Ijp7IiRpZCI6IjE2NzAiLCJGb3JtYXRTdHJpbmciOiJ5eX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jcxIiwiRm9ybWF0IjowLCJJc1Zpc2libGUiOmZhbHNlLCJMYXN0S25vd25WaXNpYmlsaXR5U3RhdGUiOmZhbHNlfSwiSXNWaXNpYmxlIjp0cnVlLCJQYXJlbnRTdHlsZSI6bnVsbCwiX2V4cGxpY2l0bHlTZXQiOnsiJGlkIjoiMTY3Mi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EZWZhdWx0U3dpbWxhbmVNb3RTdHlsZSI6eyIkaWQiOiIxNjczIiwiU2hhcGUiOjAsIkNvbm5lY3Rvck1hcmdpbiI6eyIkaWQiOiIxNjc0IiwiVG9wIjowLjAsIkxlZnQiOjIuMCwiUmlnaHQiOjIuMCwiQm90dG9tIjowLjB9LCJDb25uZWN0b3JTdHlsZSI6eyIkaWQiOiIxNjc1IiwiTGluZUNvbG9yIjp7IiRpZCI6IjE2NzYiLCIkdHlwZSI6Ik5MUkUuQ29tbW9uLkRvbS5Tb2xpZENvbG9yQnJ1c2gsIE5MUkUuQ29tbW9uIiwiQ29sb3IiOnsiJGlkIjoiMTY3NyIsIkEiOjEyNywiUiI6MzEsIkciOjczLCJCIjoxMjZ9fSwiTGluZVdlaWdodCI6MS4wLCJMaW5lVHlwZSI6MCwiUGFyZW50U3R5bGUiOm51bGx9LCJJc0JlbG93VGltZWJhbmQiOmZhbHNlLCJQb3NpdGlvbk9uVGFzayI6MSwiSGlkZURhdGUiOmZhbHNlLCJTaGFwZVNpemUiOjEsIlNwYWNpbmciOjEuMCwiUGFkZGluZyI6eyIkaWQiOiIxNjc4IiwiVG9wIjo3LjAsIkxlZnQiOjMuMCwiUmlnaHQiOjAuMCwiQm90dG9tIjoyLjB9LCJTaGFwZVN0eWxlIjp7IiRpZCI6IjE2NzkiLCJNYXJnaW4iOnsiJGlkIjoiMTY4MCIsIlRvcCI6MC4wLCJMZWZ0IjowLjAsIlJpZ2h0IjowLjAsIkJvdHRvbSI6MC4wfSwiUGFkZGluZyI6eyIkaWQiOiIxNjgxIiwiVG9wIjowLjAsIkxlZnQiOjAuMCwiUmlnaHQiOjAuMCwiQm90dG9tIjowLjB9LCJCYWNrZ3JvdW5kIjp7IiRpZCI6IjE2ODIiLCJDb2xvciI6eyIkaWQiOiIxNjgzIiwiQSI6MTc4LCJSIjoyOCwiRyI6MTczLCJCIjoyMjh9fSwiSXNWaXNpYmxlIjp0cnVlLCJXaWR0aCI6MTguMCwiSGVpZ2h0IjoyMC4wLCJCb3JkZXJTdHlsZSI6eyIkaWQiOiIxNjg0IiwiTGluZUNvbG9yIjp7IiRpZCI6IjE2ODUiLCIkdHlwZSI6Ik5MUkUuQ29tbW9uLkRvbS5Tb2xpZENvbG9yQnJ1c2gsIE5MUkUuQ29tbW9uIiwiQ29sb3IiOnsiJGlkIjoiMTY4NiIsIkEiOjI1NSwiUiI6MjM0LCJHIjoyMiwiQiI6MzB9fSwiTGluZVdlaWdodCI6MC4wLCJMaW5lVHlwZSI6MCwiUGFyZW50U3R5bGUiOm51bGx9LCJQYXJlbnRTdHlsZSI6bnVsbH0sIlRpdGxlU3R5bGUiOnsiJGlkIjoiMTY4NyIsIkZvbnRTZXR0aW5ncyI6eyIkaWQiOiIxNjg4IiwiRm9udFNpemUiOjExLCJGb250TmFtZSI6IkNvcmJlbCIsIklzQm9sZCI6dHJ1ZSwiSXNJdGFsaWMiOmZhbHNlLCJJc1VuZGVybGluZWQiOmZhbHNlLCJQYXJlbnRTdHlsZSI6bnVsbH0sIkF1dG9TaXplIjowLCJGb3JlZ3JvdW5kIjp7IiRpZCI6IjE2ODkiLCJDb2xvciI6eyIkaWQiOiIxNjkwIiwiQSI6MjU1LCJSIjoyNDIsIkciOjI0MiwiQiI6MjQyfX0sIk1heFdpZHRoIjoyMDAuMCwiTWF4SGVpZ2h0IjoiSW5maW5pdHkiLCJTbWFydEZvcmVncm91bmRJc0FjdGl2ZSI6ZmFsc2UsIkhvcml6b250YWxBbGlnbm1lbnQiOjEsIlZlcnRpY2FsQWxpZ25tZW50IjowLCJTbWFydEZvcmVncm91bmQiOm51bGwsIkJhY2tncm91bmRGaWxsVHlwZSI6MCwiTWFyZ2luIjp7IiRpZCI6IjE2OTEiLCJUb3AiOjAuMCwiTGVmdCI6MC4wLCJSaWdodCI6MC4wLCJCb3R0b20iOjAuMH0sIlBhZGRpbmciOnsiJGlkIjoiMTY5MiIsIlRvcCI6MC4wLCJMZWZ0IjowLjAsIlJpZ2h0IjowLjAsIkJvdHRvbSI6MC4wfSwiQmFja2dyb3VuZCI6eyIkaWQiOiIxNjkzIiwiQ29sb3IiOnsiJGlkIjoiMTY5NCIsIkEiOjg5LCJSIjowLCJHIjowLCJCIjowfX0sIklzVmlzaWJsZSI6dHJ1ZSwiV2lkdGgiOjAuMCwiSGVpZ2h0IjowLjAsIkJvcmRlclN0eWxlIjpudWxsLCJQYXJlbnRTdHlsZSI6bnVsbH0sIkRhdGVTdHlsZSI6eyIkaWQiOiIxNjk1IiwiRm9udFNldHRpbmdzIjp7IiRpZCI6IjE2OTYiLCJGb250U2l6ZSI6OSwiRm9udE5hbWUiOiJDb3JiZWwiLCJJc0JvbGQiOmZhbHNlLCJJc0l0YWxpYyI6ZmFsc2UsIklzVW5kZXJsaW5lZCI6ZmFsc2UsIlBhcmVudFN0eWxlIjpudWxsfSwiQXV0b1NpemUiOjAsIkZvcmVncm91bmQiOnsiJGlkIjoiMTY5NyIsIkNvbG9yIjp7IiRpZCI6IjE2OTgiLCJBIjoyNTUsIlIiOjIzMywiRyI6MjMzLCJCIjoyMzN9fSwiTWF4V2lkdGgiOjIwMC4wLCJNYXhIZWlnaHQiOiJJbmZpbml0eSIsIlNtYXJ0Rm9yZWdyb3VuZElzQWN0aXZlIjpmYWxzZSwiSG9yaXpvbnRhbEFsaWdubWVudCI6MCwiVmVydGljYWxBbGlnbm1lbnQiOjAsIlNtYXJ0Rm9yZWdyb3VuZCI6bnVsbCwiQmFja2dyb3VuZEZpbGxUeXBlIjowLCJNYXJnaW4iOnsiJGlkIjoiMTY5OSIsIlRvcCI6MC4wLCJMZWZ0IjowLjAsIlJpZ2h0IjowLjAsIkJvdHRvbSI6MC4wfSwiUGFkZGluZyI6eyIkaWQiOiIxNzAwIiwiVG9wIjowLjAsIkxlZnQiOjAuMCwiUmlnaHQiOjAuMCwiQm90dG9tIjowLjB9LCJCYWNrZ3JvdW5kIjp7IiRpZCI6IjE3MDEiLCJDb2xvciI6eyIkcmVmIjoiMTY5NCJ9fSwiSXNWaXNpYmxlIjp0cnVlLCJXaWR0aCI6MC4wLCJIZWlnaHQiOjAuMCwiQm9yZGVyU3R5bGUiOm51bGwsIlBhcmVudFN0eWxlIjpudWxsfSwiRGF0ZUZvcm1hdCI6eyIkaWQiOiIxNzAyIiwiRm9ybWF0U3RyaW5nIjoiTU1NIHl5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3MDMiLCJGb3JtYXQiOjAsIklzVmlzaWJsZSI6ZmFsc2UsIkxhc3RLbm93blZpc2liaWxpdHlTdGF0ZSI6ZmFsc2V9LCJJc1Zpc2libGUiOnRydWUsIlBhcmVudFN0eWxlIjpudWxsfSwiRGVmYXVsdFN3aW1sYW5lTWlsZXN0b25lU3R5bGUiOnsiJGlkIjoiMTcwNCIsIlRpdGxlUG9zaXRpb24iOiJSaWdodCIsIkRhdGVQb3NpdGlvbiI6IkxlZnQiLCJTaGFwZVR5cGUiOjAsIlNoYXBlU2l6ZSI6MSwiU3BhY2luZyI6NSwiU2hhcGVTdHlsZSI6eyIkaWQiOiIxNzA1IiwiTWFyZ2luIjp7IiRpZCI6IjE3MDYiLCJUb3AiOjAuMCwiTGVmdCI6MC4wLCJSaWdodCI6MC4wLCJCb3R0b20iOjAuMH0sIlBhZGRpbmciOnsiJGlkIjoiMTcwNyIsIlRvcCI6MC4wLCJMZWZ0IjowLjAsIlJpZ2h0IjowLjAsIkJvdHRvbSI6MC4wfSwiQmFja2dyb3VuZCI6eyIkaWQiOiIxNzA4IiwiQ29sb3IiOnsiJGlkIjoiMTcwOSIsIkEiOjE3OCwiUiI6MjgsIkciOjE3MywiQiI6MjI4fX0sIklzVmlzaWJsZSI6dHJ1ZSwiV2lkdGgiOjE4LjAsIkhlaWdodCI6MjAuMCwiQm9yZGVyU3R5bGUiOnsiJGlkIjoiMTcxMCIsIkxpbmVDb2xvciI6eyIkaWQiOiIxNzExIiwiJHR5cGUiOiJOTFJFLkNvbW1vbi5Eb20uU29saWRDb2xvckJydXNoLCBOTFJFLkNvbW1vbiIsIkNvbG9yIjp7IiRpZCI6IjE3MTIiLCJBIjoyNTUsIlIiOjIzNCwiRyI6MjIsIkIiOjMwfX0sIkxpbmVXZWlnaHQiOjAuMCwiTGluZVR5cGUiOjAsIlBhcmVudFN0eWxlIjpudWxsfSwiUGFyZW50U3R5bGUiOm51bGx9LCJUaXRsZVN0eWxlIjp7IiRpZCI6IjE3MTMiLCJGb250U2V0dGluZ3MiOnsiJGlkIjoiMTcxNCIsIkZvbnRTaXplIjoxMSwiRm9udE5hbWUiOiJDb3JiZWwiLCJJc0JvbGQiOnRydWUsIklzSXRhbGljIjpmYWxzZSwiSXNVbmRlcmxpbmVkIjpmYWxzZSwiUGFyZW50U3R5bGUiOm51bGx9LCJBdXRvU2l6ZSI6MCwiRm9yZWdyb3VuZCI6eyIkaWQiOiIxNzE1IiwiQ29sb3IiOnsiJGlkIjoiMTcxNiIsIkEiOjI1NSwiUiI6MjQyLCJHIjoyNDIsIkIiOjI0Mn19LCJNYXhXaWR0aCI6MjAwLjAsIk1heEhlaWdodCI6IkluZmluaXR5IiwiU21hcnRGb3JlZ3JvdW5kSXNBY3RpdmUiOmZhbHNlLCJIb3Jpem9udGFsQWxpZ25tZW50IjoxLCJWZXJ0aWNhbEFsaWdubWVudCI6MCwiU21hcnRGb3JlZ3JvdW5kIjpudWxsLCJCYWNrZ3JvdW5kRmlsbFR5cGUiOjAsIk1hcmdpbiI6eyIkaWQiOiIxNzE3IiwiVG9wIjowLjAsIkxlZnQiOjAuMCwiUmlnaHQiOjAuMCwiQm90dG9tIjowLjB9LCJQYWRkaW5nIjp7IiRpZCI6IjE3MTgiLCJUb3AiOjAuMCwiTGVmdCI6MC4wLCJSaWdodCI6MC4wLCJCb3R0b20iOjAuMH0sIkJhY2tncm91bmQiOnsiJGlkIjoiMTcxOSIsIkNvbG9yIjp7IiRpZCI6IjE3MjAiLCJBIjo4OSwiUiI6MCwiRyI6MCwiQiI6MH19LCJJc1Zpc2libGUiOnRydWUsIldpZHRoIjowLjAsIkhlaWdodCI6MC4wLCJCb3JkZXJTdHlsZSI6bnVsbCwiUGFyZW50U3R5bGUiOm51bGx9LCJEYXRlU3R5bGUiOnsiJGlkIjoiMTcyMSIsIkZvbnRTZXR0aW5ncyI6eyIkaWQiOiIxNzIyIiwiRm9udFNpemUiOjksIkZvbnROYW1lIjoiQ29yYmVsIiwiSXNCb2xkIjpmYWxzZSwiSXNJdGFsaWMiOmZhbHNlLCJJc1VuZGVybGluZWQiOmZhbHNlLCJQYXJlbnRTdHlsZSI6bnVsbH0sIkF1dG9TaXplIjowLCJGb3JlZ3JvdW5kIjp7IiRpZCI6IjE3MjMiLCJDb2xvciI6eyIkaWQiOiIxNzI0IiwiQSI6MjU1LCJSIjoyMzMsIkciOjIzMywiQiI6MjMzfX0sIk1heFdpZHRoIjoyMDAuMCwiTWF4SGVpZ2h0IjoiSW5maW5pdHkiLCJTbWFydEZvcmVncm91bmRJc0FjdGl2ZSI6ZmFsc2UsIkhvcml6b250YWxBbGlnbm1lbnQiOjAsIlZlcnRpY2FsQWxpZ25tZW50IjowLCJTbWFydEZvcmVncm91bmQiOm51bGwsIkJhY2tncm91bmRGaWxsVHlwZSI6MCwiTWFyZ2luIjp7IiRpZCI6IjE3MjUiLCJUb3AiOjAuMCwiTGVmdCI6MC4wLCJSaWdodCI6MC4wLCJCb3R0b20iOjAuMH0sIlBhZGRpbmciOnsiJGlkIjoiMTcyNiIsIlRvcCI6MC4wLCJMZWZ0IjowLjAsIlJpZ2h0IjowLjAsIkJvdHRvbSI6MC4wfSwiQmFja2dyb3VuZCI6eyIkaWQiOiIxNzI3IiwiQ29sb3IiOnsiJGlkIjoiMTcyOCIsIkEiOjg5LCJSIjowLCJHIjowLCJCIjowfX0sIklzVmlzaWJsZSI6dHJ1ZSwiV2lkdGgiOjAuMCwiSGVpZ2h0IjowLjAsIkJvcmRlclN0eWxlIjpudWxsLCJQYXJlbnRTdHlsZSI6bnVsbH0sIkRhdGVGb3JtYXQiOnsiJGlkIjoiMTcyOSIsIkZvcm1hdFN0cmluZyI6Ik1NTSB5eX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zMwIiwiRm9ybWF0IjowLCJJc1Zpc2libGUiOmZhbHNlLCJMYXN0S25vd25WaXNpYmlsaXR5U3RhdGUiOmZhbHNlfSwiSXNWaXNpYmxlIjp0cnVlLCJQYXJlbnRTdHlsZSI6bnVsbH0sIkRlZmF1bHRTd2ltbGFuZUFjdGl2aXR5U3R5bGUiOnsiJGlkIjoiMTczMSIsIkhlYWRlclN0eWxlIjp7IiRpZCI6IjE3MzIiLCJUZXh0U3R5bGUiOnsiJGlkIjoiMTczMyIsIkZvbnRTZXR0aW5ncyI6eyIkaWQiOiIxNzM0IiwiRm9udFNpemUiOjExLCJGb250TmFtZSI6IkNhbGlicmkiLCJJc0JvbGQiOmZhbHNlLCJJc0l0YWxpYyI6ZmFsc2UsIklzVW5kZXJsaW5lZCI6ZmFsc2UsIlBhcmVudFN0eWxlIjpudWxsfSwiQXV0b1NpemUiOjIsIkZvcmVncm91bmQiOnsiJGlkIjoiMTczNSIsIkNvbG9yIjp7IiRpZCI6IjE3MzYiLCJBIjoyNTUsIlIiOjAsIkciOjAsIkIiOjB9fSwiTWF4V2lkdGgiOjAuMCwiTWF4SGVpZ2h0IjoiSW5maW5pdHkiLCJTbWFydEZvcmVncm91bmRJc0FjdGl2ZSI6ZmFsc2UsIkhvcml6b250YWxBbGlnbm1lbnQiOjAsIlZlcnRpY2FsQWxpZ25tZW50IjowLCJTbWFydEZvcmVncm91bmQiOm51bGwsIkJhY2tncm91bmRGaWxsVHlwZSI6MCwiTWFyZ2luIjp7IiRpZCI6IjE3MzciLCJUb3AiOjAuMCwiTGVmdCI6MC4wLCJSaWdodCI6MC4wLCJCb3R0b20iOjAuMH0sIlBhZGRpbmciOnsiJGlkIjoiMTczOCIsIlRvcCI6MC4wLCJMZWZ0IjowLjAsIlJpZ2h0IjowLjAsIkJvdHRvbSI6MC4wfSwiQmFja2dyb3VuZCI6bnVsbCwiSXNWaXNpYmxlIjp0cnVlLCJXaWR0aCI6MC4wLCJIZWlnaHQiOjAuMCwiQm9yZGVyU3R5bGUiOm51bGwsIlBhcmVudFN0eWxlIjpudWxsfSwiUmVjdGFuZ2xlU3R5bGUiOnsiJGlkIjoiMTczOSIsIk1hcmdpbiI6eyIkaWQiOiIxNzQwIiwiVG9wIjowLjAsIkxlZnQiOjAuMCwiUmlnaHQiOjAuMCwiQm90dG9tIjowLjB9LCJQYWRkaW5nIjp7IiRpZCI6IjE3NDEiLCJUb3AiOjAuMCwiTGVmdCI6MC4wLCJSaWdodCI6MC4wLCJCb3R0b20iOjAuMH0sIkJhY2tncm91bmQiOnsiJGlkIjoiMTc0MiIsIkNvbG9yIjp7IiRpZCI6IjE3NDMiLCJBIjo2MywiUiI6MjgsIkciOjE3MywiQiI6MjI4fX0sIklzVmlzaWJsZSI6dHJ1ZSwiV2lkdGgiOjAuMCwiSGVpZ2h0IjowLjAsIkJvcmRlclN0eWxlIjp7IiRpZCI6IjE3NDQiLCJMaW5lQ29sb3IiOnsiJGlkIjoiMTc0NSIsIiR0eXBlIjoiTkxSRS5Db21tb24uRG9tLlNvbGlkQ29sb3JCcnVzaCwgTkxSRS5Db21tb24iLCJDb2xvciI6eyIkaWQiOiIxNzQ2IiwiQSI6MjU1LCJSIjoyNTUsIkciOjAsIkIiOjB9fSwiTGluZVdlaWdodCI6MC4wLCJMaW5lVHlwZSI6MCwiUGFyZW50U3R5bGUiOm51bGx9LCJQYXJlbnRTdHlsZSI6bnVsbH0sIk1hcmdpbiI6eyIkaWQiOiIxNzQ3IiwiVG9wIjowLjAsIkxlZnQiOjAuMCwiUmlnaHQiOjAuMCwiQm90dG9tIjowLjB9LCJQYWRkaW5nIjp7IiRpZCI6IjE3NDgiLCJUb3AiOjAuMCwiTGVmdCI6MC4wLCJSaWdodCI6MC4wLCJCb3R0b20iOjAuMH0sIkJhY2tncm91bmQiOm51bGwsIklzVmlzaWJsZSI6dHJ1ZSwiV2lkdGgiOjAuMCwiSGVpZ2h0IjowLjAsIkJvcmRlclN0eWxlIjpudWxsLCJQYXJlbnRTdHlsZSI6bnVsbH0sIkJhY2tncm91bmRTdHlsZSI6eyIkaWQiOiIxNzQ5IiwiTWFyZ2luIjp7IiRpZCI6IjE3NTAiLCJUb3AiOjAuMCwiTGVmdCI6MC4wLCJSaWdodCI6MC4wLCJCb3R0b20iOjAuMH0sIlBhZGRpbmciOnsiJGlkIjoiMTc1MSIsIlRvcCI6MC4wLCJMZWZ0IjowLjAsIlJpZ2h0IjowLjAsIkJvdHRvbSI6MC4wfSwiQmFja2dyb3VuZCI6eyIkaWQiOiIxNzUyIiwiQ29sb3IiOnsiJGlkIjoiMTc1MyIsIkEiOjI1NSwiUiI6MjQzLCJHIjoyNDMsIkIiOjI0M319LCJJc1Zpc2libGUiOnRydWUsIldpZHRoIjowLjAsIkhlaWdodCI6MC4wLCJCb3JkZXJTdHlsZSI6eyIkaWQiOiIxNzU0IiwiTGluZUNvbG9yIjp7IiRpZCI6IjE3NTUiLCIkdHlwZSI6Ik5MUkUuQ29tbW9uLkRvbS5Tb2xpZENvbG9yQnJ1c2gsIE5MUkUuQ29tbW9uIiwiQ29sb3IiOnsiJGlkIjoiMTc1NiIsIkEiOjI1NSwiUiI6MjM0LCJHIjoyMiwiQiI6MzB9fSwiTGluZVdlaWdodCI6MC4wLCJMaW5lVHlwZSI6MCwiUGFyZW50U3R5bGUiOm51bGx9LCJQYXJlbnRTdHlsZSI6bnVsbH0sIk1hcmdpbiI6eyIkaWQiOiIxNzU3IiwiVG9wIjowLjAsIkxlZnQiOjAuMCwiUmlnaHQiOjAuMCwiQm90dG9tIjowLjB9LCJQYWRkaW5nIjp7IiRpZCI6IjE3NTgiLCJUb3AiOjAuMCwiTGVmdCI6MC4wLCJSaWdodCI6MC4wLCJCb3R0b20iOjAuMH0sIklzVmlzaWJsZSI6dHJ1ZSwiV2lkdGgiOjAuMCwiSGVpZ2h0IjowLjAsIkJvcmRlclN0eWxlIjpudWxsLCJQYXJlbnRTdHlsZSI6bnVsbH0sIk1hcmdpbiI6eyIkaWQiOiIxNzU5IiwiVG9wIjowLjAsIkxlZnQiOjAuMCwiUmlnaHQiOjAuMCwiQm90dG9tIjowLjB9LCJQYWRkaW5nIjp7IiRpZCI6IjE3NjAiLCJUb3AiOjAuMCwiTGVmdCI6MC4wLCJSaWdodCI6MC4wLCJCb3R0b20iOjAuMH0sIklzVmlzaWJsZSI6dHJ1ZSwiV2lkdGgiOjAuMCwiSGVpZ2h0IjowLjAsIkJvcmRlclN0eWxlIjp7IiRpZCI6IjE3NjEiLCJMaW5lQ29sb3IiOm51bGwsIkxpbmVXZWlnaHQiOjAuMCwiTGluZVR5cGUiOjAsIlBhcmVudFN0eWxlIjpudWxsfSwiUGFyZW50U3R5bGUiOm51bGx9LCJfYWRkaXRpb25hbFN3aW1sYW5lVjJTdHlsZXMiOlt7IiRpZCI6IjE3NjIiLCJTdHlsZUlkIjoiMDAwMDAwMDAtMDAwMC0wMDAwLTAwMDAtMDAwMDAwMDAwMDAwIiwiSGVhZGVyU3R5bGUiOnsiJGlkIjoiMTc2MyIsIlRleHRJc1ZlcnRpY2FsIjpmYWxzZSwiVGV4dFN0eWxlIjp7IiRpZCI6IjE3NjQiLCJGb250U2V0dGluZ3MiOnsiJGlkIjoiMTc2NSIsIkZvbnRTaXplIjoxMSwiRm9udE5hbWUiOiJDYWxpYnJpIiwiSXNCb2xkIjp0cnVlLCJJc0l0YWxpYyI6ZmFsc2UsIklzVW5kZXJsaW5lZCI6ZmFsc2UsIlBhcmVudFN0eWxlIjpudWxsfSwiQXV0b1NpemUiOjAsIkZvcmVncm91bmQiOnsiJGlkIjoiMTc2NiIsIkNvbG9yIjp7IiRpZCI6IjE3NjciLCJBIjoyNTUsIlIiOjI1NSwiRyI6MjU1LCJCIjoyNTV9fSwiTWF4V2lkdGgiOiJJbmZpbml0eSIsIk1heEhlaWdodCI6IkluZmluaXR5IiwiU21hcnRGb3JlZ3JvdW5kSXNBY3RpdmUiOmZhbHNlLCJIb3Jpem9udGFsQWxpZ25tZW50IjowLCJWZXJ0aWNhbEFsaWdubWVudCI6MCwiU21hcnRGb3JlZ3JvdW5kIjpudWxsLCJCYWNrZ3JvdW5kRmlsbFR5cGUiOjAsIk1hcmdpbiI6eyIkaWQiOiIxNzY4IiwiVG9wIjowLjAsIkxlZnQiOjAuMCwiUmlnaHQiOjAuMCwiQm90dG9tIjowLjB9LCJQYWRkaW5nIjp7IiRpZCI6IjE3NjkiLCJUb3AiOjAuMCwiTGVmdCI6MC4wLCJSaWdodCI6MC4wLCJCb3R0b20iOjAuMH0sIkJhY2tncm91bmQiOm51bGwsIklzVmlzaWJsZSI6dHJ1ZSwiV2lkdGgiOjAuMCwiSGVpZ2h0IjowLjAsIkJvcmRlclN0eWxlIjpudWxsLCJQYXJlbnRTdHlsZSI6bnVsbH0sIlJlY3RhbmdsZVN0eWxlIjp7IiRpZCI6IjE3NzAiLCJNYXJnaW4iOnsiJGlkIjoiMTc3MSIsIlRvcCI6MC4wLCJMZWZ0IjowLjAsIlJpZ2h0IjowLjAsIkJvdHRvbSI6MC4wfSwiUGFkZGluZyI6eyIkaWQiOiIxNzcyIiwiVG9wIjowLjAsIkxlZnQiOjAuMCwiUmlnaHQiOjAuMCwiQm90dG9tIjowLjB9LCJCYWNrZ3JvdW5kIjp7IiRpZCI6IjE3NzMiLCJDb2xvciI6eyIkaWQiOiIxNzc0IiwiQSI6MTc4LCJSIjo2NiwiRyI6MTg2LCJCIjoxNTF9fSwiSXNWaXNpYmxlIjp0cnVlLCJXaWR0aCI6MC4wLCJIZWlnaHQiOjAuMCwiQm9yZGVyU3R5bGUiOnsiJGlkIjoiMTc3NSIsIkxpbmVDb2xvciI6eyIkaWQiOiIxNzc2IiwiJHR5cGUiOiJOTFJFLkNvbW1vbi5Eb20uU29saWRDb2xvckJydXNoLCBOTFJFLkNvbW1vbiIsIkNvbG9yIjp7IiRpZCI6IjE3NzciLCJBIjoyNTUsIlIiOjIxLCJHIjozNywiQiI6NjZ9fSwiTGluZVdlaWdodCI6MC4wLCJMaW5lVHlwZSI6MCwiUGFyZW50U3R5bGUiOm51bGx9LCJQYXJlbnRTdHlsZSI6bnVsbH0sIk1hcmdpbiI6eyIkaWQiOiIxNzc4IiwiVG9wIjowLjAsIkxlZnQiOjAuMCwiUmlnaHQiOjAuMCwiQm90dG9tIjowLjB9LCJQYWRkaW5nIjp7IiRpZCI6IjE3NzkiLCJUb3AiOjAuMCwiTGVmdCI6MC4wLCJSaWdodCI6MC4wLCJCb3R0b20iOjAuMH0sIkJhY2tncm91bmQiOm51bGwsIklzVmlzaWJsZSI6dHJ1ZSwiV2lkdGgiOjAuMCwiSGVpZ2h0IjowLjAsIkJvcmRlclN0eWxlIjpudWxsLCJQYXJlbnRTdHlsZSI6bnVsbH0sIkJhY2tncm91bmRTdHlsZSI6eyIkaWQiOiIxNzgwIiwiTWFyZ2luIjp7IiRpZCI6IjE3ODEiLCJUb3AiOjAuMCwiTGVmdCI6MC4wLCJSaWdodCI6MC4wLCJCb3R0b20iOjAuMH0sIlBhZGRpbmciOnsiJGlkIjoiMTc4MiIsIlRvcCI6MC4wLCJMZWZ0IjowLjAsIlJpZ2h0IjowLjAsIkJvdHRvbSI6MC4wfSwiQmFja2dyb3VuZCI6eyIkaWQiOiIxNzgzIiwiQ29sb3IiOnsiJGlkIjoiMTc4NCIsIkEiOjI1NSwiUiI6MjQzLCJHIjoyNDMsIkIiOjI0M319LCJJc1Zpc2libGUiOnRydWUsIldpZHRoIjowLjAsIkhlaWdodCI6MC4wLCJCb3JkZXJTdHlsZSI6eyIkaWQiOiIxNzg1IiwiTGluZUNvbG9yIjp7IiRpZCI6IjE3ODYiLCIkdHlwZSI6Ik5MUkUuQ29tbW9uLkRvbS5Tb2xpZENvbG9yQnJ1c2gsIE5MUkUuQ29tbW9uIiwiQ29sb3IiOnsiJGlkIjoiMTc4NyIsIkEiOjI1NSwiUiI6MjM0LCJHIjoyMiwiQiI6MzB9fSwiTGluZVdlaWdodCI6MC4wLCJMaW5lVHlwZSI6MCwiUGFyZW50U3R5bGUiOm51bGx9LCJQYXJlbnRTdHlsZSI6bnVsbH0sIklzQWJvdmVUaW1lYmFuZCI6ZmFsc2UsIlNwYWNpbmciOjUsIkRlZmF1bHRTd2ltbGFuZVRhc2tTdHlsZSI6eyIkaWQiOiIxNzg4IiwiJHR5cGUiOiJOTFJFLkNvbW1vbi5Eb20uU3R5bGVzLkV4cGxpY2l0U2V0YWJsZVRhc2tTdHlsZSwgTkxSRS5Db21tb24iLCJTaGFwZSI6MywiU2hhcGVUaGlja25lc3MiOjIsIkR1cmF0aW9uRm9ybWF0Ijo0LCJJbmNsdWRlTm9uV29ya2luZ0RheXNJbkR1cmF0aW9uIjpmYWxzZSwiUGVyY2VudGFnZUNvbXBsZXRlU3R5bGUiOnsiJGlkIjoiMTc4OSIsIkZvbnRTZXR0aW5ncyI6eyIkaWQiOiIxNzkwIiwiRm9udFNpemUiOjksIkZvbnROYW1lIjoiQXJpYWwiLCJJc0JvbGQiOmZhbHNlLCJJc0l0YWxpYyI6ZmFsc2UsIklzVW5kZXJsaW5lZCI6ZmFsc2UsIlBhcmVudFN0eWxlIjpudWxsfSwiQXV0b1NpemUiOjAsIkZvcmVncm91bmQiOnsiJGlkIjoiMTc5MSIsIkNvbG9yIjp7IiRpZCI6IjE3OTIiLCJBIjoyNTUsIlIiOjE5MSwiRyI6MTkxLCJCIjoxOTF9fSwiTWF4V2lkdGgiOjIwMC4wLCJNYXhIZWlnaHQiOiJJbmZpbml0eSIsIlNtYXJ0Rm9yZWdyb3VuZElzQWN0aXZlIjpmYWxzZSwiSG9yaXpvbnRhbEFsaWdubWVudCI6MCwiVmVydGljYWxBbGlnbm1lbnQiOjAsIlNtYXJ0Rm9yZWdyb3VuZCI6bnVsbCwiQmFja2dyb3VuZEZpbGxUeXBlIjowLCJNYXJnaW4iOnsiJGlkIjoiMTc5MyIsIlRvcCI6MC4wLCJMZWZ0IjowLjAsIlJpZ2h0IjowLjAsIkJvdHRvbSI6MC4wfSwiUGFkZGluZyI6eyIkaWQiOiIxNzk0IiwiVG9wIjowLjAsIkxlZnQiOjAuMCwiUmlnaHQiOjAuMCwiQm90dG9tIjowLjB9LCJCYWNrZ3JvdW5kIjp7IiRpZCI6IjE3OTUiLCJDb2xvciI6eyIkaWQiOiIxNzk2IiwiQSI6ODksIlIiOjAsIkciOjAsIkIiOjB9fSwiSXNWaXNpYmxlIjp0cnVlLCJXaWR0aCI6MC4wLCJIZWlnaHQiOjAuMCwiQm9yZGVyU3R5bGUiOm51bGwsIlBhcmVudFN0eWxlIjpudWxsfSwiRHVyYXRpb25TdHlsZSI6eyIkaWQiOiIxNzk3IiwiRm9udFNldHRpbmdzIjp7IiRpZCI6IjE3OTgiLCJGb250U2l6ZSI6OSwiRm9udE5hbWUiOiJDb3JiZWwiLCJJc0JvbGQiOnRydWUsIklzSXRhbGljIjpmYWxzZSwiSXNVbmRlcmxpbmVkIjpmYWxzZSwiUGFyZW50U3R5bGUiOm51bGx9LCJBdXRvU2l6ZSI6MCwiRm9yZWdyb3VuZCI6eyIkaWQiOiIxNzk5IiwiQ29sb3IiOnsiJGlkIjoiMTgwMCIsIkEiOjI1NSwiUiI6MjIzLCJHIjoyMjMsIkIiOjIyM319LCJNYXhXaWR0aCI6MjAwLjAsIk1heEhlaWdodCI6IkluZmluaXR5IiwiU21hcnRGb3JlZ3JvdW5kSXNBY3RpdmUiOmZhbHNlLCJIb3Jpem9udGFsQWxpZ25tZW50IjowLCJWZXJ0aWNhbEFsaWdubWVudCI6MCwiU21hcnRGb3JlZ3JvdW5kIjpudWxsLCJCYWNrZ3JvdW5kRmlsbFR5cGUiOjAsIk1hcmdpbiI6eyIkaWQiOiIxODAxIiwiVG9wIjowLjAsIkxlZnQiOjAuMCwiUmlnaHQiOjAuMCwiQm90dG9tIjowLjB9LCJQYWRkaW5nIjp7IiRpZCI6IjE4MDIiLCJUb3AiOjAuMCwiTGVmdCI6MC4wLCJSaWdodCI6MC4wLCJCb3R0b20iOjAuMH0sIkJhY2tncm91bmQiOnsiJGlkIjoiMTgwMyIsIkNvbG9yIjp7IiRpZCI6IjE4MDQiLCJBIjowLCJSIjoyNTUsIkciOjI1NSwiQiI6MjU1fX0sIklzVmlzaWJsZSI6ZmFsc2UsIldpZHRoIjowLjAsIkhlaWdodCI6MC4wLCJCb3JkZXJTdHlsZSI6bnVsbCwiUGFyZW50U3R5bGUiOm51bGx9LCJIb3Jpem9udGFsQ29ubmVjdG9yU3R5bGUiOnsiJGlkIjoiMTgwNSIsIkxpbmVDb2xvciI6eyIkaWQiOiIxODA2IiwiJHR5cGUiOiJOTFJFLkNvbW1vbi5Eb20uU29saWRDb2xvckJydXNoLCBOTFJFLkNvbW1vbiIsIkNvbG9yIjp7IiRpZCI6IjE4MDciLCJBIjoyNTUsIlIiOjIwNCwiRyI6MjA0LCJCIjoyMDR9fSwiTGluZVdlaWdodCI6MS4wLCJMaW5lVHlwZSI6MCwiUGFyZW50U3R5bGUiOm51bGx9LCJWZXJ0aWNhbENvbm5lY3RvclN0eWxlIjp7IiRpZCI6IjE4MDgiLCJMaW5lQ29sb3IiOnsiJGlkIjoiMTgwOSIsIiR0eXBlIjoiTkxSRS5Db21tb24uRG9tLlNvbGlkQ29sb3JCcnVzaCwgTkxSRS5Db21tb24iLCJDb2xvciI6eyIkaWQiOiIxODEwIiwiQSI6MjU1LCJSIjoyMDQsIkciOjIwNCwiQiI6MjA0fX0sIkxpbmVXZWlnaHQiOjAuMCwiTGluZVR5cGUiOjAsIlBhcmVudFN0eWxlIjpudWxsfSwiTWFyZ2luIjpudWxsLCJTdGFydERhdGVQb3NpdGlvbiI6NCwiRW5kRGF0ZVBvc2l0aW9uIjo0LCJEYXRlSXNWaXNpYmxlIjp0cnVlLCJUaXRsZVBvc2l0aW9uIjoyLCJEdXJhdGlvblBvc2l0aW9uIjo2LCJQZXJjZW50YWdlQ29tcGxldGVkUG9zaXRpb24iOjYsIlNwYWNpbmciOjUsIklzQmVsb3dUaW1lYmFuZCI6dHJ1ZSwiUGVyY2VudGFnZUNvbXBsZXRlU2hhcGVPcGFjaXR5IjozNSwiU2hhcGVTdHlsZSI6eyIkaWQiOiIxODExIiwiTWFyZ2luIjp7IiRpZCI6IjE4MTIiLCJUb3AiOjAuMCwiTGVmdCI6NC4wLCJSaWdodCI6NC4wLCJCb3R0b20iOjAuMH0sIlBhZGRpbmciOnsiJGlkIjoiMTgxMyIsIlRvcCI6MC4wLCJMZWZ0IjowLjAsIlJpZ2h0IjowLjAsIkJvdHRvbSI6MC4wfSwiQmFja2dyb3VuZCI6eyIkaWQiOiIxODE0IiwiQ29sb3IiOnsiJGlkIjoiMTgxNSIsIkEiOjI1NSwiUiI6NjYsIkciOjE4NiwiQiI6MTUxfX0sIklzVmlzaWJsZSI6dHJ1ZSwiV2lkdGgiOjAuMCwiSGVpZ2h0IjoyMi4wLCJCb3JkZXJTdHlsZSI6eyIkaWQiOiIxODE2IiwiTGluZUNvbG9yIjp7IiRpZCI6IjE4MTciLCIkdHlwZSI6Ik5MUkUuQ29tbW9uLkRvbS5Tb2xpZENvbG9yQnJ1c2gsIE5MUkUuQ29tbW9uIiwiQ29sb3IiOnsiJGlkIjoiMTgxOCIsIkEiOjI1NSwiUiI6MjM0LCJHIjoyMiwiQiI6MzB9fSwiTGluZVdlaWdodCI6MC4wLCJMaW5lVHlwZSI6MCwiUGFyZW50U3R5bGUiOm51bGx9LCJQYXJlbnRTdHlsZSI6bnVsbH0sIlRpdGxlU3R5bGUiOnsiJGlkIjoiMTgxOSIsIkZvbnRTZXR0aW5ncyI6eyIkaWQiOiIxODIwIiwiRm9udFNpemUiOjksIkZvbnROYW1lIjoiQ2FsaWJyaSIsIklzQm9sZCI6dHJ1ZSwiSXNJdGFsaWMiOmZhbHNlLCJJc1VuZGVybGluZWQiOmZhbHNlLCJQYXJlbnRTdHlsZSI6bnVsbH0sIkF1dG9TaXplIjowLCJGb3JlZ3JvdW5kIjp7IiRpZCI6IjE4MjEiLCJDb2xvciI6eyIkaWQiOiIxODIy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E4MjMiLCJUb3AiOjAuMCwiTGVmdCI6MC4wLCJSaWdodCI6MC4wLCJCb3R0b20iOjAuMH0sIlBhZGRpbmciOnsiJGlkIjoiMTgyNCIsIlRvcCI6MC4wLCJMZWZ0IjowLjAsIlJpZ2h0IjowLjAsIkJvdHRvbSI6MC4wfSwiQmFja2dyb3VuZCI6eyIkaWQiOiIxODI1IiwiQ29sb3IiOnsiJGlkIjoiMTgyNiIsIkEiOjAsIlIiOjI1NSwiRyI6MjU1LCJCIjoyNTV9fSwiSXNWaXNpYmxlIjp0cnVlLCJXaWR0aCI6MC4wLCJIZWlnaHQiOjAuMCwiQm9yZGVyU3R5bGUiOm51bGwsIlBhcmVudFN0eWxlIjpudWxsfSwiRGF0ZVN0eWxlIjp7IiRpZCI6IjE4MjciLCJGb250U2V0dGluZ3MiOnsiJGlkIjoiMTgyOCIsIkZvbnRTaXplIjoxMSwiRm9udE5hbWUiOiJDb3JiZWwiLCJJc0JvbGQiOmZhbHNlLCJJc0l0YWxpYyI6ZmFsc2UsIklzVW5kZXJsaW5lZCI6ZmFsc2UsIlBhcmVudFN0eWxlIjpudWxsfSwiQXV0b1NpemUiOjAsIkZvcmVncm91bmQiOnsiJGlkIjoiMTgyOSIsIkNvbG9yIjp7IiRpZCI6IjE4MzAiLCJBIjoyNTUsIlIiOjExNSwiRyI6MTE1LCJCIjoxMTV9fSwiTWF4V2lkdGgiOjIwMC4wLCJNYXhIZWlnaHQiOiJJbmZpbml0eSIsIlNtYXJ0Rm9yZWdyb3VuZElzQWN0aXZlIjpmYWxzZSwiSG9yaXpvbnRhbEFsaWdubWVudCI6MCwiVmVydGljYWxBbGlnbm1lbnQiOjAsIlNtYXJ0Rm9yZWdyb3VuZCI6bnVsbCwiQmFja2dyb3VuZEZpbGxUeXBlIjowLCJNYXJnaW4iOnsiJGlkIjoiMTgzMSIsIlRvcCI6MC4wLCJMZWZ0IjowLjAsIlJpZ2h0IjowLjAsIkJvdHRvbSI6MC4wfSwiUGFkZGluZyI6eyIkaWQiOiIxODMyIiwiVG9wIjowLjAsIkxlZnQiOjAuMCwiUmlnaHQiOjAuMCwiQm90dG9tIjowLjB9LCJCYWNrZ3JvdW5kIjp7IiRpZCI6IjE4MzMiLCJDb2xvciI6eyIkaWQiOiIxODM0IiwiQSI6MCwiUiI6MjU1LCJHIjoyNTUsIkIiOjI1NX19LCJJc1Zpc2libGUiOnRydWUsIldpZHRoIjowLjAsIkhlaWdodCI6MC4wLCJCb3JkZXJTdHlsZSI6bnVsbCwiUGFyZW50U3R5bGUiOm51bGx9LCJEYXRlRm9ybWF0Ijp7IiRpZCI6IjE4MzUiLCJGb3JtYXRTdHJpbmciOiJ5eX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ODM2IiwiRm9ybWF0IjowLCJJc1Zpc2libGUiOmZhbHNlLCJMYXN0S25vd25WaXNpYmlsaXR5U3RhdGUiOmZhbHNlfSwiSXNWaXNpYmxlIjp0cnVlLCJQYXJlbnRTdHlsZSI6bnVsbCwiX2V4cGxpY2l0bHlTZXQiOnsiJGlkIjoiMTgzNy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EZWZhdWx0U3dpbWxhbmVNb3RTdHlsZSI6eyIkaWQiOiIxODM4IiwiU2hhcGUiOjAsIkNvbm5lY3Rvck1hcmdpbiI6eyIkaWQiOiIxODM5IiwiVG9wIjowLjAsIkxlZnQiOjIuMCwiUmlnaHQiOjIuMCwiQm90dG9tIjowLjB9LCJDb25uZWN0b3JTdHlsZSI6eyIkaWQiOiIxODQwIiwiTGluZUNvbG9yIjp7IiRpZCI6IjE4NDEiLCIkdHlwZSI6Ik5MUkUuQ29tbW9uLkRvbS5Tb2xpZENvbG9yQnJ1c2gsIE5MUkUuQ29tbW9uIiwiQ29sb3IiOnsiJGlkIjoiMTg0MiIsIkEiOjEyNywiUiI6MzEsIkciOjczLCJCIjoxMjZ9fSwiTGluZVdlaWdodCI6MS4wLCJMaW5lVHlwZSI6MCwiUGFyZW50U3R5bGUiOm51bGx9LCJJc0JlbG93VGltZWJhbmQiOmZhbHNlLCJQb3NpdGlvbk9uVGFzayI6MSwiSGlkZURhdGUiOmZhbHNlLCJTaGFwZVNpemUiOjEsIlNwYWNpbmciOjEuMCwiUGFkZGluZyI6eyIkaWQiOiIxODQzIiwiVG9wIjo3LjAsIkxlZnQiOjMuMCwiUmlnaHQiOjAuMCwiQm90dG9tIjoyLjB9LCJTaGFwZVN0eWxlIjp7IiRpZCI6IjE4NDQiLCJNYXJnaW4iOnsiJGlkIjoiMTg0NSIsIlRvcCI6MC4wLCJMZWZ0IjowLjAsIlJpZ2h0IjowLjAsIkJvdHRvbSI6MC4wfSwiUGFkZGluZyI6eyIkaWQiOiIxODQ2IiwiVG9wIjowLjAsIkxlZnQiOjAuMCwiUmlnaHQiOjAuMCwiQm90dG9tIjowLjB9LCJCYWNrZ3JvdW5kIjp7IiRpZCI6IjE4NDciLCJDb2xvciI6eyIkaWQiOiIxODQ4IiwiQSI6MTc4LCJSIjo2NiwiRyI6MTg2LCJCIjoxNTF9fSwiSXNWaXNpYmxlIjp0cnVlLCJXaWR0aCI6MTguMCwiSGVpZ2h0IjoyMC4wLCJCb3JkZXJTdHlsZSI6eyIkaWQiOiIxODQ5IiwiTGluZUNvbG9yIjp7IiRpZCI6IjE4NTAiLCIkdHlwZSI6Ik5MUkUuQ29tbW9uLkRvbS5Tb2xpZENvbG9yQnJ1c2gsIE5MUkUuQ29tbW9uIiwiQ29sb3IiOnsiJGlkIjoiMTg1MSIsIkEiOjI1NSwiUiI6MjM0LCJHIjoyMiwiQiI6MzB9fSwiTGluZVdlaWdodCI6MC4wLCJMaW5lVHlwZSI6MCwiUGFyZW50U3R5bGUiOm51bGx9LCJQYXJlbnRTdHlsZSI6bnVsbH0sIlRpdGxlU3R5bGUiOnsiJGlkIjoiMTg1MiIsIkZvbnRTZXR0aW5ncyI6eyIkaWQiOiIxODUzIiwiRm9udFNpemUiOjExLCJGb250TmFtZSI6IkNvcmJlbCIsIklzQm9sZCI6dHJ1ZSwiSXNJdGFsaWMiOmZhbHNlLCJJc1VuZGVybGluZWQiOmZhbHNlLCJQYXJlbnRTdHlsZSI6bnVsbH0sIkF1dG9TaXplIjowLCJGb3JlZ3JvdW5kIjp7IiRpZCI6IjE4NTQiLCJDb2xvciI6eyIkaWQiOiIxODU1IiwiQSI6MjU1LCJSIjoyNDIsIkciOjI0MiwiQiI6MjQyfX0sIk1heFdpZHRoIjoyMDAuMCwiTWF4SGVpZ2h0IjoiSW5maW5pdHkiLCJTbWFydEZvcmVncm91bmRJc0FjdGl2ZSI6ZmFsc2UsIkhvcml6b250YWxBbGlnbm1lbnQiOjEsIlZlcnRpY2FsQWxpZ25tZW50IjowLCJTbWFydEZvcmVncm91bmQiOm51bGwsIkJhY2tncm91bmRGaWxsVHlwZSI6MCwiTWFyZ2luIjp7IiRpZCI6IjE4NTYiLCJUb3AiOjAuMCwiTGVmdCI6MC4wLCJSaWdodCI6MC4wLCJCb3R0b20iOjAuMH0sIlBhZGRpbmciOnsiJGlkIjoiMTg1NyIsIlRvcCI6MC4wLCJMZWZ0IjowLjAsIlJpZ2h0IjowLjAsIkJvdHRvbSI6MC4wfSwiQmFja2dyb3VuZCI6eyIkaWQiOiIxODU4IiwiQ29sb3IiOnsiJGlkIjoiMTg1OSIsIkEiOjg5LCJSIjowLCJHIjowLCJCIjowfX0sIklzVmlzaWJsZSI6dHJ1ZSwiV2lkdGgiOjAuMCwiSGVpZ2h0IjowLjAsIkJvcmRlclN0eWxlIjpudWxsLCJQYXJlbnRTdHlsZSI6bnVsbH0sIkRhdGVTdHlsZSI6eyIkaWQiOiIxODYwIiwiRm9udFNldHRpbmdzIjp7IiRpZCI6IjE4NjEiLCJGb250U2l6ZSI6OSwiRm9udE5hbWUiOiJDb3JiZWwiLCJJc0JvbGQiOmZhbHNlLCJJc0l0YWxpYyI6ZmFsc2UsIklzVW5kZXJsaW5lZCI6ZmFsc2UsIlBhcmVudFN0eWxlIjpudWxsfSwiQXV0b1NpemUiOjAsIkZvcmVncm91bmQiOnsiJGlkIjoiMTg2MiIsIkNvbG9yIjp7IiRpZCI6IjE4NjMiLCJBIjoyNTUsIlIiOjIzMywiRyI6MjMzLCJCIjoyMzN9fSwiTWF4V2lkdGgiOjIwMC4wLCJNYXhIZWlnaHQiOiJJbmZpbml0eSIsIlNtYXJ0Rm9yZWdyb3VuZElzQWN0aXZlIjpmYWxzZSwiSG9yaXpvbnRhbEFsaWdubWVudCI6MCwiVmVydGljYWxBbGlnbm1lbnQiOjAsIlNtYXJ0Rm9yZWdyb3VuZCI6bnVsbCwiQmFja2dyb3VuZEZpbGxUeXBlIjowLCJNYXJnaW4iOnsiJGlkIjoiMTg2NCIsIlRvcCI6MC4wLCJMZWZ0IjowLjAsIlJpZ2h0IjowLjAsIkJvdHRvbSI6MC4wfSwiUGFkZGluZyI6eyIkaWQiOiIxODY1IiwiVG9wIjowLjAsIkxlZnQiOjAuMCwiUmlnaHQiOjAuMCwiQm90dG9tIjowLjB9LCJCYWNrZ3JvdW5kIjp7IiRpZCI6IjE4NjYiLCJDb2xvciI6eyIkcmVmIjoiMTg1OSJ9fSwiSXNWaXNpYmxlIjp0cnVlLCJXaWR0aCI6MC4wLCJIZWlnaHQiOjAuMCwiQm9yZGVyU3R5bGUiOm51bGwsIlBhcmVudFN0eWxlIjpudWxsfSwiRGF0ZUZvcm1hdCI6eyIkaWQiOiIxODY3IiwiRm9ybWF0U3RyaW5nIjoiTU1NIHl5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4NjgiLCJGb3JtYXQiOjAsIklzVmlzaWJsZSI6ZmFsc2UsIkxhc3RLbm93blZpc2liaWxpdHlTdGF0ZSI6ZmFsc2V9LCJJc1Zpc2libGUiOnRydWUsIlBhcmVudFN0eWxlIjpudWxsfSwiRGVmYXVsdFN3aW1sYW5lTWlsZXN0b25lU3R5bGUiOnsiJGlkIjoiMTg2OSIsIlRpdGxlUG9zaXRpb24iOiJSaWdodCIsIkRhdGVQb3NpdGlvbiI6IkxlZnQiLCJTaGFwZVR5cGUiOjAsIlNoYXBlU2l6ZSI6MSwiU3BhY2luZyI6NSwiU2hhcGVTdHlsZSI6eyIkaWQiOiIxODcwIiwiTWFyZ2luIjp7IiRpZCI6IjE4NzEiLCJUb3AiOjAuMCwiTGVmdCI6MC4wLCJSaWdodCI6MC4wLCJCb3R0b20iOjAuMH0sIlBhZGRpbmciOnsiJGlkIjoiMTg3MiIsIlRvcCI6MC4wLCJMZWZ0IjowLjAsIlJpZ2h0IjowLjAsIkJvdHRvbSI6MC4wfSwiQmFja2dyb3VuZCI6eyIkaWQiOiIxODczIiwiQ29sb3IiOnsiJGlkIjoiMTg3NCIsIkEiOjE3OCwiUiI6NjYsIkciOjE4NiwiQiI6MTUxfX0sIklzVmlzaWJsZSI6dHJ1ZSwiV2lkdGgiOjE4LjAsIkhlaWdodCI6MjAuMCwiQm9yZGVyU3R5bGUiOnsiJGlkIjoiMTg3NSIsIkxpbmVDb2xvciI6eyIkaWQiOiIxODc2IiwiJHR5cGUiOiJOTFJFLkNvbW1vbi5Eb20uU29saWRDb2xvckJydXNoLCBOTFJFLkNvbW1vbiIsIkNvbG9yIjp7IiRpZCI6IjE4NzciLCJBIjoyNTUsIlIiOjIzNCwiRyI6MjIsIkIiOjMwfX0sIkxpbmVXZWlnaHQiOjAuMCwiTGluZVR5cGUiOjAsIlBhcmVudFN0eWxlIjpudWxsfSwiUGFyZW50U3R5bGUiOm51bGx9LCJUaXRsZVN0eWxlIjp7IiRpZCI6IjE4NzgiLCJGb250U2V0dGluZ3MiOnsiJGlkIjoiMTg3OSIsIkZvbnRTaXplIjoxMSwiRm9udE5hbWUiOiJDb3JiZWwiLCJJc0JvbGQiOnRydWUsIklzSXRhbGljIjpmYWxzZSwiSXNVbmRlcmxpbmVkIjpmYWxzZSwiUGFyZW50U3R5bGUiOm51bGx9LCJBdXRvU2l6ZSI6MCwiRm9yZWdyb3VuZCI6eyIkaWQiOiIxODgwIiwiQ29sb3IiOnsiJGlkIjoiMTg4MSIsIkEiOjI1NSwiUiI6MjQyLCJHIjoyNDIsIkIiOjI0Mn19LCJNYXhXaWR0aCI6MjAwLjAsIk1heEhlaWdodCI6IkluZmluaXR5IiwiU21hcnRGb3JlZ3JvdW5kSXNBY3RpdmUiOmZhbHNlLCJIb3Jpem9udGFsQWxpZ25tZW50IjoxLCJWZXJ0aWNhbEFsaWdubWVudCI6MCwiU21hcnRGb3JlZ3JvdW5kIjpudWxsLCJCYWNrZ3JvdW5kRmlsbFR5cGUiOjAsIk1hcmdpbiI6eyIkaWQiOiIxODgyIiwiVG9wIjowLjAsIkxlZnQiOjAuMCwiUmlnaHQiOjAuMCwiQm90dG9tIjowLjB9LCJQYWRkaW5nIjp7IiRpZCI6IjE4ODMiLCJUb3AiOjAuMCwiTGVmdCI6MC4wLCJSaWdodCI6MC4wLCJCb3R0b20iOjAuMH0sIkJhY2tncm91bmQiOnsiJGlkIjoiMTg4NCIsIkNvbG9yIjp7IiRpZCI6IjE4ODUiLCJBIjo4OSwiUiI6MCwiRyI6MCwiQiI6MH19LCJJc1Zpc2libGUiOnRydWUsIldpZHRoIjowLjAsIkhlaWdodCI6MC4wLCJCb3JkZXJTdHlsZSI6bnVsbCwiUGFyZW50U3R5bGUiOm51bGx9LCJEYXRlU3R5bGUiOnsiJGlkIjoiMTg4NiIsIkZvbnRTZXR0aW5ncyI6eyIkaWQiOiIxODg3IiwiRm9udFNpemUiOjksIkZvbnROYW1lIjoiQ29yYmVsIiwiSXNCb2xkIjpmYWxzZSwiSXNJdGFsaWMiOmZhbHNlLCJJc1VuZGVybGluZWQiOmZhbHNlLCJQYXJlbnRTdHlsZSI6bnVsbH0sIkF1dG9TaXplIjowLCJGb3JlZ3JvdW5kIjp7IiRpZCI6IjE4ODgiLCJDb2xvciI6eyIkaWQiOiIxODg5IiwiQSI6MjU1LCJSIjoyMzMsIkciOjIzMywiQiI6MjMzfX0sIk1heFdpZHRoIjoyMDAuMCwiTWF4SGVpZ2h0IjoiSW5maW5pdHkiLCJTbWFydEZvcmVncm91bmRJc0FjdGl2ZSI6ZmFsc2UsIkhvcml6b250YWxBbGlnbm1lbnQiOjAsIlZlcnRpY2FsQWxpZ25tZW50IjowLCJTbWFydEZvcmVncm91bmQiOm51bGwsIkJhY2tncm91bmRGaWxsVHlwZSI6MCwiTWFyZ2luIjp7IiRpZCI6IjE4OTAiLCJUb3AiOjAuMCwiTGVmdCI6MC4wLCJSaWdodCI6MC4wLCJCb3R0b20iOjAuMH0sIlBhZGRpbmciOnsiJGlkIjoiMTg5MSIsIlRvcCI6MC4wLCJMZWZ0IjowLjAsIlJpZ2h0IjowLjAsIkJvdHRvbSI6MC4wfSwiQmFja2dyb3VuZCI6eyIkaWQiOiIxODkyIiwiQ29sb3IiOnsiJGlkIjoiMTg5MyIsIkEiOjg5LCJSIjowLCJHIjowLCJCIjowfX0sIklzVmlzaWJsZSI6dHJ1ZSwiV2lkdGgiOjAuMCwiSGVpZ2h0IjowLjAsIkJvcmRlclN0eWxlIjpudWxsLCJQYXJlbnRTdHlsZSI6bnVsbH0sIkRhdGVGb3JtYXQiOnsiJGlkIjoiMTg5NCIsIkZvcm1hdFN0cmluZyI6Ik1NTSB5eX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ODk1IiwiRm9ybWF0IjowLCJJc1Zpc2libGUiOmZhbHNlLCJMYXN0S25vd25WaXNpYmlsaXR5U3RhdGUiOmZhbHNlfSwiSXNWaXNpYmxlIjp0cnVlLCJQYXJlbnRTdHlsZSI6bnVsbH0sIkRlZmF1bHRTd2ltbGFuZUFjdGl2aXR5U3R5bGUiOnsiJGlkIjoiMTg5NiIsIkhlYWRlclN0eWxlIjp7IiRpZCI6IjE4OTciLCJUZXh0U3R5bGUiOnsiJGlkIjoiMTg5OCIsIkZvbnRTZXR0aW5ncyI6eyIkaWQiOiIxODk5IiwiRm9udFNpemUiOjExLCJGb250TmFtZSI6IkNhbGlicmkiLCJJc0JvbGQiOmZhbHNlLCJJc0l0YWxpYyI6ZmFsc2UsIklzVW5kZXJsaW5lZCI6ZmFsc2UsIlBhcmVudFN0eWxlIjpudWxsfSwiQXV0b1NpemUiOjIsIkZvcmVncm91bmQiOnsiJGlkIjoiMTkwMCIsIkNvbG9yIjp7IiRpZCI6IjE5MDEiLCJBIjoyNTUsIlIiOjAsIkciOjAsIkIiOjB9fSwiTWF4V2lkdGgiOjAuMCwiTWF4SGVpZ2h0IjoiSW5maW5pdHkiLCJTbWFydEZvcmVncm91bmRJc0FjdGl2ZSI6ZmFsc2UsIkhvcml6b250YWxBbGlnbm1lbnQiOjAsIlZlcnRpY2FsQWxpZ25tZW50IjowLCJTbWFydEZvcmVncm91bmQiOm51bGwsIkJhY2tncm91bmRGaWxsVHlwZSI6MCwiTWFyZ2luIjp7IiRpZCI6IjE5MDIiLCJUb3AiOjAuMCwiTGVmdCI6MC4wLCJSaWdodCI6MC4wLCJCb3R0b20iOjAuMH0sIlBhZGRpbmciOnsiJGlkIjoiMTkwMyIsIlRvcCI6MC4wLCJMZWZ0IjowLjAsIlJpZ2h0IjowLjAsIkJvdHRvbSI6MC4wfSwiQmFja2dyb3VuZCI6bnVsbCwiSXNWaXNpYmxlIjp0cnVlLCJXaWR0aCI6MC4wLCJIZWlnaHQiOjAuMCwiQm9yZGVyU3R5bGUiOm51bGwsIlBhcmVudFN0eWxlIjpudWxsfSwiUmVjdGFuZ2xlU3R5bGUiOnsiJGlkIjoiMTkwNCIsIk1hcmdpbiI6eyIkaWQiOiIxOTA1IiwiVG9wIjowLjAsIkxlZnQiOjAuMCwiUmlnaHQiOjAuMCwiQm90dG9tIjowLjB9LCJQYWRkaW5nIjp7IiRpZCI6IjE5MDYiLCJUb3AiOjAuMCwiTGVmdCI6MC4wLCJSaWdodCI6MC4wLCJCb3R0b20iOjAuMH0sIkJhY2tncm91bmQiOnsiJGlkIjoiMTkwNyIsIkNvbG9yIjp7IiRpZCI6IjE5MDgiLCJBIjo2MywiUiI6NjYsIkciOjE4NiwiQiI6MTUxfX0sIklzVmlzaWJsZSI6dHJ1ZSwiV2lkdGgiOjAuMCwiSGVpZ2h0IjowLjAsIkJvcmRlclN0eWxlIjp7IiRpZCI6IjE5MDkiLCJMaW5lQ29sb3IiOnsiJGlkIjoiMTkxMCIsIiR0eXBlIjoiTkxSRS5Db21tb24uRG9tLlNvbGlkQ29sb3JCcnVzaCwgTkxSRS5Db21tb24iLCJDb2xvciI6eyIkaWQiOiIxOTExIiwiQSI6MjU1LCJSIjoyNTUsIkciOjAsIkIiOjB9fSwiTGluZVdlaWdodCI6MC4wLCJMaW5lVHlwZSI6MCwiUGFyZW50U3R5bGUiOm51bGx9LCJQYXJlbnRTdHlsZSI6bnVsbH0sIk1hcmdpbiI6eyIkaWQiOiIxOTEyIiwiVG9wIjowLjAsIkxlZnQiOjAuMCwiUmlnaHQiOjAuMCwiQm90dG9tIjowLjB9LCJQYWRkaW5nIjp7IiRpZCI6IjE5MTMiLCJUb3AiOjAuMCwiTGVmdCI6MC4wLCJSaWdodCI6MC4wLCJCb3R0b20iOjAuMH0sIkJhY2tncm91bmQiOm51bGwsIklzVmlzaWJsZSI6dHJ1ZSwiV2lkdGgiOjAuMCwiSGVpZ2h0IjowLjAsIkJvcmRlclN0eWxlIjpudWxsLCJQYXJlbnRTdHlsZSI6bnVsbH0sIkJhY2tncm91bmRTdHlsZSI6eyIkaWQiOiIxOTE0IiwiTWFyZ2luIjp7IiRpZCI6IjE5MTUiLCJUb3AiOjAuMCwiTGVmdCI6MC4wLCJSaWdodCI6MC4wLCJCb3R0b20iOjAuMH0sIlBhZGRpbmciOnsiJGlkIjoiMTkxNiIsIlRvcCI6MC4wLCJMZWZ0IjowLjAsIlJpZ2h0IjowLjAsIkJvdHRvbSI6MC4wfSwiQmFja2dyb3VuZCI6eyIkaWQiOiIxOTE3IiwiQ29sb3IiOnsiJGlkIjoiMTkxOCIsIkEiOjI1NSwiUiI6MjQzLCJHIjoyNDMsIkIiOjI0M319LCJJc1Zpc2libGUiOnRydWUsIldpZHRoIjowLjAsIkhlaWdodCI6MC4wLCJCb3JkZXJTdHlsZSI6eyIkaWQiOiIxOTE5IiwiTGluZUNvbG9yIjp7IiRpZCI6IjE5MjAiLCIkdHlwZSI6Ik5MUkUuQ29tbW9uLkRvbS5Tb2xpZENvbG9yQnJ1c2gsIE5MUkUuQ29tbW9uIiwiQ29sb3IiOnsiJGlkIjoiMTkyMSIsIkEiOjI1NSwiUiI6MjM0LCJHIjoyMiwiQiI6MzB9fSwiTGluZVdlaWdodCI6MC4wLCJMaW5lVHlwZSI6MCwiUGFyZW50U3R5bGUiOm51bGx9LCJQYXJlbnRTdHlsZSI6bnVsbH0sIk1hcmdpbiI6eyIkaWQiOiIxOTIyIiwiVG9wIjowLjAsIkxlZnQiOjAuMCwiUmlnaHQiOjAuMCwiQm90dG9tIjowLjB9LCJQYWRkaW5nIjp7IiRpZCI6IjE5MjMiLCJUb3AiOjAuMCwiTGVmdCI6MC4wLCJSaWdodCI6MC4wLCJCb3R0b20iOjAuMH0sIklzVmlzaWJsZSI6dHJ1ZSwiV2lkdGgiOjAuMCwiSGVpZ2h0IjowLjAsIkJvcmRlclN0eWxlIjpudWxsLCJQYXJlbnRTdHlsZSI6bnVsbH0sIk1hcmdpbiI6eyIkaWQiOiIxOTI0IiwiVG9wIjowLjAsIkxlZnQiOjAuMCwiUmlnaHQiOjAuMCwiQm90dG9tIjowLjB9LCJQYWRkaW5nIjp7IiRpZCI6IjE5MjUiLCJUb3AiOjAuMCwiTGVmdCI6MC4wLCJSaWdodCI6MC4wLCJCb3R0b20iOjAuMH0sIklzVmlzaWJsZSI6dHJ1ZSwiV2lkdGgiOjAuMCwiSGVpZ2h0IjowLjAsIkJvcmRlclN0eWxlIjp7IiRpZCI6IjE5MjYiLCJMaW5lQ29sb3IiOm51bGwsIkxpbmVXZWlnaHQiOjAuMCwiTGluZVR5cGUiOjAsIlBhcmVudFN0eWxlIjpudWxsfSwiUGFyZW50U3R5bGUiOm51bGx9LHsiJGlkIjoiMTkyNyIsIlN0eWxlSWQiOiIwMDAwMDAwMC0wMDAwLTAwMDAtMDAwMC0wMDAwMDAwMDAwMDAiLCJIZWFkZXJTdHlsZSI6eyIkaWQiOiIxOTI4IiwiVGV4dElzVmVydGljYWwiOmZhbHNlLCJUZXh0U3R5bGUiOnsiJGlkIjoiMTkyOSIsIkZvbnRTZXR0aW5ncyI6eyIkaWQiOiIxOTMwIiwiRm9udFNpemUiOjExLCJGb250TmFtZSI6IkNhbGlicmkiLCJJc0JvbGQiOnRydWUsIklzSXRhbGljIjpmYWxzZSwiSXNVbmRlcmxpbmVkIjpmYWxzZSwiUGFyZW50U3R5bGUiOm51bGx9LCJBdXRvU2l6ZSI6MCwiRm9yZWdyb3VuZCI6eyIkaWQiOiIxOTMxIiwiQ29sb3IiOnsiJGlkIjoiMTkzMiIsIkEiOjI1NSwiUiI6MjU1LCJHIjoyNTUsIkIiOjI1NX19LCJNYXhXaWR0aCI6IkluZmluaXR5IiwiTWF4SGVpZ2h0IjowLjAsIlNtYXJ0Rm9yZWdyb3VuZElzQWN0aXZlIjpmYWxzZSwiSG9yaXpvbnRhbEFsaWdubWVudCI6MCwiVmVydGljYWxBbGlnbm1lbnQiOjAsIlNtYXJ0Rm9yZWdyb3VuZCI6bnVsbCwiQmFja2dyb3VuZEZpbGxUeXBlIjowLCJNYXJnaW4iOnsiJGlkIjoiMTkzMyIsIlRvcCI6MC4wLCJMZWZ0IjowLjAsIlJpZ2h0IjowLjAsIkJvdHRvbSI6MC4wfSwiUGFkZGluZyI6eyIkaWQiOiIxOTM0IiwiVG9wIjowLjAsIkxlZnQiOjAuMCwiUmlnaHQiOjAuMCwiQm90dG9tIjowLjB9LCJCYWNrZ3JvdW5kIjpudWxsLCJJc1Zpc2libGUiOmZhbHNlLCJXaWR0aCI6MC4wLCJIZWlnaHQiOjAuMCwiQm9yZGVyU3R5bGUiOm51bGwsIlBhcmVudFN0eWxlIjpudWxsfSwiUmVjdGFuZ2xlU3R5bGUiOnsiJGlkIjoiMTkzNSIsIk1hcmdpbiI6eyIkaWQiOiIxOTM2IiwiVG9wIjowLjAsIkxlZnQiOjAuMCwiUmlnaHQiOjAuMCwiQm90dG9tIjowLjB9LCJQYWRkaW5nIjp7IiRpZCI6IjE5MzciLCJUb3AiOjAuMCwiTGVmdCI6MC4wLCJSaWdodCI6MC4wLCJCb3R0b20iOjAuMH0sIkJhY2tncm91bmQiOnsiJGlkIjoiMTkzOCIsIkNvbG9yIjp7IiRpZCI6IjE5MzkiLCJBIjoxNTMsIlIiOjUxLCJHIjo5MSwiQiI6MTE2fX0sIklzVmlzaWJsZSI6ZmFsc2UsIldpZHRoIjowLjAsIkhlaWdodCI6MC4wLCJCb3JkZXJTdHlsZSI6eyIkaWQiOiIxOTQwIiwiTGluZUNvbG9yIjp7IiRpZCI6IjE5NDEiLCIkdHlwZSI6Ik5MUkUuQ29tbW9uLkRvbS5Tb2xpZENvbG9yQnJ1c2gsIE5MUkUuQ29tbW9uIiwiQ29sb3IiOnsiJGlkIjoiMTk0MiIsIkEiOjI1NSwiUiI6MTksIkciOjE4LCJCIjoyMn19LCJMaW5lV2VpZ2h0IjowLjAsIkxpbmVUeXBlIjowLCJQYXJlbnRTdHlsZSI6bnVsbH0sIlBhcmVudFN0eWxlIjpudWxsfSwiTWFyZ2luIjp7IiRpZCI6IjE5NDMiLCJUb3AiOjAuMCwiTGVmdCI6MC4wLCJSaWdodCI6MC4wLCJCb3R0b20iOjAuMH0sIlBhZGRpbmciOnsiJGlkIjoiMTk0NCIsIlRvcCI6MC4wLCJMZWZ0IjowLjAsIlJpZ2h0IjowLjAsIkJvdHRvbSI6MC4wfSwiQmFja2dyb3VuZCI6bnVsbCwiSXNWaXNpYmxlIjp0cnVlLCJXaWR0aCI6MC4wLCJIZWlnaHQiOjAuMCwiQm9yZGVyU3R5bGUiOm51bGwsIlBhcmVudFN0eWxlIjpudWxsfSwiQmFja2dyb3VuZFN0eWxlIjp7IiRpZCI6IjE5NDUiLCJNYXJnaW4iOnsiJGlkIjoiMTk0NiIsIlRvcCI6MC4wLCJMZWZ0IjowLjAsIlJpZ2h0IjowLjAsIkJvdHRvbSI6MC4wfSwiUGFkZGluZyI6eyIkaWQiOiIxOTQ3IiwiVG9wIjowLjAsIkxlZnQiOjAuMCwiUmlnaHQiOjAuMCwiQm90dG9tIjowLjB9LCJCYWNrZ3JvdW5kIjp7IiRpZCI6IjE5NDgiLCJDb2xvciI6eyIkaWQiOiIxOTQ5IiwiQSI6MjU1LCJSIjoyNDMsIkciOjI0MywiQiI6MjQzfX0sIklzVmlzaWJsZSI6dHJ1ZSwiV2lkdGgiOjAuMCwiSGVpZ2h0IjowLjAsIkJvcmRlclN0eWxlIjp7IiRpZCI6IjE5NTAiLCJMaW5lQ29sb3IiOnsiJGlkIjoiMTk1MSIsIiR0eXBlIjoiTkxSRS5Db21tb24uRG9tLlNvbGlkQ29sb3JCcnVzaCwgTkxSRS5Db21tb24iLCJDb2xvciI6eyIkaWQiOiIxOTUyIiwiQSI6MjU1LCJSIjoyMzQsIkciOjIyLCJCIjozMH19LCJMaW5lV2VpZ2h0IjowLjAsIkxpbmVUeXBlIjowLCJQYXJlbnRTdHlsZSI6bnVsbH0sIlBhcmVudFN0eWxlIjpudWxsfSwiSXNBYm92ZVRpbWViYW5kIjpmYWxzZSwiU3BhY2luZyI6NSwiRGVmYXVsdFN3aW1sYW5lVGFza1N0eWxlIjp7IiRpZCI6IjE5NTMiLCIkdHlwZSI6Ik5MUkUuQ29tbW9uLkRvbS5TdHlsZXMuRXhwbGljaXRTZXRhYmxlVGFza1N0eWxlLCBOTFJFLkNvbW1vbiIsIlNoYXBlIjowLCJTaGFwZVRoaWNrbmVzcyI6MSwiRHVyYXRpb25Gb3JtYXQiOjAsIkluY2x1ZGVOb25Xb3JraW5nRGF5c0luRHVyYXRpb24iOmZhbHNlLCJQZXJjZW50YWdlQ29tcGxldGVTdHlsZSI6eyIkaWQiOiIxOTU0IiwiRm9udFNldHRpbmdzIjp7IiRpZCI6IjE5NTUiLCJGb250U2l6ZSI6OSwiRm9udE5hbWUiOiJBcmlhbCIsIklzQm9sZCI6ZmFsc2UsIklzSXRhbGljIjpmYWxzZSwiSXNVbmRlcmxpbmVkIjpmYWxzZSwiUGFyZW50U3R5bGUiOm51bGx9LCJBdXRvU2l6ZSI6MCwiRm9yZWdyb3VuZCI6eyIkaWQiOiIxOTU2IiwiQ29sb3IiOnsiJGlkIjoiMTk1NyIsIkEiOjI1NSwiUiI6MTkxLCJHIjoxOTEsIkIiOjE5MX19LCJNYXhXaWR0aCI6MjAwLjAsIk1heEhlaWdodCI6IkluZmluaXR5IiwiU21hcnRGb3JlZ3JvdW5kSXNBY3RpdmUiOmZhbHNlLCJIb3Jpem9udGFsQWxpZ25tZW50IjoxLCJWZXJ0aWNhbEFsaWdubWVudCI6MCwiU21hcnRGb3JlZ3JvdW5kIjpudWxsLCJCYWNrZ3JvdW5kRmlsbFR5cGUiOjAsIk1hcmdpbiI6eyIkaWQiOiIxOTU4IiwiVG9wIjowLjAsIkxlZnQiOjAuMCwiUmlnaHQiOjAuMCwiQm90dG9tIjowLjB9LCJQYWRkaW5nIjp7IiRpZCI6IjE5NTkiLCJUb3AiOjAuMCwiTGVmdCI6MC4wLCJSaWdodCI6MC4wLCJCb3R0b20iOjAuMH0sIkJhY2tncm91bmQiOnsiJGlkIjoiMTk2MCIsIkNvbG9yIjp7IiRpZCI6IjE5NjEiLCJBIjo4OSwiUiI6MCwiRyI6MCwiQiI6MH19LCJJc1Zpc2libGUiOnRydWUsIldpZHRoIjowLjAsIkhlaWdodCI6MC4wLCJCb3JkZXJTdHlsZSI6bnVsbCwiUGFyZW50U3R5bGUiOm51bGx9LCJEdXJhdGlvblN0eWxlIjp7IiRpZCI6IjE5NjIiLCJGb250U2V0dGluZ3MiOnsiJGlkIjoiMTk2MyIsIkZvbnRTaXplIjo5LCJGb250TmFtZSI6IkNvcmJlbCIsIklzQm9sZCI6dHJ1ZSwiSXNJdGFsaWMiOmZhbHNlLCJJc1VuZGVybGluZWQiOmZhbHNlLCJQYXJlbnRTdHlsZSI6bnVsbH0sIkF1dG9TaXplIjowLCJGb3JlZ3JvdW5kIjp7IiRpZCI6IjE5NjQiLCJDb2xvciI6eyIkaWQiOiIxOTY1IiwiQSI6MjU1LCJSIjoyNTUsIkciOjI1NSwiQiI6MjU1fX0sIk1heFdpZHRoIjoyMDAuMCwiTWF4SGVpZ2h0IjoiSW5maW5pdHkiLCJTbWFydEZvcmVncm91bmRJc0FjdGl2ZSI6ZmFsc2UsIkhvcml6b250YWxBbGlnbm1lbnQiOjAsIlZlcnRpY2FsQWxpZ25tZW50IjowLCJTbWFydEZvcmVncm91bmQiOm51bGwsIkJhY2tncm91bmRGaWxsVHlwZSI6MCwiTWFyZ2luIjp7IiRpZCI6IjE5NjYiLCJUb3AiOjAuMCwiTGVmdCI6MC4wLCJSaWdodCI6MC4wLCJCb3R0b20iOjAuMH0sIlBhZGRpbmciOnsiJGlkIjoiMTk2NyIsIlRvcCI6MC4wLCJMZWZ0IjowLjAsIlJpZ2h0IjowLjAsIkJvdHRvbSI6MC4wfSwiQmFja2dyb3VuZCI6eyIkaWQiOiIxOTY4IiwiQ29sb3IiOnsiJHJlZiI6IjE5NjEifX0sIklzVmlzaWJsZSI6dHJ1ZSwiV2lkdGgiOjAuMCwiSGVpZ2h0IjowLjAsIkJvcmRlclN0eWxlIjpudWxsLCJQYXJlbnRTdHlsZSI6bnVsbH0sIkhvcml6b250YWxDb25uZWN0b3JTdHlsZSI6eyIkaWQiOiIxOTY5IiwiTGluZUNvbG9yIjp7IiRpZCI6IjE5NzAiLCIkdHlwZSI6Ik5MUkUuQ29tbW9uLkRvbS5Tb2xpZENvbG9yQnJ1c2gsIE5MUkUuQ29tbW9uIiwiQ29sb3IiOnsiJGlkIjoiMTk3MSIsIkEiOjI1NSwiUiI6MjA0LCJHIjoyMDQsIkIiOjIwNH19LCJMaW5lV2VpZ2h0IjoxLjAsIkxpbmVUeXBlIjowLCJQYXJlbnRTdHlsZSI6bnVsbH0sIlZlcnRpY2FsQ29ubmVjdG9yU3R5bGUiOnsiJGlkIjoiMTk3MiIsIkxpbmVDb2xvciI6eyIkaWQiOiIxOTczIiwiJHR5cGUiOiJOTFJFLkNvbW1vbi5Eb20uU29saWRDb2xvckJydXNoLCBOTFJFLkNvbW1vbiIsIkNvbG9yIjp7IiRpZCI6IjE5NzQiLCJBIjoyNTUsIlIiOjIwNCwiRyI6MjA0LCJCIjoyMDR9fSwiTGluZVdlaWdodCI6MC4wLCJMaW5lVHlwZSI6MCwiUGFyZW50U3R5bGUiOm51bGx9LCJNYXJnaW4iOm51bGwsIlN0YXJ0RGF0ZVBvc2l0aW9uIjo0LCJFbmREYXRlUG9zaXRpb24iOjQsIkRhdGVJc1Zpc2libGUiOnRydWUsIlRpdGxlUG9zaXRpb24iOjMsIkR1cmF0aW9uUG9zaXRpb24iOjYsIlBlcmNlbnRhZ2VDb21wbGV0ZWRQb3NpdGlvbiI6NiwiU3BhY2luZyI6NSwiSXNCZWxvd1RpbWViYW5kIjp0cnVlLCJQZXJjZW50YWdlQ29tcGxldGVTaGFwZU9wYWNpdHkiOjM1LCJTaGFwZVN0eWxlIjp7IiRpZCI6IjE5NzUiLCJNYXJnaW4iOnsiJGlkIjoiMTk3NiIsIlRvcCI6MC4wLCJMZWZ0Ijo0LjAsIlJpZ2h0Ijo0LjAsIkJvdHRvbSI6MC4wfSwiUGFkZGluZyI6eyIkaWQiOiIxOTc3IiwiVG9wIjowLjAsIkxlZnQiOjAuMCwiUmlnaHQiOjAuMCwiQm90dG9tIjowLjB9LCJCYWNrZ3JvdW5kIjp7IiRpZCI6IjE5NzgiLCJDb2xvciI6eyIkaWQiOiIxOTc5IiwiQSI6MTUzLCJSIjo1MSwiRyI6OTEsIkIiOjExNn19LCJJc1Zpc2libGUiOnRydWUsIldpZHRoIjowLjAsIkhlaWdodCI6MTYuMCwiQm9yZGVyU3R5bGUiOnsiJGlkIjoiMTk4MCIsIkxpbmVDb2xvciI6eyIkaWQiOiIxOTgxIiwiJHR5cGUiOiJOTFJFLkNvbW1vbi5Eb20uU29saWRDb2xvckJydXNoLCBOTFJFLkNvbW1vbiIsIkNvbG9yIjp7IiRpZCI6IjE5ODIiLCJBIjoyNTUsIlIiOjIzNCwiRyI6MjIsIkIiOjMwfX0sIkxpbmVXZWlnaHQiOjAuMCwiTGluZVR5cGUiOjAsIlBhcmVudFN0eWxlIjpudWxsfSwiUGFyZW50U3R5bGUiOm51bGx9LCJUaXRsZVN0eWxlIjp7IiRpZCI6IjE5ODMiLCJGb250U2V0dGluZ3MiOnsiJGlkIjoiMTk4NCIsIkZvbnRTaXplIjoxMSwiRm9udE5hbWUiOiJBcmlhbCIsIklzQm9sZCI6ZmFsc2UsIklzSXRhbGljIjpmYWxzZSwiSXNVbmRlcmxpbmVkIjpmYWxzZSwiUGFyZW50U3R5bGUiOm51bGx9LCJBdXRvU2l6ZSI6MCwiRm9yZWdyb3VuZCI6eyIkaWQiOiIxOTg1IiwiQ29sb3IiOnsiJGlkIjoiMTk4NiIsIkEiOjI1NSwiUiI6MjU1LCJHIjoyNTUsIkIiOjI1NX19LCJNYXhXaWR0aCI6OTYwLjAsIk1heEhlaWdodCI6IkluZmluaXR5IiwiU21hcnRGb3JlZ3JvdW5kSXNBY3RpdmUiOmZhbHNlLCJIb3Jpem9udGFsQWxpZ25tZW50IjoyLCJWZXJ0aWNhbEFsaWdubWVudCI6MCwiU21hcnRGb3JlZ3JvdW5kIjpudWxsLCJCYWNrZ3JvdW5kRmlsbFR5cGUiOjAsIk1hcmdpbiI6eyIkaWQiOiIxOTg3IiwiVG9wIjowLjAsIkxlZnQiOjAuMCwiUmlnaHQiOjAuMCwiQm90dG9tIjowLjB9LCJQYWRkaW5nIjp7IiRpZCI6IjE5ODgiLCJUb3AiOjAuMCwiTGVmdCI6MC4wLCJSaWdodCI6MC4wLCJCb3R0b20iOjAuMH0sIkJhY2tncm91bmQiOnsiJGlkIjoiMTk4OSIsIkNvbG9yIjp7IiRyZWYiOiIxOTYxIn19LCJJc1Zpc2libGUiOnRydWUsIldpZHRoIjowLjAsIkhlaWdodCI6MC4wLCJCb3JkZXJTdHlsZSI6bnVsbCwiUGFyZW50U3R5bGUiOm51bGx9LCJEYXRlU3R5bGUiOnsiJGlkIjoiMTk5MCIsIkZvbnRTZXR0aW5ncyI6eyIkaWQiOiIxOTkxIiwiRm9udFNpemUiOjksIkZvbnROYW1lIjoiQXJpYWwiLCJJc0JvbGQiOmZhbHNlLCJJc0l0YWxpYyI6ZmFsc2UsIklzVW5kZXJsaW5lZCI6ZmFsc2UsIlBhcmVudFN0eWxlIjpudWxsfSwiQXV0b1NpemUiOjAsIkZvcmVncm91bmQiOnsiJGlkIjoiMTk5MiIsIkNvbG9yIjp7IiRpZCI6IjE5OTMiLCJBIjoyNTUsIlIiOjE2NSwiRyI6MTY1LCJCIjoxNjV9fSwiTWF4V2lkdGgiOjIwMC4wLCJNYXhIZWlnaHQiOiJJbmZpbml0eSIsIlNtYXJ0Rm9yZWdyb3VuZElzQWN0aXZlIjpmYWxzZSwiSG9yaXpvbnRhbEFsaWdubWVudCI6MCwiVmVydGljYWxBbGlnbm1lbnQiOjAsIlNtYXJ0Rm9yZWdyb3VuZCI6bnVsbCwiQmFja2dyb3VuZEZpbGxUeXBlIjowLCJNYXJnaW4iOnsiJGlkIjoiMTk5NCIsIlRvcCI6MC4wLCJMZWZ0IjowLjAsIlJpZ2h0IjowLjAsIkJvdHRvbSI6MC4wfSwiUGFkZGluZyI6eyIkaWQiOiIxOTk1IiwiVG9wIjowLjAsIkxlZnQiOjAuMCwiUmlnaHQiOjAuMCwiQm90dG9tIjowLjB9LCJCYWNrZ3JvdW5kIjp7IiRpZCI6IjE5OTYiLCJDb2xvciI6eyIkcmVmIjoiMTk2MSJ9fSwiSXNWaXNpYmxlIjp0cnVlLCJXaWR0aCI6MC4wLCJIZWlnaHQiOjAuMCwiQm9yZGVyU3R5bGUiOm51bGwsIlBhcmVudFN0eWxlIjpudWxsfSwiRGF0ZUZvcm1hdCI6eyIkaWQiOiIxOTk3IiwiRm9ybWF0U3RyaW5nIjoiTU1NIHl5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5OTgiLCJGb3JtYXQiOjAsIklzVmlzaWJsZSI6ZmFsc2UsIkxhc3RLbm93blZpc2liaWxpdHlTdGF0ZSI6ZmFsc2V9LCJJc1Zpc2libGUiOnRydWUsIlBhcmVudFN0eWxlIjpudWxsLCJfZXhwbGljaXRseVNldCI6eyIkaWQiOiIxOTk5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RlZmF1bHRTd2ltbGFuZU1vdFN0eWxlIjp7IiRpZCI6IjIwMDAiLCJTaGFwZSI6MCwiQ29ubmVjdG9yTWFyZ2luIjp7IiRpZCI6IjIwMDEiLCJUb3AiOjAuMCwiTGVmdCI6Mi4wLCJSaWdodCI6Mi4wLCJCb3R0b20iOjAuMH0sIkNvbm5lY3RvclN0eWxlIjp7IiRpZCI6IjIwMDIiLCJMaW5lQ29sb3IiOnsiJGlkIjoiMjAwMyIsIiR0eXBlIjoiTkxSRS5Db21tb24uRG9tLlNvbGlkQ29sb3JCcnVzaCwgTkxSRS5Db21tb24iLCJDb2xvciI6eyIkaWQiOiIyMDA0IiwiQSI6MTI3LCJSIjozMSwiRyI6NzMsIkIiOjEyNn19LCJMaW5lV2VpZ2h0IjoxLjAsIkxpbmVUeXBlIjowLCJQYXJlbnRTdHlsZSI6bnVsbH0sIklzQmVsb3dUaW1lYmFuZCI6ZmFsc2UsIlBvc2l0aW9uT25UYXNrIjoxLCJIaWRlRGF0ZSI6ZmFsc2UsIlNoYXBlU2l6ZSI6MSwiU3BhY2luZyI6MS4wLCJQYWRkaW5nIjp7IiRpZCI6IjIwMDUiLCJUb3AiOjcuMCwiTGVmdCI6My4wLCJSaWdodCI6MC4wLCJCb3R0b20iOjIuMH0sIlNoYXBlU3R5bGUiOnsiJGlkIjoiMjAwNiIsIk1hcmdpbiI6eyIkaWQiOiIyMDA3IiwiVG9wIjowLjAsIkxlZnQiOjAuMCwiUmlnaHQiOjAuMCwiQm90dG9tIjowLjB9LCJQYWRkaW5nIjp7IiRpZCI6IjIwMDgiLCJUb3AiOjAuMCwiTGVmdCI6MC4wLCJSaWdodCI6MC4wLCJCb3R0b20iOjAuMH0sIkJhY2tncm91bmQiOnsiJGlkIjoiMjAwOSIsIkNvbG9yIjp7IiRpZCI6IjIwMTAiLCJBIjoxNTMsIlIiOjUxLCJHIjo5MSwiQiI6MTE2fX0sIklzVmlzaWJsZSI6dHJ1ZSwiV2lkdGgiOjE4LjAsIkhlaWdodCI6MjAuMCwiQm9yZGVyU3R5bGUiOnsiJGlkIjoiMjAxMSIsIkxpbmVDb2xvciI6eyIkaWQiOiIyMDEyIiwiJHR5cGUiOiJOTFJFLkNvbW1vbi5Eb20uU29saWRDb2xvckJydXNoLCBOTFJFLkNvbW1vbiIsIkNvbG9yIjp7IiRpZCI6IjIwMTMiLCJBIjoyNTUsIlIiOjIzNCwiRyI6MjIsIkIiOjMwfX0sIkxpbmVXZWlnaHQiOjAuMCwiTGluZVR5cGUiOjAsIlBhcmVudFN0eWxlIjpudWxsfSwiUGFyZW50U3R5bGUiOm51bGx9LCJUaXRsZVN0eWxlIjp7IiRpZCI6IjIwMTQiLCJGb250U2V0dGluZ3MiOnsiJGlkIjoiMjAxNSIsIkZvbnRTaXplIjoxMSwiRm9udE5hbWUiOiJDb3JiZWwiLCJJc0JvbGQiOnRydWUsIklzSXRhbGljIjpmYWxzZSwiSXNVbmRlcmxpbmVkIjpmYWxzZSwiUGFyZW50U3R5bGUiOm51bGx9LCJBdXRvU2l6ZSI6MCwiRm9yZWdyb3VuZCI6eyIkaWQiOiIyMDE2IiwiQ29sb3IiOnsiJGlkIjoiMjAxNyIsIkEiOjI1NSwiUiI6MjQyLCJHIjoyNDIsIkIiOjI0Mn19LCJNYXhXaWR0aCI6MjAwLjAsIk1heEhlaWdodCI6IkluZmluaXR5IiwiU21hcnRGb3JlZ3JvdW5kSXNBY3RpdmUiOmZhbHNlLCJIb3Jpem9udGFsQWxpZ25tZW50IjoxLCJWZXJ0aWNhbEFsaWdubWVudCI6MCwiU21hcnRGb3JlZ3JvdW5kIjpudWxsLCJCYWNrZ3JvdW5kRmlsbFR5cGUiOjAsIk1hcmdpbiI6eyIkaWQiOiIyMDE4IiwiVG9wIjowLjAsIkxlZnQiOjAuMCwiUmlnaHQiOjAuMCwiQm90dG9tIjowLjB9LCJQYWRkaW5nIjp7IiRpZCI6IjIwMTkiLCJUb3AiOjAuMCwiTGVmdCI6MC4wLCJSaWdodCI6MC4wLCJCb3R0b20iOjAuMH0sIkJhY2tncm91bmQiOnsiJGlkIjoiMjAyMCIsIkNvbG9yIjp7IiRpZCI6IjIwMjEiLCJBIjo4OSwiUiI6MCwiRyI6MCwiQiI6MH19LCJJc1Zpc2libGUiOnRydWUsIldpZHRoIjowLjAsIkhlaWdodCI6MC4wLCJCb3JkZXJTdHlsZSI6bnVsbCwiUGFyZW50U3R5bGUiOm51bGx9LCJEYXRlU3R5bGUiOnsiJGlkIjoiMjAyMiIsIkZvbnRTZXR0aW5ncyI6eyIkaWQiOiIyMDIzIiwiRm9udFNpemUiOjksIkZvbnROYW1lIjoiQ29yYmVsIiwiSXNCb2xkIjpmYWxzZSwiSXNJdGFsaWMiOmZhbHNlLCJJc1VuZGVybGluZWQiOmZhbHNlLCJQYXJlbnRTdHlsZSI6bnVsbH0sIkF1dG9TaXplIjowLCJGb3JlZ3JvdW5kIjp7IiRpZCI6IjIwMjQiLCJDb2xvciI6eyIkaWQiOiIyMDI1IiwiQSI6MjU1LCJSIjoyMzMsIkciOjIzMywiQiI6MjMzfX0sIk1heFdpZHRoIjoyMDAuMCwiTWF4SGVpZ2h0IjoiSW5maW5pdHkiLCJTbWFydEZvcmVncm91bmRJc0FjdGl2ZSI6ZmFsc2UsIkhvcml6b250YWxBbGlnbm1lbnQiOjAsIlZlcnRpY2FsQWxpZ25tZW50IjowLCJTbWFydEZvcmVncm91bmQiOm51bGwsIkJhY2tncm91bmRGaWxsVHlwZSI6MCwiTWFyZ2luIjp7IiRpZCI6IjIwMjYiLCJUb3AiOjAuMCwiTGVmdCI6MC4wLCJSaWdodCI6MC4wLCJCb3R0b20iOjAuMH0sIlBhZGRpbmciOnsiJGlkIjoiMjAyNyIsIlRvcCI6MC4wLCJMZWZ0IjowLjAsIlJpZ2h0IjowLjAsIkJvdHRvbSI6MC4wfSwiQmFja2dyb3VuZCI6eyIkaWQiOiIyMDI4IiwiQ29sb3IiOnsiJHJlZiI6IjIwMjEifX0sIklzVmlzaWJsZSI6dHJ1ZSwiV2lkdGgiOjAuMCwiSGVpZ2h0IjowLjAsIkJvcmRlclN0eWxlIjpudWxsLCJQYXJlbnRTdHlsZSI6bnVsbH0sIkRhdGVGb3JtYXQiOnsiJGlkIjoiMjAyOSIsIkZvcm1hdFN0cmluZyI6Ik1NTSB5eX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MDMwIiwiRm9ybWF0IjowLCJJc1Zpc2libGUiOmZhbHNlLCJMYXN0S25vd25WaXNpYmlsaXR5U3RhdGUiOmZhbHNlfSwiSXNWaXNpYmxlIjp0cnVlLCJQYXJlbnRTdHlsZSI6bnVsbH0sIkRlZmF1bHRTd2ltbGFuZU1pbGVzdG9uZVN0eWxlIjp7IiRpZCI6IjIwMzEiLCJUaXRsZVBvc2l0aW9uIjoiTGVmdCIsIkRhdGVQb3NpdGlvbiI6IkxlZnQiLCJTaGFwZVR5cGUiOjEsIlNoYXBlU2l6ZSI6MSwiU3BhY2luZyI6NSwiU2hhcGVTdHlsZSI6eyIkaWQiOiIyMDMyIiwiTWFyZ2luIjp7IiRpZCI6IjIwMzMiLCJUb3AiOjAuMCwiTGVmdCI6MC4wLCJSaWdodCI6MC4wLCJCb3R0b20iOjAuMH0sIlBhZGRpbmciOnsiJGlkIjoiMjAzNCIsIlRvcCI6MC4wLCJMZWZ0IjowLjAsIlJpZ2h0IjowLjAsIkJvdHRvbSI6MC4wfSwiQmFja2dyb3VuZCI6eyIkaWQiOiIyMDM1IiwiQ29sb3IiOnsiJGlkIjoiMjAzNiIsIkEiOjI1NSwiUiI6NTEsIkciOjkxLCJCIjoxMTZ9fSwiSXNWaXNpYmxlIjp0cnVlLCJXaWR0aCI6MTguMCwiSGVpZ2h0IjoyMC4wLCJCb3JkZXJTdHlsZSI6eyIkaWQiOiIyMDM3IiwiTGluZUNvbG9yIjp7IiRpZCI6IjIwMzgiLCIkdHlwZSI6Ik5MUkUuQ29tbW9uLkRvbS5Tb2xpZENvbG9yQnJ1c2gsIE5MUkUuQ29tbW9uIiwiQ29sb3IiOnsiJGlkIjoiMjAzOSIsIkEiOjI1NSwiUiI6MjM0LCJHIjoyMiwiQiI6MzB9fSwiTGluZVdlaWdodCI6MC4wLCJMaW5lVHlwZSI6MCwiUGFyZW50U3R5bGUiOm51bGx9LCJQYXJlbnRTdHlsZSI6bnVsbH0sIlRpdGxlU3R5bGUiOnsiJGlkIjoiMjA0MCIsIkZvbnRTZXR0aW5ncyI6eyIkaWQiOiIyMDQxIiwiRm9udFNpemUiOjExLCJGb250TmFtZSI6IkNhbGlicmkiLCJJc0JvbGQiOnRydWUsIklzSXRhbGljIjpmYWxzZSwiSXNVbmRlcmxpbmVkIjpmYWxzZSwiUGFyZW50U3R5bGUiOm51bGx9LCJBdXRvU2l6ZSI6MCwiRm9yZWdyb3VuZCI6eyIkaWQiOiIyMDQyIiwiQ29sb3IiOnsiJGlkIjoiMjA0MyIsIkEiOjI1NSwiUiI6NTEsIkciOjkxLCJCIjoxMTZ9fSwiTWF4V2lkdGgiOjIwMC4wLCJNYXhIZWlnaHQiOiJJbmZpbml0eSIsIlNtYXJ0Rm9yZWdyb3VuZElzQWN0aXZlIjpmYWxzZSwiSG9yaXpvbnRhbEFsaWdubWVudCI6MiwiVmVydGljYWxBbGlnbm1lbnQiOjAsIlNtYXJ0Rm9yZWdyb3VuZCI6bnVsbCwiQmFja2dyb3VuZEZpbGxUeXBlIjowLCJNYXJnaW4iOnsiJGlkIjoiMjA0NCIsIlRvcCI6MC4wLCJMZWZ0IjowLjAsIlJpZ2h0IjowLjAsIkJvdHRvbSI6MC4wfSwiUGFkZGluZyI6eyIkaWQiOiIyMDQ1IiwiVG9wIjowLjAsIkxlZnQiOjAuMCwiUmlnaHQiOjAuMCwiQm90dG9tIjowLjB9LCJCYWNrZ3JvdW5kIjp7IiRpZCI6IjIwNDYiLCJDb2xvciI6eyIkaWQiOiIyMDQ3IiwiQSI6MCwiUiI6MjU1LCJHIjoyNTUsIkIiOjI1NX19LCJJc1Zpc2libGUiOnRydWUsIldpZHRoIjowLjAsIkhlaWdodCI6MC4wLCJCb3JkZXJTdHlsZSI6bnVsbCwiUGFyZW50U3R5bGUiOm51bGx9LCJEYXRlU3R5bGUiOnsiJGlkIjoiMjA0OCIsIkZvbnRTZXR0aW5ncyI6eyIkaWQiOiIyMDQ5IiwiRm9udFNpemUiOjksIkZvbnROYW1lIjoiQ2FsaWJyaSIsIklzQm9sZCI6ZmFsc2UsIklzSXRhbGljIjpmYWxzZSwiSXNVbmRlcmxpbmVkIjpmYWxzZSwiUGFyZW50U3R5bGUiOm51bGx9LCJBdXRvU2l6ZSI6MCwiRm9yZWdyb3VuZCI6eyIkaWQiOiIyMDUwIiwiQ29sb3IiOnsiJGlkIjoiMjA1MSIsIkEiOjI1NSwiUiI6NTEsIkciOjkxLCJCIjoxMTZ9fSwiTWF4V2lkdGgiOjIwMC4wLCJNYXhIZWlnaHQiOiJJbmZpbml0eSIsIlNtYXJ0Rm9yZWdyb3VuZElzQWN0aXZlIjpmYWxzZSwiSG9yaXpvbnRhbEFsaWdubWVudCI6MiwiVmVydGljYWxBbGlnbm1lbnQiOjAsIlNtYXJ0Rm9yZWdyb3VuZCI6bnVsbCwiQmFja2dyb3VuZEZpbGxUeXBlIjowLCJNYXJnaW4iOnsiJGlkIjoiMjA1MiIsIlRvcCI6MC4wLCJMZWZ0IjowLjAsIlJpZ2h0IjowLjAsIkJvdHRvbSI6MC4wfSwiUGFkZGluZyI6eyIkaWQiOiIyMDUzIiwiVG9wIjowLjAsIkxlZnQiOjAuMCwiUmlnaHQiOjAuMCwiQm90dG9tIjowLjB9LCJCYWNrZ3JvdW5kIjp7IiRpZCI6IjIwNTQiLCJDb2xvciI6eyIkaWQiOiIyMDU1IiwiQSI6MCwiUiI6MjU1LCJHIjoyNTUsIkIiOjI1NX19LCJJc1Zpc2libGUiOnRydWUsIldpZHRoIjowLjAsIkhlaWdodCI6MC4wLCJCb3JkZXJTdHlsZSI6bnVsbCwiUGFyZW50U3R5bGUiOm51bGx9LCJEYXRlRm9ybWF0Ijp7IiRpZCI6IjIwNTYiLCJGb3JtYXRTdHJpbmciOiJNTU0geXl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A1NyIsIkZvcm1hdCI6MCwiSXNWaXNpYmxlIjpmYWxzZSwiTGFzdEtub3duVmlzaWJpbGl0eVN0YXRlIjpmYWxzZX0sIklzVmlzaWJsZSI6dHJ1ZSwiUGFyZW50U3R5bGUiOm51bGx9LCJEZWZhdWx0U3dpbWxhbmVBY3Rpdml0eVN0eWxlIjp7IiRpZCI6IjIwNTgiLCJIZWFkZXJTdHlsZSI6eyIkaWQiOiIyMDU5IiwiVGV4dFN0eWxlIjp7IiRpZCI6IjIwNjAiLCJGb250U2V0dGluZ3MiOnsiJGlkIjoiMjA2MSIsIkZvbnRTaXplIjoxMSwiRm9udE5hbWUiOiJDYWxpYnJpIiwiSXNCb2xkIjpmYWxzZSwiSXNJdGFsaWMiOmZhbHNlLCJJc1VuZGVybGluZWQiOmZhbHNlLCJQYXJlbnRTdHlsZSI6bnVsbH0sIkF1dG9TaXplIjoyLCJGb3JlZ3JvdW5kIjp7IiRpZCI6IjIwNjIiLCJDb2xvciI6eyIkaWQiOiIyMDYzIiwiQSI6MjU1LCJSIjowLCJHIjowLCJCIjowfX0sIk1heFdpZHRoIjowLjAsIk1heEhlaWdodCI6IkluZmluaXR5IiwiU21hcnRGb3JlZ3JvdW5kSXNBY3RpdmUiOmZhbHNlLCJIb3Jpem9udGFsQWxpZ25tZW50IjowLCJWZXJ0aWNhbEFsaWdubWVudCI6MCwiU21hcnRGb3JlZ3JvdW5kIjpudWxsLCJCYWNrZ3JvdW5kRmlsbFR5cGUiOjAsIk1hcmdpbiI6eyIkaWQiOiIyMDY0IiwiVG9wIjowLjAsIkxlZnQiOjAuMCwiUmlnaHQiOjAuMCwiQm90dG9tIjowLjB9LCJQYWRkaW5nIjp7IiRpZCI6IjIwNjUiLCJUb3AiOjAuMCwiTGVmdCI6MC4wLCJSaWdodCI6MC4wLCJCb3R0b20iOjAuMH0sIkJhY2tncm91bmQiOm51bGwsIklzVmlzaWJsZSI6dHJ1ZSwiV2lkdGgiOjAuMCwiSGVpZ2h0IjowLjAsIkJvcmRlclN0eWxlIjpudWxsLCJQYXJlbnRTdHlsZSI6bnVsbH0sIlJlY3RhbmdsZVN0eWxlIjp7IiRpZCI6IjIwNjYiLCJNYXJnaW4iOnsiJGlkIjoiMjA2NyIsIlRvcCI6MC4wLCJMZWZ0IjowLjAsIlJpZ2h0IjowLjAsIkJvdHRvbSI6MC4wfSwiUGFkZGluZyI6eyIkaWQiOiIyMDY4IiwiVG9wIjowLjAsIkxlZnQiOjAuMCwiUmlnaHQiOjAuMCwiQm90dG9tIjowLjB9LCJCYWNrZ3JvdW5kIjp7IiRpZCI6IjIwNjkiLCJDb2xvciI6eyIkaWQiOiIyMDcwIiwiQSI6NjMsIlIiOjUxLCJHIjo5MSwiQiI6MTE2fX0sIklzVmlzaWJsZSI6dHJ1ZSwiV2lkdGgiOjAuMCwiSGVpZ2h0IjowLjAsIkJvcmRlclN0eWxlIjp7IiRpZCI6IjIwNzEiLCJMaW5lQ29sb3IiOnsiJGlkIjoiMjA3MiIsIiR0eXBlIjoiTkxSRS5Db21tb24uRG9tLlNvbGlkQ29sb3JCcnVzaCwgTkxSRS5Db21tb24iLCJDb2xvciI6eyIkaWQiOiIyMDczIiwiQSI6MjU1LCJSIjoyNTUsIkciOjAsIkIiOjB9fSwiTGluZVdlaWdodCI6MC4wLCJMaW5lVHlwZSI6MCwiUGFyZW50U3R5bGUiOm51bGx9LCJQYXJlbnRTdHlsZSI6bnVsbH0sIk1hcmdpbiI6eyIkaWQiOiIyMDc0IiwiVG9wIjowLjAsIkxlZnQiOjAuMCwiUmlnaHQiOjAuMCwiQm90dG9tIjowLjB9LCJQYWRkaW5nIjp7IiRpZCI6IjIwNzUiLCJUb3AiOjAuMCwiTGVmdCI6MC4wLCJSaWdodCI6MC4wLCJCb3R0b20iOjAuMH0sIkJhY2tncm91bmQiOm51bGwsIklzVmlzaWJsZSI6dHJ1ZSwiV2lkdGgiOjAuMCwiSGVpZ2h0IjowLjAsIkJvcmRlclN0eWxlIjpudWxsLCJQYXJlbnRTdHlsZSI6bnVsbH0sIkJhY2tncm91bmRTdHlsZSI6eyIkaWQiOiIyMDc2IiwiTWFyZ2luIjp7IiRpZCI6IjIwNzciLCJUb3AiOjAuMCwiTGVmdCI6MC4wLCJSaWdodCI6MC4wLCJCb3R0b20iOjAuMH0sIlBhZGRpbmciOnsiJGlkIjoiMjA3OCIsIlRvcCI6MC4wLCJMZWZ0IjowLjAsIlJpZ2h0IjowLjAsIkJvdHRvbSI6MC4wfSwiQmFja2dyb3VuZCI6eyIkaWQiOiIyMDc5IiwiQ29sb3IiOnsiJGlkIjoiMjA4MCIsIkEiOjI1NSwiUiI6MjQzLCJHIjoyNDMsIkIiOjI0M319LCJJc1Zpc2libGUiOnRydWUsIldpZHRoIjowLjAsIkhlaWdodCI6MC4wLCJCb3JkZXJTdHlsZSI6eyIkaWQiOiIyMDgxIiwiTGluZUNvbG9yIjp7IiRpZCI6IjIwODIiLCIkdHlwZSI6Ik5MUkUuQ29tbW9uLkRvbS5Tb2xpZENvbG9yQnJ1c2gsIE5MUkUuQ29tbW9uIiwiQ29sb3IiOnsiJGlkIjoiMjA4MyIsIkEiOjI1NSwiUiI6MjM0LCJHIjoyMiwiQiI6MzB9fSwiTGluZVdlaWdodCI6MC4wLCJMaW5lVHlwZSI6MCwiUGFyZW50U3R5bGUiOm51bGx9LCJQYXJlbnRTdHlsZSI6bnVsbH0sIk1hcmdpbiI6eyIkaWQiOiIyMDg0IiwiVG9wIjowLjAsIkxlZnQiOjAuMCwiUmlnaHQiOjAuMCwiQm90dG9tIjowLjB9LCJQYWRkaW5nIjp7IiRpZCI6IjIwODUiLCJUb3AiOjAuMCwiTGVmdCI6MC4wLCJSaWdodCI6MC4wLCJCb3R0b20iOjAuMH0sIklzVmlzaWJsZSI6dHJ1ZSwiV2lkdGgiOjAuMCwiSGVpZ2h0IjowLjAsIkJvcmRlclN0eWxlIjpudWxsLCJQYXJlbnRTdHlsZSI6bnVsbH0sIk1hcmdpbiI6eyIkaWQiOiIyMDg2IiwiVG9wIjowLjAsIkxlZnQiOjAuMCwiUmlnaHQiOjAuMCwiQm90dG9tIjowLjB9LCJQYWRkaW5nIjp7IiRpZCI6IjIwODciLCJUb3AiOjAuMCwiTGVmdCI6MC4wLCJSaWdodCI6MC4wLCJCb3R0b20iOjAuMH0sIklzVmlzaWJsZSI6dHJ1ZSwiV2lkdGgiOjAuMCwiSGVpZ2h0IjowLjAsIkJvcmRlclN0eWxlIjp7IiRpZCI6IjIwODgiLCJMaW5lQ29sb3IiOm51bGwsIkxpbmVXZWlnaHQiOjAuMCwiTGluZVR5cGUiOjAsIlBhcmVudFN0eWxlIjpudWxsfSwiUGFyZW50U3R5bGUiOm51bGx9XX0sIlNjYWxlIjp7IiRpZCI6IjIwODkiLCJTdGFydERhdGUiOiIwMDAxLTAxLTAxVDAwOjAwOjAwIiwiRW5kRGF0ZSI6IjIwNjktMDQtMjJUMDA6NTY6MDAiLCJGb3JtYXQiOiJNTU0iLCJUeXBlIjo0LCJBdXRvRGF0ZVJhbmdlIjp0cnVlLCJXb3JraW5nRGF5cyI6MzEsIkZpc2NhbFllYXIiOnsiJGlkIjoiMjA5MCIsIlN0YXJ0TW9udGgiOjEsIlVzZVN0YXJ0aW5nWWVhckZvck51bWJlcmluZyI6dHJ1ZSwiU2hvd0Zpc2NhbFllYXJMYWJlbCI6dHJ1ZX0sIlRvZGF5TWFya2VyVGV4dCI6IlRvZGF5IiwiQXV0b1NjYWxlVHlwZSI6ZmFsc2V9LCJTY2FsZVYyIjp7IiRpZCI6IjIwOTEiLCJTdGFydERhdGUiOiIwMDAxLTAxLTAxVDAwOjAwOjAwIiwiRW5kRGF0ZSI6IjIwNjktMDQtMjJUMDA6NTY6MDAiLCJBdXRvRGF0ZVJhbmdlIjp0cnVlLCJXb3JraW5nRGF5cyI6MzEsIkZpc2NhbFllYXIiOnsiJHJlZiI6IjIwOTAifSwiVG9kYXlNYXJrZXJUZXh0IjoiVG9kYXkiLCJBdXRvU2NhbGVUeXBlIjpmYWxzZSwiVGltZWJhbmRTY2FsZXMiOnsiJGlkIjoiMjA5MiIsIlRvcFNjYWxlTGF5ZXIiOnsiJGlkIjoiMjA5MyIsIkZvcm1hdCI6Ik1NTSIsIlR5cGUiOjR9LCJNaWRkbGVTY2FsZUxheWVyIjp7IiRpZCI6IjIwOTQiLCJGb3JtYXQiOm51bGwsIlR5cGUiOjB9LCJCb3R0b21TY2FsZUxheWVyIjp7IiRpZCI6IjIwOTUiLCJGb3JtYXQiOm51bGwsIlR5cGUiOjB9fX0sIk1pbGVzdG9uZXMiOlt7IiRpZCI6IjIwOTYiLCJEYXRlIjoiMjA2Ny0wMS0wM1QwOToxMDowMFoiLCJTdHlsZSI6eyIkaWQiOiIyMDk3IiwiU2hhcGUiOjE0LCJDb25uZWN0b3JNYXJnaW4iOnsiJGlkIjoiMjA5OCIsIlRvcCI6MC4wLCJMZWZ0IjoyLjAsIlJpZ2h0IjoyLjAsIkJvdHRvbSI6MC4wfSwiQ29ubmVjdG9yU3R5bGUiOnsiJGlkIjoiMjA5OSIsIkxpbmVDb2xvciI6eyIkaWQiOiIyMTAwIiwiJHR5cGUiOiJOTFJFLkNvbW1vbi5Eb20uU29saWRDb2xvckJydXNoLCBOTFJFLkNvbW1vbiIsIkNvbG9yIjp7IiRpZCI6IjIxMDEiLCJBIjoxMjcsIlIiOjExNSwiRyI6MTE1LCJCIjoxMTV9fSwiTGluZVdlaWdodCI6MS4wLCJMaW5lVHlwZSI6MCwiUGFyZW50U3R5bGUiOm51bGx9LCJJc0JlbG93VGltZWJhbmQiOmZhbHNlLCJQb3NpdGlvbk9uVGFzayI6MCwiSGlkZURhdGUiOmZhbHNlLCJTaGFwZVNpemUiOjEsIlNwYWNpbmciOjEuMCwiUGFkZGluZyI6eyIkaWQiOiIyMTAyIiwiVG9wIjo3LjAsIkxlZnQiOjMuMCwiUmlnaHQiOjAuMCwiQm90dG9tIjoyLjB9LCJTaGFwZVN0eWxlIjp7IiRpZCI6IjIxMDMiLCJNYXJnaW4iOnsiJGlkIjoiMjEwNCIsIlRvcCI6MC4wLCJMZWZ0IjowLjAsIlJpZ2h0IjowLjAsIkJvdHRvbSI6MC4wfSwiUGFkZGluZyI6eyIkaWQiOiIyMTA1IiwiVG9wIjowLjAsIkxlZnQiOjAuMCwiUmlnaHQiOjAuMCwiQm90dG9tIjowLjB9LCJCYWNrZ3JvdW5kIjp7IiRpZCI6IjIxMDYiLCJDb2xvciI6eyIkaWQiOiIyMTA3IiwiQSI6MjU1LCJSIjoxNzgsIkciOjE0LCJCIjoxOH19LCJJc1Zpc2libGUiOnRydWUsIldpZHRoIjoxOC4wLCJIZWlnaHQiOjIwLjAsIkJvcmRlclN0eWxlIjp7IiRpZCI6IjIxMDgiLCJMaW5lQ29sb3IiOm51bGwsIkxpbmVXZWlnaHQiOjAuMCwiTGluZVR5cGUiOjAsIlBhcmVudFN0eWxlIjpudWxsfSwiUGFyZW50U3R5bGUiOm51bGx9LCJUaXRsZVN0eWxlIjp7IiRpZCI6IjIxMDkiLCJGb250U2V0dGluZ3MiOnsiJGlkIjoiMjExMCIsIkZvbnRTaXplIjoxMSwiRm9udE5hbWUiOiJDYWxpYnJpIiwiSXNCb2xkIjp0cnVlLCJJc0l0YWxpYyI6ZmFsc2UsIklzVW5kZXJsaW5lZCI6ZmFsc2UsIlBhcmVudFN0eWxlIjpudWxsfSwiQXV0b1NpemUiOjAsIkZvcmVncm91bmQiOnsiJGlkIjoiMjExMSIsIkNvbG9yIjp7IiRpZCI6IjIxMTIiLCJBIjoyNTUsIlIiOjE3OCwiRyI6MTQsIkIiOjE4fX0sIk1heFdpZHRoIjoxMTQuNDE1NDM1NzkxMDE1NjMsIk1heEhlaWdodCI6IkluZmluaXR5IiwiU21hcnRGb3JlZ3JvdW5kSXNBY3RpdmUiOmZhbHNlLCJIb3Jpem9udGFsQWxpZ25tZW50IjoxLCJWZXJ0aWNhbEFsaWdubWVudCI6MCwiU21hcnRGb3JlZ3JvdW5kIjpudWxsLCJCYWNrZ3JvdW5kRmlsbFR5cGUiOjAsIk1hcmdpbiI6eyIkaWQiOiIyMTEzIiwiVG9wIjowLjAsIkxlZnQiOjAuMCwiUmlnaHQiOjAuMCwiQm90dG9tIjowLjB9LCJQYWRkaW5nIjp7IiRpZCI6IjIxMTQiLCJUb3AiOjAuMCwiTGVmdCI6MC4wLCJSaWdodCI6MC4wLCJCb3R0b20iOjAuMH0sIkJhY2tncm91bmQiOnsiJGlkIjoiMjExNSIsIkNvbG9yIjp7IiRpZCI6IjIxMTYiLCJBIjowLCJSIjoyNTUsIkciOjI1NSwiQiI6MjU1fX0sIklzVmlzaWJsZSI6dHJ1ZSwiV2lkdGgiOjAuMCwiSGVpZ2h0IjowLjAsIkJvcmRlclN0eWxlIjp7IiRpZCI6IjIxMTciLCJMaW5lQ29sb3IiOm51bGwsIkxpbmVXZWlnaHQiOjAuMCwiTGluZVR5cGUiOjAsIlBhcmVudFN0eWxlIjpudWxsfSwiUGFyZW50U3R5bGUiOm51bGx9LCJEYXRlU3R5bGUiOnsiJGlkIjoiMjExOCIsIkZvbnRTZXR0aW5ncyI6eyIkaWQiOiIyMTE5IiwiRm9udFNpemUiOjksIkZvbnROYW1lIjoiQ2FsaWJyaSIsIklzQm9sZCI6ZmFsc2UsIklzSXRhbGljIjpmYWxzZSwiSXNVbmRlcmxpbmVkIjpmYWxzZSwiUGFyZW50U3R5bGUiOm51bGx9LCJBdXRvU2l6ZSI6MCwiRm9yZWdyb3VuZCI6eyIkaWQiOiIyMTIwIiwiQ29sb3IiOnsiJGlkIjoiMjEyMSIsIkEiOjI1NSwiUiI6NTEsIkciOjkxLCJCIjoxMTZ9fSwiTWF4V2lkdGgiOjIwMC4wLCJNYXhIZWlnaHQiOiJJbmZpbml0eSIsIlNtYXJ0Rm9yZWdyb3VuZElzQWN0aXZlIjpmYWxzZSwiSG9yaXpvbnRhbEFsaWdubWVudCI6MSwiVmVydGljYWxBbGlnbm1lbnQiOjAsIlNtYXJ0Rm9yZWdyb3VuZCI6bnVsbCwiQmFja2dyb3VuZEZpbGxUeXBlIjowLCJNYXJnaW4iOnsiJGlkIjoiMjEyMiIsIlRvcCI6MC4wLCJMZWZ0IjowLjAsIlJpZ2h0IjowLjAsIkJvdHRvbSI6MC4wfSwiUGFkZGluZyI6eyIkaWQiOiIyMTIzIiwiVG9wIjowLjAsIkxlZnQiOjAuMCwiUmlnaHQiOjAuMCwiQm90dG9tIjowLjB9LCJCYWNrZ3JvdW5kIjp7IiRpZCI6IjIxMjQiLCJDb2xvciI6eyIkaWQiOiIyMTI1IiwiQSI6MCwiUiI6MjU1LCJHIjoyNTUsIkIiOjI1NX19LCJJc1Zpc2libGUiOnRydWUsIldpZHRoIjowLjAsIkhlaWdodCI6MC4wLCJCb3JkZXJTdHlsZSI6eyIkaWQiOiIyMTI2IiwiTGluZUNvbG9yIjpudWxsLCJMaW5lV2VpZ2h0IjowLjAsIkxpbmVUeXBlIjowLCJQYXJlbnRTdHlsZSI6bnVsbH0sIlBhcmVudFN0eWxlIjpudWxsfSwiRGF0ZUZvcm1hdCI6eyIkaWQiOiIyMTI3IiwiRm9ybWF0U3RyaW5nIjoiTU1NIHl5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xMjgiLCJGb3JtYXQiOjAsIklzVmlzaWJsZSI6ZmFsc2UsIkxhc3RLbm93blZpc2liaWxpdHlTdGF0ZSI6ZmFsc2V9LCJJc1Zpc2libGUiOnRydWUsIlBhcmVudFN0eWxlIjpudWxsfSwiSW5kZXgiOjAsIlBlcmNlbnRhZ2VDb21wbGV0ZSI6bnVsbCwiUG9zaXRpb24iOnsiUmF0aW8iOjAuMCwiSXNDdXN0b20iOmZhbHNlfSwiRGF0ZUZvcm1hdCI6eyIkcmVmIjoiMjEyNyJ9LCJXZWVrTnVtYmVyaW5nIjp7IiRpZCI6IjIxMjkiLCJGb3JtYXQiOjAsIklzVmlzaWJsZSI6ZmFsc2UsIkxhc3RLbm93blZpc2liaWxpdHlTdGF0ZSI6ZmFsc2V9LCJSZWxhdGVkVGFza0lkIjoiMDAwMDAwMDAtMDAwMC0wMDAwLTAwMDAtMDAwMDAwMDAwMDAwIiwiSWQiOiJiYzNjZTNjZS1iMWM4LTRiZTAtYmYyNC1mZTE0Mzc5MmVhNjMiLCJJbXBvcnRJZCI6bnVsbCwiVGl0bGUiOiJBcHByb3ZhbCIsIk5vdGUiOm51bGwsIkh5cGVybGluayI6eyIkaWQiOiIyMTMwIiwiQWRkcmVzcyI6IiIsIlN1YkFkZHJlc3MiOiIifSwiSXNDaGFuZ2VkIjpmYWxzZSwiSXNOZXciOmZhbHNlfSx7IiRpZCI6IjIxMzEiLCJEYXRlIjoiMjAyNC0wMi0yNFQyMzo1OTowMCIsIlN0eWxlIjp7IiRpZCI6IjIxMzIiLCJTaGFwZSI6MCwiQ29ubmVjdG9yTWFyZ2luIjp7IiRpZCI6IjIxMzMiLCJUb3AiOjAuMCwiTGVmdCI6Mi4wLCJSaWdodCI6Mi4wLCJCb3R0b20iOjAuMH0sIkNvbm5lY3RvclN0eWxlIjp7IiRpZCI6IjIxMzQiLCJMaW5lQ29sb3IiOnsiJGlkIjoiMjEzNSIsIiR0eXBlIjoiTkxSRS5Db21tb24uRG9tLlNvbGlkQ29sb3JCcnVzaCwgTkxSRS5Db21tb24iLCJDb2xvciI6eyIkaWQiOiIyMTM2IiwiQSI6MTI3LCJSIjowLCJHIjowLCJCIjowfX0sIkxpbmVXZWlnaHQiOjEuMCwiTGluZVR5cGUiOjAsIlBhcmVudFN0eWxlIjpudWxsfSwiSXNCZWxvd1RpbWViYW5kIjpmYWxzZSwiUG9zaXRpb25PblRhc2siOjAsIkhpZGVEYXRlIjpmYWxzZSwiU2hhcGVTaXplIjoxLCJTcGFjaW5nIjoxLjAsIlBhZGRpbmciOnsiJGlkIjoiMjEzNyIsIlRvcCI6Ny4wLCJMZWZ0IjozLjAsIlJpZ2h0IjowLjAsIkJvdHRvbSI6Mi4wfSwiU2hhcGVTdHlsZSI6eyIkaWQiOiIyMTM4IiwiTWFyZ2luIjp7IiRpZCI6IjIxMzkiLCJUb3AiOjAuMCwiTGVmdCI6MC4wLCJSaWdodCI6MC4wLCJCb3R0b20iOjAuMH0sIlBhZGRpbmciOnsiJGlkIjoiMjE0MCIsIlRvcCI6MC4wLCJMZWZ0IjowLjAsIlJpZ2h0IjowLjAsIkJvdHRvbSI6MC4wfSwiQmFja2dyb3VuZCI6eyIkaWQiOiIyMTQxIiwiQ29sb3IiOnsiJGlkIjoiMjE0MiIsIkEiOjI1NSwiUiI6MCwiRyI6MCwiQiI6MH19LCJJc1Zpc2libGUiOnRydWUsIldpZHRoIjoxOC4wLCJIZWlnaHQiOjIwLjAsIkJvcmRlclN0eWxlIjp7IiRpZCI6IjIxNDMiLCJMaW5lQ29sb3IiOm51bGwsIkxpbmVXZWlnaHQiOjAuMCwiTGluZVR5cGUiOjAsIlBhcmVudFN0eWxlIjpudWxsfSwiUGFyZW50U3R5bGUiOm51bGx9LCJUaXRsZVN0eWxlIjp7IiRpZCI6IjIxNDQiLCJGb250U2V0dGluZ3MiOnsiJGlkIjoiMjE0NSIsIkZvbnRTaXplIjoxMSwiRm9udE5hbWUiOiJDYWxpYnJpIiwiSXNCb2xkIjp0cnVlLCJJc0l0YWxpYyI6ZmFsc2UsIklzVW5kZXJsaW5lZCI6ZmFsc2UsIlBhcmVudFN0eWxlIjpudWxsfSwiQXV0b1NpemUiOjAsIkZvcmVncm91bmQiOnsiJGlkIjoiMjE0NiIsIkNvbG9yIjp7IiRpZCI6IjIxNDciLCJBIjoyNTUsIlIiOjUxLCJHIjo5MSwiQiI6MTE2fX0sIk1heFdpZHRoIjo3MS45OTMzMDkwMjA5OTYxLCJNYXhIZWlnaHQiOiJJbmZpbml0eSIsIlNtYXJ0Rm9yZWdyb3VuZElzQWN0aXZlIjpmYWxzZSwiSG9yaXpvbnRhbEFsaWdubWVudCI6MSwiVmVydGljYWxBbGlnbm1lbnQiOjAsIlNtYXJ0Rm9yZWdyb3VuZCI6bnVsbCwiQmFja2dyb3VuZEZpbGxUeXBlIjowLCJNYXJnaW4iOnsiJGlkIjoiMjE0OCIsIlRvcCI6MC4wLCJMZWZ0IjowLjAsIlJpZ2h0IjowLjAsIkJvdHRvbSI6MC4wfSwiUGFkZGluZyI6eyIkaWQiOiIyMTQ5IiwiVG9wIjowLjAsIkxlZnQiOjAuMCwiUmlnaHQiOjAuMCwiQm90dG9tIjowLjB9LCJCYWNrZ3JvdW5kIjp7IiRpZCI6IjIxNTAiLCJDb2xvciI6eyIkaWQiOiIyMTUxIiwiQSI6MCwiUiI6MjU1LCJHIjoyNTUsIkIiOjI1NX19LCJJc1Zpc2libGUiOnRydWUsIldpZHRoIjowLjAsIkhlaWdodCI6MC4wLCJCb3JkZXJTdHlsZSI6eyIkaWQiOiIyMTUyIiwiTGluZUNvbG9yIjpudWxsLCJMaW5lV2VpZ2h0IjowLjAsIkxpbmVUeXBlIjowLCJQYXJlbnRTdHlsZSI6bnVsbH0sIlBhcmVudFN0eWxlIjpudWxsfSwiRGF0ZVN0eWxlIjp7IiRpZCI6IjIxNTMiLCJGb250U2V0dGluZ3MiOnsiJGlkIjoiMjE1NCIsIkZvbnRTaXplIjo5LCJGb250TmFtZSI6IkNhbGlicmkiLCJJc0JvbGQiOmZhbHNlLCJJc0l0YWxpYyI6ZmFsc2UsIklzVW5kZXJsaW5lZCI6ZmFsc2UsIlBhcmVudFN0eWxlIjpudWxsfSwiQXV0b1NpemUiOjAsIkZvcmVncm91bmQiOnsiJGlkIjoiMjE1NSIsIkNvbG9yIjp7IiRpZCI6IjIxNTYiLCJBIjoyNTUsIlIiOjE3OCwiRyI6MTQsIkIiOjE4fX0sIk1heFdpZHRoIjoyMDAuMCwiTWF4SGVpZ2h0IjoiSW5maW5pdHkiLCJTbWFydEZvcmVncm91bmRJc0FjdGl2ZSI6ZmFsc2UsIkhvcml6b250YWxBbGlnbm1lbnQiOjEsIlZlcnRpY2FsQWxpZ25tZW50IjowLCJTbWFydEZvcmVncm91bmQiOm51bGwsIkJhY2tncm91bmRGaWxsVHlwZSI6MCwiTWFyZ2luIjp7IiRpZCI6IjIxNTciLCJUb3AiOjAuMCwiTGVmdCI6MC4wLCJSaWdodCI6MC4wLCJCb3R0b20iOjAuMH0sIlBhZGRpbmciOnsiJGlkIjoiMjE1OCIsIlRvcCI6MC4wLCJMZWZ0IjowLjAsIlJpZ2h0IjowLjAsIkJvdHRvbSI6MC4wfSwiQmFja2dyb3VuZCI6eyIkaWQiOiIyMTU5IiwiQ29sb3IiOnsiJGlkIjoiMjE2MCIsIkEiOjAsIlIiOjI1NSwiRyI6MjU1LCJCIjoyNTV9fSwiSXNWaXNpYmxlIjp0cnVlLCJXaWR0aCI6MC4wLCJIZWlnaHQiOjAuMCwiQm9yZGVyU3R5bGUiOnsiJGlkIjoiMjE2MSIsIkxpbmVDb2xvciI6bnVsbCwiTGluZVdlaWdodCI6MC4wLCJMaW5lVHlwZSI6MCwiUGFyZW50U3R5bGUiOm51bGx9LCJQYXJlbnRTdHlsZSI6bnVsbH0sIkRhdGVGb3JtYXQiOnsiJGlkIjoiMjE2MiIsIkZvcm1hdFN0cmluZyI6Ik1NTSB5eX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MTYzIiwiRm9ybWF0IjowLCJJc1Zpc2libGUiOmZhbHNlLCJMYXN0S25vd25WaXNpYmlsaXR5U3RhdGUiOmZhbHNlfSwiSXNWaXNpYmxlIjp0cnVlLCJQYXJlbnRTdHlsZSI6bnVsbH0sIkluZGV4IjoxLCJQZXJjZW50YWdlQ29tcGxldGUiOm51bGwsIlBvc2l0aW9uIjp7IlJhdGlvIjowLjE2OTYwNzgyODc5NzI5NzUyLCJJc0N1c3RvbSI6ZmFsc2V9LCJEYXRlRm9ybWF0Ijp7IiRyZWYiOiIyMTYyIn0sIldlZWtOdW1iZXJpbmciOnsiJGlkIjoiMjE2NCIsIkZvcm1hdCI6MCwiSXNWaXNpYmxlIjpmYWxzZSwiTGFzdEtub3duVmlzaWJpbGl0eVN0YXRlIjpmYWxzZX0sIlJlbGF0ZWRUYXNrSWQiOiIwMDAwMDAwMC0wMDAwLTAwMDAtMDAwMC0wMDAwMDAwMDAwMDAiLCJJZCI6IjdkMDk2MDg4LWM1ZDItNGQwYy1iMDgzLWE3MGMyODE5ZWQ0ZSIsIkltcG9ydElkIjpudWxsLCJUaXRsZSI6IkRydWcgXHUwMDBiU2VsZWN0aW9uIiwiTm90ZSI6bnVsbCwiSHlwZXJsaW5rIjp7IiRpZCI6IjIxNjUiLCJBZGRyZXNzIjoiIiwiU3ViQWRkcmVzcyI6IiJ9LCJJc0NoYW5nZWQiOmZhbHNlLCJJc05ldyI6ZmFsc2V9LHsiJGlkIjoiMjE2NiIsIkRhdGUiOiIyMDI3LTA3LTI5VDIyOjQ4OjAwIiwiU3R5bGUiOnsiJGlkIjoiMjE2NyIsIlNoYXBlIjowLCJDb25uZWN0b3JNYXJnaW4iOnsiJGlkIjoiMjE2OCIsIlRvcCI6MC4wLCJMZWZ0IjoyLjAsIlJpZ2h0IjoyLjAsIkJvdHRvbSI6MC4wfSwiQ29ubmVjdG9yU3R5bGUiOnsiJGlkIjoiMjE2OSIsIkxpbmVDb2xvciI6eyIkaWQiOiIyMTcwIiwiJHR5cGUiOiJOTFJFLkNvbW1vbi5Eb20uU29saWRDb2xvckJydXNoLCBOTFJFLkNvbW1vbiIsIkNvbG9yIjp7IiRpZCI6IjIxNzEiLCJBIjoxMjcsIlIiOjAsIkciOjAsIkIiOjB9fSwiTGluZVdlaWdodCI6MS4wLCJMaW5lVHlwZSI6MCwiUGFyZW50U3R5bGUiOm51bGx9LCJJc0JlbG93VGltZWJhbmQiOmZhbHNlLCJQb3NpdGlvbk9uVGFzayI6MCwiSGlkZURhdGUiOmZhbHNlLCJTaGFwZVNpemUiOjEsIlNwYWNpbmciOjEuMCwiUGFkZGluZyI6eyIkaWQiOiIyMTcyIiwiVG9wIjo3LjAsIkxlZnQiOjMuMCwiUmlnaHQiOjAuMCwiQm90dG9tIjoyLjB9LCJTaGFwZVN0eWxlIjp7IiRpZCI6IjIxNzMiLCJNYXJnaW4iOnsiJGlkIjoiMjE3NCIsIlRvcCI6MC4wLCJMZWZ0IjowLjAsIlJpZ2h0IjowLjAsIkJvdHRvbSI6MC4wfSwiUGFkZGluZyI6eyIkaWQiOiIyMTc1IiwiVG9wIjowLjAsIkxlZnQiOjAuMCwiUmlnaHQiOjAuMCwiQm90dG9tIjowLjB9LCJCYWNrZ3JvdW5kIjp7IiRpZCI6IjIxNzYiLCJDb2xvciI6eyIkaWQiOiIyMTc3IiwiQSI6MjU1LCJSIjowLCJHIjowLCJCIjowfX0sIklzVmlzaWJsZSI6dHJ1ZSwiV2lkdGgiOjE4LjAsIkhlaWdodCI6MjAuMCwiQm9yZGVyU3R5bGUiOnsiJGlkIjoiMjE3OCIsIkxpbmVDb2xvciI6bnVsbCwiTGluZVdlaWdodCI6MC4wLCJMaW5lVHlwZSI6MCwiUGFyZW50U3R5bGUiOm51bGx9LCJQYXJlbnRTdHlsZSI6bnVsbH0sIlRpdGxlU3R5bGUiOnsiJGlkIjoiMjE3OSIsIkZvbnRTZXR0aW5ncyI6eyIkaWQiOiIyMTgwIiwiRm9udFNpemUiOjExLCJGb250TmFtZSI6IkNhbGlicmkiLCJJc0JvbGQiOnRydWUsIklzSXRhbGljIjpmYWxzZSwiSXNVbmRlcmxpbmVkIjpmYWxzZSwiUGFyZW50U3R5bGUiOm51bGx9LCJBdXRvU2l6ZSI6MCwiRm9yZWdyb3VuZCI6eyIkaWQiOiIyMTgxIiwiQ29sb3IiOnsiJGlkIjoiMjE4MiIsIkEiOjI1NSwiUiI6NTEsIkciOjkxLCJCIjoxMTZ9fSwiTWF4V2lkdGgiOjE0My4wMTkyMTA4MTU0Mjk2OSwiTWF4SGVpZ2h0IjoiSW5maW5pdHkiLCJTbWFydEZvcmVncm91bmRJc0FjdGl2ZSI6ZmFsc2UsIkhvcml6b250YWxBbGlnbm1lbnQiOjEsIlZlcnRpY2FsQWxpZ25tZW50IjowLCJTbWFydEZvcmVncm91bmQiOm51bGwsIkJhY2tncm91bmRGaWxsVHlwZSI6MCwiTWFyZ2luIjp7IiRpZCI6IjIxODMiLCJUb3AiOjAuMCwiTGVmdCI6MC4wLCJSaWdodCI6MC4wLCJCb3R0b20iOjAuMH0sIlBhZGRpbmciOnsiJGlkIjoiMjE4NCIsIlRvcCI6MC4wLCJMZWZ0IjowLjAsIlJpZ2h0IjowLjAsIkJvdHRvbSI6MC4wfSwiQmFja2dyb3VuZCI6eyIkaWQiOiIyMTg1IiwiQ29sb3IiOnsiJGlkIjoiMjE4NiIsIkEiOjAsIlIiOjI1NSwiRyI6MjU1LCJCIjoyNTV9fSwiSXNWaXNpYmxlIjp0cnVlLCJXaWR0aCI6MC4wLCJIZWlnaHQiOjAuMCwiQm9yZGVyU3R5bGUiOnsiJGlkIjoiMjE4NyIsIkxpbmVDb2xvciI6bnVsbCwiTGluZVdlaWdodCI6MC4wLCJMaW5lVHlwZSI6MCwiUGFyZW50U3R5bGUiOm51bGx9LCJQYXJlbnRTdHlsZSI6bnVsbH0sIkRhdGVTdHlsZSI6eyIkaWQiOiIyMTg4IiwiRm9udFNldHRpbmdzIjp7IiRpZCI6IjIxODkiLCJGb250U2l6ZSI6OSwiRm9udE5hbWUiOiJDYWxpYnJpIiwiSXNCb2xkIjpmYWxzZSwiSXNJdGFsaWMiOmZhbHNlLCJJc1VuZGVybGluZWQiOmZhbHNlLCJQYXJlbnRTdHlsZSI6bnVsbH0sIkF1dG9TaXplIjowLCJGb3JlZ3JvdW5kIjp7IiRpZCI6IjIxOTAiLCJDb2xvciI6eyIkaWQiOiIyMTkxIiwiQSI6MjU1LCJSIjoxNzgsIkciOjE0LCJCIjoxOH19LCJNYXhXaWR0aCI6MjAwLjAsIk1heEhlaWdodCI6IkluZmluaXR5IiwiU21hcnRGb3JlZ3JvdW5kSXNBY3RpdmUiOmZhbHNlLCJIb3Jpem9udGFsQWxpZ25tZW50IjoxLCJWZXJ0aWNhbEFsaWdubWVudCI6MCwiU21hcnRGb3JlZ3JvdW5kIjpudWxsLCJCYWNrZ3JvdW5kRmlsbFR5cGUiOjAsIk1hcmdpbiI6eyIkaWQiOiIyMTkyIiwiVG9wIjowLjAsIkxlZnQiOjAuMCwiUmlnaHQiOjAuMCwiQm90dG9tIjowLjB9LCJQYWRkaW5nIjp7IiRpZCI6IjIxOTMiLCJUb3AiOjAuMCwiTGVmdCI6MC4wLCJSaWdodCI6MC4wLCJCb3R0b20iOjAuMH0sIkJhY2tncm91bmQiOnsiJGlkIjoiMjE5NCIsIkNvbG9yIjp7IiRpZCI6IjIxOTUiLCJBIjowLCJSIjoyNTUsIkciOjI1NSwiQiI6MjU1fX0sIklzVmlzaWJsZSI6dHJ1ZSwiV2lkdGgiOjAuMCwiSGVpZ2h0IjowLjAsIkJvcmRlclN0eWxlIjp7IiRpZCI6IjIxOTYiLCJMaW5lQ29sb3IiOm51bGwsIkxpbmVXZWlnaHQiOjAuMCwiTGluZVR5cGUiOjAsIlBhcmVudFN0eWxlIjpudWxsfSwiUGFyZW50U3R5bGUiOm51bGx9LCJEYXRlRm9ybWF0Ijp7IiRpZCI6IjIxOTciLCJGb3JtYXRTdHJpbmciOiJNTU0geXl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E5OCIsIkZvcm1hdCI6MCwiSXNWaXNpYmxlIjpmYWxzZSwiTGFzdEtub3duVmlzaWJpbGl0eVN0YXRlIjpmYWxzZX0sIklzVmlzaWJsZSI6dHJ1ZSwiUGFyZW50U3R5bGUiOm51bGx9LCJJbmRleCI6MiwiUGVyY2VudGFnZUNvbXBsZXRlIjpudWxsLCJQb3NpdGlvbiI6eyJSYXRpbyI6MC4xMTI2NjY2NjY2NjY2NjY2OCwiSXNDdXN0b20iOnRydWV9LCJEYXRlRm9ybWF0Ijp7IiRyZWYiOiIyMTk3In0sIldlZWtOdW1iZXJpbmciOnsiJGlkIjoiMjE5OSIsIkZvcm1hdCI6MCwiSXNWaXNpYmxlIjpmYWxzZSwiTGFzdEtub3duVmlzaWJpbGl0eVN0YXRlIjpmYWxzZX0sIlJlbGF0ZWRUYXNrSWQiOiIwMDAwMDAwMC0wMDAwLTAwMDAtMDAwMC0wMDAwMDAwMDAwMDAiLCJJZCI6IjVjYTI5NjQwLTk2ZWUtNDEyMi04YjAyLTU0MjgwMDU2NDhmMSIsIkltcG9ydElkIjpudWxsLCJUaXRsZSI6IklORCBcdTAwMGJTdWJtaXNzaW9uIiwiTm90ZSI6bnVsbCwiSHlwZXJsaW5rIjp7IiRpZCI6IjIyMDAiLCJBZGRyZXNzIjoiIiwiU3ViQWRkcmVzcyI6IiJ9LCJJc0NoYW5nZWQiOmZhbHNlLCJJc05ldyI6ZmFsc2V9LHsiJGlkIjoiMjIwMSIsIkRhdGUiOiIyMDMyLTEyLTI1VDA0OjU0OjAwIiwiU3R5bGUiOnsiJGlkIjoiMjIwMiIsIlNoYXBlIjowLCJDb25uZWN0b3JNYXJnaW4iOnsiJGlkIjoiMjIwMyIsIlRvcCI6MC4wLCJMZWZ0IjoyLjAsIlJpZ2h0IjoyLjAsIkJvdHRvbSI6MC4wfSwiQ29ubmVjdG9yU3R5bGUiOnsiJGlkIjoiMjIwNCIsIkxpbmVDb2xvciI6eyIkaWQiOiIyMjA1IiwiJHR5cGUiOiJOTFJFLkNvbW1vbi5Eb20uU29saWRDb2xvckJydXNoLCBOTFJFLkNvbW1vbiIsIkNvbG9yIjp7IiRpZCI6IjIyMDYiLCJBIjoxMjcsIlIiOjAsIkciOjAsIkIiOjB9fSwiTGluZVdlaWdodCI6MS4wLCJMaW5lVHlwZSI6MCwiUGFyZW50U3R5bGUiOm51bGx9LCJJc0JlbG93VGltZWJhbmQiOmZhbHNlLCJQb3NpdGlvbk9uVGFzayI6MCwiSGlkZURhdGUiOmZhbHNlLCJTaGFwZVNpemUiOjEsIlNwYWNpbmciOjEuMCwiUGFkZGluZyI6eyIkaWQiOiIyMjA3IiwiVG9wIjo3LjAsIkxlZnQiOjMuMCwiUmlnaHQiOjAuMCwiQm90dG9tIjoyLjB9LCJTaGFwZVN0eWxlIjp7IiRpZCI6IjIyMDgiLCJNYXJnaW4iOnsiJGlkIjoiMjIwOSIsIlRvcCI6MC4wLCJMZWZ0IjowLjAsIlJpZ2h0IjowLjAsIkJvdHRvbSI6MC4wfSwiUGFkZGluZyI6eyIkaWQiOiIyMjEwIiwiVG9wIjowLjAsIkxlZnQiOjAuMCwiUmlnaHQiOjAuMCwiQm90dG9tIjowLjB9LCJCYWNrZ3JvdW5kIjp7IiRpZCI6IjIyMTEiLCJDb2xvciI6eyIkaWQiOiIyMjEyIiwiQSI6MjU1LCJSIjowLCJHIjowLCJCIjowfX0sIklzVmlzaWJsZSI6dHJ1ZSwiV2lkdGgiOjE4LjAsIkhlaWdodCI6MjAuMCwiQm9yZGVyU3R5bGUiOnsiJGlkIjoiMjIxMyIsIkxpbmVDb2xvciI6bnVsbCwiTGluZVdlaWdodCI6MC4wLCJMaW5lVHlwZSI6MCwiUGFyZW50U3R5bGUiOm51bGx9LCJQYXJlbnRTdHlsZSI6bnVsbH0sIlRpdGxlU3R5bGUiOnsiJGlkIjoiMjIxNCIsIkZvbnRTZXR0aW5ncyI6eyIkaWQiOiIyMjE1IiwiRm9udFNpemUiOjExLCJGb250TmFtZSI6IkNhbGlicmkiLCJJc0JvbGQiOnRydWUsIklzSXRhbGljIjpmYWxzZSwiSXNVbmRlcmxpbmVkIjpmYWxzZSwiUGFyZW50U3R5bGUiOm51bGx9LCJBdXRvU2l6ZSI6MCwiRm9yZWdyb3VuZCI6eyIkaWQiOiIyMjE2IiwiQ29sb3IiOnsiJGlkIjoiMjIxNyIsIkEiOjI1NSwiUiI6NTEsIkciOjkxLCJCIjoxMTZ9fSwiTWF4V2lkdGgiOjE0My4wMTkyMTA4MTU0Mjk2OSwiTWF4SGVpZ2h0IjoiSW5maW5pdHkiLCJTbWFydEZvcmVncm91bmRJc0FjdGl2ZSI6ZmFsc2UsIkhvcml6b250YWxBbGlnbm1lbnQiOjEsIlZlcnRpY2FsQWxpZ25tZW50IjowLCJTbWFydEZvcmVncm91bmQiOm51bGwsIkJhY2tncm91bmRGaWxsVHlwZSI6MCwiTWFyZ2luIjp7IiRpZCI6IjIyMTgiLCJUb3AiOjAuMCwiTGVmdCI6MC4wLCJSaWdodCI6MC4wLCJCb3R0b20iOjAuMH0sIlBhZGRpbmciOnsiJGlkIjoiMjIxOSIsIlRvcCI6MC4wLCJMZWZ0IjowLjAsIlJpZ2h0IjowLjAsIkJvdHRvbSI6MC4wfSwiQmFja2dyb3VuZCI6eyIkaWQiOiIyMjIwIiwiQ29sb3IiOnsiJGlkIjoiMjIyMSIsIkEiOjAsIlIiOjI1NSwiRyI6MjU1LCJCIjoyNTV9fSwiSXNWaXNpYmxlIjp0cnVlLCJXaWR0aCI6MC4wLCJIZWlnaHQiOjAuMCwiQm9yZGVyU3R5bGUiOnsiJGlkIjoiMjIyMiIsIkxpbmVDb2xvciI6bnVsbCwiTGluZVdlaWdodCI6MC4wLCJMaW5lVHlwZSI6MCwiUGFyZW50U3R5bGUiOm51bGx9LCJQYXJlbnRTdHlsZSI6bnVsbH0sIkRhdGVTdHlsZSI6eyIkaWQiOiIyMjIzIiwiRm9udFNldHRpbmdzIjp7IiRpZCI6IjIyMjQiLCJGb250U2l6ZSI6OSwiRm9udE5hbWUiOiJDYWxpYnJpIiwiSXNCb2xkIjpmYWxzZSwiSXNJdGFsaWMiOmZhbHNlLCJJc1VuZGVybGluZWQiOmZhbHNlLCJQYXJlbnRTdHlsZSI6bnVsbH0sIkF1dG9TaXplIjowLCJGb3JlZ3JvdW5kIjp7IiRpZCI6IjIyMjUiLCJDb2xvciI6eyIkaWQiOiIyMjI2IiwiQSI6MjU1LCJSIjoxNzgsIkciOjE0LCJCIjoxOH19LCJNYXhXaWR0aCI6MjAwLjAsIk1heEhlaWdodCI6IkluZmluaXR5IiwiU21hcnRGb3JlZ3JvdW5kSXNBY3RpdmUiOmZhbHNlLCJIb3Jpem9udGFsQWxpZ25tZW50IjoxLCJWZXJ0aWNhbEFsaWdubWVudCI6MCwiU21hcnRGb3JlZ3JvdW5kIjpudWxsLCJCYWNrZ3JvdW5kRmlsbFR5cGUiOjAsIk1hcmdpbiI6eyIkaWQiOiIyMjI3IiwiVG9wIjowLjAsIkxlZnQiOjAuMCwiUmlnaHQiOjAuMCwiQm90dG9tIjowLjB9LCJQYWRkaW5nIjp7IiRpZCI6IjIyMjgiLCJUb3AiOjAuMCwiTGVmdCI6MC4wLCJSaWdodCI6MC4wLCJCb3R0b20iOjAuMH0sIkJhY2tncm91bmQiOnsiJGlkIjoiMjIyOSIsIkNvbG9yIjp7IiRpZCI6IjIyMzAiLCJBIjowLCJSIjoyNTUsIkciOjI1NSwiQiI6MjU1fX0sIklzVmlzaWJsZSI6dHJ1ZSwiV2lkdGgiOjAuMCwiSGVpZ2h0IjowLjAsIkJvcmRlclN0eWxlIjp7IiRpZCI6IjIyMzEiLCJMaW5lQ29sb3IiOm51bGwsIkxpbmVXZWlnaHQiOjAuMCwiTGluZVR5cGUiOjAsIlBhcmVudFN0eWxlIjpudWxsfSwiUGFyZW50U3R5bGUiOm51bGx9LCJEYXRlRm9ybWF0Ijp7IiRpZCI6IjIyMzIiLCJGb3JtYXRTdHJpbmciOiJNTU0geXl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IzMyIsIkZvcm1hdCI6MCwiSXNWaXNpYmxlIjpmYWxzZSwiTGFzdEtub3duVmlzaWJpbGl0eVN0YXRlIjpmYWxzZX0sIklzVmlzaWJsZSI6dHJ1ZSwiUGFyZW50U3R5bGUiOm51bGx9LCJJbmRleCI6MywiUGVyY2VudGFnZUNvbXBsZXRlIjpudWxsLCJQb3NpdGlvbiI6eyJSYXRpbyI6MC4wODc4MDI0NjkxMzU4MDI1MTYsIklzQ3VzdG9tIjpmYWxzZX0sIkRhdGVGb3JtYXQiOnsiJHJlZiI6IjIyMzIifSwiV2Vla051bWJlcmluZyI6eyIkaWQiOiIyMjM0IiwiRm9ybWF0IjowLCJJc1Zpc2libGUiOmZhbHNlLCJMYXN0S25vd25WaXNpYmlsaXR5U3RhdGUiOmZhbHNlfSwiUmVsYXRlZFRhc2tJZCI6IjAwMDAwMDAwLTAwMDAtMDAwMC0wMDAwLTAwMDAwMDAwMDAwMCIsIklkIjoiZDFhYjQ2MTQtY2VlMi00YTZjLTkzNGQtOGIyMmFmZTk1N2ZhIiwiSW1wb3J0SWQiOm51bGwsIlRpdGxlIjoiTkRBIFx1MDAwYlN1Ym1pc3Npb24iLCJOb3RlIjpudWxsLCJIeXBlcmxpbmsiOnsiJGlkIjoiMjIzNSIsIkFkZHJlc3MiOiIiLCJTdWJBZGRyZXNzIjoiIn0sIklzQ2hhbmdlZCI6ZmFsc2UsIklzTmV3IjpmYWxzZX1dLCJUYXNrcyI6W10sIlN3aW1sYW5lcyI6W10sIk1zUHJvamVjdEl0ZW1zVHJlZSI6bnVsbCwiTWV0YWRhdGEiOnsiJGlkIjoiMjIzNiIsIlJlY2VudENvbG9yc0NvbGxlY3Rpb24iOiJbXCIjRkZDMzAwNThcIixcIiNGRjdDODNCQ1wiLFwiI0ZGRkNDQUFDXCIsXCIjRkY5QUNCQzFcIl0iLCJNc3BMYXRlc3RJbXBvcnRJdGVtcyI6IntcIiRpZFwiOlwiMVwiLFwiUm9vdFwiOntcIkltcG9ydElkXCI6bnVsbCxcIklzSW1wb3J0ZWRcIjpmYWxzZSxcIkNoaWxkcmVuXCI6W119fSIsIk1zcFN5bmNCeVVpZCI6IkZhbHNlIiwiTXNwQ29sdW1uc01hcHBpbmciOiJbe1wiJGlkXCI6XCIxXCIsXCJTZWxlY3RlZE1hcHBpbmdcIjoxLFwiQ29sdW1uSGVhZGVyXCI6XCJTd2ltbGFuZVwifSx7XCIkaWRcIjpcIjJcIixcIlNlbGVjdGVkTWFwcGluZ1wiOjIsXCJDb2x1bW5IZWFkZXJcIjpcIk5hbWVcIn0se1wiJGlkXCI6XCIzXCIsXCJTZWxlY3RlZE1hcHBpbmdcIjozLFwiQ29sdW1uSGVhZGVyXCI6XCJTdGFydFwifSx7XCIkaWRcIjpcIjRcIixcIlNlbGVjdGVkTWFwcGluZ1wiOjQsXCJDb2x1bW5IZWFkZXJcIjpcIkZpbmlzaFwifSx7XCIkaWRcIjpcIjVcIixcIlNlbGVjdGVkTWFwcGluZ1wiOjUsXCJDb2x1bW5IZWFkZXJcIjpcIlBlcmNlbnRDb21wbGV0ZVwifV0iLCJTb3VyY2VUaGVtZSI6IntcIiRpZFwiOlwiMVwiLFwiSWRcIjpcImZiZTRjZWViLTRjMTItNDMzNi1iZTRmLTViODFlM2MwYzk4MVwiLFwiQ2F0ZWdvcnlcIjoyLFwiQ3VsdHVyZUluZm9OYW1lXCI6XCJlbi1VU1wiLFwiVmVyc2lvblwiOntcIiRpZFwiOlwiMlwiLFwiVGhlbWVEb21WZXJzaW9uXCI6XCIxLjEuMFwifSxcIlN0eWxlXCI6e1wiJGlkXCI6XCIzXCIsXCJUaW1lYmFuZFN0eWxlXCI6e1wiJGlkXCI6XCI0XCIsXCJSaWdodEVuZENhcHNTdHlsZVwiOntcIiRpZFwiOlwiNVwiLFwiRm9udFNldHRpbmdzXCI6e1wiJGlkXCI6XCI2XCIsXCJGb250U2l6ZVwiOjEsXCJGb250TmFtZVwiOlwiQXJpYWxcIixcIklzQm9sZFwiOnRydWUsXCJJc0l0YWxpY1wiOmZhbHNlLFwiSXNVbmRlcmxpbmVkXCI6ZmFsc2V9LFwiRm9yZWdyb3VuZFwiOntcIiRpZFwiOlwiN1wiLFwiQ29sb3JcIjp7XCIkaWRcIjpcIjhcIixcIkFcIjoyNTUsXCJSXCI6NTUsXCJHXCI6NTMsXCJCXCI6Njl9fSxcIkhvcml6b250YWxBbGlnbm1lbnRcIjowLFwiSXNWaXNpYmxlXCI6ZmFsc2V9LFwiTGVmdEVuZENhcHNTdHlsZVwiOntcIiRpZFwiOlwiOVwiLFwiRm9udFNldHRpbmdzXCI6e1wiJGlkXCI6XCIxMFwiLFwiRm9udFNpemVcIjoxNixcIkZvbnROYW1lXCI6XCJBcmlhbFwiLFwiSXNCb2xkXCI6dHJ1ZSxcIklzSXRhbGljXCI6ZmFsc2UsXCJJc1VuZGVybGluZWRcIjpmYWxzZX0sXCJGb3JlZ3JvdW5kXCI6e1wiJGlkXCI6XCIxMVwiLFwiQ29sb3JcIjp7XCIkaWRcIjpcIjEyXCIsXCJBXCI6MjU1LFwiUlwiOjIzNyxcIkdcIjoxMjUsXCJCXCI6NDl9fSxcIkhvcml6b250YWxBbGlnbm1lbnRcIjowLFwiSXNWaXNpYmxlXCI6ZmFsc2V9LFwiVG9kYXlNYXJrZXJTdHlsZVwiOntcIiRpZFwiOlwiMTNcIixcIlRvZGF5VGV4dFN0eWxlXCI6e1wiJGlkXCI6XCIxNFwiLFwiRm9udFNldHRpbmdzXCI6e1wiJGlkXCI6XCIxNVwiLFwiRm9udFNpemVcIjoxMSxcIkZvbnROYW1lXCI6XCJBcmlhbFwiLFwiSXNCb2xkXCI6ZmFsc2UsXCJJc0l0YWxpY1wiOmZhbHNlLFwiSXNVbmRlcmxpbmVkXCI6ZmFsc2V9LFwiRm9yZWdyb3VuZFwiOntcIiRpZFwiOlwiMTZcIixcIkNvbG9yXCI6e1wiJGlkXCI6XCIxN1wiLFwiQVwiOjI1NSxcIlJcIjowLFwiR1wiOjAsXCJCXCI6MH19LFwiSG9yaXpvbnRhbEFsaWdubWVudFwiOjAsXCJJc1Zpc2libGVcIjp0cnVlfSxcIlRvZGF5TWFya2VyU2hhcGVTdHlsZVwiOntcIiRpZFwiOlwiMThcIixcIk1hcmdpblwiOntcIiRpZFwiOlwiMTlcIixcIlRvcFwiOjAuMCxcIkxlZnRcIjowLjAsXCJSaWdodFwiOjAuMCxcIkJvdHRvbVwiOjAuMH0sXCJQYWRkaW5nXCI6e1wiJGlkXCI6XCIyMFwiLFwiVG9wXCI6MC4wLFwiTGVmdFwiOjAuMCxcIlJpZ2h0XCI6MC4wLFwiQm90dG9tXCI6MC4wfSxcIkJhY2tncm91bmRcIjp7XCIkaWRcIjpcIjIxXCIsXCJDb2xvclwiOntcIiRpZFwiOlwiMjJcIixcIkFcIjoyNTUsXCJSXCI6MjU1LFwiR1wiOjAsXCJCXCI6MH19LFwiSXNWaXNpYmxlXCI6dHJ1ZSxcIldpZHRoXCI6MC4wLFwiSGVpZ2h0XCI6MC4wLFwiQm9yZGVyU3R5bGVcIjpudWxsfSxcIlRvZGF5TWFya2VyUG9zaXRpb25cIjozLFwiSXNWaXNpYmxlXCI6dHJ1ZX0sXCJTY2FsZVN0eWxlXCI6e1wiJGlkXCI6XCIyM1wiLFwiU2hvd1NlZ21lbnRTZXBhcmF0b3JzXCI6dHJ1ZSxcIlNlZ21lbnRTZXBhcmF0b3JPcGFjaXR5XCI6MzAsXCJTaGFwZVwiOjAsXCJTZWdtZW50VGV4dFN0eWxlXCI6e1wiJGlkXCI6XCIyNFwiLFwiRm9udFNldHRpbmdzXCI6e1wiJGlkXCI6XCIyNVwiLFwiRm9udFNpemVcIjoxNCxcIkZvbnROYW1lXCI6XCJTZWdvZSBVSVwiLFwiSXNCb2xkXCI6ZmFsc2UsXCJJc0l0YWxpY1wiOmZhbHNlLFwiSXNVbmRlcmxpbmVkXCI6ZmFsc2V9LFwiRm9yZWdyb3VuZFwiOntcIiRpZFwiOlwiMjZcIixcIkNvbG9yXCI6e1wiJGlkXCI6XCIyN1wiLFwiQVwiOjI1NSxcIlJcIjoyNTUsXCJHXCI6MjU1LFwiQlwiOjI1NX19LFwiSG9yaXpvbnRhbEFsaWdubWVudFwiOjAsXCJJc1Zpc2libGVcIjp0cnVlfSxcIlNoYXBlU3R5bGVcIjp7XCIkaWRcIjpcIjI4XCIsXCJNYXJnaW5cIjp7XCIkaWRcIjpcIjI5XCIsXCJUb3BcIjowLjAsXCJMZWZ0XCI6MTIuMCxcIlJpZ2h0XCI6MTIuMCxcIkJvdHRvbVwiOjAuMH0sXCJQYWRkaW5nXCI6e1wiJGlkXCI6XCIzMFwiLFwiVG9wXCI6Ny4wLFwiTGVmdFwiOjAuMCxcIlJpZ2h0XCI6MC4wLFwiQm90dG9tXCI6Ny4wfSxcIkJhY2tncm91bmRcIjp7XCIkaWRcIjpcIjMxXCIsXCJDb2xvclwiOntcIiRpZFwiOlwiMzJcIixcIkFcIjoyNTUsXCJSXCI6NTEsXCJHXCI6OTEsXCJCXCI6MTE2fX0sXCJJc1Zpc2libGVcIjp0cnVlLFwiV2lkdGhcIjo4NTguMCxcIkhlaWdodFwiOjMwLjAsXCJCb3JkZXJTdHlsZVwiOntcIiRpZFwiOlwiMzNcIixcIkxpbmVTdHlsZVwiOntcIiRpZFwiOlwiMzRcIixcIkxpbmVDb2xvclwiOntcIiRpZFwiOlwiMzVcIixcIkNvbG9yXCI6e1wiJGlkXCI6XCIzNlwiLFwiQVwiOjI1NSxcIlJcIjoyNTUsXCJHXCI6MCxcIkJcIjowfX0sXCJMaW5lV2VpZ2h0XCI6MC4wLFwiTGluZVR5cGVcIjowfSxcIklzVmlzaWJsZVwiOmZhbHNlfX19LFwiRWxhcHNlZFRpbWVTdHlsZVwiOntcIiRpZFwiOlwiMzdcIixcIkVsYXBzZWRUaW1lQmFja2dyb3VuZFwiOntcIiRpZFwiOlwiMzhcIixcIkNvbG9yXCI6e1wiJGlkXCI6XCIzOVwiLFwiQVwiOjE5MSxcIlJcIjoyNTUsXCJHXCI6MCxcIkJcIjowfX0sXCJFbGFwc2VkVGltZUZvcm1hdFwiOjEsXCJJc1Zpc2libGVcIjp0cnVlfSxcIk1hcmdpblwiOntcIiRpZFwiOlwiNDBcIixcIlRvcFwiOjAuMCxcIkxlZnRcIjoxMC4wLFwiUmlnaHRcIjoxMC4wLFwiQm90dG9tXCI6MC4wfSxcIlBhZGRpbmdcIjp7XCIkaWRcIjpcIjQxXCIsXCJUb3BcIjowLjAsXCJMZWZ0XCI6MC4wLFwiUmlnaHRcIjowLjAsXCJCb3R0b21cIjowLjB9LFwiQmFja2dyb3VuZFwiOntcIiRpZFwiOlwiNDJcIixcIkNvbG9yXCI6e1wiJGlkXCI6XCI0M1wiLFwiQVwiOjI1NSxcIlJcIjozMSxcIkdcIjo3MyxcIkJcIjoxMjV9fSxcIklzVmlzaWJsZVwiOmZhbHNlLFwiV2lkdGhcIjowLjAsXCJIZWlnaHRcIjowLjAsXCJCb3JkZXJTdHlsZVwiOm51bGx9LFwiVGFza1N0eWxlXCI6e1wiJGlkXCI6XCI0NFwiLFwiU2hhcGVcIjowLFwiU2hhcGVUaGlja25lc3NcIjoxLFwiRHVyYXRpb25Gb3JtYXRcIjowLFwiUGVyY2VudGFnZUNvbXBsZXRlVGV4dFN0eWxlXCI6e1wiJGlkXCI6XCI0NVwiLFwiRm9udFNldHRpbmdzXCI6e1wiJGlkXCI6XCI0NlwiLFwiRm9udFNpemVcIjo5LFwiRm9udE5hbWVcIjpcIkFyaWFsXCIsXCJJc0JvbGRcIjpmYWxzZSxcIklzSXRhbGljXCI6ZmFsc2UsXCJJc1VuZGVybGluZWRcIjpmYWxzZX0sXCJGb3JlZ3JvdW5kXCI6e1wiJGlkXCI6XCI0N1wiLFwiQ29sb3JcIjp7XCIkaWRcIjpcIjQ4XCIsXCJBXCI6MjU1LFwiUlwiOjE5MSxcIkdcIjoxOTEsXCJCXCI6MTkxfX0sXCJIb3Jpem9udGFsQWxpZ25tZW50XCI6MSxcIklzVmlzaWJsZVwiOnRydWV9LFwiUGVyY2VudGFnZUNvbXBsZXRlSGlnaGxpZ2h0U3R5bGVcIjp7XCIkaWRcIjpcIjQ5XCIsXCJCYWNrZ3JvdW5kXCI6e1wiJGlkXCI6XCI1MFwiLFwiQ29sb3JcIjp7XCIkaWRcIjpcIjUxXCIsXCJBXCI6ODksXCJSXCI6MCxcIkdcIjowLFwiQlwiOjB9fX0sXCJEdXJhdGlvblN0eWxlXCI6e1wiJGlkXCI6XCI1MlwiLFwiRm9udFNldHRpbmdzXCI6e1wiJGlkXCI6XCI1M1wiLFwiRm9udFNpemVcIjo5LFwiRm9udE5hbWVcIjpcIkNvcmJlbFwiLFwiSXNCb2xkXCI6dHJ1ZSxcIklzSXRhbGljXCI6ZmFsc2UsXCJJc1VuZGVybGluZWRcIjpmYWxzZX0sXCJGb3JlZ3JvdW5kXCI6e1wiJGlkXCI6XCI1NFwiLFwiQ29sb3JcIjp7XCIkaWRcIjpcIjU1XCIsXCJBXCI6MjU1LFwiUlwiOjI1NSxcIkdcIjoyNTUsXCJCXCI6MjU1fX0sXCJIb3Jpem9udGFsQWxpZ25tZW50XCI6MCxcIklzVmlzaWJsZVwiOmZhbHNlfSxcIkhvcml6b250YWxDb25uZWN0b3JTdHlsZVwiOntcIiRpZFwiOlwiNTZcIixcIkxpbmVTdHlsZVwiOntcIiRpZFwiOlwiNTdcIixcIkxpbmVDb2xvclwiOntcIiRpZFwiOlwiNThcIixcIkNvbG9yXCI6e1wiJGlkXCI6XCI1OVwiLFwiQVwiOjI1NSxcIlJcIjoyMDQsXCJHXCI6MjA0LFwiQlwiOjIwNH19LFwiTGluZVdlaWdodFwiOjEuMCxcIkxpbmVUeXBlXCI6MH0sXCJJc1Zpc2libGVcIjp0cnVlfSxcIlZlcnRpY2FsQ29ubmVjdG9yU3R5bGVcIjp7XCIkaWRcIjpcIjYwXCIsXCJMaW5lU3R5bGVcIjp7XCIkaWRcIjpcIjYxXCIsXCJMaW5lQ29sb3JcIjp7XCIkaWRcIjpcIjYyXCIsXCJDb2xvclwiOntcIiRpZFwiOlwiNjNcIixcIkFcIjoyNTUsXCJSXCI6MjA0LFwiR1wiOjIwNCxcIkJcIjoyMDR9fSxcIkxpbmVXZWlnaHRcIjowLjAsXCJMaW5lVHlwZVwiOjB9LFwiSXNWaXNpYmxlXCI6ZmFsc2V9LFwiTWFyZ2luXCI6e1wiJGlkXCI6XCI2NFwiLFwiVG9wXCI6MC4wLFwiTGVmdFwiOjAuMCxcIlJpZ2h0XCI6MC4wLFwiQm90dG9tXCI6MC4wfSxcIlN0YXJ0RGF0ZVBvc2l0aW9uXCI6NCxcIkVuZERhdGVQb3NpdGlvblwiOjQsXCJUaXRsZVBvc2l0aW9uXCI6NSxcIkR1cmF0aW9uUG9zaXRpb25cIjowLFwiUGVyY2VudGFnZUNvbXBsZXRlZFBvc2l0aW9uXCI6MixcIlNwYWNpbmdcIjo1LFwiSXNCZWxvd1RpbWViYW5kXCI6dHJ1ZSxcIlNoYXBlU3R5bGVcIjp7XCIkaWRcIjpcIjY1XCIsXCJNYXJnaW5cIjp7XCIkaWRcIjpcIjY2XCIsXCJUb3BcIjowLjAsXCJMZWZ0XCI6NC4wLFwiUmlnaHRcIjo0LjAsXCJCb3R0b21cIjowLjB9LFwiUGFkZGluZ1wiOntcIiRpZFwiOlwiNjdcIixcIlRvcFwiOjAuMCxcIkxlZnRcIjowLjAsXCJSaWdodFwiOjAuMCxcIkJvdHRvbVwiOjAuMH0sXCJCYWNrZ3JvdW5kXCI6e1wiJGlkXCI6XCI2OFwiLFwiQ29sb3JcIjp7XCIkaWRcIjpcIjY5XCIsXCJBXCI6MTc4LFwiUlwiOjI4LFwiR1wiOjE3MyxcIkJcIjoyMjh9fSxcIklzVmlzaWJsZVwiOnRydWUsXCJXaWR0aFwiOjAuMCxcIkhlaWdodFwiOjE2LjAsXCJCb3JkZXJTdHlsZVwiOntcIiRpZFwiOlwiNzBcIixcIkxpbmVTdHlsZVwiOntcIiRpZFwiOlwiNzFcIixcIkxpbmVDb2xvclwiOntcIiRpZFwiOlwiNzJcIixcIkNvbG9yXCI6e1wiJGlkXCI6XCI3M1wiLFwiQVwiOjI1NSxcIlJcIjoyMzQsXCJHXCI6MjIsXCJCXCI6MzB9fSxcIkxpbmVXZWlnaHRcIjoyLjAsXCJMaW5lVHlwZVwiOjB9LFwiSXNWaXNpYmxlXCI6ZmFsc2V9fSxcIlRpdGxlU3R5bGVcIjp7XCIkaWRcIjpcIjc0XCIsXCJGb250U2V0dGluZ3NcIjp7XCIkaWRcIjpcIjc1XCIsXCJGb250U2l6ZVwiOjExLFwiRm9udE5hbWVcIjpcIkFyaWFsXCIsXCJJc0JvbGRcIjpmYWxzZSxcIklzSXRhbGljXCI6ZmFsc2UsXCJJc1VuZGVybGluZWRcIjpmYWxzZX0sXCJGb3JlZ3JvdW5kXCI6e1wiJGlkXCI6XCI3NlwiLFwiQ29sb3JcIjp7XCIkaWRcIjpcIjc3XCIsXCJBXCI6MjU1LFwiUlwiOjI1NSxcIkdcIjoyNTUsXCJCXCI6MjU1fX0sXCJIb3Jpem9udGFsQWxpZ25tZW50XCI6MCxcIklzVmlzaWJsZVwiOnRydWV9LFwiRGF0ZVN0eWxlXCI6e1wiJGlkXCI6XCI3OFwiLFwiRm9udFNldHRpbmdzXCI6e1wiJGlkXCI6XCI3OVwiLFwiRm9udFNpemVcIjo5LFwiRm9udE5hbWVcIjpcIkFyaWFsXCIsXCJJc0JvbGRcIjpmYWxzZSxcIklzSXRhbGljXCI6ZmFsc2UsXCJJc1VuZGVybGluZWRcIjpmYWxzZX0sXCJGb3JlZ3JvdW5kXCI6e1wiJGlkXCI6XCI4MFwiLFwiQ29sb3JcIjp7XCIkaWRcIjpcIjgxXCIsXCJBXCI6MjU1LFwiUlwiOjE2NSxcIkdcIjoxNjUsXCJCXCI6MTY1fX0sXCJIb3Jpem9udGFsQWxpZ25tZW50XCI6MCxcIklzVmlzaWJsZVwiOnRydWV9LFwiRGF0ZUZvcm1hdFwiOntcIiRpZFwiOlwiODJcIixcIkZvcm1hdFN0cmluZ1wiOlwiTU1NIHl5eXlcIixcIlNlcGFyYXRvclwiOlwiL1wiLFwiVXNlSW50ZXJuYXRpb25hbERhdGVGb3JtYXRcIjpmYWxzZSxcIkRhdGVJc1Zpc2libGVcIjp0cnVlLFwiVGltZUlzVmlzaWJsZVwiOmZhbHNlLFwiSG91ckRpZ2l0c1wiOjEsXCJBbVBtRGVzaWduYXRvclwiOjIsXCJUcmltMDBNaW51dGVzXCI6ZmFsc2V9LFwiV2Vla051bWJlcmluZ1wiOntcIiRpZFwiOlwiODNcIixcIkZvcm1hdFwiOjAsXCJJc1Zpc2libGVcIjpmYWxzZSxcIkxhc3RLbm93blZpc2liaWxpdHlTdGF0ZVwiOmZhbHNlfX0sXCJNaWxlc3RvbmVTdHlsZVwiOntcIiRpZFwiOlwiODRcIixcIlNoYXBlXCI6MCxcIklzQmVsb3dUaW1lYmFuZFwiOmZhbHNlLFwiU2hhcGVTaXplXCI6MSxcIlBhZGRpbmdcIjp7XCIkaWRcIjpcIjg1XCIsXCJUb3BcIjo3LjAsXCJMZWZ0XCI6My4wLFwiUmlnaHRcIjowLjAsXCJCb3R0b21cIjoyLjB9LFwiU2hhcGVTdHlsZVwiOntcIiRpZFwiOlwiODZcIixcIk1hcmdpblwiOntcIiRpZFwiOlwiODdcIixcIlRvcFwiOjAuMCxcIkxlZnRcIjowLjAsXCJSaWdodFwiOjAuMCxcIkJvdHRvbVwiOjAuMH0sXCJQYWRkaW5nXCI6e1wiJGlkXCI6XCI4OFwiLFwiVG9wXCI6MC4wLFwiTGVmdFwiOjAuMCxcIlJpZ2h0XCI6MC4wLFwiQm90dG9tXCI6MC4wfSxcIkJhY2tncm91bmRcIjp7XCIkaWRcIjpcIjg5XCIsXCJDb2xvclwiOntcIiRpZFwiOlwiOTBcIixcIkFcIjoyNTUsXCJSXCI6MCxcIkdcIjowLFwiQlwiOjB9fSxcIklzVmlzaWJsZVwiOnRydWUsXCJXaWR0aFwiOjE4LjAsXCJIZWlnaHRcIjoyMC4wLFwiQm9yZGVyU3R5bGVcIjp7XCIkaWRcIjpcIjkxXCIsXCJMaW5lU3R5bGVcIjp7XCIkaWRcIjpcIjkyXCIsXCJMaW5lQ29sb3JcIjp7XCIkaWRcIjpcIjkzXCIsXCJDb2xvclwiOntcIiRpZFwiOlwiOTRcIixcIkFcIjoyNTUsXCJSXCI6MjM0LFwiR1wiOjIyLFwiQlwiOjMwfX0sXCJMaW5lV2VpZ2h0XCI6Mi4wLFwiTGluZVR5cGVcIjowfSxcIklzVmlzaWJsZVwiOmZhbHNlfX0sXCJUaXRsZVN0eWxlXCI6e1wiJGlkXCI6XCI5NVwiLFwiRm9udFNldHRpbmdzXCI6e1wiJGlkXCI6XCI5NlwiLFwiRm9udFNpemVcIjoxMSxcIkZvbnROYW1lXCI6XCJDYWxpYnJpXCIsXCJJc0JvbGRcIjp0cnVlLFwiSXNJdGFsaWNcIjpmYWxzZSxcIklzVW5kZXJsaW5lZFwiOmZhbHNlfSxcIkZvcmVncm91bmRcIjp7XCIkaWRcIjpcIjk3XCIsXCJDb2xvclwiOntcIiRpZFwiOlwiOThcIixcIkFcIjoyNTUsXCJSXCI6NTEsXCJHXCI6OTEsXCJCXCI6MTE2fX0sXCJIb3Jpem9udGFsQWxpZ25tZW50XCI6MSxcIklzVmlzaWJsZVwiOnRydWV9LFwiRGF0ZVN0eWxlXCI6e1wiJGlkXCI6XCI5OVwiLFwiRm9udFNldHRpbmdzXCI6e1wiJGlkXCI6XCIxMDBcIixcIkZvbnRTaXplXCI6OSxcIkZvbnROYW1lXCI6XCJDYWxpYnJpXCIsXCJJc0JvbGRcIjpmYWxzZSxcIklzSXRhbGljXCI6ZmFsc2UsXCJJc1VuZGVybGluZWRcIjpmYWxzZX0sXCJGb3JlZ3JvdW5kXCI6e1wiJGlkXCI6XCIxMDFcIixcIkNvbG9yXCI6e1wiJGlkXCI6XCIxMDJcIixcIkFcIjoyNTUsXCJSXCI6NTEsXCJHXCI6OTEsXCJCXCI6MTE2fX0sXCJIb3Jpem9udGFsQWxpZ25tZW50XCI6MSxcIklzVmlzaWJsZVwiOnRydWV9LFwiRGF0ZUZvcm1hdFwiOntcIiRpZFwiOlwiMTAzXCIsXCJGb3JtYXRTdHJpbmdcIjpcIk1NTSB5eXl5XCIsXCJTZXBhcmF0b3JcIjpcIi9cIixcIlVzZUludGVybmF0aW9uYWxEYXRlRm9ybWF0XCI6ZmFsc2UsXCJEYXRlSXNWaXNpYmxlXCI6dHJ1ZSxcIlRpbWVJc1Zpc2libGVcIjpmYWxzZSxcIkhvdXJEaWdpdHNcIjoxLFwiQW1QbURlc2lnbmF0b3JcIjoyLFwiVHJpbTAwTWludXRlc1wiOmZhbHNlfSxcIldlZWtOdW1iZXJpbmdcIjp7XCIkaWRcIjpcIjEwNFwiLFwiRm9ybWF0XCI6MCxcIklzVmlzaWJsZVwiOmZhbHNlLFwiTGFzdEtub3duVmlzaWJpbGl0eVN0YXRlXCI6ZmFsc2V9fSxcIk1vdFN0eWxlXCI6e1wiJGlkXCI6XCIxMDVcIixcIlNoYXBlXCI6MCxcIlNoYXBlU2l6ZVwiOjEsXCJEZXRhaWxzU3BhY2luZ1wiOjEuMCxcIlBhZGRpbmdcIjp7XCIkaWRcIjpcIjEwNlwiLFwiVG9wXCI6Ny4wLFwiTGVmdFwiOjMuMCxcIlJpZ2h0XCI6MC4wLFwiQm90dG9tXCI6Mi4wfSxcIlBvc2l0aW9uT25UYXNrXCI6MSxcIlNoYXBlU3R5bGVcIjp7XCIkaWRcIjpcIjEwN1wiLFwiTWFyZ2luXCI6e1wiJGlkXCI6XCIxMDhcIixcIlRvcFwiOjAuMCxcIkxlZnRcIjowLjAsXCJSaWdodFwiOjAuMCxcIkJvdHRvbVwiOjAuMH0sXCJQYWRkaW5nXCI6e1wiJGlkXCI6XCIxMDlcIixcIlRvcFwiOjAuMCxcIkxlZnRcIjowLjAsXCJSaWdodFwiOjAuMCxcIkJvdHRvbVwiOjAuMH0sXCJCYWNrZ3JvdW5kXCI6e1wiJGlkXCI6XCIxMTBcIixcIkNvbG9yXCI6e1wiJGlkXCI6XCIxMTFcIixcIkFcIjoyNTUsXCJSXCI6MCxcIkdcIjowLFwiQlwiOjB9fSxcIklzVmlzaWJsZVwiOnRydWUsXCJXaWR0aFwiOjE4LjAsXCJIZWlnaHRcIjoyMC4wLFwiQm9yZGVyU3R5bGVcIjp7XCIkaWRcIjpcIjExMlwiLFwiTGluZVN0eWxlXCI6e1wiJGlkXCI6XCIxMTNcIixcIkxpbmVDb2xvclwiOntcIiRpZFwiOlwiMTE0XCIsXCJDb2xvclwiOntcIiRpZFwiOlwiMTE1XCIsXCJBXCI6MjU1LFwiUlwiOjIzNCxcIkdcIjoyMixcIkJcIjozMH19LFwiTGluZVdlaWdodFwiOjAuMCxcIkxpbmVUeXBlXCI6MH0sXCJJc1Zpc2libGVcIjpmYWxzZX19LFwiVGl0bGVTdHlsZVwiOntcIiRpZFwiOlwiMTE2XCIsXCJGb250U2V0dGluZ3NcIjp7XCIkaWRcIjpcIjExN1wiLFwiRm9udFNpemVcIjoxMSxcIkZvbnROYW1lXCI6XCJDYWxpYnJpXCIsXCJJc0JvbGRcIjp0cnVlLFwiSXNJdGFsaWNcIjpmYWxzZSxcIklzVW5kZXJsaW5lZFwiOmZhbHNlfSxcIkZvcmVncm91bmRcIjp7XCIkaWRcIjpcIjExOFwiLFwiQ29sb3JcIjp7XCIkaWRcIjpcIjExOVwiLFwiQVwiOjI1NSxcIlJcIjo1MSxcIkdcIjo5MSxcIkJcIjoxMTZ9fSxcIkhvcml6b250YWxBbGlnbm1lbnRcIjoxLFwiSXNWaXNpYmxlXCI6dHJ1ZX0sXCJEYXRlU3R5bGVcIjp7XCIkaWRcIjpcIjEyMFwiLFwiRm9udFNldHRpbmdzXCI6e1wiJGlkXCI6XCIxMjFcIixcIkZvbnRTaXplXCI6OSxcIkZvbnROYW1lXCI6XCJDYWxpYnJpXCIsXCJJc0JvbGRcIjpmYWxzZSxcIklzSXRhbGljXCI6ZmFsc2UsXCJJc1VuZGVybGluZWRcIjpmYWxzZX0sXCJGb3JlZ3JvdW5kXCI6e1wiJGlkXCI6XCIxMjJcIixcIkNvbG9yXCI6e1wiJGlkXCI6XCIxMjNcIixcIkFcIjoyNTUsXCJSXCI6NTEsXCJHXCI6OTEsXCJCXCI6MTE2fX0sXCJIb3Jpem9udGFsQWxpZ25tZW50XCI6MSxcIklzVmlzaWJsZVwiOnRydWV9LFwiRGF0ZUZvcm1hdFwiOntcIiRpZFwiOlwiMTI0XCIsXCJGb3JtYXRTdHJpbmdcIjpcIk1NTSB5eXl5XCIsXCJTZXBhcmF0b3JcIjpcIi9cIixcIlVzZUludGVybmF0aW9uYWxEYXRlRm9ybWF0XCI6ZmFsc2UsXCJEYXRlSXNWaXNpYmxlXCI6dHJ1ZSxcIlRpbWVJc1Zpc2libGVcIjpmYWxzZSxcIkhvdXJEaWdpdHNcIjoxLFwiQW1QbURlc2lnbmF0b3JcIjoyLFwiVHJpbTAwTWludXRlc1wiOmZhbHNlfSxcIldlZWtOdW1iZXJpbmdcIjp7XCIkaWRcIjpcIjEyNVwiLFwiRm9ybWF0XCI6MCxcIklzVmlzaWJsZVwiOmZhbHNlLFwiTGFzdEtub3duVmlzaWJpbGl0eVN0YXRlXCI6ZmFsc2V9fSxcIlN3aW1sYW5lVjJTdHlsZVwiOntcIiRpZFwiOlwiMTI2XCIsXCJTdHlsZUlkXCI6XCIxZWIxM2Q3YS0zMjViLTRjZGYtYTU3Yi0xZjdmNjU2MzRhNTVcIixcIk5hbWVcIjpcIlN3aW1sYW5lIFN0eWxlIDFcIixcIkhlYWRlclN0eWxlXCI6e1wiJGlkXCI6XCIxMjdcIixcIlRleHRTdHlsZVwiOntcIiRpZFwiOlwiMTI4XCIsXCJGb250U2V0dGluZ3NcIjp7XCIkaWRcIjpcIjEyOVwiLFwiRm9udFNpemVcIjoxMSxcIkZvbnROYW1lXCI6XCJDYWxpYnJpXCIsXCJJc0JvbGRcIjp0cnVlLFwiSXNJdGFsaWNcIjpmYWxzZSxcIklzVW5kZXJsaW5lZFwiOmZhbHNlfSxcIkZvcmVncm91bmRcIjp7XCIkaWRcIjpcIjEzMFwiLFwiQ29sb3JcIjp7XCIkaWRcIjpcIjEzMVwiLFwiQVwiOjI1NSxcIlJcIjoyNTUsXCJHXCI6MjU1LFwiQlwiOjI1NX19LFwiSG9yaXpvbnRhbEFsaWdubWVudFwiOjAsXCJJc1Zpc2libGVcIjp0cnVlfSxcIlJlY3RhbmdsZVN0eWxlXCI6e1wiJGlkXCI6XCIxMzJcIixcIk1hcmdpblwiOntcIiRpZFwiOlwiMTMzXCIsXCJUb3BcIjowLjAsXCJMZWZ0XCI6MC4wLFwiUmlnaHRcIjowLjAsXCJCb3R0b21cIjowLjB9LFwiUGFkZGluZ1wiOntcIiRpZFwiOlwiMTM0XCIsXCJUb3BcIjowLjAsXCJMZWZ0XCI6MC4wLFwiUmlnaHRcIjowLjAsXCJCb3R0b21cIjowLjB9LFwiQmFja2dyb3VuZFwiOntcIiRpZFwiOlwiMTM1XCIsXCJDb2xvclwiOntcIiRpZFwiOlwiMTM2XCIsXCJBXCI6MTc4LFwiUlwiOjI4LFwiR1wiOjE3MyxcIkJcIjoyMjh9fSxcIklzVmlzaWJsZVwiOnRydWUsXCJXaWR0aFwiOjAuMCxcIkhlaWdodFwiOjAuMCxcIkJvcmRlclN0eWxlXCI6e1wiJGlkXCI6XCIxMzdcIixcIkxpbmVTdHlsZVwiOntcIiRpZFwiOlwiMTM4XCIsXCJMaW5lQ29sb3JcIjp7XCIkaWRcIjpcIjEzOVwiLFwiQ29sb3JcIjp7XCIkaWRcIjpcIjE0MFwiLFwiQVwiOjI1NSxcIlJcIjoyMixcIkdcIjoyOCxcIkJcIjozNX19LFwiTGluZVdlaWdodFwiOjAuMCxcIkxpbmVUeXBlXCI6MH0sXCJJc1Zpc2libGVcIjpmYWxzZX19fSxcIkJhY2tncm91bmRTdHlsZVwiOntcIiRpZFwiOlwiMTQxXCIsXCJNYXJnaW5cIjp7XCIkaWRcIjpcIjE0MlwiLFwiVG9wXCI6MC4wLFwiTGVmdFwiOjAuMCxcIlJpZ2h0XCI6MC4wLFwiQm90dG9tXCI6MC4wfSxcIlBhZGRpbmdcIjp7XCIkaWRcIjpcIjE0M1wiLFwiVG9wXCI6MC4wLFwiTGVmdFwiOjAuMCxcIlJpZ2h0XCI6MC4wLFwiQm90dG9tXCI6MC4wfSxcIkJhY2tncm91bmRcIjp7XCIkaWRcIjpcIjE0NFwiLFwiQ29sb3JcIjp7XCIkaWRcIjpcIjE0NVwiLFwiQVwiOjI1NSxcIlJcIjoyNDMsXCJHXCI6MjQzLFwiQlwiOjI0M319LFwiSXNWaXNpYmxlXCI6dHJ1ZSxcIldpZHRoXCI6MC4wLFwiSGVpZ2h0XCI6MC4wLFwiQm9yZGVyU3R5bGVcIjp7XCIkaWRcIjpcIjE0NlwiLFwiTGluZVN0eWxlXCI6e1wiJGlkXCI6XCIxNDdcIixcIkxpbmVDb2xvclwiOntcIiRpZFwiOlwiMTQ4XCIsXCJDb2xvclwiOntcIiRpZFwiOlwiMTQ5XCIsXCJBXCI6MjU1LFwiUlwiOjIzNCxcIkdcIjoyMixcIkJcIjozMH19LFwiTGluZVdlaWdodFwiOjAuMCxcIkxpbmVUeXBlXCI6MH0sXCJJc1Zpc2libGVcIjpmYWxzZX19LFwiSXNBYm92ZVRpbWViYW5kXCI6ZmFsc2UsXCJTcGFjaW5nXCI6NSxcIkRlZmF1bHRTd2ltbGFuZUFjdGl2aXR5U3R5bGVcIjp7XCIkaWRcIjpcIjE1MFwiLFwiSGVhZGVyU3R5bGVcIjp7XCIkaWRcIjpcIjE1MVwiLFwiVGV4dFN0eWxlXCI6e1wiJGlkXCI6XCIxNTJcIixcIkZvbnRTZXR0aW5nc1wiOntcIiRpZFwiOlwiMTUzXCIsXCJGb250U2l6ZVwiOjExLFwiRm9udE5hbWVcIjpcIkNhbGlicmlcIixcIklzQm9sZFwiOmZhbHNlLFwiSXNJdGFsaWNcIjpmYWxzZSxcIklzVW5kZXJsaW5lZFwiOmZhbHNlfSxcIkZvcmVncm91bmRcIjp7XCIkaWRcIjpcIjE1NFwiLFwiQ29sb3JcIjp7XCIkaWRcIjpcIjE1NVwiLFwiQVwiOjI1NSxcIlJcIjowLFwiR1wiOjAsXCJCXCI6MH19LFwiSG9yaXpvbnRhbEFsaWdubWVudFwiOjAsXCJJc1Zpc2libGVcIjp0cnVlfSxcIlJlY3RhbmdsZVN0eWxlXCI6e1wiJGlkXCI6XCIxNTZcIixcIk1hcmdpblwiOntcIiRpZFwiOlwiMTU3XCIsXCJUb3BcIjowLjAsXCJMZWZ0XCI6MC4wLFwiUmlnaHRcIjowLjAsXCJCb3R0b21cIjowLjB9LFwiUGFkZGluZ1wiOntcIiRpZFwiOlwiMTU4XCIsXCJUb3BcIjowLjAsXCJMZWZ0XCI6MC4wLFwiUmlnaHRcIjowLjAsXCJCb3R0b21cIjowLjB9LFwiQmFja2dyb3VuZFwiOntcIiRpZFwiOlwiMTU5XCIsXCJDb2xvclwiOntcIiRpZFwiOlwiMTYwXCIsXCJBXCI6NjMsXCJSXCI6MjgsXCJHXCI6MTczLFwiQlwiOjIyOH19LFwiSXNWaXNpYmxlXCI6dHJ1ZSxcIldpZHRoXCI6MC4wLFwiSGVpZ2h0XCI6MC4wLFwiQm9yZGVyU3R5bGVcIjp7XCIkaWRcIjpcIjE2MVwiLFwiTGluZVN0eWxlXCI6e1wiJGlkXCI6XCIxNjJcIixcIkxpbmVDb2xvclwiOntcIiRpZFwiOlwiMTYzXCIsXCJDb2xvclwiOntcIiRpZFwiOlwiMTY0XCIsXCJBXCI6MjU1LFwiUlwiOjI1NSxcIkdcIjowLFwiQlwiOjB9fSxcIkxpbmVXZWlnaHRcIjowLjAsXCJMaW5lVHlwZVwiOjB9LFwiSXNWaXNpYmxlXCI6ZmFsc2V9fX0sXCJCYWNrZ3JvdW5kU3R5bGVcIjp7XCIkaWRcIjpcIjE2NVwiLFwiTWFyZ2luXCI6e1wiJGlkXCI6XCIxNjZcIixcIlRvcFwiOjAuMCxcIkxlZnRcIjowLjAsXCJSaWdodFwiOjAuMCxcIkJvdHRvbVwiOjAuMH0sXCJQYWRkaW5nXCI6e1wiJGlkXCI6XCIxNjdcIixcIlRvcFwiOjAuMCxcIkxlZnRcIjowLjAsXCJSaWdodFwiOjAuMCxcIkJvdHRvbVwiOjAuMH0sXCJCYWNrZ3JvdW5kXCI6e1wiJGlkXCI6XCIxNjhcIixcIkNvbG9yXCI6e1wiJGlkXCI6XCIxNjlcIixcIkFcIjoyNTUsXCJSXCI6MjQzLFwiR1wiOjI0MyxcIkJcIjoyNDN9fSxcIklzVmlzaWJsZVwiOnRydWUsXCJXaWR0aFwiOjAuMCxcIkhlaWdodFwiOjAuMCxcIkJvcmRlclN0eWxlXCI6e1wiJGlkXCI6XCIxNzBcIixcIkxpbmVTdHlsZVwiOntcIiRpZFwiOlwiMTcxXCIsXCJMaW5lQ29sb3JcIjp7XCIkaWRcIjpcIjE3MlwiLFwiQ29sb3JcIjp7XCIkaWRcIjpcIjE3M1wiLFwiQVwiOjI1NSxcIlJcIjoyMzQsXCJHXCI6MjIsXCJCXCI6MzB9fSxcIkxpbmVXZWlnaHRcIjowLjAsXCJMaW5lVHlwZVwiOjB9LFwiSXNWaXNpYmxlXCI6ZmFsc2V9fX0sXCJEZWZhdWx0U3dpbWxhbmVNaWxlc3RvbmVTdHlsZVwiOntcIiRpZFwiOlwiMTc0XCIsXCJUaXRsZVBvc2l0aW9uXCI6MixcIkRhdGVQb3NpdGlvblwiOjAsXCJTaGFwZVR5cGVcIjowLFwiU2hhcGVTaXplXCI6MSxcIlNwYWNpbmdcIjo1LFwiU2hhcGVTdHlsZVwiOntcIiRpZFwiOlwiMTc1XCIsXCJNYXJnaW5cIjp7XCIkaWRcIjpcIjE3NlwiLFwiVG9wXCI6MC4wLFwiTGVmdFwiOjAuMCxcIlJpZ2h0XCI6MC4wLFwiQm90dG9tXCI6MC4wfSxcIlBhZGRpbmdcIjp7XCIkaWRcIjpcIjE3N1wiLFwiVG9wXCI6MC4wLFwiTGVmdFwiOjAuMCxcIlJpZ2h0XCI6MC4wLFwiQm90dG9tXCI6MC4wfSxcIkJhY2tncm91bmRcIjp7XCIkaWRcIjpcIjE3OFwiLFwiQ29sb3JcIjp7XCIkaWRcIjpcIjE3OVwiLFwiQVwiOjE3OCxcIlJcIjoyOCxcIkdcIjoxNzMsXCJCXCI6MjI4fX0sXCJJc1Zpc2libGVcIjp0cnVlLFwiV2lkdGhcIjoxOC4wLFwiSGVpZ2h0XCI6MjAuMCxcIkJvcmRlclN0eWxlXCI6e1wiJGlkXCI6XCIxODBcIixcIkxpbmVTdHlsZVwiOntcIiRpZFwiOlwiMTgxXCIsXCJMaW5lQ29sb3JcIjp7XCIkaWRcIjpcIjE4MlwiLFwiQ29sb3JcIjp7XCIkaWRcIjpcIjE4M1wiLFwiQVwiOjI1NSxcIlJcIjoyMzQsXCJHXCI6MjIsXCJCXCI6MzB9fSxcIkxpbmVXZWlnaHRcIjoyLjAsXCJMaW5lVHlwZVwiOjB9LFwiSXNWaXNpYmxlXCI6ZmFsc2V9fSxcIlRpdGxlU3R5bGVcIjp7XCIkaWRcIjpcIjE4NFwiLFwiRm9udFNldHRpbmdzXCI6e1wiJGlkXCI6XCIxODVcIixcIkZvbnRTaXplXCI6MTEsXCJGb250TmFtZVwiOlwiQ29yYmVsXCIsXCJJc0JvbGRcIjp0cnVlLFwiSXNJdGFsaWNcIjpmYWxzZSxcIklzVW5kZXJsaW5lZFwiOmZhbHNlfSxcIkZvcmVncm91bmRcIjp7XCIkaWRcIjpcIjE4NlwiLFwiQ29sb3JcIjp7XCIkaWRcIjpcIjE4N1wiLFwiQVwiOjI1NSxcIlJcIjoyNDIsXCJHXCI6MjQyLFwiQlwiOjI0Mn19LFwiSG9yaXpvbnRhbEFsaWdubWVudFwiOjEsXCJJc1Zpc2libGVcIjp0cnVlfSxcIkRhdGVTdHlsZVwiOntcIiRpZFwiOlwiMTg4XCIsXCJGb250U2V0dGluZ3NcIjp7XCIkaWRcIjpcIjE4OVwiLFwiRm9udFNpemVcIjo5LFwiRm9udE5hbWVcIjpcIkNvcmJlbFwiLFwiSXNCb2xkXCI6ZmFsc2UsXCJJc0l0YWxpY1wiOmZhbHNlLFwiSXNVbmRlcmxpbmVkXCI6ZmFsc2V9LFwiRm9yZWdyb3VuZFwiOntcIiRpZFwiOlwiMTkwXCIsXCJDb2xvclwiOntcIiRpZFwiOlwiMTkxXCIsXCJBXCI6MjU1LFwiUlwiOjIzMyxcIkdcIjoyMzMsXCJCXCI6MjMzfX0sXCJIb3Jpem9udGFsQWxpZ25tZW50XCI6MCxcIklzVmlzaWJsZVwiOnRydWV9LFwiRGF0ZUZvcm1hdFwiOntcIiRpZFwiOlwiMTkyXCIsXCJGb3JtYXRTdHJpbmdcIjpcIk1NTSB5eXl5XCIsXCJTZXBhcmF0b3JcIjpcIi9cIixcIlVzZUludGVybmF0aW9uYWxEYXRlRm9ybWF0XCI6ZmFsc2UsXCJEYXRlSXNWaXNpYmxlXCI6dHJ1ZSxcIlRpbWVJc1Zpc2libGVcIjpmYWxzZSxcIkhvdXJEaWdpdHNcIjoxLFwiQW1QbURlc2lnbmF0b3JcIjoyLFwiVHJpbTAwTWludXRlc1wiOmZhbHNlfSxcIldlZWtOdW1iZXJpbmdcIjp7XCIkaWRcIjpcIjE5M1wiLFwiRm9ybWF0XCI6MCxcIklzVmlzaWJsZVwiOmZhbHNlLFwiTGFzdEtub3duVmlzaWJpbGl0eVN0YXRlXCI6ZmFsc2V9fSxcIkRlZmF1bHRTd2ltbGFuZVRhc2tTdHlsZVwiOntcIiRpZFwiOlwiMTk0XCIsXCJTaGFwZVwiOjMsXCJTaGFwZVRoaWNrbmVzc1wiOjEsXCJEdXJhdGlvbkZvcm1hdFwiOjQsXCJQZXJjZW50YWdlQ29tcGxldGVUZXh0U3R5bGVcIjp7XCIkaWRcIjpcIjE5NVwiLFwiRm9udFNldHRpbmdzXCI6e1wiJGlkXCI6XCIxOTZcIixcIkZvbnRTaXplXCI6OSxcIkZvbnROYW1lXCI6XCJBcmlhbFwiLFwiSXNCb2xkXCI6ZmFsc2UsXCJJc0l0YWxpY1wiOmZhbHNlLFwiSXNVbmRlcmxpbmVkXCI6ZmFsc2V9LFwiRm9yZWdyb3VuZFwiOntcIiRpZFwiOlwiMTk3XCIsXCJDb2xvclwiOntcIiRpZFwiOlwiMTk4XCIsXCJBXCI6MjU1LFwiUlwiOjE5MSxcIkdcIjoxOTEsXCJCXCI6MTkxfX0sXCJIb3Jpem9udGFsQWxpZ25tZW50XCI6MCxcIklzVmlzaWJsZVwiOmZhbHNlfSxcIlBlcmNlbnRhZ2VDb21wbGV0ZUhpZ2hsaWdodFN0eWxlXCI6e1wiJGlkXCI6XCIxOTlcIixcIkJhY2tncm91bmRcIjp7XCIkaWRcIjpcIjIwMFwiLFwiQ29sb3JcIjp7XCIkaWRcIjpcIjIwMVwiLFwiQVwiOjg5LFwiUlwiOjAsXCJHXCI6MCxcIkJcIjowfX19LFwiRHVyYXRpb25TdHlsZVwiOntcIiRpZFwiOlwiMjAyXCIsXCJGb250U2V0dGluZ3NcIjp7XCIkaWRcIjpcIjIwM1wiLFwiRm9udFNpemVcIjo5LFwiRm9udE5hbWVcIjpcIkNvcmJlbFwiLFwiSXNCb2xkXCI6dHJ1ZSxcIklzSXRhbGljXCI6ZmFsc2UsXCJJc1VuZGVybGluZWRcIjpmYWxzZX0sXCJGb3JlZ3JvdW5kXCI6e1wiJGlkXCI6XCIyMDRcIixcIkNvbG9yXCI6e1wiJGlkXCI6XCIyMDVcIixcIkFcIjoyNTUsXCJSXCI6NTEsXCJHXCI6OTEsXCJCXCI6MTE2fX0sXCJIb3Jpem9udGFsQWxpZ25tZW50XCI6MCxcIklzVmlzaWJsZVwiOnRydWV9LFwiTWFyZ2luXCI6e1wiJGlkXCI6XCIyMDZcIixcIlRvcFwiOjAuMCxcIkxlZnRcIjowLjAsXCJSaWdodFwiOjAuMCxcIkJvdHRvbVwiOjAuMH0sXCJTdGFydERhdGVQb3NpdGlvblwiOjAsXCJFbmREYXRlUG9zaXRpb25cIjowLFwiVGl0bGVQb3NpdGlvblwiOjIsXCJEdXJhdGlvblBvc2l0aW9uXCI6MSxcIlBlcmNlbnRhZ2VDb21wbGV0ZWRQb3NpdGlvblwiOjAsXCJTcGFjaW5nXCI6NSxcIlNoYXBlU3R5bGVcIjp7XCIkaWRcIjpcIjIwN1wiLFwiTWFyZ2luXCI6e1wiJGlkXCI6XCIyMDhcIixcIlRvcFwiOjAuMCxcIkxlZnRcIjo0LjAsXCJSaWdodFwiOjQuMCxcIkJvdHRvbVwiOjAuMH0sXCJQYWRkaW5nXCI6e1wiJGlkXCI6XCIyMDlcIixcIlRvcFwiOjAuMCxcIkxlZnRcIjowLjAsXCJSaWdodFwiOjAuMCxcIkJvdHRvbVwiOjAuMH0sXCJCYWNrZ3JvdW5kXCI6e1wiJGlkXCI6XCIyMTBcIixcIkNvbG9yXCI6e1wiJGlkXCI6XCIyMTFcIixcIkFcIjoyNTUsXCJSXCI6MjgsXCJHXCI6MTczLFwiQlwiOjIyOH19LFwiSXNWaXNpYmxlXCI6dHJ1ZSxcIldpZHRoXCI6MC4wLFwiSGVpZ2h0XCI6MTYuMCxcIkJvcmRlclN0eWxlXCI6e1wiJGlkXCI6XCIyMTJcIixcIkxpbmVTdHlsZVwiOntcIiRpZFwiOlwiMjEzXCIsXCJMaW5lQ29sb3JcIjp7XCIkaWRcIjpcIjIxNFwiLFwiQ29sb3JcIjp7XCIkaWRcIjpcIjIxNVwiLFwiQVwiOjI1NSxcIlJcIjoyMzQsXCJHXCI6MjIsXCJCXCI6MzB9fSxcIkxpbmVXZWlnaHRcIjoyLjAsXCJMaW5lVHlwZVwiOjB9LFwiSXNWaXNpYmxlXCI6ZmFsc2V9fSxcIlRpdGxlU3R5bGVcIjp7XCIkaWRcIjpcIjIxNlwiLFwiRm9udFNldHRpbmdzXCI6e1wiJGlkXCI6XCIyMTdcIixcIkZvbnRTaXplXCI6MTAsXCJGb250TmFtZVwiOlwiQ2FsaWJyaVwiLFwiSXNCb2xkXCI6ZmFsc2UsXCJJc0l0YWxpY1wiOmZhbHNlLFwiSXNVbmRlcmxpbmVkXCI6ZmFsc2V9LFwiRm9yZWdyb3VuZFwiOntcIiRpZFwiOlwiMjE4XCIsXCJDb2xvclwiOntcIiRpZFwiOlwiMjE5XCIsXCJBXCI6MjU1LFwiUlwiOjI1NSxcIkdcIjoyNTUsXCJCXCI6MjU1fX0sXCJIb3Jpem9udGFsQWxpZ25tZW50XCI6MSxcIklzVmlzaWJsZVwiOnRydWV9LFwiRGF0ZVN0eWxlXCI6e1wiJGlkXCI6XCIyMjBcIixcIkZvbnRTZXR0aW5nc1wiOntcIiRpZFwiOlwiMjIxXCIsXCJGb250U2l6ZVwiOjksXCJGb250TmFtZVwiOlwiQXJpYWxcIixcIklzQm9sZFwiOmZhbHNlLFwiSXNJdGFsaWNcIjpmYWxzZSxcIklzVW5kZXJsaW5lZFwiOmZhbHNlfSxcIkZvcmVncm91bmRcIjp7XCIkaWRcIjpcIjIyMlwiLFwiQ29sb3JcIjp7XCIkaWRcIjpcIjIyM1wiLFwiQVwiOjI1NSxcIlJcIjoxNjUsXCJHXCI6MTY1LFwiQlwiOjE2NX19LFwiSG9yaXpvbnRhbEFsaWdubWVudFwiOjAsXCJJc1Zpc2libGVcIjpmYWxzZX0sXCJEYXRlRm9ybWF0XCI6e1wiJGlkXCI6XCIyMjRcIixcIkZvcm1hdFN0cmluZ1wiOlwieXl5eVwiLFwiU2VwYXJhdG9yXCI6XCIvXCIsXCJVc2VJbnRlcm5hdGlvbmFsRGF0ZUZvcm1hdFwiOmZhbHNlLFwiRGF0ZUlzVmlzaWJsZVwiOnRydWUsXCJUaW1lSXNWaXNpYmxlXCI6ZmFsc2UsXCJIb3VyRGlnaXRzXCI6MSxcIkFtUG1EZXNpZ25hdG9yXCI6MixcIlRyaW0wME1pbnV0ZXNcIjpmYWxzZX0sXCJXZWVrTnVtYmVyaW5nXCI6e1wiJGlkXCI6XCIyMjVcIixcIkZvcm1hdFwiOjAsXCJJc1Zpc2libGVcIjpmYWxzZSxcIkxhc3RLbm93blZpc2liaWxpdHlTdGF0ZVwiOmZhbHNlfX0sXCJEZWZhdWx0U3dpbWxhbmVNb3RTdHlsZVwiOntcIiRpZFwiOlwiMjI2XCIsXCJTaGFwZVwiOjAsXCJTaGFwZVNpemVcIjoxLFwiRGV0YWlsc1NwYWNpbmdcIjoxLjAsXCJQYWRkaW5nXCI6e1wiJGlkXCI6XCIyMjdcIixcIlRvcFwiOjcuMCxcIkxlZnRcIjozLjAsXCJSaWdodFwiOjAuMCxcIkJvdHRvbVwiOjIuMH0sXCJQb3NpdGlvbk9uVGFza1wiOjEsXCJTaGFwZVN0eWxlXCI6e1wiJGlkXCI6XCIyMjhcIixcIk1hcmdpblwiOntcIiRpZFwiOlwiMjI5XCIsXCJUb3BcIjowLjAsXCJMZWZ0XCI6MC4wLFwiUmlnaHRcIjowLjAsXCJCb3R0b21cIjowLjB9LFwiUGFkZGluZ1wiOntcIiRpZFwiOlwiMjMwXCIsXCJUb3BcIjowLjAsXCJMZWZ0XCI6MC4wLFwiUmlnaHRcIjowLjAsXCJCb3R0b21cIjowLjB9LFwiQmFja2dyb3VuZFwiOntcIiRpZFwiOlwiMjMxXCIsXCJDb2xvclwiOntcIiRpZFwiOlwiMjMyXCIsXCJBXCI6MTc4LFwiUlwiOjI4LFwiR1wiOjE3MyxcIkJcIjoyMjh9fSxcIklzVmlzaWJsZVwiOnRydWUsXCJXaWR0aFwiOjE4LjAsXCJIZWlnaHRcIjoyMC4wLFwiQm9yZGVyU3R5bGVcIjp7XCIkaWRcIjpcIjIzM1wiLFwiTGluZVN0eWxlXCI6e1wiJGlkXCI6XCIyMzRcIixcIkxpbmVDb2xvclwiOntcIiRpZFwiOlwiMjM1XCIsXCJDb2xvclwiOntcIiRpZFwiOlwiMjM2XCIsXCJBXCI6MjU1LFwiUlwiOjIzNCxcIkdcIjoyMixcIkJcIjozMH19LFwiTGluZVdlaWdodFwiOjAuMCxcIkxpbmVUeXBlXCI6MH0sXCJJc1Zpc2libGVcIjpmYWxzZX19LFwiVGl0bGVTdHlsZVwiOntcIiRpZFwiOlwiMjM3XCIsXCJGb250U2V0dGluZ3NcIjp7XCIkaWRcIjpcIjIzOFwiLFwiRm9udFNpemVcIjoxMSxcIkZvbnROYW1lXCI6XCJDb3JiZWxcIixcIklzQm9sZFwiOnRydWUsXCJJc0l0YWxpY1wiOmZhbHNlLFwiSXNVbmRlcmxpbmVkXCI6ZmFsc2V9LFwiRm9yZWdyb3VuZFwiOntcIiRpZFwiOlwiMjM5XCIsXCJDb2xvclwiOntcIiRpZFwiOlwiMjQwXCIsXCJBXCI6MjU1LFwiUlwiOjI0MixcIkdcIjoyNDIsXCJCXCI6MjQyfX0sXCJIb3Jpem9udGFsQWxpZ25tZW50XCI6MSxcIklzVmlzaWJsZVwiOnRydWV9LFwiRGF0ZVN0eWxlXCI6e1wiJGlkXCI6XCIyNDFcIixcIkZvbnRTZXR0aW5nc1wiOntcIiRpZFwiOlwiMjQyXCIsXCJGb250U2l6ZVwiOjksXCJGb250TmFtZVwiOlwiQ29yYmVsXCIsXCJJc0JvbGRcIjpmYWxzZSxcIklzSXRhbGljXCI6ZmFsc2UsXCJJc1VuZGVybGluZWRcIjpmYWxzZX0sXCJGb3JlZ3JvdW5kXCI6e1wiJGlkXCI6XCIyNDNcIixcIkNvbG9yXCI6e1wiJGlkXCI6XCIyNDRcIixcIkFcIjoyNTUsXCJSXCI6MjMzLFwiR1wiOjIzMyxcIkJcIjoyMzN9fSxcIkhvcml6b250YWxBbGlnbm1lbnRcIjowLFwiSXNWaXNpYmxlXCI6dHJ1ZX0sXCJEYXRlRm9ybWF0XCI6e1wiJGlkXCI6XCIyNDVcIixcIkZvcm1hdFN0cmluZ1wiOlwiTU1NIHl5eXlcIixcIlNlcGFyYXRvclwiOlwiL1wiLFwiVXNlSW50ZXJuYXRpb25hbERhdGVGb3JtYXRcIjpmYWxzZSxcIkRhdGVJc1Zpc2libGVcIjp0cnVlLFwiVGltZUlzVmlzaWJsZVwiOmZhbHNlLFwiSG91ckRpZ2l0c1wiOjEsXCJBbVBtRGVzaWduYXRvclwiOjIsXCJUcmltMDBNaW51dGVzXCI6ZmFsc2V9LFwiV2Vla051bWJlcmluZ1wiOntcIiRpZFwiOlwiMjQ2XCIsXCJGb3JtYXRcIjowLFwiSXNWaXNpYmxlXCI6ZmFsc2UsXCJMYXN0S25vd25WaXNpYmlsaXR5U3RhdGVcIjpmYWxzZX19fSxcIl9hZGRpdGlvbmFsU3dpbWxhbmVWMlN0eWxlc1wiOlt7XCIkaWRcIjpcIjI0N1wiLFwiU3R5bGVJZFwiOlwiOWY1NDMzZTYtNzVjNC00Yzg1LWE1MDEtYmE3MTg0ZDljODc4XCIsXCJOYW1lXCI6XCJTd2ltbGFuZSBTdHlsZSAyXCIsXCJIZWFkZXJTdHlsZVwiOntcIiRpZFwiOlwiMjQ4XCIsXCJUZXh0U3R5bGVcIjp7XCIkaWRcIjpcIjI0OVwiLFwiRm9udFNldHRpbmdzXCI6e1wiJGlkXCI6XCIyNTBcIixcIkZvbnRTaXplXCI6MTEsXCJGb250TmFtZVwiOlwiQ2FsaWJyaVwiLFwiSXNCb2xkXCI6dHJ1ZSxcIklzSXRhbGljXCI6ZmFsc2UsXCJJc1VuZGVybGluZWRcIjpmYWxzZX0sXCJGb3JlZ3JvdW5kXCI6e1wiJGlkXCI6XCIyNTFcIixcIkNvbG9yXCI6e1wiJGlkXCI6XCIyNTJcIixcIkFcIjoyNTUsXCJSXCI6MjU1LFwiR1wiOjI1NSxcIkJcIjoyNTV9fSxcIkhvcml6b250YWxBbGlnbm1lbnRcIjowLFwiSXNWaXNpYmxlXCI6dHJ1ZX0sXCJSZWN0YW5nbGVTdHlsZVwiOntcIiRpZFwiOlwiMjUzXCIsXCJNYXJnaW5cIjp7XCIkaWRcIjpcIjI1NFwiLFwiVG9wXCI6MC4wLFwiTGVmdFwiOjAuMCxcIlJpZ2h0XCI6MC4wLFwiQm90dG9tXCI6MC4wfSxcIlBhZGRpbmdcIjp7XCIkaWRcIjpcIjI1NVwiLFwiVG9wXCI6MC4wLFwiTGVmdFwiOjAuMCxcIlJpZ2h0XCI6MC4wLFwiQm90dG9tXCI6MC4wfSxcIkJhY2tncm91bmRcIjp7XCIkaWRcIjpcIjI1NlwiLFwiQ29sb3JcIjp7XCIkaWRcIjpcIjI1N1wiLFwiQVwiOjE3OCxcIlJcIjo2NixcIkdcIjoxODYsXCJCXCI6MTUxfX0sXCJJc1Zpc2libGVcIjp0cnVlLFwiV2lkdGhcIjowLjAsXCJIZWlnaHRcIjowLjAsXCJCb3JkZXJTdHlsZVwiOntcIiRpZFwiOlwiMjU4XCIsXCJMaW5lU3R5bGVcIjp7XCIkaWRcIjpcIjI1OVwiLFwiTGluZUNvbG9yXCI6e1wiJGlkXCI6XCIyNjBcIixcIkNvbG9yXCI6e1wiJGlkXCI6XCIyNjFcIixcIkFcIjoyNTUsXCJSXCI6MjEsXCJHXCI6MzcsXCJCXCI6NjZ9fSxcIkxpbmVXZWlnaHRcIjowLjAsXCJMaW5lVHlwZVwiOjB9LFwiSXNWaXNpYmxlXCI6ZmFsc2V9fX0sXCJCYWNrZ3JvdW5kU3R5bGVcIjp7XCIkaWRcIjpcIjI2MlwiLFwiTWFyZ2luXCI6e1wiJGlkXCI6XCIyNjNcIixcIlRvcFwiOjAuMCxcIkxlZnRcIjowLjAsXCJSaWdodFwiOjAuMCxcIkJvdHRvbVwiOjAuMH0sXCJQYWRkaW5nXCI6e1wiJGlkXCI6XCIyNjRcIixcIlRvcFwiOjAuMCxcIkxlZnRcIjowLjAsXCJSaWdodFwiOjAuMCxcIkJvdHRvbVwiOjAuMH0sXCJCYWNrZ3JvdW5kXCI6e1wiJGlkXCI6XCIyNjVcIixcIkNvbG9yXCI6e1wiJGlkXCI6XCIyNjZcIixcIkFcIjoyNTUsXCJSXCI6MjQzLFwiR1wiOjI0MyxcIkJcIjoyNDN9fSxcIklzVmlzaWJsZVwiOnRydWUsXCJXaWR0aFwiOjAuMCxcIkhlaWdodFwiOjAuMCxcIkJvcmRlclN0eWxlXCI6e1wiJGlkXCI6XCIyNjdcIixcIkxpbmVTdHlsZVwiOntcIiRpZFwiOlwiMjY4XCIsXCJMaW5lQ29sb3JcIjp7XCIkaWRcIjpcIjI2OVwiLFwiQ29sb3JcIjp7XCIkaWRcIjpcIjI3MFwiLFwiQVwiOjI1NSxcIlJcIjoyMzQsXCJHXCI6MjIsXCJCXCI6MzB9fSxcIkxpbmVXZWlnaHRcIjowLjAsXCJMaW5lVHlwZVwiOjB9LFwiSXNWaXNpYmxlXCI6ZmFsc2V9fSxcIklzQWJvdmVUaW1lYmFuZFwiOmZhbHNlLFwiU3BhY2luZ1wiOjUsXCJEZWZhdWx0U3dpbWxhbmVBY3Rpdml0eVN0eWxlXCI6e1wiJGlkXCI6XCIyNzFcIixcIkhlYWRlclN0eWxlXCI6e1wiJGlkXCI6XCIyNzJcIixcIlRleHRTdHlsZVwiOntcIiRpZFwiOlwiMjczXCIsXCJGb250U2V0dGluZ3NcIjp7XCIkaWRcIjpcIjI3NFwiLFwiRm9udFNpemVcIjoxMSxcIkZvbnROYW1lXCI6XCJDYWxpYnJpXCIsXCJJc0JvbGRcIjpmYWxzZSxcIklzSXRhbGljXCI6ZmFsc2UsXCJJc1VuZGVybGluZWRcIjpmYWxzZX0sXCJGb3JlZ3JvdW5kXCI6e1wiJGlkXCI6XCIyNzVcIixcIkNvbG9yXCI6e1wiJGlkXCI6XCIyNzZcIixcIkFcIjoyNTUsXCJSXCI6MCxcIkdcIjowLFwiQlwiOjB9fSxcIkhvcml6b250YWxBbGlnbm1lbnRcIjowLFwiSXNWaXNpYmxlXCI6dHJ1ZX0sXCJSZWN0YW5nbGVTdHlsZVwiOntcIiRpZFwiOlwiMjc3XCIsXCJNYXJnaW5cIjp7XCIkaWRcIjpcIjI3OFwiLFwiVG9wXCI6MC4wLFwiTGVmdFwiOjAuMCxcIlJpZ2h0XCI6MC4wLFwiQm90dG9tXCI6MC4wfSxcIlBhZGRpbmdcIjp7XCIkaWRcIjpcIjI3OVwiLFwiVG9wXCI6MC4wLFwiTGVmdFwiOjAuMCxcIlJpZ2h0XCI6MC4wLFwiQm90dG9tXCI6MC4wfSxcIkJhY2tncm91bmRcIjp7XCIkaWRcIjpcIjI4MFwiLFwiQ29sb3JcIjp7XCIkaWRcIjpcIjI4MVwiLFwiQVwiOjYzLFwiUlwiOjY2LFwiR1wiOjE4NixcIkJcIjoxNTF9fSxcIklzVmlzaWJsZVwiOnRydWUsXCJXaWR0aFwiOjAuMCxcIkhlaWdodFwiOjAuMCxcIkJvcmRlclN0eWxlXCI6e1wiJGlkXCI6XCIyODJcIixcIkxpbmVTdHlsZVwiOntcIiRpZFwiOlwiMjgzXCIsXCJMaW5lQ29sb3JcIjp7XCIkaWRcIjpcIjI4NFwiLFwiQ29sb3JcIjp7XCIkaWRcIjpcIjI4NVwiLFwiQVwiOjI1NSxcIlJcIjoyNTUsXCJHXCI6MCxcIkJcIjowfX0sXCJMaW5lV2VpZ2h0XCI6MC4wLFwiTGluZVR5cGVcIjowfSxcIklzVmlzaWJsZVwiOmZhbHNlfX19LFwiQmFja2dyb3VuZFN0eWxlXCI6e1wiJGlkXCI6XCIyODZcIixcIk1hcmdpblwiOntcIiRpZFwiOlwiMjg3XCIsXCJUb3BcIjowLjAsXCJMZWZ0XCI6MC4wLFwiUmlnaHRcIjowLjAsXCJCb3R0b21cIjowLjB9LFwiUGFkZGluZ1wiOntcIiRpZFwiOlwiMjg4XCIsXCJUb3BcIjowLjAsXCJMZWZ0XCI6MC4wLFwiUmlnaHRcIjowLjAsXCJCb3R0b21cIjowLjB9LFwiQmFja2dyb3VuZFwiOntcIiRpZFwiOlwiMjg5XCIsXCJDb2xvclwiOntcIiRpZFwiOlwiMjkwXCIsXCJBXCI6MjU1LFwiUlwiOjI0MyxcIkdcIjoyNDMsXCJCXCI6MjQzfX0sXCJJc1Zpc2libGVcIjp0cnVlLFwiV2lkdGhcIjowLjAsXCJIZWlnaHRcIjowLjAsXCJCb3JkZXJTdHlsZVwiOntcIiRpZFwiOlwiMjkxXCIsXCJMaW5lU3R5bGVcIjp7XCIkaWRcIjpcIjI5MlwiLFwiTGluZUNvbG9yXCI6e1wiJGlkXCI6XCIyOTNcIixcIkNvbG9yXCI6e1wiJGlkXCI6XCIyOTRcIixcIkFcIjoyNTUsXCJSXCI6MjM0LFwiR1wiOjIyLFwiQlwiOjMwfX0sXCJMaW5lV2VpZ2h0XCI6MC4wLFwiTGluZVR5cGVcIjowfSxcIklzVmlzaWJsZVwiOmZhbHNlfX19LFwiRGVmYXVsdFN3aW1sYW5lTWlsZXN0b25lU3R5bGVcIjp7XCIkaWRcIjpcIjI5NVwiLFwiVGl0bGVQb3NpdGlvblwiOjIsXCJEYXRlUG9zaXRpb25cIjowLFwiU2hhcGVUeXBlXCI6MCxcIlNoYXBlU2l6ZVwiOjEsXCJTcGFjaW5nXCI6NSxcIlNoYXBlU3R5bGVcIjp7XCIkaWRcIjpcIjI5NlwiLFwiTWFyZ2luXCI6e1wiJGlkXCI6XCIyOTdcIixcIlRvcFwiOjAuMCxcIkxlZnRcIjowLjAsXCJSaWdodFwiOjAuMCxcIkJvdHRvbVwiOjAuMH0sXCJQYWRkaW5nXCI6e1wiJGlkXCI6XCIyOThcIixcIlRvcFwiOjAuMCxcIkxlZnRcIjowLjAsXCJSaWdodFwiOjAuMCxcIkJvdHRvbVwiOjAuMH0sXCJCYWNrZ3JvdW5kXCI6e1wiJGlkXCI6XCIyOTlcIixcIkNvbG9yXCI6e1wiJGlkXCI6XCIzMDBcIixcIkFcIjoxNzgsXCJSXCI6NjYsXCJHXCI6MTg2LFwiQlwiOjE1MX19LFwiSXNWaXNpYmxlXCI6dHJ1ZSxcIldpZHRoXCI6MTguMCxcIkhlaWdodFwiOjIwLjAsXCJCb3JkZXJTdHlsZVwiOntcIiRpZFwiOlwiMzAxXCIsXCJMaW5lU3R5bGVcIjp7XCIkaWRcIjpcIjMwMlwiLFwiTGluZUNvbG9yXCI6e1wiJGlkXCI6XCIzMDNcIixcIkNvbG9yXCI6e1wiJGlkXCI6XCIzMDRcIixcIkFcIjoyNTUsXCJSXCI6MjM0LFwiR1wiOjIyLFwiQlwiOjMwfX0sXCJMaW5lV2VpZ2h0XCI6Mi4wLFwiTGluZVR5cGVcIjowfSxcIklzVmlzaWJsZVwiOmZhbHNlfX0sXCJUaXRsZVN0eWxlXCI6e1wiJGlkXCI6XCIzMDVcIixcIkZvbnRTZXR0aW5nc1wiOntcIiRpZFwiOlwiMzA2XCIsXCJGb250U2l6ZVwiOjExLFwiRm9udE5hbWVcIjpcIkNvcmJlbFwiLFwiSXNCb2xkXCI6dHJ1ZSxcIklzSXRhbGljXCI6ZmFsc2UsXCJJc1VuZGVybGluZWRcIjpmYWxzZX0sXCJGb3JlZ3JvdW5kXCI6e1wiJGlkXCI6XCIzMDdcIixcIkNvbG9yXCI6e1wiJGlkXCI6XCIzMDhcIixcIkFcIjoyNTUsXCJSXCI6MjQyLFwiR1wiOjI0MixcIkJcIjoyNDJ9fSxcIkhvcml6b250YWxBbGlnbm1lbnRcIjoxLFwiSXNWaXNpYmxlXCI6dHJ1ZX0sXCJEYXRlU3R5bGVcIjp7XCIkaWRcIjpcIjMwOVwiLFwiRm9udFNldHRpbmdzXCI6e1wiJGlkXCI6XCIzMTBcIixcIkZvbnRTaXplXCI6OSxcIkZvbnROYW1lXCI6XCJDb3JiZWxcIixcIklzQm9sZFwiOmZhbHNlLFwiSXNJdGFsaWNcIjpmYWxzZSxcIklzVW5kZXJsaW5lZFwiOmZhbHNlfSxcIkZvcmVncm91bmRcIjp7XCIkaWRcIjpcIjMxMVwiLFwiQ29sb3JcIjp7XCIkaWRcIjpcIjMxMlwiLFwiQVwiOjI1NSxcIlJcIjoyMzMsXCJHXCI6MjMzLFwiQlwiOjIzM319LFwiSG9yaXpvbnRhbEFsaWdubWVudFwiOjAsXCJJc1Zpc2libGVcIjp0cnVlfSxcIkRhdGVGb3JtYXRcIjp7XCIkaWRcIjpcIjMxM1wiLFwiRm9ybWF0U3RyaW5nXCI6XCJNTU0geXl5eVwiLFwiU2VwYXJhdG9yXCI6XCIvXCIsXCJVc2VJbnRlcm5hdGlvbmFsRGF0ZUZvcm1hdFwiOmZhbHNlLFwiRGF0ZUlzVmlzaWJsZVwiOnRydWUsXCJUaW1lSXNWaXNpYmxlXCI6ZmFsc2UsXCJIb3VyRGlnaXRzXCI6MSxcIkFtUG1EZXNpZ25hdG9yXCI6MixcIlRyaW0wME1pbnV0ZXNcIjpmYWxzZX0sXCJXZWVrTnVtYmVyaW5nXCI6e1wiJGlkXCI6XCIzMTRcIixcIkZvcm1hdFwiOjAsXCJJc1Zpc2libGVcIjpmYWxzZSxcIkxhc3RLbm93blZpc2liaWxpdHlTdGF0ZVwiOmZhbHNlfX0sXCJEZWZhdWx0U3dpbWxhbmVUYXNrU3R5bGVcIjp7XCIkaWRcIjpcIjMxNVwiLFwiU2hhcGVcIjozLFwiU2hhcGVUaGlja25lc3NcIjoyLFwiRHVyYXRpb25Gb3JtYXRcIjo0LFwiUGVyY2VudGFnZUNvbXBsZXRlVGV4dFN0eWxlXCI6e1wiJGlkXCI6XCIzMTZcIixcIkZvbnRTZXR0aW5nc1wiOntcIiRpZFwiOlwiMzE3XCIsXCJGb250U2l6ZVwiOjksXCJGb250TmFtZVwiOlwiQXJpYWxcIixcIklzQm9sZFwiOmZhbHNlLFwiSXNJdGFsaWNcIjpmYWxzZSxcIklzVW5kZXJsaW5lZFwiOmZhbHNlfSxcIkZvcmVncm91bmRcIjp7XCIkaWRcIjpcIjMxOFwiLFwiQ29sb3JcIjp7XCIkaWRcIjpcIjMxOVwiLFwiQVwiOjI1NSxcIlJcIjoxOTEsXCJHXCI6MTkxLFwiQlwiOjE5MX19LFwiSG9yaXpvbnRhbEFsaWdubWVudFwiOjAsXCJJc1Zpc2libGVcIjpmYWxzZX0sXCJQZXJjZW50YWdlQ29tcGxldGVIaWdobGlnaHRTdHlsZVwiOntcIiRpZFwiOlwiMzIwXCIsXCJCYWNrZ3JvdW5kXCI6e1wiJGlkXCI6XCIzMjFcIixcIkNvbG9yXCI6e1wiJGlkXCI6XCIzMjJcIixcIkFcIjo4OSxcIlJcIjowLFwiR1wiOjAsXCJCXCI6MH19fSxcIkR1cmF0aW9uU3R5bGVcIjp7XCIkaWRcIjpcIjMyM1wiLFwiRm9udFNldHRpbmdzXCI6e1wiJGlkXCI6XCIzMjRcIixcIkZvbnRTaXplXCI6OSxcIkZvbnROYW1lXCI6XCJDb3JiZWxcIixcIklzQm9sZFwiOnRydWUsXCJJc0l0YWxpY1wiOmZhbHNlLFwiSXNVbmRlcmxpbmVkXCI6ZmFsc2V9LFwiRm9yZWdyb3VuZFwiOntcIiRpZFwiOlwiMzI1XCIsXCJDb2xvclwiOntcIiRpZFwiOlwiMzI2XCIsXCJBXCI6MjU1LFwiUlwiOjIyMyxcIkdcIjoyMjMsXCJCXCI6MjIzfX0sXCJIb3Jpem9udGFsQWxpZ25tZW50XCI6MCxcIklzVmlzaWJsZVwiOmZhbHNlfSxcIk1hcmdpblwiOntcIiRpZFwiOlwiMzI3XCIsXCJUb3BcIjowLjAsXCJMZWZ0XCI6MC4wLFwiUmlnaHRcIjowLjAsXCJCb3R0b21cIjowLjB9LFwiU3RhcnREYXRlUG9zaXRpb25cIjo0LFwiRW5kRGF0ZVBvc2l0aW9uXCI6NCxcIlRpdGxlUG9zaXRpb25cIjoyLFwiRHVyYXRpb25Qb3NpdGlvblwiOjAsXCJQZXJjZW50YWdlQ29tcGxldGVkUG9zaXRpb25cIjowLFwiU3BhY2luZ1wiOjUsXCJTaGFwZVN0eWxlXCI6e1wiJGlkXCI6XCIzMjhcIixcIk1hcmdpblwiOntcIiRpZFwiOlwiMzI5XCIsXCJUb3BcIjowLjAsXCJMZWZ0XCI6NC4wLFwiUmlnaHRcIjo0LjAsXCJCb3R0b21cIjowLjB9LFwiUGFkZGluZ1wiOntcIiRpZFwiOlwiMzMwXCIsXCJUb3BcIjowLjAsXCJMZWZ0XCI6MC4wLFwiUmlnaHRcIjowLjAsXCJCb3R0b21cIjowLjB9LFwiQmFja2dyb3VuZFwiOntcIiRpZFwiOlwiMzMxXCIsXCJDb2xvclwiOntcIiRpZFwiOlwiMzMyXCIsXCJBXCI6MjU1LFwiUlwiOjY2LFwiR1wiOjE4NixcIkJcIjoxNTF9fSxcIklzVmlzaWJsZVwiOnRydWUsXCJXaWR0aFwiOjAuMCxcIkhlaWdodFwiOjIyLjAsXCJCb3JkZXJTdHlsZVwiOntcIiRpZFwiOlwiMzMzXCIsXCJMaW5lU3R5bGVcIjp7XCIkaWRcIjpcIjMzNFwiLFwiTGluZUNvbG9yXCI6e1wiJGlkXCI6XCIzMzVcIixcIkNvbG9yXCI6e1wiJGlkXCI6XCIzMzZcIixcIkFcIjoyNTUsXCJSXCI6MjM0LFwiR1wiOjIyLFwiQlwiOjMwfX0sXCJMaW5lV2VpZ2h0XCI6Mi4wLFwiTGluZVR5cGVcIjowfSxcIklzVmlzaWJsZVwiOmZhbHNlfX0sXCJUaXRsZVN0eWxlXCI6e1wiJGlkXCI6XCIzMzdcIixcIkZvbnRTZXR0aW5nc1wiOntcIiRpZFwiOlwiMzM4XCIsXCJGb250U2l6ZVwiOjksXCJGb250TmFtZVwiOlwiQ2FsaWJyaVwiLFwiSXNCb2xkXCI6dHJ1ZSxcIklzSXRhbGljXCI6ZmFsc2UsXCJJc1VuZGVybGluZWRcIjpmYWxzZX0sXCJGb3JlZ3JvdW5kXCI6e1wiJGlkXCI6XCIzMzlcIixcIkNvbG9yXCI6e1wiJGlkXCI6XCIzNDBcIixcIkFcIjoyNTUsXCJSXCI6MjU1LFwiR1wiOjI1NSxcIkJcIjoyNTV9fSxcIkhvcml6b250YWxBbGlnbm1lbnRcIjoxLFwiSXNWaXNpYmxlXCI6dHJ1ZX0sXCJEYXRlU3R5bGVcIjp7XCIkaWRcIjpcIjM0MVwiLFwiRm9udFNldHRpbmdzXCI6e1wiJGlkXCI6XCIzNDJcIixcIkZvbnRTaXplXCI6MTEsXCJGb250TmFtZVwiOlwiQ29yYmVsXCIsXCJJc0JvbGRcIjpmYWxzZSxcIklzSXRhbGljXCI6ZmFsc2UsXCJJc1VuZGVybGluZWRcIjpmYWxzZX0sXCJGb3JlZ3JvdW5kXCI6e1wiJGlkXCI6XCIzNDNcIixcIkNvbG9yXCI6e1wiJGlkXCI6XCIzNDRcIixcIkFcIjoyNTUsXCJSXCI6MTE1LFwiR1wiOjExNSxcIkJcIjoxMTV9fSxcIkhvcml6b250YWxBbGlnbm1lbnRcIjowLFwiSXNWaXNpYmxlXCI6dHJ1ZX0sXCJEYXRlRm9ybWF0XCI6e1wiJGlkXCI6XCIzNDVcIixcIkZvcm1hdFN0cmluZ1wiOlwieXl5eVwiLFwiU2VwYXJhdG9yXCI6XCIvXCIsXCJVc2VJbnRlcm5hdGlvbmFsRGF0ZUZvcm1hdFwiOmZhbHNlLFwiRGF0ZUlzVmlzaWJsZVwiOnRydWUsXCJUaW1lSXNWaXNpYmxlXCI6ZmFsc2UsXCJIb3VyRGlnaXRzXCI6MSxcIkFtUG1EZXNpZ25hdG9yXCI6MixcIlRyaW0wME1pbnV0ZXNcIjpmYWxzZX0sXCJXZWVrTnVtYmVyaW5nXCI6e1wiJGlkXCI6XCIzNDZcIixcIkZvcm1hdFwiOjAsXCJJc1Zpc2libGVcIjpmYWxzZSxcIkxhc3RLbm93blZpc2liaWxpdHlTdGF0ZVwiOmZhbHNlfX0sXCJEZWZhdWx0U3dpbWxhbmVNb3RTdHlsZVwiOntcIiRpZFwiOlwiMzQ3XCIsXCJTaGFwZVwiOjAsXCJTaGFwZVNpemVcIjoxLFwiRGV0YWlsc1NwYWNpbmdcIjoxLjAsXCJQYWRkaW5nXCI6e1wiJGlkXCI6XCIzNDhcIixcIlRvcFwiOjcuMCxcIkxlZnRcIjozLjAsXCJSaWdodFwiOjAuMCxcIkJvdHRvbVwiOjIuMH0sXCJQb3NpdGlvbk9uVGFza1wiOjEsXCJTaGFwZVN0eWxlXCI6e1wiJGlkXCI6XCIzNDlcIixcIk1hcmdpblwiOntcIiRpZFwiOlwiMzUwXCIsXCJUb3BcIjowLjAsXCJMZWZ0XCI6MC4wLFwiUmlnaHRcIjowLjAsXCJCb3R0b21cIjowLjB9LFwiUGFkZGluZ1wiOntcIiRpZFwiOlwiMzUxXCIsXCJUb3BcIjowLjAsXCJMZWZ0XCI6MC4wLFwiUmlnaHRcIjowLjAsXCJCb3R0b21cIjowLjB9LFwiQmFja2dyb3VuZFwiOntcIiRpZFwiOlwiMzUyXCIsXCJDb2xvclwiOntcIiRpZFwiOlwiMzUzXCIsXCJBXCI6MTc4LFwiUlwiOjY2LFwiR1wiOjE4NixcIkJcIjoxNTF9fSxcIklzVmlzaWJsZVwiOnRydWUsXCJXaWR0aFwiOjE4LjAsXCJIZWlnaHRcIjoyMC4wLFwiQm9yZGVyU3R5bGVcIjp7XCIkaWRcIjpcIjM1NFwiLFwiTGluZVN0eWxlXCI6e1wiJGlkXCI6XCIzNTVcIixcIkxpbmVDb2xvclwiOntcIiRpZFwiOlwiMzU2XCIsXCJDb2xvclwiOntcIiRpZFwiOlwiMzU3XCIsXCJBXCI6MjU1LFwiUlwiOjIzNCxcIkdcIjoyMixcIkJcIjozMH19LFwiTGluZVdlaWdodFwiOjAuMCxcIkxpbmVUeXBlXCI6MH0sXCJJc1Zpc2libGVcIjpmYWxzZX19LFwiVGl0bGVTdHlsZVwiOntcIiRpZFwiOlwiMzU4XCIsXCJGb250U2V0dGluZ3NcIjp7XCIkaWRcIjpcIjM1OVwiLFwiRm9udFNpemVcIjoxMSxcIkZvbnROYW1lXCI6XCJDb3JiZWxcIixcIklzQm9sZFwiOnRydWUsXCJJc0l0YWxpY1wiOmZhbHNlLFwiSXNVbmRlcmxpbmVkXCI6ZmFsc2V9LFwiRm9yZWdyb3VuZFwiOntcIiRpZFwiOlwiMzYwXCIsXCJDb2xvclwiOntcIiRpZFwiOlwiMzYxXCIsXCJBXCI6MjU1LFwiUlwiOjI0MixcIkdcIjoyNDIsXCJCXCI6MjQyfX0sXCJIb3Jpem9udGFsQWxpZ25tZW50XCI6MSxcIklzVmlzaWJsZVwiOnRydWV9LFwiRGF0ZVN0eWxlXCI6e1wiJGlkXCI6XCIzNjJcIixcIkZvbnRTZXR0aW5nc1wiOntcIiRpZFwiOlwiMzYzXCIsXCJGb250U2l6ZVwiOjksXCJGb250TmFtZVwiOlwiQ29yYmVsXCIsXCJJc0JvbGRcIjpmYWxzZSxcIklzSXRhbGljXCI6ZmFsc2UsXCJJc1VuZGVybGluZWRcIjpmYWxzZX0sXCJGb3JlZ3JvdW5kXCI6e1wiJGlkXCI6XCIzNjRcIixcIkNvbG9yXCI6e1wiJGlkXCI6XCIzNjVcIixcIkFcIjoyNTUsXCJSXCI6MjMzLFwiR1wiOjIzMyxcIkJcIjoyMzN9fSxcIkhvcml6b250YWxBbGlnbm1lbnRcIjowLFwiSXNWaXNpYmxlXCI6dHJ1ZX0sXCJEYXRlRm9ybWF0XCI6e1wiJGlkXCI6XCIzNjZcIixcIkZvcm1hdFN0cmluZ1wiOlwiTU1NIHl5eXlcIixcIlNlcGFyYXRvclwiOlwiL1wiLFwiVXNlSW50ZXJuYXRpb25hbERhdGVGb3JtYXRcIjpmYWxzZSxcIkRhdGVJc1Zpc2libGVcIjp0cnVlLFwiVGltZUlzVmlzaWJsZVwiOmZhbHNlLFwiSG91ckRpZ2l0c1wiOjEsXCJBbVBtRGVzaWduYXRvclwiOjIsXCJUcmltMDBNaW51dGVzXCI6ZmFsc2V9LFwiV2Vla051bWJlcmluZ1wiOntcIiRpZFwiOlwiMzY3XCIsXCJGb3JtYXRcIjowLFwiSXNWaXNpYmxlXCI6ZmFsc2UsXCJMYXN0S25vd25WaXNpYmlsaXR5U3RhdGVcIjpmYWxzZX19fSx7XCIkaWRcIjpcIjM2OFwiLFwiU3R5bGVJZFwiOlwiNzc1MWQzNDQtNjA4YS00OWJiLWEyYmMtNThlMjMzN2MzZmVmXCIsXCJOYW1lXCI6XCJTd2ltbGFuZSBTdHlsZSAzXCIsXCJIZWFkZXJTdHlsZVwiOntcIiRpZFwiOlwiMzY5XCIsXCJUZXh0U3R5bGVcIjp7XCIkaWRcIjpcIjM3MFwiLFwiRm9udFNldHRpbmdzXCI6e1wiJGlkXCI6XCIzNzFcIixcIkZvbnRTaXplXCI6MTEsXCJGb250TmFtZVwiOlwiQ2FsaWJyaVwiLFwiSXNCb2xkXCI6dHJ1ZSxcIklzSXRhbGljXCI6ZmFsc2UsXCJJc1VuZGVybGluZWRcIjpmYWxzZX0sXCJGb3JlZ3JvdW5kXCI6e1wiJGlkXCI6XCIzNzJcIixcIkNvbG9yXCI6e1wiJGlkXCI6XCIzNzNcIixcIkFcIjoyNTUsXCJSXCI6MjU1LFwiR1wiOjI1NSxcIkJcIjoyNTV9fSxcIkhvcml6b250YWxBbGlnbm1lbnRcIjowLFwiSXNWaXNpYmxlXCI6ZmFsc2V9LFwiUmVjdGFuZ2xlU3R5bGVcIjp7XCIkaWRcIjpcIjM3NFwiLFwiTWFyZ2luXCI6e1wiJGlkXCI6XCIzNzVcIixcIlRvcFwiOjAuMCxcIkxlZnRcIjowLjAsXCJSaWdodFwiOjAuMCxcIkJvdHRvbVwiOjAuMH0sXCJQYWRkaW5nXCI6e1wiJGlkXCI6XCIzNzZcIixcIlRvcFwiOjAuMCxcIkxlZnRcIjowLjAsXCJSaWdodFwiOjAuMCxcIkJvdHRvbVwiOjAuMH0sXCJCYWNrZ3JvdW5kXCI6e1wiJGlkXCI6XCIzNzdcIixcIkNvbG9yXCI6e1wiJGlkXCI6XCIzNzhcIixcIkFcIjoxNTMsXCJSXCI6NTEsXCJHXCI6OTEsXCJCXCI6MTE2fX0sXCJJc1Zpc2libGVcIjpmYWxzZSxcIldpZHRoXCI6MC4wLFwiSGVpZ2h0XCI6MC4wLFwiQm9yZGVyU3R5bGVcIjp7XCIkaWRcIjpcIjM3OVwiLFwiTGluZVN0eWxlXCI6e1wiJGlkXCI6XCIzODBcIixcIkxpbmVDb2xvclwiOntcIiRpZFwiOlwiMzgxXCIsXCJDb2xvclwiOntcIiRpZFwiOlwiMzgyXCIsXCJBXCI6MjU1LFwiUlwiOjE5LFwiR1wiOjE4LFwiQlwiOjIyfX0sXCJMaW5lV2VpZ2h0XCI6MC4wLFwiTGluZVR5cGVcIjowfSxcIklzVmlzaWJsZVwiOmZhbHNlfX19LFwiQmFja2dyb3VuZFN0eWxlXCI6e1wiJGlkXCI6XCIzODNcIixcIk1hcmdpblwiOntcIiRpZFwiOlwiMzg0XCIsXCJUb3BcIjowLjAsXCJMZWZ0XCI6MC4wLFwiUmlnaHRcIjowLjAsXCJCb3R0b21cIjowLjB9LFwiUGFkZGluZ1wiOntcIiRpZFwiOlwiMzg1XCIsXCJUb3BcIjowLjAsXCJMZWZ0XCI6MC4wLFwiUmlnaHRcIjowLjAsXCJCb3R0b21cIjowLjB9LFwiQmFja2dyb3VuZFwiOntcIiRpZFwiOlwiMzg2XCIsXCJDb2xvclwiOntcIiRpZFwiOlwiMzg3XCIsXCJBXCI6MjU1LFwiUlwiOjI0MyxcIkdcIjoyNDMsXCJCXCI6MjQzfX0sXCJJc1Zpc2libGVcIjp0cnVlLFwiV2lkdGhcIjowLjAsXCJIZWlnaHRcIjowLjAsXCJCb3JkZXJTdHlsZVwiOntcIiRpZFwiOlwiMzg4XCIsXCJMaW5lU3R5bGVcIjp7XCIkaWRcIjpcIjM4OVwiLFwiTGluZUNvbG9yXCI6e1wiJGlkXCI6XCIzOTBcIixcIkNvbG9yXCI6e1wiJGlkXCI6XCIzOTFcIixcIkFcIjoyNTUsXCJSXCI6MjM0LFwiR1wiOjIyLFwiQlwiOjMwfX0sXCJMaW5lV2VpZ2h0XCI6MC4wLFwiTGluZVR5cGVcIjowfSxcIklzVmlzaWJsZVwiOmZhbHNlfX0sXCJJc0Fib3ZlVGltZWJhbmRcIjpmYWxzZSxcIlNwYWNpbmdcIjo1LFwiRGVmYXVsdFN3aW1sYW5lQWN0aXZpdHlTdHlsZVwiOntcIiRpZFwiOlwiMzkyXCIsXCJIZWFkZXJTdHlsZVwiOntcIiRpZFwiOlwiMzkzXCIsXCJUZXh0U3R5bGVcIjp7XCIkaWRcIjpcIjM5NFwiLFwiRm9udFNldHRpbmdzXCI6e1wiJGlkXCI6XCIzOTVcIixcIkZvbnRTaXplXCI6MTEsXCJGb250TmFtZVwiOlwiQ2FsaWJyaVwiLFwiSXNCb2xkXCI6ZmFsc2UsXCJJc0l0YWxpY1wiOmZhbHNlLFwiSXNVbmRlcmxpbmVkXCI6ZmFsc2V9LFwiRm9yZWdyb3VuZFwiOntcIiRpZFwiOlwiMzk2XCIsXCJDb2xvclwiOntcIiRpZFwiOlwiMzk3XCIsXCJBXCI6MjU1LFwiUlwiOjAsXCJHXCI6MCxcIkJcIjowfX0sXCJIb3Jpem9udGFsQWxpZ25tZW50XCI6MCxcIklzVmlzaWJsZVwiOnRydWV9LFwiUmVjdGFuZ2xlU3R5bGVcIjp7XCIkaWRcIjpcIjM5OFwiLFwiTWFyZ2luXCI6e1wiJGlkXCI6XCIzOTlcIixcIlRvcFwiOjAuMCxcIkxlZnRcIjowLjAsXCJSaWdodFwiOjAuMCxcIkJvdHRvbVwiOjAuMH0sXCJQYWRkaW5nXCI6e1wiJGlkXCI6XCI0MDBcIixcIlRvcFwiOjAuMCxcIkxlZnRcIjowLjAsXCJSaWdodFwiOjAuMCxcIkJvdHRvbVwiOjAuMH0sXCJCYWNrZ3JvdW5kXCI6e1wiJGlkXCI6XCI0MDFcIixcIkNvbG9yXCI6e1wiJGlkXCI6XCI0MDJcIixcIkFcIjo2MyxcIlJcIjo1MSxcIkdcIjo5MSxcIkJcIjoxMTZ9fSxcIklzVmlzaWJsZVwiOnRydWUsXCJXaWR0aFwiOjAuMCxcIkhlaWdodFwiOjAuMCxcIkJvcmRlclN0eWxlXCI6e1wiJGlkXCI6XCI0MDNcIixcIkxpbmVTdHlsZVwiOntcIiRpZFwiOlwiNDA0XCIsXCJMaW5lQ29sb3JcIjp7XCIkaWRcIjpcIjQwNVwiLFwiQ29sb3JcIjp7XCIkaWRcIjpcIjQwNlwiLFwiQVwiOjI1NSxcIlJcIjoyNTUsXCJHXCI6MCxcIkJcIjowfX0sXCJMaW5lV2VpZ2h0XCI6MC4wLFwiTGluZVR5cGVcIjowfSxcIklzVmlzaWJsZVwiOmZhbHNlfX19LFwiQmFja2dyb3VuZFN0eWxlXCI6e1wiJGlkXCI6XCI0MDdcIixcIk1hcmdpblwiOntcIiRpZFwiOlwiNDA4XCIsXCJUb3BcIjowLjAsXCJMZWZ0XCI6MC4wLFwiUmlnaHRcIjowLjAsXCJCb3R0b21cIjowLjB9LFwiUGFkZGluZ1wiOntcIiRpZFwiOlwiNDA5XCIsXCJUb3BcIjowLjAsXCJMZWZ0XCI6MC4wLFwiUmlnaHRcIjowLjAsXCJCb3R0b21cIjowLjB9LFwiQmFja2dyb3VuZFwiOntcIiRpZFwiOlwiNDEwXCIsXCJDb2xvclwiOntcIiRpZFwiOlwiNDExXCIsXCJBXCI6MjU1LFwiUlwiOjI0MyxcIkdcIjoyNDMsXCJCXCI6MjQzfX0sXCJJc1Zpc2libGVcIjp0cnVlLFwiV2lkdGhcIjowLjAsXCJIZWlnaHRcIjowLjAsXCJCb3JkZXJTdHlsZVwiOntcIiRpZFwiOlwiNDEyXCIsXCJMaW5lU3R5bGVcIjp7XCIkaWRcIjpcIjQxM1wiLFwiTGluZUNvbG9yXCI6e1wiJGlkXCI6XCI0MTRcIixcIkNvbG9yXCI6e1wiJGlkXCI6XCI0MTVcIixcIkFcIjoyNTUsXCJSXCI6MjM0LFwiR1wiOjIyLFwiQlwiOjMwfX0sXCJMaW5lV2VpZ2h0XCI6MC4wLFwiTGluZVR5cGVcIjowfSxcIklzVmlzaWJsZVwiOmZhbHNlfX19LFwiRGVmYXVsdFN3aW1sYW5lTWlsZXN0b25lU3R5bGVcIjp7XCIkaWRcIjpcIjQxNlwiLFwiVGl0bGVQb3NpdGlvblwiOjAsXCJEYXRlUG9zaXRpb25cIjowLFwiU2hhcGVUeXBlXCI6MSxcIlNoYXBlU2l6ZVwiOjEsXCJTcGFjaW5nXCI6NSxcIlNoYXBlU3R5bGVcIjp7XCIkaWRcIjpcIjQxN1wiLFwiTWFyZ2luXCI6e1wiJGlkXCI6XCI0MThcIixcIlRvcFwiOjAuMCxcIkxlZnRcIjowLjAsXCJSaWdodFwiOjAuMCxcIkJvdHRvbVwiOjAuMH0sXCJQYWRkaW5nXCI6e1wiJGlkXCI6XCI0MTlcIixcIlRvcFwiOjAuMCxcIkxlZnRcIjowLjAsXCJSaWdodFwiOjAuMCxcIkJvdHRvbVwiOjAuMH0sXCJCYWNrZ3JvdW5kXCI6e1wiJGlkXCI6XCI0MjBcIixcIkNvbG9yXCI6e1wiJGlkXCI6XCI0MjFcIixcIkFcIjoyNTUsXCJSXCI6NTEsXCJHXCI6OTEsXCJCXCI6MTE2fX0sXCJJc1Zpc2libGVcIjp0cnVlLFwiV2lkdGhcIjoxOC4wLFwiSGVpZ2h0XCI6MjAuMCxcIkJvcmRlclN0eWxlXCI6e1wiJGlkXCI6XCI0MjJcIixcIkxpbmVTdHlsZVwiOntcIiRpZFwiOlwiNDIzXCIsXCJMaW5lQ29sb3JcIjp7XCIkaWRcIjpcIjQyNFwiLFwiQ29sb3JcIjp7XCIkaWRcIjpcIjQyNVwiLFwiQVwiOjI1NSxcIlJcIjoyMzQsXCJHXCI6MjIsXCJCXCI6MzB9fSxcIkxpbmVXZWlnaHRcIjoyLjAsXCJMaW5lVHlwZVwiOjB9LFwiSXNWaXNpYmxlXCI6ZmFsc2V9fSxcIlRpdGxlU3R5bGVcIjp7XCIkaWRcIjpcIjQyNlwiLFwiRm9udFNldHRpbmdzXCI6e1wiJGlkXCI6XCI0MjdcIixcIkZvbnRTaXplXCI6MTEsXCJGb250TmFtZVwiOlwiQ2FsaWJyaVwiLFwiSXNCb2xkXCI6dHJ1ZSxcIklzSXRhbGljXCI6ZmFsc2UsXCJJc1VuZGVybGluZWRcIjpmYWxzZX0sXCJGb3JlZ3JvdW5kXCI6e1wiJGlkXCI6XCI0MjhcIixcIkNvbG9yXCI6e1wiJGlkXCI6XCI0MjlcIixcIkFcIjoyNTUsXCJSXCI6NTEsXCJHXCI6OTEsXCJCXCI6MTE2fX0sXCJIb3Jpem9udGFsQWxpZ25tZW50XCI6MixcIklzVmlzaWJsZVwiOnRydWV9LFwiRGF0ZVN0eWxlXCI6e1wiJGlkXCI6XCI0MzBcIixcIkZvbnRTZXR0aW5nc1wiOntcIiRpZFwiOlwiNDMxXCIsXCJGb250U2l6ZVwiOjksXCJGb250TmFtZVwiOlwiQ2FsaWJyaVwiLFwiSXNCb2xkXCI6ZmFsc2UsXCJJc0l0YWxpY1wiOmZhbHNlLFwiSXNVbmRlcmxpbmVkXCI6ZmFsc2V9LFwiRm9yZWdyb3VuZFwiOntcIiRpZFwiOlwiNDMyXCIsXCJDb2xvclwiOntcIiRpZFwiOlwiNDMzXCIsXCJBXCI6MjU1LFwiUlwiOjUxLFwiR1wiOjkxLFwiQlwiOjExNn19LFwiSG9yaXpvbnRhbEFsaWdubWVudFwiOjIsXCJJc1Zpc2libGVcIjp0cnVlfSxcIkRhdGVGb3JtYXRcIjp7XCIkaWRcIjpcIjQzNFwiLFwiRm9ybWF0U3RyaW5nXCI6XCJNTU0geXl5eVwiLFwiU2VwYXJhdG9yXCI6XCIvXCIsXCJVc2VJbnRlcm5hdGlvbmFsRGF0ZUZvcm1hdFwiOmZhbHNlLFwiRGF0ZUlzVmlzaWJsZVwiOnRydWUsXCJUaW1lSXNWaXNpYmxlXCI6ZmFsc2UsXCJIb3VyRGlnaXRzXCI6MSxcIkFtUG1EZXNpZ25hdG9yXCI6MixcIlRyaW0wME1pbnV0ZXNcIjpmYWxzZX0sXCJXZWVrTnVtYmVyaW5nXCI6e1wiJGlkXCI6XCI0MzVcIixcIkZvcm1hdFwiOjAsXCJJc1Zpc2libGVcIjpmYWxzZSxcIkxhc3RLbm93blZpc2liaWxpdHlTdGF0ZVwiOmZhbHNlfX0sXCJEZWZhdWx0U3dpbWxhbmVUYXNrU3R5bGVcIjp7XCIkaWRcIjpcIjQzNlwiLFwiU2hhcGVcIjowLFwiU2hhcGVUaGlja25lc3NcIjoxLFwiRHVyYXRpb25Gb3JtYXRcIjowLFwiUGVyY2VudGFnZUNvbXBsZXRlVGV4dFN0eWxlXCI6e1wiJGlkXCI6XCI0MzdcIixcIkZvbnRTZXR0aW5nc1wiOntcIiRpZFwiOlwiNDM4XCIsXCJGb250U2l6ZVwiOjksXCJGb250TmFtZVwiOlwiQXJpYWxcIixcIklzQm9sZFwiOmZhbHNlLFwiSXNJdGFsaWNcIjpmYWxzZSxcIklzVW5kZXJsaW5lZFwiOmZhbHNlfSxcIkZvcmVncm91bmRcIjp7XCIkaWRcIjpcIjQzOVwiLFwiQ29sb3JcIjp7XCIkaWRcIjpcIjQ0MFwiLFwiQVwiOjI1NSxcIlJcIjoxOTEsXCJHXCI6MTkxLFwiQlwiOjE5MX19LFwiSG9yaXpvbnRhbEFsaWdubWVudFwiOjEsXCJJc1Zpc2libGVcIjpmYWxzZX0sXCJQZXJjZW50YWdlQ29tcGxldGVIaWdobGlnaHRTdHlsZVwiOntcIiRpZFwiOlwiNDQxXCIsXCJCYWNrZ3JvdW5kXCI6e1wiJGlkXCI6XCI0NDJcIixcIkNvbG9yXCI6e1wiJGlkXCI6XCI0NDNcIixcIkFcIjo4OSxcIlJcIjowLFwiR1wiOjAsXCJCXCI6MH19fSxcIkR1cmF0aW9uU3R5bGVcIjp7XCIkaWRcIjpcIjQ0NFwiLFwiRm9udFNldHRpbmdzXCI6e1wiJGlkXCI6XCI0NDVcIixcIkZvbnRTaXplXCI6OSxcIkZvbnROYW1lXCI6XCJDb3JiZWxcIixcIklzQm9sZFwiOnRydWUsXCJJc0l0YWxpY1wiOmZhbHNlLFwiSXNVbmRlcmxpbmVkXCI6ZmFsc2V9LFwiRm9yZWdyb3VuZFwiOntcIiRpZFwiOlwiNDQ2XCIsXCJDb2xvclwiOntcIiRpZFwiOlwiNDQ3XCIsXCJBXCI6MjU1LFwiUlwiOjI1NSxcIkdcIjoyNTUsXCJCXCI6MjU1fX0sXCJIb3Jpem9udGFsQWxpZ25tZW50XCI6MCxcIklzVmlzaWJsZVwiOmZhbHNlfSxcIk1hcmdpblwiOntcIiRpZFwiOlwiNDQ4XCIsXCJUb3BcIjowLjAsXCJMZWZ0XCI6MC4wLFwiUmlnaHRcIjowLjAsXCJCb3R0b21cIjowLjB9LFwiU3RhcnREYXRlUG9zaXRpb25cIjo0LFwiRW5kRGF0ZVBvc2l0aW9uXCI6NCxcIlRpdGxlUG9zaXRpb25cIjozLFwiRHVyYXRpb25Qb3NpdGlvblwiOjAsXCJQZXJjZW50YWdlQ29tcGxldGVkUG9zaXRpb25cIjowLFwiU3BhY2luZ1wiOjUsXCJTaGFwZVN0eWxlXCI6e1wiJGlkXCI6XCI0NDlcIixcIk1hcmdpblwiOntcIiRpZFwiOlwiNDUwXCIsXCJUb3BcIjowLjAsXCJMZWZ0XCI6NC4wLFwiUmlnaHRcIjo0LjAsXCJCb3R0b21cIjowLjB9LFwiUGFkZGluZ1wiOntcIiRpZFwiOlwiNDUxXCIsXCJUb3BcIjowLjAsXCJMZWZ0XCI6MC4wLFwiUmlnaHRcIjowLjAsXCJCb3R0b21cIjowLjB9LFwiQmFja2dyb3VuZFwiOntcIiRpZFwiOlwiNDUyXCIsXCJDb2xvclwiOntcIiRpZFwiOlwiNDUzXCIsXCJBXCI6MTUzLFwiUlwiOjUxLFwiR1wiOjkxLFwiQlwiOjExNn19LFwiSXNWaXNpYmxlXCI6dHJ1ZSxcIldpZHRoXCI6MC4wLFwiSGVpZ2h0XCI6MTYuMCxcIkJvcmRlclN0eWxlXCI6e1wiJGlkXCI6XCI0NTRcIixcIkxpbmVTdHlsZVwiOntcIiRpZFwiOlwiNDU1XCIsXCJMaW5lQ29sb3JcIjp7XCIkaWRcIjpcIjQ1NlwiLFwiQ29sb3JcIjp7XCIkaWRcIjpcIjQ1N1wiLFwiQVwiOjI1NSxcIlJcIjoyMzQsXCJHXCI6MjIsXCJCXCI6MzB9fSxcIkxpbmVXZWlnaHRcIjoyLjAsXCJMaW5lVHlwZVwiOjB9LFwiSXNWaXNpYmxlXCI6ZmFsc2V9fSxcIlRpdGxlU3R5bGVcIjp7XCIkaWRcIjpcIjQ1OFwiLFwiRm9udFNldHRpbmdzXCI6e1wiJGlkXCI6XCI0NTlcIixcIkZvbnRTaXplXCI6MTEsXCJGb250TmFtZVwiOlwiQXJpYWxcIixcIklzQm9sZFwiOmZhbHNlLFwiSXNJdGFsaWNcIjpmYWxzZSxcIklzVW5kZXJsaW5lZFwiOmZhbHNlfSxcIkZvcmVncm91bmRcIjp7XCIkaWRcIjpcIjQ2MFwiLFwiQ29sb3JcIjp7XCIkaWRcIjpcIjQ2MVwiLFwiQVwiOjI1NSxcIlJcIjoyNTUsXCJHXCI6MjU1LFwiQlwiOjI1NX19LFwiSG9yaXpvbnRhbEFsaWdubWVudFwiOjIsXCJJc1Zpc2libGVcIjp0cnVlfSxcIkRhdGVTdHlsZVwiOntcIiRpZFwiOlwiNDYyXCIsXCJGb250U2V0dGluZ3NcIjp7XCIkaWRcIjpcIjQ2M1wiLFwiRm9udFNpemVcIjo5LFwiRm9udE5hbWVcIjpcIkFyaWFsXCIsXCJJc0JvbGRcIjpmYWxzZSxcIklzSXRhbGljXCI6ZmFsc2UsXCJJc1VuZGVybGluZWRcIjpmYWxzZX0sXCJGb3JlZ3JvdW5kXCI6e1wiJGlkXCI6XCI0NjRcIixcIkNvbG9yXCI6e1wiJGlkXCI6XCI0NjVcIixcIkFcIjoyNTUsXCJSXCI6MTY1LFwiR1wiOjE2NSxcIkJcIjoxNjV9fSxcIkhvcml6b250YWxBbGlnbm1lbnRcIjowLFwiSXNWaXNpYmxlXCI6dHJ1ZX0sXCJEYXRlRm9ybWF0XCI6e1wiJGlkXCI6XCI0NjZcIixcIkZvcm1hdFN0cmluZ1wiOlwiTU1NIHl5eXlcIixcIlNlcGFyYXRvclwiOlwiL1wiLFwiVXNlSW50ZXJuYXRpb25hbERhdGVGb3JtYXRcIjpmYWxzZSxcIkRhdGVJc1Zpc2libGVcIjp0cnVlLFwiVGltZUlzVmlzaWJsZVwiOmZhbHNlLFwiSG91ckRpZ2l0c1wiOjEsXCJBbVBtRGVzaWduYXRvclwiOjIsXCJUcmltMDBNaW51dGVzXCI6ZmFsc2V9LFwiV2Vla051bWJlcmluZ1wiOntcIiRpZFwiOlwiNDY3XCIsXCJGb3JtYXRcIjowLFwiSXNWaXNpYmxlXCI6ZmFsc2UsXCJMYXN0S25vd25WaXNpYmlsaXR5U3RhdGVcIjpmYWxzZX19LFwiRGVmYXVsdFN3aW1sYW5lTW90U3R5bGVcIjp7XCIkaWRcIjpcIjQ2OFwiLFwiU2hhcGVcIjowLFwiU2hhcGVTaXplXCI6MSxcIkRldGFpbHNTcGFjaW5nXCI6MS4wLFwiUGFkZGluZ1wiOntcIiRpZFwiOlwiNDY5XCIsXCJUb3BcIjo3LjAsXCJMZWZ0XCI6My4wLFwiUmlnaHRcIjowLjAsXCJCb3R0b21cIjoyLjB9LFwiUG9zaXRpb25PblRhc2tcIjoxLFwiU2hhcGVTdHlsZVwiOntcIiRpZFwiOlwiNDcwXCIsXCJNYXJnaW5cIjp7XCIkaWRcIjpcIjQ3MVwiLFwiVG9wXCI6MC4wLFwiTGVmdFwiOjAuMCxcIlJpZ2h0XCI6MC4wLFwiQm90dG9tXCI6MC4wfSxcIlBhZGRpbmdcIjp7XCIkaWRcIjpcIjQ3MlwiLFwiVG9wXCI6MC4wLFwiTGVmdFwiOjAuMCxcIlJpZ2h0XCI6MC4wLFwiQm90dG9tXCI6MC4wfSxcIkJhY2tncm91bmRcIjp7XCIkaWRcIjpcIjQ3M1wiLFwiQ29sb3JcIjp7XCIkaWRcIjpcIjQ3NFwiLFwiQVwiOjE1MyxcIlJcIjo1MSxcIkdcIjo5MSxcIkJcIjoxMTZ9fSxcIklzVmlzaWJsZVwiOnRydWUsXCJXaWR0aFwiOjE4LjAsXCJIZWlnaHRcIjoyMC4wLFwiQm9yZGVyU3R5bGVcIjp7XCIkaWRcIjpcIjQ3NVwiLFwiTGluZVN0eWxlXCI6e1wiJGlkXCI6XCI0NzZcIixcIkxpbmVDb2xvclwiOntcIiRpZFwiOlwiNDc3XCIsXCJDb2xvclwiOntcIiRpZFwiOlwiNDc4XCIsXCJBXCI6MjU1LFwiUlwiOjIzNCxcIkdcIjoyMixcIkJcIjozMH19LFwiTGluZVdlaWdodFwiOjAuMCxcIkxpbmVUeXBlXCI6MH0sXCJJc1Zpc2libGVcIjpmYWxzZX19LFwiVGl0bGVTdHlsZVwiOntcIiRpZFwiOlwiNDc5XCIsXCJGb250U2V0dGluZ3NcIjp7XCIkaWRcIjpcIjQ4MFwiLFwiRm9udFNpemVcIjoxMSxcIkZvbnROYW1lXCI6XCJDb3JiZWxcIixcIklzQm9sZFwiOnRydWUsXCJJc0l0YWxpY1wiOmZhbHNlLFwiSXNVbmRlcmxpbmVkXCI6ZmFsc2V9LFwiRm9yZWdyb3VuZFwiOntcIiRpZFwiOlwiNDgxXCIsXCJDb2xvclwiOntcIiRpZFwiOlwiNDgyXCIsXCJBXCI6MjU1LFwiUlwiOjI0MixcIkdcIjoyNDIsXCJCXCI6MjQyfX0sXCJIb3Jpem9udGFsQWxpZ25tZW50XCI6MSxcIklzVmlzaWJsZVwiOnRydWV9LFwiRGF0ZVN0eWxlXCI6e1wiJGlkXCI6XCI0ODNcIixcIkZvbnRTZXR0aW5nc1wiOntcIiRpZFwiOlwiNDg0XCIsXCJGb250U2l6ZVwiOjksXCJGb250TmFtZVwiOlwiQ29yYmVsXCIsXCJJc0JvbGRcIjpmYWxzZSxcIklzSXRhbGljXCI6ZmFsc2UsXCJJc1VuZGVybGluZWRcIjpmYWxzZX0sXCJGb3JlZ3JvdW5kXCI6e1wiJGlkXCI6XCI0ODVcIixcIkNvbG9yXCI6e1wiJGlkXCI6XCI0ODZcIixcIkFcIjoyNTUsXCJSXCI6MjMzLFwiR1wiOjIzMyxcIkJcIjoyMzN9fSxcIkhvcml6b250YWxBbGlnbm1lbnRcIjowLFwiSXNWaXNpYmxlXCI6dHJ1ZX0sXCJEYXRlRm9ybWF0XCI6e1wiJGlkXCI6XCI0ODdcIixcIkZvcm1hdFN0cmluZ1wiOlwiTU1NIHl5eXlcIixcIlNlcGFyYXRvclwiOlwiL1wiLFwiVXNlSW50ZXJuYXRpb25hbERhdGVGb3JtYXRcIjpmYWxzZSxcIkRhdGVJc1Zpc2libGVcIjp0cnVlLFwiVGltZUlzVmlzaWJsZVwiOmZhbHNlLFwiSG91ckRpZ2l0c1wiOjEsXCJBbVBtRGVzaWduYXRvclwiOjIsXCJUcmltMDBNaW51dGVzXCI6ZmFsc2V9LFwiV2Vla051bWJlcmluZ1wiOntcIiRpZFwiOlwiNDg4XCIsXCJGb3JtYXRcIjowLFwiSXNWaXNpYmxlXCI6ZmFsc2UsXCJMYXN0S25vd25WaXNpYmlsaXR5U3RhdGVcIjpmYWxzZX19fV0sXCJHcmlkbGluZVBhbmVsU3R5bGVcIjp7XCIkaWRcIjpcIjQ4OVwiLFwiR3JpZGxpbmVTdHlsZVwiOntcIiRpZFwiOlwiNDkwXCIsXCJMaW5lQ29sb3JcIjp7XCIkaWRcIjpcIjQ5MVwiLFwiQ29sb3JcIjp7XCIkaWRcIjpcIjQ5MlwiLFwiQVwiOjM4LFwiUlwiOjkxLFwiR1wiOjE1NSxcIkJcIjoyMTN9fSxcIkxpbmVXZWlnaHRcIjoxLjAsXCJMaW5lVHlwZVwiOjB9LFwiSXNWaXNpYmxlXCI6dHJ1ZX0sXCJBY3Rpdml0eUxpbmVQYW5lbFN0eWxlXCI6e1wiJGlkXCI6XCI0OTNcIixcIkFjdGl2aXR5TGluZVN0eWxlXCI6e1wiJGlkXCI6XCI0OTRcIixcIkxpbmVDb2xvclwiOntcIiRpZFwiOlwiNDk1XCIsXCJDb2xvclwiOntcIiRpZFwiOlwiNDk2XCIsXCJBXCI6MzgsXCJSXCI6MjQwLFwiR1wiOjEyNyxcIkJcIjo5fX0sXCJMaW5lV2VpZ2h0XCI6MS4wLFwiTGluZVR5cGVcIjowfSxcIklzVmlzaWJsZVwiOnRydWV9LFwiRGVmYXVsdERlcGVuZGVuY3lTdHlsZVwiOntcIiRpZFwiOlwiNDk3XCIsXCJMaW5lU3R5bGVcIjp7XCIkaWRcIjpcIjQ5OFwiLFwiTGluZUNvbG9yXCI6e1wiJGlkXCI6XCI0OTlcIixcIkNvbG9yXCI6e1wiJGlkXCI6XCI1MDBcIixcIkFcIjoyNTUsXCJSXCI6MCxcIkdcIjowLFwiQlwiOjB9fSxcIkxpbmVXZWlnaHRcIjoxLjAsXCJMaW5lVHlwZVwiOjB9LFwiRW5kQXJyb3doZWFkTGluZVN0eWxlXCI6e1wiJGlkXCI6XCI1MDFcIixcIktpbmRcIjoxLFwiV2lkdGhcIjoxLFwiTGVuZ3RoXCI6MH0sXCJCcmluZ1RvRnJvbnRcIjp0cnVlLFwiUmFkaXVzXCI6MC4wfSxcIkNyaXRpY2FsUGF0aFN0eWxlXCI6e1wiJGlkXCI6XCI1MDJcIixcIkNyaXRpY2FsUGF0aFN0eWxlT3B0aW9uc1wiOjE0LFwiTGluZVN0eWxlXCI6e1wiJGlkXCI6XCI1MDNcIixcIkxpbmVDb2xvclwiOntcIiRpZFwiOlwiNTA0XCIsXCJDb2xvclwiOntcIiRpZFwiOlwiNTA1XCIsXCJBXCI6MjU1LFwiUlwiOjIyMixcIkdcIjo1MCxcIkJcIjo1MH19LFwiTGluZVdlaWdodFwiOjEuMCxcIkxpbmVUeXBlXCI6MH0sXCJUaXRsZUZvcmVncm91bmRcIjp7XCIkaWRcIjpcIjUwNlwiLFwiQ29sb3JcIjp7XCIkaWRcIjpcIjUwN1wiLFwiQVwiOjI1NSxcIlJcIjoxNzYsXCJHXCI6MTksXCJCXCI6MjV9fSxcIlNoYXBlc0JhY2tncm91bmRcIjp7XCIkaWRcIjpcIjUwOFwiLFwiQ29sb3JcIjp7XCIkaWRcIjpcIjUwOVwiLFwiQVwiOjI1NSxcIlJcIjoyNTMsXCJHXCI6MjAzLFwiQlwiOjIwOH19LFwiU2hhcGVzQm9yZGVyU3R5bGVcIjp7XCIkaWRcIjpcIjUxMFwiLFwiTGluZUNvbG9yXCI6e1wiJGlkXCI6XCI1MTFcIixcIkNvbG9yXCI6e1wiJGlkXCI6XCI1MTJcIixcIkFcIjoyNTUsXCJSXCI6MjIyLFwiR1wiOjUwLFwiQlwiOjUwfX0sXCJMaW5lV2VpZ2h0XCI6Mi4wLFwiTGluZVR5cGVcIjowfX0sXCJQYW5lbHNTcGFjaW5nRGVmaW5pdGlvblwiOntcIiRpZFwiOlwiNTEzXCIsXCJTcGFjaW5nQWJvdmVUaW1lYmFuZFwiOjE2LFwiU3BhY2luZ0JlbG93VGltZWJhbmRcIjoxNixcIlNwYWNpbmdBYm92ZUJldHdlZW5Td2ltbGFuZXNBbmRUYXNrc1wiOjE2LFwiU3BhY2luZ0JlbG93QmV0d2VlblN3aW1sYW5lc0FuZFRhc2tzXCI6MTZ9LFwiX3NlbGVjdGVkVGhlbWVQcmVzZXRDb2xvcnNcIjp7XCIkaWRcIjpcIjUxNFwiLFwiVGV4dExpZ2h0XCI6e1wiJGlkXCI6XCI1MTVcIixcIkFcIjoyNTUsXCJSXCI6MjU1LFwiR1wiOjI1NSxcIkJcIjoyNTV9LFwiVGV4dERhcmtcIjp7XCIkaWRcIjpcIjUxNlwiLFwiQVwiOjI1NSxcIlJcIjowLFwiR1wiOjAsXCJCXCI6MH0sXCJBY2NlbnQxXCI6e1wiJGlkXCI6XCI1MTdcIixcIkFcIjoyNTUsXCJSXCI6MjU1LFwiR1wiOjI1NSxcIkJcIjoyNTV9LFwiQWNjZW50MlwiOntcIiRpZFwiOlwiNTE4XCIsXCJBXCI6MjU1LFwiUlwiOjUxLFwiR1wiOjkxLFwiQlwiOjExNn0sXCJBY2NlbnQzXCI6e1wiJGlkXCI6XCI1MTlcIixcIkFcIjoxNzgsXCJSXCI6MjgsXCJHXCI6MTczLFwiQlwiOjIyOH0sXCJBY2NlbnQ0XCI6e1wiJGlkXCI6XCI1MjBcIixcIkFcIjoxNzgsXCJSXCI6NjYsXCJHXCI6MTg2LFwiQlwiOjE1MX0sXCJBY2NlbnQ1XCI6e1wiJGlkXCI6XCI1MjFcIixcIkFcIjoxNTMsXCJSXCI6NTEsXCJHXCI6OTEsXCJCXCI6MTE2fSxcIkFjY2VudDZcIjp7XCIkaWRcIjpcIjUyMlwiLFwiQVwiOjI1NSxcIlJcIjoxNSxcIkdcIjoxNTgsXCJCXCI6MjEzfSxcIkFjY2VudDdcIjp7XCIkaWRcIjpcIjUyM1wiLFwiQVwiOjI1NSxcIlJcIjoxNjAsXCJHXCI6NDMsXCJCXCI6MTQ3fSxcIkFjY2VudDhcIjp7XCIkaWRcIjpcIjUyNFwiLFwiQVwiOjI1NSxcIlJcIjo3OCxcIkdcIjoxNjcsXCJCXCI6NDZ9fSxcIl9jdXN0b21QcmVzZXRDb2xvcnNcIjp7XCIkaWRcIjpcIjUyNVwifX19In0sIlNldHRpbmdzIjp7IiRpZCI6IjIyMzciLCJJbXBhT3B0aW9ucyI6eyIkaWQiOiIyMjM4IiwiTGVmdFRvUmlnaHQiOnRydWUsIlBheWxvYWRPcHRpb25zIjoxfSwiVXNlQ29tcHJlc3Npb24iOmZhbHNlLCJDb21wcmVzaW9uUGVyY2VudGFnZSI6NTAuMCwiSW5hY3RpdmVJbnRlcnZhbFdpZHRoVGhyZXNob2xkIjozMC4wLCJJbmFjdGl2ZUludGVydmFsV2lkdGgiOjEuMCwiU3BsaXRUYXNrcyI6ZmFsc2UsIlVzZUNsdXN0ZXIiOmZhbHNlLCJFcHNpbG9uIjo1LjAsIk1pblBvaW50c1RvRm9ybUFDbHVzdGVyIjoyLCJHZW5lcmF0ZUludmlzaWJsZVNoYXBlcyI6ZmFsc2UsIlNtYXJ0VGltZWxpbmVUYXNrUGVyY2VudGFnZUZpdCI6ZmFsc2V9LCJJc05ldyI6ZmFsc2UsIkltcG9ydFR5cGUiOjAsIkZpbGVQYXRoIjpudWxsLCJUaW1lQ29uZmlndXJhdGlvbiI6eyIkaWQiOiIyMjM5IiwiVXNlVGltZSI6ZmFsc2UsIldvcmtEYXlTdGFydCI6IjAwOjAwOjAwIiwiV29ya0RheUVuZCI6IjIzOjU5OjAwIn0sIkxhc3RVc2VkVGVtcGxhdGVJZCI6IjEyYjc3NWJhLTAwNGYtNDQyNC1hYjA2LTJlZmEyMjUzZGZlZCIsIkxhc3RVc2VkVGhlbWVEZXRhaWxzIjp7IiRpZCI6IjIyNDAiLCJJZCI6ImZiZTRjZWViLTRjMTItNDMzNi1iZTRmLTViODFlM2MwYzk4MSIsIlRpdGxlIjoiVW50aXRsZWQgdGhlbWUiLCJDYXRlZ29yeSI6Mn0sIkZpcnN0V2Vla09mWWVhciI6MCwiUGxhY2VNaWxlc3RvbmVBdFRoZUJlZ2lubmluZ09mVGhlRGF5IjpmYWxzZSwiRGVwZW5kZW5jeVNjaGVkdWxpbmdTZXR0aW5ncyI6eyIkaWQiOiIyMjQxIiwiRGVwZW5kZW5jaWVzU2NoZWR1bGluZ01vZGVTZXR0aW5nIjoiRmxleGlibGUiLCJEZXBlbmRlbmNpZXNQcmV2aW91c1NjaGVkdWxpbmdNb2RlIjoiRmxleGlibGUiLCJPbkJyZWFraW5nRmxleGlibGVTY2hlZHVsaW5nTW9kZVNldHRpbmciOiJBc2tFdmVyeXRpbWUiLCJPbkJyZWFraW5nU3RyaWN0U2NoZWR1bGluZ01vZGVTZXR0aW5nIjoiQXNrRXZlcnl0aW1lIn0sIkRlcGVuZGVuY3lNb2R1bGVFbmFibGVkIjp0cnVlLCJEZXBlbmRlbmNpZXMiOnsiX2RlcGVuZGVuY2llcyI6W3siJGlkIjoiMjI0MiIsIklkIjoiNWZhN2Y3YzMtNTI5ZC00MWM0LTg5ZGItM2ZlOTkxYzdhYjM5IiwiRnJvbSI6eyIkcmVmIjoiNDkwIn0sIktpbmQiOjAsIkNueFN0YXJ0S2luZCI6MCwiQ254RW5kS2luZCI6MCwiTGFnIjpudWxsLCJUbyI6eyIkcmVmIjoiNTQ4In0sIlN0eWxlIjp7IiRpZCI6IjIyNDMiLCJMaW5lU3R5bGUiOnsiJGlkIjoiMjI0NCIsIkxpbmVDb2xvciI6eyIkaWQiOiIyMjQ1IiwiJHR5cGUiOiJOTFJFLkNvbW1vbi5Eb20uU29saWRDb2xvckJydXNoLCBOTFJFLkNvbW1vbiIsIkNvbG9yIjp7IiRpZCI6IjIyNDYiLCJBIjoyNTUsIlIiOjAsIkciOjAsIkIiOjB9fSwiTGluZVdlaWdodCI6MS4wLCJMaW5lVHlwZSI6MCwiUGFyZW50U3R5bGUiOm51bGx9LCJFbmRBcnJvd2hlYWRMaW5lU3R5bGUiOnsiJGlkIjoiMjI0NyIsIktpbmQiOjEsIldpZHRoIjoxLCJMZW5ndGgiOjAsIlBhcmVudFN0eWxlIjpudWxsfSwiQnJpbmdUb0Zyb250Ijp0cnVlLCJFbGJvd1JhZGl1cyI6MC4wLCJNYXJnaW4iOnsiJGlkIjoiMjI0OCIsIlRvcCI6MC4wLCJMZWZ0IjowLjAsIlJpZ2h0IjowLjAsIkJvdHRvbSI6MC4wfSwiUGFkZGluZyI6eyIkaWQiOiIyMjQ5IiwiVG9wIjowLjAsIkxlZnQiOjAuMCwiUmlnaHQiOjAuMCwiQm90dG9tIjowLjB9LCJCYWNrZ3JvdW5kIjpudWxsLCJJc1Zpc2libGUiOnRydWUsIldpZHRoIjowLjAsIkhlaWdodCI6MC4wLCJCb3JkZXJTdHlsZSI6bnVsbCwiUGFyZW50U3R5bGUiOm51bGx9LCJJc0F1dG9Nb2RlIjp0cnVlfSx7IiRpZCI6IjIyNTAiLCJJZCI6IjBlYzA0YjM1LWMzOTItNDI3YS1iZWQ0LWNlZTJlMDlmOGJjZSIsIkZyb20iOnsiJHJlZiI6IjU0OCJ9LCJLaW5kIjowLCJDbnhTdGFydEtpbmQiOjAsIkNueEVuZEtpbmQiOjAsIkxhZyI6bnVsbCwiVG8iOnsiJHJlZiI6IjYwNiJ9LCJTdHlsZSI6eyIkaWQiOiIyMjUxIiwiTGluZVN0eWxlIjp7IiRpZCI6IjIyNTIiLCJMaW5lQ29sb3IiOnsiJGlkIjoiMjI1MyIsIiR0eXBlIjoiTkxSRS5Db21tb24uRG9tLlNvbGlkQ29sb3JCcnVzaCwgTkxSRS5Db21tb24iLCJDb2xvciI6eyIkaWQiOiIyMjU0IiwiQSI6MjU1LCJSIjowLCJHIjowLCJCIjowfX0sIkxpbmVXZWlnaHQiOjEuMCwiTGluZVR5cGUiOjAsIlBhcmVudFN0eWxlIjpudWxsfSwiRW5kQXJyb3doZWFkTGluZVN0eWxlIjp7IiRpZCI6IjIyNTUiLCJLaW5kIjoxLCJXaWR0aCI6MSwiTGVuZ3RoIjowLCJQYXJlbnRTdHlsZSI6bnVsbH0sIkJyaW5nVG9Gcm9udCI6dHJ1ZSwiRWxib3dSYWRpdXMiOjAuMCwiTWFyZ2luIjp7IiRpZCI6IjIyNTYiLCJUb3AiOjAuMCwiTGVmdCI6MC4wLCJSaWdodCI6MC4wLCJCb3R0b20iOjAuMH0sIlBhZGRpbmciOnsiJGlkIjoiMjI1NyIsIlRvcCI6MC4wLCJMZWZ0IjowLjAsIlJpZ2h0IjowLjAsIkJvdHRvbSI6MC4wfSwiQmFja2dyb3VuZCI6bnVsbCwiSXNWaXNpYmxlIjp0cnVlLCJXaWR0aCI6MC4wLCJIZWlnaHQiOjAuMCwiQm9yZGVyU3R5bGUiOm51bGwsIlBhcmVudFN0eWxlIjpudWxsfSwiSXNBdXRvTW9kZSI6dHJ1ZX0seyIkaWQiOiIyMjU4IiwiSWQiOiI4ZjI1MGE5Yy0yOTE1LTQ0MWEtODkzMi01NTAyNGY5OTZiY2YiLCJGcm9tIjp7IiRyZWYiOiI2MDYifSwiS2luZCI6MCwiQ254U3RhcnRLaW5kIjowLCJDbnhFbmRLaW5kIjowLCJMYWciOm51bGwsIlRvIjp7IiRyZWYiOiI2NjQifSwiU3R5bGUiOnsiJGlkIjoiMjI1OSIsIkxpbmVTdHlsZSI6eyIkaWQiOiIyMjYwIiwiTGluZUNvbG9yIjp7IiRpZCI6IjIyNjEiLCIkdHlwZSI6Ik5MUkUuQ29tbW9uLkRvbS5Tb2xpZENvbG9yQnJ1c2gsIE5MUkUuQ29tbW9uIiwiQ29sb3IiOnsiJGlkIjoiMjI2MiIsIkEiOjI1NSwiUiI6MCwiRyI6MCwiQiI6MH19LCJMaW5lV2VpZ2h0IjoxLjAsIkxpbmVUeXBlIjowLCJQYXJlbnRTdHlsZSI6bnVsbH0sIkVuZEFycm93aGVhZExpbmVTdHlsZSI6eyIkaWQiOiIyMjYzIiwiS2luZCI6MSwiV2lkdGgiOjEsIkxlbmd0aCI6MCwiUGFyZW50U3R5bGUiOm51bGx9LCJCcmluZ1RvRnJvbnQiOnRydWUsIkVsYm93UmFkaXVzIjowLjAsIk1hcmdpbiI6eyIkaWQiOiIyMjY0IiwiVG9wIjowLjAsIkxlZnQiOjAuMCwiUmlnaHQiOjAuMCwiQm90dG9tIjowLjB9LCJQYWRkaW5nIjp7IiRpZCI6IjIyNjUiLCJUb3AiOjAuMCwiTGVmdCI6MC4wLCJSaWdodCI6MC4wLCJCb3R0b20iOjAuMH0sIkJhY2tncm91bmQiOm51bGwsIklzVmlzaWJsZSI6dHJ1ZSwiV2lkdGgiOjAuMCwiSGVpZ2h0IjowLjAsIkJvcmRlclN0eWxlIjpudWxsLCJQYXJlbnRTdHlsZSI6bnVsbH0sIklzQXV0b01vZGUiOnRydWV9LHsiJGlkIjoiMjI2NiIsIklkIjoiZTJhMzlkZDgtNjA0MS00NGYyLThiMjQtNTA4MDIxMDAzNjZkIiwiRnJvbSI6eyIkcmVmIjoiNjY0In0sIktpbmQiOjAsIkNueFN0YXJ0S2luZCI6MCwiQ254RW5kS2luZCI6MCwiTGFnIjpudWxsLCJUbyI6eyIkcmVmIjoiNzIyIn0sIlN0eWxlIjp7IiRpZCI6IjIyNjciLCJMaW5lU3R5bGUiOnsiJGlkIjoiMjI2OCIsIkxpbmVDb2xvciI6eyIkaWQiOiIyMjY5IiwiJHR5cGUiOiJOTFJFLkNvbW1vbi5Eb20uU29saWRDb2xvckJydXNoLCBOTFJFLkNvbW1vbiIsIkNvbG9yIjp7IiRpZCI6IjIyNzAiLCJBIjoyNTUsIlIiOjAsIkciOjAsIkIiOjB9fSwiTGluZVdlaWdodCI6MS4wLCJMaW5lVHlwZSI6MCwiUGFyZW50U3R5bGUiOm51bGx9LCJFbmRBcnJvd2hlYWRMaW5lU3R5bGUiOnsiJGlkIjoiMjI3MSIsIktpbmQiOjEsIldpZHRoIjoxLCJMZW5ndGgiOjAsIlBhcmVudFN0eWxlIjpudWxsfSwiQnJpbmdUb0Zyb250Ijp0cnVlLCJFbGJvd1JhZGl1cyI6MC4wLCJNYXJnaW4iOnsiJGlkIjoiMjI3MiIsIlRvcCI6MC4wLCJMZWZ0IjowLjAsIlJpZ2h0IjowLjAsIkJvdHRvbSI6MC4wfSwiUGFkZGluZyI6eyIkaWQiOiIyMjczIiwiVG9wIjowLjAsIkxlZnQiOjAuMCwiUmlnaHQiOjAuMCwiQm90dG9tIjowLjB9LCJCYWNrZ3JvdW5kIjpudWxsLCJJc1Zpc2libGUiOnRydWUsIldpZHRoIjowLjAsIkhlaWdodCI6MC4wLCJCb3JkZXJTdHlsZSI6bnVsbCwiUGFyZW50U3R5bGUiOm51bGx9LCJJc0F1dG9Nb2RlIjp0cnVlfSx7IiRpZCI6IjIyNzQiLCJJZCI6IjczNjUyMmQ1LTM5MTYtNGY3OS1hNWY5LTdiODhiYTQ1YmI2NSIsIkZyb20iOnsiJHJlZiI6IjcyMiJ9LCJLaW5kIjowLCJDbnhTdGFydEtpbmQiOjAsIkNueEVuZEtpbmQiOjAsIkxhZyI6bnVsbCwiVG8iOnsiJHJlZiI6Ijc4MCJ9LCJTdHlsZSI6eyIkaWQiOiIyMjc1IiwiTGluZVN0eWxlIjp7IiRpZCI6IjIyNzYiLCJMaW5lQ29sb3IiOnsiJGlkIjoiMjI3NyIsIiR0eXBlIjoiTkxSRS5Db21tb24uRG9tLlNvbGlkQ29sb3JCcnVzaCwgTkxSRS5Db21tb24iLCJDb2xvciI6eyIkaWQiOiIyMjc4IiwiQSI6MjU1LCJSIjowLCJHIjowLCJCIjowfX0sIkxpbmVXZWlnaHQiOjEuMCwiTGluZVR5cGUiOjAsIlBhcmVudFN0eWxlIjpudWxsfSwiRW5kQXJyb3doZWFkTGluZVN0eWxlIjp7IiRpZCI6IjIyNzkiLCJLaW5kIjoxLCJXaWR0aCI6MSwiTGVuZ3RoIjowLCJQYXJlbnRTdHlsZSI6bnVsbH0sIkJyaW5nVG9Gcm9udCI6dHJ1ZSwiRWxib3dSYWRpdXMiOjAuMCwiTWFyZ2luIjp7IiRpZCI6IjIyODAiLCJUb3AiOjAuMCwiTGVmdCI6MC4wLCJSaWdodCI6MC4wLCJCb3R0b20iOjAuMH0sIlBhZGRpbmciOnsiJGlkIjoiMjI4MSIsIlRvcCI6MC4wLCJMZWZ0IjowLjAsIlJpZ2h0IjowLjAsIkJvdHRvbSI6MC4wfSwiQmFja2dyb3VuZCI6bnVsbCwiSXNWaXNpYmxlIjp0cnVlLCJXaWR0aCI6MC4wLCJIZWlnaHQiOjAuMCwiQm9yZGVyU3R5bGUiOm51bGwsIlBhcmVudFN0eWxlIjpudWxsfSwiSXNBdXRvTW9kZSI6dHJ1ZX1dfX0="/>
  <p:tag name="__MASTER" val="__part_0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CALETYPE" val="Months"/>
  <p:tag name="OTLTIMEBANDSCALEFORMAT" val="MMM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THREEDEFFECTS" val="None"/>
  <p:tag name="OTLTIMEBANDAUTODATERANGE" val="False"/>
  <p:tag name="OTLTIMEBANDWORKINGDAYS" val="Standard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0"/>
  <p:tag name="OTLLEFTENDCAPSMARGINLEFT" val="44.5066666666667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DEPENABLED" val="Tru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SPACINGABOVE" val="16"/>
  <p:tag name="OTLTIMEBANDSPACINGBELOW" val="16"/>
  <p:tag name="OTLTIMEBANDSPACINGABOVEFORSWLANDTASKS" val="16"/>
  <p:tag name="OTLTIMEBANDSPACINGBELOWFORSWLANDTASKS" val="16"/>
  <p:tag name="OTLTIMEBANDSTARTDATE" val="2025-01-01T00:00:00.0000000"/>
  <p:tag name="OTLTIMEBANDENDDATE" val="2029-02-01T16:30:00.0000000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IMEBANDSHAPEPADDINGTOP" val="7"/>
  <p:tag name="OTLMARKERSHAPE" val="OTL"/>
  <p:tag name="OTLTIMEBANDELAPSEDTIMEEXTENSION" val="False"/>
  <p:tag name="OTLTIMEBANDCULTUREINFO" val="en-US"/>
  <p:tag name="OTLTIMEBANDQUICKPOSITION" val="Custom"/>
  <p:tag name="OTLTIMEBANDTHREEDEFFECTS" val="None"/>
  <p:tag name="OTLTIMEBANDAUTODATERANGE" val="True"/>
  <p:tag name="OTLTIMEBANDSTARTDATE" val="0001-01-01T00:00:00.0000000"/>
  <p:tag name="OTLTIMEBANDENDDATE" val="2069-04-22T00:56:00.0000000"/>
  <p:tag name="OTLTIMEBANDWORKINGDAYS" val="Standard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5"/>
  <p:tag name="OTLLEFTENDCAPSMARGINLEFT" val="52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DEPENABLED" val="Tru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SPACINGABOVE" val="16"/>
  <p:tag name="OTLTIMEBANDSPACINGBELOW" val="16"/>
  <p:tag name="OTLTIMEBANDSPACINGABOVEFORSWLANDTASKS" val="16"/>
  <p:tag name="OTLTIMEBANDSPACINGBELOWFORSWLANDTASKS" val="16"/>
  <p:tag name="OTLTIMEBANDSCALEFORMAT" val="MMM"/>
  <p:tag name="OTLTIMEBANDSCALETYPE" val="Years"/>
  <p:tag name="OTLTIMEBANDSHAPETYPE" val="RectangleTimeband"/>
  <p:tag name="OTLTIMEBANDSHAPEHEIGHT" val="30"/>
  <p:tag name="OTLTIMEBANDSHAPEPADDINGLEFT" val="0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5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5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5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CALETYPE" val="Days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THREEDEFFECTS" val="None"/>
  <p:tag name="OTLTIMEBANDAUTODATERANGE" val="False"/>
  <p:tag name="OTLTIMEBANDWORKINGDAYS" val="Standard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0"/>
  <p:tag name="OTLLEFTENDCAPSMARGINLEFT" val="44.5066666666667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DEPENABLED" val="Tru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SPACINGABOVE" val="16"/>
  <p:tag name="OTLTIMEBANDSPACINGBELOW" val="16"/>
  <p:tag name="OTLTIMEBANDSPACINGABOVEFORSWLANDTASKS" val="16"/>
  <p:tag name="OTLTIMEBANDSPACINGBELOWFORSWLANDTASKS" val="16"/>
  <p:tag name="OTLTIMEBANDSTARTDATE" val="2025-01-01T00:00:00.0000000"/>
  <p:tag name="OTLTIMEBANDENDDATE" val="2029-02-01T16:30:00.0000000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PERCENTAGE" val="0"/>
  <p:tag name="OTLDURATIONFORMAT" val="year"/>
  <p:tag name="OTLSPACING" val="5"/>
  <p:tag name="OTLSHAPETHICKNESSTYPE" val="Regular"/>
  <p:tag name="OTLWEEKNUMBERINGFORMAT" val="WNFormat1"/>
  <p:tag name="OTLWEEKNUMBERINGISVISIBLE" val="False"/>
  <p:tag name="OTLSTARTDATE" val="2023-01-01T23:32:00.0000000Z"/>
  <p:tag name="OTLENDDATE" val="2027-07-01T23:32:00.0000000Z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PERCENTAGE" val="0"/>
  <p:tag name="OTLDURATIONFORMAT" val="year"/>
  <p:tag name="OTLSPACING" val="5"/>
  <p:tag name="OTLSHAPETHICKNESSTYPE" val="Regular"/>
  <p:tag name="OTLWEEKNUMBERINGFORMAT" val="WNFormat1"/>
  <p:tag name="OTLWEEKNUMBERINGISVISIBLE" val="False"/>
  <p:tag name="OTLSTARTDATE" val="2027-07-01T17:46:00.0000000Z"/>
  <p:tag name="OTLENDDATE" val="2033-01-01T17:46:00.0000000Z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PERCENTAGE" val="0"/>
  <p:tag name="OTLDURATIONFORMAT" val="year"/>
  <p:tag name="OTLSPACING" val="5"/>
  <p:tag name="OTLSHAPETHICKNESSTYPE" val="Thick"/>
  <p:tag name="OTLWEEKNUMBERINGFORMAT" val="WNFormat1"/>
  <p:tag name="OTLWEEKNUMBERINGISVISIBLE" val="False"/>
  <p:tag name="OTLSTARTDATE" val="2033-01-01T01:01:00.0000000Z"/>
  <p:tag name="OTLENDDATE" val="2050-07-01T01:01:00.0000000Z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PERCENTAGE" val="0"/>
  <p:tag name="OTLDURATIONFORMAT" val="year"/>
  <p:tag name="OTLSPACING" val="5"/>
  <p:tag name="OTLSHAPETHICKNESSTYPE" val="Regular"/>
  <p:tag name="OTLWEEKNUMBERINGFORMAT" val="WNFormat1"/>
  <p:tag name="OTLWEEKNUMBERINGISVISIBLE" val="False"/>
  <p:tag name="OTLSTARTDATE" val="2050-07-01T08:28:00.0000000Z"/>
  <p:tag name="OTLENDDATE" val="2066-01-01T08:28:00.0000000Z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ENDDATE" val="2069-04-22T00:56:00.0000000"/>
  <p:tag name="OTLPERCENTAGE" val="0"/>
  <p:tag name="OTLDURATIONFORMAT" val="year"/>
  <p:tag name="OTLSPACING" val="5"/>
  <p:tag name="OTLSHAPETHICKNESSTYPE" val="Custom"/>
  <p:tag name="OTLWEEKNUMBERINGFORMAT" val="WNFormat1"/>
  <p:tag name="OTLWEEKNUMBERINGISVISIBLE" val="False"/>
  <p:tag name="OTLSTARTDATE" val="2066-01-15T19:09:00.0000000Z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PERCENTAGE" val="0"/>
  <p:tag name="OTLDURATIONFORMAT" val="year"/>
  <p:tag name="OTLSPACING" val="5"/>
  <p:tag name="OTLSHAPETHICKNESSTYPE" val="Thick"/>
  <p:tag name="OTLWEEKNUMBERINGFORMAT" val="WNFormat1"/>
  <p:tag name="OTLWEEKNUMBERINGISVISIBLE" val="False"/>
  <p:tag name="OTLSTARTDATE" val="2023-01-01T08:49:00.0000000Z"/>
  <p:tag name="OTLENDDATE" val="2027-07-01T08:49:00.0000000Z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PERCENTAGE" val="0"/>
  <p:tag name="OTLDURATIONFORMAT" val="year"/>
  <p:tag name="OTLSPACING" val="5"/>
  <p:tag name="OTLSHAPETHICKNESSTYPE" val="Thick"/>
  <p:tag name="OTLWEEKNUMBERINGFORMAT" val="WNFormat1"/>
  <p:tag name="OTLWEEKNUMBERINGISVISIBLE" val="False"/>
  <p:tag name="OTLSTARTDATE" val="2027-07-01T20:39:00.0000000Z"/>
  <p:tag name="OTLENDDATE" val="2033-01-01T20:39:00.0000000Z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PERCENTAGE" val="0"/>
  <p:tag name="OTLDURATIONFORMAT" val="year"/>
  <p:tag name="OTLSPACING" val="5"/>
  <p:tag name="OTLSHAPETHICKNESSTYPE" val="Thick"/>
  <p:tag name="OTLWEEKNUMBERINGFORMAT" val="WNFormat1"/>
  <p:tag name="OTLWEEKNUMBERINGISVISIBLE" val="False"/>
  <p:tag name="OTLSTARTDATE" val="2033-01-01T20:39:00.0000000Z"/>
  <p:tag name="OTLENDDATE" val="2038-12-31T23:59:00.0000000Z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PERCENTAGE" val="0"/>
  <p:tag name="OTLDURATIONFORMAT" val="year"/>
  <p:tag name="OTLSPACING" val="5"/>
  <p:tag name="OTLSHAPETHICKNESSTYPE" val="Thick"/>
  <p:tag name="OTLWEEKNUMBERINGFORMAT" val="WNFormat1"/>
  <p:tag name="OTLWEEKNUMBERINGISVISIBLE" val="False"/>
  <p:tag name="OTLSTARTDATE" val="2039-01-03T00:00:00.0000000Z"/>
  <p:tag name="OTLENDDATE" val="2044-06-29T23:59:00.0000000Z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PERCENTAGE" val="0"/>
  <p:tag name="OTLDURATIONFORMAT" val="year"/>
  <p:tag name="OTLSPACING" val="5"/>
  <p:tag name="OTLSHAPETHICKNESSTYPE" val="Thick"/>
  <p:tag name="OTLWEEKNUMBERINGFORMAT" val="WNFormat1"/>
  <p:tag name="OTLWEEKNUMBERINGISVISIBLE" val="False"/>
  <p:tag name="OTLSTARTDATE" val="2044-06-30T00:00:00.0000000Z"/>
  <p:tag name="OTLENDDATE" val="2055-06-30T23:59:00.0000000Z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PERCENTAGE" val="0"/>
  <p:tag name="OTLDURATIONFORMAT" val="year"/>
  <p:tag name="OTLSPACING" val="5"/>
  <p:tag name="OTLSHAPETHICKNESSTYPE" val="Thick"/>
  <p:tag name="OTLWEEKNUMBERINGFORMAT" val="WNFormat1"/>
  <p:tag name="OTLWEEKNUMBERINGISVISIBLE" val="False"/>
  <p:tag name="OTLSTARTDATE" val="2055-07-01T00:00:00.0000000Z"/>
  <p:tag name="OTLENDDATE" val="2068-01-02T09:55:00.0000000Z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ELAPSEDSTYLE" val="Thin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Phase 1 Review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  <p:tag name="OTLDATE" val="2033-04-22T11:02:00.0000000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Phase 2 Review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  <p:tag name="OTLDATE" val="2044-11-20T12:36:00.0000000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Phase 3 Review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  <p:tag name="OTLDATE" val="2056-01-20T01:34:00.0000000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ODAYPOSITION" val="Below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Approval"/>
  <p:tag name="OTLDATE" val="2067-01-03T09:10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POSITIONONTASK" val="None"/>
  <p:tag name="OTLRELATEDTASKID" val="00000000-0000-0000-0000-000000000000"/>
  <p:tag name="OTLWEEKNUMBERINGFORMAT" val="WNFormat1"/>
  <p:tag name="OTLWEEKNUMBERINGISVISIBLE" val="False"/>
  <p:tag name="OTLDATE" val="2024-02-24T23:59:00.0000000"/>
  <p:tag name="OTLMTITLE" val="Drug Selection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URATIONFORMAT" val="mons"/>
  <p:tag name="OTLSPACING" val="3"/>
  <p:tag name="OTLSHAPETHICKNESSTYPE" val="Thin"/>
  <p:tag name="OTLWEEKNUMBERINGFORMAT" val="WNFormat1"/>
  <p:tag name="OTLWEEKNUMBERINGISVISIBLE" val="False"/>
  <p:tag name="OTLSTARTDATE" val="2025-01-01T00:00:00.0000000Z"/>
  <p:tag name="OTLENDDATE" val="2026-06-29T16:41:00.0000000Z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POSITIONONTASK" val="None"/>
  <p:tag name="OTLRELATEDTASKID" val="00000000-0000-0000-0000-000000000000"/>
  <p:tag name="OTLWEEKNUMBERINGFORMAT" val="WNFormat1"/>
  <p:tag name="OTLWEEKNUMBERINGISVISIBLE" val="False"/>
  <p:tag name="OTLDATE" val="2027-07-29T22:48:00.0000000"/>
  <p:tag name="OTLMTITLE" val="IND Submission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POSITIONONTASK" val="None"/>
  <p:tag name="OTLRELATEDTASKID" val="00000000-0000-0000-0000-000000000000"/>
  <p:tag name="OTLWEEKNUMBERINGFORMAT" val="WNFormat1"/>
  <p:tag name="OTLWEEKNUMBERINGISVISIBLE" val="False"/>
  <p:tag name="OTLDATE" val="2032-12-25T04:54:00.0000000"/>
  <p:tag name="OTLMTITLE" val="NDA Submission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URATIONFORMAT" val="mons"/>
  <p:tag name="OTLSPACING" val="3"/>
  <p:tag name="OTLSHAPETHICKNESSTYPE" val="Thin"/>
  <p:tag name="OTLWEEKNUMBERINGFORMAT" val="WNFormat1"/>
  <p:tag name="OTLWEEKNUMBERINGISVISIBLE" val="False"/>
  <p:tag name="OTLSTARTDATE" val="2026-07-01T16:41:00.0000000Z"/>
  <p:tag name="OTLENDDATE" val="2028-01-30T23:59:00.0000000Z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b32a491f-eea9-449a-9529-e1d03aaf5561"/>
  <p:tag name="OTLDEPDESTINATIONID" val="16e4f6ce-5b4c-43ab-9e96-0c57011c2a9d"/>
  <p:tag name="OTLDEPENDENCYLAGUNIT" val="Undefined"/>
  <p:tag name="OTLDEPENDENCYLAGVALUE" val="0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16e4f6ce-5b4c-43ab-9e96-0c57011c2a9d"/>
  <p:tag name="OTLDEPDESTINATIONID" val="3f6455b3-c21d-468a-8e84-c89e983e4131"/>
  <p:tag name="OTLDEPENDENCYLAGUNIT" val="Undefined"/>
  <p:tag name="OTLDEPENDENCYLAGVALUE" val="0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3f6455b3-c21d-468a-8e84-c89e983e4131"/>
  <p:tag name="OTLDEPDESTINATIONID" val="a8b394d5-58ac-4a88-953e-9da11fe9453c"/>
  <p:tag name="OTLDEPENDENCYLAGUNIT" val="Undefined"/>
  <p:tag name="OTLDEPENDENCYLAGVALUE" val="0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a8b394d5-58ac-4a88-953e-9da11fe9453c"/>
  <p:tag name="OTLDEPDESTINATIONID" val="c14af307-bf61-409c-8a2f-a650d502afdf"/>
  <p:tag name="OTLDEPENDENCYLAGUNIT" val="Undefined"/>
  <p:tag name="OTLDEPENDENCYLAGVALUE" val="0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c14af307-bf61-409c-8a2f-a650d502afdf"/>
  <p:tag name="OTLDEPDESTINATIONID" val="8b7d0049-336d-485e-af76-63144aff2bfa"/>
  <p:tag name="OTLDEPENDENCYLAGUNIT" val="Undefined"/>
  <p:tag name="OTLDEPENDENCYLAGVALUE" val="0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3siJGlkIjoiNCIsIl90YXNrcyI6W3siJGlkIjoiNSIsIl9hdHRhY2hlZE1pbGVzdG9uZXMiOlt7IiRpZCI6IjYiLCJEYXRlIjoiMjAyNS0wMS0yMFQyMzo1OTowMCIsIlN0eWxlIjp7IiRpZCI6IjciLCJTaGFwZSI6MTksIkNvbm5lY3Rvck1hcmdpbiI6eyIkaWQiOiI4IiwiVG9wIjowLjAsIkxlZnQiOjIuMCwiUmlnaHQiOjIuMCwiQm90dG9tIjowLjB9LCJDb25uZWN0b3JTdHlsZSI6eyIkaWQiOiI5IiwiTGluZUNvbG9yIjp7IiRpZCI6IjEwIiwiJHR5cGUiOiJOTFJFLkNvbW1vbi5Eb20uU29saWRDb2xvckJydXNoLCBOTFJFLkNvbW1vbiIsIkNvbG9yIjp7IiRpZCI6IjExIiwiQSI6MjU1LCJSIjoyNiwiRyI6MTcwLCJCIjo2Nn19LCJMaW5lV2VpZ2h0IjoxLjAsIkxpbmVUeXBlIjowLCJQYXJlbnRTdHlsZSI6bnVsbH0sIklzQmVsb3dUaW1lYmFuZCI6dHJ1ZSwiUG9zaXRpb25PblRhc2siOjEsIkhpZGVEYXRlIjpmYWxzZSwiU2hhcGVTaXplIjowLCJTcGFjaW5nIjoxLjAsIlBhZGRpbmciOnsiJGlkIjoiMTIiLCJUb3AiOjcuMCwiTGVmdCI6My4wLCJSaWdodCI6MC4wLCJCb3R0b20iOjIuMH0sIlNoYXBlU3R5bGUiOnsiJGlkIjoiMTMiLCJNYXJnaW4iOnsiJGlkIjoiMTQiLCJUb3AiOjAuMCwiTGVmdCI6MC4wLCJSaWdodCI6MC4wLCJCb3R0b20iOjAuMH0sIlBhZGRpbmciOnsiJGlkIjoiMTUiLCJUb3AiOjAuMCwiTGVmdCI6MC4wLCJSaWdodCI6MC4wLCJCb3R0b20iOjAuMH0sIkJhY2tncm91bmQiOnsiJGlkIjoiMTYiLCJDb2xvciI6eyIkaWQiOiIxNyIsIkEiOjI1NSwiUiI6MjYsIkciOjE3MCwiQiI6NjZ9fSwiSXNWaXNpYmxlIjp0cnVlLCJXaWR0aCI6OC4wLCJIZWlnaHQiOjguMCwiQm9yZGVyU3R5bGUiOnsiJGlkIjoiMTgiLCJMaW5lQ29sb3IiOnsiJGlkIjoiMTkiLCIkdHlwZSI6Ik5MUkUuQ29tbW9uLkRvbS5Tb2xpZENvbG9yQnJ1c2gsIE5MUkUuQ29tbW9uIiwiQ29sb3IiOnsiJGlkIjoiMjAiLCJBIjoyNTUsIlIiOjE3NiwiRyI6OTIsIkIiOjV9fSwiTGluZVdlaWdodCI6MC4wLCJMaW5lVHlwZSI6MCwiUGFyZW50U3R5bGUiOm51bGx9LCJQYXJlbnRTdHlsZSI6bnVsbH0sIlRpdGxlU3R5bGUiOnsiJGlkIjoiMjEiLCJGb250U2V0dGluZ3MiOnsiJGlkIjoiMjIiLCJGb250U2l6ZSI6MTAsIkZvbnROYW1lIjoiQ2FsaWJyaSIsIklzQm9sZCI6dHJ1ZSwiSXNJdGFsaWMiOmZhbHNlLCJJc1VuZGVybGluZWQiOmZhbHNlLCJQYXJlbnRTdHlsZSI6bnVsbH0sIkF1dG9TaXplIjowLCJGb3JlZ3JvdW5kIjp7IiRpZCI6IjIzIiwiQ29sb3IiOnsiJGlkIjoiMjQ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jUiLCJUb3AiOjAuMCwiTGVmdCI6MC4wLCJSaWdodCI6MC4wLCJCb3R0b20iOjAuMH0sIlBhZGRpbmciOnsiJGlkIjoiMjYiLCJUb3AiOjAuMCwiTGVmdCI6MC4wLCJSaWdodCI6MC4wLCJCb3R0b20iOjAuMH0sIkJhY2tncm91bmQiOnsiJGlkIjoiMjciLCJDb2xvciI6eyIkaWQiOiIyOCIsIkEiOjAsIlIiOjI1NSwiRyI6MjU1LCJCIjoyNTV9fSwiSXNWaXNpYmxlIjp0cnVlLCJXaWR0aCI6MC4wLCJIZWlnaHQiOjAuMCwiQm9yZGVyU3R5bGUiOnsiJGlkIjoiMjkiLCJMaW5lQ29sb3IiOm51bGwsIkxpbmVXZWlnaHQiOjAuMCwiTGluZVR5cGUiOjAsIlBhcmVudFN0eWxlIjpudWxsfSwiUGFyZW50U3R5bGUiOm51bGx9LCJEYXRlU3R5bGUiOnsiJGlkIjoiMzAiLCJGb250U2V0dGluZ3MiOnsiJGlkIjoiMzEiLCJGb250U2l6ZSI6OSwiRm9udE5hbWUiOiJDYWxpYnJpIiwiSXNCb2xkIjpmYWxzZSwiSXNJdGFsaWMiOmZhbHNlLCJJc1VuZGVybGluZWQiOmZhbHNlLCJQYXJlbnRTdHlsZSI6bnVsbH0sIkF1dG9TaXplIjowLCJGb3JlZ3JvdW5kIjp7IiRpZCI6IjMyIiwiQ29sb3IiOnsiJGlkIjoiMzMiLCJBIjoyNTUsIlIiOjUwLCJHIjo1MCwiQiI6NTB9fSwiTWF4V2lkdGgiOjIwMC4wLCJNYXhIZWlnaHQiOiJJbmZpbml0eSIsIlNtYXJ0Rm9yZWdyb3VuZElzQWN0aXZlIjpmYWxzZSwiSG9yaXpvbnRhbEFsaWdubWVudCI6MCwiVmVydGljYWxBbGlnbm1lbnQiOjAsIlNtYXJ0Rm9yZWdyb3VuZCI6bnVsbCwiQmFja2dyb3VuZEZpbGxUeXBlIjowLCJNYXJnaW4iOnsiJGlkIjoiMzQiLCJUb3AiOjAuMCwiTGVmdCI6MC4wLCJSaWdodCI6MC4wLCJCb3R0b20iOjAuMH0sIlBhZGRpbmciOnsiJGlkIjoiMzUiLCJUb3AiOjAuMCwiTGVmdCI6MC4wLCJSaWdodCI6MC4wLCJCb3R0b20iOjAuMH0sIkJhY2tncm91bmQiOnsiJGlkIjoiMzYiLCJDb2xvciI6eyIkaWQiOiIzNyIsIkEiOjAsIlIiOjI1NSwiRyI6MjU1LCJCIjoyNTV9fSwiSXNWaXNpYmxlIjp0cnVlLCJXaWR0aCI6MC4wLCJIZWlnaHQiOjAuMCwiQm9yZGVyU3R5bGUiOnsiJGlkIjoiMzgiLCJMaW5lQ29sb3IiOm51bGwsIkxpbmVXZWlnaHQiOjAuMCwiTGluZVR5cGUiOjAsIlBhcmVudFN0eWxlIjpudWxsfSwiUGFyZW50U3R5bGUiOm51bGx9LCJEYXRlRm9ybWF0Ijp7IiRpZCI6IjM5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NDAiLCJEYXRlUGFydElzVmlzaWJsZSI6ZmFsc2UsIlRpbWVQYXJ0SXNWaXNpYmxlIjpmYWxzZX19LCJXZWVrTnVtYmVyaW5nIjp7IiRpZCI6IjQxIiwiRm9ybWF0IjowLCJJc1Zpc2libGUiOmZhbHNlLCJMYXN0S25vd25WaXNpYmlsaXR5U3RhdGUiOmZhbHNlfSwiSXNWaXNpYmxlIjp0cnVlLCJQYXJlbnRTdHlsZSI6bnVsbH0sIkluZGV4Ijo3LCJQZXJjZW50YWdlQ29tcGxldGUiOm51bGwsIlBvc2l0aW9uIjp7IlJhdGlvIjowLjAsIklzQ3VzdG9tIjpmYWxzZX0sIkRhdGVGb3JtYXQiOnsiJHJlZiI6IjM5In0sIldlZWtOdW1iZXJpbmciOnsiJGlkIjoiNDIiLCJGb3JtYXQiOjAsIklzVmlzaWJsZSI6ZmFsc2UsIkxhc3RLbm93blZpc2liaWxpdHlTdGF0ZSI6ZmFsc2V9LCJSZWxhdGVkVGFza0lkIjoiMmFlOWFkZmQtZDhhYi00ZWFmLTgxNzItNTQ1NjgyMTliNmQ4IiwiSWQiOiJjYzFhN2ZlNC1lZmU4LTRlOWItOTQyMi02NjY0ZmRmNTk1MzQiLCJJbXBvcnRJZCI6IiIsIlRpdGxlIjoiVW5pdGVkIFN0YXRlcyIsIk5vdGUiOm51bGwsIkh5cGVybGluayI6eyIkaWQiOiI0MyIsIkFkZHJlc3MiOiIiLCJTdWJBZGRyZXNzIjoiIn0sIklzQ2hhbmdlZCI6ZmFsc2UsIklzTmV3IjpmYWxzZX0seyIkaWQiOiI0NCIsIkRhdGUiOiIyMDI1LTA0LTI4VDIzOjU5OjAwIiwiU3R5bGUiOnsiJGlkIjoiNDUiLCJTaGFwZSI6MTksIkNvbm5lY3Rvck1hcmdpbiI6eyIkaWQiOiI0NiIsIlRvcCI6MC4wLCJMZWZ0IjoyLjAsIlJpZ2h0IjoyLjAsIkJvdHRvbSI6MC4wfSwiQ29ubmVjdG9yU3R5bGUiOnsiJGlkIjoiNDciLCJMaW5lQ29sb3IiOnsiJGlkIjoiNDgiLCIkdHlwZSI6Ik5MUkUuQ29tbW9uLkRvbS5Tb2xpZENvbG9yQnJ1c2gsIE5MUkUuQ29tbW9uIiwiQ29sb3IiOnsiJGlkIjoiNDkiLCJBIjoyNTUsIlIiOjI2LCJHIjoxNzAsIkIiOjY2fX0sIkxpbmVXZWlnaHQiOjEuMCwiTGluZVR5cGUiOjAsIlBhcmVudFN0eWxlIjpudWxsfSwiSXNCZWxvd1RpbWViYW5kIjp0cnVlLCJQb3NpdGlvbk9uVGFzayI6MSwiSGlkZURhdGUiOmZhbHNlLCJTaGFwZVNpemUiOjAsIlNwYWNpbmciOjEuMCwiUGFkZGluZyI6eyIkaWQiOiI1MCIsIlRvcCI6Ny4wLCJMZWZ0IjozLjAsIlJpZ2h0IjowLjAsIkJvdHRvbSI6Mi4wfSwiU2hhcGVTdHlsZSI6eyIkaWQiOiI1MSIsIk1hcmdpbiI6eyIkaWQiOiI1MiIsIlRvcCI6MC4wLCJMZWZ0IjowLjAsIlJpZ2h0IjowLjAsIkJvdHRvbSI6MC4wfSwiUGFkZGluZyI6eyIkaWQiOiI1MyIsIlRvcCI6MC4wLCJMZWZ0IjowLjAsIlJpZ2h0IjowLjAsIkJvdHRvbSI6MC4wfSwiQmFja2dyb3VuZCI6eyIkaWQiOiI1NCIsIkNvbG9yIjp7IiRpZCI6IjU1IiwiQSI6MjU1LCJSIjoyNiwiRyI6MTcwLCJCIjo2Nn19LCJJc1Zpc2libGUiOnRydWUsIldpZHRoIjo4LjAsIkhlaWdodCI6OC4wLCJCb3JkZXJTdHlsZSI6eyIkaWQiOiI1NiIsIkxpbmVDb2xvciI6eyIkaWQiOiI1NyIsIiR0eXBlIjoiTkxSRS5Db21tb24uRG9tLlNvbGlkQ29sb3JCcnVzaCwgTkxSRS5Db21tb24iLCJDb2xvciI6eyIkaWQiOiI1OCIsIkEiOjI1NSwiUiI6MTc2LCJHIjo5MiwiQiI6NX19LCJMaW5lV2VpZ2h0IjowLjAsIkxpbmVUeXBlIjowLCJQYXJlbnRTdHlsZSI6bnVsbH0sIlBhcmVudFN0eWxlIjpudWxsfSwiVGl0bGVTdHlsZSI6eyIkaWQiOiI1OSIsIkZvbnRTZXR0aW5ncyI6eyIkaWQiOiI2MCIsIkZvbnRTaXplIjoxMCwiRm9udE5hbWUiOiJDYWxpYnJpIiwiSXNCb2xkIjp0cnVlLCJJc0l0YWxpYyI6ZmFsc2UsIklzVW5kZXJsaW5lZCI6ZmFsc2UsIlBhcmVudFN0eWxlIjpudWxsfSwiQXV0b1NpemUiOjAsIkZvcmVncm91bmQiOnsiJGlkIjoiNjEiLCJDb2xvciI6eyIkaWQiOiI2Mi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2MyIsIlRvcCI6MC4wLCJMZWZ0IjowLjAsIlJpZ2h0IjowLjAsIkJvdHRvbSI6MC4wfSwiUGFkZGluZyI6eyIkaWQiOiI2NCIsIlRvcCI6MC4wLCJMZWZ0IjowLjAsIlJpZ2h0IjowLjAsIkJvdHRvbSI6MC4wfSwiQmFja2dyb3VuZCI6eyIkaWQiOiI2NSIsIkNvbG9yIjp7IiRpZCI6IjY2IiwiQSI6MCwiUiI6MjU1LCJHIjoyNTUsIkIiOjI1NX19LCJJc1Zpc2libGUiOnRydWUsIldpZHRoIjowLjAsIkhlaWdodCI6MC4wLCJCb3JkZXJTdHlsZSI6eyIkaWQiOiI2NyIsIkxpbmVDb2xvciI6bnVsbCwiTGluZVdlaWdodCI6MC4wLCJMaW5lVHlwZSI6MCwiUGFyZW50U3R5bGUiOm51bGx9LCJQYXJlbnRTdHlsZSI6bnVsbH0sIkRhdGVTdHlsZSI6eyIkaWQiOiI2OCIsIkZvbnRTZXR0aW5ncyI6eyIkaWQiOiI2OSIsIkZvbnRTaXplIjo5LCJGb250TmFtZSI6IkNhbGlicmkiLCJJc0JvbGQiOmZhbHNlLCJJc0l0YWxpYyI6ZmFsc2UsIklzVW5kZXJsaW5lZCI6ZmFsc2UsIlBhcmVudFN0eWxlIjpudWxsfSwiQXV0b1NpemUiOjAsIkZvcmVncm91bmQiOnsiJGlkIjoiNzAiLCJDb2xvciI6eyIkaWQiOiI3MSIsIkEiOjI1NSwiUiI6NTAsIkciOjUwLCJCIjo1MH19LCJNYXhXaWR0aCI6MjAwLjAsIk1heEhlaWdodCI6IkluZmluaXR5IiwiU21hcnRGb3JlZ3JvdW5kSXNBY3RpdmUiOmZhbHNlLCJIb3Jpem9udGFsQWxpZ25tZW50IjowLCJWZXJ0aWNhbEFsaWdubWVudCI6MCwiU21hcnRGb3JlZ3JvdW5kIjpudWxsLCJCYWNrZ3JvdW5kRmlsbFR5cGUiOjAsIk1hcmdpbiI6eyIkaWQiOiI3MiIsIlRvcCI6MC4wLCJMZWZ0IjowLjAsIlJpZ2h0IjowLjAsIkJvdHRvbSI6MC4wfSwiUGFkZGluZyI6eyIkaWQiOiI3MyIsIlRvcCI6MC4wLCJMZWZ0IjowLjAsIlJpZ2h0IjowLjAsIkJvdHRvbSI6MC4wfSwiQmFja2dyb3VuZCI6eyIkaWQiOiI3NCIsIkNvbG9yIjp7IiRpZCI6Ijc1IiwiQSI6MCwiUiI6MjU1LCJHIjoyNTUsIkIiOjI1NX19LCJJc1Zpc2libGUiOnRydWUsIldpZHRoIjowLjAsIkhlaWdodCI6MC4wLCJCb3JkZXJTdHlsZSI6eyIkaWQiOiI3NiIsIkxpbmVDb2xvciI6bnVsbCwiTGluZVdlaWdodCI6MC4wLCJMaW5lVHlwZSI6MCwiUGFyZW50U3R5bGUiOm51bGx9LCJQYXJlbnRTdHlsZSI6bnVsbH0sIkRhdGVGb3JtYXQiOnsiJGlkIjoiNzc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3OCIsIkRhdGVQYXJ0SXNWaXNpYmxlIjpmYWxzZSwiVGltZVBhcnRJc1Zpc2libGUiOmZhbHNlfX0sIldlZWtOdW1iZXJpbmciOnsiJGlkIjoiNzkiLCJGb3JtYXQiOjAsIklzVmlzaWJsZSI6ZmFsc2UsIkxhc3RLbm93blZpc2liaWxpdHlTdGF0ZSI6ZmFsc2V9LCJJc1Zpc2libGUiOnRydWUsIlBhcmVudFN0eWxlIjpudWxsfSwiSW5kZXgiOjgsIlBlcmNlbnRhZ2VDb21wbGV0ZSI6bnVsbCwiUG9zaXRpb24iOnsiUmF0aW8iOjAuMCwiSXNDdXN0b20iOmZhbHNlfSwiRGF0ZUZvcm1hdCI6eyIkcmVmIjoiNzcifSwiV2Vla051bWJlcmluZyI6eyIkaWQiOiI4MCIsIkZvcm1hdCI6MCwiSXNWaXNpYmxlIjpmYWxzZSwiTGFzdEtub3duVmlzaWJpbGl0eVN0YXRlIjpmYWxzZX0sIlJlbGF0ZWRUYXNrSWQiOiIyYWU5YWRmZC1kOGFiLTRlYWYtODE3Mi01NDU2ODIxOWI2ZDgiLCJJZCI6Ijc2MmQ1N2JlLTMwOWEtNDgxOC1iM2UyLThjMGUwMDdmM2NhNCIsIkltcG9ydElkIjoiIiwiVGl0bGUiOiJDaGluYSIsIk5vdGUiOm51bGwsIkh5cGVybGluayI6eyIkaWQiOiI4MSIsIkFkZHJlc3MiOiIiLCJTdWJBZGRyZXNzIjoiIn0sIklzQ2hhbmdlZCI6ZmFsc2UsIklzTmV3IjpmYWxzZX0seyIkaWQiOiI4MiIsIkRhdGUiOiIyMDI1LTA3LTA0VDIzOjU5OjAwIiwiU3R5bGUiOnsiJGlkIjoiODMiLCJTaGFwZSI6MTksIkNvbm5lY3Rvck1hcmdpbiI6eyIkaWQiOiI4NCIsIlRvcCI6MC4wLCJMZWZ0IjoyLjAsIlJpZ2h0IjoyLjAsIkJvdHRvbSI6MC4wfSwiQ29ubmVjdG9yU3R5bGUiOnsiJGlkIjoiODUiLCJMaW5lQ29sb3IiOnsiJGlkIjoiODYiLCIkdHlwZSI6Ik5MUkUuQ29tbW9uLkRvbS5Tb2xpZENvbG9yQnJ1c2gsIE5MUkUuQ29tbW9uIiwiQ29sb3IiOnsiJGlkIjoiODciLCJBIjoyNTUsIlIiOjI2LCJHIjoxNzAsIkIiOjY2fX0sIkxpbmVXZWlnaHQiOjEuMCwiTGluZVR5cGUiOjAsIlBhcmVudFN0eWxlIjpudWxsfSwiSXNCZWxvd1RpbWViYW5kIjp0cnVlLCJQb3NpdGlvbk9uVGFzayI6MSwiSGlkZURhdGUiOmZhbHNlLCJTaGFwZVNpemUiOjAsIlNwYWNpbmciOjEuMCwiUGFkZGluZyI6eyIkaWQiOiI4OCIsIlRvcCI6Ny4wLCJMZWZ0IjozLjAsIlJpZ2h0IjowLjAsIkJvdHRvbSI6Mi4wfSwiU2hhcGVTdHlsZSI6eyIkaWQiOiI4OSIsIk1hcmdpbiI6eyIkaWQiOiI5MCIsIlRvcCI6MC4wLCJMZWZ0IjowLjAsIlJpZ2h0IjowLjAsIkJvdHRvbSI6MC4wfSwiUGFkZGluZyI6eyIkaWQiOiI5MSIsIlRvcCI6MC4wLCJMZWZ0IjowLjAsIlJpZ2h0IjowLjAsIkJvdHRvbSI6MC4wfSwiQmFja2dyb3VuZCI6eyIkaWQiOiI5MiIsIkNvbG9yIjp7IiRpZCI6IjkzIiwiQSI6MjU1LCJSIjoyNiwiRyI6MTcwLCJCIjo2Nn19LCJJc1Zpc2libGUiOnRydWUsIldpZHRoIjo4LjAsIkhlaWdodCI6OC4wLCJCb3JkZXJTdHlsZSI6eyIkaWQiOiI5NCIsIkxpbmVDb2xvciI6eyIkaWQiOiI5NSIsIiR0eXBlIjoiTkxSRS5Db21tb24uRG9tLlNvbGlkQ29sb3JCcnVzaCwgTkxSRS5Db21tb24iLCJDb2xvciI6eyIkaWQiOiI5NiIsIkEiOjI1NSwiUiI6MTc2LCJHIjo5MiwiQiI6NX19LCJMaW5lV2VpZ2h0IjowLjAsIkxpbmVUeXBlIjowLCJQYXJlbnRTdHlsZSI6bnVsbH0sIlBhcmVudFN0eWxlIjpudWxsfSwiVGl0bGVTdHlsZSI6eyIkaWQiOiI5NyIsIkZvbnRTZXR0aW5ncyI6eyIkaWQiOiI5OCIsIkZvbnRTaXplIjoxMCwiRm9udE5hbWUiOiJDYWxpYnJpIiwiSXNCb2xkIjp0cnVlLCJJc0l0YWxpYyI6ZmFsc2UsIklzVW5kZXJsaW5lZCI6ZmFsc2UsIlBhcmVudFN0eWxlIjpudWxsfSwiQXV0b1NpemUiOjAsIkZvcmVncm91bmQiOnsiJGlkIjoiOTkiLCJDb2xvciI6eyIkaWQiOiIxMDA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TAxIiwiVG9wIjowLjAsIkxlZnQiOjAuMCwiUmlnaHQiOjAuMCwiQm90dG9tIjowLjB9LCJQYWRkaW5nIjp7IiRpZCI6IjEwMiIsIlRvcCI6MC4wLCJMZWZ0IjowLjAsIlJpZ2h0IjowLjAsIkJvdHRvbSI6MC4wfSwiQmFja2dyb3VuZCI6eyIkaWQiOiIxMDMiLCJDb2xvciI6eyIkaWQiOiIxMDQiLCJBIjowLCJSIjoyNTUsIkciOjI1NSwiQiI6MjU1fX0sIklzVmlzaWJsZSI6dHJ1ZSwiV2lkdGgiOjAuMCwiSGVpZ2h0IjowLjAsIkJvcmRlclN0eWxlIjp7IiRpZCI6IjEwNSIsIkxpbmVDb2xvciI6bnVsbCwiTGluZVdlaWdodCI6MC4wLCJMaW5lVHlwZSI6MCwiUGFyZW50U3R5bGUiOm51bGx9LCJQYXJlbnRTdHlsZSI6bnVsbH0sIkRhdGVTdHlsZSI6eyIkaWQiOiIxMDYiLCJGb250U2V0dGluZ3MiOnsiJGlkIjoiMTA3IiwiRm9udFNpemUiOjksIkZvbnROYW1lIjoiQ2FsaWJyaSIsIklzQm9sZCI6ZmFsc2UsIklzSXRhbGljIjpmYWxzZSwiSXNVbmRlcmxpbmVkIjpmYWxzZSwiUGFyZW50U3R5bGUiOm51bGx9LCJBdXRvU2l6ZSI6MCwiRm9yZWdyb3VuZCI6eyIkaWQiOiIxMDgiLCJDb2xvciI6eyIkaWQiOiIxMDkiLCJBIjoyNTUsIlIiOjUwLCJHIjo1MCwiQiI6NTB9fSwiTWF4V2lkdGgiOjIwMC4wLCJNYXhIZWlnaHQiOiJJbmZpbml0eSIsIlNtYXJ0Rm9yZWdyb3VuZElzQWN0aXZlIjpmYWxzZSwiSG9yaXpvbnRhbEFsaWdubWVudCI6MCwiVmVydGljYWxBbGlnbm1lbnQiOjAsIlNtYXJ0Rm9yZWdyb3VuZCI6bnVsbCwiQmFja2dyb3VuZEZpbGxUeXBlIjowLCJNYXJnaW4iOnsiJGlkIjoiMTEwIiwiVG9wIjowLjAsIkxlZnQiOjAuMCwiUmlnaHQiOjAuMCwiQm90dG9tIjowLjB9LCJQYWRkaW5nIjp7IiRpZCI6IjExMSIsIlRvcCI6MC4wLCJMZWZ0IjowLjAsIlJpZ2h0IjowLjAsIkJvdHRvbSI6MC4wfSwiQmFja2dyb3VuZCI6eyIkaWQiOiIxMTIiLCJDb2xvciI6eyIkaWQiOiIxMTMiLCJBIjowLCJSIjoyNTUsIkciOjI1NSwiQiI6MjU1fX0sIklzVmlzaWJsZSI6dHJ1ZSwiV2lkdGgiOjAuMCwiSGVpZ2h0IjowLjAsIkJvcmRlclN0eWxlIjp7IiRpZCI6IjExNCIsIkxpbmVDb2xvciI6bnVsbCwiTGluZVdlaWdodCI6MC4wLCJMaW5lVHlwZSI6MCwiUGFyZW50U3R5bGUiOm51bGx9LCJQYXJlbnRTdHlsZSI6bnVsbH0sIkRhdGVGb3JtYXQiOnsiJGlkIjoiMTE1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TE2IiwiRGF0ZVBhcnRJc1Zpc2libGUiOmZhbHNlLCJUaW1lUGFydElzVmlzaWJsZSI6ZmFsc2V9fSwiV2Vla051bWJlcmluZyI6eyIkaWQiOiIxMTciLCJGb3JtYXQiOjAsIklzVmlzaWJsZSI6ZmFsc2UsIkxhc3RLbm93blZpc2liaWxpdHlTdGF0ZSI6ZmFsc2V9LCJJc1Zpc2libGUiOnRydWUsIlBhcmVudFN0eWxlIjpudWxsfSwiSW5kZXgiOjksIlBlcmNlbnRhZ2VDb21wbGV0ZSI6bnVsbCwiUG9zaXRpb24iOnsiUmF0aW8iOjAuMCwiSXNDdXN0b20iOmZhbHNlfSwiRGF0ZUZvcm1hdCI6eyIkcmVmIjoiMTE1In0sIldlZWtOdW1iZXJpbmciOnsiJGlkIjoiMTE4IiwiRm9ybWF0IjowLCJJc1Zpc2libGUiOmZhbHNlLCJMYXN0S25vd25WaXNpYmlsaXR5U3RhdGUiOmZhbHNlfSwiUmVsYXRlZFRhc2tJZCI6IjJhZTlhZGZkLWQ4YWItNGVhZi04MTcyLTU0NTY4MjE5YjZkOCIsIklkIjoiZjM2NDA1ZjctMDg5Ny00Yzc0LWJhZWItNGExMzM5NjkwZDI2IiwiSW1wb3J0SWQiOiIiLCJUaXRsZSI6IkphcGFuIiwiTm90ZSI6bnVsbCwiSHlwZXJsaW5rIjp7IiRpZCI6IjExOSIsIkFkZHJlc3MiOiIiLCJTdWJBZGRyZXNzIjoiIn0sIklzQ2hhbmdlZCI6ZmFsc2UsIklzTmV3IjpmYWxzZX0seyIkaWQiOiIxMjAiLCJEYXRlIjoiMjAyNS0wOC0xNVQyMzo1OTowMCIsIlN0eWxlIjp7IiRpZCI6IjEyMSIsIlNoYXBlIjoxOSwiQ29ubmVjdG9yTWFyZ2luIjp7IiRpZCI6IjEyMiIsIlRvcCI6MC4wLCJMZWZ0IjoyLjAsIlJpZ2h0IjoyLjAsIkJvdHRvbSI6MC4wfSwiQ29ubmVjdG9yU3R5bGUiOnsiJGlkIjoiMTIzIiwiTGluZUNvbG9yIjp7IiRpZCI6IjEyNCIsIiR0eXBlIjoiTkxSRS5Db21tb24uRG9tLlNvbGlkQ29sb3JCcnVzaCwgTkxSRS5Db21tb24iLCJDb2xvciI6eyIkaWQiOiIxMjUiLCJBIjoyNTUsIlIiOjI2LCJHIjoxNzAsIkIiOjY2fX0sIkxpbmVXZWlnaHQiOjEuMCwiTGluZVR5cGUiOjAsIlBhcmVudFN0eWxlIjpudWxsfSwiSXNCZWxvd1RpbWViYW5kIjp0cnVlLCJQb3NpdGlvbk9uVGFzayI6MSwiSGlkZURhdGUiOmZhbHNlLCJTaGFwZVNpemUiOjAsIlNwYWNpbmciOjEuMCwiUGFkZGluZyI6eyIkaWQiOiIxMjYiLCJUb3AiOjcuMCwiTGVmdCI6My4wLCJSaWdodCI6MC4wLCJCb3R0b20iOjIuMH0sIlNoYXBlU3R5bGUiOnsiJGlkIjoiMTI3IiwiTWFyZ2luIjp7IiRpZCI6IjEyOCIsIlRvcCI6MC4wLCJMZWZ0IjowLjAsIlJpZ2h0IjowLjAsIkJvdHRvbSI6MC4wfSwiUGFkZGluZyI6eyIkaWQiOiIxMjkiLCJUb3AiOjAuMCwiTGVmdCI6MC4wLCJSaWdodCI6MC4wLCJCb3R0b20iOjAuMH0sIkJhY2tncm91bmQiOnsiJGlkIjoiMTMwIiwiQ29sb3IiOnsiJGlkIjoiMTMxIiwiQSI6MjU1LCJSIjoyNiwiRyI6MTcwLCJCIjo2Nn19LCJJc1Zpc2libGUiOnRydWUsIldpZHRoIjo4LjAsIkhlaWdodCI6OC4wLCJCb3JkZXJTdHlsZSI6eyIkaWQiOiIxMzIiLCJMaW5lQ29sb3IiOnsiJGlkIjoiMTMzIiwiJHR5cGUiOiJOTFJFLkNvbW1vbi5Eb20uU29saWRDb2xvckJydXNoLCBOTFJFLkNvbW1vbiIsIkNvbG9yIjp7IiRpZCI6IjEzNCIsIkEiOjI1NSwiUiI6MTc2LCJHIjo5MiwiQiI6NX19LCJMaW5lV2VpZ2h0IjowLjAsIkxpbmVUeXBlIjowLCJQYXJlbnRTdHlsZSI6bnVsbH0sIlBhcmVudFN0eWxlIjpudWxsfSwiVGl0bGVTdHlsZSI6eyIkaWQiOiIxMzUiLCJGb250U2V0dGluZ3MiOnsiJGlkIjoiMTM2IiwiRm9udFNpemUiOjEwLCJGb250TmFtZSI6IkNhbGlicmkiLCJJc0JvbGQiOnRydWUsIklzSXRhbGljIjpmYWxzZSwiSXNVbmRlcmxpbmVkIjpmYWxzZSwiUGFyZW50U3R5bGUiOm51bGx9LCJBdXRvU2l6ZSI6MCwiRm9yZWdyb3VuZCI6eyIkaWQiOiIxMzciLCJDb2xvciI6eyIkaWQiOiIxMzg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TM5IiwiVG9wIjowLjAsIkxlZnQiOjAuMCwiUmlnaHQiOjAuMCwiQm90dG9tIjowLjB9LCJQYWRkaW5nIjp7IiRpZCI6IjE0MCIsIlRvcCI6MC4wLCJMZWZ0IjowLjAsIlJpZ2h0IjowLjAsIkJvdHRvbSI6MC4wfSwiQmFja2dyb3VuZCI6eyIkaWQiOiIxNDEiLCJDb2xvciI6eyIkaWQiOiIxNDIiLCJBIjowLCJSIjoyNTUsIkciOjI1NSwiQiI6MjU1fX0sIklzVmlzaWJsZSI6dHJ1ZSwiV2lkdGgiOjAuMCwiSGVpZ2h0IjowLjAsIkJvcmRlclN0eWxlIjp7IiRpZCI6IjE0MyIsIkxpbmVDb2xvciI6bnVsbCwiTGluZVdlaWdodCI6MC4wLCJMaW5lVHlwZSI6MCwiUGFyZW50U3R5bGUiOm51bGx9LCJQYXJlbnRTdHlsZSI6bnVsbH0sIkRhdGVTdHlsZSI6eyIkaWQiOiIxNDQiLCJGb250U2V0dGluZ3MiOnsiJGlkIjoiMTQ1IiwiRm9udFNpemUiOjksIkZvbnROYW1lIjoiQ2FsaWJyaSIsIklzQm9sZCI6ZmFsc2UsIklzSXRhbGljIjpmYWxzZSwiSXNVbmRlcmxpbmVkIjpmYWxzZSwiUGFyZW50U3R5bGUiOm51bGx9LCJBdXRvU2l6ZSI6MCwiRm9yZWdyb3VuZCI6eyIkaWQiOiIxNDYiLCJDb2xvciI6eyIkaWQiOiIxNDciLCJBIjoyNTUsIlIiOjUwLCJHIjo1MCwiQiI6NTB9fSwiTWF4V2lkdGgiOjIwMC4wLCJNYXhIZWlnaHQiOiJJbmZpbml0eSIsIlNtYXJ0Rm9yZWdyb3VuZElzQWN0aXZlIjpmYWxzZSwiSG9yaXpvbnRhbEFsaWdubWVudCI6MCwiVmVydGljYWxBbGlnbm1lbnQiOjAsIlNtYXJ0Rm9yZWdyb3VuZCI6bnVsbCwiQmFja2dyb3VuZEZpbGxUeXBlIjowLCJNYXJnaW4iOnsiJGlkIjoiMTQ4IiwiVG9wIjowLjAsIkxlZnQiOjAuMCwiUmlnaHQiOjAuMCwiQm90dG9tIjowLjB9LCJQYWRkaW5nIjp7IiRpZCI6IjE0OSIsIlRvcCI6MC4wLCJMZWZ0IjowLjAsIlJpZ2h0IjowLjAsIkJvdHRvbSI6MC4wfSwiQmFja2dyb3VuZCI6eyIkaWQiOiIxNTAiLCJDb2xvciI6eyIkaWQiOiIxNTEiLCJBIjowLCJSIjoyNTUsIkciOjI1NSwiQiI6MjU1fX0sIklzVmlzaWJsZSI6dHJ1ZSwiV2lkdGgiOjAuMCwiSGVpZ2h0IjowLjAsIkJvcmRlclN0eWxlIjp7IiRpZCI6IjE1MiIsIkxpbmVDb2xvciI6bnVsbCwiTGluZVdlaWdodCI6MC4wLCJMaW5lVHlwZSI6MCwiUGFyZW50U3R5bGUiOm51bGx9LCJQYXJlbnRTdHlsZSI6bnVsbH0sIkRhdGVGb3JtYXQiOnsiJGlkIjoiMTUz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TU0IiwiRGF0ZVBhcnRJc1Zpc2libGUiOmZhbHNlLCJUaW1lUGFydElzVmlzaWJsZSI6ZmFsc2V9fSwiV2Vla051bWJlcmluZyI6eyIkaWQiOiIxNTUiLCJGb3JtYXQiOjAsIklzVmlzaWJsZSI6ZmFsc2UsIkxhc3RLbm93blZpc2liaWxpdHlTdGF0ZSI6ZmFsc2V9LCJJc1Zpc2libGUiOnRydWUsIlBhcmVudFN0eWxlIjpudWxsfSwiSW5kZXgiOjEwLCJQZXJjZW50YWdlQ29tcGxldGUiOm51bGwsIlBvc2l0aW9uIjp7IlJhdGlvIjowLjAsIklzQ3VzdG9tIjpmYWxzZX0sIkRhdGVGb3JtYXQiOnsiJHJlZiI6IjE1MyJ9LCJXZWVrTnVtYmVyaW5nIjp7IiRpZCI6IjE1NiIsIkZvcm1hdCI6MCwiSXNWaXNpYmxlIjpmYWxzZSwiTGFzdEtub3duVmlzaWJpbGl0eVN0YXRlIjpmYWxzZX0sIlJlbGF0ZWRUYXNrSWQiOiIyYWU5YWRmZC1kOGFiLTRlYWYtODE3Mi01NDU2ODIxOWI2ZDgiLCJJZCI6ImYyMzExYzNlLTc5MmQtNDI4Zi1iZjFjLWVkOGM5N2ZhMjg3YiIsIkltcG9ydElkIjoiIiwiVGl0bGUiOiJHZXJtYW55IiwiTm90ZSI6bnVsbCwiSHlwZXJsaW5rIjp7IiRpZCI6IjE1NyIsIkFkZHJlc3MiOiIiLCJTdWJBZGRyZXNzIjoiIn0sIklzQ2hhbmdlZCI6ZmFsc2UsIklzTmV3IjpmYWxzZX0seyIkaWQiOiIxNTgiLCJEYXRlIjoiMjAyNS0wOS0yOFQyMzo1OTowMCIsIlN0eWxlIjp7IiRpZCI6IjE1OSIsIlNoYXBlIjoxOSwiQ29ubmVjdG9yTWFyZ2luIjp7IiRpZCI6IjE2MCIsIlRvcCI6MC4wLCJMZWZ0IjoyLjAsIlJpZ2h0IjoyLjAsIkJvdHRvbSI6MC4wfSwiQ29ubmVjdG9yU3R5bGUiOnsiJGlkIjoiMTYxIiwiTGluZUNvbG9yIjp7IiRpZCI6IjE2MiIsIiR0eXBlIjoiTkxSRS5Db21tb24uRG9tLlNvbGlkQ29sb3JCcnVzaCwgTkxSRS5Db21tb24iLCJDb2xvciI6eyIkaWQiOiIxNjMiLCJBIjoyNTUsIlIiOjI2LCJHIjoxNzAsIkIiOjY2fX0sIkxpbmVXZWlnaHQiOjEuMCwiTGluZVR5cGUiOjAsIlBhcmVudFN0eWxlIjpudWxsfSwiSXNCZWxvd1RpbWViYW5kIjp0cnVlLCJQb3NpdGlvbk9uVGFzayI6MSwiSGlkZURhdGUiOmZhbHNlLCJTaGFwZVNpemUiOjAsIlNwYWNpbmciOjEuMCwiUGFkZGluZyI6eyIkaWQiOiIxNjQiLCJUb3AiOjcuMCwiTGVmdCI6My4wLCJSaWdodCI6MC4wLCJCb3R0b20iOjIuMH0sIlNoYXBlU3R5bGUiOnsiJGlkIjoiMTY1IiwiTWFyZ2luIjp7IiRpZCI6IjE2NiIsIlRvcCI6MC4wLCJMZWZ0IjowLjAsIlJpZ2h0IjowLjAsIkJvdHRvbSI6MC4wfSwiUGFkZGluZyI6eyIkaWQiOiIxNjciLCJUb3AiOjAuMCwiTGVmdCI6MC4wLCJSaWdodCI6MC4wLCJCb3R0b20iOjAuMH0sIkJhY2tncm91bmQiOnsiJGlkIjoiMTY4IiwiQ29sb3IiOnsiJGlkIjoiMTY5IiwiQSI6MjU1LCJSIjoyNiwiRyI6MTcwLCJCIjo2Nn19LCJJc1Zpc2libGUiOnRydWUsIldpZHRoIjo4LjAsIkhlaWdodCI6OC4wLCJCb3JkZXJTdHlsZSI6eyIkaWQiOiIxNzAiLCJMaW5lQ29sb3IiOnsiJGlkIjoiMTcxIiwiJHR5cGUiOiJOTFJFLkNvbW1vbi5Eb20uU29saWRDb2xvckJydXNoLCBOTFJFLkNvbW1vbiIsIkNvbG9yIjp7IiRpZCI6IjE3MiIsIkEiOjI1NSwiUiI6MTc2LCJHIjo5MiwiQiI6NX19LCJMaW5lV2VpZ2h0IjowLjAsIkxpbmVUeXBlIjowLCJQYXJlbnRTdHlsZSI6bnVsbH0sIlBhcmVudFN0eWxlIjpudWxsfSwiVGl0bGVTdHlsZSI6eyIkaWQiOiIxNzMiLCJGb250U2V0dGluZ3MiOnsiJGlkIjoiMTc0IiwiRm9udFNpemUiOjEwLCJGb250TmFtZSI6IkNhbGlicmkiLCJJc0JvbGQiOnRydWUsIklzSXRhbGljIjpmYWxzZSwiSXNVbmRlcmxpbmVkIjpmYWxzZSwiUGFyZW50U3R5bGUiOm51bGx9LCJBdXRvU2l6ZSI6MCwiRm9yZWdyb3VuZCI6eyIkaWQiOiIxNzUiLCJDb2xvciI6eyIkaWQiOiIxNzY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Tc3IiwiVG9wIjowLjAsIkxlZnQiOjAuMCwiUmlnaHQiOjAuMCwiQm90dG9tIjowLjB9LCJQYWRkaW5nIjp7IiRpZCI6IjE3OCIsIlRvcCI6MC4wLCJMZWZ0IjowLjAsIlJpZ2h0IjowLjAsIkJvdHRvbSI6MC4wfSwiQmFja2dyb3VuZCI6eyIkaWQiOiIxNzkiLCJDb2xvciI6eyIkaWQiOiIxODAiLCJBIjowLCJSIjoyNTUsIkciOjI1NSwiQiI6MjU1fX0sIklzVmlzaWJsZSI6dHJ1ZSwiV2lkdGgiOjAuMCwiSGVpZ2h0IjowLjAsIkJvcmRlclN0eWxlIjp7IiRpZCI6IjE4MSIsIkxpbmVDb2xvciI6bnVsbCwiTGluZVdlaWdodCI6MC4wLCJMaW5lVHlwZSI6MCwiUGFyZW50U3R5bGUiOm51bGx9LCJQYXJlbnRTdHlsZSI6bnVsbH0sIkRhdGVTdHlsZSI6eyIkaWQiOiIxODIiLCJGb250U2V0dGluZ3MiOnsiJGlkIjoiMTgzIiwiRm9udFNpemUiOjksIkZvbnROYW1lIjoiQ2FsaWJyaSIsIklzQm9sZCI6ZmFsc2UsIklzSXRhbGljIjpmYWxzZSwiSXNVbmRlcmxpbmVkIjpmYWxzZSwiUGFyZW50U3R5bGUiOm51bGx9LCJBdXRvU2l6ZSI6MCwiRm9yZWdyb3VuZCI6eyIkaWQiOiIxODQiLCJDb2xvciI6eyIkaWQiOiIxODUiLCJBIjoyNTUsIlIiOjUwLCJHIjo1MCwiQiI6NTB9fSwiTWF4V2lkdGgiOjIwMC4wLCJNYXhIZWlnaHQiOiJJbmZpbml0eSIsIlNtYXJ0Rm9yZWdyb3VuZElzQWN0aXZlIjpmYWxzZSwiSG9yaXpvbnRhbEFsaWdubWVudCI6MCwiVmVydGljYWxBbGlnbm1lbnQiOjAsIlNtYXJ0Rm9yZWdyb3VuZCI6bnVsbCwiQmFja2dyb3VuZEZpbGxUeXBlIjowLCJNYXJnaW4iOnsiJGlkIjoiMTg2IiwiVG9wIjowLjAsIkxlZnQiOjAuMCwiUmlnaHQiOjAuMCwiQm90dG9tIjowLjB9LCJQYWRkaW5nIjp7IiRpZCI6IjE4NyIsIlRvcCI6MC4wLCJMZWZ0IjowLjAsIlJpZ2h0IjowLjAsIkJvdHRvbSI6MC4wfSwiQmFja2dyb3VuZCI6eyIkaWQiOiIxODgiLCJDb2xvciI6eyIkaWQiOiIxODkiLCJBIjowLCJSIjoyNTUsIkciOjI1NSwiQiI6MjU1fX0sIklzVmlzaWJsZSI6dHJ1ZSwiV2lkdGgiOjAuMCwiSGVpZ2h0IjowLjAsIkJvcmRlclN0eWxlIjp7IiRpZCI6IjE5MCIsIkxpbmVDb2xvciI6bnVsbCwiTGluZVdlaWdodCI6MC4wLCJMaW5lVHlwZSI6MCwiUGFyZW50U3R5bGUiOm51bGx9LCJQYXJlbnRTdHlsZSI6bnVsbH0sIkRhdGVGb3JtYXQiOnsiJGlkIjoiMTkx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TkyIiwiRGF0ZVBhcnRJc1Zpc2libGUiOmZhbHNlLCJUaW1lUGFydElzVmlzaWJsZSI6ZmFsc2V9fSwiV2Vla051bWJlcmluZyI6eyIkaWQiOiIxOTMiLCJGb3JtYXQiOjAsIklzVmlzaWJsZSI6ZmFsc2UsIkxhc3RLbm93blZpc2liaWxpdHlTdGF0ZSI6ZmFsc2V9LCJJc1Zpc2libGUiOnRydWUsIlBhcmVudFN0eWxlIjpudWxsfSwiSW5kZXgiOjExLCJQZXJjZW50YWdlQ29tcGxldGUiOm51bGwsIlBvc2l0aW9uIjp7IlJhdGlvIjowLjAsIklzQ3VzdG9tIjpmYWxzZX0sIkRhdGVGb3JtYXQiOnsiJHJlZiI6IjE5MSJ9LCJXZWVrTnVtYmVyaW5nIjp7IiRpZCI6IjE5NCIsIkZvcm1hdCI6MCwiSXNWaXNpYmxlIjpmYWxzZSwiTGFzdEtub3duVmlzaWJpbGl0eVN0YXRlIjpmYWxzZX0sIlJlbGF0ZWRUYXNrSWQiOiIyYWU5YWRmZC1kOGFiLTRlYWYtODE3Mi01NDU2ODIxOWI2ZDgiLCJJZCI6IjNiNTYwMjdhLTNmYmQtNGE3MS04YjcwLTRhM2QzOGNkMDRlNiIsIkltcG9ydElkIjoiIiwiVGl0bGUiOiJVbml0ZWQgS2luZ2RvbSIsIk5vdGUiOm51bGwsIkh5cGVybGluayI6eyIkaWQiOiIxOTUiLCJBZGRyZXNzIjoiIiwiU3ViQWRkcmVzcyI6IiJ9LCJJc0NoYW5nZWQiOmZhbHNlLCJJc05ldyI6ZmFsc2V9LHsiJGlkIjoiMTk2IiwiRGF0ZSI6IjIwMjUtMTItMDhUMjM6NTk6MDAiLCJTdHlsZSI6eyIkaWQiOiIxOTciLCJTaGFwZSI6MTksIkNvbm5lY3Rvck1hcmdpbiI6eyIkaWQiOiIxOTgiLCJUb3AiOjAuMCwiTGVmdCI6Mi4wLCJSaWdodCI6Mi4wLCJCb3R0b20iOjAuMH0sIkNvbm5lY3RvclN0eWxlIjp7IiRpZCI6IjE5OSIsIkxpbmVDb2xvciI6eyIkaWQiOiIyMDAiLCIkdHlwZSI6Ik5MUkUuQ29tbW9uLkRvbS5Tb2xpZENvbG9yQnJ1c2gsIE5MUkUuQ29tbW9uIiwiQ29sb3IiOnsiJGlkIjoiMjAxIiwiQSI6MjU1LCJSIjoyNiwiRyI6MTcwLCJCIjo2Nn19LCJMaW5lV2VpZ2h0IjoxLjAsIkxpbmVUeXBlIjowLCJQYXJlbnRTdHlsZSI6bnVsbH0sIklzQmVsb3dUaW1lYmFuZCI6dHJ1ZSwiUG9zaXRpb25PblRhc2siOjEsIkhpZGVEYXRlIjpmYWxzZSwiU2hhcGVTaXplIjowLCJTcGFjaW5nIjoxLjAsIlBhZGRpbmciOnsiJGlkIjoiMjAyIiwiVG9wIjo3LjAsIkxlZnQiOjMuMCwiUmlnaHQiOjAuMCwiQm90dG9tIjoyLjB9LCJTaGFwZVN0eWxlIjp7IiRpZCI6IjIwMyIsIk1hcmdpbiI6eyIkaWQiOiIyMDQiLCJUb3AiOjAuMCwiTGVmdCI6MC4wLCJSaWdodCI6MC4wLCJCb3R0b20iOjAuMH0sIlBhZGRpbmciOnsiJGlkIjoiMjA1IiwiVG9wIjowLjAsIkxlZnQiOjAuMCwiUmlnaHQiOjAuMCwiQm90dG9tIjowLjB9LCJCYWNrZ3JvdW5kIjp7IiRpZCI6IjIwNiIsIkNvbG9yIjp7IiRpZCI6IjIwNyIsIkEiOjI1NSwiUiI6MjYsIkciOjE3MCwiQiI6NjZ9fSwiSXNWaXNpYmxlIjp0cnVlLCJXaWR0aCI6OC4wLCJIZWlnaHQiOjguMCwiQm9yZGVyU3R5bGUiOnsiJGlkIjoiMjA4IiwiTGluZUNvbG9yIjp7IiRpZCI6IjIwOSIsIiR0eXBlIjoiTkxSRS5Db21tb24uRG9tLlNvbGlkQ29sb3JCcnVzaCwgTkxSRS5Db21tb24iLCJDb2xvciI6eyIkaWQiOiIyMTAiLCJBIjoyNTUsIlIiOjE3NiwiRyI6OTIsIkIiOjV9fSwiTGluZVdlaWdodCI6MC4wLCJMaW5lVHlwZSI6MCwiUGFyZW50U3R5bGUiOm51bGx9LCJQYXJlbnRTdHlsZSI6bnVsbH0sIlRpdGxlU3R5bGUiOnsiJGlkIjoiMjExIiwiRm9udFNldHRpbmdzIjp7IiRpZCI6IjIxMiIsIkZvbnRTaXplIjoxMCwiRm9udE5hbWUiOiJDYWxpYnJpIiwiSXNCb2xkIjp0cnVlLCJJc0l0YWxpYyI6ZmFsc2UsIklzVW5kZXJsaW5lZCI6ZmFsc2UsIlBhcmVudFN0eWxlIjpudWxsfSwiQXV0b1NpemUiOjAsIkZvcmVncm91bmQiOnsiJGlkIjoiMjEzIiwiQ29sb3IiOnsiJGlkIjoiMjE0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IxNSIsIlRvcCI6MC4wLCJMZWZ0IjowLjAsIlJpZ2h0IjowLjAsIkJvdHRvbSI6MC4wfSwiUGFkZGluZyI6eyIkaWQiOiIyMTYiLCJUb3AiOjAuMCwiTGVmdCI6MC4wLCJSaWdodCI6MC4wLCJCb3R0b20iOjAuMH0sIkJhY2tncm91bmQiOnsiJGlkIjoiMjE3IiwiQ29sb3IiOnsiJGlkIjoiMjE4IiwiQSI6MCwiUiI6MjU1LCJHIjoyNTUsIkIiOjI1NX19LCJJc1Zpc2libGUiOnRydWUsIldpZHRoIjowLjAsIkhlaWdodCI6MC4wLCJCb3JkZXJTdHlsZSI6eyIkaWQiOiIyMTkiLCJMaW5lQ29sb3IiOm51bGwsIkxpbmVXZWlnaHQiOjAuMCwiTGluZVR5cGUiOjAsIlBhcmVudFN0eWxlIjpudWxsfSwiUGFyZW50U3R5bGUiOm51bGx9LCJEYXRlU3R5bGUiOnsiJGlkIjoiMjIwIiwiRm9udFNldHRpbmdzIjp7IiRpZCI6IjIyMSIsIkZvbnRTaXplIjo5LCJGb250TmFtZSI6IkNhbGlicmkiLCJJc0JvbGQiOmZhbHNlLCJJc0l0YWxpYyI6ZmFsc2UsIklzVW5kZXJsaW5lZCI6ZmFsc2UsIlBhcmVudFN0eWxlIjpudWxsfSwiQXV0b1NpemUiOjAsIkZvcmVncm91bmQiOnsiJGlkIjoiMjIyIiwiQ29sb3IiOnsiJGlkIjoiMjIzIiwiQSI6MjU1LCJSIjo1MCwiRyI6NTAsIkIiOjUwfX0sIk1heFdpZHRoIjoyMDAuMCwiTWF4SGVpZ2h0IjoiSW5maW5pdHkiLCJTbWFydEZvcmVncm91bmRJc0FjdGl2ZSI6ZmFsc2UsIkhvcml6b250YWxBbGlnbm1lbnQiOjAsIlZlcnRpY2FsQWxpZ25tZW50IjowLCJTbWFydEZvcmVncm91bmQiOm51bGwsIkJhY2tncm91bmRGaWxsVHlwZSI6MCwiTWFyZ2luIjp7IiRpZCI6IjIyNCIsIlRvcCI6MC4wLCJMZWZ0IjowLjAsIlJpZ2h0IjowLjAsIkJvdHRvbSI6MC4wfSwiUGFkZGluZyI6eyIkaWQiOiIyMjUiLCJUb3AiOjAuMCwiTGVmdCI6MC4wLCJSaWdodCI6MC4wLCJCb3R0b20iOjAuMH0sIkJhY2tncm91bmQiOnsiJGlkIjoiMjI2IiwiQ29sb3IiOnsiJGlkIjoiMjI3IiwiQSI6MCwiUiI6MjU1LCJHIjoyNTUsIkIiOjI1NX19LCJJc1Zpc2libGUiOnRydWUsIldpZHRoIjowLjAsIkhlaWdodCI6MC4wLCJCb3JkZXJTdHlsZSI6eyIkaWQiOiIyMjgiLCJMaW5lQ29sb3IiOm51bGwsIkxpbmVXZWlnaHQiOjAuMCwiTGluZVR5cGUiOjAsIlBhcmVudFN0eWxlIjpudWxsfSwiUGFyZW50U3R5bGUiOm51bGx9LCJEYXRlRm9ybWF0Ijp7IiRpZCI6IjIyOS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IzMCIsIkRhdGVQYXJ0SXNWaXNpYmxlIjpmYWxzZSwiVGltZVBhcnRJc1Zpc2libGUiOmZhbHNlfX0sIldlZWtOdW1iZXJpbmciOnsiJGlkIjoiMjMxIiwiRm9ybWF0IjowLCJJc1Zpc2libGUiOmZhbHNlLCJMYXN0S25vd25WaXNpYmlsaXR5U3RhdGUiOmZhbHNlfSwiSXNWaXNpYmxlIjp0cnVlLCJQYXJlbnRTdHlsZSI6bnVsbH0sIkluZGV4IjoxMiwiUGVyY2VudGFnZUNvbXBsZXRlIjpudWxsLCJQb3NpdGlvbiI6eyJSYXRpbyI6MC4wLCJJc0N1c3RvbSI6ZmFsc2V9LCJEYXRlRm9ybWF0Ijp7IiRyZWYiOiIyMjkifSwiV2Vla051bWJlcmluZyI6eyIkaWQiOiIyMzIiLCJGb3JtYXQiOjAsIklzVmlzaWJsZSI6ZmFsc2UsIkxhc3RLbm93blZpc2liaWxpdHlTdGF0ZSI6ZmFsc2V9LCJSZWxhdGVkVGFza0lkIjoiMmFlOWFkZmQtZDhhYi00ZWFmLTgxNzItNTQ1NjgyMTliNmQ4IiwiSWQiOiJhZTQ1YjIxOC0zYTVjLTQ1YmQtYjg3Yy0yMDk5OGQwNGVmNGQiLCJJbXBvcnRJZCI6IiIsIlRpdGxlIjoiSW5kaWEiLCJOb3RlIjpudWxsLCJIeXBlcmxpbmsiOnsiJGlkIjoiMjMzIiwiQWRkcmVzcyI6IiIsIlN1YkFkZHJlc3MiOiIifSwiSXNDaGFuZ2VkIjpmYWxzZSwiSXNOZXciOmZhbHNlfV0sIlRhc2tEZWZpbml0aW9uIjp7IiRpZCI6IjIzNCIsIkdyb3VwTmFtZSI6bnVsbCwiU3RhcnREYXRlIjoiMjAyNS0wMS0yMFQwMDowMDowMFoiLCJFbmREYXRlIjoiMjAyNS0xMi0wOVQyMzo1OTowMFoiLCJQZXJjZW50YWdlQ29tcGxldGUiOm51bGwsIlN0eWxlIjp7IiRpZCI6IjIzNSIsIlNoYXBlIjowLCJTaGFwZVRoaWNrbmVzcyI6MCwiRHVyYXRpb25Gb3JtYXQiOjAsIkluY2x1ZGVOb25Xb3JraW5nRGF5c0luRHVyYXRpb24iOmZhbHNlLCJQZXJjZW50YWdlQ29tcGxldGVTdHlsZSI6eyIkaWQiOiIyMzYiLCJGb250U2V0dGluZ3MiOnsiJGlkIjoiMjM3IiwiRm9udFNpemUiOjksIkZvbnROYW1lIjoiQ2FsaWJyaSIsIklzQm9sZCI6ZmFsc2UsIklzSXRhbGljIjpmYWxzZSwiSXNVbmRlcmxpbmVkIjpmYWxzZSwiUGFyZW50U3R5bGUiOm51bGx9LCJBdXRvU2l6ZSI6MCwiRm9yZWdyb3VuZCI6eyIkaWQiOiIyMzgiLCJDb2xvciI6eyIkaWQiOiIyMzk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MjQwIiwiVG9wIjowLjAsIkxlZnQiOjAuMCwiUmlnaHQiOjAuMCwiQm90dG9tIjowLjB9LCJQYWRkaW5nIjp7IiRpZCI6IjI0MSIsIlRvcCI6MC4wLCJMZWZ0IjowLjAsIlJpZ2h0IjowLjAsIkJvdHRvbSI6MC4wfSwiQmFja2dyb3VuZCI6eyIkaWQiOiIyNDIiLCJDb2xvciI6eyIkaWQiOiIyNDMiLCJBIjo4OSwiUiI6MCwiRyI6MCwiQiI6MH19LCJJc1Zpc2libGUiOnRydWUsIldpZHRoIjowLjAsIkhlaWdodCI6MC4wLCJCb3JkZXJTdHlsZSI6eyIkaWQiOiIyNDQiLCJMaW5lQ29sb3IiOm51bGwsIkxpbmVXZWlnaHQiOjAuMCwiTGluZVR5cGUiOjAsIlBhcmVudFN0eWxlIjpudWxsfSwiUGFyZW50U3R5bGUiOm51bGx9LCJEdXJhdGlvblN0eWxlIjp7IiRpZCI6IjI0NSIsIkZvbnRTZXR0aW5ncyI6eyIkaWQiOiIyNDYiLCJGb250U2l6ZSI6MTAsIkZvbnROYW1lIjoiQ2FsaWJyaSIsIklzQm9sZCI6ZmFsc2UsIklzSXRhbGljIjpmYWxzZSwiSXNVbmRlcmxpbmVkIjpmYWxzZSwiUGFyZW50U3R5bGUiOm51bGx9LCJBdXRvU2l6ZSI6MCwiRm9yZWdyb3VuZCI6eyIkaWQiOiIyNDciLCJDb2xvciI6eyIkaWQiOiIyNDg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yNDkiLCJUb3AiOjAuMCwiTGVmdCI6MC4wLCJSaWdodCI6MC4wLCJCb3R0b20iOjAuMH0sIlBhZGRpbmciOnsiJGlkIjoiMjUwIiwiVG9wIjowLjAsIkxlZnQiOjAuMCwiUmlnaHQiOjAuMCwiQm90dG9tIjowLjB9LCJCYWNrZ3JvdW5kIjp7IiRpZCI6IjI1MSIsIkNvbG9yIjp7IiRpZCI6IjI1MiIsIkEiOjg5LCJSIjowLCJHIjowLCJCIjowfX0sIklzVmlzaWJsZSI6dHJ1ZSwiV2lkdGgiOjAuMCwiSGVpZ2h0IjowLjAsIkJvcmRlclN0eWxlIjp7IiRpZCI6IjI1MyIsIkxpbmVDb2xvciI6bnVsbCwiTGluZVdlaWdodCI6MC4wLCJMaW5lVHlwZSI6MCwiUGFyZW50U3R5bGUiOm51bGx9LCJQYXJlbnRTdHlsZSI6bnVsbH0sIkhvcml6b250YWxDb25uZWN0b3JTdHlsZSI6eyIkaWQiOiIyNTQiLCJMaW5lQ29sb3IiOnsiJGlkIjoiMjU1IiwiJHR5cGUiOiJOTFJFLkNvbW1vbi5Eb20uU29saWRDb2xvckJydXNoLCBOTFJFLkNvbW1vbiIsIkNvbG9yIjp7IiRpZCI6IjI1NiIsIkEiOjI1NSwiUiI6MjA0LCJHIjoyMDQsIkIiOjIwNH19LCJMaW5lV2VpZ2h0IjowLjAsIkxpbmVUeXBlIjowLCJQYXJlbnRTdHlsZSI6bnVsbH0sIlZlcnRpY2FsQ29ubmVjdG9yU3R5bGUiOnsiJGlkIjoiMjU3IiwiTGluZUNvbG9yIjp7IiRpZCI6IjI1OCIsIiR0eXBlIjoiTkxSRS5Db21tb24uRG9tLlNvbGlkQ29sb3JCcnVzaCwgTkxSRS5Db21tb24iLCJDb2xvciI6eyIkaWQiOiIyNTk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MsIklzQmVsb3dUaW1lYmFuZCI6dHJ1ZSwiUGVyY2VudGFnZUNvbXBsZXRlU2hhcGVPcGFjaXR5IjozNSwiU2hhcGVTdHlsZSI6eyIkaWQiOiIyNjAiLCJNYXJnaW4iOnsiJGlkIjoiMjYxIiwiVG9wIjowLjAsIkxlZnQiOjQuMCwiUmlnaHQiOjQuMCwiQm90dG9tIjowLjB9LCJQYWRkaW5nIjp7IiRpZCI6IjI2MiIsIlRvcCI6MC4wLCJMZWZ0IjowLjAsIlJpZ2h0IjowLjAsIkJvdHRvbSI6MC4wfSwiQmFja2dyb3VuZCI6eyIkaWQiOiIyNjMiLCJDb2xvciI6eyIkaWQiOiIyNjQiLCJBIjoyNTUsIlIiOjEyNCwiRyI6OTMsIkIiOjE1NX19LCJJc1Zpc2libGUiOnRydWUsIldpZHRoIjo1NDQuMCwiSGVpZ2h0IjoxMC4wLCJCb3JkZXJTdHlsZSI6eyIkaWQiOiIyNjUiLCJMaW5lQ29sb3IiOnsiJGlkIjoiMjY2IiwiJHR5cGUiOiJOTFJFLkNvbW1vbi5Eb20uU29saWRDb2xvckJydXNoLCBOTFJFLkNvbW1vbiIsIkNvbG9yIjp7IiRpZCI6IjI2NyIsIkEiOjI1NSwiUiI6MTc2LCJHIjo5MiwiQiI6NX19LCJMaW5lV2VpZ2h0IjowLjAsIkxpbmVUeXBlIjowLCJQYXJlbnRTdHlsZSI6bnVsbH0sIlBhcmVudFN0eWxlIjpudWxsfSwiVGl0bGVTdHlsZSI6eyIkaWQiOiIyNjgiLCJGb250U2V0dGluZ3MiOnsiJGlkIjoiMjY5IiwiRm9udFNpemUiOjEwLCJGb250TmFtZSI6IkNhbGlicmkiLCJJc0JvbGQiOnRydWUsIklzSXRhbGljIjpmYWxzZSwiSXNVbmRlcmxpbmVkIjpmYWxzZSwiUGFyZW50U3R5bGUiOm51bGx9LCJBdXRvU2l6ZSI6MiwiRm9yZWdyb3VuZCI6eyIkaWQiOiIyNzAiLCJDb2xvciI6eyIkaWQiOiIyNzEiLCJBIjoyNTUsIlIiOjEyNCwiRyI6OTMsIkIiOjE1NX19LCJNYXhXaWR0aCI6MzYuMCwiTWF4SGVpZ2h0IjoiSW5maW5pdHkiLCJTbWFydEZvcmVncm91bmRJc0FjdGl2ZSI6ZmFsc2UsIkhvcml6b250YWxBbGlnbm1lbnQiOjEsIlZlcnRpY2FsQWxpZ25tZW50IjowLCJTbWFydEZvcmVncm91bmQiOm51bGwsIkJhY2tncm91bmRGaWxsVHlwZSI6MCwiTWFyZ2luIjp7IiRpZCI6IjI3MiIsIlRvcCI6MC4wLCJMZWZ0IjowLjAsIlJpZ2h0IjowLjAsIkJvdHRvbSI6MC4wfSwiUGFkZGluZyI6eyIkaWQiOiIyNzMiLCJUb3AiOjAuMCwiTGVmdCI6MC4wLCJSaWdodCI6MC4wLCJCb3R0b20iOjAuMH0sIkJhY2tncm91bmQiOnsiJGlkIjoiMjc0IiwiQ29sb3IiOnsiJGlkIjoiMjc1IiwiQSI6MCwiUiI6MjU1LCJHIjoyNTUsIkIiOjI1NX19LCJJc1Zpc2libGUiOnRydWUsIldpZHRoIjowLjAsIkhlaWdodCI6MC4wLCJCb3JkZXJTdHlsZSI6eyIkaWQiOiIyNzYiLCJMaW5lQ29sb3IiOm51bGwsIkxpbmVXZWlnaHQiOjAuMCwiTGluZVR5cGUiOjAsIlBhcmVudFN0eWxlIjpudWxsfSwiUGFyZW50U3R5bGUiOm51bGx9LCJEYXRlU3R5bGUiOnsiJGlkIjoiMjc3IiwiRm9udFNldHRpbmdzIjp7IiRpZCI6IjI3OCIsIkZvbnRTaXplIjo5LCJGb250TmFtZSI6IkNhbGlicmkiLCJJc0JvbGQiOmZhbHNlLCJJc0l0YWxpYyI6ZmFsc2UsIklzVW5kZXJsaW5lZCI6ZmFsc2UsIlBhcmVudFN0eWxlIjpudWxsfSwiQXV0b1NpemUiOjAsIkZvcmVncm91bmQiOnsiJGlkIjoiMjc5IiwiQ29sb3IiOnsiJGlkIjoiMjgw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yODEiLCJUb3AiOjAuMCwiTGVmdCI6MC4wLCJSaWdodCI6MC4wLCJCb3R0b20iOjAuMH0sIlBhZGRpbmciOnsiJGlkIjoiMjgyIiwiVG9wIjowLjAsIkxlZnQiOjAuMCwiUmlnaHQiOjAuMCwiQm90dG9tIjowLjB9LCJCYWNrZ3JvdW5kIjp7IiRpZCI6IjI4MyIsIkNvbG9yIjp7IiRpZCI6IjI4NCIsIkEiOjAsIlIiOjI1NSwiRyI6MjU1LCJCIjoyNTV9fSwiSXNWaXNpYmxlIjp0cnVlLCJXaWR0aCI6MC4wLCJIZWlnaHQiOjAuMCwiQm9yZGVyU3R5bGUiOnsiJGlkIjoiMjg1IiwiTGluZUNvbG9yIjpudWxsLCJMaW5lV2VpZ2h0IjowLjAsIkxpbmVUeXBlIjowLCJQYXJlbnRTdHlsZSI6bnVsbH0sIlBhcmVudFN0eWxlIjpudWxsfSwiRGF0ZUZvcm1hdCI6eyIkaWQiOiIyODY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yODciLCJEYXRlUGFydElzVmlzaWJsZSI6ZmFsc2UsIlRpbWVQYXJ0SXNWaXNpYmxlIjpmYWxzZX19LCJXZWVrTnVtYmVyaW5nIjp7IiRpZCI6IjI4OCIsIkZvcm1hdCI6MCwiSXNWaXNpYmxlIjpmYWxzZSwiTGFzdEtub3duVmlzaWJpbGl0eVN0YXRlIjpmYWxzZX0sIklzVmlzaWJsZSI6dHJ1ZSwiUGFyZW50U3R5bGUiOm51bGx9LCJJbmRleCI6NiwiU21hcnREdXJhdGlvbkFjdGl2YXRlZCI6ZmFsc2UsIkRhdGVGb3JtYXQiOnsiJHJlZiI6IjI4NiJ9LCJXZWVrTnVtYmVyaW5nIjp7IiRpZCI6IjI4OSIsIkZvcm1hdCI6MCwiSXNWaXNpYmxlIjpmYWxzZSwiTGFzdEtub3duVmlzaWJpbGl0eVN0YXRlIjpmYWxzZX0sIklkIjoiMmFlOWFkZmQtZDhhYi00ZWFmLTgxNzItNTQ1NjgyMTliNmQ4IiwiSW1wb3J0SWQiOiI3IiwiVGl0bGUiOiJUaW1lbGluZSIsIk5vdGUiOm51bGwsIkh5cGVybGluayI6eyIkaWQiOiIyOTAiLCJBZGRyZXNzIjoiIiwiU3ViQWRkcmVzcyI6IiJ9LCJJc0NoYW5nZWQiOmZhbHNlLCJJc05ldyI6ZmFsc2V9fV0sIl9taWxlc3RvbmVzIjpbXSwiSWQiOiIwMDAwMDAwMC0wMDAwLTAwMDAtMDAwMC0wMDAwMDAwMDAwMDAiLCJJc1NpbmdsZUl0ZW1Sb3ciOnRydWV9XSwiSW5kZXgiOjAsIklkIjoiYTQ5OThlMDItNzA1NC00ZjA1LWE0NTctZDg1YTA0NTg5ZWRlIiwiSGVhZGVyVGV4dCI6bnVsbCwiSXNEZWZhdWx0Ijp0cnVlLCJTdHlsZSI6eyIkaWQiOiIyOTEiLCJIZWFkZXJTdHlsZSI6eyIkaWQiOiIyOTIiLCJUZXh0U3R5bGUiOnsiJGlkIjoiMjkzIiwiRm9udFNldHRpbmdzIjp7IiRpZCI6IjI5NCIsIkZvbnRTaXplIjoxMSwiRm9udE5hbWUiOiJDYWxpYnJpIiwiSXNCb2xkIjpmYWxzZSwiSXNJdGFsaWMiOmZhbHNlLCJJc1VuZGVybGluZWQiOmZhbHNlLCJQYXJlbnRTdHlsZSI6bnVsbH0sIkF1dG9TaXplIjoyLCJGb3JlZ3JvdW5kIjp7IiRpZCI6IjI5NSIsIkNvbG9yIjp7IiRpZCI6IjI5NiIsIkEiOjI1NSwiUiI6MCwiRyI6MCwiQiI6MH19LCJNYXhXaWR0aCI6MC4wLCJNYXhIZWlnaHQiOjAuMCwiU21hcnRGb3JlZ3JvdW5kSXNBY3RpdmUiOmZhbHNlLCJIb3Jpem9udGFsQWxpZ25tZW50IjowLCJWZXJ0aWNhbEFsaWdubWVudCI6MCwiU21hcnRGb3JlZ3JvdW5kIjpudWxsLCJCYWNrZ3JvdW5kRmlsbFR5cGUiOjAsIk1hcmdpbiI6eyIkaWQiOiIyOTciLCJUb3AiOjAuMCwiTGVmdCI6MC4wLCJSaWdodCI6MC4wLCJCb3R0b20iOjAuMH0sIlBhZGRpbmciOnsiJGlkIjoiMjk4IiwiVG9wIjowLjAsIkxlZnQiOjAuMCwiUmlnaHQiOjAuMCwiQm90dG9tIjowLjB9LCJCYWNrZ3JvdW5kIjpudWxsLCJJc1Zpc2libGUiOnRydWUsIldpZHRoIjowLjAsIkhlaWdodCI6MC4wLCJCb3JkZXJTdHlsZSI6bnVsbCwiUGFyZW50U3R5bGUiOm51bGx9LCJSZWN0YW5nbGVTdHlsZSI6eyIkaWQiOiIyOTkiLCJNYXJnaW4iOnsiJGlkIjoiMzAwIiwiVG9wIjowLjAsIkxlZnQiOjAuMCwiUmlnaHQiOjAuMCwiQm90dG9tIjowLjB9LCJQYWRkaW5nIjp7IiRpZCI6IjMwMSIsIlRvcCI6MC4wLCJMZWZ0IjowLjAsIlJpZ2h0IjowLjAsIkJvdHRvbSI6MC4wfSwiQmFja2dyb3VuZCI6eyIkaWQiOiIzMDIiLCJDb2xvciI6eyIkaWQiOiIzMDMiLCJBIjo2MywiUiI6MjQwLCJHIjoxMjcsIkIiOjl9fSwiSXNWaXNpYmxlIjp0cnVlLCJXaWR0aCI6MC4wLCJIZWlnaHQiOjAuMCwiQm9yZGVyU3R5bGUiOnsiJGlkIjoiMzA0IiwiTGluZUNvbG9yIjp7IiRpZCI6IjMwNSIsIiR0eXBlIjoiTkxSRS5Db21tb24uRG9tLlNvbGlkQ29sb3JCcnVzaCwgTkxSRS5Db21tb24iLCJDb2xvciI6eyIkaWQiOiIzMDYiLCJBIjoyNTUsIlIiOjE3NiwiRyI6OTIsIkIiOjV9fSwiTGluZVdlaWdodCI6MC4wLCJMaW5lVHlwZSI6MCwiUGFyZW50U3R5bGUiOm51bGx9LCJQYXJlbnRTdHlsZSI6bnVsbH0sIk1hcmdpbiI6eyIkaWQiOiIzMDciLCJUb3AiOjAuMCwiTGVmdCI6MC4wLCJSaWdodCI6MC4wLCJCb3R0b20iOjAuMH0sIlBhZGRpbmciOnsiJGlkIjoiMzA4IiwiVG9wIjowLjAsIkxlZnQiOjAuMCwiUmlnaHQiOjAuMCwiQm90dG9tIjowLjB9LCJCYWNrZ3JvdW5kIjpudWxsLCJJc1Zpc2libGUiOnRydWUsIldpZHRoIjowLjAsIkhlaWdodCI6MC4wLCJCb3JkZXJTdHlsZSI6bnVsbCwiUGFyZW50U3R5bGUiOm51bGx9LCJCYWNrZ3JvdW5kU3R5bGUiOnsiJGlkIjoiMzA5IiwiTWFyZ2luIjp7IiRpZCI6IjMxMCIsIlRvcCI6MC4wLCJMZWZ0IjowLjAsIlJpZ2h0IjowLjAsIkJvdHRvbSI6MC4wfSwiUGFkZGluZyI6eyIkaWQiOiIzMTEiLCJUb3AiOjAuMCwiTGVmdCI6MC4wLCJSaWdodCI6MC4wLCJCb3R0b20iOjAuMH0sIkJhY2tncm91bmQiOnsiJGlkIjoiMzEyIiwiQ29sb3IiOnsiJGlkIjoiMzEzIiwiQSI6NTEsIlIiOjI3LCJHIjo4OCwiQiI6MTI0fX0sIklzVmlzaWJsZSI6dHJ1ZSwiV2lkdGgiOjAuMCwiSGVpZ2h0IjowLjAsIkJvcmRlclN0eWxlIjp7IiRpZCI6IjMxNCIsIkxpbmVDb2xvciI6eyIkaWQiOiIzMTUiLCIkdHlwZSI6Ik5MUkUuQ29tbW9uLkRvbS5Tb2xpZENvbG9yQnJ1c2gsIE5MUkUuQ29tbW9uIiwiQ29sb3IiOnsiJGlkIjoiMzE2IiwiQSI6MjU1LCJSIjoyMzQsIkciOjIyLCJCIjozMH19LCJMaW5lV2VpZ2h0IjowLjAsIkxpbmVUeXBlIjowLCJQYXJlbnRTdHlsZSI6bnVsbH0sIlBhcmVudFN0eWxlIjpudWxsfSwiTWFyZ2luIjp7IiRpZCI6IjMxNyIsIlRvcCI6MC4wLCJMZWZ0IjowLjAsIlJpZ2h0IjowLjAsIkJvdHRvbSI6MC4wfSwiUGFkZGluZyI6eyIkaWQiOiIzMTgiLCJUb3AiOjAuMCwiTGVmdCI6MC4wLCJSaWdodCI6MC4wLCJCb3R0b20iOjAuMH0sIklzVmlzaWJsZSI6dHJ1ZSwiV2lkdGgiOjAuMCwiSGVpZ2h0IjowLjAsIkJvcmRlclN0eWxlIjp7IiRpZCI6IjMxOSIsIkxpbmVDb2xvciI6bnVsbCwiTGluZVdlaWdodCI6MC4wLCJMaW5lVHlwZSI6MCwiUGFyZW50U3R5bGUiOm51bGx9LCJQYXJlbnRTdHlsZSI6bnVsbH19XSwiSWQiOiI2ZWJkMjVjOS1kMWVjLTRjNjEtYjE5NS1mZDEzOWUxYzA0NGYiLCJJbmRleCI6MCwiSGVhZGVyVGV4dCI6IlByb2R1Y3QgXHUwMDBiQWxwaGEiLCJTdHlsZSI6eyIkaWQiOiIzMjAiLCJTdHlsZUlkIjoiMDAwMDAwMDAtMDAwMC0wMDAwLTAwMDAtMDAwMDAwMDAwMDAwIiwiSGVhZGVyU3R5bGUiOnsiJGlkIjoiMzIxIiwiVGV4dElzVmVydGljYWwiOmZhbHNlLCJUZXh0U3R5bGUiOnsiJGlkIjoiMzIyIiwiRm9udFNldHRpbmdzIjp7IiRpZCI6IjMyMyIsIkZvbnRTaXplIjoxMiwiRm9udE5hbWUiOiJDYWxpYnJpIiwiSXNCb2xkIjp0cnVlLCJJc0l0YWxpYyI6ZmFsc2UsIklzVW5kZXJsaW5lZCI6ZmFsc2UsIlBhcmVudFN0eWxlIjpudWxsfSwiQXV0b1NpemUiOjIsIkZvcmVncm91bmQiOnsiJGlkIjoiMzI0IiwiQ29sb3IiOnsiJGlkIjoiMzI1IiwiQSI6MjU1LCJSIjoyNTUsIkciOjI1NSwiQiI6MjU1fX0sIk1heFdpZHRoIjo3My4wLCJNYXhIZWlnaHQiOiJJbmZpbml0eSIsIlNtYXJ0Rm9yZWdyb3VuZElzQWN0aXZlIjpmYWxzZSwiSG9yaXpvbnRhbEFsaWdubWVudCI6MCwiVmVydGljYWxBbGlnbm1lbnQiOjAsIlNtYXJ0Rm9yZWdyb3VuZCI6bnVsbCwiQmFja2dyb3VuZEZpbGxUeXBlIjowLCJNYXJnaW4iOnsiJGlkIjoiMzI2IiwiVG9wIjowLjAsIkxlZnQiOjAuMCwiUmlnaHQiOjAuMCwiQm90dG9tIjowLjB9LCJQYWRkaW5nIjp7IiRpZCI6IjMyNyIsIlRvcCI6MC4wLCJMZWZ0IjowLjAsIlJpZ2h0IjowLjAsIkJvdHRvbSI6MC4wfSwiQmFja2dyb3VuZCI6bnVsbCwiSXNWaXNpYmxlIjp0cnVlLCJXaWR0aCI6MC4wLCJIZWlnaHQiOjAuMCwiQm9yZGVyU3R5bGUiOm51bGwsIlBhcmVudFN0eWxlIjpudWxsfSwiUmVjdGFuZ2xlU3R5bGUiOnsiJGlkIjoiMzI4IiwiTWFyZ2luIjp7IiRpZCI6IjMyOSIsIlRvcCI6MC4wLCJMZWZ0IjowLjAsIlJpZ2h0IjowLjAsIkJvdHRvbSI6MC4wfSwiUGFkZGluZyI6eyIkaWQiOiIzMzAiLCJUb3AiOjAuMCwiTGVmdCI6MC4wLCJSaWdodCI6MC4wLCJCb3R0b20iOjAuMH0sIkJhY2tncm91bmQiOnsiJGlkIjoiMzMxIiwiQ29sb3IiOnsiJGlkIjoiMzMyIiwiQSI6MjU1LCJSIjoxMjQsIkciOjkzLCJCIjoxNTV9fSwiSXNWaXNpYmxlIjp0cnVlLCJXaWR0aCI6MC4wLCJIZWlnaHQiOjAuMCwiQm9yZGVyU3R5bGUiOnsiJGlkIjoiMzMzIiwiTGluZUNvbG9yIjp7IiRpZCI6IjMzNCIsIiR0eXBlIjoiTkxSRS5Db21tb24uRG9tLlNvbGlkQ29sb3JCcnVzaCwgTkxSRS5Db21tb24iLCJDb2xvciI6eyIkaWQiOiIzMzUiLCJBIjoyNTUsIlIiOjE3NiwiRyI6OTIsIkIiOjV9fSwiTGluZVdlaWdodCI6MC4wLCJMaW5lVHlwZSI6MCwiUGFyZW50U3R5bGUiOm51bGx9LCJQYXJlbnRTdHlsZSI6bnVsbH0sIk1hcmdpbiI6eyIkaWQiOiIzMzYiLCJUb3AiOjAuMCwiTGVmdCI6MC4wLCJSaWdodCI6MC4wLCJCb3R0b20iOjAuMH0sIlBhZGRpbmciOnsiJGlkIjoiMzM3IiwiVG9wIjowLjAsIkxlZnQiOjAuMCwiUmlnaHQiOjAuMCwiQm90dG9tIjowLjB9LCJCYWNrZ3JvdW5kIjpudWxsLCJJc1Zpc2libGUiOnRydWUsIldpZHRoIjowLjAsIkhlaWdodCI6MC4wLCJCb3JkZXJTdHlsZSI6bnVsbCwiUGFyZW50U3R5bGUiOm51bGx9LCJCYWNrZ3JvdW5kU3R5bGUiOnsiJGlkIjoiMzM4IiwiTWFyZ2luIjp7IiRpZCI6IjMzOSIsIlRvcCI6MC4wLCJMZWZ0IjowLjAsIlJpZ2h0IjowLjAsIkJvdHRvbSI6MC4wfSwiUGFkZGluZyI6eyIkaWQiOiIzNDAiLCJUb3AiOjAuMCwiTGVmdCI6MC4wLCJSaWdodCI6MC4wLCJCb3R0b20iOjAuMH0sIkJhY2tncm91bmQiOnsiJGlkIjoiMzQxIiwiQ29sb3IiOnsiJGlkIjoiMzQyIiwiQSI6NTEsIlIiOjExNSwiRyI6MTE1LCJCIjoxMTV9fSwiSXNWaXNpYmxlIjp0cnVlLCJXaWR0aCI6MC4wLCJIZWlnaHQiOjAuMCwiQm9yZGVyU3R5bGUiOnsiJGlkIjoiMzQzIiwiTGluZUNvbG9yIjp7IiRpZCI6IjM0NCIsIiR0eXBlIjoiTkxSRS5Db21tb24uRG9tLlNvbGlkQ29sb3JCcnVzaCwgTkxSRS5Db21tb24iLCJDb2xvciI6eyIkaWQiOiIzNDUiLCJBIjoyNTUsIlIiOjE3NiwiRyI6OTIsIkIiOjV9fSwiTGluZVdlaWdodCI6MC4wLCJMaW5lVHlwZSI6MCwiUGFyZW50U3R5bGUiOm51bGx9LCJQYXJlbnRTdHlsZSI6bnVsbH0sIklzQWJvdmVUaW1lYmFuZCI6ZmFsc2UsIlNwYWNpbmciOjUsIkRlZmF1bHRTd2ltbGFuZVRhc2tTdHlsZSI6eyIkaWQiOiIzNDYiLCIkdHlwZSI6Ik5MUkUuQ29tbW9uLkRvbS5TdHlsZXMuRXhwbGljaXRTZXRhYmxlVGFza1N0eWxlLCBOTFJFLkNvbW1vbiIsIlNoYXBlIjowLCJTaGFwZVRoaWNrbmVzcyI6MCwiRHVyYXRpb25Gb3JtYXQiOjAsIkluY2x1ZGVOb25Xb3JraW5nRGF5c0luRHVyYXRpb24iOmZhbHNlLCJQZXJjZW50YWdlQ29tcGxldGVTdHlsZSI6eyIkaWQiOiIzNDciLCJGb250U2V0dGluZ3MiOnsiJGlkIjoiMzQ4IiwiRm9udFNpemUiOjksIkZvbnROYW1lIjoiQ2FsaWJyaSIsIklzQm9sZCI6ZmFsc2UsIklzSXRhbGljIjpmYWxzZSwiSXNVbmRlcmxpbmVkIjpmYWxzZSwiUGFyZW50U3R5bGUiOm51bGx9LCJBdXRvU2l6ZSI6MCwiRm9yZWdyb3VuZCI6eyIkaWQiOiIzNDkiLCJDb2xvciI6eyIkaWQiOiIzNTA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MzUxIiwiVG9wIjowLjAsIkxlZnQiOjAuMCwiUmlnaHQiOjAuMCwiQm90dG9tIjowLjB9LCJQYWRkaW5nIjp7IiRpZCI6IjM1MiIsIlRvcCI6MC4wLCJMZWZ0IjowLjAsIlJpZ2h0IjowLjAsIkJvdHRvbSI6MC4wfSwiQmFja2dyb3VuZCI6eyIkaWQiOiIzNTMiLCJDb2xvciI6eyIkaWQiOiIzNTQiLCJBIjo4OSwiUiI6MCwiRyI6MCwiQiI6MH19LCJJc1Zpc2libGUiOnRydWUsIldpZHRoIjowLjAsIkhlaWdodCI6MC4wLCJCb3JkZXJTdHlsZSI6eyIkaWQiOiIzNTUiLCJMaW5lQ29sb3IiOm51bGwsIkxpbmVXZWlnaHQiOjAuMCwiTGluZVR5cGUiOjAsIlBhcmVudFN0eWxlIjpudWxsfSwiUGFyZW50U3R5bGUiOm51bGx9LCJEdXJhdGlvblN0eWxlIjp7IiRpZCI6IjM1NiIsIkZvbnRTZXR0aW5ncyI6eyIkaWQiOiIzNTciLCJGb250U2l6ZSI6MTAsIkZvbnROYW1lIjoiQ2FsaWJyaSIsIklzQm9sZCI6ZmFsc2UsIklzSXRhbGljIjpmYWxzZSwiSXNVbmRlcmxpbmVkIjpmYWxzZSwiUGFyZW50U3R5bGUiOm51bGx9LCJBdXRvU2l6ZSI6MCwiRm9yZWdyb3VuZCI6eyIkaWQiOiIzNTgiLCJDb2xvciI6eyIkaWQiOiIzNTk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zNjAiLCJUb3AiOjAuMCwiTGVmdCI6MC4wLCJSaWdodCI6MC4wLCJCb3R0b20iOjAuMH0sIlBhZGRpbmciOnsiJGlkIjoiMzYxIiwiVG9wIjowLjAsIkxlZnQiOjAuMCwiUmlnaHQiOjAuMCwiQm90dG9tIjowLjB9LCJCYWNrZ3JvdW5kIjp7IiRpZCI6IjM2MiIsIkNvbG9yIjp7IiRpZCI6IjM2MyIsIkEiOjg5LCJSIjowLCJHIjowLCJCIjowfX0sIklzVmlzaWJsZSI6dHJ1ZSwiV2lkdGgiOjAuMCwiSGVpZ2h0IjowLjAsIkJvcmRlclN0eWxlIjp7IiRpZCI6IjM2NCIsIkxpbmVDb2xvciI6bnVsbCwiTGluZVdlaWdodCI6MC4wLCJMaW5lVHlwZSI6MCwiUGFyZW50U3R5bGUiOm51bGx9LCJQYXJlbnRTdHlsZSI6bnVsbH0sIkhvcml6b250YWxDb25uZWN0b3JTdHlsZSI6eyIkaWQiOiIzNjUiLCJMaW5lQ29sb3IiOnsiJGlkIjoiMzY2IiwiJHR5cGUiOiJOTFJFLkNvbW1vbi5Eb20uU29saWRDb2xvckJydXNoLCBOTFJFLkNvbW1vbiIsIkNvbG9yIjp7IiRpZCI6IjM2NyIsIkEiOjI1NSwiUiI6MjA0LCJHIjoyMDQsIkIiOjIwNH19LCJMaW5lV2VpZ2h0IjowLjAsIkxpbmVUeXBlIjowLCJQYXJlbnRTdHlsZSI6bnVsbH0sIlZlcnRpY2FsQ29ubmVjdG9yU3R5bGUiOnsiJGlkIjoiMzY4IiwiTGluZUNvbG9yIjp7IiRpZCI6IjM2OSIsIiR0eXBlIjoiTkxSRS5Db21tb24uRG9tLlNvbGlkQ29sb3JCcnVzaCwgTkxSRS5Db21tb24iLCJDb2xvciI6eyIkaWQiOiIzNzA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MsIklzQmVsb3dUaW1lYmFuZCI6dHJ1ZSwiUGVyY2VudGFnZUNvbXBsZXRlU2hhcGVPcGFjaXR5IjozNSwiU2hhcGVTdHlsZSI6eyIkaWQiOiIzNzEiLCJNYXJnaW4iOnsiJGlkIjoiMzcyIiwiVG9wIjowLjAsIkxlZnQiOjQuMCwiUmlnaHQiOjQuMCwiQm90dG9tIjowLjB9LCJQYWRkaW5nIjp7IiRpZCI6IjM3MyIsIlRvcCI6MC4wLCJMZWZ0IjowLjAsIlJpZ2h0IjowLjAsIkJvdHRvbSI6MC4wfSwiQmFja2dyb3VuZCI6eyIkaWQiOiIzNzQiLCJDb2xvciI6eyIkaWQiOiIzNzUiLCJBIjoyNTUsIlIiOjI0MCwiRyI6MTI3LCJCIjo5fX0sIklzVmlzaWJsZSI6dHJ1ZSwiV2lkdGgiOjU0NC4wLCJIZWlnaHQiOjEwLjAsIkJvcmRlclN0eWxlIjp7IiRpZCI6IjM3NiIsIkxpbmVDb2xvciI6eyIkaWQiOiIzNzciLCIkdHlwZSI6Ik5MUkUuQ29tbW9uLkRvbS5Tb2xpZENvbG9yQnJ1c2gsIE5MUkUuQ29tbW9uIiwiQ29sb3IiOnsiJGlkIjoiMzc4IiwiQSI6MjU1LCJSIjoyMzQsIkciOjIyLCJCIjozMH19LCJMaW5lV2VpZ2h0IjowLjAsIkxpbmVUeXBlIjowLCJQYXJlbnRTdHlsZSI6bnVsbH0sIlBhcmVudFN0eWxlIjpudWxsfSwiVGl0bGVTdHlsZSI6eyIkaWQiOiIzNzkiLCJGb250U2V0dGluZ3MiOnsiJGlkIjoiMzgwIiwiRm9udFNpemUiOjEwLCJGb250TmFtZSI6IkNhbGlicmkiLCJJc0JvbGQiOnRydWUsIklzSXRhbGljIjpmYWxzZSwiSXNVbmRlcmxpbmVkIjpmYWxzZSwiUGFyZW50U3R5bGUiOm51bGx9LCJBdXRvU2l6ZSI6MCwiRm9yZWdyb3VuZCI6eyIkaWQiOiIzODEiLCJDb2xvciI6eyIkaWQiOiIzODIiLCJBIjoyNTUsIlIiOjI0MCwiRyI6MTI3LCJCIjo5fX0sIk1heFdpZHRoIjoyMDAuMCwiTWF4SGVpZ2h0IjoiSW5maW5pdHkiLCJTbWFydEZvcmVncm91bmRJc0FjdGl2ZSI6ZmFsc2UsIkhvcml6b250YWxBbGlnbm1lbnQiOjEsIlZlcnRpY2FsQWxpZ25tZW50IjowLCJTbWFydEZvcmVncm91bmQiOm51bGwsIkJhY2tncm91bmRGaWxsVHlwZSI6MCwiTWFyZ2luIjp7IiRpZCI6IjM4MyIsIlRvcCI6MC4wLCJMZWZ0IjowLjAsIlJpZ2h0IjowLjAsIkJvdHRvbSI6MC4wfSwiUGFkZGluZyI6eyIkaWQiOiIzODQiLCJUb3AiOjAuMCwiTGVmdCI6MC4wLCJSaWdodCI6MC4wLCJCb3R0b20iOjAuMH0sIkJhY2tncm91bmQiOnsiJGlkIjoiMzg1IiwiQ29sb3IiOnsiJGlkIjoiMzg2IiwiQSI6MCwiUiI6MjU1LCJHIjoyNTUsIkIiOjI1NX19LCJJc1Zpc2libGUiOnRydWUsIldpZHRoIjowLjAsIkhlaWdodCI6MC4wLCJCb3JkZXJTdHlsZSI6eyIkaWQiOiIzODciLCJMaW5lQ29sb3IiOm51bGwsIkxpbmVXZWlnaHQiOjAuMCwiTGluZVR5cGUiOjAsIlBhcmVudFN0eWxlIjpudWxsfSwiUGFyZW50U3R5bGUiOm51bGx9LCJEYXRlU3R5bGUiOnsiJGlkIjoiMzg4IiwiRm9udFNldHRpbmdzIjp7IiRpZCI6IjM4OSIsIkZvbnRTaXplIjo5LCJGb250TmFtZSI6IkNhbGlicmkiLCJJc0JvbGQiOmZhbHNlLCJJc0l0YWxpYyI6ZmFsc2UsIklzVW5kZXJsaW5lZCI6ZmFsc2UsIlBhcmVudFN0eWxlIjpudWxsfSwiQXV0b1NpemUiOjAsIkZvcmVncm91bmQiOnsiJGlkIjoiMzkwIiwiQ29sb3IiOnsiJGlkIjoiMzkx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zOTIiLCJUb3AiOjAuMCwiTGVmdCI6MC4wLCJSaWdodCI6MC4wLCJCb3R0b20iOjAuMH0sIlBhZGRpbmciOnsiJGlkIjoiMzkzIiwiVG9wIjowLjAsIkxlZnQiOjAuMCwiUmlnaHQiOjAuMCwiQm90dG9tIjowLjB9LCJCYWNrZ3JvdW5kIjp7IiRpZCI6IjM5NCIsIkNvbG9yIjp7IiRpZCI6IjM5NSIsIkEiOjAsIlIiOjI1NSwiRyI6MjU1LCJCIjoyNTV9fSwiSXNWaXNpYmxlIjp0cnVlLCJXaWR0aCI6MC4wLCJIZWlnaHQiOjAuMCwiQm9yZGVyU3R5bGUiOnsiJGlkIjoiMzk2IiwiTGluZUNvbG9yIjpudWxsLCJMaW5lV2VpZ2h0IjowLjAsIkxpbmVUeXBlIjowLCJQYXJlbnRTdHlsZSI6bnVsbH0sIlBhcmVudFN0eWxlIjpudWxsfSwiRGF0ZUZvcm1hdCI6eyIkaWQiOiIzOTc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zOTgiLCJEYXRlUGFydElzVmlzaWJsZSI6ZmFsc2UsIlRpbWVQYXJ0SXNWaXNpYmxlIjpmYWxzZX19LCJXZWVrTnVtYmVyaW5nIjp7IiRpZCI6IjM5OSIsIkZvcm1hdCI6MCwiSXNWaXNpYmxlIjpmYWxzZSwiTGFzdEtub3duVmlzaWJpbGl0eVN0YXRlIjpmYWxzZX0sIklzVmlzaWJsZSI6dHJ1ZSwiUGFyZW50U3R5bGUiOm51bGwsIl9leHBsaWNpdGx5U2V0Ijp7IiRpZCI6IjQwMCIsIlNoYXBlU3R5bGUiOmZhbHNlLCJUaXRsZVN0eWxlIjpmYWxzZSwiRGF0ZVN0eWxlIjpmYWxzZSwiSG9yaXpvbnRhbENvbm5lY3RvclN0eWxlIjpmYWxzZSwiVmVydGljYWxDb25uZWN0b3JTdHlsZSI6ZmFsc2UsIlBlcmNlbnRhZ2VDb21wbGV0ZVNoYXBlT3BhY2l0eSI6ZmFsc2UsIkRhdGVGb3JtYXQiOmZhbHNlLCJJc1Zpc2libGUiOmZhbHNlLCJTaGFwZSI6ZmFsc2UsIlNoYXBlVGhpY2tuZXNzIjpmYWxzZSwiTWFyZ2luIjpmYWxzZSwiU3RhcnREYXRlUG9zaXRpb24iOmZhbHNlLCJFbmREYXRlUG9zaXRpb24iOmZhbHNlLCJUaXRsZVBvc2l0aW9uIjpmYWxzZSwiRHVyYXRpb25Qb3NpdGlvbiI6ZmFsc2UsIlBlcmNlbnRhZ2VDb21wbGV0ZWRQb3NpdGlvbiI6ZmFsc2UsIlNwYWNpbmciOmZhbHNlLCJJc0JlbG93VGltZWJhbmQiOmZhbHNlLCJEdXJhdGlvbkZvcm1hdCI6ZmFsc2UsIldlZWtOdW1iZXJpbmciOmZhbHNlfX0sIkRlZmF1bHRTd2ltbGFuZU1vdFN0eWxlIjp7IiRpZCI6IjQwMSIsIlNoYXBlIjozLCJDb25uZWN0b3JNYXJnaW4iOnsiJGlkIjoiNDAyIiwiVG9wIjowLjAsIkxlZnQiOjIuMCwiUmlnaHQiOjIuMCwiQm90dG9tIjowLjB9LCJDb25uZWN0b3JTdHlsZSI6eyIkaWQiOiI0MDMiLCJMaW5lQ29sb3IiOnsiJGlkIjoiNDA0IiwiJHR5cGUiOiJOTFJFLkNvbW1vbi5Eb20uU29saWRDb2xvckJydXNoLCBOTFJFLkNvbW1vbiIsIkNvbG9yIjp7IiRpZCI6IjQwNSIsIkEiOjI1NSwiUiI6MjQwLCJHIjoxMjcsIkIiOjl9fSwiTGluZVdlaWdodCI6MS4wLCJMaW5lVHlwZSI6MCwiUGFyZW50U3R5bGUiOm51bGx9LCJJc0JlbG93VGltZWJhbmQiOnRydWUsIlBvc2l0aW9uT25UYXNrIjozLCJIaWRlRGF0ZSI6ZmFsc2UsIlNoYXBlU2l6ZSI6MSwiU3BhY2luZyI6MS4wLCJQYWRkaW5nIjp7IiRpZCI6IjQwNiIsIlRvcCI6Ny4wLCJMZWZ0IjozLjAsIlJpZ2h0IjowLjAsIkJvdHRvbSI6Mi4wfSwiU2hhcGVTdHlsZSI6eyIkaWQiOiI0MDciLCJNYXJnaW4iOnsiJGlkIjoiNDA4IiwiVG9wIjowLjAsIkxlZnQiOjAuMCwiUmlnaHQiOjAuMCwiQm90dG9tIjowLjB9LCJQYWRkaW5nIjp7IiRpZCI6IjQwOSIsIlRvcCI6MC4wLCJMZWZ0IjowLjAsIlJpZ2h0IjowLjAsIkJvdHRvbSI6MC4wfSwiQmFja2dyb3VuZCI6eyIkaWQiOiI0MTAiLCJDb2xvciI6eyIkaWQiOiI0MTEiLCJBIjoyNTUsIlIiOjI0MCwiRyI6MTI3LCJCIjo5fX0sIklzVmlzaWJsZSI6dHJ1ZSwiV2lkdGgiOjE4LjAsIkhlaWdodCI6MjAuMCwiQm9yZGVyU3R5bGUiOnsiJGlkIjoiNDEyIiwiTGluZUNvbG9yIjp7IiRpZCI6IjQxMyIsIiR0eXBlIjoiTkxSRS5Db21tb24uRG9tLlNvbGlkQ29sb3JCcnVzaCwgTkxSRS5Db21tb24iLCJDb2xvciI6eyIkaWQiOiI0MTQiLCJBIjoyNTUsIlIiOjIzNCwiRyI6MjIsIkIiOjMwfX0sIkxpbmVXZWlnaHQiOjAuMCwiTGluZVR5cGUiOjAsIlBhcmVudFN0eWxlIjpudWxsfSwiUGFyZW50U3R5bGUiOm51bGx9LCJUaXRsZVN0eWxlIjp7IiRpZCI6IjQxNSIsIkZvbnRTZXR0aW5ncyI6eyIkaWQiOiI0MTYiLCJGb250U2l6ZSI6MTAsIkZvbnROYW1lIjoiQ2FsaWJyaSIsIklzQm9sZCI6dHJ1ZSwiSXNJdGFsaWMiOmZhbHNlLCJJc1VuZGVybGluZWQiOmZhbHNlLCJQYXJlbnRTdHlsZSI6bnVsbH0sIkF1dG9TaXplIjowLCJGb3JlZ3JvdW5kIjp7IiRpZCI6IjQxNyIsIkNvbG9yIjp7IiRpZCI6IjQxO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0MTkiLCJUb3AiOjAuMCwiTGVmdCI6MC4wLCJSaWdodCI6MC4wLCJCb3R0b20iOjAuMH0sIlBhZGRpbmciOnsiJGlkIjoiNDIwIiwiVG9wIjowLjAsIkxlZnQiOjAuMCwiUmlnaHQiOjAuMCwiQm90dG9tIjowLjB9LCJCYWNrZ3JvdW5kIjp7IiRpZCI6IjQyMSIsIkNvbG9yIjp7IiRpZCI6IjQyMiIsIkEiOjAsIlIiOjI1NSwiRyI6MjU1LCJCIjoyNTV9fSwiSXNWaXNpYmxlIjp0cnVlLCJXaWR0aCI6MC4wLCJIZWlnaHQiOjAuMCwiQm9yZGVyU3R5bGUiOnsiJGlkIjoiNDIzIiwiTGluZUNvbG9yIjpudWxsLCJMaW5lV2VpZ2h0IjowLjAsIkxpbmVUeXBlIjowLCJQYXJlbnRTdHlsZSI6bnVsbH0sIlBhcmVudFN0eWxlIjpudWxsfSwiRGF0ZVN0eWxlIjp7IiRpZCI6IjQyNCIsIkZvbnRTZXR0aW5ncyI6eyIkaWQiOiI0MjUiLCJGb250U2l6ZSI6OSwiRm9udE5hbWUiOiJDYWxpYnJpIiwiSXNCb2xkIjpmYWxzZSwiSXNJdGFsaWMiOmZhbHNlLCJJc1VuZGVybGluZWQiOmZhbHNlLCJQYXJlbnRTdHlsZSI6bnVsbH0sIkF1dG9TaXplIjowLCJGb3JlZ3JvdW5kIjp7IiRpZCI6IjQyNiIsIkNvbG9yIjp7IiRpZCI6IjQyNyIsIkEiOjI1NSwiUiI6NTAsIkciOjUwLCJCIjo1MH19LCJNYXhXaWR0aCI6MjAwLjAsIk1heEhlaWdodCI6IkluZmluaXR5IiwiU21hcnRGb3JlZ3JvdW5kSXNBY3RpdmUiOmZhbHNlLCJIb3Jpem9udGFsQWxpZ25tZW50IjoxLCJWZXJ0aWNhbEFsaWdubWVudCI6MCwiU21hcnRGb3JlZ3JvdW5kIjpudWxsLCJCYWNrZ3JvdW5kRmlsbFR5cGUiOjAsIk1hcmdpbiI6eyIkaWQiOiI0MjgiLCJUb3AiOjAuMCwiTGVmdCI6MC4wLCJSaWdodCI6MC4wLCJCb3R0b20iOjAuMH0sIlBhZGRpbmciOnsiJGlkIjoiNDI5IiwiVG9wIjowLjAsIkxlZnQiOjAuMCwiUmlnaHQiOjAuMCwiQm90dG9tIjowLjB9LCJCYWNrZ3JvdW5kIjp7IiRpZCI6IjQzMCIsIkNvbG9yIjp7IiRpZCI6IjQzMSIsIkEiOjAsIlIiOjI1NSwiRyI6MjU1LCJCIjoyNTV9fSwiSXNWaXNpYmxlIjp0cnVlLCJXaWR0aCI6MC4wLCJIZWlnaHQiOjAuMCwiQm9yZGVyU3R5bGUiOnsiJGlkIjoiNDMyIiwiTGluZUNvbG9yIjpudWxsLCJMaW5lV2VpZ2h0IjowLjAsIkxpbmVUeXBlIjowLCJQYXJlbnRTdHlsZSI6bnVsbH0sIlBhcmVudFN0eWxlIjpudWxsfSwiRGF0ZUZvcm1hdCI6eyIkaWQiOiI0MzM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0MzQiLCJEYXRlUGFydElzVmlzaWJsZSI6ZmFsc2UsIlRpbWVQYXJ0SXNWaXNpYmxlIjpmYWxzZX19LCJXZWVrTnVtYmVyaW5nIjp7IiRpZCI6IjQzNSIsIkZvcm1hdCI6MCwiSXNWaXNpYmxlIjpmYWxzZSwiTGFzdEtub3duVmlzaWJpbGl0eVN0YXRlIjpmYWxzZX0sIklzVmlzaWJsZSI6dHJ1ZSwiUGFyZW50U3R5bGUiOm51bGx9LCJEZWZhdWx0U3dpbWxhbmVNaWxlc3RvbmVTdHlsZSI6eyIkaWQiOiI0MzYiLCJUaXRsZVBvc2l0aW9uIjoiUmlnaHQiLCJEYXRlUG9zaXRpb24iOiJMZWZ0IiwiU2hhcGVUeXBlIjozLCJTaGFwZVNpemUiOjAsIlNwYWNpbmciOjUsIlNoYXBlU3R5bGUiOnsiJGlkIjoiNDM3IiwiTWFyZ2luIjp7IiRpZCI6IjQzOCIsIlRvcCI6MC4wLCJMZWZ0IjowLjAsIlJpZ2h0IjowLjAsIkJvdHRvbSI6MC4wfSwiUGFkZGluZyI6eyIkaWQiOiI0MzkiLCJUb3AiOjAuMCwiTGVmdCI6MC4wLCJSaWdodCI6MC4wLCJCb3R0b20iOjAuMH0sIkJhY2tncm91bmQiOnsiJGlkIjoiNDQwIiwiQ29sb3IiOnsiJGlkIjoiNDQxIiwiQSI6MjU1LCJSIjoyNDAsIkciOjEyNywiQiI6OX19LCJJc1Zpc2libGUiOnRydWUsIldpZHRoIjoxMi4wLCJIZWlnaHQiOjE0LjAsIkJvcmRlclN0eWxlIjp7IiRpZCI6IjQ0MiIsIkxpbmVDb2xvciI6eyIkaWQiOiI0NDMiLCIkdHlwZSI6Ik5MUkUuQ29tbW9uLkRvbS5Tb2xpZENvbG9yQnJ1c2gsIE5MUkUuQ29tbW9uIiwiQ29sb3IiOnsiJGlkIjoiNDQ0IiwiQSI6MjU1LCJSIjoyMzQsIkciOjIyLCJCIjozMH19LCJMaW5lV2VpZ2h0IjowLjAsIkxpbmVUeXBlIjowLCJQYXJlbnRTdHlsZSI6bnVsbH0sIlBhcmVudFN0eWxlIjpudWxsfSwiVGl0bGVTdHlsZSI6eyIkaWQiOiI0NDUiLCJGb250U2V0dGluZ3MiOnsiJGlkIjoiNDQ2IiwiRm9udFNpemUiOjEwLCJGb250TmFtZSI6IkNhbGlicmkiLCJJc0JvbGQiOnRydWUsIklzSXRhbGljIjpmYWxzZSwiSXNVbmRlcmxpbmVkIjpmYWxzZSwiUGFyZW50U3R5bGUiOm51bGx9LCJBdXRvU2l6ZSI6MCwiRm9yZWdyb3VuZCI6eyIkaWQiOiI0NDciLCJDb2xvciI6eyIkaWQiOiI0NDg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NDQ5IiwiVG9wIjowLjAsIkxlZnQiOjAuMCwiUmlnaHQiOjAuMCwiQm90dG9tIjowLjB9LCJQYWRkaW5nIjp7IiRpZCI6IjQ1MCIsIlRvcCI6MC4wLCJMZWZ0IjowLjAsIlJpZ2h0IjowLjAsIkJvdHRvbSI6MC4wfSwiQmFja2dyb3VuZCI6eyIkaWQiOiI0NTEiLCJDb2xvciI6eyIkaWQiOiI0NTIiLCJBIjo4OSwiUiI6MCwiRyI6MCwiQiI6MH19LCJJc1Zpc2libGUiOnRydWUsIldpZHRoIjowLjAsIkhlaWdodCI6MC4wLCJCb3JkZXJTdHlsZSI6eyIkaWQiOiI0NTMiLCJMaW5lQ29sb3IiOm51bGwsIkxpbmVXZWlnaHQiOjAuMCwiTGluZVR5cGUiOjAsIlBhcmVudFN0eWxlIjpudWxsfSwiUGFyZW50U3R5bGUiOm51bGx9LCJEYXRlU3R5bGUiOnsiJGlkIjoiNDU0IiwiRm9udFNldHRpbmdzIjp7IiRpZCI6IjQ1NSIsIkZvbnRTaXplIjo5LCJGb250TmFtZSI6IkNhbGlicmkiLCJJc0JvbGQiOmZhbHNlLCJJc0l0YWxpYyI6ZmFsc2UsIklzVW5kZXJsaW5lZCI6ZmFsc2UsIlBhcmVudFN0eWxlIjpudWxsfSwiQXV0b1NpemUiOjAsIkZvcmVncm91bmQiOnsiJGlkIjoiNDU2IiwiQ29sb3IiOnsiJGlkIjoiNDU3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0NTgiLCJUb3AiOjAuMCwiTGVmdCI6MC4wLCJSaWdodCI6MC4wLCJCb3R0b20iOjAuMH0sIlBhZGRpbmciOnsiJGlkIjoiNDU5IiwiVG9wIjowLjAsIkxlZnQiOjAuMCwiUmlnaHQiOjAuMCwiQm90dG9tIjowLjB9LCJCYWNrZ3JvdW5kIjp7IiRpZCI6IjQ2MCIsIkNvbG9yIjp7IiRpZCI6IjQ2MSIsIkEiOjg5LCJSIjowLCJHIjowLCJCIjowfX0sIklzVmlzaWJsZSI6dHJ1ZSwiV2lkdGgiOjAuMCwiSGVpZ2h0IjowLjAsIkJvcmRlclN0eWxlIjp7IiRpZCI6IjQ2MiIsIkxpbmVDb2xvciI6bnVsbCwiTGluZVdlaWdodCI6MC4wLCJMaW5lVHlwZSI6MCwiUGFyZW50U3R5bGUiOm51bGx9LCJQYXJlbnRTdHlsZSI6bnVsbH0sIkRhdGVGb3JtYXQiOnsiJGlkIjoiNDYz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NDY0IiwiRGF0ZVBhcnRJc1Zpc2libGUiOmZhbHNlLCJUaW1lUGFydElzVmlzaWJsZSI6ZmFsc2V9fSwiV2Vla051bWJlcmluZyI6eyIkaWQiOiI0NjUiLCJGb3JtYXQiOjAsIklzVmlzaWJsZSI6ZmFsc2UsIkxhc3RLbm93blZpc2liaWxpdHlTdGF0ZSI6ZmFsc2V9LCJJc1Zpc2libGUiOnRydWUsIlBhcmVudFN0eWxlIjpudWxsfSwiRGVmYXVsdFN3aW1sYW5lQWN0aXZpdHlTdHlsZSI6eyIkaWQiOiI0NjYiLCJIZWFkZXJTdHlsZSI6eyIkaWQiOiI0NjciLCJUZXh0U3R5bGUiOnsiJGlkIjoiNDY4IiwiRm9udFNldHRpbmdzIjp7IiRpZCI6IjQ2OSIsIkZvbnRTaXplIjoxMSwiRm9udE5hbWUiOiJDYWxpYnJpIiwiSXNCb2xkIjpmYWxzZSwiSXNJdGFsaWMiOmZhbHNlLCJJc1VuZGVybGluZWQiOmZhbHNlLCJQYXJlbnRTdHlsZSI6bnVsbH0sIkF1dG9TaXplIjoyLCJGb3JlZ3JvdW5kIjp7IiRpZCI6IjQ3MCIsIkNvbG9yIjp7IiRpZCI6IjQ3MSIsIkEiOjI1NSwiUiI6MCwiRyI6MCwiQiI6MH19LCJNYXhXaWR0aCI6MC4wLCJNYXhIZWlnaHQiOjAuMCwiU21hcnRGb3JlZ3JvdW5kSXNBY3RpdmUiOmZhbHNlLCJIb3Jpem9udGFsQWxpZ25tZW50IjowLCJWZXJ0aWNhbEFsaWdubWVudCI6MCwiU21hcnRGb3JlZ3JvdW5kIjpudWxsLCJCYWNrZ3JvdW5kRmlsbFR5cGUiOjAsIk1hcmdpbiI6eyIkaWQiOiI0NzIiLCJUb3AiOjAuMCwiTGVmdCI6MC4wLCJSaWdodCI6MC4wLCJCb3R0b20iOjAuMH0sIlBhZGRpbmciOnsiJGlkIjoiNDczIiwiVG9wIjowLjAsIkxlZnQiOjAuMCwiUmlnaHQiOjAuMCwiQm90dG9tIjowLjB9LCJCYWNrZ3JvdW5kIjpudWxsLCJJc1Zpc2libGUiOnRydWUsIldpZHRoIjowLjAsIkhlaWdodCI6MC4wLCJCb3JkZXJTdHlsZSI6bnVsbCwiUGFyZW50U3R5bGUiOm51bGx9LCJSZWN0YW5nbGVTdHlsZSI6eyIkaWQiOiI0NzQiLCJNYXJnaW4iOnsiJGlkIjoiNDc1IiwiVG9wIjowLjAsIkxlZnQiOjAuMCwiUmlnaHQiOjAuMCwiQm90dG9tIjowLjB9LCJQYWRkaW5nIjp7IiRpZCI6IjQ3NiIsIlRvcCI6MC4wLCJMZWZ0IjowLjAsIlJpZ2h0IjowLjAsIkJvdHRvbSI6MC4wfSwiQmFja2dyb3VuZCI6eyIkaWQiOiI0NzciLCJDb2xvciI6eyIkaWQiOiI0NzgiLCJBIjo2MywiUiI6MjQwLCJHIjoxMjcsIkIiOjl9fSwiSXNWaXNpYmxlIjp0cnVlLCJXaWR0aCI6MC4wLCJIZWlnaHQiOjAuMCwiQm9yZGVyU3R5bGUiOnsiJGlkIjoiNDc5IiwiTGluZUNvbG9yIjp7IiRpZCI6IjQ4MCIsIiR0eXBlIjoiTkxSRS5Db21tb24uRG9tLlNvbGlkQ29sb3JCcnVzaCwgTkxSRS5Db21tb24iLCJDb2xvciI6eyIkaWQiOiI0ODEiLCJBIjoyNTUsIlIiOjE3NiwiRyI6OTIsIkIiOjV9fSwiTGluZVdlaWdodCI6MC4wLCJMaW5lVHlwZSI6MCwiUGFyZW50U3R5bGUiOm51bGx9LCJQYXJlbnRTdHlsZSI6bnVsbH0sIk1hcmdpbiI6eyIkaWQiOiI0ODIiLCJUb3AiOjAuMCwiTGVmdCI6MC4wLCJSaWdodCI6MC4wLCJCb3R0b20iOjAuMH0sIlBhZGRpbmciOnsiJGlkIjoiNDgzIiwiVG9wIjowLjAsIkxlZnQiOjAuMCwiUmlnaHQiOjAuMCwiQm90dG9tIjowLjB9LCJCYWNrZ3JvdW5kIjpudWxsLCJJc1Zpc2libGUiOnRydWUsIldpZHRoIjowLjAsIkhlaWdodCI6MC4wLCJCb3JkZXJTdHlsZSI6bnVsbCwiUGFyZW50U3R5bGUiOm51bGx9LCJCYWNrZ3JvdW5kU3R5bGUiOnsiJGlkIjoiNDg0IiwiTWFyZ2luIjp7IiRpZCI6IjQ4NSIsIlRvcCI6MC4wLCJMZWZ0IjowLjAsIlJpZ2h0IjowLjAsIkJvdHRvbSI6MC4wfSwiUGFkZGluZyI6eyIkaWQiOiI0ODYiLCJUb3AiOjAuMCwiTGVmdCI6MC4wLCJSaWdodCI6MC4wLCJCb3R0b20iOjAuMH0sIkJhY2tncm91bmQiOnsiJGlkIjoiNDg3IiwiQ29sb3IiOnsiJGlkIjoiNDg4IiwiQSI6NTEsIlIiOjI3LCJHIjo4OCwiQiI6MTI0fX0sIklzVmlzaWJsZSI6dHJ1ZSwiV2lkdGgiOjAuMCwiSGVpZ2h0IjowLjAsIkJvcmRlclN0eWxlIjp7IiRpZCI6IjQ4OSIsIkxpbmVDb2xvciI6eyIkaWQiOiI0OTAiLCIkdHlwZSI6Ik5MUkUuQ29tbW9uLkRvbS5Tb2xpZENvbG9yQnJ1c2gsIE5MUkUuQ29tbW9uIiwiQ29sb3IiOnsiJGlkIjoiNDkxIiwiQSI6MjU1LCJSIjoyMzQsIkciOjIyLCJCIjozMH19LCJMaW5lV2VpZ2h0IjowLjAsIkxpbmVUeXBlIjowLCJQYXJlbnRTdHlsZSI6bnVsbH0sIlBhcmVudFN0eWxlIjpudWxsfSwiTWFyZ2luIjp7IiRpZCI6IjQ5MiIsIlRvcCI6MC4wLCJMZWZ0IjowLjAsIlJpZ2h0IjowLjAsIkJvdHRvbSI6MC4wfSwiUGFkZGluZyI6eyIkaWQiOiI0OTMiLCJUb3AiOjAuMCwiTGVmdCI6MC4wLCJSaWdodCI6MC4wLCJCb3R0b20iOjAuMH0sIklzVmlzaWJsZSI6dHJ1ZSwiV2lkdGgiOjAuMCwiSGVpZ2h0IjowLjAsIkJvcmRlclN0eWxlIjp7IiRpZCI6IjQ5NCIsIkxpbmVDb2xvciI6bnVsbCwiTGluZVdlaWdodCI6MC4wLCJMaW5lVHlwZSI6MCwiUGFyZW50U3R5bGUiOm51bGx9LCJQYXJlbnRTdHlsZSI6bnVsbH0sIk1hcmdpbiI6eyIkaWQiOiI0OTUiLCJUb3AiOjAuMCwiTGVmdCI6MC4wLCJSaWdodCI6MC4wLCJCb3R0b20iOjAuMH0sIlBhZGRpbmciOnsiJGlkIjoiNDk2IiwiVG9wIjowLjAsIkxlZnQiOjAuMCwiUmlnaHQiOjAuMCwiQm90dG9tIjowLjB9LCJJc1Zpc2libGUiOnRydWUsIldpZHRoIjowLjAsIkhlaWdodCI6MC4wLCJCb3JkZXJTdHlsZSI6eyIkaWQiOiI0OTciLCJMaW5lQ29sb3IiOm51bGwsIkxpbmVXZWlnaHQiOjAuMCwiTGluZVR5cGUiOjAsIlBhcmVudFN0eWxlIjpudWxsfSwiUGFyZW50U3R5bGUiOm51bGx9fSx7IiRpZCI6IjQ5OCIsIl9hY3Rpdml0aWVzIjpbeyIkaWQiOiI0OTkiLCJfcm93cyI6W3siJGlkIjoiNTAwIiwiX3Rhc2tzIjpbeyIkaWQiOiI1MDEiLCJfYXR0YWNoZWRNaWxlc3RvbmVzIjpbeyIkaWQiOiI1MDIiLCJEYXRlIjoiMjAyNS0wMy0wMVQyMzo1OTowMCIsIlN0eWxlIjp7IiRpZCI6IjUwMyIsIlNoYXBlIjoxOSwiQ29ubmVjdG9yTWFyZ2luIjp7IiRpZCI6IjUwNCIsIlRvcCI6MC4wLCJMZWZ0IjoyLjAsIlJpZ2h0IjoyLjAsIkJvdHRvbSI6MC4wfSwiQ29ubmVjdG9yU3R5bGUiOnsiJGlkIjoiNTA1IiwiTGluZUNvbG9yIjp7IiRpZCI6IjUwNiIsIiR0eXBlIjoiTkxSRS5Db21tb24uRG9tLlNvbGlkQ29sb3JCcnVzaCwgTkxSRS5Db21tb24iLCJDb2xvciI6eyIkaWQiOiI1MDciLCJBIjoyNTUsIlIiOjI2LCJHIjoxNzAsIkIiOjY2fX0sIkxpbmVXZWlnaHQiOjEuMCwiTGluZVR5cGUiOjAsIlBhcmVudFN0eWxlIjpudWxsfSwiSXNCZWxvd1RpbWViYW5kIjp0cnVlLCJQb3NpdGlvbk9uVGFzayI6MSwiSGlkZURhdGUiOmZhbHNlLCJTaGFwZVNpemUiOjAsIlNwYWNpbmciOjEuMCwiUGFkZGluZyI6eyIkaWQiOiI1MDgiLCJUb3AiOjcuMCwiTGVmdCI6My4wLCJSaWdodCI6MC4wLCJCb3R0b20iOjIuMH0sIlNoYXBlU3R5bGUiOnsiJGlkIjoiNTA5IiwiTWFyZ2luIjp7IiRpZCI6IjUxMCIsIlRvcCI6MC4wLCJMZWZ0IjowLjAsIlJpZ2h0IjowLjAsIkJvdHRvbSI6MC4wfSwiUGFkZGluZyI6eyIkaWQiOiI1MTEiLCJUb3AiOjAuMCwiTGVmdCI6MC4wLCJSaWdodCI6MC4wLCJCb3R0b20iOjAuMH0sIkJhY2tncm91bmQiOnsiJGlkIjoiNTEyIiwiQ29sb3IiOnsiJGlkIjoiNTEzIiwiQSI6MjU1LCJSIjoyNiwiRyI6MTcwLCJCIjo2Nn19LCJJc1Zpc2libGUiOnRydWUsIldpZHRoIjo4LjAsIkhlaWdodCI6OC4wLCJCb3JkZXJTdHlsZSI6eyIkaWQiOiI1MTQiLCJMaW5lQ29sb3IiOnsiJGlkIjoiNTE1IiwiJHR5cGUiOiJOTFJFLkNvbW1vbi5Eb20uU29saWRDb2xvckJydXNoLCBOTFJFLkNvbW1vbiIsIkNvbG9yIjp7IiRpZCI6IjUxNiIsIkEiOjI1NSwiUiI6MTc2LCJHIjo5MiwiQiI6NX19LCJMaW5lV2VpZ2h0IjowLjAsIkxpbmVUeXBlIjowLCJQYXJlbnRTdHlsZSI6bnVsbH0sIlBhcmVudFN0eWxlIjpudWxsfSwiVGl0bGVTdHlsZSI6eyIkaWQiOiI1MTciLCJGb250U2V0dGluZ3MiOnsiJGlkIjoiNTE4IiwiRm9udFNpemUiOjEwLCJGb250TmFtZSI6IkNhbGlicmkiLCJJc0JvbGQiOnRydWUsIklzSXRhbGljIjpmYWxzZSwiSXNVbmRlcmxpbmVkIjpmYWxzZSwiUGFyZW50U3R5bGUiOm51bGx9LCJBdXRvU2l6ZSI6MCwiRm9yZWdyb3VuZCI6eyIkaWQiOiI1MTkiLCJDb2xvciI6eyIkaWQiOiI1MjA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NTIxIiwiVG9wIjowLjAsIkxlZnQiOjAuMCwiUmlnaHQiOjAuMCwiQm90dG9tIjowLjB9LCJQYWRkaW5nIjp7IiRpZCI6IjUyMiIsIlRvcCI6MC4wLCJMZWZ0IjowLjAsIlJpZ2h0IjowLjAsIkJvdHRvbSI6MC4wfSwiQmFja2dyb3VuZCI6eyIkaWQiOiI1MjMiLCJDb2xvciI6eyIkaWQiOiI1MjQiLCJBIjowLCJSIjoyNTUsIkciOjI1NSwiQiI6MjU1fX0sIklzVmlzaWJsZSI6dHJ1ZSwiV2lkdGgiOjAuMCwiSGVpZ2h0IjowLjAsIkJvcmRlclN0eWxlIjp7IiRpZCI6IjUyNSIsIkxpbmVDb2xvciI6bnVsbCwiTGluZVdlaWdodCI6MC4wLCJMaW5lVHlwZSI6MCwiUGFyZW50U3R5bGUiOm51bGx9LCJQYXJlbnRTdHlsZSI6bnVsbH0sIkRhdGVTdHlsZSI6eyIkaWQiOiI1MjYiLCJGb250U2V0dGluZ3MiOnsiJGlkIjoiNTI3IiwiRm9udFNpemUiOjksIkZvbnROYW1lIjoiQ2FsaWJyaSIsIklzQm9sZCI6ZmFsc2UsIklzSXRhbGljIjpmYWxzZSwiSXNVbmRlcmxpbmVkIjpmYWxzZSwiUGFyZW50U3R5bGUiOm51bGx9LCJBdXRvU2l6ZSI6MCwiRm9yZWdyb3VuZCI6eyIkaWQiOiI1MjgiLCJDb2xvciI6eyIkaWQiOiI1MjkiLCJBIjoyNTUsIlIiOjUwLCJHIjo1MCwiQiI6NTB9fSwiTWF4V2lkdGgiOjIwMC4wLCJNYXhIZWlnaHQiOiJJbmZpbml0eSIsIlNtYXJ0Rm9yZWdyb3VuZElzQWN0aXZlIjpmYWxzZSwiSG9yaXpvbnRhbEFsaWdubWVudCI6MCwiVmVydGljYWxBbGlnbm1lbnQiOjAsIlNtYXJ0Rm9yZWdyb3VuZCI6bnVsbCwiQmFja2dyb3VuZEZpbGxUeXBlIjowLCJNYXJnaW4iOnsiJGlkIjoiNTMwIiwiVG9wIjowLjAsIkxlZnQiOjAuMCwiUmlnaHQiOjAuMCwiQm90dG9tIjowLjB9LCJQYWRkaW5nIjp7IiRpZCI6IjUzMSIsIlRvcCI6MC4wLCJMZWZ0IjowLjAsIlJpZ2h0IjowLjAsIkJvdHRvbSI6MC4wfSwiQmFja2dyb3VuZCI6eyIkaWQiOiI1MzIiLCJDb2xvciI6eyIkaWQiOiI1MzMiLCJBIjowLCJSIjoyNTUsIkciOjI1NSwiQiI6MjU1fX0sIklzVmlzaWJsZSI6dHJ1ZSwiV2lkdGgiOjAuMCwiSGVpZ2h0IjowLjAsIkJvcmRlclN0eWxlIjp7IiRpZCI6IjUzNCIsIkxpbmVDb2xvciI6bnVsbCwiTGluZVdlaWdodCI6MC4wLCJMaW5lVHlwZSI6MCwiUGFyZW50U3R5bGUiOm51bGx9LCJQYXJlbnRTdHlsZSI6bnVsbH0sIkRhdGVGb3JtYXQiOnsiJGlkIjoiNTM1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NTM2IiwiRGF0ZVBhcnRJc1Zpc2libGUiOmZhbHNlLCJUaW1lUGFydElzVmlzaWJsZSI6ZmFsc2V9fSwiV2Vla051bWJlcmluZyI6eyIkaWQiOiI1MzciLCJGb3JtYXQiOjAsIklzVmlzaWJsZSI6ZmFsc2UsIkxhc3RLbm93blZpc2liaWxpdHlTdGF0ZSI6ZmFsc2V9LCJJc1Zpc2libGUiOnRydWUsIlBhcmVudFN0eWxlIjpudWxsfSwiSW5kZXgiOjE0LCJQZXJjZW50YWdlQ29tcGxldGUiOm51bGwsIlBvc2l0aW9uIjp7IlJhdGlvIjowLjAsIklzQ3VzdG9tIjpmYWxzZX0sIkRhdGVGb3JtYXQiOnsiJHJlZiI6IjUzNSJ9LCJXZWVrTnVtYmVyaW5nIjp7IiRpZCI6IjUzOCIsIkZvcm1hdCI6MCwiSXNWaXNpYmxlIjpmYWxzZSwiTGFzdEtub3duVmlzaWJpbGl0eVN0YXRlIjpmYWxzZX0sIlJlbGF0ZWRUYXNrSWQiOiIzNzU4NjZjOC01ZTJlLTQyNWUtOWZlMS1lYTM5YmUzNGVkY2UiLCJJZCI6IjlkMmQ5NTY5LWEzNWQtNDI3NC04YTJjLTNhM2M4Mjg5NTY3OSIsIkltcG9ydElkIjoiIiwiVGl0bGUiOiJVbml0ZWQgU3RhdGVzIiwiTm90ZSI6bnVsbCwiSHlwZXJsaW5rIjp7IiRpZCI6IjUzOSIsIkFkZHJlc3MiOiIiLCJTdWJBZGRyZXNzIjoiIn0sIklzQ2hhbmdlZCI6ZmFsc2UsIklzTmV3IjpmYWxzZX0seyIkaWQiOiI1NDAiLCJEYXRlIjoiMjAyNS0wNS0xNFQyMzo1OTowMCIsIlN0eWxlIjp7IiRpZCI6IjU0MSIsIlNoYXBlIjoxOSwiQ29ubmVjdG9yTWFyZ2luIjp7IiRpZCI6IjU0MiIsIlRvcCI6MC4wLCJMZWZ0IjoyLjAsIlJpZ2h0IjoyLjAsIkJvdHRvbSI6MC4wfSwiQ29ubmVjdG9yU3R5bGUiOnsiJGlkIjoiNTQzIiwiTGluZUNvbG9yIjp7IiRpZCI6IjU0NCIsIiR0eXBlIjoiTkxSRS5Db21tb24uRG9tLlNvbGlkQ29sb3JCcnVzaCwgTkxSRS5Db21tb24iLCJDb2xvciI6eyIkaWQiOiI1NDUiLCJBIjoyNTUsIlIiOjI2LCJHIjoxNzAsIkIiOjY2fX0sIkxpbmVXZWlnaHQiOjEuMCwiTGluZVR5cGUiOjAsIlBhcmVudFN0eWxlIjpudWxsfSwiSXNCZWxvd1RpbWViYW5kIjp0cnVlLCJQb3NpdGlvbk9uVGFzayI6MSwiSGlkZURhdGUiOmZhbHNlLCJTaGFwZVNpemUiOjAsIlNwYWNpbmciOjEuMCwiUGFkZGluZyI6eyIkaWQiOiI1NDYiLCJUb3AiOjcuMCwiTGVmdCI6My4wLCJSaWdodCI6MC4wLCJCb3R0b20iOjIuMH0sIlNoYXBlU3R5bGUiOnsiJGlkIjoiNTQ3IiwiTWFyZ2luIjp7IiRpZCI6IjU0OCIsIlRvcCI6MC4wLCJMZWZ0IjowLjAsIlJpZ2h0IjowLjAsIkJvdHRvbSI6MC4wfSwiUGFkZGluZyI6eyIkaWQiOiI1NDkiLCJUb3AiOjAuMCwiTGVmdCI6MC4wLCJSaWdodCI6MC4wLCJCb3R0b20iOjAuMH0sIkJhY2tncm91bmQiOnsiJGlkIjoiNTUwIiwiQ29sb3IiOnsiJGlkIjoiNTUxIiwiQSI6MjU1LCJSIjoyNiwiRyI6MTcwLCJCIjo2Nn19LCJJc1Zpc2libGUiOnRydWUsIldpZHRoIjo4LjAsIkhlaWdodCI6OC4wLCJCb3JkZXJTdHlsZSI6eyIkaWQiOiI1NTIiLCJMaW5lQ29sb3IiOnsiJGlkIjoiNTUzIiwiJHR5cGUiOiJOTFJFLkNvbW1vbi5Eb20uU29saWRDb2xvckJydXNoLCBOTFJFLkNvbW1vbiIsIkNvbG9yIjp7IiRpZCI6IjU1NCIsIkEiOjI1NSwiUiI6MTc2LCJHIjo5MiwiQiI6NX19LCJMaW5lV2VpZ2h0IjowLjAsIkxpbmVUeXBlIjowLCJQYXJlbnRTdHlsZSI6bnVsbH0sIlBhcmVudFN0eWxlIjpudWxsfSwiVGl0bGVTdHlsZSI6eyIkaWQiOiI1NTUiLCJGb250U2V0dGluZ3MiOnsiJGlkIjoiNTU2IiwiRm9udFNpemUiOjEwLCJGb250TmFtZSI6IkNhbGlicmkiLCJJc0JvbGQiOnRydWUsIklzSXRhbGljIjpmYWxzZSwiSXNVbmRlcmxpbmVkIjpmYWxzZSwiUGFyZW50U3R5bGUiOm51bGx9LCJBdXRvU2l6ZSI6MCwiRm9yZWdyb3VuZCI6eyIkaWQiOiI1NTciLCJDb2xvciI6eyIkaWQiOiI1NTg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NTU5IiwiVG9wIjowLjAsIkxlZnQiOjAuMCwiUmlnaHQiOjAuMCwiQm90dG9tIjowLjB9LCJQYWRkaW5nIjp7IiRpZCI6IjU2MCIsIlRvcCI6MC4wLCJMZWZ0IjowLjAsIlJpZ2h0IjowLjAsIkJvdHRvbSI6MC4wfSwiQmFja2dyb3VuZCI6eyIkaWQiOiI1NjEiLCJDb2xvciI6eyIkaWQiOiI1NjIiLCJBIjowLCJSIjoyNTUsIkciOjI1NSwiQiI6MjU1fX0sIklzVmlzaWJsZSI6dHJ1ZSwiV2lkdGgiOjAuMCwiSGVpZ2h0IjowLjAsIkJvcmRlclN0eWxlIjp7IiRpZCI6IjU2MyIsIkxpbmVDb2xvciI6bnVsbCwiTGluZVdlaWdodCI6MC4wLCJMaW5lVHlwZSI6MCwiUGFyZW50U3R5bGUiOm51bGx9LCJQYXJlbnRTdHlsZSI6bnVsbH0sIkRhdGVTdHlsZSI6eyIkaWQiOiI1NjQiLCJGb250U2V0dGluZ3MiOnsiJGlkIjoiNTY1IiwiRm9udFNpemUiOjksIkZvbnROYW1lIjoiQ2FsaWJyaSIsIklzQm9sZCI6ZmFsc2UsIklzSXRhbGljIjpmYWxzZSwiSXNVbmRlcmxpbmVkIjpmYWxzZSwiUGFyZW50U3R5bGUiOm51bGx9LCJBdXRvU2l6ZSI6MCwiRm9yZWdyb3VuZCI6eyIkaWQiOiI1NjYiLCJDb2xvciI6eyIkaWQiOiI1NjciLCJBIjoyNTUsIlIiOjUwLCJHIjo1MCwiQiI6NTB9fSwiTWF4V2lkdGgiOjIwMC4wLCJNYXhIZWlnaHQiOiJJbmZpbml0eSIsIlNtYXJ0Rm9yZWdyb3VuZElzQWN0aXZlIjpmYWxzZSwiSG9yaXpvbnRhbEFsaWdubWVudCI6MCwiVmVydGljYWxBbGlnbm1lbnQiOjAsIlNtYXJ0Rm9yZWdyb3VuZCI6bnVsbCwiQmFja2dyb3VuZEZpbGxUeXBlIjowLCJNYXJnaW4iOnsiJGlkIjoiNTY4IiwiVG9wIjowLjAsIkxlZnQiOjAuMCwiUmlnaHQiOjAuMCwiQm90dG9tIjowLjB9LCJQYWRkaW5nIjp7IiRpZCI6IjU2OSIsIlRvcCI6MC4wLCJMZWZ0IjowLjAsIlJpZ2h0IjowLjAsIkJvdHRvbSI6MC4wfSwiQmFja2dyb3VuZCI6eyIkaWQiOiI1NzAiLCJDb2xvciI6eyIkaWQiOiI1NzEiLCJBIjowLCJSIjoyNTUsIkciOjI1NSwiQiI6MjU1fX0sIklzVmlzaWJsZSI6dHJ1ZSwiV2lkdGgiOjAuMCwiSGVpZ2h0IjowLjAsIkJvcmRlclN0eWxlIjp7IiRpZCI6IjU3MiIsIkxpbmVDb2xvciI6bnVsbCwiTGluZVdlaWdodCI6MC4wLCJMaW5lVHlwZSI6MCwiUGFyZW50U3R5bGUiOm51bGx9LCJQYXJlbnRTdHlsZSI6bnVsbH0sIkRhdGVGb3JtYXQiOnsiJGlkIjoiNTcz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NTc0IiwiRGF0ZVBhcnRJc1Zpc2libGUiOmZhbHNlLCJUaW1lUGFydElzVmlzaWJsZSI6ZmFsc2V9fSwiV2Vla051bWJlcmluZyI6eyIkaWQiOiI1NzUiLCJGb3JtYXQiOjAsIklzVmlzaWJsZSI6ZmFsc2UsIkxhc3RLbm93blZpc2liaWxpdHlTdGF0ZSI6ZmFsc2V9LCJJc1Zpc2libGUiOnRydWUsIlBhcmVudFN0eWxlIjpudWxsfSwiSW5kZXgiOjE1LCJQZXJjZW50YWdlQ29tcGxldGUiOm51bGwsIlBvc2l0aW9uIjp7IlJhdGlvIjowLjAsIklzQ3VzdG9tIjpmYWxzZX0sIkRhdGVGb3JtYXQiOnsiJHJlZiI6IjU3MyJ9LCJXZWVrTnVtYmVyaW5nIjp7IiRpZCI6IjU3NiIsIkZvcm1hdCI6MCwiSXNWaXNpYmxlIjpmYWxzZSwiTGFzdEtub3duVmlzaWJpbGl0eVN0YXRlIjpmYWxzZX0sIlJlbGF0ZWRUYXNrSWQiOiIzNzU4NjZjOC01ZTJlLTQyNWUtOWZlMS1lYTM5YmUzNGVkY2UiLCJJZCI6ImE5MWFhZTQyLTEwYTQtNGI4My04ZWE3LTYzN2M4MjIzMTFlMiIsIkltcG9ydElkIjoiIiwiVGl0bGUiOiJDaGluYSIsIk5vdGUiOm51bGwsIkh5cGVybGluayI6eyIkaWQiOiI1NzciLCJBZGRyZXNzIjoiIiwiU3ViQWRkcmVzcyI6IiJ9LCJJc0NoYW5nZWQiOmZhbHNlLCJJc05ldyI6ZmFsc2V9LHsiJGlkIjoiNTc4IiwiRGF0ZSI6IjIwMjUtMDctMDFUMjM6NTk6MDAiLCJTdHlsZSI6eyIkaWQiOiI1NzkiLCJTaGFwZSI6MTksIkNvbm5lY3Rvck1hcmdpbiI6eyIkaWQiOiI1ODAiLCJUb3AiOjAuMCwiTGVmdCI6Mi4wLCJSaWdodCI6Mi4wLCJCb3R0b20iOjAuMH0sIkNvbm5lY3RvclN0eWxlIjp7IiRpZCI6IjU4MSIsIkxpbmVDb2xvciI6eyIkaWQiOiI1ODIiLCIkdHlwZSI6Ik5MUkUuQ29tbW9uLkRvbS5Tb2xpZENvbG9yQnJ1c2gsIE5MUkUuQ29tbW9uIiwiQ29sb3IiOnsiJGlkIjoiNTgzIiwiQSI6MjU1LCJSIjoyNiwiRyI6MTcwLCJCIjo2Nn19LCJMaW5lV2VpZ2h0IjoxLjAsIkxpbmVUeXBlIjowLCJQYXJlbnRTdHlsZSI6bnVsbH0sIklzQmVsb3dUaW1lYmFuZCI6dHJ1ZSwiUG9zaXRpb25PblRhc2siOjEsIkhpZGVEYXRlIjpmYWxzZSwiU2hhcGVTaXplIjowLCJTcGFjaW5nIjoxLjAsIlBhZGRpbmciOnsiJGlkIjoiNTg0IiwiVG9wIjo3LjAsIkxlZnQiOjMuMCwiUmlnaHQiOjAuMCwiQm90dG9tIjoyLjB9LCJTaGFwZVN0eWxlIjp7IiRpZCI6IjU4NSIsIk1hcmdpbiI6eyIkaWQiOiI1ODYiLCJUb3AiOjAuMCwiTGVmdCI6MC4wLCJSaWdodCI6MC4wLCJCb3R0b20iOjAuMH0sIlBhZGRpbmciOnsiJGlkIjoiNTg3IiwiVG9wIjowLjAsIkxlZnQiOjAuMCwiUmlnaHQiOjAuMCwiQm90dG9tIjowLjB9LCJCYWNrZ3JvdW5kIjp7IiRpZCI6IjU4OCIsIkNvbG9yIjp7IiRpZCI6IjU4OSIsIkEiOjI1NSwiUiI6MjYsIkciOjE3MCwiQiI6NjZ9fSwiSXNWaXNpYmxlIjp0cnVlLCJXaWR0aCI6OC4wLCJIZWlnaHQiOjguMCwiQm9yZGVyU3R5bGUiOnsiJGlkIjoiNTkwIiwiTGluZUNvbG9yIjp7IiRpZCI6IjU5MSIsIiR0eXBlIjoiTkxSRS5Db21tb24uRG9tLlNvbGlkQ29sb3JCcnVzaCwgTkxSRS5Db21tb24iLCJDb2xvciI6eyIkaWQiOiI1OTIiLCJBIjoyNTUsIlIiOjE3NiwiRyI6OTIsIkIiOjV9fSwiTGluZVdlaWdodCI6MC4wLCJMaW5lVHlwZSI6MCwiUGFyZW50U3R5bGUiOm51bGx9LCJQYXJlbnRTdHlsZSI6bnVsbH0sIlRpdGxlU3R5bGUiOnsiJGlkIjoiNTkzIiwiRm9udFNldHRpbmdzIjp7IiRpZCI6IjU5NCIsIkZvbnRTaXplIjoxMCwiRm9udE5hbWUiOiJDYWxpYnJpIiwiSXNCb2xkIjp0cnVlLCJJc0l0YWxpYyI6ZmFsc2UsIklzVW5kZXJsaW5lZCI6ZmFsc2UsIlBhcmVudFN0eWxlIjpudWxsfSwiQXV0b1NpemUiOjAsIkZvcmVncm91bmQiOnsiJGlkIjoiNTk1IiwiQ29sb3IiOnsiJGlkIjoiNTk2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U5NyIsIlRvcCI6MC4wLCJMZWZ0IjowLjAsIlJpZ2h0IjowLjAsIkJvdHRvbSI6MC4wfSwiUGFkZGluZyI6eyIkaWQiOiI1OTgiLCJUb3AiOjAuMCwiTGVmdCI6MC4wLCJSaWdodCI6MC4wLCJCb3R0b20iOjAuMH0sIkJhY2tncm91bmQiOnsiJGlkIjoiNTk5IiwiQ29sb3IiOnsiJGlkIjoiNjAwIiwiQSI6MCwiUiI6MjU1LCJHIjoyNTUsIkIiOjI1NX19LCJJc1Zpc2libGUiOnRydWUsIldpZHRoIjowLjAsIkhlaWdodCI6MC4wLCJCb3JkZXJTdHlsZSI6eyIkaWQiOiI2MDEiLCJMaW5lQ29sb3IiOm51bGwsIkxpbmVXZWlnaHQiOjAuMCwiTGluZVR5cGUiOjAsIlBhcmVudFN0eWxlIjpudWxsfSwiUGFyZW50U3R5bGUiOm51bGx9LCJEYXRlU3R5bGUiOnsiJGlkIjoiNjAyIiwiRm9udFNldHRpbmdzIjp7IiRpZCI6IjYwMyIsIkZvbnRTaXplIjo5LCJGb250TmFtZSI6IkNhbGlicmkiLCJJc0JvbGQiOmZhbHNlLCJJc0l0YWxpYyI6ZmFsc2UsIklzVW5kZXJsaW5lZCI6ZmFsc2UsIlBhcmVudFN0eWxlIjpudWxsfSwiQXV0b1NpemUiOjAsIkZvcmVncm91bmQiOnsiJGlkIjoiNjA0IiwiQ29sb3IiOnsiJGlkIjoiNjA1IiwiQSI6MjU1LCJSIjo1MCwiRyI6NTAsIkIiOjUwfX0sIk1heFdpZHRoIjoyMDAuMCwiTWF4SGVpZ2h0IjoiSW5maW5pdHkiLCJTbWFydEZvcmVncm91bmRJc0FjdGl2ZSI6ZmFsc2UsIkhvcml6b250YWxBbGlnbm1lbnQiOjAsIlZlcnRpY2FsQWxpZ25tZW50IjowLCJTbWFydEZvcmVncm91bmQiOm51bGwsIkJhY2tncm91bmRGaWxsVHlwZSI6MCwiTWFyZ2luIjp7IiRpZCI6IjYwNiIsIlRvcCI6MC4wLCJMZWZ0IjowLjAsIlJpZ2h0IjowLjAsIkJvdHRvbSI6MC4wfSwiUGFkZGluZyI6eyIkaWQiOiI2MDciLCJUb3AiOjAuMCwiTGVmdCI6MC4wLCJSaWdodCI6MC4wLCJCb3R0b20iOjAuMH0sIkJhY2tncm91bmQiOnsiJGlkIjoiNjA4IiwiQ29sb3IiOnsiJGlkIjoiNjA5IiwiQSI6MCwiUiI6MjU1LCJHIjoyNTUsIkIiOjI1NX19LCJJc1Zpc2libGUiOnRydWUsIldpZHRoIjowLjAsIkhlaWdodCI6MC4wLCJCb3JkZXJTdHlsZSI6eyIkaWQiOiI2MTAiLCJMaW5lQ29sb3IiOm51bGwsIkxpbmVXZWlnaHQiOjAuMCwiTGluZVR5cGUiOjAsIlBhcmVudFN0eWxlIjpudWxsfSwiUGFyZW50U3R5bGUiOm51bGx9LCJEYXRlRm9ybWF0Ijp7IiRpZCI6IjYxMS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YxMiIsIkRhdGVQYXJ0SXNWaXNpYmxlIjpmYWxzZSwiVGltZVBhcnRJc1Zpc2libGUiOmZhbHNlfX0sIldlZWtOdW1iZXJpbmciOnsiJGlkIjoiNjEzIiwiRm9ybWF0IjowLCJJc1Zpc2libGUiOmZhbHNlLCJMYXN0S25vd25WaXNpYmlsaXR5U3RhdGUiOmZhbHNlfSwiSXNWaXNpYmxlIjp0cnVlLCJQYXJlbnRTdHlsZSI6bnVsbH0sIkluZGV4IjoxNiwiUGVyY2VudGFnZUNvbXBsZXRlIjpudWxsLCJQb3NpdGlvbiI6eyJSYXRpbyI6MC4wLCJJc0N1c3RvbSI6ZmFsc2V9LCJEYXRlRm9ybWF0Ijp7IiRyZWYiOiI2MTEifSwiV2Vla051bWJlcmluZyI6eyIkaWQiOiI2MTQiLCJGb3JtYXQiOjAsIklzVmlzaWJsZSI6ZmFsc2UsIkxhc3RLbm93blZpc2liaWxpdHlTdGF0ZSI6ZmFsc2V9LCJSZWxhdGVkVGFza0lkIjoiMzc1ODY2YzgtNWUyZS00MjVlLTlmZTEtZWEzOWJlMzRlZGNlIiwiSWQiOiI3ZGJkOTE1MC1mNGFkLTRmYzgtODU4ZS0yNDRmNzNkOWRhMDYiLCJJbXBvcnRJZCI6IiIsIlRpdGxlIjoiSmFwYW4iLCJOb3RlIjpudWxsLCJIeXBlcmxpbmsiOnsiJGlkIjoiNjE1IiwiQWRkcmVzcyI6IiIsIlN1YkFkZHJlc3MiOiIifSwiSXNDaGFuZ2VkIjpmYWxzZSwiSXNOZXciOmZhbHNlfSx7IiRpZCI6IjYxNiIsIkRhdGUiOiIyMDI1LTA4LTEyVDIzOjU5OjAwIiwiU3R5bGUiOnsiJGlkIjoiNjE3IiwiU2hhcGUiOjE5LCJDb25uZWN0b3JNYXJnaW4iOnsiJGlkIjoiNjE4IiwiVG9wIjowLjAsIkxlZnQiOjIuMCwiUmlnaHQiOjIuMCwiQm90dG9tIjowLjB9LCJDb25uZWN0b3JTdHlsZSI6eyIkaWQiOiI2MTkiLCJMaW5lQ29sb3IiOnsiJGlkIjoiNjIwIiwiJHR5cGUiOiJOTFJFLkNvbW1vbi5Eb20uU29saWRDb2xvckJydXNoLCBOTFJFLkNvbW1vbiIsIkNvbG9yIjp7IiRpZCI6IjYyMSIsIkEiOjI1NSwiUiI6MjYsIkciOjE3MCwiQiI6NjZ9fSwiTGluZVdlaWdodCI6MS4wLCJMaW5lVHlwZSI6MCwiUGFyZW50U3R5bGUiOm51bGx9LCJJc0JlbG93VGltZWJhbmQiOnRydWUsIlBvc2l0aW9uT25UYXNrIjoxLCJIaWRlRGF0ZSI6ZmFsc2UsIlNoYXBlU2l6ZSI6MCwiU3BhY2luZyI6MS4wLCJQYWRkaW5nIjp7IiRpZCI6IjYyMiIsIlRvcCI6Ny4wLCJMZWZ0IjozLjAsIlJpZ2h0IjowLjAsIkJvdHRvbSI6Mi4wfSwiU2hhcGVTdHlsZSI6eyIkaWQiOiI2MjMiLCJNYXJnaW4iOnsiJGlkIjoiNjI0IiwiVG9wIjowLjAsIkxlZnQiOjAuMCwiUmlnaHQiOjAuMCwiQm90dG9tIjowLjB9LCJQYWRkaW5nIjp7IiRpZCI6IjYyNSIsIlRvcCI6MC4wLCJMZWZ0IjowLjAsIlJpZ2h0IjowLjAsIkJvdHRvbSI6MC4wfSwiQmFja2dyb3VuZCI6eyIkaWQiOiI2MjYiLCJDb2xvciI6eyIkaWQiOiI2MjciLCJBIjoyNTUsIlIiOjI2LCJHIjoxNzAsIkIiOjY2fX0sIklzVmlzaWJsZSI6dHJ1ZSwiV2lkdGgiOjguMCwiSGVpZ2h0Ijo4LjAsIkJvcmRlclN0eWxlIjp7IiRpZCI6IjYyOCIsIkxpbmVDb2xvciI6eyIkaWQiOiI2MjkiLCIkdHlwZSI6Ik5MUkUuQ29tbW9uLkRvbS5Tb2xpZENvbG9yQnJ1c2gsIE5MUkUuQ29tbW9uIiwiQ29sb3IiOnsiJGlkIjoiNjMwIiwiQSI6MjU1LCJSIjoxNzYsIkciOjkyLCJCIjo1fX0sIkxpbmVXZWlnaHQiOjAuMCwiTGluZVR5cGUiOjAsIlBhcmVudFN0eWxlIjpudWxsfSwiUGFyZW50U3R5bGUiOm51bGx9LCJUaXRsZVN0eWxlIjp7IiRpZCI6IjYzMSIsIkZvbnRTZXR0aW5ncyI6eyIkaWQiOiI2MzIiLCJGb250U2l6ZSI6MTAsIkZvbnROYW1lIjoiQ2FsaWJyaSIsIklzQm9sZCI6dHJ1ZSwiSXNJdGFsaWMiOmZhbHNlLCJJc1VuZGVybGluZWQiOmZhbHNlLCJQYXJlbnRTdHlsZSI6bnVsbH0sIkF1dG9TaXplIjowLCJGb3JlZ3JvdW5kIjp7IiRpZCI6IjYzMyIsIkNvbG9yIjp7IiRpZCI6IjYzNC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2MzUiLCJUb3AiOjAuMCwiTGVmdCI6MC4wLCJSaWdodCI6MC4wLCJCb3R0b20iOjAuMH0sIlBhZGRpbmciOnsiJGlkIjoiNjM2IiwiVG9wIjowLjAsIkxlZnQiOjAuMCwiUmlnaHQiOjAuMCwiQm90dG9tIjowLjB9LCJCYWNrZ3JvdW5kIjp7IiRpZCI6IjYzNyIsIkNvbG9yIjp7IiRpZCI6IjYzOCIsIkEiOjAsIlIiOjI1NSwiRyI6MjU1LCJCIjoyNTV9fSwiSXNWaXNpYmxlIjp0cnVlLCJXaWR0aCI6MC4wLCJIZWlnaHQiOjAuMCwiQm9yZGVyU3R5bGUiOnsiJGlkIjoiNjM5IiwiTGluZUNvbG9yIjpudWxsLCJMaW5lV2VpZ2h0IjowLjAsIkxpbmVUeXBlIjowLCJQYXJlbnRTdHlsZSI6bnVsbH0sIlBhcmVudFN0eWxlIjpudWxsfSwiRGF0ZVN0eWxlIjp7IiRpZCI6IjY0MCIsIkZvbnRTZXR0aW5ncyI6eyIkaWQiOiI2NDEiLCJGb250U2l6ZSI6OSwiRm9udE5hbWUiOiJDYWxpYnJpIiwiSXNCb2xkIjpmYWxzZSwiSXNJdGFsaWMiOmZhbHNlLCJJc1VuZGVybGluZWQiOmZhbHNlLCJQYXJlbnRTdHlsZSI6bnVsbH0sIkF1dG9TaXplIjowLCJGb3JlZ3JvdW5kIjp7IiRpZCI6IjY0MiIsIkNvbG9yIjp7IiRpZCI6IjY0MyIsIkEiOjI1NSwiUiI6NTAsIkciOjUwLCJCIjo1MH19LCJNYXhXaWR0aCI6MjAwLjAsIk1heEhlaWdodCI6IkluZmluaXR5IiwiU21hcnRGb3JlZ3JvdW5kSXNBY3RpdmUiOmZhbHNlLCJIb3Jpem9udGFsQWxpZ25tZW50IjowLCJWZXJ0aWNhbEFsaWdubWVudCI6MCwiU21hcnRGb3JlZ3JvdW5kIjpudWxsLCJCYWNrZ3JvdW5kRmlsbFR5cGUiOjAsIk1hcmdpbiI6eyIkaWQiOiI2NDQiLCJUb3AiOjAuMCwiTGVmdCI6MC4wLCJSaWdodCI6MC4wLCJCb3R0b20iOjAuMH0sIlBhZGRpbmciOnsiJGlkIjoiNjQ1IiwiVG9wIjowLjAsIkxlZnQiOjAuMCwiUmlnaHQiOjAuMCwiQm90dG9tIjowLjB9LCJCYWNrZ3JvdW5kIjp7IiRpZCI6IjY0NiIsIkNvbG9yIjp7IiRpZCI6IjY0NyIsIkEiOjAsIlIiOjI1NSwiRyI6MjU1LCJCIjoyNTV9fSwiSXNWaXNpYmxlIjp0cnVlLCJXaWR0aCI6MC4wLCJIZWlnaHQiOjAuMCwiQm9yZGVyU3R5bGUiOnsiJGlkIjoiNjQ4IiwiTGluZUNvbG9yIjpudWxsLCJMaW5lV2VpZ2h0IjowLjAsIkxpbmVUeXBlIjowLCJQYXJlbnRTdHlsZSI6bnVsbH0sIlBhcmVudFN0eWxlIjpudWxsfSwiRGF0ZUZvcm1hdCI6eyIkaWQiOiI2NDk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2NTAiLCJEYXRlUGFydElzVmlzaWJsZSI6ZmFsc2UsIlRpbWVQYXJ0SXNWaXNpYmxlIjpmYWxzZX19LCJXZWVrTnVtYmVyaW5nIjp7IiRpZCI6IjY1MSIsIkZvcm1hdCI6MCwiSXNWaXNpYmxlIjpmYWxzZSwiTGFzdEtub3duVmlzaWJpbGl0eVN0YXRlIjpmYWxzZX0sIklzVmlzaWJsZSI6dHJ1ZSwiUGFyZW50U3R5bGUiOm51bGx9LCJJbmRleCI6MTcsIlBlcmNlbnRhZ2VDb21wbGV0ZSI6bnVsbCwiUG9zaXRpb24iOnsiUmF0aW8iOjAuMCwiSXNDdXN0b20iOmZhbHNlfSwiRGF0ZUZvcm1hdCI6eyIkcmVmIjoiNjQ5In0sIldlZWtOdW1iZXJpbmciOnsiJGlkIjoiNjUyIiwiRm9ybWF0IjowLCJJc1Zpc2libGUiOmZhbHNlLCJMYXN0S25vd25WaXNpYmlsaXR5U3RhdGUiOmZhbHNlfSwiUmVsYXRlZFRhc2tJZCI6IjM3NTg2NmM4LTVlMmUtNDI1ZS05ZmUxLWVhMzliZTM0ZWRjZSIsIklkIjoiYjAwZmM5NjktNGFmYi00YjdkLTliYzEtMGNmNDkxNjJkYjQxIiwiSW1wb3J0SWQiOiIiLCJUaXRsZSI6Ikdlcm1hbnkiLCJOb3RlIjpudWxsLCJIeXBlcmxpbmsiOnsiJGlkIjoiNjUzIiwiQWRkcmVzcyI6IiIsIlN1YkFkZHJlc3MiOiIifSwiSXNDaGFuZ2VkIjpmYWxzZSwiSXNOZXciOmZhbHNlfSx7IiRpZCI6IjY1NCIsIkRhdGUiOiIyMDI1LTEyLTA1VDIzOjU5OjAwIiwiU3R5bGUiOnsiJGlkIjoiNjU1IiwiU2hhcGUiOjE5LCJDb25uZWN0b3JNYXJnaW4iOnsiJGlkIjoiNjU2IiwiVG9wIjowLjAsIkxlZnQiOjIuMCwiUmlnaHQiOjIuMCwiQm90dG9tIjowLjB9LCJDb25uZWN0b3JTdHlsZSI6eyIkaWQiOiI2NTciLCJMaW5lQ29sb3IiOnsiJGlkIjoiNjU4IiwiJHR5cGUiOiJOTFJFLkNvbW1vbi5Eb20uU29saWRDb2xvckJydXNoLCBOTFJFLkNvbW1vbiIsIkNvbG9yIjp7IiRpZCI6IjY1OSIsIkEiOjI1NSwiUiI6MjYsIkciOjE3MCwiQiI6NjZ9fSwiTGluZVdlaWdodCI6MS4wLCJMaW5lVHlwZSI6MCwiUGFyZW50U3R5bGUiOm51bGx9LCJJc0JlbG93VGltZWJhbmQiOnRydWUsIlBvc2l0aW9uT25UYXNrIjoxLCJIaWRlRGF0ZSI6ZmFsc2UsIlNoYXBlU2l6ZSI6MCwiU3BhY2luZyI6MS4wLCJQYWRkaW5nIjp7IiRpZCI6IjY2MCIsIlRvcCI6Ny4wLCJMZWZ0IjozLjAsIlJpZ2h0IjowLjAsIkJvdHRvbSI6Mi4wfSwiU2hhcGVTdHlsZSI6eyIkaWQiOiI2NjEiLCJNYXJnaW4iOnsiJGlkIjoiNjYyIiwiVG9wIjowLjAsIkxlZnQiOjAuMCwiUmlnaHQiOjAuMCwiQm90dG9tIjowLjB9LCJQYWRkaW5nIjp7IiRpZCI6IjY2MyIsIlRvcCI6MC4wLCJMZWZ0IjowLjAsIlJpZ2h0IjowLjAsIkJvdHRvbSI6MC4wfSwiQmFja2dyb3VuZCI6eyIkaWQiOiI2NjQiLCJDb2xvciI6eyIkaWQiOiI2NjUiLCJBIjoyNTUsIlIiOjI2LCJHIjoxNzAsIkIiOjY2fX0sIklzVmlzaWJsZSI6dHJ1ZSwiV2lkdGgiOjguMCwiSGVpZ2h0Ijo4LjAsIkJvcmRlclN0eWxlIjp7IiRpZCI6IjY2NiIsIkxpbmVDb2xvciI6eyIkaWQiOiI2NjciLCIkdHlwZSI6Ik5MUkUuQ29tbW9uLkRvbS5Tb2xpZENvbG9yQnJ1c2gsIE5MUkUuQ29tbW9uIiwiQ29sb3IiOnsiJGlkIjoiNjY4IiwiQSI6MjU1LCJSIjoxNzYsIkciOjkyLCJCIjo1fX0sIkxpbmVXZWlnaHQiOjAuMCwiTGluZVR5cGUiOjAsIlBhcmVudFN0eWxlIjpudWxsfSwiUGFyZW50U3R5bGUiOm51bGx9LCJUaXRsZVN0eWxlIjp7IiRpZCI6IjY2OSIsIkZvbnRTZXR0aW5ncyI6eyIkaWQiOiI2NzAiLCJGb250U2l6ZSI6MTAsIkZvbnROYW1lIjoiQ2FsaWJyaSIsIklzQm9sZCI6dHJ1ZSwiSXNJdGFsaWMiOmZhbHNlLCJJc1VuZGVybGluZWQiOmZhbHNlLCJQYXJlbnRTdHlsZSI6bnVsbH0sIkF1dG9TaXplIjowLCJGb3JlZ3JvdW5kIjp7IiRpZCI6IjY3MSIsIkNvbG9yIjp7IiRpZCI6IjY3Mi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2NzMiLCJUb3AiOjAuMCwiTGVmdCI6MC4wLCJSaWdodCI6MC4wLCJCb3R0b20iOjAuMH0sIlBhZGRpbmciOnsiJGlkIjoiNjc0IiwiVG9wIjowLjAsIkxlZnQiOjAuMCwiUmlnaHQiOjAuMCwiQm90dG9tIjowLjB9LCJCYWNrZ3JvdW5kIjp7IiRpZCI6IjY3NSIsIkNvbG9yIjp7IiRpZCI6IjY3NiIsIkEiOjAsIlIiOjI1NSwiRyI6MjU1LCJCIjoyNTV9fSwiSXNWaXNpYmxlIjp0cnVlLCJXaWR0aCI6MC4wLCJIZWlnaHQiOjAuMCwiQm9yZGVyU3R5bGUiOnsiJGlkIjoiNjc3IiwiTGluZUNvbG9yIjpudWxsLCJMaW5lV2VpZ2h0IjowLjAsIkxpbmVUeXBlIjowLCJQYXJlbnRTdHlsZSI6bnVsbH0sIlBhcmVudFN0eWxlIjpudWxsfSwiRGF0ZVN0eWxlIjp7IiRpZCI6IjY3OCIsIkZvbnRTZXR0aW5ncyI6eyIkaWQiOiI2NzkiLCJGb250U2l6ZSI6OSwiRm9udE5hbWUiOiJDYWxpYnJpIiwiSXNCb2xkIjpmYWxzZSwiSXNJdGFsaWMiOmZhbHNlLCJJc1VuZGVybGluZWQiOmZhbHNlLCJQYXJlbnRTdHlsZSI6bnVsbH0sIkF1dG9TaXplIjowLCJGb3JlZ3JvdW5kIjp7IiRpZCI6IjY4MCIsIkNvbG9yIjp7IiRpZCI6IjY4MSIsIkEiOjI1NSwiUiI6NTAsIkciOjUwLCJCIjo1MH19LCJNYXhXaWR0aCI6MjAwLjAsIk1heEhlaWdodCI6IkluZmluaXR5IiwiU21hcnRGb3JlZ3JvdW5kSXNBY3RpdmUiOmZhbHNlLCJIb3Jpem9udGFsQWxpZ25tZW50IjowLCJWZXJ0aWNhbEFsaWdubWVudCI6MCwiU21hcnRGb3JlZ3JvdW5kIjpudWxsLCJCYWNrZ3JvdW5kRmlsbFR5cGUiOjAsIk1hcmdpbiI6eyIkaWQiOiI2ODIiLCJUb3AiOjAuMCwiTGVmdCI6MC4wLCJSaWdodCI6MC4wLCJCb3R0b20iOjAuMH0sIlBhZGRpbmciOnsiJGlkIjoiNjgzIiwiVG9wIjowLjAsIkxlZnQiOjAuMCwiUmlnaHQiOjAuMCwiQm90dG9tIjowLjB9LCJCYWNrZ3JvdW5kIjp7IiRpZCI6IjY4NCIsIkNvbG9yIjp7IiRpZCI6IjY4NSIsIkEiOjAsIlIiOjI1NSwiRyI6MjU1LCJCIjoyNTV9fSwiSXNWaXNpYmxlIjp0cnVlLCJXaWR0aCI6MC4wLCJIZWlnaHQiOjAuMCwiQm9yZGVyU3R5bGUiOnsiJGlkIjoiNjg2IiwiTGluZUNvbG9yIjpudWxsLCJMaW5lV2VpZ2h0IjowLjAsIkxpbmVUeXBlIjowLCJQYXJlbnRTdHlsZSI6bnVsbH0sIlBhcmVudFN0eWxlIjpudWxsfSwiRGF0ZUZvcm1hdCI6eyIkaWQiOiI2ODc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2ODgiLCJEYXRlUGFydElzVmlzaWJsZSI6ZmFsc2UsIlRpbWVQYXJ0SXNWaXNpYmxlIjpmYWxzZX19LCJXZWVrTnVtYmVyaW5nIjp7IiRpZCI6IjY4OSIsIkZvcm1hdCI6MCwiSXNWaXNpYmxlIjpmYWxzZSwiTGFzdEtub3duVmlzaWJpbGl0eVN0YXRlIjpmYWxzZX0sIklzVmlzaWJsZSI6dHJ1ZSwiUGFyZW50U3R5bGUiOm51bGx9LCJJbmRleCI6MTgsIlBlcmNlbnRhZ2VDb21wbGV0ZSI6bnVsbCwiUG9zaXRpb24iOnsiUmF0aW8iOjAuMCwiSXNDdXN0b20iOmZhbHNlfSwiRGF0ZUZvcm1hdCI6eyIkcmVmIjoiNjg3In0sIldlZWtOdW1iZXJpbmciOnsiJGlkIjoiNjkwIiwiRm9ybWF0IjowLCJJc1Zpc2libGUiOmZhbHNlLCJMYXN0S25vd25WaXNpYmlsaXR5U3RhdGUiOmZhbHNlfSwiUmVsYXRlZFRhc2tJZCI6IjM3NTg2NmM4LTVlMmUtNDI1ZS05ZmUxLWVhMzliZTM0ZWRjZSIsIklkIjoiZTkyNTYwNjQtNDQ2MS00MTAxLWJlOGEtZDBjNGExYWE1NjI3IiwiSW1wb3J0SWQiOiIiLCJUaXRsZSI6IkluZGlhIiwiTm90ZSI6bnVsbCwiSHlwZXJsaW5rIjp7IiRpZCI6IjY5MSIsIkFkZHJlc3MiOiIiLCJTdWJBZGRyZXNzIjoiIn0sIklzQ2hhbmdlZCI6ZmFsc2UsIklzTmV3IjpmYWxzZX0seyIkaWQiOiI2OTIiLCJEYXRlIjoiMjAyNi0wMS0xNVQyMzo1OTowMCIsIlN0eWxlIjp7IiRpZCI6IjY5MyIsIlNoYXBlIjoxOSwiQ29ubmVjdG9yTWFyZ2luIjp7IiRpZCI6IjY5NCIsIlRvcCI6MC4wLCJMZWZ0IjoyLjAsIlJpZ2h0IjoyLjAsIkJvdHRvbSI6MC4wfSwiQ29ubmVjdG9yU3R5bGUiOnsiJGlkIjoiNjk1IiwiTGluZUNvbG9yIjp7IiRpZCI6IjY5NiIsIiR0eXBlIjoiTkxSRS5Db21tb24uRG9tLlNvbGlkQ29sb3JCcnVzaCwgTkxSRS5Db21tb24iLCJDb2xvciI6eyIkaWQiOiI2OTciLCJBIjoyNTUsIlIiOjI2LCJHIjoxNzAsIkIiOjY2fX0sIkxpbmVXZWlnaHQiOjEuMCwiTGluZVR5cGUiOjAsIlBhcmVudFN0eWxlIjpudWxsfSwiSXNCZWxvd1RpbWViYW5kIjp0cnVlLCJQb3NpdGlvbk9uVGFzayI6MSwiSGlkZURhdGUiOmZhbHNlLCJTaGFwZVNpemUiOjAsIlNwYWNpbmciOjEuMCwiUGFkZGluZyI6eyIkaWQiOiI2OTgiLCJUb3AiOjcuMCwiTGVmdCI6My4wLCJSaWdodCI6MC4wLCJCb3R0b20iOjIuMH0sIlNoYXBlU3R5bGUiOnsiJGlkIjoiNjk5IiwiTWFyZ2luIjp7IiRpZCI6IjcwMCIsIlRvcCI6MC4wLCJMZWZ0IjowLjAsIlJpZ2h0IjowLjAsIkJvdHRvbSI6MC4wfSwiUGFkZGluZyI6eyIkaWQiOiI3MDEiLCJUb3AiOjAuMCwiTGVmdCI6MC4wLCJSaWdodCI6MC4wLCJCb3R0b20iOjAuMH0sIkJhY2tncm91bmQiOnsiJGlkIjoiNzAyIiwiQ29sb3IiOnsiJGlkIjoiNzAzIiwiQSI6MjU1LCJSIjoyNiwiRyI6MTcwLCJCIjo2Nn19LCJJc1Zpc2libGUiOnRydWUsIldpZHRoIjo4LjAsIkhlaWdodCI6OC4wLCJCb3JkZXJTdHlsZSI6eyIkaWQiOiI3MDQiLCJMaW5lQ29sb3IiOnsiJGlkIjoiNzA1IiwiJHR5cGUiOiJOTFJFLkNvbW1vbi5Eb20uU29saWRDb2xvckJydXNoLCBOTFJFLkNvbW1vbiIsIkNvbG9yIjp7IiRpZCI6IjcwNiIsIkEiOjI1NSwiUiI6MTc2LCJHIjo5MiwiQiI6NX19LCJMaW5lV2VpZ2h0IjowLjAsIkxpbmVUeXBlIjowLCJQYXJlbnRTdHlsZSI6bnVsbH0sIlBhcmVudFN0eWxlIjpudWxsfSwiVGl0bGVTdHlsZSI6eyIkaWQiOiI3MDciLCJGb250U2V0dGluZ3MiOnsiJGlkIjoiNzA4IiwiRm9udFNpemUiOjEwLCJGb250TmFtZSI6IkNhbGlicmkiLCJJc0JvbGQiOnRydWUsIklzSXRhbGljIjpmYWxzZSwiSXNVbmRlcmxpbmVkIjpmYWxzZSwiUGFyZW50U3R5bGUiOm51bGx9LCJBdXRvU2l6ZSI6MCwiRm9yZWdyb3VuZCI6eyIkaWQiOiI3MDkiLCJDb2xvciI6eyIkaWQiOiI3MTA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NzExIiwiVG9wIjowLjAsIkxlZnQiOjAuMCwiUmlnaHQiOjAuMCwiQm90dG9tIjowLjB9LCJQYWRkaW5nIjp7IiRpZCI6IjcxMiIsIlRvcCI6MC4wLCJMZWZ0IjowLjAsIlJpZ2h0IjowLjAsIkJvdHRvbSI6MC4wfSwiQmFja2dyb3VuZCI6eyIkaWQiOiI3MTMiLCJDb2xvciI6eyIkaWQiOiI3MTQiLCJBIjowLCJSIjoyNTUsIkciOjI1NSwiQiI6MjU1fX0sIklzVmlzaWJsZSI6dHJ1ZSwiV2lkdGgiOjAuMCwiSGVpZ2h0IjowLjAsIkJvcmRlclN0eWxlIjp7IiRpZCI6IjcxNSIsIkxpbmVDb2xvciI6bnVsbCwiTGluZVdlaWdodCI6MC4wLCJMaW5lVHlwZSI6MCwiUGFyZW50U3R5bGUiOm51bGx9LCJQYXJlbnRTdHlsZSI6bnVsbH0sIkRhdGVTdHlsZSI6eyIkaWQiOiI3MTYiLCJGb250U2V0dGluZ3MiOnsiJGlkIjoiNzE3IiwiRm9udFNpemUiOjksIkZvbnROYW1lIjoiQ2FsaWJyaSIsIklzQm9sZCI6ZmFsc2UsIklzSXRhbGljIjpmYWxzZSwiSXNVbmRlcmxpbmVkIjpmYWxzZSwiUGFyZW50U3R5bGUiOm51bGx9LCJBdXRvU2l6ZSI6MCwiRm9yZWdyb3VuZCI6eyIkaWQiOiI3MTgiLCJDb2xvciI6eyIkaWQiOiI3MTkiLCJBIjoyNTUsIlIiOjUwLCJHIjo1MCwiQiI6NTB9fSwiTWF4V2lkdGgiOjIwMC4wLCJNYXhIZWlnaHQiOiJJbmZpbml0eSIsIlNtYXJ0Rm9yZWdyb3VuZElzQWN0aXZlIjpmYWxzZSwiSG9yaXpvbnRhbEFsaWdubWVudCI6MCwiVmVydGljYWxBbGlnbm1lbnQiOjAsIlNtYXJ0Rm9yZWdyb3VuZCI6bnVsbCwiQmFja2dyb3VuZEZpbGxUeXBlIjowLCJNYXJnaW4iOnsiJGlkIjoiNzIwIiwiVG9wIjowLjAsIkxlZnQiOjAuMCwiUmlnaHQiOjAuMCwiQm90dG9tIjowLjB9LCJQYWRkaW5nIjp7IiRpZCI6IjcyMSIsIlRvcCI6MC4wLCJMZWZ0IjowLjAsIlJpZ2h0IjowLjAsIkJvdHRvbSI6MC4wfSwiQmFja2dyb3VuZCI6eyIkaWQiOiI3MjIiLCJDb2xvciI6eyIkaWQiOiI3MjMiLCJBIjowLCJSIjoyNTUsIkciOjI1NSwiQiI6MjU1fX0sIklzVmlzaWJsZSI6dHJ1ZSwiV2lkdGgiOjAuMCwiSGVpZ2h0IjowLjAsIkJvcmRlclN0eWxlIjp7IiRpZCI6IjcyNCIsIkxpbmVDb2xvciI6bnVsbCwiTGluZVdlaWdodCI6MC4wLCJMaW5lVHlwZSI6MCwiUGFyZW50U3R5bGUiOm51bGx9LCJQYXJlbnRTdHlsZSI6bnVsbH0sIkRhdGVGb3JtYXQiOnsiJGlkIjoiNzI1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NzI2IiwiRGF0ZVBhcnRJc1Zpc2libGUiOmZhbHNlLCJUaW1lUGFydElzVmlzaWJsZSI6ZmFsc2V9fSwiV2Vla051bWJlcmluZyI6eyIkaWQiOiI3MjciLCJGb3JtYXQiOjAsIklzVmlzaWJsZSI6ZmFsc2UsIkxhc3RLbm93blZpc2liaWxpdHlTdGF0ZSI6ZmFsc2V9LCJJc1Zpc2libGUiOnRydWUsIlBhcmVudFN0eWxlIjpudWxsfSwiSW5kZXgiOjE5LCJQZXJjZW50YWdlQ29tcGxldGUiOm51bGwsIlBvc2l0aW9uIjp7IlJhdGlvIjowLjAsIklzQ3VzdG9tIjpmYWxzZX0sIkRhdGVGb3JtYXQiOnsiJHJlZiI6IjcyNSJ9LCJXZWVrTnVtYmVyaW5nIjp7IiRpZCI6IjcyOCIsIkZvcm1hdCI6MCwiSXNWaXNpYmxlIjpmYWxzZSwiTGFzdEtub3duVmlzaWJpbGl0eVN0YXRlIjpmYWxzZX0sIlJlbGF0ZWRUYXNrSWQiOiIzNzU4NjZjOC01ZTJlLTQyNWUtOWZlMS1lYTM5YmUzNGVkY2UiLCJJZCI6IjA4YWQ1OTVlLWMxMWEtNDEzNC04MDU1LTYwYzU2ZTgzNjE5NSIsIkltcG9ydElkIjoiIiwiVGl0bGUiOiJVbml0ZWQgS2luZ2RvbSIsIk5vdGUiOm51bGwsIkh5cGVybGluayI6eyIkaWQiOiI3MjkiLCJBZGRyZXNzIjoiIiwiU3ViQWRkcmVzcyI6IiJ9LCJJc0NoYW5nZWQiOmZhbHNlLCJJc05ldyI6ZmFsc2V9XSwiVGFza0RlZmluaXRpb24iOnsiJGlkIjoiNzMwIiwiR3JvdXBOYW1lIjpudWxsLCJTdGFydERhdGUiOiIyMDI1LTAzLTAxVDAwOjAwOjAwWiIsIkVuZERhdGUiOiIyMDI2LTAxLTE1VDIzOjU5OjAwWiIsIlBlcmNlbnRhZ2VDb21wbGV0ZSI6bnVsbCwiU3R5bGUiOnsiJGlkIjoiNzMxIiwiU2hhcGUiOjAsIlNoYXBlVGhpY2tuZXNzIjowLCJEdXJhdGlvbkZvcm1hdCI6MCwiSW5jbHVkZU5vbldvcmtpbmdEYXlzSW5EdXJhdGlvbiI6ZmFsc2UsIlBlcmNlbnRhZ2VDb21wbGV0ZVN0eWxlIjp7IiRpZCI6IjczMiIsIkZvbnRTZXR0aW5ncyI6eyIkaWQiOiI3MzMiLCJGb250U2l6ZSI6OSwiRm9udE5hbWUiOiJDYWxpYnJpIiwiSXNCb2xkIjpmYWxzZSwiSXNJdGFsaWMiOmZhbHNlLCJJc1VuZGVybGluZWQiOmZhbHNlLCJQYXJlbnRTdHlsZSI6bnVsbH0sIkF1dG9TaXplIjowLCJGb3JlZ3JvdW5kIjp7IiRpZCI6IjczNCIsIkNvbG9yIjp7IiRpZCI6IjczNS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3MzYiLCJUb3AiOjAuMCwiTGVmdCI6MC4wLCJSaWdodCI6MC4wLCJCb3R0b20iOjAuMH0sIlBhZGRpbmciOnsiJGlkIjoiNzM3IiwiVG9wIjowLjAsIkxlZnQiOjAuMCwiUmlnaHQiOjAuMCwiQm90dG9tIjowLjB9LCJCYWNrZ3JvdW5kIjp7IiRpZCI6IjczOCIsIkNvbG9yIjp7IiRpZCI6IjczOSIsIkEiOjg5LCJSIjowLCJHIjowLCJCIjowfX0sIklzVmlzaWJsZSI6dHJ1ZSwiV2lkdGgiOjAuMCwiSGVpZ2h0IjowLjAsIkJvcmRlclN0eWxlIjp7IiRpZCI6Ijc0MCIsIkxpbmVDb2xvciI6bnVsbCwiTGluZVdlaWdodCI6MC4wLCJMaW5lVHlwZSI6MCwiUGFyZW50U3R5bGUiOm51bGx9LCJQYXJlbnRTdHlsZSI6bnVsbH0sIkR1cmF0aW9uU3R5bGUiOnsiJGlkIjoiNzQxIiwiRm9udFNldHRpbmdzIjp7IiRpZCI6Ijc0MiIsIkZvbnRTaXplIjoxMCwiRm9udE5hbWUiOiJDYWxpYnJpIiwiSXNCb2xkIjpmYWxzZSwiSXNJdGFsaWMiOmZhbHNlLCJJc1VuZGVybGluZWQiOmZhbHNlLCJQYXJlbnRTdHlsZSI6bnVsbH0sIkF1dG9TaXplIjowLCJGb3JlZ3JvdW5kIjp7IiRpZCI6Ijc0MyIsIkNvbG9yIjp7IiRpZCI6Ijc0N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c0NSIsIlRvcCI6MC4wLCJMZWZ0IjowLjAsIlJpZ2h0IjowLjAsIkJvdHRvbSI6MC4wfSwiUGFkZGluZyI6eyIkaWQiOiI3NDYiLCJUb3AiOjAuMCwiTGVmdCI6MC4wLCJSaWdodCI6MC4wLCJCb3R0b20iOjAuMH0sIkJhY2tncm91bmQiOnsiJGlkIjoiNzQ3IiwiQ29sb3IiOnsiJGlkIjoiNzQ4IiwiQSI6ODksIlIiOjAsIkciOjAsIkIiOjB9fSwiSXNWaXNpYmxlIjp0cnVlLCJXaWR0aCI6MC4wLCJIZWlnaHQiOjAuMCwiQm9yZGVyU3R5bGUiOnsiJGlkIjoiNzQ5IiwiTGluZUNvbG9yIjpudWxsLCJMaW5lV2VpZ2h0IjowLjAsIkxpbmVUeXBlIjowLCJQYXJlbnRTdHlsZSI6bnVsbH0sIlBhcmVudFN0eWxlIjpudWxsfSwiSG9yaXpvbnRhbENvbm5lY3RvclN0eWxlIjp7IiRpZCI6Ijc1MCIsIkxpbmVDb2xvciI6eyIkaWQiOiI3NTEiLCIkdHlwZSI6Ik5MUkUuQ29tbW9uLkRvbS5Tb2xpZENvbG9yQnJ1c2gsIE5MUkUuQ29tbW9uIiwiQ29sb3IiOnsiJGlkIjoiNzUyIiwiQSI6MjU1LCJSIjoyMDQsIkciOjIwNCwiQiI6MjA0fX0sIkxpbmVXZWlnaHQiOjAuMCwiTGluZVR5cGUiOjAsIlBhcmVudFN0eWxlIjpudWxsfSwiVmVydGljYWxDb25uZWN0b3JTdHlsZSI6eyIkaWQiOiI3NTMiLCJMaW5lQ29sb3IiOnsiJGlkIjoiNzU0IiwiJHR5cGUiOiJOTFJFLkNvbW1vbi5Eb20uU29saWRDb2xvckJydXNoLCBOTFJFLkNvbW1vbiIsIkNvbG9yIjp7IiRpZCI6Ijc1NS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MiwiU3BhY2luZyI6MywiSXNCZWxvd1RpbWViYW5kIjp0cnVlLCJQZXJjZW50YWdlQ29tcGxldGVTaGFwZU9wYWNpdHkiOjM1LCJTaGFwZVN0eWxlIjp7IiRpZCI6Ijc1NiIsIk1hcmdpbiI6eyIkaWQiOiI3NTciLCJUb3AiOjAuMCwiTGVmdCI6NC4wLCJSaWdodCI6NC4wLCJCb3R0b20iOjAuMH0sIlBhZGRpbmciOnsiJGlkIjoiNzU4IiwiVG9wIjowLjAsIkxlZnQiOjAuMCwiUmlnaHQiOjAuMCwiQm90dG9tIjowLjB9LCJCYWNrZ3JvdW5kIjp7IiRpZCI6Ijc1OSIsIkNvbG9yIjp7IiRpZCI6Ijc2MCIsIkEiOjI1NSwiUiI6MjQwLCJHIjoxMjcsIkIiOjl9fSwiSXNWaXNpYmxlIjp0cnVlLCJXaWR0aCI6NTM5LjAsIkhlaWdodCI6MTAuMCwiQm9yZGVyU3R5bGUiOnsiJGlkIjoiNzYxIiwiTGluZUNvbG9yIjp7IiRpZCI6Ijc2MiIsIiR0eXBlIjoiTkxSRS5Db21tb24uRG9tLlNvbGlkQ29sb3JCcnVzaCwgTkxSRS5Db21tb24iLCJDb2xvciI6eyIkaWQiOiI3NjMiLCJBIjoyNTUsIlIiOjE3NiwiRyI6OTIsIkIiOjV9fSwiTGluZVdlaWdodCI6MC4wLCJMaW5lVHlwZSI6MCwiUGFyZW50U3R5bGUiOm51bGx9LCJQYXJlbnRTdHlsZSI6bnVsbH0sIlRpdGxlU3R5bGUiOnsiJGlkIjoiNzY0IiwiRm9udFNldHRpbmdzIjp7IiRpZCI6Ijc2NSIsIkZvbnRTaXplIjoxMCwiRm9udE5hbWUiOiJDYWxpYnJpIiwiSXNCb2xkIjp0cnVlLCJJc0l0YWxpYyI6ZmFsc2UsIklzVW5kZXJsaW5lZCI6ZmFsc2UsIlBhcmVudFN0eWxlIjpudWxsfSwiQXV0b1NpemUiOjAsIkZvcmVncm91bmQiOnsiJGlkIjoiNzY2IiwiQ29sb3IiOnsiJGlkIjoiNzY3IiwiQSI6MjU1LCJSIjoyNDAsIkciOjEyNywiQiI6OX19LCJNYXhXaWR0aCI6MjAwLjAsIk1heEhlaWdodCI6IkluZmluaXR5IiwiU21hcnRGb3JlZ3JvdW5kSXNBY3RpdmUiOmZhbHNlLCJIb3Jpem9udGFsQWxpZ25tZW50IjoxLCJWZXJ0aWNhbEFsaWdubWVudCI6MCwiU21hcnRGb3JlZ3JvdW5kIjpudWxsLCJCYWNrZ3JvdW5kRmlsbFR5cGUiOjAsIk1hcmdpbiI6eyIkaWQiOiI3NjgiLCJUb3AiOjAuMCwiTGVmdCI6MC4wLCJSaWdodCI6MC4wLCJCb3R0b20iOjAuMH0sIlBhZGRpbmciOnsiJGlkIjoiNzY5IiwiVG9wIjowLjAsIkxlZnQiOjAuMCwiUmlnaHQiOjAuMCwiQm90dG9tIjowLjB9LCJCYWNrZ3JvdW5kIjp7IiRpZCI6Ijc3MCIsIkNvbG9yIjp7IiRpZCI6Ijc3MSIsIkEiOjAsIlIiOjI1NSwiRyI6MjU1LCJCIjoyNTV9fSwiSXNWaXNpYmxlIjp0cnVlLCJXaWR0aCI6MC4wLCJIZWlnaHQiOjAuMCwiQm9yZGVyU3R5bGUiOnsiJGlkIjoiNzcyIiwiTGluZUNvbG9yIjpudWxsLCJMaW5lV2VpZ2h0IjowLjAsIkxpbmVUeXBlIjowLCJQYXJlbnRTdHlsZSI6bnVsbH0sIlBhcmVudFN0eWxlIjpudWxsfSwiRGF0ZVN0eWxlIjp7IiRpZCI6Ijc3MyIsIkZvbnRTZXR0aW5ncyI6eyIkaWQiOiI3NzQiLCJGb250U2l6ZSI6OSwiRm9udE5hbWUiOiJDYWxpYnJpIiwiSXNCb2xkIjpmYWxzZSwiSXNJdGFsaWMiOmZhbHNlLCJJc1VuZGVybGluZWQiOmZhbHNlLCJQYXJlbnRTdHlsZSI6bnVsbH0sIkF1dG9TaXplIjowLCJGb3JlZ3JvdW5kIjp7IiRpZCI6Ijc3NSIsIkNvbG9yIjp7IiRpZCI6Ijc3Ni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zc3IiwiVG9wIjowLjAsIkxlZnQiOjAuMCwiUmlnaHQiOjAuMCwiQm90dG9tIjowLjB9LCJQYWRkaW5nIjp7IiRpZCI6Ijc3OCIsIlRvcCI6MC4wLCJMZWZ0IjowLjAsIlJpZ2h0IjowLjAsIkJvdHRvbSI6MC4wfSwiQmFja2dyb3VuZCI6eyIkaWQiOiI3NzkiLCJDb2xvciI6eyIkaWQiOiI3ODAiLCJBIjowLCJSIjoyNTUsIkciOjI1NSwiQiI6MjU1fX0sIklzVmlzaWJsZSI6dHJ1ZSwiV2lkdGgiOjAuMCwiSGVpZ2h0IjowLjAsIkJvcmRlclN0eWxlIjp7IiRpZCI6Ijc4MSIsIkxpbmVDb2xvciI6bnVsbCwiTGluZVdlaWdodCI6MC4wLCJMaW5lVHlwZSI6MCwiUGFyZW50U3R5bGUiOm51bGx9LCJQYXJlbnRTdHlsZSI6bnVsbH0sIkRhdGVGb3JtYXQiOnsiJGlkIjoiNzgy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NzgzIiwiRGF0ZVBhcnRJc1Zpc2libGUiOmZhbHNlLCJUaW1lUGFydElzVmlzaWJsZSI6ZmFsc2V9fSwiV2Vla051bWJlcmluZyI6eyIkaWQiOiI3ODQiLCJGb3JtYXQiOjAsIklzVmlzaWJsZSI6ZmFsc2UsIkxhc3RLbm93blZpc2liaWxpdHlTdGF0ZSI6ZmFsc2V9LCJJc1Zpc2libGUiOnRydWUsIlBhcmVudFN0eWxlIjpudWxsfSwiSW5kZXgiOjEzLCJTbWFydER1cmF0aW9uQWN0aXZhdGVkIjpmYWxzZSwiRGF0ZUZvcm1hdCI6eyIkcmVmIjoiNzgyIn0sIldlZWtOdW1iZXJpbmciOnsiJGlkIjoiNzg1IiwiRm9ybWF0IjowLCJJc1Zpc2libGUiOmZhbHNlLCJMYXN0S25vd25WaXNpYmlsaXR5U3RhdGUiOmZhbHNlfSwiSWQiOiIzNzU4NjZjOC01ZTJlLTQyNWUtOWZlMS1lYTM5YmUzNGVkY2UiLCJJbXBvcnRJZCI6IjE0IiwiVGl0bGUiOiJUaW1lbGluZSIsIk5vdGUiOm51bGwsIkh5cGVybGluayI6eyIkaWQiOiI3ODYiLCJBZGRyZXNzIjoiIiwiU3ViQWRkcmVzcyI6IiJ9LCJJc0NoYW5nZWQiOmZhbHNlLCJJc05ldyI6ZmFsc2V9fV0sIl9taWxlc3RvbmVzIjpbXSwiSWQiOiIwMDAwMDAwMC0wMDAwLTAwMDAtMDAwMC0wMDAwMDAwMDAwMDAiLCJJc1NpbmdsZUl0ZW1Sb3ciOnRydWV9XSwiSW5kZXgiOjAsIklkIjoiMjg3Yzc1ODctMTU5Yy00NTBmLTkwYjktMjE3MTViN2I1MmU4IiwiSGVhZGVyVGV4dCI6bnVsbCwiSXNEZWZhdWx0Ijp0cnVlLCJTdHlsZSI6eyIkaWQiOiI3ODciLCJIZWFkZXJTdHlsZSI6eyIkaWQiOiI3ODgiLCJUZXh0U3R5bGUiOnsiJGlkIjoiNzg5IiwiRm9udFNldHRpbmdzIjp7IiRpZCI6Ijc5MCIsIkZvbnRTaXplIjoxMSwiRm9udE5hbWUiOiJDYWxpYnJpIiwiSXNCb2xkIjpmYWxzZSwiSXNJdGFsaWMiOmZhbHNlLCJJc1VuZGVybGluZWQiOmZhbHNlLCJQYXJlbnRTdHlsZSI6bnVsbH0sIkF1dG9TaXplIjoyLCJGb3JlZ3JvdW5kIjp7IiRpZCI6Ijc5MSIsIkNvbG9yIjp7IiRpZCI6Ijc5MiIsIkEiOjI1NSwiUiI6MCwiRyI6MCwiQiI6MH19LCJNYXhXaWR0aCI6MC4wLCJNYXhIZWlnaHQiOjAuMCwiU21hcnRGb3JlZ3JvdW5kSXNBY3RpdmUiOmZhbHNlLCJIb3Jpem9udGFsQWxpZ25tZW50IjowLCJWZXJ0aWNhbEFsaWdubWVudCI6MCwiU21hcnRGb3JlZ3JvdW5kIjpudWxsLCJCYWNrZ3JvdW5kRmlsbFR5cGUiOjAsIk1hcmdpbiI6eyIkaWQiOiI3OTMiLCJUb3AiOjAuMCwiTGVmdCI6MC4wLCJSaWdodCI6MC4wLCJCb3R0b20iOjAuMH0sIlBhZGRpbmciOnsiJGlkIjoiNzk0IiwiVG9wIjowLjAsIkxlZnQiOjAuMCwiUmlnaHQiOjAuMCwiQm90dG9tIjowLjB9LCJCYWNrZ3JvdW5kIjpudWxsLCJJc1Zpc2libGUiOnRydWUsIldpZHRoIjowLjAsIkhlaWdodCI6MC4wLCJCb3JkZXJTdHlsZSI6bnVsbCwiUGFyZW50U3R5bGUiOm51bGx9LCJSZWN0YW5nbGVTdHlsZSI6eyIkaWQiOiI3OTUiLCJNYXJnaW4iOnsiJGlkIjoiNzk2IiwiVG9wIjowLjAsIkxlZnQiOjAuMCwiUmlnaHQiOjAuMCwiQm90dG9tIjowLjB9LCJQYWRkaW5nIjp7IiRpZCI6Ijc5NyIsIlRvcCI6MC4wLCJMZWZ0IjowLjAsIlJpZ2h0IjowLjAsIkJvdHRvbSI6MC4wfSwiQmFja2dyb3VuZCI6eyIkaWQiOiI3OTgiLCJDb2xvciI6eyIkaWQiOiI3OTkiLCJBIjo2MywiUiI6MTU5LCJHIjo0MSwiQiI6NTR9fSwiSXNWaXNpYmxlIjp0cnVlLCJXaWR0aCI6MC4wLCJIZWlnaHQiOjAuMCwiQm9yZGVyU3R5bGUiOnsiJGlkIjoiODAwIiwiTGluZUNvbG9yIjp7IiRpZCI6IjgwMSIsIiR0eXBlIjoiTkxSRS5Db21tb24uRG9tLlNvbGlkQ29sb3JCcnVzaCwgTkxSRS5Db21tb24iLCJDb2xvciI6eyIkaWQiOiI4MDIiLCJBIjoyNTUsIlIiOjE3NiwiRyI6OTIsIkIiOjV9fSwiTGluZVdlaWdodCI6MC4wLCJMaW5lVHlwZSI6MCwiUGFyZW50U3R5bGUiOm51bGx9LCJQYXJlbnRTdHlsZSI6bnVsbH0sIk1hcmdpbiI6eyIkaWQiOiI4MDMiLCJUb3AiOjAuMCwiTGVmdCI6MC4wLCJSaWdodCI6MC4wLCJCb3R0b20iOjAuMH0sIlBhZGRpbmciOnsiJGlkIjoiODA0IiwiVG9wIjowLjAsIkxlZnQiOjAuMCwiUmlnaHQiOjAuMCwiQm90dG9tIjowLjB9LCJCYWNrZ3JvdW5kIjpudWxsLCJJc1Zpc2libGUiOnRydWUsIldpZHRoIjowLjAsIkhlaWdodCI6MC4wLCJCb3JkZXJTdHlsZSI6bnVsbCwiUGFyZW50U3R5bGUiOm51bGx9LCJCYWNrZ3JvdW5kU3R5bGUiOnsiJGlkIjoiODA1IiwiTWFyZ2luIjp7IiRpZCI6IjgwNiIsIlRvcCI6MC4wLCJMZWZ0IjowLjAsIlJpZ2h0IjowLjAsIkJvdHRvbSI6MC4wfSwiUGFkZGluZyI6eyIkaWQiOiI4MDciLCJUb3AiOjAuMCwiTGVmdCI6MC4wLCJSaWdodCI6MC4wLCJCb3R0b20iOjAuMH0sIkJhY2tncm91bmQiOnsiJGlkIjoiODA4IiwiQ29sb3IiOnsiJGlkIjoiODA5IiwiQSI6NTEsIlIiOjI3LCJHIjo4OCwiQiI6MTI0fX0sIklzVmlzaWJsZSI6dHJ1ZSwiV2lkdGgiOjAuMCwiSGVpZ2h0IjowLjAsIkJvcmRlclN0eWxlIjp7IiRpZCI6IjgxMCIsIkxpbmVDb2xvciI6eyIkaWQiOiI4MTEiLCIkdHlwZSI6Ik5MUkUuQ29tbW9uLkRvbS5Tb2xpZENvbG9yQnJ1c2gsIE5MUkUuQ29tbW9uIiwiQ29sb3IiOnsiJGlkIjoiODEyIiwiQSI6MjU1LCJSIjoyMzQsIkciOjIyLCJCIjozMH19LCJMaW5lV2VpZ2h0IjowLjAsIkxpbmVUeXBlIjowLCJQYXJlbnRTdHlsZSI6bnVsbH0sIlBhcmVudFN0eWxlIjpudWxsfSwiTWFyZ2luIjp7IiRpZCI6IjgxMyIsIlRvcCI6MC4wLCJMZWZ0IjowLjAsIlJpZ2h0IjowLjAsIkJvdHRvbSI6MC4wfSwiUGFkZGluZyI6eyIkaWQiOiI4MTQiLCJUb3AiOjAuMCwiTGVmdCI6MC4wLCJSaWdodCI6MC4wLCJCb3R0b20iOjAuMH0sIklzVmlzaWJsZSI6dHJ1ZSwiV2lkdGgiOjAuMCwiSGVpZ2h0IjowLjAsIkJvcmRlclN0eWxlIjp7IiRpZCI6IjgxNSIsIkxpbmVDb2xvciI6bnVsbCwiTGluZVdlaWdodCI6MC4wLCJMaW5lVHlwZSI6MCwiUGFyZW50U3R5bGUiOm51bGx9LCJQYXJlbnRTdHlsZSI6bnVsbH19XSwiSWQiOiIzNTllOGRhZi04OGI4LTRlNzQtYjFhNi1hZTE5NzhjMDFhYTIiLCJJbmRleCI6MSwiSGVhZGVyVGV4dCI6IlByb2R1Y3QgXHUwMDBiQmV0YSIsIlN0eWxlIjp7IiRpZCI6IjgxNiIsIlN0eWxlSWQiOiIwMDAwMDAwMC0wMDAwLTAwMDAtMDAwMC0wMDAwMDAwMDAwMDAiLCJIZWFkZXJTdHlsZSI6eyIkaWQiOiI4MTciLCJUZXh0SXNWZXJ0aWNhbCI6ZmFsc2UsIlRleHRTdHlsZSI6eyIkaWQiOiI4MTgiLCJGb250U2V0dGluZ3MiOnsiJGlkIjoiODE5IiwiRm9udFNpemUiOjEyLCJGb250TmFtZSI6IkNhbGlicmkiLCJJc0JvbGQiOnRydWUsIklzSXRhbGljIjpmYWxzZSwiSXNVbmRlcmxpbmVkIjpmYWxzZSwiUGFyZW50U3R5bGUiOm51bGx9LCJBdXRvU2l6ZSI6MiwiRm9yZWdyb3VuZCI6eyIkaWQiOiI4MjAiLCJDb2xvciI6eyIkaWQiOiI4MjEiLCJBIjoyNTUsIlIiOjI1NSwiRyI6MjU1LCJCIjoyNTV9fSwiTWF4V2lkdGgiOjczLjAsIk1heEhlaWdodCI6IkluZmluaXR5IiwiU21hcnRGb3JlZ3JvdW5kSXNBY3RpdmUiOmZhbHNlLCJIb3Jpem9udGFsQWxpZ25tZW50IjowLCJWZXJ0aWNhbEFsaWdubWVudCI6MCwiU21hcnRGb3JlZ3JvdW5kIjpudWxsLCJCYWNrZ3JvdW5kRmlsbFR5cGUiOjAsIk1hcmdpbiI6eyIkaWQiOiI4MjIiLCJUb3AiOjAuMCwiTGVmdCI6MC4wLCJSaWdodCI6MC4wLCJCb3R0b20iOjAuMH0sIlBhZGRpbmciOnsiJGlkIjoiODIzIiwiVG9wIjowLjAsIkxlZnQiOjAuMCwiUmlnaHQiOjAuMCwiQm90dG9tIjowLjB9LCJCYWNrZ3JvdW5kIjpudWxsLCJJc1Zpc2libGUiOnRydWUsIldpZHRoIjowLjAsIkhlaWdodCI6MC4wLCJCb3JkZXJTdHlsZSI6bnVsbCwiUGFyZW50U3R5bGUiOm51bGx9LCJSZWN0YW5nbGVTdHlsZSI6eyIkaWQiOiI4MjQiLCJNYXJnaW4iOnsiJGlkIjoiODI1IiwiVG9wIjowLjAsIkxlZnQiOjAuMCwiUmlnaHQiOjAuMCwiQm90dG9tIjowLjB9LCJQYWRkaW5nIjp7IiRpZCI6IjgyNiIsIlRvcCI6MC4wLCJMZWZ0IjowLjAsIlJpZ2h0IjowLjAsIkJvdHRvbSI6MC4wfSwiQmFja2dyb3VuZCI6eyIkaWQiOiI4MjciLCJDb2xvciI6eyIkaWQiOiI4MjgiLCJBIjoyNTUsIlIiOjI0MCwiRyI6MTI3LCJCIjo5fX0sIklzVmlzaWJsZSI6dHJ1ZSwiV2lkdGgiOjAuMCwiSGVpZ2h0IjowLjAsIkJvcmRlclN0eWxlIjp7IiRpZCI6IjgyOSIsIkxpbmVDb2xvciI6eyIkaWQiOiI4MzAiLCIkdHlwZSI6Ik5MUkUuQ29tbW9uLkRvbS5Tb2xpZENvbG9yQnJ1c2gsIE5MUkUuQ29tbW9uIiwiQ29sb3IiOnsiJGlkIjoiODMxIiwiQSI6MjU1LCJSIjoxNzYsIkciOjkyLCJCIjo1fX0sIkxpbmVXZWlnaHQiOjAuMCwiTGluZVR5cGUiOjAsIlBhcmVudFN0eWxlIjpudWxsfSwiUGFyZW50U3R5bGUiOm51bGx9LCJNYXJnaW4iOnsiJGlkIjoiODMyIiwiVG9wIjowLjAsIkxlZnQiOjAuMCwiUmlnaHQiOjAuMCwiQm90dG9tIjowLjB9LCJQYWRkaW5nIjp7IiRpZCI6IjgzMyIsIlRvcCI6MC4wLCJMZWZ0IjowLjAsIlJpZ2h0IjowLjAsIkJvdHRvbSI6MC4wfSwiQmFja2dyb3VuZCI6bnVsbCwiSXNWaXNpYmxlIjp0cnVlLCJXaWR0aCI6MC4wLCJIZWlnaHQiOjAuMCwiQm9yZGVyU3R5bGUiOm51bGwsIlBhcmVudFN0eWxlIjpudWxsfSwiQmFja2dyb3VuZFN0eWxlIjp7IiRpZCI6IjgzNCIsIk1hcmdpbiI6eyIkaWQiOiI4MzUiLCJUb3AiOjAuMCwiTGVmdCI6MC4wLCJSaWdodCI6MC4wLCJCb3R0b20iOjAuMH0sIlBhZGRpbmciOnsiJGlkIjoiODM2IiwiVG9wIjowLjAsIkxlZnQiOjAuMCwiUmlnaHQiOjAuMCwiQm90dG9tIjowLjB9LCJCYWNrZ3JvdW5kIjp7IiRpZCI6IjgzNyIsIkNvbG9yIjp7IiRpZCI6IjgzOCIsIkEiOjUxLCJSIjoxMTUsIkciOjExNSwiQiI6MTE1fX0sIklzVmlzaWJsZSI6dHJ1ZSwiV2lkdGgiOjAuMCwiSGVpZ2h0IjowLjAsIkJvcmRlclN0eWxlIjp7IiRpZCI6IjgzOSIsIkxpbmVDb2xvciI6eyIkaWQiOiI4NDAiLCIkdHlwZSI6Ik5MUkUuQ29tbW9uLkRvbS5Tb2xpZENvbG9yQnJ1c2gsIE5MUkUuQ29tbW9uIiwiQ29sb3IiOnsiJGlkIjoiODQxIiwiQSI6MjU1LCJSIjoxNzYsIkciOjkyLCJCIjo1fX0sIkxpbmVXZWlnaHQiOjAuMCwiTGluZVR5cGUiOjAsIlBhcmVudFN0eWxlIjpudWxsfSwiUGFyZW50U3R5bGUiOm51bGx9LCJJc0Fib3ZlVGltZWJhbmQiOmZhbHNlLCJTcGFjaW5nIjo1LCJEZWZhdWx0U3dpbWxhbmVUYXNrU3R5bGUiOnsiJGlkIjoiODQyIiwiJHR5cGUiOiJOTFJFLkNvbW1vbi5Eb20uU3R5bGVzLkV4cGxpY2l0U2V0YWJsZVRhc2tTdHlsZSwgTkxSRS5Db21tb24iLCJTaGFwZSI6MCwiU2hhcGVUaGlja25lc3MiOjAsIkR1cmF0aW9uRm9ybWF0IjowLCJJbmNsdWRlTm9uV29ya2luZ0RheXNJbkR1cmF0aW9uIjpmYWxzZSwiUGVyY2VudGFnZUNvbXBsZXRlU3R5bGUiOnsiJGlkIjoiODQzIiwiRm9udFNldHRpbmdzIjp7IiRpZCI6Ijg0NCIsIkZvbnRTaXplIjo5LCJGb250TmFtZSI6IkNhbGlicmkiLCJJc0JvbGQiOmZhbHNlLCJJc0l0YWxpYyI6ZmFsc2UsIklzVW5kZXJsaW5lZCI6ZmFsc2UsIlBhcmVudFN0eWxlIjpudWxsfSwiQXV0b1NpemUiOjAsIkZvcmVncm91bmQiOnsiJGlkIjoiODQ1IiwiQ29sb3IiOnsiJGlkIjoiODQ2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g0NyIsIlRvcCI6MC4wLCJMZWZ0IjowLjAsIlJpZ2h0IjowLjAsIkJvdHRvbSI6MC4wfSwiUGFkZGluZyI6eyIkaWQiOiI4NDgiLCJUb3AiOjAuMCwiTGVmdCI6MC4wLCJSaWdodCI6MC4wLCJCb3R0b20iOjAuMH0sIkJhY2tncm91bmQiOnsiJGlkIjoiODQ5IiwiQ29sb3IiOnsiJGlkIjoiODUwIiwiQSI6ODksIlIiOjAsIkciOjAsIkIiOjB9fSwiSXNWaXNpYmxlIjp0cnVlLCJXaWR0aCI6MC4wLCJIZWlnaHQiOjAuMCwiQm9yZGVyU3R5bGUiOnsiJGlkIjoiODUxIiwiTGluZUNvbG9yIjpudWxsLCJMaW5lV2VpZ2h0IjowLjAsIkxpbmVUeXBlIjowLCJQYXJlbnRTdHlsZSI6bnVsbH0sIlBhcmVudFN0eWxlIjpudWxsfSwiRHVyYXRpb25TdHlsZSI6eyIkaWQiOiI4NTIiLCJGb250U2V0dGluZ3MiOnsiJGlkIjoiODUzIiwiRm9udFNpemUiOjEwLCJGb250TmFtZSI6IkNhbGlicmkiLCJJc0JvbGQiOmZhbHNlLCJJc0l0YWxpYyI6ZmFsc2UsIklzVW5kZXJsaW5lZCI6ZmFsc2UsIlBhcmVudFN0eWxlIjpudWxsfSwiQXV0b1NpemUiOjAsIkZvcmVncm91bmQiOnsiJGlkIjoiODU0IiwiQ29sb3IiOnsiJGlkIjoiODU1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ODU2IiwiVG9wIjowLjAsIkxlZnQiOjAuMCwiUmlnaHQiOjAuMCwiQm90dG9tIjowLjB9LCJQYWRkaW5nIjp7IiRpZCI6Ijg1NyIsIlRvcCI6MC4wLCJMZWZ0IjowLjAsIlJpZ2h0IjowLjAsIkJvdHRvbSI6MC4wfSwiQmFja2dyb3VuZCI6eyIkaWQiOiI4NTgiLCJDb2xvciI6eyIkaWQiOiI4NTkiLCJBIjo4OSwiUiI6MCwiRyI6MCwiQiI6MH19LCJJc1Zpc2libGUiOnRydWUsIldpZHRoIjowLjAsIkhlaWdodCI6MC4wLCJCb3JkZXJTdHlsZSI6eyIkaWQiOiI4NjAiLCJMaW5lQ29sb3IiOm51bGwsIkxpbmVXZWlnaHQiOjAuMCwiTGluZVR5cGUiOjAsIlBhcmVudFN0eWxlIjpudWxsfSwiUGFyZW50U3R5bGUiOm51bGx9LCJIb3Jpem9udGFsQ29ubmVjdG9yU3R5bGUiOnsiJGlkIjoiODYxIiwiTGluZUNvbG9yIjp7IiRpZCI6Ijg2MiIsIiR0eXBlIjoiTkxSRS5Db21tb24uRG9tLlNvbGlkQ29sb3JCcnVzaCwgTkxSRS5Db21tb24iLCJDb2xvciI6eyIkaWQiOiI4NjMiLCJBIjoyNTUsIlIiOjIwNCwiRyI6MjA0LCJCIjoyMDR9fSwiTGluZVdlaWdodCI6MC4wLCJMaW5lVHlwZSI6MCwiUGFyZW50U3R5bGUiOm51bGx9LCJWZXJ0aWNhbENvbm5lY3RvclN0eWxlIjp7IiRpZCI6Ijg2NCIsIkxpbmVDb2xvciI6eyIkaWQiOiI4NjUiLCIkdHlwZSI6Ik5MUkUuQ29tbW9uLkRvbS5Tb2xpZENvbG9yQnJ1c2gsIE5MUkUuQ29tbW9uIiwiQ29sb3IiOnsiJGlkIjoiODY2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yLCJTcGFjaW5nIjozLCJJc0JlbG93VGltZWJhbmQiOnRydWUsIlBlcmNlbnRhZ2VDb21wbGV0ZVNoYXBlT3BhY2l0eSI6MzUsIlNoYXBlU3R5bGUiOnsiJGlkIjoiODY3IiwiTWFyZ2luIjp7IiRpZCI6Ijg2OCIsIlRvcCI6MC4wLCJMZWZ0Ijo0LjAsIlJpZ2h0Ijo0LjAsIkJvdHRvbSI6MC4wfSwiUGFkZGluZyI6eyIkaWQiOiI4NjkiLCJUb3AiOjAuMCwiTGVmdCI6MC4wLCJSaWdodCI6MC4wLCJCb3R0b20iOjAuMH0sIkJhY2tncm91bmQiOnsiJGlkIjoiODcwIiwiQ29sb3IiOnsiJGlkIjoiODcxIiwiQSI6MjU1LCJSIjoxNTksIkciOjQxLCJCIjo1NH19LCJJc1Zpc2libGUiOnRydWUsIldpZHRoIjo1MzkuMCwiSGVpZ2h0IjoxMC4wLCJCb3JkZXJTdHlsZSI6eyIkaWQiOiI4NzIiLCJMaW5lQ29sb3IiOnsiJGlkIjoiODczIiwiJHR5cGUiOiJOTFJFLkNvbW1vbi5Eb20uU29saWRDb2xvckJydXNoLCBOTFJFLkNvbW1vbiIsIkNvbG9yIjp7IiRpZCI6Ijg3NCIsIkEiOjI1NSwiUiI6MjM0LCJHIjoyMiwiQiI6MzB9fSwiTGluZVdlaWdodCI6MC4wLCJMaW5lVHlwZSI6MCwiUGFyZW50U3R5bGUiOm51bGx9LCJQYXJlbnRTdHlsZSI6bnVsbH0sIlRpdGxlU3R5bGUiOnsiJGlkIjoiODc1IiwiRm9udFNldHRpbmdzIjp7IiRpZCI6Ijg3NiIsIkZvbnRTaXplIjoxMCwiRm9udE5hbWUiOiJDYWxpYnJpIiwiSXNCb2xkIjp0cnVlLCJJc0l0YWxpYyI6ZmFsc2UsIklzVW5kZXJsaW5lZCI6ZmFsc2UsIlBhcmVudFN0eWxlIjpudWxsfSwiQXV0b1NpemUiOjAsIkZvcmVncm91bmQiOnsiJGlkIjoiODc3IiwiQ29sb3IiOnsiJGlkIjoiODc4IiwiQSI6MjU1LCJSIjoxNTksIkciOjQxLCJCIjo1NH19LCJNYXhXaWR0aCI6MjAwLjAsIk1heEhlaWdodCI6IkluZmluaXR5IiwiU21hcnRGb3JlZ3JvdW5kSXNBY3RpdmUiOmZhbHNlLCJIb3Jpem9udGFsQWxpZ25tZW50IjoxLCJWZXJ0aWNhbEFsaWdubWVudCI6MCwiU21hcnRGb3JlZ3JvdW5kIjpudWxsLCJCYWNrZ3JvdW5kRmlsbFR5cGUiOjAsIk1hcmdpbiI6eyIkaWQiOiI4NzkiLCJUb3AiOjAuMCwiTGVmdCI6MC4wLCJSaWdodCI6MC4wLCJCb3R0b20iOjAuMH0sIlBhZGRpbmciOnsiJGlkIjoiODgwIiwiVG9wIjowLjAsIkxlZnQiOjAuMCwiUmlnaHQiOjAuMCwiQm90dG9tIjowLjB9LCJCYWNrZ3JvdW5kIjp7IiRpZCI6Ijg4MSIsIkNvbG9yIjp7IiRpZCI6Ijg4MiIsIkEiOjAsIlIiOjI1NSwiRyI6MjU1LCJCIjoyNTV9fSwiSXNWaXNpYmxlIjp0cnVlLCJXaWR0aCI6MC4wLCJIZWlnaHQiOjAuMCwiQm9yZGVyU3R5bGUiOnsiJGlkIjoiODgzIiwiTGluZUNvbG9yIjpudWxsLCJMaW5lV2VpZ2h0IjowLjAsIkxpbmVUeXBlIjowLCJQYXJlbnRTdHlsZSI6bnVsbH0sIlBhcmVudFN0eWxlIjpudWxsfSwiRGF0ZVN0eWxlIjp7IiRpZCI6Ijg4NCIsIkZvbnRTZXR0aW5ncyI6eyIkaWQiOiI4ODUiLCJGb250U2l6ZSI6OSwiRm9udE5hbWUiOiJDYWxpYnJpIiwiSXNCb2xkIjpmYWxzZSwiSXNJdGFsaWMiOmZhbHNlLCJJc1VuZGVybGluZWQiOmZhbHNlLCJQYXJlbnRTdHlsZSI6bnVsbH0sIkF1dG9TaXplIjowLCJGb3JlZ3JvdW5kIjp7IiRpZCI6Ijg4NiIsIkNvbG9yIjp7IiRpZCI6Ijg4Ny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ODg4IiwiVG9wIjowLjAsIkxlZnQiOjAuMCwiUmlnaHQiOjAuMCwiQm90dG9tIjowLjB9LCJQYWRkaW5nIjp7IiRpZCI6Ijg4OSIsIlRvcCI6MC4wLCJMZWZ0IjowLjAsIlJpZ2h0IjowLjAsIkJvdHRvbSI6MC4wfSwiQmFja2dyb3VuZCI6eyIkaWQiOiI4OTAiLCJDb2xvciI6eyIkaWQiOiI4OTEiLCJBIjowLCJSIjoyNTUsIkciOjI1NSwiQiI6MjU1fX0sIklzVmlzaWJsZSI6dHJ1ZSwiV2lkdGgiOjAuMCwiSGVpZ2h0IjowLjAsIkJvcmRlclN0eWxlIjp7IiRpZCI6Ijg5MiIsIkxpbmVDb2xvciI6bnVsbCwiTGluZVdlaWdodCI6MC4wLCJMaW5lVHlwZSI6MCwiUGFyZW50U3R5bGUiOm51bGx9LCJQYXJlbnRTdHlsZSI6bnVsbH0sIkRhdGVGb3JtYXQiOnsiJGlkIjoiODkz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ODk0IiwiRGF0ZVBhcnRJc1Zpc2libGUiOmZhbHNlLCJUaW1lUGFydElzVmlzaWJsZSI6ZmFsc2V9fSwiV2Vla051bWJlcmluZyI6eyIkaWQiOiI4OTUiLCJGb3JtYXQiOjAsIklzVmlzaWJsZSI6ZmFsc2UsIkxhc3RLbm93blZpc2liaWxpdHlTdGF0ZSI6ZmFsc2V9LCJJc1Zpc2libGUiOnRydWUsIlBhcmVudFN0eWxlIjpudWxsLCJfZXhwbGljaXRseVNldCI6eyIkaWQiOiI4OTYiLCJTaGFwZVN0eWxlIjpmYWxzZSwiVGl0bGVTdHlsZSI6ZmFsc2UsIkRhdGVTdHlsZSI6ZmFsc2UsIkhvcml6b250YWxDb25uZWN0b3JTdHlsZSI6ZmFsc2UsIlZlcnRpY2FsQ29ubmVjdG9yU3R5bGUiOmZhbHNlLCJQZXJjZW50YWdlQ29tcGxldGVTaGFwZU9wYWNpdHkiOmZhbHNlLCJEYXRlRm9ybWF0IjpmYWxzZSwiSXNWaXNpYmxlIjpmYWxzZSwiU2hhcGUiOmZhbHNlLCJTaGFwZVRoaWNrbmVzcyI6ZmFsc2UsIk1hcmdpbiI6ZmFsc2UsIlN0YXJ0RGF0ZVBvc2l0aW9uIjpmYWxzZSwiRW5kRGF0ZVBvc2l0aW9uIjpmYWxzZSwiVGl0bGVQb3NpdGlvbiI6ZmFsc2UsIkR1cmF0aW9uUG9zaXRpb24iOmZhbHNlLCJQZXJjZW50YWdlQ29tcGxldGVkUG9zaXRpb24iOmZhbHNlLCJTcGFjaW5nIjpmYWxzZSwiSXNCZWxvd1RpbWViYW5kIjpmYWxzZSwiRHVyYXRpb25Gb3JtYXQiOmZhbHNlLCJXZWVrTnVtYmVyaW5nIjpmYWxzZX19LCJEZWZhdWx0U3dpbWxhbmVNb3RTdHlsZSI6eyIkaWQiOiI4OTciLCJTaGFwZSI6MywiQ29ubmVjdG9yTWFyZ2luIjp7IiRpZCI6Ijg5OCIsIlRvcCI6MC4wLCJMZWZ0IjoyLjAsIlJpZ2h0IjoyLjAsIkJvdHRvbSI6MC4wfSwiQ29ubmVjdG9yU3R5bGUiOnsiJGlkIjoiODk5IiwiTGluZUNvbG9yIjp7IiRpZCI6IjkwMCIsIiR0eXBlIjoiTkxSRS5Db21tb24uRG9tLlNvbGlkQ29sb3JCcnVzaCwgTkxSRS5Db21tb24iLCJDb2xvciI6eyIkaWQiOiI5MDEiLCJBIjoyNTUsIlIiOjE1OSwiRyI6NDEsIkIiOjU0fX0sIkxpbmVXZWlnaHQiOjEuMCwiTGluZVR5cGUiOjAsIlBhcmVudFN0eWxlIjpudWxsfSwiSXNCZWxvd1RpbWViYW5kIjp0cnVlLCJQb3NpdGlvbk9uVGFzayI6MywiSGlkZURhdGUiOmZhbHNlLCJTaGFwZVNpemUiOjEsIlNwYWNpbmciOjEuMCwiUGFkZGluZyI6eyIkaWQiOiI5MDIiLCJUb3AiOjcuMCwiTGVmdCI6My4wLCJSaWdodCI6MC4wLCJCb3R0b20iOjIuMH0sIlNoYXBlU3R5bGUiOnsiJGlkIjoiOTAzIiwiTWFyZ2luIjp7IiRpZCI6IjkwNCIsIlRvcCI6MC4wLCJMZWZ0IjowLjAsIlJpZ2h0IjowLjAsIkJvdHRvbSI6MC4wfSwiUGFkZGluZyI6eyIkaWQiOiI5MDUiLCJUb3AiOjAuMCwiTGVmdCI6MC4wLCJSaWdodCI6MC4wLCJCb3R0b20iOjAuMH0sIkJhY2tncm91bmQiOnsiJGlkIjoiOTA2IiwiQ29sb3IiOnsiJGlkIjoiOTA3IiwiQSI6MjU1LCJSIjoxNTksIkciOjQxLCJCIjo1NH19LCJJc1Zpc2libGUiOnRydWUsIldpZHRoIjoxOC4wLCJIZWlnaHQiOjIwLjAsIkJvcmRlclN0eWxlIjp7IiRpZCI6IjkwOCIsIkxpbmVDb2xvciI6eyIkaWQiOiI5MDkiLCIkdHlwZSI6Ik5MUkUuQ29tbW9uLkRvbS5Tb2xpZENvbG9yQnJ1c2gsIE5MUkUuQ29tbW9uIiwiQ29sb3IiOnsiJGlkIjoiOTEwIiwiQSI6MjU1LCJSIjoyMzQsIkciOjIyLCJCIjozMH19LCJMaW5lV2VpZ2h0IjowLjAsIkxpbmVUeXBlIjowLCJQYXJlbnRTdHlsZSI6bnVsbH0sIlBhcmVudFN0eWxlIjpudWxsfSwiVGl0bGVTdHlsZSI6eyIkaWQiOiI5MTEiLCJGb250U2V0dGluZ3MiOnsiJGlkIjoiOTEyIiwiRm9udFNpemUiOjEwLCJGb250TmFtZSI6IkNhbGlicmkiLCJJc0JvbGQiOnRydWUsIklzSXRhbGljIjpmYWxzZSwiSXNVbmRlcmxpbmVkIjpmYWxzZSwiUGFyZW50U3R5bGUiOm51bGx9LCJBdXRvU2l6ZSI6MCwiRm9yZWdyb3VuZCI6eyIkaWQiOiI5MTMiLCJDb2xvciI6eyIkaWQiOiI5MTQ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OTE1IiwiVG9wIjowLjAsIkxlZnQiOjAuMCwiUmlnaHQiOjAuMCwiQm90dG9tIjowLjB9LCJQYWRkaW5nIjp7IiRpZCI6IjkxNiIsIlRvcCI6MC4wLCJMZWZ0IjowLjAsIlJpZ2h0IjowLjAsIkJvdHRvbSI6MC4wfSwiQmFja2dyb3VuZCI6eyIkaWQiOiI5MTciLCJDb2xvciI6eyIkaWQiOiI5MTgiLCJBIjowLCJSIjoyNTUsIkciOjI1NSwiQiI6MjU1fX0sIklzVmlzaWJsZSI6dHJ1ZSwiV2lkdGgiOjAuMCwiSGVpZ2h0IjowLjAsIkJvcmRlclN0eWxlIjp7IiRpZCI6IjkxOSIsIkxpbmVDb2xvciI6bnVsbCwiTGluZVdlaWdodCI6MC4wLCJMaW5lVHlwZSI6MCwiUGFyZW50U3R5bGUiOm51bGx9LCJQYXJlbnRTdHlsZSI6bnVsbH0sIkRhdGVTdHlsZSI6eyIkaWQiOiI5MjAiLCJGb250U2V0dGluZ3MiOnsiJGlkIjoiOTIxIiwiRm9udFNpemUiOjksIkZvbnROYW1lIjoiQ2FsaWJyaSIsIklzQm9sZCI6ZmFsc2UsIklzSXRhbGljIjpmYWxzZSwiSXNVbmRlcmxpbmVkIjpmYWxzZSwiUGFyZW50U3R5bGUiOm51bGx9LCJBdXRvU2l6ZSI6MCwiRm9yZWdyb3VuZCI6eyIkaWQiOiI5MjIiLCJDb2xvciI6eyIkaWQiOiI5MjMiLCJBIjoyNTUsIlIiOjUwLCJHIjo1MCwiQiI6NTB9fSwiTWF4V2lkdGgiOjIwMC4wLCJNYXhIZWlnaHQiOiJJbmZpbml0eSIsIlNtYXJ0Rm9yZWdyb3VuZElzQWN0aXZlIjpmYWxzZSwiSG9yaXpvbnRhbEFsaWdubWVudCI6MSwiVmVydGljYWxBbGlnbm1lbnQiOjAsIlNtYXJ0Rm9yZWdyb3VuZCI6bnVsbCwiQmFja2dyb3VuZEZpbGxUeXBlIjowLCJNYXJnaW4iOnsiJGlkIjoiOTI0IiwiVG9wIjowLjAsIkxlZnQiOjAuMCwiUmlnaHQiOjAuMCwiQm90dG9tIjowLjB9LCJQYWRkaW5nIjp7IiRpZCI6IjkyNSIsIlRvcCI6MC4wLCJMZWZ0IjowLjAsIlJpZ2h0IjowLjAsIkJvdHRvbSI6MC4wfSwiQmFja2dyb3VuZCI6eyIkaWQiOiI5MjYiLCJDb2xvciI6eyIkaWQiOiI5MjciLCJBIjowLCJSIjoyNTUsIkciOjI1NSwiQiI6MjU1fX0sIklzVmlzaWJsZSI6dHJ1ZSwiV2lkdGgiOjAuMCwiSGVpZ2h0IjowLjAsIkJvcmRlclN0eWxlIjp7IiRpZCI6IjkyOCIsIkxpbmVDb2xvciI6bnVsbCwiTGluZVdlaWdodCI6MC4wLCJMaW5lVHlwZSI6MCwiUGFyZW50U3R5bGUiOm51bGx9LCJQYXJlbnRTdHlsZSI6bnVsbH0sIkRhdGVGb3JtYXQiOnsiJGlkIjoiOTI5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OTMwIiwiRGF0ZVBhcnRJc1Zpc2libGUiOmZhbHNlLCJUaW1lUGFydElzVmlzaWJsZSI6ZmFsc2V9fSwiV2Vla051bWJlcmluZyI6eyIkaWQiOiI5MzEiLCJGb3JtYXQiOjAsIklzVmlzaWJsZSI6ZmFsc2UsIkxhc3RLbm93blZpc2liaWxpdHlTdGF0ZSI6ZmFsc2V9LCJJc1Zpc2libGUiOnRydWUsIlBhcmVudFN0eWxlIjpudWxsfSwiRGVmYXVsdFN3aW1sYW5lTWlsZXN0b25lU3R5bGUiOnsiJGlkIjoiOTMyIiwiVGl0bGVQb3NpdGlvbiI6IlJpZ2h0IiwiRGF0ZVBvc2l0aW9uIjoiTGVmdCIsIlNoYXBlVHlwZSI6MywiU2hhcGVTaXplIjowLCJTcGFjaW5nIjo1LCJTaGFwZVN0eWxlIjp7IiRpZCI6IjkzMyIsIk1hcmdpbiI6eyIkaWQiOiI5MzQiLCJUb3AiOjAuMCwiTGVmdCI6MC4wLCJSaWdodCI6MC4wLCJCb3R0b20iOjAuMH0sIlBhZGRpbmciOnsiJGlkIjoiOTM1IiwiVG9wIjowLjAsIkxlZnQiOjAuMCwiUmlnaHQiOjAuMCwiQm90dG9tIjowLjB9LCJCYWNrZ3JvdW5kIjp7IiRpZCI6IjkzNiIsIkNvbG9yIjp7IiRpZCI6IjkzNyIsIkEiOjI1NSwiUiI6MTU5LCJHIjo0MSwiQiI6NTR9fSwiSXNWaXNpYmxlIjp0cnVlLCJXaWR0aCI6MTIuMCwiSGVpZ2h0IjoxNC4wLCJCb3JkZXJTdHlsZSI6eyIkaWQiOiI5MzgiLCJMaW5lQ29sb3IiOnsiJGlkIjoiOTM5IiwiJHR5cGUiOiJOTFJFLkNvbW1vbi5Eb20uU29saWRDb2xvckJydXNoLCBOTFJFLkNvbW1vbiIsIkNvbG9yIjp7IiRpZCI6Ijk0MCIsIkEiOjI1NSwiUiI6MjM0LCJHIjoyMiwiQiI6MzB9fSwiTGluZVdlaWdodCI6MC4wLCJMaW5lVHlwZSI6MCwiUGFyZW50U3R5bGUiOm51bGx9LCJQYXJlbnRTdHlsZSI6bnVsbH0sIlRpdGxlU3R5bGUiOnsiJGlkIjoiOTQxIiwiRm9udFNldHRpbmdzIjp7IiRpZCI6Ijk0MiIsIkZvbnRTaXplIjoxMCwiRm9udE5hbWUiOiJDYWxpYnJpIiwiSXNCb2xkIjp0cnVlLCJJc0l0YWxpYyI6ZmFsc2UsIklzVW5kZXJsaW5lZCI6ZmFsc2UsIlBhcmVudFN0eWxlIjpudWxsfSwiQXV0b1NpemUiOjAsIkZvcmVncm91bmQiOnsiJGlkIjoiOTQzIiwiQ29sb3IiOnsiJGlkIjoiOTQ0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k0NSIsIlRvcCI6MC4wLCJMZWZ0IjowLjAsIlJpZ2h0IjowLjAsIkJvdHRvbSI6MC4wfSwiUGFkZGluZyI6eyIkaWQiOiI5NDYiLCJUb3AiOjAuMCwiTGVmdCI6MC4wLCJSaWdodCI6MC4wLCJCb3R0b20iOjAuMH0sIkJhY2tncm91bmQiOnsiJGlkIjoiOTQ3IiwiQ29sb3IiOnsiJGlkIjoiOTQ4IiwiQSI6ODksIlIiOjAsIkciOjAsIkIiOjB9fSwiSXNWaXNpYmxlIjp0cnVlLCJXaWR0aCI6MC4wLCJIZWlnaHQiOjAuMCwiQm9yZGVyU3R5bGUiOnsiJGlkIjoiOTQ5IiwiTGluZUNvbG9yIjpudWxsLCJMaW5lV2VpZ2h0IjowLjAsIkxpbmVUeXBlIjowLCJQYXJlbnRTdHlsZSI6bnVsbH0sIlBhcmVudFN0eWxlIjpudWxsfSwiRGF0ZVN0eWxlIjp7IiRpZCI6Ijk1MCIsIkZvbnRTZXR0aW5ncyI6eyIkaWQiOiI5NTEiLCJGb250U2l6ZSI6OSwiRm9udE5hbWUiOiJDYWxpYnJpIiwiSXNCb2xkIjpmYWxzZSwiSXNJdGFsaWMiOmZhbHNlLCJJc1VuZGVybGluZWQiOmZhbHNlLCJQYXJlbnRTdHlsZSI6bnVsbH0sIkF1dG9TaXplIjowLCJGb3JlZ3JvdW5kIjp7IiRpZCI6Ijk1MiIsIkNvbG9yIjp7IiRpZCI6Ijk1My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OTU0IiwiVG9wIjowLjAsIkxlZnQiOjAuMCwiUmlnaHQiOjAuMCwiQm90dG9tIjowLjB9LCJQYWRkaW5nIjp7IiRpZCI6Ijk1NSIsIlRvcCI6MC4wLCJMZWZ0IjowLjAsIlJpZ2h0IjowLjAsIkJvdHRvbSI6MC4wfSwiQmFja2dyb3VuZCI6eyIkaWQiOiI5NTYiLCJDb2xvciI6eyIkaWQiOiI5NTciLCJBIjo4OSwiUiI6MCwiRyI6MCwiQiI6MH19LCJJc1Zpc2libGUiOnRydWUsIldpZHRoIjowLjAsIkhlaWdodCI6MC4wLCJCb3JkZXJTdHlsZSI6eyIkaWQiOiI5NTgiLCJMaW5lQ29sb3IiOm51bGwsIkxpbmVXZWlnaHQiOjAuMCwiTGluZVR5cGUiOjAsIlBhcmVudFN0eWxlIjpudWxsfSwiUGFyZW50U3R5bGUiOm51bGx9LCJEYXRlRm9ybWF0Ijp7IiRpZCI6Ijk1OS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k2MCIsIkRhdGVQYXJ0SXNWaXNpYmxlIjpmYWxzZSwiVGltZVBhcnRJc1Zpc2libGUiOmZhbHNlfX0sIldlZWtOdW1iZXJpbmciOnsiJGlkIjoiOTYxIiwiRm9ybWF0IjowLCJJc1Zpc2libGUiOmZhbHNlLCJMYXN0S25vd25WaXNpYmlsaXR5U3RhdGUiOmZhbHNlfSwiSXNWaXNpYmxlIjp0cnVlLCJQYXJlbnRTdHlsZSI6bnVsbH0sIkRlZmF1bHRTd2ltbGFuZUFjdGl2aXR5U3R5bGUiOnsiJGlkIjoiOTYyIiwiSGVhZGVyU3R5bGUiOnsiJGlkIjoiOTYzIiwiVGV4dFN0eWxlIjp7IiRpZCI6Ijk2NCIsIkZvbnRTZXR0aW5ncyI6eyIkaWQiOiI5NjUiLCJGb250U2l6ZSI6MTEsIkZvbnROYW1lIjoiQ2FsaWJyaSIsIklzQm9sZCI6ZmFsc2UsIklzSXRhbGljIjpmYWxzZSwiSXNVbmRlcmxpbmVkIjpmYWxzZSwiUGFyZW50U3R5bGUiOm51bGx9LCJBdXRvU2l6ZSI6MiwiRm9yZWdyb3VuZCI6eyIkaWQiOiI5NjYiLCJDb2xvciI6eyIkaWQiOiI5NjciLCJBIjoyNTUsIlIiOjAsIkciOjAsIkIiOjB9fSwiTWF4V2lkdGgiOjAuMCwiTWF4SGVpZ2h0IjowLjAsIlNtYXJ0Rm9yZWdyb3VuZElzQWN0aXZlIjpmYWxzZSwiSG9yaXpvbnRhbEFsaWdubWVudCI6MCwiVmVydGljYWxBbGlnbm1lbnQiOjAsIlNtYXJ0Rm9yZWdyb3VuZCI6bnVsbCwiQmFja2dyb3VuZEZpbGxUeXBlIjowLCJNYXJnaW4iOnsiJGlkIjoiOTY4IiwiVG9wIjowLjAsIkxlZnQiOjAuMCwiUmlnaHQiOjAuMCwiQm90dG9tIjowLjB9LCJQYWRkaW5nIjp7IiRpZCI6Ijk2OSIsIlRvcCI6MC4wLCJMZWZ0IjowLjAsIlJpZ2h0IjowLjAsIkJvdHRvbSI6MC4wfSwiQmFja2dyb3VuZCI6bnVsbCwiSXNWaXNpYmxlIjp0cnVlLCJXaWR0aCI6MC4wLCJIZWlnaHQiOjAuMCwiQm9yZGVyU3R5bGUiOm51bGwsIlBhcmVudFN0eWxlIjpudWxsfSwiUmVjdGFuZ2xlU3R5bGUiOnsiJGlkIjoiOTcwIiwiTWFyZ2luIjp7IiRpZCI6Ijk3MSIsIlRvcCI6MC4wLCJMZWZ0IjowLjAsIlJpZ2h0IjowLjAsIkJvdHRvbSI6MC4wfSwiUGFkZGluZyI6eyIkaWQiOiI5NzIiLCJUb3AiOjAuMCwiTGVmdCI6MC4wLCJSaWdodCI6MC4wLCJCb3R0b20iOjAuMH0sIkJhY2tncm91bmQiOnsiJGlkIjoiOTczIiwiQ29sb3IiOnsiJGlkIjoiOTc0IiwiQSI6NjMsIlIiOjE1OSwiRyI6NDEsIkIiOjU0fX0sIklzVmlzaWJsZSI6dHJ1ZSwiV2lkdGgiOjAuMCwiSGVpZ2h0IjowLjAsIkJvcmRlclN0eWxlIjp7IiRpZCI6Ijk3NSIsIkxpbmVDb2xvciI6eyIkaWQiOiI5NzYiLCIkdHlwZSI6Ik5MUkUuQ29tbW9uLkRvbS5Tb2xpZENvbG9yQnJ1c2gsIE5MUkUuQ29tbW9uIiwiQ29sb3IiOnsiJGlkIjoiOTc3IiwiQSI6MjU1LCJSIjoxNzYsIkciOjkyLCJCIjo1fX0sIkxpbmVXZWlnaHQiOjAuMCwiTGluZVR5cGUiOjAsIlBhcmVudFN0eWxlIjpudWxsfSwiUGFyZW50U3R5bGUiOm51bGx9LCJNYXJnaW4iOnsiJGlkIjoiOTc4IiwiVG9wIjowLjAsIkxlZnQiOjAuMCwiUmlnaHQiOjAuMCwiQm90dG9tIjowLjB9LCJQYWRkaW5nIjp7IiRpZCI6Ijk3OSIsIlRvcCI6MC4wLCJMZWZ0IjowLjAsIlJpZ2h0IjowLjAsIkJvdHRvbSI6MC4wfSwiQmFja2dyb3VuZCI6bnVsbCwiSXNWaXNpYmxlIjp0cnVlLCJXaWR0aCI6MC4wLCJIZWlnaHQiOjAuMCwiQm9yZGVyU3R5bGUiOm51bGwsIlBhcmVudFN0eWxlIjpudWxsfSwiQmFja2dyb3VuZFN0eWxlIjp7IiRpZCI6Ijk4MCIsIk1hcmdpbiI6eyIkaWQiOiI5ODEiLCJUb3AiOjAuMCwiTGVmdCI6MC4wLCJSaWdodCI6MC4wLCJCb3R0b20iOjAuMH0sIlBhZGRpbmciOnsiJGlkIjoiOTgyIiwiVG9wIjowLjAsIkxlZnQiOjAuMCwiUmlnaHQiOjAuMCwiQm90dG9tIjowLjB9LCJCYWNrZ3JvdW5kIjp7IiRpZCI6Ijk4MyIsIkNvbG9yIjp7IiRpZCI6Ijk4NCIsIkEiOjUxLCJSIjoyNywiRyI6ODgsIkIiOjEyNH19LCJJc1Zpc2libGUiOnRydWUsIldpZHRoIjowLjAsIkhlaWdodCI6MC4wLCJCb3JkZXJTdHlsZSI6eyIkaWQiOiI5ODUiLCJMaW5lQ29sb3IiOnsiJGlkIjoiOTg2IiwiJHR5cGUiOiJOTFJFLkNvbW1vbi5Eb20uU29saWRDb2xvckJydXNoLCBOTFJFLkNvbW1vbiIsIkNvbG9yIjp7IiRpZCI6Ijk4NyIsIkEiOjI1NSwiUiI6MjM0LCJHIjoyMiwiQiI6MzB9fSwiTGluZVdlaWdodCI6MC4wLCJMaW5lVHlwZSI6MCwiUGFyZW50U3R5bGUiOm51bGx9LCJQYXJlbnRTdHlsZSI6bnVsbH0sIk1hcmdpbiI6eyIkaWQiOiI5ODgiLCJUb3AiOjAuMCwiTGVmdCI6MC4wLCJSaWdodCI6MC4wLCJCb3R0b20iOjAuMH0sIlBhZGRpbmciOnsiJGlkIjoiOTg5IiwiVG9wIjowLjAsIkxlZnQiOjAuMCwiUmlnaHQiOjAuMCwiQm90dG9tIjowLjB9LCJJc1Zpc2libGUiOnRydWUsIldpZHRoIjowLjAsIkhlaWdodCI6MC4wLCJCb3JkZXJTdHlsZSI6eyIkaWQiOiI5OTAiLCJMaW5lQ29sb3IiOm51bGwsIkxpbmVXZWlnaHQiOjAuMCwiTGluZVR5cGUiOjAsIlBhcmVudFN0eWxlIjpudWxsfSwiUGFyZW50U3R5bGUiOm51bGx9LCJNYXJnaW4iOnsiJGlkIjoiOTkxIiwiVG9wIjowLjAsIkxlZnQiOjAuMCwiUmlnaHQiOjAuMCwiQm90dG9tIjowLjB9LCJQYWRkaW5nIjp7IiRpZCI6Ijk5MiIsIlRvcCI6MC4wLCJMZWZ0IjowLjAsIlJpZ2h0IjowLjAsIkJvdHRvbSI6MC4wfSwiSXNWaXNpYmxlIjp0cnVlLCJXaWR0aCI6MC4wLCJIZWlnaHQiOjAuMCwiQm9yZGVyU3R5bGUiOnsiJGlkIjoiOTkzIiwiTGluZUNvbG9yIjpudWxsLCJMaW5lV2VpZ2h0IjowLjAsIkxpbmVUeXBlIjowLCJQYXJlbnRTdHlsZSI6bnVsbH0sIlBhcmVudFN0eWxlIjpudWxsfX0seyIkaWQiOiI5OTQiLCJfYWN0aXZpdGllcyI6W3siJGlkIjoiOTk1IiwiX3Jvd3MiOlt7IiRpZCI6Ijk5NiIsIl90YXNrcyI6W3siJGlkIjoiOTk3IiwiX2F0dGFjaGVkTWlsZXN0b25lcyI6W3siJGlkIjoiOTk4IiwiRGF0ZSI6IjIwMjUtMDQtMDFUMjM6NTk6MDAiLCJTdHlsZSI6eyIkaWQiOiI5OTkiLCJTaGFwZSI6MTksIkNvbm5lY3Rvck1hcmdpbiI6eyIkaWQiOiIxMDAwIiwiVG9wIjowLjAsIkxlZnQiOjIuMCwiUmlnaHQiOjIuMCwiQm90dG9tIjowLjB9LCJDb25uZWN0b3JTdHlsZSI6eyIkaWQiOiIxMDAxIiwiTGluZUNvbG9yIjp7IiRpZCI6IjEwMDIiLCIkdHlwZSI6Ik5MUkUuQ29tbW9uLkRvbS5Tb2xpZENvbG9yQnJ1c2gsIE5MUkUuQ29tbW9uIiwiQ29sb3IiOnsiJGlkIjoiMTAwMyIsIkEiOjI1NSwiUiI6MjYsIkciOjE3MCwiQiI6NjZ9fSwiTGluZVdlaWdodCI6MS4wLCJMaW5lVHlwZSI6MCwiUGFyZW50U3R5bGUiOm51bGx9LCJJc0JlbG93VGltZWJhbmQiOnRydWUsIlBvc2l0aW9uT25UYXNrIjoxLCJIaWRlRGF0ZSI6ZmFsc2UsIlNoYXBlU2l6ZSI6MCwiU3BhY2luZyI6MS4wLCJQYWRkaW5nIjp7IiRpZCI6IjEwMDQiLCJUb3AiOjcuMCwiTGVmdCI6My4wLCJSaWdodCI6MC4wLCJCb3R0b20iOjIuMH0sIlNoYXBlU3R5bGUiOnsiJGlkIjoiMTAwNSIsIk1hcmdpbiI6eyIkaWQiOiIxMDA2IiwiVG9wIjowLjAsIkxlZnQiOjAuMCwiUmlnaHQiOjAuMCwiQm90dG9tIjowLjB9LCJQYWRkaW5nIjp7IiRpZCI6IjEwMDciLCJUb3AiOjAuMCwiTGVmdCI6MC4wLCJSaWdodCI6MC4wLCJCb3R0b20iOjAuMH0sIkJhY2tncm91bmQiOnsiJGlkIjoiMTAwOCIsIkNvbG9yIjp7IiRpZCI6IjEwMDkiLCJBIjoyNTUsIlIiOjI2LCJHIjoxNzAsIkIiOjY2fX0sIklzVmlzaWJsZSI6dHJ1ZSwiV2lkdGgiOjguMCwiSGVpZ2h0Ijo4LjAsIkJvcmRlclN0eWxlIjp7IiRpZCI6IjEwMTAiLCJMaW5lQ29sb3IiOnsiJGlkIjoiMTAxMSIsIiR0eXBlIjoiTkxSRS5Db21tb24uRG9tLlNvbGlkQ29sb3JCcnVzaCwgTkxSRS5Db21tb24iLCJDb2xvciI6eyIkaWQiOiIxMDEyIiwiQSI6MjU1LCJSIjoxNzYsIkciOjkyLCJCIjo1fX0sIkxpbmVXZWlnaHQiOjAuMCwiTGluZVR5cGUiOjAsIlBhcmVudFN0eWxlIjpudWxsfSwiUGFyZW50U3R5bGUiOm51bGx9LCJUaXRsZVN0eWxlIjp7IiRpZCI6IjEwMTMiLCJGb250U2V0dGluZ3MiOnsiJGlkIjoiMTAxNCIsIkZvbnRTaXplIjoxMCwiRm9udE5hbWUiOiJDYWxpYnJpIiwiSXNCb2xkIjp0cnVlLCJJc0l0YWxpYyI6ZmFsc2UsIklzVW5kZXJsaW5lZCI6ZmFsc2UsIlBhcmVudFN0eWxlIjpudWxsfSwiQXV0b1NpemUiOjAsIkZvcmVncm91bmQiOnsiJGlkIjoiMTAxNSIsIkNvbG9yIjp7IiRpZCI6IjEwMTY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TAxNyIsIlRvcCI6MC4wLCJMZWZ0IjowLjAsIlJpZ2h0IjowLjAsIkJvdHRvbSI6MC4wfSwiUGFkZGluZyI6eyIkaWQiOiIxMDE4IiwiVG9wIjowLjAsIkxlZnQiOjAuMCwiUmlnaHQiOjAuMCwiQm90dG9tIjowLjB9LCJCYWNrZ3JvdW5kIjp7IiRpZCI6IjEwMTkiLCJDb2xvciI6eyIkaWQiOiIxMDIwIiwiQSI6MCwiUiI6MjU1LCJHIjoyNTUsIkIiOjI1NX19LCJJc1Zpc2libGUiOnRydWUsIldpZHRoIjowLjAsIkhlaWdodCI6MC4wLCJCb3JkZXJTdHlsZSI6eyIkaWQiOiIxMDIxIiwiTGluZUNvbG9yIjpudWxsLCJMaW5lV2VpZ2h0IjowLjAsIkxpbmVUeXBlIjowLCJQYXJlbnRTdHlsZSI6bnVsbH0sIlBhcmVudFN0eWxlIjpudWxsfSwiRGF0ZVN0eWxlIjp7IiRpZCI6IjEwMjIiLCJGb250U2V0dGluZ3MiOnsiJGlkIjoiMTAyMyIsIkZvbnRTaXplIjo5LCJGb250TmFtZSI6IkNhbGlicmkiLCJJc0JvbGQiOmZhbHNlLCJJc0l0YWxpYyI6ZmFsc2UsIklzVW5kZXJsaW5lZCI6ZmFsc2UsIlBhcmVudFN0eWxlIjpudWxsfSwiQXV0b1NpemUiOjAsIkZvcmVncm91bmQiOnsiJGlkIjoiMTAyNCIsIkNvbG9yIjp7IiRpZCI6IjEwMjUiLCJBIjoyNTUsIlIiOjUwLCJHIjo1MCwiQiI6NTB9fSwiTWF4V2lkdGgiOjIwMC4wLCJNYXhIZWlnaHQiOiJJbmZpbml0eSIsIlNtYXJ0Rm9yZWdyb3VuZElzQWN0aXZlIjpmYWxzZSwiSG9yaXpvbnRhbEFsaWdubWVudCI6MCwiVmVydGljYWxBbGlnbm1lbnQiOjAsIlNtYXJ0Rm9yZWdyb3VuZCI6bnVsbCwiQmFja2dyb3VuZEZpbGxUeXBlIjowLCJNYXJnaW4iOnsiJGlkIjoiMTAyNiIsIlRvcCI6MC4wLCJMZWZ0IjowLjAsIlJpZ2h0IjowLjAsIkJvdHRvbSI6MC4wfSwiUGFkZGluZyI6eyIkaWQiOiIxMDI3IiwiVG9wIjowLjAsIkxlZnQiOjAuMCwiUmlnaHQiOjAuMCwiQm90dG9tIjowLjB9LCJCYWNrZ3JvdW5kIjp7IiRpZCI6IjEwMjgiLCJDb2xvciI6eyIkaWQiOiIxMDI5IiwiQSI6MCwiUiI6MjU1LCJHIjoyNTUsIkIiOjI1NX19LCJJc1Zpc2libGUiOnRydWUsIldpZHRoIjowLjAsIkhlaWdodCI6MC4wLCJCb3JkZXJTdHlsZSI6eyIkaWQiOiIxMDMwIiwiTGluZUNvbG9yIjpudWxsLCJMaW5lV2VpZ2h0IjowLjAsIkxpbmVUeXBlIjowLCJQYXJlbnRTdHlsZSI6bnVsbH0sIlBhcmVudFN0eWxlIjpudWxsfSwiRGF0ZUZvcm1hdCI6eyIkaWQiOiIxMDMx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TAzMiIsIkRhdGVQYXJ0SXNWaXNpYmxlIjpmYWxzZSwiVGltZVBhcnRJc1Zpc2libGUiOmZhbHNlfX0sIldlZWtOdW1iZXJpbmciOnsiJGlkIjoiMTAzMyIsIkZvcm1hdCI6MCwiSXNWaXNpYmxlIjpmYWxzZSwiTGFzdEtub3duVmlzaWJpbGl0eVN0YXRlIjpmYWxzZX0sIklzVmlzaWJsZSI6dHJ1ZSwiUGFyZW50U3R5bGUiOm51bGx9LCJJbmRleCI6MjEsIlBlcmNlbnRhZ2VDb21wbGV0ZSI6bnVsbCwiUG9zaXRpb24iOnsiUmF0aW8iOjAuMCwiSXNDdXN0b20iOmZhbHNlfSwiRGF0ZUZvcm1hdCI6eyIkcmVmIjoiMTAzMSJ9LCJXZWVrTnVtYmVyaW5nIjp7IiRpZCI6IjEwMzQiLCJGb3JtYXQiOjAsIklzVmlzaWJsZSI6ZmFsc2UsIkxhc3RLbm93blZpc2liaWxpdHlTdGF0ZSI6ZmFsc2V9LCJSZWxhdGVkVGFza0lkIjoiYWM5YTA0NDYtNWRlNi00MDIyLWIzNDYtOGIwMTJjZGI4YzdmIiwiSWQiOiI3NGQyMDU1YS00MWY3LTRlMmItYjdhZS1iMGU5MTRiMDI0YmYiLCJJbXBvcnRJZCI6IiIsIlRpdGxlIjoiVW5pdGVkIFN0YXRlcyIsIk5vdGUiOm51bGwsIkh5cGVybGluayI6eyIkaWQiOiIxMDM1IiwiQWRkcmVzcyI6IiIsIlN1YkFkZHJlc3MiOiIifSwiSXNDaGFuZ2VkIjpmYWxzZSwiSXNOZXciOmZhbHNlfSx7IiRpZCI6IjEwMzYiLCJEYXRlIjoiMjAyNS0wNS0xOFQyMzo1OTowMCIsIlN0eWxlIjp7IiRpZCI6IjEwMzciLCJTaGFwZSI6MTksIkNvbm5lY3Rvck1hcmdpbiI6eyIkaWQiOiIxMDM4IiwiVG9wIjowLjAsIkxlZnQiOjIuMCwiUmlnaHQiOjIuMCwiQm90dG9tIjowLjB9LCJDb25uZWN0b3JTdHlsZSI6eyIkaWQiOiIxMDM5IiwiTGluZUNvbG9yIjp7IiRpZCI6IjEwNDAiLCIkdHlwZSI6Ik5MUkUuQ29tbW9uLkRvbS5Tb2xpZENvbG9yQnJ1c2gsIE5MUkUuQ29tbW9uIiwiQ29sb3IiOnsiJGlkIjoiMTA0MSIsIkEiOjI1NSwiUiI6MjYsIkciOjE3MCwiQiI6NjZ9fSwiTGluZVdlaWdodCI6MS4wLCJMaW5lVHlwZSI6MCwiUGFyZW50U3R5bGUiOm51bGx9LCJJc0JlbG93VGltZWJhbmQiOnRydWUsIlBvc2l0aW9uT25UYXNrIjoxLCJIaWRlRGF0ZSI6ZmFsc2UsIlNoYXBlU2l6ZSI6MCwiU3BhY2luZyI6MS4wLCJQYWRkaW5nIjp7IiRpZCI6IjEwNDIiLCJUb3AiOjcuMCwiTGVmdCI6My4wLCJSaWdodCI6MC4wLCJCb3R0b20iOjIuMH0sIlNoYXBlU3R5bGUiOnsiJGlkIjoiMTA0MyIsIk1hcmdpbiI6eyIkaWQiOiIxMDQ0IiwiVG9wIjowLjAsIkxlZnQiOjAuMCwiUmlnaHQiOjAuMCwiQm90dG9tIjowLjB9LCJQYWRkaW5nIjp7IiRpZCI6IjEwNDUiLCJUb3AiOjAuMCwiTGVmdCI6MC4wLCJSaWdodCI6MC4wLCJCb3R0b20iOjAuMH0sIkJhY2tncm91bmQiOnsiJGlkIjoiMTA0NiIsIkNvbG9yIjp7IiRpZCI6IjEwNDciLCJBIjoyNTUsIlIiOjI2LCJHIjoxNzAsIkIiOjY2fX0sIklzVmlzaWJsZSI6dHJ1ZSwiV2lkdGgiOjguMCwiSGVpZ2h0Ijo4LjAsIkJvcmRlclN0eWxlIjp7IiRpZCI6IjEwNDgiLCJMaW5lQ29sb3IiOnsiJGlkIjoiMTA0OSIsIiR0eXBlIjoiTkxSRS5Db21tb24uRG9tLlNvbGlkQ29sb3JCcnVzaCwgTkxSRS5Db21tb24iLCJDb2xvciI6eyIkaWQiOiIxMDUwIiwiQSI6MjU1LCJSIjoxNzYsIkciOjkyLCJCIjo1fX0sIkxpbmVXZWlnaHQiOjAuMCwiTGluZVR5cGUiOjAsIlBhcmVudFN0eWxlIjpudWxsfSwiUGFyZW50U3R5bGUiOm51bGx9LCJUaXRsZVN0eWxlIjp7IiRpZCI6IjEwNTEiLCJGb250U2V0dGluZ3MiOnsiJGlkIjoiMTA1MiIsIkZvbnRTaXplIjoxMCwiRm9udE5hbWUiOiJDYWxpYnJpIiwiSXNCb2xkIjp0cnVlLCJJc0l0YWxpYyI6ZmFsc2UsIklzVW5kZXJsaW5lZCI6ZmFsc2UsIlBhcmVudFN0eWxlIjpudWxsfSwiQXV0b1NpemUiOjAsIkZvcmVncm91bmQiOnsiJGlkIjoiMTA1MyIsIkNvbG9yIjp7IiRpZCI6IjEwNTQ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TA1NSIsIlRvcCI6MC4wLCJMZWZ0IjowLjAsIlJpZ2h0IjowLjAsIkJvdHRvbSI6MC4wfSwiUGFkZGluZyI6eyIkaWQiOiIxMDU2IiwiVG9wIjowLjAsIkxlZnQiOjAuMCwiUmlnaHQiOjAuMCwiQm90dG9tIjowLjB9LCJCYWNrZ3JvdW5kIjp7IiRpZCI6IjEwNTciLCJDb2xvciI6eyIkaWQiOiIxMDU4IiwiQSI6MCwiUiI6MjU1LCJHIjoyNTUsIkIiOjI1NX19LCJJc1Zpc2libGUiOnRydWUsIldpZHRoIjowLjAsIkhlaWdodCI6MC4wLCJCb3JkZXJTdHlsZSI6eyIkaWQiOiIxMDU5IiwiTGluZUNvbG9yIjpudWxsLCJMaW5lV2VpZ2h0IjowLjAsIkxpbmVUeXBlIjowLCJQYXJlbnRTdHlsZSI6bnVsbH0sIlBhcmVudFN0eWxlIjpudWxsfSwiRGF0ZVN0eWxlIjp7IiRpZCI6IjEwNjAiLCJGb250U2V0dGluZ3MiOnsiJGlkIjoiMTA2MSIsIkZvbnRTaXplIjo5LCJGb250TmFtZSI6IkNhbGlicmkiLCJJc0JvbGQiOmZhbHNlLCJJc0l0YWxpYyI6ZmFsc2UsIklzVW5kZXJsaW5lZCI6ZmFsc2UsIlBhcmVudFN0eWxlIjpudWxsfSwiQXV0b1NpemUiOjAsIkZvcmVncm91bmQiOnsiJGlkIjoiMTA2MiIsIkNvbG9yIjp7IiRpZCI6IjEwNjMiLCJBIjoyNTUsIlIiOjUwLCJHIjo1MCwiQiI6NTB9fSwiTWF4V2lkdGgiOjIwMC4wLCJNYXhIZWlnaHQiOiJJbmZpbml0eSIsIlNtYXJ0Rm9yZWdyb3VuZElzQWN0aXZlIjpmYWxzZSwiSG9yaXpvbnRhbEFsaWdubWVudCI6MCwiVmVydGljYWxBbGlnbm1lbnQiOjAsIlNtYXJ0Rm9yZWdyb3VuZCI6bnVsbCwiQmFja2dyb3VuZEZpbGxUeXBlIjowLCJNYXJnaW4iOnsiJGlkIjoiMTA2NCIsIlRvcCI6MC4wLCJMZWZ0IjowLjAsIlJpZ2h0IjowLjAsIkJvdHRvbSI6MC4wfSwiUGFkZGluZyI6eyIkaWQiOiIxMDY1IiwiVG9wIjowLjAsIkxlZnQiOjAuMCwiUmlnaHQiOjAuMCwiQm90dG9tIjowLjB9LCJCYWNrZ3JvdW5kIjp7IiRpZCI6IjEwNjYiLCJDb2xvciI6eyIkaWQiOiIxMDY3IiwiQSI6MCwiUiI6MjU1LCJHIjoyNTUsIkIiOjI1NX19LCJJc1Zpc2libGUiOnRydWUsIldpZHRoIjowLjAsIkhlaWdodCI6MC4wLCJCb3JkZXJTdHlsZSI6eyIkaWQiOiIxMDY4IiwiTGluZUNvbG9yIjpudWxsLCJMaW5lV2VpZ2h0IjowLjAsIkxpbmVUeXBlIjowLCJQYXJlbnRTdHlsZSI6bnVsbH0sIlBhcmVudFN0eWxlIjpudWxsfSwiRGF0ZUZvcm1hdCI6eyIkaWQiOiIxMDY5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TA3MCIsIkRhdGVQYXJ0SXNWaXNpYmxlIjpmYWxzZSwiVGltZVBhcnRJc1Zpc2libGUiOmZhbHNlfX0sIldlZWtOdW1iZXJpbmciOnsiJGlkIjoiMTA3MSIsIkZvcm1hdCI6MCwiSXNWaXNpYmxlIjpmYWxzZSwiTGFzdEtub3duVmlzaWJpbGl0eVN0YXRlIjpmYWxzZX0sIklzVmlzaWJsZSI6dHJ1ZSwiUGFyZW50U3R5bGUiOm51bGx9LCJJbmRleCI6MjIsIlBlcmNlbnRhZ2VDb21wbGV0ZSI6bnVsbCwiUG9zaXRpb24iOnsiUmF0aW8iOjAuMCwiSXNDdXN0b20iOmZhbHNlfSwiRGF0ZUZvcm1hdCI6eyIkcmVmIjoiMTA2OSJ9LCJXZWVrTnVtYmVyaW5nIjp7IiRpZCI6IjEwNzIiLCJGb3JtYXQiOjAsIklzVmlzaWJsZSI6ZmFsc2UsIkxhc3RLbm93blZpc2liaWxpdHlTdGF0ZSI6ZmFsc2V9LCJSZWxhdGVkVGFza0lkIjoiYWM5YTA0NDYtNWRlNi00MDIyLWIzNDYtOGIwMTJjZGI4YzdmIiwiSWQiOiI2Y2E1MGNkOS0wYzFiLTRjMWEtYWU4YS1jNjNhZGUzYjE2YWYiLCJJbXBvcnRJZCI6IiIsIlRpdGxlIjoiQ2hpbmEiLCJOb3RlIjpudWxsLCJIeXBlcmxpbmsiOnsiJGlkIjoiMTA3MyIsIkFkZHJlc3MiOiIiLCJTdWJBZGRyZXNzIjoiIn0sIklzQ2hhbmdlZCI6ZmFsc2UsIklzTmV3IjpmYWxzZX0seyIkaWQiOiIxMDc0IiwiRGF0ZSI6IjIwMjUtMDctMDVUMjM6NTk6MDAiLCJTdHlsZSI6eyIkaWQiOiIxMDc1IiwiU2hhcGUiOjE5LCJDb25uZWN0b3JNYXJnaW4iOnsiJGlkIjoiMTA3NiIsIlRvcCI6MC4wLCJMZWZ0IjoyLjAsIlJpZ2h0IjoyLjAsIkJvdHRvbSI6MC4wfSwiQ29ubmVjdG9yU3R5bGUiOnsiJGlkIjoiMTA3NyIsIkxpbmVDb2xvciI6eyIkaWQiOiIxMDc4IiwiJHR5cGUiOiJOTFJFLkNvbW1vbi5Eb20uU29saWRDb2xvckJydXNoLCBOTFJFLkNvbW1vbiIsIkNvbG9yIjp7IiRpZCI6IjEwNzkiLCJBIjoyNTUsIlIiOjI2LCJHIjoxNzAsIkIiOjY2fX0sIkxpbmVXZWlnaHQiOjEuMCwiTGluZVR5cGUiOjAsIlBhcmVudFN0eWxlIjpudWxsfSwiSXNCZWxvd1RpbWViYW5kIjp0cnVlLCJQb3NpdGlvbk9uVGFzayI6MSwiSGlkZURhdGUiOmZhbHNlLCJTaGFwZVNpemUiOjAsIlNwYWNpbmciOjEuMCwiUGFkZGluZyI6eyIkaWQiOiIxMDgwIiwiVG9wIjo3LjAsIkxlZnQiOjMuMCwiUmlnaHQiOjAuMCwiQm90dG9tIjoyLjB9LCJTaGFwZVN0eWxlIjp7IiRpZCI6IjEwODEiLCJNYXJnaW4iOnsiJGlkIjoiMTA4MiIsIlRvcCI6MC4wLCJMZWZ0IjowLjAsIlJpZ2h0IjowLjAsIkJvdHRvbSI6MC4wfSwiUGFkZGluZyI6eyIkaWQiOiIxMDgzIiwiVG9wIjowLjAsIkxlZnQiOjAuMCwiUmlnaHQiOjAuMCwiQm90dG9tIjowLjB9LCJCYWNrZ3JvdW5kIjp7IiRpZCI6IjEwODQiLCJDb2xvciI6eyIkaWQiOiIxMDg1IiwiQSI6MjU1LCJSIjoyNiwiRyI6MTcwLCJCIjo2Nn19LCJJc1Zpc2libGUiOnRydWUsIldpZHRoIjo4LjAsIkhlaWdodCI6OC4wLCJCb3JkZXJTdHlsZSI6eyIkaWQiOiIxMDg2IiwiTGluZUNvbG9yIjp7IiRpZCI6IjEwODciLCIkdHlwZSI6Ik5MUkUuQ29tbW9uLkRvbS5Tb2xpZENvbG9yQnJ1c2gsIE5MUkUuQ29tbW9uIiwiQ29sb3IiOnsiJGlkIjoiMTA4OCIsIkEiOjI1NSwiUiI6MTc2LCJHIjo5MiwiQiI6NX19LCJMaW5lV2VpZ2h0IjowLjAsIkxpbmVUeXBlIjowLCJQYXJlbnRTdHlsZSI6bnVsbH0sIlBhcmVudFN0eWxlIjpudWxsfSwiVGl0bGVTdHlsZSI6eyIkaWQiOiIxMDg5IiwiRm9udFNldHRpbmdzIjp7IiRpZCI6IjEwOTAiLCJGb250U2l6ZSI6MTAsIkZvbnROYW1lIjoiQ2FsaWJyaSIsIklzQm9sZCI6dHJ1ZSwiSXNJdGFsaWMiOmZhbHNlLCJJc1VuZGVybGluZWQiOmZhbHNlLCJQYXJlbnRTdHlsZSI6bnVsbH0sIkF1dG9TaXplIjowLCJGb3JlZ3JvdW5kIjp7IiRpZCI6IjEwOTEiLCJDb2xvciI6eyIkaWQiOiIxMDky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EwOTMiLCJUb3AiOjAuMCwiTGVmdCI6MC4wLCJSaWdodCI6MC4wLCJCb3R0b20iOjAuMH0sIlBhZGRpbmciOnsiJGlkIjoiMTA5NCIsIlRvcCI6MC4wLCJMZWZ0IjowLjAsIlJpZ2h0IjowLjAsIkJvdHRvbSI6MC4wfSwiQmFja2dyb3VuZCI6eyIkaWQiOiIxMDk1IiwiQ29sb3IiOnsiJGlkIjoiMTA5NiIsIkEiOjAsIlIiOjI1NSwiRyI6MjU1LCJCIjoyNTV9fSwiSXNWaXNpYmxlIjp0cnVlLCJXaWR0aCI6MC4wLCJIZWlnaHQiOjAuMCwiQm9yZGVyU3R5bGUiOnsiJGlkIjoiMTA5NyIsIkxpbmVDb2xvciI6bnVsbCwiTGluZVdlaWdodCI6MC4wLCJMaW5lVHlwZSI6MCwiUGFyZW50U3R5bGUiOm51bGx9LCJQYXJlbnRTdHlsZSI6bnVsbH0sIkRhdGVTdHlsZSI6eyIkaWQiOiIxMDk4IiwiRm9udFNldHRpbmdzIjp7IiRpZCI6IjEwOTkiLCJGb250U2l6ZSI6OSwiRm9udE5hbWUiOiJDYWxpYnJpIiwiSXNCb2xkIjpmYWxzZSwiSXNJdGFsaWMiOmZhbHNlLCJJc1VuZGVybGluZWQiOmZhbHNlLCJQYXJlbnRTdHlsZSI6bnVsbH0sIkF1dG9TaXplIjowLCJGb3JlZ3JvdW5kIjp7IiRpZCI6IjExMDAiLCJDb2xvciI6eyIkaWQiOiIxMTAxIiwiQSI6MjU1LCJSIjo1MCwiRyI6NTAsIkIiOjUwfX0sIk1heFdpZHRoIjoyMDAuMCwiTWF4SGVpZ2h0IjoiSW5maW5pdHkiLCJTbWFydEZvcmVncm91bmRJc0FjdGl2ZSI6ZmFsc2UsIkhvcml6b250YWxBbGlnbm1lbnQiOjAsIlZlcnRpY2FsQWxpZ25tZW50IjowLCJTbWFydEZvcmVncm91bmQiOm51bGwsIkJhY2tncm91bmRGaWxsVHlwZSI6MCwiTWFyZ2luIjp7IiRpZCI6IjExMDIiLCJUb3AiOjAuMCwiTGVmdCI6MC4wLCJSaWdodCI6MC4wLCJCb3R0b20iOjAuMH0sIlBhZGRpbmciOnsiJGlkIjoiMTEwMyIsIlRvcCI6MC4wLCJMZWZ0IjowLjAsIlJpZ2h0IjowLjAsIkJvdHRvbSI6MC4wfSwiQmFja2dyb3VuZCI6eyIkaWQiOiIxMTA0IiwiQ29sb3IiOnsiJGlkIjoiMTEwNSIsIkEiOjAsIlIiOjI1NSwiRyI6MjU1LCJCIjoyNTV9fSwiSXNWaXNpYmxlIjp0cnVlLCJXaWR0aCI6MC4wLCJIZWlnaHQiOjAuMCwiQm9yZGVyU3R5bGUiOnsiJGlkIjoiMTEwNiIsIkxpbmVDb2xvciI6bnVsbCwiTGluZVdlaWdodCI6MC4wLCJMaW5lVHlwZSI6MCwiUGFyZW50U3R5bGUiOm51bGx9LCJQYXJlbnRTdHlsZSI6bnVsbH0sIkRhdGVGb3JtYXQiOnsiJGlkIjoiMTEwNy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ExMDgiLCJEYXRlUGFydElzVmlzaWJsZSI6ZmFsc2UsIlRpbWVQYXJ0SXNWaXNpYmxlIjpmYWxzZX19LCJXZWVrTnVtYmVyaW5nIjp7IiRpZCI6IjExMDkiLCJGb3JtYXQiOjAsIklzVmlzaWJsZSI6ZmFsc2UsIkxhc3RLbm93blZpc2liaWxpdHlTdGF0ZSI6ZmFsc2V9LCJJc1Zpc2libGUiOnRydWUsIlBhcmVudFN0eWxlIjpudWxsfSwiSW5kZXgiOjIzLCJQZXJjZW50YWdlQ29tcGxldGUiOm51bGwsIlBvc2l0aW9uIjp7IlJhdGlvIjowLjAsIklzQ3VzdG9tIjpmYWxzZX0sIkRhdGVGb3JtYXQiOnsiJHJlZiI6IjExMDcifSwiV2Vla051bWJlcmluZyI6eyIkaWQiOiIxMTEwIiwiRm9ybWF0IjowLCJJc1Zpc2libGUiOmZhbHNlLCJMYXN0S25vd25WaXNpYmlsaXR5U3RhdGUiOmZhbHNlfSwiUmVsYXRlZFRhc2tJZCI6ImFjOWEwNDQ2LTVkZTYtNDAyMi1iMzQ2LThiMDEyY2RiOGM3ZiIsIklkIjoiZTk1ZmQ3ZDctZGY2Zi00YjFmLTlmZDItMThkYjg3Zjk0NzNiIiwiSW1wb3J0SWQiOiIiLCJUaXRsZSI6IkphcGFuIiwiTm90ZSI6bnVsbCwiSHlwZXJsaW5rIjp7IiRpZCI6IjExMTEiLCJBZGRyZXNzIjoiIiwiU3ViQWRkcmVzcyI6IiJ9LCJJc0NoYW5nZWQiOmZhbHNlLCJJc05ldyI6ZmFsc2V9LHsiJGlkIjoiMTExMiIsIkRhdGUiOiIyMDI1LTA5LTA0VDIzOjU5OjAwIiwiU3R5bGUiOnsiJGlkIjoiMTExMyIsIlNoYXBlIjoxOSwiQ29ubmVjdG9yTWFyZ2luIjp7IiRpZCI6IjExMTQiLCJUb3AiOjAuMCwiTGVmdCI6Mi4wLCJSaWdodCI6Mi4wLCJCb3R0b20iOjAuMH0sIkNvbm5lY3RvclN0eWxlIjp7IiRpZCI6IjExMTUiLCJMaW5lQ29sb3IiOnsiJGlkIjoiMTExNiIsIiR0eXBlIjoiTkxSRS5Db21tb24uRG9tLlNvbGlkQ29sb3JCcnVzaCwgTkxSRS5Db21tb24iLCJDb2xvciI6eyIkaWQiOiIxMTE3IiwiQSI6MjU1LCJSIjoyNiwiRyI6MTcwLCJCIjo2Nn19LCJMaW5lV2VpZ2h0IjoxLjAsIkxpbmVUeXBlIjowLCJQYXJlbnRTdHlsZSI6bnVsbH0sIklzQmVsb3dUaW1lYmFuZCI6dHJ1ZSwiUG9zaXRpb25PblRhc2siOjEsIkhpZGVEYXRlIjpmYWxzZSwiU2hhcGVTaXplIjowLCJTcGFjaW5nIjoxLjAsIlBhZGRpbmciOnsiJGlkIjoiMTExOCIsIlRvcCI6Ny4wLCJMZWZ0IjozLjAsIlJpZ2h0IjowLjAsIkJvdHRvbSI6Mi4wfSwiU2hhcGVTdHlsZSI6eyIkaWQiOiIxMTE5IiwiTWFyZ2luIjp7IiRpZCI6IjExMjAiLCJUb3AiOjAuMCwiTGVmdCI6MC4wLCJSaWdodCI6MC4wLCJCb3R0b20iOjAuMH0sIlBhZGRpbmciOnsiJGlkIjoiMTEyMSIsIlRvcCI6MC4wLCJMZWZ0IjowLjAsIlJpZ2h0IjowLjAsIkJvdHRvbSI6MC4wfSwiQmFja2dyb3VuZCI6eyIkaWQiOiIxMTIyIiwiQ29sb3IiOnsiJGlkIjoiMTEyMyIsIkEiOjI1NSwiUiI6MjYsIkciOjE3MCwiQiI6NjZ9fSwiSXNWaXNpYmxlIjp0cnVlLCJXaWR0aCI6OC4wLCJIZWlnaHQiOjguMCwiQm9yZGVyU3R5bGUiOnsiJGlkIjoiMTEyNCIsIkxpbmVDb2xvciI6eyIkaWQiOiIxMTI1IiwiJHR5cGUiOiJOTFJFLkNvbW1vbi5Eb20uU29saWRDb2xvckJydXNoLCBOTFJFLkNvbW1vbiIsIkNvbG9yIjp7IiRpZCI6IjExMjYiLCJBIjoyNTUsIlIiOjE3NiwiRyI6OTIsIkIiOjV9fSwiTGluZVdlaWdodCI6MC4wLCJMaW5lVHlwZSI6MCwiUGFyZW50U3R5bGUiOm51bGx9LCJQYXJlbnRTdHlsZSI6bnVsbH0sIlRpdGxlU3R5bGUiOnsiJGlkIjoiMTEyNyIsIkZvbnRTZXR0aW5ncyI6eyIkaWQiOiIxMTI4IiwiRm9udFNpemUiOjEwLCJGb250TmFtZSI6IkNhbGlicmkiLCJJc0JvbGQiOnRydWUsIklzSXRhbGljIjpmYWxzZSwiSXNVbmRlcmxpbmVkIjpmYWxzZSwiUGFyZW50U3R5bGUiOm51bGx9LCJBdXRvU2l6ZSI6MCwiRm9yZWdyb3VuZCI6eyIkaWQiOiIxMTI5IiwiQ29sb3IiOnsiJGlkIjoiMTEzMC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xMTMxIiwiVG9wIjowLjAsIkxlZnQiOjAuMCwiUmlnaHQiOjAuMCwiQm90dG9tIjowLjB9LCJQYWRkaW5nIjp7IiRpZCI6IjExMzIiLCJUb3AiOjAuMCwiTGVmdCI6MC4wLCJSaWdodCI6MC4wLCJCb3R0b20iOjAuMH0sIkJhY2tncm91bmQiOnsiJGlkIjoiMTEzMyIsIkNvbG9yIjp7IiRpZCI6IjExMzQiLCJBIjowLCJSIjoyNTUsIkciOjI1NSwiQiI6MjU1fX0sIklzVmlzaWJsZSI6dHJ1ZSwiV2lkdGgiOjAuMCwiSGVpZ2h0IjowLjAsIkJvcmRlclN0eWxlIjp7IiRpZCI6IjExMzUiLCJMaW5lQ29sb3IiOm51bGwsIkxpbmVXZWlnaHQiOjAuMCwiTGluZVR5cGUiOjAsIlBhcmVudFN0eWxlIjpudWxsfSwiUGFyZW50U3R5bGUiOm51bGx9LCJEYXRlU3R5bGUiOnsiJGlkIjoiMTEzNiIsIkZvbnRTZXR0aW5ncyI6eyIkaWQiOiIxMTM3IiwiRm9udFNpemUiOjksIkZvbnROYW1lIjoiQ2FsaWJyaSIsIklzQm9sZCI6ZmFsc2UsIklzSXRhbGljIjpmYWxzZSwiSXNVbmRlcmxpbmVkIjpmYWxzZSwiUGFyZW50U3R5bGUiOm51bGx9LCJBdXRvU2l6ZSI6MCwiRm9yZWdyb3VuZCI6eyIkaWQiOiIxMTM4IiwiQ29sb3IiOnsiJGlkIjoiMTEzOSIsIkEiOjI1NSwiUiI6NTAsIkciOjUwLCJCIjo1MH19LCJNYXhXaWR0aCI6MjAwLjAsIk1heEhlaWdodCI6IkluZmluaXR5IiwiU21hcnRGb3JlZ3JvdW5kSXNBY3RpdmUiOmZhbHNlLCJIb3Jpem9udGFsQWxpZ25tZW50IjowLCJWZXJ0aWNhbEFsaWdubWVudCI6MCwiU21hcnRGb3JlZ3JvdW5kIjpudWxsLCJCYWNrZ3JvdW5kRmlsbFR5cGUiOjAsIk1hcmdpbiI6eyIkaWQiOiIxMTQwIiwiVG9wIjowLjAsIkxlZnQiOjAuMCwiUmlnaHQiOjAuMCwiQm90dG9tIjowLjB9LCJQYWRkaW5nIjp7IiRpZCI6IjExNDEiLCJUb3AiOjAuMCwiTGVmdCI6MC4wLCJSaWdodCI6MC4wLCJCb3R0b20iOjAuMH0sIkJhY2tncm91bmQiOnsiJGlkIjoiMTE0MiIsIkNvbG9yIjp7IiRpZCI6IjExNDMiLCJBIjowLCJSIjoyNTUsIkciOjI1NSwiQiI6MjU1fX0sIklzVmlzaWJsZSI6dHJ1ZSwiV2lkdGgiOjAuMCwiSGVpZ2h0IjowLjAsIkJvcmRlclN0eWxlIjp7IiRpZCI6IjExNDQiLCJMaW5lQ29sb3IiOm51bGwsIkxpbmVXZWlnaHQiOjAuMCwiTGluZVR5cGUiOjAsIlBhcmVudFN0eWxlIjpudWxsfSwiUGFyZW50U3R5bGUiOm51bGx9LCJEYXRlRm9ybWF0Ijp7IiRpZCI6IjExNDU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xMTQ2IiwiRGF0ZVBhcnRJc1Zpc2libGUiOmZhbHNlLCJUaW1lUGFydElzVmlzaWJsZSI6ZmFsc2V9fSwiV2Vla051bWJlcmluZyI6eyIkaWQiOiIxMTQ3IiwiRm9ybWF0IjowLCJJc1Zpc2libGUiOmZhbHNlLCJMYXN0S25vd25WaXNpYmlsaXR5U3RhdGUiOmZhbHNlfSwiSXNWaXNpYmxlIjp0cnVlLCJQYXJlbnRTdHlsZSI6bnVsbH0sIkluZGV4IjoyNCwiUGVyY2VudGFnZUNvbXBsZXRlIjpudWxsLCJQb3NpdGlvbiI6eyJSYXRpbyI6MC4wLCJJc0N1c3RvbSI6ZmFsc2V9LCJEYXRlRm9ybWF0Ijp7IiRyZWYiOiIxMTQ1In0sIldlZWtOdW1iZXJpbmciOnsiJGlkIjoiMTE0OCIsIkZvcm1hdCI6MCwiSXNWaXNpYmxlIjpmYWxzZSwiTGFzdEtub3duVmlzaWJpbGl0eVN0YXRlIjpmYWxzZX0sIlJlbGF0ZWRUYXNrSWQiOiJhYzlhMDQ0Ni01ZGU2LTQwMjItYjM0Ni04YjAxMmNkYjhjN2YiLCJJZCI6IjU3YjgwNTdmLWZlY2ItNDMxNy05M2YyLTlkOTMwZTliODAzNSIsIkltcG9ydElkIjoiIiwiVGl0bGUiOiJHZXJtYW55IiwiTm90ZSI6bnVsbCwiSHlwZXJsaW5rIjp7IiRpZCI6IjExNDkiLCJBZGRyZXNzIjoiIiwiU3ViQWRkcmVzcyI6IiJ9LCJJc0NoYW5nZWQiOmZhbHNlLCJJc05ldyI6ZmFsc2V9LHsiJGlkIjoiMTE1MCIsIkRhdGUiOiIyMDI1LTEwLTEzVDIzOjU5OjAwIiwiU3R5bGUiOnsiJGlkIjoiMTE1MSIsIlNoYXBlIjoxOSwiQ29ubmVjdG9yTWFyZ2luIjp7IiRpZCI6IjExNTIiLCJUb3AiOjAuMCwiTGVmdCI6Mi4wLCJSaWdodCI6Mi4wLCJCb3R0b20iOjAuMH0sIkNvbm5lY3RvclN0eWxlIjp7IiRpZCI6IjExNTMiLCJMaW5lQ29sb3IiOnsiJGlkIjoiMTE1NCIsIiR0eXBlIjoiTkxSRS5Db21tb24uRG9tLlNvbGlkQ29sb3JCcnVzaCwgTkxSRS5Db21tb24iLCJDb2xvciI6eyIkaWQiOiIxMTU1IiwiQSI6MjU1LCJSIjoyNiwiRyI6MTcwLCJCIjo2Nn19LCJMaW5lV2VpZ2h0IjoxLjAsIkxpbmVUeXBlIjowLCJQYXJlbnRTdHlsZSI6bnVsbH0sIklzQmVsb3dUaW1lYmFuZCI6dHJ1ZSwiUG9zaXRpb25PblRhc2siOjEsIkhpZGVEYXRlIjpmYWxzZSwiU2hhcGVTaXplIjowLCJTcGFjaW5nIjoxLjAsIlBhZGRpbmciOnsiJGlkIjoiMTE1NiIsIlRvcCI6Ny4wLCJMZWZ0IjozLjAsIlJpZ2h0IjowLjAsIkJvdHRvbSI6Mi4wfSwiU2hhcGVTdHlsZSI6eyIkaWQiOiIxMTU3IiwiTWFyZ2luIjp7IiRpZCI6IjExNTgiLCJUb3AiOjAuMCwiTGVmdCI6MC4wLCJSaWdodCI6MC4wLCJCb3R0b20iOjAuMH0sIlBhZGRpbmciOnsiJGlkIjoiMTE1OSIsIlRvcCI6MC4wLCJMZWZ0IjowLjAsIlJpZ2h0IjowLjAsIkJvdHRvbSI6MC4wfSwiQmFja2dyb3VuZCI6eyIkaWQiOiIxMTYwIiwiQ29sb3IiOnsiJGlkIjoiMTE2MSIsIkEiOjI1NSwiUiI6MjYsIkciOjE3MCwiQiI6NjZ9fSwiSXNWaXNpYmxlIjp0cnVlLCJXaWR0aCI6OC4wLCJIZWlnaHQiOjguMCwiQm9yZGVyU3R5bGUiOnsiJGlkIjoiMTE2MiIsIkxpbmVDb2xvciI6eyIkaWQiOiIxMTYzIiwiJHR5cGUiOiJOTFJFLkNvbW1vbi5Eb20uU29saWRDb2xvckJydXNoLCBOTFJFLkNvbW1vbiIsIkNvbG9yIjp7IiRpZCI6IjExNjQiLCJBIjoyNTUsIlIiOjE3NiwiRyI6OTIsIkIiOjV9fSwiTGluZVdlaWdodCI6MC4wLCJMaW5lVHlwZSI6MCwiUGFyZW50U3R5bGUiOm51bGx9LCJQYXJlbnRTdHlsZSI6bnVsbH0sIlRpdGxlU3R5bGUiOnsiJGlkIjoiMTE2NSIsIkZvbnRTZXR0aW5ncyI6eyIkaWQiOiIxMTY2IiwiRm9udFNpemUiOjEwLCJGb250TmFtZSI6IkNhbGlicmkiLCJJc0JvbGQiOnRydWUsIklzSXRhbGljIjpmYWxzZSwiSXNVbmRlcmxpbmVkIjpmYWxzZSwiUGFyZW50U3R5bGUiOm51bGx9LCJBdXRvU2l6ZSI6MCwiRm9yZWdyb3VuZCI6eyIkaWQiOiIxMTY3IiwiQ29sb3IiOnsiJGlkIjoiMTE2OC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xMTY5IiwiVG9wIjowLjAsIkxlZnQiOjAuMCwiUmlnaHQiOjAuMCwiQm90dG9tIjowLjB9LCJQYWRkaW5nIjp7IiRpZCI6IjExNzAiLCJUb3AiOjAuMCwiTGVmdCI6MC4wLCJSaWdodCI6MC4wLCJCb3R0b20iOjAuMH0sIkJhY2tncm91bmQiOnsiJGlkIjoiMTE3MSIsIkNvbG9yIjp7IiRpZCI6IjExNzIiLCJBIjowLCJSIjoyNTUsIkciOjI1NSwiQiI6MjU1fX0sIklzVmlzaWJsZSI6dHJ1ZSwiV2lkdGgiOjAuMCwiSGVpZ2h0IjowLjAsIkJvcmRlclN0eWxlIjp7IiRpZCI6IjExNzMiLCJMaW5lQ29sb3IiOm51bGwsIkxpbmVXZWlnaHQiOjAuMCwiTGluZVR5cGUiOjAsIlBhcmVudFN0eWxlIjpudWxsfSwiUGFyZW50U3R5bGUiOm51bGx9LCJEYXRlU3R5bGUiOnsiJGlkIjoiMTE3NCIsIkZvbnRTZXR0aW5ncyI6eyIkaWQiOiIxMTc1IiwiRm9udFNpemUiOjksIkZvbnROYW1lIjoiQ2FsaWJyaSIsIklzQm9sZCI6ZmFsc2UsIklzSXRhbGljIjpmYWxzZSwiSXNVbmRlcmxpbmVkIjpmYWxzZSwiUGFyZW50U3R5bGUiOm51bGx9LCJBdXRvU2l6ZSI6MCwiRm9yZWdyb3VuZCI6eyIkaWQiOiIxMTc2IiwiQ29sb3IiOnsiJGlkIjoiMTE3NyIsIkEiOjI1NSwiUiI6NTAsIkciOjUwLCJCIjo1MH19LCJNYXhXaWR0aCI6MjAwLjAsIk1heEhlaWdodCI6IkluZmluaXR5IiwiU21hcnRGb3JlZ3JvdW5kSXNBY3RpdmUiOmZhbHNlLCJIb3Jpem9udGFsQWxpZ25tZW50IjowLCJWZXJ0aWNhbEFsaWdubWVudCI6MCwiU21hcnRGb3JlZ3JvdW5kIjpudWxsLCJCYWNrZ3JvdW5kRmlsbFR5cGUiOjAsIk1hcmdpbiI6eyIkaWQiOiIxMTc4IiwiVG9wIjowLjAsIkxlZnQiOjAuMCwiUmlnaHQiOjAuMCwiQm90dG9tIjowLjB9LCJQYWRkaW5nIjp7IiRpZCI6IjExNzkiLCJUb3AiOjAuMCwiTGVmdCI6MC4wLCJSaWdodCI6MC4wLCJCb3R0b20iOjAuMH0sIkJhY2tncm91bmQiOnsiJGlkIjoiMTE4MCIsIkNvbG9yIjp7IiRpZCI6IjExODEiLCJBIjowLCJSIjoyNTUsIkciOjI1NSwiQiI6MjU1fX0sIklzVmlzaWJsZSI6dHJ1ZSwiV2lkdGgiOjAuMCwiSGVpZ2h0IjowLjAsIkJvcmRlclN0eWxlIjp7IiRpZCI6IjExODIiLCJMaW5lQ29sb3IiOm51bGwsIkxpbmVXZWlnaHQiOjAuMCwiTGluZVR5cGUiOjAsIlBhcmVudFN0eWxlIjpudWxsfSwiUGFyZW50U3R5bGUiOm51bGx9LCJEYXRlRm9ybWF0Ijp7IiRpZCI6IjExODM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xMTg0IiwiRGF0ZVBhcnRJc1Zpc2libGUiOmZhbHNlLCJUaW1lUGFydElzVmlzaWJsZSI6ZmFsc2V9fSwiV2Vla051bWJlcmluZyI6eyIkaWQiOiIxMTg1IiwiRm9ybWF0IjowLCJJc1Zpc2libGUiOmZhbHNlLCJMYXN0S25vd25WaXNpYmlsaXR5U3RhdGUiOmZhbHNlfSwiSXNWaXNpYmxlIjp0cnVlLCJQYXJlbnRTdHlsZSI6bnVsbH0sIkluZGV4IjoyNSwiUGVyY2VudGFnZUNvbXBsZXRlIjpudWxsLCJQb3NpdGlvbiI6eyJSYXRpbyI6MC4wLCJJc0N1c3RvbSI6ZmFsc2V9LCJEYXRlRm9ybWF0Ijp7IiRyZWYiOiIxMTgzIn0sIldlZWtOdW1iZXJpbmciOnsiJGlkIjoiMTE4NiIsIkZvcm1hdCI6MCwiSXNWaXNpYmxlIjpmYWxzZSwiTGFzdEtub3duVmlzaWJpbGl0eVN0YXRlIjpmYWxzZX0sIlJlbGF0ZWRUYXNrSWQiOiJhYzlhMDQ0Ni01ZGU2LTQwMjItYjM0Ni04YjAxMmNkYjhjN2YiLCJJZCI6ImI0YTE3NzliLWUwMmEtNGMxNy05MjA3LTJiNzJjNzM2Y2EwYiIsIkltcG9ydElkIjoiIiwiVGl0bGUiOiJVbml0ZWQgS2luZ2RvbSIsIk5vdGUiOm51bGwsIkh5cGVybGluayI6eyIkaWQiOiIxMTg3IiwiQWRkcmVzcyI6IiIsIlN1YkFkZHJlc3MiOiIifSwiSXNDaGFuZ2VkIjpmYWxzZSwiSXNOZXciOmZhbHNlfSx7IiRpZCI6IjExODgiLCJEYXRlIjoiMjAyNS0xMS0zMFQyMzo1OTowMCIsIlN0eWxlIjp7IiRpZCI6IjExODkiLCJTaGFwZSI6MTksIkNvbm5lY3Rvck1hcmdpbiI6eyIkaWQiOiIxMTkwIiwiVG9wIjowLjAsIkxlZnQiOjIuMCwiUmlnaHQiOjIuMCwiQm90dG9tIjowLjB9LCJDb25uZWN0b3JTdHlsZSI6eyIkaWQiOiIxMTkxIiwiTGluZUNvbG9yIjp7IiRpZCI6IjExOTIiLCIkdHlwZSI6Ik5MUkUuQ29tbW9uLkRvbS5Tb2xpZENvbG9yQnJ1c2gsIE5MUkUuQ29tbW9uIiwiQ29sb3IiOnsiJGlkIjoiMTE5MyIsIkEiOjI1NSwiUiI6MjYsIkciOjE3MCwiQiI6NjZ9fSwiTGluZVdlaWdodCI6MS4wLCJMaW5lVHlwZSI6MCwiUGFyZW50U3R5bGUiOm51bGx9LCJJc0JlbG93VGltZWJhbmQiOnRydWUsIlBvc2l0aW9uT25UYXNrIjoxLCJIaWRlRGF0ZSI6ZmFsc2UsIlNoYXBlU2l6ZSI6MCwiU3BhY2luZyI6MS4wLCJQYWRkaW5nIjp7IiRpZCI6IjExOTQiLCJUb3AiOjcuMCwiTGVmdCI6My4wLCJSaWdodCI6MC4wLCJCb3R0b20iOjIuMH0sIlNoYXBlU3R5bGUiOnsiJGlkIjoiMTE5NSIsIk1hcmdpbiI6eyIkaWQiOiIxMTk2IiwiVG9wIjowLjAsIkxlZnQiOjAuMCwiUmlnaHQiOjAuMCwiQm90dG9tIjowLjB9LCJQYWRkaW5nIjp7IiRpZCI6IjExOTciLCJUb3AiOjAuMCwiTGVmdCI6MC4wLCJSaWdodCI6MC4wLCJCb3R0b20iOjAuMH0sIkJhY2tncm91bmQiOnsiJGlkIjoiMTE5OCIsIkNvbG9yIjp7IiRpZCI6IjExOTkiLCJBIjoyNTUsIlIiOjI2LCJHIjoxNzAsIkIiOjY2fX0sIklzVmlzaWJsZSI6dHJ1ZSwiV2lkdGgiOjguMCwiSGVpZ2h0Ijo4LjAsIkJvcmRlclN0eWxlIjp7IiRpZCI6IjEyMDAiLCJMaW5lQ29sb3IiOnsiJGlkIjoiMTIwMSIsIiR0eXBlIjoiTkxSRS5Db21tb24uRG9tLlNvbGlkQ29sb3JCcnVzaCwgTkxSRS5Db21tb24iLCJDb2xvciI6eyIkaWQiOiIxMjAyIiwiQSI6MjU1LCJSIjoxNzYsIkciOjkyLCJCIjo1fX0sIkxpbmVXZWlnaHQiOjAuMCwiTGluZVR5cGUiOjAsIlBhcmVudFN0eWxlIjpudWxsfSwiUGFyZW50U3R5bGUiOm51bGx9LCJUaXRsZVN0eWxlIjp7IiRpZCI6IjEyMDMiLCJGb250U2V0dGluZ3MiOnsiJGlkIjoiMTIwNCIsIkZvbnRTaXplIjoxMCwiRm9udE5hbWUiOiJDYWxpYnJpIiwiSXNCb2xkIjp0cnVlLCJJc0l0YWxpYyI6ZmFsc2UsIklzVW5kZXJsaW5lZCI6ZmFsc2UsIlBhcmVudFN0eWxlIjpudWxsfSwiQXV0b1NpemUiOjAsIkZvcmVncm91bmQiOnsiJGlkIjoiMTIwNSIsIkNvbG9yIjp7IiRpZCI6IjEyMDY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TIwNyIsIlRvcCI6MC4wLCJMZWZ0IjowLjAsIlJpZ2h0IjowLjAsIkJvdHRvbSI6MC4wfSwiUGFkZGluZyI6eyIkaWQiOiIxMjA4IiwiVG9wIjowLjAsIkxlZnQiOjAuMCwiUmlnaHQiOjAuMCwiQm90dG9tIjowLjB9LCJCYWNrZ3JvdW5kIjp7IiRpZCI6IjEyMDkiLCJDb2xvciI6eyIkaWQiOiIxMjEwIiwiQSI6MCwiUiI6MjU1LCJHIjoyNTUsIkIiOjI1NX19LCJJc1Zpc2libGUiOnRydWUsIldpZHRoIjowLjAsIkhlaWdodCI6MC4wLCJCb3JkZXJTdHlsZSI6eyIkaWQiOiIxMjExIiwiTGluZUNvbG9yIjpudWxsLCJMaW5lV2VpZ2h0IjowLjAsIkxpbmVUeXBlIjowLCJQYXJlbnRTdHlsZSI6bnVsbH0sIlBhcmVudFN0eWxlIjpudWxsfSwiRGF0ZVN0eWxlIjp7IiRpZCI6IjEyMTIiLCJGb250U2V0dGluZ3MiOnsiJGlkIjoiMTIxMyIsIkZvbnRTaXplIjo5LCJGb250TmFtZSI6IkNhbGlicmkiLCJJc0JvbGQiOmZhbHNlLCJJc0l0YWxpYyI6ZmFsc2UsIklzVW5kZXJsaW5lZCI6ZmFsc2UsIlBhcmVudFN0eWxlIjpudWxsfSwiQXV0b1NpemUiOjAsIkZvcmVncm91bmQiOnsiJGlkIjoiMTIxNCIsIkNvbG9yIjp7IiRpZCI6IjEyMTUiLCJBIjoyNTUsIlIiOjUwLCJHIjo1MCwiQiI6NTB9fSwiTWF4V2lkdGgiOjIwMC4wLCJNYXhIZWlnaHQiOiJJbmZpbml0eSIsIlNtYXJ0Rm9yZWdyb3VuZElzQWN0aXZlIjpmYWxzZSwiSG9yaXpvbnRhbEFsaWdubWVudCI6MCwiVmVydGljYWxBbGlnbm1lbnQiOjAsIlNtYXJ0Rm9yZWdyb3VuZCI6bnVsbCwiQmFja2dyb3VuZEZpbGxUeXBlIjowLCJNYXJnaW4iOnsiJGlkIjoiMTIxNiIsIlRvcCI6MC4wLCJMZWZ0IjowLjAsIlJpZ2h0IjowLjAsIkJvdHRvbSI6MC4wfSwiUGFkZGluZyI6eyIkaWQiOiIxMjE3IiwiVG9wIjowLjAsIkxlZnQiOjAuMCwiUmlnaHQiOjAuMCwiQm90dG9tIjowLjB9LCJCYWNrZ3JvdW5kIjp7IiRpZCI6IjEyMTgiLCJDb2xvciI6eyIkaWQiOiIxMjE5IiwiQSI6MCwiUiI6MjU1LCJHIjoyNTUsIkIiOjI1NX19LCJJc1Zpc2libGUiOnRydWUsIldpZHRoIjowLjAsIkhlaWdodCI6MC4wLCJCb3JkZXJTdHlsZSI6eyIkaWQiOiIxMjIwIiwiTGluZUNvbG9yIjpudWxsLCJMaW5lV2VpZ2h0IjowLjAsIkxpbmVUeXBlIjowLCJQYXJlbnRTdHlsZSI6bnVsbH0sIlBhcmVudFN0eWxlIjpudWxsfSwiRGF0ZUZvcm1hdCI6eyIkaWQiOiIxMjIx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TIyMiIsIkRhdGVQYXJ0SXNWaXNpYmxlIjpmYWxzZSwiVGltZVBhcnRJc1Zpc2libGUiOmZhbHNlfX0sIldlZWtOdW1iZXJpbmciOnsiJGlkIjoiMTIyMyIsIkZvcm1hdCI6MCwiSXNWaXNpYmxlIjpmYWxzZSwiTGFzdEtub3duVmlzaWJpbGl0eVN0YXRlIjpmYWxzZX0sIklzVmlzaWJsZSI6dHJ1ZSwiUGFyZW50U3R5bGUiOm51bGx9LCJJbmRleCI6MjYsIlBlcmNlbnRhZ2VDb21wbGV0ZSI6bnVsbCwiUG9zaXRpb24iOnsiUmF0aW8iOjAuMCwiSXNDdXN0b20iOmZhbHNlfSwiRGF0ZUZvcm1hdCI6eyIkcmVmIjoiMTIyMSJ9LCJXZWVrTnVtYmVyaW5nIjp7IiRpZCI6IjEyMjQiLCJGb3JtYXQiOjAsIklzVmlzaWJsZSI6ZmFsc2UsIkxhc3RLbm93blZpc2liaWxpdHlTdGF0ZSI6ZmFsc2V9LCJSZWxhdGVkVGFza0lkIjoiYWM5YTA0NDYtNWRlNi00MDIyLWIzNDYtOGIwMTJjZGI4YzdmIiwiSWQiOiJkNTkwNmYxNi04YTI0LTRmMTUtYTgxZS0zNWRkNmEwNmM5ODIiLCJJbXBvcnRJZCI6IiIsIlRpdGxlIjoiSW5kaWEiLCJOb3RlIjpudWxsLCJIeXBlcmxpbmsiOnsiJGlkIjoiMTIyNSIsIkFkZHJlc3MiOiIiLCJTdWJBZGRyZXNzIjoiIn0sIklzQ2hhbmdlZCI6ZmFsc2UsIklzTmV3IjpmYWxzZX1dLCJUYXNrRGVmaW5pdGlvbiI6eyIkaWQiOiIxMjI2IiwiR3JvdXBOYW1lIjpudWxsLCJTdGFydERhdGUiOiIyMDI1LTA0LTAxVDAwOjAwOjAwWiIsIkVuZERhdGUiOiIyMDI1LTEyLTAyVDIzOjU5OjAwWiIsIlBlcmNlbnRhZ2VDb21wbGV0ZSI6bnVsbCwiU3R5bGUiOnsiJGlkIjoiMTIyNyIsIlNoYXBlIjowLCJTaGFwZVRoaWNrbmVzcyI6MCwiRHVyYXRpb25Gb3JtYXQiOjAsIkluY2x1ZGVOb25Xb3JraW5nRGF5c0luRHVyYXRpb24iOmZhbHNlLCJQZXJjZW50YWdlQ29tcGxldGVTdHlsZSI6eyIkaWQiOiIxMjI4IiwiRm9udFNldHRpbmdzIjp7IiRpZCI6IjEyMjkiLCJGb250U2l6ZSI6OSwiRm9udE5hbWUiOiJDYWxpYnJpIiwiSXNCb2xkIjpmYWxzZSwiSXNJdGFsaWMiOmZhbHNlLCJJc1VuZGVybGluZWQiOmZhbHNlLCJQYXJlbnRTdHlsZSI6bnVsbH0sIkF1dG9TaXplIjowLCJGb3JlZ3JvdW5kIjp7IiRpZCI6IjEyMzAiLCJDb2xvciI6eyIkaWQiOiIxMjMx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EyMzIiLCJUb3AiOjAuMCwiTGVmdCI6MC4wLCJSaWdodCI6MC4wLCJCb3R0b20iOjAuMH0sIlBhZGRpbmciOnsiJGlkIjoiMTIzMyIsIlRvcCI6MC4wLCJMZWZ0IjowLjAsIlJpZ2h0IjowLjAsIkJvdHRvbSI6MC4wfSwiQmFja2dyb3VuZCI6eyIkaWQiOiIxMjM0IiwiQ29sb3IiOnsiJGlkIjoiMTIzNSIsIkEiOjg5LCJSIjowLCJHIjowLCJCIjowfX0sIklzVmlzaWJsZSI6dHJ1ZSwiV2lkdGgiOjAuMCwiSGVpZ2h0IjowLjAsIkJvcmRlclN0eWxlIjp7IiRpZCI6IjEyMzYiLCJMaW5lQ29sb3IiOm51bGwsIkxpbmVXZWlnaHQiOjAuMCwiTGluZVR5cGUiOjAsIlBhcmVudFN0eWxlIjpudWxsfSwiUGFyZW50U3R5bGUiOm51bGx9LCJEdXJhdGlvblN0eWxlIjp7IiRpZCI6IjEyMzciLCJGb250U2V0dGluZ3MiOnsiJGlkIjoiMTIzOCIsIkZvbnRTaXplIjoxMCwiRm9udE5hbWUiOiJDYWxpYnJpIiwiSXNCb2xkIjpmYWxzZSwiSXNJdGFsaWMiOmZhbHNlLCJJc1VuZGVybGluZWQiOmZhbHNlLCJQYXJlbnRTdHlsZSI6bnVsbH0sIkF1dG9TaXplIjowLCJGb3JlZ3JvdW5kIjp7IiRpZCI6IjEyMzkiLCJDb2xvciI6eyIkaWQiOiIxMjQw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I0MSIsIlRvcCI6MC4wLCJMZWZ0IjowLjAsIlJpZ2h0IjowLjAsIkJvdHRvbSI6MC4wfSwiUGFkZGluZyI6eyIkaWQiOiIxMjQyIiwiVG9wIjowLjAsIkxlZnQiOjAuMCwiUmlnaHQiOjAuMCwiQm90dG9tIjowLjB9LCJCYWNrZ3JvdW5kIjp7IiRpZCI6IjEyNDMiLCJDb2xvciI6eyIkaWQiOiIxMjQ0IiwiQSI6ODksIlIiOjAsIkciOjAsIkIiOjB9fSwiSXNWaXNpYmxlIjp0cnVlLCJXaWR0aCI6MC4wLCJIZWlnaHQiOjAuMCwiQm9yZGVyU3R5bGUiOnsiJGlkIjoiMTI0NSIsIkxpbmVDb2xvciI6bnVsbCwiTGluZVdlaWdodCI6MC4wLCJMaW5lVHlwZSI6MCwiUGFyZW50U3R5bGUiOm51bGx9LCJQYXJlbnRTdHlsZSI6bnVsbH0sIkhvcml6b250YWxDb25uZWN0b3JTdHlsZSI6eyIkaWQiOiIxMjQ2IiwiTGluZUNvbG9yIjp7IiRpZCI6IjEyNDciLCIkdHlwZSI6Ik5MUkUuQ29tbW9uLkRvbS5Tb2xpZENvbG9yQnJ1c2gsIE5MUkUuQ29tbW9uIiwiQ29sb3IiOnsiJGlkIjoiMTI0OCIsIkEiOjI1NSwiUiI6MjA0LCJHIjoyMDQsIkIiOjIwNH19LCJMaW5lV2VpZ2h0IjowLjAsIkxpbmVUeXBlIjowLCJQYXJlbnRTdHlsZSI6bnVsbH0sIlZlcnRpY2FsQ29ubmVjdG9yU3R5bGUiOnsiJGlkIjoiMTI0OSIsIkxpbmVDb2xvciI6eyIkaWQiOiIxMjUwIiwiJHR5cGUiOiJOTFJFLkNvbW1vbi5Eb20uU29saWRDb2xvckJydXNoLCBOTFJFLkNvbW1vbiIsIkNvbG9yIjp7IiRpZCI6IjEyNTE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MsIklzQmVsb3dUaW1lYmFuZCI6dHJ1ZSwiUGVyY2VudGFnZUNvbXBsZXRlU2hhcGVPcGFjaXR5IjozNSwiU2hhcGVTdHlsZSI6eyIkaWQiOiIxMjUyIiwiTWFyZ2luIjp7IiRpZCI6IjEyNTMiLCJUb3AiOjAuMCwiTGVmdCI6NC4wLCJSaWdodCI6NC4wLCJCb3R0b20iOjAuMH0sIlBhZGRpbmciOnsiJGlkIjoiMTI1NCIsIlRvcCI6MC4wLCJMZWZ0IjowLjAsIlJpZ2h0IjowLjAsIkJvdHRvbSI6MC4wfSwiQmFja2dyb3VuZCI6eyIkaWQiOiIxMjU1IiwiQ29sb3IiOnsiJGlkIjoiMTI1NiIsIkEiOjI1NSwiUiI6MCwiRyI6MTE0LCJCIjoxODh9fSwiSXNWaXNpYmxlIjp0cnVlLCJXaWR0aCI6NDEzLjAsIkhlaWdodCI6MTAuMCwiQm9yZGVyU3R5bGUiOnsiJGlkIjoiMTI1NyIsIkxpbmVDb2xvciI6eyIkaWQiOiIxMjU4IiwiJHR5cGUiOiJOTFJFLkNvbW1vbi5Eb20uU29saWRDb2xvckJydXNoLCBOTFJFLkNvbW1vbiIsIkNvbG9yIjp7IiRpZCI6IjEyNTkiLCJBIjoyNTUsIlIiOjE3NiwiRyI6OTIsIkIiOjV9fSwiTGluZVdlaWdodCI6MC4wLCJMaW5lVHlwZSI6MCwiUGFyZW50U3R5bGUiOm51bGx9LCJQYXJlbnRTdHlsZSI6bnVsbH0sIlRpdGxlU3R5bGUiOnsiJGlkIjoiMTI2MCIsIkZvbnRTZXR0aW5ncyI6eyIkaWQiOiIxMjYxIiwiRm9udFNpemUiOjEwLCJGb250TmFtZSI6IkNhbGlicmkiLCJJc0JvbGQiOnRydWUsIklzSXRhbGljIjpmYWxzZSwiSXNVbmRlcmxpbmVkIjpmYWxzZSwiUGFyZW50U3R5bGUiOm51bGx9LCJBdXRvU2l6ZSI6MCwiRm9yZWdyb3VuZCI6eyIkaWQiOiIxMjYyIiwiQ29sb3IiOnsiJGlkIjoiMTI2MyIsIkEiOjI1NSwiUiI6MCwiRyI6MTE0LCJCIjoxODh9fSwiTWF4V2lkdGgiOjIwMC4wLCJNYXhIZWlnaHQiOiJJbmZpbml0eSIsIlNtYXJ0Rm9yZWdyb3VuZElzQWN0aXZlIjpmYWxzZSwiSG9yaXpvbnRhbEFsaWdubWVudCI6MSwiVmVydGljYWxBbGlnbm1lbnQiOjAsIlNtYXJ0Rm9yZWdyb3VuZCI6bnVsbCwiQmFja2dyb3VuZEZpbGxUeXBlIjowLCJNYXJnaW4iOnsiJGlkIjoiMTI2NCIsIlRvcCI6MC4wLCJMZWZ0IjowLjAsIlJpZ2h0IjowLjAsIkJvdHRvbSI6MC4wfSwiUGFkZGluZyI6eyIkaWQiOiIxMjY1IiwiVG9wIjowLjAsIkxlZnQiOjAuMCwiUmlnaHQiOjAuMCwiQm90dG9tIjowLjB9LCJCYWNrZ3JvdW5kIjp7IiRpZCI6IjEyNjYiLCJDb2xvciI6eyIkaWQiOiIxMjY3IiwiQSI6MCwiUiI6MjU1LCJHIjoyNTUsIkIiOjI1NX19LCJJc1Zpc2libGUiOnRydWUsIldpZHRoIjowLjAsIkhlaWdodCI6MC4wLCJCb3JkZXJTdHlsZSI6eyIkaWQiOiIxMjY4IiwiTGluZUNvbG9yIjpudWxsLCJMaW5lV2VpZ2h0IjowLjAsIkxpbmVUeXBlIjowLCJQYXJlbnRTdHlsZSI6bnVsbH0sIlBhcmVudFN0eWxlIjpudWxsfSwiRGF0ZVN0eWxlIjp7IiRpZCI6IjEyNjkiLCJGb250U2V0dGluZ3MiOnsiJGlkIjoiMTI3MCIsIkZvbnRTaXplIjo5LCJGb250TmFtZSI6IkNhbGlicmkiLCJJc0JvbGQiOmZhbHNlLCJJc0l0YWxpYyI6ZmFsc2UsIklzVW5kZXJsaW5lZCI6ZmFsc2UsIlBhcmVudFN0eWxlIjpudWxsfSwiQXV0b1NpemUiOjAsIkZvcmVncm91bmQiOnsiJGlkIjoiMTI3MSIsIkNvbG9yIjp7IiRpZCI6IjEyNzI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yNzMiLCJUb3AiOjAuMCwiTGVmdCI6MC4wLCJSaWdodCI6MC4wLCJCb3R0b20iOjAuMH0sIlBhZGRpbmciOnsiJGlkIjoiMTI3NCIsIlRvcCI6MC4wLCJMZWZ0IjowLjAsIlJpZ2h0IjowLjAsIkJvdHRvbSI6MC4wfSwiQmFja2dyb3VuZCI6eyIkaWQiOiIxMjc1IiwiQ29sb3IiOnsiJGlkIjoiMTI3NiIsIkEiOjAsIlIiOjI1NSwiRyI6MjU1LCJCIjoyNTV9fSwiSXNWaXNpYmxlIjp0cnVlLCJXaWR0aCI6MC4wLCJIZWlnaHQiOjAuMCwiQm9yZGVyU3R5bGUiOnsiJGlkIjoiMTI3NyIsIkxpbmVDb2xvciI6bnVsbCwiTGluZVdlaWdodCI6MC4wLCJMaW5lVHlwZSI6MCwiUGFyZW50U3R5bGUiOm51bGx9LCJQYXJlbnRTdHlsZSI6bnVsbH0sIkRhdGVGb3JtYXQiOnsiJGlkIjoiMTI3OC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EyNzkiLCJEYXRlUGFydElzVmlzaWJsZSI6ZmFsc2UsIlRpbWVQYXJ0SXNWaXNpYmxlIjpmYWxzZX19LCJXZWVrTnVtYmVyaW5nIjp7IiRpZCI6IjEyODAiLCJGb3JtYXQiOjAsIklzVmlzaWJsZSI6ZmFsc2UsIkxhc3RLbm93blZpc2liaWxpdHlTdGF0ZSI6ZmFsc2V9LCJJc1Zpc2libGUiOnRydWUsIlBhcmVudFN0eWxlIjpudWxsfSwiSW5kZXgiOjIwLCJTbWFydER1cmF0aW9uQWN0aXZhdGVkIjpmYWxzZSwiRGF0ZUZvcm1hdCI6eyIkcmVmIjoiMTI3OCJ9LCJXZWVrTnVtYmVyaW5nIjp7IiRpZCI6IjEyODEiLCJGb3JtYXQiOjAsIklzVmlzaWJsZSI6ZmFsc2UsIkxhc3RLbm93blZpc2liaWxpdHlTdGF0ZSI6ZmFsc2V9LCJJZCI6ImFjOWEwNDQ2LTVkZTYtNDAyMi1iMzQ2LThiMDEyY2RiOGM3ZiIsIkltcG9ydElkIjoiMjEiLCJUaXRsZSI6IlRpbWVsaW5lIiwiTm90ZSI6bnVsbCwiSHlwZXJsaW5rIjp7IiRpZCI6IjEyODIiLCJBZGRyZXNzIjoiIiwiU3ViQWRkcmVzcyI6IiJ9LCJJc0NoYW5nZWQiOmZhbHNlLCJJc05ldyI6ZmFsc2V9fV0sIl9taWxlc3RvbmVzIjpbXSwiSWQiOiIwMDAwMDAwMC0wMDAwLTAwMDAtMDAwMC0wMDAwMDAwMDAwMDAiLCJJc1NpbmdsZUl0ZW1Sb3ciOnRydWV9XSwiSW5kZXgiOjAsIklkIjoiMGI3ZjU4MmMtOWZmMC00MTE1LTk3YzUtNGMwZWVkMWJhMTM4IiwiSGVhZGVyVGV4dCI6bnVsbCwiSXNEZWZhdWx0Ijp0cnVlLCJTdHlsZSI6eyIkaWQiOiIxMjgzIiwiSGVhZGVyU3R5bGUiOnsiJGlkIjoiMTI4NCIsIlRleHRTdHlsZSI6eyIkaWQiOiIxMjg1IiwiRm9udFNldHRpbmdzIjp7IiRpZCI6IjEyODYiLCJGb250U2l6ZSI6MTEsIkZvbnROYW1lIjoiQ2FsaWJyaSIsIklzQm9sZCI6ZmFsc2UsIklzSXRhbGljIjpmYWxzZSwiSXNVbmRlcmxpbmVkIjpmYWxzZSwiUGFyZW50U3R5bGUiOm51bGx9LCJBdXRvU2l6ZSI6MiwiRm9yZWdyb3VuZCI6eyIkaWQiOiIxMjg3IiwiQ29sb3IiOnsiJGlkIjoiMTI4OCIsIkEiOjI1NSwiUiI6MCwiRyI6MCwiQiI6MH19LCJNYXhXaWR0aCI6MC4wLCJNYXhIZWlnaHQiOjAuMCwiU21hcnRGb3JlZ3JvdW5kSXNBY3RpdmUiOmZhbHNlLCJIb3Jpem9udGFsQWxpZ25tZW50IjowLCJWZXJ0aWNhbEFsaWdubWVudCI6MCwiU21hcnRGb3JlZ3JvdW5kIjpudWxsLCJCYWNrZ3JvdW5kRmlsbFR5cGUiOjAsIk1hcmdpbiI6eyIkaWQiOiIxMjg5IiwiVG9wIjowLjAsIkxlZnQiOjAuMCwiUmlnaHQiOjAuMCwiQm90dG9tIjowLjB9LCJQYWRkaW5nIjp7IiRpZCI6IjEyOTAiLCJUb3AiOjAuMCwiTGVmdCI6MC4wLCJSaWdodCI6MC4wLCJCb3R0b20iOjAuMH0sIkJhY2tncm91bmQiOm51bGwsIklzVmlzaWJsZSI6dHJ1ZSwiV2lkdGgiOjAuMCwiSGVpZ2h0IjowLjAsIkJvcmRlclN0eWxlIjpudWxsLCJQYXJlbnRTdHlsZSI6bnVsbH0sIlJlY3RhbmdsZVN0eWxlIjp7IiRpZCI6IjEyOTEiLCJNYXJnaW4iOnsiJGlkIjoiMTI5MiIsIlRvcCI6MC4wLCJMZWZ0IjowLjAsIlJpZ2h0IjowLjAsIkJvdHRvbSI6MC4wfSwiUGFkZGluZyI6eyIkaWQiOiIxMjkzIiwiVG9wIjowLjAsIkxlZnQiOjAuMCwiUmlnaHQiOjAuMCwiQm90dG9tIjowLjB9LCJCYWNrZ3JvdW5kIjp7IiRpZCI6IjEyOTQiLCJDb2xvciI6eyIkaWQiOiIxMjk1IiwiQSI6NjMsIlIiOjI3LCJHIjo4OCwiQiI6MTI0fX0sIklzVmlzaWJsZSI6dHJ1ZSwiV2lkdGgiOjAuMCwiSGVpZ2h0IjowLjAsIkJvcmRlclN0eWxlIjp7IiRpZCI6IjEyOTYiLCJMaW5lQ29sb3IiOnsiJGlkIjoiMTI5NyIsIiR0eXBlIjoiTkxSRS5Db21tb24uRG9tLlNvbGlkQ29sb3JCcnVzaCwgTkxSRS5Db21tb24iLCJDb2xvciI6eyIkaWQiOiIxMjk4IiwiQSI6MjU1LCJSIjoxNzYsIkciOjkyLCJCIjo1fX0sIkxpbmVXZWlnaHQiOjAuMCwiTGluZVR5cGUiOjAsIlBhcmVudFN0eWxlIjpudWxsfSwiUGFyZW50U3R5bGUiOm51bGx9LCJNYXJnaW4iOnsiJGlkIjoiMTI5OSIsIlRvcCI6MC4wLCJMZWZ0IjowLjAsIlJpZ2h0IjowLjAsIkJvdHRvbSI6MC4wfSwiUGFkZGluZyI6eyIkaWQiOiIxMzAwIiwiVG9wIjowLjAsIkxlZnQiOjAuMCwiUmlnaHQiOjAuMCwiQm90dG9tIjowLjB9LCJCYWNrZ3JvdW5kIjpudWxsLCJJc1Zpc2libGUiOnRydWUsIldpZHRoIjowLjAsIkhlaWdodCI6MC4wLCJCb3JkZXJTdHlsZSI6bnVsbCwiUGFyZW50U3R5bGUiOm51bGx9LCJCYWNrZ3JvdW5kU3R5bGUiOnsiJGlkIjoiMTMwMSIsIk1hcmdpbiI6eyIkaWQiOiIxMzAyIiwiVG9wIjowLjAsIkxlZnQiOjAuMCwiUmlnaHQiOjAuMCwiQm90dG9tIjowLjB9LCJQYWRkaW5nIjp7IiRpZCI6IjEzMDMiLCJUb3AiOjAuMCwiTGVmdCI6MC4wLCJSaWdodCI6MC4wLCJCb3R0b20iOjAuMH0sIkJhY2tncm91bmQiOnsiJGlkIjoiMTMwNCIsIkNvbG9yIjp7IiRpZCI6IjEzMDUiLCJBIjo1MSwiUiI6MjcsIkciOjg4LCJCIjoxMjR9fSwiSXNWaXNpYmxlIjp0cnVlLCJXaWR0aCI6MC4wLCJIZWlnaHQiOjAuMCwiQm9yZGVyU3R5bGUiOnsiJGlkIjoiMTMwNiIsIkxpbmVDb2xvciI6eyIkaWQiOiIxMzA3IiwiJHR5cGUiOiJOTFJFLkNvbW1vbi5Eb20uU29saWRDb2xvckJydXNoLCBOTFJFLkNvbW1vbiIsIkNvbG9yIjp7IiRpZCI6IjEzMDgiLCJBIjoyNTUsIlIiOjIzNCwiRyI6MjIsIkIiOjMwfX0sIkxpbmVXZWlnaHQiOjAuMCwiTGluZVR5cGUiOjAsIlBhcmVudFN0eWxlIjpudWxsfSwiUGFyZW50U3R5bGUiOm51bGx9LCJNYXJnaW4iOnsiJGlkIjoiMTMwOSIsIlRvcCI6MC4wLCJMZWZ0IjowLjAsIlJpZ2h0IjowLjAsIkJvdHRvbSI6MC4wfSwiUGFkZGluZyI6eyIkaWQiOiIxMzEwIiwiVG9wIjowLjAsIkxlZnQiOjAuMCwiUmlnaHQiOjAuMCwiQm90dG9tIjowLjB9LCJJc1Zpc2libGUiOnRydWUsIldpZHRoIjowLjAsIkhlaWdodCI6MC4wLCJCb3JkZXJTdHlsZSI6eyIkaWQiOiIxMzExIiwiTGluZUNvbG9yIjpudWxsLCJMaW5lV2VpZ2h0IjowLjAsIkxpbmVUeXBlIjowLCJQYXJlbnRTdHlsZSI6bnVsbH0sIlBhcmVudFN0eWxlIjpudWxsfX1dLCJJZCI6ImY0NTRmMzJjLWRhODEtNDVlNi1hYmY4LWVmNmE4NzAxMTE1YiIsIkluZGV4IjoyLCJIZWFkZXJUZXh0IjoiUHJvZHVjdCBcdTAwMGJHYW1tYSIsIlN0eWxlIjp7IiRpZCI6IjEzMTIiLCJTdHlsZUlkIjoiMDAwMDAwMDAtMDAwMC0wMDAwLTAwMDAtMDAwMDAwMDAwMDAwIiwiSGVhZGVyU3R5bGUiOnsiJGlkIjoiMTMxMyIsIlRleHRJc1ZlcnRpY2FsIjpmYWxzZSwiVGV4dFN0eWxlIjp7IiRpZCI6IjEzMTQiLCJGb250U2V0dGluZ3MiOnsiJGlkIjoiMTMxNSIsIkZvbnRTaXplIjoxMiwiRm9udE5hbWUiOiJDYWxpYnJpIiwiSXNCb2xkIjp0cnVlLCJJc0l0YWxpYyI6ZmFsc2UsIklzVW5kZXJsaW5lZCI6ZmFsc2UsIlBhcmVudFN0eWxlIjpudWxsfSwiQXV0b1NpemUiOjIsIkZvcmVncm91bmQiOnsiJGlkIjoiMTMxNiIsIkNvbG9yIjp7IiRpZCI6IjEzMTciLCJBIjoyNTUsIlIiOjI1NSwiRyI6MjU1LCJCIjoyNTV9fSwiTWF4V2lkdGgiOjczLjAsIk1heEhlaWdodCI6IkluZmluaXR5IiwiU21hcnRGb3JlZ3JvdW5kSXNBY3RpdmUiOmZhbHNlLCJIb3Jpem9udGFsQWxpZ25tZW50IjowLCJWZXJ0aWNhbEFsaWdubWVudCI6MCwiU21hcnRGb3JlZ3JvdW5kIjpudWxsLCJCYWNrZ3JvdW5kRmlsbFR5cGUiOjAsIk1hcmdpbiI6eyIkaWQiOiIxMzE4IiwiVG9wIjowLjAsIkxlZnQiOjAuMCwiUmlnaHQiOjAuMCwiQm90dG9tIjowLjB9LCJQYWRkaW5nIjp7IiRpZCI6IjEzMTkiLCJUb3AiOjAuMCwiTGVmdCI6MC4wLCJSaWdodCI6MC4wLCJCb3R0b20iOjAuMH0sIkJhY2tncm91bmQiOm51bGwsIklzVmlzaWJsZSI6dHJ1ZSwiV2lkdGgiOjAuMCwiSGVpZ2h0IjowLjAsIkJvcmRlclN0eWxlIjpudWxsLCJQYXJlbnRTdHlsZSI6bnVsbH0sIlJlY3RhbmdsZVN0eWxlIjp7IiRpZCI6IjEzMjAiLCJNYXJnaW4iOnsiJGlkIjoiMTMyMSIsIlRvcCI6MC4wLCJMZWZ0IjowLjAsIlJpZ2h0IjowLjAsIkJvdHRvbSI6MC4wfSwiUGFkZGluZyI6eyIkaWQiOiIxMzIyIiwiVG9wIjowLjAsIkxlZnQiOjAuMCwiUmlnaHQiOjAuMCwiQm90dG9tIjowLjB9LCJCYWNrZ3JvdW5kIjp7IiRpZCI6IjEzMjMiLCJDb2xvciI6eyIkaWQiOiIxMzI0IiwiQSI6MjU1LCJSIjowLCJHIjoxMTQsIkIiOjE4OH19LCJJc1Zpc2libGUiOnRydWUsIldpZHRoIjowLjAsIkhlaWdodCI6MC4wLCJCb3JkZXJTdHlsZSI6eyIkaWQiOiIxMzI1IiwiTGluZUNvbG9yIjp7IiRpZCI6IjEzMjYiLCIkdHlwZSI6Ik5MUkUuQ29tbW9uLkRvbS5Tb2xpZENvbG9yQnJ1c2gsIE5MUkUuQ29tbW9uIiwiQ29sb3IiOnsiJGlkIjoiMTMyNyIsIkEiOjI1NSwiUiI6MTc2LCJHIjo5MiwiQiI6NX19LCJMaW5lV2VpZ2h0IjowLjAsIkxpbmVUeXBlIjowLCJQYXJlbnRTdHlsZSI6bnVsbH0sIlBhcmVudFN0eWxlIjpudWxsfSwiTWFyZ2luIjp7IiRpZCI6IjEzMjgiLCJUb3AiOjAuMCwiTGVmdCI6MC4wLCJSaWdodCI6MC4wLCJCb3R0b20iOjAuMH0sIlBhZGRpbmciOnsiJGlkIjoiMTMyOSIsIlRvcCI6MC4wLCJMZWZ0IjowLjAsIlJpZ2h0IjowLjAsIkJvdHRvbSI6MC4wfSwiQmFja2dyb3VuZCI6bnVsbCwiSXNWaXNpYmxlIjp0cnVlLCJXaWR0aCI6MC4wLCJIZWlnaHQiOjAuMCwiQm9yZGVyU3R5bGUiOm51bGwsIlBhcmVudFN0eWxlIjpudWxsfSwiQmFja2dyb3VuZFN0eWxlIjp7IiRpZCI6IjEzMzAiLCJNYXJnaW4iOnsiJGlkIjoiMTMzMSIsIlRvcCI6MC4wLCJMZWZ0IjowLjAsIlJpZ2h0IjowLjAsIkJvdHRvbSI6MC4wfSwiUGFkZGluZyI6eyIkaWQiOiIxMzMyIiwiVG9wIjowLjAsIkxlZnQiOjAuMCwiUmlnaHQiOjAuMCwiQm90dG9tIjowLjB9LCJCYWNrZ3JvdW5kIjp7IiRpZCI6IjEzMzMiLCJDb2xvciI6eyIkaWQiOiIxMzM0IiwiQSI6NTEsIlIiOjExNSwiRyI6MTE1LCJCIjoxMTV9fSwiSXNWaXNpYmxlIjp0cnVlLCJXaWR0aCI6MC4wLCJIZWlnaHQiOjAuMCwiQm9yZGVyU3R5bGUiOnsiJGlkIjoiMTMzNSIsIkxpbmVDb2xvciI6eyIkaWQiOiIxMzM2IiwiJHR5cGUiOiJOTFJFLkNvbW1vbi5Eb20uU29saWRDb2xvckJydXNoLCBOTFJFLkNvbW1vbiIsIkNvbG9yIjp7IiRpZCI6IjEzMzciLCJBIjoyNTUsIlIiOjE3NiwiRyI6OTIsIkIiOjV9fSwiTGluZVdlaWdodCI6MC4wLCJMaW5lVHlwZSI6MCwiUGFyZW50U3R5bGUiOm51bGx9LCJQYXJlbnRTdHlsZSI6bnVsbH0sIklzQWJvdmVUaW1lYmFuZCI6ZmFsc2UsIlNwYWNpbmciOjUsIkRlZmF1bHRTd2ltbGFuZVRhc2tTdHlsZSI6eyIkaWQiOiIxMzM4IiwiJHR5cGUiOiJOTFJFLkNvbW1vbi5Eb20uU3R5bGVzLkV4cGxpY2l0U2V0YWJsZVRhc2tTdHlsZSwgTkxSRS5Db21tb24iLCJTaGFwZSI6MCwiU2hhcGVUaGlja25lc3MiOjAsIkR1cmF0aW9uRm9ybWF0IjowLCJJbmNsdWRlTm9uV29ya2luZ0RheXNJbkR1cmF0aW9uIjpmYWxzZSwiUGVyY2VudGFnZUNvbXBsZXRlU3R5bGUiOnsiJGlkIjoiMTMzOSIsIkZvbnRTZXR0aW5ncyI6eyIkaWQiOiIxMzQwIiwiRm9udFNpemUiOjksIkZvbnROYW1lIjoiQ2FsaWJyaSIsIklzQm9sZCI6ZmFsc2UsIklzSXRhbGljIjpmYWxzZSwiSXNVbmRlcmxpbmVkIjpmYWxzZSwiUGFyZW50U3R5bGUiOm51bGx9LCJBdXRvU2l6ZSI6MCwiRm9yZWdyb3VuZCI6eyIkaWQiOiIxMzQxIiwiQ29sb3IiOnsiJGlkIjoiMTM0Mi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xMzQzIiwiVG9wIjowLjAsIkxlZnQiOjAuMCwiUmlnaHQiOjAuMCwiQm90dG9tIjowLjB9LCJQYWRkaW5nIjp7IiRpZCI6IjEzNDQiLCJUb3AiOjAuMCwiTGVmdCI6MC4wLCJSaWdodCI6MC4wLCJCb3R0b20iOjAuMH0sIkJhY2tncm91bmQiOnsiJGlkIjoiMTM0NSIsIkNvbG9yIjp7IiRpZCI6IjEzNDYiLCJBIjo4OSwiUiI6MCwiRyI6MCwiQiI6MH19LCJJc1Zpc2libGUiOnRydWUsIldpZHRoIjowLjAsIkhlaWdodCI6MC4wLCJCb3JkZXJTdHlsZSI6eyIkaWQiOiIxMzQ3IiwiTGluZUNvbG9yIjpudWxsLCJMaW5lV2VpZ2h0IjowLjAsIkxpbmVUeXBlIjowLCJQYXJlbnRTdHlsZSI6bnVsbH0sIlBhcmVudFN0eWxlIjpudWxsfSwiRHVyYXRpb25TdHlsZSI6eyIkaWQiOiIxMzQ4IiwiRm9udFNldHRpbmdzIjp7IiRpZCI6IjEzNDkiLCJGb250U2l6ZSI6MTAsIkZvbnROYW1lIjoiQ2FsaWJyaSIsIklzQm9sZCI6ZmFsc2UsIklzSXRhbGljIjpmYWxzZSwiSXNVbmRlcmxpbmVkIjpmYWxzZSwiUGFyZW50U3R5bGUiOm51bGx9LCJBdXRvU2l6ZSI6MCwiRm9yZWdyb3VuZCI6eyIkaWQiOiIxMzUwIiwiQ29sb3IiOnsiJGlkIjoiMTM1M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zNTIiLCJUb3AiOjAuMCwiTGVmdCI6MC4wLCJSaWdodCI6MC4wLCJCb3R0b20iOjAuMH0sIlBhZGRpbmciOnsiJGlkIjoiMTM1MyIsIlRvcCI6MC4wLCJMZWZ0IjowLjAsIlJpZ2h0IjowLjAsIkJvdHRvbSI6MC4wfSwiQmFja2dyb3VuZCI6eyIkaWQiOiIxMzU0IiwiQ29sb3IiOnsiJGlkIjoiMTM1NSIsIkEiOjg5LCJSIjowLCJHIjowLCJCIjowfX0sIklzVmlzaWJsZSI6dHJ1ZSwiV2lkdGgiOjAuMCwiSGVpZ2h0IjowLjAsIkJvcmRlclN0eWxlIjp7IiRpZCI6IjEzNTYiLCJMaW5lQ29sb3IiOm51bGwsIkxpbmVXZWlnaHQiOjAuMCwiTGluZVR5cGUiOjAsIlBhcmVudFN0eWxlIjpudWxsfSwiUGFyZW50U3R5bGUiOm51bGx9LCJIb3Jpem9udGFsQ29ubmVjdG9yU3R5bGUiOnsiJGlkIjoiMTM1NyIsIkxpbmVDb2xvciI6eyIkaWQiOiIxMzU4IiwiJHR5cGUiOiJOTFJFLkNvbW1vbi5Eb20uU29saWRDb2xvckJydXNoLCBOTFJFLkNvbW1vbiIsIkNvbG9yIjp7IiRpZCI6IjEzNTkiLCJBIjoyNTUsIlIiOjIwNCwiRyI6MjA0LCJCIjoyMDR9fSwiTGluZVdlaWdodCI6MC4wLCJMaW5lVHlwZSI6MCwiUGFyZW50U3R5bGUiOm51bGx9LCJWZXJ0aWNhbENvbm5lY3RvclN0eWxlIjp7IiRpZCI6IjEzNjAiLCJMaW5lQ29sb3IiOnsiJGlkIjoiMTM2MSIsIiR0eXBlIjoiTkxSRS5Db21tb24uRG9tLlNvbGlkQ29sb3JCcnVzaCwgTkxSRS5Db21tb24iLCJDb2xvciI6eyIkaWQiOiIxMzYy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yLCJTcGFjaW5nIjozLCJJc0JlbG93VGltZWJhbmQiOnRydWUsIlBlcmNlbnRhZ2VDb21wbGV0ZVNoYXBlT3BhY2l0eSI6MzUsIlNoYXBlU3R5bGUiOnsiJGlkIjoiMTM2MyIsIk1hcmdpbiI6eyIkaWQiOiIxMzY0IiwiVG9wIjowLjAsIkxlZnQiOjQuMCwiUmlnaHQiOjQuMCwiQm90dG9tIjowLjB9LCJQYWRkaW5nIjp7IiRpZCI6IjEzNjUiLCJUb3AiOjAuMCwiTGVmdCI6MC4wLCJSaWdodCI6MC4wLCJCb3R0b20iOjAuMH0sIkJhY2tncm91bmQiOnsiJGlkIjoiMTM2NiIsIkNvbG9yIjp7IiRpZCI6IjEzNjciLCJBIjoyNTUsIlIiOjI3LCJHIjo4OCwiQiI6MTI0fX0sIklzVmlzaWJsZSI6dHJ1ZSwiV2lkdGgiOjQxMy4wLCJIZWlnaHQiOjEwLjAsIkJvcmRlclN0eWxlIjp7IiRpZCI6IjEzNjgiLCJMaW5lQ29sb3IiOnsiJGlkIjoiMTM2OSIsIiR0eXBlIjoiTkxSRS5Db21tb24uRG9tLlNvbGlkQ29sb3JCcnVzaCwgTkxSRS5Db21tb24iLCJDb2xvciI6eyIkaWQiOiIxMzcwIiwiQSI6MjU1LCJSIjoyMzQsIkciOjIyLCJCIjozMH19LCJMaW5lV2VpZ2h0IjowLjAsIkxpbmVUeXBlIjowLCJQYXJlbnRTdHlsZSI6bnVsbH0sIlBhcmVudFN0eWxlIjpudWxsfSwiVGl0bGVTdHlsZSI6eyIkaWQiOiIxMzcxIiwiRm9udFNldHRpbmdzIjp7IiRpZCI6IjEzNzIiLCJGb250U2l6ZSI6MTAsIkZvbnROYW1lIjoiQ2FsaWJyaSIsIklzQm9sZCI6dHJ1ZSwiSXNJdGFsaWMiOmZhbHNlLCJJc1VuZGVybGluZWQiOmZhbHNlLCJQYXJlbnRTdHlsZSI6bnVsbH0sIkF1dG9TaXplIjowLCJGb3JlZ3JvdW5kIjp7IiRpZCI6IjEzNzMiLCJDb2xvciI6eyIkaWQiOiIxMzc0IiwiQSI6MjU1LCJSIjoyNywiRyI6ODgsIkIiOjEyNH19LCJNYXhXaWR0aCI6MjAwLjAsIk1heEhlaWdodCI6IkluZmluaXR5IiwiU21hcnRGb3JlZ3JvdW5kSXNBY3RpdmUiOmZhbHNlLCJIb3Jpem9udGFsQWxpZ25tZW50IjoxLCJWZXJ0aWNhbEFsaWdubWVudCI6MCwiU21hcnRGb3JlZ3JvdW5kIjpudWxsLCJCYWNrZ3JvdW5kRmlsbFR5cGUiOjAsIk1hcmdpbiI6eyIkaWQiOiIxMzc1IiwiVG9wIjowLjAsIkxlZnQiOjAuMCwiUmlnaHQiOjAuMCwiQm90dG9tIjowLjB9LCJQYWRkaW5nIjp7IiRpZCI6IjEzNzYiLCJUb3AiOjAuMCwiTGVmdCI6MC4wLCJSaWdodCI6MC4wLCJCb3R0b20iOjAuMH0sIkJhY2tncm91bmQiOnsiJGlkIjoiMTM3NyIsIkNvbG9yIjp7IiRpZCI6IjEzNzgiLCJBIjowLCJSIjoyNTUsIkciOjI1NSwiQiI6MjU1fX0sIklzVmlzaWJsZSI6dHJ1ZSwiV2lkdGgiOjAuMCwiSGVpZ2h0IjowLjAsIkJvcmRlclN0eWxlIjp7IiRpZCI6IjEzNzkiLCJMaW5lQ29sb3IiOm51bGwsIkxpbmVXZWlnaHQiOjAuMCwiTGluZVR5cGUiOjAsIlBhcmVudFN0eWxlIjpudWxsfSwiUGFyZW50U3R5bGUiOm51bGx9LCJEYXRlU3R5bGUiOnsiJGlkIjoiMTM4MCIsIkZvbnRTZXR0aW5ncyI6eyIkaWQiOiIxMzgxIiwiRm9udFNpemUiOjksIkZvbnROYW1lIjoiQ2FsaWJyaSIsIklzQm9sZCI6ZmFsc2UsIklzSXRhbGljIjpmYWxzZSwiSXNVbmRlcmxpbmVkIjpmYWxzZSwiUGFyZW50U3R5bGUiOm51bGx9LCJBdXRvU2l6ZSI6MCwiRm9yZWdyb3VuZCI6eyIkaWQiOiIxMzgyIiwiQ29sb3IiOnsiJGlkIjoiMTM4My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M4NCIsIlRvcCI6MC4wLCJMZWZ0IjowLjAsIlJpZ2h0IjowLjAsIkJvdHRvbSI6MC4wfSwiUGFkZGluZyI6eyIkaWQiOiIxMzg1IiwiVG9wIjowLjAsIkxlZnQiOjAuMCwiUmlnaHQiOjAuMCwiQm90dG9tIjowLjB9LCJCYWNrZ3JvdW5kIjp7IiRpZCI6IjEzODYiLCJDb2xvciI6eyIkaWQiOiIxMzg3IiwiQSI6MCwiUiI6MjU1LCJHIjoyNTUsIkIiOjI1NX19LCJJc1Zpc2libGUiOnRydWUsIldpZHRoIjowLjAsIkhlaWdodCI6MC4wLCJCb3JkZXJTdHlsZSI6eyIkaWQiOiIxMzg4IiwiTGluZUNvbG9yIjpudWxsLCJMaW5lV2VpZ2h0IjowLjAsIkxpbmVUeXBlIjowLCJQYXJlbnRTdHlsZSI6bnVsbH0sIlBhcmVudFN0eWxlIjpudWxsfSwiRGF0ZUZvcm1hdCI6eyIkaWQiOiIxMzg5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TM5MCIsIkRhdGVQYXJ0SXNWaXNpYmxlIjpmYWxzZSwiVGltZVBhcnRJc1Zpc2libGUiOmZhbHNlfX0sIldlZWtOdW1iZXJpbmciOnsiJGlkIjoiMTM5MSIsIkZvcm1hdCI6MCwiSXNWaXNpYmxlIjpmYWxzZSwiTGFzdEtub3duVmlzaWJpbGl0eVN0YXRlIjpmYWxzZX0sIklzVmlzaWJsZSI6dHJ1ZSwiUGFyZW50U3R5bGUiOm51bGwsIl9leHBsaWNpdGx5U2V0Ijp7IiRpZCI6IjEzOTIiLCJTaGFwZVN0eWxlIjpmYWxzZSwiVGl0bGVTdHlsZSI6ZmFsc2UsIkRhdGVTdHlsZSI6ZmFsc2UsIkhvcml6b250YWxDb25uZWN0b3JTdHlsZSI6ZmFsc2UsIlZlcnRpY2FsQ29ubmVjdG9yU3R5bGUiOmZhbHNlLCJQZXJjZW50YWdlQ29tcGxldGVTaGFwZU9wYWNpdHkiOmZhbHNlLCJEYXRlRm9ybWF0IjpmYWxzZSwiSXNWaXNpYmxlIjpmYWxzZSwiU2hhcGUiOmZhbHNlLCJTaGFwZVRoaWNrbmVzcyI6ZmFsc2UsIk1hcmdpbiI6ZmFsc2UsIlN0YXJ0RGF0ZVBvc2l0aW9uIjpmYWxzZSwiRW5kRGF0ZVBvc2l0aW9uIjpmYWxzZSwiVGl0bGVQb3NpdGlvbiI6ZmFsc2UsIkR1cmF0aW9uUG9zaXRpb24iOmZhbHNlLCJQZXJjZW50YWdlQ29tcGxldGVkUG9zaXRpb24iOmZhbHNlLCJTcGFjaW5nIjpmYWxzZSwiSXNCZWxvd1RpbWViYW5kIjpmYWxzZSwiRHVyYXRpb25Gb3JtYXQiOmZhbHNlLCJXZWVrTnVtYmVyaW5nIjpmYWxzZX19LCJEZWZhdWx0U3dpbWxhbmVNb3RTdHlsZSI6eyIkaWQiOiIxMzkzIiwiU2hhcGUiOjMsIkNvbm5lY3Rvck1hcmdpbiI6eyIkaWQiOiIxMzk0IiwiVG9wIjowLjAsIkxlZnQiOjIuMCwiUmlnaHQiOjIuMCwiQm90dG9tIjowLjB9LCJDb25uZWN0b3JTdHlsZSI6eyIkaWQiOiIxMzk1IiwiTGluZUNvbG9yIjp7IiRpZCI6IjEzOTYiLCIkdHlwZSI6Ik5MUkUuQ29tbW9uLkRvbS5Tb2xpZENvbG9yQnJ1c2gsIE5MUkUuQ29tbW9uIiwiQ29sb3IiOnsiJGlkIjoiMTM5NyIsIkEiOjI1NSwiUiI6MjcsIkciOjg4LCJCIjoxMjR9fSwiTGluZVdlaWdodCI6MS4wLCJMaW5lVHlwZSI6MCwiUGFyZW50U3R5bGUiOm51bGx9LCJJc0JlbG93VGltZWJhbmQiOnRydWUsIlBvc2l0aW9uT25UYXNrIjozLCJIaWRlRGF0ZSI6ZmFsc2UsIlNoYXBlU2l6ZSI6MSwiU3BhY2luZyI6MS4wLCJQYWRkaW5nIjp7IiRpZCI6IjEzOTgiLCJUb3AiOjcuMCwiTGVmdCI6My4wLCJSaWdodCI6MC4wLCJCb3R0b20iOjIuMH0sIlNoYXBlU3R5bGUiOnsiJGlkIjoiMTM5OSIsIk1hcmdpbiI6eyIkaWQiOiIxNDAwIiwiVG9wIjowLjAsIkxlZnQiOjAuMCwiUmlnaHQiOjAuMCwiQm90dG9tIjowLjB9LCJQYWRkaW5nIjp7IiRpZCI6IjE0MDEiLCJUb3AiOjAuMCwiTGVmdCI6MC4wLCJSaWdodCI6MC4wLCJCb3R0b20iOjAuMH0sIkJhY2tncm91bmQiOnsiJGlkIjoiMTQwMiIsIkNvbG9yIjp7IiRpZCI6IjE0MDMiLCJBIjoyNTUsIlIiOjI3LCJHIjo4OCwiQiI6MTI0fX0sIklzVmlzaWJsZSI6dHJ1ZSwiV2lkdGgiOjE4LjAsIkhlaWdodCI6MjAuMCwiQm9yZGVyU3R5bGUiOnsiJGlkIjoiMTQwNCIsIkxpbmVDb2xvciI6eyIkaWQiOiIxNDA1IiwiJHR5cGUiOiJOTFJFLkNvbW1vbi5Eb20uU29saWRDb2xvckJydXNoLCBOTFJFLkNvbW1vbiIsIkNvbG9yIjp7IiRpZCI6IjE0MDYiLCJBIjoyNTUsIlIiOjIzNCwiRyI6MjIsIkIiOjMwfX0sIkxpbmVXZWlnaHQiOjAuMCwiTGluZVR5cGUiOjAsIlBhcmVudFN0eWxlIjpudWxsfSwiUGFyZW50U3R5bGUiOm51bGx9LCJUaXRsZVN0eWxlIjp7IiRpZCI6IjE0MDciLCJGb250U2V0dGluZ3MiOnsiJGlkIjoiMTQwOCIsIkZvbnRTaXplIjoxMCwiRm9udE5hbWUiOiJDYWxpYnJpIiwiSXNCb2xkIjp0cnVlLCJJc0l0YWxpYyI6ZmFsc2UsIklzVW5kZXJsaW5lZCI6ZmFsc2UsIlBhcmVudFN0eWxlIjpudWxsfSwiQXV0b1NpemUiOjAsIkZvcmVncm91bmQiOnsiJGlkIjoiMTQwOSIsIkNvbG9yIjp7IiRpZCI6IjE0MTA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QxMSIsIlRvcCI6MC4wLCJMZWZ0IjowLjAsIlJpZ2h0IjowLjAsIkJvdHRvbSI6MC4wfSwiUGFkZGluZyI6eyIkaWQiOiIxNDEyIiwiVG9wIjowLjAsIkxlZnQiOjAuMCwiUmlnaHQiOjAuMCwiQm90dG9tIjowLjB9LCJCYWNrZ3JvdW5kIjp7IiRpZCI6IjE0MTMiLCJDb2xvciI6eyIkaWQiOiIxNDE0IiwiQSI6MCwiUiI6MjU1LCJHIjoyNTUsIkIiOjI1NX19LCJJc1Zpc2libGUiOnRydWUsIldpZHRoIjowLjAsIkhlaWdodCI6MC4wLCJCb3JkZXJTdHlsZSI6eyIkaWQiOiIxNDE1IiwiTGluZUNvbG9yIjpudWxsLCJMaW5lV2VpZ2h0IjowLjAsIkxpbmVUeXBlIjowLCJQYXJlbnRTdHlsZSI6bnVsbH0sIlBhcmVudFN0eWxlIjpudWxsfSwiRGF0ZVN0eWxlIjp7IiRpZCI6IjE0MTYiLCJGb250U2V0dGluZ3MiOnsiJGlkIjoiMTQxNyIsIkZvbnRTaXplIjo5LCJGb250TmFtZSI6IkNhbGlicmkiLCJJc0JvbGQiOmZhbHNlLCJJc0l0YWxpYyI6ZmFsc2UsIklzVW5kZXJsaW5lZCI6ZmFsc2UsIlBhcmVudFN0eWxlIjpudWxsfSwiQXV0b1NpemUiOjAsIkZvcmVncm91bmQiOnsiJGlkIjoiMTQxOCIsIkNvbG9yIjp7IiRpZCI6IjE0MTkiLCJBIjoyNTUsIlIiOjUwLCJHIjo1MCwiQiI6NTB9fSwiTWF4V2lkdGgiOjIwMC4wLCJNYXhIZWlnaHQiOiJJbmZpbml0eSIsIlNtYXJ0Rm9yZWdyb3VuZElzQWN0aXZlIjpmYWxzZSwiSG9yaXpvbnRhbEFsaWdubWVudCI6MSwiVmVydGljYWxBbGlnbm1lbnQiOjAsIlNtYXJ0Rm9yZWdyb3VuZCI6bnVsbCwiQmFja2dyb3VuZEZpbGxUeXBlIjowLCJNYXJnaW4iOnsiJGlkIjoiMTQyMCIsIlRvcCI6MC4wLCJMZWZ0IjowLjAsIlJpZ2h0IjowLjAsIkJvdHRvbSI6MC4wfSwiUGFkZGluZyI6eyIkaWQiOiIxNDIxIiwiVG9wIjowLjAsIkxlZnQiOjAuMCwiUmlnaHQiOjAuMCwiQm90dG9tIjowLjB9LCJCYWNrZ3JvdW5kIjp7IiRpZCI6IjE0MjIiLCJDb2xvciI6eyIkaWQiOiIxNDIzIiwiQSI6MCwiUiI6MjU1LCJHIjoyNTUsIkIiOjI1NX19LCJJc1Zpc2libGUiOnRydWUsIldpZHRoIjowLjAsIkhlaWdodCI6MC4wLCJCb3JkZXJTdHlsZSI6eyIkaWQiOiIxNDI0IiwiTGluZUNvbG9yIjpudWxsLCJMaW5lV2VpZ2h0IjowLjAsIkxpbmVUeXBlIjowLCJQYXJlbnRTdHlsZSI6bnVsbH0sIlBhcmVudFN0eWxlIjpudWxsfSwiRGF0ZUZvcm1hdCI6eyIkaWQiOiIxNDI1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TQyNiIsIkRhdGVQYXJ0SXNWaXNpYmxlIjpmYWxzZSwiVGltZVBhcnRJc1Zpc2libGUiOmZhbHNlfX0sIldlZWtOdW1iZXJpbmciOnsiJGlkIjoiMTQyNyIsIkZvcm1hdCI6MCwiSXNWaXNpYmxlIjpmYWxzZSwiTGFzdEtub3duVmlzaWJpbGl0eVN0YXRlIjpmYWxzZX0sIklzVmlzaWJsZSI6dHJ1ZSwiUGFyZW50U3R5bGUiOm51bGx9LCJEZWZhdWx0U3dpbWxhbmVNaWxlc3RvbmVTdHlsZSI6eyIkaWQiOiIxNDI4IiwiVGl0bGVQb3NpdGlvbiI6IlJpZ2h0IiwiRGF0ZVBvc2l0aW9uIjoiTGVmdCIsIlNoYXBlVHlwZSI6MywiU2hhcGVTaXplIjowLCJTcGFjaW5nIjo1LCJTaGFwZVN0eWxlIjp7IiRpZCI6IjE0MjkiLCJNYXJnaW4iOnsiJGlkIjoiMTQzMCIsIlRvcCI6MC4wLCJMZWZ0IjowLjAsIlJpZ2h0IjowLjAsIkJvdHRvbSI6MC4wfSwiUGFkZGluZyI6eyIkaWQiOiIxNDMxIiwiVG9wIjowLjAsIkxlZnQiOjAuMCwiUmlnaHQiOjAuMCwiQm90dG9tIjowLjB9LCJCYWNrZ3JvdW5kIjp7IiRpZCI6IjE0MzIiLCJDb2xvciI6eyIkaWQiOiIxNDMzIiwiQSI6MjU1LCJSIjoyNywiRyI6ODgsIkIiOjEyNH19LCJJc1Zpc2libGUiOnRydWUsIldpZHRoIjoxMi4wLCJIZWlnaHQiOjE0LjAsIkJvcmRlclN0eWxlIjp7IiRpZCI6IjE0MzQiLCJMaW5lQ29sb3IiOnsiJGlkIjoiMTQzNSIsIiR0eXBlIjoiTkxSRS5Db21tb24uRG9tLlNvbGlkQ29sb3JCcnVzaCwgTkxSRS5Db21tb24iLCJDb2xvciI6eyIkaWQiOiIxNDM2IiwiQSI6MjU1LCJSIjoyMzQsIkciOjIyLCJCIjozMH19LCJMaW5lV2VpZ2h0IjowLjAsIkxpbmVUeXBlIjowLCJQYXJlbnRTdHlsZSI6bnVsbH0sIlBhcmVudFN0eWxlIjpudWxsfSwiVGl0bGVTdHlsZSI6eyIkaWQiOiIxNDM3IiwiRm9udFNldHRpbmdzIjp7IiRpZCI6IjE0MzgiLCJGb250U2l6ZSI6MTAsIkZvbnROYW1lIjoiQ2FsaWJyaSIsIklzQm9sZCI6dHJ1ZSwiSXNJdGFsaWMiOmZhbHNlLCJJc1VuZGVybGluZWQiOmZhbHNlLCJQYXJlbnRTdHlsZSI6bnVsbH0sIkF1dG9TaXplIjowLCJGb3JlZ3JvdW5kIjp7IiRpZCI6IjE0MzkiLCJDb2xvciI6eyIkaWQiOiIxNDQw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E0NDEiLCJUb3AiOjAuMCwiTGVmdCI6MC4wLCJSaWdodCI6MC4wLCJCb3R0b20iOjAuMH0sIlBhZGRpbmciOnsiJGlkIjoiMTQ0MiIsIlRvcCI6MC4wLCJMZWZ0IjowLjAsIlJpZ2h0IjowLjAsIkJvdHRvbSI6MC4wfSwiQmFja2dyb3VuZCI6eyIkaWQiOiIxNDQzIiwiQ29sb3IiOnsiJGlkIjoiMTQ0NCIsIkEiOjg5LCJSIjowLCJHIjowLCJCIjowfX0sIklzVmlzaWJsZSI6dHJ1ZSwiV2lkdGgiOjAuMCwiSGVpZ2h0IjowLjAsIkJvcmRlclN0eWxlIjp7IiRpZCI6IjE0NDUiLCJMaW5lQ29sb3IiOm51bGwsIkxpbmVXZWlnaHQiOjAuMCwiTGluZVR5cGUiOjAsIlBhcmVudFN0eWxlIjpudWxsfSwiUGFyZW50U3R5bGUiOm51bGx9LCJEYXRlU3R5bGUiOnsiJGlkIjoiMTQ0NiIsIkZvbnRTZXR0aW5ncyI6eyIkaWQiOiIxNDQ3IiwiRm9udFNpemUiOjksIkZvbnROYW1lIjoiQ2FsaWJyaSIsIklzQm9sZCI6ZmFsc2UsIklzSXRhbGljIjpmYWxzZSwiSXNVbmRlcmxpbmVkIjpmYWxzZSwiUGFyZW50U3R5bGUiOm51bGx9LCJBdXRvU2l6ZSI6MCwiRm9yZWdyb3VuZCI6eyIkaWQiOiIxNDQ4IiwiQ29sb3IiOnsiJGlkIjoiMTQ0O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Q1MCIsIlRvcCI6MC4wLCJMZWZ0IjowLjAsIlJpZ2h0IjowLjAsIkJvdHRvbSI6MC4wfSwiUGFkZGluZyI6eyIkaWQiOiIxNDUxIiwiVG9wIjowLjAsIkxlZnQiOjAuMCwiUmlnaHQiOjAuMCwiQm90dG9tIjowLjB9LCJCYWNrZ3JvdW5kIjp7IiRpZCI6IjE0NTIiLCJDb2xvciI6eyIkaWQiOiIxNDUzIiwiQSI6ODksIlIiOjAsIkciOjAsIkIiOjB9fSwiSXNWaXNpYmxlIjp0cnVlLCJXaWR0aCI6MC4wLCJIZWlnaHQiOjAuMCwiQm9yZGVyU3R5bGUiOnsiJGlkIjoiMTQ1NCIsIkxpbmVDb2xvciI6bnVsbCwiTGluZVdlaWdodCI6MC4wLCJMaW5lVHlwZSI6MCwiUGFyZW50U3R5bGUiOm51bGx9LCJQYXJlbnRTdHlsZSI6bnVsbH0sIkRhdGVGb3JtYXQiOnsiJGlkIjoiMTQ1NS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E0NTYiLCJEYXRlUGFydElzVmlzaWJsZSI6ZmFsc2UsIlRpbWVQYXJ0SXNWaXNpYmxlIjpmYWxzZX19LCJXZWVrTnVtYmVyaW5nIjp7IiRpZCI6IjE0NTciLCJGb3JtYXQiOjAsIklzVmlzaWJsZSI6ZmFsc2UsIkxhc3RLbm93blZpc2liaWxpdHlTdGF0ZSI6ZmFsc2V9LCJJc1Zpc2libGUiOnRydWUsIlBhcmVudFN0eWxlIjpudWxsfSwiRGVmYXVsdFN3aW1sYW5lQWN0aXZpdHlTdHlsZSI6eyIkaWQiOiIxNDU4IiwiSGVhZGVyU3R5bGUiOnsiJGlkIjoiMTQ1OSIsIlRleHRTdHlsZSI6eyIkaWQiOiIxNDYwIiwiRm9udFNldHRpbmdzIjp7IiRpZCI6IjE0NjEiLCJGb250U2l6ZSI6MTEsIkZvbnROYW1lIjoiQ2FsaWJyaSIsIklzQm9sZCI6ZmFsc2UsIklzSXRhbGljIjpmYWxzZSwiSXNVbmRlcmxpbmVkIjpmYWxzZSwiUGFyZW50U3R5bGUiOm51bGx9LCJBdXRvU2l6ZSI6MiwiRm9yZWdyb3VuZCI6eyIkaWQiOiIxNDYyIiwiQ29sb3IiOnsiJGlkIjoiMTQ2MyIsIkEiOjI1NSwiUiI6MCwiRyI6MCwiQiI6MH19LCJNYXhXaWR0aCI6MC4wLCJNYXhIZWlnaHQiOjAuMCwiU21hcnRGb3JlZ3JvdW5kSXNBY3RpdmUiOmZhbHNlLCJIb3Jpem9udGFsQWxpZ25tZW50IjowLCJWZXJ0aWNhbEFsaWdubWVudCI6MCwiU21hcnRGb3JlZ3JvdW5kIjpudWxsLCJCYWNrZ3JvdW5kRmlsbFR5cGUiOjAsIk1hcmdpbiI6eyIkaWQiOiIxNDY0IiwiVG9wIjowLjAsIkxlZnQiOjAuMCwiUmlnaHQiOjAuMCwiQm90dG9tIjowLjB9LCJQYWRkaW5nIjp7IiRpZCI6IjE0NjUiLCJUb3AiOjAuMCwiTGVmdCI6MC4wLCJSaWdodCI6MC4wLCJCb3R0b20iOjAuMH0sIkJhY2tncm91bmQiOm51bGwsIklzVmlzaWJsZSI6dHJ1ZSwiV2lkdGgiOjAuMCwiSGVpZ2h0IjowLjAsIkJvcmRlclN0eWxlIjpudWxsLCJQYXJlbnRTdHlsZSI6bnVsbH0sIlJlY3RhbmdsZVN0eWxlIjp7IiRpZCI6IjE0NjYiLCJNYXJnaW4iOnsiJGlkIjoiMTQ2NyIsIlRvcCI6MC4wLCJMZWZ0IjowLjAsIlJpZ2h0IjowLjAsIkJvdHRvbSI6MC4wfSwiUGFkZGluZyI6eyIkaWQiOiIxNDY4IiwiVG9wIjowLjAsIkxlZnQiOjAuMCwiUmlnaHQiOjAuMCwiQm90dG9tIjowLjB9LCJCYWNrZ3JvdW5kIjp7IiRpZCI6IjE0NjkiLCJDb2xvciI6eyIkaWQiOiIxNDcwIiwiQSI6NjMsIlIiOjI3LCJHIjo4OCwiQiI6MTI0fX0sIklzVmlzaWJsZSI6dHJ1ZSwiV2lkdGgiOjAuMCwiSGVpZ2h0IjowLjAsIkJvcmRlclN0eWxlIjp7IiRpZCI6IjE0NzEiLCJMaW5lQ29sb3IiOnsiJGlkIjoiMTQ3MiIsIiR0eXBlIjoiTkxSRS5Db21tb24uRG9tLlNvbGlkQ29sb3JCcnVzaCwgTkxSRS5Db21tb24iLCJDb2xvciI6eyIkaWQiOiIxNDczIiwiQSI6MjU1LCJSIjoxNzYsIkciOjkyLCJCIjo1fX0sIkxpbmVXZWlnaHQiOjAuMCwiTGluZVR5cGUiOjAsIlBhcmVudFN0eWxlIjpudWxsfSwiUGFyZW50U3R5bGUiOm51bGx9LCJNYXJnaW4iOnsiJGlkIjoiMTQ3NCIsIlRvcCI6MC4wLCJMZWZ0IjowLjAsIlJpZ2h0IjowLjAsIkJvdHRvbSI6MC4wfSwiUGFkZGluZyI6eyIkaWQiOiIxNDc1IiwiVG9wIjowLjAsIkxlZnQiOjAuMCwiUmlnaHQiOjAuMCwiQm90dG9tIjowLjB9LCJCYWNrZ3JvdW5kIjpudWxsLCJJc1Zpc2libGUiOnRydWUsIldpZHRoIjowLjAsIkhlaWdodCI6MC4wLCJCb3JkZXJTdHlsZSI6bnVsbCwiUGFyZW50U3R5bGUiOm51bGx9LCJCYWNrZ3JvdW5kU3R5bGUiOnsiJGlkIjoiMTQ3NiIsIk1hcmdpbiI6eyIkaWQiOiIxNDc3IiwiVG9wIjowLjAsIkxlZnQiOjAuMCwiUmlnaHQiOjAuMCwiQm90dG9tIjowLjB9LCJQYWRkaW5nIjp7IiRpZCI6IjE0NzgiLCJUb3AiOjAuMCwiTGVmdCI6MC4wLCJSaWdodCI6MC4wLCJCb3R0b20iOjAuMH0sIkJhY2tncm91bmQiOnsiJGlkIjoiMTQ3OSIsIkNvbG9yIjp7IiRpZCI6IjE0ODAiLCJBIjo1MSwiUiI6MjcsIkciOjg4LCJCIjoxMjR9fSwiSXNWaXNpYmxlIjp0cnVlLCJXaWR0aCI6MC4wLCJIZWlnaHQiOjAuMCwiQm9yZGVyU3R5bGUiOnsiJGlkIjoiMTQ4MSIsIkxpbmVDb2xvciI6eyIkaWQiOiIxNDgyIiwiJHR5cGUiOiJOTFJFLkNvbW1vbi5Eb20uU29saWRDb2xvckJydXNoLCBOTFJFLkNvbW1vbiIsIkNvbG9yIjp7IiRpZCI6IjE0ODMiLCJBIjoyNTUsIlIiOjIzNCwiRyI6MjIsIkIiOjMwfX0sIkxpbmVXZWlnaHQiOjAuMCwiTGluZVR5cGUiOjAsIlBhcmVudFN0eWxlIjpudWxsfSwiUGFyZW50U3R5bGUiOm51bGx9LCJNYXJnaW4iOnsiJGlkIjoiMTQ4NCIsIlRvcCI6MC4wLCJMZWZ0IjowLjAsIlJpZ2h0IjowLjAsIkJvdHRvbSI6MC4wfSwiUGFkZGluZyI6eyIkaWQiOiIxNDg1IiwiVG9wIjowLjAsIkxlZnQiOjAuMCwiUmlnaHQiOjAuMCwiQm90dG9tIjowLjB9LCJJc1Zpc2libGUiOnRydWUsIldpZHRoIjowLjAsIkhlaWdodCI6MC4wLCJCb3JkZXJTdHlsZSI6eyIkaWQiOiIxNDg2IiwiTGluZUNvbG9yIjpudWxsLCJMaW5lV2VpZ2h0IjowLjAsIkxpbmVUeXBlIjowLCJQYXJlbnRTdHlsZSI6bnVsbH0sIlBhcmVudFN0eWxlIjpudWxsfSwiTWFyZ2luIjp7IiRpZCI6IjE0ODciLCJUb3AiOjAuMCwiTGVmdCI6MC4wLCJSaWdodCI6MC4wLCJCb3R0b20iOjAuMH0sIlBhZGRpbmciOnsiJGlkIjoiMTQ4OCIsIlRvcCI6MC4wLCJMZWZ0IjowLjAsIlJpZ2h0IjowLjAsIkJvdHRvbSI6MC4wfSwiSXNWaXNpYmxlIjp0cnVlLCJXaWR0aCI6MC4wLCJIZWlnaHQiOjAuMCwiQm9yZGVyU3R5bGUiOnsiJGlkIjoiMTQ4OSIsIkxpbmVDb2xvciI6bnVsbCwiTGluZVdlaWdodCI6MC4wLCJMaW5lVHlwZSI6MCwiUGFyZW50U3R5bGUiOm51bGx9LCJQYXJlbnRTdHlsZSI6bnVsbH19LHsiJGlkIjoiMTQ5MCIsIl9hY3Rpdml0aWVzIjpbeyIkaWQiOiIxNDkxIiwiX3Jvd3MiOlt7IiRpZCI6IjE0OTIiLCJfdGFza3MiOlt7IiRpZCI6IjE0OTMiLCJfYXR0YWNoZWRNaWxlc3RvbmVzIjpbeyIkaWQiOiIxNDk0IiwiRGF0ZSI6IjIwMjUtMDQtMDFUMjM6NTk6MDAiLCJTdHlsZSI6eyIkaWQiOiIxNDk1IiwiU2hhcGUiOjE5LCJDb25uZWN0b3JNYXJnaW4iOnsiJGlkIjoiMTQ5NiIsIlRvcCI6MC4wLCJMZWZ0IjoyLjAsIlJpZ2h0IjoyLjAsIkJvdHRvbSI6MC4wfSwiQ29ubmVjdG9yU3R5bGUiOnsiJGlkIjoiMTQ5NyIsIkxpbmVDb2xvciI6eyIkaWQiOiIxNDk4IiwiJHR5cGUiOiJOTFJFLkNvbW1vbi5Eb20uU29saWRDb2xvckJydXNoLCBOTFJFLkNvbW1vbiIsIkNvbG9yIjp7IiRpZCI6IjE0OTkiLCJBIjoyNTUsIlIiOjI2LCJHIjoxNzAsIkIiOjY2fX0sIkxpbmVXZWlnaHQiOjEuMCwiTGluZVR5cGUiOjAsIlBhcmVudFN0eWxlIjpudWxsfSwiSXNCZWxvd1RpbWViYW5kIjp0cnVlLCJQb3NpdGlvbk9uVGFzayI6MSwiSGlkZURhdGUiOmZhbHNlLCJTaGFwZVNpemUiOjAsIlNwYWNpbmciOjEuMCwiUGFkZGluZyI6eyIkaWQiOiIxNTAwIiwiVG9wIjo3LjAsIkxlZnQiOjMuMCwiUmlnaHQiOjAuMCwiQm90dG9tIjoyLjB9LCJTaGFwZVN0eWxlIjp7IiRpZCI6IjE1MDEiLCJNYXJnaW4iOnsiJGlkIjoiMTUwMiIsIlRvcCI6MC4wLCJMZWZ0IjowLjAsIlJpZ2h0IjowLjAsIkJvdHRvbSI6MC4wfSwiUGFkZGluZyI6eyIkaWQiOiIxNTAzIiwiVG9wIjowLjAsIkxlZnQiOjAuMCwiUmlnaHQiOjAuMCwiQm90dG9tIjowLjB9LCJCYWNrZ3JvdW5kIjp7IiRpZCI6IjE1MDQiLCJDb2xvciI6eyIkaWQiOiIxNTA1IiwiQSI6MjU1LCJSIjoyNiwiRyI6MTcwLCJCIjo2Nn19LCJJc1Zpc2libGUiOnRydWUsIldpZHRoIjo4LjAsIkhlaWdodCI6OC4wLCJCb3JkZXJTdHlsZSI6eyIkaWQiOiIxNTA2IiwiTGluZUNvbG9yIjp7IiRpZCI6IjE1MDciLCIkdHlwZSI6Ik5MUkUuQ29tbW9uLkRvbS5Tb2xpZENvbG9yQnJ1c2gsIE5MUkUuQ29tbW9uIiwiQ29sb3IiOnsiJGlkIjoiMTUwOCIsIkEiOjI1NSwiUiI6MTc2LCJHIjo5MiwiQiI6NX19LCJMaW5lV2VpZ2h0IjowLjAsIkxpbmVUeXBlIjowLCJQYXJlbnRTdHlsZSI6bnVsbH0sIlBhcmVudFN0eWxlIjpudWxsfSwiVGl0bGVTdHlsZSI6eyIkaWQiOiIxNTA5IiwiRm9udFNldHRpbmdzIjp7IiRpZCI6IjE1MTAiLCJGb250U2l6ZSI6MTAsIkZvbnROYW1lIjoiQ2FsaWJyaSIsIklzQm9sZCI6dHJ1ZSwiSXNJdGFsaWMiOmZhbHNlLCJJc1VuZGVybGluZWQiOmZhbHNlLCJQYXJlbnRTdHlsZSI6bnVsbH0sIkF1dG9TaXplIjowLCJGb3JlZ3JvdW5kIjp7IiRpZCI6IjE1MTEiLCJDb2xvciI6eyIkaWQiOiIxNTEy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E1MTMiLCJUb3AiOjAuMCwiTGVmdCI6MC4wLCJSaWdodCI6MC4wLCJCb3R0b20iOjAuMH0sIlBhZGRpbmciOnsiJGlkIjoiMTUxNCIsIlRvcCI6MC4wLCJMZWZ0IjowLjAsIlJpZ2h0IjowLjAsIkJvdHRvbSI6MC4wfSwiQmFja2dyb3VuZCI6eyIkaWQiOiIxNTE1IiwiQ29sb3IiOnsiJGlkIjoiMTUxNiIsIkEiOjAsIlIiOjI1NSwiRyI6MjU1LCJCIjoyNTV9fSwiSXNWaXNpYmxlIjp0cnVlLCJXaWR0aCI6MC4wLCJIZWlnaHQiOjAuMCwiQm9yZGVyU3R5bGUiOnsiJGlkIjoiMTUxNyIsIkxpbmVDb2xvciI6bnVsbCwiTGluZVdlaWdodCI6MC4wLCJMaW5lVHlwZSI6MCwiUGFyZW50U3R5bGUiOm51bGx9LCJQYXJlbnRTdHlsZSI6bnVsbH0sIkRhdGVTdHlsZSI6eyIkaWQiOiIxNTE4IiwiRm9udFNldHRpbmdzIjp7IiRpZCI6IjE1MTkiLCJGb250U2l6ZSI6OSwiRm9udE5hbWUiOiJDYWxpYnJpIiwiSXNCb2xkIjpmYWxzZSwiSXNJdGFsaWMiOmZhbHNlLCJJc1VuZGVybGluZWQiOmZhbHNlLCJQYXJlbnRTdHlsZSI6bnVsbH0sIkF1dG9TaXplIjowLCJGb3JlZ3JvdW5kIjp7IiRpZCI6IjE1MjAiLCJDb2xvciI6eyIkaWQiOiIxNTIxIiwiQSI6MjU1LCJSIjo1MCwiRyI6NTAsIkIiOjUwfX0sIk1heFdpZHRoIjoyMDAuMCwiTWF4SGVpZ2h0IjoiSW5maW5pdHkiLCJTbWFydEZvcmVncm91bmRJc0FjdGl2ZSI6ZmFsc2UsIkhvcml6b250YWxBbGlnbm1lbnQiOjAsIlZlcnRpY2FsQWxpZ25tZW50IjowLCJTbWFydEZvcmVncm91bmQiOm51bGwsIkJhY2tncm91bmRGaWxsVHlwZSI6MCwiTWFyZ2luIjp7IiRpZCI6IjE1MjIiLCJUb3AiOjAuMCwiTGVmdCI6MC4wLCJSaWdodCI6MC4wLCJCb3R0b20iOjAuMH0sIlBhZGRpbmciOnsiJGlkIjoiMTUyMyIsIlRvcCI6MC4wLCJMZWZ0IjowLjAsIlJpZ2h0IjowLjAsIkJvdHRvbSI6MC4wfSwiQmFja2dyb3VuZCI6eyIkaWQiOiIxNTI0IiwiQ29sb3IiOnsiJGlkIjoiMTUyNSIsIkEiOjAsIlIiOjI1NSwiRyI6MjU1LCJCIjoyNTV9fSwiSXNWaXNpYmxlIjp0cnVlLCJXaWR0aCI6MC4wLCJIZWlnaHQiOjAuMCwiQm9yZGVyU3R5bGUiOnsiJGlkIjoiMTUyNiIsIkxpbmVDb2xvciI6bnVsbCwiTGluZVdlaWdodCI6MC4wLCJMaW5lVHlwZSI6MCwiUGFyZW50U3R5bGUiOm51bGx9LCJQYXJlbnRTdHlsZSI6bnVsbH0sIkRhdGVGb3JtYXQiOnsiJGlkIjoiMTUyNy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E1MjgiLCJEYXRlUGFydElzVmlzaWJsZSI6ZmFsc2UsIlRpbWVQYXJ0SXNWaXNpYmxlIjpmYWxzZX19LCJXZWVrTnVtYmVyaW5nIjp7IiRpZCI6IjE1MjkiLCJGb3JtYXQiOjAsIklzVmlzaWJsZSI6ZmFsc2UsIkxhc3RLbm93blZpc2liaWxpdHlTdGF0ZSI6ZmFsc2V9LCJJc1Zpc2libGUiOnRydWUsIlBhcmVudFN0eWxlIjpudWxsfSwiSW5kZXgiOjI4LCJQZXJjZW50YWdlQ29tcGxldGUiOm51bGwsIlBvc2l0aW9uIjp7IlJhdGlvIjowLjAsIklzQ3VzdG9tIjpmYWxzZX0sIkRhdGVGb3JtYXQiOnsiJHJlZiI6IjE1MjcifSwiV2Vla051bWJlcmluZyI6eyIkaWQiOiIxNTMwIiwiRm9ybWF0IjowLCJJc1Zpc2libGUiOmZhbHNlLCJMYXN0S25vd25WaXNpYmlsaXR5U3RhdGUiOmZhbHNlfSwiUmVsYXRlZFRhc2tJZCI6ImU4NTMzZDMzLWY5ZmMtNGVkNS05ZDBiLTg3Y2ZmZTk0OGRmMiIsIklkIjoiYWNhYjBiYzctYTZiNi00NTQxLWE3M2MtZmFmMjI3YjM0NTI4IiwiSW1wb3J0SWQiOiIiLCJUaXRsZSI6IlVuaXRlZCBTdGF0ZXMiLCJOb3RlIjpudWxsLCJIeXBlcmxpbmsiOnsiJGlkIjoiMTUzMSIsIkFkZHJlc3MiOiIiLCJTdWJBZGRyZXNzIjoiIn0sIklzQ2hhbmdlZCI6ZmFsc2UsIklzTmV3IjpmYWxzZX0seyIkaWQiOiIxNTMyIiwiRGF0ZSI6IjIwMjUtMDYtMjJUMjM6NTk6MDAiLCJTdHlsZSI6eyIkaWQiOiIxNTMzIiwiU2hhcGUiOjE5LCJDb25uZWN0b3JNYXJnaW4iOnsiJGlkIjoiMTUzNCIsIlRvcCI6MC4wLCJMZWZ0IjoyLjAsIlJpZ2h0IjoyLjAsIkJvdHRvbSI6MC4wfSwiQ29ubmVjdG9yU3R5bGUiOnsiJGlkIjoiMTUzNSIsIkxpbmVDb2xvciI6eyIkaWQiOiIxNTM2IiwiJHR5cGUiOiJOTFJFLkNvbW1vbi5Eb20uU29saWRDb2xvckJydXNoLCBOTFJFLkNvbW1vbiIsIkNvbG9yIjp7IiRpZCI6IjE1MzciLCJBIjoyNTUsIlIiOjI2LCJHIjoxNzAsIkIiOjY2fX0sIkxpbmVXZWlnaHQiOjEuMCwiTGluZVR5cGUiOjAsIlBhcmVudFN0eWxlIjpudWxsfSwiSXNCZWxvd1RpbWViYW5kIjp0cnVlLCJQb3NpdGlvbk9uVGFzayI6MSwiSGlkZURhdGUiOmZhbHNlLCJTaGFwZVNpemUiOjAsIlNwYWNpbmciOjEuMCwiUGFkZGluZyI6eyIkaWQiOiIxNTM4IiwiVG9wIjo3LjAsIkxlZnQiOjMuMCwiUmlnaHQiOjAuMCwiQm90dG9tIjoyLjB9LCJTaGFwZVN0eWxlIjp7IiRpZCI6IjE1MzkiLCJNYXJnaW4iOnsiJGlkIjoiMTU0MCIsIlRvcCI6MC4wLCJMZWZ0IjowLjAsIlJpZ2h0IjowLjAsIkJvdHRvbSI6MC4wfSwiUGFkZGluZyI6eyIkaWQiOiIxNTQxIiwiVG9wIjowLjAsIkxlZnQiOjAuMCwiUmlnaHQiOjAuMCwiQm90dG9tIjowLjB9LCJCYWNrZ3JvdW5kIjp7IiRpZCI6IjE1NDIiLCJDb2xvciI6eyIkaWQiOiIxNTQzIiwiQSI6MjU1LCJSIjoyNiwiRyI6MTcwLCJCIjo2Nn19LCJJc1Zpc2libGUiOnRydWUsIldpZHRoIjo4LjAsIkhlaWdodCI6OC4wLCJCb3JkZXJTdHlsZSI6eyIkaWQiOiIxNTQ0IiwiTGluZUNvbG9yIjp7IiRpZCI6IjE1NDUiLCIkdHlwZSI6Ik5MUkUuQ29tbW9uLkRvbS5Tb2xpZENvbG9yQnJ1c2gsIE5MUkUuQ29tbW9uIiwiQ29sb3IiOnsiJGlkIjoiMTU0NiIsIkEiOjI1NSwiUiI6MTc2LCJHIjo5MiwiQiI6NX19LCJMaW5lV2VpZ2h0IjowLjAsIkxpbmVUeXBlIjowLCJQYXJlbnRTdHlsZSI6bnVsbH0sIlBhcmVudFN0eWxlIjpudWxsfSwiVGl0bGVTdHlsZSI6eyIkaWQiOiIxNTQ3IiwiRm9udFNldHRpbmdzIjp7IiRpZCI6IjE1NDgiLCJGb250U2l6ZSI6MTAsIkZvbnROYW1lIjoiQ2FsaWJyaSIsIklzQm9sZCI6dHJ1ZSwiSXNJdGFsaWMiOmZhbHNlLCJJc1VuZGVybGluZWQiOmZhbHNlLCJQYXJlbnRTdHlsZSI6bnVsbH0sIkF1dG9TaXplIjowLCJGb3JlZ3JvdW5kIjp7IiRpZCI6IjE1NDkiLCJDb2xvciI6eyIkaWQiOiIxNTUw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E1NTEiLCJUb3AiOjAuMCwiTGVmdCI6MC4wLCJSaWdodCI6MC4wLCJCb3R0b20iOjAuMH0sIlBhZGRpbmciOnsiJGlkIjoiMTU1MiIsIlRvcCI6MC4wLCJMZWZ0IjowLjAsIlJpZ2h0IjowLjAsIkJvdHRvbSI6MC4wfSwiQmFja2dyb3VuZCI6eyIkaWQiOiIxNTUzIiwiQ29sb3IiOnsiJGlkIjoiMTU1NCIsIkEiOjAsIlIiOjI1NSwiRyI6MjU1LCJCIjoyNTV9fSwiSXNWaXNpYmxlIjp0cnVlLCJXaWR0aCI6MC4wLCJIZWlnaHQiOjAuMCwiQm9yZGVyU3R5bGUiOnsiJGlkIjoiMTU1NSIsIkxpbmVDb2xvciI6bnVsbCwiTGluZVdlaWdodCI6MC4wLCJMaW5lVHlwZSI6MCwiUGFyZW50U3R5bGUiOm51bGx9LCJQYXJlbnRTdHlsZSI6bnVsbH0sIkRhdGVTdHlsZSI6eyIkaWQiOiIxNTU2IiwiRm9udFNldHRpbmdzIjp7IiRpZCI6IjE1NTciLCJGb250U2l6ZSI6OSwiRm9udE5hbWUiOiJDYWxpYnJpIiwiSXNCb2xkIjpmYWxzZSwiSXNJdGFsaWMiOmZhbHNlLCJJc1VuZGVybGluZWQiOmZhbHNlLCJQYXJlbnRTdHlsZSI6bnVsbH0sIkF1dG9TaXplIjowLCJGb3JlZ3JvdW5kIjp7IiRpZCI6IjE1NTgiLCJDb2xvciI6eyIkaWQiOiIxNTU5IiwiQSI6MjU1LCJSIjo1MCwiRyI6NTAsIkIiOjUwfX0sIk1heFdpZHRoIjoyMDAuMCwiTWF4SGVpZ2h0IjoiSW5maW5pdHkiLCJTbWFydEZvcmVncm91bmRJc0FjdGl2ZSI6ZmFsc2UsIkhvcml6b250YWxBbGlnbm1lbnQiOjAsIlZlcnRpY2FsQWxpZ25tZW50IjowLCJTbWFydEZvcmVncm91bmQiOm51bGwsIkJhY2tncm91bmRGaWxsVHlwZSI6MCwiTWFyZ2luIjp7IiRpZCI6IjE1NjAiLCJUb3AiOjAuMCwiTGVmdCI6MC4wLCJSaWdodCI6MC4wLCJCb3R0b20iOjAuMH0sIlBhZGRpbmciOnsiJGlkIjoiMTU2MSIsIlRvcCI6MC4wLCJMZWZ0IjowLjAsIlJpZ2h0IjowLjAsIkJvdHRvbSI6MC4wfSwiQmFja2dyb3VuZCI6eyIkaWQiOiIxNTYyIiwiQ29sb3IiOnsiJGlkIjoiMTU2MyIsIkEiOjAsIlIiOjI1NSwiRyI6MjU1LCJCIjoyNTV9fSwiSXNWaXNpYmxlIjp0cnVlLCJXaWR0aCI6MC4wLCJIZWlnaHQiOjAuMCwiQm9yZGVyU3R5bGUiOnsiJGlkIjoiMTU2NCIsIkxpbmVDb2xvciI6bnVsbCwiTGluZVdlaWdodCI6MC4wLCJMaW5lVHlwZSI6MCwiUGFyZW50U3R5bGUiOm51bGx9LCJQYXJlbnRTdHlsZSI6bnVsbH0sIkRhdGVGb3JtYXQiOnsiJGlkIjoiMTU2NS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E1NjYiLCJEYXRlUGFydElzVmlzaWJsZSI6ZmFsc2UsIlRpbWVQYXJ0SXNWaXNpYmxlIjpmYWxzZX19LCJXZWVrTnVtYmVyaW5nIjp7IiRpZCI6IjE1NjciLCJGb3JtYXQiOjAsIklzVmlzaWJsZSI6ZmFsc2UsIkxhc3RLbm93blZpc2liaWxpdHlTdGF0ZSI6ZmFsc2V9LCJJc1Zpc2libGUiOnRydWUsIlBhcmVudFN0eWxlIjpudWxsfSwiSW5kZXgiOjI5LCJQZXJjZW50YWdlQ29tcGxldGUiOm51bGwsIlBvc2l0aW9uIjp7IlJhdGlvIjowLjAsIklzQ3VzdG9tIjpmYWxzZX0sIkRhdGVGb3JtYXQiOnsiJHJlZiI6IjE1NjUifSwiV2Vla051bWJlcmluZyI6eyIkaWQiOiIxNTY4IiwiRm9ybWF0IjowLCJJc1Zpc2libGUiOmZhbHNlLCJMYXN0S25vd25WaXNpYmlsaXR5U3RhdGUiOmZhbHNlfSwiUmVsYXRlZFRhc2tJZCI6ImU4NTMzZDMzLWY5ZmMtNGVkNS05ZDBiLTg3Y2ZmZTk0OGRmMiIsIklkIjoiZjdhOTBkZmEtMzhjNi00ZDFmLWE4MjUtNmEzM2VkYTE2ZWE2IiwiSW1wb3J0SWQiOiIiLCJUaXRsZSI6IkNoaW5hIiwiTm90ZSI6bnVsbCwiSHlwZXJsaW5rIjp7IiRpZCI6IjE1NjkiLCJBZGRyZXNzIjoiIiwiU3ViQWRkcmVzcyI6IiJ9LCJJc0NoYW5nZWQiOmZhbHNlLCJJc05ldyI6ZmFsc2V9LHsiJGlkIjoiMTU3MCIsIkRhdGUiOiIyMDI1LTA4LTE3VDIzOjU5OjAwWiIsIlN0eWxlIjp7IiRpZCI6IjE1NzEiLCJTaGFwZSI6MTksIkNvbm5lY3Rvck1hcmdpbiI6eyIkaWQiOiIxNTcyIiwiVG9wIjowLjAsIkxlZnQiOjIuMCwiUmlnaHQiOjIuMCwiQm90dG9tIjowLjB9LCJDb25uZWN0b3JTdHlsZSI6eyIkaWQiOiIxNTczIiwiTGluZUNvbG9yIjp7IiRpZCI6IjE1NzQiLCIkdHlwZSI6Ik5MUkUuQ29tbW9uLkRvbS5Tb2xpZENvbG9yQnJ1c2gsIE5MUkUuQ29tbW9uIiwiQ29sb3IiOnsiJGlkIjoiMTU3NSIsIkEiOjI1NSwiUiI6MjYsIkciOjE3MCwiQiI6NjZ9fSwiTGluZVdlaWdodCI6MS4wLCJMaW5lVHlwZSI6MCwiUGFyZW50U3R5bGUiOm51bGx9LCJJc0JlbG93VGltZWJhbmQiOnRydWUsIlBvc2l0aW9uT25UYXNrIjoxLCJIaWRlRGF0ZSI6ZmFsc2UsIlNoYXBlU2l6ZSI6MCwiU3BhY2luZyI6MS4wLCJQYWRkaW5nIjp7IiRpZCI6IjE1NzYiLCJUb3AiOjcuMCwiTGVmdCI6My4wLCJSaWdodCI6MC4wLCJCb3R0b20iOjIuMH0sIlNoYXBlU3R5bGUiOnsiJGlkIjoiMTU3NyIsIk1hcmdpbiI6eyIkaWQiOiIxNTc4IiwiVG9wIjowLjAsIkxlZnQiOjAuMCwiUmlnaHQiOjAuMCwiQm90dG9tIjowLjB9LCJQYWRkaW5nIjp7IiRpZCI6IjE1NzkiLCJUb3AiOjAuMCwiTGVmdCI6MC4wLCJSaWdodCI6MC4wLCJCb3R0b20iOjAuMH0sIkJhY2tncm91bmQiOnsiJGlkIjoiMTU4MCIsIkNvbG9yIjp7IiRpZCI6IjE1ODEiLCJBIjoyNTUsIlIiOjI2LCJHIjoxNzAsIkIiOjY2fX0sIklzVmlzaWJsZSI6dHJ1ZSwiV2lkdGgiOjguMCwiSGVpZ2h0Ijo4LjAsIkJvcmRlclN0eWxlIjp7IiRpZCI6IjE1ODIiLCJMaW5lQ29sb3IiOnsiJGlkIjoiMTU4MyIsIiR0eXBlIjoiTkxSRS5Db21tb24uRG9tLlNvbGlkQ29sb3JCcnVzaCwgTkxSRS5Db21tb24iLCJDb2xvciI6eyIkaWQiOiIxNTg0IiwiQSI6MjU1LCJSIjoxNzYsIkciOjkyLCJCIjo1fX0sIkxpbmVXZWlnaHQiOjAuMCwiTGluZVR5cGUiOjAsIlBhcmVudFN0eWxlIjpudWxsfSwiUGFyZW50U3R5bGUiOm51bGx9LCJUaXRsZVN0eWxlIjp7IiRpZCI6IjE1ODUiLCJGb250U2V0dGluZ3MiOnsiJGlkIjoiMTU4NiIsIkZvbnRTaXplIjoxMCwiRm9udE5hbWUiOiJDYWxpYnJpIiwiSXNCb2xkIjp0cnVlLCJJc0l0YWxpYyI6ZmFsc2UsIklzVW5kZXJsaW5lZCI6ZmFsc2UsIlBhcmVudFN0eWxlIjpudWxsfSwiQXV0b1NpemUiOjAsIkZvcmVncm91bmQiOnsiJGlkIjoiMTU4NyIsIkNvbG9yIjp7IiRpZCI6IjE1ODg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TU4OSIsIlRvcCI6MC4wLCJMZWZ0IjowLjAsIlJpZ2h0IjowLjAsIkJvdHRvbSI6MC4wfSwiUGFkZGluZyI6eyIkaWQiOiIxNTkwIiwiVG9wIjowLjAsIkxlZnQiOjAuMCwiUmlnaHQiOjAuMCwiQm90dG9tIjowLjB9LCJCYWNrZ3JvdW5kIjp7IiRpZCI6IjE1OTEiLCJDb2xvciI6eyIkaWQiOiIxNTkyIiwiQSI6MCwiUiI6MjU1LCJHIjoyNTUsIkIiOjI1NX19LCJJc1Zpc2libGUiOnRydWUsIldpZHRoIjowLjAsIkhlaWdodCI6MC4wLCJCb3JkZXJTdHlsZSI6eyIkaWQiOiIxNTkzIiwiTGluZUNvbG9yIjpudWxsLCJMaW5lV2VpZ2h0IjowLjAsIkxpbmVUeXBlIjowLCJQYXJlbnRTdHlsZSI6bnVsbH0sIlBhcmVudFN0eWxlIjpudWxsfSwiRGF0ZVN0eWxlIjp7IiRpZCI6IjE1OTQiLCJGb250U2V0dGluZ3MiOnsiJGlkIjoiMTU5NSIsIkZvbnRTaXplIjo5LCJGb250TmFtZSI6IkNhbGlicmkiLCJJc0JvbGQiOmZhbHNlLCJJc0l0YWxpYyI6ZmFsc2UsIklzVW5kZXJsaW5lZCI6ZmFsc2UsIlBhcmVudFN0eWxlIjpudWxsfSwiQXV0b1NpemUiOjAsIkZvcmVncm91bmQiOnsiJGlkIjoiMTU5NiIsIkNvbG9yIjp7IiRpZCI6IjE1OTciLCJBIjoyNTUsIlIiOjUwLCJHIjo1MCwiQiI6NTB9fSwiTWF4V2lkdGgiOjIwMC4wLCJNYXhIZWlnaHQiOiJJbmZpbml0eSIsIlNtYXJ0Rm9yZWdyb3VuZElzQWN0aXZlIjpmYWxzZSwiSG9yaXpvbnRhbEFsaWdubWVudCI6MCwiVmVydGljYWxBbGlnbm1lbnQiOjAsIlNtYXJ0Rm9yZWdyb3VuZCI6bnVsbCwiQmFja2dyb3VuZEZpbGxUeXBlIjowLCJNYXJnaW4iOnsiJGlkIjoiMTU5OCIsIlRvcCI6MC4wLCJMZWZ0IjowLjAsIlJpZ2h0IjowLjAsIkJvdHRvbSI6MC4wfSwiUGFkZGluZyI6eyIkaWQiOiIxNTk5IiwiVG9wIjowLjAsIkxlZnQiOjAuMCwiUmlnaHQiOjAuMCwiQm90dG9tIjowLjB9LCJCYWNrZ3JvdW5kIjp7IiRpZCI6IjE2MDAiLCJDb2xvciI6eyIkaWQiOiIxNjAxIiwiQSI6MCwiUiI6MjU1LCJHIjoyNTUsIkIiOjI1NX19LCJJc1Zpc2libGUiOnRydWUsIldpZHRoIjowLjAsIkhlaWdodCI6MC4wLCJCb3JkZXJTdHlsZSI6eyIkaWQiOiIxNjAyIiwiTGluZUNvbG9yIjpudWxsLCJMaW5lV2VpZ2h0IjowLjAsIkxpbmVUeXBlIjowLCJQYXJlbnRTdHlsZSI6bnVsbH0sIlBhcmVudFN0eWxlIjpudWxsfSwiRGF0ZUZvcm1hdCI6eyIkaWQiOiIxNjAz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TYwNCIsIkRhdGVQYXJ0SXNWaXNpYmxlIjpmYWxzZSwiVGltZVBhcnRJc1Zpc2libGUiOmZhbHNlfX0sIldlZWtOdW1iZXJpbmciOnsiJGlkIjoiMTYwNSIsIkZvcm1hdCI6MCwiSXNWaXNpYmxlIjpmYWxzZSwiTGFzdEtub3duVmlzaWJpbGl0eVN0YXRlIjpmYWxzZX0sIklzVmlzaWJsZSI6dHJ1ZSwiUGFyZW50U3R5bGUiOm51bGx9LCJJbmRleCI6MzAsIlBlcmNlbnRhZ2VDb21wbGV0ZSI6bnVsbCwiUG9zaXRpb24iOnsiUmF0aW8iOjAuMCwiSXNDdXN0b20iOmZhbHNlfSwiRGF0ZUZvcm1hdCI6eyIkcmVmIjoiMTYwMyJ9LCJXZWVrTnVtYmVyaW5nIjp7IiRpZCI6IjE2MDYiLCJGb3JtYXQiOjAsIklzVmlzaWJsZSI6ZmFsc2UsIkxhc3RLbm93blZpc2liaWxpdHlTdGF0ZSI6ZmFsc2V9LCJSZWxhdGVkVGFza0lkIjoiZTg1MzNkMzMtZjlmYy00ZWQ1LTlkMGItODdjZmZlOTQ4ZGYyIiwiSWQiOiJjNWExZDU2Ny01YTc3LTRjN2EtYWY4Yi1mOWQxYThhZWFiYjgiLCJJbXBvcnRJZCI6IiIsIlRpdGxlIjoiSmFwYW4iLCJOb3RlIjpudWxsLCJIeXBlcmxpbmsiOnsiJGlkIjoiMTYwNyIsIkFkZHJlc3MiOiIiLCJTdWJBZGRyZXNzIjoiIn0sIklzQ2hhbmdlZCI6ZmFsc2UsIklzTmV3IjpmYWxzZX0seyIkaWQiOiIxNjA4IiwiRGF0ZSI6IjIwMjUtMTEtMDNUMjM6NTk6MDBaIiwiU3R5bGUiOnsiJGlkIjoiMTYwOSIsIlNoYXBlIjoxOSwiQ29ubmVjdG9yTWFyZ2luIjp7IiRpZCI6IjE2MTAiLCJUb3AiOjAuMCwiTGVmdCI6Mi4wLCJSaWdodCI6Mi4wLCJCb3R0b20iOjAuMH0sIkNvbm5lY3RvclN0eWxlIjp7IiRpZCI6IjE2MTEiLCJMaW5lQ29sb3IiOnsiJGlkIjoiMTYxMiIsIiR0eXBlIjoiTkxSRS5Db21tb24uRG9tLlNvbGlkQ29sb3JCcnVzaCwgTkxSRS5Db21tb24iLCJDb2xvciI6eyIkaWQiOiIxNjEzIiwiQSI6MjU1LCJSIjoyNiwiRyI6MTcwLCJCIjo2Nn19LCJMaW5lV2VpZ2h0IjoxLjAsIkxpbmVUeXBlIjowLCJQYXJlbnRTdHlsZSI6bnVsbH0sIklzQmVsb3dUaW1lYmFuZCI6dHJ1ZSwiUG9zaXRpb25PblRhc2siOjEsIkhpZGVEYXRlIjpmYWxzZSwiU2hhcGVTaXplIjowLCJTcGFjaW5nIjoxLjAsIlBhZGRpbmciOnsiJGlkIjoiMTYxNCIsIlRvcCI6Ny4wLCJMZWZ0IjozLjAsIlJpZ2h0IjowLjAsIkJvdHRvbSI6Mi4wfSwiU2hhcGVTdHlsZSI6eyIkaWQiOiIxNjE1IiwiTWFyZ2luIjp7IiRpZCI6IjE2MTYiLCJUb3AiOjAuMCwiTGVmdCI6MC4wLCJSaWdodCI6MC4wLCJCb3R0b20iOjAuMH0sIlBhZGRpbmciOnsiJGlkIjoiMTYxNyIsIlRvcCI6MC4wLCJMZWZ0IjowLjAsIlJpZ2h0IjowLjAsIkJvdHRvbSI6MC4wfSwiQmFja2dyb3VuZCI6eyIkaWQiOiIxNjE4IiwiQ29sb3IiOnsiJGlkIjoiMTYxOSIsIkEiOjI1NSwiUiI6MjYsIkciOjE3MCwiQiI6NjZ9fSwiSXNWaXNpYmxlIjp0cnVlLCJXaWR0aCI6OC4wLCJIZWlnaHQiOjguMCwiQm9yZGVyU3R5bGUiOnsiJGlkIjoiMTYyMCIsIkxpbmVDb2xvciI6eyIkaWQiOiIxNjIxIiwiJHR5cGUiOiJOTFJFLkNvbW1vbi5Eb20uU29saWRDb2xvckJydXNoLCBOTFJFLkNvbW1vbiIsIkNvbG9yIjp7IiRpZCI6IjE2MjIiLCJBIjoyNTUsIlIiOjE3NiwiRyI6OTIsIkIiOjV9fSwiTGluZVdlaWdodCI6MC4wLCJMaW5lVHlwZSI6MCwiUGFyZW50U3R5bGUiOm51bGx9LCJQYXJlbnRTdHlsZSI6bnVsbH0sIlRpdGxlU3R5bGUiOnsiJGlkIjoiMTYyMyIsIkZvbnRTZXR0aW5ncyI6eyIkaWQiOiIxNjI0IiwiRm9udFNpemUiOjEwLCJGb250TmFtZSI6IkNhbGlicmkiLCJJc0JvbGQiOnRydWUsIklzSXRhbGljIjpmYWxzZSwiSXNVbmRlcmxpbmVkIjpmYWxzZSwiUGFyZW50U3R5bGUiOm51bGx9LCJBdXRvU2l6ZSI6MCwiRm9yZWdyb3VuZCI6eyIkaWQiOiIxNjI1IiwiQ29sb3IiOnsiJGlkIjoiMTYyNi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xNjI3IiwiVG9wIjowLjAsIkxlZnQiOjAuMCwiUmlnaHQiOjAuMCwiQm90dG9tIjowLjB9LCJQYWRkaW5nIjp7IiRpZCI6IjE2MjgiLCJUb3AiOjAuMCwiTGVmdCI6MC4wLCJSaWdodCI6MC4wLCJCb3R0b20iOjAuMH0sIkJhY2tncm91bmQiOnsiJGlkIjoiMTYyOSIsIkNvbG9yIjp7IiRpZCI6IjE2MzAiLCJBIjowLCJSIjoyNTUsIkciOjI1NSwiQiI6MjU1fX0sIklzVmlzaWJsZSI6dHJ1ZSwiV2lkdGgiOjAuMCwiSGVpZ2h0IjowLjAsIkJvcmRlclN0eWxlIjp7IiRpZCI6IjE2MzEiLCJMaW5lQ29sb3IiOm51bGwsIkxpbmVXZWlnaHQiOjAuMCwiTGluZVR5cGUiOjAsIlBhcmVudFN0eWxlIjpudWxsfSwiUGFyZW50U3R5bGUiOm51bGx9LCJEYXRlU3R5bGUiOnsiJGlkIjoiMTYzMiIsIkZvbnRTZXR0aW5ncyI6eyIkaWQiOiIxNjMzIiwiRm9udFNpemUiOjksIkZvbnROYW1lIjoiQ2FsaWJyaSIsIklzQm9sZCI6ZmFsc2UsIklzSXRhbGljIjpmYWxzZSwiSXNVbmRlcmxpbmVkIjpmYWxzZSwiUGFyZW50U3R5bGUiOm51bGx9LCJBdXRvU2l6ZSI6MCwiRm9yZWdyb3VuZCI6eyIkaWQiOiIxNjM0IiwiQ29sb3IiOnsiJGlkIjoiMTYzNSIsIkEiOjI1NSwiUiI6NTAsIkciOjUwLCJCIjo1MH19LCJNYXhXaWR0aCI6MjAwLjAsIk1heEhlaWdodCI6IkluZmluaXR5IiwiU21hcnRGb3JlZ3JvdW5kSXNBY3RpdmUiOmZhbHNlLCJIb3Jpem9udGFsQWxpZ25tZW50IjowLCJWZXJ0aWNhbEFsaWdubWVudCI6MCwiU21hcnRGb3JlZ3JvdW5kIjpudWxsLCJCYWNrZ3JvdW5kRmlsbFR5cGUiOjAsIk1hcmdpbiI6eyIkaWQiOiIxNjM2IiwiVG9wIjowLjAsIkxlZnQiOjAuMCwiUmlnaHQiOjAuMCwiQm90dG9tIjowLjB9LCJQYWRkaW5nIjp7IiRpZCI6IjE2MzciLCJUb3AiOjAuMCwiTGVmdCI6MC4wLCJSaWdodCI6MC4wLCJCb3R0b20iOjAuMH0sIkJhY2tncm91bmQiOnsiJGlkIjoiMTYzOCIsIkNvbG9yIjp7IiRpZCI6IjE2MzkiLCJBIjowLCJSIjoyNTUsIkciOjI1NSwiQiI6MjU1fX0sIklzVmlzaWJsZSI6dHJ1ZSwiV2lkdGgiOjAuMCwiSGVpZ2h0IjowLjAsIkJvcmRlclN0eWxlIjp7IiRpZCI6IjE2NDAiLCJMaW5lQ29sb3IiOm51bGwsIkxpbmVXZWlnaHQiOjAuMCwiTGluZVR5cGUiOjAsIlBhcmVudFN0eWxlIjpudWxsfSwiUGFyZW50U3R5bGUiOm51bGx9LCJEYXRlRm9ybWF0Ijp7IiRpZCI6IjE2NDE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xNjQyIiwiRGF0ZVBhcnRJc1Zpc2libGUiOmZhbHNlLCJUaW1lUGFydElzVmlzaWJsZSI6ZmFsc2V9fSwiV2Vla051bWJlcmluZyI6eyIkaWQiOiIxNjQzIiwiRm9ybWF0IjowLCJJc1Zpc2libGUiOmZhbHNlLCJMYXN0S25vd25WaXNpYmlsaXR5U3RhdGUiOmZhbHNlfSwiSXNWaXNpYmxlIjp0cnVlLCJQYXJlbnRTdHlsZSI6bnVsbH0sIkluZGV4IjozMSwiUGVyY2VudGFnZUNvbXBsZXRlIjpudWxsLCJQb3NpdGlvbiI6eyJSYXRpbyI6MC4wLCJJc0N1c3RvbSI6ZmFsc2V9LCJEYXRlRm9ybWF0Ijp7IiRyZWYiOiIxNjQxIn0sIldlZWtOdW1iZXJpbmciOnsiJGlkIjoiMTY0NCIsIkZvcm1hdCI6MCwiSXNWaXNpYmxlIjpmYWxzZSwiTGFzdEtub3duVmlzaWJpbGl0eVN0YXRlIjpmYWxzZX0sIlJlbGF0ZWRUYXNrSWQiOiJlODUzM2QzMy1mOWZjLTRlZDUtOWQwYi04N2NmZmU5NDhkZjIiLCJJZCI6IjA5MWQ5NTNhLTdmOGQtNDZlNC1hYzQ5LThiYjI1ZjdmYjkwNyIsIkltcG9ydElkIjoiIiwiVGl0bGUiOiJHZXJtYW55IiwiTm90ZSI6bnVsbCwiSHlwZXJsaW5rIjp7IiRpZCI6IjE2NDUiLCJBZGRyZXNzIjoiIiwiU3ViQWRkcmVzcyI6IiJ9LCJJc0NoYW5nZWQiOmZhbHNlLCJJc05ldyI6ZmFsc2V9LHsiJGlkIjoiMTY0NiIsIkRhdGUiOiIyMDI1LTEyLTMwVDIzOjU5OjAwWiIsIlN0eWxlIjp7IiRpZCI6IjE2NDciLCJTaGFwZSI6MTksIkNvbm5lY3Rvck1hcmdpbiI6eyIkaWQiOiIxNjQ4IiwiVG9wIjowLjAsIkxlZnQiOjIuMCwiUmlnaHQiOjIuMCwiQm90dG9tIjowLjB9LCJDb25uZWN0b3JTdHlsZSI6eyIkaWQiOiIxNjQ5IiwiTGluZUNvbG9yIjp7IiRpZCI6IjE2NTAiLCIkdHlwZSI6Ik5MUkUuQ29tbW9uLkRvbS5Tb2xpZENvbG9yQnJ1c2gsIE5MUkUuQ29tbW9uIiwiQ29sb3IiOnsiJGlkIjoiMTY1MSIsIkEiOjI1NSwiUiI6MjYsIkciOjE3MCwiQiI6NjZ9fSwiTGluZVdlaWdodCI6MS4wLCJMaW5lVHlwZSI6MCwiUGFyZW50U3R5bGUiOm51bGx9LCJJc0JlbG93VGltZWJhbmQiOnRydWUsIlBvc2l0aW9uT25UYXNrIjoxLCJIaWRlRGF0ZSI6ZmFsc2UsIlNoYXBlU2l6ZSI6MCwiU3BhY2luZyI6MS4wLCJQYWRkaW5nIjp7IiRpZCI6IjE2NTIiLCJUb3AiOjcuMCwiTGVmdCI6My4wLCJSaWdodCI6MC4wLCJCb3R0b20iOjIuMH0sIlNoYXBlU3R5bGUiOnsiJGlkIjoiMTY1MyIsIk1hcmdpbiI6eyIkaWQiOiIxNjU0IiwiVG9wIjowLjAsIkxlZnQiOjAuMCwiUmlnaHQiOjAuMCwiQm90dG9tIjowLjB9LCJQYWRkaW5nIjp7IiRpZCI6IjE2NTUiLCJUb3AiOjAuMCwiTGVmdCI6MC4wLCJSaWdodCI6MC4wLCJCb3R0b20iOjAuMH0sIkJhY2tncm91bmQiOnsiJGlkIjoiMTY1NiIsIkNvbG9yIjp7IiRpZCI6IjE2NTciLCJBIjoyNTUsIlIiOjI2LCJHIjoxNzAsIkIiOjY2fX0sIklzVmlzaWJsZSI6dHJ1ZSwiV2lkdGgiOjguMCwiSGVpZ2h0Ijo4LjAsIkJvcmRlclN0eWxlIjp7IiRpZCI6IjE2NTgiLCJMaW5lQ29sb3IiOnsiJGlkIjoiMTY1OSIsIiR0eXBlIjoiTkxSRS5Db21tb24uRG9tLlNvbGlkQ29sb3JCcnVzaCwgTkxSRS5Db21tb24iLCJDb2xvciI6eyIkaWQiOiIxNjYwIiwiQSI6MjU1LCJSIjoxNzYsIkciOjkyLCJCIjo1fX0sIkxpbmVXZWlnaHQiOjAuMCwiTGluZVR5cGUiOjAsIlBhcmVudFN0eWxlIjpudWxsfSwiUGFyZW50U3R5bGUiOm51bGx9LCJUaXRsZVN0eWxlIjp7IiRpZCI6IjE2NjEiLCJGb250U2V0dGluZ3MiOnsiJGlkIjoiMTY2MiIsIkZvbnRTaXplIjoxMCwiRm9udE5hbWUiOiJDYWxpYnJpIiwiSXNCb2xkIjp0cnVlLCJJc0l0YWxpYyI6ZmFsc2UsIklzVW5kZXJsaW5lZCI6ZmFsc2UsIlBhcmVudFN0eWxlIjpudWxsfSwiQXV0b1NpemUiOjAsIkZvcmVncm91bmQiOnsiJGlkIjoiMTY2MyIsIkNvbG9yIjp7IiRpZCI6IjE2NjQ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TY2NSIsIlRvcCI6MC4wLCJMZWZ0IjowLjAsIlJpZ2h0IjowLjAsIkJvdHRvbSI6MC4wfSwiUGFkZGluZyI6eyIkaWQiOiIxNjY2IiwiVG9wIjowLjAsIkxlZnQiOjAuMCwiUmlnaHQiOjAuMCwiQm90dG9tIjowLjB9LCJCYWNrZ3JvdW5kIjp7IiRpZCI6IjE2NjciLCJDb2xvciI6eyIkaWQiOiIxNjY4IiwiQSI6MCwiUiI6MjU1LCJHIjoyNTUsIkIiOjI1NX19LCJJc1Zpc2libGUiOnRydWUsIldpZHRoIjowLjAsIkhlaWdodCI6MC4wLCJCb3JkZXJTdHlsZSI6eyIkaWQiOiIxNjY5IiwiTGluZUNvbG9yIjpudWxsLCJMaW5lV2VpZ2h0IjowLjAsIkxpbmVUeXBlIjowLCJQYXJlbnRTdHlsZSI6bnVsbH0sIlBhcmVudFN0eWxlIjpudWxsfSwiRGF0ZVN0eWxlIjp7IiRpZCI6IjE2NzAiLCJGb250U2V0dGluZ3MiOnsiJGlkIjoiMTY3MSIsIkZvbnRTaXplIjo5LCJGb250TmFtZSI6IkNhbGlicmkiLCJJc0JvbGQiOmZhbHNlLCJJc0l0YWxpYyI6ZmFsc2UsIklzVW5kZXJsaW5lZCI6ZmFsc2UsIlBhcmVudFN0eWxlIjpudWxsfSwiQXV0b1NpemUiOjAsIkZvcmVncm91bmQiOnsiJGlkIjoiMTY3MiIsIkNvbG9yIjp7IiRpZCI6IjE2NzMiLCJBIjoyNTUsIlIiOjUwLCJHIjo1MCwiQiI6NTB9fSwiTWF4V2lkdGgiOjIwMC4wLCJNYXhIZWlnaHQiOiJJbmZpbml0eSIsIlNtYXJ0Rm9yZWdyb3VuZElzQWN0aXZlIjpmYWxzZSwiSG9yaXpvbnRhbEFsaWdubWVudCI6MCwiVmVydGljYWxBbGlnbm1lbnQiOjAsIlNtYXJ0Rm9yZWdyb3VuZCI6bnVsbCwiQmFja2dyb3VuZEZpbGxUeXBlIjowLCJNYXJnaW4iOnsiJGlkIjoiMTY3NCIsIlRvcCI6MC4wLCJMZWZ0IjowLjAsIlJpZ2h0IjowLjAsIkJvdHRvbSI6MC4wfSwiUGFkZGluZyI6eyIkaWQiOiIxNjc1IiwiVG9wIjowLjAsIkxlZnQiOjAuMCwiUmlnaHQiOjAuMCwiQm90dG9tIjowLjB9LCJCYWNrZ3JvdW5kIjp7IiRpZCI6IjE2NzYiLCJDb2xvciI6eyIkaWQiOiIxNjc3IiwiQSI6MCwiUiI6MjU1LCJHIjoyNTUsIkIiOjI1NX19LCJJc1Zpc2libGUiOnRydWUsIldpZHRoIjowLjAsIkhlaWdodCI6MC4wLCJCb3JkZXJTdHlsZSI6eyIkaWQiOiIxNjc4IiwiTGluZUNvbG9yIjpudWxsLCJMaW5lV2VpZ2h0IjowLjAsIkxpbmVUeXBlIjowLCJQYXJlbnRTdHlsZSI6bnVsbH0sIlBhcmVudFN0eWxlIjpudWxsfSwiRGF0ZUZvcm1hdCI6eyIkaWQiOiIxNjc5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TY4MCIsIkRhdGVQYXJ0SXNWaXNpYmxlIjpmYWxzZSwiVGltZVBhcnRJc1Zpc2libGUiOmZhbHNlfX0sIldlZWtOdW1iZXJpbmciOnsiJGlkIjoiMTY4MSIsIkZvcm1hdCI6MCwiSXNWaXNpYmxlIjpmYWxzZSwiTGFzdEtub3duVmlzaWJpbGl0eVN0YXRlIjpmYWxzZX0sIklzVmlzaWJsZSI6dHJ1ZSwiUGFyZW50U3R5bGUiOm51bGx9LCJJbmRleCI6MzIsIlBlcmNlbnRhZ2VDb21wbGV0ZSI6bnVsbCwiUG9zaXRpb24iOnsiUmF0aW8iOjAuMCwiSXNDdXN0b20iOmZhbHNlfSwiRGF0ZUZvcm1hdCI6eyIkcmVmIjoiMTY3OSJ9LCJXZWVrTnVtYmVyaW5nIjp7IiRpZCI6IjE2ODIiLCJGb3JtYXQiOjAsIklzVmlzaWJsZSI6ZmFsc2UsIkxhc3RLbm93blZpc2liaWxpdHlTdGF0ZSI6ZmFsc2V9LCJSZWxhdGVkVGFza0lkIjoiZTg1MzNkMzMtZjlmYy00ZWQ1LTlkMGItODdjZmZlOTQ4ZGYyIiwiSWQiOiJkMDg5ZmRjYy1iYWNjLTQ4MWEtYjRlOS1lMDI4ZGFhZmFmN2MiLCJJbXBvcnRJZCI6IiIsIlRpdGxlIjoiVW5pdGVkIEtpbmdkb20iLCJOb3RlIjpudWxsLCJIeXBlcmxpbmsiOnsiJGlkIjoiMTY4MyIsIkFkZHJlc3MiOiIiLCJTdWJBZGRyZXNzIjoiIn0sIklzQ2hhbmdlZCI6ZmFsc2UsIklzTmV3IjpmYWxzZX0seyIkaWQiOiIxNjg0IiwiRGF0ZSI6IjIwMjYtMDMtMDFUMjM6NTk6MDAiLCJTdHlsZSI6eyIkaWQiOiIxNjg1IiwiU2hhcGUiOjE5LCJDb25uZWN0b3JNYXJnaW4iOnsiJGlkIjoiMTY4NiIsIlRvcCI6MC4wLCJMZWZ0IjoyLjAsIlJpZ2h0IjoyLjAsIkJvdHRvbSI6MC4wfSwiQ29ubmVjdG9yU3R5bGUiOnsiJGlkIjoiMTY4NyIsIkxpbmVDb2xvciI6eyIkaWQiOiIxNjg4IiwiJHR5cGUiOiJOTFJFLkNvbW1vbi5Eb20uU29saWRDb2xvckJydXNoLCBOTFJFLkNvbW1vbiIsIkNvbG9yIjp7IiRpZCI6IjE2ODkiLCJBIjoyNTUsIlIiOjI2LCJHIjoxNzAsIkIiOjY2fX0sIkxpbmVXZWlnaHQiOjEuMCwiTGluZVR5cGUiOjAsIlBhcmVudFN0eWxlIjpudWxsfSwiSXNCZWxvd1RpbWViYW5kIjp0cnVlLCJQb3NpdGlvbk9uVGFzayI6MSwiSGlkZURhdGUiOmZhbHNlLCJTaGFwZVNpemUiOjAsIlNwYWNpbmciOjEuMCwiUGFkZGluZyI6eyIkaWQiOiIxNjkwIiwiVG9wIjo3LjAsIkxlZnQiOjMuMCwiUmlnaHQiOjAuMCwiQm90dG9tIjoyLjB9LCJTaGFwZVN0eWxlIjp7IiRpZCI6IjE2OTEiLCJNYXJnaW4iOnsiJGlkIjoiMTY5MiIsIlRvcCI6MC4wLCJMZWZ0IjowLjAsIlJpZ2h0IjowLjAsIkJvdHRvbSI6MC4wfSwiUGFkZGluZyI6eyIkaWQiOiIxNjkzIiwiVG9wIjowLjAsIkxlZnQiOjAuMCwiUmlnaHQiOjAuMCwiQm90dG9tIjowLjB9LCJCYWNrZ3JvdW5kIjp7IiRpZCI6IjE2OTQiLCJDb2xvciI6eyIkaWQiOiIxNjk1IiwiQSI6MjU1LCJSIjoyNiwiRyI6MTcwLCJCIjo2Nn19LCJJc1Zpc2libGUiOnRydWUsIldpZHRoIjo4LjAsIkhlaWdodCI6OC4wLCJCb3JkZXJTdHlsZSI6eyIkaWQiOiIxNjk2IiwiTGluZUNvbG9yIjp7IiRpZCI6IjE2OTciLCIkdHlwZSI6Ik5MUkUuQ29tbW9uLkRvbS5Tb2xpZENvbG9yQnJ1c2gsIE5MUkUuQ29tbW9uIiwiQ29sb3IiOnsiJGlkIjoiMTY5OCIsIkEiOjI1NSwiUiI6MTc2LCJHIjo5MiwiQiI6NX19LCJMaW5lV2VpZ2h0IjowLjAsIkxpbmVUeXBlIjowLCJQYXJlbnRTdHlsZSI6bnVsbH0sIlBhcmVudFN0eWxlIjpudWxsfSwiVGl0bGVTdHlsZSI6eyIkaWQiOiIxNjk5IiwiRm9udFNldHRpbmdzIjp7IiRpZCI6IjE3MDAiLCJGb250U2l6ZSI6MTAsIkZvbnROYW1lIjoiQ2FsaWJyaSIsIklzQm9sZCI6dHJ1ZSwiSXNJdGFsaWMiOmZhbHNlLCJJc1VuZGVybGluZWQiOmZhbHNlLCJQYXJlbnRTdHlsZSI6bnVsbH0sIkF1dG9TaXplIjowLCJGb3JlZ3JvdW5kIjp7IiRpZCI6IjE3MDEiLCJDb2xvciI6eyIkaWQiOiIxNzAy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E3MDMiLCJUb3AiOjAuMCwiTGVmdCI6MC4wLCJSaWdodCI6MC4wLCJCb3R0b20iOjAuMH0sIlBhZGRpbmciOnsiJGlkIjoiMTcwNCIsIlRvcCI6MC4wLCJMZWZ0IjowLjAsIlJpZ2h0IjowLjAsIkJvdHRvbSI6MC4wfSwiQmFja2dyb3VuZCI6eyIkaWQiOiIxNzA1IiwiQ29sb3IiOnsiJGlkIjoiMTcwNiIsIkEiOjAsIlIiOjI1NSwiRyI6MjU1LCJCIjoyNTV9fSwiSXNWaXNpYmxlIjp0cnVlLCJXaWR0aCI6MC4wLCJIZWlnaHQiOjAuMCwiQm9yZGVyU3R5bGUiOnsiJGlkIjoiMTcwNyIsIkxpbmVDb2xvciI6bnVsbCwiTGluZVdlaWdodCI6MC4wLCJMaW5lVHlwZSI6MCwiUGFyZW50U3R5bGUiOm51bGx9LCJQYXJlbnRTdHlsZSI6bnVsbH0sIkRhdGVTdHlsZSI6eyIkaWQiOiIxNzA4IiwiRm9udFNldHRpbmdzIjp7IiRpZCI6IjE3MDkiLCJGb250U2l6ZSI6OSwiRm9udE5hbWUiOiJDYWxpYnJpIiwiSXNCb2xkIjpmYWxzZSwiSXNJdGFsaWMiOmZhbHNlLCJJc1VuZGVybGluZWQiOmZhbHNlLCJQYXJlbnRTdHlsZSI6bnVsbH0sIkF1dG9TaXplIjowLCJGb3JlZ3JvdW5kIjp7IiRpZCI6IjE3MTAiLCJDb2xvciI6eyIkaWQiOiIxNzExIiwiQSI6MjU1LCJSIjo1MCwiRyI6NTAsIkIiOjUwfX0sIk1heFdpZHRoIjoyMDAuMCwiTWF4SGVpZ2h0IjoiSW5maW5pdHkiLCJTbWFydEZvcmVncm91bmRJc0FjdGl2ZSI6ZmFsc2UsIkhvcml6b250YWxBbGlnbm1lbnQiOjAsIlZlcnRpY2FsQWxpZ25tZW50IjowLCJTbWFydEZvcmVncm91bmQiOm51bGwsIkJhY2tncm91bmRGaWxsVHlwZSI6MCwiTWFyZ2luIjp7IiRpZCI6IjE3MTIiLCJUb3AiOjAuMCwiTGVmdCI6MC4wLCJSaWdodCI6MC4wLCJCb3R0b20iOjAuMH0sIlBhZGRpbmciOnsiJGlkIjoiMTcxMyIsIlRvcCI6MC4wLCJMZWZ0IjowLjAsIlJpZ2h0IjowLjAsIkJvdHRvbSI6MC4wfSwiQmFja2dyb3VuZCI6eyIkaWQiOiIxNzE0IiwiQ29sb3IiOnsiJGlkIjoiMTcxNSIsIkEiOjAsIlIiOjI1NSwiRyI6MjU1LCJCIjoyNTV9fSwiSXNWaXNpYmxlIjp0cnVlLCJXaWR0aCI6MC4wLCJIZWlnaHQiOjAuMCwiQm9yZGVyU3R5bGUiOnsiJGlkIjoiMTcxNiIsIkxpbmVDb2xvciI6bnVsbCwiTGluZVdlaWdodCI6MC4wLCJMaW5lVHlwZSI6MCwiUGFyZW50U3R5bGUiOm51bGx9LCJQYXJlbnRTdHlsZSI6bnVsbH0sIkRhdGVGb3JtYXQiOnsiJGlkIjoiMTcxNy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E3MTgiLCJEYXRlUGFydElzVmlzaWJsZSI6ZmFsc2UsIlRpbWVQYXJ0SXNWaXNpYmxlIjpmYWxzZX19LCJXZWVrTnVtYmVyaW5nIjp7IiRpZCI6IjE3MTkiLCJGb3JtYXQiOjAsIklzVmlzaWJsZSI6ZmFsc2UsIkxhc3RLbm93blZpc2liaWxpdHlTdGF0ZSI6ZmFsc2V9LCJJc1Zpc2libGUiOnRydWUsIlBhcmVudFN0eWxlIjpudWxsfSwiSW5kZXgiOjMzLCJQZXJjZW50YWdlQ29tcGxldGUiOm51bGwsIlBvc2l0aW9uIjp7IlJhdGlvIjowLjAsIklzQ3VzdG9tIjpmYWxzZX0sIkRhdGVGb3JtYXQiOnsiJHJlZiI6IjE3MTcifSwiV2Vla051bWJlcmluZyI6eyIkaWQiOiIxNzIwIiwiRm9ybWF0IjowLCJJc1Zpc2libGUiOmZhbHNlLCJMYXN0S25vd25WaXNpYmlsaXR5U3RhdGUiOmZhbHNlfSwiUmVsYXRlZFRhc2tJZCI6ImU4NTMzZDMzLWY5ZmMtNGVkNS05ZDBiLTg3Y2ZmZTk0OGRmMiIsIklkIjoiNWU2NWZmODItNzg2NC00MzRjLTgwYjctMjY2MWQ5MTM0YTFmIiwiSW1wb3J0SWQiOiIiLCJUaXRsZSI6IkluZGlhIiwiTm90ZSI6bnVsbCwiSHlwZXJsaW5rIjp7IiRpZCI6IjE3MjEiLCJBZGRyZXNzIjoiIiwiU3ViQWRkcmVzcyI6IiJ9LCJJc0NoYW5nZWQiOmZhbHNlLCJJc05ldyI6ZmFsc2V9XSwiVGFza0RlZmluaXRpb24iOnsiJGlkIjoiMTcyMiIsIkdyb3VwTmFtZSI6bnVsbCwiU3RhcnREYXRlIjoiMjAyNS0wNC0wMVQwMDowMDowMFoiLCJFbmREYXRlIjoiMjAyNi0wMy0wMVQyMzo1OTowMFoiLCJQZXJjZW50YWdlQ29tcGxldGUiOm51bGwsIlN0eWxlIjp7IiRpZCI6IjE3MjMiLCJTaGFwZSI6MCwiU2hhcGVUaGlja25lc3MiOjAsIkR1cmF0aW9uRm9ybWF0IjowLCJJbmNsdWRlTm9uV29ya2luZ0RheXNJbkR1cmF0aW9uIjpmYWxzZSwiUGVyY2VudGFnZUNvbXBsZXRlU3R5bGUiOnsiJGlkIjoiMTcyNCIsIkZvbnRTZXR0aW5ncyI6eyIkaWQiOiIxNzI1IiwiRm9udFNpemUiOjksIkZvbnROYW1lIjoiQ2FsaWJyaSIsIklzQm9sZCI6ZmFsc2UsIklzSXRhbGljIjpmYWxzZSwiSXNVbmRlcmxpbmVkIjpmYWxzZSwiUGFyZW50U3R5bGUiOm51bGx9LCJBdXRvU2l6ZSI6MCwiRm9yZWdyb3VuZCI6eyIkaWQiOiIxNzI2IiwiQ29sb3IiOnsiJGlkIjoiMTcyNyIsIkEiOjI1NSwiUiI6MjM4LCJHIjoyMzYsIkIiOjIyNX19LCJNYXhXaWR0aCI6MjAwLjAsIk1heEhlaWdodCI6IkluZmluaXR5IiwiU21hcnRGb3JlZ3JvdW5kSXNBY3RpdmUiOmZhbHNlLCJIb3Jpem9udGFsQWxpZ25tZW50IjoxLCJWZXJ0aWNhbEFsaWdubWVudCI6MCwiU21hcnRGb3JlZ3JvdW5kIjpudWxsLCJCYWNrZ3JvdW5kRmlsbFR5cGUiOjAsIk1hcmdpbiI6eyIkaWQiOiIxNzI4IiwiVG9wIjowLjAsIkxlZnQiOjAuMCwiUmlnaHQiOjAuMCwiQm90dG9tIjowLjB9LCJQYWRkaW5nIjp7IiRpZCI6IjE3MjkiLCJUb3AiOjAuMCwiTGVmdCI6MC4wLCJSaWdodCI6MC4wLCJCb3R0b20iOjAuMH0sIkJhY2tncm91bmQiOnsiJGlkIjoiMTczMCIsIkNvbG9yIjp7IiRpZCI6IjE3MzEiLCJBIjo4OSwiUiI6MCwiRyI6MCwiQiI6MH19LCJJc1Zpc2libGUiOnRydWUsIldpZHRoIjowLjAsIkhlaWdodCI6MC4wLCJCb3JkZXJTdHlsZSI6eyIkaWQiOiIxNzMyIiwiTGluZUNvbG9yIjpudWxsLCJMaW5lV2VpZ2h0IjowLjAsIkxpbmVUeXBlIjowLCJQYXJlbnRTdHlsZSI6bnVsbH0sIlBhcmVudFN0eWxlIjpudWxsfSwiRHVyYXRpb25TdHlsZSI6eyIkaWQiOiIxNzMzIiwiRm9udFNldHRpbmdzIjp7IiRpZCI6IjE3MzQiLCJGb250U2l6ZSI6MTAsIkZvbnROYW1lIjoiQ2FsaWJyaSIsIklzQm9sZCI6ZmFsc2UsIklzSXRhbGljIjpmYWxzZSwiSXNVbmRlcmxpbmVkIjpmYWxzZSwiUGFyZW50U3R5bGUiOm51bGx9LCJBdXRvU2l6ZSI6MCwiRm9yZWdyb3VuZCI6eyIkaWQiOiIxNzM1IiwiQ29sb3IiOnsiJGlkIjoiMTczNi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3MzciLCJUb3AiOjAuMCwiTGVmdCI6MC4wLCJSaWdodCI6MC4wLCJCb3R0b20iOjAuMH0sIlBhZGRpbmciOnsiJGlkIjoiMTczOCIsIlRvcCI6MC4wLCJMZWZ0IjowLjAsIlJpZ2h0IjowLjAsIkJvdHRvbSI6MC4wfSwiQmFja2dyb3VuZCI6eyIkaWQiOiIxNzM5IiwiQ29sb3IiOnsiJGlkIjoiMTc0MCIsIkEiOjg5LCJSIjowLCJHIjowLCJCIjowfX0sIklzVmlzaWJsZSI6dHJ1ZSwiV2lkdGgiOjAuMCwiSGVpZ2h0IjowLjAsIkJvcmRlclN0eWxlIjp7IiRpZCI6IjE3NDEiLCJMaW5lQ29sb3IiOm51bGwsIkxpbmVXZWlnaHQiOjAuMCwiTGluZVR5cGUiOjAsIlBhcmVudFN0eWxlIjpudWxsfSwiUGFyZW50U3R5bGUiOm51bGx9LCJIb3Jpem9udGFsQ29ubmVjdG9yU3R5bGUiOnsiJGlkIjoiMTc0MiIsIkxpbmVDb2xvciI6eyIkaWQiOiIxNzQzIiwiJHR5cGUiOiJOTFJFLkNvbW1vbi5Eb20uU29saWRDb2xvckJydXNoLCBOTFJFLkNvbW1vbiIsIkNvbG9yIjp7IiRpZCI6IjE3NDQiLCJBIjoyNTUsIlIiOjIwNCwiRyI6MjA0LCJCIjoyMDR9fSwiTGluZVdlaWdodCI6MC4wLCJMaW5lVHlwZSI6MCwiUGFyZW50U3R5bGUiOm51bGx9LCJWZXJ0aWNhbENvbm5lY3RvclN0eWxlIjp7IiRpZCI6IjE3NDUiLCJMaW5lQ29sb3IiOnsiJGlkIjoiMTc0NiIsIiR0eXBlIjoiTkxSRS5Db21tb24uRG9tLlNvbGlkQ29sb3JCcnVzaCwgTkxSRS5Db21tb24iLCJDb2xvciI6eyIkaWQiOiIxNzQ3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yLCJTcGFjaW5nIjozLCJJc0JlbG93VGltZWJhbmQiOnRydWUsIlBlcmNlbnRhZ2VDb21wbGV0ZVNoYXBlT3BhY2l0eSI6MzUsIlNoYXBlU3R5bGUiOnsiJGlkIjoiMTc0OCIsIk1hcmdpbiI6eyIkaWQiOiIxNzQ5IiwiVG9wIjowLjAsIkxlZnQiOjQuMCwiUmlnaHQiOjQuMCwiQm90dG9tIjowLjB9LCJQYWRkaW5nIjp7IiRpZCI6IjE3NTAiLCJUb3AiOjAuMCwiTGVmdCI6MC4wLCJSaWdodCI6MC4wLCJCb3R0b20iOjAuMH0sIkJhY2tncm91bmQiOnsiJGlkIjoiMTc1MSIsIkNvbG9yIjp7IiRpZCI6IjE3NTIiLCJBIjoyNTUsIlIiOjE0MiwiRyI6MywiQiI6MTI3fX0sIklzVmlzaWJsZSI6dHJ1ZSwiV2lkdGgiOjU2Mi4wLCJIZWlnaHQiOjEwLjAsIkJvcmRlclN0eWxlIjp7IiRpZCI6IjE3NTMiLCJMaW5lQ29sb3IiOnsiJGlkIjoiMTc1NCIsIiR0eXBlIjoiTkxSRS5Db21tb24uRG9tLlNvbGlkQ29sb3JCcnVzaCwgTkxSRS5Db21tb24iLCJDb2xvciI6eyIkaWQiOiIxNzU1IiwiQSI6MjU1LCJSIjoxNzYsIkciOjkyLCJCIjo1fX0sIkxpbmVXZWlnaHQiOjAuMCwiTGluZVR5cGUiOjAsIlBhcmVudFN0eWxlIjpudWxsfSwiUGFyZW50U3R5bGUiOm51bGx9LCJUaXRsZVN0eWxlIjp7IiRpZCI6IjE3NTYiLCJGb250U2V0dGluZ3MiOnsiJGlkIjoiMTc1NyIsIkZvbnRTaXplIjoxMCwiRm9udE5hbWUiOiJDYWxpYnJpIiwiSXNCb2xkIjp0cnVlLCJJc0l0YWxpYyI6ZmFsc2UsIklzVW5kZXJsaW5lZCI6ZmFsc2UsIlBhcmVudFN0eWxlIjpudWxsfSwiQXV0b1NpemUiOjAsIkZvcmVncm91bmQiOnsiJGlkIjoiMTc1OCIsIkNvbG9yIjp7IiRpZCI6IjE3NTkiLCJBIjoyNTUsIlIiOjE0MiwiRyI6MywiQiI6MTI3fX0sIk1heFdpZHRoIjoyMDAuMCwiTWF4SGVpZ2h0IjoiSW5maW5pdHkiLCJTbWFydEZvcmVncm91bmRJc0FjdGl2ZSI6ZmFsc2UsIkhvcml6b250YWxBbGlnbm1lbnQiOjEsIlZlcnRpY2FsQWxpZ25tZW50IjowLCJTbWFydEZvcmVncm91bmQiOm51bGwsIkJhY2tncm91bmRGaWxsVHlwZSI6MCwiTWFyZ2luIjp7IiRpZCI6IjE3NjAiLCJUb3AiOjAuMCwiTGVmdCI6MC4wLCJSaWdodCI6MC4wLCJCb3R0b20iOjAuMH0sIlBhZGRpbmciOnsiJGlkIjoiMTc2MSIsIlRvcCI6MC4wLCJMZWZ0IjowLjAsIlJpZ2h0IjowLjAsIkJvdHRvbSI6MC4wfSwiQmFja2dyb3VuZCI6eyIkaWQiOiIxNzYyIiwiQ29sb3IiOnsiJGlkIjoiMTc2MyIsIkEiOjAsIlIiOjI1NSwiRyI6MjU1LCJCIjoyNTV9fSwiSXNWaXNpYmxlIjp0cnVlLCJXaWR0aCI6MC4wLCJIZWlnaHQiOjAuMCwiQm9yZGVyU3R5bGUiOnsiJGlkIjoiMTc2NCIsIkxpbmVDb2xvciI6bnVsbCwiTGluZVdlaWdodCI6MC4wLCJMaW5lVHlwZSI6MCwiUGFyZW50U3R5bGUiOm51bGx9LCJQYXJlbnRTdHlsZSI6bnVsbH0sIkRhdGVTdHlsZSI6eyIkaWQiOiIxNzY1IiwiRm9udFNldHRpbmdzIjp7IiRpZCI6IjE3NjYiLCJGb250U2l6ZSI6OSwiRm9udE5hbWUiOiJDYWxpYnJpIiwiSXNCb2xkIjpmYWxzZSwiSXNJdGFsaWMiOmZhbHNlLCJJc1VuZGVybGluZWQiOmZhbHNlLCJQYXJlbnRTdHlsZSI6bnVsbH0sIkF1dG9TaXplIjowLCJGb3JlZ3JvdW5kIjp7IiRpZCI6IjE3NjciLCJDb2xvciI6eyIkaWQiOiIxNzY4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NzY5IiwiVG9wIjowLjAsIkxlZnQiOjAuMCwiUmlnaHQiOjAuMCwiQm90dG9tIjowLjB9LCJQYWRkaW5nIjp7IiRpZCI6IjE3NzAiLCJUb3AiOjAuMCwiTGVmdCI6MC4wLCJSaWdodCI6MC4wLCJCb3R0b20iOjAuMH0sIkJhY2tncm91bmQiOnsiJGlkIjoiMTc3MSIsIkNvbG9yIjp7IiRpZCI6IjE3NzIiLCJBIjowLCJSIjoyNTUsIkciOjI1NSwiQiI6MjU1fX0sIklzVmlzaWJsZSI6dHJ1ZSwiV2lkdGgiOjAuMCwiSGVpZ2h0IjowLjAsIkJvcmRlclN0eWxlIjp7IiRpZCI6IjE3NzMiLCJMaW5lQ29sb3IiOm51bGwsIkxpbmVXZWlnaHQiOjAuMCwiTGluZVR5cGUiOjAsIlBhcmVudFN0eWxlIjpudWxsfSwiUGFyZW50U3R5bGUiOm51bGx9LCJEYXRlRm9ybWF0Ijp7IiRpZCI6IjE3NzQ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xNzc1IiwiRGF0ZVBhcnRJc1Zpc2libGUiOmZhbHNlLCJUaW1lUGFydElzVmlzaWJsZSI6ZmFsc2V9fSwiV2Vla051bWJlcmluZyI6eyIkaWQiOiIxNzc2IiwiRm9ybWF0IjowLCJJc1Zpc2libGUiOmZhbHNlLCJMYXN0S25vd25WaXNpYmlsaXR5U3RhdGUiOmZhbHNlfSwiSXNWaXNpYmxlIjp0cnVlLCJQYXJlbnRTdHlsZSI6bnVsbH0sIkluZGV4IjoyNywiU21hcnREdXJhdGlvbkFjdGl2YXRlZCI6ZmFsc2UsIkRhdGVGb3JtYXQiOnsiJHJlZiI6IjE3NzQifSwiV2Vla051bWJlcmluZyI6eyIkaWQiOiIxNzc3IiwiRm9ybWF0IjowLCJJc1Zpc2libGUiOmZhbHNlLCJMYXN0S25vd25WaXNpYmlsaXR5U3RhdGUiOmZhbHNlfSwiSWQiOiJlODUzM2QzMy1mOWZjLTRlZDUtOWQwYi04N2NmZmU5NDhkZjIiLCJJbXBvcnRJZCI6IjI4IiwiVGl0bGUiOiJUaW1lbGluZSIsIk5vdGUiOm51bGwsIkh5cGVybGluayI6eyIkaWQiOiIxNzc4IiwiQWRkcmVzcyI6IiIsIlN1YkFkZHJlc3MiOiIifSwiSXNDaGFuZ2VkIjpmYWxzZSwiSXNOZXciOmZhbHNlfX1dLCJfbWlsZXN0b25lcyI6W10sIklkIjoiMDAwMDAwMDAtMDAwMC0wMDAwLTAwMDAtMDAwMDAwMDAwMDAwIiwiSXNTaW5nbGVJdGVtUm93Ijp0cnVlfV0sIkluZGV4IjowLCJJZCI6ImViNzU2ZTBmLTY3YmYtNDg4NS05ODMwLTE0ODM0NGVjMDliNiIsIkhlYWRlclRleHQiOm51bGwsIklzRGVmYXVsdCI6dHJ1ZSwiU3R5bGUiOnsiJGlkIjoiMTc3OSIsIkhlYWRlclN0eWxlIjp7IiRpZCI6IjE3ODAiLCJUZXh0U3R5bGUiOnsiJGlkIjoiMTc4MSIsIkZvbnRTZXR0aW5ncyI6eyIkaWQiOiIxNzgyIiwiRm9udFNpemUiOjExLCJGb250TmFtZSI6IkNhbGlicmkiLCJJc0JvbGQiOmZhbHNlLCJJc0l0YWxpYyI6ZmFsc2UsIklzVW5kZXJsaW5lZCI6ZmFsc2UsIlBhcmVudFN0eWxlIjpudWxsfSwiQXV0b1NpemUiOjIsIkZvcmVncm91bmQiOnsiJGlkIjoiMTc4MyIsIkNvbG9yIjp7IiRpZCI6IjE3ODQiLCJBIjoyNTUsIlIiOjAsIkciOjAsIkIiOjB9fSwiTWF4V2lkdGgiOjAuMCwiTWF4SGVpZ2h0IjowLjAsIlNtYXJ0Rm9yZWdyb3VuZElzQWN0aXZlIjpmYWxzZSwiSG9yaXpvbnRhbEFsaWdubWVudCI6MCwiVmVydGljYWxBbGlnbm1lbnQiOjAsIlNtYXJ0Rm9yZWdyb3VuZCI6bnVsbCwiQmFja2dyb3VuZEZpbGxUeXBlIjowLCJNYXJnaW4iOnsiJGlkIjoiMTc4NSIsIlRvcCI6MC4wLCJMZWZ0IjowLjAsIlJpZ2h0IjowLjAsIkJvdHRvbSI6MC4wfSwiUGFkZGluZyI6eyIkaWQiOiIxNzg2IiwiVG9wIjowLjAsIkxlZnQiOjAuMCwiUmlnaHQiOjAuMCwiQm90dG9tIjowLjB9LCJCYWNrZ3JvdW5kIjpudWxsLCJJc1Zpc2libGUiOnRydWUsIldpZHRoIjowLjAsIkhlaWdodCI6MC4wLCJCb3JkZXJTdHlsZSI6bnVsbCwiUGFyZW50U3R5bGUiOm51bGx9LCJSZWN0YW5nbGVTdHlsZSI6eyIkaWQiOiIxNzg3IiwiTWFyZ2luIjp7IiRpZCI6IjE3ODgiLCJUb3AiOjAuMCwiTGVmdCI6MC4wLCJSaWdodCI6MC4wLCJCb3R0b20iOjAuMH0sIlBhZGRpbmciOnsiJGlkIjoiMTc4OSIsIlRvcCI6MC4wLCJMZWZ0IjowLjAsIlJpZ2h0IjowLjAsIkJvdHRvbSI6MC4wfSwiQmFja2dyb3VuZCI6eyIkaWQiOiIxNzkwIiwiQ29sb3IiOnsiJGlkIjoiMTc5MSIsIkEiOjYzLCJSIjo3OCwiRyI6MTMzLCJCIjo2Nn19LCJJc1Zpc2libGUiOnRydWUsIldpZHRoIjowLjAsIkhlaWdodCI6MC4wLCJCb3JkZXJTdHlsZSI6eyIkaWQiOiIxNzkyIiwiTGluZUNvbG9yIjp7IiRpZCI6IjE3OTMiLCIkdHlwZSI6Ik5MUkUuQ29tbW9uLkRvbS5Tb2xpZENvbG9yQnJ1c2gsIE5MUkUuQ29tbW9uIiwiQ29sb3IiOnsiJGlkIjoiMTc5NCIsIkEiOjI1NSwiUiI6MTc2LCJHIjo5MiwiQiI6NX19LCJMaW5lV2VpZ2h0IjowLjAsIkxpbmVUeXBlIjowLCJQYXJlbnRTdHlsZSI6bnVsbH0sIlBhcmVudFN0eWxlIjpudWxsfSwiTWFyZ2luIjp7IiRpZCI6IjE3OTUiLCJUb3AiOjAuMCwiTGVmdCI6MC4wLCJSaWdodCI6MC4wLCJCb3R0b20iOjAuMH0sIlBhZGRpbmciOnsiJGlkIjoiMTc5NiIsIlRvcCI6MC4wLCJMZWZ0IjowLjAsIlJpZ2h0IjowLjAsIkJvdHRvbSI6MC4wfSwiQmFja2dyb3VuZCI6bnVsbCwiSXNWaXNpYmxlIjp0cnVlLCJXaWR0aCI6MC4wLCJIZWlnaHQiOjAuMCwiQm9yZGVyU3R5bGUiOm51bGwsIlBhcmVudFN0eWxlIjpudWxsfSwiQmFja2dyb3VuZFN0eWxlIjp7IiRpZCI6IjE3OTciLCJNYXJnaW4iOnsiJGlkIjoiMTc5OCIsIlRvcCI6MC4wLCJMZWZ0IjowLjAsIlJpZ2h0IjowLjAsIkJvdHRvbSI6MC4wfSwiUGFkZGluZyI6eyIkaWQiOiIxNzk5IiwiVG9wIjowLjAsIkxlZnQiOjAuMCwiUmlnaHQiOjAuMCwiQm90dG9tIjowLjB9LCJCYWNrZ3JvdW5kIjp7IiRpZCI6IjE4MDAiLCJDb2xvciI6eyIkaWQiOiIxODAxIiwiQSI6NTEsIlIiOjI3LCJHIjo4OCwiQiI6MTI0fX0sIklzVmlzaWJsZSI6dHJ1ZSwiV2lkdGgiOjAuMCwiSGVpZ2h0IjowLjAsIkJvcmRlclN0eWxlIjp7IiRpZCI6IjE4MDIiLCJMaW5lQ29sb3IiOnsiJGlkIjoiMTgwMyIsIiR0eXBlIjoiTkxSRS5Db21tb24uRG9tLlNvbGlkQ29sb3JCcnVzaCwgTkxSRS5Db21tb24iLCJDb2xvciI6eyIkaWQiOiIxODA0IiwiQSI6MjU1LCJSIjoyMzQsIkciOjIyLCJCIjozMH19LCJMaW5lV2VpZ2h0IjowLjAsIkxpbmVUeXBlIjowLCJQYXJlbnRTdHlsZSI6bnVsbH0sIlBhcmVudFN0eWxlIjpudWxsfSwiTWFyZ2luIjp7IiRpZCI6IjE4MDUiLCJUb3AiOjAuMCwiTGVmdCI6MC4wLCJSaWdodCI6MC4wLCJCb3R0b20iOjAuMH0sIlBhZGRpbmciOnsiJGlkIjoiMTgwNiIsIlRvcCI6MC4wLCJMZWZ0IjowLjAsIlJpZ2h0IjowLjAsIkJvdHRvbSI6MC4wfSwiSXNWaXNpYmxlIjp0cnVlLCJXaWR0aCI6MC4wLCJIZWlnaHQiOjAuMCwiQm9yZGVyU3R5bGUiOnsiJGlkIjoiMTgwNyIsIkxpbmVDb2xvciI6bnVsbCwiTGluZVdlaWdodCI6MC4wLCJMaW5lVHlwZSI6MCwiUGFyZW50U3R5bGUiOm51bGx9LCJQYXJlbnRTdHlsZSI6bnVsbH19XSwiSWQiOiI3ZmE4ZWQ4NS01ZmExLTQ4NzctOTU3MS05MWQ4YmExYzY2ZTciLCJJbmRleCI6MywiSGVhZGVyVGV4dCI6IlByb2R1Y3QgXHUwMDBiRGVsdGEiLCJTdHlsZSI6eyIkaWQiOiIxODA4IiwiU3R5bGVJZCI6IjAwMDAwMDAwLTAwMDAtMDAwMC0wMDAwLTAwMDAwMDAwMDAwMCIsIkhlYWRlclN0eWxlIjp7IiRpZCI6IjE4MDkiLCJUZXh0SXNWZXJ0aWNhbCI6ZmFsc2UsIlRleHRTdHlsZSI6eyIkaWQiOiIxODEwIiwiRm9udFNldHRpbmdzIjp7IiRpZCI6IjE4MTEiLCJGb250U2l6ZSI6MTIsIkZvbnROYW1lIjoiQ2FsaWJyaSIsIklzQm9sZCI6dHJ1ZSwiSXNJdGFsaWMiOmZhbHNlLCJJc1VuZGVybGluZWQiOmZhbHNlLCJQYXJlbnRTdHlsZSI6bnVsbH0sIkF1dG9TaXplIjoyLCJGb3JlZ3JvdW5kIjp7IiRpZCI6IjE4MTIiLCJDb2xvciI6eyIkaWQiOiIxODEzIiwiQSI6MjU1LCJSIjoyNTUsIkciOjI1NSwiQiI6MjU1fX0sIk1heFdpZHRoIjo3My4wLCJNYXhIZWlnaHQiOiJJbmZpbml0eSIsIlNtYXJ0Rm9yZWdyb3VuZElzQWN0aXZlIjpmYWxzZSwiSG9yaXpvbnRhbEFsaWdubWVudCI6MCwiVmVydGljYWxBbGlnbm1lbnQiOjAsIlNtYXJ0Rm9yZWdyb3VuZCI6bnVsbCwiQmFja2dyb3VuZEZpbGxUeXBlIjowLCJNYXJnaW4iOnsiJGlkIjoiMTgxNCIsIlRvcCI6MC4wLCJMZWZ0IjowLjAsIlJpZ2h0IjowLjAsIkJvdHRvbSI6MC4wfSwiUGFkZGluZyI6eyIkaWQiOiIxODE1IiwiVG9wIjowLjAsIkxlZnQiOjAuMCwiUmlnaHQiOjAuMCwiQm90dG9tIjowLjB9LCJCYWNrZ3JvdW5kIjpudWxsLCJJc1Zpc2libGUiOnRydWUsIldpZHRoIjowLjAsIkhlaWdodCI6MC4wLCJCb3JkZXJTdHlsZSI6bnVsbCwiUGFyZW50U3R5bGUiOm51bGx9LCJSZWN0YW5nbGVTdHlsZSI6eyIkaWQiOiIxODE2IiwiTWFyZ2luIjp7IiRpZCI6IjE4MTciLCJUb3AiOjAuMCwiTGVmdCI6MC4wLCJSaWdodCI6MC4wLCJCb3R0b20iOjAuMH0sIlBhZGRpbmciOnsiJGlkIjoiMTgxOCIsIlRvcCI6MC4wLCJMZWZ0IjowLjAsIlJpZ2h0IjowLjAsIkJvdHRvbSI6MC4wfSwiQmFja2dyb3VuZCI6eyIkaWQiOiIxODE5IiwiQ29sb3IiOnsiJGlkIjoiMTgyMCIsIkEiOjI1NSwiUiI6MTQyLCJHIjozLCJCIjoxMjd9fSwiSXNWaXNpYmxlIjp0cnVlLCJXaWR0aCI6MC4wLCJIZWlnaHQiOjAuMCwiQm9yZGVyU3R5bGUiOnsiJGlkIjoiMTgyMSIsIkxpbmVDb2xvciI6eyIkaWQiOiIxODIyIiwiJHR5cGUiOiJOTFJFLkNvbW1vbi5Eb20uU29saWRDb2xvckJydXNoLCBOTFJFLkNvbW1vbiIsIkNvbG9yIjp7IiRpZCI6IjE4MjMiLCJBIjoyNTUsIlIiOjE3NiwiRyI6OTIsIkIiOjV9fSwiTGluZVdlaWdodCI6MC4wLCJMaW5lVHlwZSI6MCwiUGFyZW50U3R5bGUiOm51bGx9LCJQYXJlbnRTdHlsZSI6bnVsbH0sIk1hcmdpbiI6eyIkaWQiOiIxODI0IiwiVG9wIjowLjAsIkxlZnQiOjAuMCwiUmlnaHQiOjAuMCwiQm90dG9tIjowLjB9LCJQYWRkaW5nIjp7IiRpZCI6IjE4MjUiLCJUb3AiOjAuMCwiTGVmdCI6MC4wLCJSaWdodCI6MC4wLCJCb3R0b20iOjAuMH0sIkJhY2tncm91bmQiOm51bGwsIklzVmlzaWJsZSI6dHJ1ZSwiV2lkdGgiOjAuMCwiSGVpZ2h0IjowLjAsIkJvcmRlclN0eWxlIjpudWxsLCJQYXJlbnRTdHlsZSI6bnVsbH0sIkJhY2tncm91bmRTdHlsZSI6eyIkaWQiOiIxODI2IiwiTWFyZ2luIjp7IiRpZCI6IjE4MjciLCJUb3AiOjAuMCwiTGVmdCI6MC4wLCJSaWdodCI6MC4wLCJCb3R0b20iOjAuMH0sIlBhZGRpbmciOnsiJGlkIjoiMTgyOCIsIlRvcCI6MC4wLCJMZWZ0IjowLjAsIlJpZ2h0IjowLjAsIkJvdHRvbSI6MC4wfSwiQmFja2dyb3VuZCI6eyIkaWQiOiIxODI5IiwiQ29sb3IiOnsiJGlkIjoiMTgzMCIsIkEiOjUxLCJSIjoxMTUsIkciOjExNSwiQiI6MTE1fX0sIklzVmlzaWJsZSI6dHJ1ZSwiV2lkdGgiOjAuMCwiSGVpZ2h0IjowLjAsIkJvcmRlclN0eWxlIjp7IiRpZCI6IjE4MzEiLCJMaW5lQ29sb3IiOnsiJGlkIjoiMTgzMiIsIiR0eXBlIjoiTkxSRS5Db21tb24uRG9tLlNvbGlkQ29sb3JCcnVzaCwgTkxSRS5Db21tb24iLCJDb2xvciI6eyIkaWQiOiIxODMzIiwiQSI6MjU1LCJSIjoxNzYsIkciOjkyLCJCIjo1fX0sIkxpbmVXZWlnaHQiOjAuMCwiTGluZVR5cGUiOjAsIlBhcmVudFN0eWxlIjpudWxsfSwiUGFyZW50U3R5bGUiOm51bGx9LCJJc0Fib3ZlVGltZWJhbmQiOmZhbHNlLCJTcGFjaW5nIjo1LCJEZWZhdWx0U3dpbWxhbmVUYXNrU3R5bGUiOnsiJGlkIjoiMTgzNCIsIiR0eXBlIjoiTkxSRS5Db21tb24uRG9tLlN0eWxlcy5FeHBsaWNpdFNldGFibGVUYXNrU3R5bGUsIE5MUkUuQ29tbW9uIiwiU2hhcGUiOjAsIlNoYXBlVGhpY2tuZXNzIjowLCJEdXJhdGlvbkZvcm1hdCI6MCwiSW5jbHVkZU5vbldvcmtpbmdEYXlzSW5EdXJhdGlvbiI6ZmFsc2UsIlBlcmNlbnRhZ2VDb21wbGV0ZVN0eWxlIjp7IiRpZCI6IjE4MzUiLCJGb250U2V0dGluZ3MiOnsiJGlkIjoiMTgzNiIsIkZvbnRTaXplIjo5LCJGb250TmFtZSI6IkNhbGlicmkiLCJJc0JvbGQiOmZhbHNlLCJJc0l0YWxpYyI6ZmFsc2UsIklzVW5kZXJsaW5lZCI6ZmFsc2UsIlBhcmVudFN0eWxlIjpudWxsfSwiQXV0b1NpemUiOjAsIkZvcmVncm91bmQiOnsiJGlkIjoiMTgzNyIsIkNvbG9yIjp7IiRpZCI6IjE4MzgiLCJBIjoyNTUsIlIiOjIzOCwiRyI6MjM2LCJCIjoyMjV9fSwiTWF4V2lkdGgiOjIwMC4wLCJNYXhIZWlnaHQiOiJJbmZpbml0eSIsIlNtYXJ0Rm9yZWdyb3VuZElzQWN0aXZlIjpmYWxzZSwiSG9yaXpvbnRhbEFsaWdubWVudCI6MSwiVmVydGljYWxBbGlnbm1lbnQiOjAsIlNtYXJ0Rm9yZWdyb3VuZCI6bnVsbCwiQmFja2dyb3VuZEZpbGxUeXBlIjowLCJNYXJnaW4iOnsiJGlkIjoiMTgzOSIsIlRvcCI6MC4wLCJMZWZ0IjowLjAsIlJpZ2h0IjowLjAsIkJvdHRvbSI6MC4wfSwiUGFkZGluZyI6eyIkaWQiOiIxODQwIiwiVG9wIjowLjAsIkxlZnQiOjAuMCwiUmlnaHQiOjAuMCwiQm90dG9tIjowLjB9LCJCYWNrZ3JvdW5kIjp7IiRpZCI6IjE4NDEiLCJDb2xvciI6eyIkaWQiOiIxODQyIiwiQSI6ODksIlIiOjAsIkciOjAsIkIiOjB9fSwiSXNWaXNpYmxlIjp0cnVlLCJXaWR0aCI6MC4wLCJIZWlnaHQiOjAuMCwiQm9yZGVyU3R5bGUiOnsiJGlkIjoiMTg0MyIsIkxpbmVDb2xvciI6bnVsbCwiTGluZVdlaWdodCI6MC4wLCJMaW5lVHlwZSI6MCwiUGFyZW50U3R5bGUiOm51bGx9LCJQYXJlbnRTdHlsZSI6bnVsbH0sIkR1cmF0aW9uU3R5bGUiOnsiJGlkIjoiMTg0NCIsIkZvbnRTZXR0aW5ncyI6eyIkaWQiOiIxODQ1IiwiRm9udFNpemUiOjEwLCJGb250TmFtZSI6IkNhbGlicmkiLCJJc0JvbGQiOmZhbHNlLCJJc0l0YWxpYyI6ZmFsc2UsIklzVW5kZXJsaW5lZCI6ZmFsc2UsIlBhcmVudFN0eWxlIjpudWxsfSwiQXV0b1NpemUiOjAsIkZvcmVncm91bmQiOnsiJGlkIjoiMTg0NiIsIkNvbG9yIjp7IiRpZCI6IjE4NDc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ODQ4IiwiVG9wIjowLjAsIkxlZnQiOjAuMCwiUmlnaHQiOjAuMCwiQm90dG9tIjowLjB9LCJQYWRkaW5nIjp7IiRpZCI6IjE4NDkiLCJUb3AiOjAuMCwiTGVmdCI6MC4wLCJSaWdodCI6MC4wLCJCb3R0b20iOjAuMH0sIkJhY2tncm91bmQiOnsiJGlkIjoiMTg1MCIsIkNvbG9yIjp7IiRpZCI6IjE4NTEiLCJBIjo4OSwiUiI6MCwiRyI6MCwiQiI6MH19LCJJc1Zpc2libGUiOnRydWUsIldpZHRoIjowLjAsIkhlaWdodCI6MC4wLCJCb3JkZXJTdHlsZSI6eyIkaWQiOiIxODUyIiwiTGluZUNvbG9yIjpudWxsLCJMaW5lV2VpZ2h0IjowLjAsIkxpbmVUeXBlIjowLCJQYXJlbnRTdHlsZSI6bnVsbH0sIlBhcmVudFN0eWxlIjpudWxsfSwiSG9yaXpvbnRhbENvbm5lY3RvclN0eWxlIjp7IiRpZCI6IjE4NTMiLCJMaW5lQ29sb3IiOnsiJGlkIjoiMTg1NCIsIiR0eXBlIjoiTkxSRS5Db21tb24uRG9tLlNvbGlkQ29sb3JCcnVzaCwgTkxSRS5Db21tb24iLCJDb2xvciI6eyIkaWQiOiIxODU1IiwiQSI6MjU1LCJSIjoyMDQsIkciOjIwNCwiQiI6MjA0fX0sIkxpbmVXZWlnaHQiOjAuMCwiTGluZVR5cGUiOjAsIlBhcmVudFN0eWxlIjpudWxsfSwiVmVydGljYWxDb25uZWN0b3JTdHlsZSI6eyIkaWQiOiIxODU2IiwiTGluZUNvbG9yIjp7IiRpZCI6IjE4NTciLCIkdHlwZSI6Ik5MUkUuQ29tbW9uLkRvbS5Tb2xpZENvbG9yQnJ1c2gsIE5MUkUuQ29tbW9uIiwiQ29sb3IiOnsiJGlkIjoiMTg1OC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MiwiU3BhY2luZyI6MywiSXNCZWxvd1RpbWViYW5kIjp0cnVlLCJQZXJjZW50YWdlQ29tcGxldGVTaGFwZU9wYWNpdHkiOjM1LCJTaGFwZVN0eWxlIjp7IiRpZCI6IjE4NTkiLCJNYXJnaW4iOnsiJGlkIjoiMTg2MCIsIlRvcCI6MC4wLCJMZWZ0Ijo0LjAsIlJpZ2h0Ijo0LjAsIkJvdHRvbSI6MC4wfSwiUGFkZGluZyI6eyIkaWQiOiIxODYxIiwiVG9wIjowLjAsIkxlZnQiOjAuMCwiUmlnaHQiOjAuMCwiQm90dG9tIjowLjB9LCJCYWNrZ3JvdW5kIjp7IiRpZCI6IjE4NjIiLCJDb2xvciI6eyIkaWQiOiIxODYzIiwiQSI6MjU1LCJSIjo3OCwiRyI6MTMzLCJCIjo2Nn19LCJJc1Zpc2libGUiOnRydWUsIldpZHRoIjo1NjIuMCwiSGVpZ2h0IjoxMC4wLCJCb3JkZXJTdHlsZSI6eyIkaWQiOiIxODY0IiwiTGluZUNvbG9yIjp7IiRpZCI6IjE4NjUiLCIkdHlwZSI6Ik5MUkUuQ29tbW9uLkRvbS5Tb2xpZENvbG9yQnJ1c2gsIE5MUkUuQ29tbW9uIiwiQ29sb3IiOnsiJGlkIjoiMTg2NiIsIkEiOjI1NSwiUiI6MjM0LCJHIjoyMiwiQiI6MzB9fSwiTGluZVdlaWdodCI6MC4wLCJMaW5lVHlwZSI6MCwiUGFyZW50U3R5bGUiOm51bGx9LCJQYXJlbnRTdHlsZSI6bnVsbH0sIlRpdGxlU3R5bGUiOnsiJGlkIjoiMTg2NyIsIkZvbnRTZXR0aW5ncyI6eyIkaWQiOiIxODY4IiwiRm9udFNpemUiOjEwLCJGb250TmFtZSI6IkNhbGlicmkiLCJJc0JvbGQiOnRydWUsIklzSXRhbGljIjpmYWxzZSwiSXNVbmRlcmxpbmVkIjpmYWxzZSwiUGFyZW50U3R5bGUiOm51bGx9LCJBdXRvU2l6ZSI6MCwiRm9yZWdyb3VuZCI6eyIkaWQiOiIxODY5IiwiQ29sb3IiOnsiJGlkIjoiMTg3MCIsIkEiOjI1NSwiUiI6NzgsIkciOjEzMywiQiI6NjZ9fSwiTWF4V2lkdGgiOjIwMC4wLCJNYXhIZWlnaHQiOiJJbmZpbml0eSIsIlNtYXJ0Rm9yZWdyb3VuZElzQWN0aXZlIjpmYWxzZSwiSG9yaXpvbnRhbEFsaWdubWVudCI6MSwiVmVydGljYWxBbGlnbm1lbnQiOjAsIlNtYXJ0Rm9yZWdyb3VuZCI6bnVsbCwiQmFja2dyb3VuZEZpbGxUeXBlIjowLCJNYXJnaW4iOnsiJGlkIjoiMTg3MSIsIlRvcCI6MC4wLCJMZWZ0IjowLjAsIlJpZ2h0IjowLjAsIkJvdHRvbSI6MC4wfSwiUGFkZGluZyI6eyIkaWQiOiIxODcyIiwiVG9wIjowLjAsIkxlZnQiOjAuMCwiUmlnaHQiOjAuMCwiQm90dG9tIjowLjB9LCJCYWNrZ3JvdW5kIjp7IiRpZCI6IjE4NzMiLCJDb2xvciI6eyIkaWQiOiIxODc0IiwiQSI6MCwiUiI6MjU1LCJHIjoyNTUsIkIiOjI1NX19LCJJc1Zpc2libGUiOnRydWUsIldpZHRoIjowLjAsIkhlaWdodCI6MC4wLCJCb3JkZXJTdHlsZSI6eyIkaWQiOiIxODc1IiwiTGluZUNvbG9yIjpudWxsLCJMaW5lV2VpZ2h0IjowLjAsIkxpbmVUeXBlIjowLCJQYXJlbnRTdHlsZSI6bnVsbH0sIlBhcmVudFN0eWxlIjpudWxsfSwiRGF0ZVN0eWxlIjp7IiRpZCI6IjE4NzYiLCJGb250U2V0dGluZ3MiOnsiJGlkIjoiMTg3NyIsIkZvbnRTaXplIjo5LCJGb250TmFtZSI6IkNhbGlicmkiLCJJc0JvbGQiOmZhbHNlLCJJc0l0YWxpYyI6ZmFsc2UsIklzVW5kZXJsaW5lZCI6ZmFsc2UsIlBhcmVudFN0eWxlIjpudWxsfSwiQXV0b1NpemUiOjAsIkZvcmVncm91bmQiOnsiJGlkIjoiMTg3OCIsIkNvbG9yIjp7IiRpZCI6IjE4Nzk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4ODAiLCJUb3AiOjAuMCwiTGVmdCI6MC4wLCJSaWdodCI6MC4wLCJCb3R0b20iOjAuMH0sIlBhZGRpbmciOnsiJGlkIjoiMTg4MSIsIlRvcCI6MC4wLCJMZWZ0IjowLjAsIlJpZ2h0IjowLjAsIkJvdHRvbSI6MC4wfSwiQmFja2dyb3VuZCI6eyIkaWQiOiIxODgyIiwiQ29sb3IiOnsiJGlkIjoiMTg4MyIsIkEiOjAsIlIiOjI1NSwiRyI6MjU1LCJCIjoyNTV9fSwiSXNWaXNpYmxlIjp0cnVlLCJXaWR0aCI6MC4wLCJIZWlnaHQiOjAuMCwiQm9yZGVyU3R5bGUiOnsiJGlkIjoiMTg4NCIsIkxpbmVDb2xvciI6bnVsbCwiTGluZVdlaWdodCI6MC4wLCJMaW5lVHlwZSI6MCwiUGFyZW50U3R5bGUiOm51bGx9LCJQYXJlbnRTdHlsZSI6bnVsbH0sIkRhdGVGb3JtYXQiOnsiJGlkIjoiMTg4NS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E4ODYiLCJEYXRlUGFydElzVmlzaWJsZSI6ZmFsc2UsIlRpbWVQYXJ0SXNWaXNpYmxlIjpmYWxzZX19LCJXZWVrTnVtYmVyaW5nIjp7IiRpZCI6IjE4ODciLCJGb3JtYXQiOjAsIklzVmlzaWJsZSI6ZmFsc2UsIkxhc3RLbm93blZpc2liaWxpdHlTdGF0ZSI6ZmFsc2V9LCJJc1Zpc2libGUiOnRydWUsIlBhcmVudFN0eWxlIjpudWxsLCJfZXhwbGljaXRseVNldCI6eyIkaWQiOiIxODg4IiwiU2hhcGVTdHlsZSI6ZmFsc2UsIlRpdGxlU3R5bGUiOmZhbHNlLCJEYXRlU3R5bGUiOmZhbHNlLCJIb3Jpem9udGFsQ29ubmVjdG9yU3R5bGUiOmZhbHNlLCJWZXJ0aWNhbENvbm5lY3RvclN0eWxlIjpmYWxzZSwiUGVyY2VudGFnZUNvbXBsZXRlU2hhcGVPcGFjaXR5IjpmYWxzZSwiRGF0ZUZvcm1hdCI6ZmFsc2UsIklzVmlzaWJsZSI6ZmFsc2UsIlNoYXBlIjpmYWxzZSwiU2hhcGVUaGlja25lc3MiOmZhbHNlLCJNYXJnaW4iOmZhbHNlLCJTdGFydERhdGVQb3NpdGlvbiI6ZmFsc2UsIkVuZERhdGVQb3NpdGlvbiI6ZmFsc2UsIlRpdGxlUG9zaXRpb24iOmZhbHNlLCJEdXJhdGlvblBvc2l0aW9uIjpmYWxzZSwiUGVyY2VudGFnZUNvbXBsZXRlZFBvc2l0aW9uIjpmYWxzZSwiU3BhY2luZyI6ZmFsc2UsIklzQmVsb3dUaW1lYmFuZCI6ZmFsc2UsIkR1cmF0aW9uRm9ybWF0IjpmYWxzZSwiV2Vla051bWJlcmluZyI6ZmFsc2V9fSwiRGVmYXVsdFN3aW1sYW5lTW90U3R5bGUiOnsiJGlkIjoiMTg4OSIsIlNoYXBlIjozLCJDb25uZWN0b3JNYXJnaW4iOnsiJGlkIjoiMTg5MCIsIlRvcCI6MC4wLCJMZWZ0IjoyLjAsIlJpZ2h0IjoyLjAsIkJvdHRvbSI6MC4wfSwiQ29ubmVjdG9yU3R5bGUiOnsiJGlkIjoiMTg5MSIsIkxpbmVDb2xvciI6eyIkaWQiOiIxODkyIiwiJHR5cGUiOiJOTFJFLkNvbW1vbi5Eb20uU29saWRDb2xvckJydXNoLCBOTFJFLkNvbW1vbiIsIkNvbG9yIjp7IiRpZCI6IjE4OTMiLCJBIjoyNTUsIlIiOjc4LCJHIjoxMzMsIkIiOjY2fX0sIkxpbmVXZWlnaHQiOjEuMCwiTGluZVR5cGUiOjAsIlBhcmVudFN0eWxlIjpudWxsfSwiSXNCZWxvd1RpbWViYW5kIjp0cnVlLCJQb3NpdGlvbk9uVGFzayI6MywiSGlkZURhdGUiOmZhbHNlLCJTaGFwZVNpemUiOjEsIlNwYWNpbmciOjEuMCwiUGFkZGluZyI6eyIkaWQiOiIxODk0IiwiVG9wIjo3LjAsIkxlZnQiOjMuMCwiUmlnaHQiOjAuMCwiQm90dG9tIjoyLjB9LCJTaGFwZVN0eWxlIjp7IiRpZCI6IjE4OTUiLCJNYXJnaW4iOnsiJGlkIjoiMTg5NiIsIlRvcCI6MC4wLCJMZWZ0IjowLjAsIlJpZ2h0IjowLjAsIkJvdHRvbSI6MC4wfSwiUGFkZGluZyI6eyIkaWQiOiIxODk3IiwiVG9wIjowLjAsIkxlZnQiOjAuMCwiUmlnaHQiOjAuMCwiQm90dG9tIjowLjB9LCJCYWNrZ3JvdW5kIjp7IiRpZCI6IjE4OTgiLCJDb2xvciI6eyIkaWQiOiIxODk5IiwiQSI6MjU1LCJSIjo3OCwiRyI6MTMzLCJCIjo2Nn19LCJJc1Zpc2libGUiOnRydWUsIldpZHRoIjoxOC4wLCJIZWlnaHQiOjIwLjAsIkJvcmRlclN0eWxlIjp7IiRpZCI6IjE5MDAiLCJMaW5lQ29sb3IiOnsiJGlkIjoiMTkwMSIsIiR0eXBlIjoiTkxSRS5Db21tb24uRG9tLlNvbGlkQ29sb3JCcnVzaCwgTkxSRS5Db21tb24iLCJDb2xvciI6eyIkaWQiOiIxOTAyIiwiQSI6MjU1LCJSIjoyMzQsIkciOjIyLCJCIjozMH19LCJMaW5lV2VpZ2h0IjowLjAsIkxpbmVUeXBlIjowLCJQYXJlbnRTdHlsZSI6bnVsbH0sIlBhcmVudFN0eWxlIjpudWxsfSwiVGl0bGVTdHlsZSI6eyIkaWQiOiIxOTAzIiwiRm9udFNldHRpbmdzIjp7IiRpZCI6IjE5MDQiLCJGb250U2l6ZSI6MTAsIkZvbnROYW1lIjoiQ2FsaWJyaSIsIklzQm9sZCI6dHJ1ZSwiSXNJdGFsaWMiOmZhbHNlLCJJc1VuZGVybGluZWQiOmZhbHNlLCJQYXJlbnRTdHlsZSI6bnVsbH0sIkF1dG9TaXplIjowLCJGb3JlZ3JvdW5kIjp7IiRpZCI6IjE5MDUiLCJDb2xvciI6eyIkaWQiOiIxOTA2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E5MDciLCJUb3AiOjAuMCwiTGVmdCI6MC4wLCJSaWdodCI6MC4wLCJCb3R0b20iOjAuMH0sIlBhZGRpbmciOnsiJGlkIjoiMTkwOCIsIlRvcCI6MC4wLCJMZWZ0IjowLjAsIlJpZ2h0IjowLjAsIkJvdHRvbSI6MC4wfSwiQmFja2dyb3VuZCI6eyIkaWQiOiIxOTA5IiwiQ29sb3IiOnsiJGlkIjoiMTkxMCIsIkEiOjAsIlIiOjI1NSwiRyI6MjU1LCJCIjoyNTV9fSwiSXNWaXNpYmxlIjp0cnVlLCJXaWR0aCI6MC4wLCJIZWlnaHQiOjAuMCwiQm9yZGVyU3R5bGUiOnsiJGlkIjoiMTkxMSIsIkxpbmVDb2xvciI6bnVsbCwiTGluZVdlaWdodCI6MC4wLCJMaW5lVHlwZSI6MCwiUGFyZW50U3R5bGUiOm51bGx9LCJQYXJlbnRTdHlsZSI6bnVsbH0sIkRhdGVTdHlsZSI6eyIkaWQiOiIxOTEyIiwiRm9udFNldHRpbmdzIjp7IiRpZCI6IjE5MTMiLCJGb250U2l6ZSI6OSwiRm9udE5hbWUiOiJDYWxpYnJpIiwiSXNCb2xkIjpmYWxzZSwiSXNJdGFsaWMiOmZhbHNlLCJJc1VuZGVybGluZWQiOmZhbHNlLCJQYXJlbnRTdHlsZSI6bnVsbH0sIkF1dG9TaXplIjowLCJGb3JlZ3JvdW5kIjp7IiRpZCI6IjE5MTQiLCJDb2xvciI6eyIkaWQiOiIxOTE1IiwiQSI6MjU1LCJSIjo1MCwiRyI6NTAsIkIiOjUwfX0sIk1heFdpZHRoIjoyMDAuMCwiTWF4SGVpZ2h0IjoiSW5maW5pdHkiLCJTbWFydEZvcmVncm91bmRJc0FjdGl2ZSI6ZmFsc2UsIkhvcml6b250YWxBbGlnbm1lbnQiOjEsIlZlcnRpY2FsQWxpZ25tZW50IjowLCJTbWFydEZvcmVncm91bmQiOm51bGwsIkJhY2tncm91bmRGaWxsVHlwZSI6MCwiTWFyZ2luIjp7IiRpZCI6IjE5MTYiLCJUb3AiOjAuMCwiTGVmdCI6MC4wLCJSaWdodCI6MC4wLCJCb3R0b20iOjAuMH0sIlBhZGRpbmciOnsiJGlkIjoiMTkxNyIsIlRvcCI6MC4wLCJMZWZ0IjowLjAsIlJpZ2h0IjowLjAsIkJvdHRvbSI6MC4wfSwiQmFja2dyb3VuZCI6eyIkaWQiOiIxOTE4IiwiQ29sb3IiOnsiJGlkIjoiMTkxOSIsIkEiOjAsIlIiOjI1NSwiRyI6MjU1LCJCIjoyNTV9fSwiSXNWaXNpYmxlIjp0cnVlLCJXaWR0aCI6MC4wLCJIZWlnaHQiOjAuMCwiQm9yZGVyU3R5bGUiOnsiJGlkIjoiMTkyMCIsIkxpbmVDb2xvciI6bnVsbCwiTGluZVdlaWdodCI6MC4wLCJMaW5lVHlwZSI6MCwiUGFyZW50U3R5bGUiOm51bGx9LCJQYXJlbnRTdHlsZSI6bnVsbH0sIkRhdGVGb3JtYXQiOnsiJGlkIjoiMTkyMS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E5MjIiLCJEYXRlUGFydElzVmlzaWJsZSI6ZmFsc2UsIlRpbWVQYXJ0SXNWaXNpYmxlIjpmYWxzZX19LCJXZWVrTnVtYmVyaW5nIjp7IiRpZCI6IjE5MjMiLCJGb3JtYXQiOjAsIklzVmlzaWJsZSI6ZmFsc2UsIkxhc3RLbm93blZpc2liaWxpdHlTdGF0ZSI6ZmFsc2V9LCJJc1Zpc2libGUiOnRydWUsIlBhcmVudFN0eWxlIjpudWxsfSwiRGVmYXVsdFN3aW1sYW5lTWlsZXN0b25lU3R5bGUiOnsiJGlkIjoiMTkyNCIsIlRpdGxlUG9zaXRpb24iOiJSaWdodCIsIkRhdGVQb3NpdGlvbiI6IkxlZnQiLCJTaGFwZVR5cGUiOjMsIlNoYXBlU2l6ZSI6MCwiU3BhY2luZyI6NSwiU2hhcGVTdHlsZSI6eyIkaWQiOiIxOTI1IiwiTWFyZ2luIjp7IiRpZCI6IjE5MjYiLCJUb3AiOjAuMCwiTGVmdCI6MC4wLCJSaWdodCI6MC4wLCJCb3R0b20iOjAuMH0sIlBhZGRpbmciOnsiJGlkIjoiMTkyNyIsIlRvcCI6MC4wLCJMZWZ0IjowLjAsIlJpZ2h0IjowLjAsIkJvdHRvbSI6MC4wfSwiQmFja2dyb3VuZCI6eyIkaWQiOiIxOTI4IiwiQ29sb3IiOnsiJGlkIjoiMTkyOSIsIkEiOjI1NSwiUiI6NzgsIkciOjEzMywiQiI6NjZ9fSwiSXNWaXNpYmxlIjp0cnVlLCJXaWR0aCI6MTIuMCwiSGVpZ2h0IjoxNC4wLCJCb3JkZXJTdHlsZSI6eyIkaWQiOiIxOTMwIiwiTGluZUNvbG9yIjp7IiRpZCI6IjE5MzEiLCIkdHlwZSI6Ik5MUkUuQ29tbW9uLkRvbS5Tb2xpZENvbG9yQnJ1c2gsIE5MUkUuQ29tbW9uIiwiQ29sb3IiOnsiJGlkIjoiMTkzMiIsIkEiOjI1NSwiUiI6MjM0LCJHIjoyMiwiQiI6MzB9fSwiTGluZVdlaWdodCI6MC4wLCJMaW5lVHlwZSI6MCwiUGFyZW50U3R5bGUiOm51bGx9LCJQYXJlbnRTdHlsZSI6bnVsbH0sIlRpdGxlU3R5bGUiOnsiJGlkIjoiMTkzMyIsIkZvbnRTZXR0aW5ncyI6eyIkaWQiOiIxOTM0IiwiRm9udFNpemUiOjEwLCJGb250TmFtZSI6IkNhbGlicmkiLCJJc0JvbGQiOnRydWUsIklzSXRhbGljIjpmYWxzZSwiSXNVbmRlcmxpbmVkIjpmYWxzZSwiUGFyZW50U3R5bGUiOm51bGx9LCJBdXRvU2l6ZSI6MCwiRm9yZWdyb3VuZCI6eyIkaWQiOiIxOTM1IiwiQ29sb3IiOnsiJGlkIjoiMTkzNi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OTM3IiwiVG9wIjowLjAsIkxlZnQiOjAuMCwiUmlnaHQiOjAuMCwiQm90dG9tIjowLjB9LCJQYWRkaW5nIjp7IiRpZCI6IjE5MzgiLCJUb3AiOjAuMCwiTGVmdCI6MC4wLCJSaWdodCI6MC4wLCJCb3R0b20iOjAuMH0sIkJhY2tncm91bmQiOnsiJGlkIjoiMTkzOSIsIkNvbG9yIjp7IiRpZCI6IjE5NDAiLCJBIjo4OSwiUiI6MCwiRyI6MCwiQiI6MH19LCJJc1Zpc2libGUiOnRydWUsIldpZHRoIjowLjAsIkhlaWdodCI6MC4wLCJCb3JkZXJTdHlsZSI6eyIkaWQiOiIxOTQxIiwiTGluZUNvbG9yIjpudWxsLCJMaW5lV2VpZ2h0IjowLjAsIkxpbmVUeXBlIjowLCJQYXJlbnRTdHlsZSI6bnVsbH0sIlBhcmVudFN0eWxlIjpudWxsfSwiRGF0ZVN0eWxlIjp7IiRpZCI6IjE5NDIiLCJGb250U2V0dGluZ3MiOnsiJGlkIjoiMTk0MyIsIkZvbnRTaXplIjo5LCJGb250TmFtZSI6IkNhbGlicmkiLCJJc0JvbGQiOmZhbHNlLCJJc0l0YWxpYyI6ZmFsc2UsIklzVW5kZXJsaW5lZCI6ZmFsc2UsIlBhcmVudFN0eWxlIjpudWxsfSwiQXV0b1NpemUiOjAsIkZvcmVncm91bmQiOnsiJGlkIjoiMTk0NCIsIkNvbG9yIjp7IiRpZCI6IjE5NDU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5NDYiLCJUb3AiOjAuMCwiTGVmdCI6MC4wLCJSaWdodCI6MC4wLCJCb3R0b20iOjAuMH0sIlBhZGRpbmciOnsiJGlkIjoiMTk0NyIsIlRvcCI6MC4wLCJMZWZ0IjowLjAsIlJpZ2h0IjowLjAsIkJvdHRvbSI6MC4wfSwiQmFja2dyb3VuZCI6eyIkaWQiOiIxOTQ4IiwiQ29sb3IiOnsiJGlkIjoiMTk0OSIsIkEiOjg5LCJSIjowLCJHIjowLCJCIjowfX0sIklzVmlzaWJsZSI6dHJ1ZSwiV2lkdGgiOjAuMCwiSGVpZ2h0IjowLjAsIkJvcmRlclN0eWxlIjp7IiRpZCI6IjE5NTAiLCJMaW5lQ29sb3IiOm51bGwsIkxpbmVXZWlnaHQiOjAuMCwiTGluZVR5cGUiOjAsIlBhcmVudFN0eWxlIjpudWxsfSwiUGFyZW50U3R5bGUiOm51bGx9LCJEYXRlRm9ybWF0Ijp7IiRpZCI6IjE5NTE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xOTUyIiwiRGF0ZVBhcnRJc1Zpc2libGUiOmZhbHNlLCJUaW1lUGFydElzVmlzaWJsZSI6ZmFsc2V9fSwiV2Vla051bWJlcmluZyI6eyIkaWQiOiIxOTUzIiwiRm9ybWF0IjowLCJJc1Zpc2libGUiOmZhbHNlLCJMYXN0S25vd25WaXNpYmlsaXR5U3RhdGUiOmZhbHNlfSwiSXNWaXNpYmxlIjp0cnVlLCJQYXJlbnRTdHlsZSI6bnVsbH0sIkRlZmF1bHRTd2ltbGFuZUFjdGl2aXR5U3R5bGUiOnsiJGlkIjoiMTk1NCIsIkhlYWRlclN0eWxlIjp7IiRpZCI6IjE5NTUiLCJUZXh0U3R5bGUiOnsiJGlkIjoiMTk1NiIsIkZvbnRTZXR0aW5ncyI6eyIkaWQiOiIxOTU3IiwiRm9udFNpemUiOjExLCJGb250TmFtZSI6IkNhbGlicmkiLCJJc0JvbGQiOmZhbHNlLCJJc0l0YWxpYyI6ZmFsc2UsIklzVW5kZXJsaW5lZCI6ZmFsc2UsIlBhcmVudFN0eWxlIjpudWxsfSwiQXV0b1NpemUiOjIsIkZvcmVncm91bmQiOnsiJGlkIjoiMTk1OCIsIkNvbG9yIjp7IiRpZCI6IjE5NTkiLCJBIjoyNTUsIlIiOjAsIkciOjAsIkIiOjB9fSwiTWF4V2lkdGgiOjAuMCwiTWF4SGVpZ2h0IjowLjAsIlNtYXJ0Rm9yZWdyb3VuZElzQWN0aXZlIjpmYWxzZSwiSG9yaXpvbnRhbEFsaWdubWVudCI6MCwiVmVydGljYWxBbGlnbm1lbnQiOjAsIlNtYXJ0Rm9yZWdyb3VuZCI6bnVsbCwiQmFja2dyb3VuZEZpbGxUeXBlIjowLCJNYXJnaW4iOnsiJGlkIjoiMTk2MCIsIlRvcCI6MC4wLCJMZWZ0IjowLjAsIlJpZ2h0IjowLjAsIkJvdHRvbSI6MC4wfSwiUGFkZGluZyI6eyIkaWQiOiIxOTYxIiwiVG9wIjowLjAsIkxlZnQiOjAuMCwiUmlnaHQiOjAuMCwiQm90dG9tIjowLjB9LCJCYWNrZ3JvdW5kIjpudWxsLCJJc1Zpc2libGUiOnRydWUsIldpZHRoIjowLjAsIkhlaWdodCI6MC4wLCJCb3JkZXJTdHlsZSI6bnVsbCwiUGFyZW50U3R5bGUiOm51bGx9LCJSZWN0YW5nbGVTdHlsZSI6eyIkaWQiOiIxOTYyIiwiTWFyZ2luIjp7IiRpZCI6IjE5NjMiLCJUb3AiOjAuMCwiTGVmdCI6MC4wLCJSaWdodCI6MC4wLCJCb3R0b20iOjAuMH0sIlBhZGRpbmciOnsiJGlkIjoiMTk2NCIsIlRvcCI6MC4wLCJMZWZ0IjowLjAsIlJpZ2h0IjowLjAsIkJvdHRvbSI6MC4wfSwiQmFja2dyb3VuZCI6eyIkaWQiOiIxOTY1IiwiQ29sb3IiOnsiJGlkIjoiMTk2NiIsIkEiOjYzLCJSIjo3OCwiRyI6MTMzLCJCIjo2Nn19LCJJc1Zpc2libGUiOnRydWUsIldpZHRoIjowLjAsIkhlaWdodCI6MC4wLCJCb3JkZXJTdHlsZSI6eyIkaWQiOiIxOTY3IiwiTGluZUNvbG9yIjp7IiRpZCI6IjE5NjgiLCIkdHlwZSI6Ik5MUkUuQ29tbW9uLkRvbS5Tb2xpZENvbG9yQnJ1c2gsIE5MUkUuQ29tbW9uIiwiQ29sb3IiOnsiJGlkIjoiMTk2OSIsIkEiOjI1NSwiUiI6MTc2LCJHIjo5MiwiQiI6NX19LCJMaW5lV2VpZ2h0IjowLjAsIkxpbmVUeXBlIjowLCJQYXJlbnRTdHlsZSI6bnVsbH0sIlBhcmVudFN0eWxlIjpudWxsfSwiTWFyZ2luIjp7IiRpZCI6IjE5NzAiLCJUb3AiOjAuMCwiTGVmdCI6MC4wLCJSaWdodCI6MC4wLCJCb3R0b20iOjAuMH0sIlBhZGRpbmciOnsiJGlkIjoiMTk3MSIsIlRvcCI6MC4wLCJMZWZ0IjowLjAsIlJpZ2h0IjowLjAsIkJvdHRvbSI6MC4wfSwiQmFja2dyb3VuZCI6bnVsbCwiSXNWaXNpYmxlIjp0cnVlLCJXaWR0aCI6MC4wLCJIZWlnaHQiOjAuMCwiQm9yZGVyU3R5bGUiOm51bGwsIlBhcmVudFN0eWxlIjpudWxsfSwiQmFja2dyb3VuZFN0eWxlIjp7IiRpZCI6IjE5NzIiLCJNYXJnaW4iOnsiJGlkIjoiMTk3MyIsIlRvcCI6MC4wLCJMZWZ0IjowLjAsIlJpZ2h0IjowLjAsIkJvdHRvbSI6MC4wfSwiUGFkZGluZyI6eyIkaWQiOiIxOTc0IiwiVG9wIjowLjAsIkxlZnQiOjAuMCwiUmlnaHQiOjAuMCwiQm90dG9tIjowLjB9LCJCYWNrZ3JvdW5kIjp7IiRpZCI6IjE5NzUiLCJDb2xvciI6eyIkaWQiOiIxOTc2IiwiQSI6NTEsIlIiOjI3LCJHIjo4OCwiQiI6MTI0fX0sIklzVmlzaWJsZSI6dHJ1ZSwiV2lkdGgiOjAuMCwiSGVpZ2h0IjowLjAsIkJvcmRlclN0eWxlIjp7IiRpZCI6IjE5NzciLCJMaW5lQ29sb3IiOnsiJGlkIjoiMTk3OCIsIiR0eXBlIjoiTkxSRS5Db21tb24uRG9tLlNvbGlkQ29sb3JCcnVzaCwgTkxSRS5Db21tb24iLCJDb2xvciI6eyIkaWQiOiIxOTc5IiwiQSI6MjU1LCJSIjoyMzQsIkciOjIyLCJCIjozMH19LCJMaW5lV2VpZ2h0IjowLjAsIkxpbmVUeXBlIjowLCJQYXJlbnRTdHlsZSI6bnVsbH0sIlBhcmVudFN0eWxlIjpudWxsfSwiTWFyZ2luIjp7IiRpZCI6IjE5ODAiLCJUb3AiOjAuMCwiTGVmdCI6MC4wLCJSaWdodCI6MC4wLCJCb3R0b20iOjAuMH0sIlBhZGRpbmciOnsiJGlkIjoiMTk4MSIsIlRvcCI6MC4wLCJMZWZ0IjowLjAsIlJpZ2h0IjowLjAsIkJvdHRvbSI6MC4wfSwiSXNWaXNpYmxlIjp0cnVlLCJXaWR0aCI6MC4wLCJIZWlnaHQiOjAuMCwiQm9yZGVyU3R5bGUiOnsiJGlkIjoiMTk4MiIsIkxpbmVDb2xvciI6bnVsbCwiTGluZVdlaWdodCI6MC4wLCJMaW5lVHlwZSI6MCwiUGFyZW50U3R5bGUiOm51bGx9LCJQYXJlbnRTdHlsZSI6bnVsbH0sIk1hcmdpbiI6eyIkaWQiOiIxOTgzIiwiVG9wIjowLjAsIkxlZnQiOjAuMCwiUmlnaHQiOjAuMCwiQm90dG9tIjowLjB9LCJQYWRkaW5nIjp7IiRpZCI6IjE5ODQiLCJUb3AiOjAuMCwiTGVmdCI6MC4wLCJSaWdodCI6MC4wLCJCb3R0b20iOjAuMH0sIklzVmlzaWJsZSI6dHJ1ZSwiV2lkdGgiOjAuMCwiSGVpZ2h0IjowLjAsIkJvcmRlclN0eWxlIjp7IiRpZCI6IjE5ODUiLCJMaW5lQ29sb3IiOm51bGwsIkxpbmVXZWlnaHQiOjAuMCwiTGluZVR5cGUiOjAsIlBhcmVudFN0eWxlIjpudWxsfSwiUGFyZW50U3R5bGUiOm51bGx9fV0sIkN1bHR1cmVJbmZvTmFtZSI6ImVuLVVTIiwiU3R5bGVOYW1lIjpudWxsLCJWZXJzaW9uIjp7IiRpZCI6IjE5ODYiLCJWZXJzaW9uIjoiNC4xLjAiLCJPcmlnaW5hbEFzc2VtYmx5VmVyc2lvbiI6bnVsbCwiRWRpdGlvbiI6bnVsbCwiTGFzdFNhdmVkRWRpdGlvbiI6NCwiSXNQbHVzRWRpdGlvbiI6ZmFsc2UsIklzUHJvRWRpdGlvbiI6ZmFsc2V9LCJFZmZlY3QiOjAsIlN0eWxlIjp7IiRpZCI6IjE5ODciLCJEZWZhdWx0RGVwZW5kZW5jeVN0eWxlIjp7IiRpZCI6IjE5ODgiLCJMaW5lU3R5bGUiOnsiJGlkIjoiMTk4OSIsIkxpbmVDb2xvciI6eyIkaWQiOiIxOTkwIiwiJHR5cGUiOiJOTFJFLkNvbW1vbi5Eb20uU29saWRDb2xvckJydXNoLCBOTFJFLkNvbW1vbiIsIkNvbG9yIjp7IiRpZCI6IjE5OTEiLCJBIjoyNTUsIlIiOjAsIkciOjAsIkIiOjB9fSwiTGluZVdlaWdodCI6MS4wLCJMaW5lVHlwZSI6MCwiUGFyZW50U3R5bGUiOm51bGx9LCJFbmRBcnJvd2hlYWRMaW5lU3R5bGUiOnsiJGlkIjoiMTk5MiIsIktpbmQiOjEsIldpZHRoIjoxLCJMZW5ndGgiOjAsIlBhcmVudFN0eWxlIjpudWxsfSwiQnJpbmdUb0Zyb250Ijp0cnVlLCJFbGJvd1JhZGl1cyI6MC4wLCJNYXJnaW4iOnsiJGlkIjoiMTk5MyIsIlRvcCI6MC4wLCJMZWZ0IjowLjAsIlJpZ2h0IjowLjAsIkJvdHRvbSI6MC4wfSwiUGFkZGluZyI6eyIkaWQiOiIxOTk0IiwiVG9wIjowLjAsIkxlZnQiOjAuMCwiUmlnaHQiOjAuMCwiQm90dG9tIjowLjB9LCJCYWNrZ3JvdW5kIjpudWxsLCJJc1Zpc2libGUiOnRydWUsIldpZHRoIjowLjAsIkhlaWdodCI6MC4wLCJCb3JkZXJTdHlsZSI6bnVsbCwiUGFyZW50U3R5bGUiOm51bGx9LCJDcml0aWNhbFBhdGhTdHlsZSI6eyIkaWQiOiIxOTk1IiwiQ3JpdGljYWxQYXRoU3R5bGVPcHRpb25zIjoxNCwiTGluZVN0eWxlIjp7IiRpZCI6IjE5OTYiLCJMaW5lQ29sb3IiOnsiJGlkIjoiMTk5NyIsIiR0eXBlIjoiTkxSRS5Db21tb24uRG9tLlNvbGlkQ29sb3JCcnVzaCwgTkxSRS5Db21tb24iLCJDb2xvciI6eyIkaWQiOiIxOTk4IiwiQSI6MjU1LCJSIjoyMjIsIkciOjUwLCJCIjo1MH19LCJMaW5lV2VpZ2h0IjoxLjAsIkxpbmVUeXBlIjowLCJQYXJlbnRTdHlsZSI6bnVsbH0sIlRpdGxlRm9yZWdyb3VuZCI6eyIkaWQiOiIxOTk5IiwiQ29sb3IiOnsiJGlkIjoiMjAwMCIsIkEiOjI1NSwiUiI6MTc2LCJHIjoxOSwiQiI6MjV9fSwiU2hhcGVzQmFja2dyb3VuZCI6eyIkaWQiOiIyMDAxIiwiQ29sb3IiOnsiJGlkIjoiMjAwMiIsIkEiOjI1NSwiUiI6MjUzLCJHIjoyMDMsIkIiOjIwOH19LCJTaGFwZXNCb3JkZXJTdHlsZSI6eyIkaWQiOiIyMDAzIiwiTGluZUNvbG9yIjp7IiRpZCI6IjIwMDQiLCIkdHlwZSI6Ik5MUkUuQ29tbW9uLkRvbS5Tb2xpZENvbG9yQnJ1c2gsIE5MUkUuQ29tbW9uIiwiQ29sb3IiOnsiJGlkIjoiMjAwNSIsIkEiOjI1NSwiUiI6MjIyLCJHIjo1MCwiQiI6NTB9fSwiTGluZVdlaWdodCI6MS41LCJMaW5lVHlwZSI6MCwiUGFyZW50U3R5bGUiOm51bGx9LCJNYXJnaW4iOnsiJGlkIjoiMjAwNiIsIlRvcCI6MC4wLCJMZWZ0IjowLjAsIlJpZ2h0IjowLjAsIkJvdHRvbSI6MC4wfSwiUGFkZGluZyI6eyIkaWQiOiIyMDA3IiwiVG9wIjowLjAsIkxlZnQiOjAuMCwiUmlnaHQiOjAuMCwiQm90dG9tIjowLjB9LCJCYWNrZ3JvdW5kIjpudWxsLCJJc1Zpc2libGUiOmZhbHNlLCJXaWR0aCI6MC4wLCJIZWlnaHQiOjAuMCwiQm9yZGVyU3R5bGUiOm51bGwsIlBhcmVudFN0eWxlIjpudWxsfSwiUGFuZWxzU3BhY2luZ0RlZmluaXRpb24iOnsiJGlkIjoiMjAwOCIsIlNwYWNpbmdBYm92ZVRpbWViYW5kIjoxNiwiU3BhY2luZ0JlbG93VGltZWJhbmQiOjE2LCJTcGFjaW5nQWJvdmVCZXR3ZWVuU3dpbWxhbmVzQW5kVGFza3MiOjE2LCJTcGFjaW5nQmVsb3dCZXR3ZWVuU3dpbWxhbmVzQW5kVGFza3MiOjE2fSwiVGltZWJhbmRTdHlsZSI6eyIkaWQiOiIyMDA5IiwiU2NhbGVNYXJraW5nIjowLCJTaGFwZSI6MCwiU2hhcGVTdHlsZSI6eyIkaWQiOiIyMDEwIiwiTWFyZ2luIjp7IiRpZCI6IjIwMTEiLCJUb3AiOjAuMCwiTGVmdCI6MTIuMCwiUmlnaHQiOjEyLjAsIkJvdHRvbSI6MC4wfSwiUGFkZGluZyI6eyIkaWQiOiIyMDEyIiwiVG9wIjo1LjAsIkxlZnQiOjAuMCwiUmlnaHQiOjAuMCwiQm90dG9tIjo1LjB9LCJCYWNrZ3JvdW5kIjp7IiRpZCI6IjIwMTMiLCJDb2xvciI6eyIkaWQiOiIyMDE0IiwiQSI6MjU1LCJSIjowLCJHIjowLCJCIjowfX0sIklzVmlzaWJsZSI6dHJ1ZSwiV2lkdGgiOjg1OC4wLCJIZWlnaHQiOjE0LjM5OTk5OTYxODUzMDI3MywiQm9yZGVyU3R5bGUiOnsiJGlkIjoiMjAxNSIsIkxpbmVDb2xvciI6eyIkaWQiOiIyMDE2IiwiJHR5cGUiOiJOTFJFLkNvbW1vbi5Eb20uU29saWRDb2xvckJydXNoLCBOTFJFLkNvbW1vbiIsIkNvbG9yIjp7IiRpZCI6IjIwMTciLCJBIjoyNTUsIlIiOjI1NSwiRyI6MCwiQiI6MH19LCJMaW5lV2VpZ2h0IjowLjAsIkxpbmVUeXBlIjowLCJQYXJlbnRTdHlsZSI6bnVsbH0sIlBhcmVudFN0eWxlIjpudWxsfSwiTWlkZGxlVGllclNoYXBlU3R5bGUiOnsiJGlkIjoiMjAxOCIsIk1hcmdpbiI6eyIkaWQiOiIyMDE5IiwiVG9wIjowLjAsIkxlZnQiOjEyLjAsIlJpZ2h0IjoxMi4wLCJCb3R0b20iOjAuMH0sIlBhZGRpbmciOnsiJGlkIjoiMjAyMCIsIlRvcCI6NS4wLCJMZWZ0IjowLjAsIlJpZ2h0IjowLjAsIkJvdHRvbSI6NS4wfSwiQmFja2dyb3VuZCI6eyIkaWQiOiIyMDIxIiwiQ29sb3IiOnsiJGlkIjoiMjAyMiIsIkEiOjI1NSwiUiI6ODcsIkciOjg3LCJCIjo4N319LCJJc1Zpc2libGUiOnRydWUsIldpZHRoIjo4NTguMCwiSGVpZ2h0IjoxNC4zOTk5OTk2MTg1MzAyNzMsIkJvcmRlclN0eWxlIjp7IiRpZCI6IjIwMjMiLCJMaW5lQ29sb3IiOnsiJGlkIjoiMjAyNCIsIiR0eXBlIjoiTkxSRS5Db21tb24uRG9tLlNvbGlkQ29sb3JCcnVzaCwgTkxSRS5Db21tb24iLCJDb2xvciI6eyIkaWQiOiIyMDI1IiwiQSI6MjU1LCJSIjoyNTUsIkciOjAsIkIiOjB9fSwiTGluZVdlaWdodCI6MC4wLCJMaW5lVHlwZSI6MCwiUGFyZW50U3R5bGUiOm51bGx9LCJQYXJlbnRTdHlsZSI6bnVsbH0sIkJvdHRvbVRpZXJTaGFwZVN0eWxlIjp7IiRpZCI6IjIwMjYiLCJNYXJnaW4iOnsiJGlkIjoiMjAyNyIsIlRvcCI6MC4wLCJMZWZ0IjoxMi4wLCJSaWdodCI6MTIuMCwiQm90dG9tIjowLjB9LCJQYWRkaW5nIjp7IiRpZCI6IjIwMjgiLCJUb3AiOjUuMCwiTGVmdCI6MC4wLCJSaWdodCI6MC4wLCJCb3R0b20iOjUuMH0sIkJhY2tncm91bmQiOnsiJGlkIjoiMjAyOSIsIkNvbG9yIjp7IiRpZCI6IjIwMzAiLCJBIjoyNTUsIlIiOjY4LCJHIjo4NCwiQiI6MTA2fX0sIklzVmlzaWJsZSI6dHJ1ZSwiV2lkdGgiOjg1OC4wLCJIZWlnaHQiOjE0LjM5OTk5OTYxODUzMDI3MywiQm9yZGVyU3R5bGUiOnsiJGlkIjoiMjAzMSIsIkxpbmVDb2xvciI6eyIkaWQiOiIyMDMyIiwiJHR5cGUiOiJOTFJFLkNvbW1vbi5Eb20uU29saWRDb2xvckJydXNoLCBOTFJFLkNvbW1vbiIsIkNvbG9yIjp7IiRpZCI6IjIwMzMiLCJBIjoyNTUsIlIiOjI1NSwiRyI6MCwiQiI6MH19LCJMaW5lV2VpZ2h0IjowLjAsIkxpbmVUeXBlIjowLCJQYXJlbnRTdHlsZSI6bnVsbH0sIlBhcmVudFN0eWxlIjpudWxsfSwiUmlnaHRFbmRDYXBzU3R5bGUiOnsiJGlkIjoiMjAzNCIsIkZvbnRTZXR0aW5ncyI6eyIkaWQiOiIyMDM1IiwiRm9udFNpemUiOjE4LCJGb250TmFtZSI6IkNhbGlicmkiLCJJc0JvbGQiOnRydWUsIklzSXRhbGljIjpmYWxzZSwiSXNVbmRlcmxpbmVkIjpmYWxzZSwiUGFyZW50U3R5bGUiOm51bGx9LCJBdXRvU2l6ZSI6MCwiRm9yZWdyb3VuZCI6eyIkaWQiOiIyMDM2IiwiQ29sb3IiOnsiJGlkIjoiMjAzNyIsIkEiOjI1NSwiUiI6MjM3LCJHIjoxMjUsIkIiOjQ5fX0sIk1heFdpZHRoIjoiSW5maW5pdHkiLCJNYXhIZWlnaHQiOiJJbmZpbml0eSIsIlNtYXJ0Rm9yZWdyb3VuZElzQWN0aXZlIjpmYWxzZSwiSG9yaXpvbnRhbEFsaWdubWVudCI6MCwiVmVydGljYWxBbGlnbm1lbnQiOjAsIlNtYXJ0Rm9yZWdyb3VuZCI6bnVsbCwiQmFja2dyb3VuZEZpbGxUeXBlIjowLCJNYXJnaW4iOnsiJGlkIjoiMjAzOCIsIlRvcCI6MC4wLCJMZWZ0IjowLjAsIlJpZ2h0IjoyNS4wLCJCb3R0b20iOjAuMH0sIlBhZGRpbmciOnsiJGlkIjoiMjAzOSIsIlRvcCI6MC4wLCJMZWZ0IjowLjAsIlJpZ2h0IjowLjAsIkJvdHRvbSI6MC4wfSwiQmFja2dyb3VuZCI6eyIkaWQiOiIyMDQwIiwiQ29sb3IiOnsiJGlkIjoiMjA0MSIsIkEiOjg5LCJSIjowLCJHIjowLCJCIjowfX0sIklzVmlzaWJsZSI6ZmFsc2UsIldpZHRoIjowLjAsIkhlaWdodCI6MC4wLCJCb3JkZXJTdHlsZSI6bnVsbCwiUGFyZW50U3R5bGUiOm51bGx9LCJMZWZ0RW5kQ2Fwc1N0eWxlIjp7IiRpZCI6IjIwNDIiLCJGb250U2V0dGluZ3MiOnsiJGlkIjoiMjA0MyIsIkZvbnRTaXplIjoxOCwiRm9udE5hbWUiOiJDYWxpYnJpIiwiSXNCb2xkIjp0cnVlLCJJc0l0YWxpYyI6ZmFsc2UsIklzVW5kZXJsaW5lZCI6ZmFsc2UsIlBhcmVudFN0eWxlIjpudWxsfSwiQXV0b1NpemUiOjAsIkZvcmVncm91bmQiOnsiJGlkIjoiMjA0NCIsIkNvbG9yIjp7IiRpZCI6IjIwNDUiLCJBIjoyNTUsIlIiOjE2NiwiRyI6MTgzLCJCIjozOX19LCJNYXhXaWR0aCI6IkluZmluaXR5IiwiTWF4SGVpZ2h0IjoiSW5maW5pdHkiLCJTbWFydEZvcmVncm91bmRJc0FjdGl2ZSI6ZmFsc2UsIkhvcml6b250YWxBbGlnbm1lbnQiOjAsIlZlcnRpY2FsQWxpZ25tZW50IjowLCJTbWFydEZvcmVncm91bmQiOm51bGwsIkJhY2tncm91bmRGaWxsVHlwZSI6MCwiTWFyZ2luIjp7IiRpZCI6IjIwNDYiLCJUb3AiOjAuMCwiTGVmdCI6MzkuNTA2NjY2NjY2NjY2NjYxLCJSaWdodCI6MC4wLCJCb3R0b20iOjAuMH0sIlBhZGRpbmciOnsiJGlkIjoiMjA0NyIsIlRvcCI6MC4wLCJMZWZ0IjowLjAsIlJpZ2h0IjowLjAsIkJvdHRvbSI6MC4wfSwiQmFja2dyb3VuZCI6eyIkaWQiOiIyMDQ4IiwiQ29sb3IiOnsiJHJlZiI6IjIwNDEifX0sIklzVmlzaWJsZSI6ZmFsc2UsIldpZHRoIjowLjAsIkhlaWdodCI6MC4wLCJCb3JkZXJTdHlsZSI6bnVsbCwiUGFyZW50U3R5bGUiOm51bGx9LCJUb2RheVRleHRTdHlsZSI6eyIkaWQiOiIyMDQ5IiwiRm9udFNldHRpbmdzIjp7IiRpZCI6IjIwNTAiLCJGb250U2l6ZSI6MTIsIkZvbnROYW1lIjoiQ2FsaWJyaSIsIklzQm9sZCI6ZmFsc2UsIklzSXRhbGljIjpmYWxzZSwiSXNVbmRlcmxpbmVkIjpmYWxzZSwiUGFyZW50U3R5bGUiOm51bGx9LCJBdXRvU2l6ZSI6MCwiRm9yZWdyb3VuZCI6eyIkaWQiOiIyMDUxIiwiQ29sb3IiOnsiJGlkIjoiMjA1Mi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yMDUzIiwiVG9wIjowLjAsIkxlZnQiOjAuMCwiUmlnaHQiOjAuMCwiQm90dG9tIjowLjB9LCJQYWRkaW5nIjp7IiRpZCI6IjIwNTQiLCJUb3AiOjAuMCwiTGVmdCI6MC4wLCJSaWdodCI6MC4wLCJCb3R0b20iOjAuMH0sIkJhY2tncm91bmQiOnsiJGlkIjoiMjA1NSIsIkNvbG9yIjp7IiRyZWYiOiIyMDQxIn19LCJJc1Zpc2libGUiOmZhbHNlLCJXaWR0aCI6MC4wLCJIZWlnaHQiOjAuMCwiQm9yZGVyU3R5bGUiOm51bGwsIlBhcmVudFN0eWxlIjpudWxsfSwiVG9kYXlNYXJrZXJTdHlsZSI6eyIkaWQiOiIyMDU2IiwiTWFyZ2luIjp7IiRpZCI6IjIwNTciLCJUb3AiOjAuMCwiTGVmdCI6MC4wLCJSaWdodCI6MC4wLCJCb3R0b20iOjAuMH0sIlBhZGRpbmciOnsiJGlkIjoiMjA1OCIsIlRvcCI6MC4wLCJMZWZ0IjowLjAsIlJpZ2h0IjowLjAsIkJvdHRvbSI6MC4wfSwiQmFja2dyb3VuZCI6eyIkaWQiOiIyMDU5IiwiQ29sb3IiOnsiJGlkIjoiMjA2MCIsIkEiOjI1NSwiUiI6MjU1LCJHIjowLCJCIjowfX0sIklzVmlzaWJsZSI6dHJ1ZSwiV2lkdGgiOjAuMCwiSGVpZ2h0IjowLjAsIkJvcmRlclN0eWxlIjpudWxsLCJQYXJlbnRTdHlsZSI6bnVsbH0sIlNjYWxlU3R5bGUiOnsiJGlkIjoiMjA2MSIsIlNoYXBlIjowLCJTaG93U2VnbWVudFNlcGFyYXRvcnMiOnRydWUsIlNlZ21lbnRTZXBhcmF0b3JPcGFjaXR5IjozMCwiSGFzQmVlblZpc2libGVCZWZvcmUiOnRydWUsIkZvbnRTZXR0aW5ncyI6eyIkaWQiOiIyMDYyIiwiRm9udFNpemUiOjEwLCJGb250TmFtZSI6IkNhbGlicmkiLCJJc0JvbGQiOmZhbHNlLCJJc0l0YWxpYyI6ZmFsc2UsIklzVW5kZXJsaW5lZCI6ZmFsc2UsIlBhcmVudFN0eWxlIjpudWxsfSwiQXV0b1NpemUiOjAsIkZvcmVncm91bmQiOnsiJGlkIjoiMjA2MyIsIkNvbG9yIjp7IiRpZCI6IjIwNjQiLCJBIjoyNTUsIlIiOjI1NSwiRyI6MjU1LCJCIjoyNTV9fSwiTWF4V2lkdGgiOjIwMC4wLCJNYXhIZWlnaHQiOiJJbmZpbml0eSIsIlNtYXJ0Rm9yZWdyb3VuZElzQWN0aXZlIjpmYWxzZSwiSG9yaXpvbnRhbEFsaWdubWVudCI6MCwiVmVydGljYWxBbGlnbm1lbnQiOjEsIlNtYXJ0Rm9yZWdyb3VuZCI6bnVsbCwiQmFja2dyb3VuZEZpbGxUeXBlIjowLCJNYXJnaW4iOnsiJGlkIjoiMjA2NSIsIlRvcCI6MC4wLCJMZWZ0Ijo1LjAsIlJpZ2h0IjowLjAsIkJvdHRvbSI6MC4wfSwiUGFkZGluZyI6eyIkaWQiOiIyMDY2IiwiVG9wIjowLjAsIkxlZnQiOjAuMCwiUmlnaHQiOjAuMCwiQm90dG9tIjowLjB9LCJCYWNrZ3JvdW5kIjp7IiRpZCI6IjIwNjciLCJDb2xvciI6eyIkcmVmIjoiMjA0MSJ9fSwiSXNWaXNpYmxlIjp0cnVlLCJXaWR0aCI6MC4wLCJIZWlnaHQiOjAuMCwiQm9yZGVyU3R5bGUiOm51bGwsIlBhcmVudFN0eWxlIjpudWxsfSwiU2luZ2xlU2NhbGVTaGFwZVN0eWxlIjp7IiRpZCI6IjIwNjgiLCJTaGFwZSI6MCwiSGVpZ2h0IjozMC4wfSwiTWlkZGxlVGllclNjYWxlU3R5bGUiOnsiJGlkIjoiMjA2OSIsIlNoYXBlIjowLCJTaG93U2VnbWVudFNlcGFyYXRvcnMiOnRydWUsIlNlZ21lbnRTZXBhcmF0b3JPcGFjaXR5IjozMCwiSGFzQmVlblZpc2libGVCZWZvcmUiOnRydWUsIkZvbnRTZXR0aW5ncyI6eyIkaWQiOiIyMDcwIiwiRm9udFNpemUiOjEwLCJGb250TmFtZSI6IkNhbGlicmkiLCJJc0JvbGQiOmZhbHNlLCJJc0l0YWxpYyI6ZmFsc2UsIklzVW5kZXJsaW5lZCI6ZmFsc2UsIlBhcmVudFN0eWxlIjpudWxsfSwiQXV0b1NpemUiOjAsIkZvcmVncm91bmQiOnsiJGlkIjoiMjA3MSIsIkNvbG9yIjp7IiRpZCI6IjIwNzIiLCJBIjoyNTUsIlIiOjI1NSwiRyI6MjU1LCJCIjoyNTV9fSwiTWF4V2lkdGgiOjIwMC4wLCJNYXhIZWlnaHQiOiJJbmZpbml0eSIsIlNtYXJ0Rm9yZWdyb3VuZElzQWN0aXZlIjpmYWxzZSwiSG9yaXpvbnRhbEFsaWdubWVudCI6MCwiVmVydGljYWxBbGlnbm1lbnQiOjEsIlNtYXJ0Rm9yZWdyb3VuZCI6bnVsbCwiQmFja2dyb3VuZEZpbGxUeXBlIjowLCJNYXJnaW4iOnsiJGlkIjoiMjA3MyIsIlRvcCI6MC4wLCJMZWZ0Ijo1LjAsIlJpZ2h0IjowLjAsIkJvdHRvbSI6MC4wfSwiUGFkZGluZyI6eyIkaWQiOiIyMDc0IiwiVG9wIjowLjAsIkxlZnQiOjAuMCwiUmlnaHQiOjAuMCwiQm90dG9tIjowLjB9LCJCYWNrZ3JvdW5kIjp7IiRpZCI6IjIwNzUiLCJDb2xvciI6eyIkcmVmIjoiMjA0MSJ9fSwiSXNWaXNpYmxlIjp0cnVlLCJXaWR0aCI6MC4wLCJIZWlnaHQiOjAuMCwiQm9yZGVyU3R5bGUiOm51bGwsIlBhcmVudFN0eWxlIjpudWxsfSwiQm90dG9tVGllclNjYWxlU3R5bGUiOnsiJGlkIjoiMjA3NiIsIlNoYXBlIjowLCJTaG93U2VnbWVudFNlcGFyYXRvcnMiOnRydWUsIlNlZ21lbnRTZXBhcmF0b3JPcGFjaXR5IjozMCwiSGFzQmVlblZpc2libGVCZWZvcmUiOmZhbHNlLCJGb250U2V0dGluZ3MiOnsiJGlkIjoiMjA3NyIsIkZvbnRTaXplIjoxMCwiRm9udE5hbWUiOiJDYWxpYnJpIiwiSXNCb2xkIjpmYWxzZSwiSXNJdGFsaWMiOmZhbHNlLCJJc1VuZGVybGluZWQiOmZhbHNlLCJQYXJlbnRTdHlsZSI6bnVsbH0sIkF1dG9TaXplIjowLCJGb3JlZ3JvdW5kIjp7IiRpZCI6IjIwNzgiLCJDb2xvciI6eyIkaWQiOiIyMDc5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IwODAiLCJUb3AiOjAuMCwiTGVmdCI6NS4wLCJSaWdodCI6MC4wLCJCb3R0b20iOjAuMH0sIlBhZGRpbmciOnsiJGlkIjoiMjA4MSIsIlRvcCI6MC4wLCJMZWZ0IjowLjAsIlJpZ2h0IjowLjAsIkJvdHRvbSI6MC4wfSwiQmFja2dyb3VuZCI6eyIkaWQiOiIyMDgyIiwiQ29sb3IiOnsiJHJlZiI6IjIwNDEifX0sIklzVmlzaWJsZSI6ZmFsc2UsIldpZHRoIjowLjAsIkhlaWdodCI6MC4wLCJCb3JkZXJTdHlsZSI6bnVsbCwiUGFyZW50U3R5bGUiOm51bGx9LCJFbGFwc2VkVGltZUJhY2tncm91bmQiOnsiJGlkIjoiMjA4MyIsIkNvbG9yIjp7IiRpZCI6IjIwODQiLCJBIjo3NywiUiI6MCwiRyI6MCwiQiI6MH19LCJBcHBlbmRZZWFyT25ZZWFyQ2hhbmdlIjp0cnVlLCJFbGFwc2VkVGltZUZvcm1hdCI6MCwiVG9kYXlNYXJrZXJQb3NpdGlvbiI6MCwiUXVpY2tQb3NpdGlvbiI6MywiQWJzb2x1dGVQb3NpdGlvbiI6MTQyLjI2MTk2MywiTWFyZ2luIjp7IiRpZCI6IjIwODUiLCJUb3AiOjAuMCwiTGVmdCI6MTAuMCwiUmlnaHQiOjEwLjAsIkJvdHRvbSI6MC4wfSwiUGFkZGluZyI6eyIkaWQiOiIyMDg2IiwiVG9wIjowLjAsIkxlZnQiOjAuMCwiUmlnaHQiOjAuMCwiQm90dG9tIjowLjB9LCJCYWNrZ3JvdW5kIjp7IiRpZCI6IjIwODciLCJDb2xvciI6eyIkaWQiOiIyMDg4IiwiQSI6MjU1LCJSIjozMSwiRyI6NzMsIkIiOjEyNX19LCJJc1Zpc2libGUiOnRydWUsIldpZHRoIjowLjAsIkhlaWdodCI6MC4wLCJCb3JkZXJTdHlsZSI6bnVsbCwiUGFyZW50U3R5bGUiOm51bGx9LCJEZWZhdWx0TWlsZXN0b25lU3R5bGUiOnsiJGlkIjoiMjA4OSIsIlNoYXBlIjozLCJDb25uZWN0b3JNYXJnaW4iOnsiJGlkIjoiMjA5MCIsIlRvcCI6MC4wLCJMZWZ0IjoyLjAsIlJpZ2h0IjoyLjAsIkJvdHRvbSI6MC4wfSwiQ29ubmVjdG9yU3R5bGUiOnsiJGlkIjoiMjA5MSIsIkxpbmVDb2xvciI6eyIkaWQiOiIyMDkyIiwiJHR5cGUiOiJOTFJFLkNvbW1vbi5Eb20uU29saWRDb2xvckJydXNoLCBOTFJFLkNvbW1vbiIsIkNvbG9yIjp7IiRpZCI6IjIwOTMiLCJBIjoyNTUsIlIiOjMxLCJHIjo3MywiQiI6MTI2fX0sIkxpbmVXZWlnaHQiOjEuMCwiTGluZVR5cGUiOjAsIlBhcmVudFN0eWxlIjpudWxsfSwiSXNCZWxvd1RpbWViYW5kIjpmYWxzZSwiUG9zaXRpb25PblRhc2siOjAsIkhpZGVEYXRlIjpmYWxzZSwiU2hhcGVTaXplIjowLCJTcGFjaW5nIjoxLjAsIlBhZGRpbmciOnsiJGlkIjoiMjA5NCIsIlRvcCI6Ny4wLCJMZWZ0IjozLjAsIlJpZ2h0IjowLjAsIkJvdHRvbSI6Mi4wfSwiU2hhcGVTdHlsZSI6eyIkaWQiOiIyMDk1IiwiTWFyZ2luIjp7IiRpZCI6IjIwOTYiLCJUb3AiOjAuMCwiTGVmdCI6MC4wLCJSaWdodCI6MC4wLCJCb3R0b20iOjAuMH0sIlBhZGRpbmciOnsiJGlkIjoiMjA5NyIsIlRvcCI6MC4wLCJMZWZ0IjowLjAsIlJpZ2h0IjowLjAsIkJvdHRvbSI6MC4wfSwiQmFja2dyb3VuZCI6eyIkaWQiOiIyMDk4IiwiQ29sb3IiOnsiJGlkIjoiMjA5OSIsIkEiOjI1NSwiUiI6MjQwLCJHIjoxMjcsIkIiOjl9fSwiSXNWaXNpYmxlIjp0cnVlLCJXaWR0aCI6MTIuMCwiSGVpZ2h0IjoxNC4wLCJCb3JkZXJTdHlsZSI6eyIkaWQiOiIyMTAwIiwiTGluZUNvbG9yIjp7IiRpZCI6IjIxMDEiLCIkdHlwZSI6Ik5MUkUuQ29tbW9uLkRvbS5Tb2xpZENvbG9yQnJ1c2gsIE5MUkUuQ29tbW9uIiwiQ29sb3IiOnsiJGlkIjoiMjEwMiIsIkEiOjI1NSwiUiI6MjM0LCJHIjoyMiwiQiI6MzB9fSwiTGluZVdlaWdodCI6MC4wLCJMaW5lVHlwZSI6MCwiUGFyZW50U3R5bGUiOm51bGx9LCJQYXJlbnRTdHlsZSI6bnVsbH0sIlRpdGxlU3R5bGUiOnsiJGlkIjoiMjEwMyIsIkZvbnRTZXR0aW5ncyI6eyIkaWQiOiIyMTA0IiwiRm9udFNpemUiOjEwLCJGb250TmFtZSI6IkNhbGlicmkiLCJJc0JvbGQiOnRydWUsIklzSXRhbGljIjpmYWxzZSwiSXNVbmRlcmxpbmVkIjpmYWxzZSwiUGFyZW50U3R5bGUiOm51bGx9LCJBdXRvU2l6ZSI6MCwiRm9yZWdyb3VuZCI6eyIkaWQiOiIyMTA1IiwiQ29sb3IiOnsiJGlkIjoiMjEwNi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yMTA3IiwiVG9wIjowLjAsIkxlZnQiOjAuMCwiUmlnaHQiOjAuMCwiQm90dG9tIjowLjB9LCJQYWRkaW5nIjp7IiRpZCI6IjIxMDgiLCJUb3AiOjAuMCwiTGVmdCI6MC4wLCJSaWdodCI6MC4wLCJCb3R0b20iOjAuMH0sIkJhY2tncm91bmQiOnsiJGlkIjoiMjEwOSIsIkNvbG9yIjp7IiRyZWYiOiIyMDQxIn19LCJJc1Zpc2libGUiOnRydWUsIldpZHRoIjowLjAsIkhlaWdodCI6MC4wLCJCb3JkZXJTdHlsZSI6bnVsbCwiUGFyZW50U3R5bGUiOm51bGx9LCJEYXRlU3R5bGUiOnsiJGlkIjoiMjExMCIsIkZvbnRTZXR0aW5ncyI6eyIkaWQiOiIyMTExIiwiRm9udFNpemUiOjksIkZvbnROYW1lIjoiQ2FsaWJyaSIsIklzQm9sZCI6ZmFsc2UsIklzSXRhbGljIjpmYWxzZSwiSXNVbmRlcmxpbmVkIjpmYWxzZSwiUGFyZW50U3R5bGUiOm51bGx9LCJBdXRvU2l6ZSI6MCwiRm9yZWdyb3VuZCI6eyIkaWQiOiIyMTEyIiwiQ29sb3IiOnsiJGlkIjoiMjExMy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jExNCIsIlRvcCI6MC4wLCJMZWZ0IjowLjAsIlJpZ2h0IjowLjAsIkJvdHRvbSI6MC4wfSwiUGFkZGluZyI6eyIkaWQiOiIyMTE1IiwiVG9wIjowLjAsIkxlZnQiOjAuMCwiUmlnaHQiOjAuMCwiQm90dG9tIjowLjB9LCJCYWNrZ3JvdW5kIjp7IiRpZCI6IjIxMTYiLCJDb2xvciI6eyIkcmVmIjoiMjA0MSJ9fSwiSXNWaXNpYmxlIjp0cnVlLCJXaWR0aCI6MC4wLCJIZWlnaHQiOjAuMCwiQm9yZGVyU3R5bGUiOm51bGwsIlBhcmVudFN0eWxlIjpudWxsfSwiRGF0ZUZvcm1hdCI6eyIkaWQiOiIyMTE3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jExOCIsIkRhdGVQYXJ0SXNWaXNpYmxlIjpmYWxzZSwiVGltZVBhcnRJc1Zpc2libGUiOmZhbHNlfX0sIldlZWtOdW1iZXJpbmciOnsiJGlkIjoiMjExOSIsIkZvcm1hdCI6MCwiSXNWaXNpYmxlIjpmYWxzZSwiTGFzdEtub3duVmlzaWJpbGl0eVN0YXRlIjpmYWxzZX0sIklzVmlzaWJsZSI6dHJ1ZSwiUGFyZW50U3R5bGUiOm51bGx9LCJEZWZhdWx0TW90U3R5bGUiOnsiJGlkIjoiMjEyMCIsIlNoYXBlIjozLCJDb25uZWN0b3JNYXJnaW4iOnsiJGlkIjoiMjEyMSIsIlRvcCI6MC4wLCJMZWZ0IjoyLjAsIlJpZ2h0IjoyLjAsIkJvdHRvbSI6MC4wfSwiQ29ubmVjdG9yU3R5bGUiOnsiJGlkIjoiMjEyMiIsIkxpbmVDb2xvciI6eyIkaWQiOiIyMTIzIiwiJHR5cGUiOiJOTFJFLkNvbW1vbi5Eb20uU29saWRDb2xvckJydXNoLCBOTFJFLkNvbW1vbiIsIkNvbG9yIjp7IiRpZCI6IjIxMjQiLCJBIjoyNTUsIlIiOjMxLCJHIjo3MywiQiI6MTI2fX0sIkxpbmVXZWlnaHQiOjEuMCwiTGluZVR5cGUiOjAsIlBhcmVudFN0eWxlIjpudWxsfSwiSXNCZWxvd1RpbWViYW5kIjpmYWxzZSwiUG9zaXRpb25PblRhc2siOjEsIkhpZGVEYXRlIjpmYWxzZSwiU2hhcGVTaXplIjowLCJTcGFjaW5nIjoxLjAsIlBhZGRpbmciOnsiJGlkIjoiMjEyNSIsIlRvcCI6Ny4wLCJMZWZ0IjozLjAsIlJpZ2h0IjowLjAsIkJvdHRvbSI6Mi4wfSwiU2hhcGVTdHlsZSI6eyIkaWQiOiIyMTI2IiwiTWFyZ2luIjp7IiRpZCI6IjIxMjciLCJUb3AiOjAuMCwiTGVmdCI6MC4wLCJSaWdodCI6MC4wLCJCb3R0b20iOjAuMH0sIlBhZGRpbmciOnsiJGlkIjoiMjEyOCIsIlRvcCI6MC4wLCJMZWZ0IjowLjAsIlJpZ2h0IjowLjAsIkJvdHRvbSI6MC4wfSwiQmFja2dyb3VuZCI6eyIkaWQiOiIyMTI5IiwiQ29sb3IiOnsiJGlkIjoiMjEzMCIsIkEiOjI1NSwiUiI6MjQwLCJHIjoxMjcsIkIiOjl9fSwiSXNWaXNpYmxlIjp0cnVlLCJXaWR0aCI6MTIuMCwiSGVpZ2h0IjoxNC4wLCJCb3JkZXJTdHlsZSI6eyIkaWQiOiIyMTMxIiwiTGluZUNvbG9yIjp7IiRpZCI6IjIxMzIiLCIkdHlwZSI6Ik5MUkUuQ29tbW9uLkRvbS5Tb2xpZENvbG9yQnJ1c2gsIE5MUkUuQ29tbW9uIiwiQ29sb3IiOnsiJGlkIjoiMjEzMyIsIkEiOjI1NSwiUiI6MjM0LCJHIjoyMiwiQiI6MzB9fSwiTGluZVdlaWdodCI6MC4wLCJMaW5lVHlwZSI6MCwiUGFyZW50U3R5bGUiOm51bGx9LCJQYXJlbnRTdHlsZSI6bnVsbH0sIlRpdGxlU3R5bGUiOnsiJGlkIjoiMjEzNCIsIkZvbnRTZXR0aW5ncyI6eyIkaWQiOiIyMTM1IiwiRm9udFNpemUiOjEwLCJGb250TmFtZSI6IkNhbGlicmkiLCJJc0JvbGQiOnRydWUsIklzSXRhbGljIjpmYWxzZSwiSXNVbmRlcmxpbmVkIjpmYWxzZSwiUGFyZW50U3R5bGUiOm51bGx9LCJBdXRvU2l6ZSI6MCwiRm9yZWdyb3VuZCI6eyIkaWQiOiIyMTM2IiwiQ29sb3IiOnsiJGlkIjoiMjEzNy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yMTM4IiwiVG9wIjowLjAsIkxlZnQiOjAuMCwiUmlnaHQiOjAuMCwiQm90dG9tIjowLjB9LCJQYWRkaW5nIjp7IiRpZCI6IjIxMzkiLCJUb3AiOjAuMCwiTGVmdCI6MC4wLCJSaWdodCI6MC4wLCJCb3R0b20iOjAuMH0sIkJhY2tncm91bmQiOnsiJGlkIjoiMjE0MCIsIkNvbG9yIjp7IiRpZCI6IjIxNDEiLCJBIjo4OSwiUiI6MCwiRyI6MCwiQiI6MH19LCJJc1Zpc2libGUiOnRydWUsIldpZHRoIjowLjAsIkhlaWdodCI6MC4wLCJCb3JkZXJTdHlsZSI6bnVsbCwiUGFyZW50U3R5bGUiOm51bGx9LCJEYXRlU3R5bGUiOnsiJGlkIjoiMjE0MiIsIkZvbnRTZXR0aW5ncyI6eyIkaWQiOiIyMTQzIiwiRm9udFNpemUiOjksIkZvbnROYW1lIjoiQ2FsaWJyaSIsIklzQm9sZCI6ZmFsc2UsIklzSXRhbGljIjpmYWxzZSwiSXNVbmRlcmxpbmVkIjpmYWxzZSwiUGFyZW50U3R5bGUiOm51bGx9LCJBdXRvU2l6ZSI6MCwiRm9yZWdyb3VuZCI6eyIkaWQiOiIyMTQ0IiwiQ29sb3IiOnsiJGlkIjoiMjE0N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jE0NiIsIlRvcCI6MC4wLCJMZWZ0IjowLjAsIlJpZ2h0IjowLjAsIkJvdHRvbSI6MC4wfSwiUGFkZGluZyI6eyIkaWQiOiIyMTQ3IiwiVG9wIjowLjAsIkxlZnQiOjAuMCwiUmlnaHQiOjAuMCwiQm90dG9tIjowLjB9LCJCYWNrZ3JvdW5kIjp7IiRpZCI6IjIxNDgiLCJDb2xvciI6eyIkcmVmIjoiMjE0MSJ9fSwiSXNWaXNpYmxlIjp0cnVlLCJXaWR0aCI6MC4wLCJIZWlnaHQiOjAuMCwiQm9yZGVyU3R5bGUiOm51bGwsIlBhcmVudFN0eWxlIjpudWxsfSwiRGF0ZUZvcm1hdCI6eyIkaWQiOiIyMTQ5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jE1MCIsIkRhdGVQYXJ0SXNWaXNpYmxlIjpmYWxzZSwiVGltZVBhcnRJc1Zpc2libGUiOmZhbHNlfX0sIldlZWtOdW1iZXJpbmciOnsiJGlkIjoiMjE1MSIsIkZvcm1hdCI6MCwiSXNWaXNpYmxlIjpmYWxzZSwiTGFzdEtub3duVmlzaWJpbGl0eVN0YXRlIjpmYWxzZX0sIklzVmlzaWJsZSI6dHJ1ZSwiUGFyZW50U3R5bGUiOm51bGx9LCJEZWZhdWx0VGFza1N0eWxlIjp7IiRpZCI6IjIxNTIiLCJTaGFwZSI6MCwiU2hhcGVUaGlja25lc3MiOjAsIkR1cmF0aW9uRm9ybWF0IjowLCJJbmNsdWRlTm9uV29ya2luZ0RheXNJbkR1cmF0aW9uIjpmYWxzZSwiUGVyY2VudGFnZUNvbXBsZXRlU3R5bGUiOnsiJGlkIjoiMjE1MyIsIkZvbnRTZXR0aW5ncyI6eyIkaWQiOiIyMTU0IiwiRm9udFNpemUiOjksIkZvbnROYW1lIjoiQ2FsaWJyaSIsIklzQm9sZCI6ZmFsc2UsIklzSXRhbGljIjpmYWxzZSwiSXNVbmRlcmxpbmVkIjpmYWxzZSwiUGFyZW50U3R5bGUiOm51bGx9LCJBdXRvU2l6ZSI6MCwiRm9yZWdyb3VuZCI6eyIkaWQiOiIyMTU1IiwiQ29sb3IiOnsiJGlkIjoiMjE1Ni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yMTU3IiwiVG9wIjowLjAsIkxlZnQiOjAuMCwiUmlnaHQiOjAuMCwiQm90dG9tIjowLjB9LCJQYWRkaW5nIjp7IiRpZCI6IjIxNTgiLCJUb3AiOjAuMCwiTGVmdCI6MC4wLCJSaWdodCI6MC4wLCJCb3R0b20iOjAuMH0sIkJhY2tncm91bmQiOnsiJGlkIjoiMjE1OSIsIkNvbG9yIjp7IiRyZWYiOiIyMDQxIn19LCJJc1Zpc2libGUiOnRydWUsIldpZHRoIjowLjAsIkhlaWdodCI6MC4wLCJCb3JkZXJTdHlsZSI6bnVsbCwiUGFyZW50U3R5bGUiOm51bGx9LCJEdXJhdGlvblN0eWxlIjp7IiRpZCI6IjIxNjAiLCJGb250U2V0dGluZ3MiOnsiJGlkIjoiMjE2MSIsIkZvbnRTaXplIjoxMCwiRm9udE5hbWUiOiJDYWxpYnJpIiwiSXNCb2xkIjpmYWxzZSwiSXNJdGFsaWMiOmZhbHNlLCJJc1VuZGVybGluZWQiOmZhbHNlLCJQYXJlbnRTdHlsZSI6bnVsbH0sIkF1dG9TaXplIjowLCJGb3JlZ3JvdW5kIjp7IiRpZCI6IjIxNjIiLCJDb2xvciI6eyIkaWQiOiIyMTYz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jE2NCIsIlRvcCI6MC4wLCJMZWZ0IjowLjAsIlJpZ2h0IjowLjAsIkJvdHRvbSI6MC4wfSwiUGFkZGluZyI6eyIkaWQiOiIyMTY1IiwiVG9wIjowLjAsIkxlZnQiOjAuMCwiUmlnaHQiOjAuMCwiQm90dG9tIjowLjB9LCJCYWNrZ3JvdW5kIjp7IiRpZCI6IjIxNjYiLCJDb2xvciI6eyIkcmVmIjoiMjA0MSJ9fSwiSXNWaXNpYmxlIjp0cnVlLCJXaWR0aCI6MC4wLCJIZWlnaHQiOjAuMCwiQm9yZGVyU3R5bGUiOm51bGwsIlBhcmVudFN0eWxlIjpudWxsfSwiSG9yaXpvbnRhbENvbm5lY3RvclN0eWxlIjp7IiRpZCI6IjIxNjciLCJMaW5lQ29sb3IiOnsiJGlkIjoiMjE2OCIsIiR0eXBlIjoiTkxSRS5Db21tb24uRG9tLlNvbGlkQ29sb3JCcnVzaCwgTkxSRS5Db21tb24iLCJDb2xvciI6eyIkaWQiOiIyMTY5IiwiQSI6MjU1LCJSIjoyMDQsIkciOjIwNCwiQiI6MjA0fX0sIkxpbmVXZWlnaHQiOjAuMCwiTGluZVR5cGUiOjAsIlBhcmVudFN0eWxlIjpudWxsfSwiVmVydGljYWxDb25uZWN0b3JTdHlsZSI6eyIkaWQiOiIyMTcwIiwiTGluZUNvbG9yIjp7IiRpZCI6IjIxNzEiLCIkdHlwZSI6Ik5MUkUuQ29tbW9uLkRvbS5Tb2xpZENvbG9yQnJ1c2gsIE5MUkUuQ29tbW9uIiwiQ29sb3IiOnsiJGlkIjoiMjE3MiIsIkEiOjI1NSwiUiI6MjA0LCJHIjoyMDQsIkIiOjIwNH19LCJMaW5lV2VpZ2h0IjowLjAsIkxpbmVUeXBlIjowLCJQYXJlbnRTdHlsZSI6bnVsbH0sIk1hcmdpbiI6bnVsbCwiU3RhcnREYXRlUG9zaXRpb24iOjQsIkVuZERhdGVQb3NpdGlvbiI6NCwiRGF0ZUlzVmlzaWJsZSI6dHJ1ZSwiVGl0bGVQb3NpdGlvbiI6MywiRHVyYXRpb25Qb3NpdGlvbiI6NiwiUGVyY2VudGFnZUNvbXBsZXRlZFBvc2l0aW9uIjoyLCJTcGFjaW5nIjozLCJJc0JlbG93VGltZWJhbmQiOnRydWUsIlBlcmNlbnRhZ2VDb21wbGV0ZVNoYXBlT3BhY2l0eSI6MzUsIlNoYXBlU3R5bGUiOnsiJGlkIjoiMjE3MyIsIk1hcmdpbiI6eyIkaWQiOiIyMTc0IiwiVG9wIjowLjAsIkxlZnQiOjQuMCwiUmlnaHQiOjQuMCwiQm90dG9tIjowLjB9LCJQYWRkaW5nIjp7IiRpZCI6IjIxNzUiLCJUb3AiOjAuMCwiTGVmdCI6MC4wLCJSaWdodCI6MC4wLCJCb3R0b20iOjAuMH0sIkJhY2tncm91bmQiOnsiJGlkIjoiMjE3NiIsIkNvbG9yIjp7IiRpZCI6IjIxNzciLCJBIjoyNTUsIlIiOjI0MCwiRyI6MTI3LCJCIjo5fX0sIklzVmlzaWJsZSI6dHJ1ZSwiV2lkdGgiOjAuMCwiSGVpZ2h0IjoxMC4wLCJCb3JkZXJTdHlsZSI6eyIkaWQiOiIyMTc4IiwiTGluZUNvbG9yIjp7IiRpZCI6IjIxNzkiLCIkdHlwZSI6Ik5MUkUuQ29tbW9uLkRvbS5Tb2xpZENvbG9yQnJ1c2gsIE5MUkUuQ29tbW9uIiwiQ29sb3IiOnsiJGlkIjoiMjE4MCIsIkEiOjI1NSwiUiI6MjM0LCJHIjoyMiwiQiI6MzB9fSwiTGluZVdlaWdodCI6MC4wLCJMaW5lVHlwZSI6MCwiUGFyZW50U3R5bGUiOm51bGx9LCJQYXJlbnRTdHlsZSI6bnVsbH0sIlRpdGxlU3R5bGUiOnsiJGlkIjoiMjE4MSIsIkZvbnRTZXR0aW5ncyI6eyIkaWQiOiIyMTgyIiwiRm9udFNpemUiOjEwLCJGb250TmFtZSI6IkNhbGlicmkiLCJJc0JvbGQiOnRydWUsIklzSXRhbGljIjpmYWxzZSwiSXNVbmRlcmxpbmVkIjpmYWxzZSwiUGFyZW50U3R5bGUiOm51bGx9LCJBdXRvU2l6ZSI6MCwiRm9yZWdyb3VuZCI6eyIkaWQiOiIyMTgzIiwiQ29sb3IiOnsiJGlkIjoiMjE4NCIsIkEiOjI1NSwiUiI6MCwiRyI6MCwiQiI6MH19LCJNYXhXaWR0aCI6MjAwLjAsIk1heEhlaWdodCI6IkluZmluaXR5IiwiU21hcnRGb3JlZ3JvdW5kSXNBY3RpdmUiOmZhbHNlLCJIb3Jpem9udGFsQWxpZ25tZW50IjoyLCJWZXJ0aWNhbEFsaWdubWVudCI6MCwiU21hcnRGb3JlZ3JvdW5kIjpudWxsLCJCYWNrZ3JvdW5kRmlsbFR5cGUiOjAsIk1hcmdpbiI6eyIkaWQiOiIyMTg1IiwiVG9wIjowLjAsIkxlZnQiOjAuMCwiUmlnaHQiOjAuMCwiQm90dG9tIjowLjB9LCJQYWRkaW5nIjp7IiRpZCI6IjIxODYiLCJUb3AiOjAuMCwiTGVmdCI6MC4wLCJSaWdodCI6MC4wLCJCb3R0b20iOjAuMH0sIkJhY2tncm91bmQiOnsiJGlkIjoiMjE4NyIsIkNvbG9yIjp7IiRyZWYiOiIyMDQxIn19LCJJc1Zpc2libGUiOnRydWUsIldpZHRoIjowLjAsIkhlaWdodCI6MC4wLCJCb3JkZXJTdHlsZSI6bnVsbCwiUGFyZW50U3R5bGUiOm51bGx9LCJEYXRlU3R5bGUiOnsiJGlkIjoiMjE4OCIsIkZvbnRTZXR0aW5ncyI6eyIkaWQiOiIyMTg5IiwiRm9udFNpemUiOjksIkZvbnROYW1lIjoiQ2FsaWJyaSIsIklzQm9sZCI6ZmFsc2UsIklzSXRhbGljIjpmYWxzZSwiSXNVbmRlcmxpbmVkIjpmYWxzZSwiUGFyZW50U3R5bGUiOm51bGx9LCJBdXRvU2l6ZSI6MCwiRm9yZWdyb3VuZCI6eyIkaWQiOiIyMTkwIiwiQ29sb3IiOnsiJGlkIjoiMjE5M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jE5MiIsIlRvcCI6MC4wLCJMZWZ0IjowLjAsIlJpZ2h0IjowLjAsIkJvdHRvbSI6MC4wfSwiUGFkZGluZyI6eyIkaWQiOiIyMTkzIiwiVG9wIjowLjAsIkxlZnQiOjAuMCwiUmlnaHQiOjAuMCwiQm90dG9tIjowLjB9LCJCYWNrZ3JvdW5kIjp7IiRpZCI6IjIxOTQiLCJDb2xvciI6eyIkcmVmIjoiMjA0MSJ9fSwiSXNWaXNpYmxlIjp0cnVlLCJXaWR0aCI6MC4wLCJIZWlnaHQiOjAuMCwiQm9yZGVyU3R5bGUiOm51bGwsIlBhcmVudFN0eWxlIjpudWxsfSwiRGF0ZUZvcm1hdCI6eyIkaWQiOiIyMTk1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jE5NiIsIkRhdGVQYXJ0SXNWaXNpYmxlIjpmYWxzZSwiVGltZVBhcnRJc1Zpc2libGUiOmZhbHNlfX0sIldlZWtOdW1iZXJpbmciOnsiJGlkIjoiMjE5NyIsIkZvcm1hdCI6MCwiSXNWaXNpYmxlIjpmYWxzZSwiTGFzdEtub3duVmlzaWJpbGl0eVN0YXRlIjpmYWxzZX0sIklzVmlzaWJsZSI6dHJ1ZSwiUGFyZW50U3R5bGUiOm51bGwsIl9leHBsaWNpdGx5U2V0Ijp7IiRpZCI6IjIxOTg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GVmYXVsdFN3aW1sYW5lTWlsZXN0b25lU3R5bGUiOnsiJGlkIjoiMjE5OSIsIlRpdGxlUG9zaXRpb24iOiJSaWdodCIsIkRhdGVQb3NpdGlvbiI6IkxlZnQiLCJTaGFwZVR5cGUiOjMsIlNoYXBlU2l6ZSI6MCwiU3BhY2luZyI6NSwiU2hhcGVTdHlsZSI6eyIkaWQiOiIyMjAwIiwiTWFyZ2luIjp7IiRpZCI6IjIyMDEiLCJUb3AiOjAuMCwiTGVmdCI6MC4wLCJSaWdodCI6MC4wLCJCb3R0b20iOjAuMH0sIlBhZGRpbmciOnsiJGlkIjoiMjIwMiIsIlRvcCI6MC4wLCJMZWZ0IjowLjAsIlJpZ2h0IjowLjAsIkJvdHRvbSI6MC4wfSwiQmFja2dyb3VuZCI6eyIkaWQiOiIyMjAzIiwiQ29sb3IiOnsiJGlkIjoiMjIwNCIsIkEiOjI1NSwiUiI6MCwiRyI6MTE0LCJCIjoxODh9fSwiSXNWaXNpYmxlIjp0cnVlLCJXaWR0aCI6MTIuMCwiSGVpZ2h0IjoxNC4wLCJCb3JkZXJTdHlsZSI6eyIkaWQiOiIyMjA1IiwiTGluZUNvbG9yIjp7IiRpZCI6IjIyMDYiLCIkdHlwZSI6Ik5MUkUuQ29tbW9uLkRvbS5Tb2xpZENvbG9yQnJ1c2gsIE5MUkUuQ29tbW9uIiwiQ29sb3IiOnsiJGlkIjoiMjIwNyIsIkEiOjI1NSwiUiI6MjU1LCJHIjowLCJCIjowfX0sIkxpbmVXZWlnaHQiOjAuMCwiTGluZVR5cGUiOjAsIlBhcmVudFN0eWxlIjpudWxsfSwiUGFyZW50U3R5bGUiOm51bGx9LCJUaXRsZVN0eWxlIjp7IiRpZCI6IjIyMDgiLCJGb250U2V0dGluZ3MiOnsiJGlkIjoiMjIwOSIsIkZvbnRTaXplIjoxMCwiRm9udE5hbWUiOiJDYWxpYnJpIiwiSXNCb2xkIjp0cnVlLCJJc0l0YWxpYyI6ZmFsc2UsIklzVW5kZXJsaW5lZCI6ZmFsc2UsIlBhcmVudFN0eWxlIjpudWxsfSwiQXV0b1NpemUiOjAsIkZvcmVncm91bmQiOnsiJGlkIjoiMjIxMCIsIkNvbG9yIjp7IiRpZCI6IjIyMTE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jIxMiIsIlRvcCI6MC4wLCJMZWZ0IjowLjAsIlJpZ2h0IjowLjAsIkJvdHRvbSI6MC4wfSwiUGFkZGluZyI6eyIkaWQiOiIyMjEzIiwiVG9wIjowLjAsIkxlZnQiOjAuMCwiUmlnaHQiOjAuMCwiQm90dG9tIjowLjB9LCJCYWNrZ3JvdW5kIjp7IiRpZCI6IjIyMTQiLCJDb2xvciI6eyIkaWQiOiIyMjE1IiwiQSI6ODksIlIiOjAsIkciOjAsIkIiOjB9fSwiSXNWaXNpYmxlIjp0cnVlLCJXaWR0aCI6MC4wLCJIZWlnaHQiOjAuMCwiQm9yZGVyU3R5bGUiOm51bGwsIlBhcmVudFN0eWxlIjpudWxsfSwiRGF0ZVN0eWxlIjp7IiRpZCI6IjIyMTYiLCJGb250U2V0dGluZ3MiOnsiJGlkIjoiMjIxNyIsIkZvbnRTaXplIjo5LCJGb250TmFtZSI6IkNhbGlicmkiLCJJc0JvbGQiOmZhbHNlLCJJc0l0YWxpYyI6ZmFsc2UsIklzVW5kZXJsaW5lZCI6ZmFsc2UsIlBhcmVudFN0eWxlIjpudWxsfSwiQXV0b1NpemUiOjAsIkZvcmVncm91bmQiOnsiJGlkIjoiMjIxOCIsIkNvbG9yIjp7IiRpZCI6IjIyMTk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IyMjAiLCJUb3AiOjAuMCwiTGVmdCI6MC4wLCJSaWdodCI6MC4wLCJCb3R0b20iOjAuMH0sIlBhZGRpbmciOnsiJGlkIjoiMjIyMSIsIlRvcCI6MC4wLCJMZWZ0IjowLjAsIlJpZ2h0IjowLjAsIkJvdHRvbSI6MC4wfSwiQmFja2dyb3VuZCI6eyIkaWQiOiIyMjIyIiwiQ29sb3IiOnsiJGlkIjoiMjIyMyIsIkEiOjg5LCJSIjowLCJHIjowLCJCIjowfX0sIklzVmlzaWJsZSI6dHJ1ZSwiV2lkdGgiOjAuMCwiSGVpZ2h0IjowLjAsIkJvcmRlclN0eWxlIjpudWxsLCJQYXJlbnRTdHlsZSI6bnVsbH0sIkRhdGVGb3JtYXQiOnsiJGlkIjoiMjIyNC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IyMjUiLCJEYXRlUGFydElzVmlzaWJsZSI6ZmFsc2UsIlRpbWVQYXJ0SXNWaXNpYmxlIjpmYWxzZX19LCJXZWVrTnVtYmVyaW5nIjp7IiRpZCI6IjIyMjYiLCJGb3JtYXQiOjAsIklzVmlzaWJsZSI6ZmFsc2UsIkxhc3RLbm93blZpc2liaWxpdHlTdGF0ZSI6ZmFsc2V9LCJJc1Zpc2libGUiOnRydWUsIlBhcmVudFN0eWxlIjpudWxsfSwiR3JpZGxpbmVQYW5lbFN0eWxlIjp7IiRpZCI6IjIyMjciLCJHcmlkbGluZVN0eWxlIjp7IiRpZCI6IjIyMjgiLCJMaW5lQ29sb3IiOnsiJGlkIjoiMjIyOSIsIiR0eXBlIjoiTkxSRS5Db21tb24uRG9tLlNvbGlkQ29sb3JCcnVzaCwgTkxSRS5Db21tb24iLCJDb2xvciI6eyIkaWQiOiIyMjMwIiwiQSI6MzgsIlIiOjk2LCJHIjo3MiwiQiI6MTIwfX0sIkxpbmVXZWlnaHQiOjEuMCwiTGluZVR5cGUiOjAsIlBhcmVudFN0eWxlIjpudWxsfSwiTWFyZ2luIjp7IiRpZCI6IjIyMzEiLCJUb3AiOjAuMCwiTGVmdCI6MC4wLCJSaWdodCI6MC4wLCJCb3R0b20iOjAuMH0sIlBhZGRpbmciOnsiJGlkIjoiMjIzMiIsIlRvcCI6MC4wLCJMZWZ0IjowLjAsIlJpZ2h0IjowLjAsIkJvdHRvbSI6MC4wfSwiQmFja2dyb3VuZCI6bnVsbCwiSXNWaXNpYmxlIjpmYWxzZSwiV2lkdGgiOjAuMCwiSGVpZ2h0IjowLjAsIkJvcmRlclN0eWxlIjp7IiRpZCI6IjIyMzMiLCJMaW5lQ29sb3IiOm51bGwsIkxpbmVXZWlnaHQiOjAuMCwiTGluZVR5cGUiOjAsIlBhcmVudFN0eWxlIjpudWxsfSwiUGFyZW50U3R5bGUiOm51bGx9LCJBY3Rpdml0eUxpbmVQYW5lbFN0eWxlIjp7IiRpZCI6IjIyMzQiLCJBY3Rpdml0eUxpbmVTdHlsZSI6eyIkaWQiOiIyMjM1IiwiTGluZUNvbG9yIjp7IiRpZCI6IjIyMzYiLCIkdHlwZSI6Ik5MUkUuQ29tbW9uLkRvbS5Tb2xpZENvbG9yQnJ1c2gsIE5MUkUuQ29tbW9uIiwiQ29sb3IiOnsiJGlkIjoiMjIzNyIsIkEiOjM4LCJSIjo5MSwiRyI6MTU1LCJCIjoyMTN9fSwiTGluZVdlaWdodCI6MS4wLCJMaW5lVHlwZSI6MCwiUGFyZW50U3R5bGUiOm51bGx9LCJNYXJnaW4iOnsiJGlkIjoiMjIzOCIsIlRvcCI6MC4wLCJMZWZ0IjowLjAsIlJpZ2h0IjowLjAsIkJvdHRvbSI6MC4wfSwiUGFkZGluZyI6eyIkaWQiOiIyMjM5IiwiVG9wIjowLjAsIkxlZnQiOjAuMCwiUmlnaHQiOjAuMCwiQm90dG9tIjowLjB9LCJCYWNrZ3JvdW5kIjpudWxsLCJJc1Zpc2libGUiOnRydWUsIldpZHRoIjowLjAsIkhlaWdodCI6MC4wLCJCb3JkZXJTdHlsZSI6eyIkaWQiOiIyMjQwIiwiTGluZUNvbG9yIjpudWxsLCJMaW5lV2VpZ2h0IjowLjAsIkxpbmVUeXBlIjowLCJQYXJlbnRTdHlsZSI6bnVsbH0sIlBhcmVudFN0eWxlIjpudWxsfSwiX3NlbGVjdGVkVGhlbWVQcmVzZXRDb2xvcnMiOnsiJGlkIjoiMjI0MSIsIlRleHRMaWdodCI6eyIkaWQiOiIyMjQyIiwiQSI6MjU1LCJSIjoyNTUsIkciOjI1NSwiQiI6MjU1fSwiVGV4dERhcmsiOnsiJGlkIjoiMjI0MyIsIkEiOjI1NSwiUiI6MCwiRyI6MCwiQiI6MH0sIkFjY2VudDEiOnsiJGlkIjoiMjI0NCIsIkEiOjI1NSwiUiI6MjI3LCJHIjoyMjIsIkIiOjIwOX0sIkFjY2VudDIiOnsiJGlkIjoiMjI0NSIsIkEiOjI1NSwiUiI6NTAsIkciOjUwLCJCIjo1MH0sIkFjY2VudDMiOnsiJGlkIjoiMjI0NiIsIkEiOjI1NSwiUiI6MjQwLCJHIjoxMjcsIkIiOjl9LCJBY2NlbnQ0Ijp7IiRpZCI6IjIyNDciLCJBIjoyNTUsIlIiOjE1OSwiRyI6NDEsIkIiOjU0fSwiQWNjZW50NSI6eyIkaWQiOiIyMjQ4IiwiQSI6MjU1LCJSIjoyNywiRyI6ODgsIkIiOjEyNH0sIkFjY2VudDYiOnsiJGlkIjoiMjI0OSIsIkEiOjI1NSwiUiI6NzgsIkciOjEzMywiQiI6NjZ9LCJBY2NlbnQ3Ijp7IiRpZCI6IjIyNTAiLCJBIjoyNTUsIlIiOjk2LCJHIjo3MiwiQiI6MTIwfSwiQWNjZW50OCI6eyIkaWQiOiIyMjUxIiwiQSI6MjU1LCJSIjoxOTMsIkciOjE1MiwiQiI6ODl9fSwiU2hvd0VsYXBzZWRUaW1lR3JhZGllbnRTdHlsZSI6ZmFsc2UsIlRpbWViYW5kUmVzZXJ2ZWRMZWZ0QXJlYVN0eWxlIjp7IiRpZCI6IjIyNTIiLCJBY3Rpdml0eUhlYWRlcldpZHRoIjowLjAsIklzU2V0IjpmYWxzZX0sIkRlZmF1bHRTd2ltbGFuZVN0eWxlIjpudWxsLCJEZWZhdWx0U3dpbWxhbmVWMlN0eWxlIjp7IiRpZCI6IjIyNTMiLCJTdHlsZUlkIjoiMDAwMDAwMDAtMDAwMC0wMDAwLTAwMDAtMDAwMDAwMDAwMDAwIiwiSGVhZGVyU3R5bGUiOnsiJGlkIjoiMjI1NCIsIlRleHRJc1ZlcnRpY2FsIjpmYWxzZSwiVGV4dFN0eWxlIjp7IiRpZCI6IjIyNTUiLCJGb250U2V0dGluZ3MiOnsiJGlkIjoiMjI1NiIsIkZvbnRTaXplIjoxMiwiRm9udE5hbWUiOiJDYWxpYnJpIiwiSXNCb2xkIjpmYWxzZSwiSXNJdGFsaWMiOmZhbHNlLCJJc1VuZGVybGluZWQiOmZhbHNlLCJQYXJlbnRTdHlsZSI6bnVsbH0sIkF1dG9TaXplIjoyLCJGb3JlZ3JvdW5kIjp7IiRpZCI6IjIyNTciLCJDb2xvciI6eyIkaWQiOiIyMjU4IiwiQSI6MjU1LCJSIjoyNTUsIkciOjI1NSwiQiI6MjU1fX0sIk1heFdpZHRoIjoiSW5maW5pdHkiLCJNYXhIZWlnaHQiOiJJbmZpbml0eSIsIlNtYXJ0Rm9yZWdyb3VuZElzQWN0aXZlIjpmYWxzZSwiSG9yaXpvbnRhbEFsaWdubWVudCI6MCwiVmVydGljYWxBbGlnbm1lbnQiOjAsIlNtYXJ0Rm9yZWdyb3VuZCI6bnVsbCwiQmFja2dyb3VuZEZpbGxUeXBlIjowLCJNYXJnaW4iOnsiJGlkIjoiMjI1OSIsIlRvcCI6MC4wLCJMZWZ0IjowLjAsIlJpZ2h0IjowLjAsIkJvdHRvbSI6MC4wfSwiUGFkZGluZyI6eyIkaWQiOiIyMjYwIiwiVG9wIjowLjAsIkxlZnQiOjAuMCwiUmlnaHQiOjAuMCwiQm90dG9tIjowLjB9LCJCYWNrZ3JvdW5kIjpudWxsLCJJc1Zpc2libGUiOnRydWUsIldpZHRoIjowLjAsIkhlaWdodCI6MC4wLCJCb3JkZXJTdHlsZSI6bnVsbCwiUGFyZW50U3R5bGUiOm51bGx9LCJSZWN0YW5nbGVTdHlsZSI6eyIkaWQiOiIyMjYxIiwiTWFyZ2luIjp7IiRpZCI6IjIyNjIiLCJUb3AiOjAuMCwiTGVmdCI6MC4wLCJSaWdodCI6MC4wLCJCb3R0b20iOjAuMH0sIlBhZGRpbmciOnsiJGlkIjoiMjI2MyIsIlRvcCI6MC4wLCJMZWZ0IjowLjAsIlJpZ2h0IjowLjAsIkJvdHRvbSI6MC4wfSwiQmFja2dyb3VuZCI6eyIkaWQiOiIyMjY0IiwiQ29sb3IiOnsiJGlkIjoiMjI2NSIsIkEiOjI1NSwiUiI6MjQwLCJHIjoxMjcsIkIiOjl9fSwiSXNWaXNpYmxlIjp0cnVlLCJXaWR0aCI6MC4wLCJIZWlnaHQiOjAuMCwiQm9yZGVyU3R5bGUiOnsiJGlkIjoiMjI2NiIsIkxpbmVDb2xvciI6eyIkaWQiOiIyMjY3IiwiJHR5cGUiOiJOTFJFLkNvbW1vbi5Eb20uU29saWRDb2xvckJydXNoLCBOTFJFLkNvbW1vbiIsIkNvbG9yIjp7IiRpZCI6IjIyNjgiLCJBIjoyNTUsIlIiOjE3NiwiRyI6OTIsIkIiOjV9fSwiTGluZVdlaWdodCI6MC4wLCJMaW5lVHlwZSI6MCwiUGFyZW50U3R5bGUiOm51bGx9LCJQYXJlbnRTdHlsZSI6bnVsbH0sIk1hcmdpbiI6eyIkaWQiOiIyMjY5IiwiVG9wIjowLjAsIkxlZnQiOjAuMCwiUmlnaHQiOjAuMCwiQm90dG9tIjowLjB9LCJQYWRkaW5nIjp7IiRpZCI6IjIyNzAiLCJUb3AiOjAuMCwiTGVmdCI6MC4wLCJSaWdodCI6MC4wLCJCb3R0b20iOjAuMH0sIkJhY2tncm91bmQiOm51bGwsIklzVmlzaWJsZSI6dHJ1ZSwiV2lkdGgiOjAuMCwiSGVpZ2h0IjowLjAsIkJvcmRlclN0eWxlIjpudWxsLCJQYXJlbnRTdHlsZSI6bnVsbH0sIkJhY2tncm91bmRTdHlsZSI6eyIkaWQiOiIyMjcxIiwiTWFyZ2luIjp7IiRpZCI6IjIyNzIiLCJUb3AiOjAuMCwiTGVmdCI6MC4wLCJSaWdodCI6MC4wLCJCb3R0b20iOjAuMH0sIlBhZGRpbmciOnsiJGlkIjoiMjI3MyIsIlRvcCI6MC4wLCJMZWZ0IjowLjAsIlJpZ2h0IjowLjAsIkJvdHRvbSI6MC4wfSwiQmFja2dyb3VuZCI6eyIkaWQiOiIyMjc0IiwiQ29sb3IiOnsiJGlkIjoiMjI3NSIsIkEiOjUxLCJSIjoyNywiRyI6ODgsIkIiOjEyNH19LCJJc1Zpc2libGUiOnRydWUsIldpZHRoIjowLjAsIkhlaWdodCI6MC4wLCJCb3JkZXJTdHlsZSI6eyIkaWQiOiIyMjc2IiwiTGluZUNvbG9yIjp7IiRpZCI6IjIyNzciLCIkdHlwZSI6Ik5MUkUuQ29tbW9uLkRvbS5Tb2xpZENvbG9yQnJ1c2gsIE5MUkUuQ29tbW9uIiwiQ29sb3IiOnsiJGlkIjoiMjI3OCIsIkEiOjI1NSwiUiI6MjM0LCJHIjoyMiwiQiI6MzB9fSwiTGluZVdlaWdodCI6MC4wLCJMaW5lVHlwZSI6MCwiUGFyZW50U3R5bGUiOm51bGx9LCJQYXJlbnRTdHlsZSI6bnVsbH0sIklzQWJvdmVUaW1lYmFuZCI6ZmFsc2UsIlNwYWNpbmciOjUsIkRlZmF1bHRTd2ltbGFuZVRhc2tTdHlsZSI6eyIkaWQiOiIyMjc5IiwiJHR5cGUiOiJOTFJFLkNvbW1vbi5Eb20uU3R5bGVzLkV4cGxpY2l0U2V0YWJsZVRhc2tTdHlsZSwgTkxSRS5Db21tb24iLCJTaGFwZSI6MCwiU2hhcGVUaGlja25lc3MiOjAsIkR1cmF0aW9uRm9ybWF0IjowLCJJbmNsdWRlTm9uV29ya2luZ0RheXNJbkR1cmF0aW9uIjpmYWxzZSwiUGVyY2VudGFnZUNvbXBsZXRlU3R5bGUiOnsiJGlkIjoiMjI4MCIsIkZvbnRTZXR0aW5ncyI6eyIkaWQiOiIyMjgxIiwiRm9udFNpemUiOjksIkZvbnROYW1lIjoiQ2FsaWJyaSIsIklzQm9sZCI6ZmFsc2UsIklzSXRhbGljIjpmYWxzZSwiSXNVbmRlcmxpbmVkIjpmYWxzZSwiUGFyZW50U3R5bGUiOm51bGx9LCJBdXRvU2l6ZSI6MCwiRm9yZWdyb3VuZCI6eyIkaWQiOiIyMjgyIiwiQ29sb3IiOnsiJGlkIjoiMjI4My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yMjg0IiwiVG9wIjowLjAsIkxlZnQiOjAuMCwiUmlnaHQiOjAuMCwiQm90dG9tIjowLjB9LCJQYWRkaW5nIjp7IiRpZCI6IjIyODUiLCJUb3AiOjAuMCwiTGVmdCI6MC4wLCJSaWdodCI6MC4wLCJCb3R0b20iOjAuMH0sIkJhY2tncm91bmQiOnsiJGlkIjoiMjI4NiIsIkNvbG9yIjp7IiRpZCI6IjIyODciLCJBIjo4OSwiUiI6MCwiRyI6MCwiQiI6MH19LCJJc1Zpc2libGUiOnRydWUsIldpZHRoIjowLjAsIkhlaWdodCI6MC4wLCJCb3JkZXJTdHlsZSI6bnVsbCwiUGFyZW50U3R5bGUiOm51bGx9LCJEdXJhdGlvblN0eWxlIjp7IiRpZCI6IjIyODgiLCJGb250U2V0dGluZ3MiOnsiJGlkIjoiMjI4OSIsIkZvbnRTaXplIjoxMCwiRm9udE5hbWUiOiJDYWxpYnJpIiwiSXNCb2xkIjpmYWxzZSwiSXNJdGFsaWMiOmZhbHNlLCJJc1VuZGVybGluZWQiOmZhbHNlLCJQYXJlbnRTdHlsZSI6bnVsbH0sIkF1dG9TaXplIjowLCJGb3JlZ3JvdW5kIjp7IiRpZCI6IjIyOTAiLCJDb2xvciI6eyIkaWQiOiIyMjkx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jI5MiIsIlRvcCI6MC4wLCJMZWZ0IjowLjAsIlJpZ2h0IjowLjAsIkJvdHRvbSI6MC4wfSwiUGFkZGluZyI6eyIkaWQiOiIyMjkzIiwiVG9wIjowLjAsIkxlZnQiOjAuMCwiUmlnaHQiOjAuMCwiQm90dG9tIjowLjB9LCJCYWNrZ3JvdW5kIjp7IiRpZCI6IjIyOTQiLCJDb2xvciI6eyIkaWQiOiIyMjk1IiwiQSI6ODksIlIiOjAsIkciOjAsIkIiOjB9fSwiSXNWaXNpYmxlIjp0cnVlLCJXaWR0aCI6MC4wLCJIZWlnaHQiOjAuMCwiQm9yZGVyU3R5bGUiOm51bGwsIlBhcmVudFN0eWxlIjpudWxsfSwiSG9yaXpvbnRhbENvbm5lY3RvclN0eWxlIjp7IiRpZCI6IjIyOTYiLCJMaW5lQ29sb3IiOnsiJGlkIjoiMjI5NyIsIiR0eXBlIjoiTkxSRS5Db21tb24uRG9tLlNvbGlkQ29sb3JCcnVzaCwgTkxSRS5Db21tb24iLCJDb2xvciI6eyIkaWQiOiIyMjk4IiwiQSI6MjU1LCJSIjoyMDQsIkciOjIwNCwiQiI6MjA0fX0sIkxpbmVXZWlnaHQiOjAuMCwiTGluZVR5cGUiOjAsIlBhcmVudFN0eWxlIjpudWxsfSwiVmVydGljYWxDb25uZWN0b3JTdHlsZSI6eyIkaWQiOiIyMjk5IiwiTGluZUNvbG9yIjp7IiRpZCI6IjIzMDAiLCIkdHlwZSI6Ik5MUkUuQ29tbW9uLkRvbS5Tb2xpZENvbG9yQnJ1c2gsIE5MUkUuQ29tbW9uIiwiQ29sb3IiOnsiJGlkIjoiMjMwMS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MiwiU3BhY2luZyI6MywiSXNCZWxvd1RpbWViYW5kIjp0cnVlLCJQZXJjZW50YWdlQ29tcGxldGVTaGFwZU9wYWNpdHkiOjM1LCJTaGFwZVN0eWxlIjp7IiRpZCI6IjIzMDIiLCJNYXJnaW4iOnsiJGlkIjoiMjMwMyIsIlRvcCI6MC4wLCJMZWZ0Ijo0LjAsIlJpZ2h0Ijo0LjAsIkJvdHRvbSI6MC4wfSwiUGFkZGluZyI6eyIkaWQiOiIyMzA0IiwiVG9wIjowLjAsIkxlZnQiOjAuMCwiUmlnaHQiOjAuMCwiQm90dG9tIjowLjB9LCJCYWNrZ3JvdW5kIjp7IiRpZCI6IjIzMDUiLCJDb2xvciI6eyIkaWQiOiIyMzA2IiwiQSI6MjU1LCJSIjoyNDAsIkciOjEyNywiQiI6OX19LCJJc1Zpc2libGUiOnRydWUsIldpZHRoIjo1NDQuMCwiSGVpZ2h0IjoxMC4wLCJCb3JkZXJTdHlsZSI6eyIkaWQiOiIyMzA3IiwiTGluZUNvbG9yIjp7IiRpZCI6IjIzMDgiLCIkdHlwZSI6Ik5MUkUuQ29tbW9uLkRvbS5Tb2xpZENvbG9yQnJ1c2gsIE5MUkUuQ29tbW9uIiwiQ29sb3IiOnsiJGlkIjoiMjMwOSIsIkEiOjI1NSwiUiI6MjM0LCJHIjoyMiwiQiI6MzB9fSwiTGluZVdlaWdodCI6MC4wLCJMaW5lVHlwZSI6MCwiUGFyZW50U3R5bGUiOm51bGx9LCJQYXJlbnRTdHlsZSI6bnVsbH0sIlRpdGxlU3R5bGUiOnsiJGlkIjoiMjMxMCIsIkZvbnRTZXR0aW5ncyI6eyIkaWQiOiIyMzExIiwiRm9udFNpemUiOjEwLCJGb250TmFtZSI6IkNhbGlicmkiLCJJc0JvbGQiOnRydWUsIklzSXRhbGljIjpmYWxzZSwiSXNVbmRlcmxpbmVkIjpmYWxzZSwiUGFyZW50U3R5bGUiOm51bGx9LCJBdXRvU2l6ZSI6MCwiRm9yZWdyb3VuZCI6eyIkaWQiOiIyMzEyIiwiQ29sb3IiOnsiJGlkIjoiMjMxMyIsIkEiOjI1NSwiUiI6MjQwLCJHIjoxMjcsIkIiOjl9fSwiTWF4V2lkdGgiOjIwMC4wLCJNYXhIZWlnaHQiOiJJbmZpbml0eSIsIlNtYXJ0Rm9yZWdyb3VuZElzQWN0aXZlIjpmYWxzZSwiSG9yaXpvbnRhbEFsaWdubWVudCI6MSwiVmVydGljYWxBbGlnbm1lbnQiOjAsIlNtYXJ0Rm9yZWdyb3VuZCI6bnVsbCwiQmFja2dyb3VuZEZpbGxUeXBlIjowLCJNYXJnaW4iOnsiJGlkIjoiMjMxNCIsIlRvcCI6MC4wLCJMZWZ0IjowLjAsIlJpZ2h0IjowLjAsIkJvdHRvbSI6MC4wfSwiUGFkZGluZyI6eyIkaWQiOiIyMzE1IiwiVG9wIjowLjAsIkxlZnQiOjAuMCwiUmlnaHQiOjAuMCwiQm90dG9tIjowLjB9LCJCYWNrZ3JvdW5kIjp7IiRpZCI6IjIzMTYiLCJDb2xvciI6eyIkaWQiOiIyMzE3IiwiQSI6MCwiUiI6MjU1LCJHIjoyNTUsIkIiOjI1NX19LCJJc1Zpc2libGUiOnRydWUsIldpZHRoIjowLjAsIkhlaWdodCI6MC4wLCJCb3JkZXJTdHlsZSI6bnVsbCwiUGFyZW50U3R5bGUiOm51bGx9LCJEYXRlU3R5bGUiOnsiJGlkIjoiMjMxOCIsIkZvbnRTZXR0aW5ncyI6eyIkaWQiOiIyMzE5IiwiRm9udFNpemUiOjksIkZvbnROYW1lIjoiQ2FsaWJyaSIsIklzQm9sZCI6ZmFsc2UsIklzSXRhbGljIjpmYWxzZSwiSXNVbmRlcmxpbmVkIjpmYWxzZSwiUGFyZW50U3R5bGUiOm51bGx9LCJBdXRvU2l6ZSI6MCwiRm9yZWdyb3VuZCI6eyIkaWQiOiIyMzIwIiwiQ29sb3IiOnsiJGlkIjoiMjMyM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jMyMiIsIlRvcCI6MC4wLCJMZWZ0IjowLjAsIlJpZ2h0IjowLjAsIkJvdHRvbSI6MC4wfSwiUGFkZGluZyI6eyIkaWQiOiIyMzIzIiwiVG9wIjowLjAsIkxlZnQiOjAuMCwiUmlnaHQiOjAuMCwiQm90dG9tIjowLjB9LCJCYWNrZ3JvdW5kIjp7IiRpZCI6IjIzMjQiLCJDb2xvciI6eyIkaWQiOiIyMzI1IiwiQSI6MCwiUiI6MjU1LCJHIjoyNTUsIkIiOjI1NX19LCJJc1Zpc2libGUiOnRydWUsIldpZHRoIjowLjAsIkhlaWdodCI6MC4wLCJCb3JkZXJTdHlsZSI6bnVsbCwiUGFyZW50U3R5bGUiOm51bGx9LCJEYXRlRm9ybWF0Ijp7IiRpZCI6IjIzMjY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yMzI3IiwiRGF0ZVBhcnRJc1Zpc2libGUiOmZhbHNlLCJUaW1lUGFydElzVmlzaWJsZSI6ZmFsc2V9fSwiV2Vla051bWJlcmluZyI6eyIkaWQiOiIyMzI4IiwiRm9ybWF0IjowLCJJc1Zpc2libGUiOmZhbHNlLCJMYXN0S25vd25WaXNpYmlsaXR5U3RhdGUiOmZhbHNlfSwiSXNWaXNpYmxlIjp0cnVlLCJQYXJlbnRTdHlsZSI6bnVsbCwiX2V4cGxpY2l0bHlTZXQiOnsiJGlkIjoiMjMyOS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EZWZhdWx0U3dpbWxhbmVNb3RTdHlsZSI6eyIkaWQiOiIyMzMwIiwiU2hhcGUiOjMsIkNvbm5lY3Rvck1hcmdpbiI6eyIkaWQiOiIyMzMxIiwiVG9wIjowLjAsIkxlZnQiOjIuMCwiUmlnaHQiOjIuMCwiQm90dG9tIjowLjB9LCJDb25uZWN0b3JTdHlsZSI6eyIkaWQiOiIyMzMyIiwiTGluZUNvbG9yIjp7IiRpZCI6IjIzMzMiLCIkdHlwZSI6Ik5MUkUuQ29tbW9uLkRvbS5Tb2xpZENvbG9yQnJ1c2gsIE5MUkUuQ29tbW9uIiwiQ29sb3IiOnsiJGlkIjoiMjMzNCIsIkEiOjI1NSwiUiI6MjQwLCJHIjoxMjcsIkIiOjl9fSwiTGluZVdlaWdodCI6MS4wLCJMaW5lVHlwZSI6MCwiUGFyZW50U3R5bGUiOm51bGx9LCJJc0JlbG93VGltZWJhbmQiOnRydWUsIlBvc2l0aW9uT25UYXNrIjozLCJIaWRlRGF0ZSI6ZmFsc2UsIlNoYXBlU2l6ZSI6MSwiU3BhY2luZyI6MS4wLCJQYWRkaW5nIjp7IiRpZCI6IjIzMzUiLCJUb3AiOjcuMCwiTGVmdCI6My4wLCJSaWdodCI6MC4wLCJCb3R0b20iOjIuMH0sIlNoYXBlU3R5bGUiOnsiJGlkIjoiMjMzNiIsIk1hcmdpbiI6eyIkaWQiOiIyMzM3IiwiVG9wIjowLjAsIkxlZnQiOjAuMCwiUmlnaHQiOjAuMCwiQm90dG9tIjowLjB9LCJQYWRkaW5nIjp7IiRpZCI6IjIzMzgiLCJUb3AiOjAuMCwiTGVmdCI6MC4wLCJSaWdodCI6MC4wLCJCb3R0b20iOjAuMH0sIkJhY2tncm91bmQiOnsiJGlkIjoiMjMzOSIsIkNvbG9yIjp7IiRpZCI6IjIzNDAiLCJBIjoyNTUsIlIiOjI0MCwiRyI6MTI3LCJCIjo5fX0sIklzVmlzaWJsZSI6dHJ1ZSwiV2lkdGgiOjE4LjAsIkhlaWdodCI6MjAuMCwiQm9yZGVyU3R5bGUiOnsiJGlkIjoiMjM0MSIsIkxpbmVDb2xvciI6eyIkaWQiOiIyMzQyIiwiJHR5cGUiOiJOTFJFLkNvbW1vbi5Eb20uU29saWRDb2xvckJydXNoLCBOTFJFLkNvbW1vbiIsIkNvbG9yIjp7IiRpZCI6IjIzNDMiLCJBIjoyNTUsIlIiOjIzNCwiRyI6MjIsIkIiOjMwfX0sIkxpbmVXZWlnaHQiOjAuMCwiTGluZVR5cGUiOjAsIlBhcmVudFN0eWxlIjpudWxsfSwiUGFyZW50U3R5bGUiOm51bGx9LCJUaXRsZVN0eWxlIjp7IiRpZCI6IjIzNDQiLCJGb250U2V0dGluZ3MiOnsiJGlkIjoiMjM0NSIsIkZvbnRTaXplIjoxMCwiRm9udE5hbWUiOiJDYWxpYnJpIiwiSXNCb2xkIjp0cnVlLCJJc0l0YWxpYyI6ZmFsc2UsIklzVW5kZXJsaW5lZCI6ZmFsc2UsIlBhcmVudFN0eWxlIjpudWxsfSwiQXV0b1NpemUiOjAsIkZvcmVncm91bmQiOnsiJGlkIjoiMjM0NiIsIkNvbG9yIjp7IiRpZCI6IjIzNDc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jM0OCIsIlRvcCI6MC4wLCJMZWZ0IjowLjAsIlJpZ2h0IjowLjAsIkJvdHRvbSI6MC4wfSwiUGFkZGluZyI6eyIkaWQiOiIyMzQ5IiwiVG9wIjowLjAsIkxlZnQiOjAuMCwiUmlnaHQiOjAuMCwiQm90dG9tIjowLjB9LCJCYWNrZ3JvdW5kIjp7IiRpZCI6IjIzNTAiLCJDb2xvciI6eyIkaWQiOiIyMzUxIiwiQSI6MCwiUiI6MjU1LCJHIjoyNTUsIkIiOjI1NX19LCJJc1Zpc2libGUiOnRydWUsIldpZHRoIjowLjAsIkhlaWdodCI6MC4wLCJCb3JkZXJTdHlsZSI6bnVsbCwiUGFyZW50U3R5bGUiOm51bGx9LCJEYXRlU3R5bGUiOnsiJGlkIjoiMjM1MiIsIkZvbnRTZXR0aW5ncyI6eyIkaWQiOiIyMzUzIiwiRm9udFNpemUiOjksIkZvbnROYW1lIjoiQ2FsaWJyaSIsIklzQm9sZCI6ZmFsc2UsIklzSXRhbGljIjpmYWxzZSwiSXNVbmRlcmxpbmVkIjpmYWxzZSwiUGFyZW50U3R5bGUiOm51bGx9LCJBdXRvU2l6ZSI6MCwiRm9yZWdyb3VuZCI6eyIkaWQiOiIyMzU0IiwiQ29sb3IiOnsiJGlkIjoiMjM1NSIsIkEiOjI1NSwiUiI6NTAsIkciOjUwLCJCIjo1MH19LCJNYXhXaWR0aCI6MjAwLjAsIk1heEhlaWdodCI6IkluZmluaXR5IiwiU21hcnRGb3JlZ3JvdW5kSXNBY3RpdmUiOmZhbHNlLCJIb3Jpem9udGFsQWxpZ25tZW50IjoxLCJWZXJ0aWNhbEFsaWdubWVudCI6MCwiU21hcnRGb3JlZ3JvdW5kIjpudWxsLCJCYWNrZ3JvdW5kRmlsbFR5cGUiOjAsIk1hcmdpbiI6eyIkaWQiOiIyMzU2IiwiVG9wIjowLjAsIkxlZnQiOjAuMCwiUmlnaHQiOjAuMCwiQm90dG9tIjowLjB9LCJQYWRkaW5nIjp7IiRpZCI6IjIzNTciLCJUb3AiOjAuMCwiTGVmdCI6MC4wLCJSaWdodCI6MC4wLCJCb3R0b20iOjAuMH0sIkJhY2tncm91bmQiOnsiJGlkIjoiMjM1OCIsIkNvbG9yIjp7IiRpZCI6IjIzNTkiLCJBIjowLCJSIjoyNTUsIkciOjI1NSwiQiI6MjU1fX0sIklzVmlzaWJsZSI6dHJ1ZSwiV2lkdGgiOjAuMCwiSGVpZ2h0IjowLjAsIkJvcmRlclN0eWxlIjpudWxsLCJQYXJlbnRTdHlsZSI6bnVsbH0sIkRhdGVGb3JtYXQiOnsiJGlkIjoiMjM2MC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IzNjEiLCJEYXRlUGFydElzVmlzaWJsZSI6ZmFsc2UsIlRpbWVQYXJ0SXNWaXNpYmxlIjpmYWxzZX19LCJXZWVrTnVtYmVyaW5nIjp7IiRpZCI6IjIzNjIiLCJGb3JtYXQiOjAsIklzVmlzaWJsZSI6ZmFsc2UsIkxhc3RLbm93blZpc2liaWxpdHlTdGF0ZSI6ZmFsc2V9LCJJc1Zpc2libGUiOnRydWUsIlBhcmVudFN0eWxlIjpudWxsfSwiRGVmYXVsdFN3aW1sYW5lTWlsZXN0b25lU3R5bGUiOnsiJGlkIjoiMjM2MyIsIlRpdGxlUG9zaXRpb24iOiJSaWdodCIsIkRhdGVQb3NpdGlvbiI6IkxlZnQiLCJTaGFwZVR5cGUiOjMsIlNoYXBlU2l6ZSI6MCwiU3BhY2luZyI6NSwiU2hhcGVTdHlsZSI6eyIkaWQiOiIyMzY0IiwiTWFyZ2luIjp7IiRpZCI6IjIzNjUiLCJUb3AiOjAuMCwiTGVmdCI6MC4wLCJSaWdodCI6MC4wLCJCb3R0b20iOjAuMH0sIlBhZGRpbmciOnsiJGlkIjoiMjM2NiIsIlRvcCI6MC4wLCJMZWZ0IjowLjAsIlJpZ2h0IjowLjAsIkJvdHRvbSI6MC4wfSwiQmFja2dyb3VuZCI6eyIkaWQiOiIyMzY3IiwiQ29sb3IiOnsiJGlkIjoiMjM2OCIsIkEiOjI1NSwiUiI6MjQwLCJHIjoxMjcsIkIiOjl9fSwiSXNWaXNpYmxlIjp0cnVlLCJXaWR0aCI6MTIuMCwiSGVpZ2h0IjoxNC4wLCJCb3JkZXJTdHlsZSI6eyIkaWQiOiIyMzY5IiwiTGluZUNvbG9yIjp7IiRpZCI6IjIzNzAiLCIkdHlwZSI6Ik5MUkUuQ29tbW9uLkRvbS5Tb2xpZENvbG9yQnJ1c2gsIE5MUkUuQ29tbW9uIiwiQ29sb3IiOnsiJGlkIjoiMjM3MSIsIkEiOjI1NSwiUiI6MjM0LCJHIjoyMiwiQiI6MzB9fSwiTGluZVdlaWdodCI6MC4wLCJMaW5lVHlwZSI6MCwiUGFyZW50U3R5bGUiOm51bGx9LCJQYXJlbnRTdHlsZSI6bnVsbH0sIlRpdGxlU3R5bGUiOnsiJGlkIjoiMjM3MiIsIkZvbnRTZXR0aW5ncyI6eyIkaWQiOiIyMzczIiwiRm9udFNpemUiOjEwLCJGb250TmFtZSI6IkNhbGlicmkiLCJJc0JvbGQiOnRydWUsIklzSXRhbGljIjpmYWxzZSwiSXNVbmRlcmxpbmVkIjpmYWxzZSwiUGFyZW50U3R5bGUiOm51bGx9LCJBdXRvU2l6ZSI6MCwiRm9yZWdyb3VuZCI6eyIkaWQiOiIyMzc0IiwiQ29sb3IiOnsiJGlkIjoiMjM3NS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yMzc2IiwiVG9wIjowLjAsIkxlZnQiOjAuMCwiUmlnaHQiOjAuMCwiQm90dG9tIjowLjB9LCJQYWRkaW5nIjp7IiRpZCI6IjIzNzciLCJUb3AiOjAuMCwiTGVmdCI6MC4wLCJSaWdodCI6MC4wLCJCb3R0b20iOjAuMH0sIkJhY2tncm91bmQiOnsiJGlkIjoiMjM3OCIsIkNvbG9yIjp7IiRpZCI6IjIzNzkiLCJBIjo4OSwiUiI6MCwiRyI6MCwiQiI6MH19LCJJc1Zpc2libGUiOnRydWUsIldpZHRoIjowLjAsIkhlaWdodCI6MC4wLCJCb3JkZXJTdHlsZSI6bnVsbCwiUGFyZW50U3R5bGUiOm51bGx9LCJEYXRlU3R5bGUiOnsiJGlkIjoiMjM4MCIsIkZvbnRTZXR0aW5ncyI6eyIkaWQiOiIyMzgxIiwiRm9udFNpemUiOjksIkZvbnROYW1lIjoiQ2FsaWJyaSIsIklzQm9sZCI6ZmFsc2UsIklzSXRhbGljIjpmYWxzZSwiSXNVbmRlcmxpbmVkIjpmYWxzZSwiUGFyZW50U3R5bGUiOm51bGx9LCJBdXRvU2l6ZSI6MCwiRm9yZWdyb3VuZCI6eyIkaWQiOiIyMzgyIiwiQ29sb3IiOnsiJGlkIjoiMjM4My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jM4NCIsIlRvcCI6MC4wLCJMZWZ0IjowLjAsIlJpZ2h0IjowLjAsIkJvdHRvbSI6MC4wfSwiUGFkZGluZyI6eyIkaWQiOiIyMzg1IiwiVG9wIjowLjAsIkxlZnQiOjAuMCwiUmlnaHQiOjAuMCwiQm90dG9tIjowLjB9LCJCYWNrZ3JvdW5kIjp7IiRpZCI6IjIzODYiLCJDb2xvciI6eyIkaWQiOiIyMzg3IiwiQSI6ODksIlIiOjAsIkciOjAsIkIiOjB9fSwiSXNWaXNpYmxlIjp0cnVlLCJXaWR0aCI6MC4wLCJIZWlnaHQiOjAuMCwiQm9yZGVyU3R5bGUiOm51bGwsIlBhcmVudFN0eWxlIjpudWxsfSwiRGF0ZUZvcm1hdCI6eyIkaWQiOiIyMzg4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jM4OSIsIkRhdGVQYXJ0SXNWaXNpYmxlIjpmYWxzZSwiVGltZVBhcnRJc1Zpc2libGUiOmZhbHNlfX0sIldlZWtOdW1iZXJpbmciOnsiJGlkIjoiMjM5MCIsIkZvcm1hdCI6MCwiSXNWaXNpYmxlIjpmYWxzZSwiTGFzdEtub3duVmlzaWJpbGl0eVN0YXRlIjpmYWxzZX0sIklzVmlzaWJsZSI6dHJ1ZSwiUGFyZW50U3R5bGUiOm51bGx9LCJEZWZhdWx0U3dpbWxhbmVBY3Rpdml0eVN0eWxlIjp7IiRpZCI6IjIzOTEiLCJIZWFkZXJTdHlsZSI6eyIkaWQiOiIyMzkyIiwiVGV4dFN0eWxlIjp7IiRpZCI6IjIzOTMiLCJGb250U2V0dGluZ3MiOnsiJGlkIjoiMjM5NCIsIkZvbnRTaXplIjoxMSwiRm9udE5hbWUiOiJDYWxpYnJpIiwiSXNCb2xkIjpmYWxzZSwiSXNJdGFsaWMiOmZhbHNlLCJJc1VuZGVybGluZWQiOmZhbHNlLCJQYXJlbnRTdHlsZSI6bnVsbH0sIkF1dG9TaXplIjoyLCJGb3JlZ3JvdW5kIjp7IiRpZCI6IjIzOTUiLCJDb2xvciI6eyIkaWQiOiIyMzk2IiwiQSI6MjU1LCJSIjowLCJHIjowLCJCIjowfX0sIk1heFdpZHRoIjowLjAsIk1heEhlaWdodCI6MC4wLCJTbWFydEZvcmVncm91bmRJc0FjdGl2ZSI6ZmFsc2UsIkhvcml6b250YWxBbGlnbm1lbnQiOjAsIlZlcnRpY2FsQWxpZ25tZW50IjowLCJTbWFydEZvcmVncm91bmQiOm51bGwsIkJhY2tncm91bmRGaWxsVHlwZSI6MCwiTWFyZ2luIjp7IiRpZCI6IjIzOTciLCJUb3AiOjAuMCwiTGVmdCI6MC4wLCJSaWdodCI6MC4wLCJCb3R0b20iOjAuMH0sIlBhZGRpbmciOnsiJGlkIjoiMjM5OCIsIlRvcCI6MC4wLCJMZWZ0IjowLjAsIlJpZ2h0IjowLjAsIkJvdHRvbSI6MC4wfSwiQmFja2dyb3VuZCI6bnVsbCwiSXNWaXNpYmxlIjp0cnVlLCJXaWR0aCI6MC4wLCJIZWlnaHQiOjAuMCwiQm9yZGVyU3R5bGUiOm51bGwsIlBhcmVudFN0eWxlIjpudWxsfSwiUmVjdGFuZ2xlU3R5bGUiOnsiJGlkIjoiMjM5OSIsIk1hcmdpbiI6eyIkaWQiOiIyNDAwIiwiVG9wIjowLjAsIkxlZnQiOjAuMCwiUmlnaHQiOjAuMCwiQm90dG9tIjowLjB9LCJQYWRkaW5nIjp7IiRpZCI6IjI0MDEiLCJUb3AiOjAuMCwiTGVmdCI6MC4wLCJSaWdodCI6MC4wLCJCb3R0b20iOjAuMH0sIkJhY2tncm91bmQiOnsiJGlkIjoiMjQwMiIsIkNvbG9yIjp7IiRpZCI6IjI0MDMiLCJBIjo2MywiUiI6MjQwLCJHIjoxMjcsIkIiOjl9fSwiSXNWaXNpYmxlIjp0cnVlLCJXaWR0aCI6MC4wLCJIZWlnaHQiOjAuMCwiQm9yZGVyU3R5bGUiOnsiJGlkIjoiMjQwNCIsIkxpbmVDb2xvciI6eyIkaWQiOiIyNDA1IiwiJHR5cGUiOiJOTFJFLkNvbW1vbi5Eb20uU29saWRDb2xvckJydXNoLCBOTFJFLkNvbW1vbiIsIkNvbG9yIjp7IiRpZCI6IjI0MDYiLCJBIjoyNTUsIlIiOjE3NiwiRyI6OTIsIkIiOjV9fSwiTGluZVdlaWdodCI6MC4wLCJMaW5lVHlwZSI6MCwiUGFyZW50U3R5bGUiOm51bGx9LCJQYXJlbnRTdHlsZSI6bnVsbH0sIk1hcmdpbiI6eyIkaWQiOiIyNDA3IiwiVG9wIjowLjAsIkxlZnQiOjAuMCwiUmlnaHQiOjAuMCwiQm90dG9tIjowLjB9LCJQYWRkaW5nIjp7IiRpZCI6IjI0MDgiLCJUb3AiOjAuMCwiTGVmdCI6MC4wLCJSaWdodCI6MC4wLCJCb3R0b20iOjAuMH0sIkJhY2tncm91bmQiOm51bGwsIklzVmlzaWJsZSI6dHJ1ZSwiV2lkdGgiOjAuMCwiSGVpZ2h0IjowLjAsIkJvcmRlclN0eWxlIjpudWxsLCJQYXJlbnRTdHlsZSI6bnVsbH0sIkJhY2tncm91bmRTdHlsZSI6eyIkaWQiOiIyNDA5IiwiTWFyZ2luIjp7IiRpZCI6IjI0MTAiLCJUb3AiOjAuMCwiTGVmdCI6MC4wLCJSaWdodCI6MC4wLCJCb3R0b20iOjAuMH0sIlBhZGRpbmciOnsiJGlkIjoiMjQxMSIsIlRvcCI6MC4wLCJMZWZ0IjowLjAsIlJpZ2h0IjowLjAsIkJvdHRvbSI6MC4wfSwiQmFja2dyb3VuZCI6eyIkaWQiOiIyNDEyIiwiQ29sb3IiOnsiJGlkIjoiMjQxMyIsIkEiOjUxLCJSIjoyNywiRyI6ODgsIkIiOjEyNH19LCJJc1Zpc2libGUiOnRydWUsIldpZHRoIjowLjAsIkhlaWdodCI6MC4wLCJCb3JkZXJTdHlsZSI6eyIkaWQiOiIyNDE0IiwiTGluZUNvbG9yIjp7IiRpZCI6IjI0MTUiLCIkdHlwZSI6Ik5MUkUuQ29tbW9uLkRvbS5Tb2xpZENvbG9yQnJ1c2gsIE5MUkUuQ29tbW9uIiwiQ29sb3IiOnsiJGlkIjoiMjQxNiIsIkEiOjI1NSwiUiI6MjM0LCJHIjoyMiwiQiI6MzB9fSwiTGluZVdlaWdodCI6MC4wLCJMaW5lVHlwZSI6MCwiUGFyZW50U3R5bGUiOm51bGx9LCJQYXJlbnRTdHlsZSI6bnVsbH0sIk1hcmdpbiI6eyIkaWQiOiIyNDE3IiwiVG9wIjowLjAsIkxlZnQiOjAuMCwiUmlnaHQiOjAuMCwiQm90dG9tIjowLjB9LCJQYWRkaW5nIjp7IiRpZCI6IjI0MTgiLCJUb3AiOjAuMCwiTGVmdCI6MC4wLCJSaWdodCI6MC4wLCJCb3R0b20iOjAuMH0sIklzVmlzaWJsZSI6dHJ1ZSwiV2lkdGgiOjAuMCwiSGVpZ2h0IjowLjAsIkJvcmRlclN0eWxlIjpudWxsLCJQYXJlbnRTdHlsZSI6bnVsbH0sIk1hcmdpbiI6eyIkaWQiOiIyNDE5IiwiVG9wIjowLjAsIkxlZnQiOjAuMCwiUmlnaHQiOjAuMCwiQm90dG9tIjowLjB9LCJQYWRkaW5nIjp7IiRpZCI6IjI0MjAiLCJUb3AiOjAuMCwiTGVmdCI6MC4wLCJSaWdodCI6MC4wLCJCb3R0b20iOjAuMH0sIklzVmlzaWJsZSI6dHJ1ZSwiV2lkdGgiOjAuMCwiSGVpZ2h0IjowLjAsIkJvcmRlclN0eWxlIjp7IiRpZCI6IjI0MjEiLCJMaW5lQ29sb3IiOm51bGwsIkxpbmVXZWlnaHQiOjAuMCwiTGluZVR5cGUiOjAsIlBhcmVudFN0eWxlIjpudWxsfSwiUGFyZW50U3R5bGUiOm51bGx9LCJfYWRkaXRpb25hbFN3aW1sYW5lVjJTdHlsZXMiOlt7IiRpZCI6IjI0MjIiLCJTdHlsZUlkIjoiMDAwMDAwMDAtMDAwMC0wMDAwLTAwMDAtMDAwMDAwMDAwMDAwIiwiSGVhZGVyU3R5bGUiOnsiJGlkIjoiMjQyMyIsIlRleHRJc1ZlcnRpY2FsIjpmYWxzZSwiVGV4dFN0eWxlIjp7IiRpZCI6IjI0MjQiLCJGb250U2V0dGluZ3MiOnsiJGlkIjoiMjQyNSIsIkZvbnRTaXplIjoxMiwiRm9udE5hbWUiOiJDYWxpYnJpIiwiSXNCb2xkIjpmYWxzZSwiSXNJdGFsaWMiOmZhbHNlLCJJc1VuZGVybGluZWQiOmZhbHNlLCJQYXJlbnRTdHlsZSI6bnVsbH0sIkF1dG9TaXplIjoyLCJGb3JlZ3JvdW5kIjp7IiRpZCI6IjI0MjYiLCJDb2xvciI6eyIkaWQiOiIyNDI3IiwiQSI6MjU1LCJSIjoyNTUsIkciOjI1NSwiQiI6MjU1fX0sIk1heFdpZHRoIjo1OC40OTMzMzMzMzMzMzMzMzksIk1heEhlaWdodCI6MC4wLCJTbWFydEZvcmVncm91bmRJc0FjdGl2ZSI6ZmFsc2UsIkhvcml6b250YWxBbGlnbm1lbnQiOjAsIlZlcnRpY2FsQWxpZ25tZW50IjowLCJTbWFydEZvcmVncm91bmQiOm51bGwsIkJhY2tncm91bmRGaWxsVHlwZSI6MCwiTWFyZ2luIjp7IiRpZCI6IjI0MjgiLCJUb3AiOjAuMCwiTGVmdCI6MC4wLCJSaWdodCI6MC4wLCJCb3R0b20iOjAuMH0sIlBhZGRpbmciOnsiJGlkIjoiMjQyOSIsIlRvcCI6MC4wLCJMZWZ0IjowLjAsIlJpZ2h0IjowLjAsIkJvdHRvbSI6MC4wfSwiQmFja2dyb3VuZCI6bnVsbCwiSXNWaXNpYmxlIjp0cnVlLCJXaWR0aCI6MC4wLCJIZWlnaHQiOjAuMCwiQm9yZGVyU3R5bGUiOm51bGwsIlBhcmVudFN0eWxlIjpudWxsfSwiUmVjdGFuZ2xlU3R5bGUiOnsiJGlkIjoiMjQzMCIsIk1hcmdpbiI6eyIkaWQiOiIyNDMxIiwiVG9wIjowLjAsIkxlZnQiOjAuMCwiUmlnaHQiOjAuMCwiQm90dG9tIjowLjB9LCJQYWRkaW5nIjp7IiRpZCI6IjI0MzIiLCJUb3AiOjAuMCwiTGVmdCI6MC4wLCJSaWdodCI6MC4wLCJCb3R0b20iOjAuMH0sIkJhY2tncm91bmQiOnsiJGlkIjoiMjQzMyIsIkNvbG9yIjp7IiRpZCI6IjI0MzQiLCJBIjoyNTUsIlIiOjE1OSwiRyI6NDEsIkIiOjU0fX0sIklzVmlzaWJsZSI6dHJ1ZSwiV2lkdGgiOjAuMCwiSGVpZ2h0IjowLjAsIkJvcmRlclN0eWxlIjp7IiRpZCI6IjI0MzUiLCJMaW5lQ29sb3IiOnsiJGlkIjoiMjQzNiIsIiR0eXBlIjoiTkxSRS5Db21tb24uRG9tLlNvbGlkQ29sb3JCcnVzaCwgTkxSRS5Db21tb24iLCJDb2xvciI6eyIkaWQiOiIyNDM3IiwiQSI6MjU1LCJSIjoxNzYsIkciOjkyLCJCIjo1fX0sIkxpbmVXZWlnaHQiOjAuMCwiTGluZVR5cGUiOjAsIlBhcmVudFN0eWxlIjpudWxsfSwiUGFyZW50U3R5bGUiOm51bGx9LCJNYXJnaW4iOnsiJGlkIjoiMjQzOCIsIlRvcCI6MC4wLCJMZWZ0IjowLjAsIlJpZ2h0IjowLjAsIkJvdHRvbSI6MC4wfSwiUGFkZGluZyI6eyIkaWQiOiIyNDM5IiwiVG9wIjowLjAsIkxlZnQiOjAuMCwiUmlnaHQiOjAuMCwiQm90dG9tIjowLjB9LCJCYWNrZ3JvdW5kIjpudWxsLCJJc1Zpc2libGUiOnRydWUsIldpZHRoIjowLjAsIkhlaWdodCI6MC4wLCJCb3JkZXJTdHlsZSI6bnVsbCwiUGFyZW50U3R5bGUiOm51bGx9LCJCYWNrZ3JvdW5kU3R5bGUiOnsiJGlkIjoiMjQ0MCIsIk1hcmdpbiI6eyIkaWQiOiIyNDQxIiwiVG9wIjowLjAsIkxlZnQiOjAuMCwiUmlnaHQiOjAuMCwiQm90dG9tIjowLjB9LCJQYWRkaW5nIjp7IiRpZCI6IjI0NDIiLCJUb3AiOjAuMCwiTGVmdCI6MC4wLCJSaWdodCI6MC4wLCJCb3R0b20iOjAuMH0sIkJhY2tncm91bmQiOnsiJGlkIjoiMjQ0MyIsIkNvbG9yIjp7IiRpZCI6IjI0NDQiLCJBIjo1MSwiUiI6MjcsIkciOjg4LCJCIjoxMjR9fSwiSXNWaXNpYmxlIjp0cnVlLCJXaWR0aCI6MC4wLCJIZWlnaHQiOjAuMCwiQm9yZGVyU3R5bGUiOnsiJGlkIjoiMjQ0NSIsIkxpbmVDb2xvciI6eyIkaWQiOiIyNDQ2IiwiJHR5cGUiOiJOTFJFLkNvbW1vbi5Eb20uU29saWRDb2xvckJydXNoLCBOTFJFLkNvbW1vbiIsIkNvbG9yIjp7IiRpZCI6IjI0NDciLCJBIjoyNTUsIlIiOjIzNCwiRyI6MjIsIkIiOjMwfX0sIkxpbmVXZWlnaHQiOjAuMCwiTGluZVR5cGUiOjAsIlBhcmVudFN0eWxlIjpudWxsfSwiUGFyZW50U3R5bGUiOm51bGx9LCJJc0Fib3ZlVGltZWJhbmQiOmZhbHNlLCJTcGFjaW5nIjo1LCJEZWZhdWx0U3dpbWxhbmVUYXNrU3R5bGUiOnsiJGlkIjoiMjQ0OCIsIiR0eXBlIjoiTkxSRS5Db21tb24uRG9tLlN0eWxlcy5FeHBsaWNpdFNldGFibGVUYXNrU3R5bGUsIE5MUkUuQ29tbW9uIiwiU2hhcGUiOjAsIlNoYXBlVGhpY2tuZXNzIjowLCJEdXJhdGlvbkZvcm1hdCI6MCwiSW5jbHVkZU5vbldvcmtpbmdEYXlzSW5EdXJhdGlvbiI6ZmFsc2UsIlBlcmNlbnRhZ2VDb21wbGV0ZVN0eWxlIjp7IiRpZCI6IjI0NDkiLCJGb250U2V0dGluZ3MiOnsiJGlkIjoiMjQ1MCIsIkZvbnRTaXplIjo5LCJGb250TmFtZSI6IkNhbGlicmkiLCJJc0JvbGQiOmZhbHNlLCJJc0l0YWxpYyI6ZmFsc2UsIklzVW5kZXJsaW5lZCI6ZmFsc2UsIlBhcmVudFN0eWxlIjpudWxsfSwiQXV0b1NpemUiOjAsIkZvcmVncm91bmQiOnsiJGlkIjoiMjQ1MSIsIkNvbG9yIjp7IiRpZCI6IjI0NTI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MjQ1MyIsIlRvcCI6MC4wLCJMZWZ0IjowLjAsIlJpZ2h0IjowLjAsIkJvdHRvbSI6MC4wfSwiUGFkZGluZyI6eyIkaWQiOiIyNDU0IiwiVG9wIjowLjAsIkxlZnQiOjAuMCwiUmlnaHQiOjAuMCwiQm90dG9tIjowLjB9LCJCYWNrZ3JvdW5kIjp7IiRpZCI6IjI0NTUiLCJDb2xvciI6eyIkaWQiOiIyNDU2IiwiQSI6ODksIlIiOjAsIkciOjAsIkIiOjB9fSwiSXNWaXNpYmxlIjp0cnVlLCJXaWR0aCI6MC4wLCJIZWlnaHQiOjAuMCwiQm9yZGVyU3R5bGUiOm51bGwsIlBhcmVudFN0eWxlIjpudWxsfSwiRHVyYXRpb25TdHlsZSI6eyIkaWQiOiIyNDU3IiwiRm9udFNldHRpbmdzIjp7IiRpZCI6IjI0NTgiLCJGb250U2l6ZSI6MTAsIkZvbnROYW1lIjoiQ2FsaWJyaSIsIklzQm9sZCI6ZmFsc2UsIklzSXRhbGljIjpmYWxzZSwiSXNVbmRlcmxpbmVkIjpmYWxzZSwiUGFyZW50U3R5bGUiOm51bGx9LCJBdXRvU2l6ZSI6MCwiRm9yZWdyb3VuZCI6eyIkaWQiOiIyNDU5IiwiQ29sb3IiOnsiJGlkIjoiMjQ2M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I0NjEiLCJUb3AiOjAuMCwiTGVmdCI6MC4wLCJSaWdodCI6MC4wLCJCb3R0b20iOjAuMH0sIlBhZGRpbmciOnsiJGlkIjoiMjQ2MiIsIlRvcCI6MC4wLCJMZWZ0IjowLjAsIlJpZ2h0IjowLjAsIkJvdHRvbSI6MC4wfSwiQmFja2dyb3VuZCI6eyIkaWQiOiIyNDYzIiwiQ29sb3IiOnsiJGlkIjoiMjQ2NCIsIkEiOjg5LCJSIjowLCJHIjowLCJCIjowfX0sIklzVmlzaWJsZSI6dHJ1ZSwiV2lkdGgiOjAuMCwiSGVpZ2h0IjowLjAsIkJvcmRlclN0eWxlIjpudWxsLCJQYXJlbnRTdHlsZSI6bnVsbH0sIkhvcml6b250YWxDb25uZWN0b3JTdHlsZSI6eyIkaWQiOiIyNDY1IiwiTGluZUNvbG9yIjp7IiRpZCI6IjI0NjYiLCIkdHlwZSI6Ik5MUkUuQ29tbW9uLkRvbS5Tb2xpZENvbG9yQnJ1c2gsIE5MUkUuQ29tbW9uIiwiQ29sb3IiOnsiJGlkIjoiMjQ2NyIsIkEiOjI1NSwiUiI6MjA0LCJHIjoyMDQsIkIiOjIwNH19LCJMaW5lV2VpZ2h0IjowLjAsIkxpbmVUeXBlIjowLCJQYXJlbnRTdHlsZSI6bnVsbH0sIlZlcnRpY2FsQ29ubmVjdG9yU3R5bGUiOnsiJGlkIjoiMjQ2OCIsIkxpbmVDb2xvciI6eyIkaWQiOiIyNDY5IiwiJHR5cGUiOiJOTFJFLkNvbW1vbi5Eb20uU29saWRDb2xvckJydXNoLCBOTFJFLkNvbW1vbiIsIkNvbG9yIjp7IiRpZCI6IjI0NzA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MsIklzQmVsb3dUaW1lYmFuZCI6dHJ1ZSwiUGVyY2VudGFnZUNvbXBsZXRlU2hhcGVPcGFjaXR5IjozNSwiU2hhcGVTdHlsZSI6eyIkaWQiOiIyNDcxIiwiTWFyZ2luIjp7IiRpZCI6IjI0NzIiLCJUb3AiOjAuMCwiTGVmdCI6NC4wLCJSaWdodCI6NC4wLCJCb3R0b20iOjAuMH0sIlBhZGRpbmciOnsiJGlkIjoiMjQ3MyIsIlRvcCI6MC4wLCJMZWZ0IjowLjAsIlJpZ2h0IjowLjAsIkJvdHRvbSI6MC4wfSwiQmFja2dyb3VuZCI6eyIkaWQiOiIyNDc0IiwiQ29sb3IiOnsiJGlkIjoiMjQ3NSIsIkEiOjI1NSwiUiI6MTU5LCJHIjo0MSwiQiI6NTR9fSwiSXNWaXNpYmxlIjp0cnVlLCJXaWR0aCI6NTM5LjAsIkhlaWdodCI6MTAuMCwiQm9yZGVyU3R5bGUiOnsiJGlkIjoiMjQ3NiIsIkxpbmVDb2xvciI6eyIkaWQiOiIyNDc3IiwiJHR5cGUiOiJOTFJFLkNvbW1vbi5Eb20uU29saWRDb2xvckJydXNoLCBOTFJFLkNvbW1vbiIsIkNvbG9yIjp7IiRpZCI6IjI0NzgiLCJBIjoyNTUsIlIiOjIzNCwiRyI6MjIsIkIiOjMwfX0sIkxpbmVXZWlnaHQiOjAuMCwiTGluZVR5cGUiOjAsIlBhcmVudFN0eWxlIjpudWxsfSwiUGFyZW50U3R5bGUiOm51bGx9LCJUaXRsZVN0eWxlIjp7IiRpZCI6IjI0NzkiLCJGb250U2V0dGluZ3MiOnsiJGlkIjoiMjQ4MCIsIkZvbnRTaXplIjoxMCwiRm9udE5hbWUiOiJDYWxpYnJpIiwiSXNCb2xkIjp0cnVlLCJJc0l0YWxpYyI6ZmFsc2UsIklzVW5kZXJsaW5lZCI6ZmFsc2UsIlBhcmVudFN0eWxlIjpudWxsfSwiQXV0b1NpemUiOjAsIkZvcmVncm91bmQiOnsiJGlkIjoiMjQ4MSIsIkNvbG9yIjp7IiRpZCI6IjI0ODIiLCJBIjoyNTUsIlIiOjE1OSwiRyI6NDEsIkIiOjU0fX0sIk1heFdpZHRoIjoyMDAuMCwiTWF4SGVpZ2h0IjoiSW5maW5pdHkiLCJTbWFydEZvcmVncm91bmRJc0FjdGl2ZSI6ZmFsc2UsIkhvcml6b250YWxBbGlnbm1lbnQiOjEsIlZlcnRpY2FsQWxpZ25tZW50IjowLCJTbWFydEZvcmVncm91bmQiOm51bGwsIkJhY2tncm91bmRGaWxsVHlwZSI6MCwiTWFyZ2luIjp7IiRpZCI6IjI0ODMiLCJUb3AiOjAuMCwiTGVmdCI6MC4wLCJSaWdodCI6MC4wLCJCb3R0b20iOjAuMH0sIlBhZGRpbmciOnsiJGlkIjoiMjQ4NCIsIlRvcCI6MC4wLCJMZWZ0IjowLjAsIlJpZ2h0IjowLjAsIkJvdHRvbSI6MC4wfSwiQmFja2dyb3VuZCI6eyIkaWQiOiIyNDg1IiwiQ29sb3IiOnsiJGlkIjoiMjQ4NiIsIkEiOjAsIlIiOjI1NSwiRyI6MjU1LCJCIjoyNTV9fSwiSXNWaXNpYmxlIjp0cnVlLCJXaWR0aCI6MC4wLCJIZWlnaHQiOjAuMCwiQm9yZGVyU3R5bGUiOm51bGwsIlBhcmVudFN0eWxlIjpudWxsfSwiRGF0ZVN0eWxlIjp7IiRpZCI6IjI0ODciLCJGb250U2V0dGluZ3MiOnsiJGlkIjoiMjQ4OCIsIkZvbnRTaXplIjo5LCJGb250TmFtZSI6IkNhbGlicmkiLCJJc0JvbGQiOmZhbHNlLCJJc0l0YWxpYyI6ZmFsc2UsIklzVW5kZXJsaW5lZCI6ZmFsc2UsIlBhcmVudFN0eWxlIjpudWxsfSwiQXV0b1NpemUiOjAsIkZvcmVncm91bmQiOnsiJGlkIjoiMjQ4OSIsIkNvbG9yIjp7IiRpZCI6IjI0OTA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I0OTEiLCJUb3AiOjAuMCwiTGVmdCI6MC4wLCJSaWdodCI6MC4wLCJCb3R0b20iOjAuMH0sIlBhZGRpbmciOnsiJGlkIjoiMjQ5MiIsIlRvcCI6MC4wLCJMZWZ0IjowLjAsIlJpZ2h0IjowLjAsIkJvdHRvbSI6MC4wfSwiQmFja2dyb3VuZCI6eyIkaWQiOiIyNDkzIiwiQ29sb3IiOnsiJGlkIjoiMjQ5NCIsIkEiOjAsIlIiOjI1NSwiRyI6MjU1LCJCIjoyNTV9fSwiSXNWaXNpYmxlIjp0cnVlLCJXaWR0aCI6MC4wLCJIZWlnaHQiOjAuMCwiQm9yZGVyU3R5bGUiOm51bGwsIlBhcmVudFN0eWxlIjpudWxsfSwiRGF0ZUZvcm1hdCI6eyIkaWQiOiIyNDk1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jQ5NiIsIkRhdGVQYXJ0SXNWaXNpYmxlIjpmYWxzZSwiVGltZVBhcnRJc1Zpc2libGUiOmZhbHNlfX0sIldlZWtOdW1iZXJpbmciOnsiJGlkIjoiMjQ5NyIsIkZvcm1hdCI6MCwiSXNWaXNpYmxlIjpmYWxzZSwiTGFzdEtub3duVmlzaWJpbGl0eVN0YXRlIjpmYWxzZX0sIklzVmlzaWJsZSI6dHJ1ZSwiUGFyZW50U3R5bGUiOm51bGwsIl9leHBsaWNpdGx5U2V0Ijp7IiRpZCI6IjI0OTg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GVmYXVsdFN3aW1sYW5lTW90U3R5bGUiOnsiJGlkIjoiMjQ5OSIsIlNoYXBlIjozLCJDb25uZWN0b3JNYXJnaW4iOnsiJGlkIjoiMjUwMCIsIlRvcCI6MC4wLCJMZWZ0IjoyLjAsIlJpZ2h0IjoyLjAsIkJvdHRvbSI6MC4wfSwiQ29ubmVjdG9yU3R5bGUiOnsiJGlkIjoiMjUwMSIsIkxpbmVDb2xvciI6eyIkaWQiOiIyNTAyIiwiJHR5cGUiOiJOTFJFLkNvbW1vbi5Eb20uU29saWRDb2xvckJydXNoLCBOTFJFLkNvbW1vbiIsIkNvbG9yIjp7IiRpZCI6IjI1MDMiLCJBIjoyNTUsIlIiOjE1OSwiRyI6NDEsIkIiOjU0fX0sIkxpbmVXZWlnaHQiOjEuMCwiTGluZVR5cGUiOjAsIlBhcmVudFN0eWxlIjpudWxsfSwiSXNCZWxvd1RpbWViYW5kIjp0cnVlLCJQb3NpdGlvbk9uVGFzayI6MywiSGlkZURhdGUiOmZhbHNlLCJTaGFwZVNpemUiOjEsIlNwYWNpbmciOjEuMCwiUGFkZGluZyI6eyIkaWQiOiIyNTA0IiwiVG9wIjo3LjAsIkxlZnQiOjMuMCwiUmlnaHQiOjAuMCwiQm90dG9tIjoyLjB9LCJTaGFwZVN0eWxlIjp7IiRpZCI6IjI1MDUiLCJNYXJnaW4iOnsiJGlkIjoiMjUwNiIsIlRvcCI6MC4wLCJMZWZ0IjowLjAsIlJpZ2h0IjowLjAsIkJvdHRvbSI6MC4wfSwiUGFkZGluZyI6eyIkaWQiOiIyNTA3IiwiVG9wIjowLjAsIkxlZnQiOjAuMCwiUmlnaHQiOjAuMCwiQm90dG9tIjowLjB9LCJCYWNrZ3JvdW5kIjp7IiRpZCI6IjI1MDgiLCJDb2xvciI6eyIkaWQiOiIyNTA5IiwiQSI6MjU1LCJSIjoxNTksIkciOjQxLCJCIjo1NH19LCJJc1Zpc2libGUiOnRydWUsIldpZHRoIjoxOC4wLCJIZWlnaHQiOjIwLjAsIkJvcmRlclN0eWxlIjp7IiRpZCI6IjI1MTAiLCJMaW5lQ29sb3IiOnsiJGlkIjoiMjUxMSIsIiR0eXBlIjoiTkxSRS5Db21tb24uRG9tLlNvbGlkQ29sb3JCcnVzaCwgTkxSRS5Db21tb24iLCJDb2xvciI6eyIkaWQiOiIyNTEyIiwiQSI6MjU1LCJSIjoyMzQsIkciOjIyLCJCIjozMH19LCJMaW5lV2VpZ2h0IjowLjAsIkxpbmVUeXBlIjowLCJQYXJlbnRTdHlsZSI6bnVsbH0sIlBhcmVudFN0eWxlIjpudWxsfSwiVGl0bGVTdHlsZSI6eyIkaWQiOiIyNTEzIiwiRm9udFNldHRpbmdzIjp7IiRpZCI6IjI1MTQiLCJGb250U2l6ZSI6MTAsIkZvbnROYW1lIjoiQ2FsaWJyaSIsIklzQm9sZCI6dHJ1ZSwiSXNJdGFsaWMiOmZhbHNlLCJJc1VuZGVybGluZWQiOmZhbHNlLCJQYXJlbnRTdHlsZSI6bnVsbH0sIkF1dG9TaXplIjowLCJGb3JlZ3JvdW5kIjp7IiRpZCI6IjI1MTUiLCJDb2xvciI6eyIkaWQiOiIyNTE2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I1MTciLCJUb3AiOjAuMCwiTGVmdCI6MC4wLCJSaWdodCI6MC4wLCJCb3R0b20iOjAuMH0sIlBhZGRpbmciOnsiJGlkIjoiMjUxOCIsIlRvcCI6MC4wLCJMZWZ0IjowLjAsIlJpZ2h0IjowLjAsIkJvdHRvbSI6MC4wfSwiQmFja2dyb3VuZCI6eyIkaWQiOiIyNTE5IiwiQ29sb3IiOnsiJGlkIjoiMjUyMCIsIkEiOjAsIlIiOjI1NSwiRyI6MjU1LCJCIjoyNTV9fSwiSXNWaXNpYmxlIjp0cnVlLCJXaWR0aCI6MC4wLCJIZWlnaHQiOjAuMCwiQm9yZGVyU3R5bGUiOm51bGwsIlBhcmVudFN0eWxlIjpudWxsfSwiRGF0ZVN0eWxlIjp7IiRpZCI6IjI1MjEiLCJGb250U2V0dGluZ3MiOnsiJGlkIjoiMjUyMiIsIkZvbnRTaXplIjo5LCJGb250TmFtZSI6IkNhbGlicmkiLCJJc0JvbGQiOmZhbHNlLCJJc0l0YWxpYyI6ZmFsc2UsIklzVW5kZXJsaW5lZCI6ZmFsc2UsIlBhcmVudFN0eWxlIjpudWxsfSwiQXV0b1NpemUiOjAsIkZvcmVncm91bmQiOnsiJGlkIjoiMjUyMyIsIkNvbG9yIjp7IiRpZCI6IjI1MjQiLCJBIjoyNTUsIlIiOjUwLCJHIjo1MCwiQiI6NTB9fSwiTWF4V2lkdGgiOjIwMC4wLCJNYXhIZWlnaHQiOiJJbmZpbml0eSIsIlNtYXJ0Rm9yZWdyb3VuZElzQWN0aXZlIjpmYWxzZSwiSG9yaXpvbnRhbEFsaWdubWVudCI6MSwiVmVydGljYWxBbGlnbm1lbnQiOjAsIlNtYXJ0Rm9yZWdyb3VuZCI6bnVsbCwiQmFja2dyb3VuZEZpbGxUeXBlIjowLCJNYXJnaW4iOnsiJGlkIjoiMjUyNSIsIlRvcCI6MC4wLCJMZWZ0IjowLjAsIlJpZ2h0IjowLjAsIkJvdHRvbSI6MC4wfSwiUGFkZGluZyI6eyIkaWQiOiIyNTI2IiwiVG9wIjowLjAsIkxlZnQiOjAuMCwiUmlnaHQiOjAuMCwiQm90dG9tIjowLjB9LCJCYWNrZ3JvdW5kIjp7IiRpZCI6IjI1MjciLCJDb2xvciI6eyIkaWQiOiIyNTI4IiwiQSI6MCwiUiI6MjU1LCJHIjoyNTUsIkIiOjI1NX19LCJJc1Zpc2libGUiOnRydWUsIldpZHRoIjowLjAsIkhlaWdodCI6MC4wLCJCb3JkZXJTdHlsZSI6bnVsbCwiUGFyZW50U3R5bGUiOm51bGx9LCJEYXRlRm9ybWF0Ijp7IiRpZCI6IjI1Mjk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yNTMwIiwiRGF0ZVBhcnRJc1Zpc2libGUiOmZhbHNlLCJUaW1lUGFydElzVmlzaWJsZSI6ZmFsc2V9fSwiV2Vla051bWJlcmluZyI6eyIkaWQiOiIyNTMxIiwiRm9ybWF0IjowLCJJc1Zpc2libGUiOmZhbHNlLCJMYXN0S25vd25WaXNpYmlsaXR5U3RhdGUiOmZhbHNlfSwiSXNWaXNpYmxlIjp0cnVlLCJQYXJlbnRTdHlsZSI6bnVsbH0sIkRlZmF1bHRTd2ltbGFuZU1pbGVzdG9uZVN0eWxlIjp7IiRpZCI6IjI1MzIiLCJUaXRsZVBvc2l0aW9uIjoiUmlnaHQiLCJEYXRlUG9zaXRpb24iOiJMZWZ0IiwiU2hhcGVUeXBlIjozLCJTaGFwZVNpemUiOjAsIlNwYWNpbmciOjUsIlNoYXBlU3R5bGUiOnsiJGlkIjoiMjUzMyIsIk1hcmdpbiI6eyIkaWQiOiIyNTM0IiwiVG9wIjowLjAsIkxlZnQiOjAuMCwiUmlnaHQiOjAuMCwiQm90dG9tIjowLjB9LCJQYWRkaW5nIjp7IiRpZCI6IjI1MzUiLCJUb3AiOjAuMCwiTGVmdCI6MC4wLCJSaWdodCI6MC4wLCJCb3R0b20iOjAuMH0sIkJhY2tncm91bmQiOnsiJGlkIjoiMjUzNiIsIkNvbG9yIjp7IiRpZCI6IjI1MzciLCJBIjoyNTUsIlIiOjE1OSwiRyI6NDEsIkIiOjU0fX0sIklzVmlzaWJsZSI6dHJ1ZSwiV2lkdGgiOjEyLjAsIkhlaWdodCI6MTQuMCwiQm9yZGVyU3R5bGUiOnsiJGlkIjoiMjUzOCIsIkxpbmVDb2xvciI6eyIkaWQiOiIyNTM5IiwiJHR5cGUiOiJOTFJFLkNvbW1vbi5Eb20uU29saWRDb2xvckJydXNoLCBOTFJFLkNvbW1vbiIsIkNvbG9yIjp7IiRpZCI6IjI1NDAiLCJBIjoyNTUsIlIiOjIzNCwiRyI6MjIsIkIiOjMwfX0sIkxpbmVXZWlnaHQiOjAuMCwiTGluZVR5cGUiOjAsIlBhcmVudFN0eWxlIjpudWxsfSwiUGFyZW50U3R5bGUiOm51bGx9LCJUaXRsZVN0eWxlIjp7IiRpZCI6IjI1NDEiLCJGb250U2V0dGluZ3MiOnsiJGlkIjoiMjU0MiIsIkZvbnRTaXplIjoxMCwiRm9udE5hbWUiOiJDYWxpYnJpIiwiSXNCb2xkIjp0cnVlLCJJc0l0YWxpYyI6ZmFsc2UsIklzVW5kZXJsaW5lZCI6ZmFsc2UsIlBhcmVudFN0eWxlIjpudWxsfSwiQXV0b1NpemUiOjAsIkZvcmVncm91bmQiOnsiJGlkIjoiMjU0MyIsIkNvbG9yIjp7IiRpZCI6IjI1NDQ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jU0NSIsIlRvcCI6MC4wLCJMZWZ0IjowLjAsIlJpZ2h0IjowLjAsIkJvdHRvbSI6MC4wfSwiUGFkZGluZyI6eyIkaWQiOiIyNTQ2IiwiVG9wIjowLjAsIkxlZnQiOjAuMCwiUmlnaHQiOjAuMCwiQm90dG9tIjowLjB9LCJCYWNrZ3JvdW5kIjp7IiRpZCI6IjI1NDciLCJDb2xvciI6eyIkaWQiOiIyNTQ4IiwiQSI6ODksIlIiOjAsIkciOjAsIkIiOjB9fSwiSXNWaXNpYmxlIjp0cnVlLCJXaWR0aCI6MC4wLCJIZWlnaHQiOjAuMCwiQm9yZGVyU3R5bGUiOm51bGwsIlBhcmVudFN0eWxlIjpudWxsfSwiRGF0ZVN0eWxlIjp7IiRpZCI6IjI1NDkiLCJGb250U2V0dGluZ3MiOnsiJGlkIjoiMjU1MCIsIkZvbnRTaXplIjo5LCJGb250TmFtZSI6IkNhbGlicmkiLCJJc0JvbGQiOmZhbHNlLCJJc0l0YWxpYyI6ZmFsc2UsIklzVW5kZXJsaW5lZCI6ZmFsc2UsIlBhcmVudFN0eWxlIjpudWxsfSwiQXV0b1NpemUiOjAsIkZvcmVncm91bmQiOnsiJGlkIjoiMjU1MSIsIkNvbG9yIjp7IiRpZCI6IjI1NTI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I1NTMiLCJUb3AiOjAuMCwiTGVmdCI6MC4wLCJSaWdodCI6MC4wLCJCb3R0b20iOjAuMH0sIlBhZGRpbmciOnsiJGlkIjoiMjU1NCIsIlRvcCI6MC4wLCJMZWZ0IjowLjAsIlJpZ2h0IjowLjAsIkJvdHRvbSI6MC4wfSwiQmFja2dyb3VuZCI6eyIkaWQiOiIyNTU1IiwiQ29sb3IiOnsiJGlkIjoiMjU1NiIsIkEiOjg5LCJSIjowLCJHIjowLCJCIjowfX0sIklzVmlzaWJsZSI6dHJ1ZSwiV2lkdGgiOjAuMCwiSGVpZ2h0IjowLjAsIkJvcmRlclN0eWxlIjpudWxsLCJQYXJlbnRTdHlsZSI6bnVsbH0sIkRhdGVGb3JtYXQiOnsiJGlkIjoiMjU1Ny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I1NTgiLCJEYXRlUGFydElzVmlzaWJsZSI6ZmFsc2UsIlRpbWVQYXJ0SXNWaXNpYmxlIjpmYWxzZX19LCJXZWVrTnVtYmVyaW5nIjp7IiRpZCI6IjI1NTkiLCJGb3JtYXQiOjAsIklzVmlzaWJsZSI6ZmFsc2UsIkxhc3RLbm93blZpc2liaWxpdHlTdGF0ZSI6ZmFsc2V9LCJJc1Zpc2libGUiOnRydWUsIlBhcmVudFN0eWxlIjpudWxsfSwiRGVmYXVsdFN3aW1sYW5lQWN0aXZpdHlTdHlsZSI6eyIkaWQiOiIyNTYwIiwiSGVhZGVyU3R5bGUiOnsiJGlkIjoiMjU2MSIsIlRleHRTdHlsZSI6eyIkaWQiOiIyNTYyIiwiRm9udFNldHRpbmdzIjp7IiRpZCI6IjI1NjMiLCJGb250U2l6ZSI6MTEsIkZvbnROYW1lIjoiQ2FsaWJyaSIsIklzQm9sZCI6ZmFsc2UsIklzSXRhbGljIjpmYWxzZSwiSXNVbmRlcmxpbmVkIjpmYWxzZSwiUGFyZW50U3R5bGUiOm51bGx9LCJBdXRvU2l6ZSI6MiwiRm9yZWdyb3VuZCI6eyIkaWQiOiIyNTY0IiwiQ29sb3IiOnsiJGlkIjoiMjU2NSIsIkEiOjI1NSwiUiI6MCwiRyI6MCwiQiI6MH19LCJNYXhXaWR0aCI6MC4wLCJNYXhIZWlnaHQiOjAuMCwiU21hcnRGb3JlZ3JvdW5kSXNBY3RpdmUiOmZhbHNlLCJIb3Jpem9udGFsQWxpZ25tZW50IjowLCJWZXJ0aWNhbEFsaWdubWVudCI6MCwiU21hcnRGb3JlZ3JvdW5kIjpudWxsLCJCYWNrZ3JvdW5kRmlsbFR5cGUiOjAsIk1hcmdpbiI6eyIkaWQiOiIyNTY2IiwiVG9wIjowLjAsIkxlZnQiOjAuMCwiUmlnaHQiOjAuMCwiQm90dG9tIjowLjB9LCJQYWRkaW5nIjp7IiRpZCI6IjI1NjciLCJUb3AiOjAuMCwiTGVmdCI6MC4wLCJSaWdodCI6MC4wLCJCb3R0b20iOjAuMH0sIkJhY2tncm91bmQiOm51bGwsIklzVmlzaWJsZSI6dHJ1ZSwiV2lkdGgiOjAuMCwiSGVpZ2h0IjowLjAsIkJvcmRlclN0eWxlIjpudWxsLCJQYXJlbnRTdHlsZSI6bnVsbH0sIlJlY3RhbmdsZVN0eWxlIjp7IiRpZCI6IjI1NjgiLCJNYXJnaW4iOnsiJGlkIjoiMjU2OSIsIlRvcCI6MC4wLCJMZWZ0IjowLjAsIlJpZ2h0IjowLjAsIkJvdHRvbSI6MC4wfSwiUGFkZGluZyI6eyIkaWQiOiIyNTcwIiwiVG9wIjowLjAsIkxlZnQiOjAuMCwiUmlnaHQiOjAuMCwiQm90dG9tIjowLjB9LCJCYWNrZ3JvdW5kIjp7IiRpZCI6IjI1NzEiLCJDb2xvciI6eyIkaWQiOiIyNTcyIiwiQSI6NjMsIlIiOjE1OSwiRyI6NDEsIkIiOjU0fX0sIklzVmlzaWJsZSI6dHJ1ZSwiV2lkdGgiOjAuMCwiSGVpZ2h0IjowLjAsIkJvcmRlclN0eWxlIjp7IiRpZCI6IjI1NzMiLCJMaW5lQ29sb3IiOnsiJGlkIjoiMjU3NCIsIiR0eXBlIjoiTkxSRS5Db21tb24uRG9tLlNvbGlkQ29sb3JCcnVzaCwgTkxSRS5Db21tb24iLCJDb2xvciI6eyIkaWQiOiIyNTc1IiwiQSI6MjU1LCJSIjoxNzYsIkciOjkyLCJCIjo1fX0sIkxpbmVXZWlnaHQiOjAuMCwiTGluZVR5cGUiOjAsIlBhcmVudFN0eWxlIjpudWxsfSwiUGFyZW50U3R5bGUiOm51bGx9LCJNYXJnaW4iOnsiJGlkIjoiMjU3NiIsIlRvcCI6MC4wLCJMZWZ0IjowLjAsIlJpZ2h0IjowLjAsIkJvdHRvbSI6MC4wfSwiUGFkZGluZyI6eyIkaWQiOiIyNTc3IiwiVG9wIjowLjAsIkxlZnQiOjAuMCwiUmlnaHQiOjAuMCwiQm90dG9tIjowLjB9LCJCYWNrZ3JvdW5kIjpudWxsLCJJc1Zpc2libGUiOnRydWUsIldpZHRoIjowLjAsIkhlaWdodCI6MC4wLCJCb3JkZXJTdHlsZSI6bnVsbCwiUGFyZW50U3R5bGUiOm51bGx9LCJCYWNrZ3JvdW5kU3R5bGUiOnsiJGlkIjoiMjU3OCIsIk1hcmdpbiI6eyIkaWQiOiIyNTc5IiwiVG9wIjowLjAsIkxlZnQiOjAuMCwiUmlnaHQiOjAuMCwiQm90dG9tIjowLjB9LCJQYWRkaW5nIjp7IiRpZCI6IjI1ODAiLCJUb3AiOjAuMCwiTGVmdCI6MC4wLCJSaWdodCI6MC4wLCJCb3R0b20iOjAuMH0sIkJhY2tncm91bmQiOnsiJGlkIjoiMjU4MSIsIkNvbG9yIjp7IiRpZCI6IjI1ODIiLCJBIjo1MSwiUiI6MjcsIkciOjg4LCJCIjoxMjR9fSwiSXNWaXNpYmxlIjp0cnVlLCJXaWR0aCI6MC4wLCJIZWlnaHQiOjAuMCwiQm9yZGVyU3R5bGUiOnsiJGlkIjoiMjU4MyIsIkxpbmVDb2xvciI6eyIkaWQiOiIyNTg0IiwiJHR5cGUiOiJOTFJFLkNvbW1vbi5Eb20uU29saWRDb2xvckJydXNoLCBOTFJFLkNvbW1vbiIsIkNvbG9yIjp7IiRpZCI6IjI1ODUiLCJBIjoyNTUsIlIiOjIzNCwiRyI6MjIsIkIiOjMwfX0sIkxpbmVXZWlnaHQiOjAuMCwiTGluZVR5cGUiOjAsIlBhcmVudFN0eWxlIjpudWxsfSwiUGFyZW50U3R5bGUiOm51bGx9LCJNYXJnaW4iOnsiJGlkIjoiMjU4NiIsIlRvcCI6MC4wLCJMZWZ0IjowLjAsIlJpZ2h0IjowLjAsIkJvdHRvbSI6MC4wfSwiUGFkZGluZyI6eyIkaWQiOiIyNTg3IiwiVG9wIjowLjAsIkxlZnQiOjAuMCwiUmlnaHQiOjAuMCwiQm90dG9tIjowLjB9LCJJc1Zpc2libGUiOnRydWUsIldpZHRoIjowLjAsIkhlaWdodCI6MC4wLCJCb3JkZXJTdHlsZSI6bnVsbCwiUGFyZW50U3R5bGUiOm51bGx9LCJNYXJnaW4iOnsiJGlkIjoiMjU4OCIsIlRvcCI6MC4wLCJMZWZ0IjowLjAsIlJpZ2h0IjowLjAsIkJvdHRvbSI6MC4wfSwiUGFkZGluZyI6eyIkaWQiOiIyNTg5IiwiVG9wIjowLjAsIkxlZnQiOjAuMCwiUmlnaHQiOjAuMCwiQm90dG9tIjowLjB9LCJJc1Zpc2libGUiOnRydWUsIldpZHRoIjowLjAsIkhlaWdodCI6MC4wLCJCb3JkZXJTdHlsZSI6eyIkaWQiOiIyNTkwIiwiTGluZUNvbG9yIjpudWxsLCJMaW5lV2VpZ2h0IjowLjAsIkxpbmVUeXBlIjowLCJQYXJlbnRTdHlsZSI6bnVsbH0sIlBhcmVudFN0eWxlIjpudWxsfSx7IiRpZCI6IjI1OTEiLCJTdHlsZUlkIjoiMDAwMDAwMDAtMDAwMC0wMDAwLTAwMDAtMDAwMDAwMDAwMDAwIiwiSGVhZGVyU3R5bGUiOnsiJGlkIjoiMjU5MiIsIlRleHRJc1ZlcnRpY2FsIjpmYWxzZSwiVGV4dFN0eWxlIjp7IiRpZCI6IjI1OTMiLCJGb250U2V0dGluZ3MiOnsiJGlkIjoiMjU5NCIsIkZvbnRTaXplIjoxMiwiRm9udE5hbWUiOiJDYWxpYnJpIiwiSXNCb2xkIjpmYWxzZSwiSXNJdGFsaWMiOmZhbHNlLCJJc1VuZGVybGluZWQiOmZhbHNlLCJQYXJlbnRTdHlsZSI6bnVsbH0sIkF1dG9TaXplIjoyLCJGb3JlZ3JvdW5kIjp7IiRpZCI6IjI1OTUiLCJDb2xvciI6eyIkaWQiOiIyNTk2IiwiQSI6MjU1LCJSIjoyNTUsIkciOjI1NSwiQiI6MjU1fX0sIk1heFdpZHRoIjo1OC40OTMzMzMzMzMzMzMzMzksIk1heEhlaWdodCI6MC4wLCJTbWFydEZvcmVncm91bmRJc0FjdGl2ZSI6ZmFsc2UsIkhvcml6b250YWxBbGlnbm1lbnQiOjAsIlZlcnRpY2FsQWxpZ25tZW50IjowLCJTbWFydEZvcmVncm91bmQiOm51bGwsIkJhY2tncm91bmRGaWxsVHlwZSI6MCwiTWFyZ2luIjp7IiRpZCI6IjI1OTciLCJUb3AiOjAuMCwiTGVmdCI6MC4wLCJSaWdodCI6MC4wLCJCb3R0b20iOjAuMH0sIlBhZGRpbmciOnsiJGlkIjoiMjU5OCIsIlRvcCI6MC4wLCJMZWZ0IjowLjAsIlJpZ2h0IjowLjAsIkJvdHRvbSI6MC4wfSwiQmFja2dyb3VuZCI6bnVsbCwiSXNWaXNpYmxlIjp0cnVlLCJXaWR0aCI6MC4wLCJIZWlnaHQiOjAuMCwiQm9yZGVyU3R5bGUiOm51bGwsIlBhcmVudFN0eWxlIjpudWxsfSwiUmVjdGFuZ2xlU3R5bGUiOnsiJGlkIjoiMjU5OSIsIk1hcmdpbiI6eyIkaWQiOiIyNjAwIiwiVG9wIjowLjAsIkxlZnQiOjAuMCwiUmlnaHQiOjAuMCwiQm90dG9tIjowLjB9LCJQYWRkaW5nIjp7IiRpZCI6IjI2MDEiLCJUb3AiOjAuMCwiTGVmdCI6MC4wLCJSaWdodCI6MC4wLCJCb3R0b20iOjAuMH0sIkJhY2tncm91bmQiOnsiJGlkIjoiMjYwMiIsIkNvbG9yIjp7IiRpZCI6IjI2MDMiLCJBIjoyNTUsIlIiOjI3LCJHIjo4OCwiQiI6MTI0fX0sIklzVmlzaWJsZSI6dHJ1ZSwiV2lkdGgiOjAuMCwiSGVpZ2h0IjowLjAsIkJvcmRlclN0eWxlIjp7IiRpZCI6IjI2MDQiLCJMaW5lQ29sb3IiOnsiJGlkIjoiMjYwNSIsIiR0eXBlIjoiTkxSRS5Db21tb24uRG9tLlNvbGlkQ29sb3JCcnVzaCwgTkxSRS5Db21tb24iLCJDb2xvciI6eyIkaWQiOiIyNjA2IiwiQSI6MjU1LCJSIjoxNzYsIkciOjkyLCJCIjo1fX0sIkxpbmVXZWlnaHQiOjAuMCwiTGluZVR5cGUiOjAsIlBhcmVudFN0eWxlIjpudWxsfSwiUGFyZW50U3R5bGUiOm51bGx9LCJNYXJnaW4iOnsiJGlkIjoiMjYwNyIsIlRvcCI6MC4wLCJMZWZ0IjowLjAsIlJpZ2h0IjowLjAsIkJvdHRvbSI6MC4wfSwiUGFkZGluZyI6eyIkaWQiOiIyNjA4IiwiVG9wIjowLjAsIkxlZnQiOjAuMCwiUmlnaHQiOjAuMCwiQm90dG9tIjowLjB9LCJCYWNrZ3JvdW5kIjpudWxsLCJJc1Zpc2libGUiOnRydWUsIldpZHRoIjowLjAsIkhlaWdodCI6MC4wLCJCb3JkZXJTdHlsZSI6bnVsbCwiUGFyZW50U3R5bGUiOm51bGx9LCJCYWNrZ3JvdW5kU3R5bGUiOnsiJGlkIjoiMjYwOSIsIk1hcmdpbiI6eyIkaWQiOiIyNjEwIiwiVG9wIjowLjAsIkxlZnQiOjAuMCwiUmlnaHQiOjAuMCwiQm90dG9tIjowLjB9LCJQYWRkaW5nIjp7IiRpZCI6IjI2MTEiLCJUb3AiOjAuMCwiTGVmdCI6MC4wLCJSaWdodCI6MC4wLCJCb3R0b20iOjAuMH0sIkJhY2tncm91bmQiOnsiJGlkIjoiMjYxMiIsIkNvbG9yIjp7IiRpZCI6IjI2MTMiLCJBIjo1MSwiUiI6MjcsIkciOjg4LCJCIjoxMjR9fSwiSXNWaXNpYmxlIjp0cnVlLCJXaWR0aCI6MC4wLCJIZWlnaHQiOjAuMCwiQm9yZGVyU3R5bGUiOnsiJGlkIjoiMjYxNCIsIkxpbmVDb2xvciI6eyIkaWQiOiIyNjE1IiwiJHR5cGUiOiJOTFJFLkNvbW1vbi5Eb20uU29saWRDb2xvckJydXNoLCBOTFJFLkNvbW1vbiIsIkNvbG9yIjp7IiRpZCI6IjI2MTYiLCJBIjoyNTUsIlIiOjIzNCwiRyI6MjIsIkIiOjMwfX0sIkxpbmVXZWlnaHQiOjAuMCwiTGluZVR5cGUiOjAsIlBhcmVudFN0eWxlIjpudWxsfSwiUGFyZW50U3R5bGUiOm51bGx9LCJJc0Fib3ZlVGltZWJhbmQiOmZhbHNlLCJTcGFjaW5nIjo1LCJEZWZhdWx0U3dpbWxhbmVUYXNrU3R5bGUiOnsiJGlkIjoiMjYxNyIsIiR0eXBlIjoiTkxSRS5Db21tb24uRG9tLlN0eWxlcy5FeHBsaWNpdFNldGFibGVUYXNrU3R5bGUsIE5MUkUuQ29tbW9uIiwiU2hhcGUiOjAsIlNoYXBlVGhpY2tuZXNzIjowLCJEdXJhdGlvbkZvcm1hdCI6MCwiSW5jbHVkZU5vbldvcmtpbmdEYXlzSW5EdXJhdGlvbiI6ZmFsc2UsIlBlcmNlbnRhZ2VDb21wbGV0ZVN0eWxlIjp7IiRpZCI6IjI2MTgiLCJGb250U2V0dGluZ3MiOnsiJGlkIjoiMjYxOSIsIkZvbnRTaXplIjo5LCJGb250TmFtZSI6IkNhbGlicmkiLCJJc0JvbGQiOmZhbHNlLCJJc0l0YWxpYyI6ZmFsc2UsIklzVW5kZXJsaW5lZCI6ZmFsc2UsIlBhcmVudFN0eWxlIjpudWxsfSwiQXV0b1NpemUiOjAsIkZvcmVncm91bmQiOnsiJGlkIjoiMjYyMCIsIkNvbG9yIjp7IiRpZCI6IjI2MjE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MjYyMiIsIlRvcCI6MC4wLCJMZWZ0IjowLjAsIlJpZ2h0IjowLjAsIkJvdHRvbSI6MC4wfSwiUGFkZGluZyI6eyIkaWQiOiIyNjIzIiwiVG9wIjowLjAsIkxlZnQiOjAuMCwiUmlnaHQiOjAuMCwiQm90dG9tIjowLjB9LCJCYWNrZ3JvdW5kIjp7IiRpZCI6IjI2MjQiLCJDb2xvciI6eyIkaWQiOiIyNjI1IiwiQSI6ODksIlIiOjAsIkciOjAsIkIiOjB9fSwiSXNWaXNpYmxlIjp0cnVlLCJXaWR0aCI6MC4wLCJIZWlnaHQiOjAuMCwiQm9yZGVyU3R5bGUiOm51bGwsIlBhcmVudFN0eWxlIjpudWxsfSwiRHVyYXRpb25TdHlsZSI6eyIkaWQiOiIyNjI2IiwiRm9udFNldHRpbmdzIjp7IiRpZCI6IjI2MjciLCJGb250U2l6ZSI6MTAsIkZvbnROYW1lIjoiQ2FsaWJyaSIsIklzQm9sZCI6ZmFsc2UsIklzSXRhbGljIjpmYWxzZSwiSXNVbmRlcmxpbmVkIjpmYWxzZSwiUGFyZW50U3R5bGUiOm51bGx9LCJBdXRvU2l6ZSI6MCwiRm9yZWdyb3VuZCI6eyIkaWQiOiIyNjI4IiwiQ29sb3IiOnsiJGlkIjoiMjYyO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I2MzAiLCJUb3AiOjAuMCwiTGVmdCI6MC4wLCJSaWdodCI6MC4wLCJCb3R0b20iOjAuMH0sIlBhZGRpbmciOnsiJGlkIjoiMjYzMSIsIlRvcCI6MC4wLCJMZWZ0IjowLjAsIlJpZ2h0IjowLjAsIkJvdHRvbSI6MC4wfSwiQmFja2dyb3VuZCI6eyIkaWQiOiIyNjMyIiwiQ29sb3IiOnsiJGlkIjoiMjYzMyIsIkEiOjg5LCJSIjowLCJHIjowLCJCIjowfX0sIklzVmlzaWJsZSI6dHJ1ZSwiV2lkdGgiOjAuMCwiSGVpZ2h0IjowLjAsIkJvcmRlclN0eWxlIjpudWxsLCJQYXJlbnRTdHlsZSI6bnVsbH0sIkhvcml6b250YWxDb25uZWN0b3JTdHlsZSI6eyIkaWQiOiIyNjM0IiwiTGluZUNvbG9yIjp7IiRpZCI6IjI2MzUiLCIkdHlwZSI6Ik5MUkUuQ29tbW9uLkRvbS5Tb2xpZENvbG9yQnJ1c2gsIE5MUkUuQ29tbW9uIiwiQ29sb3IiOnsiJGlkIjoiMjYzNiIsIkEiOjI1NSwiUiI6MjA0LCJHIjoyMDQsIkIiOjIwNH19LCJMaW5lV2VpZ2h0IjowLjAsIkxpbmVUeXBlIjowLCJQYXJlbnRTdHlsZSI6bnVsbH0sIlZlcnRpY2FsQ29ubmVjdG9yU3R5bGUiOnsiJGlkIjoiMjYzNyIsIkxpbmVDb2xvciI6eyIkaWQiOiIyNjM4IiwiJHR5cGUiOiJOTFJFLkNvbW1vbi5Eb20uU29saWRDb2xvckJydXNoLCBOTFJFLkNvbW1vbiIsIkNvbG9yIjp7IiRpZCI6IjI2Mzk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MsIklzQmVsb3dUaW1lYmFuZCI6dHJ1ZSwiUGVyY2VudGFnZUNvbXBsZXRlU2hhcGVPcGFjaXR5IjozNSwiU2hhcGVTdHlsZSI6eyIkaWQiOiIyNjQwIiwiTWFyZ2luIjp7IiRpZCI6IjI2NDEiLCJUb3AiOjAuMCwiTGVmdCI6NC4wLCJSaWdodCI6NC4wLCJCb3R0b20iOjAuMH0sIlBhZGRpbmciOnsiJGlkIjoiMjY0MiIsIlRvcCI6MC4wLCJMZWZ0IjowLjAsIlJpZ2h0IjowLjAsIkJvdHRvbSI6MC4wfSwiQmFja2dyb3VuZCI6eyIkaWQiOiIyNjQzIiwiQ29sb3IiOnsiJGlkIjoiMjY0NCIsIkEiOjI1NSwiUiI6MjcsIkciOjg4LCJCIjoxMjR9fSwiSXNWaXNpYmxlIjp0cnVlLCJXaWR0aCI6NDEzLjAsIkhlaWdodCI6MTAuMCwiQm9yZGVyU3R5bGUiOnsiJGlkIjoiMjY0NSIsIkxpbmVDb2xvciI6eyIkaWQiOiIyNjQ2IiwiJHR5cGUiOiJOTFJFLkNvbW1vbi5Eb20uU29saWRDb2xvckJydXNoLCBOTFJFLkNvbW1vbiIsIkNvbG9yIjp7IiRpZCI6IjI2NDciLCJBIjoyNTUsIlIiOjIzNCwiRyI6MjIsIkIiOjMwfX0sIkxpbmVXZWlnaHQiOjAuMCwiTGluZVR5cGUiOjAsIlBhcmVudFN0eWxlIjpudWxsfSwiUGFyZW50U3R5bGUiOm51bGx9LCJUaXRsZVN0eWxlIjp7IiRpZCI6IjI2NDgiLCJGb250U2V0dGluZ3MiOnsiJGlkIjoiMjY0OSIsIkZvbnRTaXplIjoxMCwiRm9udE5hbWUiOiJDYWxpYnJpIiwiSXNCb2xkIjp0cnVlLCJJc0l0YWxpYyI6ZmFsc2UsIklzVW5kZXJsaW5lZCI6ZmFsc2UsIlBhcmVudFN0eWxlIjpudWxsfSwiQXV0b1NpemUiOjAsIkZvcmVncm91bmQiOnsiJGlkIjoiMjY1MCIsIkNvbG9yIjp7IiRpZCI6IjI2NTEiLCJBIjoyNTUsIlIiOjI3LCJHIjo4OCwiQiI6MTI0fX0sIk1heFdpZHRoIjoyMDAuMCwiTWF4SGVpZ2h0IjoiSW5maW5pdHkiLCJTbWFydEZvcmVncm91bmRJc0FjdGl2ZSI6ZmFsc2UsIkhvcml6b250YWxBbGlnbm1lbnQiOjEsIlZlcnRpY2FsQWxpZ25tZW50IjowLCJTbWFydEZvcmVncm91bmQiOm51bGwsIkJhY2tncm91bmRGaWxsVHlwZSI6MCwiTWFyZ2luIjp7IiRpZCI6IjI2NTIiLCJUb3AiOjAuMCwiTGVmdCI6MC4wLCJSaWdodCI6MC4wLCJCb3R0b20iOjAuMH0sIlBhZGRpbmciOnsiJGlkIjoiMjY1MyIsIlRvcCI6MC4wLCJMZWZ0IjowLjAsIlJpZ2h0IjowLjAsIkJvdHRvbSI6MC4wfSwiQmFja2dyb3VuZCI6eyIkaWQiOiIyNjU0IiwiQ29sb3IiOnsiJGlkIjoiMjY1NSIsIkEiOjAsIlIiOjI1NSwiRyI6MjU1LCJCIjoyNTV9fSwiSXNWaXNpYmxlIjp0cnVlLCJXaWR0aCI6MC4wLCJIZWlnaHQiOjAuMCwiQm9yZGVyU3R5bGUiOm51bGwsIlBhcmVudFN0eWxlIjpudWxsfSwiRGF0ZVN0eWxlIjp7IiRpZCI6IjI2NTYiLCJGb250U2V0dGluZ3MiOnsiJGlkIjoiMjY1NyIsIkZvbnRTaXplIjo5LCJGb250TmFtZSI6IkNhbGlicmkiLCJJc0JvbGQiOmZhbHNlLCJJc0l0YWxpYyI6ZmFsc2UsIklzVW5kZXJsaW5lZCI6ZmFsc2UsIlBhcmVudFN0eWxlIjpudWxsfSwiQXV0b1NpemUiOjAsIkZvcmVncm91bmQiOnsiJGlkIjoiMjY1OCIsIkNvbG9yIjp7IiRpZCI6IjI2NTk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I2NjAiLCJUb3AiOjAuMCwiTGVmdCI6MC4wLCJSaWdodCI6MC4wLCJCb3R0b20iOjAuMH0sIlBhZGRpbmciOnsiJGlkIjoiMjY2MSIsIlRvcCI6MC4wLCJMZWZ0IjowLjAsIlJpZ2h0IjowLjAsIkJvdHRvbSI6MC4wfSwiQmFja2dyb3VuZCI6eyIkaWQiOiIyNjYyIiwiQ29sb3IiOnsiJGlkIjoiMjY2MyIsIkEiOjAsIlIiOjI1NSwiRyI6MjU1LCJCIjoyNTV9fSwiSXNWaXNpYmxlIjp0cnVlLCJXaWR0aCI6MC4wLCJIZWlnaHQiOjAuMCwiQm9yZGVyU3R5bGUiOm51bGwsIlBhcmVudFN0eWxlIjpudWxsfSwiRGF0ZUZvcm1hdCI6eyIkaWQiOiIyNjY0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jY2NSIsIkRhdGVQYXJ0SXNWaXNpYmxlIjpmYWxzZSwiVGltZVBhcnRJc1Zpc2libGUiOmZhbHNlfX0sIldlZWtOdW1iZXJpbmciOnsiJGlkIjoiMjY2NiIsIkZvcm1hdCI6MCwiSXNWaXNpYmxlIjpmYWxzZSwiTGFzdEtub3duVmlzaWJpbGl0eVN0YXRlIjpmYWxzZX0sIklzVmlzaWJsZSI6dHJ1ZSwiUGFyZW50U3R5bGUiOm51bGwsIl9leHBsaWNpdGx5U2V0Ijp7IiRpZCI6IjI2Njc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GVmYXVsdFN3aW1sYW5lTW90U3R5bGUiOnsiJGlkIjoiMjY2OCIsIlNoYXBlIjozLCJDb25uZWN0b3JNYXJnaW4iOnsiJGlkIjoiMjY2OSIsIlRvcCI6MC4wLCJMZWZ0IjoyLjAsIlJpZ2h0IjoyLjAsIkJvdHRvbSI6MC4wfSwiQ29ubmVjdG9yU3R5bGUiOnsiJGlkIjoiMjY3MCIsIkxpbmVDb2xvciI6eyIkaWQiOiIyNjcxIiwiJHR5cGUiOiJOTFJFLkNvbW1vbi5Eb20uU29saWRDb2xvckJydXNoLCBOTFJFLkNvbW1vbiIsIkNvbG9yIjp7IiRpZCI6IjI2NzIiLCJBIjoyNTUsIlIiOjI3LCJHIjo4OCwiQiI6MTI0fX0sIkxpbmVXZWlnaHQiOjEuMCwiTGluZVR5cGUiOjAsIlBhcmVudFN0eWxlIjpudWxsfSwiSXNCZWxvd1RpbWViYW5kIjp0cnVlLCJQb3NpdGlvbk9uVGFzayI6MywiSGlkZURhdGUiOmZhbHNlLCJTaGFwZVNpemUiOjEsIlNwYWNpbmciOjEuMCwiUGFkZGluZyI6eyIkaWQiOiIyNjczIiwiVG9wIjo3LjAsIkxlZnQiOjMuMCwiUmlnaHQiOjAuMCwiQm90dG9tIjoyLjB9LCJTaGFwZVN0eWxlIjp7IiRpZCI6IjI2NzQiLCJNYXJnaW4iOnsiJGlkIjoiMjY3NSIsIlRvcCI6MC4wLCJMZWZ0IjowLjAsIlJpZ2h0IjowLjAsIkJvdHRvbSI6MC4wfSwiUGFkZGluZyI6eyIkaWQiOiIyNjc2IiwiVG9wIjowLjAsIkxlZnQiOjAuMCwiUmlnaHQiOjAuMCwiQm90dG9tIjowLjB9LCJCYWNrZ3JvdW5kIjp7IiRpZCI6IjI2NzciLCJDb2xvciI6eyIkaWQiOiIyNjc4IiwiQSI6MjU1LCJSIjoyNywiRyI6ODgsIkIiOjEyNH19LCJJc1Zpc2libGUiOnRydWUsIldpZHRoIjoxOC4wLCJIZWlnaHQiOjIwLjAsIkJvcmRlclN0eWxlIjp7IiRpZCI6IjI2NzkiLCJMaW5lQ29sb3IiOnsiJGlkIjoiMjY4MCIsIiR0eXBlIjoiTkxSRS5Db21tb24uRG9tLlNvbGlkQ29sb3JCcnVzaCwgTkxSRS5Db21tb24iLCJDb2xvciI6eyIkaWQiOiIyNjgxIiwiQSI6MjU1LCJSIjoyMzQsIkciOjIyLCJCIjozMH19LCJMaW5lV2VpZ2h0IjowLjAsIkxpbmVUeXBlIjowLCJQYXJlbnRTdHlsZSI6bnVsbH0sIlBhcmVudFN0eWxlIjpudWxsfSwiVGl0bGVTdHlsZSI6eyIkaWQiOiIyNjgyIiwiRm9udFNldHRpbmdzIjp7IiRpZCI6IjI2ODMiLCJGb250U2l6ZSI6MTAsIkZvbnROYW1lIjoiQ2FsaWJyaSIsIklzQm9sZCI6dHJ1ZSwiSXNJdGFsaWMiOmZhbHNlLCJJc1VuZGVybGluZWQiOmZhbHNlLCJQYXJlbnRTdHlsZSI6bnVsbH0sIkF1dG9TaXplIjowLCJGb3JlZ3JvdW5kIjp7IiRpZCI6IjI2ODQiLCJDb2xvciI6eyIkaWQiOiIyNjg1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I2ODYiLCJUb3AiOjAuMCwiTGVmdCI6MC4wLCJSaWdodCI6MC4wLCJCb3R0b20iOjAuMH0sIlBhZGRpbmciOnsiJGlkIjoiMjY4NyIsIlRvcCI6MC4wLCJMZWZ0IjowLjAsIlJpZ2h0IjowLjAsIkJvdHRvbSI6MC4wfSwiQmFja2dyb3VuZCI6eyIkaWQiOiIyNjg4IiwiQ29sb3IiOnsiJGlkIjoiMjY4OSIsIkEiOjAsIlIiOjI1NSwiRyI6MjU1LCJCIjoyNTV9fSwiSXNWaXNpYmxlIjp0cnVlLCJXaWR0aCI6MC4wLCJIZWlnaHQiOjAuMCwiQm9yZGVyU3R5bGUiOm51bGwsIlBhcmVudFN0eWxlIjpudWxsfSwiRGF0ZVN0eWxlIjp7IiRpZCI6IjI2OTAiLCJGb250U2V0dGluZ3MiOnsiJGlkIjoiMjY5MSIsIkZvbnRTaXplIjo5LCJGb250TmFtZSI6IkNhbGlicmkiLCJJc0JvbGQiOmZhbHNlLCJJc0l0YWxpYyI6ZmFsc2UsIklzVW5kZXJsaW5lZCI6ZmFsc2UsIlBhcmVudFN0eWxlIjpudWxsfSwiQXV0b1NpemUiOjAsIkZvcmVncm91bmQiOnsiJGlkIjoiMjY5MiIsIkNvbG9yIjp7IiRpZCI6IjI2OTMiLCJBIjoyNTUsIlIiOjUwLCJHIjo1MCwiQiI6NTB9fSwiTWF4V2lkdGgiOjIwMC4wLCJNYXhIZWlnaHQiOiJJbmZpbml0eSIsIlNtYXJ0Rm9yZWdyb3VuZElzQWN0aXZlIjpmYWxzZSwiSG9yaXpvbnRhbEFsaWdubWVudCI6MSwiVmVydGljYWxBbGlnbm1lbnQiOjAsIlNtYXJ0Rm9yZWdyb3VuZCI6bnVsbCwiQmFja2dyb3VuZEZpbGxUeXBlIjowLCJNYXJnaW4iOnsiJGlkIjoiMjY5NCIsIlRvcCI6MC4wLCJMZWZ0IjowLjAsIlJpZ2h0IjowLjAsIkJvdHRvbSI6MC4wfSwiUGFkZGluZyI6eyIkaWQiOiIyNjk1IiwiVG9wIjowLjAsIkxlZnQiOjAuMCwiUmlnaHQiOjAuMCwiQm90dG9tIjowLjB9LCJCYWNrZ3JvdW5kIjp7IiRpZCI6IjI2OTYiLCJDb2xvciI6eyIkaWQiOiIyNjk3IiwiQSI6MCwiUiI6MjU1LCJHIjoyNTUsIkIiOjI1NX19LCJJc1Zpc2libGUiOnRydWUsIldpZHRoIjowLjAsIkhlaWdodCI6MC4wLCJCb3JkZXJTdHlsZSI6bnVsbCwiUGFyZW50U3R5bGUiOm51bGx9LCJEYXRlRm9ybWF0Ijp7IiRpZCI6IjI2OTg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yNjk5IiwiRGF0ZVBhcnRJc1Zpc2libGUiOmZhbHNlLCJUaW1lUGFydElzVmlzaWJsZSI6ZmFsc2V9fSwiV2Vla051bWJlcmluZyI6eyIkaWQiOiIyNzAwIiwiRm9ybWF0IjowLCJJc1Zpc2libGUiOmZhbHNlLCJMYXN0S25vd25WaXNpYmlsaXR5U3RhdGUiOmZhbHNlfSwiSXNWaXNpYmxlIjp0cnVlLCJQYXJlbnRTdHlsZSI6bnVsbH0sIkRlZmF1bHRTd2ltbGFuZU1pbGVzdG9uZVN0eWxlIjp7IiRpZCI6IjI3MDEiLCJUaXRsZVBvc2l0aW9uIjoiUmlnaHQiLCJEYXRlUG9zaXRpb24iOiJMZWZ0IiwiU2hhcGVUeXBlIjozLCJTaGFwZVNpemUiOjAsIlNwYWNpbmciOjUsIlNoYXBlU3R5bGUiOnsiJGlkIjoiMjcwMiIsIk1hcmdpbiI6eyIkaWQiOiIyNzAzIiwiVG9wIjowLjAsIkxlZnQiOjAuMCwiUmlnaHQiOjAuMCwiQm90dG9tIjowLjB9LCJQYWRkaW5nIjp7IiRpZCI6IjI3MDQiLCJUb3AiOjAuMCwiTGVmdCI6MC4wLCJSaWdodCI6MC4wLCJCb3R0b20iOjAuMH0sIkJhY2tncm91bmQiOnsiJGlkIjoiMjcwNSIsIkNvbG9yIjp7IiRpZCI6IjI3MDYiLCJBIjoyNTUsIlIiOjI3LCJHIjo4OCwiQiI6MTI0fX0sIklzVmlzaWJsZSI6dHJ1ZSwiV2lkdGgiOjEyLjAsIkhlaWdodCI6MTQuMCwiQm9yZGVyU3R5bGUiOnsiJGlkIjoiMjcwNyIsIkxpbmVDb2xvciI6eyIkaWQiOiIyNzA4IiwiJHR5cGUiOiJOTFJFLkNvbW1vbi5Eb20uU29saWRDb2xvckJydXNoLCBOTFJFLkNvbW1vbiIsIkNvbG9yIjp7IiRpZCI6IjI3MDkiLCJBIjoyNTUsIlIiOjIzNCwiRyI6MjIsIkIiOjMwfX0sIkxpbmVXZWlnaHQiOjAuMCwiTGluZVR5cGUiOjAsIlBhcmVudFN0eWxlIjpudWxsfSwiUGFyZW50U3R5bGUiOm51bGx9LCJUaXRsZVN0eWxlIjp7IiRpZCI6IjI3MTAiLCJGb250U2V0dGluZ3MiOnsiJGlkIjoiMjcxMSIsIkZvbnRTaXplIjoxMCwiRm9udE5hbWUiOiJDYWxpYnJpIiwiSXNCb2xkIjp0cnVlLCJJc0l0YWxpYyI6ZmFsc2UsIklzVW5kZXJsaW5lZCI6ZmFsc2UsIlBhcmVudFN0eWxlIjpudWxsfSwiQXV0b1NpemUiOjAsIkZvcmVncm91bmQiOnsiJGlkIjoiMjcxMiIsIkNvbG9yIjp7IiRpZCI6IjI3MTM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jcxNCIsIlRvcCI6MC4wLCJMZWZ0IjowLjAsIlJpZ2h0IjowLjAsIkJvdHRvbSI6MC4wfSwiUGFkZGluZyI6eyIkaWQiOiIyNzE1IiwiVG9wIjowLjAsIkxlZnQiOjAuMCwiUmlnaHQiOjAuMCwiQm90dG9tIjowLjB9LCJCYWNrZ3JvdW5kIjp7IiRpZCI6IjI3MTYiLCJDb2xvciI6eyIkaWQiOiIyNzE3IiwiQSI6ODksIlIiOjAsIkciOjAsIkIiOjB9fSwiSXNWaXNpYmxlIjp0cnVlLCJXaWR0aCI6MC4wLCJIZWlnaHQiOjAuMCwiQm9yZGVyU3R5bGUiOm51bGwsIlBhcmVudFN0eWxlIjpudWxsfSwiRGF0ZVN0eWxlIjp7IiRpZCI6IjI3MTgiLCJGb250U2V0dGluZ3MiOnsiJGlkIjoiMjcxOSIsIkZvbnRTaXplIjo5LCJGb250TmFtZSI6IkNhbGlicmkiLCJJc0JvbGQiOmZhbHNlLCJJc0l0YWxpYyI6ZmFsc2UsIklzVW5kZXJsaW5lZCI6ZmFsc2UsIlBhcmVudFN0eWxlIjpudWxsfSwiQXV0b1NpemUiOjAsIkZvcmVncm91bmQiOnsiJGlkIjoiMjcyMCIsIkNvbG9yIjp7IiRpZCI6IjI3MjE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I3MjIiLCJUb3AiOjAuMCwiTGVmdCI6MC4wLCJSaWdodCI6MC4wLCJCb3R0b20iOjAuMH0sIlBhZGRpbmciOnsiJGlkIjoiMjcyMyIsIlRvcCI6MC4wLCJMZWZ0IjowLjAsIlJpZ2h0IjowLjAsIkJvdHRvbSI6MC4wfSwiQmFja2dyb3VuZCI6eyIkaWQiOiIyNzI0IiwiQ29sb3IiOnsiJGlkIjoiMjcyNSIsIkEiOjg5LCJSIjowLCJHIjowLCJCIjowfX0sIklzVmlzaWJsZSI6dHJ1ZSwiV2lkdGgiOjAuMCwiSGVpZ2h0IjowLjAsIkJvcmRlclN0eWxlIjpudWxsLCJQYXJlbnRTdHlsZSI6bnVsbH0sIkRhdGVGb3JtYXQiOnsiJGlkIjoiMjcyNi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I3MjciLCJEYXRlUGFydElzVmlzaWJsZSI6ZmFsc2UsIlRpbWVQYXJ0SXNWaXNpYmxlIjpmYWxzZX19LCJXZWVrTnVtYmVyaW5nIjp7IiRpZCI6IjI3MjgiLCJGb3JtYXQiOjAsIklzVmlzaWJsZSI6ZmFsc2UsIkxhc3RLbm93blZpc2liaWxpdHlTdGF0ZSI6ZmFsc2V9LCJJc1Zpc2libGUiOnRydWUsIlBhcmVudFN0eWxlIjpudWxsfSwiRGVmYXVsdFN3aW1sYW5lQWN0aXZpdHlTdHlsZSI6eyIkaWQiOiIyNzI5IiwiSGVhZGVyU3R5bGUiOnsiJGlkIjoiMjczMCIsIlRleHRTdHlsZSI6eyIkaWQiOiIyNzMxIiwiRm9udFNldHRpbmdzIjp7IiRpZCI6IjI3MzIiLCJGb250U2l6ZSI6MTEsIkZvbnROYW1lIjoiQ2FsaWJyaSIsIklzQm9sZCI6ZmFsc2UsIklzSXRhbGljIjpmYWxzZSwiSXNVbmRlcmxpbmVkIjpmYWxzZSwiUGFyZW50U3R5bGUiOm51bGx9LCJBdXRvU2l6ZSI6MiwiRm9yZWdyb3VuZCI6eyIkaWQiOiIyNzMzIiwiQ29sb3IiOnsiJGlkIjoiMjczNCIsIkEiOjI1NSwiUiI6MCwiRyI6MCwiQiI6MH19LCJNYXhXaWR0aCI6MC4wLCJNYXhIZWlnaHQiOjAuMCwiU21hcnRGb3JlZ3JvdW5kSXNBY3RpdmUiOmZhbHNlLCJIb3Jpem9udGFsQWxpZ25tZW50IjowLCJWZXJ0aWNhbEFsaWdubWVudCI6MCwiU21hcnRGb3JlZ3JvdW5kIjpudWxsLCJCYWNrZ3JvdW5kRmlsbFR5cGUiOjAsIk1hcmdpbiI6eyIkaWQiOiIyNzM1IiwiVG9wIjowLjAsIkxlZnQiOjAuMCwiUmlnaHQiOjAuMCwiQm90dG9tIjowLjB9LCJQYWRkaW5nIjp7IiRpZCI6IjI3MzYiLCJUb3AiOjAuMCwiTGVmdCI6MC4wLCJSaWdodCI6MC4wLCJCb3R0b20iOjAuMH0sIkJhY2tncm91bmQiOm51bGwsIklzVmlzaWJsZSI6dHJ1ZSwiV2lkdGgiOjAuMCwiSGVpZ2h0IjowLjAsIkJvcmRlclN0eWxlIjpudWxsLCJQYXJlbnRTdHlsZSI6bnVsbH0sIlJlY3RhbmdsZVN0eWxlIjp7IiRpZCI6IjI3MzciLCJNYXJnaW4iOnsiJGlkIjoiMjczOCIsIlRvcCI6MC4wLCJMZWZ0IjowLjAsIlJpZ2h0IjowLjAsIkJvdHRvbSI6MC4wfSwiUGFkZGluZyI6eyIkaWQiOiIyNzM5IiwiVG9wIjowLjAsIkxlZnQiOjAuMCwiUmlnaHQiOjAuMCwiQm90dG9tIjowLjB9LCJCYWNrZ3JvdW5kIjp7IiRpZCI6IjI3NDAiLCJDb2xvciI6eyIkaWQiOiIyNzQxIiwiQSI6NjMsIlIiOjI3LCJHIjo4OCwiQiI6MTI0fX0sIklzVmlzaWJsZSI6dHJ1ZSwiV2lkdGgiOjAuMCwiSGVpZ2h0IjowLjAsIkJvcmRlclN0eWxlIjp7IiRpZCI6IjI3NDIiLCJMaW5lQ29sb3IiOnsiJGlkIjoiMjc0MyIsIiR0eXBlIjoiTkxSRS5Db21tb24uRG9tLlNvbGlkQ29sb3JCcnVzaCwgTkxSRS5Db21tb24iLCJDb2xvciI6eyIkaWQiOiIyNzQ0IiwiQSI6MjU1LCJSIjoxNzYsIkciOjkyLCJCIjo1fX0sIkxpbmVXZWlnaHQiOjAuMCwiTGluZVR5cGUiOjAsIlBhcmVudFN0eWxlIjpudWxsfSwiUGFyZW50U3R5bGUiOm51bGx9LCJNYXJnaW4iOnsiJGlkIjoiMjc0NSIsIlRvcCI6MC4wLCJMZWZ0IjowLjAsIlJpZ2h0IjowLjAsIkJvdHRvbSI6MC4wfSwiUGFkZGluZyI6eyIkaWQiOiIyNzQ2IiwiVG9wIjowLjAsIkxlZnQiOjAuMCwiUmlnaHQiOjAuMCwiQm90dG9tIjowLjB9LCJCYWNrZ3JvdW5kIjpudWxsLCJJc1Zpc2libGUiOnRydWUsIldpZHRoIjowLjAsIkhlaWdodCI6MC4wLCJCb3JkZXJTdHlsZSI6bnVsbCwiUGFyZW50U3R5bGUiOm51bGx9LCJCYWNrZ3JvdW5kU3R5bGUiOnsiJGlkIjoiMjc0NyIsIk1hcmdpbiI6eyIkaWQiOiIyNzQ4IiwiVG9wIjowLjAsIkxlZnQiOjAuMCwiUmlnaHQiOjAuMCwiQm90dG9tIjowLjB9LCJQYWRkaW5nIjp7IiRpZCI6IjI3NDkiLCJUb3AiOjAuMCwiTGVmdCI6MC4wLCJSaWdodCI6MC4wLCJCb3R0b20iOjAuMH0sIkJhY2tncm91bmQiOnsiJGlkIjoiMjc1MCIsIkNvbG9yIjp7IiRpZCI6IjI3NTEiLCJBIjo1MSwiUiI6MjcsIkciOjg4LCJCIjoxMjR9fSwiSXNWaXNpYmxlIjp0cnVlLCJXaWR0aCI6MC4wLCJIZWlnaHQiOjAuMCwiQm9yZGVyU3R5bGUiOnsiJGlkIjoiMjc1MiIsIkxpbmVDb2xvciI6eyIkaWQiOiIyNzUzIiwiJHR5cGUiOiJOTFJFLkNvbW1vbi5Eb20uU29saWRDb2xvckJydXNoLCBOTFJFLkNvbW1vbiIsIkNvbG9yIjp7IiRpZCI6IjI3NTQiLCJBIjoyNTUsIlIiOjIzNCwiRyI6MjIsIkIiOjMwfX0sIkxpbmVXZWlnaHQiOjAuMCwiTGluZVR5cGUiOjAsIlBhcmVudFN0eWxlIjpudWxsfSwiUGFyZW50U3R5bGUiOm51bGx9LCJNYXJnaW4iOnsiJGlkIjoiMjc1NSIsIlRvcCI6MC4wLCJMZWZ0IjowLjAsIlJpZ2h0IjowLjAsIkJvdHRvbSI6MC4wfSwiUGFkZGluZyI6eyIkaWQiOiIyNzU2IiwiVG9wIjowLjAsIkxlZnQiOjAuMCwiUmlnaHQiOjAuMCwiQm90dG9tIjowLjB9LCJJc1Zpc2libGUiOnRydWUsIldpZHRoIjowLjAsIkhlaWdodCI6MC4wLCJCb3JkZXJTdHlsZSI6bnVsbCwiUGFyZW50U3R5bGUiOm51bGx9LCJNYXJnaW4iOnsiJGlkIjoiMjc1NyIsIlRvcCI6MC4wLCJMZWZ0IjowLjAsIlJpZ2h0IjowLjAsIkJvdHRvbSI6MC4wfSwiUGFkZGluZyI6eyIkaWQiOiIyNzU4IiwiVG9wIjowLjAsIkxlZnQiOjAuMCwiUmlnaHQiOjAuMCwiQm90dG9tIjowLjB9LCJJc1Zpc2libGUiOnRydWUsIldpZHRoIjowLjAsIkhlaWdodCI6MC4wLCJCb3JkZXJTdHlsZSI6eyIkaWQiOiIyNzU5IiwiTGluZUNvbG9yIjpudWxsLCJMaW5lV2VpZ2h0IjowLjAsIkxpbmVUeXBlIjowLCJQYXJlbnRTdHlsZSI6bnVsbH0sIlBhcmVudFN0eWxlIjpudWxsfSx7IiRpZCI6IjI3NjAiLCJTdHlsZUlkIjoiMDAwMDAwMDAtMDAwMC0wMDAwLTAwMDAtMDAwMDAwMDAwMDAwIiwiSGVhZGVyU3R5bGUiOnsiJGlkIjoiMjc2MSIsIlRleHRJc1ZlcnRpY2FsIjpmYWxzZSwiVGV4dFN0eWxlIjp7IiRpZCI6IjI3NjIiLCJGb250U2V0dGluZ3MiOnsiJGlkIjoiMjc2MyIsIkZvbnRTaXplIjoxMiwiRm9udE5hbWUiOiJDYWxpYnJpIiwiSXNCb2xkIjpmYWxzZSwiSXNJdGFsaWMiOmZhbHNlLCJJc1VuZGVybGluZWQiOmZhbHNlLCJQYXJlbnRTdHlsZSI6bnVsbH0sIkF1dG9TaXplIjoyLCJGb3JlZ3JvdW5kIjp7IiRpZCI6IjI3NjQiLCJDb2xvciI6eyIkaWQiOiIyNzY1IiwiQSI6MjU1LCJSIjoyNTUsIkciOjI1NSwiQiI6MjU1fX0sIk1heFdpZHRoIjo1OC40OTMzMzMzMzMzMzMzMzksIk1heEhlaWdodCI6MC4wLCJTbWFydEZvcmVncm91bmRJc0FjdGl2ZSI6ZmFsc2UsIkhvcml6b250YWxBbGlnbm1lbnQiOjAsIlZlcnRpY2FsQWxpZ25tZW50IjowLCJTbWFydEZvcmVncm91bmQiOm51bGwsIkJhY2tncm91bmRGaWxsVHlwZSI6MCwiTWFyZ2luIjp7IiRpZCI6IjI3NjYiLCJUb3AiOjAuMCwiTGVmdCI6MC4wLCJSaWdodCI6MC4wLCJCb3R0b20iOjAuMH0sIlBhZGRpbmciOnsiJGlkIjoiMjc2NyIsIlRvcCI6MC4wLCJMZWZ0IjowLjAsIlJpZ2h0IjowLjAsIkJvdHRvbSI6MC4wfSwiQmFja2dyb3VuZCI6bnVsbCwiSXNWaXNpYmxlIjp0cnVlLCJXaWR0aCI6MC4wLCJIZWlnaHQiOjAuMCwiQm9yZGVyU3R5bGUiOm51bGwsIlBhcmVudFN0eWxlIjpudWxsfSwiUmVjdGFuZ2xlU3R5bGUiOnsiJGlkIjoiMjc2OCIsIk1hcmdpbiI6eyIkaWQiOiIyNzY5IiwiVG9wIjowLjAsIkxlZnQiOjAuMCwiUmlnaHQiOjAuMCwiQm90dG9tIjowLjB9LCJQYWRkaW5nIjp7IiRpZCI6IjI3NzAiLCJUb3AiOjAuMCwiTGVmdCI6MC4wLCJSaWdodCI6MC4wLCJCb3R0b20iOjAuMH0sIkJhY2tncm91bmQiOnsiJGlkIjoiMjc3MSIsIkNvbG9yIjp7IiRpZCI6IjI3NzIiLCJBIjoyNTUsIlIiOjc4LCJHIjoxMzMsIkIiOjY2fX0sIklzVmlzaWJsZSI6dHJ1ZSwiV2lkdGgiOjAuMCwiSGVpZ2h0IjowLjAsIkJvcmRlclN0eWxlIjp7IiRpZCI6IjI3NzMiLCJMaW5lQ29sb3IiOnsiJGlkIjoiMjc3NCIsIiR0eXBlIjoiTkxSRS5Db21tb24uRG9tLlNvbGlkQ29sb3JCcnVzaCwgTkxSRS5Db21tb24iLCJDb2xvciI6eyIkaWQiOiIyNzc1IiwiQSI6MjU1LCJSIjoxNzYsIkciOjkyLCJCIjo1fX0sIkxpbmVXZWlnaHQiOjAuMCwiTGluZVR5cGUiOjAsIlBhcmVudFN0eWxlIjpudWxsfSwiUGFyZW50U3R5bGUiOm51bGx9LCJNYXJnaW4iOnsiJGlkIjoiMjc3NiIsIlRvcCI6MC4wLCJMZWZ0IjowLjAsIlJpZ2h0IjowLjAsIkJvdHRvbSI6MC4wfSwiUGFkZGluZyI6eyIkaWQiOiIyNzc3IiwiVG9wIjowLjAsIkxlZnQiOjAuMCwiUmlnaHQiOjAuMCwiQm90dG9tIjowLjB9LCJCYWNrZ3JvdW5kIjpudWxsLCJJc1Zpc2libGUiOnRydWUsIldpZHRoIjowLjAsIkhlaWdodCI6MC4wLCJCb3JkZXJTdHlsZSI6bnVsbCwiUGFyZW50U3R5bGUiOm51bGx9LCJCYWNrZ3JvdW5kU3R5bGUiOnsiJGlkIjoiMjc3OCIsIk1hcmdpbiI6eyIkaWQiOiIyNzc5IiwiVG9wIjowLjAsIkxlZnQiOjAuMCwiUmlnaHQiOjAuMCwiQm90dG9tIjowLjB9LCJQYWRkaW5nIjp7IiRpZCI6IjI3ODAiLCJUb3AiOjAuMCwiTGVmdCI6MC4wLCJSaWdodCI6MC4wLCJCb3R0b20iOjAuMH0sIkJhY2tncm91bmQiOnsiJGlkIjoiMjc4MSIsIkNvbG9yIjp7IiRpZCI6IjI3ODIiLCJBIjo1MSwiUiI6MjcsIkciOjg4LCJCIjoxMjR9fSwiSXNWaXNpYmxlIjp0cnVlLCJXaWR0aCI6MC4wLCJIZWlnaHQiOjAuMCwiQm9yZGVyU3R5bGUiOnsiJGlkIjoiMjc4MyIsIkxpbmVDb2xvciI6eyIkaWQiOiIyNzg0IiwiJHR5cGUiOiJOTFJFLkNvbW1vbi5Eb20uU29saWRDb2xvckJydXNoLCBOTFJFLkNvbW1vbiIsIkNvbG9yIjp7IiRpZCI6IjI3ODUiLCJBIjoyNTUsIlIiOjIzNCwiRyI6MjIsIkIiOjMwfX0sIkxpbmVXZWlnaHQiOjAuMCwiTGluZVR5cGUiOjAsIlBhcmVudFN0eWxlIjpudWxsfSwiUGFyZW50U3R5bGUiOm51bGx9LCJJc0Fib3ZlVGltZWJhbmQiOmZhbHNlLCJTcGFjaW5nIjo1LCJEZWZhdWx0U3dpbWxhbmVUYXNrU3R5bGUiOnsiJGlkIjoiMjc4NiIsIiR0eXBlIjoiTkxSRS5Db21tb24uRG9tLlN0eWxlcy5FeHBsaWNpdFNldGFibGVUYXNrU3R5bGUsIE5MUkUuQ29tbW9uIiwiU2hhcGUiOjAsIlNoYXBlVGhpY2tuZXNzIjowLCJEdXJhdGlvbkZvcm1hdCI6MCwiSW5jbHVkZU5vbldvcmtpbmdEYXlzSW5EdXJhdGlvbiI6ZmFsc2UsIlBlcmNlbnRhZ2VDb21wbGV0ZVN0eWxlIjp7IiRpZCI6IjI3ODciLCJGb250U2V0dGluZ3MiOnsiJGlkIjoiMjc4OCIsIkZvbnRTaXplIjo5LCJGb250TmFtZSI6IkNhbGlicmkiLCJJc0JvbGQiOmZhbHNlLCJJc0l0YWxpYyI6ZmFsc2UsIklzVW5kZXJsaW5lZCI6ZmFsc2UsIlBhcmVudFN0eWxlIjpudWxsfSwiQXV0b1NpemUiOjAsIkZvcmVncm91bmQiOnsiJGlkIjoiMjc4OSIsIkNvbG9yIjp7IiRpZCI6IjI3OTAiLCJBIjoyNTUsIlIiOjIzOCwiRyI6MjM2LCJCIjoyMjV9fSwiTWF4V2lkdGgiOjIwMC4wLCJNYXhIZWlnaHQiOiJJbmZpbml0eSIsIlNtYXJ0Rm9yZWdyb3VuZElzQWN0aXZlIjpmYWxzZSwiSG9yaXpvbnRhbEFsaWdubWVudCI6MSwiVmVydGljYWxBbGlnbm1lbnQiOjAsIlNtYXJ0Rm9yZWdyb3VuZCI6bnVsbCwiQmFja2dyb3VuZEZpbGxUeXBlIjowLCJNYXJnaW4iOnsiJGlkIjoiMjc5MSIsIlRvcCI6MC4wLCJMZWZ0IjowLjAsIlJpZ2h0IjowLjAsIkJvdHRvbSI6MC4wfSwiUGFkZGluZyI6eyIkaWQiOiIyNzkyIiwiVG9wIjowLjAsIkxlZnQiOjAuMCwiUmlnaHQiOjAuMCwiQm90dG9tIjowLjB9LCJCYWNrZ3JvdW5kIjp7IiRpZCI6IjI3OTMiLCJDb2xvciI6eyIkaWQiOiIyNzk0IiwiQSI6ODksIlIiOjAsIkciOjAsIkIiOjB9fSwiSXNWaXNpYmxlIjp0cnVlLCJXaWR0aCI6MC4wLCJIZWlnaHQiOjAuMCwiQm9yZGVyU3R5bGUiOm51bGwsIlBhcmVudFN0eWxlIjpudWxsfSwiRHVyYXRpb25TdHlsZSI6eyIkaWQiOiIyNzk1IiwiRm9udFNldHRpbmdzIjp7IiRpZCI6IjI3OTYiLCJGb250U2l6ZSI6MTAsIkZvbnROYW1lIjoiQ2FsaWJyaSIsIklzQm9sZCI6ZmFsc2UsIklzSXRhbGljIjpmYWxzZSwiSXNVbmRlcmxpbmVkIjpmYWxzZSwiUGFyZW50U3R5bGUiOm51bGx9LCJBdXRvU2l6ZSI6MCwiRm9yZWdyb3VuZCI6eyIkaWQiOiIyNzk3IiwiQ29sb3IiOnsiJGlkIjoiMjc5O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I3OTkiLCJUb3AiOjAuMCwiTGVmdCI6MC4wLCJSaWdodCI6MC4wLCJCb3R0b20iOjAuMH0sIlBhZGRpbmciOnsiJGlkIjoiMjgwMCIsIlRvcCI6MC4wLCJMZWZ0IjowLjAsIlJpZ2h0IjowLjAsIkJvdHRvbSI6MC4wfSwiQmFja2dyb3VuZCI6eyIkaWQiOiIyODAxIiwiQ29sb3IiOnsiJGlkIjoiMjgwMiIsIkEiOjg5LCJSIjowLCJHIjowLCJCIjowfX0sIklzVmlzaWJsZSI6dHJ1ZSwiV2lkdGgiOjAuMCwiSGVpZ2h0IjowLjAsIkJvcmRlclN0eWxlIjpudWxsLCJQYXJlbnRTdHlsZSI6bnVsbH0sIkhvcml6b250YWxDb25uZWN0b3JTdHlsZSI6eyIkaWQiOiIyODAzIiwiTGluZUNvbG9yIjp7IiRpZCI6IjI4MDQiLCIkdHlwZSI6Ik5MUkUuQ29tbW9uLkRvbS5Tb2xpZENvbG9yQnJ1c2gsIE5MUkUuQ29tbW9uIiwiQ29sb3IiOnsiJGlkIjoiMjgwNSIsIkEiOjI1NSwiUiI6MjA0LCJHIjoyMDQsIkIiOjIwNH19LCJMaW5lV2VpZ2h0IjowLjAsIkxpbmVUeXBlIjowLCJQYXJlbnRTdHlsZSI6bnVsbH0sIlZlcnRpY2FsQ29ubmVjdG9yU3R5bGUiOnsiJGlkIjoiMjgwNiIsIkxpbmVDb2xvciI6eyIkaWQiOiIyODA3IiwiJHR5cGUiOiJOTFJFLkNvbW1vbi5Eb20uU29saWRDb2xvckJydXNoLCBOTFJFLkNvbW1vbiIsIkNvbG9yIjp7IiRpZCI6IjI4MDg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MsIklzQmVsb3dUaW1lYmFuZCI6dHJ1ZSwiUGVyY2VudGFnZUNvbXBsZXRlU2hhcGVPcGFjaXR5IjozNSwiU2hhcGVTdHlsZSI6eyIkaWQiOiIyODA5IiwiTWFyZ2luIjp7IiRpZCI6IjI4MTAiLCJUb3AiOjAuMCwiTGVmdCI6NC4wLCJSaWdodCI6NC4wLCJCb3R0b20iOjAuMH0sIlBhZGRpbmciOnsiJGlkIjoiMjgxMSIsIlRvcCI6MC4wLCJMZWZ0IjowLjAsIlJpZ2h0IjowLjAsIkJvdHRvbSI6MC4wfSwiQmFja2dyb3VuZCI6eyIkaWQiOiIyODEyIiwiQ29sb3IiOnsiJGlkIjoiMjgxMyIsIkEiOjI1NSwiUiI6NzgsIkciOjEzMywiQiI6NjZ9fSwiSXNWaXNpYmxlIjp0cnVlLCJXaWR0aCI6NTYyLjAsIkhlaWdodCI6MTAuMCwiQm9yZGVyU3R5bGUiOnsiJGlkIjoiMjgxNCIsIkxpbmVDb2xvciI6eyIkaWQiOiIyODE1IiwiJHR5cGUiOiJOTFJFLkNvbW1vbi5Eb20uU29saWRDb2xvckJydXNoLCBOTFJFLkNvbW1vbiIsIkNvbG9yIjp7IiRpZCI6IjI4MTYiLCJBIjoyNTUsIlIiOjIzNCwiRyI6MjIsIkIiOjMwfX0sIkxpbmVXZWlnaHQiOjAuMCwiTGluZVR5cGUiOjAsIlBhcmVudFN0eWxlIjpudWxsfSwiUGFyZW50U3R5bGUiOm51bGx9LCJUaXRsZVN0eWxlIjp7IiRpZCI6IjI4MTciLCJGb250U2V0dGluZ3MiOnsiJGlkIjoiMjgxOCIsIkZvbnRTaXplIjoxMCwiRm9udE5hbWUiOiJDYWxpYnJpIiwiSXNCb2xkIjp0cnVlLCJJc0l0YWxpYyI6ZmFsc2UsIklzVW5kZXJsaW5lZCI6ZmFsc2UsIlBhcmVudFN0eWxlIjpudWxsfSwiQXV0b1NpemUiOjAsIkZvcmVncm91bmQiOnsiJGlkIjoiMjgxOSIsIkNvbG9yIjp7IiRpZCI6IjI4MjAiLCJBIjoyNTUsIlIiOjc4LCJHIjoxMzMsIkIiOjY2fX0sIk1heFdpZHRoIjoyMDAuMCwiTWF4SGVpZ2h0IjoiSW5maW5pdHkiLCJTbWFydEZvcmVncm91bmRJc0FjdGl2ZSI6ZmFsc2UsIkhvcml6b250YWxBbGlnbm1lbnQiOjEsIlZlcnRpY2FsQWxpZ25tZW50IjowLCJTbWFydEZvcmVncm91bmQiOm51bGwsIkJhY2tncm91bmRGaWxsVHlwZSI6MCwiTWFyZ2luIjp7IiRpZCI6IjI4MjEiLCJUb3AiOjAuMCwiTGVmdCI6MC4wLCJSaWdodCI6MC4wLCJCb3R0b20iOjAuMH0sIlBhZGRpbmciOnsiJGlkIjoiMjgyMiIsIlRvcCI6MC4wLCJMZWZ0IjowLjAsIlJpZ2h0IjowLjAsIkJvdHRvbSI6MC4wfSwiQmFja2dyb3VuZCI6eyIkaWQiOiIyODIzIiwiQ29sb3IiOnsiJGlkIjoiMjgyNCIsIkEiOjAsIlIiOjI1NSwiRyI6MjU1LCJCIjoyNTV9fSwiSXNWaXNpYmxlIjp0cnVlLCJXaWR0aCI6MC4wLCJIZWlnaHQiOjAuMCwiQm9yZGVyU3R5bGUiOm51bGwsIlBhcmVudFN0eWxlIjpudWxsfSwiRGF0ZVN0eWxlIjp7IiRpZCI6IjI4MjUiLCJGb250U2V0dGluZ3MiOnsiJGlkIjoiMjgyNiIsIkZvbnRTaXplIjo5LCJGb250TmFtZSI6IkNhbGlicmkiLCJJc0JvbGQiOmZhbHNlLCJJc0l0YWxpYyI6ZmFsc2UsIklzVW5kZXJsaW5lZCI6ZmFsc2UsIlBhcmVudFN0eWxlIjpudWxsfSwiQXV0b1NpemUiOjAsIkZvcmVncm91bmQiOnsiJGlkIjoiMjgyNyIsIkNvbG9yIjp7IiRpZCI6IjI4Mjg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I4MjkiLCJUb3AiOjAuMCwiTGVmdCI6MC4wLCJSaWdodCI6MC4wLCJCb3R0b20iOjAuMH0sIlBhZGRpbmciOnsiJGlkIjoiMjgzMCIsIlRvcCI6MC4wLCJMZWZ0IjowLjAsIlJpZ2h0IjowLjAsIkJvdHRvbSI6MC4wfSwiQmFja2dyb3VuZCI6eyIkaWQiOiIyODMxIiwiQ29sb3IiOnsiJGlkIjoiMjgzMiIsIkEiOjAsIlIiOjI1NSwiRyI6MjU1LCJCIjoyNTV9fSwiSXNWaXNpYmxlIjp0cnVlLCJXaWR0aCI6MC4wLCJIZWlnaHQiOjAuMCwiQm9yZGVyU3R5bGUiOm51bGwsIlBhcmVudFN0eWxlIjpudWxsfSwiRGF0ZUZvcm1hdCI6eyIkaWQiOiIyODMz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jgzNCIsIkRhdGVQYXJ0SXNWaXNpYmxlIjpmYWxzZSwiVGltZVBhcnRJc1Zpc2libGUiOmZhbHNlfX0sIldlZWtOdW1iZXJpbmciOnsiJGlkIjoiMjgzNSIsIkZvcm1hdCI6MCwiSXNWaXNpYmxlIjpmYWxzZSwiTGFzdEtub3duVmlzaWJpbGl0eVN0YXRlIjpmYWxzZX0sIklzVmlzaWJsZSI6dHJ1ZSwiUGFyZW50U3R5bGUiOm51bGwsIl9leHBsaWNpdGx5U2V0Ijp7IiRpZCI6IjI4MzY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GVmYXVsdFN3aW1sYW5lTW90U3R5bGUiOnsiJGlkIjoiMjgzNyIsIlNoYXBlIjozLCJDb25uZWN0b3JNYXJnaW4iOnsiJGlkIjoiMjgzOCIsIlRvcCI6MC4wLCJMZWZ0IjoyLjAsIlJpZ2h0IjoyLjAsIkJvdHRvbSI6MC4wfSwiQ29ubmVjdG9yU3R5bGUiOnsiJGlkIjoiMjgzOSIsIkxpbmVDb2xvciI6eyIkaWQiOiIyODQwIiwiJHR5cGUiOiJOTFJFLkNvbW1vbi5Eb20uU29saWRDb2xvckJydXNoLCBOTFJFLkNvbW1vbiIsIkNvbG9yIjp7IiRpZCI6IjI4NDEiLCJBIjoyNTUsIlIiOjc4LCJHIjoxMzMsIkIiOjY2fX0sIkxpbmVXZWlnaHQiOjEuMCwiTGluZVR5cGUiOjAsIlBhcmVudFN0eWxlIjpudWxsfSwiSXNCZWxvd1RpbWViYW5kIjp0cnVlLCJQb3NpdGlvbk9uVGFzayI6MywiSGlkZURhdGUiOmZhbHNlLCJTaGFwZVNpemUiOjEsIlNwYWNpbmciOjEuMCwiUGFkZGluZyI6eyIkaWQiOiIyODQyIiwiVG9wIjo3LjAsIkxlZnQiOjMuMCwiUmlnaHQiOjAuMCwiQm90dG9tIjoyLjB9LCJTaGFwZVN0eWxlIjp7IiRpZCI6IjI4NDMiLCJNYXJnaW4iOnsiJGlkIjoiMjg0NCIsIlRvcCI6MC4wLCJMZWZ0IjowLjAsIlJpZ2h0IjowLjAsIkJvdHRvbSI6MC4wfSwiUGFkZGluZyI6eyIkaWQiOiIyODQ1IiwiVG9wIjowLjAsIkxlZnQiOjAuMCwiUmlnaHQiOjAuMCwiQm90dG9tIjowLjB9LCJCYWNrZ3JvdW5kIjp7IiRpZCI6IjI4NDYiLCJDb2xvciI6eyIkaWQiOiIyODQ3IiwiQSI6MjU1LCJSIjo3OCwiRyI6MTMzLCJCIjo2Nn19LCJJc1Zpc2libGUiOnRydWUsIldpZHRoIjoxOC4wLCJIZWlnaHQiOjIwLjAsIkJvcmRlclN0eWxlIjp7IiRpZCI6IjI4NDgiLCJMaW5lQ29sb3IiOnsiJGlkIjoiMjg0OSIsIiR0eXBlIjoiTkxSRS5Db21tb24uRG9tLlNvbGlkQ29sb3JCcnVzaCwgTkxSRS5Db21tb24iLCJDb2xvciI6eyIkaWQiOiIyODUwIiwiQSI6MjU1LCJSIjoyMzQsIkciOjIyLCJCIjozMH19LCJMaW5lV2VpZ2h0IjowLjAsIkxpbmVUeXBlIjowLCJQYXJlbnRTdHlsZSI6bnVsbH0sIlBhcmVudFN0eWxlIjpudWxsfSwiVGl0bGVTdHlsZSI6eyIkaWQiOiIyODUxIiwiRm9udFNldHRpbmdzIjp7IiRpZCI6IjI4NTIiLCJGb250U2l6ZSI6MTAsIkZvbnROYW1lIjoiQ2FsaWJyaSIsIklzQm9sZCI6dHJ1ZSwiSXNJdGFsaWMiOmZhbHNlLCJJc1VuZGVybGluZWQiOmZhbHNlLCJQYXJlbnRTdHlsZSI6bnVsbH0sIkF1dG9TaXplIjowLCJGb3JlZ3JvdW5kIjp7IiRpZCI6IjI4NTMiLCJDb2xvciI6eyIkaWQiOiIyODU0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I4NTUiLCJUb3AiOjAuMCwiTGVmdCI6MC4wLCJSaWdodCI6MC4wLCJCb3R0b20iOjAuMH0sIlBhZGRpbmciOnsiJGlkIjoiMjg1NiIsIlRvcCI6MC4wLCJMZWZ0IjowLjAsIlJpZ2h0IjowLjAsIkJvdHRvbSI6MC4wfSwiQmFja2dyb3VuZCI6eyIkaWQiOiIyODU3IiwiQ29sb3IiOnsiJGlkIjoiMjg1OCIsIkEiOjAsIlIiOjI1NSwiRyI6MjU1LCJCIjoyNTV9fSwiSXNWaXNpYmxlIjp0cnVlLCJXaWR0aCI6MC4wLCJIZWlnaHQiOjAuMCwiQm9yZGVyU3R5bGUiOm51bGwsIlBhcmVudFN0eWxlIjpudWxsfSwiRGF0ZVN0eWxlIjp7IiRpZCI6IjI4NTkiLCJGb250U2V0dGluZ3MiOnsiJGlkIjoiMjg2MCIsIkZvbnRTaXplIjo5LCJGb250TmFtZSI6IkNhbGlicmkiLCJJc0JvbGQiOmZhbHNlLCJJc0l0YWxpYyI6ZmFsc2UsIklzVW5kZXJsaW5lZCI6ZmFsc2UsIlBhcmVudFN0eWxlIjpudWxsfSwiQXV0b1NpemUiOjAsIkZvcmVncm91bmQiOnsiJGlkIjoiMjg2MSIsIkNvbG9yIjp7IiRpZCI6IjI4NjIiLCJBIjoyNTUsIlIiOjUwLCJHIjo1MCwiQiI6NTB9fSwiTWF4V2lkdGgiOjIwMC4wLCJNYXhIZWlnaHQiOiJJbmZpbml0eSIsIlNtYXJ0Rm9yZWdyb3VuZElzQWN0aXZlIjpmYWxzZSwiSG9yaXpvbnRhbEFsaWdubWVudCI6MSwiVmVydGljYWxBbGlnbm1lbnQiOjAsIlNtYXJ0Rm9yZWdyb3VuZCI6bnVsbCwiQmFja2dyb3VuZEZpbGxUeXBlIjowLCJNYXJnaW4iOnsiJGlkIjoiMjg2MyIsIlRvcCI6MC4wLCJMZWZ0IjowLjAsIlJpZ2h0IjowLjAsIkJvdHRvbSI6MC4wfSwiUGFkZGluZyI6eyIkaWQiOiIyODY0IiwiVG9wIjowLjAsIkxlZnQiOjAuMCwiUmlnaHQiOjAuMCwiQm90dG9tIjowLjB9LCJCYWNrZ3JvdW5kIjp7IiRpZCI6IjI4NjUiLCJDb2xvciI6eyIkaWQiOiIyODY2IiwiQSI6MCwiUiI6MjU1LCJHIjoyNTUsIkIiOjI1NX19LCJJc1Zpc2libGUiOnRydWUsIldpZHRoIjowLjAsIkhlaWdodCI6MC4wLCJCb3JkZXJTdHlsZSI6bnVsbCwiUGFyZW50U3R5bGUiOm51bGx9LCJEYXRlRm9ybWF0Ijp7IiRpZCI6IjI4Njc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yODY4IiwiRGF0ZVBhcnRJc1Zpc2libGUiOmZhbHNlLCJUaW1lUGFydElzVmlzaWJsZSI6ZmFsc2V9fSwiV2Vla051bWJlcmluZyI6eyIkaWQiOiIyODY5IiwiRm9ybWF0IjowLCJJc1Zpc2libGUiOmZhbHNlLCJMYXN0S25vd25WaXNpYmlsaXR5U3RhdGUiOmZhbHNlfSwiSXNWaXNpYmxlIjp0cnVlLCJQYXJlbnRTdHlsZSI6bnVsbH0sIkRlZmF1bHRTd2ltbGFuZU1pbGVzdG9uZVN0eWxlIjp7IiRpZCI6IjI4NzAiLCJUaXRsZVBvc2l0aW9uIjoiUmlnaHQiLCJEYXRlUG9zaXRpb24iOiJMZWZ0IiwiU2hhcGVUeXBlIjozLCJTaGFwZVNpemUiOjAsIlNwYWNpbmciOjUsIlNoYXBlU3R5bGUiOnsiJGlkIjoiMjg3MSIsIk1hcmdpbiI6eyIkaWQiOiIyODcyIiwiVG9wIjowLjAsIkxlZnQiOjAuMCwiUmlnaHQiOjAuMCwiQm90dG9tIjowLjB9LCJQYWRkaW5nIjp7IiRpZCI6IjI4NzMiLCJUb3AiOjAuMCwiTGVmdCI6MC4wLCJSaWdodCI6MC4wLCJCb3R0b20iOjAuMH0sIkJhY2tncm91bmQiOnsiJGlkIjoiMjg3NCIsIkNvbG9yIjp7IiRpZCI6IjI4NzUiLCJBIjoyNTUsIlIiOjc4LCJHIjoxMzMsIkIiOjY2fX0sIklzVmlzaWJsZSI6dHJ1ZSwiV2lkdGgiOjEyLjAsIkhlaWdodCI6MTQuMCwiQm9yZGVyU3R5bGUiOnsiJGlkIjoiMjg3NiIsIkxpbmVDb2xvciI6eyIkaWQiOiIyODc3IiwiJHR5cGUiOiJOTFJFLkNvbW1vbi5Eb20uU29saWRDb2xvckJydXNoLCBOTFJFLkNvbW1vbiIsIkNvbG9yIjp7IiRpZCI6IjI4NzgiLCJBIjoyNTUsIlIiOjIzNCwiRyI6MjIsIkIiOjMwfX0sIkxpbmVXZWlnaHQiOjAuMCwiTGluZVR5cGUiOjAsIlBhcmVudFN0eWxlIjpudWxsfSwiUGFyZW50U3R5bGUiOm51bGx9LCJUaXRsZVN0eWxlIjp7IiRpZCI6IjI4NzkiLCJGb250U2V0dGluZ3MiOnsiJGlkIjoiMjg4MCIsIkZvbnRTaXplIjoxMCwiRm9udE5hbWUiOiJDYWxpYnJpIiwiSXNCb2xkIjp0cnVlLCJJc0l0YWxpYyI6ZmFsc2UsIklzVW5kZXJsaW5lZCI6ZmFsc2UsIlBhcmVudFN0eWxlIjpudWxsfSwiQXV0b1NpemUiOjAsIkZvcmVncm91bmQiOnsiJGlkIjoiMjg4MSIsIkNvbG9yIjp7IiRpZCI6IjI4ODI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jg4MyIsIlRvcCI6MC4wLCJMZWZ0IjowLjAsIlJpZ2h0IjowLjAsIkJvdHRvbSI6MC4wfSwiUGFkZGluZyI6eyIkaWQiOiIyODg0IiwiVG9wIjowLjAsIkxlZnQiOjAuMCwiUmlnaHQiOjAuMCwiQm90dG9tIjowLjB9LCJCYWNrZ3JvdW5kIjp7IiRpZCI6IjI4ODUiLCJDb2xvciI6eyIkaWQiOiIyODg2IiwiQSI6ODksIlIiOjAsIkciOjAsIkIiOjB9fSwiSXNWaXNpYmxlIjp0cnVlLCJXaWR0aCI6MC4wLCJIZWlnaHQiOjAuMCwiQm9yZGVyU3R5bGUiOm51bGwsIlBhcmVudFN0eWxlIjpudWxsfSwiRGF0ZVN0eWxlIjp7IiRpZCI6IjI4ODciLCJGb250U2V0dGluZ3MiOnsiJGlkIjoiMjg4OCIsIkZvbnRTaXplIjo5LCJGb250TmFtZSI6IkNhbGlicmkiLCJJc0JvbGQiOmZhbHNlLCJJc0l0YWxpYyI6ZmFsc2UsIklzVW5kZXJsaW5lZCI6ZmFsc2UsIlBhcmVudFN0eWxlIjpudWxsfSwiQXV0b1NpemUiOjAsIkZvcmVncm91bmQiOnsiJGlkIjoiMjg4OSIsIkNvbG9yIjp7IiRpZCI6IjI4OTA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I4OTEiLCJUb3AiOjAuMCwiTGVmdCI6MC4wLCJSaWdodCI6MC4wLCJCb3R0b20iOjAuMH0sIlBhZGRpbmciOnsiJGlkIjoiMjg5MiIsIlRvcCI6MC4wLCJMZWZ0IjowLjAsIlJpZ2h0IjowLjAsIkJvdHRvbSI6MC4wfSwiQmFja2dyb3VuZCI6eyIkaWQiOiIyODkzIiwiQ29sb3IiOnsiJGlkIjoiMjg5NCIsIkEiOjg5LCJSIjowLCJHIjowLCJCIjowfX0sIklzVmlzaWJsZSI6dHJ1ZSwiV2lkdGgiOjAuMCwiSGVpZ2h0IjowLjAsIkJvcmRlclN0eWxlIjpudWxsLCJQYXJlbnRTdHlsZSI6bnVsbH0sIkRhdGVGb3JtYXQiOnsiJGlkIjoiMjg5NS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I4OTYiLCJEYXRlUGFydElzVmlzaWJsZSI6ZmFsc2UsIlRpbWVQYXJ0SXNWaXNpYmxlIjpmYWxzZX19LCJXZWVrTnVtYmVyaW5nIjp7IiRpZCI6IjI4OTciLCJGb3JtYXQiOjAsIklzVmlzaWJsZSI6ZmFsc2UsIkxhc3RLbm93blZpc2liaWxpdHlTdGF0ZSI6ZmFsc2V9LCJJc1Zpc2libGUiOnRydWUsIlBhcmVudFN0eWxlIjpudWxsfSwiRGVmYXVsdFN3aW1sYW5lQWN0aXZpdHlTdHlsZSI6eyIkaWQiOiIyODk4IiwiSGVhZGVyU3R5bGUiOnsiJGlkIjoiMjg5OSIsIlRleHRTdHlsZSI6eyIkaWQiOiIyOTAwIiwiRm9udFNldHRpbmdzIjp7IiRpZCI6IjI5MDEiLCJGb250U2l6ZSI6MTEsIkZvbnROYW1lIjoiQ2FsaWJyaSIsIklzQm9sZCI6ZmFsc2UsIklzSXRhbGljIjpmYWxzZSwiSXNVbmRlcmxpbmVkIjpmYWxzZSwiUGFyZW50U3R5bGUiOm51bGx9LCJBdXRvU2l6ZSI6MiwiRm9yZWdyb3VuZCI6eyIkaWQiOiIyOTAyIiwiQ29sb3IiOnsiJGlkIjoiMjkwMyIsIkEiOjI1NSwiUiI6MCwiRyI6MCwiQiI6MH19LCJNYXhXaWR0aCI6MC4wLCJNYXhIZWlnaHQiOjAuMCwiU21hcnRGb3JlZ3JvdW5kSXNBY3RpdmUiOmZhbHNlLCJIb3Jpem9udGFsQWxpZ25tZW50IjowLCJWZXJ0aWNhbEFsaWdubWVudCI6MCwiU21hcnRGb3JlZ3JvdW5kIjpudWxsLCJCYWNrZ3JvdW5kRmlsbFR5cGUiOjAsIk1hcmdpbiI6eyIkaWQiOiIyOTA0IiwiVG9wIjowLjAsIkxlZnQiOjAuMCwiUmlnaHQiOjAuMCwiQm90dG9tIjowLjB9LCJQYWRkaW5nIjp7IiRpZCI6IjI5MDUiLCJUb3AiOjAuMCwiTGVmdCI6MC4wLCJSaWdodCI6MC4wLCJCb3R0b20iOjAuMH0sIkJhY2tncm91bmQiOm51bGwsIklzVmlzaWJsZSI6dHJ1ZSwiV2lkdGgiOjAuMCwiSGVpZ2h0IjowLjAsIkJvcmRlclN0eWxlIjpudWxsLCJQYXJlbnRTdHlsZSI6bnVsbH0sIlJlY3RhbmdsZVN0eWxlIjp7IiRpZCI6IjI5MDYiLCJNYXJnaW4iOnsiJGlkIjoiMjkwNyIsIlRvcCI6MC4wLCJMZWZ0IjowLjAsIlJpZ2h0IjowLjAsIkJvdHRvbSI6MC4wfSwiUGFkZGluZyI6eyIkaWQiOiIyOTA4IiwiVG9wIjowLjAsIkxlZnQiOjAuMCwiUmlnaHQiOjAuMCwiQm90dG9tIjowLjB9LCJCYWNrZ3JvdW5kIjp7IiRpZCI6IjI5MDkiLCJDb2xvciI6eyIkaWQiOiIyOTEwIiwiQSI6NjMsIlIiOjc4LCJHIjoxMzMsIkIiOjY2fX0sIklzVmlzaWJsZSI6dHJ1ZSwiV2lkdGgiOjAuMCwiSGVpZ2h0IjowLjAsIkJvcmRlclN0eWxlIjp7IiRpZCI6IjI5MTEiLCJMaW5lQ29sb3IiOnsiJGlkIjoiMjkxMiIsIiR0eXBlIjoiTkxSRS5Db21tb24uRG9tLlNvbGlkQ29sb3JCcnVzaCwgTkxSRS5Db21tb24iLCJDb2xvciI6eyIkaWQiOiIyOTEzIiwiQSI6MjU1LCJSIjoxNzYsIkciOjkyLCJCIjo1fX0sIkxpbmVXZWlnaHQiOjAuMCwiTGluZVR5cGUiOjAsIlBhcmVudFN0eWxlIjpudWxsfSwiUGFyZW50U3R5bGUiOm51bGx9LCJNYXJnaW4iOnsiJGlkIjoiMjkxNCIsIlRvcCI6MC4wLCJMZWZ0IjowLjAsIlJpZ2h0IjowLjAsIkJvdHRvbSI6MC4wfSwiUGFkZGluZyI6eyIkaWQiOiIyOTE1IiwiVG9wIjowLjAsIkxlZnQiOjAuMCwiUmlnaHQiOjAuMCwiQm90dG9tIjowLjB9LCJCYWNrZ3JvdW5kIjpudWxsLCJJc1Zpc2libGUiOnRydWUsIldpZHRoIjowLjAsIkhlaWdodCI6MC4wLCJCb3JkZXJTdHlsZSI6bnVsbCwiUGFyZW50U3R5bGUiOm51bGx9LCJCYWNrZ3JvdW5kU3R5bGUiOnsiJGlkIjoiMjkxNiIsIk1hcmdpbiI6eyIkaWQiOiIyOTE3IiwiVG9wIjowLjAsIkxlZnQiOjAuMCwiUmlnaHQiOjAuMCwiQm90dG9tIjowLjB9LCJQYWRkaW5nIjp7IiRpZCI6IjI5MTgiLCJUb3AiOjAuMCwiTGVmdCI6MC4wLCJSaWdodCI6MC4wLCJCb3R0b20iOjAuMH0sIkJhY2tncm91bmQiOnsiJGlkIjoiMjkxOSIsIkNvbG9yIjp7IiRpZCI6IjI5MjAiLCJBIjo1MSwiUiI6MjcsIkciOjg4LCJCIjoxMjR9fSwiSXNWaXNpYmxlIjp0cnVlLCJXaWR0aCI6MC4wLCJIZWlnaHQiOjAuMCwiQm9yZGVyU3R5bGUiOnsiJGlkIjoiMjkyMSIsIkxpbmVDb2xvciI6eyIkaWQiOiIyOTIyIiwiJHR5cGUiOiJOTFJFLkNvbW1vbi5Eb20uU29saWRDb2xvckJydXNoLCBOTFJFLkNvbW1vbiIsIkNvbG9yIjp7IiRpZCI6IjI5MjMiLCJBIjoyNTUsIlIiOjIzNCwiRyI6MjIsIkIiOjMwfX0sIkxpbmVXZWlnaHQiOjAuMCwiTGluZVR5cGUiOjAsIlBhcmVudFN0eWxlIjpudWxsfSwiUGFyZW50U3R5bGUiOm51bGx9LCJNYXJnaW4iOnsiJGlkIjoiMjkyNCIsIlRvcCI6MC4wLCJMZWZ0IjowLjAsIlJpZ2h0IjowLjAsIkJvdHRvbSI6MC4wfSwiUGFkZGluZyI6eyIkaWQiOiIyOTI1IiwiVG9wIjowLjAsIkxlZnQiOjAuMCwiUmlnaHQiOjAuMCwiQm90dG9tIjowLjB9LCJJc1Zpc2libGUiOnRydWUsIldpZHRoIjowLjAsIkhlaWdodCI6MC4wLCJCb3JkZXJTdHlsZSI6bnVsbCwiUGFyZW50U3R5bGUiOm51bGx9LCJNYXJnaW4iOnsiJGlkIjoiMjkyNiIsIlRvcCI6MC4wLCJMZWZ0IjowLjAsIlJpZ2h0IjowLjAsIkJvdHRvbSI6MC4wfSwiUGFkZGluZyI6eyIkaWQiOiIyOTI3IiwiVG9wIjowLjAsIkxlZnQiOjAuMCwiUmlnaHQiOjAuMCwiQm90dG9tIjowLjB9LCJJc1Zpc2libGUiOnRydWUsIldpZHRoIjowLjAsIkhlaWdodCI6MC4wLCJCb3JkZXJTdHlsZSI6eyIkaWQiOiIyOTI4IiwiTGluZUNvbG9yIjpudWxsLCJMaW5lV2VpZ2h0IjowLjAsIkxpbmVUeXBlIjowLCJQYXJlbnRTdHlsZSI6bnVsbH0sIlBhcmVudFN0eWxlIjpudWxsfV19LCJTY2FsZSI6bnVsbCwiU2NhbGVWMiI6eyIkaWQiOiIyOTI5IiwiU3RhcnREYXRlIjoiMDAwMS0wMS0wMVQwMDowMDowMCIsIkVuZERhdGUiOiIyMDI2LTAzLTAxVDIzOjU5OjAwIiwiQXV0b0RhdGVSYW5nZSI6dHJ1ZSwiV29ya2luZ0RheXMiOjMxLCJGaXNjYWxZZWFyIjp7IiRpZCI6IjI5MzAiLCJTdGFydE1vbnRoIjoxLCJVc2VTdGFydGluZ1llYXJGb3JOdW1iZXJpbmciOnRydWUsIlNob3dGaXNjYWxZZWFyTGFiZWwiOnRydWV9LCJUb2RheU1hcmtlclRleHQiOiJUb2RheSIsIkF1dG9TY2FsZVR5cGUiOmZhbHNlLCJUaW1lYmFuZFNjYWxlcyI6eyIkaWQiOiIyOTMxIiwiVG9wU2NhbGVMYXllciI6eyIkaWQiOiIyOTMyIiwiRm9ybWF0IjoiTU1NIiwiVHlwZSI6NH0sIk1pZGRsZVNjYWxlTGF5ZXIiOnsiJGlkIjoiMjkzMyIsIkZvcm1hdCI6Ik1NTSIsIlR5cGUiOjJ9LCJCb3R0b21TY2FsZUxheWVyIjp7IiRpZCI6IjI5MzQiLCJGb3JtYXQiOm51bGwsIlR5cGUiOjB9fX0sIk1pbGVzdG9uZXMiOltdLCJUYXNrcyI6W10sIlN3aW1sYW5lcyI6W10sIk1zUHJvamVjdEl0ZW1zVHJlZSI6eyIkaWQiOiIyOTM1IiwiUm9vdCI6eyJJbXBvcnRJZCI6bnVsbCwiSXNJbXBvcnRlZCI6ZmFsc2UsIkNoaWxkcmVuIjpbXX19LCJNZXRhZGF0YSI6eyIkaWQiOiIyOTM2IiwiRXhjZWxTaGVldE5hbWUiOiJTaGVldDEiLCJJdGVtc1RpdGxlcyI6IltcIlVuaXRlZCBTdGF0ZXNcIixcIkNoaW5hXCIsXCJKYXBhblwiLFwiR2VybWFueVwiLFwiVW5pdGVkIEtpbmdkb21cIixcIkluZGlhXCIsXCJUaW1lbGluZVwiLFwiVW5pdGVkIFN0YXRlc1wiLFwiQ2hpbmFcIixcIkphcGFuXCIsXCJHZXJtYW55XCIsXCJVbml0ZWQgS2luZ2RvbVwiLFwiSW5kaWFcIixcIlRpbWVsaW5lXCIsXCJVbml0ZWQgU3RhdGVzXCIsXCJDaGluYVwiLFwiSmFwYW5cIixcIkdlcm1hbnlcIixcIlVuaXRlZCBLaW5nZG9tXCIsXCJJbmRpYVwiLFwiVGltZWxpbmVcIixcIlVuaXRlZCBTdGF0ZXNcIixcIkNoaW5hXCIsXCJKYXBhblwiLFwiR2VybWFueVwiLFwiVW5pdGVkIEtpbmdkb21cIixcIkluZGlhXCIsXCJUaW1lbGluZVwiXSIsIkl0ZW1zU3dpbWxhbmVzIjoiW1wiUHJvZHVjdCBBXCIsXCJQcm9kdWN0IEFcIixcIlByb2R1Y3QgQVwiLFwiUHJvZHVjdCBBXCIsXCJQcm9kdWN0IEFcIixcIlByb2R1Y3QgQVwiLFwiUHJvZHVjdCBBXCIsXCJQcm9kdWN0IEJcIixcIlByb2R1Y3QgQlwiLFwiUHJvZHVjdCBCXCIsXCJQcm9kdWN0IEJcIixcIlByb2R1Y3QgQlwiLFwiUHJvZHVjdCBCXCIsXCJQcm9kdWN0IEJcIixcIlByb2R1Y3QgQ1wiLFwiUHJvZHVjdCBDXCIsXCJQcm9kdWN0IENcIixcIlByb2R1Y3QgQ1wiLFwiUHJvZHVjdCBDXCIsXCJQcm9kdWN0IENcIixcIlByb2R1Y3QgQ1wiLFwiUHJvZHVjdCBEXCIsXCJQcm9kdWN0IERcIixcIlByb2R1Y3QgRFwiLFwiUHJvZHVjdCBEXCIsXCJQcm9kdWN0IERcIixcIlByb2R1Y3QgRFwiLFwiUHJvZHVjdCBEXCJdIiwiTXNlTGF0ZXN0SW1wb3J0SXRlbXMiOiJ7XCIkaWRcIjpcIjFcIixcIlJvb3RcIjp7XCJJbXBvcnRJZFwiOm51bGwsXCJJc0ltcG9ydGVkXCI6ZmFsc2UsXCJDaGlsZHJlblwiOlt7XCIkaWRcIjpcIjJcIixcIkltcG9ydElkXCI6XCIxXCIsXCJJc0ltcG9ydGVkXCI6dHJ1ZSxcIkNoaWxkcmVuXCI6W119LHtcIiRpZFwiOlwiM1wiLFwiSW1wb3J0SWRcIjpcIjJcIixcIklzSW1wb3J0ZWRcIjp0cnVlLFwiQ2hpbGRyZW5cIjpbXX0se1wiJGlkXCI6XCI0XCIsXCJJbXBvcnRJZFwiOlwiM1wiLFwiSXNJbXBvcnRlZFwiOnRydWUsXCJDaGlsZHJlblwiOltdfSx7XCIkaWRcIjpcIjVcIixcIkltcG9ydElkXCI6XCI0XCIsXCJJc0ltcG9ydGVkXCI6dHJ1ZSxcIkNoaWxkcmVuXCI6W119LHtcIiRpZFwiOlwiNlwiLFwiSW1wb3J0SWRcIjpcIjVcIixcIklzSW1wb3J0ZWRcIjp0cnVlLFwiQ2hpbGRyZW5cIjpbXX0se1wiJGlkXCI6XCI3XCIsXCJJbXBvcnRJZFwiOlwiNlwiLFwiSXNJbXBvcnRlZFwiOnRydWUsXCJDaGlsZHJlblwiOltdfSx7XCIkaWRcIjpcIjhcIixcIkltcG9ydElkXCI6XCI3XCIsXCJJc0ltcG9ydGVkXCI6dHJ1ZSxcIkNoaWxkcmVuXCI6W119LHtcIiRpZFwiOlwiOVwiLFwiSW1wb3J0SWRcIjpcIjhcIixcIklzSW1wb3J0ZWRcIjp0cnVlLFwiQ2hpbGRyZW5cIjpbXX0se1wiJGlkXCI6XCIxMFwiLFwiSW1wb3J0SWRcIjpcIjlcIixcIklzSW1wb3J0ZWRcIjp0cnVlLFwiQ2hpbGRyZW5cIjpbXX0se1wiJGlkXCI6XCIxMVwiLFwiSW1wb3J0SWRcIjpcIjEwXCIsXCJJc0ltcG9ydGVkXCI6dHJ1ZSxcIkNoaWxkcmVuXCI6W119LHtcIiRpZFwiOlwiMTJcIixcIkltcG9ydElkXCI6XCIxMVwiLFwiSXNJbXBvcnRlZFwiOnRydWUsXCJDaGlsZHJlblwiOltdfSx7XCIkaWRcIjpcIjEzXCIsXCJJbXBvcnRJZFwiOlwiMTJcIixcIklzSW1wb3J0ZWRcIjp0cnVlLFwiQ2hpbGRyZW5cIjpbXX0se1wiJGlkXCI6XCIxNFwiLFwiSW1wb3J0SWRcIjpcIjEzXCIsXCJJc0ltcG9ydGVkXCI6dHJ1ZSxcIkNoaWxkcmVuXCI6W119LHtcIiRpZFwiOlwiMTVcIixcIkltcG9ydElkXCI6XCIxNFwiLFwiSXNJbXBvcnRlZFwiOnRydWUsXCJDaGlsZHJlblwiOltdfSx7XCIkaWRcIjpcIjE2XCIsXCJJbXBvcnRJZFwiOlwiMTVcIixcIklzSW1wb3J0ZWRcIjp0cnVlLFwiQ2hpbGRyZW5cIjpbXX0se1wiJGlkXCI6XCIxN1wiLFwiSW1wb3J0SWRcIjpcIjE2XCIsXCJJc0ltcG9ydGVkXCI6dHJ1ZSxcIkNoaWxkcmVuXCI6W119LHtcIiRpZFwiOlwiMThcIixcIkltcG9ydElkXCI6XCIxN1wiLFwiSXNJbXBvcnRlZFwiOnRydWUsXCJDaGlsZHJlblwiOltdfSx7XCIkaWRcIjpcIjE5XCIsXCJJbXBvcnRJZFwiOlwiMThcIixcIklzSW1wb3J0ZWRcIjp0cnVlLFwiQ2hpbGRyZW5cIjpbXX0se1wiJGlkXCI6XCIyMFwiLFwiSW1wb3J0SWRcIjpcIjE5XCIsXCJJc0ltcG9ydGVkXCI6dHJ1ZSxcIkNoaWxkcmVuXCI6W119LHtcIiRpZFwiOlwiMjFcIixcIkltcG9ydElkXCI6XCIyMFwiLFwiSXNJbXBvcnRlZFwiOnRydWUsXCJDaGlsZHJlblwiOltdfSx7XCIkaWRcIjpcIjIyXCIsXCJJbXBvcnRJZFwiOlwiMjFcIixcIklzSW1wb3J0ZWRcIjp0cnVlLFwiQ2hpbGRyZW5cIjpbXX0se1wiJGlkXCI6XCIyM1wiLFwiSW1wb3J0SWRcIjpcIjIyXCIsXCJJc0ltcG9ydGVkXCI6dHJ1ZSxcIkNoaWxkcmVuXCI6W119LHtcIiRpZFwiOlwiMjRcIixcIkltcG9ydElkXCI6XCIyM1wiLFwiSXNJbXBvcnRlZFwiOnRydWUsXCJDaGlsZHJlblwiOltdfSx7XCIkaWRcIjpcIjI1XCIsXCJJbXBvcnRJZFwiOlwiMjRcIixcIklzSW1wb3J0ZWRcIjp0cnVlLFwiQ2hpbGRyZW5cIjpbXX0se1wiJGlkXCI6XCIyNlwiLFwiSW1wb3J0SWRcIjpcIjI1XCIsXCJJc0ltcG9ydGVkXCI6dHJ1ZSxcIkNoaWxkcmVuXCI6W119LHtcIiRpZFwiOlwiMjdcIixcIkltcG9ydElkXCI6XCIyNlwiLFwiSXNJbXBvcnRlZFwiOnRydWUsXCJDaGlsZHJlblwiOltdfSx7XCIkaWRcIjpcIjI4XCIsXCJJbXBvcnRJZFwiOlwiMjdcIixcIklzSW1wb3J0ZWRcIjp0cnVlLFwiQ2hpbGRyZW5cIjpbXX0se1wiJGlkXCI6XCIyOVwiLFwiSW1wb3J0SWRcIjpcIjI4XCIsXCJJc0ltcG9ydGVkXCI6dHJ1ZSxcIkNoaWxkcmVuXCI6W119XX19IiwiQ29sdW1uc01hcHBpbmciOiJbe1wiJGlkXCI6XCIxXCIsXCJTZWxlY3RlZE1hcHBpbmdcIjo4LFwiQ29sdW1uSGVhZGVyXCI6XCJDb2x1bW4wXCIsXCJDb2x1bW5GcmllbmRseU5hbWVcIjpcIklEXCJ9LHtcIiRpZFwiOlwiMlwiLFwiU2VsZWN0ZWRNYXBwaW5nXCI6MSxcIkNvbHVtbkhlYWRlclwiOlwiQ29sdW1uMVwiLFwiQ29sdW1uRnJpZW5kbHlOYW1lXCI6XCJQcm9kdWN0XCJ9LHtcIiRpZFwiOlwiM1wiLFwiU2VsZWN0ZWRNYXBwaW5nXCI6MixcIkNvbHVtbkhlYWRlclwiOlwiQ29sdW1uMlwiLFwiQ29sdW1uRnJpZW5kbHlOYW1lXCI6XCJDb3VudHJ5XCJ9LHtcIiRpZFwiOlwiNFwiLFwiU2VsZWN0ZWRNYXBwaW5nXCI6MyxcIkNvbHVtbkhlYWRlclwiOlwiQ29sdW1uM1wiLFwiQ29sdW1uRnJpZW5kbHlOYW1lXCI6XCJTdGFydCBEYXRlXCJ9LHtcIiRpZFwiOlwiNVwiLFwiU2VsZWN0ZWRNYXBwaW5nXCI6NCxcIkNvbHVtbkhlYWRlclwiOlwiQ29sdW1uNFwiLFwiQ29sdW1uRnJpZW5kbHlOYW1lXCI6XCJGaW5pc2ggRGF0ZVwifV0iLCJIZWFkZXJSb3dJbmRleCI6IjAiLCJNc2VTeW5jQnlVaWQiOiJUcnVlIiwiU291cmNlVGVtcGxhdGUiOiJ7XCIkaWRcIjpcIjFcIixcIklkXCI6XCJjYzI2Zjg2My0yN2NlLTQ4MGUtYTU4OS1iM2YxMmYyZDZlYjBcIixcIkN1bHR1cmVJbmZvTmFtZVwiOlwiZW4tVVNcIixcIlZlcnNpb25cIjp7XCIkaWRcIjpcIjJcIixcIlRlbXBsYXRlRG9tVmVyc2lvblwiOlwiMS4yLjBcIn0sXCJFZmZlY3RcIjoxLFwiU3R5bGVcIjp7XCIkaWRcIjpcIjNcIixcIlRpbWViYW5kU3R5bGVcIjp7XCIkaWRcIjpcIjRcIixcIlNjYWxlTWFya2luZ1wiOjEsXCJTaGFwZVwiOjEwLFwiU2hhcGVTdHlsZVwiOntcIiRpZFwiOlwiNVwiLFwiTWFyZ2luXCI6e1wiJGlkXCI6XCI2XCIsXCJUb3BcIjowLjAsXCJMZWZ0XCI6MTAuMCxcIlJpZ2h0XCI6MTAuMCxcIkJvdHRvbVwiOjAuMH0sXCJQYWRkaW5nXCI6e1wiJGlkXCI6XCI3XCIsXCJUb3BcIjozLjAsXCJMZWZ0XCI6MC4wLFwiUmlnaHRcIjowLjAsXCJCb3R0b21cIjozLjB9LFwiQmFja2dyb3VuZFwiOntcIiRpZFwiOlwiOFwiLFwiQ29sb3JcIjp7XCIkaWRcIjpcIjlcIixcIkFcIjoyNTUsXCJSXCI6NjgsXCJHXCI6ODQsXCJCXCI6MTA2fX0sXCJJc1Zpc2libGVcIjp0cnVlLFwiV2lkdGhcIjo4NTguMCxcIkhlaWdodFwiOjIwLjAsXCJCb3JkZXJTdHlsZVwiOntcIiRpZFwiOlwiMTBcIixcIkxpbmVDb2xvclwiOntcIiRpZFwiOlwiMTFcIixcIiR0eXBlXCI6XCJOTFJFLkNvbW1vbi5Eb20uU29saWRDb2xvckJydXNoLCBOTFJFLkNvbW1vblwiLFwiQ29sb3JcIjp7XCIkaWRcIjpcIjEyXCIsXCJBXCI6MjU1LFwiUlwiOjI1NSxcIkdcIjowLFwiQlwiOjB9fSxcIkxpbmVXZWlnaHRcIjowLjAsXCJMaW5lVHlwZVwiOjB9fSxcIk1pZGRsZVRpZXJTaGFwZVN0eWxlXCI6e1wiJGlkXCI6XCIxM1wiLFwiTWFyZ2luXCI6e1wiJGlkXCI6XCIxNFwiLFwiVG9wXCI6MC4wLFwiTGVmdFwiOjEwLjAsXCJSaWdodFwiOjEwLjAsXCJCb3R0b21cIjowLjB9LFwiUGFkZGluZ1wiOntcIiRpZFwiOlwiMTVcIixcIlRvcFwiOjMuMCxcIkxlZnRcIjowLjAsXCJSaWdodFwiOjAuMCxcIkJvdHRvbVwiOjMuMH0sXCJCYWNrZ3JvdW5kXCI6e1wiJGlkXCI6XCIxNlwiLFwiQ29sb3JcIjp7XCIkaWRcIjpcIjE3XCIsXCJBXCI6MjU1LFwiUlwiOjY4LFwiR1wiOjg0LFwiQlwiOjEwNn19LFwiSXNWaXNpYmxlXCI6dHJ1ZSxcIldpZHRoXCI6ODU4LjAsXCJIZWlnaHRcIjoyMC4wLFwiQm9yZGVyU3R5bGVcIjp7XCIkaWRcIjpcIjE4XCIsXCJMaW5lQ29sb3JcIjp7XCIkaWRcIjpcIjE5XCIsXCIkdHlwZVwiOlwiTkxSRS5Db21tb24uRG9tLlNvbGlkQ29sb3JCcnVzaCwgTkxSRS5Db21tb25cIixcIkNvbG9yXCI6e1wiJGlkXCI6XCIyMFwiLFwiQVwiOjI1NSxcIlJcIjoyNTUsXCJHXCI6MCxcIkJcIjowfX0sXCJMaW5lV2VpZ2h0XCI6MC4wLFwiTGluZVR5cGVcIjowfX0sXCJCb3R0b21UaWVyU2hhcGVTdHlsZVwiOntcIiRpZFwiOlwiMjFcIixcIk1hcmdpblwiOntcIiRpZFwiOlwiMjJcIixcIlRvcFwiOjAuMCxcIkxlZnRcIjoxMC4wLFwiUmlnaHRcIjoxMC4wLFwiQm90dG9tXCI6MC4wfSxcIlBhZGRpbmdcIjp7XCIkaWRcIjpcIjIzXCIsXCJUb3BcIjozLjAsXCJMZWZ0XCI6MC4wLFwiUmlnaHRcIjowLjAsXCJCb3R0b21cIjozLjB9LFwiQmFja2dyb3VuZFwiOntcIiRpZFwiOlwiMjRcIixcIkNvbG9yXCI6e1wiJGlkXCI6XCIyNVwiLFwiQVwiOjI1NSxcIlJcIjo2OCxcIkdcIjo4NCxcIkJcIjoxMDZ9fSxcIklzVmlzaWJsZVwiOnRydWUsXCJXaWR0aFwiOjg1OC4wLFwiSGVpZ2h0XCI6MjAuMCxcIkJvcmRlclN0eWxlXCI6e1wiJGlkXCI6XCIyNlwiLFwiTGluZUNvbG9yXCI6e1wiJGlkXCI6XCIyN1wiLFwiJHR5cGVcIjpcIk5MUkUuQ29tbW9uLkRvbS5Tb2xpZENvbG9yQnJ1c2gsIE5MUkUuQ29tbW9uXCIsXCJDb2xvclwiOntcIiRpZFwiOlwiMjhcIixcIkFcIjoyNTUsXCJSXCI6MjU1LFwiR1wiOjAsXCJCXCI6MH19LFwiTGluZVdlaWdodFwiOjAuMCxcIkxpbmVUeXBlXCI6MH19LFwiUmlnaHRFbmRDYXBzU3R5bGVcIjp7XCIkaWRcIjpcIjI5XCIsXCJGb250U2V0dGluZ3NcIjp7XCIkaWRcIjpcIjMwXCIsXCJGb250U2l6ZVwiOjE4LFwiRm9udE5hbWVcIjpcIkNhbGlicmlcIixcIklzQm9sZFwiOnRydWUsXCJJc0l0YWxpY1wiOmZhbHNlLFwiSXNVbmRlcmxpbmVkXCI6ZmFsc2V9LFwiQXV0b1NpemVcIjowLFwiRm9yZWdyb3VuZFwiOntcIiRpZFwiOlwiMzFcIixcIkNvbG9yXCI6e1wiJGlkXCI6XCIzMlwiLFwiQVwiOjI1NSxcIlJcIjoyMzcsXCJHXCI6MTI1LFwiQlwiOjQ5fX0sXCJCYWNrZ3JvdW5kRmlsbFR5cGVcIjowLFwiTWF4V2lkdGhcIjpcIkluZmluaXR5XCIsXCJNYXhIZWlnaHRcIjpcIkluZmluaXR5XCIsXCJTbWFydEZvcmVncm91bmRJc0FjdGl2ZVwiOmZhbHNlLFwiSG9yaXpvbnRhbEFsaWdubWVudFwiOjAsXCJWZXJ0aWNhbEFsaWdubWVudFwiOjAsXCJTbWFydEZvcmVncm91bmRcIjpudWxsLFwiTWFyZ2luXCI6e1wiJGlkXCI6XCIzM1wiLFwiVG9wXCI6MC4wLFwiTGVmdFwiOjAuMCxcIlJpZ2h0XCI6MjAuMCxcIkJvdHRvbVwiOjAuMH0sXCJQYWRkaW5nXCI6e1wiJGlkXCI6XCIzNFwiLFwiVG9wXCI6MC4wLFwiTGVmdFwiOjAuMCxcIlJpZ2h0XCI6MC4wLFwiQm90dG9tXCI6MC4wfSxcIkJhY2tncm91bmRcIjp7XCIkaWRcIjpcIjM1XCIsXCJDb2xvclwiOntcIiRpZFwiOlwiMzZcIixcIkFcIjowLFwiUlwiOjAsXCJHXCI6MCxcIkJcIjowfX0sXCJJc1Zpc2libGVcIjp0cnVlLFwiV2lkdGhcIjowLjAsXCJIZWlnaHRcIjowLjAsXCJCb3JkZXJTdHlsZVwiOm51bGx9LFwiTGVmdEVuZENhcHNTdHlsZVwiOntcIiRpZFwiOlwiMzdcIixcIkZvbnRTZXR0aW5nc1wiOntcIiRpZFwiOlwiMzhcIixcIkZvbnRTaXplXCI6MTgsXCJGb250TmFtZVwiOlwiQ2FsaWJyaVwiLFwiSXNCb2xkXCI6dHJ1ZSxcIklzSXRhbGljXCI6ZmFsc2UsXCJJc1VuZGVybGluZWRcIjpmYWxzZX0sXCJBdXRvU2l6ZVwiOjAsXCJGb3JlZ3JvdW5kXCI6e1wiJGlkXCI6XCIzOVwiLFwiQ29sb3JcIjp7XCIkaWRcIjpcIjQwXCIsXCJBXCI6MjU1LFwiUlwiOjIzNyxcIkdcIjoxMjUsXCJCXCI6NDl9fSxcIkJhY2tncm91bmRGaWxsVHlwZVwiOjAsXCJNYXhXaWR0aFwiOlwiSW5maW5pdHlcIixcIk1heEhlaWdodFwiOlwiSW5maW5pdHlcIixcIlNtYXJ0Rm9yZWdyb3VuZElzQWN0aXZlXCI6ZmFsc2UsXCJIb3Jpem9udGFsQWxpZ25tZW50XCI6MCxcIlZlcnRpY2FsQWxpZ25tZW50XCI6MCxcIlNtYXJ0Rm9yZWdyb3VuZFwiOm51bGwsXCJNYXJnaW5cIjp7XCIkaWRcIjpcIjQxXCIsXCJUb3BcIjowLjAsXCJMZWZ0XCI6MjAuMCxcIlJpZ2h0XCI6MC4wLFwiQm90dG9tXCI6MC4wfSxcIlBhZGRpbmdcIjp7XCIkaWRcIjpcIjQyXCIsXCJUb3BcIjowLjAsXCJMZWZ0XCI6MC4wLFwiUmlnaHRcIjowLjAsXCJCb3R0b21cIjowLjB9LFwiQmFja2dyb3VuZFwiOntcIiRpZFwiOlwiNDNcIixcIkNvbG9yXCI6e1wiJHJlZlwiOlwiMzZcIn19LFwiSXNWaXNpYmxlXCI6ZmFsc2UsXCJXaWR0aFwiOjAuMCxcIkhlaWdodFwiOjAuMCxcIkJvcmRlclN0eWxlXCI6bnVsbH0sXCJUb2RheVRleHRTdHlsZVwiOntcIiRpZFwiOlwiNDRcIixcIkZvbnRTZXR0aW5nc1wiOntcIiRpZFwiOlwiNDVcIixcIkZvbnRTaXplXCI6MTIsXCJGb250TmFtZVwiOlwiQ2FsaWJyaVwiLFwiSXNCb2xkXCI6ZmFsc2UsXCJJc0l0YWxpY1wiOmZhbHNlLFwiSXNVbmRlcmxpbmVkXCI6ZmFsc2V9LFwiQXV0b1NpemVcIjowLFwiRm9yZWdyb3VuZFwiOntcIiRpZFwiOlwiNDZcIixcIkNvbG9yXCI6e1wiJGlkXCI6XCI0N1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0OFwiLFwiVG9wXCI6MC4wLFwiTGVmdFwiOjAuMCxcIlJpZ2h0XCI6MC4wLFwiQm90dG9tXCI6MC4wfSxcIlBhZGRpbmdcIjp7XCIkaWRcIjpcIjQ5XCIsXCJUb3BcIjowLjAsXCJMZWZ0XCI6MC4wLFwiUmlnaHRcIjowLjAsXCJCb3R0b21cIjowLjB9LFwiQmFja2dyb3VuZFwiOntcIiRpZFwiOlwiNTBcIixcIkNvbG9yXCI6e1wiJHJlZlwiOlwiMzZcIn19LFwiSXNWaXNpYmxlXCI6dHJ1ZSxcIldpZHRoXCI6MC4wLFwiSGVpZ2h0XCI6MC4wLFwiQm9yZGVyU3R5bGVcIjpudWxsfSxcIlRvZGF5TWFya2VyU3R5bGVcIjp7XCIkaWRcIjpcIjUxXCIsXCJNYXJnaW5cIjp7XCIkaWRcIjpcIjUyXCIsXCJUb3BcIjowLjAsXCJMZWZ0XCI6MC4wLFwiUmlnaHRcIjowLjAsXCJCb3R0b21cIjowLjB9LFwiUGFkZGluZ1wiOntcIiRpZFwiOlwiNTNcIixcIlRvcFwiOjAuMCxcIkxlZnRcIjowLjAsXCJSaWdodFwiOjAuMCxcIkJvdHRvbVwiOjAuMH0sXCJCYWNrZ3JvdW5kXCI6e1wiJGlkXCI6XCI1NFwiLFwiQ29sb3JcIjp7XCIkaWRcIjpcIjU1XCIsXCJBXCI6MjU1LFwiUlwiOjI1NSxcIkdcIjowLFwiQlwiOjB9fSxcIklzVmlzaWJsZVwiOnRydWUsXCJXaWR0aFwiOjAuMCxcIkhlaWdodFwiOjAuMCxcIkJvcmRlclN0eWxlXCI6bnVsbH0sXCJTY2FsZVN0eWxlXCI6e1wiJGlkXCI6XCI1NlwiLFwiU2hvd1NlZ21lbnRTZXBhcmF0b3JzXCI6ZmFsc2UsXCJTZWdtZW50U2VwYXJhdG9yT3BhY2l0eVwiOjMwLFwiU2hhcGVcIjozLFwiSGFzQmVlblZpc2libGVCZWZvcmVcIjp0cnVlLFwiRm9udFNldHRpbmdzXCI6e1wiJGlkXCI6XCI1N1wiLFwiRm9udFNpemVcIjoxMixcIkZvbnROYW1lXCI6XCJDYWxpYnJpXCIsXCJJc0JvbGRcIjpmYWxzZSxcIklzSXRhbGljXCI6ZmFsc2UsXCJJc1VuZGVybGluZWRcIjpmYWxzZX0sXCJBdXRvU2l6ZVwiOjAsXCJGb3JlZ3JvdW5kXCI6e1wiJGlkXCI6XCI1OFwiLFwiQ29sb3JcIjp7XCIkaWRcIjpcIjU5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wXCIsXCJUb3BcIjowLjAsXCJMZWZ0XCI6NS4wLFwiUmlnaHRcIjowLjAsXCJCb3R0b21cIjowLjB9LFwiUGFkZGluZ1wiOntcIiRpZFwiOlwiNjFcIixcIlRvcFwiOjAuMCxcIkxlZnRcIjowLjAsXCJSaWdodFwiOjAuMCxcIkJvdHRvbVwiOjAuMH0sXCJCYWNrZ3JvdW5kXCI6e1wiJGlkXCI6XCI2MlwiLFwiQ29sb3JcIjp7XCIkcmVmXCI6XCIzNlwifX0sXCJJc1Zpc2libGVcIjp0cnVlLFwiV2lkdGhcIjowLjAsXCJIZWlnaHRcIjowLjAsXCJCb3JkZXJTdHlsZVwiOm51bGx9LFwiTWlkZGxlVGllclNjYWxlU3R5bGVcIjp7XCIkaWRcIjpcIjYzXCIsXCJTaG93U2VnbWVudFNlcGFyYXRvcnNcIjpmYWxzZSxcIlNlZ21lbnRTZXBhcmF0b3JPcGFjaXR5XCI6MzAsXCJTaGFwZVwiOjMsXCJIYXNCZWVuVmlzaWJsZUJlZm9yZVwiOmZhbHNlLFwiRm9udFNldHRpbmdzXCI6e1wiJGlkXCI6XCI2NFwiLFwiRm9udFNpemVcIjoxMixcIkZvbnROYW1lXCI6XCJDYWxpYnJpXCIsXCJJc0JvbGRcIjpmYWxzZSxcIklzSXRhbGljXCI6ZmFsc2UsXCJJc1VuZGVybGluZWRcIjpmYWxzZX0sXCJBdXRvU2l6ZVwiOjAsXCJGb3JlZ3JvdW5kXCI6e1wiJGlkXCI6XCI2NVwiLFwiQ29sb3JcIjp7XCIkaWRcIjpcIjY2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3XCIsXCJUb3BcIjowLjAsXCJMZWZ0XCI6NS4wLFwiUmlnaHRcIjowLjAsXCJCb3R0b21cIjowLjB9LFwiUGFkZGluZ1wiOntcIiRpZFwiOlwiNjhcIixcIlRvcFwiOjAuMCxcIkxlZnRcIjowLjAsXCJSaWdodFwiOjAuMCxcIkJvdHRvbVwiOjAuMH0sXCJCYWNrZ3JvdW5kXCI6e1wiJGlkXCI6XCI2OVwiLFwiQ29sb3JcIjp7XCIkaWRcIjpcIjcwXCIsXCJBXCI6MCxcIlJcIjowLFwiR1wiOjAsXCJCXCI6MH19LFwiSXNWaXNpYmxlXCI6ZmFsc2UsXCJXaWR0aFwiOjAuMCxcIkhlaWdodFwiOjAuMCxcIkJvcmRlclN0eWxlXCI6bnVsbH0sXCJCb3R0b21UaWVyU2NhbGVTdHlsZVwiOntcIiRpZFwiOlwiNzFcIixcIlNob3dTZWdtZW50U2VwYXJhdG9yc1wiOmZhbHNlLFwiU2VnbWVudFNlcGFyYXRvck9wYWNpdHlcIjozMCxcIlNoYXBlXCI6MyxcIkhhc0JlZW5WaXNpYmxlQmVmb3JlXCI6ZmFsc2UsXCJGb250U2V0dGluZ3NcIjp7XCIkaWRcIjpcIjcyXCIsXCJGb250U2l6ZVwiOjEyLFwiRm9udE5hbWVcIjpcIkNhbGlicmlcIixcIklzQm9sZFwiOmZhbHNlLFwiSXNJdGFsaWNcIjpmYWxzZSxcIklzVW5kZXJsaW5lZFwiOmZhbHNlfSxcIkF1dG9TaXplXCI6MCxcIkZvcmVncm91bmRcIjp7XCIkaWRcIjpcIjczXCIsXCJDb2xvclwiOntcIiRpZFwiOlwiNzR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zVcIixcIlRvcFwiOjAuMCxcIkxlZnRcIjo1LjAsXCJSaWdodFwiOjAuMCxcIkJvdHRvbVwiOjAuMH0sXCJQYWRkaW5nXCI6e1wiJGlkXCI6XCI3NlwiLFwiVG9wXCI6MC4wLFwiTGVmdFwiOjAuMCxcIlJpZ2h0XCI6MC4wLFwiQm90dG9tXCI6MC4wfSxcIkJhY2tncm91bmRcIjp7XCIkaWRcIjpcIjc3XCIsXCJDb2xvclwiOntcIiRpZFwiOlwiNzhcIixcIkFcIjowLFwiUlwiOjAsXCJHXCI6MCxcIkJcIjowfX0sXCJJc1Zpc2libGVcIjpmYWxzZSxcIldpZHRoXCI6MC4wLFwiSGVpZ2h0XCI6MC4wLFwiQm9yZGVyU3R5bGVcIjpudWxsfSxcIlNpbmdsZVNjYWxlU2hhcGVTdHlsZVwiOm51bGwsXCJFbGFwc2VkVGltZUJhY2tncm91bmRcIjp7XCIkaWRcIjpcIjc5XCIsXCJDb2xvclwiOntcIiRpZFwiOlwiODBcIixcIkFcIjoxOTEsXCJSXCI6MjU1LFwiR1wiOjAsXCJCXCI6MH19LFwiQXBwZW5kWWVhck9uWWVhckNoYW5nZVwiOmZhbHNlLFwiRWxhcHNlZFRpbWVGb3JtYXRcIjoyLFwiVG9kYXlNYXJrZXJQb3NpdGlvblwiOjMsXCJRdWlja1Bvc2l0aW9uXCI6MixcIkFic29sdXRlUG9zaXRpb25cIjo0MDUuMCxcIk1hcmdpblwiOntcIiRpZFwiOlwiODFcIixcIlRvcFwiOjAuMCxcIkxlZnRcIjoxMC4wLFwiUmlnaHRcIjoxMC4wLFwiQm90dG9tXCI6MC4wfSxcIlBhZGRpbmdcIjp7XCIkaWRcIjpcIjgyXCIsXCJUb3BcIjowLjAsXCJMZWZ0XCI6MC4wLFwiUmlnaHRcIjowLjAsXCJCb3R0b21cIjowLjB9LFwiQmFja2dyb3VuZFwiOntcIiRpZFwiOlwiODNcIixcIkNvbG9yXCI6e1wiJGlkXCI6XCI4NFwiLFwiQVwiOjI1NSxcIlJcIjo0NyxcIkdcIjo1NCxcIkJcIjoxNTN9fSxcIklzVmlzaWJsZVwiOnRydWUsXCJXaWR0aFwiOjAuMCxcIkhlaWdodFwiOjAuMCxcIkJvcmRlclN0eWxlXCI6bnVsbH0sXCJEZWZhdWx0TWlsZXN0b25lU3R5bGVcIjp7XCIkaWRcIjpcIjg1XCIsXCJTaGFwZVwiOjIsXCJDb25uZWN0b3JNYXJnaW5cIjp7XCIkaWRcIjpcIjg2XCIsXCJUb3BcIjowLjAsXCJMZWZ0XCI6Mi4wLFwiUmlnaHRcIjoyLjAsXCJCb3R0b21cIjowLjB9LFwiQ29ubmVjdG9yU3R5bGVcIjp7XCIkaWRcIjpcIjg3XCIsXCJMaW5lQ29sb3JcIjp7XCIkaWRcIjpcIjg4XCIsXCIkdHlwZVwiOlwiTkxSRS5Db21tb24uRG9tLlNvbGlkQ29sb3JCcnVzaCwgTkxSRS5Db21tb25cIixcIkNvbG9yXCI6e1wiJGlkXCI6XCI4OVwiLFwiQVwiOjEyNyxcIlJcIjo3OSxcIkdcIjoxMjksXCJCXCI6MTg5fX0sXCJMaW5lV2VpZ2h0XCI6MS4wLFwiTGluZVR5cGVcIjowfSxcIklzQmVsb3dUaW1lYmFuZFwiOmZhbHNlLFwiSGlkZURhdGVcIjpmYWxzZSxcIlNoYXBlU2l6ZVwiOjEsXCJTcGFjaW5nXCI6Mi4wLFwiUGFkZGluZ1wiOntcIiRpZFwiOlwiOTBcIixcIlRvcFwiOjcuMCxcIkxlZnRcIjozLjAsXCJSaWdodFwiOjAuMCxcIkJvdHRvbVwiOjIuMH0sXCJQb3NpdGlvblwiOm51bGwsXCJQb3NpdGlvbk9uVGFza1wiOjAsXCJTaGFwZVN0eWxlXCI6e1wiJGlkXCI6XCI5MVwiLFwiTWFyZ2luXCI6e1wiJGlkXCI6XCI5MlwiLFwiVG9wXCI6MC4wLFwiTGVmdFwiOjAuMCxcIlJpZ2h0XCI6MC4wLFwiQm90dG9tXCI6MC4wfSxcIlBhZGRpbmdcIjp7XCIkaWRcIjpcIjkzXCIsXCJUb3BcIjowLjAsXCJMZWZ0XCI6MC4wLFwiUmlnaHRcIjowLjAsXCJCb3R0b21cIjowLjB9LFwiQmFja2dyb3VuZFwiOntcIiRpZFwiOlwiOTRcIixcIkNvbG9yXCI6e1wiJGlkXCI6XCI5NVwiLFwiQVwiOjI1NSxcIlJcIjowLFwiR1wiOjExNCxcIkJcIjoxODh9fSxcIklzVmlzaWJsZVwiOnRydWUsXCJXaWR0aFwiOjEzLjAsXCJIZWlnaHRcIjoxMy4wLFwiQm9yZGVyU3R5bGVcIjp7XCIkaWRcIjpcIjk2XCIsXCJMaW5lQ29sb3JcIjp7XCIkaWRcIjpcIjk3XCIsXCIkdHlwZVwiOlwiTkxSRS5Db21tb24uRG9tLlNvbGlkQ29sb3JCcnVzaCwgTkxSRS5Db21tb25cIixcIkNvbG9yXCI6e1wiJGlkXCI6XCI5OFwiLFwiQVwiOjI1NSxcIlJcIjoyNTUsXCJHXCI6MCxcIkJcIjowfX0sXCJMaW5lV2VpZ2h0XCI6MC4wLFwiTGluZVR5cGVcIjowfX0sXCJUaXRsZVN0eWxlXCI6e1wiJGlkXCI6XCI5OVwiLFwiRm9udFNldHRpbmdzXCI6e1wiJGlkXCI6XCIxMDBcIixcIkZvbnRTaXplXCI6MTEsXCJGb250TmFtZVwiOlwiQ2FsaWJyaVwiLFwiSXNCb2xkXCI6dHJ1ZSxcIklzSXRhbGljXCI6ZmFsc2UsXCJJc1VuZGVybGluZWRcIjpmYWxzZX0sXCJBdXRvU2l6ZVwiOjAsXCJGb3JlZ3JvdW5kXCI6e1wiJGlkXCI6XCIxMDFcIixcIkNvbG9yXCI6e1wiJGlkXCI6XCIxMDJ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MTAzXCIsXCJUb3BcIjowLjAsXCJMZWZ0XCI6MC4wLFwiUmlnaHRcIjowLjAsXCJCb3R0b21cIjowLjB9LFwiUGFkZGluZ1wiOntcIiRpZFwiOlwiMTA0XCIsXCJUb3BcIjowLjAsXCJMZWZ0XCI6MC4wLFwiUmlnaHRcIjowLjAsXCJCb3R0b21cIjowLjB9LFwiQmFja2dyb3VuZFwiOntcIiRpZFwiOlwiMTA1XCIsXCJDb2xvclwiOntcIiRyZWZcIjpcIjM2XCJ9fSxcIklzVmlzaWJsZVwiOnRydWUsXCJXaWR0aFwiOjAuMCxcIkhlaWdodFwiOjAuMCxcIkJvcmRlclN0eWxlXCI6bnVsbH0sXCJEYXRlU3R5bGVcIjp7XCIkaWRcIjpcIjEwNlwiLFwiRm9udFNldHRpbmdzXCI6e1wiJGlkXCI6XCIxMDdcIixcIkZvbnRTaXplXCI6MTAsXCJGb250TmFtZVwiOlwiQ2FsaWJyaVwiLFwiSXNCb2xkXCI6ZmFsc2UsXCJJc0l0YWxpY1wiOmZhbHNlLFwiSXNVbmRlcmxpbmVkXCI6ZmFsc2V9LFwiQXV0b1NpemVcIjowLFwiRm9yZWdyb3VuZFwiOntcIiRpZFwiOlwiMTA4XCIsXCJDb2xvclwiOntcIiRpZFwiOlwiMTA5XCIsXCJBXCI6MjU1LFwiUlwiOjY4LFwiR1wiOjg0LFwiQlwiOjEwNn19LFwiQmFja2dyb3VuZEZpbGxUeXBlXCI6MCxcIk1heFdpZHRoXCI6MjAwLjAsXCJNYXhIZWlnaHRcIjpcIkluZmluaXR5XCIsXCJTbWFydEZvcmVncm91bmRJc0FjdGl2ZVwiOmZhbHNlLFwiSG9yaXpvbnRhbEFsaWdubWVudFwiOjAsXCJWZXJ0aWNhbEFsaWdubWVudFwiOjAsXCJTbWFydEZvcmVncm91bmRcIjpudWxsLFwiTWFyZ2luXCI6e1wiJGlkXCI6XCIxMTBcIixcIlRvcFwiOjAuMCxcIkxlZnRcIjowLjAsXCJSaWdodFwiOjAuMCxcIkJvdHRvbVwiOjAuMH0sXCJQYWRkaW5nXCI6e1wiJGlkXCI6XCIxMTFcIixcIlRvcFwiOjAuMCxcIkxlZnRcIjowLjAsXCJSaWdodFwiOjAuMCxcIkJvdHRvbVwiOjAuMH0sXCJCYWNrZ3JvdW5kXCI6e1wiJGlkXCI6XCIxMTJcIixcIkNvbG9yXCI6e1wiJHJlZlwiOlwiMzZcIn19LFwiSXNWaXNpYmxlXCI6dHJ1ZSxcIldpZHRoXCI6MC4wLFwiSGVpZ2h0XCI6MC4wLFwiQm9yZGVyU3R5bGVcIjpudWxsfSxcIkRhdGVGb3JtYXRcIjp7XCIkaWRcIjpcIjExM1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EZWZhdWx0VGFza1N0eWxlXCI6e1wiJGlkXCI6XCIxMTRcIixcIlNoYXBlXCI6MSxcIlNoYXBlVGhpY2tuZXNzXCI6MCxcIkR1cmF0aW9uRm9ybWF0XCI6MCxcIlBlcmNlbnRhZ2VDb21wbGV0ZVN0eWxlXCI6e1wiJGlkXCI6XCIxMTVcIixcIkZvbnRTZXR0aW5nc1wiOntcIiRpZFwiOlwiMTE2XCIsXCJGb250U2l6ZVwiOjEwLFwiRm9udE5hbWVcIjpcIkNhbGlicmlcIixcIklzQm9sZFwiOmZhbHNlLFwiSXNJdGFsaWNcIjpmYWxzZSxcIklzVW5kZXJsaW5lZFwiOmZhbHNlfSxcIkF1dG9TaXplXCI6MCxcIkZvcmVncm91bmRcIjp7XCIkaWRcIjpcIjExN1wiLFwiQ29sb3JcIjp7XCIkaWRcIjpcIjExOFwiLFwiQVwiOjI1NSxcIlJcIjoyMzcsXCJHXCI6MTI1LFwiQlwiOjQ5fX0sXCJCYWNrZ3JvdW5kRmlsbFR5cGVcIjowLFwiTWF4V2lkdGhcIjoyMDAuMCxcIk1heEhlaWdodFwiOlwiSW5maW5pdHlcIixcIlNtYXJ0Rm9yZWdyb3VuZElzQWN0aXZlXCI6ZmFsc2UsXCJIb3Jpem9udGFsQWxpZ25tZW50XCI6MCxcIlZlcnRpY2FsQWxpZ25tZW50XCI6MCxcIlNtYXJ0Rm9yZWdyb3VuZFwiOm51bGwsXCJNYXJnaW5cIjp7XCIkaWRcIjpcIjExOVwiLFwiVG9wXCI6MC4wLFwiTGVmdFwiOjAuMCxcIlJpZ2h0XCI6MC4wLFwiQm90dG9tXCI6MC4wfSxcIlBhZGRpbmdcIjp7XCIkaWRcIjpcIjEyMFwiLFwiVG9wXCI6MC4wLFwiTGVmdFwiOjAuMCxcIlJpZ2h0XCI6MC4wLFwiQm90dG9tXCI6MC4wfSxcIkJhY2tncm91bmRcIjp7XCIkaWRcIjpcIjEyMVwiLFwiQ29sb3JcIjp7XCIkcmVmXCI6XCIzNlwifX0sXCJJc1Zpc2libGVcIjp0cnVlLFwiV2lkdGhcIjowLjAsXCJIZWlnaHRcIjowLjAsXCJCb3JkZXJTdHlsZVwiOm51bGx9LFwiRHVyYXRpb25TdHlsZVwiOntcIiRpZFwiOlwiMTIyXCIsXCJGb250U2V0dGluZ3NcIjp7XCIkaWRcIjpcIjEyM1wiLFwiRm9udFNpemVcIjoxMCxcIkZvbnROYW1lXCI6XCJDYWxpYnJpXCIsXCJJc0JvbGRcIjpmYWxzZSxcIklzSXRhbGljXCI6ZmFsc2UsXCJJc1VuZGVybGluZWRcIjpmYWxzZX0sXCJBdXRvU2l6ZVwiOjAsXCJGb3JlZ3JvdW5kXCI6e1wiJGlkXCI6XCIxMjRcIixcIkNvbG9yXCI6e1wiJGlkXCI6XCIxMjVcIixcIkFcIjoyNTUsXCJSXCI6MjM3LFwiR1wiOjEyNSxcIkJcIjo0OX19LFwiQmFja2dyb3VuZEZpbGxUeXBlXCI6MCxcIk1heFdpZHRoXCI6MjAwLjAsXCJNYXhIZWlnaHRcIjpcIkluZmluaXR5XCIsXCJTbWFydEZvcmVncm91bmRJc0FjdGl2ZVwiOmZhbHNlLFwiSG9yaXpvbnRhbEFsaWdubWVudFwiOjAsXCJWZXJ0aWNhbEFsaWdubWVudFwiOjAsXCJTbWFydEZvcmVncm91bmRcIjpudWxsLFwiTWFyZ2luXCI6e1wiJGlkXCI6XCIxMjZcIixcIlRvcFwiOjAuMCxcIkxlZnRcIjowLjAsXCJSaWdodFwiOjAuMCxcIkJvdHRvbVwiOjAuMH0sXCJQYWRkaW5nXCI6e1wiJGlkXCI6XCIxMjdcIixcIlRvcFwiOjAuMCxcIkxlZnRcIjowLjAsXCJSaWdodFwiOjAuMCxcIkJvdHRvbVwiOjAuMH0sXCJCYWNrZ3JvdW5kXCI6e1wiJGlkXCI6XCIxMjhcIixcIkNvbG9yXCI6e1wiJHJlZlwiOlwiMzZcIn19LFwiSXNWaXNpYmxlXCI6dHJ1ZSxcIldpZHRoXCI6MC4wLFwiSGVpZ2h0XCI6MC4wLFwiQm9yZGVyU3R5bGVcIjpudWxsfSxcIkhvcml6b250YWxDb25uZWN0b3JTdHlsZVwiOntcIiRpZFwiOlwiMTI5XCIsXCJMaW5lQ29sb3JcIjp7XCIkaWRcIjpcIjEzMFwiLFwiJHR5cGVcIjpcIk5MUkUuQ29tbW9uLkRvbS5Tb2xpZENvbG9yQnJ1c2gsIE5MUkUuQ29tbW9uXCIsXCJDb2xvclwiOntcIiRpZFwiOlwiMTMxXCIsXCJBXCI6MjU1LFwiUlwiOjIwNCxcIkdcIjoyMDQsXCJCXCI6MjA0fX0sXCJMaW5lV2VpZ2h0XCI6MS4wLFwiTGluZVR5cGVcIjowfSxcIlZlcnRpY2FsQ29ubmVjdG9yU3R5bGVcIjp7XCIkaWRcIjpcIjEzMlwiLFwiTGluZUNvbG9yXCI6e1wiJGlkXCI6XCIxMzNcIixcIiR0eXBlXCI6XCJOTFJFLkNvbW1vbi5Eb20uU29saWRDb2xvckJydXNoLCBOTFJFLkNvbW1vblwiLFwiQ29sb3JcIjp7XCIkaWRcIjpcIjEzNFwiLFwiQVwiOjI1NSxcIlJcIjoyMDQsXCJHXCI6MjA0LFwiQlwiOjIwNH19LFwiTGluZVdlaWdodFwiOjAuMCxcIkxpbmVUeXBlXCI6MH0sXCJNYXJnaW5cIjpudWxsLFwiU3RhcnREYXRlUG9zaXRpb25cIjozLFwiRW5kRGF0ZVBvc2l0aW9uXCI6MyxcIlRpdGxlUG9zaXRpb25cIjo0LFwiRHVyYXRpb25Qb3NpdGlvblwiOjYsXCJQZXJjZW50YWdlQ29tcGxldGVkUG9zaXRpb25cIjo2LFwiU3BhY2luZ1wiOjUsXCJJc0JlbG93VGltZWJhbmRcIjpmYWxzZSxcIlBlcmNlbnRhZ2VDb21wbGV0ZVNoYXBlT3BhY2l0eVwiOjM1LFwiR3JvdXBOYW1lXCI6bnVsbCxcIkF0dGFjaGVkTWlsZXN0b25lc1N0eWxlc1wiOm51bGwsXCJTaGFwZVN0eWxlXCI6e1wiJGlkXCI6XCIxMzVcIixcIk1hcmdpblwiOntcIiRpZFwiOlwiMTM2XCIsXCJUb3BcIjowLjAsXCJMZWZ0XCI6NC4wLFwiUmlnaHRcIjo0LjAsXCJCb3R0b21cIjowLjB9LFwiUGFkZGluZ1wiOntcIiRpZFwiOlwiMTM3XCIsXCJUb3BcIjowLjAsXCJMZWZ0XCI6MC4wLFwiUmlnaHRcIjowLjAsXCJCb3R0b21cIjowLjB9LFwiQmFja2dyb3VuZFwiOntcIiRpZFwiOlwiMTM4XCIsXCJDb2xvclwiOntcIiRpZFwiOlwiMTM5XCIsXCJBXCI6MjU1LFwiUlwiOjAsXCJHXCI6MTE0LFwiQlwiOjE4OH19LFwiSXNWaXNpYmxlXCI6dHJ1ZSxcIldpZHRoXCI6MC4wLFwiSGVpZ2h0XCI6MTAuMCxcIkJvcmRlclN0eWxlXCI6e1wiJGlkXCI6XCIxNDBcIixcIkxpbmVDb2xvclwiOntcIiRpZFwiOlwiMTQxXCIsXCIkdHlwZVwiOlwiTkxSRS5Db21tb24uRG9tLlNvbGlkQ29sb3JCcnVzaCwgTkxSRS5Db21tb25cIixcIkNvbG9yXCI6e1wiJGlkXCI6XCIxNDJcIixcIkFcIjoyNTUsXCJSXCI6MjU1LFwiR1wiOjAsXCJCXCI6MH19LFwiTGluZVdlaWdodFwiOjAuMCxcIkxpbmVUeXBlXCI6MH19LFwiVGl0bGVTdHlsZVwiOntcIiRpZFwiOlwiMTQzXCIsXCJGb250U2V0dGluZ3NcIjp7XCIkaWRcIjpcIjE0NFwiLFwiRm9udFNpemVcIjoxMSxcIkZvbnROYW1lXCI6XCJDYWxpYnJpXCIsXCJJc0JvbGRcIjp0cnVlLFwiSXNJdGFsaWNcIjpmYWxzZSxcIklzVW5kZXJsaW5lZFwiOmZhbHNlfSxcIkF1dG9TaXplXCI6MCxcIkZvcmVncm91bmRcIjp7XCIkaWRcIjpcIjE0NVwiLFwiQ29sb3JcIjp7XCIkaWRcIjpcIjE0NlwiLFwiQVwiOjI1NSxcIlJcIjowLFwiR1wiOjAsXCJCXCI6MH19LFwiQmFja2dyb3VuZEZpbGxUeXBlXCI6MCxcIk1heFdpZHRoXCI6OTYwLjAsXCJNYXhIZWlnaHRcIjpcIkluZmluaXR5XCIsXCJTbWFydEZvcmVncm91bmRJc0FjdGl2ZVwiOmZhbHNlLFwiSG9yaXpvbnRhbEFsaWdubWVudFwiOjAsXCJWZXJ0aWNhbEFsaWdubWVudFwiOjAsXCJTbWFydEZvcmVncm91bmRcIjpudWxsLFwiTWFyZ2luXCI6e1wiJGlkXCI6XCIxNDdcIixcIlRvcFwiOjAuMCxcIkxlZnRcIjowLjAsXCJSaWdodFwiOjAuMCxcIkJvdHRvbVwiOjAuMH0sXCJQYWRkaW5nXCI6e1wiJGlkXCI6XCIxNDhcIixcIlRvcFwiOjAuMCxcIkxlZnRcIjowLjAsXCJSaWdodFwiOjAuMCxcIkJvdHRvbVwiOjAuMH0sXCJCYWNrZ3JvdW5kXCI6e1wiJGlkXCI6XCIxNDlcIixcIkNvbG9yXCI6e1wiJHJlZlwiOlwiMzZcIn19LFwiSXNWaXNpYmxlXCI6dHJ1ZSxcIldpZHRoXCI6MC4wLFwiSGVpZ2h0XCI6MC4wLFwiQm9yZGVyU3R5bGVcIjpudWxsfSxcIkRhdGVTdHlsZVwiOntcIiRpZFwiOlwiMTUwXCIsXCJGb250U2V0dGluZ3NcIjp7XCIkaWRcIjpcIjE1MVwiLFwiRm9udFNpemVcIjoxMCxcIkZvbnROYW1lXCI6XCJDYWxpYnJpXCIsXCJJc0JvbGRcIjpmYWxzZSxcIklzSXRhbGljXCI6ZmFsc2UsXCJJc1VuZGVybGluZWRcIjpmYWxzZX0sXCJBdXRvU2l6ZVwiOjAsXCJGb3JlZ3JvdW5kXCI6e1wiJGlkXCI6XCIxNTJcIixcIkNvbG9yXCI6e1wiJGlkXCI6XCIxNTNcIixcIkFcIjoyNTUsXCJSXCI6NjgsXCJHXCI6ODQsXCJCXCI6MTA2fX0sXCJCYWNrZ3JvdW5kRmlsbFR5cGVcIjowLFwiTWF4V2lkdGhcIjoyMDAuMCxcIk1heEhlaWdodFwiOlwiSW5maW5pdHlcIixcIlNtYXJ0Rm9yZWdyb3VuZElzQWN0aXZlXCI6ZmFsc2UsXCJIb3Jpem9udGFsQWxpZ25tZW50XCI6MixcIlZlcnRpY2FsQWxpZ25tZW50XCI6MCxcIlNtYXJ0Rm9yZWdyb3VuZFwiOm51bGwsXCJNYXJnaW5cIjp7XCIkaWRcIjpcIjE1NFwiLFwiVG9wXCI6MC4wLFwiTGVmdFwiOjAuMCxcIlJpZ2h0XCI6MC4wLFwiQm90dG9tXCI6MC4wfSxcIlBhZGRpbmdcIjp7XCIkaWRcIjpcIjE1NVwiLFwiVG9wXCI6MC4wLFwiTGVmdFwiOjAuMCxcIlJpZ2h0XCI6MC4wLFwiQm90dG9tXCI6MC4wfSxcIkJhY2tncm91bmRcIjp7XCIkaWRcIjpcIjE1NlwiLFwiQ29sb3JcIjp7XCIkcmVmXCI6XCIzNlwifX0sXCJJc1Zpc2libGVcIjp0cnVlLFwiV2lkdGhcIjowLjAsXCJIZWlnaHRcIjowLjAsXCJCb3JkZXJTdHlsZVwiOm51bGx9LFwiRGF0ZUZvcm1hdFwiOntcIiRpZFwiOlwiMTU3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cIlNob3dFbGFwc2VkVGltZUdyYWRpZW50U3R5bGVcIjpmYWxzZSxcIlRpbWViYW5kUmVzZXJ2ZWRMZWZ0QXJlYVN0eWxlXCI6bnVsbCxcIkRlZmF1bHRTd2ltbGFuZVN0eWxlXCI6e1wiJGlkXCI6XCIxNThcIixcIkhlYWRlclN0eWxlXCI6e1wiJGlkXCI6XCIxNTlcIixcIlRleHRTdHlsZVwiOntcIiRpZFwiOlwiMTYwXCIsXCJGb250U2V0dGluZ3NcIjp7XCIkaWRcIjpcIjE2MVwiLFwiRm9udFNpemVcIjoxMixcIkZvbnROYW1lXCI6XCJDYWxpYnJpXCIsXCJJc0JvbGRcIjpmYWxzZSxcIklzSXRhbGljXCI6ZmFsc2UsXCJJc1VuZGVybGluZWRcIjpmYWxzZX0sXCJBdXRvU2l6ZVwiOjAsXCJGb3JlZ3JvdW5kXCI6e1wiJGlkXCI6XCIxNjJcIixcIkNvbG9yXCI6e1wiJGlkXCI6XCIxNjNcIixcIkFcIjoyNTUsXCJSXCI6MzIsXCJHXCI6NTYsXCJCXCI6MTAwfX0sXCJCYWNrZ3JvdW5kRmlsbFR5cGVcIjowLFwiTWF4V2lkdGhcIjowLjAsXCJNYXhIZWlnaHRcIjowLjAsXCJTbWFydEZvcmVncm91bmRJc0FjdGl2ZVwiOmZhbHNlLFwiSG9yaXpvbnRhbEFsaWdubWVudFwiOjAsXCJWZXJ0aWNhbEFsaWdubWVudFwiOjAsXCJTbWFydEZvcmVncm91bmRcIjpudWxsLFwiTWFyZ2luXCI6e1wiJGlkXCI6XCIxNjRcIixcIlRvcFwiOjAuMCxcIkxlZnRcIjowLjAsXCJSaWdodFwiOjAuMCxcIkJvdHRvbVwiOjAuMH0sXCJQYWRkaW5nXCI6e1wiJGlkXCI6XCIxNjVcIixcIlRvcFwiOjAuMCxcIkxlZnRcIjowLjAsXCJSaWdodFwiOjAuMCxcIkJvdHRvbVwiOjAuMH0sXCJCYWNrZ3JvdW5kXCI6bnVsbCxcIklzVmlzaWJsZVwiOmZhbHNlLFwiV2lkdGhcIjowLjAsXCJIZWlnaHRcIjowLjAsXCJCb3JkZXJTdHlsZVwiOm51bGx9LFwiUmVjdGFuZ2xlU3R5bGVcIjp7XCIkaWRcIjpcIjE2NlwiLFwiTWFyZ2luXCI6e1wiJGlkXCI6XCIxNjdcIixcIlRvcFwiOjAuMCxcIkxlZnRcIjowLjAsXCJSaWdodFwiOjAuMCxcIkJvdHRvbVwiOjAuMH0sXCJQYWRkaW5nXCI6e1wiJGlkXCI6XCIxNjhcIixcIlRvcFwiOjAuMCxcIkxlZnRcIjowLjAsXCJSaWdodFwiOjAuMCxcIkJvdHRvbVwiOjAuMH0sXCJCYWNrZ3JvdW5kXCI6e1wiJGlkXCI6XCIxNjlcIixcIkNvbG9yXCI6e1wiJGlkXCI6XCIxNzBcIixcIkFcIjoxMjcsXCJSXCI6OTEsXCJHXCI6MTU1LFwiQlwiOjIxM319LFwiSXNWaXNpYmxlXCI6ZmFsc2UsXCJXaWR0aFwiOjAuMCxcIkhlaWdodFwiOjAuMCxcIkJvcmRlclN0eWxlXCI6e1wiJGlkXCI6XCIxNzFcIixcIkxpbmVDb2xvclwiOntcIiRpZFwiOlwiMTcyXCIsXCIkdHlwZVwiOlwiTkxSRS5Db21tb24uRG9tLlNvbGlkQ29sb3JCcnVzaCwgTkxSRS5Db21tb25cIixcIkNvbG9yXCI6e1wiJGlkXCI6XCIxNzNcIixcIkFcIjoyNTUsXCJSXCI6MjU1LFwiR1wiOjAsXCJCXCI6MH19LFwiTGluZVdlaWdodFwiOjAuMCxcIkxpbmVUeXBlXCI6MH19LFwiVGV4dElzVmVydGljYWxcIjpmYWxzZX0sXCJCYWNrZ3JvdW5kU3R5bGVcIjp7XCIkaWRcIjpcIjE3NFwiLFwiTWFyZ2luXCI6e1wiJGlkXCI6XCIxNzVcIixcIlRvcFwiOjAuMCxcIkxlZnRcIjowLjAsXCJSaWdodFwiOjAuMCxcIkJvdHRvbVwiOjAuMH0sXCJQYWRkaW5nXCI6e1wiJGlkXCI6XCIxNzZcIixcIlRvcFwiOjAuMCxcIkxlZnRcIjowLjAsXCJSaWdodFwiOjAuMCxcIkJvdHRvbVwiOjAuMH0sXCJCYWNrZ3JvdW5kXCI6e1wiJGlkXCI6XCIxNzdcIixcIkNvbG9yXCI6e1wiJGlkXCI6XCIxNzhcIixcIkFcIjozOCxcIlJcIjo5MSxcIkdcIjoxNTUsXCJCXCI6MjEzfX0sXCJJc1Zpc2libGVcIjp0cnVlLFwiV2lkdGhcIjowLjAsXCJIZWlnaHRcIjowLjAsXCJCb3JkZXJTdHlsZVwiOntcIiRpZFwiOlwiMTc5XCIsXCJMaW5lQ29sb3JcIjp7XCIkaWRcIjpcIjE4MFwiLFwiJHR5cGVcIjpcIk5MUkUuQ29tbW9uLkRvbS5Tb2xpZENvbG9yQnJ1c2gsIE5MUkUuQ29tbW9uXCIsXCJDb2xvclwiOntcIiRpZFwiOlwiMTgxXCIsXCJBXCI6MjU1LFwiUlwiOjI1NSxcIkdcIjowLFwiQlwiOjB9fSxcIkxpbmVXZWlnaHRcIjowLjAsXCJMaW5lVHlwZVwiOjB9fSxcIklzQWJvdmVUaW1lYmFuZFwiOmZhbHNlfSxcIkN1c3RvbU1pbGVzdG9uZVN0eWxlTGlzdFwiOltdLFwiQ3VzdG9tVGFza1N0eWxlTGlzdFwiOltdLFwiQ3VzdG9tU3dpbWxhbmVEZWZpbml0aW9uU3R5bGVMaXN0XCI6W10sXCJDdXN0b21Td2ltbGFuZVYyU3R5bGVMaXN0XCI6W10sXCJHcmlkbGluZVBhbmVsU3R5bGVcIjp7XCIkaWRcIjpcIjE4MlwiLFwiR3JpZGxpbmVTdHlsZVwiOntcIiRpZFwiOlwiMTgzXCIsXCJMaW5lQ29sb3JcIjp7XCIkaWRcIjpcIjE4NFwiLFwiJHR5cGVcIjpcIk5MUkUuQ29tbW9uLkRvbS5Tb2xpZENvbG9yQnJ1c2gsIE5MUkUuQ29tbW9uXCIsXCJDb2xvclwiOntcIiRpZFwiOlwiMTg1XCIsXCJBXCI6MzgsXCJSXCI6OTEsXCJHXCI6MTU1LFwiQlwiOjIxM319LFwiTGluZVdlaWdodFwiOjEuMCxcIkxpbmVUeXBlXCI6MH0sXCJJc1Zpc2libGVcIjp0cnVlfSxcIkFjdGl2aXR5TGluZVBhbmVsU3R5bGVcIjp7XCIkaWRcIjpcIjE4NlwiLFwiQWN0aXZpdHlMaW5lU3R5bGVcIjp7XCIkaWRcIjpcIjE4N1wiLFwiTGluZUNvbG9yXCI6e1wiJGlkXCI6XCIxODhcIixcIiR0eXBlXCI6XCJOTFJFLkNvbW1vbi5Eb20uU29saWRDb2xvckJydXNoLCBOTFJFLkNvbW1vblwiLFwiQ29sb3JcIjp7XCIkaWRcIjpcIjE4OVwiLFwiQVwiOjM4LFwiUlwiOjY4LFwiR1wiOjExNCxcIkJcIjoxOTZ9fSxcIkxpbmVXZWlnaHRcIjoxLjAsXCJMaW5lVHlwZVwiOjB9LFwiSXNWaXNpYmxlXCI6dHJ1ZX19LFwiU2NhbGVcIjp7XCIkaWRcIjpcIjE5MFwiLFwiU3RhcnREYXRlXCI6XCIwMDAxLTAxLTAxVDAwOjAwOjAwXCIsXCJFbmREYXRlXCI6XCIwMDAxLTAxLTAxVDAwOjAwOjAwXCIsXCJGb3JtYXRcIjpcIndcIixcIlR5cGVcIjoxLFwiQXV0b0RhdGVSYW5nZVwiOnRydWUsXCJXb3JraW5nRGF5c1wiOjMxLFwiVG9kYXlNYXJrZXJUZXh0XCI6XCJUb2RheVwiLFwiQXV0b1NjYWxlVHlwZVwiOnRydWV9LFwiU2NhbGVWMlwiOntcIiRpZFwiOlwiMTkxXCIsXCJTdGFydERhdGVcIjpcIjAwMDEtMDEtMDFUMDA6MDA6MDBcIixcIkVuZERhdGVcIjpcIjAwMDEtMDEtMDFUMDA6MDA6MDBcIixcIkF1dG9EYXRlUmFuZ2VcIjp0cnVlLFwiV29ya2luZ0RheXNcIjozMSxcIlRvZGF5TWFya2VyVGV4dFwiOlwiVG9kYXlcIixcIkF1dG9TY2FsZVR5cGVcIjp0cnVlLFwiVGltZWJhbmRTY2FsZXNcIjp7XCIkaWRcIjpcIjE5MlwiLFwiVG9wU2NhbGVMYXllclwiOntcIiRpZFwiOlwiMTkzXCIsXCJGb3JtYXRcIjpcIndcIixcIlR5cGVcIjoxfSxcIk1pZGRsZVNjYWxlTGF5ZXJcIjp7XCIkaWRcIjpcIjE5NFwiLFwiRm9ybWF0XCI6bnVsbCxcIlR5cGVcIjowfSxcIkJvdHRvbVNjYWxlTGF5ZXJcIjp7XCIkaWRcIjpcIjE5NVwiLFwiRm9ybWF0XCI6bnVsbCxcIlR5cGVcIjowfX19LFwiTWlsZXN0b25lc1wiOltdLFwiVGFza3NcIjpbXSxcIlN3aW1sYW5lc1wiOltdLFwiU3dpbWxhbmVzVjJcIjpbXSxcIlNldHRpbmdzXCI6e1wiJGlkXCI6XCIxOTZcIixcIkltcGFPcHRpb25zXCI6e1wiJGlkXCI6XCIxOTdcIixcIkxlZnRUb1JpZ2h0XCI6ZmFsc2UsXCJQYXlsb2FkT3B0aW9uc1wiOjJ9fSxcIlRpbWVDb25maWd1cmF0aW9uXCI6e1wiJGlkXCI6XCIxOThcIixcIlVzZVRpbWVcIjpmYWxzZSxcIldvcmtEYXlTdGFydFwiOlwiMDA6MDA6MDBcIixcIldvcmtEYXlFbmRcIjpcIjIzOjU5OjAwXCJ9fSIsIlVwZGF0ZVNjYWxlRm9ySW1wb3J0ZWRUaW1lbGluZSI6IkZhbHNlIiwiU291cmNlVGhlbWUiOiJ7XCIkaWRcIjpcIjFcIixcIklkXCI6XCI4MWUyYjdkNC00NDk1LTQ1MjItYTQxOS00NmZiOTNlMDljNWZcIixcIkNhdGVnb3J5XCI6MixcIkN1bHR1cmVJbmZvTmFtZVwiOlwiZW4tVVNcIixcIlZlcnNpb25cIjp7XCIkaWRcIjpcIjJcIixcIlRoZW1lRG9tVmVyc2lvblwiOlwiMS4xLjBcIn0sXCJTdHlsZVwiOntcIiRpZFwiOlwiM1wiLFwiVGltZWJhbmRTdHlsZVwiOntcIiRpZFwiOlwiNFwiLFwiUmlnaHRFbmRDYXBzU3R5bGVcIjp7XCIkaWRcIjpcIjVcIixcIkZvbnRTZXR0aW5nc1wiOntcIiRpZFwiOlwiNlwiLFwiRm9udFNpemVcIjoxOCxcIkZvbnROYW1lXCI6XCJDYWxpYnJpXCIsXCJJc0JvbGRcIjp0cnVlLFwiSXNJdGFsaWNcIjpmYWxzZSxcIklzVW5kZXJsaW5lZFwiOmZhbHNlfSxcIkZvcmVncm91bmRcIjp7XCIkaWRcIjpcIjdcIixcIkNvbG9yXCI6e1wiJGlkXCI6XCI4XCIsXCJBXCI6MjU1LFwiUlwiOjIzNyxcIkdcIjoxMjUsXCJCXCI6NDl9fSxcIkhvcml6b250YWxBbGlnbm1lbnRcIjowLFwiSXNWaXNpYmxlXCI6ZmFsc2V9LFwiTGVmdEVuZENhcHNTdHlsZVwiOntcIiRpZFwiOlwiOVwiLFwiRm9udFNldHRpbmdzXCI6e1wiJGlkXCI6XCIxMFwiLFwiRm9udFNpemVcIjoxOCxcIkZvbnROYW1lXCI6XCJDYWxpYnJpXCIsXCJJc0JvbGRcIjp0cnVlLFwiSXNJdGFsaWNcIjpmYWxzZSxcIklzVW5kZXJsaW5lZFwiOmZhbHNlfSxcIkZvcmVncm91bmRcIjp7XCIkaWRcIjpcIjExXCIsXCJDb2xvclwiOntcIiRpZFwiOlwiMTJcIixcIkFcIjoyNTUsXCJSXCI6MTY2LFwiR1wiOjE4MyxcIkJcIjozOX19LFwiSG9yaXpvbnRhbEFsaWdubWVudFwiOjAsXCJJc1Zpc2libGVcIjpmYWxzZX0sXCJUb2RheU1hcmtlclN0eWxlXCI6e1wiJGlkXCI6XCIxM1wiLFwiVG9kYXlUZXh0U3R5bGVcIjp7XCIkaWRcIjpcIjE0XCIsXCJGb250U2V0dGluZ3NcIjp7XCIkaWRcIjpcIjE1XCIsXCJGb250U2l6ZVwiOjEyLFwiRm9udE5hbWVcIjpcIkNhbGlicmlcIixcIklzQm9sZFwiOmZhbHNlLFwiSXNJdGFsaWNcIjpmYWxzZSxcIklzVW5kZXJsaW5lZFwiOmZhbHNlfSxcIkZvcmVncm91bmRcIjp7XCIkaWRcIjpcIjE2XCIsXCJDb2xvclwiOntcIiRpZFwiOlwiMTdcIixcIkFcIjoyNTUsXCJSXCI6MCxcIkdcIjowLFwiQlwiOjB9fSxcIkhvcml6b250YWxBbGlnbm1lbnRcIjowLFwiSXNWaXNpYmxlXCI6ZmFsc2V9LFwiVG9kYXlNYXJrZXJTaGFwZVN0eWxlXCI6e1wiJGlkXCI6XCIxOFwiLFwiTWFyZ2luXCI6e1wiJGlkXCI6XCIxOVwiLFwiVG9wXCI6MC4wLFwiTGVmdFwiOjAuMCxcIlJpZ2h0XCI6MC4wLFwiQm90dG9tXCI6MC4wfSxcIlBhZGRpbmdcIjp7XCIkaWRcIjpcIjIwXCIsXCJUb3BcIjowLjAsXCJMZWZ0XCI6MC4wLFwiUmlnaHRcIjowLjAsXCJCb3R0b21cIjowLjB9LFwiQmFja2dyb3VuZFwiOntcIiRpZFwiOlwiMjFcIixcIkNvbG9yXCI6e1wiJGlkXCI6XCIyMlwiLFwiQVwiOjI1NSxcIlJcIjoyNTUsXCJHXCI6MCxcIkJcIjowfX0sXCJJc1Zpc2libGVcIjp0cnVlLFwiV2lkdGhcIjowLjAsXCJIZWlnaHRcIjowLjAsXCJCb3JkZXJTdHlsZVwiOm51bGx9LFwiVG9kYXlNYXJrZXJQb3NpdGlvblwiOjMsXCJJc1Zpc2libGVcIjpmYWxzZX0sXCJTY2FsZVN0eWxlXCI6e1wiJGlkXCI6XCIyM1wiLFwiU2hvd1NlZ21lbnRTZXBhcmF0b3JzXCI6dHJ1ZSxcIlNlZ21lbnRTZXBhcmF0b3JPcGFjaXR5XCI6MzAsXCJTaGFwZVwiOjAsXCJTZWdtZW50VGV4dFN0eWxlXCI6e1wiJGlkXCI6XCIyNFwiLFwiRm9udFNldHRpbmdzXCI6e1wiJGlkXCI6XCIyNVwiLFwiRm9udFNpemVcIjoxMCxcIkZvbnROYW1lXCI6XCJDYWxpYnJpXCIsXCJJc0JvbGRcIjpmYWxzZSxcIklzSXRhbGljXCI6ZmFsc2UsXCJJc1VuZGVybGluZWRcIjpmYWxzZX0sXCJGb3JlZ3JvdW5kXCI6e1wiJGlkXCI6XCIyNlwiLFwiQ29sb3JcIjp7XCIkaWRcIjpcIjI3XCIsXCJBXCI6MjU1LFwiUlwiOjI1NSxcIkdcIjoyNTUsXCJCXCI6MjU1fX0sXCJIb3Jpem9udGFsQWxpZ25tZW50XCI6MCxcIklzVmlzaWJsZVwiOnRydWV9LFwiU2hhcGVTdHlsZVwiOntcIiRpZFwiOlwiMjhcIixcIk1hcmdpblwiOntcIiRpZFwiOlwiMjlcIixcIlRvcFwiOjAuMCxcIkxlZnRcIjoxMi4wLFwiUmlnaHRcIjoxMi4wLFwiQm90dG9tXCI6MC4wfSxcIlBhZGRpbmdcIjp7XCIkaWRcIjpcIjMwXCIsXCJUb3BcIjowLjAsXCJMZWZ0XCI6MC4wLFwiUmlnaHRcIjowLjAsXCJCb3R0b21cIjowLjB9LFwiQmFja2dyb3VuZFwiOntcIiRpZFwiOlwiMzFcIixcIkNvbG9yXCI6e1wiJGlkXCI6XCIzMlwiLFwiQVwiOjI1NSxcIlJcIjoxMTUsXCJHXCI6MTE1LFwiQlwiOjExNX19LFwiSXNWaXNpYmxlXCI6dHJ1ZSxcIldpZHRoXCI6ODU4LjAsXCJIZWlnaHRcIjozMC4wLFwiQm9yZGVyU3R5bGVcIjp7XCIkaWRcIjpcIjMzXCIsXCJMaW5lU3R5bGVcIjp7XCIkaWRcIjpcIjM0XCIsXCJMaW5lQ29sb3JcIjp7XCIkaWRcIjpcIjM1XCIsXCJDb2xvclwiOntcIiRpZFwiOlwiMzZcIixcIkFcIjoyNTUsXCJSXCI6MjU1LFwiR1wiOjAsXCJCXCI6MH19LFwiTGluZVdlaWdodFwiOjAuMCxcIkxpbmVUeXBlXCI6MH0sXCJJc1Zpc2libGVcIjpmYWxzZX19fSxcIkVsYXBzZWRUaW1lU3R5bGVcIjp7XCIkaWRcIjpcIjM3XCIsXCJFbGFwc2VkVGltZUJhY2tncm91bmRcIjp7XCIkaWRcIjpcIjM4XCIsXCJDb2xvclwiOntcIiRpZFwiOlwiMzlcIixcIkFcIjo3NyxcIlJcIjowLFwiR1wiOjAsXCJCXCI6MH19LFwiRWxhcHNlZFRpbWVGb3JtYXRcIjoyLFwiSXNWaXNpYmxlXCI6ZmFsc2V9LFwiTWFyZ2luXCI6e1wiJGlkXCI6XCI0MFwiLFwiVG9wXCI6MC4wLFwiTGVmdFwiOjEwLjAsXCJSaWdodFwiOjEwLjAsXCJCb3R0b21cIjowLjB9LFwiUGFkZGluZ1wiOntcIiRpZFwiOlwiNDFcIixcIlRvcFwiOjAuMCxcIkxlZnRcIjowLjAsXCJSaWdodFwiOjAuMCxcIkJvdHRvbVwiOjAuMH0sXCJCYWNrZ3JvdW5kXCI6e1wiJGlkXCI6XCI0MlwiLFwiQ29sb3JcIjp7XCIkaWRcIjpcIjQzXCIsXCJBXCI6MjU1LFwiUlwiOjMxLFwiR1wiOjczLFwiQlwiOjEyNX19LFwiSXNWaXNpYmxlXCI6ZmFsc2UsXCJXaWR0aFwiOjAuMCxcIkhlaWdodFwiOjAuMCxcIkJvcmRlclN0eWxlXCI6bnVsbH0sXCJUYXNrU3R5bGVcIjp7XCIkaWRcIjpcIjQ0XCIsXCJTaGFwZVwiOjAsXCJTaGFwZVRoaWNrbmVzc1wiOjAsXCJEdXJhdGlvbkZvcm1hdFwiOjAsXCJQZXJjZW50YWdlQ29tcGxldGVUZXh0U3R5bGVcIjp7XCIkaWRcIjpcIjQ1XCIsXCJGb250U2V0dGluZ3NcIjp7XCIkaWRcIjpcIjQ2XCIsXCJGb250U2l6ZVwiOjksXCJGb250TmFtZVwiOlwiQ2FsaWJyaVwiLFwiSXNCb2xkXCI6ZmFsc2UsXCJJc0l0YWxpY1wiOmZhbHNlLFwiSXNVbmRlcmxpbmVkXCI6ZmFsc2V9LFwiRm9yZWdyb3VuZFwiOntcIiRpZFwiOlwiNDdcIixcIkNvbG9yXCI6e1wiJGlkXCI6XCI0OFwiLFwiQVwiOjI1NSxcIlJcIjoyMzgsXCJHXCI6MjM2LFwiQlwiOjIyNX19LFwiSG9yaXpvbnRhbEFsaWdubWVudFwiOjAsXCJJc1Zpc2libGVcIjp0cnVlfSxcIlBlcmNlbnRhZ2VDb21wbGV0ZUhpZ2hsaWdodFN0eWxlXCI6e1wiJGlkXCI6XCI0OVwiLFwiQmFja2dyb3VuZFwiOntcIiRpZFwiOlwiNTBcIixcIkNvbG9yXCI6e1wiJGlkXCI6XCI1MVwiLFwiQVwiOjg5LFwiUlwiOjAsXCJHXCI6MCxcIkJcIjowfX19LFwiRHVyYXRpb25TdHlsZVwiOntcIiRpZFwiOlwiNTJcIixcIkZvbnRTZXR0aW5nc1wiOntcIiRpZFwiOlwiNTNcIixcIkZvbnRTaXplXCI6MTAsXCJGb250TmFtZVwiOlwiQ2FsaWJyaVwiLFwiSXNCb2xkXCI6ZmFsc2UsXCJJc0l0YWxpY1wiOmZhbHNlLFwiSXNVbmRlcmxpbmVkXCI6ZmFsc2V9LFwiRm9yZWdyb3VuZFwiOntcIiRpZFwiOlwiNTRcIixcIkNvbG9yXCI6e1wiJGlkXCI6XCI1NVwiLFwiQVwiOjI1NSxcIlJcIjoyMzcsXCJHXCI6MTI1LFwiQlwiOjQ5fX0sXCJIb3Jpem9udGFsQWxpZ25tZW50XCI6MCxcIklzVmlzaWJsZVwiOmZhbHNlfSxcIkhvcml6b250YWxDb25uZWN0b3JTdHlsZVwiOntcIiRpZFwiOlwiNTZcIixcIkxpbmVTdHlsZVwiOntcIiRpZFwiOlwiNTdcIixcIkxpbmVDb2xvclwiOntcIiRpZFwiOlwiNThcIixcIkNvbG9yXCI6e1wiJGlkXCI6XCI1OVwiLFwiQVwiOjI1NSxcIlJcIjoyMDQsXCJHXCI6MjA0LFwiQlwiOjIwNH19LFwiTGluZVdlaWdodFwiOjAuMCxcIkxpbmVUeXBlXCI6MH0sXCJJc1Zpc2libGVcIjpmYWxzZX0sXCJWZXJ0aWNhbENvbm5lY3RvclN0eWxlXCI6e1wiJGlkXCI6XCI2MFwiLFwiTGluZVN0eWxlXCI6e1wiJGlkXCI6XCI2MVwiLFwiTGluZUNvbG9yXCI6e1wiJGlkXCI6XCI2MlwiLFwiQ29sb3JcIjp7XCIkaWRcIjpcIjYzXCIsXCJBXCI6MjU1LFwiUlwiOjIwNCxcIkdcIjoyMDQsXCJCXCI6MjA0fX0sXCJMaW5lV2VpZ2h0XCI6MC4wLFwiTGluZVR5cGVcIjowfSxcIklzVmlzaWJsZVwiOmZhbHNlfSxcIk1hcmdpblwiOntcIiRpZFwiOlwiNjRcIixcIlRvcFwiOjAuMCxcIkxlZnRcIjowLjAsXCJSaWdodFwiOjAuMCxcIkJvdHRvbVwiOjAuMH0sXCJTdGFydERhdGVQb3NpdGlvblwiOjQsXCJFbmREYXRlUG9zaXRpb25cIjo0LFwiVGl0bGVQb3NpdGlvblwiOjMsXCJEdXJhdGlvblBvc2l0aW9uXCI6MCxcIlBlcmNlbnRhZ2VDb21wbGV0ZWRQb3NpdGlvblwiOjIsXCJTcGFjaW5nXCI6MyxcIklzQmVsb3dUaW1lYmFuZFwiOnRydWUsXCJTaGFwZVN0eWxlXCI6e1wiJGlkXCI6XCI2NVwiLFwiTWFyZ2luXCI6e1wiJGlkXCI6XCI2NlwiLFwiVG9wXCI6MC4wLFwiTGVmdFwiOjQuMCxcIlJpZ2h0XCI6NC4wLFwiQm90dG9tXCI6MC4wfSxcIlBhZGRpbmdcIjp7XCIkaWRcIjpcIjY3XCIsXCJUb3BcIjowLjAsXCJMZWZ0XCI6MC4wLFwiUmlnaHRcIjowLjAsXCJCb3R0b21cIjowLjB9LFwiQmFja2dyb3VuZFwiOntcIiRpZFwiOlwiNjhcIixcIkNvbG9yXCI6e1wiJGlkXCI6XCI2OVwiLFwiQVwiOjI1NSxcIlJcIjoyNDAsXCJHXCI6MTI3LFwiQlwiOjl9fSxcIklzVmlzaWJsZVwiOnRydWUsXCJXaWR0aFwiOjAuMCxcIkhlaWdodFwiOjEwLjAsXCJCb3JkZXJTdHlsZVwiOntcIiRpZFwiOlwiNzBcIixcIkxpbmVTdHlsZVwiOntcIiRpZFwiOlwiNzFcIixcIkxpbmVDb2xvclwiOntcIiRpZFwiOlwiNzJcIixcIkNvbG9yXCI6e1wiJGlkXCI6XCI3M1wiLFwiQVwiOjI1NSxcIlJcIjoyMzQsXCJHXCI6MjIsXCJCXCI6MzB9fSxcIkxpbmVXZWlnaHRcIjoyLjAsXCJMaW5lVHlwZVwiOjB9LFwiSXNWaXNpYmxlXCI6ZmFsc2V9fSxcIlRpdGxlU3R5bGVcIjp7XCIkaWRcIjpcIjc0XCIsXCJGb250U2V0dGluZ3NcIjp7XCIkaWRcIjpcIjc1XCIsXCJGb250U2l6ZVwiOjEwLFwiRm9udE5hbWVcIjpcIkNhbGlicmlcIixcIklzQm9sZFwiOnRydWUsXCJJc0l0YWxpY1wiOmZhbHNlLFwiSXNVbmRlcmxpbmVkXCI6ZmFsc2V9LFwiRm9yZWdyb3VuZFwiOntcIiRpZFwiOlwiNzZcIixcIkNvbG9yXCI6e1wiJGlkXCI6XCI3N1wiLFwiQVwiOjI1NSxcIlJcIjowLFwiR1wiOjAsXCJCXCI6MH19LFwiSG9yaXpvbnRhbEFsaWdubWVudFwiOjIsXCJJc1Zpc2libGVcIjp0cnVlfSxcIkRhdGVTdHlsZVwiOntcIiRpZFwiOlwiNzhcIixcIkZvbnRTZXR0aW5nc1wiOntcIiRpZFwiOlwiNzlcIixcIkZvbnRTaXplXCI6OSxcIkZvbnROYW1lXCI6XCJDYWxpYnJpXCIsXCJJc0JvbGRcIjpmYWxzZSxcIklzSXRhbGljXCI6ZmFsc2UsXCJJc1VuZGVybGluZWRcIjpmYWxzZX0sXCJGb3JlZ3JvdW5kXCI6e1wiJGlkXCI6XCI4MFwiLFwiQ29sb3JcIjp7XCIkaWRcIjpcIjgxXCIsXCJBXCI6MjU1LFwiUlwiOjY4LFwiR1wiOjg0LFwiQlwiOjEwNn19LFwiSG9yaXpvbnRhbEFsaWdubWVudFwiOjAsXCJJc1Zpc2libGVcIjp0cnVlfSxcIkRhdGVGb3JtYXRcIjp7XCIkaWRcIjpcIjgyXCIsXCJGb3JtYXRTdHJpbmdcIjpcIk1NTSBkXCIsXCJTZXBhcmF0b3JcIjpcIi9cIixcIlVzZUludGVybmF0aW9uYWxEYXRlRm9ybWF0XCI6ZmFsc2UsXCJEYXRlSXNWaXNpYmxlXCI6dHJ1ZSxcIlRpbWVJc1Zpc2libGVcIjpmYWxzZSxcIkhvdXJEaWdpdHNcIjoxLFwiQW1QbURlc2lnbmF0b3JcIjoyLFwiVHJpbTAwTWludXRlc1wiOmZhbHNlfSxcIldlZWtOdW1iZXJpbmdcIjp7XCIkaWRcIjpcIjgzXCIsXCJGb3JtYXRcIjowLFwiSXNWaXNpYmxlXCI6ZmFsc2UsXCJMYXN0S25vd25WaXNpYmlsaXR5U3RhdGVcIjpmYWxzZX19LFwiTWlsZXN0b25lU3R5bGVcIjp7XCIkaWRcIjpcIjg0XCIsXCJTaGFwZVwiOjMsXCJJc0JlbG93VGltZWJhbmRcIjpmYWxzZSxcIlNoYXBlU2l6ZVwiOjAsXCJQYWRkaW5nXCI6e1wiJGlkXCI6XCI4NVwiLFwiVG9wXCI6Ny4wLFwiTGVmdFwiOjMuMCxcIlJpZ2h0XCI6MC4wLFwiQm90dG9tXCI6Mi4wfSxcIlNoYXBlU3R5bGVcIjp7XCIkaWRcIjpcIjg2XCIsXCJNYXJnaW5cIjp7XCIkaWRcIjpcIjg3XCIsXCJUb3BcIjowLjAsXCJMZWZ0XCI6MC4wLFwiUmlnaHRcIjowLjAsXCJCb3R0b21cIjowLjB9LFwiUGFkZGluZ1wiOntcIiRpZFwiOlwiODhcIixcIlRvcFwiOjAuMCxcIkxlZnRcIjowLjAsXCJSaWdodFwiOjAuMCxcIkJvdHRvbVwiOjAuMH0sXCJCYWNrZ3JvdW5kXCI6e1wiJGlkXCI6XCI4OVwiLFwiQ29sb3JcIjp7XCIkaWRcIjpcIjkwXCIsXCJBXCI6MjU1LFwiUlwiOjI0MCxcIkdcIjoxMjcsXCJCXCI6OX19LFwiSXNWaXNpYmxlXCI6dHJ1ZSxcIldpZHRoXCI6MTIuMCxcIkhlaWdodFwiOjE0LjAsXCJCb3JkZXJTdHlsZVwiOntcIiRpZFwiOlwiOTFcIixcIkxpbmVTdHlsZVwiOntcIiRpZFwiOlwiOTJcIixcIkxpbmVDb2xvclwiOntcIiRpZFwiOlwiOTNcIixcIkNvbG9yXCI6e1wiJGlkXCI6XCI5NFwiLFwiQVwiOjI1NSxcIlJcIjoyMzQsXCJHXCI6MjIsXCJCXCI6MzB9fSxcIkxpbmVXZWlnaHRcIjoyLjAsXCJMaW5lVHlwZVwiOjB9LFwiSXNWaXNpYmxlXCI6ZmFsc2V9fSxcIlRpdGxlU3R5bGVcIjp7XCIkaWRcIjpcIjk1XCIsXCJGb250U2V0dGluZ3NcIjp7XCIkaWRcIjpcIjk2XCIsXCJGb250U2l6ZVwiOjEwLFwiRm9udE5hbWVcIjpcIkNhbGlicmlcIixcIklzQm9sZFwiOnRydWUsXCJJc0l0YWxpY1wiOmZhbHNlLFwiSXNVbmRlcmxpbmVkXCI6ZmFsc2V9LFwiRm9yZWdyb3VuZFwiOntcIiRpZFwiOlwiOTdcIixcIkNvbG9yXCI6e1wiJGlkXCI6XCI5OFwiLFwiQVwiOjI1NSxcIlJcIjowLFwiR1wiOjAsXCJCXCI6MH19LFwiSG9yaXpvbnRhbEFsaWdubWVudFwiOjEsXCJJc1Zpc2libGVcIjp0cnVlfSxcIkRhdGVTdHlsZVwiOntcIiRpZFwiOlwiOTlcIixcIkZvbnRTZXR0aW5nc1wiOntcIiRpZFwiOlwiMTAwXCIsXCJGb250U2l6ZVwiOjksXCJGb250TmFtZVwiOlwiQ2FsaWJyaVwiLFwiSXNCb2xkXCI6ZmFsc2UsXCJJc0l0YWxpY1wiOmZhbHNlLFwiSXNVbmRlcmxpbmVkXCI6ZmFsc2V9LFwiRm9yZWdyb3VuZFwiOntcIiRpZFwiOlwiMTAxXCIsXCJDb2xvclwiOntcIiRpZFwiOlwiMTAyXCIsXCJBXCI6MjU1LFwiUlwiOjY4LFwiR1wiOjg0LFwiQlwiOjEwNn19LFwiSG9yaXpvbnRhbEFsaWdubWVudFwiOjAsXCJJc1Zpc2libGVcIjp0cnVlfSxcIkRhdGVGb3JtYXRcIjp7XCIkaWRcIjpcIjEwM1wiLFwiRm9ybWF0U3RyaW5nXCI6XCJNTU0gZFwiLFwiU2VwYXJhdG9yXCI6XCIvXCIsXCJVc2VJbnRlcm5hdGlvbmFsRGF0ZUZvcm1hdFwiOmZhbHNlLFwiRGF0ZUlzVmlzaWJsZVwiOnRydWUsXCJUaW1lSXNWaXNpYmxlXCI6ZmFsc2UsXCJIb3VyRGlnaXRzXCI6MSxcIkFtUG1EZXNpZ25hdG9yXCI6MixcIlRyaW0wME1pbnV0ZXNcIjpmYWxzZX0sXCJXZWVrTnVtYmVyaW5nXCI6e1wiJGlkXCI6XCIxMDRcIixcIkZvcm1hdFwiOjAsXCJJc1Zpc2libGVcIjpmYWxzZSxcIkxhc3RLbm93blZpc2liaWxpdHlTdGF0ZVwiOmZhbHNlfX0sXCJNb3RTdHlsZVwiOntcIiRpZFwiOlwiMTA1XCIsXCJTaGFwZVwiOjMsXCJTaGFwZVNpemVcIjowLFwiRGV0YWlsc1NwYWNpbmdcIjoxLjAsXCJQYWRkaW5nXCI6e1wiJGlkXCI6XCIxMDZcIixcIlRvcFwiOjcuMCxcIkxlZnRcIjozLjAsXCJSaWdodFwiOjAuMCxcIkJvdHRvbVwiOjIuMH0sXCJQb3NpdGlvbk9uVGFza1wiOjEsXCJTaGFwZVN0eWxlXCI6e1wiJGlkXCI6XCIxMDdcIixcIk1hcmdpblwiOntcIiRpZFwiOlwiMTA4XCIsXCJUb3BcIjowLjAsXCJMZWZ0XCI6MC4wLFwiUmlnaHRcIjowLjAsXCJCb3R0b21cIjowLjB9LFwiUGFkZGluZ1wiOntcIiRpZFwiOlwiMTA5XCIsXCJUb3BcIjowLjAsXCJMZWZ0XCI6MC4wLFwiUmlnaHRcIjowLjAsXCJCb3R0b21cIjowLjB9LFwiQmFja2dyb3VuZFwiOntcIiRpZFwiOlwiMTEwXCIsXCJDb2xvclwiOntcIiRpZFwiOlwiMTExXCIsXCJBXCI6MjU1LFwiUlwiOjI0MCxcIkdcIjoxMjcsXCJCXCI6OX19LFwiSXNWaXNpYmxlXCI6dHJ1ZSxcIldpZHRoXCI6MTIuMCxcIkhlaWdodFwiOjE0LjAsXCJCb3JkZXJTdHlsZVwiOntcIiRpZFwiOlwiMTEyXCIsXCJMaW5lU3R5bGVcIjp7XCIkaWRcIjpcIjExM1wiLFwiTGluZUNvbG9yXCI6e1wiJGlkXCI6XCIxMTRcIixcIkNvbG9yXCI6e1wiJGlkXCI6XCIxMTVcIixcIkFcIjoyNTUsXCJSXCI6MjM0LFwiR1wiOjIyLFwiQlwiOjMwfX0sXCJMaW5lV2VpZ2h0XCI6MC4wLFwiTGluZVR5cGVcIjowfSxcIklzVmlzaWJsZVwiOmZhbHNlfX0sXCJUaXRsZVN0eWxlXCI6e1wiJGlkXCI6XCIxMTZcIixcIkZvbnRTZXR0aW5nc1wiOntcIiRpZFwiOlwiMTE3XCIsXCJGb250U2l6ZVwiOjEwLFwiRm9udE5hbWVcIjpcIkNhbGlicmlcIixcIklzQm9sZFwiOnRydWUsXCJJc0l0YWxpY1wiOmZhbHNlLFwiSXNVbmRlcmxpbmVkXCI6ZmFsc2V9LFwiRm9yZWdyb3VuZFwiOntcIiRpZFwiOlwiMTE4XCIsXCJDb2xvclwiOntcIiRpZFwiOlwiMTE5XCIsXCJBXCI6MjU1LFwiUlwiOjAsXCJHXCI6MCxcIkJcIjowfX0sXCJIb3Jpem9udGFsQWxpZ25tZW50XCI6MSxcIklzVmlzaWJsZVwiOnRydWV9LFwiRGF0ZVN0eWxlXCI6e1wiJGlkXCI6XCIxMjBcIixcIkZvbnRTZXR0aW5nc1wiOntcIiRpZFwiOlwiMTIxXCIsXCJGb250U2l6ZVwiOjksXCJGb250TmFtZVwiOlwiQ2FsaWJyaVwiLFwiSXNCb2xkXCI6ZmFsc2UsXCJJc0l0YWxpY1wiOmZhbHNlLFwiSXNVbmRlcmxpbmVkXCI6ZmFsc2V9LFwiRm9yZWdyb3VuZFwiOntcIiRpZFwiOlwiMTIyXCIsXCJDb2xvclwiOntcIiRpZFwiOlwiMTIzXCIsXCJBXCI6MjU1LFwiUlwiOjY4LFwiR1wiOjg0LFwiQlwiOjEwNn19LFwiSG9yaXpvbnRhbEFsaWdubWVudFwiOjAsXCJJc1Zpc2libGVcIjp0cnVlfSxcIkRhdGVGb3JtYXRcIjp7XCIkaWRcIjpcIjEyNFwiLFwiRm9ybWF0U3RyaW5nXCI6XCJNTU0gZFwiLFwiU2VwYXJhdG9yXCI6XCIvXCIsXCJVc2VJbnRlcm5hdGlvbmFsRGF0ZUZvcm1hdFwiOmZhbHNlLFwiRGF0ZUlzVmlzaWJsZVwiOnRydWUsXCJUaW1lSXNWaXNpYmxlXCI6ZmFsc2UsXCJIb3VyRGlnaXRzXCI6MSxcIkFtUG1EZXNpZ25hdG9yXCI6MixcIlRyaW0wME1pbnV0ZXNcIjpmYWxzZX0sXCJXZWVrTnVtYmVyaW5nXCI6e1wiJGlkXCI6XCIxMjVcIixcIkZvcm1hdFwiOjAsXCJJc1Zpc2libGVcIjpmYWxzZSxcIkxhc3RLbm93blZpc2liaWxpdHlTdGF0ZVwiOmZhbHNlfX0sXCJTd2ltbGFuZVYyU3R5bGVcIjp7XCIkaWRcIjpcIjEyNlwiLFwiU3R5bGVJZFwiOlwiZjIwZjI0YTktMTk1YS00ZDAzLWE4MjctZjMzZDU3YzhiYWNmXCIsXCJOYW1lXCI6XCJTd2ltbGFuZSBTdHlsZSAxXCIsXCJIZWFkZXJTdHlsZVwiOntcIiRpZFwiOlwiMTI3XCIsXCJUZXh0U3R5bGVcIjp7XCIkaWRcIjpcIjEyOFwiLFwiRm9udFNldHRpbmdzXCI6e1wiJGlkXCI6XCIxMjlcIixcIkZvbnRTaXplXCI6MTIsXCJGb250TmFtZVwiOlwiQ2FsaWJyaVwiLFwiSXNCb2xkXCI6ZmFsc2UsXCJJc0l0YWxpY1wiOmZhbHNlLFwiSXNVbmRlcmxpbmVkXCI6ZmFsc2V9LFwiRm9yZWdyb3VuZFwiOntcIiRpZFwiOlwiMTMwXCIsXCJDb2xvclwiOntcIiRpZFwiOlwiMTMxXCIsXCJBXCI6MjU1LFwiUlwiOjI1NSxcIkdcIjoyNTUsXCJCXCI6MjU1fX0sXCJIb3Jpem9udGFsQWxpZ25tZW50XCI6MCxcIklzVmlzaWJsZVwiOnRydWV9LFwiUmVjdGFuZ2xlU3R5bGVcIjp7XCIkaWRcIjpcIjEzMlwiLFwiTWFyZ2luXCI6e1wiJGlkXCI6XCIxMzNcIixcIlRvcFwiOjAuMCxcIkxlZnRcIjowLjAsXCJSaWdodFwiOjAuMCxcIkJvdHRvbVwiOjAuMH0sXCJQYWRkaW5nXCI6e1wiJGlkXCI6XCIxMzRcIixcIlRvcFwiOjAuMCxcIkxlZnRcIjowLjAsXCJSaWdodFwiOjAuMCxcIkJvdHRvbVwiOjAuMH0sXCJCYWNrZ3JvdW5kXCI6e1wiJGlkXCI6XCIxMzVcIixcIkNvbG9yXCI6e1wiJGlkXCI6XCIxMzZcIixcIkFcIjoyNTUsXCJSXCI6MjQwLFwiR1wiOjEyNyxcIkJcIjo5fX0sXCJJc1Zpc2libGVcIjp0cnVlLFwiV2lkdGhcIjowLjAsXCJIZWlnaHRcIjowLjAsXCJCb3JkZXJTdHlsZVwiOntcIiRpZFwiOlwiMTM3XCIsXCJMaW5lU3R5bGVcIjp7XCIkaWRcIjpcIjEzOFwiLFwiTGluZUNvbG9yXCI6e1wiJGlkXCI6XCIxMzlcIixcIkNvbG9yXCI6e1wiJGlkXCI6XCIxNDBcIixcIkFcIjoyNTUsXCJSXCI6MTc2LFwiR1wiOjkyLFwiQlwiOjV9fSxcIkxpbmVXZWlnaHRcIjowLjAsXCJMaW5lVHlwZVwiOjB9LFwiSXNWaXNpYmxlXCI6ZmFsc2V9fX0sXCJCYWNrZ3JvdW5kU3R5bGVcIjp7XCIkaWRcIjpcIjE0MVwiLFwiTWFyZ2luXCI6e1wiJGlkXCI6XCIxNDJcIixcIlRvcFwiOjAuMCxcIkxlZnRcIjowLjAsXCJSaWdodFwiOjAuMCxcIkJvdHRvbVwiOjAuMH0sXCJQYWRkaW5nXCI6e1wiJGlkXCI6XCIxNDNcIixcIlRvcFwiOjAuMCxcIkxlZnRcIjowLjAsXCJSaWdodFwiOjAuMCxcIkJvdHRvbVwiOjAuMH0sXCJCYWNrZ3JvdW5kXCI6e1wiJGlkXCI6XCIxNDRcIixcIkNvbG9yXCI6e1wiJGlkXCI6XCIxNDVcIixcIkFcIjo1MSxcIlJcIjoyNyxcIkdcIjo4OCxcIkJcIjoxMjR9fSxcIklzVmlzaWJsZVwiOnRydWUsXCJXaWR0aFwiOjAuMCxcIkhlaWdodFwiOjAuMCxcIkJvcmRlclN0eWxlXCI6e1wiJGlkXCI6XCIxNDZcIixcIkxpbmVTdHlsZVwiOntcIiRpZFwiOlwiMTQ3XCIsXCJMaW5lQ29sb3JcIjp7XCIkaWRcIjpcIjE0OFwiLFwiQ29sb3JcIjp7XCIkaWRcIjpcIjE0OVwiLFwiQVwiOjI1NSxcIlJcIjoyMzQsXCJHXCI6MjIsXCJCXCI6MzB9fSxcIkxpbmVXZWlnaHRcIjowLjAsXCJMaW5lVHlwZVwiOjB9LFwiSXNWaXNpYmxlXCI6ZmFsc2V9fSxcIklzQWJvdmVUaW1lYmFuZFwiOmZhbHNlLFwiU3BhY2luZ1wiOjUsXCJEZWZhdWx0U3dpbWxhbmVBY3Rpdml0eVN0eWxlXCI6e1wiJGlkXCI6XCIxNTBcIixcIkhlYWRlclN0eWxlXCI6e1wiJGlkXCI6XCIxNTFcIixcIlRleHRTdHlsZVwiOntcIiRpZFwiOlwiMTUyXCIsXCJGb250U2V0dGluZ3NcIjp7XCIkaWRcIjpcIjE1M1wiLFwiRm9udFNpemVcIjoxMSxcIkZvbnROYW1lXCI6XCJDYWxpYnJpXCIsXCJJc0JvbGRcIjpmYWxzZSxcIklzSXRhbGljXCI6ZmFsc2UsXCJJc1VuZGVybGluZWRcIjpmYWxzZX0sXCJGb3JlZ3JvdW5kXCI6e1wiJGlkXCI6XCIxNTRcIixcIkNvbG9yXCI6e1wiJGlkXCI6XCIxNTVcIixcIkFcIjoyNTUsXCJSXCI6MCxcIkdcIjowLFwiQlwiOjB9fSxcIkhvcml6b250YWxBbGlnbm1lbnRcIjowLFwiSXNWaXNpYmxlXCI6dHJ1ZX0sXCJSZWN0YW5nbGVTdHlsZVwiOntcIiRpZFwiOlwiMTU2XCIsXCJNYXJnaW5cIjp7XCIkaWRcIjpcIjE1N1wiLFwiVG9wXCI6MC4wLFwiTGVmdFwiOjAuMCxcIlJpZ2h0XCI6MC4wLFwiQm90dG9tXCI6MC4wfSxcIlBhZGRpbmdcIjp7XCIkaWRcIjpcIjE1OFwiLFwiVG9wXCI6MC4wLFwiTGVmdFwiOjAuMCxcIlJpZ2h0XCI6MC4wLFwiQm90dG9tXCI6MC4wfSxcIkJhY2tncm91bmRcIjp7XCIkaWRcIjpcIjE1OVwiLFwiQ29sb3JcIjp7XCIkaWRcIjpcIjE2MFwiLFwiQVwiOjYzLFwiUlwiOjI0MCxcIkdcIjoxMjcsXCJCXCI6OX19LFwiSXNWaXNpYmxlXCI6dHJ1ZSxcIldpZHRoXCI6MC4wLFwiSGVpZ2h0XCI6MC4wLFwiQm9yZGVyU3R5bGVcIjp7XCIkaWRcIjpcIjE2MVwiLFwiTGluZVN0eWxlXCI6e1wiJGlkXCI6XCIxNjJcIixcIkxpbmVDb2xvclwiOntcIiRpZFwiOlwiMTYzXCIsXCJDb2xvclwiOntcIiRpZFwiOlwiMTY0XCIsXCJBXCI6MjU1LFwiUlwiOjE3NixcIkdcIjo5MixcIkJcIjo1fX0sXCJMaW5lV2VpZ2h0XCI6MC4wLFwiTGluZVR5cGVcIjowfSxcIklzVmlzaWJsZVwiOmZhbHNlfX19LFwiQmFja2dyb3VuZFN0eWxlXCI6e1wiJGlkXCI6XCIxNjVcIixcIk1hcmdpblwiOntcIiRpZFwiOlwiMTY2XCIsXCJUb3BcIjowLjAsXCJMZWZ0XCI6MC4wLFwiUmlnaHRcIjowLjAsXCJCb3R0b21cIjowLjB9LFwiUGFkZGluZ1wiOntcIiRpZFwiOlwiMTY3XCIsXCJUb3BcIjowLjAsXCJMZWZ0XCI6MC4wLFwiUmlnaHRcIjowLjAsXCJCb3R0b21cIjowLjB9LFwiQmFja2dyb3VuZFwiOntcIiRpZFwiOlwiMTY4XCIsXCJDb2xvclwiOntcIiRpZFwiOlwiMTY5XCIsXCJBXCI6NTEsXCJSXCI6MjcsXCJHXCI6ODgsXCJCXCI6MTI0fX0sXCJJc1Zpc2libGVcIjp0cnVlLFwiV2lkdGhcIjowLjAsXCJIZWlnaHRcIjowLjAsXCJCb3JkZXJTdHlsZVwiOntcIiRpZFwiOlwiMTcwXCIsXCJMaW5lU3R5bGVcIjp7XCIkaWRcIjpcIjE3MVwiLFwiTGluZUNvbG9yXCI6e1wiJGlkXCI6XCIxNzJcIixcIkNvbG9yXCI6e1wiJGlkXCI6XCIxNzNcIixcIkFcIjoyNTUsXCJSXCI6MjM0LFwiR1wiOjIyLFwiQlwiOjMwfX0sXCJMaW5lV2VpZ2h0XCI6MC4wLFwiTGluZVR5cGVcIjowfSxcIklzVmlzaWJsZVwiOmZhbHNlfX19LFwiRGVmYXVsdFN3aW1sYW5lTWlsZXN0b25lU3R5bGVcIjp7XCIkaWRcIjpcIjE3NFwiLFwiVGl0bGVQb3NpdGlvblwiOjIsXCJEYXRlUG9zaXRpb25cIjowLFwiU2hhcGVUeXBlXCI6MyxcIlNoYXBlU2l6ZVwiOjAsXCJTcGFjaW5nXCI6NSxcIlNoYXBlU3R5bGVcIjp7XCIkaWRcIjpcIjE3NVwiLFwiTWFyZ2luXCI6e1wiJGlkXCI6XCIxNzZcIixcIlRvcFwiOjAuMCxcIkxlZnRcIjowLjAsXCJSaWdodFwiOjAuMCxcIkJvdHRvbVwiOjAuMH0sXCJQYWRkaW5nXCI6e1wiJGlkXCI6XCIxNzdcIixcIlRvcFwiOjAuMCxcIkxlZnRcIjowLjAsXCJSaWdodFwiOjAuMCxcIkJvdHRvbVwiOjAuMH0sXCJCYWNrZ3JvdW5kXCI6e1wiJGlkXCI6XCIxNzhcIixcIkNvbG9yXCI6e1wiJGlkXCI6XCIxNzlcIixcIkFcIjoyNTUsXCJSXCI6MjQwLFwiR1wiOjEyNyxcIkJcIjo5fX0sXCJJc1Zpc2libGVcIjp0cnVlLFwiV2lkdGhcIjoxMi4wLFwiSGVpZ2h0XCI6MTQuMCxcIkJvcmRlclN0eWxlXCI6e1wiJGlkXCI6XCIxODBcIixcIkxpbmVTdHlsZVwiOntcIiRpZFwiOlwiMTgxXCIsXCJMaW5lQ29sb3JcIjp7XCIkaWRcIjpcIjE4MlwiLFwiQ29sb3JcIjp7XCIkaWRcIjpcIjE4M1wiLFwiQVwiOjI1NSxcIlJcIjoyMzQsXCJHXCI6MjIsXCJCXCI6MzB9fSxcIkxpbmVXZWlnaHRcIjoyLjAsXCJMaW5lVHlwZVwiOjB9LFwiSXNWaXNpYmxlXCI6ZmFsc2V9fSxcIlRpdGxlU3R5bGVcIjp7XCIkaWRcIjpcIjE4NFwiLFwiRm9udFNldHRpbmdzXCI6e1wiJGlkXCI6XCIxODVcIixcIkZvbnRTaXplXCI6MTAsXCJGb250TmFtZVwiOlwiQ2FsaWJyaVwiLFwiSXNCb2xkXCI6dHJ1ZSxcIklzSXRhbGljXCI6ZmFsc2UsXCJJc1VuZGVybGluZWRcIjpmYWxzZX0sXCJGb3JlZ3JvdW5kXCI6e1wiJGlkXCI6XCIxODZcIixcIkNvbG9yXCI6e1wiJGlkXCI6XCIxODdcIixcIkFcIjoyNTUsXCJSXCI6MCxcIkdcIjowLFwiQlwiOjB9fSxcIkhvcml6b250YWxBbGlnbm1lbnRcIjoxLFwiSXNWaXNpYmxlXCI6dHJ1ZX0sXCJEYXRlU3R5bGVcIjp7XCIkaWRcIjpcIjE4OFwiLFwiRm9udFNldHRpbmdzXCI6e1wiJGlkXCI6XCIxODlcIixcIkZvbnRTaXplXCI6OSxcIkZvbnROYW1lXCI6XCJDYWxpYnJpXCIsXCJJc0JvbGRcIjpmYWxzZSxcIklzSXRhbGljXCI6ZmFsc2UsXCJJc1VuZGVybGluZWRcIjpmYWxzZX0sXCJGb3JlZ3JvdW5kXCI6e1wiJGlkXCI6XCIxOTBcIixcIkNvbG9yXCI6e1wiJGlkXCI6XCIxOTFcIixcIkFcIjoyNTUsXCJSXCI6NjgsXCJHXCI6ODQsXCJCXCI6MTA2fX0sXCJIb3Jpem9udGFsQWxpZ25tZW50XCI6MCxcIklzVmlzaWJsZVwiOnRydWV9LFwiRGF0ZUZvcm1hdFwiOntcIiRpZFwiOlwiMTkyXCIsXCJGb3JtYXRTdHJpbmdcIjpcIk1NTSBkXCIsXCJTZXBhcmF0b3JcIjpcIi9cIixcIlVzZUludGVybmF0aW9uYWxEYXRlRm9ybWF0XCI6ZmFsc2UsXCJEYXRlSXNWaXNpYmxlXCI6dHJ1ZSxcIlRpbWVJc1Zpc2libGVcIjpmYWxzZSxcIkhvdXJEaWdpdHNcIjoxLFwiQW1QbURlc2lnbmF0b3JcIjoyLFwiVHJpbTAwTWludXRlc1wiOmZhbHNlfSxcIldlZWtOdW1iZXJpbmdcIjp7XCIkaWRcIjpcIjE5M1wiLFwiRm9ybWF0XCI6MCxcIklzVmlzaWJsZVwiOmZhbHNlLFwiTGFzdEtub3duVmlzaWJpbGl0eVN0YXRlXCI6ZmFsc2V9fSxcIkRlZmF1bHRTd2ltbGFuZVRhc2tTdHlsZVwiOntcIiRpZFwiOlwiMTk0XCIsXCJTaGFwZVwiOjAsXCJTaGFwZVRoaWNrbmVzc1wiOjAsXCJEdXJhdGlvbkZvcm1hdFwiOjAsXCJQZXJjZW50YWdlQ29tcGxldGVUZXh0U3R5bGVcIjp7XCIkaWRcIjpcIjE5NVwiLFwiRm9udFNldHRpbmdzXCI6e1wiJGlkXCI6XCIxOTZcIixcIkZvbnRTaXplXCI6OSxcIkZvbnROYW1lXCI6XCJDYWxpYnJpXCIsXCJJc0JvbGRcIjpmYWxzZSxcIklzSXRhbGljXCI6ZmFsc2UsXCJJc1VuZGVybGluZWRcIjpmYWxzZX0sXCJGb3JlZ3JvdW5kXCI6e1wiJGlkXCI6XCIxOTdcIixcIkNvbG9yXCI6e1wiJGlkXCI6XCIxOThcIixcIkFcIjoyNTUsXCJSXCI6MjM4LFwiR1wiOjIzNixcIkJcIjoyMjV9fSxcIkhvcml6b250YWxBbGlnbm1lbnRcIjowLFwiSXNWaXNpYmxlXCI6dHJ1ZX0sXCJQZXJjZW50YWdlQ29tcGxldGVIaWdobGlnaHRTdHlsZVwiOntcIiRpZFwiOlwiMTk5XCIsXCJCYWNrZ3JvdW5kXCI6e1wiJGlkXCI6XCIyMDBcIixcIkNvbG9yXCI6e1wiJGlkXCI6XCIyMDFcIixcIkFcIjo4OSxcIlJcIjowLFwiR1wiOjAsXCJCXCI6MH19fSxcIkR1cmF0aW9uU3R5bGVcIjp7XCIkaWRcIjpcIjIwMlwiLFwiRm9udFNldHRpbmdzXCI6e1wiJGlkXCI6XCIyMDNcIixcIkZvbnRTaXplXCI6MTAsXCJGb250TmFtZVwiOlwiQ2FsaWJyaVwiLFwiSXNCb2xkXCI6ZmFsc2UsXCJJc0l0YWxpY1wiOmZhbHNlLFwiSXNVbmRlcmxpbmVkXCI6ZmFsc2V9LFwiRm9yZWdyb3VuZFwiOntcIiRpZFwiOlwiMjA0XCIsXCJDb2xvclwiOntcIiRpZFwiOlwiMjA1XCIsXCJBXCI6MjU1LFwiUlwiOjIzNyxcIkdcIjoxMjUsXCJCXCI6NDl9fSxcIkhvcml6b250YWxBbGlnbm1lbnRcIjowLFwiSXNWaXNpYmxlXCI6ZmFsc2V9LFwiTWFyZ2luXCI6e1wiJGlkXCI6XCIyMDZcIixcIlRvcFwiOjAuMCxcIkxlZnRcIjowLjAsXCJSaWdodFwiOjAuMCxcIkJvdHRvbVwiOjAuMH0sXCJTdGFydERhdGVQb3NpdGlvblwiOjAsXCJFbmREYXRlUG9zaXRpb25cIjowLFwiVGl0bGVQb3NpdGlvblwiOjIsXCJEdXJhdGlvblBvc2l0aW9uXCI6MCxcIlBlcmNlbnRhZ2VDb21wbGV0ZWRQb3NpdGlvblwiOjIsXCJTcGFjaW5nXCI6MyxcIlNoYXBlU3R5bGVcIjp7XCIkaWRcIjpcIjIwN1wiLFwiTWFyZ2luXCI6e1wiJGlkXCI6XCIyMDhcIixcIlRvcFwiOjAuMCxcIkxlZnRcIjo0LjAsXCJSaWdodFwiOjQuMCxcIkJvdHRvbVwiOjAuMH0sXCJQYWRkaW5nXCI6e1wiJGlkXCI6XCIyMDlcIixcIlRvcFwiOjAuMCxcIkxlZnRcIjowLjAsXCJSaWdodFwiOjAuMCxcIkJvdHRvbVwiOjAuMH0sXCJCYWNrZ3JvdW5kXCI6e1wiJGlkXCI6XCIyMTBcIixcIkNvbG9yXCI6e1wiJGlkXCI6XCIyMTFcIixcIkFcIjoyNTUsXCJSXCI6MjQwLFwiR1wiOjEyNyxcIkJcIjo5fX0sXCJJc1Zpc2libGVcIjp0cnVlLFwiV2lkdGhcIjo1NDQuMCxcIkhlaWdodFwiOjEwLjAsXCJCb3JkZXJTdHlsZVwiOntcIiRpZFwiOlwiMjEyXCIsXCJMaW5lU3R5bGVcIjp7XCIkaWRcIjpcIjIxM1wiLFwiTGluZUNvbG9yXCI6e1wiJGlkXCI6XCIyMTRcIixcIkNvbG9yXCI6e1wiJGlkXCI6XCIyMTVcIixcIkFcIjoyNTUsXCJSXCI6MjM0LFwiR1wiOjIyLFwiQlwiOjMwfX0sXCJMaW5lV2VpZ2h0XCI6Mi4wLFwiTGluZVR5cGVcIjowfSxcIklzVmlzaWJsZVwiOmZhbHNlfX0sXCJUaXRsZVN0eWxlXCI6e1wiJGlkXCI6XCIyMTZcIixcIkZvbnRTZXR0aW5nc1wiOntcIiRpZFwiOlwiMjE3XCIsXCJGb250U2l6ZVwiOjEwLFwiRm9udE5hbWVcIjpcIkNhbGlicmlcIixcIklzQm9sZFwiOnRydWUsXCJJc0l0YWxpY1wiOmZhbHNlLFwiSXNVbmRlcmxpbmVkXCI6ZmFsc2V9LFwiRm9yZWdyb3VuZFwiOntcIiRpZFwiOlwiMjE4XCIsXCJDb2xvclwiOntcIiRpZFwiOlwiMjE5XCIsXCJBXCI6MjU1LFwiUlwiOjI0MCxcIkdcIjoxMjcsXCJCXCI6OX19LFwiSG9yaXpvbnRhbEFsaWdubWVudFwiOjEsXCJJc1Zpc2libGVcIjp0cnVlfSxcIkRhdGVTdHlsZVwiOntcIiRpZFwiOlwiMjIwXCIsXCJGb250U2V0dGluZ3NcIjp7XCIkaWRcIjpcIjIyMVwiLFwiRm9udFNpemVcIjo5LFwiRm9udE5hbWVcIjpcIkNhbGlicmlcIixcIklzQm9sZFwiOmZhbHNlLFwiSXNJdGFsaWNcIjpmYWxzZSxcIklzVW5kZXJsaW5lZFwiOmZhbHNlfSxcIkZvcmVncm91bmRcIjp7XCIkaWRcIjpcIjIyMlwiLFwiQ29sb3JcIjp7XCIkaWRcIjpcIjIyM1wiLFwiQVwiOjI1NSxcIlJcIjo2OCxcIkdcIjo4NCxcIkJcIjoxMDZ9fSxcIkhvcml6b250YWxBbGlnbm1lbnRcIjowLFwiSXNWaXNpYmxlXCI6ZmFsc2V9LFwiRGF0ZUZvcm1hdFwiOntcIiRpZFwiOlwiMjI0XCIsXCJGb3JtYXRTdHJpbmdcIjpcIk1NTSBkXCIsXCJTZXBhcmF0b3JcIjpcIi9cIixcIlVzZUludGVybmF0aW9uYWxEYXRlRm9ybWF0XCI6ZmFsc2UsXCJEYXRlSXNWaXNpYmxlXCI6dHJ1ZSxcIlRpbWVJc1Zpc2libGVcIjpmYWxzZSxcIkhvdXJEaWdpdHNcIjoxLFwiQW1QbURlc2lnbmF0b3JcIjoyLFwiVHJpbTAwTWludXRlc1wiOmZhbHNlfSxcIldlZWtOdW1iZXJpbmdcIjp7XCIkaWRcIjpcIjIyNVwiLFwiRm9ybWF0XCI6MCxcIklzVmlzaWJsZVwiOmZhbHNlLFwiTGFzdEtub3duVmlzaWJpbGl0eVN0YXRlXCI6ZmFsc2V9fSxcIkRlZmF1bHRTd2ltbGFuZU1vdFN0eWxlXCI6e1wiJGlkXCI6XCIyMjZcIixcIlNoYXBlXCI6MyxcIlNoYXBlU2l6ZVwiOjEsXCJEZXRhaWxzU3BhY2luZ1wiOjEuMCxcIlBhZGRpbmdcIjp7XCIkaWRcIjpcIjIyN1wiLFwiVG9wXCI6Ny4wLFwiTGVmdFwiOjMuMCxcIlJpZ2h0XCI6MC4wLFwiQm90dG9tXCI6Mi4wfSxcIlBvc2l0aW9uT25UYXNrXCI6MyxcIlNoYXBlU3R5bGVcIjp7XCIkaWRcIjpcIjIyOFwiLFwiTWFyZ2luXCI6e1wiJGlkXCI6XCIyMjlcIixcIlRvcFwiOjAuMCxcIkxlZnRcIjowLjAsXCJSaWdodFwiOjAuMCxcIkJvdHRvbVwiOjAuMH0sXCJQYWRkaW5nXCI6e1wiJGlkXCI6XCIyMzBcIixcIlRvcFwiOjAuMCxcIkxlZnRcIjowLjAsXCJSaWdodFwiOjAuMCxcIkJvdHRvbVwiOjAuMH0sXCJCYWNrZ3JvdW5kXCI6e1wiJGlkXCI6XCIyMzFcIixcIkNvbG9yXCI6e1wiJGlkXCI6XCIyMzJcIixcIkFcIjoyNTUsXCJSXCI6MjQwLFwiR1wiOjEyNyxcIkJcIjo5fX0sXCJJc1Zpc2libGVcIjp0cnVlLFwiV2lkdGhcIjoxOC4wLFwiSGVpZ2h0XCI6MjAuMCxcIkJvcmRlclN0eWxlXCI6e1wiJGlkXCI6XCIyMzNcIixcIkxpbmVTdHlsZVwiOntcIiRpZFwiOlwiMjM0XCIsXCJMaW5lQ29sb3JcIjp7XCIkaWRcIjpcIjIzNVwiLFwiQ29sb3JcIjp7XCIkaWRcIjpcIjIzNlwiLFwiQVwiOjI1NSxcIlJcIjoyMzQsXCJHXCI6MjIsXCJCXCI6MzB9fSxcIkxpbmVXZWlnaHRcIjowLjAsXCJMaW5lVHlwZVwiOjB9LFwiSXNWaXNpYmxlXCI6ZmFsc2V9fSxcIlRpdGxlU3R5bGVcIjp7XCIkaWRcIjpcIjIzN1wiLFwiRm9udFNldHRpbmdzXCI6e1wiJGlkXCI6XCIyMzhcIixcIkZvbnRTaXplXCI6MTAsXCJGb250TmFtZVwiOlwiQ2FsaWJyaVwiLFwiSXNCb2xkXCI6dHJ1ZSxcIklzSXRhbGljXCI6ZmFsc2UsXCJJc1VuZGVybGluZWRcIjpmYWxzZX0sXCJGb3JlZ3JvdW5kXCI6e1wiJGlkXCI6XCIyMzlcIixcIkNvbG9yXCI6e1wiJGlkXCI6XCIyNDBcIixcIkFcIjoyNTUsXCJSXCI6MCxcIkdcIjowLFwiQlwiOjB9fSxcIkhvcml6b250YWxBbGlnbm1lbnRcIjoxLFwiSXNWaXNpYmxlXCI6dHJ1ZX0sXCJEYXRlU3R5bGVcIjp7XCIkaWRcIjpcIjI0MVwiLFwiRm9udFNldHRpbmdzXCI6e1wiJGlkXCI6XCIyNDJcIixcIkZvbnRTaXplXCI6OSxcIkZvbnROYW1lXCI6XCJDYWxpYnJpXCIsXCJJc0JvbGRcIjpmYWxzZSxcIklzSXRhbGljXCI6ZmFsc2UsXCJJc1VuZGVybGluZWRcIjpmYWxzZX0sXCJGb3JlZ3JvdW5kXCI6e1wiJGlkXCI6XCIyNDNcIixcIkNvbG9yXCI6e1wiJGlkXCI6XCIyNDRcIixcIkFcIjoyNTUsXCJSXCI6NTAsXCJHXCI6NTAsXCJCXCI6NTB9fSxcIkhvcml6b250YWxBbGlnbm1lbnRcIjoxLFwiSXNWaXNpYmxlXCI6dHJ1ZX0sXCJEYXRlRm9ybWF0XCI6e1wiJGlkXCI6XCIyNDVcIixcIkZvcm1hdFN0cmluZ1wiOlwiTU1NIGRcIixcIlNlcGFyYXRvclwiOlwiL1wiLFwiVXNlSW50ZXJuYXRpb25hbERhdGVGb3JtYXRcIjpmYWxzZSxcIkRhdGVJc1Zpc2libGVcIjp0cnVlLFwiVGltZUlzVmlzaWJsZVwiOmZhbHNlLFwiSG91ckRpZ2l0c1wiOjEsXCJBbVBtRGVzaWduYXRvclwiOjIsXCJUcmltMDBNaW51dGVzXCI6ZmFsc2V9LFwiV2Vla051bWJlcmluZ1wiOntcIiRpZFwiOlwiMjQ2XCIsXCJGb3JtYXRcIjowLFwiSXNWaXNpYmxlXCI6ZmFsc2UsXCJMYXN0S25vd25WaXNpYmlsaXR5U3RhdGVcIjpmYWxzZX19fSxcIl9hZGRpdGlvbmFsU3dpbWxhbmVWMlN0eWxlc1wiOlt7XCIkaWRcIjpcIjI0N1wiLFwiU3R5bGVJZFwiOlwiYzgxY2M0YjYtODNiYS00NTZhLWI2NjgtMTM5MDhkZTBkZjIzXCIsXCJOYW1lXCI6XCJTd2ltbGFuZSBTdHlsZSAyXCIsXCJIZWFkZXJTdHlsZVwiOntcIiRpZFwiOlwiMjQ4XCIsXCJUZXh0U3R5bGVcIjp7XCIkaWRcIjpcIjI0OVwiLFwiRm9udFNldHRpbmdzXCI6e1wiJGlkXCI6XCIyNTBcIixcIkZvbnRTaXplXCI6MTIsXCJGb250TmFtZVwiOlwiQ2FsaWJyaVwiLFwiSXNCb2xkXCI6ZmFsc2UsXCJJc0l0YWxpY1wiOmZhbHNlLFwiSXNVbmRlcmxpbmVkXCI6ZmFsc2V9LFwiRm9yZWdyb3VuZFwiOntcIiRpZFwiOlwiMjUxXCIsXCJDb2xvclwiOntcIiRpZFwiOlwiMjUyXCIsXCJBXCI6MjU1LFwiUlwiOjI1NSxcIkdcIjoyNTUsXCJCXCI6MjU1fX0sXCJIb3Jpem9udGFsQWxpZ25tZW50XCI6MCxcIklzVmlzaWJsZVwiOnRydWV9LFwiUmVjdGFuZ2xlU3R5bGVcIjp7XCIkaWRcIjpcIjI1M1wiLFwiTWFyZ2luXCI6e1wiJGlkXCI6XCIyNTRcIixcIlRvcFwiOjAuMCxcIkxlZnRcIjowLjAsXCJSaWdodFwiOjAuMCxcIkJvdHRvbVwiOjAuMH0sXCJQYWRkaW5nXCI6e1wiJGlkXCI6XCIyNTVcIixcIlRvcFwiOjAuMCxcIkxlZnRcIjowLjAsXCJSaWdodFwiOjAuMCxcIkJvdHRvbVwiOjAuMH0sXCJCYWNrZ3JvdW5kXCI6e1wiJGlkXCI6XCIyNTZcIixcIkNvbG9yXCI6e1wiJGlkXCI6XCIyNTdcIixcIkFcIjoyNTUsXCJSXCI6MTU5LFwiR1wiOjQxLFwiQlwiOjU0fX0sXCJJc1Zpc2libGVcIjp0cnVlLFwiV2lkdGhcIjowLjAsXCJIZWlnaHRcIjowLjAsXCJCb3JkZXJTdHlsZVwiOntcIiRpZFwiOlwiMjU4XCIsXCJMaW5lU3R5bGVcIjp7XCIkaWRcIjpcIjI1OVwiLFwiTGluZUNvbG9yXCI6e1wiJGlkXCI6XCIyNjBcIixcIkNvbG9yXCI6e1wiJGlkXCI6XCIyNjFcIixcIkFcIjoyNTUsXCJSXCI6MTc2LFwiR1wiOjkyLFwiQlwiOjV9fSxcIkxpbmVXZWlnaHRcIjowLjAsXCJMaW5lVHlwZVwiOjB9LFwiSXNWaXNpYmxlXCI6ZmFsc2V9fX0sXCJCYWNrZ3JvdW5kU3R5bGVcIjp7XCIkaWRcIjpcIjI2MlwiLFwiTWFyZ2luXCI6e1wiJGlkXCI6XCIyNjNcIixcIlRvcFwiOjAuMCxcIkxlZnRcIjowLjAsXCJSaWdodFwiOjAuMCxcIkJvdHRvbVwiOjAuMH0sXCJQYWRkaW5nXCI6e1wiJGlkXCI6XCIyNjRcIixcIlRvcFwiOjAuMCxcIkxlZnRcIjowLjAsXCJSaWdodFwiOjAuMCxcIkJvdHRvbVwiOjAuMH0sXCJCYWNrZ3JvdW5kXCI6e1wiJGlkXCI6XCIyNjVcIixcIkNvbG9yXCI6e1wiJGlkXCI6XCIyNjZcIixcIkFcIjo1MSxcIlJcIjoyNyxcIkdcIjo4OCxcIkJcIjoxMjR9fSxcIklzVmlzaWJsZVwiOnRydWUsXCJXaWR0aFwiOjAuMCxcIkhlaWdodFwiOjAuMCxcIkJvcmRlclN0eWxlXCI6e1wiJGlkXCI6XCIyNjdcIixcIkxpbmVTdHlsZVwiOntcIiRpZFwiOlwiMjY4XCIsXCJMaW5lQ29sb3JcIjp7XCIkaWRcIjpcIjI2OVwiLFwiQ29sb3JcIjp7XCIkaWRcIjpcIjI3MFwiLFwiQVwiOjI1NSxcIlJcIjoyMzQsXCJHXCI6MjIsXCJCXCI6MzB9fSxcIkxpbmVXZWlnaHRcIjowLjAsXCJMaW5lVHlwZVwiOjB9LFwiSXNWaXNpYmxlXCI6ZmFsc2V9fSxcIklzQWJvdmVUaW1lYmFuZFwiOmZhbHNlLFwiU3BhY2luZ1wiOjUsXCJEZWZhdWx0U3dpbWxhbmVBY3Rpdml0eVN0eWxlXCI6e1wiJGlkXCI6XCIyNzFcIixcIkhlYWRlclN0eWxlXCI6e1wiJGlkXCI6XCIyNzJcIixcIlRleHRTdHlsZVwiOntcIiRpZFwiOlwiMjczXCIsXCJGb250U2V0dGluZ3NcIjp7XCIkaWRcIjpcIjI3NFwiLFwiRm9udFNpemVcIjoxMSxcIkZvbnROYW1lXCI6XCJDYWxpYnJpXCIsXCJJc0JvbGRcIjpmYWxzZSxcIklzSXRhbGljXCI6ZmFsc2UsXCJJc1VuZGVybGluZWRcIjpmYWxzZX0sXCJGb3JlZ3JvdW5kXCI6e1wiJGlkXCI6XCIyNzVcIixcIkNvbG9yXCI6e1wiJGlkXCI6XCIyNzZcIixcIkFcIjoyNTUsXCJSXCI6MCxcIkdcIjowLFwiQlwiOjB9fSxcIkhvcml6b250YWxBbGlnbm1lbnRcIjowLFwiSXNWaXNpYmxlXCI6dHJ1ZX0sXCJSZWN0YW5nbGVTdHlsZVwiOntcIiRpZFwiOlwiMjc3XCIsXCJNYXJnaW5cIjp7XCIkaWRcIjpcIjI3OFwiLFwiVG9wXCI6MC4wLFwiTGVmdFwiOjAuMCxcIlJpZ2h0XCI6MC4wLFwiQm90dG9tXCI6MC4wfSxcIlBhZGRpbmdcIjp7XCIkaWRcIjpcIjI3OVwiLFwiVG9wXCI6MC4wLFwiTGVmdFwiOjAuMCxcIlJpZ2h0XCI6MC4wLFwiQm90dG9tXCI6MC4wfSxcIkJhY2tncm91bmRcIjp7XCIkaWRcIjpcIjI4MFwiLFwiQ29sb3JcIjp7XCIkaWRcIjpcIjI4MVwiLFwiQVwiOjYzLFwiUlwiOjE1OSxcIkdcIjo0MSxcIkJcIjo1NH19LFwiSXNWaXNpYmxlXCI6dHJ1ZSxcIldpZHRoXCI6MC4wLFwiSGVpZ2h0XCI6MC4wLFwiQm9yZGVyU3R5bGVcIjp7XCIkaWRcIjpcIjI4MlwiLFwiTGluZVN0eWxlXCI6e1wiJGlkXCI6XCIyODNcIixcIkxpbmVDb2xvclwiOntcIiRpZFwiOlwiMjg0XCIsXCJDb2xvclwiOntcIiRpZFwiOlwiMjg1XCIsXCJBXCI6MjU1LFwiUlwiOjE3NixcIkdcIjo5MixcIkJcIjo1fX0sXCJMaW5lV2VpZ2h0XCI6MC4wLFwiTGluZVR5cGVcIjowfSxcIklzVmlzaWJsZVwiOmZhbHNlfX19LFwiQmFja2dyb3VuZFN0eWxlXCI6e1wiJGlkXCI6XCIyODZcIixcIk1hcmdpblwiOntcIiRpZFwiOlwiMjg3XCIsXCJUb3BcIjowLjAsXCJMZWZ0XCI6MC4wLFwiUmlnaHRcIjowLjAsXCJCb3R0b21cIjowLjB9LFwiUGFkZGluZ1wiOntcIiRpZFwiOlwiMjg4XCIsXCJUb3BcIjowLjAsXCJMZWZ0XCI6MC4wLFwiUmlnaHRcIjowLjAsXCJCb3R0b21cIjowLjB9LFwiQmFja2dyb3VuZFwiOntcIiRpZFwiOlwiMjg5XCIsXCJDb2xvclwiOntcIiRpZFwiOlwiMjkwXCIsXCJBXCI6NTEsXCJSXCI6MjcsXCJHXCI6ODgsXCJCXCI6MTI0fX0sXCJJc1Zpc2libGVcIjp0cnVlLFwiV2lkdGhcIjowLjAsXCJIZWlnaHRcIjowLjAsXCJCb3JkZXJTdHlsZVwiOntcIiRpZFwiOlwiMjkxXCIsXCJMaW5lU3R5bGVcIjp7XCIkaWRcIjpcIjI5MlwiLFwiTGluZUNvbG9yXCI6e1wiJGlkXCI6XCIyOTNcIixcIkNvbG9yXCI6e1wiJGlkXCI6XCIyOTRcIixcIkFcIjoyNTUsXCJSXCI6MjM0LFwiR1wiOjIyLFwiQlwiOjMwfX0sXCJMaW5lV2VpZ2h0XCI6MC4wLFwiTGluZVR5cGVcIjowfSxcIklzVmlzaWJsZVwiOmZhbHNlfX19LFwiRGVmYXVsdFN3aW1sYW5lTWlsZXN0b25lU3R5bGVcIjp7XCIkaWRcIjpcIjI5NVwiLFwiVGl0bGVQb3NpdGlvblwiOjIsXCJEYXRlUG9zaXRpb25cIjowLFwiU2hhcGVUeXBlXCI6MyxcIlNoYXBlU2l6ZVwiOjAsXCJTcGFjaW5nXCI6NSxcIlNoYXBlU3R5bGVcIjp7XCIkaWRcIjpcIjI5NlwiLFwiTWFyZ2luXCI6e1wiJGlkXCI6XCIyOTdcIixcIlRvcFwiOjAuMCxcIkxlZnRcIjowLjAsXCJSaWdodFwiOjAuMCxcIkJvdHRvbVwiOjAuMH0sXCJQYWRkaW5nXCI6e1wiJGlkXCI6XCIyOThcIixcIlRvcFwiOjAuMCxcIkxlZnRcIjowLjAsXCJSaWdodFwiOjAuMCxcIkJvdHRvbVwiOjAuMH0sXCJCYWNrZ3JvdW5kXCI6e1wiJGlkXCI6XCIyOTlcIixcIkNvbG9yXCI6e1wiJGlkXCI6XCIzMDBcIixcIkFcIjoyNTUsXCJSXCI6MTU5LFwiR1wiOjQxLFwiQlwiOjU0fX0sXCJJc1Zpc2libGVcIjp0cnVlLFwiV2lkdGhcIjoxMi4wLFwiSGVpZ2h0XCI6MTQuMCxcIkJvcmRlclN0eWxlXCI6e1wiJGlkXCI6XCIzMDFcIixcIkxpbmVTdHlsZVwiOntcIiRpZFwiOlwiMzAyXCIsXCJMaW5lQ29sb3JcIjp7XCIkaWRcIjpcIjMwM1wiLFwiQ29sb3JcIjp7XCIkaWRcIjpcIjMwNFwiLFwiQVwiOjI1NSxcIlJcIjoyMzQsXCJHXCI6MjIsXCJCXCI6MzB9fSxcIkxpbmVXZWlnaHRcIjoyLjAsXCJMaW5lVHlwZVwiOjB9LFwiSXNWaXNpYmxlXCI6ZmFsc2V9fSxcIlRpdGxlU3R5bGVcIjp7XCIkaWRcIjpcIjMwNVwiLFwiRm9udFNldHRpbmdzXCI6e1wiJGlkXCI6XCIzMDZcIixcIkZvbnRTaXplXCI6MTAsXCJGb250TmFtZVwiOlwiQ2FsaWJyaVwiLFwiSXNCb2xkXCI6dHJ1ZSxcIklzSXRhbGljXCI6ZmFsc2UsXCJJc1VuZGVybGluZWRcIjpmYWxzZX0sXCJGb3JlZ3JvdW5kXCI6e1wiJGlkXCI6XCIzMDdcIixcIkNvbG9yXCI6e1wiJGlkXCI6XCIzMDhcIixcIkFcIjoyNTUsXCJSXCI6MCxcIkdcIjowLFwiQlwiOjB9fSxcIkhvcml6b250YWxBbGlnbm1lbnRcIjoxLFwiSXNWaXNpYmxlXCI6dHJ1ZX0sXCJEYXRlU3R5bGVcIjp7XCIkaWRcIjpcIjMwOVwiLFwiRm9udFNldHRpbmdzXCI6e1wiJGlkXCI6XCIzMTBcIixcIkZvbnRTaXplXCI6OSxcIkZvbnROYW1lXCI6XCJDYWxpYnJpXCIsXCJJc0JvbGRcIjpmYWxzZSxcIklzSXRhbGljXCI6ZmFsc2UsXCJJc1VuZGVybGluZWRcIjpmYWxzZX0sXCJGb3JlZ3JvdW5kXCI6e1wiJGlkXCI6XCIzMTFcIixcIkNvbG9yXCI6e1wiJGlkXCI6XCIzMTJcIixcIkFcIjoyNTUsXCJSXCI6NjgsXCJHXCI6ODQsXCJCXCI6MTA2fX0sXCJIb3Jpem9udGFsQWxpZ25tZW50XCI6MCxcIklzVmlzaWJsZVwiOnRydWV9LFwiRGF0ZUZvcm1hdFwiOntcIiRpZFwiOlwiMzEzXCIsXCJGb3JtYXRTdHJpbmdcIjpcIk1NTSBkXCIsXCJTZXBhcmF0b3JcIjpcIi9cIixcIlVzZUludGVybmF0aW9uYWxEYXRlRm9ybWF0XCI6ZmFsc2UsXCJEYXRlSXNWaXNpYmxlXCI6dHJ1ZSxcIlRpbWVJc1Zpc2libGVcIjpmYWxzZSxcIkhvdXJEaWdpdHNcIjoxLFwiQW1QbURlc2lnbmF0b3JcIjoyLFwiVHJpbTAwTWludXRlc1wiOmZhbHNlfSxcIldlZWtOdW1iZXJpbmdcIjp7XCIkaWRcIjpcIjMxNFwiLFwiRm9ybWF0XCI6MCxcIklzVmlzaWJsZVwiOmZhbHNlLFwiTGFzdEtub3duVmlzaWJpbGl0eVN0YXRlXCI6ZmFsc2V9fSxcIkRlZmF1bHRTd2ltbGFuZVRhc2tTdHlsZVwiOntcIiRpZFwiOlwiMzE1XCIsXCJTaGFwZVwiOjAsXCJTaGFwZVRoaWNrbmVzc1wiOjAsXCJEdXJhdGlvbkZvcm1hdFwiOjAsXCJQZXJjZW50YWdlQ29tcGxldGVUZXh0U3R5bGVcIjp7XCIkaWRcIjpcIjMxNlwiLFwiRm9udFNldHRpbmdzXCI6e1wiJGlkXCI6XCIzMTdcIixcIkZvbnRTaXplXCI6OSxcIkZvbnROYW1lXCI6XCJDYWxpYnJpXCIsXCJJc0JvbGRcIjpmYWxzZSxcIklzSXRhbGljXCI6ZmFsc2UsXCJJc1VuZGVybGluZWRcIjpmYWxzZX0sXCJGb3JlZ3JvdW5kXCI6e1wiJGlkXCI6XCIzMThcIixcIkNvbG9yXCI6e1wiJGlkXCI6XCIzMTlcIixcIkFcIjoyNTUsXCJSXCI6MjM4LFwiR1wiOjIzNixcIkJcIjoyMjV9fSxcIkhvcml6b250YWxBbGlnbm1lbnRcIjowLFwiSXNWaXNpYmxlXCI6dHJ1ZX0sXCJQZXJjZW50YWdlQ29tcGxldGVIaWdobGlnaHRTdHlsZVwiOntcIiRpZFwiOlwiMzIwXCIsXCJCYWNrZ3JvdW5kXCI6e1wiJGlkXCI6XCIzMjFcIixcIkNvbG9yXCI6e1wiJGlkXCI6XCIzMjJcIixcIkFcIjo4OSxcIlJcIjowLFwiR1wiOjAsXCJCXCI6MH19fSxcIkR1cmF0aW9uU3R5bGVcIjp7XCIkaWRcIjpcIjMyM1wiLFwiRm9udFNldHRpbmdzXCI6e1wiJGlkXCI6XCIzMjRcIixcIkZvbnRTaXplXCI6MTAsXCJGb250TmFtZVwiOlwiQ2FsaWJyaVwiLFwiSXNCb2xkXCI6ZmFsc2UsXCJJc0l0YWxpY1wiOmZhbHNlLFwiSXNVbmRlcmxpbmVkXCI6ZmFsc2V9LFwiRm9yZWdyb3VuZFwiOntcIiRpZFwiOlwiMzI1XCIsXCJDb2xvclwiOntcIiRpZFwiOlwiMzI2XCIsXCJBXCI6MjU1LFwiUlwiOjIzNyxcIkdcIjoxMjUsXCJCXCI6NDl9fSxcIkhvcml6b250YWxBbGlnbm1lbnRcIjowLFwiSXNWaXNpYmxlXCI6ZmFsc2V9LFwiTWFyZ2luXCI6e1wiJGlkXCI6XCIzMjdcIixcIlRvcFwiOjAuMCxcIkxlZnRcIjowLjAsXCJSaWdodFwiOjAuMCxcIkJvdHRvbVwiOjAuMH0sXCJTdGFydERhdGVQb3NpdGlvblwiOjAsXCJFbmREYXRlUG9zaXRpb25cIjowLFwiVGl0bGVQb3NpdGlvblwiOjIsXCJEdXJhdGlvblBvc2l0aW9uXCI6MCxcIlBlcmNlbnRhZ2VDb21wbGV0ZWRQb3NpdGlvblwiOjIsXCJTcGFjaW5nXCI6MyxcIlNoYXBlU3R5bGVcIjp7XCIkaWRcIjpcIjMyOFwiLFwiTWFyZ2luXCI6e1wiJGlkXCI6XCIzMjlcIixcIlRvcFwiOjAuMCxcIkxlZnRcIjo0LjAsXCJSaWdodFwiOjQuMCxcIkJvdHRvbVwiOjAuMH0sXCJQYWRkaW5nXCI6e1wiJGlkXCI6XCIzMzBcIixcIlRvcFwiOjAuMCxcIkxlZnRcIjowLjAsXCJSaWdodFwiOjAuMCxcIkJvdHRvbVwiOjAuMH0sXCJCYWNrZ3JvdW5kXCI6e1wiJGlkXCI6XCIzMzFcIixcIkNvbG9yXCI6e1wiJGlkXCI6XCIzMzJcIixcIkFcIjoyNTUsXCJSXCI6MTU5LFwiR1wiOjQxLFwiQlwiOjU0fX0sXCJJc1Zpc2libGVcIjp0cnVlLFwiV2lkdGhcIjo1MzkuMCxcIkhlaWdodFwiOjEwLjAsXCJCb3JkZXJTdHlsZVwiOntcIiRpZFwiOlwiMzMzXCIsXCJMaW5lU3R5bGVcIjp7XCIkaWRcIjpcIjMzNFwiLFwiTGluZUNvbG9yXCI6e1wiJGlkXCI6XCIzMzVcIixcIkNvbG9yXCI6e1wiJGlkXCI6XCIzMzZcIixcIkFcIjoyNTUsXCJSXCI6MjM0LFwiR1wiOjIyLFwiQlwiOjMwfX0sXCJMaW5lV2VpZ2h0XCI6Mi4wLFwiTGluZVR5cGVcIjowfSxcIklzVmlzaWJsZVwiOmZhbHNlfX0sXCJUaXRsZVN0eWxlXCI6e1wiJGlkXCI6XCIzMzdcIixcIkZvbnRTZXR0aW5nc1wiOntcIiRpZFwiOlwiMzM4XCIsXCJGb250U2l6ZVwiOjEwLFwiRm9udE5hbWVcIjpcIkNhbGlicmlcIixcIklzQm9sZFwiOnRydWUsXCJJc0l0YWxpY1wiOmZhbHNlLFwiSXNVbmRlcmxpbmVkXCI6ZmFsc2V9LFwiRm9yZWdyb3VuZFwiOntcIiRpZFwiOlwiMzM5XCIsXCJDb2xvclwiOntcIiRpZFwiOlwiMzQwXCIsXCJBXCI6MjU1LFwiUlwiOjE1OSxcIkdcIjo0MSxcIkJcIjo1NH19LFwiSG9yaXpvbnRhbEFsaWdubWVudFwiOjEsXCJJc1Zpc2libGVcIjp0cnVlfSxcIkRhdGVTdHlsZVwiOntcIiRpZFwiOlwiMzQxXCIsXCJGb250U2V0dGluZ3NcIjp7XCIkaWRcIjpcIjM0MlwiLFwiRm9udFNpemVcIjo5LFwiRm9udE5hbWVcIjpcIkNhbGlicmlcIixcIklzQm9sZFwiOmZhbHNlLFwiSXNJdGFsaWNcIjpmYWxzZSxcIklzVW5kZXJsaW5lZFwiOmZhbHNlfSxcIkZvcmVncm91bmRcIjp7XCIkaWRcIjpcIjM0M1wiLFwiQ29sb3JcIjp7XCIkaWRcIjpcIjM0NFwiLFwiQVwiOjI1NSxcIlJcIjo2OCxcIkdcIjo4NCxcIkJcIjoxMDZ9fSxcIkhvcml6b250YWxBbGlnbm1lbnRcIjowLFwiSXNWaXNpYmxlXCI6ZmFsc2V9LFwiRGF0ZUZvcm1hdFwiOntcIiRpZFwiOlwiMzQ1XCIsXCJGb3JtYXRTdHJpbmdcIjpcIk1NTSBkXCIsXCJTZXBhcmF0b3JcIjpcIi9cIixcIlVzZUludGVybmF0aW9uYWxEYXRlRm9ybWF0XCI6ZmFsc2UsXCJEYXRlSXNWaXNpYmxlXCI6dHJ1ZSxcIlRpbWVJc1Zpc2libGVcIjpmYWxzZSxcIkhvdXJEaWdpdHNcIjoxLFwiQW1QbURlc2lnbmF0b3JcIjoyLFwiVHJpbTAwTWludXRlc1wiOmZhbHNlfSxcIldlZWtOdW1iZXJpbmdcIjp7XCIkaWRcIjpcIjM0NlwiLFwiRm9ybWF0XCI6MCxcIklzVmlzaWJsZVwiOmZhbHNlLFwiTGFzdEtub3duVmlzaWJpbGl0eVN0YXRlXCI6ZmFsc2V9fSxcIkRlZmF1bHRTd2ltbGFuZU1vdFN0eWxlXCI6e1wiJGlkXCI6XCIzNDdcIixcIlNoYXBlXCI6MyxcIlNoYXBlU2l6ZVwiOjEsXCJEZXRhaWxzU3BhY2luZ1wiOjEuMCxcIlBhZGRpbmdcIjp7XCIkaWRcIjpcIjM0OFwiLFwiVG9wXCI6Ny4wLFwiTGVmdFwiOjMuMCxcIlJpZ2h0XCI6MC4wLFwiQm90dG9tXCI6Mi4wfSxcIlBvc2l0aW9uT25UYXNrXCI6MyxcIlNoYXBlU3R5bGVcIjp7XCIkaWRcIjpcIjM0OVwiLFwiTWFyZ2luXCI6e1wiJGlkXCI6XCIzNTBcIixcIlRvcFwiOjAuMCxcIkxlZnRcIjowLjAsXCJSaWdodFwiOjAuMCxcIkJvdHRvbVwiOjAuMH0sXCJQYWRkaW5nXCI6e1wiJGlkXCI6XCIzNTFcIixcIlRvcFwiOjAuMCxcIkxlZnRcIjowLjAsXCJSaWdodFwiOjAuMCxcIkJvdHRvbVwiOjAuMH0sXCJCYWNrZ3JvdW5kXCI6e1wiJGlkXCI6XCIzNTJcIixcIkNvbG9yXCI6e1wiJGlkXCI6XCIzNTNcIixcIkFcIjoyNTUsXCJSXCI6MTU5LFwiR1wiOjQxLFwiQlwiOjU0fX0sXCJJc1Zpc2libGVcIjp0cnVlLFwiV2lkdGhcIjoxOC4wLFwiSGVpZ2h0XCI6MjAuMCxcIkJvcmRlclN0eWxlXCI6e1wiJGlkXCI6XCIzNTRcIixcIkxpbmVTdHlsZVwiOntcIiRpZFwiOlwiMzU1XCIsXCJMaW5lQ29sb3JcIjp7XCIkaWRcIjpcIjM1NlwiLFwiQ29sb3JcIjp7XCIkaWRcIjpcIjM1N1wiLFwiQVwiOjI1NSxcIlJcIjoyMzQsXCJHXCI6MjIsXCJCXCI6MzB9fSxcIkxpbmVXZWlnaHRcIjowLjAsXCJMaW5lVHlwZVwiOjB9LFwiSXNWaXNpYmxlXCI6ZmFsc2V9fSxcIlRpdGxlU3R5bGVcIjp7XCIkaWRcIjpcIjM1OFwiLFwiRm9udFNldHRpbmdzXCI6e1wiJGlkXCI6XCIzNTlcIixcIkZvbnRTaXplXCI6MTAsXCJGb250TmFtZVwiOlwiQ2FsaWJyaVwiLFwiSXNCb2xkXCI6dHJ1ZSxcIklzSXRhbGljXCI6ZmFsc2UsXCJJc1VuZGVybGluZWRcIjpmYWxzZX0sXCJGb3JlZ3JvdW5kXCI6e1wiJGlkXCI6XCIzNjBcIixcIkNvbG9yXCI6e1wiJGlkXCI6XCIzNjFcIixcIkFcIjoyNTUsXCJSXCI6MCxcIkdcIjowLFwiQlwiOjB9fSxcIkhvcml6b250YWxBbGlnbm1lbnRcIjoxLFwiSXNWaXNpYmxlXCI6dHJ1ZX0sXCJEYXRlU3R5bGVcIjp7XCIkaWRcIjpcIjM2MlwiLFwiRm9udFNldHRpbmdzXCI6e1wiJGlkXCI6XCIzNjNcIixcIkZvbnRTaXplXCI6OSxcIkZvbnROYW1lXCI6XCJDYWxpYnJpXCIsXCJJc0JvbGRcIjpmYWxzZSxcIklzSXRhbGljXCI6ZmFsc2UsXCJJc1VuZGVybGluZWRcIjpmYWxzZX0sXCJGb3JlZ3JvdW5kXCI6e1wiJGlkXCI6XCIzNjRcIixcIkNvbG9yXCI6e1wiJGlkXCI6XCIzNjVcIixcIkFcIjoyNTUsXCJSXCI6NTAsXCJHXCI6NTAsXCJCXCI6NTB9fSxcIkhvcml6b250YWxBbGlnbm1lbnRcIjoxLFwiSXNWaXNpYmxlXCI6dHJ1ZX0sXCJEYXRlRm9ybWF0XCI6e1wiJGlkXCI6XCIzNjZcIixcIkZvcm1hdFN0cmluZ1wiOlwiTU1NIGRcIixcIlNlcGFyYXRvclwiOlwiL1wiLFwiVXNlSW50ZXJuYXRpb25hbERhdGVGb3JtYXRcIjpmYWxzZSxcIkRhdGVJc1Zpc2libGVcIjp0cnVlLFwiVGltZUlzVmlzaWJsZVwiOmZhbHNlLFwiSG91ckRpZ2l0c1wiOjEsXCJBbVBtRGVzaWduYXRvclwiOjIsXCJUcmltMDBNaW51dGVzXCI6ZmFsc2V9LFwiV2Vla051bWJlcmluZ1wiOntcIiRpZFwiOlwiMzY3XCIsXCJGb3JtYXRcIjowLFwiSXNWaXNpYmxlXCI6ZmFsc2UsXCJMYXN0S25vd25WaXNpYmlsaXR5U3RhdGVcIjpmYWxzZX19fSx7XCIkaWRcIjpcIjM2OFwiLFwiU3R5bGVJZFwiOlwiNzA2ZDVhZmMtOTAwZi00YjhhLTlkYWMtNGZiZWQxZjNmOGJmXCIsXCJOYW1lXCI6XCJTd2ltbGFuZSBTdHlsZSAzXCIsXCJIZWFkZXJTdHlsZVwiOntcIiRpZFwiOlwiMzY5XCIsXCJUZXh0U3R5bGVcIjp7XCIkaWRcIjpcIjM3MFwiLFwiRm9udFNldHRpbmdzXCI6e1wiJGlkXCI6XCIzNzFcIixcIkZvbnRTaXplXCI6MTIsXCJGb250TmFtZVwiOlwiQ2FsaWJyaVwiLFwiSXNCb2xkXCI6ZmFsc2UsXCJJc0l0YWxpY1wiOmZhbHNlLFwiSXNVbmRlcmxpbmVkXCI6ZmFsc2V9LFwiRm9yZWdyb3VuZFwiOntcIiRpZFwiOlwiMzcyXCIsXCJDb2xvclwiOntcIiRpZFwiOlwiMzczXCIsXCJBXCI6MjU1LFwiUlwiOjI1NSxcIkdcIjoyNTUsXCJCXCI6MjU1fX0sXCJIb3Jpem9udGFsQWxpZ25tZW50XCI6MCxcIklzVmlzaWJsZVwiOnRydWV9LFwiUmVjdGFuZ2xlU3R5bGVcIjp7XCIkaWRcIjpcIjM3NFwiLFwiTWFyZ2luXCI6e1wiJGlkXCI6XCIzNzVcIixcIlRvcFwiOjAuMCxcIkxlZnRcIjowLjAsXCJSaWdodFwiOjAuMCxcIkJvdHRvbVwiOjAuMH0sXCJQYWRkaW5nXCI6e1wiJGlkXCI6XCIzNzZcIixcIlRvcFwiOjAuMCxcIkxlZnRcIjowLjAsXCJSaWdodFwiOjAuMCxcIkJvdHRvbVwiOjAuMH0sXCJCYWNrZ3JvdW5kXCI6e1wiJGlkXCI6XCIzNzdcIixcIkNvbG9yXCI6e1wiJGlkXCI6XCIzNzhcIixcIkFcIjoyNTUsXCJSXCI6MjcsXCJHXCI6ODgsXCJCXCI6MTI0fX0sXCJJc1Zpc2libGVcIjp0cnVlLFwiV2lkdGhcIjowLjAsXCJIZWlnaHRcIjowLjAsXCJCb3JkZXJTdHlsZVwiOntcIiRpZFwiOlwiMzc5XCIsXCJMaW5lU3R5bGVcIjp7XCIkaWRcIjpcIjM4MFwiLFwiTGluZUNvbG9yXCI6e1wiJGlkXCI6XCIzODFcIixcIkNvbG9yXCI6e1wiJGlkXCI6XCIzODJcIixcIkFcIjoyNTUsXCJSXCI6MTc2LFwiR1wiOjkyLFwiQlwiOjV9fSxcIkxpbmVXZWlnaHRcIjowLjAsXCJMaW5lVHlwZVwiOjB9LFwiSXNWaXNpYmxlXCI6ZmFsc2V9fX0sXCJCYWNrZ3JvdW5kU3R5bGVcIjp7XCIkaWRcIjpcIjM4M1wiLFwiTWFyZ2luXCI6e1wiJGlkXCI6XCIzODRcIixcIlRvcFwiOjAuMCxcIkxlZnRcIjowLjAsXCJSaWdodFwiOjAuMCxcIkJvdHRvbVwiOjAuMH0sXCJQYWRkaW5nXCI6e1wiJGlkXCI6XCIzODVcIixcIlRvcFwiOjAuMCxcIkxlZnRcIjowLjAsXCJSaWdodFwiOjAuMCxcIkJvdHRvbVwiOjAuMH0sXCJCYWNrZ3JvdW5kXCI6e1wiJGlkXCI6XCIzODZcIixcIkNvbG9yXCI6e1wiJGlkXCI6XCIzODdcIixcIkFcIjo1MSxcIlJcIjoyNyxcIkdcIjo4OCxcIkJcIjoxMjR9fSxcIklzVmlzaWJsZVwiOnRydWUsXCJXaWR0aFwiOjAuMCxcIkhlaWdodFwiOjAuMCxcIkJvcmRlclN0eWxlXCI6e1wiJGlkXCI6XCIzODhcIixcIkxpbmVTdHlsZVwiOntcIiRpZFwiOlwiMzg5XCIsXCJMaW5lQ29sb3JcIjp7XCIkaWRcIjpcIjM5MFwiLFwiQ29sb3JcIjp7XCIkaWRcIjpcIjM5MVwiLFwiQVwiOjI1NSxcIlJcIjoyMzQsXCJHXCI6MjIsXCJCXCI6MzB9fSxcIkxpbmVXZWlnaHRcIjowLjAsXCJMaW5lVHlwZVwiOjB9LFwiSXNWaXNpYmxlXCI6ZmFsc2V9fSxcIklzQWJvdmVUaW1lYmFuZFwiOmZhbHNlLFwiU3BhY2luZ1wiOjUsXCJEZWZhdWx0U3dpbWxhbmVBY3Rpdml0eVN0eWxlXCI6e1wiJGlkXCI6XCIzOTJcIixcIkhlYWRlclN0eWxlXCI6e1wiJGlkXCI6XCIzOTNcIixcIlRleHRTdHlsZVwiOntcIiRpZFwiOlwiMzk0XCIsXCJGb250U2V0dGluZ3NcIjp7XCIkaWRcIjpcIjM5NVwiLFwiRm9udFNpemVcIjoxMSxcIkZvbnROYW1lXCI6XCJDYWxpYnJpXCIsXCJJc0JvbGRcIjpmYWxzZSxcIklzSXRhbGljXCI6ZmFsc2UsXCJJc1VuZGVybGluZWRcIjpmYWxzZX0sXCJGb3JlZ3JvdW5kXCI6e1wiJGlkXCI6XCIzOTZcIixcIkNvbG9yXCI6e1wiJGlkXCI6XCIzOTdcIixcIkFcIjoyNTUsXCJSXCI6MCxcIkdcIjowLFwiQlwiOjB9fSxcIkhvcml6b250YWxBbGlnbm1lbnRcIjowLFwiSXNWaXNpYmxlXCI6dHJ1ZX0sXCJSZWN0YW5nbGVTdHlsZVwiOntcIiRpZFwiOlwiMzk4XCIsXCJNYXJnaW5cIjp7XCIkaWRcIjpcIjM5OVwiLFwiVG9wXCI6MC4wLFwiTGVmdFwiOjAuMCxcIlJpZ2h0XCI6MC4wLFwiQm90dG9tXCI6MC4wfSxcIlBhZGRpbmdcIjp7XCIkaWRcIjpcIjQwMFwiLFwiVG9wXCI6MC4wLFwiTGVmdFwiOjAuMCxcIlJpZ2h0XCI6MC4wLFwiQm90dG9tXCI6MC4wfSxcIkJhY2tncm91bmRcIjp7XCIkaWRcIjpcIjQwMVwiLFwiQ29sb3JcIjp7XCIkaWRcIjpcIjQwMlwiLFwiQVwiOjYzLFwiUlwiOjI3LFwiR1wiOjg4LFwiQlwiOjEyNH19LFwiSXNWaXNpYmxlXCI6dHJ1ZSxcIldpZHRoXCI6MC4wLFwiSGVpZ2h0XCI6MC4wLFwiQm9yZGVyU3R5bGVcIjp7XCIkaWRcIjpcIjQwM1wiLFwiTGluZVN0eWxlXCI6e1wiJGlkXCI6XCI0MDRcIixcIkxpbmVDb2xvclwiOntcIiRpZFwiOlwiNDA1XCIsXCJDb2xvclwiOntcIiRpZFwiOlwiNDA2XCIsXCJBXCI6MjU1LFwiUlwiOjE3NixcIkdcIjo5MixcIkJcIjo1fX0sXCJMaW5lV2VpZ2h0XCI6MC4wLFwiTGluZVR5cGVcIjowfSxcIklzVmlzaWJsZVwiOmZhbHNlfX19LFwiQmFja2dyb3VuZFN0eWxlXCI6e1wiJGlkXCI6XCI0MDdcIixcIk1hcmdpblwiOntcIiRpZFwiOlwiNDA4XCIsXCJUb3BcIjowLjAsXCJMZWZ0XCI6MC4wLFwiUmlnaHRcIjowLjAsXCJCb3R0b21cIjowLjB9LFwiUGFkZGluZ1wiOntcIiRpZFwiOlwiNDA5XCIsXCJUb3BcIjowLjAsXCJMZWZ0XCI6MC4wLFwiUmlnaHRcIjowLjAsXCJCb3R0b21cIjowLjB9LFwiQmFja2dyb3VuZFwiOntcIiRpZFwiOlwiNDEwXCIsXCJDb2xvclwiOntcIiRpZFwiOlwiNDExXCIsXCJBXCI6NTEsXCJSXCI6MjcsXCJHXCI6ODgsXCJCXCI6MTI0fX0sXCJJc1Zpc2libGVcIjp0cnVlLFwiV2lkdGhcIjowLjAsXCJIZWlnaHRcIjowLjAsXCJCb3JkZXJTdHlsZVwiOntcIiRpZFwiOlwiNDEyXCIsXCJMaW5lU3R5bGVcIjp7XCIkaWRcIjpcIjQxM1wiLFwiTGluZUNvbG9yXCI6e1wiJGlkXCI6XCI0MTRcIixcIkNvbG9yXCI6e1wiJGlkXCI6XCI0MTVcIixcIkFcIjoyNTUsXCJSXCI6MjM0LFwiR1wiOjIyLFwiQlwiOjMwfX0sXCJMaW5lV2VpZ2h0XCI6MC4wLFwiTGluZVR5cGVcIjowfSxcIklzVmlzaWJsZVwiOmZhbHNlfX19LFwiRGVmYXVsdFN3aW1sYW5lTWlsZXN0b25lU3R5bGVcIjp7XCIkaWRcIjpcIjQxNlwiLFwiVGl0bGVQb3NpdGlvblwiOjIsXCJEYXRlUG9zaXRpb25cIjowLFwiU2hhcGVUeXBlXCI6MyxcIlNoYXBlU2l6ZVwiOjAsXCJTcGFjaW5nXCI6NSxcIlNoYXBlU3R5bGVcIjp7XCIkaWRcIjpcIjQxN1wiLFwiTWFyZ2luXCI6e1wiJGlkXCI6XCI0MThcIixcIlRvcFwiOjAuMCxcIkxlZnRcIjowLjAsXCJSaWdodFwiOjAuMCxcIkJvdHRvbVwiOjAuMH0sXCJQYWRkaW5nXCI6e1wiJGlkXCI6XCI0MTlcIixcIlRvcFwiOjAuMCxcIkxlZnRcIjowLjAsXCJSaWdodFwiOjAuMCxcIkJvdHRvbVwiOjAuMH0sXCJCYWNrZ3JvdW5kXCI6e1wiJGlkXCI6XCI0MjBcIixcIkNvbG9yXCI6e1wiJGlkXCI6XCI0MjFcIixcIkFcIjoyNTUsXCJSXCI6MjcsXCJHXCI6ODgsXCJCXCI6MTI0fX0sXCJJc1Zpc2libGVcIjp0cnVlLFwiV2lkdGhcIjoxMi4wLFwiSGVpZ2h0XCI6MTQuMCxcIkJvcmRlclN0eWxlXCI6e1wiJGlkXCI6XCI0MjJcIixcIkxpbmVTdHlsZVwiOntcIiRpZFwiOlwiNDIzXCIsXCJMaW5lQ29sb3JcIjp7XCIkaWRcIjpcIjQyNFwiLFwiQ29sb3JcIjp7XCIkaWRcIjpcIjQyNVwiLFwiQVwiOjI1NSxcIlJcIjoyMzQsXCJHXCI6MjIsXCJCXCI6MzB9fSxcIkxpbmVXZWlnaHRcIjoyLjAsXCJMaW5lVHlwZVwiOjB9LFwiSXNWaXNpYmxlXCI6ZmFsc2V9fSxcIlRpdGxlU3R5bGVcIjp7XCIkaWRcIjpcIjQyNlwiLFwiRm9udFNldHRpbmdzXCI6e1wiJGlkXCI6XCI0MjdcIixcIkZvbnRTaXplXCI6MTAsXCJGb250TmFtZVwiOlwiQ2FsaWJyaVwiLFwiSXNCb2xkXCI6dHJ1ZSxcIklzSXRhbGljXCI6ZmFsc2UsXCJJc1VuZGVybGluZWRcIjpmYWxzZX0sXCJGb3JlZ3JvdW5kXCI6e1wiJGlkXCI6XCI0MjhcIixcIkNvbG9yXCI6e1wiJGlkXCI6XCI0MjlcIixcIkFcIjoyNTUsXCJSXCI6MCxcIkdcIjowLFwiQlwiOjB9fSxcIkhvcml6b250YWxBbGlnbm1lbnRcIjoxLFwiSXNWaXNpYmxlXCI6dHJ1ZX0sXCJEYXRlU3R5bGVcIjp7XCIkaWRcIjpcIjQzMFwiLFwiRm9udFNldHRpbmdzXCI6e1wiJGlkXCI6XCI0MzFcIixcIkZvbnRTaXplXCI6OSxcIkZvbnROYW1lXCI6XCJDYWxpYnJpXCIsXCJJc0JvbGRcIjpmYWxzZSxcIklzSXRhbGljXCI6ZmFsc2UsXCJJc1VuZGVybGluZWRcIjpmYWxzZX0sXCJGb3JlZ3JvdW5kXCI6e1wiJGlkXCI6XCI0MzJcIixcIkNvbG9yXCI6e1wiJGlkXCI6XCI0MzNcIixcIkFcIjoyNTUsXCJSXCI6NjgsXCJHXCI6ODQsXCJCXCI6MTA2fX0sXCJIb3Jpem9udGFsQWxpZ25tZW50XCI6MCxcIklzVmlzaWJsZVwiOnRydWV9LFwiRGF0ZUZvcm1hdFwiOntcIiRpZFwiOlwiNDM0XCIsXCJGb3JtYXRTdHJpbmdcIjpcIk1NTSBkXCIsXCJTZXBhcmF0b3JcIjpcIi9cIixcIlVzZUludGVybmF0aW9uYWxEYXRlRm9ybWF0XCI6ZmFsc2UsXCJEYXRlSXNWaXNpYmxlXCI6dHJ1ZSxcIlRpbWVJc1Zpc2libGVcIjpmYWxzZSxcIkhvdXJEaWdpdHNcIjoxLFwiQW1QbURlc2lnbmF0b3JcIjoyLFwiVHJpbTAwTWludXRlc1wiOmZhbHNlfSxcIldlZWtOdW1iZXJpbmdcIjp7XCIkaWRcIjpcIjQzNVwiLFwiRm9ybWF0XCI6MCxcIklzVmlzaWJsZVwiOmZhbHNlLFwiTGFzdEtub3duVmlzaWJpbGl0eVN0YXRlXCI6ZmFsc2V9fSxcIkRlZmF1bHRTd2ltbGFuZVRhc2tTdHlsZVwiOntcIiRpZFwiOlwiNDM2XCIsXCJTaGFwZVwiOjAsXCJTaGFwZVRoaWNrbmVzc1wiOjAsXCJEdXJhdGlvbkZvcm1hdFwiOjAsXCJQZXJjZW50YWdlQ29tcGxldGVUZXh0U3R5bGVcIjp7XCIkaWRcIjpcIjQzN1wiLFwiRm9udFNldHRpbmdzXCI6e1wiJGlkXCI6XCI0MzhcIixcIkZvbnRTaXplXCI6OSxcIkZvbnROYW1lXCI6XCJDYWxpYnJpXCIsXCJJc0JvbGRcIjpmYWxzZSxcIklzSXRhbGljXCI6ZmFsc2UsXCJJc1VuZGVybGluZWRcIjpmYWxzZX0sXCJGb3JlZ3JvdW5kXCI6e1wiJGlkXCI6XCI0MzlcIixcIkNvbG9yXCI6e1wiJGlkXCI6XCI0NDBcIixcIkFcIjoyNTUsXCJSXCI6MjM4LFwiR1wiOjIzNixcIkJcIjoyMjV9fSxcIkhvcml6b250YWxBbGlnbm1lbnRcIjowLFwiSXNWaXNpYmxlXCI6dHJ1ZX0sXCJQZXJjZW50YWdlQ29tcGxldGVIaWdobGlnaHRTdHlsZVwiOntcIiRpZFwiOlwiNDQxXCIsXCJCYWNrZ3JvdW5kXCI6e1wiJGlkXCI6XCI0NDJcIixcIkNvbG9yXCI6e1wiJGlkXCI6XCI0NDNcIixcIkFcIjo4OSxcIlJcIjowLFwiR1wiOjAsXCJCXCI6MH19fSxcIkR1cmF0aW9uU3R5bGVcIjp7XCIkaWRcIjpcIjQ0NFwiLFwiRm9udFNldHRpbmdzXCI6e1wiJGlkXCI6XCI0NDVcIixcIkZvbnRTaXplXCI6MTAsXCJGb250TmFtZVwiOlwiQ2FsaWJyaVwiLFwiSXNCb2xkXCI6ZmFsc2UsXCJJc0l0YWxpY1wiOmZhbHNlLFwiSXNVbmRlcmxpbmVkXCI6ZmFsc2V9LFwiRm9yZWdyb3VuZFwiOntcIiRpZFwiOlwiNDQ2XCIsXCJDb2xvclwiOntcIiRpZFwiOlwiNDQ3XCIsXCJBXCI6MjU1LFwiUlwiOjIzNyxcIkdcIjoxMjUsXCJCXCI6NDl9fSxcIkhvcml6b250YWxBbGlnbm1lbnRcIjowLFwiSXNWaXNpYmxlXCI6ZmFsc2V9LFwiTWFyZ2luXCI6e1wiJGlkXCI6XCI0NDhcIixcIlRvcFwiOjAuMCxcIkxlZnRcIjowLjAsXCJSaWdodFwiOjAuMCxcIkJvdHRvbVwiOjAuMH0sXCJTdGFydERhdGVQb3NpdGlvblwiOjAsXCJFbmREYXRlUG9zaXRpb25cIjowLFwiVGl0bGVQb3NpdGlvblwiOjIsXCJEdXJhdGlvblBvc2l0aW9uXCI6MCxcIlBlcmNlbnRhZ2VDb21wbGV0ZWRQb3NpdGlvblwiOjIsXCJTcGFjaW5nXCI6MyxcIlNoYXBlU3R5bGVcIjp7XCIkaWRcIjpcIjQ0OVwiLFwiTWFyZ2luXCI6e1wiJGlkXCI6XCI0NTBcIixcIlRvcFwiOjAuMCxcIkxlZnRcIjo0LjAsXCJSaWdodFwiOjQuMCxcIkJvdHRvbVwiOjAuMH0sXCJQYWRkaW5nXCI6e1wiJGlkXCI6XCI0NTFcIixcIlRvcFwiOjAuMCxcIkxlZnRcIjowLjAsXCJSaWdodFwiOjAuMCxcIkJvdHRvbVwiOjAuMH0sXCJCYWNrZ3JvdW5kXCI6e1wiJGlkXCI6XCI0NTJcIixcIkNvbG9yXCI6e1wiJGlkXCI6XCI0NTNcIixcIkFcIjoyNTUsXCJSXCI6MjcsXCJHXCI6ODgsXCJCXCI6MTI0fX0sXCJJc1Zpc2libGVcIjp0cnVlLFwiV2lkdGhcIjo0MTMuMCxcIkhlaWdodFwiOjEwLjAsXCJCb3JkZXJTdHlsZVwiOntcIiRpZFwiOlwiNDU0XCIsXCJMaW5lU3R5bGVcIjp7XCIkaWRcIjpcIjQ1NVwiLFwiTGluZUNvbG9yXCI6e1wiJGlkXCI6XCI0NTZcIixcIkNvbG9yXCI6e1wiJGlkXCI6XCI0NTdcIixcIkFcIjoyNTUsXCJSXCI6MjM0LFwiR1wiOjIyLFwiQlwiOjMwfX0sXCJMaW5lV2VpZ2h0XCI6Mi4wLFwiTGluZVR5cGVcIjowfSxcIklzVmlzaWJsZVwiOmZhbHNlfX0sXCJUaXRsZVN0eWxlXCI6e1wiJGlkXCI6XCI0NThcIixcIkZvbnRTZXR0aW5nc1wiOntcIiRpZFwiOlwiNDU5XCIsXCJGb250U2l6ZVwiOjEwLFwiRm9udE5hbWVcIjpcIkNhbGlicmlcIixcIklzQm9sZFwiOnRydWUsXCJJc0l0YWxpY1wiOmZhbHNlLFwiSXNVbmRlcmxpbmVkXCI6ZmFsc2V9LFwiRm9yZWdyb3VuZFwiOntcIiRpZFwiOlwiNDYwXCIsXCJDb2xvclwiOntcIiRpZFwiOlwiNDYxXCIsXCJBXCI6MjU1LFwiUlwiOjI3LFwiR1wiOjg4LFwiQlwiOjEyNH19LFwiSG9yaXpvbnRhbEFsaWdubWVudFwiOjEsXCJJc1Zpc2libGVcIjp0cnVlfSxcIkRhdGVTdHlsZVwiOntcIiRpZFwiOlwiNDYyXCIsXCJGb250U2V0dGluZ3NcIjp7XCIkaWRcIjpcIjQ2M1wiLFwiRm9udFNpemVcIjo5LFwiRm9udE5hbWVcIjpcIkNhbGlicmlcIixcIklzQm9sZFwiOmZhbHNlLFwiSXNJdGFsaWNcIjpmYWxzZSxcIklzVW5kZXJsaW5lZFwiOmZhbHNlfSxcIkZvcmVncm91bmRcIjp7XCIkaWRcIjpcIjQ2NFwiLFwiQ29sb3JcIjp7XCIkaWRcIjpcIjQ2NVwiLFwiQVwiOjI1NSxcIlJcIjo2OCxcIkdcIjo4NCxcIkJcIjoxMDZ9fSxcIkhvcml6b250YWxBbGlnbm1lbnRcIjowLFwiSXNWaXNpYmxlXCI6ZmFsc2V9LFwiRGF0ZUZvcm1hdFwiOntcIiRpZFwiOlwiNDY2XCIsXCJGb3JtYXRTdHJpbmdcIjpcIk1NTSBkXCIsXCJTZXBhcmF0b3JcIjpcIi9cIixcIlVzZUludGVybmF0aW9uYWxEYXRlRm9ybWF0XCI6ZmFsc2UsXCJEYXRlSXNWaXNpYmxlXCI6dHJ1ZSxcIlRpbWVJc1Zpc2libGVcIjpmYWxzZSxcIkhvdXJEaWdpdHNcIjoxLFwiQW1QbURlc2lnbmF0b3JcIjoyLFwiVHJpbTAwTWludXRlc1wiOmZhbHNlfSxcIldlZWtOdW1iZXJpbmdcIjp7XCIkaWRcIjpcIjQ2N1wiLFwiRm9ybWF0XCI6MCxcIklzVmlzaWJsZVwiOmZhbHNlLFwiTGFzdEtub3duVmlzaWJpbGl0eVN0YXRlXCI6ZmFsc2V9fSxcIkRlZmF1bHRTd2ltbGFuZU1vdFN0eWxlXCI6e1wiJGlkXCI6XCI0NjhcIixcIlNoYXBlXCI6MyxcIlNoYXBlU2l6ZVwiOjEsXCJEZXRhaWxzU3BhY2luZ1wiOjEuMCxcIlBhZGRpbmdcIjp7XCIkaWRcIjpcIjQ2OVwiLFwiVG9wXCI6Ny4wLFwiTGVmdFwiOjMuMCxcIlJpZ2h0XCI6MC4wLFwiQm90dG9tXCI6Mi4wfSxcIlBvc2l0aW9uT25UYXNrXCI6MyxcIlNoYXBlU3R5bGVcIjp7XCIkaWRcIjpcIjQ3MFwiLFwiTWFyZ2luXCI6e1wiJGlkXCI6XCI0NzFcIixcIlRvcFwiOjAuMCxcIkxlZnRcIjowLjAsXCJSaWdodFwiOjAuMCxcIkJvdHRvbVwiOjAuMH0sXCJQYWRkaW5nXCI6e1wiJGlkXCI6XCI0NzJcIixcIlRvcFwiOjAuMCxcIkxlZnRcIjowLjAsXCJSaWdodFwiOjAuMCxcIkJvdHRvbVwiOjAuMH0sXCJCYWNrZ3JvdW5kXCI6e1wiJGlkXCI6XCI0NzNcIixcIkNvbG9yXCI6e1wiJGlkXCI6XCI0NzRcIixcIkFcIjoyNTUsXCJSXCI6MjcsXCJHXCI6ODgsXCJCXCI6MTI0fX0sXCJJc1Zpc2libGVcIjp0cnVlLFwiV2lkdGhcIjoxOC4wLFwiSGVpZ2h0XCI6MjAuMCxcIkJvcmRlclN0eWxlXCI6e1wiJGlkXCI6XCI0NzVcIixcIkxpbmVTdHlsZVwiOntcIiRpZFwiOlwiNDc2XCIsXCJMaW5lQ29sb3JcIjp7XCIkaWRcIjpcIjQ3N1wiLFwiQ29sb3JcIjp7XCIkaWRcIjpcIjQ3OFwiLFwiQVwiOjI1NSxcIlJcIjoyMzQsXCJHXCI6MjIsXCJCXCI6MzB9fSxcIkxpbmVXZWlnaHRcIjowLjAsXCJMaW5lVHlwZVwiOjB9LFwiSXNWaXNpYmxlXCI6ZmFsc2V9fSxcIlRpdGxlU3R5bGVcIjp7XCIkaWRcIjpcIjQ3OVwiLFwiRm9udFNldHRpbmdzXCI6e1wiJGlkXCI6XCI0ODBcIixcIkZvbnRTaXplXCI6MTAsXCJGb250TmFtZVwiOlwiQ2FsaWJyaVwiLFwiSXNCb2xkXCI6dHJ1ZSxcIklzSXRhbGljXCI6ZmFsc2UsXCJJc1VuZGVybGluZWRcIjpmYWxzZX0sXCJGb3JlZ3JvdW5kXCI6e1wiJGlkXCI6XCI0ODFcIixcIkNvbG9yXCI6e1wiJGlkXCI6XCI0ODJcIixcIkFcIjoyNTUsXCJSXCI6MCxcIkdcIjowLFwiQlwiOjB9fSxcIkhvcml6b250YWxBbGlnbm1lbnRcIjoxLFwiSXNWaXNpYmxlXCI6dHJ1ZX0sXCJEYXRlU3R5bGVcIjp7XCIkaWRcIjpcIjQ4M1wiLFwiRm9udFNldHRpbmdzXCI6e1wiJGlkXCI6XCI0ODRcIixcIkZvbnRTaXplXCI6OSxcIkZvbnROYW1lXCI6XCJDYWxpYnJpXCIsXCJJc0JvbGRcIjpmYWxzZSxcIklzSXRhbGljXCI6ZmFsc2UsXCJJc1VuZGVybGluZWRcIjpmYWxzZX0sXCJGb3JlZ3JvdW5kXCI6e1wiJGlkXCI6XCI0ODVcIixcIkNvbG9yXCI6e1wiJGlkXCI6XCI0ODZcIixcIkFcIjoyNTUsXCJSXCI6NTAsXCJHXCI6NTAsXCJCXCI6NTB9fSxcIkhvcml6b250YWxBbGlnbm1lbnRcIjoxLFwiSXNWaXNpYmxlXCI6dHJ1ZX0sXCJEYXRlRm9ybWF0XCI6e1wiJGlkXCI6XCI0ODdcIixcIkZvcm1hdFN0cmluZ1wiOlwiTU1NIGRcIixcIlNlcGFyYXRvclwiOlwiL1wiLFwiVXNlSW50ZXJuYXRpb25hbERhdGVGb3JtYXRcIjpmYWxzZSxcIkRhdGVJc1Zpc2libGVcIjp0cnVlLFwiVGltZUlzVmlzaWJsZVwiOmZhbHNlLFwiSG91ckRpZ2l0c1wiOjEsXCJBbVBtRGVzaWduYXRvclwiOjIsXCJUcmltMDBNaW51dGVzXCI6ZmFsc2V9LFwiV2Vla051bWJlcmluZ1wiOntcIiRpZFwiOlwiNDg4XCIsXCJGb3JtYXRcIjowLFwiSXNWaXNpYmxlXCI6ZmFsc2UsXCJMYXN0S25vd25WaXNpYmlsaXR5U3RhdGVcIjpmYWxzZX19fSx7XCIkaWRcIjpcIjQ4OVwiLFwiU3R5bGVJZFwiOlwiNzA4YTAxYjMtNWE4Ny00YTQ5LWJjNTgtYjIyNDU1Y2VhMGMxXCIsXCJOYW1lXCI6XCJTd2ltbGFuZSBTdHlsZSA0XCIsXCJIZWFkZXJTdHlsZVwiOntcIiRpZFwiOlwiNDkwXCIsXCJUZXh0U3R5bGVcIjp7XCIkaWRcIjpcIjQ5MVwiLFwiRm9udFNldHRpbmdzXCI6e1wiJGlkXCI6XCI0OTJcIixcIkZvbnRTaXplXCI6MTIsXCJGb250TmFtZVwiOlwiQ2FsaWJyaVwiLFwiSXNCb2xkXCI6ZmFsc2UsXCJJc0l0YWxpY1wiOmZhbHNlLFwiSXNVbmRlcmxpbmVkXCI6ZmFsc2V9LFwiRm9yZWdyb3VuZFwiOntcIiRpZFwiOlwiNDkzXCIsXCJDb2xvclwiOntcIiRpZFwiOlwiNDk0XCIsXCJBXCI6MjU1LFwiUlwiOjI1NSxcIkdcIjoyNTUsXCJCXCI6MjU1fX0sXCJIb3Jpem9udGFsQWxpZ25tZW50XCI6MCxcIklzVmlzaWJsZVwiOnRydWV9LFwiUmVjdGFuZ2xlU3R5bGVcIjp7XCIkaWRcIjpcIjQ5NVwiLFwiTWFyZ2luXCI6e1wiJGlkXCI6XCI0OTZcIixcIlRvcFwiOjAuMCxcIkxlZnRcIjowLjAsXCJSaWdodFwiOjAuMCxcIkJvdHRvbVwiOjAuMH0sXCJQYWRkaW5nXCI6e1wiJGlkXCI6XCI0OTdcIixcIlRvcFwiOjAuMCxcIkxlZnRcIjowLjAsXCJSaWdodFwiOjAuMCxcIkJvdHRvbVwiOjAuMH0sXCJCYWNrZ3JvdW5kXCI6e1wiJGlkXCI6XCI0OThcIixcIkNvbG9yXCI6e1wiJGlkXCI6XCI0OTlcIixcIkFcIjoyNTUsXCJSXCI6NzgsXCJHXCI6MTMzLFwiQlwiOjY2fX0sXCJJc1Zpc2libGVcIjp0cnVlLFwiV2lkdGhcIjowLjAsXCJIZWlnaHRcIjowLjAsXCJCb3JkZXJTdHlsZVwiOntcIiRpZFwiOlwiNTAwXCIsXCJMaW5lU3R5bGVcIjp7XCIkaWRcIjpcIjUwMVwiLFwiTGluZUNvbG9yXCI6e1wiJGlkXCI6XCI1MDJcIixcIkNvbG9yXCI6e1wiJGlkXCI6XCI1MDNcIixcIkFcIjoyNTUsXCJSXCI6MTc2LFwiR1wiOjkyLFwiQlwiOjV9fSxcIkxpbmVXZWlnaHRcIjowLjAsXCJMaW5lVHlwZVwiOjB9LFwiSXNWaXNpYmxlXCI6ZmFsc2V9fX0sXCJCYWNrZ3JvdW5kU3R5bGVcIjp7XCIkaWRcIjpcIjUwNFwiLFwiTWFyZ2luXCI6e1wiJGlkXCI6XCI1MDVcIixcIlRvcFwiOjAuMCxcIkxlZnRcIjowLjAsXCJSaWdodFwiOjAuMCxcIkJvdHRvbVwiOjAuMH0sXCJQYWRkaW5nXCI6e1wiJGlkXCI6XCI1MDZcIixcIlRvcFwiOjAuMCxcIkxlZnRcIjowLjAsXCJSaWdodFwiOjAuMCxcIkJvdHRvbVwiOjAuMH0sXCJCYWNrZ3JvdW5kXCI6e1wiJGlkXCI6XCI1MDdcIixcIkNvbG9yXCI6e1wiJGlkXCI6XCI1MDhcIixcIkFcIjo1MSxcIlJcIjoyNyxcIkdcIjo4OCxcIkJcIjoxMjR9fSxcIklzVmlzaWJsZVwiOnRydWUsXCJXaWR0aFwiOjAuMCxcIkhlaWdodFwiOjAuMCxcIkJvcmRlclN0eWxlXCI6e1wiJGlkXCI6XCI1MDlcIixcIkxpbmVTdHlsZVwiOntcIiRpZFwiOlwiNTEwXCIsXCJMaW5lQ29sb3JcIjp7XCIkaWRcIjpcIjUxMVwiLFwiQ29sb3JcIjp7XCIkaWRcIjpcIjUxMlwiLFwiQVwiOjI1NSxcIlJcIjoyMzQsXCJHXCI6MjIsXCJCXCI6MzB9fSxcIkxpbmVXZWlnaHRcIjowLjAsXCJMaW5lVHlwZVwiOjB9LFwiSXNWaXNpYmxlXCI6ZmFsc2V9fSxcIklzQWJvdmVUaW1lYmFuZFwiOmZhbHNlLFwiU3BhY2luZ1wiOjUsXCJEZWZhdWx0U3dpbWxhbmVBY3Rpdml0eVN0eWxlXCI6e1wiJGlkXCI6XCI1MTNcIixcIkhlYWRlclN0eWxlXCI6e1wiJGlkXCI6XCI1MTRcIixcIlRleHRTdHlsZVwiOntcIiRpZFwiOlwiNTE1XCIsXCJGb250U2V0dGluZ3NcIjp7XCIkaWRcIjpcIjUxNlwiLFwiRm9udFNpemVcIjoxMSxcIkZvbnROYW1lXCI6XCJDYWxpYnJpXCIsXCJJc0JvbGRcIjpmYWxzZSxcIklzSXRhbGljXCI6ZmFsc2UsXCJJc1VuZGVybGluZWRcIjpmYWxzZX0sXCJGb3JlZ3JvdW5kXCI6e1wiJGlkXCI6XCI1MTdcIixcIkNvbG9yXCI6e1wiJGlkXCI6XCI1MThcIixcIkFcIjoyNTUsXCJSXCI6MCxcIkdcIjowLFwiQlwiOjB9fSxcIkhvcml6b250YWxBbGlnbm1lbnRcIjowLFwiSXNWaXNpYmxlXCI6dHJ1ZX0sXCJSZWN0YW5nbGVTdHlsZVwiOntcIiRpZFwiOlwiNTE5XCIsXCJNYXJnaW5cIjp7XCIkaWRcIjpcIjUyMFwiLFwiVG9wXCI6MC4wLFwiTGVmdFwiOjAuMCxcIlJpZ2h0XCI6MC4wLFwiQm90dG9tXCI6MC4wfSxcIlBhZGRpbmdcIjp7XCIkaWRcIjpcIjUyMVwiLFwiVG9wXCI6MC4wLFwiTGVmdFwiOjAuMCxcIlJpZ2h0XCI6MC4wLFwiQm90dG9tXCI6MC4wfSxcIkJhY2tncm91bmRcIjp7XCIkaWRcIjpcIjUyMlwiLFwiQ29sb3JcIjp7XCIkaWRcIjpcIjUyM1wiLFwiQVwiOjYzLFwiUlwiOjc4LFwiR1wiOjEzMyxcIkJcIjo2Nn19LFwiSXNWaXNpYmxlXCI6dHJ1ZSxcIldpZHRoXCI6MC4wLFwiSGVpZ2h0XCI6MC4wLFwiQm9yZGVyU3R5bGVcIjp7XCIkaWRcIjpcIjUyNFwiLFwiTGluZVN0eWxlXCI6e1wiJGlkXCI6XCI1MjVcIixcIkxpbmVDb2xvclwiOntcIiRpZFwiOlwiNTI2XCIsXCJDb2xvclwiOntcIiRpZFwiOlwiNTI3XCIsXCJBXCI6MjU1LFwiUlwiOjE3NixcIkdcIjo5MixcIkJcIjo1fX0sXCJMaW5lV2VpZ2h0XCI6MC4wLFwiTGluZVR5cGVcIjowfSxcIklzVmlzaWJsZVwiOmZhbHNlfX19LFwiQmFja2dyb3VuZFN0eWxlXCI6e1wiJGlkXCI6XCI1MjhcIixcIk1hcmdpblwiOntcIiRpZFwiOlwiNTI5XCIsXCJUb3BcIjowLjAsXCJMZWZ0XCI6MC4wLFwiUmlnaHRcIjowLjAsXCJCb3R0b21cIjowLjB9LFwiUGFkZGluZ1wiOntcIiRpZFwiOlwiNTMwXCIsXCJUb3BcIjowLjAsXCJMZWZ0XCI6MC4wLFwiUmlnaHRcIjowLjAsXCJCb3R0b21cIjowLjB9LFwiQmFja2dyb3VuZFwiOntcIiRpZFwiOlwiNTMxXCIsXCJDb2xvclwiOntcIiRpZFwiOlwiNTMyXCIsXCJBXCI6NTEsXCJSXCI6MjcsXCJHXCI6ODgsXCJCXCI6MTI0fX0sXCJJc1Zpc2libGVcIjp0cnVlLFwiV2lkdGhcIjowLjAsXCJIZWlnaHRcIjowLjAsXCJCb3JkZXJTdHlsZVwiOntcIiRpZFwiOlwiNTMzXCIsXCJMaW5lU3R5bGVcIjp7XCIkaWRcIjpcIjUzNFwiLFwiTGluZUNvbG9yXCI6e1wiJGlkXCI6XCI1MzVcIixcIkNvbG9yXCI6e1wiJGlkXCI6XCI1MzZcIixcIkFcIjoyNTUsXCJSXCI6MjM0LFwiR1wiOjIyLFwiQlwiOjMwfX0sXCJMaW5lV2VpZ2h0XCI6MC4wLFwiTGluZVR5cGVcIjowfSxcIklzVmlzaWJsZVwiOmZhbHNlfX19LFwiRGVmYXVsdFN3aW1sYW5lTWlsZXN0b25lU3R5bGVcIjp7XCIkaWRcIjpcIjUzN1wiLFwiVGl0bGVQb3NpdGlvblwiOjIsXCJEYXRlUG9zaXRpb25cIjowLFwiU2hhcGVUeXBlXCI6MyxcIlNoYXBlU2l6ZVwiOjAsXCJTcGFjaW5nXCI6NSxcIlNoYXBlU3R5bGVcIjp7XCIkaWRcIjpcIjUzOFwiLFwiTWFyZ2luXCI6e1wiJGlkXCI6XCI1MzlcIixcIlRvcFwiOjAuMCxcIkxlZnRcIjowLjAsXCJSaWdodFwiOjAuMCxcIkJvdHRvbVwiOjAuMH0sXCJQYWRkaW5nXCI6e1wiJGlkXCI6XCI1NDBcIixcIlRvcFwiOjAuMCxcIkxlZnRcIjowLjAsXCJSaWdodFwiOjAuMCxcIkJvdHRvbVwiOjAuMH0sXCJCYWNrZ3JvdW5kXCI6e1wiJGlkXCI6XCI1NDFcIixcIkNvbG9yXCI6e1wiJGlkXCI6XCI1NDJcIixcIkFcIjoyNTUsXCJSXCI6NzgsXCJHXCI6MTMzLFwiQlwiOjY2fX0sXCJJc1Zpc2libGVcIjp0cnVlLFwiV2lkdGhcIjoxMi4wLFwiSGVpZ2h0XCI6MTQuMCxcIkJvcmRlclN0eWxlXCI6e1wiJGlkXCI6XCI1NDNcIixcIkxpbmVTdHlsZVwiOntcIiRpZFwiOlwiNTQ0XCIsXCJMaW5lQ29sb3JcIjp7XCIkaWRcIjpcIjU0NVwiLFwiQ29sb3JcIjp7XCIkaWRcIjpcIjU0NlwiLFwiQVwiOjI1NSxcIlJcIjoyMzQsXCJHXCI6MjIsXCJCXCI6MzB9fSxcIkxpbmVXZWlnaHRcIjoyLjAsXCJMaW5lVHlwZVwiOjB9LFwiSXNWaXNpYmxlXCI6ZmFsc2V9fSxcIlRpdGxlU3R5bGVcIjp7XCIkaWRcIjpcIjU0N1wiLFwiRm9udFNldHRpbmdzXCI6e1wiJGlkXCI6XCI1NDhcIixcIkZvbnRTaXplXCI6MTAsXCJGb250TmFtZVwiOlwiQ2FsaWJyaVwiLFwiSXNCb2xkXCI6dHJ1ZSxcIklzSXRhbGljXCI6ZmFsc2UsXCJJc1VuZGVybGluZWRcIjpmYWxzZX0sXCJGb3JlZ3JvdW5kXCI6e1wiJGlkXCI6XCI1NDlcIixcIkNvbG9yXCI6e1wiJGlkXCI6XCI1NTBcIixcIkFcIjoyNTUsXCJSXCI6MCxcIkdcIjowLFwiQlwiOjB9fSxcIkhvcml6b250YWxBbGlnbm1lbnRcIjoxLFwiSXNWaXNpYmxlXCI6dHJ1ZX0sXCJEYXRlU3R5bGVcIjp7XCIkaWRcIjpcIjU1MVwiLFwiRm9udFNldHRpbmdzXCI6e1wiJGlkXCI6XCI1NTJcIixcIkZvbnRTaXplXCI6OSxcIkZvbnROYW1lXCI6XCJDYWxpYnJpXCIsXCJJc0JvbGRcIjpmYWxzZSxcIklzSXRhbGljXCI6ZmFsc2UsXCJJc1VuZGVybGluZWRcIjpmYWxzZX0sXCJGb3JlZ3JvdW5kXCI6e1wiJGlkXCI6XCI1NTNcIixcIkNvbG9yXCI6e1wiJGlkXCI6XCI1NTRcIixcIkFcIjoyNTUsXCJSXCI6NjgsXCJHXCI6ODQsXCJCXCI6MTA2fX0sXCJIb3Jpem9udGFsQWxpZ25tZW50XCI6MCxcIklzVmlzaWJsZVwiOnRydWV9LFwiRGF0ZUZvcm1hdFwiOntcIiRpZFwiOlwiNTU1XCIsXCJGb3JtYXRTdHJpbmdcIjpcIk1NTSBkXCIsXCJTZXBhcmF0b3JcIjpcIi9cIixcIlVzZUludGVybmF0aW9uYWxEYXRlRm9ybWF0XCI6ZmFsc2UsXCJEYXRlSXNWaXNpYmxlXCI6dHJ1ZSxcIlRpbWVJc1Zpc2libGVcIjpmYWxzZSxcIkhvdXJEaWdpdHNcIjoxLFwiQW1QbURlc2lnbmF0b3JcIjoyLFwiVHJpbTAwTWludXRlc1wiOmZhbHNlfSxcIldlZWtOdW1iZXJpbmdcIjp7XCIkaWRcIjpcIjU1NlwiLFwiRm9ybWF0XCI6MCxcIklzVmlzaWJsZVwiOmZhbHNlLFwiTGFzdEtub3duVmlzaWJpbGl0eVN0YXRlXCI6ZmFsc2V9fSxcIkRlZmF1bHRTd2ltbGFuZVRhc2tTdHlsZVwiOntcIiRpZFwiOlwiNTU3XCIsXCJTaGFwZVwiOjAsXCJTaGFwZVRoaWNrbmVzc1wiOjAsXCJEdXJhdGlvbkZvcm1hdFwiOjAsXCJQZXJjZW50YWdlQ29tcGxldGVUZXh0U3R5bGVcIjp7XCIkaWRcIjpcIjU1OFwiLFwiRm9udFNldHRpbmdzXCI6e1wiJGlkXCI6XCI1NTlcIixcIkZvbnRTaXplXCI6OSxcIkZvbnROYW1lXCI6XCJDYWxpYnJpXCIsXCJJc0JvbGRcIjpmYWxzZSxcIklzSXRhbGljXCI6ZmFsc2UsXCJJc1VuZGVybGluZWRcIjpmYWxzZX0sXCJGb3JlZ3JvdW5kXCI6e1wiJGlkXCI6XCI1NjBcIixcIkNvbG9yXCI6e1wiJGlkXCI6XCI1NjFcIixcIkFcIjoyNTUsXCJSXCI6MjM4LFwiR1wiOjIzNixcIkJcIjoyMjV9fSxcIkhvcml6b250YWxBbGlnbm1lbnRcIjoxLFwiSXNWaXNpYmxlXCI6dHJ1ZX0sXCJQZXJjZW50YWdlQ29tcGxldGVIaWdobGlnaHRTdHlsZVwiOntcIiRpZFwiOlwiNTYyXCIsXCJCYWNrZ3JvdW5kXCI6e1wiJGlkXCI6XCI1NjNcIixcIkNvbG9yXCI6e1wiJGlkXCI6XCI1NjRcIixcIkFcIjo4OSxcIlJcIjowLFwiR1wiOjAsXCJCXCI6MH19fSxcIkR1cmF0aW9uU3R5bGVcIjp7XCIkaWRcIjpcIjU2NVwiLFwiRm9udFNldHRpbmdzXCI6e1wiJGlkXCI6XCI1NjZcIixcIkZvbnRTaXplXCI6MTAsXCJGb250TmFtZVwiOlwiQ2FsaWJyaVwiLFwiSXNCb2xkXCI6ZmFsc2UsXCJJc0l0YWxpY1wiOmZhbHNlLFwiSXNVbmRlcmxpbmVkXCI6ZmFsc2V9LFwiRm9yZWdyb3VuZFwiOntcIiRpZFwiOlwiNTY3XCIsXCJDb2xvclwiOntcIiRpZFwiOlwiNTY4XCIsXCJBXCI6MjU1LFwiUlwiOjIzNyxcIkdcIjoxMjUsXCJCXCI6NDl9fSxcIkhvcml6b250YWxBbGlnbm1lbnRcIjowLFwiSXNWaXNpYmxlXCI6ZmFsc2V9LFwiTWFyZ2luXCI6e1wiJGlkXCI6XCI1NjlcIixcIlRvcFwiOjAuMCxcIkxlZnRcIjowLjAsXCJSaWdodFwiOjAuMCxcIkJvdHRvbVwiOjAuMH0sXCJTdGFydERhdGVQb3NpdGlvblwiOjAsXCJFbmREYXRlUG9zaXRpb25cIjowLFwiVGl0bGVQb3NpdGlvblwiOjIsXCJEdXJhdGlvblBvc2l0aW9uXCI6MCxcIlBlcmNlbnRhZ2VDb21wbGV0ZWRQb3NpdGlvblwiOjIsXCJTcGFjaW5nXCI6MyxcIlNoYXBlU3R5bGVcIjp7XCIkaWRcIjpcIjU3MFwiLFwiTWFyZ2luXCI6e1wiJGlkXCI6XCI1NzFcIixcIlRvcFwiOjAuMCxcIkxlZnRcIjo0LjAsXCJSaWdodFwiOjQuMCxcIkJvdHRvbVwiOjAuMH0sXCJQYWRkaW5nXCI6e1wiJGlkXCI6XCI1NzJcIixcIlRvcFwiOjAuMCxcIkxlZnRcIjowLjAsXCJSaWdodFwiOjAuMCxcIkJvdHRvbVwiOjAuMH0sXCJCYWNrZ3JvdW5kXCI6e1wiJGlkXCI6XCI1NzNcIixcIkNvbG9yXCI6e1wiJGlkXCI6XCI1NzRcIixcIkFcIjoyNTUsXCJSXCI6NzgsXCJHXCI6MTMzLFwiQlwiOjY2fX0sXCJJc1Zpc2libGVcIjp0cnVlLFwiV2lkdGhcIjo1NjIuMCxcIkhlaWdodFwiOjEwLjAsXCJCb3JkZXJTdHlsZVwiOntcIiRpZFwiOlwiNTc1XCIsXCJMaW5lU3R5bGVcIjp7XCIkaWRcIjpcIjU3NlwiLFwiTGluZUNvbG9yXCI6e1wiJGlkXCI6XCI1NzdcIixcIkNvbG9yXCI6e1wiJGlkXCI6XCI1NzhcIixcIkFcIjoyNTUsXCJSXCI6MjM0LFwiR1wiOjIyLFwiQlwiOjMwfX0sXCJMaW5lV2VpZ2h0XCI6Mi4wLFwiTGluZVR5cGVcIjowfSxcIklzVmlzaWJsZVwiOmZhbHNlfX0sXCJUaXRsZVN0eWxlXCI6e1wiJGlkXCI6XCI1NzlcIixcIkZvbnRTZXR0aW5nc1wiOntcIiRpZFwiOlwiNTgwXCIsXCJGb250U2l6ZVwiOjEwLFwiRm9udE5hbWVcIjpcIkNhbGlicmlcIixcIklzQm9sZFwiOnRydWUsXCJJc0l0YWxpY1wiOmZhbHNlLFwiSXNVbmRlcmxpbmVkXCI6ZmFsc2V9LFwiRm9yZWdyb3VuZFwiOntcIiRpZFwiOlwiNTgxXCIsXCJDb2xvclwiOntcIiRpZFwiOlwiNTgyXCIsXCJBXCI6MjU1LFwiUlwiOjc4LFwiR1wiOjEzMyxcIkJcIjo2Nn19LFwiSG9yaXpvbnRhbEFsaWdubWVudFwiOjEsXCJJc1Zpc2libGVcIjp0cnVlfSxcIkRhdGVTdHlsZVwiOntcIiRpZFwiOlwiNTgzXCIsXCJGb250U2V0dGluZ3NcIjp7XCIkaWRcIjpcIjU4NFwiLFwiRm9udFNpemVcIjo5LFwiRm9udE5hbWVcIjpcIkNhbGlicmlcIixcIklzQm9sZFwiOmZhbHNlLFwiSXNJdGFsaWNcIjpmYWxzZSxcIklzVW5kZXJsaW5lZFwiOmZhbHNlfSxcIkZvcmVncm91bmRcIjp7XCIkaWRcIjpcIjU4NVwiLFwiQ29sb3JcIjp7XCIkaWRcIjpcIjU4NlwiLFwiQVwiOjI1NSxcIlJcIjo2OCxcIkdcIjo4NCxcIkJcIjoxMDZ9fSxcIkhvcml6b250YWxBbGlnbm1lbnRcIjowLFwiSXNWaXNpYmxlXCI6ZmFsc2V9LFwiRGF0ZUZvcm1hdFwiOntcIiRpZFwiOlwiNTg3XCIsXCJGb3JtYXRTdHJpbmdcIjpcIk1NTSBkXCIsXCJTZXBhcmF0b3JcIjpcIi9cIixcIlVzZUludGVybmF0aW9uYWxEYXRlRm9ybWF0XCI6ZmFsc2UsXCJEYXRlSXNWaXNpYmxlXCI6dHJ1ZSxcIlRpbWVJc1Zpc2libGVcIjpmYWxzZSxcIkhvdXJEaWdpdHNcIjoxLFwiQW1QbURlc2lnbmF0b3JcIjoyLFwiVHJpbTAwTWludXRlc1wiOmZhbHNlfSxcIldlZWtOdW1iZXJpbmdcIjp7XCIkaWRcIjpcIjU4OFwiLFwiRm9ybWF0XCI6MCxcIklzVmlzaWJsZVwiOmZhbHNlLFwiTGFzdEtub3duVmlzaWJpbGl0eVN0YXRlXCI6ZmFsc2V9fSxcIkRlZmF1bHRTd2ltbGFuZU1vdFN0eWxlXCI6e1wiJGlkXCI6XCI1ODlcIixcIlNoYXBlXCI6MyxcIlNoYXBlU2l6ZVwiOjEsXCJEZXRhaWxzU3BhY2luZ1wiOjEuMCxcIlBhZGRpbmdcIjp7XCIkaWRcIjpcIjU5MFwiLFwiVG9wXCI6Ny4wLFwiTGVmdFwiOjMuMCxcIlJpZ2h0XCI6MC4wLFwiQm90dG9tXCI6Mi4wfSxcIlBvc2l0aW9uT25UYXNrXCI6MyxcIlNoYXBlU3R5bGVcIjp7XCIkaWRcIjpcIjU5MVwiLFwiTWFyZ2luXCI6e1wiJGlkXCI6XCI1OTJcIixcIlRvcFwiOjAuMCxcIkxlZnRcIjowLjAsXCJSaWdodFwiOjAuMCxcIkJvdHRvbVwiOjAuMH0sXCJQYWRkaW5nXCI6e1wiJGlkXCI6XCI1OTNcIixcIlRvcFwiOjAuMCxcIkxlZnRcIjowLjAsXCJSaWdodFwiOjAuMCxcIkJvdHRvbVwiOjAuMH0sXCJCYWNrZ3JvdW5kXCI6e1wiJGlkXCI6XCI1OTRcIixcIkNvbG9yXCI6e1wiJGlkXCI6XCI1OTVcIixcIkFcIjoyNTUsXCJSXCI6NzgsXCJHXCI6MTMzLFwiQlwiOjY2fX0sXCJJc1Zpc2libGVcIjp0cnVlLFwiV2lkdGhcIjoxOC4wLFwiSGVpZ2h0XCI6MjAuMCxcIkJvcmRlclN0eWxlXCI6e1wiJGlkXCI6XCI1OTZcIixcIkxpbmVTdHlsZVwiOntcIiRpZFwiOlwiNTk3XCIsXCJMaW5lQ29sb3JcIjp7XCIkaWRcIjpcIjU5OFwiLFwiQ29sb3JcIjp7XCIkaWRcIjpcIjU5OVwiLFwiQVwiOjI1NSxcIlJcIjoyMzQsXCJHXCI6MjIsXCJCXCI6MzB9fSxcIkxpbmVXZWlnaHRcIjowLjAsXCJMaW5lVHlwZVwiOjB9LFwiSXNWaXNpYmxlXCI6ZmFsc2V9fSxcIlRpdGxlU3R5bGVcIjp7XCIkaWRcIjpcIjYwMFwiLFwiRm9udFNldHRpbmdzXCI6e1wiJGlkXCI6XCI2MDFcIixcIkZvbnRTaXplXCI6MTAsXCJGb250TmFtZVwiOlwiQ2FsaWJyaVwiLFwiSXNCb2xkXCI6dHJ1ZSxcIklzSXRhbGljXCI6ZmFsc2UsXCJJc1VuZGVybGluZWRcIjpmYWxzZX0sXCJGb3JlZ3JvdW5kXCI6e1wiJGlkXCI6XCI2MDJcIixcIkNvbG9yXCI6e1wiJGlkXCI6XCI2MDNcIixcIkFcIjoyNTUsXCJSXCI6MCxcIkdcIjowLFwiQlwiOjB9fSxcIkhvcml6b250YWxBbGlnbm1lbnRcIjoxLFwiSXNWaXNpYmxlXCI6dHJ1ZX0sXCJEYXRlU3R5bGVcIjp7XCIkaWRcIjpcIjYwNFwiLFwiRm9udFNldHRpbmdzXCI6e1wiJGlkXCI6XCI2MDVcIixcIkZvbnRTaXplXCI6OSxcIkZvbnROYW1lXCI6XCJDYWxpYnJpXCIsXCJJc0JvbGRcIjpmYWxzZSxcIklzSXRhbGljXCI6ZmFsc2UsXCJJc1VuZGVybGluZWRcIjpmYWxzZX0sXCJGb3JlZ3JvdW5kXCI6e1wiJGlkXCI6XCI2MDZcIixcIkNvbG9yXCI6e1wiJGlkXCI6XCI2MDdcIixcIkFcIjoyNTUsXCJSXCI6NTAsXCJHXCI6NTAsXCJCXCI6NTB9fSxcIkhvcml6b250YWxBbGlnbm1lbnRcIjoxLFwiSXNWaXNpYmxlXCI6dHJ1ZX0sXCJEYXRlRm9ybWF0XCI6e1wiJGlkXCI6XCI2MDhcIixcIkZvcm1hdFN0cmluZ1wiOlwiTU1NIGRcIixcIlNlcGFyYXRvclwiOlwiL1wiLFwiVXNlSW50ZXJuYXRpb25hbERhdGVGb3JtYXRcIjpmYWxzZSxcIkRhdGVJc1Zpc2libGVcIjp0cnVlLFwiVGltZUlzVmlzaWJsZVwiOmZhbHNlLFwiSG91ckRpZ2l0c1wiOjEsXCJBbVBtRGVzaWduYXRvclwiOjIsXCJUcmltMDBNaW51dGVzXCI6ZmFsc2V9LFwiV2Vla051bWJlcmluZ1wiOntcIiRpZFwiOlwiNjA5XCIsXCJGb3JtYXRcIjowLFwiSXNWaXNpYmxlXCI6ZmFsc2UsXCJMYXN0S25vd25WaXNpYmlsaXR5U3RhdGVcIjpmYWxzZX19fV0sXCJHcmlkbGluZVBhbmVsU3R5bGVcIjp7XCIkaWRcIjpcIjYxMFwiLFwiR3JpZGxpbmVTdHlsZVwiOntcIiRpZFwiOlwiNjExXCIsXCJMaW5lQ29sb3JcIjp7XCIkaWRcIjpcIjYxMlwiLFwiQ29sb3JcIjp7XCIkaWRcIjpcIjYxM1wiLFwiQVwiOjM4LFwiUlwiOjk2LFwiR1wiOjcyLFwiQlwiOjEyMH19LFwiTGluZVdlaWdodFwiOjEuMCxcIkxpbmVUeXBlXCI6MH0sXCJJc1Zpc2libGVcIjpmYWxzZX0sXCJBY3Rpdml0eUxpbmVQYW5lbFN0eWxlXCI6e1wiJGlkXCI6XCI2MTRcIixcIkFjdGl2aXR5TGluZVN0eWxlXCI6e1wiJGlkXCI6XCI2MTVcIixcIkxpbmVDb2xvclwiOntcIiRpZFwiOlwiNjE2XCIsXCJDb2xvclwiOntcIiRpZFwiOlwiNjE3XCIsXCJBXCI6MzgsXCJSXCI6OTEsXCJHXCI6MTU1LFwiQlwiOjIxM319LFwiTGluZVdlaWdodFwiOjEuMCxcIkxpbmVUeXBlXCI6MH0sXCJJc1Zpc2libGVcIjp0cnVlfSxcIkRlZmF1bHREZXBlbmRlbmN5U3R5bGVcIjp7XCIkaWRcIjpcIjYxOFwiLFwiTGluZVN0eWxlXCI6e1wiJGlkXCI6XCI2MTlcIixcIkxpbmVDb2xvclwiOntcIiRpZFwiOlwiNjIwXCIsXCJDb2xvclwiOntcIiRpZFwiOlwiNjIxXCIsXCJBXCI6MjU1LFwiUlwiOjAsXCJHXCI6MCxcIkJcIjowfX0sXCJMaW5lV2VpZ2h0XCI6MS4wLFwiTGluZVR5cGVcIjowfSxcIkVuZEFycm93aGVhZExpbmVTdHlsZVwiOntcIiRpZFwiOlwiNjIyXCIsXCJLaW5kXCI6MSxcIldpZHRoXCI6MSxcIkxlbmd0aFwiOjB9LFwiQnJpbmdUb0Zyb250XCI6dHJ1ZSxcIlJhZGl1c1wiOjAuMH0sXCJDcml0aWNhbFBhdGhTdHlsZVwiOntcIiRpZFwiOlwiNjIzXCIsXCJDcml0aWNhbFBhdGhTdHlsZU9wdGlvbnNcIjoxNCxcIkxpbmVTdHlsZVwiOntcIiRpZFwiOlwiNjI0XCIsXCJMaW5lQ29sb3JcIjp7XCIkaWRcIjpcIjYyNVwiLFwiQ29sb3JcIjp7XCIkaWRcIjpcIjYyNlwiLFwiQVwiOjI1NSxcIlJcIjoyMjIsXCJHXCI6NTAsXCJCXCI6NTB9fSxcIkxpbmVXZWlnaHRcIjoxLjAsXCJMaW5lVHlwZVwiOjB9LFwiVGl0bGVGb3JlZ3JvdW5kXCI6e1wiJGlkXCI6XCI2MjdcIixcIkNvbG9yXCI6e1wiJGlkXCI6XCI2MjhcIixcIkFcIjoyNTUsXCJSXCI6MTc2LFwiR1wiOjE5LFwiQlwiOjI1fX0sXCJTaGFwZXNCYWNrZ3JvdW5kXCI6e1wiJGlkXCI6XCI2MjlcIixcIkNvbG9yXCI6e1wiJGlkXCI6XCI2MzBcIixcIkFcIjoyNTUsXCJSXCI6MjUzLFwiR1wiOjIwMyxcIkJcIjoyMDh9fSxcIlNoYXBlc0JvcmRlclN0eWxlXCI6e1wiJGlkXCI6XCI2MzFcIixcIkxpbmVDb2xvclwiOntcIiRpZFwiOlwiNjMyXCIsXCJDb2xvclwiOntcIiRpZFwiOlwiNjMzXCIsXCJBXCI6MjU1LFwiUlwiOjIyMixcIkdcIjo1MCxcIkJcIjo1MH19LFwiTGluZVdlaWdodFwiOjIuMCxcIkxpbmVUeXBlXCI6MH19LFwiUGFuZWxzU3BhY2luZ0RlZmluaXRpb25cIjp7XCIkaWRcIjpcIjYzNFwiLFwiU3BhY2luZ0Fib3ZlVGltZWJhbmRcIjoxNixcIlNwYWNpbmdCZWxvd1RpbWViYW5kXCI6MTYsXCJTcGFjaW5nQWJvdmVCZXR3ZWVuU3dpbWxhbmVzQW5kVGFza3NcIjoxNixcIlNwYWNpbmdCZWxvd0JldHdlZW5Td2ltbGFuZXNBbmRUYXNrc1wiOjE2fSxcIl9zZWxlY3RlZFRoZW1lUHJlc2V0Q29sb3JzXCI6e1wiJGlkXCI6XCI2MzVcIixcIlRleHRMaWdodFwiOntcIiRpZFwiOlwiNjM2XCIsXCJBXCI6MjU1LFwiUlwiOjI1NSxcIkdcIjoyNTUsXCJCXCI6MjU1fSxcIlRleHREYXJrXCI6e1wiJGlkXCI6XCI2MzdcIixcIkFcIjoyNTUsXCJSXCI6MCxcIkdcIjowLFwiQlwiOjB9LFwiQWNjZW50MVwiOntcIiRpZFwiOlwiNjM4XCIsXCJBXCI6MjU1LFwiUlwiOjIyNyxcIkdcIjoyMjIsXCJCXCI6MjA5fSxcIkFjY2VudDJcIjp7XCIkaWRcIjpcIjYzOVwiLFwiQVwiOjI1NSxcIlJcIjo1MCxcIkdcIjo1MCxcIkJcIjo1MH0sXCJBY2NlbnQzXCI6e1wiJGlkXCI6XCI2NDBcIixcIkFcIjoyNTUsXCJSXCI6MjQwLFwiR1wiOjEyNyxcIkJcIjo5fSxcIkFjY2VudDRcIjp7XCIkaWRcIjpcIjY0MVwiLFwiQVwiOjI1NSxcIlJcIjoxNTksXCJHXCI6NDEsXCJCXCI6NTR9LFwiQWNjZW50NVwiOntcIiRpZFwiOlwiNjQyXCIsXCJBXCI6MjU1LFwiUlwiOjI3LFwiR1wiOjg4LFwiQlwiOjEyNH0sXCJBY2NlbnQ2XCI6e1wiJGlkXCI6XCI2NDNcIixcIkFcIjoyNTUsXCJSXCI6NzgsXCJHXCI6MTMzLFwiQlwiOjY2fSxcIkFjY2VudDdcIjp7XCIkaWRcIjpcIjY0NFwiLFwiQVwiOjI1NSxcIlJcIjo5NixcIkdcIjo3MixcIkJcIjoxMjB9LFwiQWNjZW50OFwiOntcIiRpZFwiOlwiNjQ1XCIsXCJBXCI6MjU1LFwiUlwiOjE5MyxcIkdcIjoxNTIsXCJCXCI6ODl9fSxcIl9jdXN0b21QcmVzZXRDb2xvcnNcIjp7XCIkaWRcIjpcIjY0NlwifX19IiwiUmVjZW50Q29sb3JzQ29sbGVjdGlvbiI6IltcIiNGRjdDNUQ5QlwiXSJ9LCJTZXR0aW5ncyI6eyIkaWQiOiIyOTM3IiwiSW1wYU9wdGlvbnMiOm51bGwsIlVzZUNvbXByZXNzaW9uIjpmYWxzZSwiQ29tcHJlc2lvblBlcmNlbnRhZ2UiOjUwLjAsIkluYWN0aXZlSW50ZXJ2YWxXaWR0aFRocmVzaG9sZCI6MzAuMCwiSW5hY3RpdmVJbnRlcnZhbFdpZHRoIjoxLjAsIlNwbGl0VGFza3MiOmZhbHNlLCJVc2VDbHVzdGVyIjpmYWxzZSwiRXBzaWxvbiI6NS4wLCJNaW5Qb2ludHNUb0Zvcm1BQ2x1c3RlciI6MiwiR2VuZXJhdGVJbnZpc2libGVTaGFwZXMiOmZhbHNlLCJTbWFydFRpbWVsaW5lVGFza1BlcmNlbnRhZ2VGaXQiOmZhbHNlfSwiSXNOZXciOmZhbHNlLCJJbXBvcnRUeXBlIjo0LCJGaWxlUGF0aCI6IlxcXFxmaWxlci5ybXMuaW50ZXJuXFxwcm9qZWN0c1xcT1RMIE1hcmtldGluZ1xcQmxvZ1xcQmxvZyBwb3N0c1xcSW5kdXN0cnkgdGVtcGxhdGVzXFxQaGFybWFcXGluc3BvIG9uZXBhZ2VyXFxJbnRlcm5hdGlvbmFsIFByb2R1Y3QgTGF1bmNoIFRpbWVsaW5lLnhsc3giLCJUaW1lQ29uZmlndXJhdGlvbiI6eyIkaWQiOiIyOTM4IiwiVXNlVGltZSI6ZmFsc2UsIldvcmtEYXlTdGFydCI6IjAwOjAwOjAwIiwiV29ya0RheUVuZCI6IjIzOjU5OjAwIn0sIkxhc3RVc2VkVGVtcGxhdGVJZCI6ImM4ZGQ5NjM3LTg5Y2MtNGRjOS05NTQwLWVhNGNmMmM5NTY5OCIsIkxhc3RVc2VkVGhlbWVEZXRhaWxzIjp7IiRpZCI6IjI5MzkiLCJJZCI6IjgxZTJiN2Q0LTQ0OTUtNDUyMi1hNDE5LTQ2ZmI5M2UwOWM1ZiIsIlRpdGxlIjoiVW50aXRsZWQgdGhlbWUiLCJDYXRlZ29yeSI6Mn0sIkZpcnN0V2Vla09mWWVhciI6MCwiUGxhY2VNaWxlc3RvbmVBdFRoZUJlZ2lubmluZ09mVGhlRGF5IjpmYWxzZSwiRGVwZW5kZW5jeVNjaGVkdWxpbmdTZXR0aW5ncyI6eyIkaWQiOiIyOTQwIiwiRGVwZW5kZW5jaWVzU2NoZWR1bGluZ01vZGVTZXR0aW5nIjoiRmxleGlibGUiLCJEZXBlbmRlbmNpZXNQcmV2aW91c1NjaGVkdWxpbmdNb2RlIjoiRmxleGlibGUiLCJPbkJyZWFraW5nRmxleGlibGVTY2hlZHVsaW5nTW9kZVNldHRpbmciOiJBc2tFdmVyeXRpbWUiLCJPbkJyZWFraW5nU3RyaWN0U2NoZWR1bGluZ01vZGVTZXR0aW5nIjoiQXNrRXZlcnl0aW1lIn0sIkRlcGVuZGVuY3lNb2R1bGVFbmFibGVkIjp0cnVlLCJEZXBlbmRlbmNpZXMiOnsiX2RlcGVuZGVuY2llcyI6W119fQ=="/>
  <p:tag name="__MASTER" val="__part_0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URATIONFORMAT" val="mons"/>
  <p:tag name="OTLSPACING" val="3"/>
  <p:tag name="OTLSHAPETHICKNESSTYPE" val="Thin"/>
  <p:tag name="OTLWEEKNUMBERINGFORMAT" val="WNFormat1"/>
  <p:tag name="OTLWEEKNUMBERINGISVISIBLE" val="False"/>
  <p:tag name="OTLSTARTDATE" val="2027-09-26T00:00:00.0000000Z"/>
  <p:tag name="OTLENDDATE" val="2028-11-25T16:30:00.0000000Z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ELAPSEDSTYLE" val="Hide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ELAPSEDTIMEEXTENSION" val="False"/>
  <p:tag name="OTLTIMEBANDCULTUREINFO" val="en-US"/>
  <p:tag name="OTLTIMEBANDQUICKPOSITION" val="Custom"/>
  <p:tag name="OTLTIMEBANDTHREEDEFFECTS" val="None"/>
  <p:tag name="OTLTIMEBANDAUTODATERANGE" val="True"/>
  <p:tag name="OTLTIMEBANDSTARTDATE" val="0001-01-01T00:00:00.0000000"/>
  <p:tag name="OTLTIMEBANDWORKINGDAYS" val="Standard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5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DEPENABLED" val="Tru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SPACINGABOVE" val="16"/>
  <p:tag name="OTLTIMEBANDSPACINGBELOW" val="16"/>
  <p:tag name="OTLTIMEBANDSPACINGABOVEFORSWLANDTASKS" val="16"/>
  <p:tag name="OTLTIMEBANDSPACINGBELOWFORSWLANDTASKS" val="16"/>
  <p:tag name="OTLTIMEBANDSCALEFORMAT" val="MMM"/>
  <p:tag name="OTLTIMEBANDSCALETYPE" val="Years"/>
  <p:tag name="OTLTIMEBANDSHAPETYPE" val="RectangleTimeband"/>
  <p:tag name="OTLTIMEBANDSHAPEHEIGHT" val="14.3999996185303"/>
  <p:tag name="OTLTIMEBANDSHAPEPADDINGLEFT" val="0"/>
  <p:tag name="OTLTIMEBANDENDDATE" val="2026-03-01T23:59:00.0000000"/>
  <p:tag name="OTLLEFTENDCAPSMARGINLEFT" val="39.5066666666667"/>
</p:tagLst>
</file>

<file path=ppt/tags/tag3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5"/>
</p:tagLst>
</file>

<file path=ppt/tags/tag3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5"/>
</p:tagLst>
</file>

<file path=ppt/tags/tag3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5"/>
</p:tagLst>
</file>

<file path=ppt/tags/tag3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5"/>
</p:tagLst>
</file>

<file path=ppt/tags/tag3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CALETYPE" val="Months"/>
  <p:tag name="OTLTIMEBANDSCALEFORMAT" val="MMM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THREEDEFFECTS" val="None"/>
  <p:tag name="OTLTIMEBANDAUTODATERANGE" val="True"/>
  <p:tag name="OTLTIMEBANDSTARTDATE" val="0001-01-01T00:00:00.0000000"/>
  <p:tag name="OTLTIMEBANDENDDATE" val="2026-03-01T23:59:00.0000000"/>
  <p:tag name="OTLTIMEBANDWORKINGDAYS" val="Standard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5"/>
  <p:tag name="OTLLEFTENDCAPSMARGINLEFT" val="39.5066666666667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DEPENABLED" val="Tru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SPACINGABOVE" val="16"/>
  <p:tag name="OTLTIMEBANDSPACINGBELOW" val="16"/>
  <p:tag name="OTLTIMEBANDSPACINGABOVEFORSWLANDTASKS" val="16"/>
  <p:tag name="OTLTIMEBANDSPACINGBELOWFORSWLANDTASKS" val="16"/>
</p:tagLst>
</file>

<file path=ppt/tags/tag3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CALETYPE" val="Days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THREEDEFFECTS" val="None"/>
  <p:tag name="OTLTIMEBANDAUTODATERANGE" val="True"/>
  <p:tag name="OTLTIMEBANDSTARTDATE" val="0001-01-01T00:00:00.0000000"/>
  <p:tag name="OTLTIMEBANDENDDATE" val="2026-03-01T23:59:00.0000000"/>
  <p:tag name="OTLTIMEBANDWORKINGDAYS" val="Standard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5"/>
  <p:tag name="OTLLEFTENDCAPSMARGINLEFT" val="39.5066666666667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DEPENABLED" val="Tru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SPACINGABOVE" val="16"/>
  <p:tag name="OTLTIMEBANDSPACINGBELOW" val="16"/>
  <p:tag name="OTLTIMEBANDSPACINGABOVEFORSWLANDTASKS" val="16"/>
  <p:tag name="OTLTIMEBANDSPACINGBELOWFORSWLANDTASKS" val="16"/>
</p:tagLst>
</file>

<file path=ppt/tags/tag3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URATIONFORMAT" val="day"/>
  <p:tag name="OTLSPACING" val="3"/>
  <p:tag name="OTLSHAPETHICKNESSTYPE" val="Thin"/>
  <p:tag name="OTLWEEKNUMBERINGFORMAT" val="WNFormat1"/>
  <p:tag name="OTLWEEKNUMBERINGISVISIBLE" val="False"/>
  <p:tag name="OTLSTARTDATE" val="2025-01-20T00:00:00.0000000Z"/>
  <p:tag name="OTLENDDATE" val="2025-12-09T23:59:00.0000000Z"/>
</p:tagLst>
</file>

<file path=ppt/tags/tag3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URATIONFORMAT" val="day"/>
  <p:tag name="OTLSPACING" val="3"/>
  <p:tag name="OTLSHAPETHICKNESSTYPE" val="Thin"/>
  <p:tag name="OTLWEEKNUMBERINGFORMAT" val="WNFormat1"/>
  <p:tag name="OTLWEEKNUMBERINGISVISIBLE" val="False"/>
  <p:tag name="OTLSTARTDATE" val="2025-03-01T00:00:00.0000000Z"/>
  <p:tag name="OTLENDDATE" val="2026-01-15T23:59:00.0000000Z"/>
</p:tagLst>
</file>

<file path=ppt/tags/tag3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URATIONFORMAT" val="day"/>
  <p:tag name="OTLSPACING" val="3"/>
  <p:tag name="OTLSHAPETHICKNESSTYPE" val="Thin"/>
  <p:tag name="OTLWEEKNUMBERINGFORMAT" val="WNFormat1"/>
  <p:tag name="OTLWEEKNUMBERINGISVISIBLE" val="False"/>
  <p:tag name="OTLSTARTDATE" val="2025-04-01T00:00:00.0000000Z"/>
  <p:tag name="OTLENDDATE" val="2025-12-02T23:59:00.0000000Z"/>
</p:tagLst>
</file>

<file path=ppt/tags/tag3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URATIONFORMAT" val="day"/>
  <p:tag name="OTLSPACING" val="3"/>
  <p:tag name="OTLSHAPETHICKNESSTYPE" val="Thin"/>
  <p:tag name="OTLWEEKNUMBERINGFORMAT" val="WNFormat1"/>
  <p:tag name="OTLWEEKNUMBERINGISVISIBLE" val="False"/>
  <p:tag name="OTLSTARTDATE" val="2025-04-01T00:00:00.0000000Z"/>
  <p:tag name="OTLENDDATE" val="2026-03-01T23:59:00.0000000Z"/>
</p:tagLst>
</file>

<file path=ppt/tags/tag3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ELAPSEDSTYLE" val="Hide"/>
</p:tagLst>
</file>

<file path=ppt/tags/tag3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ODAYPOSITION" val="Hide"/>
</p:tagLst>
</file>

<file path=ppt/tags/tag3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ODAYPOSITION" val="Hide"/>
</p:tagLst>
</file>

<file path=ppt/tags/tag4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4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4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United Kingdom"/>
  <p:tag name="OTLDATE" val="2025-09-28T23:59:00.0000000"/>
  <p:tag name="OTLPOSITIONONTASK" val="Above"/>
  <p:tag name="OTLRELATEDTASKID" val="2ae9adfd-d8ab-4eaf-8172-54568219b6d8"/>
</p:tagLst>
</file>

<file path=ppt/tags/tag4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United States"/>
  <p:tag name="OTLDATE" val="2025-01-20T23:59:00.0000000"/>
  <p:tag name="OTLPOSITIONONTASK" val="Above"/>
  <p:tag name="OTLRELATEDTASKID" val="2ae9adfd-d8ab-4eaf-8172-54568219b6d8"/>
</p:tagLst>
</file>

<file path=ppt/tags/tag4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China"/>
  <p:tag name="OTLDATE" val="2025-04-28T23:59:00.0000000"/>
  <p:tag name="OTLPOSITIONONTASK" val="Above"/>
  <p:tag name="OTLRELATEDTASKID" val="2ae9adfd-d8ab-4eaf-8172-54568219b6d8"/>
</p:tagLst>
</file>

<file path=ppt/tags/tag4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Japan"/>
  <p:tag name="OTLDATE" val="2025-07-04T23:59:00.0000000"/>
  <p:tag name="OTLPOSITIONONTASK" val="Above"/>
  <p:tag name="OTLRELATEDTASKID" val="2ae9adfd-d8ab-4eaf-8172-54568219b6d8"/>
</p:tagLst>
</file>

<file path=ppt/tags/tag4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Germany"/>
  <p:tag name="OTLDATE" val="2025-08-15T23:59:00.0000000"/>
  <p:tag name="OTLPOSITIONONTASK" val="Above"/>
  <p:tag name="OTLRELATEDTASKID" val="2ae9adfd-d8ab-4eaf-8172-54568219b6d8"/>
</p:tagLst>
</file>

<file path=ppt/tags/tag4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India"/>
  <p:tag name="OTLDATE" val="2025-12-08T23:59:00.0000000"/>
  <p:tag name="OTLPOSITIONONTASK" val="Above"/>
  <p:tag name="OTLRELATEDTASKID" val="2ae9adfd-d8ab-4eaf-8172-54568219b6d8"/>
</p:tagLst>
</file>

<file path=ppt/tags/tag4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United States"/>
  <p:tag name="OTLDATE" val="2025-03-01T23:59:00.0000000"/>
  <p:tag name="OTLPOSITIONONTASK" val="Above"/>
  <p:tag name="OTLRELATEDTASKID" val="375866c8-5e2e-425e-9fe1-ea39be34edce"/>
</p:tagLst>
</file>

<file path=ppt/tags/tag4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China"/>
  <p:tag name="OTLDATE" val="2025-05-14T23:59:00.0000000"/>
  <p:tag name="OTLPOSITIONONTASK" val="Above"/>
  <p:tag name="OTLRELATEDTASKID" val="375866c8-5e2e-425e-9fe1-ea39be34edc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Japan"/>
  <p:tag name="OTLDATE" val="2025-07-01T23:59:00.0000000"/>
  <p:tag name="OTLPOSITIONONTASK" val="Above"/>
  <p:tag name="OTLRELATEDTASKID" val="375866c8-5e2e-425e-9fe1-ea39be34edce"/>
</p:tagLst>
</file>

<file path=ppt/tags/tag4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Germany"/>
  <p:tag name="OTLDATE" val="2025-08-12T23:59:00.0000000"/>
  <p:tag name="OTLPOSITIONONTASK" val="Above"/>
  <p:tag name="OTLRELATEDTASKID" val="375866c8-5e2e-425e-9fe1-ea39be34edce"/>
</p:tagLst>
</file>

<file path=ppt/tags/tag4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India"/>
  <p:tag name="OTLDATE" val="2025-12-05T23:59:00.0000000"/>
  <p:tag name="OTLPOSITIONONTASK" val="Above"/>
  <p:tag name="OTLRELATEDTASKID" val="375866c8-5e2e-425e-9fe1-ea39be34edce"/>
</p:tagLst>
</file>

<file path=ppt/tags/tag4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United Kingdom"/>
  <p:tag name="OTLDATE" val="2026-01-15T23:59:00.0000000"/>
  <p:tag name="OTLPOSITIONONTASK" val="Above"/>
  <p:tag name="OTLRELATEDTASKID" val="375866c8-5e2e-425e-9fe1-ea39be34edce"/>
</p:tagLst>
</file>

<file path=ppt/tags/tag4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United States"/>
  <p:tag name="OTLDATE" val="2025-04-01T23:59:00.0000000"/>
  <p:tag name="OTLPOSITIONONTASK" val="Above"/>
  <p:tag name="OTLRELATEDTASKID" val="ac9a0446-5de6-4022-b346-8b012cdb8c7f"/>
</p:tagLst>
</file>

<file path=ppt/tags/tag4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China"/>
  <p:tag name="OTLPOSITIONONTASK" val="Above"/>
  <p:tag name="OTLRELATEDTASKID" val="ac9a0446-5de6-4022-b346-8b012cdb8c7f"/>
  <p:tag name="OTLDATE" val="2025-05-18T23:59:00.0000000"/>
</p:tagLst>
</file>

<file path=ppt/tags/tag4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Japan"/>
  <p:tag name="OTLPOSITIONONTASK" val="Above"/>
  <p:tag name="OTLRELATEDTASKID" val="ac9a0446-5de6-4022-b346-8b012cdb8c7f"/>
  <p:tag name="OTLDATE" val="2025-07-05T23:59:00.0000000"/>
</p:tagLst>
</file>

<file path=ppt/tags/tag4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Germany"/>
  <p:tag name="OTLPOSITIONONTASK" val="Above"/>
  <p:tag name="OTLRELATEDTASKID" val="ac9a0446-5de6-4022-b346-8b012cdb8c7f"/>
  <p:tag name="OTLDATE" val="2025-09-04T23:59:00.0000000"/>
</p:tagLst>
</file>

<file path=ppt/tags/tag4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United Kingdom"/>
  <p:tag name="OTLPOSITIONONTASK" val="Above"/>
  <p:tag name="OTLRELATEDTASKID" val="ac9a0446-5de6-4022-b346-8b012cdb8c7f"/>
  <p:tag name="OTLDATE" val="2025-10-13T23:59:00.0000000"/>
</p:tagLst>
</file>

<file path=ppt/tags/tag4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India"/>
  <p:tag name="OTLDATE" val="2025-11-30T23:59:00.0000000"/>
  <p:tag name="OTLPOSITIONONTASK" val="Above"/>
  <p:tag name="OTLRELATEDTASKID" val="ac9a0446-5de6-4022-b346-8b012cdb8c7f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United States"/>
  <p:tag name="OTLDATE" val="2025-04-01T23:59:00.0000000"/>
  <p:tag name="OTLPOSITIONONTASK" val="Above"/>
  <p:tag name="OTLRELATEDTASKID" val="e8533d33-f9fc-4ed5-9d0b-87cffe948df2"/>
</p:tagLst>
</file>

<file path=ppt/tags/tag4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China"/>
  <p:tag name="OTLDATE" val="2025-06-22T23:59:00.0000000"/>
  <p:tag name="OTLPOSITIONONTASK" val="Above"/>
  <p:tag name="OTLRELATEDTASKID" val="e8533d33-f9fc-4ed5-9d0b-87cffe948df2"/>
</p:tagLst>
</file>

<file path=ppt/tags/tag4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Japan"/>
  <p:tag name="OTLPOSITIONONTASK" val="Above"/>
  <p:tag name="OTLRELATEDTASKID" val="e8533d33-f9fc-4ed5-9d0b-87cffe948df2"/>
  <p:tag name="OTLDATE" val="2025-08-17T23:59:00.0000000Z"/>
</p:tagLst>
</file>

<file path=ppt/tags/tag4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Germany"/>
  <p:tag name="OTLPOSITIONONTASK" val="Above"/>
  <p:tag name="OTLRELATEDTASKID" val="e8533d33-f9fc-4ed5-9d0b-87cffe948df2"/>
  <p:tag name="OTLDATE" val="2025-11-03T23:59:00.0000000Z"/>
</p:tagLst>
</file>

<file path=ppt/tags/tag4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United Kingdom"/>
  <p:tag name="OTLPOSITIONONTASK" val="Above"/>
  <p:tag name="OTLRELATEDTASKID" val="e8533d33-f9fc-4ed5-9d0b-87cffe948df2"/>
  <p:tag name="OTLDATE" val="2025-12-30T23:59:00.0000000Z"/>
</p:tagLst>
</file>

<file path=ppt/tags/tag4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India"/>
  <p:tag name="OTLDATE" val="2026-03-01T23:59:00.0000000"/>
  <p:tag name="OTLPOSITIONONTASK" val="Above"/>
  <p:tag name="OTLRELATEDTASKID" val="e8533d33-f9fc-4ed5-9d0b-87cffe948df2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  <p:tag name="OTLDATEFORMATSTRING" val="MMM d &quot;'&quot;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Report "/>
  <p:tag name="OTLPOSITIONONTASK" val="Center"/>
  <p:tag name="OTLRELATEDTASKID" val="00000000-0000-0000-0000-000000000000"/>
  <p:tag name="OTLWEEKNUMBERINGFORMAT" val="WNFormat1"/>
  <p:tag name="OTLWEEKNUMBERINGISVISIBLE" val="False"/>
  <p:tag name="OTLDATE" val="2025-10-15T23:59:00.000000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  <p:tag name="OTLDATEFORMATSTRING" val="MMM d &quot;'&quot;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Apply for Drug Approval"/>
  <p:tag name="OTLPOSITIONONTASK" val="None"/>
  <p:tag name="OTLRELATEDTASKID" val="00000000-0000-0000-0000-000000000000"/>
  <p:tag name="OTLWEEKNUMBERINGFORMAT" val="WNFormat1"/>
  <p:tag name="OTLWEEKNUMBERINGISVISIBLE" val="False"/>
  <p:tag name="OTLDATE" val="2027-08-10T23:59:00.0000000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  <p:tag name="OTLDATEFORMATSTRING" val="MMM d &quot;'&quot;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Report"/>
  <p:tag name="OTLPOSITIONONTASK" val="None"/>
  <p:tag name="OTLRELATEDTASKID" val="00000000-0000-0000-0000-000000000000"/>
  <p:tag name="OTLWEEKNUMBERINGFORMAT" val="WNFormat1"/>
  <p:tag name="OTLWEEKNUMBERINGISVISIBLE" val="False"/>
  <p:tag name="OTLDATE" val="2028-05-18T23:59:00.0000000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  <p:tag name="OTLDATEFORMATSTRING" val="MMM d &quot;'&quot;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Estimated Drug Approval Date"/>
  <p:tag name="OTLPOSITIONONTASK" val="None"/>
  <p:tag name="OTLRELATEDTASKID" val="00000000-0000-0000-0000-000000000000"/>
  <p:tag name="OTLWEEKNUMBERINGFORMAT" val="WNFormat1"/>
  <p:tag name="OTLWEEKNUMBERINGISVISIBLE" val="False"/>
  <p:tag name="OTLDATE" val="2028-11-11T23:59:00.0000000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 &quot;'&quot;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5-02-04T23:59:00.0000000"/>
  <p:tag name="OTLPOSITIONONTASK" val="Above"/>
  <p:tag name="OTLRELATEDTASKID" val="a82269eb-335f-4826-b627-d4afce417f01"/>
  <p:tag name="OTLMTITLE" val="Patients Recruited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 &quot;'&quot;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5-06-03T23:59:00.0000000"/>
  <p:tag name="OTLPOSITIONONTASK" val="Above"/>
  <p:tag name="OTLRELATEDTASKID" val="a82269eb-335f-4826-b627-d4afce417f01"/>
  <p:tag name="OTLMTITLE" val="Patients &#10;Enrolled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 &quot;'&quot;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5-09-09T23:59:00.0000000"/>
  <p:tag name="OTLPOSITIONONTASK" val="Above"/>
  <p:tag name="OTLRELATEDTASKID" val="a82269eb-335f-4826-b627-d4afce417f01"/>
  <p:tag name="OTLMTITLE" val="Study Kick-off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 &quot;'&quot;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POSITIONONTASK" val="Above"/>
  <p:tag name="OTLRELATEDTASKID" val="df4d89a3-d35b-45f7-b90e-f9ae229234f2"/>
  <p:tag name="OTLDATE" val="2026-08-07T23:59:00.0000000"/>
  <p:tag name="OTLMTITLE" val="Patients &#10;Recruited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 &quot;'&quot;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POSITIONONTASK" val="Above"/>
  <p:tag name="OTLRELATEDTASKID" val="df4d89a3-d35b-45f7-b90e-f9ae229234f2"/>
  <p:tag name="OTLDATE" val="2026-12-11T23:59:00.0000000"/>
  <p:tag name="OTLMTITLE" val="Patients &#10;Enrolled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 &quot;'&quot;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POSITIONONTASK" val="Above"/>
  <p:tag name="OTLRELATEDTASKID" val="df4d89a3-d35b-45f7-b90e-f9ae229234f2"/>
  <p:tag name="OTLDATE" val="2027-05-08T23:59:00.0000000"/>
  <p:tag name="OTLMTITLE" val="Study &#10;Kick-off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 &quot;'&quot;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POSITIONONTASK" val="Above"/>
  <p:tag name="OTLRELATEDTASKID" val="df4d89a3-d35b-45f7-b90e-f9ae229234f2"/>
  <p:tag name="OTLDATE" val="2027-09-17T23:59:00.0000000"/>
  <p:tag name="OTLMTITLE" val="Study &#10;Modified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Blue II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534</Words>
  <Application>Microsoft Office PowerPoint</Application>
  <PresentationFormat>Widescreen</PresentationFormat>
  <Paragraphs>240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4" baseType="lpstr">
      <vt:lpstr>Arial</vt:lpstr>
      <vt:lpstr>Calibri</vt:lpstr>
      <vt:lpstr>Calibri Light</vt:lpstr>
      <vt:lpstr>Corbel</vt:lpstr>
      <vt:lpstr>Open Sans</vt:lpstr>
      <vt:lpstr>Segoe UI</vt:lpstr>
      <vt:lpstr>Segoe UI Light</vt:lpstr>
      <vt:lpstr>Segoe UI Semibold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2022-05-02T10:17:06Z</dcterms:created>
  <dcterms:modified xsi:type="dcterms:W3CDTF">2025-01-13T15:46:41Z</dcterms:modified>
</cp:coreProperties>
</file>