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notesSlides/notesSlide1.xml" ContentType="application/vnd.openxmlformats-officedocument.presentationml.notesSlide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8" r:id="rId3"/>
    <p:sldId id="260" r:id="rId4"/>
    <p:sldId id="259" r:id="rId5"/>
    <p:sldId id="270" r:id="rId6"/>
    <p:sldId id="257" r:id="rId7"/>
    <p:sldId id="985" r:id="rId8"/>
    <p:sldId id="9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9A396-D512-4977-9275-CF98E6D314EF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D2619-0112-4DC3-A2B3-6A0F148434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6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48954-8FBA-1107-E51B-8C1494A45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BD28E2-D8F7-59F4-E008-0EC8C1868B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9DBE4BC-AD38-7ED7-6783-82FAF76C5D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FF4B9-E930-662C-3718-3CB9F67B09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69E5EE-2275-40E9-A5E1-F39595868C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6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F7729-6FA2-CA64-E8F9-49AC2E453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0C9E4B-8BE4-EC1E-FB7B-69B32381C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484BE-D2EE-A3BE-36AD-93C49F99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C37B9-7CA7-A7D3-BF98-48DAC0E5F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F5409-0B04-5DE0-3701-A2A52863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8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8F619-1545-80F9-6013-64334ED2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CF26B5-F76A-5771-E3AD-850C6A2EA1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C89CB-C9A9-105E-DDE2-6246838D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82B2F-7661-839B-CADC-AFDDC7EEE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13AB3-A829-FA8B-BA54-0DBC8130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A98AF-F5E9-DFA3-0EDC-F3CABD974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AD30E8-D097-2C28-3711-68E404B25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9DA6C-1C4C-6F85-710C-4DDC799D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9B886-DC2F-B43D-421F-6F5F55C16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E0C0E-0689-3480-1658-1CEBF305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5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0E60-652A-4819-93E3-CA2F5D6ED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0222C4-843B-4567-8B73-A5219B51F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4491-E7C9-4E82-A0C4-88F60CDA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24A30-B4F5-490F-B72A-07119972F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45BF5-5FEC-44F8-A09C-A43BAFE3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2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3343-2496-475B-AE3E-4A1A57068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948CB-B323-42C9-B9A3-4B50FE40F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6F311-73CB-4E0F-A875-2C7369111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DA172-30B1-4AC7-9A60-BD4188447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71262-8E35-4948-9AF2-8C77035D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12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D9507-51A3-430B-8AD9-501DEA78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AE25B-07F1-4E58-9D80-9F84DB688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A1156-C2BC-4CAF-82E6-FC9C6D7C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33D97-92DC-4CC9-A7CD-798931EB7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38F-40E4-454E-81C5-014DBB69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51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0FBA-01A4-4E69-A975-43D5F51D6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B312-7BB2-4184-851B-DD216BD7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89902-1EE8-4EA9-987E-90E445D1E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188C-C08C-4C4D-BFDA-34BBDF32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447A9-5EE7-455B-B88E-0B10A10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5AC0C-0715-4F45-A009-8CC17F692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38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A2906-F47F-4A44-B6FB-96BBF18C4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D818D-EE4C-4032-B2AE-A121B8A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E6562-9E45-4B1F-BE6D-F2467A2DE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00D28-7EE9-4AB8-93E1-D9E3A49F2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1E878-3649-4F26-9D47-6583918A8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68771-9154-4D7F-87FF-4400000F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769053-58C0-4D75-A9F1-7664F0444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CBB99-7E9B-4689-9251-0CD8BA92D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77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1BBA9-53B6-451B-935A-F4C5E1A6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6E9AF-46B2-4470-9A4B-84F9CC0D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7A3DE-AFAD-4FFF-AA41-7B8E9CD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A1903-7294-4CE1-A024-16F844A3B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14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7B85D-AEF7-4FB7-9537-10F3AD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902CB-214E-4112-8263-EC1BFE14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3DEC8E-BC12-4DF4-8886-626DD91B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92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50081-BEF5-47E8-9E81-64E44224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CA9F3-D3C4-4EE1-B02A-EA81A835F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770E-E7FE-405D-ABCD-D3FD0C938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EB0F2-2C5B-477B-82E2-C26BFE28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20AD-4F89-4764-B4B1-57255982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F497B-D606-4712-879F-FB74AFF9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B02F-7B9E-6081-E5CD-DC18AC15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A8D3F-ECFE-73FD-367A-C37CA6B69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0CBA5-22C3-0F18-AE1D-5AFBEE2C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7F0CE-14D0-81EA-E631-D5F7FC4BC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BD88F-59C8-87C8-560B-EF29A9C8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04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B77B-A540-486F-B0FC-26163C2D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D1F22-6C8E-4048-B64E-1C85C4BD1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CBE72-7B56-42FB-9B2F-33D90B1CA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F742D-2E4E-4AFD-BD1A-89D32C3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9A35E-361C-49CB-AABD-DA9B42FE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5F1C9-975E-46F7-9F80-BEE032F5E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21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83F43-318F-415D-9719-1AB457C3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0D26CB-B418-4DE7-9D64-5F5513E84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EBD-5604-4962-B21D-8A421E10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6C5E9-EA9B-43E8-BDB5-0B9AA293A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D3681-82CD-4C0D-94D8-060F58E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30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DBC69-69B6-4DD0-A25F-C988CC07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280BF-E211-42B3-9EDC-EE2038BBC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9415-B108-4E6A-BC13-09FC23B6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8A760-F9E9-4C27-A8E4-20AEE8B9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AA51E-9812-44CF-9324-2D689B55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1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F697C-67CB-BF82-DF75-DAFE716E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A16E0-1B62-8E05-7B58-7E47F1EAF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046E0-BC38-B186-3D49-58FF292F5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FF91E-3BBB-60C0-69F6-F160D0C74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B4C45-08F3-3C5C-7F4A-D29E882F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99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4CE0B-63C6-7606-0501-1D8116C2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11245-6963-8B5E-4219-A553C933F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4CDA3-E9CA-1CB1-7800-9887AAC47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F0622-9D25-CEB0-4092-E4795DDC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9EE78-933E-B809-F984-67BB00C4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1C1D7-338F-7A04-74CD-AA242A83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3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3BEE0-A018-57E7-6F60-9C7FE968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EAB33-FB3F-7B73-C6C3-50BD9FDDB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4CC67A-6F35-C34F-6575-B3C2CEDD5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816F75-77F4-7665-713B-B76B180E2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39DE90-F3CD-6616-1333-E79457B49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380B3-591F-BD13-4F6E-B1F47C17E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2FF3B-A09F-C2BD-9693-43063357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3ECD1F-27AE-74FD-7013-20D85F606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3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39A60-CDF0-D835-7FB0-76D232FE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F4DF0-BA27-7928-C6D2-79816EA8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8F3C1-CCE4-37AB-A098-9D0DFFE0A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12E05-EFB6-E137-BF20-B92DF4F9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4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0BBAD-DBC5-7D69-85B8-1B8C89D5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EE87BA-2903-078D-C3A3-E9DFC0D05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10433-ABCF-0A9A-E74C-7C496BE2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1F6F-20F3-656B-76F6-EC1B52F59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DF3C6-DF05-CB85-C316-D083C2B52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079D1-9B7D-34F4-6C0D-01F99554B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E02F7-1214-1EE7-5FF8-F99CE437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27C7A-FE8A-7438-1940-2F0FA5F6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D7051-19ED-C7C3-4B5A-7BDB7BBA5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5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F19DD-6EC5-2B0D-D6C2-6EB84F39D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BA888-0AB0-90CE-AB43-616117E23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C7EA0-55FA-BD03-1A8A-F1A26A3FA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E4169-EBF1-4727-A351-DF82D1EC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C147D-0977-E756-195E-C6773621E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4024F-9A8B-B144-219F-116F9123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5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E7ADE-B7FF-5AC1-7A5C-60D13FCA1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815CD-292B-D631-222D-731D7CA41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45F54-AED7-0158-DEF5-1BB7491C3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5C3D70-552A-4519-B17F-8A108077E39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7F24C-148A-9FE8-E70F-0ACDA1BE8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854F3-159E-77B2-2AA6-AD0E9C404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CE0D21-A069-47AC-8AFD-89B317985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5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7BF133-BF68-4AB3-A986-B850C4E1F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E505-F94D-4D22-85F4-FA161AE8F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D9D2-F65D-4891-9613-98F6A070C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0966-10F2-44EB-80E5-CCF0726FA77E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23D12-F051-493B-8485-69F782CF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9AC37-141F-4713-AD40-02A63CFD6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4B0AB-25CB-41EA-AED1-CE1896CAE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93.xml"/><Relationship Id="rId117" Type="http://schemas.openxmlformats.org/officeDocument/2006/relationships/tags" Target="../tags/tag184.xml"/><Relationship Id="rId21" Type="http://schemas.openxmlformats.org/officeDocument/2006/relationships/tags" Target="../tags/tag88.xml"/><Relationship Id="rId42" Type="http://schemas.openxmlformats.org/officeDocument/2006/relationships/tags" Target="../tags/tag109.xml"/><Relationship Id="rId47" Type="http://schemas.openxmlformats.org/officeDocument/2006/relationships/tags" Target="../tags/tag114.xml"/><Relationship Id="rId63" Type="http://schemas.openxmlformats.org/officeDocument/2006/relationships/tags" Target="../tags/tag130.xml"/><Relationship Id="rId68" Type="http://schemas.openxmlformats.org/officeDocument/2006/relationships/tags" Target="../tags/tag135.xml"/><Relationship Id="rId84" Type="http://schemas.openxmlformats.org/officeDocument/2006/relationships/tags" Target="../tags/tag151.xml"/><Relationship Id="rId89" Type="http://schemas.openxmlformats.org/officeDocument/2006/relationships/tags" Target="../tags/tag156.xml"/><Relationship Id="rId112" Type="http://schemas.openxmlformats.org/officeDocument/2006/relationships/tags" Target="../tags/tag179.xml"/><Relationship Id="rId133" Type="http://schemas.openxmlformats.org/officeDocument/2006/relationships/tags" Target="../tags/tag200.xml"/><Relationship Id="rId138" Type="http://schemas.openxmlformats.org/officeDocument/2006/relationships/tags" Target="../tags/tag205.xml"/><Relationship Id="rId154" Type="http://schemas.openxmlformats.org/officeDocument/2006/relationships/tags" Target="../tags/tag221.xml"/><Relationship Id="rId16" Type="http://schemas.openxmlformats.org/officeDocument/2006/relationships/tags" Target="../tags/tag83.xml"/><Relationship Id="rId107" Type="http://schemas.openxmlformats.org/officeDocument/2006/relationships/tags" Target="../tags/tag174.xml"/><Relationship Id="rId11" Type="http://schemas.openxmlformats.org/officeDocument/2006/relationships/tags" Target="../tags/tag78.xml"/><Relationship Id="rId32" Type="http://schemas.openxmlformats.org/officeDocument/2006/relationships/tags" Target="../tags/tag99.xml"/><Relationship Id="rId37" Type="http://schemas.openxmlformats.org/officeDocument/2006/relationships/tags" Target="../tags/tag104.xml"/><Relationship Id="rId53" Type="http://schemas.openxmlformats.org/officeDocument/2006/relationships/tags" Target="../tags/tag120.xml"/><Relationship Id="rId58" Type="http://schemas.openxmlformats.org/officeDocument/2006/relationships/tags" Target="../tags/tag125.xml"/><Relationship Id="rId74" Type="http://schemas.openxmlformats.org/officeDocument/2006/relationships/tags" Target="../tags/tag141.xml"/><Relationship Id="rId79" Type="http://schemas.openxmlformats.org/officeDocument/2006/relationships/tags" Target="../tags/tag146.xml"/><Relationship Id="rId102" Type="http://schemas.openxmlformats.org/officeDocument/2006/relationships/tags" Target="../tags/tag169.xml"/><Relationship Id="rId123" Type="http://schemas.openxmlformats.org/officeDocument/2006/relationships/tags" Target="../tags/tag190.xml"/><Relationship Id="rId128" Type="http://schemas.openxmlformats.org/officeDocument/2006/relationships/tags" Target="../tags/tag195.xml"/><Relationship Id="rId144" Type="http://schemas.openxmlformats.org/officeDocument/2006/relationships/tags" Target="../tags/tag211.xml"/><Relationship Id="rId149" Type="http://schemas.openxmlformats.org/officeDocument/2006/relationships/tags" Target="../tags/tag216.xml"/><Relationship Id="rId5" Type="http://schemas.openxmlformats.org/officeDocument/2006/relationships/tags" Target="../tags/tag72.xml"/><Relationship Id="rId90" Type="http://schemas.openxmlformats.org/officeDocument/2006/relationships/tags" Target="../tags/tag157.xml"/><Relationship Id="rId95" Type="http://schemas.openxmlformats.org/officeDocument/2006/relationships/tags" Target="../tags/tag162.xml"/><Relationship Id="rId22" Type="http://schemas.openxmlformats.org/officeDocument/2006/relationships/tags" Target="../tags/tag89.xml"/><Relationship Id="rId27" Type="http://schemas.openxmlformats.org/officeDocument/2006/relationships/tags" Target="../tags/tag94.xml"/><Relationship Id="rId43" Type="http://schemas.openxmlformats.org/officeDocument/2006/relationships/tags" Target="../tags/tag110.xml"/><Relationship Id="rId48" Type="http://schemas.openxmlformats.org/officeDocument/2006/relationships/tags" Target="../tags/tag115.xml"/><Relationship Id="rId64" Type="http://schemas.openxmlformats.org/officeDocument/2006/relationships/tags" Target="../tags/tag131.xml"/><Relationship Id="rId69" Type="http://schemas.openxmlformats.org/officeDocument/2006/relationships/tags" Target="../tags/tag136.xml"/><Relationship Id="rId113" Type="http://schemas.openxmlformats.org/officeDocument/2006/relationships/tags" Target="../tags/tag180.xml"/><Relationship Id="rId118" Type="http://schemas.openxmlformats.org/officeDocument/2006/relationships/tags" Target="../tags/tag185.xml"/><Relationship Id="rId134" Type="http://schemas.openxmlformats.org/officeDocument/2006/relationships/tags" Target="../tags/tag201.xml"/><Relationship Id="rId139" Type="http://schemas.openxmlformats.org/officeDocument/2006/relationships/tags" Target="../tags/tag206.xml"/><Relationship Id="rId80" Type="http://schemas.openxmlformats.org/officeDocument/2006/relationships/tags" Target="../tags/tag147.xml"/><Relationship Id="rId85" Type="http://schemas.openxmlformats.org/officeDocument/2006/relationships/tags" Target="../tags/tag152.xml"/><Relationship Id="rId150" Type="http://schemas.openxmlformats.org/officeDocument/2006/relationships/tags" Target="../tags/tag217.xml"/><Relationship Id="rId155" Type="http://schemas.openxmlformats.org/officeDocument/2006/relationships/tags" Target="../tags/tag222.xml"/><Relationship Id="rId12" Type="http://schemas.openxmlformats.org/officeDocument/2006/relationships/tags" Target="../tags/tag79.xml"/><Relationship Id="rId17" Type="http://schemas.openxmlformats.org/officeDocument/2006/relationships/tags" Target="../tags/tag84.xml"/><Relationship Id="rId33" Type="http://schemas.openxmlformats.org/officeDocument/2006/relationships/tags" Target="../tags/tag100.xml"/><Relationship Id="rId38" Type="http://schemas.openxmlformats.org/officeDocument/2006/relationships/tags" Target="../tags/tag105.xml"/><Relationship Id="rId59" Type="http://schemas.openxmlformats.org/officeDocument/2006/relationships/tags" Target="../tags/tag126.xml"/><Relationship Id="rId103" Type="http://schemas.openxmlformats.org/officeDocument/2006/relationships/tags" Target="../tags/tag170.xml"/><Relationship Id="rId108" Type="http://schemas.openxmlformats.org/officeDocument/2006/relationships/tags" Target="../tags/tag175.xml"/><Relationship Id="rId124" Type="http://schemas.openxmlformats.org/officeDocument/2006/relationships/tags" Target="../tags/tag191.xml"/><Relationship Id="rId129" Type="http://schemas.openxmlformats.org/officeDocument/2006/relationships/tags" Target="../tags/tag196.xml"/><Relationship Id="rId20" Type="http://schemas.openxmlformats.org/officeDocument/2006/relationships/tags" Target="../tags/tag87.xml"/><Relationship Id="rId41" Type="http://schemas.openxmlformats.org/officeDocument/2006/relationships/tags" Target="../tags/tag108.xml"/><Relationship Id="rId54" Type="http://schemas.openxmlformats.org/officeDocument/2006/relationships/tags" Target="../tags/tag121.xml"/><Relationship Id="rId62" Type="http://schemas.openxmlformats.org/officeDocument/2006/relationships/tags" Target="../tags/tag129.xml"/><Relationship Id="rId70" Type="http://schemas.openxmlformats.org/officeDocument/2006/relationships/tags" Target="../tags/tag137.xml"/><Relationship Id="rId75" Type="http://schemas.openxmlformats.org/officeDocument/2006/relationships/tags" Target="../tags/tag142.xml"/><Relationship Id="rId83" Type="http://schemas.openxmlformats.org/officeDocument/2006/relationships/tags" Target="../tags/tag150.xml"/><Relationship Id="rId88" Type="http://schemas.openxmlformats.org/officeDocument/2006/relationships/tags" Target="../tags/tag155.xml"/><Relationship Id="rId91" Type="http://schemas.openxmlformats.org/officeDocument/2006/relationships/tags" Target="../tags/tag158.xml"/><Relationship Id="rId96" Type="http://schemas.openxmlformats.org/officeDocument/2006/relationships/tags" Target="../tags/tag163.xml"/><Relationship Id="rId111" Type="http://schemas.openxmlformats.org/officeDocument/2006/relationships/tags" Target="../tags/tag178.xml"/><Relationship Id="rId132" Type="http://schemas.openxmlformats.org/officeDocument/2006/relationships/tags" Target="../tags/tag199.xml"/><Relationship Id="rId140" Type="http://schemas.openxmlformats.org/officeDocument/2006/relationships/tags" Target="../tags/tag207.xml"/><Relationship Id="rId145" Type="http://schemas.openxmlformats.org/officeDocument/2006/relationships/tags" Target="../tags/tag212.xml"/><Relationship Id="rId153" Type="http://schemas.openxmlformats.org/officeDocument/2006/relationships/tags" Target="../tags/tag220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5" Type="http://schemas.openxmlformats.org/officeDocument/2006/relationships/tags" Target="../tags/tag82.xml"/><Relationship Id="rId23" Type="http://schemas.openxmlformats.org/officeDocument/2006/relationships/tags" Target="../tags/tag90.xml"/><Relationship Id="rId28" Type="http://schemas.openxmlformats.org/officeDocument/2006/relationships/tags" Target="../tags/tag95.xml"/><Relationship Id="rId36" Type="http://schemas.openxmlformats.org/officeDocument/2006/relationships/tags" Target="../tags/tag103.xml"/><Relationship Id="rId49" Type="http://schemas.openxmlformats.org/officeDocument/2006/relationships/tags" Target="../tags/tag116.xml"/><Relationship Id="rId57" Type="http://schemas.openxmlformats.org/officeDocument/2006/relationships/tags" Target="../tags/tag124.xml"/><Relationship Id="rId106" Type="http://schemas.openxmlformats.org/officeDocument/2006/relationships/tags" Target="../tags/tag173.xml"/><Relationship Id="rId114" Type="http://schemas.openxmlformats.org/officeDocument/2006/relationships/tags" Target="../tags/tag181.xml"/><Relationship Id="rId119" Type="http://schemas.openxmlformats.org/officeDocument/2006/relationships/tags" Target="../tags/tag186.xml"/><Relationship Id="rId127" Type="http://schemas.openxmlformats.org/officeDocument/2006/relationships/tags" Target="../tags/tag194.xml"/><Relationship Id="rId10" Type="http://schemas.openxmlformats.org/officeDocument/2006/relationships/tags" Target="../tags/tag77.xml"/><Relationship Id="rId31" Type="http://schemas.openxmlformats.org/officeDocument/2006/relationships/tags" Target="../tags/tag98.xml"/><Relationship Id="rId44" Type="http://schemas.openxmlformats.org/officeDocument/2006/relationships/tags" Target="../tags/tag111.xml"/><Relationship Id="rId52" Type="http://schemas.openxmlformats.org/officeDocument/2006/relationships/tags" Target="../tags/tag119.xml"/><Relationship Id="rId60" Type="http://schemas.openxmlformats.org/officeDocument/2006/relationships/tags" Target="../tags/tag127.xml"/><Relationship Id="rId65" Type="http://schemas.openxmlformats.org/officeDocument/2006/relationships/tags" Target="../tags/tag132.xml"/><Relationship Id="rId73" Type="http://schemas.openxmlformats.org/officeDocument/2006/relationships/tags" Target="../tags/tag140.xml"/><Relationship Id="rId78" Type="http://schemas.openxmlformats.org/officeDocument/2006/relationships/tags" Target="../tags/tag145.xml"/><Relationship Id="rId81" Type="http://schemas.openxmlformats.org/officeDocument/2006/relationships/tags" Target="../tags/tag148.xml"/><Relationship Id="rId86" Type="http://schemas.openxmlformats.org/officeDocument/2006/relationships/tags" Target="../tags/tag153.xml"/><Relationship Id="rId94" Type="http://schemas.openxmlformats.org/officeDocument/2006/relationships/tags" Target="../tags/tag161.xml"/><Relationship Id="rId99" Type="http://schemas.openxmlformats.org/officeDocument/2006/relationships/tags" Target="../tags/tag166.xml"/><Relationship Id="rId101" Type="http://schemas.openxmlformats.org/officeDocument/2006/relationships/tags" Target="../tags/tag168.xml"/><Relationship Id="rId122" Type="http://schemas.openxmlformats.org/officeDocument/2006/relationships/tags" Target="../tags/tag189.xml"/><Relationship Id="rId130" Type="http://schemas.openxmlformats.org/officeDocument/2006/relationships/tags" Target="../tags/tag197.xml"/><Relationship Id="rId135" Type="http://schemas.openxmlformats.org/officeDocument/2006/relationships/tags" Target="../tags/tag202.xml"/><Relationship Id="rId143" Type="http://schemas.openxmlformats.org/officeDocument/2006/relationships/tags" Target="../tags/tag210.xml"/><Relationship Id="rId148" Type="http://schemas.openxmlformats.org/officeDocument/2006/relationships/tags" Target="../tags/tag215.xml"/><Relationship Id="rId151" Type="http://schemas.openxmlformats.org/officeDocument/2006/relationships/tags" Target="../tags/tag218.xml"/><Relationship Id="rId156" Type="http://schemas.openxmlformats.org/officeDocument/2006/relationships/slideLayout" Target="../slideLayouts/slideLayout7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3" Type="http://schemas.openxmlformats.org/officeDocument/2006/relationships/tags" Target="../tags/tag80.xml"/><Relationship Id="rId18" Type="http://schemas.openxmlformats.org/officeDocument/2006/relationships/tags" Target="../tags/tag85.xml"/><Relationship Id="rId39" Type="http://schemas.openxmlformats.org/officeDocument/2006/relationships/tags" Target="../tags/tag106.xml"/><Relationship Id="rId109" Type="http://schemas.openxmlformats.org/officeDocument/2006/relationships/tags" Target="../tags/tag176.xml"/><Relationship Id="rId34" Type="http://schemas.openxmlformats.org/officeDocument/2006/relationships/tags" Target="../tags/tag101.xml"/><Relationship Id="rId50" Type="http://schemas.openxmlformats.org/officeDocument/2006/relationships/tags" Target="../tags/tag117.xml"/><Relationship Id="rId55" Type="http://schemas.openxmlformats.org/officeDocument/2006/relationships/tags" Target="../tags/tag122.xml"/><Relationship Id="rId76" Type="http://schemas.openxmlformats.org/officeDocument/2006/relationships/tags" Target="../tags/tag143.xml"/><Relationship Id="rId97" Type="http://schemas.openxmlformats.org/officeDocument/2006/relationships/tags" Target="../tags/tag164.xml"/><Relationship Id="rId104" Type="http://schemas.openxmlformats.org/officeDocument/2006/relationships/tags" Target="../tags/tag171.xml"/><Relationship Id="rId120" Type="http://schemas.openxmlformats.org/officeDocument/2006/relationships/tags" Target="../tags/tag187.xml"/><Relationship Id="rId125" Type="http://schemas.openxmlformats.org/officeDocument/2006/relationships/tags" Target="../tags/tag192.xml"/><Relationship Id="rId141" Type="http://schemas.openxmlformats.org/officeDocument/2006/relationships/tags" Target="../tags/tag208.xml"/><Relationship Id="rId146" Type="http://schemas.openxmlformats.org/officeDocument/2006/relationships/tags" Target="../tags/tag213.xml"/><Relationship Id="rId7" Type="http://schemas.openxmlformats.org/officeDocument/2006/relationships/tags" Target="../tags/tag74.xml"/><Relationship Id="rId71" Type="http://schemas.openxmlformats.org/officeDocument/2006/relationships/tags" Target="../tags/tag138.xml"/><Relationship Id="rId92" Type="http://schemas.openxmlformats.org/officeDocument/2006/relationships/tags" Target="../tags/tag159.xml"/><Relationship Id="rId2" Type="http://schemas.openxmlformats.org/officeDocument/2006/relationships/tags" Target="../tags/tag69.xml"/><Relationship Id="rId29" Type="http://schemas.openxmlformats.org/officeDocument/2006/relationships/tags" Target="../tags/tag96.xml"/><Relationship Id="rId24" Type="http://schemas.openxmlformats.org/officeDocument/2006/relationships/tags" Target="../tags/tag91.xml"/><Relationship Id="rId40" Type="http://schemas.openxmlformats.org/officeDocument/2006/relationships/tags" Target="../tags/tag107.xml"/><Relationship Id="rId45" Type="http://schemas.openxmlformats.org/officeDocument/2006/relationships/tags" Target="../tags/tag112.xml"/><Relationship Id="rId66" Type="http://schemas.openxmlformats.org/officeDocument/2006/relationships/tags" Target="../tags/tag133.xml"/><Relationship Id="rId87" Type="http://schemas.openxmlformats.org/officeDocument/2006/relationships/tags" Target="../tags/tag154.xml"/><Relationship Id="rId110" Type="http://schemas.openxmlformats.org/officeDocument/2006/relationships/tags" Target="../tags/tag177.xml"/><Relationship Id="rId115" Type="http://schemas.openxmlformats.org/officeDocument/2006/relationships/tags" Target="../tags/tag182.xml"/><Relationship Id="rId131" Type="http://schemas.openxmlformats.org/officeDocument/2006/relationships/tags" Target="../tags/tag198.xml"/><Relationship Id="rId136" Type="http://schemas.openxmlformats.org/officeDocument/2006/relationships/tags" Target="../tags/tag203.xml"/><Relationship Id="rId157" Type="http://schemas.openxmlformats.org/officeDocument/2006/relationships/image" Target="../media/image4.png"/><Relationship Id="rId61" Type="http://schemas.openxmlformats.org/officeDocument/2006/relationships/tags" Target="../tags/tag128.xml"/><Relationship Id="rId82" Type="http://schemas.openxmlformats.org/officeDocument/2006/relationships/tags" Target="../tags/tag149.xml"/><Relationship Id="rId152" Type="http://schemas.openxmlformats.org/officeDocument/2006/relationships/tags" Target="../tags/tag219.xml"/><Relationship Id="rId19" Type="http://schemas.openxmlformats.org/officeDocument/2006/relationships/tags" Target="../tags/tag86.xml"/><Relationship Id="rId14" Type="http://schemas.openxmlformats.org/officeDocument/2006/relationships/tags" Target="../tags/tag81.xml"/><Relationship Id="rId30" Type="http://schemas.openxmlformats.org/officeDocument/2006/relationships/tags" Target="../tags/tag97.xml"/><Relationship Id="rId35" Type="http://schemas.openxmlformats.org/officeDocument/2006/relationships/tags" Target="../tags/tag102.xml"/><Relationship Id="rId56" Type="http://schemas.openxmlformats.org/officeDocument/2006/relationships/tags" Target="../tags/tag123.xml"/><Relationship Id="rId77" Type="http://schemas.openxmlformats.org/officeDocument/2006/relationships/tags" Target="../tags/tag144.xml"/><Relationship Id="rId100" Type="http://schemas.openxmlformats.org/officeDocument/2006/relationships/tags" Target="../tags/tag167.xml"/><Relationship Id="rId105" Type="http://schemas.openxmlformats.org/officeDocument/2006/relationships/tags" Target="../tags/tag172.xml"/><Relationship Id="rId126" Type="http://schemas.openxmlformats.org/officeDocument/2006/relationships/tags" Target="../tags/tag193.xml"/><Relationship Id="rId147" Type="http://schemas.openxmlformats.org/officeDocument/2006/relationships/tags" Target="../tags/tag214.xml"/><Relationship Id="rId8" Type="http://schemas.openxmlformats.org/officeDocument/2006/relationships/tags" Target="../tags/tag75.xml"/><Relationship Id="rId51" Type="http://schemas.openxmlformats.org/officeDocument/2006/relationships/tags" Target="../tags/tag118.xml"/><Relationship Id="rId72" Type="http://schemas.openxmlformats.org/officeDocument/2006/relationships/tags" Target="../tags/tag139.xml"/><Relationship Id="rId93" Type="http://schemas.openxmlformats.org/officeDocument/2006/relationships/tags" Target="../tags/tag160.xml"/><Relationship Id="rId98" Type="http://schemas.openxmlformats.org/officeDocument/2006/relationships/tags" Target="../tags/tag165.xml"/><Relationship Id="rId121" Type="http://schemas.openxmlformats.org/officeDocument/2006/relationships/tags" Target="../tags/tag188.xml"/><Relationship Id="rId142" Type="http://schemas.openxmlformats.org/officeDocument/2006/relationships/tags" Target="../tags/tag209.xml"/><Relationship Id="rId3" Type="http://schemas.openxmlformats.org/officeDocument/2006/relationships/tags" Target="../tags/tag70.xml"/><Relationship Id="rId25" Type="http://schemas.openxmlformats.org/officeDocument/2006/relationships/tags" Target="../tags/tag92.xml"/><Relationship Id="rId46" Type="http://schemas.openxmlformats.org/officeDocument/2006/relationships/tags" Target="../tags/tag113.xml"/><Relationship Id="rId67" Type="http://schemas.openxmlformats.org/officeDocument/2006/relationships/tags" Target="../tags/tag134.xml"/><Relationship Id="rId116" Type="http://schemas.openxmlformats.org/officeDocument/2006/relationships/tags" Target="../tags/tag183.xml"/><Relationship Id="rId137" Type="http://schemas.openxmlformats.org/officeDocument/2006/relationships/tags" Target="../tags/tag204.xml"/><Relationship Id="rId158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248.xml"/><Relationship Id="rId117" Type="http://schemas.openxmlformats.org/officeDocument/2006/relationships/tags" Target="../tags/tag339.xml"/><Relationship Id="rId21" Type="http://schemas.openxmlformats.org/officeDocument/2006/relationships/tags" Target="../tags/tag243.xml"/><Relationship Id="rId42" Type="http://schemas.openxmlformats.org/officeDocument/2006/relationships/tags" Target="../tags/tag264.xml"/><Relationship Id="rId47" Type="http://schemas.openxmlformats.org/officeDocument/2006/relationships/tags" Target="../tags/tag269.xml"/><Relationship Id="rId63" Type="http://schemas.openxmlformats.org/officeDocument/2006/relationships/tags" Target="../tags/tag285.xml"/><Relationship Id="rId68" Type="http://schemas.openxmlformats.org/officeDocument/2006/relationships/tags" Target="../tags/tag290.xml"/><Relationship Id="rId84" Type="http://schemas.openxmlformats.org/officeDocument/2006/relationships/tags" Target="../tags/tag306.xml"/><Relationship Id="rId89" Type="http://schemas.openxmlformats.org/officeDocument/2006/relationships/tags" Target="../tags/tag311.xml"/><Relationship Id="rId112" Type="http://schemas.openxmlformats.org/officeDocument/2006/relationships/tags" Target="../tags/tag334.xml"/><Relationship Id="rId133" Type="http://schemas.openxmlformats.org/officeDocument/2006/relationships/tags" Target="../tags/tag355.xml"/><Relationship Id="rId138" Type="http://schemas.openxmlformats.org/officeDocument/2006/relationships/tags" Target="../tags/tag360.xml"/><Relationship Id="rId154" Type="http://schemas.openxmlformats.org/officeDocument/2006/relationships/image" Target="../media/image5.png"/><Relationship Id="rId16" Type="http://schemas.openxmlformats.org/officeDocument/2006/relationships/tags" Target="../tags/tag238.xml"/><Relationship Id="rId107" Type="http://schemas.openxmlformats.org/officeDocument/2006/relationships/tags" Target="../tags/tag329.xml"/><Relationship Id="rId11" Type="http://schemas.openxmlformats.org/officeDocument/2006/relationships/tags" Target="../tags/tag233.xml"/><Relationship Id="rId32" Type="http://schemas.openxmlformats.org/officeDocument/2006/relationships/tags" Target="../tags/tag254.xml"/><Relationship Id="rId37" Type="http://schemas.openxmlformats.org/officeDocument/2006/relationships/tags" Target="../tags/tag259.xml"/><Relationship Id="rId53" Type="http://schemas.openxmlformats.org/officeDocument/2006/relationships/tags" Target="../tags/tag275.xml"/><Relationship Id="rId58" Type="http://schemas.openxmlformats.org/officeDocument/2006/relationships/tags" Target="../tags/tag280.xml"/><Relationship Id="rId74" Type="http://schemas.openxmlformats.org/officeDocument/2006/relationships/tags" Target="../tags/tag296.xml"/><Relationship Id="rId79" Type="http://schemas.openxmlformats.org/officeDocument/2006/relationships/tags" Target="../tags/tag301.xml"/><Relationship Id="rId102" Type="http://schemas.openxmlformats.org/officeDocument/2006/relationships/tags" Target="../tags/tag324.xml"/><Relationship Id="rId123" Type="http://schemas.openxmlformats.org/officeDocument/2006/relationships/tags" Target="../tags/tag345.xml"/><Relationship Id="rId128" Type="http://schemas.openxmlformats.org/officeDocument/2006/relationships/tags" Target="../tags/tag350.xml"/><Relationship Id="rId144" Type="http://schemas.openxmlformats.org/officeDocument/2006/relationships/tags" Target="../tags/tag366.xml"/><Relationship Id="rId149" Type="http://schemas.openxmlformats.org/officeDocument/2006/relationships/tags" Target="../tags/tag371.xml"/><Relationship Id="rId5" Type="http://schemas.openxmlformats.org/officeDocument/2006/relationships/tags" Target="../tags/tag227.xml"/><Relationship Id="rId90" Type="http://schemas.openxmlformats.org/officeDocument/2006/relationships/tags" Target="../tags/tag312.xml"/><Relationship Id="rId95" Type="http://schemas.openxmlformats.org/officeDocument/2006/relationships/tags" Target="../tags/tag317.xml"/><Relationship Id="rId22" Type="http://schemas.openxmlformats.org/officeDocument/2006/relationships/tags" Target="../tags/tag244.xml"/><Relationship Id="rId27" Type="http://schemas.openxmlformats.org/officeDocument/2006/relationships/tags" Target="../tags/tag249.xml"/><Relationship Id="rId43" Type="http://schemas.openxmlformats.org/officeDocument/2006/relationships/tags" Target="../tags/tag265.xml"/><Relationship Id="rId48" Type="http://schemas.openxmlformats.org/officeDocument/2006/relationships/tags" Target="../tags/tag270.xml"/><Relationship Id="rId64" Type="http://schemas.openxmlformats.org/officeDocument/2006/relationships/tags" Target="../tags/tag286.xml"/><Relationship Id="rId69" Type="http://schemas.openxmlformats.org/officeDocument/2006/relationships/tags" Target="../tags/tag291.xml"/><Relationship Id="rId113" Type="http://schemas.openxmlformats.org/officeDocument/2006/relationships/tags" Target="../tags/tag335.xml"/><Relationship Id="rId118" Type="http://schemas.openxmlformats.org/officeDocument/2006/relationships/tags" Target="../tags/tag340.xml"/><Relationship Id="rId134" Type="http://schemas.openxmlformats.org/officeDocument/2006/relationships/tags" Target="../tags/tag356.xml"/><Relationship Id="rId139" Type="http://schemas.openxmlformats.org/officeDocument/2006/relationships/tags" Target="../tags/tag361.xml"/><Relationship Id="rId80" Type="http://schemas.openxmlformats.org/officeDocument/2006/relationships/tags" Target="../tags/tag302.xml"/><Relationship Id="rId85" Type="http://schemas.openxmlformats.org/officeDocument/2006/relationships/tags" Target="../tags/tag307.xml"/><Relationship Id="rId150" Type="http://schemas.openxmlformats.org/officeDocument/2006/relationships/tags" Target="../tags/tag372.xml"/><Relationship Id="rId155" Type="http://schemas.openxmlformats.org/officeDocument/2006/relationships/image" Target="../media/image6.svg"/><Relationship Id="rId12" Type="http://schemas.openxmlformats.org/officeDocument/2006/relationships/tags" Target="../tags/tag234.xml"/><Relationship Id="rId17" Type="http://schemas.openxmlformats.org/officeDocument/2006/relationships/tags" Target="../tags/tag239.xml"/><Relationship Id="rId25" Type="http://schemas.openxmlformats.org/officeDocument/2006/relationships/tags" Target="../tags/tag247.xml"/><Relationship Id="rId33" Type="http://schemas.openxmlformats.org/officeDocument/2006/relationships/tags" Target="../tags/tag255.xml"/><Relationship Id="rId38" Type="http://schemas.openxmlformats.org/officeDocument/2006/relationships/tags" Target="../tags/tag260.xml"/><Relationship Id="rId46" Type="http://schemas.openxmlformats.org/officeDocument/2006/relationships/tags" Target="../tags/tag268.xml"/><Relationship Id="rId59" Type="http://schemas.openxmlformats.org/officeDocument/2006/relationships/tags" Target="../tags/tag281.xml"/><Relationship Id="rId67" Type="http://schemas.openxmlformats.org/officeDocument/2006/relationships/tags" Target="../tags/tag289.xml"/><Relationship Id="rId103" Type="http://schemas.openxmlformats.org/officeDocument/2006/relationships/tags" Target="../tags/tag325.xml"/><Relationship Id="rId108" Type="http://schemas.openxmlformats.org/officeDocument/2006/relationships/tags" Target="../tags/tag330.xml"/><Relationship Id="rId116" Type="http://schemas.openxmlformats.org/officeDocument/2006/relationships/tags" Target="../tags/tag338.xml"/><Relationship Id="rId124" Type="http://schemas.openxmlformats.org/officeDocument/2006/relationships/tags" Target="../tags/tag346.xml"/><Relationship Id="rId129" Type="http://schemas.openxmlformats.org/officeDocument/2006/relationships/tags" Target="../tags/tag351.xml"/><Relationship Id="rId137" Type="http://schemas.openxmlformats.org/officeDocument/2006/relationships/tags" Target="../tags/tag359.xml"/><Relationship Id="rId20" Type="http://schemas.openxmlformats.org/officeDocument/2006/relationships/tags" Target="../tags/tag242.xml"/><Relationship Id="rId41" Type="http://schemas.openxmlformats.org/officeDocument/2006/relationships/tags" Target="../tags/tag263.xml"/><Relationship Id="rId54" Type="http://schemas.openxmlformats.org/officeDocument/2006/relationships/tags" Target="../tags/tag276.xml"/><Relationship Id="rId62" Type="http://schemas.openxmlformats.org/officeDocument/2006/relationships/tags" Target="../tags/tag284.xml"/><Relationship Id="rId70" Type="http://schemas.openxmlformats.org/officeDocument/2006/relationships/tags" Target="../tags/tag292.xml"/><Relationship Id="rId75" Type="http://schemas.openxmlformats.org/officeDocument/2006/relationships/tags" Target="../tags/tag297.xml"/><Relationship Id="rId83" Type="http://schemas.openxmlformats.org/officeDocument/2006/relationships/tags" Target="../tags/tag305.xml"/><Relationship Id="rId88" Type="http://schemas.openxmlformats.org/officeDocument/2006/relationships/tags" Target="../tags/tag310.xml"/><Relationship Id="rId91" Type="http://schemas.openxmlformats.org/officeDocument/2006/relationships/tags" Target="../tags/tag313.xml"/><Relationship Id="rId96" Type="http://schemas.openxmlformats.org/officeDocument/2006/relationships/tags" Target="../tags/tag318.xml"/><Relationship Id="rId111" Type="http://schemas.openxmlformats.org/officeDocument/2006/relationships/tags" Target="../tags/tag333.xml"/><Relationship Id="rId132" Type="http://schemas.openxmlformats.org/officeDocument/2006/relationships/tags" Target="../tags/tag354.xml"/><Relationship Id="rId140" Type="http://schemas.openxmlformats.org/officeDocument/2006/relationships/tags" Target="../tags/tag362.xml"/><Relationship Id="rId145" Type="http://schemas.openxmlformats.org/officeDocument/2006/relationships/tags" Target="../tags/tag367.xml"/><Relationship Id="rId153" Type="http://schemas.openxmlformats.org/officeDocument/2006/relationships/notesSlide" Target="../notesSlides/notesSlide1.xml"/><Relationship Id="rId1" Type="http://schemas.openxmlformats.org/officeDocument/2006/relationships/tags" Target="../tags/tag223.xml"/><Relationship Id="rId6" Type="http://schemas.openxmlformats.org/officeDocument/2006/relationships/tags" Target="../tags/tag228.xml"/><Relationship Id="rId15" Type="http://schemas.openxmlformats.org/officeDocument/2006/relationships/tags" Target="../tags/tag237.xml"/><Relationship Id="rId23" Type="http://schemas.openxmlformats.org/officeDocument/2006/relationships/tags" Target="../tags/tag245.xml"/><Relationship Id="rId28" Type="http://schemas.openxmlformats.org/officeDocument/2006/relationships/tags" Target="../tags/tag250.xml"/><Relationship Id="rId36" Type="http://schemas.openxmlformats.org/officeDocument/2006/relationships/tags" Target="../tags/tag258.xml"/><Relationship Id="rId49" Type="http://schemas.openxmlformats.org/officeDocument/2006/relationships/tags" Target="../tags/tag271.xml"/><Relationship Id="rId57" Type="http://schemas.openxmlformats.org/officeDocument/2006/relationships/tags" Target="../tags/tag279.xml"/><Relationship Id="rId106" Type="http://schemas.openxmlformats.org/officeDocument/2006/relationships/tags" Target="../tags/tag328.xml"/><Relationship Id="rId114" Type="http://schemas.openxmlformats.org/officeDocument/2006/relationships/tags" Target="../tags/tag336.xml"/><Relationship Id="rId119" Type="http://schemas.openxmlformats.org/officeDocument/2006/relationships/tags" Target="../tags/tag341.xml"/><Relationship Id="rId127" Type="http://schemas.openxmlformats.org/officeDocument/2006/relationships/tags" Target="../tags/tag349.xml"/><Relationship Id="rId10" Type="http://schemas.openxmlformats.org/officeDocument/2006/relationships/tags" Target="../tags/tag232.xml"/><Relationship Id="rId31" Type="http://schemas.openxmlformats.org/officeDocument/2006/relationships/tags" Target="../tags/tag253.xml"/><Relationship Id="rId44" Type="http://schemas.openxmlformats.org/officeDocument/2006/relationships/tags" Target="../tags/tag266.xml"/><Relationship Id="rId52" Type="http://schemas.openxmlformats.org/officeDocument/2006/relationships/tags" Target="../tags/tag274.xml"/><Relationship Id="rId60" Type="http://schemas.openxmlformats.org/officeDocument/2006/relationships/tags" Target="../tags/tag282.xml"/><Relationship Id="rId65" Type="http://schemas.openxmlformats.org/officeDocument/2006/relationships/tags" Target="../tags/tag287.xml"/><Relationship Id="rId73" Type="http://schemas.openxmlformats.org/officeDocument/2006/relationships/tags" Target="../tags/tag295.xml"/><Relationship Id="rId78" Type="http://schemas.openxmlformats.org/officeDocument/2006/relationships/tags" Target="../tags/tag300.xml"/><Relationship Id="rId81" Type="http://schemas.openxmlformats.org/officeDocument/2006/relationships/tags" Target="../tags/tag303.xml"/><Relationship Id="rId86" Type="http://schemas.openxmlformats.org/officeDocument/2006/relationships/tags" Target="../tags/tag308.xml"/><Relationship Id="rId94" Type="http://schemas.openxmlformats.org/officeDocument/2006/relationships/tags" Target="../tags/tag316.xml"/><Relationship Id="rId99" Type="http://schemas.openxmlformats.org/officeDocument/2006/relationships/tags" Target="../tags/tag321.xml"/><Relationship Id="rId101" Type="http://schemas.openxmlformats.org/officeDocument/2006/relationships/tags" Target="../tags/tag323.xml"/><Relationship Id="rId122" Type="http://schemas.openxmlformats.org/officeDocument/2006/relationships/tags" Target="../tags/tag344.xml"/><Relationship Id="rId130" Type="http://schemas.openxmlformats.org/officeDocument/2006/relationships/tags" Target="../tags/tag352.xml"/><Relationship Id="rId135" Type="http://schemas.openxmlformats.org/officeDocument/2006/relationships/tags" Target="../tags/tag357.xml"/><Relationship Id="rId143" Type="http://schemas.openxmlformats.org/officeDocument/2006/relationships/tags" Target="../tags/tag365.xml"/><Relationship Id="rId148" Type="http://schemas.openxmlformats.org/officeDocument/2006/relationships/tags" Target="../tags/tag370.xml"/><Relationship Id="rId151" Type="http://schemas.openxmlformats.org/officeDocument/2006/relationships/tags" Target="../tags/tag373.xml"/><Relationship Id="rId156" Type="http://schemas.openxmlformats.org/officeDocument/2006/relationships/image" Target="../media/image3.png"/><Relationship Id="rId4" Type="http://schemas.openxmlformats.org/officeDocument/2006/relationships/tags" Target="../tags/tag226.xml"/><Relationship Id="rId9" Type="http://schemas.openxmlformats.org/officeDocument/2006/relationships/tags" Target="../tags/tag231.xml"/><Relationship Id="rId13" Type="http://schemas.openxmlformats.org/officeDocument/2006/relationships/tags" Target="../tags/tag235.xml"/><Relationship Id="rId18" Type="http://schemas.openxmlformats.org/officeDocument/2006/relationships/tags" Target="../tags/tag240.xml"/><Relationship Id="rId39" Type="http://schemas.openxmlformats.org/officeDocument/2006/relationships/tags" Target="../tags/tag261.xml"/><Relationship Id="rId109" Type="http://schemas.openxmlformats.org/officeDocument/2006/relationships/tags" Target="../tags/tag331.xml"/><Relationship Id="rId34" Type="http://schemas.openxmlformats.org/officeDocument/2006/relationships/tags" Target="../tags/tag256.xml"/><Relationship Id="rId50" Type="http://schemas.openxmlformats.org/officeDocument/2006/relationships/tags" Target="../tags/tag272.xml"/><Relationship Id="rId55" Type="http://schemas.openxmlformats.org/officeDocument/2006/relationships/tags" Target="../tags/tag277.xml"/><Relationship Id="rId76" Type="http://schemas.openxmlformats.org/officeDocument/2006/relationships/tags" Target="../tags/tag298.xml"/><Relationship Id="rId97" Type="http://schemas.openxmlformats.org/officeDocument/2006/relationships/tags" Target="../tags/tag319.xml"/><Relationship Id="rId104" Type="http://schemas.openxmlformats.org/officeDocument/2006/relationships/tags" Target="../tags/tag326.xml"/><Relationship Id="rId120" Type="http://schemas.openxmlformats.org/officeDocument/2006/relationships/tags" Target="../tags/tag342.xml"/><Relationship Id="rId125" Type="http://schemas.openxmlformats.org/officeDocument/2006/relationships/tags" Target="../tags/tag347.xml"/><Relationship Id="rId141" Type="http://schemas.openxmlformats.org/officeDocument/2006/relationships/tags" Target="../tags/tag363.xml"/><Relationship Id="rId146" Type="http://schemas.openxmlformats.org/officeDocument/2006/relationships/tags" Target="../tags/tag368.xml"/><Relationship Id="rId7" Type="http://schemas.openxmlformats.org/officeDocument/2006/relationships/tags" Target="../tags/tag229.xml"/><Relationship Id="rId71" Type="http://schemas.openxmlformats.org/officeDocument/2006/relationships/tags" Target="../tags/tag293.xml"/><Relationship Id="rId92" Type="http://schemas.openxmlformats.org/officeDocument/2006/relationships/tags" Target="../tags/tag314.xml"/><Relationship Id="rId2" Type="http://schemas.openxmlformats.org/officeDocument/2006/relationships/tags" Target="../tags/tag224.xml"/><Relationship Id="rId29" Type="http://schemas.openxmlformats.org/officeDocument/2006/relationships/tags" Target="../tags/tag251.xml"/><Relationship Id="rId24" Type="http://schemas.openxmlformats.org/officeDocument/2006/relationships/tags" Target="../tags/tag246.xml"/><Relationship Id="rId40" Type="http://schemas.openxmlformats.org/officeDocument/2006/relationships/tags" Target="../tags/tag262.xml"/><Relationship Id="rId45" Type="http://schemas.openxmlformats.org/officeDocument/2006/relationships/tags" Target="../tags/tag267.xml"/><Relationship Id="rId66" Type="http://schemas.openxmlformats.org/officeDocument/2006/relationships/tags" Target="../tags/tag288.xml"/><Relationship Id="rId87" Type="http://schemas.openxmlformats.org/officeDocument/2006/relationships/tags" Target="../tags/tag309.xml"/><Relationship Id="rId110" Type="http://schemas.openxmlformats.org/officeDocument/2006/relationships/tags" Target="../tags/tag332.xml"/><Relationship Id="rId115" Type="http://schemas.openxmlformats.org/officeDocument/2006/relationships/tags" Target="../tags/tag337.xml"/><Relationship Id="rId131" Type="http://schemas.openxmlformats.org/officeDocument/2006/relationships/tags" Target="../tags/tag353.xml"/><Relationship Id="rId136" Type="http://schemas.openxmlformats.org/officeDocument/2006/relationships/tags" Target="../tags/tag358.xml"/><Relationship Id="rId61" Type="http://schemas.openxmlformats.org/officeDocument/2006/relationships/tags" Target="../tags/tag283.xml"/><Relationship Id="rId82" Type="http://schemas.openxmlformats.org/officeDocument/2006/relationships/tags" Target="../tags/tag304.xml"/><Relationship Id="rId152" Type="http://schemas.openxmlformats.org/officeDocument/2006/relationships/slideLayout" Target="../slideLayouts/slideLayout7.xml"/><Relationship Id="rId19" Type="http://schemas.openxmlformats.org/officeDocument/2006/relationships/tags" Target="../tags/tag241.xml"/><Relationship Id="rId14" Type="http://schemas.openxmlformats.org/officeDocument/2006/relationships/tags" Target="../tags/tag236.xml"/><Relationship Id="rId30" Type="http://schemas.openxmlformats.org/officeDocument/2006/relationships/tags" Target="../tags/tag252.xml"/><Relationship Id="rId35" Type="http://schemas.openxmlformats.org/officeDocument/2006/relationships/tags" Target="../tags/tag257.xml"/><Relationship Id="rId56" Type="http://schemas.openxmlformats.org/officeDocument/2006/relationships/tags" Target="../tags/tag278.xml"/><Relationship Id="rId77" Type="http://schemas.openxmlformats.org/officeDocument/2006/relationships/tags" Target="../tags/tag299.xml"/><Relationship Id="rId100" Type="http://schemas.openxmlformats.org/officeDocument/2006/relationships/tags" Target="../tags/tag322.xml"/><Relationship Id="rId105" Type="http://schemas.openxmlformats.org/officeDocument/2006/relationships/tags" Target="../tags/tag327.xml"/><Relationship Id="rId126" Type="http://schemas.openxmlformats.org/officeDocument/2006/relationships/tags" Target="../tags/tag348.xml"/><Relationship Id="rId147" Type="http://schemas.openxmlformats.org/officeDocument/2006/relationships/tags" Target="../tags/tag369.xml"/><Relationship Id="rId8" Type="http://schemas.openxmlformats.org/officeDocument/2006/relationships/tags" Target="../tags/tag230.xml"/><Relationship Id="rId51" Type="http://schemas.openxmlformats.org/officeDocument/2006/relationships/tags" Target="../tags/tag273.xml"/><Relationship Id="rId72" Type="http://schemas.openxmlformats.org/officeDocument/2006/relationships/tags" Target="../tags/tag294.xml"/><Relationship Id="rId93" Type="http://schemas.openxmlformats.org/officeDocument/2006/relationships/tags" Target="../tags/tag315.xml"/><Relationship Id="rId98" Type="http://schemas.openxmlformats.org/officeDocument/2006/relationships/tags" Target="../tags/tag320.xml"/><Relationship Id="rId121" Type="http://schemas.openxmlformats.org/officeDocument/2006/relationships/tags" Target="../tags/tag343.xml"/><Relationship Id="rId142" Type="http://schemas.openxmlformats.org/officeDocument/2006/relationships/tags" Target="../tags/tag364.xml"/><Relationship Id="rId3" Type="http://schemas.openxmlformats.org/officeDocument/2006/relationships/tags" Target="../tags/tag225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386.xml"/><Relationship Id="rId18" Type="http://schemas.openxmlformats.org/officeDocument/2006/relationships/tags" Target="../tags/tag391.xml"/><Relationship Id="rId26" Type="http://schemas.openxmlformats.org/officeDocument/2006/relationships/tags" Target="../tags/tag399.xml"/><Relationship Id="rId39" Type="http://schemas.openxmlformats.org/officeDocument/2006/relationships/tags" Target="../tags/tag412.xml"/><Relationship Id="rId21" Type="http://schemas.openxmlformats.org/officeDocument/2006/relationships/tags" Target="../tags/tag394.xml"/><Relationship Id="rId34" Type="http://schemas.openxmlformats.org/officeDocument/2006/relationships/tags" Target="../tags/tag407.xml"/><Relationship Id="rId42" Type="http://schemas.openxmlformats.org/officeDocument/2006/relationships/tags" Target="../tags/tag415.xml"/><Relationship Id="rId47" Type="http://schemas.openxmlformats.org/officeDocument/2006/relationships/tags" Target="../tags/tag420.xml"/><Relationship Id="rId50" Type="http://schemas.openxmlformats.org/officeDocument/2006/relationships/tags" Target="../tags/tag423.xml"/><Relationship Id="rId55" Type="http://schemas.openxmlformats.org/officeDocument/2006/relationships/tags" Target="../tags/tag428.xml"/><Relationship Id="rId63" Type="http://schemas.openxmlformats.org/officeDocument/2006/relationships/tags" Target="../tags/tag436.xml"/><Relationship Id="rId68" Type="http://schemas.openxmlformats.org/officeDocument/2006/relationships/tags" Target="../tags/tag441.xml"/><Relationship Id="rId76" Type="http://schemas.openxmlformats.org/officeDocument/2006/relationships/tags" Target="../tags/tag449.xml"/><Relationship Id="rId84" Type="http://schemas.openxmlformats.org/officeDocument/2006/relationships/tags" Target="../tags/tag457.xml"/><Relationship Id="rId89" Type="http://schemas.openxmlformats.org/officeDocument/2006/relationships/tags" Target="../tags/tag462.xml"/><Relationship Id="rId7" Type="http://schemas.openxmlformats.org/officeDocument/2006/relationships/tags" Target="../tags/tag380.xml"/><Relationship Id="rId71" Type="http://schemas.openxmlformats.org/officeDocument/2006/relationships/tags" Target="../tags/tag444.xml"/><Relationship Id="rId2" Type="http://schemas.openxmlformats.org/officeDocument/2006/relationships/tags" Target="../tags/tag375.xml"/><Relationship Id="rId16" Type="http://schemas.openxmlformats.org/officeDocument/2006/relationships/tags" Target="../tags/tag389.xml"/><Relationship Id="rId29" Type="http://schemas.openxmlformats.org/officeDocument/2006/relationships/tags" Target="../tags/tag402.xml"/><Relationship Id="rId11" Type="http://schemas.openxmlformats.org/officeDocument/2006/relationships/tags" Target="../tags/tag384.xml"/><Relationship Id="rId24" Type="http://schemas.openxmlformats.org/officeDocument/2006/relationships/tags" Target="../tags/tag397.xml"/><Relationship Id="rId32" Type="http://schemas.openxmlformats.org/officeDocument/2006/relationships/tags" Target="../tags/tag405.xml"/><Relationship Id="rId37" Type="http://schemas.openxmlformats.org/officeDocument/2006/relationships/tags" Target="../tags/tag410.xml"/><Relationship Id="rId40" Type="http://schemas.openxmlformats.org/officeDocument/2006/relationships/tags" Target="../tags/tag413.xml"/><Relationship Id="rId45" Type="http://schemas.openxmlformats.org/officeDocument/2006/relationships/tags" Target="../tags/tag418.xml"/><Relationship Id="rId53" Type="http://schemas.openxmlformats.org/officeDocument/2006/relationships/tags" Target="../tags/tag426.xml"/><Relationship Id="rId58" Type="http://schemas.openxmlformats.org/officeDocument/2006/relationships/tags" Target="../tags/tag431.xml"/><Relationship Id="rId66" Type="http://schemas.openxmlformats.org/officeDocument/2006/relationships/tags" Target="../tags/tag439.xml"/><Relationship Id="rId74" Type="http://schemas.openxmlformats.org/officeDocument/2006/relationships/tags" Target="../tags/tag447.xml"/><Relationship Id="rId79" Type="http://schemas.openxmlformats.org/officeDocument/2006/relationships/tags" Target="../tags/tag452.xml"/><Relationship Id="rId87" Type="http://schemas.openxmlformats.org/officeDocument/2006/relationships/tags" Target="../tags/tag460.xml"/><Relationship Id="rId5" Type="http://schemas.openxmlformats.org/officeDocument/2006/relationships/tags" Target="../tags/tag378.xml"/><Relationship Id="rId61" Type="http://schemas.openxmlformats.org/officeDocument/2006/relationships/tags" Target="../tags/tag434.xml"/><Relationship Id="rId82" Type="http://schemas.openxmlformats.org/officeDocument/2006/relationships/tags" Target="../tags/tag455.xml"/><Relationship Id="rId90" Type="http://schemas.openxmlformats.org/officeDocument/2006/relationships/slideLayout" Target="../slideLayouts/slideLayout7.xml"/><Relationship Id="rId19" Type="http://schemas.openxmlformats.org/officeDocument/2006/relationships/tags" Target="../tags/tag392.xml"/><Relationship Id="rId14" Type="http://schemas.openxmlformats.org/officeDocument/2006/relationships/tags" Target="../tags/tag387.xml"/><Relationship Id="rId22" Type="http://schemas.openxmlformats.org/officeDocument/2006/relationships/tags" Target="../tags/tag395.xml"/><Relationship Id="rId27" Type="http://schemas.openxmlformats.org/officeDocument/2006/relationships/tags" Target="../tags/tag400.xml"/><Relationship Id="rId30" Type="http://schemas.openxmlformats.org/officeDocument/2006/relationships/tags" Target="../tags/tag403.xml"/><Relationship Id="rId35" Type="http://schemas.openxmlformats.org/officeDocument/2006/relationships/tags" Target="../tags/tag408.xml"/><Relationship Id="rId43" Type="http://schemas.openxmlformats.org/officeDocument/2006/relationships/tags" Target="../tags/tag416.xml"/><Relationship Id="rId48" Type="http://schemas.openxmlformats.org/officeDocument/2006/relationships/tags" Target="../tags/tag421.xml"/><Relationship Id="rId56" Type="http://schemas.openxmlformats.org/officeDocument/2006/relationships/tags" Target="../tags/tag429.xml"/><Relationship Id="rId64" Type="http://schemas.openxmlformats.org/officeDocument/2006/relationships/tags" Target="../tags/tag437.xml"/><Relationship Id="rId69" Type="http://schemas.openxmlformats.org/officeDocument/2006/relationships/tags" Target="../tags/tag442.xml"/><Relationship Id="rId77" Type="http://schemas.openxmlformats.org/officeDocument/2006/relationships/tags" Target="../tags/tag450.xml"/><Relationship Id="rId8" Type="http://schemas.openxmlformats.org/officeDocument/2006/relationships/tags" Target="../tags/tag381.xml"/><Relationship Id="rId51" Type="http://schemas.openxmlformats.org/officeDocument/2006/relationships/tags" Target="../tags/tag424.xml"/><Relationship Id="rId72" Type="http://schemas.openxmlformats.org/officeDocument/2006/relationships/tags" Target="../tags/tag445.xml"/><Relationship Id="rId80" Type="http://schemas.openxmlformats.org/officeDocument/2006/relationships/tags" Target="../tags/tag453.xml"/><Relationship Id="rId85" Type="http://schemas.openxmlformats.org/officeDocument/2006/relationships/tags" Target="../tags/tag458.xml"/><Relationship Id="rId3" Type="http://schemas.openxmlformats.org/officeDocument/2006/relationships/tags" Target="../tags/tag376.xml"/><Relationship Id="rId12" Type="http://schemas.openxmlformats.org/officeDocument/2006/relationships/tags" Target="../tags/tag385.xml"/><Relationship Id="rId17" Type="http://schemas.openxmlformats.org/officeDocument/2006/relationships/tags" Target="../tags/tag390.xml"/><Relationship Id="rId25" Type="http://schemas.openxmlformats.org/officeDocument/2006/relationships/tags" Target="../tags/tag398.xml"/><Relationship Id="rId33" Type="http://schemas.openxmlformats.org/officeDocument/2006/relationships/tags" Target="../tags/tag406.xml"/><Relationship Id="rId38" Type="http://schemas.openxmlformats.org/officeDocument/2006/relationships/tags" Target="../tags/tag411.xml"/><Relationship Id="rId46" Type="http://schemas.openxmlformats.org/officeDocument/2006/relationships/tags" Target="../tags/tag419.xml"/><Relationship Id="rId59" Type="http://schemas.openxmlformats.org/officeDocument/2006/relationships/tags" Target="../tags/tag432.xml"/><Relationship Id="rId67" Type="http://schemas.openxmlformats.org/officeDocument/2006/relationships/tags" Target="../tags/tag440.xml"/><Relationship Id="rId20" Type="http://schemas.openxmlformats.org/officeDocument/2006/relationships/tags" Target="../tags/tag393.xml"/><Relationship Id="rId41" Type="http://schemas.openxmlformats.org/officeDocument/2006/relationships/tags" Target="../tags/tag414.xml"/><Relationship Id="rId54" Type="http://schemas.openxmlformats.org/officeDocument/2006/relationships/tags" Target="../tags/tag427.xml"/><Relationship Id="rId62" Type="http://schemas.openxmlformats.org/officeDocument/2006/relationships/tags" Target="../tags/tag435.xml"/><Relationship Id="rId70" Type="http://schemas.openxmlformats.org/officeDocument/2006/relationships/tags" Target="../tags/tag443.xml"/><Relationship Id="rId75" Type="http://schemas.openxmlformats.org/officeDocument/2006/relationships/tags" Target="../tags/tag448.xml"/><Relationship Id="rId83" Type="http://schemas.openxmlformats.org/officeDocument/2006/relationships/tags" Target="../tags/tag456.xml"/><Relationship Id="rId88" Type="http://schemas.openxmlformats.org/officeDocument/2006/relationships/tags" Target="../tags/tag461.xml"/><Relationship Id="rId91" Type="http://schemas.openxmlformats.org/officeDocument/2006/relationships/image" Target="../media/image3.png"/><Relationship Id="rId1" Type="http://schemas.openxmlformats.org/officeDocument/2006/relationships/tags" Target="../tags/tag374.xml"/><Relationship Id="rId6" Type="http://schemas.openxmlformats.org/officeDocument/2006/relationships/tags" Target="../tags/tag379.xml"/><Relationship Id="rId15" Type="http://schemas.openxmlformats.org/officeDocument/2006/relationships/tags" Target="../tags/tag388.xml"/><Relationship Id="rId23" Type="http://schemas.openxmlformats.org/officeDocument/2006/relationships/tags" Target="../tags/tag396.xml"/><Relationship Id="rId28" Type="http://schemas.openxmlformats.org/officeDocument/2006/relationships/tags" Target="../tags/tag401.xml"/><Relationship Id="rId36" Type="http://schemas.openxmlformats.org/officeDocument/2006/relationships/tags" Target="../tags/tag409.xml"/><Relationship Id="rId49" Type="http://schemas.openxmlformats.org/officeDocument/2006/relationships/tags" Target="../tags/tag422.xml"/><Relationship Id="rId57" Type="http://schemas.openxmlformats.org/officeDocument/2006/relationships/tags" Target="../tags/tag430.xml"/><Relationship Id="rId10" Type="http://schemas.openxmlformats.org/officeDocument/2006/relationships/tags" Target="../tags/tag383.xml"/><Relationship Id="rId31" Type="http://schemas.openxmlformats.org/officeDocument/2006/relationships/tags" Target="../tags/tag404.xml"/><Relationship Id="rId44" Type="http://schemas.openxmlformats.org/officeDocument/2006/relationships/tags" Target="../tags/tag417.xml"/><Relationship Id="rId52" Type="http://schemas.openxmlformats.org/officeDocument/2006/relationships/tags" Target="../tags/tag425.xml"/><Relationship Id="rId60" Type="http://schemas.openxmlformats.org/officeDocument/2006/relationships/tags" Target="../tags/tag433.xml"/><Relationship Id="rId65" Type="http://schemas.openxmlformats.org/officeDocument/2006/relationships/tags" Target="../tags/tag438.xml"/><Relationship Id="rId73" Type="http://schemas.openxmlformats.org/officeDocument/2006/relationships/tags" Target="../tags/tag446.xml"/><Relationship Id="rId78" Type="http://schemas.openxmlformats.org/officeDocument/2006/relationships/tags" Target="../tags/tag451.xml"/><Relationship Id="rId81" Type="http://schemas.openxmlformats.org/officeDocument/2006/relationships/tags" Target="../tags/tag454.xml"/><Relationship Id="rId86" Type="http://schemas.openxmlformats.org/officeDocument/2006/relationships/tags" Target="../tags/tag459.xml"/><Relationship Id="rId4" Type="http://schemas.openxmlformats.org/officeDocument/2006/relationships/tags" Target="../tags/tag377.xml"/><Relationship Id="rId9" Type="http://schemas.openxmlformats.org/officeDocument/2006/relationships/tags" Target="../tags/tag382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488.xml"/><Relationship Id="rId21" Type="http://schemas.openxmlformats.org/officeDocument/2006/relationships/tags" Target="../tags/tag483.xml"/><Relationship Id="rId42" Type="http://schemas.openxmlformats.org/officeDocument/2006/relationships/tags" Target="../tags/tag504.xml"/><Relationship Id="rId47" Type="http://schemas.openxmlformats.org/officeDocument/2006/relationships/tags" Target="../tags/tag509.xml"/><Relationship Id="rId63" Type="http://schemas.openxmlformats.org/officeDocument/2006/relationships/tags" Target="../tags/tag525.xml"/><Relationship Id="rId68" Type="http://schemas.openxmlformats.org/officeDocument/2006/relationships/tags" Target="../tags/tag530.xml"/><Relationship Id="rId84" Type="http://schemas.openxmlformats.org/officeDocument/2006/relationships/tags" Target="../tags/tag546.xml"/><Relationship Id="rId89" Type="http://schemas.openxmlformats.org/officeDocument/2006/relationships/tags" Target="../tags/tag551.xml"/><Relationship Id="rId2" Type="http://schemas.openxmlformats.org/officeDocument/2006/relationships/tags" Target="../tags/tag464.xml"/><Relationship Id="rId16" Type="http://schemas.openxmlformats.org/officeDocument/2006/relationships/tags" Target="../tags/tag478.xml"/><Relationship Id="rId29" Type="http://schemas.openxmlformats.org/officeDocument/2006/relationships/tags" Target="../tags/tag491.xml"/><Relationship Id="rId107" Type="http://schemas.openxmlformats.org/officeDocument/2006/relationships/tags" Target="../tags/tag569.xml"/><Relationship Id="rId11" Type="http://schemas.openxmlformats.org/officeDocument/2006/relationships/tags" Target="../tags/tag473.xml"/><Relationship Id="rId24" Type="http://schemas.openxmlformats.org/officeDocument/2006/relationships/tags" Target="../tags/tag486.xml"/><Relationship Id="rId32" Type="http://schemas.openxmlformats.org/officeDocument/2006/relationships/tags" Target="../tags/tag494.xml"/><Relationship Id="rId37" Type="http://schemas.openxmlformats.org/officeDocument/2006/relationships/tags" Target="../tags/tag499.xml"/><Relationship Id="rId40" Type="http://schemas.openxmlformats.org/officeDocument/2006/relationships/tags" Target="../tags/tag502.xml"/><Relationship Id="rId45" Type="http://schemas.openxmlformats.org/officeDocument/2006/relationships/tags" Target="../tags/tag507.xml"/><Relationship Id="rId53" Type="http://schemas.openxmlformats.org/officeDocument/2006/relationships/tags" Target="../tags/tag515.xml"/><Relationship Id="rId58" Type="http://schemas.openxmlformats.org/officeDocument/2006/relationships/tags" Target="../tags/tag520.xml"/><Relationship Id="rId66" Type="http://schemas.openxmlformats.org/officeDocument/2006/relationships/tags" Target="../tags/tag528.xml"/><Relationship Id="rId74" Type="http://schemas.openxmlformats.org/officeDocument/2006/relationships/tags" Target="../tags/tag536.xml"/><Relationship Id="rId79" Type="http://schemas.openxmlformats.org/officeDocument/2006/relationships/tags" Target="../tags/tag541.xml"/><Relationship Id="rId87" Type="http://schemas.openxmlformats.org/officeDocument/2006/relationships/tags" Target="../tags/tag549.xml"/><Relationship Id="rId102" Type="http://schemas.openxmlformats.org/officeDocument/2006/relationships/tags" Target="../tags/tag564.xml"/><Relationship Id="rId110" Type="http://schemas.openxmlformats.org/officeDocument/2006/relationships/image" Target="../media/image3.png"/><Relationship Id="rId5" Type="http://schemas.openxmlformats.org/officeDocument/2006/relationships/tags" Target="../tags/tag467.xml"/><Relationship Id="rId61" Type="http://schemas.openxmlformats.org/officeDocument/2006/relationships/tags" Target="../tags/tag523.xml"/><Relationship Id="rId82" Type="http://schemas.openxmlformats.org/officeDocument/2006/relationships/tags" Target="../tags/tag544.xml"/><Relationship Id="rId90" Type="http://schemas.openxmlformats.org/officeDocument/2006/relationships/tags" Target="../tags/tag552.xml"/><Relationship Id="rId95" Type="http://schemas.openxmlformats.org/officeDocument/2006/relationships/tags" Target="../tags/tag557.xml"/><Relationship Id="rId19" Type="http://schemas.openxmlformats.org/officeDocument/2006/relationships/tags" Target="../tags/tag481.xml"/><Relationship Id="rId14" Type="http://schemas.openxmlformats.org/officeDocument/2006/relationships/tags" Target="../tags/tag476.xml"/><Relationship Id="rId22" Type="http://schemas.openxmlformats.org/officeDocument/2006/relationships/tags" Target="../tags/tag484.xml"/><Relationship Id="rId27" Type="http://schemas.openxmlformats.org/officeDocument/2006/relationships/tags" Target="../tags/tag489.xml"/><Relationship Id="rId30" Type="http://schemas.openxmlformats.org/officeDocument/2006/relationships/tags" Target="../tags/tag492.xml"/><Relationship Id="rId35" Type="http://schemas.openxmlformats.org/officeDocument/2006/relationships/tags" Target="../tags/tag497.xml"/><Relationship Id="rId43" Type="http://schemas.openxmlformats.org/officeDocument/2006/relationships/tags" Target="../tags/tag505.xml"/><Relationship Id="rId48" Type="http://schemas.openxmlformats.org/officeDocument/2006/relationships/tags" Target="../tags/tag510.xml"/><Relationship Id="rId56" Type="http://schemas.openxmlformats.org/officeDocument/2006/relationships/tags" Target="../tags/tag518.xml"/><Relationship Id="rId64" Type="http://schemas.openxmlformats.org/officeDocument/2006/relationships/tags" Target="../tags/tag526.xml"/><Relationship Id="rId69" Type="http://schemas.openxmlformats.org/officeDocument/2006/relationships/tags" Target="../tags/tag531.xml"/><Relationship Id="rId77" Type="http://schemas.openxmlformats.org/officeDocument/2006/relationships/tags" Target="../tags/tag539.xml"/><Relationship Id="rId100" Type="http://schemas.openxmlformats.org/officeDocument/2006/relationships/tags" Target="../tags/tag562.xml"/><Relationship Id="rId105" Type="http://schemas.openxmlformats.org/officeDocument/2006/relationships/tags" Target="../tags/tag567.xml"/><Relationship Id="rId8" Type="http://schemas.openxmlformats.org/officeDocument/2006/relationships/tags" Target="../tags/tag470.xml"/><Relationship Id="rId51" Type="http://schemas.openxmlformats.org/officeDocument/2006/relationships/tags" Target="../tags/tag513.xml"/><Relationship Id="rId72" Type="http://schemas.openxmlformats.org/officeDocument/2006/relationships/tags" Target="../tags/tag534.xml"/><Relationship Id="rId80" Type="http://schemas.openxmlformats.org/officeDocument/2006/relationships/tags" Target="../tags/tag542.xml"/><Relationship Id="rId85" Type="http://schemas.openxmlformats.org/officeDocument/2006/relationships/tags" Target="../tags/tag547.xml"/><Relationship Id="rId93" Type="http://schemas.openxmlformats.org/officeDocument/2006/relationships/tags" Target="../tags/tag555.xml"/><Relationship Id="rId98" Type="http://schemas.openxmlformats.org/officeDocument/2006/relationships/tags" Target="../tags/tag560.xml"/><Relationship Id="rId3" Type="http://schemas.openxmlformats.org/officeDocument/2006/relationships/tags" Target="../tags/tag465.xml"/><Relationship Id="rId12" Type="http://schemas.openxmlformats.org/officeDocument/2006/relationships/tags" Target="../tags/tag474.xml"/><Relationship Id="rId17" Type="http://schemas.openxmlformats.org/officeDocument/2006/relationships/tags" Target="../tags/tag479.xml"/><Relationship Id="rId25" Type="http://schemas.openxmlformats.org/officeDocument/2006/relationships/tags" Target="../tags/tag487.xml"/><Relationship Id="rId33" Type="http://schemas.openxmlformats.org/officeDocument/2006/relationships/tags" Target="../tags/tag495.xml"/><Relationship Id="rId38" Type="http://schemas.openxmlformats.org/officeDocument/2006/relationships/tags" Target="../tags/tag500.xml"/><Relationship Id="rId46" Type="http://schemas.openxmlformats.org/officeDocument/2006/relationships/tags" Target="../tags/tag508.xml"/><Relationship Id="rId59" Type="http://schemas.openxmlformats.org/officeDocument/2006/relationships/tags" Target="../tags/tag521.xml"/><Relationship Id="rId67" Type="http://schemas.openxmlformats.org/officeDocument/2006/relationships/tags" Target="../tags/tag529.xml"/><Relationship Id="rId103" Type="http://schemas.openxmlformats.org/officeDocument/2006/relationships/tags" Target="../tags/tag565.xml"/><Relationship Id="rId108" Type="http://schemas.openxmlformats.org/officeDocument/2006/relationships/tags" Target="../tags/tag570.xml"/><Relationship Id="rId20" Type="http://schemas.openxmlformats.org/officeDocument/2006/relationships/tags" Target="../tags/tag482.xml"/><Relationship Id="rId41" Type="http://schemas.openxmlformats.org/officeDocument/2006/relationships/tags" Target="../tags/tag503.xml"/><Relationship Id="rId54" Type="http://schemas.openxmlformats.org/officeDocument/2006/relationships/tags" Target="../tags/tag516.xml"/><Relationship Id="rId62" Type="http://schemas.openxmlformats.org/officeDocument/2006/relationships/tags" Target="../tags/tag524.xml"/><Relationship Id="rId70" Type="http://schemas.openxmlformats.org/officeDocument/2006/relationships/tags" Target="../tags/tag532.xml"/><Relationship Id="rId75" Type="http://schemas.openxmlformats.org/officeDocument/2006/relationships/tags" Target="../tags/tag537.xml"/><Relationship Id="rId83" Type="http://schemas.openxmlformats.org/officeDocument/2006/relationships/tags" Target="../tags/tag545.xml"/><Relationship Id="rId88" Type="http://schemas.openxmlformats.org/officeDocument/2006/relationships/tags" Target="../tags/tag550.xml"/><Relationship Id="rId91" Type="http://schemas.openxmlformats.org/officeDocument/2006/relationships/tags" Target="../tags/tag553.xml"/><Relationship Id="rId96" Type="http://schemas.openxmlformats.org/officeDocument/2006/relationships/tags" Target="../tags/tag558.xml"/><Relationship Id="rId1" Type="http://schemas.openxmlformats.org/officeDocument/2006/relationships/tags" Target="../tags/tag463.xml"/><Relationship Id="rId6" Type="http://schemas.openxmlformats.org/officeDocument/2006/relationships/tags" Target="../tags/tag468.xml"/><Relationship Id="rId15" Type="http://schemas.openxmlformats.org/officeDocument/2006/relationships/tags" Target="../tags/tag477.xml"/><Relationship Id="rId23" Type="http://schemas.openxmlformats.org/officeDocument/2006/relationships/tags" Target="../tags/tag485.xml"/><Relationship Id="rId28" Type="http://schemas.openxmlformats.org/officeDocument/2006/relationships/tags" Target="../tags/tag490.xml"/><Relationship Id="rId36" Type="http://schemas.openxmlformats.org/officeDocument/2006/relationships/tags" Target="../tags/tag498.xml"/><Relationship Id="rId49" Type="http://schemas.openxmlformats.org/officeDocument/2006/relationships/tags" Target="../tags/tag511.xml"/><Relationship Id="rId57" Type="http://schemas.openxmlformats.org/officeDocument/2006/relationships/tags" Target="../tags/tag519.xml"/><Relationship Id="rId106" Type="http://schemas.openxmlformats.org/officeDocument/2006/relationships/tags" Target="../tags/tag568.xml"/><Relationship Id="rId10" Type="http://schemas.openxmlformats.org/officeDocument/2006/relationships/tags" Target="../tags/tag472.xml"/><Relationship Id="rId31" Type="http://schemas.openxmlformats.org/officeDocument/2006/relationships/tags" Target="../tags/tag493.xml"/><Relationship Id="rId44" Type="http://schemas.openxmlformats.org/officeDocument/2006/relationships/tags" Target="../tags/tag506.xml"/><Relationship Id="rId52" Type="http://schemas.openxmlformats.org/officeDocument/2006/relationships/tags" Target="../tags/tag514.xml"/><Relationship Id="rId60" Type="http://schemas.openxmlformats.org/officeDocument/2006/relationships/tags" Target="../tags/tag522.xml"/><Relationship Id="rId65" Type="http://schemas.openxmlformats.org/officeDocument/2006/relationships/tags" Target="../tags/tag527.xml"/><Relationship Id="rId73" Type="http://schemas.openxmlformats.org/officeDocument/2006/relationships/tags" Target="../tags/tag535.xml"/><Relationship Id="rId78" Type="http://schemas.openxmlformats.org/officeDocument/2006/relationships/tags" Target="../tags/tag540.xml"/><Relationship Id="rId81" Type="http://schemas.openxmlformats.org/officeDocument/2006/relationships/tags" Target="../tags/tag543.xml"/><Relationship Id="rId86" Type="http://schemas.openxmlformats.org/officeDocument/2006/relationships/tags" Target="../tags/tag548.xml"/><Relationship Id="rId94" Type="http://schemas.openxmlformats.org/officeDocument/2006/relationships/tags" Target="../tags/tag556.xml"/><Relationship Id="rId99" Type="http://schemas.openxmlformats.org/officeDocument/2006/relationships/tags" Target="../tags/tag561.xml"/><Relationship Id="rId101" Type="http://schemas.openxmlformats.org/officeDocument/2006/relationships/tags" Target="../tags/tag563.xml"/><Relationship Id="rId4" Type="http://schemas.openxmlformats.org/officeDocument/2006/relationships/tags" Target="../tags/tag466.xml"/><Relationship Id="rId9" Type="http://schemas.openxmlformats.org/officeDocument/2006/relationships/tags" Target="../tags/tag471.xml"/><Relationship Id="rId13" Type="http://schemas.openxmlformats.org/officeDocument/2006/relationships/tags" Target="../tags/tag475.xml"/><Relationship Id="rId18" Type="http://schemas.openxmlformats.org/officeDocument/2006/relationships/tags" Target="../tags/tag480.xml"/><Relationship Id="rId39" Type="http://schemas.openxmlformats.org/officeDocument/2006/relationships/tags" Target="../tags/tag501.xml"/><Relationship Id="rId109" Type="http://schemas.openxmlformats.org/officeDocument/2006/relationships/slideLayout" Target="../slideLayouts/slideLayout18.xml"/><Relationship Id="rId34" Type="http://schemas.openxmlformats.org/officeDocument/2006/relationships/tags" Target="../tags/tag496.xml"/><Relationship Id="rId50" Type="http://schemas.openxmlformats.org/officeDocument/2006/relationships/tags" Target="../tags/tag512.xml"/><Relationship Id="rId55" Type="http://schemas.openxmlformats.org/officeDocument/2006/relationships/tags" Target="../tags/tag517.xml"/><Relationship Id="rId76" Type="http://schemas.openxmlformats.org/officeDocument/2006/relationships/tags" Target="../tags/tag538.xml"/><Relationship Id="rId97" Type="http://schemas.openxmlformats.org/officeDocument/2006/relationships/tags" Target="../tags/tag559.xml"/><Relationship Id="rId104" Type="http://schemas.openxmlformats.org/officeDocument/2006/relationships/tags" Target="../tags/tag566.xml"/><Relationship Id="rId7" Type="http://schemas.openxmlformats.org/officeDocument/2006/relationships/tags" Target="../tags/tag469.xml"/><Relationship Id="rId71" Type="http://schemas.openxmlformats.org/officeDocument/2006/relationships/tags" Target="../tags/tag533.xml"/><Relationship Id="rId92" Type="http://schemas.openxmlformats.org/officeDocument/2006/relationships/tags" Target="../tags/tag554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tags" Target="../tags/tag596.xml"/><Relationship Id="rId117" Type="http://schemas.openxmlformats.org/officeDocument/2006/relationships/tags" Target="../tags/tag687.xml"/><Relationship Id="rId21" Type="http://schemas.openxmlformats.org/officeDocument/2006/relationships/tags" Target="../tags/tag591.xml"/><Relationship Id="rId42" Type="http://schemas.openxmlformats.org/officeDocument/2006/relationships/tags" Target="../tags/tag612.xml"/><Relationship Id="rId47" Type="http://schemas.openxmlformats.org/officeDocument/2006/relationships/tags" Target="../tags/tag617.xml"/><Relationship Id="rId63" Type="http://schemas.openxmlformats.org/officeDocument/2006/relationships/tags" Target="../tags/tag633.xml"/><Relationship Id="rId68" Type="http://schemas.openxmlformats.org/officeDocument/2006/relationships/tags" Target="../tags/tag638.xml"/><Relationship Id="rId84" Type="http://schemas.openxmlformats.org/officeDocument/2006/relationships/tags" Target="../tags/tag654.xml"/><Relationship Id="rId89" Type="http://schemas.openxmlformats.org/officeDocument/2006/relationships/tags" Target="../tags/tag659.xml"/><Relationship Id="rId112" Type="http://schemas.openxmlformats.org/officeDocument/2006/relationships/tags" Target="../tags/tag682.xml"/><Relationship Id="rId133" Type="http://schemas.openxmlformats.org/officeDocument/2006/relationships/tags" Target="../tags/tag703.xml"/><Relationship Id="rId138" Type="http://schemas.openxmlformats.org/officeDocument/2006/relationships/tags" Target="../tags/tag708.xml"/><Relationship Id="rId154" Type="http://schemas.openxmlformats.org/officeDocument/2006/relationships/image" Target="../media/image3.png"/><Relationship Id="rId16" Type="http://schemas.openxmlformats.org/officeDocument/2006/relationships/tags" Target="../tags/tag586.xml"/><Relationship Id="rId107" Type="http://schemas.openxmlformats.org/officeDocument/2006/relationships/tags" Target="../tags/tag677.xml"/><Relationship Id="rId11" Type="http://schemas.openxmlformats.org/officeDocument/2006/relationships/tags" Target="../tags/tag581.xml"/><Relationship Id="rId32" Type="http://schemas.openxmlformats.org/officeDocument/2006/relationships/tags" Target="../tags/tag602.xml"/><Relationship Id="rId37" Type="http://schemas.openxmlformats.org/officeDocument/2006/relationships/tags" Target="../tags/tag607.xml"/><Relationship Id="rId53" Type="http://schemas.openxmlformats.org/officeDocument/2006/relationships/tags" Target="../tags/tag623.xml"/><Relationship Id="rId58" Type="http://schemas.openxmlformats.org/officeDocument/2006/relationships/tags" Target="../tags/tag628.xml"/><Relationship Id="rId74" Type="http://schemas.openxmlformats.org/officeDocument/2006/relationships/tags" Target="../tags/tag644.xml"/><Relationship Id="rId79" Type="http://schemas.openxmlformats.org/officeDocument/2006/relationships/tags" Target="../tags/tag649.xml"/><Relationship Id="rId102" Type="http://schemas.openxmlformats.org/officeDocument/2006/relationships/tags" Target="../tags/tag672.xml"/><Relationship Id="rId123" Type="http://schemas.openxmlformats.org/officeDocument/2006/relationships/tags" Target="../tags/tag693.xml"/><Relationship Id="rId128" Type="http://schemas.openxmlformats.org/officeDocument/2006/relationships/tags" Target="../tags/tag698.xml"/><Relationship Id="rId144" Type="http://schemas.openxmlformats.org/officeDocument/2006/relationships/tags" Target="../tags/tag714.xml"/><Relationship Id="rId149" Type="http://schemas.openxmlformats.org/officeDocument/2006/relationships/tags" Target="../tags/tag719.xml"/><Relationship Id="rId5" Type="http://schemas.openxmlformats.org/officeDocument/2006/relationships/tags" Target="../tags/tag575.xml"/><Relationship Id="rId90" Type="http://schemas.openxmlformats.org/officeDocument/2006/relationships/tags" Target="../tags/tag660.xml"/><Relationship Id="rId95" Type="http://schemas.openxmlformats.org/officeDocument/2006/relationships/tags" Target="../tags/tag665.xml"/><Relationship Id="rId22" Type="http://schemas.openxmlformats.org/officeDocument/2006/relationships/tags" Target="../tags/tag592.xml"/><Relationship Id="rId27" Type="http://schemas.openxmlformats.org/officeDocument/2006/relationships/tags" Target="../tags/tag597.xml"/><Relationship Id="rId43" Type="http://schemas.openxmlformats.org/officeDocument/2006/relationships/tags" Target="../tags/tag613.xml"/><Relationship Id="rId48" Type="http://schemas.openxmlformats.org/officeDocument/2006/relationships/tags" Target="../tags/tag618.xml"/><Relationship Id="rId64" Type="http://schemas.openxmlformats.org/officeDocument/2006/relationships/tags" Target="../tags/tag634.xml"/><Relationship Id="rId69" Type="http://schemas.openxmlformats.org/officeDocument/2006/relationships/tags" Target="../tags/tag639.xml"/><Relationship Id="rId113" Type="http://schemas.openxmlformats.org/officeDocument/2006/relationships/tags" Target="../tags/tag683.xml"/><Relationship Id="rId118" Type="http://schemas.openxmlformats.org/officeDocument/2006/relationships/tags" Target="../tags/tag688.xml"/><Relationship Id="rId134" Type="http://schemas.openxmlformats.org/officeDocument/2006/relationships/tags" Target="../tags/tag704.xml"/><Relationship Id="rId139" Type="http://schemas.openxmlformats.org/officeDocument/2006/relationships/tags" Target="../tags/tag709.xml"/><Relationship Id="rId80" Type="http://schemas.openxmlformats.org/officeDocument/2006/relationships/tags" Target="../tags/tag650.xml"/><Relationship Id="rId85" Type="http://schemas.openxmlformats.org/officeDocument/2006/relationships/tags" Target="../tags/tag655.xml"/><Relationship Id="rId150" Type="http://schemas.openxmlformats.org/officeDocument/2006/relationships/tags" Target="../tags/tag720.xml"/><Relationship Id="rId12" Type="http://schemas.openxmlformats.org/officeDocument/2006/relationships/tags" Target="../tags/tag582.xml"/><Relationship Id="rId17" Type="http://schemas.openxmlformats.org/officeDocument/2006/relationships/tags" Target="../tags/tag587.xml"/><Relationship Id="rId25" Type="http://schemas.openxmlformats.org/officeDocument/2006/relationships/tags" Target="../tags/tag595.xml"/><Relationship Id="rId33" Type="http://schemas.openxmlformats.org/officeDocument/2006/relationships/tags" Target="../tags/tag603.xml"/><Relationship Id="rId38" Type="http://schemas.openxmlformats.org/officeDocument/2006/relationships/tags" Target="../tags/tag608.xml"/><Relationship Id="rId46" Type="http://schemas.openxmlformats.org/officeDocument/2006/relationships/tags" Target="../tags/tag616.xml"/><Relationship Id="rId59" Type="http://schemas.openxmlformats.org/officeDocument/2006/relationships/tags" Target="../tags/tag629.xml"/><Relationship Id="rId67" Type="http://schemas.openxmlformats.org/officeDocument/2006/relationships/tags" Target="../tags/tag637.xml"/><Relationship Id="rId103" Type="http://schemas.openxmlformats.org/officeDocument/2006/relationships/tags" Target="../tags/tag673.xml"/><Relationship Id="rId108" Type="http://schemas.openxmlformats.org/officeDocument/2006/relationships/tags" Target="../tags/tag678.xml"/><Relationship Id="rId116" Type="http://schemas.openxmlformats.org/officeDocument/2006/relationships/tags" Target="../tags/tag686.xml"/><Relationship Id="rId124" Type="http://schemas.openxmlformats.org/officeDocument/2006/relationships/tags" Target="../tags/tag694.xml"/><Relationship Id="rId129" Type="http://schemas.openxmlformats.org/officeDocument/2006/relationships/tags" Target="../tags/tag699.xml"/><Relationship Id="rId137" Type="http://schemas.openxmlformats.org/officeDocument/2006/relationships/tags" Target="../tags/tag707.xml"/><Relationship Id="rId20" Type="http://schemas.openxmlformats.org/officeDocument/2006/relationships/tags" Target="../tags/tag590.xml"/><Relationship Id="rId41" Type="http://schemas.openxmlformats.org/officeDocument/2006/relationships/tags" Target="../tags/tag611.xml"/><Relationship Id="rId54" Type="http://schemas.openxmlformats.org/officeDocument/2006/relationships/tags" Target="../tags/tag624.xml"/><Relationship Id="rId62" Type="http://schemas.openxmlformats.org/officeDocument/2006/relationships/tags" Target="../tags/tag632.xml"/><Relationship Id="rId70" Type="http://schemas.openxmlformats.org/officeDocument/2006/relationships/tags" Target="../tags/tag640.xml"/><Relationship Id="rId75" Type="http://schemas.openxmlformats.org/officeDocument/2006/relationships/tags" Target="../tags/tag645.xml"/><Relationship Id="rId83" Type="http://schemas.openxmlformats.org/officeDocument/2006/relationships/tags" Target="../tags/tag653.xml"/><Relationship Id="rId88" Type="http://schemas.openxmlformats.org/officeDocument/2006/relationships/tags" Target="../tags/tag658.xml"/><Relationship Id="rId91" Type="http://schemas.openxmlformats.org/officeDocument/2006/relationships/tags" Target="../tags/tag661.xml"/><Relationship Id="rId96" Type="http://schemas.openxmlformats.org/officeDocument/2006/relationships/tags" Target="../tags/tag666.xml"/><Relationship Id="rId111" Type="http://schemas.openxmlformats.org/officeDocument/2006/relationships/tags" Target="../tags/tag681.xml"/><Relationship Id="rId132" Type="http://schemas.openxmlformats.org/officeDocument/2006/relationships/tags" Target="../tags/tag702.xml"/><Relationship Id="rId140" Type="http://schemas.openxmlformats.org/officeDocument/2006/relationships/tags" Target="../tags/tag710.xml"/><Relationship Id="rId145" Type="http://schemas.openxmlformats.org/officeDocument/2006/relationships/tags" Target="../tags/tag715.xml"/><Relationship Id="rId153" Type="http://schemas.openxmlformats.org/officeDocument/2006/relationships/slideLayout" Target="../slideLayouts/slideLayout18.xml"/><Relationship Id="rId1" Type="http://schemas.openxmlformats.org/officeDocument/2006/relationships/tags" Target="../tags/tag571.xml"/><Relationship Id="rId6" Type="http://schemas.openxmlformats.org/officeDocument/2006/relationships/tags" Target="../tags/tag576.xml"/><Relationship Id="rId15" Type="http://schemas.openxmlformats.org/officeDocument/2006/relationships/tags" Target="../tags/tag585.xml"/><Relationship Id="rId23" Type="http://schemas.openxmlformats.org/officeDocument/2006/relationships/tags" Target="../tags/tag593.xml"/><Relationship Id="rId28" Type="http://schemas.openxmlformats.org/officeDocument/2006/relationships/tags" Target="../tags/tag598.xml"/><Relationship Id="rId36" Type="http://schemas.openxmlformats.org/officeDocument/2006/relationships/tags" Target="../tags/tag606.xml"/><Relationship Id="rId49" Type="http://schemas.openxmlformats.org/officeDocument/2006/relationships/tags" Target="../tags/tag619.xml"/><Relationship Id="rId57" Type="http://schemas.openxmlformats.org/officeDocument/2006/relationships/tags" Target="../tags/tag627.xml"/><Relationship Id="rId106" Type="http://schemas.openxmlformats.org/officeDocument/2006/relationships/tags" Target="../tags/tag676.xml"/><Relationship Id="rId114" Type="http://schemas.openxmlformats.org/officeDocument/2006/relationships/tags" Target="../tags/tag684.xml"/><Relationship Id="rId119" Type="http://schemas.openxmlformats.org/officeDocument/2006/relationships/tags" Target="../tags/tag689.xml"/><Relationship Id="rId127" Type="http://schemas.openxmlformats.org/officeDocument/2006/relationships/tags" Target="../tags/tag697.xml"/><Relationship Id="rId10" Type="http://schemas.openxmlformats.org/officeDocument/2006/relationships/tags" Target="../tags/tag580.xml"/><Relationship Id="rId31" Type="http://schemas.openxmlformats.org/officeDocument/2006/relationships/tags" Target="../tags/tag601.xml"/><Relationship Id="rId44" Type="http://schemas.openxmlformats.org/officeDocument/2006/relationships/tags" Target="../tags/tag614.xml"/><Relationship Id="rId52" Type="http://schemas.openxmlformats.org/officeDocument/2006/relationships/tags" Target="../tags/tag622.xml"/><Relationship Id="rId60" Type="http://schemas.openxmlformats.org/officeDocument/2006/relationships/tags" Target="../tags/tag630.xml"/><Relationship Id="rId65" Type="http://schemas.openxmlformats.org/officeDocument/2006/relationships/tags" Target="../tags/tag635.xml"/><Relationship Id="rId73" Type="http://schemas.openxmlformats.org/officeDocument/2006/relationships/tags" Target="../tags/tag643.xml"/><Relationship Id="rId78" Type="http://schemas.openxmlformats.org/officeDocument/2006/relationships/tags" Target="../tags/tag648.xml"/><Relationship Id="rId81" Type="http://schemas.openxmlformats.org/officeDocument/2006/relationships/tags" Target="../tags/tag651.xml"/><Relationship Id="rId86" Type="http://schemas.openxmlformats.org/officeDocument/2006/relationships/tags" Target="../tags/tag656.xml"/><Relationship Id="rId94" Type="http://schemas.openxmlformats.org/officeDocument/2006/relationships/tags" Target="../tags/tag664.xml"/><Relationship Id="rId99" Type="http://schemas.openxmlformats.org/officeDocument/2006/relationships/tags" Target="../tags/tag669.xml"/><Relationship Id="rId101" Type="http://schemas.openxmlformats.org/officeDocument/2006/relationships/tags" Target="../tags/tag671.xml"/><Relationship Id="rId122" Type="http://schemas.openxmlformats.org/officeDocument/2006/relationships/tags" Target="../tags/tag692.xml"/><Relationship Id="rId130" Type="http://schemas.openxmlformats.org/officeDocument/2006/relationships/tags" Target="../tags/tag700.xml"/><Relationship Id="rId135" Type="http://schemas.openxmlformats.org/officeDocument/2006/relationships/tags" Target="../tags/tag705.xml"/><Relationship Id="rId143" Type="http://schemas.openxmlformats.org/officeDocument/2006/relationships/tags" Target="../tags/tag713.xml"/><Relationship Id="rId148" Type="http://schemas.openxmlformats.org/officeDocument/2006/relationships/tags" Target="../tags/tag718.xml"/><Relationship Id="rId151" Type="http://schemas.openxmlformats.org/officeDocument/2006/relationships/tags" Target="../tags/tag721.xml"/><Relationship Id="rId4" Type="http://schemas.openxmlformats.org/officeDocument/2006/relationships/tags" Target="../tags/tag574.xml"/><Relationship Id="rId9" Type="http://schemas.openxmlformats.org/officeDocument/2006/relationships/tags" Target="../tags/tag579.xml"/><Relationship Id="rId13" Type="http://schemas.openxmlformats.org/officeDocument/2006/relationships/tags" Target="../tags/tag583.xml"/><Relationship Id="rId18" Type="http://schemas.openxmlformats.org/officeDocument/2006/relationships/tags" Target="../tags/tag588.xml"/><Relationship Id="rId39" Type="http://schemas.openxmlformats.org/officeDocument/2006/relationships/tags" Target="../tags/tag609.xml"/><Relationship Id="rId109" Type="http://schemas.openxmlformats.org/officeDocument/2006/relationships/tags" Target="../tags/tag679.xml"/><Relationship Id="rId34" Type="http://schemas.openxmlformats.org/officeDocument/2006/relationships/tags" Target="../tags/tag604.xml"/><Relationship Id="rId50" Type="http://schemas.openxmlformats.org/officeDocument/2006/relationships/tags" Target="../tags/tag620.xml"/><Relationship Id="rId55" Type="http://schemas.openxmlformats.org/officeDocument/2006/relationships/tags" Target="../tags/tag625.xml"/><Relationship Id="rId76" Type="http://schemas.openxmlformats.org/officeDocument/2006/relationships/tags" Target="../tags/tag646.xml"/><Relationship Id="rId97" Type="http://schemas.openxmlformats.org/officeDocument/2006/relationships/tags" Target="../tags/tag667.xml"/><Relationship Id="rId104" Type="http://schemas.openxmlformats.org/officeDocument/2006/relationships/tags" Target="../tags/tag674.xml"/><Relationship Id="rId120" Type="http://schemas.openxmlformats.org/officeDocument/2006/relationships/tags" Target="../tags/tag690.xml"/><Relationship Id="rId125" Type="http://schemas.openxmlformats.org/officeDocument/2006/relationships/tags" Target="../tags/tag695.xml"/><Relationship Id="rId141" Type="http://schemas.openxmlformats.org/officeDocument/2006/relationships/tags" Target="../tags/tag711.xml"/><Relationship Id="rId146" Type="http://schemas.openxmlformats.org/officeDocument/2006/relationships/tags" Target="../tags/tag716.xml"/><Relationship Id="rId7" Type="http://schemas.openxmlformats.org/officeDocument/2006/relationships/tags" Target="../tags/tag577.xml"/><Relationship Id="rId71" Type="http://schemas.openxmlformats.org/officeDocument/2006/relationships/tags" Target="../tags/tag641.xml"/><Relationship Id="rId92" Type="http://schemas.openxmlformats.org/officeDocument/2006/relationships/tags" Target="../tags/tag662.xml"/><Relationship Id="rId2" Type="http://schemas.openxmlformats.org/officeDocument/2006/relationships/tags" Target="../tags/tag572.xml"/><Relationship Id="rId29" Type="http://schemas.openxmlformats.org/officeDocument/2006/relationships/tags" Target="../tags/tag599.xml"/><Relationship Id="rId24" Type="http://schemas.openxmlformats.org/officeDocument/2006/relationships/tags" Target="../tags/tag594.xml"/><Relationship Id="rId40" Type="http://schemas.openxmlformats.org/officeDocument/2006/relationships/tags" Target="../tags/tag610.xml"/><Relationship Id="rId45" Type="http://schemas.openxmlformats.org/officeDocument/2006/relationships/tags" Target="../tags/tag615.xml"/><Relationship Id="rId66" Type="http://schemas.openxmlformats.org/officeDocument/2006/relationships/tags" Target="../tags/tag636.xml"/><Relationship Id="rId87" Type="http://schemas.openxmlformats.org/officeDocument/2006/relationships/tags" Target="../tags/tag657.xml"/><Relationship Id="rId110" Type="http://schemas.openxmlformats.org/officeDocument/2006/relationships/tags" Target="../tags/tag680.xml"/><Relationship Id="rId115" Type="http://schemas.openxmlformats.org/officeDocument/2006/relationships/tags" Target="../tags/tag685.xml"/><Relationship Id="rId131" Type="http://schemas.openxmlformats.org/officeDocument/2006/relationships/tags" Target="../tags/tag701.xml"/><Relationship Id="rId136" Type="http://schemas.openxmlformats.org/officeDocument/2006/relationships/tags" Target="../tags/tag706.xml"/><Relationship Id="rId61" Type="http://schemas.openxmlformats.org/officeDocument/2006/relationships/tags" Target="../tags/tag631.xml"/><Relationship Id="rId82" Type="http://schemas.openxmlformats.org/officeDocument/2006/relationships/tags" Target="../tags/tag652.xml"/><Relationship Id="rId152" Type="http://schemas.openxmlformats.org/officeDocument/2006/relationships/tags" Target="../tags/tag722.xml"/><Relationship Id="rId19" Type="http://schemas.openxmlformats.org/officeDocument/2006/relationships/tags" Target="../tags/tag589.xml"/><Relationship Id="rId14" Type="http://schemas.openxmlformats.org/officeDocument/2006/relationships/tags" Target="../tags/tag584.xml"/><Relationship Id="rId30" Type="http://schemas.openxmlformats.org/officeDocument/2006/relationships/tags" Target="../tags/tag600.xml"/><Relationship Id="rId35" Type="http://schemas.openxmlformats.org/officeDocument/2006/relationships/tags" Target="../tags/tag605.xml"/><Relationship Id="rId56" Type="http://schemas.openxmlformats.org/officeDocument/2006/relationships/tags" Target="../tags/tag626.xml"/><Relationship Id="rId77" Type="http://schemas.openxmlformats.org/officeDocument/2006/relationships/tags" Target="../tags/tag647.xml"/><Relationship Id="rId100" Type="http://schemas.openxmlformats.org/officeDocument/2006/relationships/tags" Target="../tags/tag670.xml"/><Relationship Id="rId105" Type="http://schemas.openxmlformats.org/officeDocument/2006/relationships/tags" Target="../tags/tag675.xml"/><Relationship Id="rId126" Type="http://schemas.openxmlformats.org/officeDocument/2006/relationships/tags" Target="../tags/tag696.xml"/><Relationship Id="rId147" Type="http://schemas.openxmlformats.org/officeDocument/2006/relationships/tags" Target="../tags/tag717.xml"/><Relationship Id="rId8" Type="http://schemas.openxmlformats.org/officeDocument/2006/relationships/tags" Target="../tags/tag578.xml"/><Relationship Id="rId51" Type="http://schemas.openxmlformats.org/officeDocument/2006/relationships/tags" Target="../tags/tag621.xml"/><Relationship Id="rId72" Type="http://schemas.openxmlformats.org/officeDocument/2006/relationships/tags" Target="../tags/tag642.xml"/><Relationship Id="rId93" Type="http://schemas.openxmlformats.org/officeDocument/2006/relationships/tags" Target="../tags/tag663.xml"/><Relationship Id="rId98" Type="http://schemas.openxmlformats.org/officeDocument/2006/relationships/tags" Target="../tags/tag668.xml"/><Relationship Id="rId121" Type="http://schemas.openxmlformats.org/officeDocument/2006/relationships/tags" Target="../tags/tag691.xml"/><Relationship Id="rId142" Type="http://schemas.openxmlformats.org/officeDocument/2006/relationships/tags" Target="../tags/tag712.xml"/><Relationship Id="rId3" Type="http://schemas.openxmlformats.org/officeDocument/2006/relationships/tags" Target="../tags/tag5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F2348-065C-E88F-510E-8823D9429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TLSHAPE_SL_05e67c0471bf4bb8b8ca6bd1e8ddfcc8_BackgroundRectangle">
            <a:extLst>
              <a:ext uri="{FF2B5EF4-FFF2-40B4-BE49-F238E27FC236}">
                <a16:creationId xmlns:a16="http://schemas.microsoft.com/office/drawing/2014/main" id="{824DF477-0331-27D6-1364-80AD0D37FFD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325608"/>
            <a:ext cx="10985500" cy="1754293"/>
          </a:xfrm>
          <a:prstGeom prst="rect">
            <a:avLst/>
          </a:prstGeom>
          <a:solidFill>
            <a:schemeClr val="lt2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_bdfe1f18998140f6b4a8bf11de43ede2_BackgroundRectangle">
            <a:extLst>
              <a:ext uri="{FF2B5EF4-FFF2-40B4-BE49-F238E27FC236}">
                <a16:creationId xmlns:a16="http://schemas.microsoft.com/office/drawing/2014/main" id="{80884613-097B-2BB1-C345-70366DD0C04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118001"/>
            <a:ext cx="10985500" cy="1683512"/>
          </a:xfrm>
          <a:prstGeom prst="rect">
            <a:avLst/>
          </a:prstGeom>
          <a:solidFill>
            <a:srgbClr val="E8E8E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D_166b8ebcf12343a9a8464ae757b9f159_Line">
            <a:extLst>
              <a:ext uri="{FF2B5EF4-FFF2-40B4-BE49-F238E27FC236}">
                <a16:creationId xmlns:a16="http://schemas.microsoft.com/office/drawing/2014/main" id="{606F2C38-21C5-A22C-AD12-7E8C531887B3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893065" y="2635827"/>
            <a:ext cx="160494" cy="1133857"/>
          </a:xfrm>
          <a:custGeom>
            <a:avLst/>
            <a:gdLst/>
            <a:ahLst/>
            <a:cxnLst/>
            <a:rect l="0" t="0" r="0" b="0"/>
            <a:pathLst>
              <a:path w="160494" h="1133857">
                <a:moveTo>
                  <a:pt x="103343" y="1133856"/>
                </a:moveTo>
                <a:lnTo>
                  <a:pt x="122393" y="1133856"/>
                </a:lnTo>
                <a:cubicBezTo>
                  <a:pt x="160493" y="1133856"/>
                  <a:pt x="160493" y="1095756"/>
                  <a:pt x="160493" y="1095756"/>
                </a:cubicBezTo>
                <a:lnTo>
                  <a:pt x="160493" y="570568"/>
                </a:lnTo>
                <a:cubicBezTo>
                  <a:pt x="160493" y="532468"/>
                  <a:pt x="122393" y="532468"/>
                  <a:pt x="122393" y="532468"/>
                </a:cubicBezTo>
                <a:lnTo>
                  <a:pt x="38100" y="532468"/>
                </a:lnTo>
                <a:cubicBezTo>
                  <a:pt x="0" y="532468"/>
                  <a:pt x="0" y="494368"/>
                  <a:pt x="0" y="494368"/>
                </a:cubicBezTo>
                <a:lnTo>
                  <a:pt x="0" y="38100"/>
                </a:lnTo>
                <a:cubicBezTo>
                  <a:pt x="0" y="0"/>
                  <a:pt x="38100" y="0"/>
                  <a:pt x="38100" y="0"/>
                </a:cubicBezTo>
                <a:lnTo>
                  <a:pt x="103343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D_9523a41eea7f4931b5cd1ecdd45f200d_Line">
            <a:extLst>
              <a:ext uri="{FF2B5EF4-FFF2-40B4-BE49-F238E27FC236}">
                <a16:creationId xmlns:a16="http://schemas.microsoft.com/office/drawing/2014/main" id="{89766001-89C8-64B8-A8DA-E3C9C93774A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237425" y="4598739"/>
            <a:ext cx="103344" cy="620438"/>
          </a:xfrm>
          <a:custGeom>
            <a:avLst/>
            <a:gdLst/>
            <a:ahLst/>
            <a:cxnLst/>
            <a:rect l="0" t="0" r="0" b="0"/>
            <a:pathLst>
              <a:path w="103344" h="620438">
                <a:moveTo>
                  <a:pt x="1743" y="620437"/>
                </a:moveTo>
                <a:lnTo>
                  <a:pt x="1743" y="121522"/>
                </a:lnTo>
                <a:cubicBezTo>
                  <a:pt x="1743" y="120650"/>
                  <a:pt x="872" y="120650"/>
                  <a:pt x="872" y="120650"/>
                </a:cubicBezTo>
                <a:lnTo>
                  <a:pt x="872" y="120650"/>
                </a:lnTo>
                <a:cubicBezTo>
                  <a:pt x="0" y="120650"/>
                  <a:pt x="0" y="119778"/>
                  <a:pt x="0" y="119778"/>
                </a:cubicBezTo>
                <a:lnTo>
                  <a:pt x="0" y="38100"/>
                </a:lnTo>
                <a:cubicBezTo>
                  <a:pt x="0" y="0"/>
                  <a:pt x="38100" y="0"/>
                  <a:pt x="38100" y="0"/>
                </a:cubicBezTo>
                <a:lnTo>
                  <a:pt x="103343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D_fc6eb900a68845bdb8e371a0848ded5b_Line">
            <a:extLst>
              <a:ext uri="{FF2B5EF4-FFF2-40B4-BE49-F238E27FC236}">
                <a16:creationId xmlns:a16="http://schemas.microsoft.com/office/drawing/2014/main" id="{9E472A1D-0C76-5479-C26C-4B732AE9BE4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4893065" y="3047645"/>
            <a:ext cx="160494" cy="722039"/>
          </a:xfrm>
          <a:custGeom>
            <a:avLst/>
            <a:gdLst/>
            <a:ahLst/>
            <a:cxnLst/>
            <a:rect l="0" t="0" r="0" b="0"/>
            <a:pathLst>
              <a:path w="160494" h="722039">
                <a:moveTo>
                  <a:pt x="103343" y="722038"/>
                </a:moveTo>
                <a:lnTo>
                  <a:pt x="122393" y="722038"/>
                </a:lnTo>
                <a:cubicBezTo>
                  <a:pt x="160493" y="722038"/>
                  <a:pt x="160493" y="683938"/>
                  <a:pt x="160493" y="683938"/>
                </a:cubicBezTo>
                <a:lnTo>
                  <a:pt x="160493" y="158750"/>
                </a:lnTo>
                <a:cubicBezTo>
                  <a:pt x="160493" y="120650"/>
                  <a:pt x="122393" y="120650"/>
                  <a:pt x="122393" y="120650"/>
                </a:cubicBezTo>
                <a:lnTo>
                  <a:pt x="38100" y="120650"/>
                </a:lnTo>
                <a:cubicBezTo>
                  <a:pt x="0" y="120650"/>
                  <a:pt x="0" y="82550"/>
                  <a:pt x="0" y="82550"/>
                </a:cubicBezTo>
                <a:lnTo>
                  <a:pt x="0" y="38100"/>
                </a:lnTo>
                <a:cubicBezTo>
                  <a:pt x="0" y="0"/>
                  <a:pt x="38100" y="0"/>
                  <a:pt x="38100" y="0"/>
                </a:cubicBezTo>
                <a:lnTo>
                  <a:pt x="103343" y="0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D_7b4858aa39314b70a291d4fb95cdb838_Line">
            <a:extLst>
              <a:ext uri="{FF2B5EF4-FFF2-40B4-BE49-F238E27FC236}">
                <a16:creationId xmlns:a16="http://schemas.microsoft.com/office/drawing/2014/main" id="{AB544867-DD46-BC04-A8F9-35BBF091F7F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4893065" y="3769683"/>
            <a:ext cx="160494" cy="1551094"/>
          </a:xfrm>
          <a:custGeom>
            <a:avLst/>
            <a:gdLst/>
            <a:ahLst/>
            <a:cxnLst/>
            <a:rect l="0" t="0" r="0" b="0"/>
            <a:pathLst>
              <a:path w="160494" h="1551094">
                <a:moveTo>
                  <a:pt x="103343" y="0"/>
                </a:moveTo>
                <a:lnTo>
                  <a:pt x="122393" y="0"/>
                </a:lnTo>
                <a:cubicBezTo>
                  <a:pt x="160493" y="0"/>
                  <a:pt x="160493" y="38100"/>
                  <a:pt x="160493" y="38100"/>
                </a:cubicBezTo>
                <a:lnTo>
                  <a:pt x="160493" y="253068"/>
                </a:lnTo>
                <a:cubicBezTo>
                  <a:pt x="160493" y="291168"/>
                  <a:pt x="122393" y="291168"/>
                  <a:pt x="122393" y="291168"/>
                </a:cubicBezTo>
                <a:lnTo>
                  <a:pt x="38100" y="291168"/>
                </a:lnTo>
                <a:cubicBezTo>
                  <a:pt x="0" y="291168"/>
                  <a:pt x="0" y="329268"/>
                  <a:pt x="0" y="329268"/>
                </a:cubicBezTo>
                <a:lnTo>
                  <a:pt x="0" y="1512993"/>
                </a:lnTo>
                <a:cubicBezTo>
                  <a:pt x="0" y="1551093"/>
                  <a:pt x="38100" y="1551093"/>
                  <a:pt x="38100" y="1551093"/>
                </a:cubicBezTo>
                <a:lnTo>
                  <a:pt x="103343" y="155109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TLSHAPE_TB_00000000000000000000000000000000_BottomScaleContainer">
            <a:extLst>
              <a:ext uri="{FF2B5EF4-FFF2-40B4-BE49-F238E27FC236}">
                <a16:creationId xmlns:a16="http://schemas.microsoft.com/office/drawing/2014/main" id="{B475D429-019E-1078-E9D7-7932E911EA1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482734" y="2033508"/>
            <a:ext cx="9715500" cy="2540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_05e67c0471bf4bb8b8ca6bd1e8ddfcc8_HeaderRectangle">
            <a:extLst>
              <a:ext uri="{FF2B5EF4-FFF2-40B4-BE49-F238E27FC236}">
                <a16:creationId xmlns:a16="http://schemas.microsoft.com/office/drawing/2014/main" id="{4A1445E4-5F8A-3911-6BE9-09C0971A866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2325608"/>
            <a:ext cx="1447800" cy="1754293"/>
          </a:xfrm>
          <a:prstGeom prst="rect">
            <a:avLst/>
          </a:prstGeom>
          <a:solidFill>
            <a:srgbClr val="4472C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SL_bdfe1f18998140f6b4a8bf11de43ede2_HeaderRectangle">
            <a:extLst>
              <a:ext uri="{FF2B5EF4-FFF2-40B4-BE49-F238E27FC236}">
                <a16:creationId xmlns:a16="http://schemas.microsoft.com/office/drawing/2014/main" id="{9E66CB75-B49A-66FA-D8EE-FE11E8A7635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118001"/>
            <a:ext cx="1447800" cy="1683512"/>
          </a:xfrm>
          <a:prstGeom prst="rect">
            <a:avLst/>
          </a:prstGeom>
          <a:solidFill>
            <a:srgbClr val="FEBA0A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OTLSHAPE_G_00000000000000000000000000000000_ShapeBelow0">
            <a:extLst>
              <a:ext uri="{FF2B5EF4-FFF2-40B4-BE49-F238E27FC236}">
                <a16:creationId xmlns:a16="http://schemas.microsoft.com/office/drawing/2014/main" id="{4A0F7431-8C2A-4D19-DC8E-AEDD7736A617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979495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OTLSHAPE_G_00000000000000000000000000000000_ShapeBelow1">
            <a:extLst>
              <a:ext uri="{FF2B5EF4-FFF2-40B4-BE49-F238E27FC236}">
                <a16:creationId xmlns:a16="http://schemas.microsoft.com/office/drawing/2014/main" id="{DFA36186-041F-5D93-BD0D-1B579AE41AC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323855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OTLSHAPE_G_00000000000000000000000000000000_ShapeBelow2">
            <a:extLst>
              <a:ext uri="{FF2B5EF4-FFF2-40B4-BE49-F238E27FC236}">
                <a16:creationId xmlns:a16="http://schemas.microsoft.com/office/drawing/2014/main" id="{E23682BA-85BF-9AEE-7595-7C26F1BD8F8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5668215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OTLSHAPE_G_00000000000000000000000000000000_ShapeBelow3">
            <a:extLst>
              <a:ext uri="{FF2B5EF4-FFF2-40B4-BE49-F238E27FC236}">
                <a16:creationId xmlns:a16="http://schemas.microsoft.com/office/drawing/2014/main" id="{0C80F404-E452-89EC-F877-05E8486F811A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7012575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OTLSHAPE_G_00000000000000000000000000000000_ShapeBelow4">
            <a:extLst>
              <a:ext uri="{FF2B5EF4-FFF2-40B4-BE49-F238E27FC236}">
                <a16:creationId xmlns:a16="http://schemas.microsoft.com/office/drawing/2014/main" id="{B1F9C695-2214-6257-F6BB-A0A3D6DFA455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356936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5">
            <a:extLst>
              <a:ext uri="{FF2B5EF4-FFF2-40B4-BE49-F238E27FC236}">
                <a16:creationId xmlns:a16="http://schemas.microsoft.com/office/drawing/2014/main" id="{670FF9AC-5826-BE1E-D385-362899FF035F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701295" y="2287508"/>
            <a:ext cx="0" cy="351400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2" name="OTLSHAPE_SLT_6669bd4fb0a34e178a279b5be8709cd2_Shape">
            <a:extLst>
              <a:ext uri="{FF2B5EF4-FFF2-40B4-BE49-F238E27FC236}">
                <a16:creationId xmlns:a16="http://schemas.microsoft.com/office/drawing/2014/main" id="{A989C113-C892-A2E2-B2C6-6F20054E277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979868" y="3668083"/>
            <a:ext cx="673100" cy="203200"/>
          </a:xfrm>
          <a:prstGeom prst="homePlate">
            <a:avLst/>
          </a:prstGeom>
          <a:solidFill>
            <a:srgbClr val="4472C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SLT_bba8eb7cb0f240c485fb9088cdb35da6_Shape">
            <a:extLst>
              <a:ext uri="{FF2B5EF4-FFF2-40B4-BE49-F238E27FC236}">
                <a16:creationId xmlns:a16="http://schemas.microsoft.com/office/drawing/2014/main" id="{92EB9F6D-DA6B-9AD9-2A15-80BB9959350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652048" y="3668083"/>
            <a:ext cx="1346200" cy="203200"/>
          </a:xfrm>
          <a:prstGeom prst="chevron">
            <a:avLst/>
          </a:prstGeom>
          <a:solidFill>
            <a:srgbClr val="4472C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1" name="OTLSHAPE_SLT_5d24a6e25e4344c2acf80bf7c7ea32a5_Shape">
            <a:extLst>
              <a:ext uri="{FF2B5EF4-FFF2-40B4-BE49-F238E27FC236}">
                <a16:creationId xmlns:a16="http://schemas.microsoft.com/office/drawing/2014/main" id="{17369927-1642-4879-6DC8-89750D168C2D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4996408" y="2534227"/>
            <a:ext cx="1346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4472C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TLSHAPE_SLT_bcce3033c1ad4c08b0904e058439a838_Shape">
            <a:extLst>
              <a:ext uri="{FF2B5EF4-FFF2-40B4-BE49-F238E27FC236}">
                <a16:creationId xmlns:a16="http://schemas.microsoft.com/office/drawing/2014/main" id="{51A16281-D9E9-340B-0374-7F5D1273E11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996408" y="2946045"/>
            <a:ext cx="4711700" cy="203200"/>
          </a:xfrm>
          <a:prstGeom prst="homePlate">
            <a:avLst/>
          </a:prstGeom>
          <a:solidFill>
            <a:srgbClr val="4472C4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TLSHAPE_SLT_ff7550b096c545fe92b7d31d30ff7801_Shape">
            <a:extLst>
              <a:ext uri="{FF2B5EF4-FFF2-40B4-BE49-F238E27FC236}">
                <a16:creationId xmlns:a16="http://schemas.microsoft.com/office/drawing/2014/main" id="{CB4DC3F2-372E-3854-A795-B887F987DA6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40768" y="5219176"/>
            <a:ext cx="1346200" cy="203200"/>
          </a:xfrm>
          <a:prstGeom prst="chevron">
            <a:avLst/>
          </a:prstGeom>
          <a:solidFill>
            <a:srgbClr val="FFC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3" name="OTLSHAPE_SLT_cb7f3bedd5e84e23b491b3231855ed02_Shape">
            <a:extLst>
              <a:ext uri="{FF2B5EF4-FFF2-40B4-BE49-F238E27FC236}">
                <a16:creationId xmlns:a16="http://schemas.microsoft.com/office/drawing/2014/main" id="{36508532-6F92-95B0-76E9-2E4DA62C991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7685129" y="5219176"/>
            <a:ext cx="1346200" cy="203200"/>
          </a:xfrm>
          <a:prstGeom prst="chevron">
            <a:avLst/>
          </a:prstGeom>
          <a:solidFill>
            <a:srgbClr val="FFC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5" name="OTLSHAPE_SLT_1bb04faf988d4d2eb7b8520b4e90b65a_Shape">
            <a:extLst>
              <a:ext uri="{FF2B5EF4-FFF2-40B4-BE49-F238E27FC236}">
                <a16:creationId xmlns:a16="http://schemas.microsoft.com/office/drawing/2014/main" id="{9699AF6D-0CCA-3354-7AD1-6547A91A518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9029489" y="5219176"/>
            <a:ext cx="1346200" cy="203200"/>
          </a:xfrm>
          <a:prstGeom prst="chevron">
            <a:avLst/>
          </a:prstGeom>
          <a:solidFill>
            <a:srgbClr val="FFC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5" name="OTLSHAPE_SLT_7f70933cc43447ada3f769ac14960315_Shape">
            <a:extLst>
              <a:ext uri="{FF2B5EF4-FFF2-40B4-BE49-F238E27FC236}">
                <a16:creationId xmlns:a16="http://schemas.microsoft.com/office/drawing/2014/main" id="{DA766979-1CC0-86B0-D926-8A6C9EEBB2E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996408" y="5219176"/>
            <a:ext cx="1346200" cy="203200"/>
          </a:xfrm>
          <a:prstGeom prst="homePlate">
            <a:avLst/>
          </a:prstGeom>
          <a:solidFill>
            <a:srgbClr val="FFC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TLSHAPE_SLT_6b422ab71c5442d8b271838d8bac91f3_Shape">
            <a:extLst>
              <a:ext uri="{FF2B5EF4-FFF2-40B4-BE49-F238E27FC236}">
                <a16:creationId xmlns:a16="http://schemas.microsoft.com/office/drawing/2014/main" id="{7A70847F-FB24-7AE0-2E7D-AEEC216830F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40768" y="4497139"/>
            <a:ext cx="13462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rgbClr val="FFC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SL_05e67c0471bf4bb8b8ca6bd1e8ddfcc8_Header">
            <a:extLst>
              <a:ext uri="{FF2B5EF4-FFF2-40B4-BE49-F238E27FC236}">
                <a16:creationId xmlns:a16="http://schemas.microsoft.com/office/drawing/2014/main" id="{678E40B6-F9B9-1EB2-089C-D4AD58EAEDDA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" y="3117495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Pharmacokinetics</a:t>
            </a:r>
          </a:p>
        </p:txBody>
      </p:sp>
      <p:sp>
        <p:nvSpPr>
          <p:cNvPr id="68" name="OTLSHAPE_SL_bdfe1f18998140f6b4a8bf11de43ede2_Header">
            <a:extLst>
              <a:ext uri="{FF2B5EF4-FFF2-40B4-BE49-F238E27FC236}">
                <a16:creationId xmlns:a16="http://schemas.microsoft.com/office/drawing/2014/main" id="{76176A4E-EA22-B24E-D563-667CC940CDEC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63500" y="4874498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Pharmacodynamics</a:t>
            </a:r>
          </a:p>
        </p:txBody>
      </p:sp>
      <p:sp>
        <p:nvSpPr>
          <p:cNvPr id="24" name="OTLSHAPE_TB_00000000000000000000000000000000_BottomTimescaleInterval1">
            <a:extLst>
              <a:ext uri="{FF2B5EF4-FFF2-40B4-BE49-F238E27FC236}">
                <a16:creationId xmlns:a16="http://schemas.microsoft.com/office/drawing/2014/main" id="{FD7B9CB5-5F30-FC6F-C8DE-D30817FFAF05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686308" y="2067481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7 am</a:t>
            </a:r>
          </a:p>
        </p:txBody>
      </p:sp>
      <p:sp>
        <p:nvSpPr>
          <p:cNvPr id="26" name="OTLSHAPE_TB_00000000000000000000000000000000_BottomTimescaleInterval2">
            <a:extLst>
              <a:ext uri="{FF2B5EF4-FFF2-40B4-BE49-F238E27FC236}">
                <a16:creationId xmlns:a16="http://schemas.microsoft.com/office/drawing/2014/main" id="{A70969BA-E5E3-DD5D-089B-54CA6241EA56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3030668" y="2067481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8 am</a:t>
            </a:r>
          </a:p>
        </p:txBody>
      </p:sp>
      <p:sp>
        <p:nvSpPr>
          <p:cNvPr id="28" name="OTLSHAPE_TB_00000000000000000000000000000000_BottomTimescaleInterval3">
            <a:extLst>
              <a:ext uri="{FF2B5EF4-FFF2-40B4-BE49-F238E27FC236}">
                <a16:creationId xmlns:a16="http://schemas.microsoft.com/office/drawing/2014/main" id="{AC446453-A4B7-A6D2-920A-FCE3EAC3E347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4375028" y="2067481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30" name="OTLSHAPE_TB_00000000000000000000000000000000_BottomTimescaleInterval4">
            <a:extLst>
              <a:ext uri="{FF2B5EF4-FFF2-40B4-BE49-F238E27FC236}">
                <a16:creationId xmlns:a16="http://schemas.microsoft.com/office/drawing/2014/main" id="{A5A31433-FB81-08B7-86C1-86B5DDC9E0F6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5719388" y="2067481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10 am</a:t>
            </a:r>
          </a:p>
        </p:txBody>
      </p:sp>
      <p:sp>
        <p:nvSpPr>
          <p:cNvPr id="32" name="OTLSHAPE_TB_00000000000000000000000000000000_BottomTimescaleInterval5">
            <a:extLst>
              <a:ext uri="{FF2B5EF4-FFF2-40B4-BE49-F238E27FC236}">
                <a16:creationId xmlns:a16="http://schemas.microsoft.com/office/drawing/2014/main" id="{25238705-F935-B0FD-9EF6-692C8FF0AC5C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7063749" y="2067481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11 am</a:t>
            </a:r>
          </a:p>
        </p:txBody>
      </p:sp>
      <p:sp>
        <p:nvSpPr>
          <p:cNvPr id="34" name="OTLSHAPE_TB_00000000000000000000000000000000_BottomTimescaleInterval6">
            <a:extLst>
              <a:ext uri="{FF2B5EF4-FFF2-40B4-BE49-F238E27FC236}">
                <a16:creationId xmlns:a16="http://schemas.microsoft.com/office/drawing/2014/main" id="{401425D1-8BE3-0AAA-EDF6-06FAFC79E689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8408108" y="2067481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12 pm</a:t>
            </a:r>
          </a:p>
        </p:txBody>
      </p:sp>
      <p:sp>
        <p:nvSpPr>
          <p:cNvPr id="189" name="OTLSHAPE_SLT_6669bd4fb0a34e178a279b5be8709cd2_Title">
            <a:extLst>
              <a:ext uri="{FF2B5EF4-FFF2-40B4-BE49-F238E27FC236}">
                <a16:creationId xmlns:a16="http://schemas.microsoft.com/office/drawing/2014/main" id="{CC6AB669-343A-E9C1-8A67-FB9F6BE7E5C0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2979868" y="3871283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Absorption</a:t>
            </a:r>
          </a:p>
        </p:txBody>
      </p:sp>
      <p:sp>
        <p:nvSpPr>
          <p:cNvPr id="208" name="OTLSHAPE_SLT_bba8eb7cb0f240c485fb9088cdb35da6_Title">
            <a:extLst>
              <a:ext uri="{FF2B5EF4-FFF2-40B4-BE49-F238E27FC236}">
                <a16:creationId xmlns:a16="http://schemas.microsoft.com/office/drawing/2014/main" id="{43FF556C-F4DB-43CE-7B13-A2AE91DD75D7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3652048" y="3871283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  Distribution</a:t>
            </a:r>
          </a:p>
        </p:txBody>
      </p:sp>
      <p:sp>
        <p:nvSpPr>
          <p:cNvPr id="222" name="OTLSHAPE_SLT_5d24a6e25e4344c2acf80bf7c7ea32a5_Title">
            <a:extLst>
              <a:ext uri="{FF2B5EF4-FFF2-40B4-BE49-F238E27FC236}">
                <a16:creationId xmlns:a16="http://schemas.microsoft.com/office/drawing/2014/main" id="{36BB8D1D-02C5-DEDD-488C-B57424B6411F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4996408" y="2363708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Metabolism</a:t>
            </a:r>
          </a:p>
        </p:txBody>
      </p:sp>
      <p:sp>
        <p:nvSpPr>
          <p:cNvPr id="230" name="OTLSHAPE_SLT_bcce3033c1ad4c08b0904e058439a838_Title">
            <a:extLst>
              <a:ext uri="{FF2B5EF4-FFF2-40B4-BE49-F238E27FC236}">
                <a16:creationId xmlns:a16="http://schemas.microsoft.com/office/drawing/2014/main" id="{4307BFAB-C36E-8B80-EC1C-635F3C340390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4996408" y="2775527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Elimination</a:t>
            </a:r>
          </a:p>
        </p:txBody>
      </p:sp>
      <p:sp>
        <p:nvSpPr>
          <p:cNvPr id="277" name="OTLSHAPE_SLT_ff7550b096c545fe92b7d31d30ff7801_Title">
            <a:extLst>
              <a:ext uri="{FF2B5EF4-FFF2-40B4-BE49-F238E27FC236}">
                <a16:creationId xmlns:a16="http://schemas.microsoft.com/office/drawing/2014/main" id="{82D7F7BF-AED0-4FE8-331E-C3D12818F0F8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40768" y="5422376"/>
            <a:ext cx="1308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Drug binding to </a:t>
            </a:r>
            <a:b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specific target (affinity)</a:t>
            </a:r>
          </a:p>
        </p:txBody>
      </p:sp>
      <p:sp>
        <p:nvSpPr>
          <p:cNvPr id="285" name="OTLSHAPE_SLT_cb7f3bedd5e84e23b491b3231855ed02_Title">
            <a:extLst>
              <a:ext uri="{FF2B5EF4-FFF2-40B4-BE49-F238E27FC236}">
                <a16:creationId xmlns:a16="http://schemas.microsoft.com/office/drawing/2014/main" id="{BAA529C3-9EA7-9B85-B240-02AAAA3E0E82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7685129" y="5422376"/>
            <a:ext cx="850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Mechanism of drug action</a:t>
            </a:r>
          </a:p>
        </p:txBody>
      </p:sp>
      <p:sp>
        <p:nvSpPr>
          <p:cNvPr id="293" name="OTLSHAPE_SLT_1bb04faf988d4d2eb7b8520b4e90b65a_Title">
            <a:extLst>
              <a:ext uri="{FF2B5EF4-FFF2-40B4-BE49-F238E27FC236}">
                <a16:creationId xmlns:a16="http://schemas.microsoft.com/office/drawing/2014/main" id="{AAF515B3-7C4E-A2B0-E267-8B93DE35899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9029489" y="5422376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Efficacy - Response to drug</a:t>
            </a:r>
          </a:p>
        </p:txBody>
      </p:sp>
      <p:sp>
        <p:nvSpPr>
          <p:cNvPr id="341" name="OTLSHAPE_SLT_7f70933cc43447ada3f769ac14960315_Title">
            <a:extLst>
              <a:ext uri="{FF2B5EF4-FFF2-40B4-BE49-F238E27FC236}">
                <a16:creationId xmlns:a16="http://schemas.microsoft.com/office/drawing/2014/main" id="{C0998E6B-0936-C7EF-5463-20D8D329FE39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4996408" y="5422376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Regulatory proteins</a:t>
            </a:r>
          </a:p>
        </p:txBody>
      </p:sp>
      <p:sp>
        <p:nvSpPr>
          <p:cNvPr id="349" name="OTLSHAPE_SLT_6b422ab71c5442d8b271838d8bac91f3_Title">
            <a:extLst>
              <a:ext uri="{FF2B5EF4-FFF2-40B4-BE49-F238E27FC236}">
                <a16:creationId xmlns:a16="http://schemas.microsoft.com/office/drawing/2014/main" id="{A68E5F9B-7A24-2919-AF3E-651EB8C8A2F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40768" y="4156101"/>
            <a:ext cx="2730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Molecular targets for drug interaction (receptors, enzymes, ion channels, transporters)</a:t>
            </a:r>
            <a:endParaRPr lang="en-US" sz="11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TLSHAPE_TB_00000000000000000000000000000000_BottomTimescaleInterval7">
            <a:extLst>
              <a:ext uri="{FF2B5EF4-FFF2-40B4-BE49-F238E27FC236}">
                <a16:creationId xmlns:a16="http://schemas.microsoft.com/office/drawing/2014/main" id="{6F93634F-26B2-574E-B094-E49227AE1B4D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752469" y="2067481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1 pm</a:t>
            </a:r>
          </a:p>
        </p:txBody>
      </p:sp>
      <p:cxnSp>
        <p:nvCxnSpPr>
          <p:cNvPr id="25" name="OTLSHAPE_TB_00000000000000000000000000000000_BottomSeparator1">
            <a:extLst>
              <a:ext uri="{FF2B5EF4-FFF2-40B4-BE49-F238E27FC236}">
                <a16:creationId xmlns:a16="http://schemas.microsoft.com/office/drawing/2014/main" id="{50F890D1-A251-A117-CB78-3F14B025EC6A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2979495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BottomSeparator2">
            <a:extLst>
              <a:ext uri="{FF2B5EF4-FFF2-40B4-BE49-F238E27FC236}">
                <a16:creationId xmlns:a16="http://schemas.microsoft.com/office/drawing/2014/main" id="{43368708-2504-223A-0EA1-863CF3BE5A7C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4323855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BottomSeparator3">
            <a:extLst>
              <a:ext uri="{FF2B5EF4-FFF2-40B4-BE49-F238E27FC236}">
                <a16:creationId xmlns:a16="http://schemas.microsoft.com/office/drawing/2014/main" id="{0BC057A7-BF1F-7FB5-291F-825F22E3C7BF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5668215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BottomSeparator4">
            <a:extLst>
              <a:ext uri="{FF2B5EF4-FFF2-40B4-BE49-F238E27FC236}">
                <a16:creationId xmlns:a16="http://schemas.microsoft.com/office/drawing/2014/main" id="{FB1364DE-737D-CE1D-DBAC-0C91292761C1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7012575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BottomSeparator5">
            <a:extLst>
              <a:ext uri="{FF2B5EF4-FFF2-40B4-BE49-F238E27FC236}">
                <a16:creationId xmlns:a16="http://schemas.microsoft.com/office/drawing/2014/main" id="{6D8124B7-C946-62DB-C000-189038FA0AF2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8356936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OTLSHAPE_TB_00000000000000000000000000000000_MinorTickMarkAbove1">
            <a:extLst>
              <a:ext uri="{FF2B5EF4-FFF2-40B4-BE49-F238E27FC236}">
                <a16:creationId xmlns:a16="http://schemas.microsoft.com/office/drawing/2014/main" id="{A2A146C0-B094-5772-9368-B26688D3C4D3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2307501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TB_00000000000000000000000000000000_MinorTickMarkBelow1">
            <a:extLst>
              <a:ext uri="{FF2B5EF4-FFF2-40B4-BE49-F238E27FC236}">
                <a16:creationId xmlns:a16="http://schemas.microsoft.com/office/drawing/2014/main" id="{FDEBE18B-38B8-3E1A-617F-AA059062B2D4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2307501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OTLSHAPE_TB_00000000000000000000000000000000_MinorTickMarkAbove2">
            <a:extLst>
              <a:ext uri="{FF2B5EF4-FFF2-40B4-BE49-F238E27FC236}">
                <a16:creationId xmlns:a16="http://schemas.microsoft.com/office/drawing/2014/main" id="{792D97DD-56DB-9A7E-5DD0-AE890AE354D4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3651862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MinorTickMarkBelow2">
            <a:extLst>
              <a:ext uri="{FF2B5EF4-FFF2-40B4-BE49-F238E27FC236}">
                <a16:creationId xmlns:a16="http://schemas.microsoft.com/office/drawing/2014/main" id="{B07B1AB7-3D9D-3D73-F2F4-D24E6AF24E98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651862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MinorTickMarkAbove3">
            <a:extLst>
              <a:ext uri="{FF2B5EF4-FFF2-40B4-BE49-F238E27FC236}">
                <a16:creationId xmlns:a16="http://schemas.microsoft.com/office/drawing/2014/main" id="{633AECCF-E51D-CA34-1340-285C5F9E8240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4996222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MinorTickMarkBelow3">
            <a:extLst>
              <a:ext uri="{FF2B5EF4-FFF2-40B4-BE49-F238E27FC236}">
                <a16:creationId xmlns:a16="http://schemas.microsoft.com/office/drawing/2014/main" id="{D80C7174-31EF-FE44-8C5E-D173B58BB959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4996222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MinorTickMarkAbove4">
            <a:extLst>
              <a:ext uri="{FF2B5EF4-FFF2-40B4-BE49-F238E27FC236}">
                <a16:creationId xmlns:a16="http://schemas.microsoft.com/office/drawing/2014/main" id="{EDD67532-C52C-8E10-B486-2E9D0BEC51E6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6340582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MinorTickMarkBelow4">
            <a:extLst>
              <a:ext uri="{FF2B5EF4-FFF2-40B4-BE49-F238E27FC236}">
                <a16:creationId xmlns:a16="http://schemas.microsoft.com/office/drawing/2014/main" id="{79524676-9026-4468-84A9-AD115F4308D5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6340582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MinorTickMarkAbove5">
            <a:extLst>
              <a:ext uri="{FF2B5EF4-FFF2-40B4-BE49-F238E27FC236}">
                <a16:creationId xmlns:a16="http://schemas.microsoft.com/office/drawing/2014/main" id="{BC4EC949-5AC9-7AEF-9877-4698B2054BD8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7684942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TB_00000000000000000000000000000000_MinorTickMarkBelow5">
            <a:extLst>
              <a:ext uri="{FF2B5EF4-FFF2-40B4-BE49-F238E27FC236}">
                <a16:creationId xmlns:a16="http://schemas.microsoft.com/office/drawing/2014/main" id="{96C85A65-B15A-7602-B295-6A5471CD7645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7684942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OTLSHAPE_TB_00000000000000000000000000000000_MinorTickMarkAbove6">
            <a:extLst>
              <a:ext uri="{FF2B5EF4-FFF2-40B4-BE49-F238E27FC236}">
                <a16:creationId xmlns:a16="http://schemas.microsoft.com/office/drawing/2014/main" id="{B57EA947-769F-8A24-6C28-BF10152954BE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9029302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OTLSHAPE_TB_00000000000000000000000000000000_MinorTickMarkBelow6">
            <a:extLst>
              <a:ext uri="{FF2B5EF4-FFF2-40B4-BE49-F238E27FC236}">
                <a16:creationId xmlns:a16="http://schemas.microsoft.com/office/drawing/2014/main" id="{C9E0F4CE-408B-B7EA-4161-152DB4B72F1A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9029302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OTLSHAPE_TB_00000000000000000000000000000000_BottomSeparator6">
            <a:extLst>
              <a:ext uri="{FF2B5EF4-FFF2-40B4-BE49-F238E27FC236}">
                <a16:creationId xmlns:a16="http://schemas.microsoft.com/office/drawing/2014/main" id="{1FD5E003-A92F-83AE-43E2-F829140257CF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9701295" y="2033508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OTLSHAPE_TB_00000000000000000000000000000000_MinorTickMarkAbove7">
            <a:extLst>
              <a:ext uri="{FF2B5EF4-FFF2-40B4-BE49-F238E27FC236}">
                <a16:creationId xmlns:a16="http://schemas.microsoft.com/office/drawing/2014/main" id="{A0D042A7-9065-33C0-1640-04C8BF718FA3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10373849" y="203350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OTLSHAPE_TB_00000000000000000000000000000000_MinorTickMarkBelow7">
            <a:extLst>
              <a:ext uri="{FF2B5EF4-FFF2-40B4-BE49-F238E27FC236}">
                <a16:creationId xmlns:a16="http://schemas.microsoft.com/office/drawing/2014/main" id="{AC49A446-4686-0A4A-B506-89850E934D3D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10373849" y="2255758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4" name="OTLSHAPE_SLA_9b611a81c7994623be7c9ae588dde2b6_Shape">
            <a:extLst>
              <a:ext uri="{FF2B5EF4-FFF2-40B4-BE49-F238E27FC236}">
                <a16:creationId xmlns:a16="http://schemas.microsoft.com/office/drawing/2014/main" id="{0C131ECC-4ADD-4308-2EB6-0552D7BFB26F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4920208" y="5104876"/>
            <a:ext cx="152400" cy="177800"/>
          </a:xfrm>
          <a:prstGeom prst="down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SLA_381b06ecc3694a6bb75721dc59748491_Shape">
            <a:extLst>
              <a:ext uri="{FF2B5EF4-FFF2-40B4-BE49-F238E27FC236}">
                <a16:creationId xmlns:a16="http://schemas.microsoft.com/office/drawing/2014/main" id="{9D24820A-6DE5-01C8-2B7C-4376C2726989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903668" y="3553783"/>
            <a:ext cx="152400" cy="177800"/>
          </a:xfrm>
          <a:prstGeom prst="downArrow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TLSHAPE_SLA_381b06ecc3694a6bb75721dc59748491_Title">
            <a:extLst>
              <a:ext uri="{FF2B5EF4-FFF2-40B4-BE49-F238E27FC236}">
                <a16:creationId xmlns:a16="http://schemas.microsoft.com/office/drawing/2014/main" id="{BF2FA642-5DA1-43E9-10BB-1AABCC4E98D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554968" y="3187345"/>
            <a:ext cx="850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Drug administration</a:t>
            </a:r>
          </a:p>
        </p:txBody>
      </p:sp>
      <p:sp>
        <p:nvSpPr>
          <p:cNvPr id="361" name="OTLSHAPE_SLA_9b611a81c7994623be7c9ae588dde2b6_Title">
            <a:extLst>
              <a:ext uri="{FF2B5EF4-FFF2-40B4-BE49-F238E27FC236}">
                <a16:creationId xmlns:a16="http://schemas.microsoft.com/office/drawing/2014/main" id="{07D811EA-0D17-AAC0-A631-3863C80F91F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630479" y="4738439"/>
            <a:ext cx="736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Transfer to site of action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EA0EEE0C-889E-40E2-5D47-03BAFEEA86B4}"/>
              </a:ext>
            </a:extLst>
          </p:cNvPr>
          <p:cNvSpPr txBox="1"/>
          <p:nvPr/>
        </p:nvSpPr>
        <p:spPr>
          <a:xfrm>
            <a:off x="1482734" y="645452"/>
            <a:ext cx="7482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ptos SemiBold" panose="020B0004020202020204" pitchFamily="34" charset="0"/>
              </a:rPr>
              <a:t>Pharmacokinetics and pharmacodynamics timeline</a:t>
            </a:r>
          </a:p>
        </p:txBody>
      </p:sp>
      <p:pic>
        <p:nvPicPr>
          <p:cNvPr id="3" name="Picture 2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737ABEB8-8DB7-F73A-3131-BFEA54DCCCF4}"/>
              </a:ext>
            </a:extLst>
          </p:cNvPr>
          <p:cNvPicPr>
            <a:picLocks noChangeAspect="1"/>
          </p:cNvPicPr>
          <p:nvPr/>
        </p:nvPicPr>
        <p:blipFill>
          <a:blip r:embed="rId6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31447" y="4870070"/>
            <a:ext cx="1744469" cy="240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045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OTLSHAPE_SL2A_24c9c5945abf41caa36a320e8f2f6249_BackgroundRectangle">
            <a:extLst>
              <a:ext uri="{FF2B5EF4-FFF2-40B4-BE49-F238E27FC236}">
                <a16:creationId xmlns:a16="http://schemas.microsoft.com/office/drawing/2014/main" id="{DAE540F4-9F41-E9E2-159F-847F56BA5FE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253314" y="2143760"/>
            <a:ext cx="9956800" cy="5569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2A_2409c92dbc724e33b39dae259f0895bb_BackgroundRectangle">
            <a:extLst>
              <a:ext uri="{FF2B5EF4-FFF2-40B4-BE49-F238E27FC236}">
                <a16:creationId xmlns:a16="http://schemas.microsoft.com/office/drawing/2014/main" id="{C15FFF2B-CF6D-CC4B-1EA8-7E650EBE95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253314" y="2700697"/>
            <a:ext cx="9956800" cy="6331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719c71b534524cc49e81c4c8ffea50cd_BackgroundRectangle">
            <a:extLst>
              <a:ext uri="{FF2B5EF4-FFF2-40B4-BE49-F238E27FC236}">
                <a16:creationId xmlns:a16="http://schemas.microsoft.com/office/drawing/2014/main" id="{B94D0A16-281A-532A-61FB-FB28E9CD769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253314" y="4562010"/>
            <a:ext cx="9956800" cy="535178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2A_a83f5915dcfd43c880a2da82ff09817d_BackgroundRectangle">
            <a:extLst>
              <a:ext uri="{FF2B5EF4-FFF2-40B4-BE49-F238E27FC236}">
                <a16:creationId xmlns:a16="http://schemas.microsoft.com/office/drawing/2014/main" id="{348D99F6-E6EA-EB15-4B77-E08FA5485596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53314" y="3333835"/>
            <a:ext cx="9956800" cy="556938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2A_3d839d0d1932424298b6c29993249338_BackgroundRectangle">
            <a:extLst>
              <a:ext uri="{FF2B5EF4-FFF2-40B4-BE49-F238E27FC236}">
                <a16:creationId xmlns:a16="http://schemas.microsoft.com/office/drawing/2014/main" id="{CC771903-6ABF-96DD-FF77-49109334CE6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53314" y="3890772"/>
            <a:ext cx="9956800" cy="6331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09cd038b690044f6b89880257b780ac7_BackgroundRectangle">
            <a:extLst>
              <a:ext uri="{FF2B5EF4-FFF2-40B4-BE49-F238E27FC236}">
                <a16:creationId xmlns:a16="http://schemas.microsoft.com/office/drawing/2014/main" id="{C6F5CCB8-E3B5-A07F-9B37-B3DCA6A3F4C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253314" y="5097188"/>
            <a:ext cx="9956800" cy="5569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OTLSHAPE_SL2AL_00000000000000000000000000000000_ShapeBelow0">
            <a:extLst>
              <a:ext uri="{FF2B5EF4-FFF2-40B4-BE49-F238E27FC236}">
                <a16:creationId xmlns:a16="http://schemas.microsoft.com/office/drawing/2014/main" id="{F88BD61E-4188-3ED1-2E7C-5140D9364B0E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253314" y="2700697"/>
            <a:ext cx="9944742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OTLSHAPE_SL2AL_00000000000000000000000000000000_ShapeBelow1">
            <a:extLst>
              <a:ext uri="{FF2B5EF4-FFF2-40B4-BE49-F238E27FC236}">
                <a16:creationId xmlns:a16="http://schemas.microsoft.com/office/drawing/2014/main" id="{C9B5CB31-A549-BCFD-0299-031DFC4A5DAE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253314" y="3333835"/>
            <a:ext cx="9944742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OTLSHAPE_SL2AL_00000000000000000000000000000000_ShapeBelow2">
            <a:extLst>
              <a:ext uri="{FF2B5EF4-FFF2-40B4-BE49-F238E27FC236}">
                <a16:creationId xmlns:a16="http://schemas.microsoft.com/office/drawing/2014/main" id="{CB3DA5F4-AAF4-989F-1FAC-F45C333992D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253314" y="3890772"/>
            <a:ext cx="9944742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OTLSHAPE_SL2AL_00000000000000000000000000000000_ShapeBelow3">
            <a:extLst>
              <a:ext uri="{FF2B5EF4-FFF2-40B4-BE49-F238E27FC236}">
                <a16:creationId xmlns:a16="http://schemas.microsoft.com/office/drawing/2014/main" id="{AB0A564A-D72F-7821-CC50-C20BC010AF15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253314" y="5097187"/>
            <a:ext cx="9944742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OTLSHAPE_SLA_7848c1d889e64879b27269e32b7f9f06_Connector1">
            <a:extLst>
              <a:ext uri="{FF2B5EF4-FFF2-40B4-BE49-F238E27FC236}">
                <a16:creationId xmlns:a16="http://schemas.microsoft.com/office/drawing/2014/main" id="{D5D2F14E-5745-BBF6-9F66-1375B3D6EC9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601459" y="2769630"/>
            <a:ext cx="0" cy="355586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OTLSHAPE_SLA_af1ba7db943c4ee5b1d127a6ccb2b12c_Connector1">
            <a:extLst>
              <a:ext uri="{FF2B5EF4-FFF2-40B4-BE49-F238E27FC236}">
                <a16:creationId xmlns:a16="http://schemas.microsoft.com/office/drawing/2014/main" id="{6DB205AC-62B2-B953-58CA-145E3896D4D9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3047845" y="3959704"/>
            <a:ext cx="0" cy="355587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OTLSHAPE_TB_00000000000000000000000000000000_BottomScaleContainer">
            <a:extLst>
              <a:ext uri="{FF2B5EF4-FFF2-40B4-BE49-F238E27FC236}">
                <a16:creationId xmlns:a16="http://schemas.microsoft.com/office/drawing/2014/main" id="{D3B3BDE4-C4A6-68CD-0AA3-FBCA31276492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432652" y="1851660"/>
            <a:ext cx="8775700" cy="254000"/>
          </a:xfrm>
          <a:prstGeom prst="roundRect">
            <a:avLst/>
          </a:prstGeom>
          <a:solidFill>
            <a:srgbClr val="19485E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_05e67c0471bf4bb8b8ca6bd1e8ddfcc8_HeaderRectangle">
            <a:extLst>
              <a:ext uri="{FF2B5EF4-FFF2-40B4-BE49-F238E27FC236}">
                <a16:creationId xmlns:a16="http://schemas.microsoft.com/office/drawing/2014/main" id="{E380DBA5-9183-BD24-5572-38F83FE14B95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2143760"/>
            <a:ext cx="1193800" cy="238015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SL_bdfe1f18998140f6b4a8bf11de43ede2_HeaderRectangle">
            <a:extLst>
              <a:ext uri="{FF2B5EF4-FFF2-40B4-BE49-F238E27FC236}">
                <a16:creationId xmlns:a16="http://schemas.microsoft.com/office/drawing/2014/main" id="{65B1DE1A-131B-541F-A165-192351525D66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562010"/>
            <a:ext cx="1193800" cy="1092115"/>
          </a:xfrm>
          <a:prstGeom prst="rect">
            <a:avLst/>
          </a:prstGeom>
          <a:solidFill>
            <a:srgbClr val="AF59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TLSHAPE_SL2A_24c9c5945abf41caa36a320e8f2f6249_HeaderRectangle">
            <a:extLst>
              <a:ext uri="{FF2B5EF4-FFF2-40B4-BE49-F238E27FC236}">
                <a16:creationId xmlns:a16="http://schemas.microsoft.com/office/drawing/2014/main" id="{51DCF944-3F45-9130-6AF9-929AB99C405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253314" y="2143760"/>
            <a:ext cx="1054100" cy="556937"/>
          </a:xfrm>
          <a:prstGeom prst="rect">
            <a:avLst/>
          </a:prstGeom>
          <a:solidFill>
            <a:schemeClr val="accent1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2A_2409c92dbc724e33b39dae259f0895bb_HeaderRectangle">
            <a:extLst>
              <a:ext uri="{FF2B5EF4-FFF2-40B4-BE49-F238E27FC236}">
                <a16:creationId xmlns:a16="http://schemas.microsoft.com/office/drawing/2014/main" id="{42555B7A-70CB-422D-5193-3BC16F99088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253314" y="2700697"/>
            <a:ext cx="1054100" cy="633137"/>
          </a:xfrm>
          <a:prstGeom prst="rect">
            <a:avLst/>
          </a:prstGeom>
          <a:solidFill>
            <a:schemeClr val="accent1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2A_719c71b534524cc49e81c4c8ffea50cd_HeaderRectangle">
            <a:extLst>
              <a:ext uri="{FF2B5EF4-FFF2-40B4-BE49-F238E27FC236}">
                <a16:creationId xmlns:a16="http://schemas.microsoft.com/office/drawing/2014/main" id="{08FD5808-147C-77CB-4EBC-7047751ED549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253314" y="4562010"/>
            <a:ext cx="1054100" cy="535178"/>
          </a:xfrm>
          <a:prstGeom prst="rect">
            <a:avLst/>
          </a:prstGeom>
          <a:solidFill>
            <a:srgbClr val="AF595C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2A_a83f5915dcfd43c880a2da82ff09817d_HeaderRectangle">
            <a:extLst>
              <a:ext uri="{FF2B5EF4-FFF2-40B4-BE49-F238E27FC236}">
                <a16:creationId xmlns:a16="http://schemas.microsoft.com/office/drawing/2014/main" id="{5944653D-56C4-CB50-1AD7-8EE72A379EB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253314" y="3333835"/>
            <a:ext cx="1054100" cy="556938"/>
          </a:xfrm>
          <a:prstGeom prst="rect">
            <a:avLst/>
          </a:prstGeom>
          <a:solidFill>
            <a:schemeClr val="accent1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2A_3d839d0d1932424298b6c29993249338_HeaderRectangle">
            <a:extLst>
              <a:ext uri="{FF2B5EF4-FFF2-40B4-BE49-F238E27FC236}">
                <a16:creationId xmlns:a16="http://schemas.microsoft.com/office/drawing/2014/main" id="{96D40FAE-088B-6E79-1823-2ABD4E8E8707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53314" y="3890772"/>
            <a:ext cx="1054100" cy="633137"/>
          </a:xfrm>
          <a:prstGeom prst="rect">
            <a:avLst/>
          </a:prstGeom>
          <a:solidFill>
            <a:schemeClr val="accent1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2A_09cd038b690044f6b89880257b780ac7_HeaderRectangle">
            <a:extLst>
              <a:ext uri="{FF2B5EF4-FFF2-40B4-BE49-F238E27FC236}">
                <a16:creationId xmlns:a16="http://schemas.microsoft.com/office/drawing/2014/main" id="{A454CEA0-F1B6-A8AB-4A2E-EEF9D99BC29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253314" y="5097188"/>
            <a:ext cx="1054100" cy="556937"/>
          </a:xfrm>
          <a:prstGeom prst="rect">
            <a:avLst/>
          </a:prstGeom>
          <a:solidFill>
            <a:srgbClr val="AF595C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OTLSHAPE_G_00000000000000000000000000000000_ShapeBelow0">
            <a:extLst>
              <a:ext uri="{FF2B5EF4-FFF2-40B4-BE49-F238E27FC236}">
                <a16:creationId xmlns:a16="http://schemas.microsoft.com/office/drawing/2014/main" id="{0410DB10-BF5B-6B21-4A42-7CF8162576DE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2919618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1">
            <a:extLst>
              <a:ext uri="{FF2B5EF4-FFF2-40B4-BE49-F238E27FC236}">
                <a16:creationId xmlns:a16="http://schemas.microsoft.com/office/drawing/2014/main" id="{50826C4B-1E78-39FC-0B05-BB31DBFBBAD0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406585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OTLSHAPE_G_00000000000000000000000000000000_ShapeBelow2">
            <a:extLst>
              <a:ext uri="{FF2B5EF4-FFF2-40B4-BE49-F238E27FC236}">
                <a16:creationId xmlns:a16="http://schemas.microsoft.com/office/drawing/2014/main" id="{6CED7AF3-15E0-FBB7-7686-5822BF71F8C7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3893552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OTLSHAPE_G_00000000000000000000000000000000_ShapeBelow3">
            <a:extLst>
              <a:ext uri="{FF2B5EF4-FFF2-40B4-BE49-F238E27FC236}">
                <a16:creationId xmlns:a16="http://schemas.microsoft.com/office/drawing/2014/main" id="{28733C4E-6164-26E9-CFE0-3574F8776AC7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4380519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OTLSHAPE_G_00000000000000000000000000000000_ShapeBelow4">
            <a:extLst>
              <a:ext uri="{FF2B5EF4-FFF2-40B4-BE49-F238E27FC236}">
                <a16:creationId xmlns:a16="http://schemas.microsoft.com/office/drawing/2014/main" id="{FD904C25-A6DD-0626-579B-6AE3FA06AA90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4867486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OTLSHAPE_G_00000000000000000000000000000000_ShapeBelow5">
            <a:extLst>
              <a:ext uri="{FF2B5EF4-FFF2-40B4-BE49-F238E27FC236}">
                <a16:creationId xmlns:a16="http://schemas.microsoft.com/office/drawing/2014/main" id="{D8126B30-8E3E-777D-BAEF-C76F508E0DCF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5354453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OTLSHAPE_G_00000000000000000000000000000000_ShapeBelow6">
            <a:extLst>
              <a:ext uri="{FF2B5EF4-FFF2-40B4-BE49-F238E27FC236}">
                <a16:creationId xmlns:a16="http://schemas.microsoft.com/office/drawing/2014/main" id="{FB87A4D2-BB78-90DE-D8A7-1E05DAD2BB26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5841420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OTLSHAPE_G_00000000000000000000000000000000_ShapeBelow7">
            <a:extLst>
              <a:ext uri="{FF2B5EF4-FFF2-40B4-BE49-F238E27FC236}">
                <a16:creationId xmlns:a16="http://schemas.microsoft.com/office/drawing/2014/main" id="{A8B0C156-041D-D0D4-1DF2-461101CF515F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6328387" y="2105659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G_00000000000000000000000000000000_ShapeBelow8">
            <a:extLst>
              <a:ext uri="{FF2B5EF4-FFF2-40B4-BE49-F238E27FC236}">
                <a16:creationId xmlns:a16="http://schemas.microsoft.com/office/drawing/2014/main" id="{05D37E26-29F5-6AE6-1BDA-621F2AF4F040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815354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G_00000000000000000000000000000000_ShapeBelow9">
            <a:extLst>
              <a:ext uri="{FF2B5EF4-FFF2-40B4-BE49-F238E27FC236}">
                <a16:creationId xmlns:a16="http://schemas.microsoft.com/office/drawing/2014/main" id="{ED6A7F27-241D-8374-884C-D2FE980604D3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302320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G_00000000000000000000000000000000_ShapeBelow10">
            <a:extLst>
              <a:ext uri="{FF2B5EF4-FFF2-40B4-BE49-F238E27FC236}">
                <a16:creationId xmlns:a16="http://schemas.microsoft.com/office/drawing/2014/main" id="{D9BF42C9-8140-A324-47B2-F9C375E44BA3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7789287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G_00000000000000000000000000000000_ShapeBelow11">
            <a:extLst>
              <a:ext uri="{FF2B5EF4-FFF2-40B4-BE49-F238E27FC236}">
                <a16:creationId xmlns:a16="http://schemas.microsoft.com/office/drawing/2014/main" id="{D2CA7492-3A59-F6DB-76DB-627329AF6D23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276255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G_00000000000000000000000000000000_ShapeBelow12">
            <a:extLst>
              <a:ext uri="{FF2B5EF4-FFF2-40B4-BE49-F238E27FC236}">
                <a16:creationId xmlns:a16="http://schemas.microsoft.com/office/drawing/2014/main" id="{F3D6BE84-C4E5-A310-E4D7-59DE85BD3065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8763221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G_00000000000000000000000000000000_ShapeBelow13">
            <a:extLst>
              <a:ext uri="{FF2B5EF4-FFF2-40B4-BE49-F238E27FC236}">
                <a16:creationId xmlns:a16="http://schemas.microsoft.com/office/drawing/2014/main" id="{63C67429-4A5A-124B-0E2D-45A14563D48A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9250188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OTLSHAPE_G_00000000000000000000000000000000_ShapeBelow14">
            <a:extLst>
              <a:ext uri="{FF2B5EF4-FFF2-40B4-BE49-F238E27FC236}">
                <a16:creationId xmlns:a16="http://schemas.microsoft.com/office/drawing/2014/main" id="{4B763F2E-0EF0-6FB1-7440-C44C9EE884F3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737155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G_00000000000000000000000000000000_ShapeBelow15">
            <a:extLst>
              <a:ext uri="{FF2B5EF4-FFF2-40B4-BE49-F238E27FC236}">
                <a16:creationId xmlns:a16="http://schemas.microsoft.com/office/drawing/2014/main" id="{0228F01E-23A2-3B58-75F3-D724D03F8184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10224122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G_00000000000000000000000000000000_ShapeBelow16">
            <a:extLst>
              <a:ext uri="{FF2B5EF4-FFF2-40B4-BE49-F238E27FC236}">
                <a16:creationId xmlns:a16="http://schemas.microsoft.com/office/drawing/2014/main" id="{98EB1FB0-9FA1-A408-517A-19D32B859534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10711089" y="2105660"/>
            <a:ext cx="0" cy="354846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TLSHAPE_SLT_b427bace43f6453b8f727aa98cc0d906_Shape">
            <a:extLst>
              <a:ext uri="{FF2B5EF4-FFF2-40B4-BE49-F238E27FC236}">
                <a16:creationId xmlns:a16="http://schemas.microsoft.com/office/drawing/2014/main" id="{1634DF3D-A5E8-369F-F06C-C53C3513AB0D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554528" y="2492079"/>
            <a:ext cx="977900" cy="170519"/>
          </a:xfrm>
          <a:prstGeom prst="homePlat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T_c46cf3f0fb904a25816b8537c60c6103_Shape">
            <a:extLst>
              <a:ext uri="{FF2B5EF4-FFF2-40B4-BE49-F238E27FC236}">
                <a16:creationId xmlns:a16="http://schemas.microsoft.com/office/drawing/2014/main" id="{A3A538F8-D6E5-4302-A77C-836DADC153DA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919754" y="4910328"/>
            <a:ext cx="495300" cy="127000"/>
          </a:xfrm>
          <a:prstGeom prst="homePlate">
            <a:avLst/>
          </a:prstGeom>
          <a:solidFill>
            <a:srgbClr val="AF59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SLT_6e76b80dbbd342e18d1e23487512ef05_Shape">
            <a:extLst>
              <a:ext uri="{FF2B5EF4-FFF2-40B4-BE49-F238E27FC236}">
                <a16:creationId xmlns:a16="http://schemas.microsoft.com/office/drawing/2014/main" id="{F1EFD80D-7C43-DE58-3DDC-28C2623FE49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041495" y="4315291"/>
            <a:ext cx="2933700" cy="170519"/>
          </a:xfrm>
          <a:prstGeom prst="homePlat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TLSHAPE_SLT_a0af0dc4c0524518b15896aaf69934ec_Shape">
            <a:extLst>
              <a:ext uri="{FF2B5EF4-FFF2-40B4-BE49-F238E27FC236}">
                <a16:creationId xmlns:a16="http://schemas.microsoft.com/office/drawing/2014/main" id="{F0FEDD11-E4B4-CD48-371C-BD0DA63C9D2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963297" y="4315291"/>
            <a:ext cx="4876800" cy="170519"/>
          </a:xfrm>
          <a:prstGeom prst="chevron">
            <a:avLst/>
          </a:prstGeom>
          <a:solidFill>
            <a:srgbClr val="BDD0D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OTLSHAPE_SLT_4926b2a04f7a459aadf676fecc89abd6_Shape">
            <a:extLst>
              <a:ext uri="{FF2B5EF4-FFF2-40B4-BE49-F238E27FC236}">
                <a16:creationId xmlns:a16="http://schemas.microsoft.com/office/drawing/2014/main" id="{9D83DA45-4913-A8BF-4A65-56D3A79B8C4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2595109" y="3125216"/>
            <a:ext cx="939800" cy="170519"/>
          </a:xfrm>
          <a:prstGeom prst="homePlat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T_c97a28de587943e88a25376caafe9461_Shape">
            <a:extLst>
              <a:ext uri="{FF2B5EF4-FFF2-40B4-BE49-F238E27FC236}">
                <a16:creationId xmlns:a16="http://schemas.microsoft.com/office/drawing/2014/main" id="{BE8C5EB8-91FF-B62D-E1B0-59FADD00C207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3041495" y="3682154"/>
            <a:ext cx="2933700" cy="170519"/>
          </a:xfrm>
          <a:prstGeom prst="homePlate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TLSHAPE_SLT_907b409a5c0641b78cc221e995e5428c_Shape">
            <a:extLst>
              <a:ext uri="{FF2B5EF4-FFF2-40B4-BE49-F238E27FC236}">
                <a16:creationId xmlns:a16="http://schemas.microsoft.com/office/drawing/2014/main" id="{A512D922-BEC9-A808-4D62-43AB0B1B818B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5963297" y="3682154"/>
            <a:ext cx="977900" cy="170519"/>
          </a:xfrm>
          <a:prstGeom prst="chevron">
            <a:avLst/>
          </a:prstGeom>
          <a:solidFill>
            <a:srgbClr val="BDD0D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8" name="OTLSHAPE_SLT_48768063e17f491d951d627ba07ea33c_Shape">
            <a:extLst>
              <a:ext uri="{FF2B5EF4-FFF2-40B4-BE49-F238E27FC236}">
                <a16:creationId xmlns:a16="http://schemas.microsoft.com/office/drawing/2014/main" id="{5A182B1A-AE17-F085-F581-FA3CFA399C3B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798012" y="5445506"/>
            <a:ext cx="2933700" cy="170519"/>
          </a:xfrm>
          <a:prstGeom prst="homePlate">
            <a:avLst/>
          </a:prstGeom>
          <a:solidFill>
            <a:srgbClr val="AF595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T_eabf8dd495fe4f75862c1e3cf2564a22_Shape">
            <a:extLst>
              <a:ext uri="{FF2B5EF4-FFF2-40B4-BE49-F238E27FC236}">
                <a16:creationId xmlns:a16="http://schemas.microsoft.com/office/drawing/2014/main" id="{A45AB865-9A8B-B4D2-E4CF-A2DC608D3A6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9737290" y="5445506"/>
            <a:ext cx="1104900" cy="170519"/>
          </a:xfrm>
          <a:prstGeom prst="homePlate">
            <a:avLst/>
          </a:prstGeom>
          <a:solidFill>
            <a:srgbClr val="AF595C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SL_05e67c0471bf4bb8b8ca6bd1e8ddfcc8_Header">
            <a:extLst>
              <a:ext uri="{FF2B5EF4-FFF2-40B4-BE49-F238E27FC236}">
                <a16:creationId xmlns:a16="http://schemas.microsoft.com/office/drawing/2014/main" id="{7A1BB28C-F5B7-2B24-61FD-86348C3EEB8E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63500" y="3248576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Pharmacokinetics</a:t>
            </a:r>
          </a:p>
        </p:txBody>
      </p:sp>
      <p:sp>
        <p:nvSpPr>
          <p:cNvPr id="68" name="OTLSHAPE_SL_bdfe1f18998140f6b4a8bf11de43ede2_Header">
            <a:extLst>
              <a:ext uri="{FF2B5EF4-FFF2-40B4-BE49-F238E27FC236}">
                <a16:creationId xmlns:a16="http://schemas.microsoft.com/office/drawing/2014/main" id="{04FADD50-BEF4-068C-97E9-2A76A90E8EDA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500" y="5022808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lt1"/>
                </a:solidFill>
                <a:latin typeface="Calibri" panose="020F0502020204030204" pitchFamily="34" charset="0"/>
              </a:rPr>
              <a:t>Pharmacodynamics</a:t>
            </a:r>
          </a:p>
        </p:txBody>
      </p:sp>
      <p:sp>
        <p:nvSpPr>
          <p:cNvPr id="79" name="OTLSHAPE_SL2A_24c9c5945abf41caa36a320e8f2f6249_Header">
            <a:extLst>
              <a:ext uri="{FF2B5EF4-FFF2-40B4-BE49-F238E27FC236}">
                <a16:creationId xmlns:a16="http://schemas.microsoft.com/office/drawing/2014/main" id="{0DCBB632-63B9-C4D7-8CF7-E4061FC36B9D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316814" y="2336969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Absorption</a:t>
            </a:r>
          </a:p>
        </p:txBody>
      </p:sp>
      <p:sp>
        <p:nvSpPr>
          <p:cNvPr id="101" name="OTLSHAPE_SL2A_2409c92dbc724e33b39dae259f0895bb_Header">
            <a:extLst>
              <a:ext uri="{FF2B5EF4-FFF2-40B4-BE49-F238E27FC236}">
                <a16:creationId xmlns:a16="http://schemas.microsoft.com/office/drawing/2014/main" id="{DEC27CAE-40C9-77F8-BEE6-C7994F95736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316814" y="2932007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Distribution</a:t>
            </a:r>
          </a:p>
        </p:txBody>
      </p:sp>
      <p:sp>
        <p:nvSpPr>
          <p:cNvPr id="120" name="OTLSHAPE_SL2A_719c71b534524cc49e81c4c8ffea50cd_Header">
            <a:extLst>
              <a:ext uri="{FF2B5EF4-FFF2-40B4-BE49-F238E27FC236}">
                <a16:creationId xmlns:a16="http://schemas.microsoft.com/office/drawing/2014/main" id="{F3A02FE7-1008-46BB-DBB4-873F7283302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316814" y="4744339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Site of action</a:t>
            </a:r>
          </a:p>
        </p:txBody>
      </p:sp>
      <p:sp>
        <p:nvSpPr>
          <p:cNvPr id="18" name="OTLSHAPE_SL2A_a83f5915dcfd43c880a2da82ff09817d_Header">
            <a:extLst>
              <a:ext uri="{FF2B5EF4-FFF2-40B4-BE49-F238E27FC236}">
                <a16:creationId xmlns:a16="http://schemas.microsoft.com/office/drawing/2014/main" id="{BF4EF07C-DABB-8A2F-AE3C-0F0722974AEB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316814" y="3527044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Metabolism</a:t>
            </a:r>
          </a:p>
        </p:txBody>
      </p:sp>
      <p:sp>
        <p:nvSpPr>
          <p:cNvPr id="39" name="OTLSHAPE_SL2A_3d839d0d1932424298b6c29993249338_Header">
            <a:extLst>
              <a:ext uri="{FF2B5EF4-FFF2-40B4-BE49-F238E27FC236}">
                <a16:creationId xmlns:a16="http://schemas.microsoft.com/office/drawing/2014/main" id="{945EF207-F806-2ED8-2924-6E4BB83056AB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316814" y="4122082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Elimination</a:t>
            </a:r>
          </a:p>
        </p:txBody>
      </p:sp>
      <p:sp>
        <p:nvSpPr>
          <p:cNvPr id="90" name="OTLSHAPE_SL2A_09cd038b690044f6b89880257b780ac7_Header">
            <a:extLst>
              <a:ext uri="{FF2B5EF4-FFF2-40B4-BE49-F238E27FC236}">
                <a16:creationId xmlns:a16="http://schemas.microsoft.com/office/drawing/2014/main" id="{794AFB31-CCD9-4C90-817E-E07925CDB38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316814" y="5205138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Clinical outcomes</a:t>
            </a:r>
          </a:p>
        </p:txBody>
      </p:sp>
      <p:sp>
        <p:nvSpPr>
          <p:cNvPr id="24" name="OTLSHAPE_TB_00000000000000000000000000000000_BottomTimescaleInterval1">
            <a:extLst>
              <a:ext uri="{FF2B5EF4-FFF2-40B4-BE49-F238E27FC236}">
                <a16:creationId xmlns:a16="http://schemas.microsoft.com/office/drawing/2014/main" id="{EDE083B5-E58C-CF85-BF69-954D56121650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2483587" y="1885633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8 am</a:t>
            </a:r>
          </a:p>
        </p:txBody>
      </p:sp>
      <p:sp>
        <p:nvSpPr>
          <p:cNvPr id="26" name="OTLSHAPE_TB_00000000000000000000000000000000_BottomTimescaleInterval2">
            <a:extLst>
              <a:ext uri="{FF2B5EF4-FFF2-40B4-BE49-F238E27FC236}">
                <a16:creationId xmlns:a16="http://schemas.microsoft.com/office/drawing/2014/main" id="{96936FAF-6893-D7EC-0D26-D41EB40065BB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970554" y="1885633"/>
            <a:ext cx="3048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28" name="OTLSHAPE_TB_00000000000000000000000000000000_BottomTimescaleInterval3">
            <a:extLst>
              <a:ext uri="{FF2B5EF4-FFF2-40B4-BE49-F238E27FC236}">
                <a16:creationId xmlns:a16="http://schemas.microsoft.com/office/drawing/2014/main" id="{9A3ECBE7-42CF-1C5A-7E98-5C50FDDADB4F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457520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10 am</a:t>
            </a:r>
          </a:p>
        </p:txBody>
      </p:sp>
      <p:sp>
        <p:nvSpPr>
          <p:cNvPr id="30" name="OTLSHAPE_TB_00000000000000000000000000000000_BottomTimescaleInterval4">
            <a:extLst>
              <a:ext uri="{FF2B5EF4-FFF2-40B4-BE49-F238E27FC236}">
                <a16:creationId xmlns:a16="http://schemas.microsoft.com/office/drawing/2014/main" id="{84C0D907-CA4E-6535-C550-31B57FF51C31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944488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11 am</a:t>
            </a:r>
          </a:p>
        </p:txBody>
      </p:sp>
      <p:sp>
        <p:nvSpPr>
          <p:cNvPr id="32" name="OTLSHAPE_TB_00000000000000000000000000000000_BottomTimescaleInterval5">
            <a:extLst>
              <a:ext uri="{FF2B5EF4-FFF2-40B4-BE49-F238E27FC236}">
                <a16:creationId xmlns:a16="http://schemas.microsoft.com/office/drawing/2014/main" id="{62280168-4B8A-3B07-C481-618828F2A890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431454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12 pm</a:t>
            </a:r>
          </a:p>
        </p:txBody>
      </p:sp>
      <p:sp>
        <p:nvSpPr>
          <p:cNvPr id="34" name="OTLSHAPE_TB_00000000000000000000000000000000_BottomTimescaleInterval6">
            <a:extLst>
              <a:ext uri="{FF2B5EF4-FFF2-40B4-BE49-F238E27FC236}">
                <a16:creationId xmlns:a16="http://schemas.microsoft.com/office/drawing/2014/main" id="{887365F8-E75A-C8B3-7CF5-C0608868F70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918421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1 pm</a:t>
            </a:r>
          </a:p>
        </p:txBody>
      </p:sp>
      <p:sp>
        <p:nvSpPr>
          <p:cNvPr id="36" name="OTLSHAPE_TB_00000000000000000000000000000000_BottomTimescaleInterval7">
            <a:extLst>
              <a:ext uri="{FF2B5EF4-FFF2-40B4-BE49-F238E27FC236}">
                <a16:creationId xmlns:a16="http://schemas.microsoft.com/office/drawing/2014/main" id="{9D04CEE9-6A1F-2CAC-4C31-7ABEA119CC75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405388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2 pm</a:t>
            </a:r>
          </a:p>
        </p:txBody>
      </p:sp>
      <p:sp>
        <p:nvSpPr>
          <p:cNvPr id="38" name="OTLSHAPE_TB_00000000000000000000000000000000_BottomTimescaleInterval8">
            <a:extLst>
              <a:ext uri="{FF2B5EF4-FFF2-40B4-BE49-F238E27FC236}">
                <a16:creationId xmlns:a16="http://schemas.microsoft.com/office/drawing/2014/main" id="{90897310-7EEE-372D-5B49-E0C1C495450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5892355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3 pm</a:t>
            </a:r>
          </a:p>
        </p:txBody>
      </p:sp>
      <p:sp>
        <p:nvSpPr>
          <p:cNvPr id="94" name="OTLSHAPE_SLT_b427bace43f6453b8f727aa98cc0d906_Duration">
            <a:extLst>
              <a:ext uri="{FF2B5EF4-FFF2-40B4-BE49-F238E27FC236}">
                <a16:creationId xmlns:a16="http://schemas.microsoft.com/office/drawing/2014/main" id="{1D268A30-1448-277E-F5DD-F34623F36E1C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343920" y="249982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 dirty="0">
                <a:solidFill>
                  <a:srgbClr val="AF595C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96" name="OTLSHAPE_SLT_b427bace43f6453b8f727aa98cc0d906_Title">
            <a:extLst>
              <a:ext uri="{FF2B5EF4-FFF2-40B4-BE49-F238E27FC236}">
                <a16:creationId xmlns:a16="http://schemas.microsoft.com/office/drawing/2014/main" id="{B428C070-D1D8-F2DF-9D74-E9721CA0D24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727382" y="2492079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lt1"/>
                </a:solidFill>
                <a:latin typeface="Calibri" panose="020F0502020204030204" pitchFamily="34" charset="0"/>
              </a:rPr>
              <a:t>Absorption</a:t>
            </a:r>
          </a:p>
        </p:txBody>
      </p:sp>
      <p:sp>
        <p:nvSpPr>
          <p:cNvPr id="124" name="OTLSHAPE_SLT_c46cf3f0fb904a25816b8537c60c6103_Duration">
            <a:extLst>
              <a:ext uri="{FF2B5EF4-FFF2-40B4-BE49-F238E27FC236}">
                <a16:creationId xmlns:a16="http://schemas.microsoft.com/office/drawing/2014/main" id="{E9D75A90-8275-80D2-F40C-EA99C110774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709145" y="489631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 dirty="0">
                <a:solidFill>
                  <a:srgbClr val="AF595C"/>
                </a:solidFill>
                <a:latin typeface="Calibri" panose="020F0502020204030204" pitchFamily="34" charset="0"/>
              </a:rPr>
              <a:t>1 h</a:t>
            </a:r>
          </a:p>
        </p:txBody>
      </p:sp>
      <p:sp>
        <p:nvSpPr>
          <p:cNvPr id="128" name="OTLSHAPE_SLT_c46cf3f0fb904a25816b8537c60c6103_Title">
            <a:extLst>
              <a:ext uri="{FF2B5EF4-FFF2-40B4-BE49-F238E27FC236}">
                <a16:creationId xmlns:a16="http://schemas.microsoft.com/office/drawing/2014/main" id="{6BB3922F-20EA-B3AD-4E24-68A02008DC22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457520" y="4888569"/>
            <a:ext cx="223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Drug concentration at the site of action</a:t>
            </a:r>
          </a:p>
        </p:txBody>
      </p:sp>
      <p:sp>
        <p:nvSpPr>
          <p:cNvPr id="56" name="OTLSHAPE_SLT_6e76b80dbbd342e18d1e23487512ef05_Duration">
            <a:extLst>
              <a:ext uri="{FF2B5EF4-FFF2-40B4-BE49-F238E27FC236}">
                <a16:creationId xmlns:a16="http://schemas.microsoft.com/office/drawing/2014/main" id="{4DCE7EA2-A995-6C6B-AC0F-948E4905E126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830887" y="432303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AF595C"/>
                </a:solidFill>
                <a:latin typeface="Calibri" panose="020F0502020204030204" pitchFamily="34" charset="0"/>
              </a:rPr>
              <a:t>6 h</a:t>
            </a:r>
            <a:endParaRPr lang="en-US" sz="1000" spc="-8" dirty="0">
              <a:solidFill>
                <a:srgbClr val="AF595C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SLT_6e76b80dbbd342e18d1e23487512ef05_Title">
            <a:extLst>
              <a:ext uri="{FF2B5EF4-FFF2-40B4-BE49-F238E27FC236}">
                <a16:creationId xmlns:a16="http://schemas.microsoft.com/office/drawing/2014/main" id="{C875D2D7-254D-B79C-FF8C-7872BBA7D5E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981844" y="4315291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Elimination [main]</a:t>
            </a:r>
          </a:p>
        </p:txBody>
      </p:sp>
      <p:sp>
        <p:nvSpPr>
          <p:cNvPr id="213" name="OTLSHAPE_SLT_a0af0dc4c0524518b15896aaf69934ec_Title">
            <a:extLst>
              <a:ext uri="{FF2B5EF4-FFF2-40B4-BE49-F238E27FC236}">
                <a16:creationId xmlns:a16="http://schemas.microsoft.com/office/drawing/2014/main" id="{B856074E-E361-92E1-C3D6-5F3F22EB14A3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079342" y="4315291"/>
            <a:ext cx="264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Elimination [residual - can take up to 18 hours]</a:t>
            </a:r>
          </a:p>
        </p:txBody>
      </p:sp>
      <p:sp>
        <p:nvSpPr>
          <p:cNvPr id="57" name="OTLSHAPE_TB_00000000000000000000000000000000_BottomTimescaleInterval9">
            <a:extLst>
              <a:ext uri="{FF2B5EF4-FFF2-40B4-BE49-F238E27FC236}">
                <a16:creationId xmlns:a16="http://schemas.microsoft.com/office/drawing/2014/main" id="{A875314F-EDF6-4CF9-2F35-CF1BDE69F92C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79322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4 pm</a:t>
            </a:r>
          </a:p>
        </p:txBody>
      </p:sp>
      <p:sp>
        <p:nvSpPr>
          <p:cNvPr id="110" name="OTLSHAPE_SLT_4926b2a04f7a459aadf676fecc89abd6_Duration">
            <a:extLst>
              <a:ext uri="{FF2B5EF4-FFF2-40B4-BE49-F238E27FC236}">
                <a16:creationId xmlns:a16="http://schemas.microsoft.com/office/drawing/2014/main" id="{0E1DDCC4-A3F5-6F4C-AEEC-E59997AF230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288065" y="31329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rgbClr val="AF595C"/>
                </a:solidFill>
                <a:latin typeface="Calibri" panose="020F0502020204030204" pitchFamily="34" charset="0"/>
              </a:rPr>
              <a:t>1.9 h</a:t>
            </a:r>
          </a:p>
        </p:txBody>
      </p:sp>
      <p:sp>
        <p:nvSpPr>
          <p:cNvPr id="111" name="OTLSHAPE_SLT_4926b2a04f7a459aadf676fecc89abd6_Title">
            <a:extLst>
              <a:ext uri="{FF2B5EF4-FFF2-40B4-BE49-F238E27FC236}">
                <a16:creationId xmlns:a16="http://schemas.microsoft.com/office/drawing/2014/main" id="{6476D592-0FDC-4508-B8F5-D84CA821307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726633" y="3125216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chemeClr val="lt1"/>
                </a:solidFill>
                <a:latin typeface="Calibri" panose="020F0502020204030204" pitchFamily="34" charset="0"/>
              </a:rPr>
              <a:t>Distribution</a:t>
            </a:r>
          </a:p>
        </p:txBody>
      </p:sp>
      <p:sp>
        <p:nvSpPr>
          <p:cNvPr id="115" name="OTLSHAPE_SLT_c97a28de587943e88a25376caafe9461_Duration">
            <a:extLst>
              <a:ext uri="{FF2B5EF4-FFF2-40B4-BE49-F238E27FC236}">
                <a16:creationId xmlns:a16="http://schemas.microsoft.com/office/drawing/2014/main" id="{66792DF4-C349-5A25-D166-4C6BD86369B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830887" y="368990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AF595C"/>
                </a:solidFill>
                <a:latin typeface="Calibri" panose="020F0502020204030204" pitchFamily="34" charset="0"/>
              </a:rPr>
              <a:t>6 h</a:t>
            </a:r>
          </a:p>
        </p:txBody>
      </p:sp>
      <p:sp>
        <p:nvSpPr>
          <p:cNvPr id="130" name="OTLSHAPE_SLT_c97a28de587943e88a25376caafe9461_Title">
            <a:extLst>
              <a:ext uri="{FF2B5EF4-FFF2-40B4-BE49-F238E27FC236}">
                <a16:creationId xmlns:a16="http://schemas.microsoft.com/office/drawing/2014/main" id="{69578E3A-72C4-0F6F-D4AB-A0A94243E5D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962985" y="3682154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Metabolism [main]</a:t>
            </a:r>
          </a:p>
        </p:txBody>
      </p:sp>
      <p:sp>
        <p:nvSpPr>
          <p:cNvPr id="183" name="OTLSHAPE_SLT_907b409a5c0641b78cc221e995e5428c_Duration">
            <a:extLst>
              <a:ext uri="{FF2B5EF4-FFF2-40B4-BE49-F238E27FC236}">
                <a16:creationId xmlns:a16="http://schemas.microsoft.com/office/drawing/2014/main" id="{A1891116-A3CB-9F77-F569-CD9CEDA34A7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988031" y="368990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rgbClr val="AF595C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187" name="OTLSHAPE_SLT_907b409a5c0641b78cc221e995e5428c_Title">
            <a:extLst>
              <a:ext uri="{FF2B5EF4-FFF2-40B4-BE49-F238E27FC236}">
                <a16:creationId xmlns:a16="http://schemas.microsoft.com/office/drawing/2014/main" id="{D692B375-2779-56E1-AB05-3F09E27CF46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111470" y="3682154"/>
            <a:ext cx="68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Metabolism</a:t>
            </a:r>
          </a:p>
        </p:txBody>
      </p:sp>
      <p:sp>
        <p:nvSpPr>
          <p:cNvPr id="149" name="OTLSHAPE_SLT_48768063e17f491d951d627ba07ea33c_Duration">
            <a:extLst>
              <a:ext uri="{FF2B5EF4-FFF2-40B4-BE49-F238E27FC236}">
                <a16:creationId xmlns:a16="http://schemas.microsoft.com/office/drawing/2014/main" id="{320320A8-230B-5F0E-9585-B9CB424BDCE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587404" y="545325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rgbClr val="AF595C"/>
                </a:solidFill>
                <a:latin typeface="Calibri" panose="020F0502020204030204" pitchFamily="34" charset="0"/>
              </a:rPr>
              <a:t>6 h</a:t>
            </a:r>
          </a:p>
        </p:txBody>
      </p:sp>
      <p:sp>
        <p:nvSpPr>
          <p:cNvPr id="173" name="OTLSHAPE_SLT_48768063e17f491d951d627ba07ea33c_Title">
            <a:extLst>
              <a:ext uri="{FF2B5EF4-FFF2-40B4-BE49-F238E27FC236}">
                <a16:creationId xmlns:a16="http://schemas.microsoft.com/office/drawing/2014/main" id="{F22847B2-C65E-7634-69AD-771C92B48B0D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893047" y="5445506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12" dirty="0">
                <a:solidFill>
                  <a:schemeClr val="lt1"/>
                </a:solidFill>
                <a:latin typeface="Calibri" panose="020F0502020204030204" pitchFamily="34" charset="0"/>
              </a:rPr>
              <a:t>Effectiveness</a:t>
            </a:r>
          </a:p>
        </p:txBody>
      </p:sp>
      <p:sp>
        <p:nvSpPr>
          <p:cNvPr id="181" name="OTLSHAPE_SLT_eabf8dd495fe4f75862c1e3cf2564a22_Title">
            <a:extLst>
              <a:ext uri="{FF2B5EF4-FFF2-40B4-BE49-F238E27FC236}">
                <a16:creationId xmlns:a16="http://schemas.microsoft.com/office/drawing/2014/main" id="{3F25C031-1D67-D42B-4762-F1FFB031914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656099" y="5445506"/>
            <a:ext cx="203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8" dirty="0">
                <a:solidFill>
                  <a:schemeClr val="dk1"/>
                </a:solidFill>
                <a:latin typeface="Calibri" panose="020F0502020204030204" pitchFamily="34" charset="0"/>
              </a:rPr>
              <a:t>[Toxicity, concentration&gt;400 mg/kg]</a:t>
            </a:r>
          </a:p>
        </p:txBody>
      </p:sp>
      <p:sp>
        <p:nvSpPr>
          <p:cNvPr id="268" name="OTLSHAPE_TB_00000000000000000000000000000000_BottomTimescaleInterval10">
            <a:extLst>
              <a:ext uri="{FF2B5EF4-FFF2-40B4-BE49-F238E27FC236}">
                <a16:creationId xmlns:a16="http://schemas.microsoft.com/office/drawing/2014/main" id="{C5DF989D-00DB-1358-C50D-5EF0CAEAFA70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866289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5 pm</a:t>
            </a:r>
          </a:p>
        </p:txBody>
      </p:sp>
      <p:sp>
        <p:nvSpPr>
          <p:cNvPr id="272" name="OTLSHAPE_TB_00000000000000000000000000000000_BottomTimescaleInterval11">
            <a:extLst>
              <a:ext uri="{FF2B5EF4-FFF2-40B4-BE49-F238E27FC236}">
                <a16:creationId xmlns:a16="http://schemas.microsoft.com/office/drawing/2014/main" id="{A909A93B-5E5B-4196-FC55-23195456E91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353256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6 pm</a:t>
            </a:r>
          </a:p>
        </p:txBody>
      </p:sp>
      <p:sp>
        <p:nvSpPr>
          <p:cNvPr id="276" name="OTLSHAPE_TB_00000000000000000000000000000000_BottomTimescaleInterval12">
            <a:extLst>
              <a:ext uri="{FF2B5EF4-FFF2-40B4-BE49-F238E27FC236}">
                <a16:creationId xmlns:a16="http://schemas.microsoft.com/office/drawing/2014/main" id="{DC40286D-C740-5BC7-BA80-E939A11092F1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840223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7 pm</a:t>
            </a:r>
          </a:p>
        </p:txBody>
      </p:sp>
      <p:sp>
        <p:nvSpPr>
          <p:cNvPr id="280" name="OTLSHAPE_TB_00000000000000000000000000000000_BottomTimescaleInterval13">
            <a:extLst>
              <a:ext uri="{FF2B5EF4-FFF2-40B4-BE49-F238E27FC236}">
                <a16:creationId xmlns:a16="http://schemas.microsoft.com/office/drawing/2014/main" id="{F18F3D9F-52A4-82A3-FED0-10CE5833B0E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327189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8 pm</a:t>
            </a:r>
          </a:p>
        </p:txBody>
      </p:sp>
      <p:sp>
        <p:nvSpPr>
          <p:cNvPr id="284" name="OTLSHAPE_TB_00000000000000000000000000000000_BottomTimescaleInterval14">
            <a:extLst>
              <a:ext uri="{FF2B5EF4-FFF2-40B4-BE49-F238E27FC236}">
                <a16:creationId xmlns:a16="http://schemas.microsoft.com/office/drawing/2014/main" id="{E84EA54F-054E-2933-CF42-9D7B3E87029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814157" y="1885633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9 pm</a:t>
            </a:r>
          </a:p>
        </p:txBody>
      </p:sp>
      <p:sp>
        <p:nvSpPr>
          <p:cNvPr id="288" name="OTLSHAPE_TB_00000000000000000000000000000000_BottomTimescaleInterval15">
            <a:extLst>
              <a:ext uri="{FF2B5EF4-FFF2-40B4-BE49-F238E27FC236}">
                <a16:creationId xmlns:a16="http://schemas.microsoft.com/office/drawing/2014/main" id="{5E2647F8-A304-4E27-A63C-02272C4570E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9301123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10 pm</a:t>
            </a:r>
          </a:p>
        </p:txBody>
      </p:sp>
      <p:sp>
        <p:nvSpPr>
          <p:cNvPr id="292" name="OTLSHAPE_TB_00000000000000000000000000000000_BottomTimescaleInterval16">
            <a:extLst>
              <a:ext uri="{FF2B5EF4-FFF2-40B4-BE49-F238E27FC236}">
                <a16:creationId xmlns:a16="http://schemas.microsoft.com/office/drawing/2014/main" id="{F42D867F-AFDB-A25A-2406-B3839C8C28BB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788090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11 pm</a:t>
            </a:r>
          </a:p>
        </p:txBody>
      </p:sp>
      <p:sp>
        <p:nvSpPr>
          <p:cNvPr id="296" name="OTLSHAPE_TB_00000000000000000000000000000000_BottomTimescaleInterval17">
            <a:extLst>
              <a:ext uri="{FF2B5EF4-FFF2-40B4-BE49-F238E27FC236}">
                <a16:creationId xmlns:a16="http://schemas.microsoft.com/office/drawing/2014/main" id="{A694DF76-2950-59CF-E677-ECC8215B1476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275057" y="1885633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2"/>
                </a:solidFill>
                <a:latin typeface="Calibri" panose="020F0502020204030204" pitchFamily="34" charset="0"/>
              </a:rPr>
              <a:t>12 am</a:t>
            </a:r>
          </a:p>
        </p:txBody>
      </p:sp>
      <p:sp>
        <p:nvSpPr>
          <p:cNvPr id="300" name="OTLSHAPE_TB_00000000000000000000000000000000_BottomTimescaleInterval18">
            <a:extLst>
              <a:ext uri="{FF2B5EF4-FFF2-40B4-BE49-F238E27FC236}">
                <a16:creationId xmlns:a16="http://schemas.microsoft.com/office/drawing/2014/main" id="{FD0EA337-BF75-3FA0-5F20-3F6905B6126C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0762024" y="1885633"/>
            <a:ext cx="304827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2"/>
                </a:solidFill>
                <a:latin typeface="Calibri" panose="020F0502020204030204" pitchFamily="34" charset="0"/>
              </a:rPr>
              <a:t>1 am</a:t>
            </a:r>
          </a:p>
        </p:txBody>
      </p:sp>
      <p:cxnSp>
        <p:nvCxnSpPr>
          <p:cNvPr id="25" name="OTLSHAPE_TB_00000000000000000000000000000000_BottomSeparator1">
            <a:extLst>
              <a:ext uri="{FF2B5EF4-FFF2-40B4-BE49-F238E27FC236}">
                <a16:creationId xmlns:a16="http://schemas.microsoft.com/office/drawing/2014/main" id="{5993FEB4-DE75-D003-E8DD-0A608A6DD7E8}"/>
              </a:ext>
            </a:extLst>
          </p:cNvPr>
          <p:cNvCxnSpPr/>
          <p:nvPr>
            <p:custDataLst>
              <p:tags r:id="rId91"/>
            </p:custDataLst>
          </p:nvPr>
        </p:nvCxnSpPr>
        <p:spPr>
          <a:xfrm>
            <a:off x="2919618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BottomSeparator2">
            <a:extLst>
              <a:ext uri="{FF2B5EF4-FFF2-40B4-BE49-F238E27FC236}">
                <a16:creationId xmlns:a16="http://schemas.microsoft.com/office/drawing/2014/main" id="{37843D8C-62FC-D6D2-AE67-9C784744555E}"/>
              </a:ext>
            </a:extLst>
          </p:cNvPr>
          <p:cNvCxnSpPr/>
          <p:nvPr>
            <p:custDataLst>
              <p:tags r:id="rId92"/>
            </p:custDataLst>
          </p:nvPr>
        </p:nvCxnSpPr>
        <p:spPr>
          <a:xfrm>
            <a:off x="3406585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BottomSeparator3">
            <a:extLst>
              <a:ext uri="{FF2B5EF4-FFF2-40B4-BE49-F238E27FC236}">
                <a16:creationId xmlns:a16="http://schemas.microsoft.com/office/drawing/2014/main" id="{F0DA2127-6CEF-6462-AEEA-F98804D6B94F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3893552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BottomSeparator4">
            <a:extLst>
              <a:ext uri="{FF2B5EF4-FFF2-40B4-BE49-F238E27FC236}">
                <a16:creationId xmlns:a16="http://schemas.microsoft.com/office/drawing/2014/main" id="{6C97191C-EB0E-921E-F693-0F2060AA19D9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4380519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BottomSeparator5">
            <a:extLst>
              <a:ext uri="{FF2B5EF4-FFF2-40B4-BE49-F238E27FC236}">
                <a16:creationId xmlns:a16="http://schemas.microsoft.com/office/drawing/2014/main" id="{FC35D9EB-9479-1872-5A62-9CE2A2A5A521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4867486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BottomSeparator6">
            <a:extLst>
              <a:ext uri="{FF2B5EF4-FFF2-40B4-BE49-F238E27FC236}">
                <a16:creationId xmlns:a16="http://schemas.microsoft.com/office/drawing/2014/main" id="{96007FDE-FAB5-F5DA-C868-55489EC47299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5354453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BottomSeparator7">
            <a:extLst>
              <a:ext uri="{FF2B5EF4-FFF2-40B4-BE49-F238E27FC236}">
                <a16:creationId xmlns:a16="http://schemas.microsoft.com/office/drawing/2014/main" id="{ED0892C1-84FE-D89E-4C0C-C6B2981280ED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5841420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OTLSHAPE_TB_00000000000000000000000000000000_MinorTickMarkAbove1">
            <a:extLst>
              <a:ext uri="{FF2B5EF4-FFF2-40B4-BE49-F238E27FC236}">
                <a16:creationId xmlns:a16="http://schemas.microsoft.com/office/drawing/2014/main" id="{58AD5F7F-262F-5C30-AA51-51BE405C8A50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2676203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TB_00000000000000000000000000000000_MinorTickMarkBelow1">
            <a:extLst>
              <a:ext uri="{FF2B5EF4-FFF2-40B4-BE49-F238E27FC236}">
                <a16:creationId xmlns:a16="http://schemas.microsoft.com/office/drawing/2014/main" id="{89751BBF-EA21-6265-4102-7EE5BD11F377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2676203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OTLSHAPE_TB_00000000000000000000000000000000_MinorTickMarkAbove2">
            <a:extLst>
              <a:ext uri="{FF2B5EF4-FFF2-40B4-BE49-F238E27FC236}">
                <a16:creationId xmlns:a16="http://schemas.microsoft.com/office/drawing/2014/main" id="{2E607C3A-923F-4584-FDD3-3434D304B831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3163170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MinorTickMarkBelow2">
            <a:extLst>
              <a:ext uri="{FF2B5EF4-FFF2-40B4-BE49-F238E27FC236}">
                <a16:creationId xmlns:a16="http://schemas.microsoft.com/office/drawing/2014/main" id="{C23A25AE-D716-CB58-4859-91F2CB617F83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3163170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MinorTickMarkAbove3">
            <a:extLst>
              <a:ext uri="{FF2B5EF4-FFF2-40B4-BE49-F238E27FC236}">
                <a16:creationId xmlns:a16="http://schemas.microsoft.com/office/drawing/2014/main" id="{1E8AF8EB-F4FE-7762-4A4D-1E3004F19B6E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3650137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MinorTickMarkBelow3">
            <a:extLst>
              <a:ext uri="{FF2B5EF4-FFF2-40B4-BE49-F238E27FC236}">
                <a16:creationId xmlns:a16="http://schemas.microsoft.com/office/drawing/2014/main" id="{C17EEC01-AED3-8F5E-189C-502C19ADE91A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3650137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MinorTickMarkAbove4">
            <a:extLst>
              <a:ext uri="{FF2B5EF4-FFF2-40B4-BE49-F238E27FC236}">
                <a16:creationId xmlns:a16="http://schemas.microsoft.com/office/drawing/2014/main" id="{C229F99A-F047-E5FC-AC60-7E27F613B558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4137103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OTLSHAPE_TB_00000000000000000000000000000000_MinorTickMarkBelow4">
            <a:extLst>
              <a:ext uri="{FF2B5EF4-FFF2-40B4-BE49-F238E27FC236}">
                <a16:creationId xmlns:a16="http://schemas.microsoft.com/office/drawing/2014/main" id="{0B7F7AD3-69A6-88B6-D1E9-99B5F564325E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4137103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OTLSHAPE_TB_00000000000000000000000000000000_MinorTickMarkAbove5">
            <a:extLst>
              <a:ext uri="{FF2B5EF4-FFF2-40B4-BE49-F238E27FC236}">
                <a16:creationId xmlns:a16="http://schemas.microsoft.com/office/drawing/2014/main" id="{CE01D515-19B3-6129-380C-DCBC539DF605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4624070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TB_00000000000000000000000000000000_MinorTickMarkBelow5">
            <a:extLst>
              <a:ext uri="{FF2B5EF4-FFF2-40B4-BE49-F238E27FC236}">
                <a16:creationId xmlns:a16="http://schemas.microsoft.com/office/drawing/2014/main" id="{552BA105-9A6B-DE82-5532-9C277B0043C8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4624070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OTLSHAPE_TB_00000000000000000000000000000000_MinorTickMarkAbove6">
            <a:extLst>
              <a:ext uri="{FF2B5EF4-FFF2-40B4-BE49-F238E27FC236}">
                <a16:creationId xmlns:a16="http://schemas.microsoft.com/office/drawing/2014/main" id="{70EAB635-BB3A-A64B-9C7C-AA1B333547BC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5111037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OTLSHAPE_TB_00000000000000000000000000000000_MinorTickMarkBelow6">
            <a:extLst>
              <a:ext uri="{FF2B5EF4-FFF2-40B4-BE49-F238E27FC236}">
                <a16:creationId xmlns:a16="http://schemas.microsoft.com/office/drawing/2014/main" id="{6C5CE221-2AA7-EE39-2966-58D7DAFCA96C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5111037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OTLSHAPE_TB_00000000000000000000000000000000_MinorTickMarkAbove7">
            <a:extLst>
              <a:ext uri="{FF2B5EF4-FFF2-40B4-BE49-F238E27FC236}">
                <a16:creationId xmlns:a16="http://schemas.microsoft.com/office/drawing/2014/main" id="{3C0EED72-388A-8B87-D648-80C5316F8B8D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5598004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OTLSHAPE_TB_00000000000000000000000000000000_MinorTickMarkBelow7">
            <a:extLst>
              <a:ext uri="{FF2B5EF4-FFF2-40B4-BE49-F238E27FC236}">
                <a16:creationId xmlns:a16="http://schemas.microsoft.com/office/drawing/2014/main" id="{A531C9B8-C14A-A717-81A3-843D8D90DBE1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5598004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OTLSHAPE_TB_00000000000000000000000000000000_MinorTickMarkAbove8">
            <a:extLst>
              <a:ext uri="{FF2B5EF4-FFF2-40B4-BE49-F238E27FC236}">
                <a16:creationId xmlns:a16="http://schemas.microsoft.com/office/drawing/2014/main" id="{BD39D63E-EE6D-B6EE-22E2-2AECFE7666C7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6084971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TB_00000000000000000000000000000000_MinorTickMarkBelow8">
            <a:extLst>
              <a:ext uri="{FF2B5EF4-FFF2-40B4-BE49-F238E27FC236}">
                <a16:creationId xmlns:a16="http://schemas.microsoft.com/office/drawing/2014/main" id="{42FE3427-2177-28FF-1141-C844B72BD300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6084971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BottomSeparator8">
            <a:extLst>
              <a:ext uri="{FF2B5EF4-FFF2-40B4-BE49-F238E27FC236}">
                <a16:creationId xmlns:a16="http://schemas.microsoft.com/office/drawing/2014/main" id="{FC64EC14-7339-4F1D-A75F-ED741A059C2C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6328387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OTLSHAPE_TB_00000000000000000000000000000000_MinorTickMarkAbove9">
            <a:extLst>
              <a:ext uri="{FF2B5EF4-FFF2-40B4-BE49-F238E27FC236}">
                <a16:creationId xmlns:a16="http://schemas.microsoft.com/office/drawing/2014/main" id="{F151C749-7146-6431-1260-F5AA98A2ABA4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6571938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OTLSHAPE_TB_00000000000000000000000000000000_MinorTickMarkBelow9">
            <a:extLst>
              <a:ext uri="{FF2B5EF4-FFF2-40B4-BE49-F238E27FC236}">
                <a16:creationId xmlns:a16="http://schemas.microsoft.com/office/drawing/2014/main" id="{1AB4E98A-46D1-D85D-7776-625F4AA4D0CB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6571938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OTLSHAPE_TB_00000000000000000000000000000000_BottomSeparator9">
            <a:extLst>
              <a:ext uri="{FF2B5EF4-FFF2-40B4-BE49-F238E27FC236}">
                <a16:creationId xmlns:a16="http://schemas.microsoft.com/office/drawing/2014/main" id="{41A07328-EC68-1DFE-725A-1C51AE065124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6815354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OTLSHAPE_TB_00000000000000000000000000000000_BottomSeparator10">
            <a:extLst>
              <a:ext uri="{FF2B5EF4-FFF2-40B4-BE49-F238E27FC236}">
                <a16:creationId xmlns:a16="http://schemas.microsoft.com/office/drawing/2014/main" id="{9814CDEE-F708-470D-A088-B1D187F0364A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7302320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0" name="OTLSHAPE_TB_00000000000000000000000000000000_MinorTickMarkAbove10">
            <a:extLst>
              <a:ext uri="{FF2B5EF4-FFF2-40B4-BE49-F238E27FC236}">
                <a16:creationId xmlns:a16="http://schemas.microsoft.com/office/drawing/2014/main" id="{0796D7B2-6D02-DBA4-DD78-1AF257DCA645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7058905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OTLSHAPE_TB_00000000000000000000000000000000_MinorTickMarkBelow10">
            <a:extLst>
              <a:ext uri="{FF2B5EF4-FFF2-40B4-BE49-F238E27FC236}">
                <a16:creationId xmlns:a16="http://schemas.microsoft.com/office/drawing/2014/main" id="{2F287C49-C4A3-7BD0-084B-3FEF764A9A42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7058905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OTLSHAPE_TB_00000000000000000000000000000000_BottomSeparator11">
            <a:extLst>
              <a:ext uri="{FF2B5EF4-FFF2-40B4-BE49-F238E27FC236}">
                <a16:creationId xmlns:a16="http://schemas.microsoft.com/office/drawing/2014/main" id="{7EC078AD-B1C5-7768-B8A9-FD244435A764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7789287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B_00000000000000000000000000000000_MinorTickMarkAbove11">
            <a:extLst>
              <a:ext uri="{FF2B5EF4-FFF2-40B4-BE49-F238E27FC236}">
                <a16:creationId xmlns:a16="http://schemas.microsoft.com/office/drawing/2014/main" id="{5A2A6B8C-1F26-168A-9112-42F3622C2D16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7545871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TB_00000000000000000000000000000000_MinorTickMarkBelow11">
            <a:extLst>
              <a:ext uri="{FF2B5EF4-FFF2-40B4-BE49-F238E27FC236}">
                <a16:creationId xmlns:a16="http://schemas.microsoft.com/office/drawing/2014/main" id="{0C99522A-1952-89E4-0D57-F88F868DC46A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7545871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OTLSHAPE_TB_00000000000000000000000000000000_BottomSeparator12">
            <a:extLst>
              <a:ext uri="{FF2B5EF4-FFF2-40B4-BE49-F238E27FC236}">
                <a16:creationId xmlns:a16="http://schemas.microsoft.com/office/drawing/2014/main" id="{5A4ED8EA-5C09-F05E-7D01-59341253177D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8276255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MinorTickMarkAbove12">
            <a:extLst>
              <a:ext uri="{FF2B5EF4-FFF2-40B4-BE49-F238E27FC236}">
                <a16:creationId xmlns:a16="http://schemas.microsoft.com/office/drawing/2014/main" id="{1706541E-0D73-EDC2-76CD-670E00EE3DE6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8032838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OTLSHAPE_TB_00000000000000000000000000000000_MinorTickMarkBelow12">
            <a:extLst>
              <a:ext uri="{FF2B5EF4-FFF2-40B4-BE49-F238E27FC236}">
                <a16:creationId xmlns:a16="http://schemas.microsoft.com/office/drawing/2014/main" id="{95588FA6-D044-C3DB-2CF8-B8A80B92667D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8032838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TB_00000000000000000000000000000000_BottomSeparator13">
            <a:extLst>
              <a:ext uri="{FF2B5EF4-FFF2-40B4-BE49-F238E27FC236}">
                <a16:creationId xmlns:a16="http://schemas.microsoft.com/office/drawing/2014/main" id="{E2C8E7FF-0838-7239-9A52-03E479CD67B6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8763221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B_00000000000000000000000000000000_MinorTickMarkAbove13">
            <a:extLst>
              <a:ext uri="{FF2B5EF4-FFF2-40B4-BE49-F238E27FC236}">
                <a16:creationId xmlns:a16="http://schemas.microsoft.com/office/drawing/2014/main" id="{9D881FDB-5129-4CAD-64D2-6FA47DF84BE9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8519806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TB_00000000000000000000000000000000_MinorTickMarkBelow13">
            <a:extLst>
              <a:ext uri="{FF2B5EF4-FFF2-40B4-BE49-F238E27FC236}">
                <a16:creationId xmlns:a16="http://schemas.microsoft.com/office/drawing/2014/main" id="{3E7AB894-2F6E-9EC1-0E1C-F7AD3CDBFF41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8519806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5" name="OTLSHAPE_TB_00000000000000000000000000000000_BottomSeparator14">
            <a:extLst>
              <a:ext uri="{FF2B5EF4-FFF2-40B4-BE49-F238E27FC236}">
                <a16:creationId xmlns:a16="http://schemas.microsoft.com/office/drawing/2014/main" id="{BA9CEBE3-F0DE-B6C2-C687-EA0DE7DE6A32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9250188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MinorTickMarkAbove14">
            <a:extLst>
              <a:ext uri="{FF2B5EF4-FFF2-40B4-BE49-F238E27FC236}">
                <a16:creationId xmlns:a16="http://schemas.microsoft.com/office/drawing/2014/main" id="{7704DD6A-FD05-3E19-EB6A-CF49CD6680EE}"/>
              </a:ext>
            </a:extLst>
          </p:cNvPr>
          <p:cNvCxnSpPr/>
          <p:nvPr>
            <p:custDataLst>
              <p:tags r:id="rId131"/>
            </p:custDataLst>
          </p:nvPr>
        </p:nvCxnSpPr>
        <p:spPr>
          <a:xfrm>
            <a:off x="9006772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OTLSHAPE_TB_00000000000000000000000000000000_MinorTickMarkBelow14">
            <a:extLst>
              <a:ext uri="{FF2B5EF4-FFF2-40B4-BE49-F238E27FC236}">
                <a16:creationId xmlns:a16="http://schemas.microsoft.com/office/drawing/2014/main" id="{05E86BBD-A82D-B6DB-E7AA-68195F8FFD6D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9006772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TB_00000000000000000000000000000000_BottomSeparator15">
            <a:extLst>
              <a:ext uri="{FF2B5EF4-FFF2-40B4-BE49-F238E27FC236}">
                <a16:creationId xmlns:a16="http://schemas.microsoft.com/office/drawing/2014/main" id="{9F0DBCA5-4167-CD55-C5D8-7B16AE6800B2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9737155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MinorTickMarkAbove15">
            <a:extLst>
              <a:ext uri="{FF2B5EF4-FFF2-40B4-BE49-F238E27FC236}">
                <a16:creationId xmlns:a16="http://schemas.microsoft.com/office/drawing/2014/main" id="{ED2F3002-9D30-C1CF-CA8C-9DE1ED29C8E8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9493739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MinorTickMarkBelow15">
            <a:extLst>
              <a:ext uri="{FF2B5EF4-FFF2-40B4-BE49-F238E27FC236}">
                <a16:creationId xmlns:a16="http://schemas.microsoft.com/office/drawing/2014/main" id="{B4B32D77-D95F-BAAD-DBB0-ACA4484A4897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9493739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TB_00000000000000000000000000000000_BottomSeparator16">
            <a:extLst>
              <a:ext uri="{FF2B5EF4-FFF2-40B4-BE49-F238E27FC236}">
                <a16:creationId xmlns:a16="http://schemas.microsoft.com/office/drawing/2014/main" id="{A7867EB5-A43C-CAFC-22BB-981E5B013FAD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10224122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MinorTickMarkAbove16">
            <a:extLst>
              <a:ext uri="{FF2B5EF4-FFF2-40B4-BE49-F238E27FC236}">
                <a16:creationId xmlns:a16="http://schemas.microsoft.com/office/drawing/2014/main" id="{C3E0A9D3-5D6E-A11C-25F5-ED5715CC9A3C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9980706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TB_00000000000000000000000000000000_MinorTickMarkBelow16">
            <a:extLst>
              <a:ext uri="{FF2B5EF4-FFF2-40B4-BE49-F238E27FC236}">
                <a16:creationId xmlns:a16="http://schemas.microsoft.com/office/drawing/2014/main" id="{14050256-B707-4734-B59A-E1F2B1FEF703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9980706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TB_00000000000000000000000000000000_BottomSeparator17">
            <a:extLst>
              <a:ext uri="{FF2B5EF4-FFF2-40B4-BE49-F238E27FC236}">
                <a16:creationId xmlns:a16="http://schemas.microsoft.com/office/drawing/2014/main" id="{97513188-7528-4BDC-444E-CEAC1CCEC8AC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10711089" y="1851660"/>
            <a:ext cx="0" cy="25400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TB_00000000000000000000000000000000_MinorTickMarkAbove17">
            <a:extLst>
              <a:ext uri="{FF2B5EF4-FFF2-40B4-BE49-F238E27FC236}">
                <a16:creationId xmlns:a16="http://schemas.microsoft.com/office/drawing/2014/main" id="{C52DAC54-3DEA-7E94-3F11-9F8F9C10D627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10467673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TB_00000000000000000000000000000000_MinorTickMarkBelow17">
            <a:extLst>
              <a:ext uri="{FF2B5EF4-FFF2-40B4-BE49-F238E27FC236}">
                <a16:creationId xmlns:a16="http://schemas.microsoft.com/office/drawing/2014/main" id="{C081E45D-86B0-C746-26ED-3D99F33210F4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10467673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OTLSHAPE_TB_00000000000000000000000000000000_MinorTickMarkAbove18">
            <a:extLst>
              <a:ext uri="{FF2B5EF4-FFF2-40B4-BE49-F238E27FC236}">
                <a16:creationId xmlns:a16="http://schemas.microsoft.com/office/drawing/2014/main" id="{14990527-1644-DDE7-042A-8AE77E577E14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10954707" y="185166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TB_00000000000000000000000000000000_MinorTickMarkBelow18">
            <a:extLst>
              <a:ext uri="{FF2B5EF4-FFF2-40B4-BE49-F238E27FC236}">
                <a16:creationId xmlns:a16="http://schemas.microsoft.com/office/drawing/2014/main" id="{01309A9A-EC64-43B6-B06C-27297280B2C0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10954707" y="2073910"/>
            <a:ext cx="0" cy="31750"/>
          </a:xfrm>
          <a:prstGeom prst="line">
            <a:avLst/>
          </a:prstGeom>
          <a:ln w="9525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TLSHAPE_M_381b06ecc3694a6bb75721dc59748491_Shape">
            <a:extLst>
              <a:ext uri="{FF2B5EF4-FFF2-40B4-BE49-F238E27FC236}">
                <a16:creationId xmlns:a16="http://schemas.microsoft.com/office/drawing/2014/main" id="{C2BD06AE-227B-7831-2D12-CAB0235C42E9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 flipV="1">
            <a:off x="2356587" y="1737360"/>
            <a:ext cx="152400" cy="177800"/>
          </a:xfrm>
          <a:prstGeom prst="triangle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A_111a87acdbad412ca332139417d4f2d2_Shape">
            <a:extLst>
              <a:ext uri="{FF2B5EF4-FFF2-40B4-BE49-F238E27FC236}">
                <a16:creationId xmlns:a16="http://schemas.microsoft.com/office/drawing/2014/main" id="{1057CA40-CB81-4476-4612-98E93F20AE05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 flipV="1">
            <a:off x="2965295" y="2377779"/>
            <a:ext cx="152400" cy="177800"/>
          </a:xfrm>
          <a:prstGeom prst="triangle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A_e6a4f53181634b31ac1ca03c4d07a935_Shape">
            <a:extLst>
              <a:ext uri="{FF2B5EF4-FFF2-40B4-BE49-F238E27FC236}">
                <a16:creationId xmlns:a16="http://schemas.microsoft.com/office/drawing/2014/main" id="{06AD18C1-459A-A47D-C1CB-51A79BBE8BEF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 flipV="1">
            <a:off x="4426196" y="3567854"/>
            <a:ext cx="152400" cy="177800"/>
          </a:xfrm>
          <a:prstGeom prst="triangle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A_549405c42f1541e495fbcb812cec6b12_Shape">
            <a:extLst>
              <a:ext uri="{FF2B5EF4-FFF2-40B4-BE49-F238E27FC236}">
                <a16:creationId xmlns:a16="http://schemas.microsoft.com/office/drawing/2014/main" id="{91C04D2F-354B-7FA4-3C03-6FA2E528CDA2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 flipV="1">
            <a:off x="4426196" y="5331206"/>
            <a:ext cx="152400" cy="177800"/>
          </a:xfrm>
          <a:prstGeom prst="triangle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A_5e3e972929b34573a47152a5da10435c_Shape">
            <a:extLst>
              <a:ext uri="{FF2B5EF4-FFF2-40B4-BE49-F238E27FC236}">
                <a16:creationId xmlns:a16="http://schemas.microsoft.com/office/drawing/2014/main" id="{2D43BBD4-7F2F-9618-6EC1-555C4A53D460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 flipV="1">
            <a:off x="2965295" y="4796028"/>
            <a:ext cx="152400" cy="177800"/>
          </a:xfrm>
          <a:prstGeom prst="triangle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M_381b06ecc3694a6bb75721dc59748491_Title">
            <a:extLst>
              <a:ext uri="{FF2B5EF4-FFF2-40B4-BE49-F238E27FC236}">
                <a16:creationId xmlns:a16="http://schemas.microsoft.com/office/drawing/2014/main" id="{8B1778DE-2E23-67ED-18B8-CEFEBC42DAA4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852630" y="1372164"/>
            <a:ext cx="1168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Drug administration</a:t>
            </a:r>
          </a:p>
          <a:p>
            <a:pPr algn="ct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(oral - 400 mg)</a:t>
            </a:r>
          </a:p>
        </p:txBody>
      </p:sp>
      <p:sp>
        <p:nvSpPr>
          <p:cNvPr id="8" name="OTLSHAPE_SLA_111a87acdbad412ca332139417d4f2d2_Title">
            <a:extLst>
              <a:ext uri="{FF2B5EF4-FFF2-40B4-BE49-F238E27FC236}">
                <a16:creationId xmlns:a16="http://schemas.microsoft.com/office/drawing/2014/main" id="{4B924EBB-A8D9-A1F1-8438-EB5B6E9C3795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2578072" y="2181860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Cmax​ ~30</a:t>
            </a:r>
            <a:r>
              <a:rPr lang="el-GR" sz="1100" spc="-2">
                <a:solidFill>
                  <a:schemeClr val="dk1"/>
                </a:solidFill>
                <a:latin typeface="Calibri" panose="020F0502020204030204" pitchFamily="34" charset="0"/>
              </a:rPr>
              <a:t>μ</a:t>
            </a:r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g/mL</a:t>
            </a:r>
            <a:endParaRPr lang="en-US" sz="1100" spc="-2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OTLSHAPE_SLA_7848c1d889e64879b27269e32b7f9f06_Title">
            <a:extLst>
              <a:ext uri="{FF2B5EF4-FFF2-40B4-BE49-F238E27FC236}">
                <a16:creationId xmlns:a16="http://schemas.microsoft.com/office/drawing/2014/main" id="{D0A88007-DB53-AC76-6D1E-5410328EADB2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2645909" y="2738797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 err="1">
                <a:solidFill>
                  <a:schemeClr val="dk1"/>
                </a:solidFill>
                <a:latin typeface="Calibri" panose="020F0502020204030204" pitchFamily="34" charset="0"/>
              </a:rPr>
              <a:t>Vd</a:t>
            </a:r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 ~0.1 to 0.2L/kg</a:t>
            </a:r>
          </a:p>
        </p:txBody>
      </p:sp>
      <p:sp>
        <p:nvSpPr>
          <p:cNvPr id="133" name="OTLSHAPE_SLA_e6a4f53181634b31ac1ca03c4d07a935_Title">
            <a:extLst>
              <a:ext uri="{FF2B5EF4-FFF2-40B4-BE49-F238E27FC236}">
                <a16:creationId xmlns:a16="http://schemas.microsoft.com/office/drawing/2014/main" id="{AB0C63BC-793F-07B1-4802-CD0E5E771D0F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4007943" y="337193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t1/2~2 to 4 hours</a:t>
            </a:r>
          </a:p>
        </p:txBody>
      </p:sp>
      <p:sp>
        <p:nvSpPr>
          <p:cNvPr id="136" name="OTLSHAPE_SLA_af1ba7db943c4ee5b1d127a6ccb2b12c_Title">
            <a:extLst>
              <a:ext uri="{FF2B5EF4-FFF2-40B4-BE49-F238E27FC236}">
                <a16:creationId xmlns:a16="http://schemas.microsoft.com/office/drawing/2014/main" id="{A94FCB04-851E-38CF-8FC8-203C8834F459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3092295" y="3928872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Cl~400mg÷30</a:t>
            </a:r>
            <a:r>
              <a:rPr lang="el-GR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μ</a:t>
            </a:r>
            <a:r>
              <a:rPr lang="en-US" sz="1100" spc="-2" dirty="0">
                <a:solidFill>
                  <a:schemeClr val="dk1"/>
                </a:solidFill>
                <a:latin typeface="Calibri" panose="020F0502020204030204" pitchFamily="34" charset="0"/>
              </a:rPr>
              <a:t>g/mL</a:t>
            </a:r>
          </a:p>
        </p:txBody>
      </p:sp>
      <p:sp>
        <p:nvSpPr>
          <p:cNvPr id="198" name="OTLSHAPE_SLA_549405c42f1541e495fbcb812cec6b12_Title">
            <a:extLst>
              <a:ext uri="{FF2B5EF4-FFF2-40B4-BE49-F238E27FC236}">
                <a16:creationId xmlns:a16="http://schemas.microsoft.com/office/drawing/2014/main" id="{AF4BC7B6-5AA5-56F3-46A9-5122DD9D72E7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4007943" y="5135288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t1/2~2 to 4 hours</a:t>
            </a:r>
          </a:p>
        </p:txBody>
      </p:sp>
      <p:sp>
        <p:nvSpPr>
          <p:cNvPr id="201" name="OTLSHAPE_SLA_5e3e972929b34573a47152a5da10435c_Title">
            <a:extLst>
              <a:ext uri="{FF2B5EF4-FFF2-40B4-BE49-F238E27FC236}">
                <a16:creationId xmlns:a16="http://schemas.microsoft.com/office/drawing/2014/main" id="{86B295A2-1473-11F7-AFEE-A7253E0379FD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2578072" y="4600110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Cmax​ ~30</a:t>
            </a:r>
            <a:r>
              <a:rPr lang="el-GR" sz="1100" spc="-2">
                <a:solidFill>
                  <a:schemeClr val="dk1"/>
                </a:solidFill>
                <a:latin typeface="Calibri" panose="020F0502020204030204" pitchFamily="34" charset="0"/>
              </a:rPr>
              <a:t>μ</a:t>
            </a:r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g/mL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854AC034-89EE-2E62-3061-EFD396F124C7}"/>
              </a:ext>
            </a:extLst>
          </p:cNvPr>
          <p:cNvSpPr txBox="1"/>
          <p:nvPr/>
        </p:nvSpPr>
        <p:spPr>
          <a:xfrm>
            <a:off x="2432653" y="616229"/>
            <a:ext cx="83571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ptos SemiBold" panose="020B0004020202020204" pitchFamily="34" charset="0"/>
              </a:rPr>
              <a:t>Pharmacokinetics - pharmacodynamics timeline of ibuprofen</a:t>
            </a:r>
          </a:p>
        </p:txBody>
      </p:sp>
      <p:pic>
        <p:nvPicPr>
          <p:cNvPr id="22" name="Picture 21" descr="A chemical structure with a hexagon&#10;&#10;Description automatically generated">
            <a:extLst>
              <a:ext uri="{FF2B5EF4-FFF2-40B4-BE49-F238E27FC236}">
                <a16:creationId xmlns:a16="http://schemas.microsoft.com/office/drawing/2014/main" id="{DD4B48FE-CD79-570A-8000-48C9B5789658}"/>
              </a:ext>
            </a:extLst>
          </p:cNvPr>
          <p:cNvPicPr>
            <a:picLocks noChangeAspect="1"/>
          </p:cNvPicPr>
          <p:nvPr/>
        </p:nvPicPr>
        <p:blipFill>
          <a:blip r:embed="rId1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543" y="5665452"/>
            <a:ext cx="2072820" cy="9221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FECB7F2B-6EA2-3D02-AE09-76CDB8FAFBEE}"/>
              </a:ext>
            </a:extLst>
          </p:cNvPr>
          <p:cNvSpPr txBox="1"/>
          <p:nvPr/>
        </p:nvSpPr>
        <p:spPr>
          <a:xfrm>
            <a:off x="8888007" y="5893977"/>
            <a:ext cx="101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192027"/>
                </a:solidFill>
                <a:effectLst/>
                <a:latin typeface="gemeli"/>
              </a:rPr>
              <a:t>C</a:t>
            </a:r>
            <a:r>
              <a:rPr lang="en-US" sz="1800" b="0" i="0" baseline="-25000" dirty="0">
                <a:solidFill>
                  <a:srgbClr val="192027"/>
                </a:solidFill>
                <a:effectLst/>
                <a:latin typeface="gemeli"/>
              </a:rPr>
              <a:t>13</a:t>
            </a:r>
            <a:r>
              <a:rPr lang="en-US" sz="1800" b="0" i="0" dirty="0">
                <a:solidFill>
                  <a:srgbClr val="192027"/>
                </a:solidFill>
                <a:effectLst/>
                <a:latin typeface="gemeli"/>
              </a:rPr>
              <a:t>H</a:t>
            </a:r>
            <a:r>
              <a:rPr lang="en-US" sz="1800" b="0" i="0" baseline="-25000" dirty="0">
                <a:solidFill>
                  <a:srgbClr val="192027"/>
                </a:solidFill>
                <a:effectLst/>
                <a:latin typeface="gemeli"/>
              </a:rPr>
              <a:t>18</a:t>
            </a:r>
            <a:r>
              <a:rPr lang="en-US" sz="1800" b="0" i="0" dirty="0">
                <a:solidFill>
                  <a:srgbClr val="192027"/>
                </a:solidFill>
                <a:effectLst/>
                <a:latin typeface="gemeli"/>
              </a:rPr>
              <a:t>O</a:t>
            </a:r>
            <a:r>
              <a:rPr lang="en-US" sz="1800" b="0" i="0" baseline="-25000" dirty="0">
                <a:solidFill>
                  <a:srgbClr val="192027"/>
                </a:solidFill>
                <a:effectLst/>
                <a:latin typeface="gemeli"/>
              </a:rPr>
              <a:t>2</a:t>
            </a:r>
            <a:endParaRPr lang="en-US" dirty="0"/>
          </a:p>
        </p:txBody>
      </p:sp>
      <p:pic>
        <p:nvPicPr>
          <p:cNvPr id="2" name="Picture 1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95F66ABB-116A-A306-672A-ECECCDC4CAC9}"/>
              </a:ext>
            </a:extLst>
          </p:cNvPr>
          <p:cNvPicPr>
            <a:picLocks noChangeAspect="1"/>
          </p:cNvPicPr>
          <p:nvPr/>
        </p:nvPicPr>
        <p:blipFill>
          <a:blip r:embed="rId1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55694" y="4519481"/>
            <a:ext cx="1744469" cy="240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577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A6FD63-FD1D-6D1A-9C12-03EB65CE4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>
            <a:extLst>
              <a:ext uri="{FF2B5EF4-FFF2-40B4-BE49-F238E27FC236}">
                <a16:creationId xmlns:a16="http://schemas.microsoft.com/office/drawing/2014/main" id="{0D6D0F84-580C-FB37-0AE3-6851CA3DE5FE}"/>
              </a:ext>
            </a:extLst>
          </p:cNvPr>
          <p:cNvSpPr txBox="1"/>
          <p:nvPr/>
        </p:nvSpPr>
        <p:spPr>
          <a:xfrm>
            <a:off x="3615998" y="59910"/>
            <a:ext cx="601414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Comparative absorption pharmacokinetics of antihistamines</a:t>
            </a:r>
          </a:p>
          <a:p>
            <a:pPr algn="ctr"/>
            <a:r>
              <a:rPr lang="en-US" sz="1100" b="1" dirty="0"/>
              <a:t>Time to action &amp; Time to maximum plasma concentration (</a:t>
            </a:r>
            <a:r>
              <a:rPr lang="en-US" sz="1100" b="1" dirty="0" err="1"/>
              <a:t>Tmax</a:t>
            </a:r>
            <a:r>
              <a:rPr lang="en-US" sz="1100" b="1" dirty="0"/>
              <a:t>) timeline</a:t>
            </a:r>
          </a:p>
        </p:txBody>
      </p:sp>
      <p:sp>
        <p:nvSpPr>
          <p:cNvPr id="80" name="OTLSHAPE_SL2A_24c9c5945abf41caa36a320e8f2f6249_BackgroundRectangle">
            <a:extLst>
              <a:ext uri="{FF2B5EF4-FFF2-40B4-BE49-F238E27FC236}">
                <a16:creationId xmlns:a16="http://schemas.microsoft.com/office/drawing/2014/main" id="{554AD3A0-8231-28D8-0760-3DA7727B806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35958" y="977900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2A_2409c92dbc724e33b39dae259f0895bb_BackgroundRectangle">
            <a:extLst>
              <a:ext uri="{FF2B5EF4-FFF2-40B4-BE49-F238E27FC236}">
                <a16:creationId xmlns:a16="http://schemas.microsoft.com/office/drawing/2014/main" id="{73CB0606-F496-9539-E2A6-62CAE481B46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35958" y="1412325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719c71b534524cc49e81c4c8ffea50cd_BackgroundRectangle">
            <a:extLst>
              <a:ext uri="{FF2B5EF4-FFF2-40B4-BE49-F238E27FC236}">
                <a16:creationId xmlns:a16="http://schemas.microsoft.com/office/drawing/2014/main" id="{F25142D4-4506-D04E-2599-18911CFCC2D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35958" y="2319274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2A_a83f5915dcfd43c880a2da82ff09817d_BackgroundRectangle">
            <a:extLst>
              <a:ext uri="{FF2B5EF4-FFF2-40B4-BE49-F238E27FC236}">
                <a16:creationId xmlns:a16="http://schemas.microsoft.com/office/drawing/2014/main" id="{705F8AA3-56B0-4812-640A-5C90E679E29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35958" y="1846749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09cd038b690044f6b89880257b780ac7_BackgroundRectangle">
            <a:extLst>
              <a:ext uri="{FF2B5EF4-FFF2-40B4-BE49-F238E27FC236}">
                <a16:creationId xmlns:a16="http://schemas.microsoft.com/office/drawing/2014/main" id="{35C8B318-5883-D55E-4CE6-4F46F25F5BF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35958" y="2753699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2A_27e5b11bf8904265a5cf4d5689625a74_BackgroundRectangle">
            <a:extLst>
              <a:ext uri="{FF2B5EF4-FFF2-40B4-BE49-F238E27FC236}">
                <a16:creationId xmlns:a16="http://schemas.microsoft.com/office/drawing/2014/main" id="{0AC41439-1938-3D0B-584D-72688C4D7EF8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35958" y="3188123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TLSHAPE_SL2A_df10c80d10894b28bbcfb2660e69892d_BackgroundRectangle">
            <a:extLst>
              <a:ext uri="{FF2B5EF4-FFF2-40B4-BE49-F238E27FC236}">
                <a16:creationId xmlns:a16="http://schemas.microsoft.com/office/drawing/2014/main" id="{00395C6A-302B-9A3E-9332-1573D8D58BDC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35958" y="3622548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2A_419b7197519249568714f01ccb2cac50_BackgroundRectangle">
            <a:extLst>
              <a:ext uri="{FF2B5EF4-FFF2-40B4-BE49-F238E27FC236}">
                <a16:creationId xmlns:a16="http://schemas.microsoft.com/office/drawing/2014/main" id="{9D368575-B041-EFC0-E198-60D3A4BEFCD3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35958" y="4056973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2A_d7c7245d30c04bc48ddeba561f27e572_BackgroundRectangle">
            <a:extLst>
              <a:ext uri="{FF2B5EF4-FFF2-40B4-BE49-F238E27FC236}">
                <a16:creationId xmlns:a16="http://schemas.microsoft.com/office/drawing/2014/main" id="{5D30E9A4-AF30-7BB6-D517-5A0EBB51608C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35958" y="4491397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2A_c89b30376d064afea9f03ee73b03d312_BackgroundRectangle">
            <a:extLst>
              <a:ext uri="{FF2B5EF4-FFF2-40B4-BE49-F238E27FC236}">
                <a16:creationId xmlns:a16="http://schemas.microsoft.com/office/drawing/2014/main" id="{F36B917D-9760-720D-E858-BD1D0FDA269D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35958" y="4925822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2A_848540d29b1843cf9f707951629228c7_BackgroundRectangle">
            <a:extLst>
              <a:ext uri="{FF2B5EF4-FFF2-40B4-BE49-F238E27FC236}">
                <a16:creationId xmlns:a16="http://schemas.microsoft.com/office/drawing/2014/main" id="{8764F176-781E-1FBD-568D-E79E14C6514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35958" y="5360247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TLSHAPE_SL2A_b45dddf68bdd44558a8c4438ce0ddecb_BackgroundRectangle">
            <a:extLst>
              <a:ext uri="{FF2B5EF4-FFF2-40B4-BE49-F238E27FC236}">
                <a16:creationId xmlns:a16="http://schemas.microsoft.com/office/drawing/2014/main" id="{01A2E61A-F6CB-1370-7213-DB37F7B529F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35958" y="5794671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TLSHAPE_SL2A_443d81dbb8cc4ef0a0ba505ceccf0816_BackgroundRectangle">
            <a:extLst>
              <a:ext uri="{FF2B5EF4-FFF2-40B4-BE49-F238E27FC236}">
                <a16:creationId xmlns:a16="http://schemas.microsoft.com/office/drawing/2014/main" id="{C5CC0A88-32BF-F66A-9FF2-7BED9D11DF89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835958" y="6229096"/>
            <a:ext cx="10363200" cy="434425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OTLSHAPE_SL2AL_00000000000000000000000000000000_ShapeBelow0">
            <a:extLst>
              <a:ext uri="{FF2B5EF4-FFF2-40B4-BE49-F238E27FC236}">
                <a16:creationId xmlns:a16="http://schemas.microsoft.com/office/drawing/2014/main" id="{787091EA-6882-08FF-8A65-4E56DB26A30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35958" y="1412325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OTLSHAPE_SL2AL_00000000000000000000000000000000_ShapeBelow1">
            <a:extLst>
              <a:ext uri="{FF2B5EF4-FFF2-40B4-BE49-F238E27FC236}">
                <a16:creationId xmlns:a16="http://schemas.microsoft.com/office/drawing/2014/main" id="{0522A226-0A9A-CBAD-455C-78F9CEB2C489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35958" y="1846749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OTLSHAPE_SL2AL_00000000000000000000000000000000_ShapeBelow2">
            <a:extLst>
              <a:ext uri="{FF2B5EF4-FFF2-40B4-BE49-F238E27FC236}">
                <a16:creationId xmlns:a16="http://schemas.microsoft.com/office/drawing/2014/main" id="{058B77C3-00D7-5BF1-0B1E-F3858EB8BA80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35958" y="2753699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OTLSHAPE_SL2AL_00000000000000000000000000000000_ShapeBelow3">
            <a:extLst>
              <a:ext uri="{FF2B5EF4-FFF2-40B4-BE49-F238E27FC236}">
                <a16:creationId xmlns:a16="http://schemas.microsoft.com/office/drawing/2014/main" id="{F66AAAB9-34A7-5AD8-1D8F-C60ADA976BAC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35958" y="3188123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SL2AL_00000000000000000000000000000000_ShapeBelow4">
            <a:extLst>
              <a:ext uri="{FF2B5EF4-FFF2-40B4-BE49-F238E27FC236}">
                <a16:creationId xmlns:a16="http://schemas.microsoft.com/office/drawing/2014/main" id="{8E9519E1-6711-865F-2D70-3520F0B730B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35958" y="3622548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SL2AL_00000000000000000000000000000000_ShapeBelow5">
            <a:extLst>
              <a:ext uri="{FF2B5EF4-FFF2-40B4-BE49-F238E27FC236}">
                <a16:creationId xmlns:a16="http://schemas.microsoft.com/office/drawing/2014/main" id="{B03863D1-9B88-EB8C-857A-7A534D1A4D76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35958" y="4056973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OTLSHAPE_SL2AL_00000000000000000000000000000000_ShapeBelow6">
            <a:extLst>
              <a:ext uri="{FF2B5EF4-FFF2-40B4-BE49-F238E27FC236}">
                <a16:creationId xmlns:a16="http://schemas.microsoft.com/office/drawing/2014/main" id="{4285FC16-B305-2C53-4BE7-F8479B68054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835958" y="4491397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SL2AL_00000000000000000000000000000000_ShapeBelow7">
            <a:extLst>
              <a:ext uri="{FF2B5EF4-FFF2-40B4-BE49-F238E27FC236}">
                <a16:creationId xmlns:a16="http://schemas.microsoft.com/office/drawing/2014/main" id="{18F745A2-3C89-FABB-CF54-1ABB7EFED396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35958" y="4925822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SL2AL_00000000000000000000000000000000_ShapeBelow8">
            <a:extLst>
              <a:ext uri="{FF2B5EF4-FFF2-40B4-BE49-F238E27FC236}">
                <a16:creationId xmlns:a16="http://schemas.microsoft.com/office/drawing/2014/main" id="{D6FF0FEC-D04D-1556-9E1D-4EE0C9174E4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835958" y="5360247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3" name="OTLSHAPE_SL2AL_00000000000000000000000000000000_ShapeBelow10">
            <a:extLst>
              <a:ext uri="{FF2B5EF4-FFF2-40B4-BE49-F238E27FC236}">
                <a16:creationId xmlns:a16="http://schemas.microsoft.com/office/drawing/2014/main" id="{021F36A8-C2A5-65A6-3480-547E547E0A02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835958" y="6229096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2" name="OTLSHAPE_SL2AL_00000000000000000000000000000000_ShapeBelow9">
            <a:extLst>
              <a:ext uri="{FF2B5EF4-FFF2-40B4-BE49-F238E27FC236}">
                <a16:creationId xmlns:a16="http://schemas.microsoft.com/office/drawing/2014/main" id="{D4BD0CCF-195F-6A98-EF70-678835D88CAE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835958" y="5794671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OTLSHAPE_TB_00000000000000000000000000000000_BottomScaleContainer">
            <a:extLst>
              <a:ext uri="{FF2B5EF4-FFF2-40B4-BE49-F238E27FC236}">
                <a16:creationId xmlns:a16="http://schemas.microsoft.com/office/drawing/2014/main" id="{8B095612-8DBA-4252-FDE8-581296F52FA7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548921" y="685800"/>
            <a:ext cx="8661400" cy="254000"/>
          </a:xfrm>
          <a:prstGeom prst="roundRect">
            <a:avLst/>
          </a:prstGeom>
          <a:solidFill>
            <a:srgbClr val="C0BDBD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_05e67c0471bf4bb8b8ca6bd1e8ddfcc8_HeaderRectangle">
            <a:extLst>
              <a:ext uri="{FF2B5EF4-FFF2-40B4-BE49-F238E27FC236}">
                <a16:creationId xmlns:a16="http://schemas.microsoft.com/office/drawing/2014/main" id="{A21B39F5-F891-E0C8-BD76-9B1F56758A5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3500" y="977900"/>
            <a:ext cx="774700" cy="1303274"/>
          </a:xfrm>
          <a:prstGeom prst="rect">
            <a:avLst/>
          </a:prstGeom>
          <a:solidFill>
            <a:srgbClr val="7FC09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SL_bdfe1f18998140f6b4a8bf11de43ede2_HeaderRectangle">
            <a:extLst>
              <a:ext uri="{FF2B5EF4-FFF2-40B4-BE49-F238E27FC236}">
                <a16:creationId xmlns:a16="http://schemas.microsoft.com/office/drawing/2014/main" id="{CB002352-D0B4-1C64-4877-94A1DB5AC7F5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2319274"/>
            <a:ext cx="774700" cy="4344247"/>
          </a:xfrm>
          <a:prstGeom prst="rect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TLSHAPE_SL2A_24c9c5945abf41caa36a320e8f2f6249_HeaderRectangle">
            <a:extLst>
              <a:ext uri="{FF2B5EF4-FFF2-40B4-BE49-F238E27FC236}">
                <a16:creationId xmlns:a16="http://schemas.microsoft.com/office/drawing/2014/main" id="{7D77711B-382A-F202-A683-B18E0AF5D28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35958" y="977900"/>
            <a:ext cx="1587500" cy="434425"/>
          </a:xfrm>
          <a:prstGeom prst="rect">
            <a:avLst/>
          </a:prstGeom>
          <a:solidFill>
            <a:srgbClr val="7FC091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2A_2409c92dbc724e33b39dae259f0895bb_HeaderRectangle">
            <a:extLst>
              <a:ext uri="{FF2B5EF4-FFF2-40B4-BE49-F238E27FC236}">
                <a16:creationId xmlns:a16="http://schemas.microsoft.com/office/drawing/2014/main" id="{DC0E95E7-48C7-6800-2B9D-F945CD09F492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35958" y="1412325"/>
            <a:ext cx="1587500" cy="434425"/>
          </a:xfrm>
          <a:prstGeom prst="rect">
            <a:avLst/>
          </a:prstGeom>
          <a:solidFill>
            <a:srgbClr val="7FC091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2A_719c71b534524cc49e81c4c8ffea50cd_HeaderRectangle">
            <a:extLst>
              <a:ext uri="{FF2B5EF4-FFF2-40B4-BE49-F238E27FC236}">
                <a16:creationId xmlns:a16="http://schemas.microsoft.com/office/drawing/2014/main" id="{5F28388C-A4F6-EDEA-5A9D-8080A38FF96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35958" y="2319274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2A_a83f5915dcfd43c880a2da82ff09817d_HeaderRectangle">
            <a:extLst>
              <a:ext uri="{FF2B5EF4-FFF2-40B4-BE49-F238E27FC236}">
                <a16:creationId xmlns:a16="http://schemas.microsoft.com/office/drawing/2014/main" id="{F1DC5389-B821-BEF9-889C-B2D8A32207E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835958" y="1846749"/>
            <a:ext cx="1587500" cy="434425"/>
          </a:xfrm>
          <a:prstGeom prst="rect">
            <a:avLst/>
          </a:prstGeom>
          <a:solidFill>
            <a:srgbClr val="7FC091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2A_09cd038b690044f6b89880257b780ac7_HeaderRectangle">
            <a:extLst>
              <a:ext uri="{FF2B5EF4-FFF2-40B4-BE49-F238E27FC236}">
                <a16:creationId xmlns:a16="http://schemas.microsoft.com/office/drawing/2014/main" id="{D96274C6-E643-42F3-7549-AEF6A7B92574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35958" y="2753699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2A_27e5b11bf8904265a5cf4d5689625a74_HeaderRectangle">
            <a:extLst>
              <a:ext uri="{FF2B5EF4-FFF2-40B4-BE49-F238E27FC236}">
                <a16:creationId xmlns:a16="http://schemas.microsoft.com/office/drawing/2014/main" id="{4396B575-90E1-6C4F-D5CD-BD0EE79E67F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835958" y="3188123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TLSHAPE_SL2A_df10c80d10894b28bbcfb2660e69892d_HeaderRectangle">
            <a:extLst>
              <a:ext uri="{FF2B5EF4-FFF2-40B4-BE49-F238E27FC236}">
                <a16:creationId xmlns:a16="http://schemas.microsoft.com/office/drawing/2014/main" id="{5CA0DFB0-2680-6E5C-711C-C90AC5F0BAE8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35958" y="3622548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TLSHAPE_SL2A_419b7197519249568714f01ccb2cac50_HeaderRectangle">
            <a:extLst>
              <a:ext uri="{FF2B5EF4-FFF2-40B4-BE49-F238E27FC236}">
                <a16:creationId xmlns:a16="http://schemas.microsoft.com/office/drawing/2014/main" id="{8DAEDD28-0A02-9594-7BEF-2D8DCDEFD1D0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35958" y="4056973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2A_d7c7245d30c04bc48ddeba561f27e572_HeaderRectangle">
            <a:extLst>
              <a:ext uri="{FF2B5EF4-FFF2-40B4-BE49-F238E27FC236}">
                <a16:creationId xmlns:a16="http://schemas.microsoft.com/office/drawing/2014/main" id="{BC6C1C7D-947B-A949-5065-6D823EA8930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35958" y="4491397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TLSHAPE_SL2A_c89b30376d064afea9f03ee73b03d312_HeaderRectangle">
            <a:extLst>
              <a:ext uri="{FF2B5EF4-FFF2-40B4-BE49-F238E27FC236}">
                <a16:creationId xmlns:a16="http://schemas.microsoft.com/office/drawing/2014/main" id="{8B70569E-6AC8-EB4B-4AB1-4F53A243C4D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35958" y="4925822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2A_848540d29b1843cf9f707951629228c7_HeaderRectangle">
            <a:extLst>
              <a:ext uri="{FF2B5EF4-FFF2-40B4-BE49-F238E27FC236}">
                <a16:creationId xmlns:a16="http://schemas.microsoft.com/office/drawing/2014/main" id="{B05CDE35-CE8D-62D2-B8A8-CC793FDC7140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35958" y="5360247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TLSHAPE_SL2A_b45dddf68bdd44558a8c4438ce0ddecb_HeaderRectangle">
            <a:extLst>
              <a:ext uri="{FF2B5EF4-FFF2-40B4-BE49-F238E27FC236}">
                <a16:creationId xmlns:a16="http://schemas.microsoft.com/office/drawing/2014/main" id="{E6C081A4-C3E6-F5BD-A135-5D66F7DAF60D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35958" y="5794671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TLSHAPE_SL2A_443d81dbb8cc4ef0a0ba505ceccf0816_HeaderRectangle">
            <a:extLst>
              <a:ext uri="{FF2B5EF4-FFF2-40B4-BE49-F238E27FC236}">
                <a16:creationId xmlns:a16="http://schemas.microsoft.com/office/drawing/2014/main" id="{9167259C-569E-1280-04D5-FDFDF327D26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35958" y="6229096"/>
            <a:ext cx="1587500" cy="434425"/>
          </a:xfrm>
          <a:prstGeom prst="rect">
            <a:avLst/>
          </a:prstGeom>
          <a:solidFill>
            <a:schemeClr val="accent6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OTLSHAPE_G_00000000000000000000000000000000_ShapeBelow0">
            <a:extLst>
              <a:ext uri="{FF2B5EF4-FFF2-40B4-BE49-F238E27FC236}">
                <a16:creationId xmlns:a16="http://schemas.microsoft.com/office/drawing/2014/main" id="{D0793BF2-0BB1-CFC1-A9AF-F2AC27CC9961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5431966" y="939800"/>
            <a:ext cx="0" cy="5723721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1">
            <a:extLst>
              <a:ext uri="{FF2B5EF4-FFF2-40B4-BE49-F238E27FC236}">
                <a16:creationId xmlns:a16="http://schemas.microsoft.com/office/drawing/2014/main" id="{7EA0B11F-5CE0-F4E0-E5C1-45622A667E4F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8315011" y="939800"/>
            <a:ext cx="0" cy="5723721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TLSHAPE_SLT_b427bace43f6453b8f727aa98cc0d906_Shape">
            <a:extLst>
              <a:ext uri="{FF2B5EF4-FFF2-40B4-BE49-F238E27FC236}">
                <a16:creationId xmlns:a16="http://schemas.microsoft.com/office/drawing/2014/main" id="{BB44A69C-8772-F898-634D-F77FBCB376B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2549722" y="1200065"/>
            <a:ext cx="8661400" cy="170519"/>
          </a:xfrm>
          <a:prstGeom prst="homePlate">
            <a:avLst/>
          </a:prstGeom>
          <a:solidFill>
            <a:srgbClr val="7FC09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TLSHAPE_SLT_c46cf3f0fb904a25816b8537c60c6103_Shape">
            <a:extLst>
              <a:ext uri="{FF2B5EF4-FFF2-40B4-BE49-F238E27FC236}">
                <a16:creationId xmlns:a16="http://schemas.microsoft.com/office/drawing/2014/main" id="{025A2B34-E9D3-F849-A263-310B04567A6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549722" y="2541439"/>
            <a:ext cx="28956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T_4926b2a04f7a459aadf676fecc89abd6_Shape">
            <a:extLst>
              <a:ext uri="{FF2B5EF4-FFF2-40B4-BE49-F238E27FC236}">
                <a16:creationId xmlns:a16="http://schemas.microsoft.com/office/drawing/2014/main" id="{51CB7EFE-2119-91E3-611C-D55F52D7C60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2549722" y="1634490"/>
            <a:ext cx="5778500" cy="170519"/>
          </a:xfrm>
          <a:prstGeom prst="homePlate">
            <a:avLst/>
          </a:prstGeom>
          <a:solidFill>
            <a:srgbClr val="7FC09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T_c97a28de587943e88a25376caafe9461_Shape">
            <a:extLst>
              <a:ext uri="{FF2B5EF4-FFF2-40B4-BE49-F238E27FC236}">
                <a16:creationId xmlns:a16="http://schemas.microsoft.com/office/drawing/2014/main" id="{7A2B0E0B-9A93-5883-7371-E83A5FE71633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549722" y="2068915"/>
            <a:ext cx="5778500" cy="170519"/>
          </a:xfrm>
          <a:prstGeom prst="homePlate">
            <a:avLst/>
          </a:prstGeom>
          <a:solidFill>
            <a:srgbClr val="7FC09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T_48768063e17f491d951d627ba07ea33c_Shape">
            <a:extLst>
              <a:ext uri="{FF2B5EF4-FFF2-40B4-BE49-F238E27FC236}">
                <a16:creationId xmlns:a16="http://schemas.microsoft.com/office/drawing/2014/main" id="{DA64109A-5737-C4C4-798D-8923CD1BB5F0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2549722" y="2975864"/>
            <a:ext cx="28956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T_b251eaf295c44c09b6faf238cf8aa703_Shape">
            <a:extLst>
              <a:ext uri="{FF2B5EF4-FFF2-40B4-BE49-F238E27FC236}">
                <a16:creationId xmlns:a16="http://schemas.microsoft.com/office/drawing/2014/main" id="{C729689D-F5C0-F2B7-C256-A56B5EE3FB0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2549722" y="3410289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TLSHAPE_SLT_3b995d58886d4935b211fad70f09389e_Shape">
            <a:extLst>
              <a:ext uri="{FF2B5EF4-FFF2-40B4-BE49-F238E27FC236}">
                <a16:creationId xmlns:a16="http://schemas.microsoft.com/office/drawing/2014/main" id="{BE0E075A-1DF6-75A1-D9A6-BFC0DD7802B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2549722" y="3844713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TLSHAPE_SLT_580662c8e3e94a85907be07c4c0783be_Shape">
            <a:extLst>
              <a:ext uri="{FF2B5EF4-FFF2-40B4-BE49-F238E27FC236}">
                <a16:creationId xmlns:a16="http://schemas.microsoft.com/office/drawing/2014/main" id="{070E200B-F6AA-DD82-D6BA-92CDDFF0586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549722" y="4279138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T_994cea9d29b04d5987d90b0b60b33be9_Shape">
            <a:extLst>
              <a:ext uri="{FF2B5EF4-FFF2-40B4-BE49-F238E27FC236}">
                <a16:creationId xmlns:a16="http://schemas.microsoft.com/office/drawing/2014/main" id="{FF67C370-C704-63E3-4C95-91F251125DB5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549722" y="4713563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T_ac9ea6f753384393894d55c564e28df1_Shape">
            <a:extLst>
              <a:ext uri="{FF2B5EF4-FFF2-40B4-BE49-F238E27FC236}">
                <a16:creationId xmlns:a16="http://schemas.microsoft.com/office/drawing/2014/main" id="{32EEE9D1-4763-C1AD-5A3A-CA981896BC35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549722" y="5147987"/>
            <a:ext cx="28956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T_782fb80ed6dc4727847ca91897ca61a2_Shape">
            <a:extLst>
              <a:ext uri="{FF2B5EF4-FFF2-40B4-BE49-F238E27FC236}">
                <a16:creationId xmlns:a16="http://schemas.microsoft.com/office/drawing/2014/main" id="{049AF00E-1716-478D-0E94-3272FC32E12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2549722" y="5582412"/>
            <a:ext cx="28956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T_8c0dd6957598487e9a8e3cf899228fd1_Shape">
            <a:extLst>
              <a:ext uri="{FF2B5EF4-FFF2-40B4-BE49-F238E27FC236}">
                <a16:creationId xmlns:a16="http://schemas.microsoft.com/office/drawing/2014/main" id="{40DD1B07-6595-380B-D590-43AD66A23B11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2549722" y="6016837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SLT_71a44eb03fba4b6093a32ea14ae259bc_Shape">
            <a:extLst>
              <a:ext uri="{FF2B5EF4-FFF2-40B4-BE49-F238E27FC236}">
                <a16:creationId xmlns:a16="http://schemas.microsoft.com/office/drawing/2014/main" id="{9CEDE272-E17B-E04E-4816-E5A2CE8C6AAB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2549722" y="6451261"/>
            <a:ext cx="5778500" cy="170519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T_f37c7dc7eafc4747b0c1623bb45b0d06_Shape">
            <a:extLst>
              <a:ext uri="{FF2B5EF4-FFF2-40B4-BE49-F238E27FC236}">
                <a16:creationId xmlns:a16="http://schemas.microsoft.com/office/drawing/2014/main" id="{8F54203B-C1FA-3351-3E69-ED364D3DBF6B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315812" y="2068915"/>
            <a:ext cx="241300" cy="170519"/>
          </a:xfrm>
          <a:prstGeom prst="chevron">
            <a:avLst/>
          </a:prstGeom>
          <a:solidFill>
            <a:srgbClr val="9F9D9D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0" name="OTLSHAPE_SLT_bc0ffc16f6c24f9e9a634b8f4105ec28_Shape">
            <a:extLst>
              <a:ext uri="{FF2B5EF4-FFF2-40B4-BE49-F238E27FC236}">
                <a16:creationId xmlns:a16="http://schemas.microsoft.com/office/drawing/2014/main" id="{7674274F-6A5F-6B36-BE92-4A46CB2A1C5A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5432766" y="2541439"/>
            <a:ext cx="965200" cy="170519"/>
          </a:xfrm>
          <a:prstGeom prst="chevron">
            <a:avLst/>
          </a:prstGeom>
          <a:solidFill>
            <a:srgbClr val="9F9D9D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6" name="OTLSHAPE_SLT_ee7c61768f8c4718ae5970732e962844_Shape">
            <a:extLst>
              <a:ext uri="{FF2B5EF4-FFF2-40B4-BE49-F238E27FC236}">
                <a16:creationId xmlns:a16="http://schemas.microsoft.com/office/drawing/2014/main" id="{5BB0C809-C657-2F7C-2060-E03F9E77E52A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8315812" y="4279138"/>
            <a:ext cx="1930400" cy="170519"/>
          </a:xfrm>
          <a:prstGeom prst="chevron">
            <a:avLst/>
          </a:prstGeom>
          <a:solidFill>
            <a:srgbClr val="9F9D9D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4" name="OTLSHAPE_SLT_039bed9c4ec04330a1d37c4e3270b675_Shape">
            <a:extLst>
              <a:ext uri="{FF2B5EF4-FFF2-40B4-BE49-F238E27FC236}">
                <a16:creationId xmlns:a16="http://schemas.microsoft.com/office/drawing/2014/main" id="{81333FD1-BC84-3A11-42C3-83DB535F111E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315812" y="4713563"/>
            <a:ext cx="1930400" cy="170519"/>
          </a:xfrm>
          <a:prstGeom prst="chevron">
            <a:avLst/>
          </a:prstGeom>
          <a:solidFill>
            <a:srgbClr val="9F9D9D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5" name="OTLSHAPE_SLT_a4a895e80e284ef4b4122065f0fa9e44_Shape">
            <a:extLst>
              <a:ext uri="{FF2B5EF4-FFF2-40B4-BE49-F238E27FC236}">
                <a16:creationId xmlns:a16="http://schemas.microsoft.com/office/drawing/2014/main" id="{CCA458F9-FBB8-1F79-5DCC-08402051DF7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432766" y="5147987"/>
            <a:ext cx="1447800" cy="170519"/>
          </a:xfrm>
          <a:prstGeom prst="chevron">
            <a:avLst/>
          </a:prstGeom>
          <a:solidFill>
            <a:srgbClr val="9F9D9D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OTLSHAPE_SL_05e67c0471bf4bb8b8ca6bd1e8ddfcc8_Header">
            <a:extLst>
              <a:ext uri="{FF2B5EF4-FFF2-40B4-BE49-F238E27FC236}">
                <a16:creationId xmlns:a16="http://schemas.microsoft.com/office/drawing/2014/main" id="{6B621F00-B90A-1EB8-7128-912B2940B74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63500" y="1459018"/>
            <a:ext cx="774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First generation</a:t>
            </a:r>
          </a:p>
        </p:txBody>
      </p:sp>
      <p:sp>
        <p:nvSpPr>
          <p:cNvPr id="68" name="OTLSHAPE_SL_bdfe1f18998140f6b4a8bf11de43ede2_Header">
            <a:extLst>
              <a:ext uri="{FF2B5EF4-FFF2-40B4-BE49-F238E27FC236}">
                <a16:creationId xmlns:a16="http://schemas.microsoft.com/office/drawing/2014/main" id="{F74AA71B-A609-ABA0-BDB6-1FC91729FE0F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500" y="4320879"/>
            <a:ext cx="774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Second generation</a:t>
            </a:r>
          </a:p>
        </p:txBody>
      </p:sp>
      <p:sp>
        <p:nvSpPr>
          <p:cNvPr id="79" name="OTLSHAPE_SL2A_24c9c5945abf41caa36a320e8f2f6249_Header">
            <a:extLst>
              <a:ext uri="{FF2B5EF4-FFF2-40B4-BE49-F238E27FC236}">
                <a16:creationId xmlns:a16="http://schemas.microsoft.com/office/drawing/2014/main" id="{3F7197C5-D314-337A-E85E-4323FFA815C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99458" y="1109853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Chlorpheniramine</a:t>
            </a:r>
          </a:p>
        </p:txBody>
      </p:sp>
      <p:sp>
        <p:nvSpPr>
          <p:cNvPr id="101" name="OTLSHAPE_SL2A_2409c92dbc724e33b39dae259f0895bb_Header">
            <a:extLst>
              <a:ext uri="{FF2B5EF4-FFF2-40B4-BE49-F238E27FC236}">
                <a16:creationId xmlns:a16="http://schemas.microsoft.com/office/drawing/2014/main" id="{E61A1FDD-42C0-B645-F612-52565F7B929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899458" y="1544278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Diphenhydramine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0" name="OTLSHAPE_SL2A_719c71b534524cc49e81c4c8ffea50cd_Header">
            <a:extLst>
              <a:ext uri="{FF2B5EF4-FFF2-40B4-BE49-F238E27FC236}">
                <a16:creationId xmlns:a16="http://schemas.microsoft.com/office/drawing/2014/main" id="{378AFB5A-602F-4DE4-DFBD-A9CC4F3ABF9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99458" y="2451227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Acrivastine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TLSHAPE_SL2A_a83f5915dcfd43c880a2da82ff09817d_Header">
            <a:extLst>
              <a:ext uri="{FF2B5EF4-FFF2-40B4-BE49-F238E27FC236}">
                <a16:creationId xmlns:a16="http://schemas.microsoft.com/office/drawing/2014/main" id="{FBFA848A-565B-57B4-FA13-CE2BD2B7EC8F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899458" y="1978702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Hydroxyzine</a:t>
            </a:r>
          </a:p>
        </p:txBody>
      </p:sp>
      <p:sp>
        <p:nvSpPr>
          <p:cNvPr id="90" name="OTLSHAPE_SL2A_09cd038b690044f6b89880257b780ac7_Header">
            <a:extLst>
              <a:ext uri="{FF2B5EF4-FFF2-40B4-BE49-F238E27FC236}">
                <a16:creationId xmlns:a16="http://schemas.microsoft.com/office/drawing/2014/main" id="{4B2808AE-423A-AEB1-F703-B26FC8C972D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99458" y="2885652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Cetirizine</a:t>
            </a:r>
          </a:p>
        </p:txBody>
      </p:sp>
      <p:sp>
        <p:nvSpPr>
          <p:cNvPr id="88" name="OTLSHAPE_SL2A_27e5b11bf8904265a5cf4d5689625a74_Header">
            <a:extLst>
              <a:ext uri="{FF2B5EF4-FFF2-40B4-BE49-F238E27FC236}">
                <a16:creationId xmlns:a16="http://schemas.microsoft.com/office/drawing/2014/main" id="{83A70738-179A-6CEB-26C8-EAF5439B6232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899458" y="3320076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Loratadine</a:t>
            </a:r>
          </a:p>
        </p:txBody>
      </p:sp>
      <p:sp>
        <p:nvSpPr>
          <p:cNvPr id="204" name="OTLSHAPE_SL2A_df10c80d10894b28bbcfb2660e69892d_Header">
            <a:extLst>
              <a:ext uri="{FF2B5EF4-FFF2-40B4-BE49-F238E27FC236}">
                <a16:creationId xmlns:a16="http://schemas.microsoft.com/office/drawing/2014/main" id="{9EDB8FFC-358D-2D32-D63F-20BFCA791A7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99458" y="3754501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Decarboethoxyloratadine</a:t>
            </a:r>
          </a:p>
        </p:txBody>
      </p:sp>
      <p:sp>
        <p:nvSpPr>
          <p:cNvPr id="224" name="OTLSHAPE_SL2A_419b7197519249568714f01ccb2cac50_Header">
            <a:extLst>
              <a:ext uri="{FF2B5EF4-FFF2-40B4-BE49-F238E27FC236}">
                <a16:creationId xmlns:a16="http://schemas.microsoft.com/office/drawing/2014/main" id="{54CBAE43-03B2-EB62-2942-06192B6F468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99458" y="4188926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Ebastine / Carebastine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38" name="OTLSHAPE_SL2A_d7c7245d30c04bc48ddeba561f27e572_Header">
            <a:extLst>
              <a:ext uri="{FF2B5EF4-FFF2-40B4-BE49-F238E27FC236}">
                <a16:creationId xmlns:a16="http://schemas.microsoft.com/office/drawing/2014/main" id="{3E04A8E8-63D1-318E-A0AD-3CCCDA79889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899458" y="4623350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Fexofenadine</a:t>
            </a:r>
          </a:p>
        </p:txBody>
      </p:sp>
      <p:sp>
        <p:nvSpPr>
          <p:cNvPr id="252" name="OTLSHAPE_SL2A_c89b30376d064afea9f03ee73b03d312_Header">
            <a:extLst>
              <a:ext uri="{FF2B5EF4-FFF2-40B4-BE49-F238E27FC236}">
                <a16:creationId xmlns:a16="http://schemas.microsoft.com/office/drawing/2014/main" id="{C513D0BE-4AB1-DC77-C62E-126955FF09B1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899458" y="5057775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Mizolastine</a:t>
            </a:r>
          </a:p>
        </p:txBody>
      </p:sp>
      <p:sp>
        <p:nvSpPr>
          <p:cNvPr id="266" name="OTLSHAPE_SL2A_848540d29b1843cf9f707951629228c7_Header">
            <a:extLst>
              <a:ext uri="{FF2B5EF4-FFF2-40B4-BE49-F238E27FC236}">
                <a16:creationId xmlns:a16="http://schemas.microsoft.com/office/drawing/2014/main" id="{89F64E14-CBD5-2FB3-0350-7DE3153D72A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99458" y="5492200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Levocetirizine</a:t>
            </a:r>
          </a:p>
        </p:txBody>
      </p:sp>
      <p:sp>
        <p:nvSpPr>
          <p:cNvPr id="280" name="OTLSHAPE_SL2A_b45dddf68bdd44558a8c4438ce0ddecb_Header">
            <a:extLst>
              <a:ext uri="{FF2B5EF4-FFF2-40B4-BE49-F238E27FC236}">
                <a16:creationId xmlns:a16="http://schemas.microsoft.com/office/drawing/2014/main" id="{2BD11F3C-F63B-2700-89A4-1EF326AA01F6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99458" y="5926624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Desloratadine</a:t>
            </a:r>
          </a:p>
        </p:txBody>
      </p:sp>
      <p:sp>
        <p:nvSpPr>
          <p:cNvPr id="294" name="OTLSHAPE_SL2A_443d81dbb8cc4ef0a0ba505ceccf0816_Header">
            <a:extLst>
              <a:ext uri="{FF2B5EF4-FFF2-40B4-BE49-F238E27FC236}">
                <a16:creationId xmlns:a16="http://schemas.microsoft.com/office/drawing/2014/main" id="{3A2B7EEA-8BB8-CDA5-E1F0-87466B3738FD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99458" y="6361049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Rupatadine</a:t>
            </a:r>
          </a:p>
        </p:txBody>
      </p:sp>
      <p:sp>
        <p:nvSpPr>
          <p:cNvPr id="24" name="OTLSHAPE_TB_00000000000000000000000000000000_BottomTimescaleInterval1">
            <a:extLst>
              <a:ext uri="{FF2B5EF4-FFF2-40B4-BE49-F238E27FC236}">
                <a16:creationId xmlns:a16="http://schemas.microsoft.com/office/drawing/2014/main" id="{F2A09C2B-8312-E452-8086-94316E87D8AC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600522" y="7197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8 am</a:t>
            </a:r>
          </a:p>
        </p:txBody>
      </p:sp>
      <p:sp>
        <p:nvSpPr>
          <p:cNvPr id="26" name="OTLSHAPE_TB_00000000000000000000000000000000_BottomTimescaleInterval2">
            <a:extLst>
              <a:ext uri="{FF2B5EF4-FFF2-40B4-BE49-F238E27FC236}">
                <a16:creationId xmlns:a16="http://schemas.microsoft.com/office/drawing/2014/main" id="{A62AFD84-088F-C55B-6D98-E5B9E684DA32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483566" y="7197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28" name="OTLSHAPE_TB_00000000000000000000000000000000_BottomTimescaleInterval3">
            <a:extLst>
              <a:ext uri="{FF2B5EF4-FFF2-40B4-BE49-F238E27FC236}">
                <a16:creationId xmlns:a16="http://schemas.microsoft.com/office/drawing/2014/main" id="{E8BF9350-EC29-4ECF-3AC4-E4F7170A09D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366612" y="719772"/>
            <a:ext cx="39273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4">
                <a:solidFill>
                  <a:schemeClr val="dk1"/>
                </a:solidFill>
                <a:latin typeface="Calibri" panose="020F0502020204030204" pitchFamily="34" charset="0"/>
              </a:rPr>
              <a:t>10 am</a:t>
            </a:r>
          </a:p>
        </p:txBody>
      </p:sp>
      <p:sp>
        <p:nvSpPr>
          <p:cNvPr id="94" name="OTLSHAPE_SLT_b427bace43f6453b8f727aa98cc0d906_Duration">
            <a:extLst>
              <a:ext uri="{FF2B5EF4-FFF2-40B4-BE49-F238E27FC236}">
                <a16:creationId xmlns:a16="http://schemas.microsoft.com/office/drawing/2014/main" id="{CF1459DE-85B4-D145-8426-538C0F40AAF4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549722" y="1045041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accent2"/>
                </a:solidFill>
                <a:latin typeface="Calibri" panose="020F0502020204030204" pitchFamily="34" charset="0"/>
              </a:rPr>
              <a:t>3 h</a:t>
            </a:r>
          </a:p>
        </p:txBody>
      </p:sp>
      <p:sp>
        <p:nvSpPr>
          <p:cNvPr id="96" name="OTLSHAPE_SLT_b427bace43f6453b8f727aa98cc0d906_Title">
            <a:extLst>
              <a:ext uri="{FF2B5EF4-FFF2-40B4-BE49-F238E27FC236}">
                <a16:creationId xmlns:a16="http://schemas.microsoft.com/office/drawing/2014/main" id="{EF3C3233-80F9-1A04-478E-ED95CD944F81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467106" y="1200065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7FC091"/>
                </a:solidFill>
                <a:latin typeface="Calibri" panose="020F0502020204030204" pitchFamily="34" charset="0"/>
              </a:rPr>
              <a:t>Time to action</a:t>
            </a:r>
            <a:endParaRPr lang="en-US" sz="1100" spc="-4" dirty="0">
              <a:solidFill>
                <a:srgbClr val="7FC091"/>
              </a:solidFill>
              <a:latin typeface="Calibri" panose="020F0502020204030204" pitchFamily="34" charset="0"/>
            </a:endParaRPr>
          </a:p>
        </p:txBody>
      </p:sp>
      <p:sp>
        <p:nvSpPr>
          <p:cNvPr id="124" name="OTLSHAPE_SLT_c46cf3f0fb904a25816b8537c60c6103_Duration">
            <a:extLst>
              <a:ext uri="{FF2B5EF4-FFF2-40B4-BE49-F238E27FC236}">
                <a16:creationId xmlns:a16="http://schemas.microsoft.com/office/drawing/2014/main" id="{B0A1CB8C-4B76-009A-F31A-48881F4BE388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549722" y="238641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1 h</a:t>
            </a:r>
            <a:endParaRPr lang="en-US" sz="1000" spc="-8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SLT_c46cf3f0fb904a25816b8537c60c6103_Title">
            <a:extLst>
              <a:ext uri="{FF2B5EF4-FFF2-40B4-BE49-F238E27FC236}">
                <a16:creationId xmlns:a16="http://schemas.microsoft.com/office/drawing/2014/main" id="{2098AA0B-7B64-A391-90DE-ADA2E08F081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584061" y="2541439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  <a:endParaRPr lang="en-US" sz="1100" spc="-4" dirty="0">
              <a:solidFill>
                <a:srgbClr val="1AAA42"/>
              </a:solidFill>
              <a:latin typeface="Calibri" panose="020F0502020204030204" pitchFamily="34" charset="0"/>
            </a:endParaRPr>
          </a:p>
        </p:txBody>
      </p:sp>
      <p:sp>
        <p:nvSpPr>
          <p:cNvPr id="110" name="OTLSHAPE_SLT_4926b2a04f7a459aadf676fecc89abd6_Duration">
            <a:extLst>
              <a:ext uri="{FF2B5EF4-FFF2-40B4-BE49-F238E27FC236}">
                <a16:creationId xmlns:a16="http://schemas.microsoft.com/office/drawing/2014/main" id="{A709463F-7A64-58E6-0C50-6EDB14864600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549722" y="147946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  <a:endParaRPr lang="en-US" sz="1000" spc="-8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1" name="OTLSHAPE_SLT_4926b2a04f7a459aadf676fecc89abd6_Title">
            <a:extLst>
              <a:ext uri="{FF2B5EF4-FFF2-40B4-BE49-F238E27FC236}">
                <a16:creationId xmlns:a16="http://schemas.microsoft.com/office/drawing/2014/main" id="{677A1867-716C-D5BD-8DFC-F2823596E0C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025584" y="163449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7FC091"/>
                </a:solidFill>
                <a:latin typeface="Calibri" panose="020F0502020204030204" pitchFamily="34" charset="0"/>
              </a:rPr>
              <a:t>Time to action</a:t>
            </a:r>
            <a:endParaRPr lang="en-US" sz="1100" spc="-4" dirty="0">
              <a:solidFill>
                <a:srgbClr val="7FC091"/>
              </a:solidFill>
              <a:latin typeface="Calibri" panose="020F0502020204030204" pitchFamily="34" charset="0"/>
            </a:endParaRPr>
          </a:p>
        </p:txBody>
      </p:sp>
      <p:sp>
        <p:nvSpPr>
          <p:cNvPr id="115" name="OTLSHAPE_SLT_c97a28de587943e88a25376caafe9461_Duration">
            <a:extLst>
              <a:ext uri="{FF2B5EF4-FFF2-40B4-BE49-F238E27FC236}">
                <a16:creationId xmlns:a16="http://schemas.microsoft.com/office/drawing/2014/main" id="{02AE00EA-AA59-4659-F59B-6DF5F20F24C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2549722" y="1913890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130" name="OTLSHAPE_SLT_c97a28de587943e88a25376caafe9461_Title">
            <a:extLst>
              <a:ext uri="{FF2B5EF4-FFF2-40B4-BE49-F238E27FC236}">
                <a16:creationId xmlns:a16="http://schemas.microsoft.com/office/drawing/2014/main" id="{21FE89FD-02F0-346E-4BDA-797878834F1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025584" y="2068915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7FC091"/>
                </a:solidFill>
                <a:latin typeface="Calibri" panose="020F0502020204030204" pitchFamily="34" charset="0"/>
              </a:rPr>
              <a:t>Time to action</a:t>
            </a:r>
            <a:endParaRPr lang="en-US" sz="1100" spc="-4" dirty="0">
              <a:solidFill>
                <a:srgbClr val="7FC091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OTLSHAPE_SLT_48768063e17f491d951d627ba07ea33c_Duration">
            <a:extLst>
              <a:ext uri="{FF2B5EF4-FFF2-40B4-BE49-F238E27FC236}">
                <a16:creationId xmlns:a16="http://schemas.microsoft.com/office/drawing/2014/main" id="{0851EB95-A54C-4145-D6A5-1D682B68931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2549722" y="282083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1 h</a:t>
            </a:r>
          </a:p>
        </p:txBody>
      </p:sp>
      <p:sp>
        <p:nvSpPr>
          <p:cNvPr id="173" name="OTLSHAPE_SLT_48768063e17f491d951d627ba07ea33c_Title">
            <a:extLst>
              <a:ext uri="{FF2B5EF4-FFF2-40B4-BE49-F238E27FC236}">
                <a16:creationId xmlns:a16="http://schemas.microsoft.com/office/drawing/2014/main" id="{683975B2-F976-4099-0013-E7A51C1ABF8B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3584061" y="2975864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143" name="OTLSHAPE_SLT_b251eaf295c44c09b6faf238cf8aa703_Duration">
            <a:extLst>
              <a:ext uri="{FF2B5EF4-FFF2-40B4-BE49-F238E27FC236}">
                <a16:creationId xmlns:a16="http://schemas.microsoft.com/office/drawing/2014/main" id="{1CEBDB86-6258-CC23-BB2A-062D3A247BC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549722" y="3255264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175" name="OTLSHAPE_SLT_b251eaf295c44c09b6faf238cf8aa703_Title">
            <a:extLst>
              <a:ext uri="{FF2B5EF4-FFF2-40B4-BE49-F238E27FC236}">
                <a16:creationId xmlns:a16="http://schemas.microsoft.com/office/drawing/2014/main" id="{AA884EFA-C1E4-589E-7D32-47B7A52EB26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025584" y="3410289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08" name="OTLSHAPE_SLT_3b995d58886d4935b211fad70f09389e_Duration">
            <a:extLst>
              <a:ext uri="{FF2B5EF4-FFF2-40B4-BE49-F238E27FC236}">
                <a16:creationId xmlns:a16="http://schemas.microsoft.com/office/drawing/2014/main" id="{E96386E3-93EA-6278-4F81-E7444C433CB2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549722" y="368968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218" name="OTLSHAPE_SLT_3b995d58886d4935b211fad70f09389e_Title">
            <a:extLst>
              <a:ext uri="{FF2B5EF4-FFF2-40B4-BE49-F238E27FC236}">
                <a16:creationId xmlns:a16="http://schemas.microsoft.com/office/drawing/2014/main" id="{461325D2-CA00-3085-8B15-2D846305746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025584" y="3844713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28" name="OTLSHAPE_SLT_580662c8e3e94a85907be07c4c0783be_Duration">
            <a:extLst>
              <a:ext uri="{FF2B5EF4-FFF2-40B4-BE49-F238E27FC236}">
                <a16:creationId xmlns:a16="http://schemas.microsoft.com/office/drawing/2014/main" id="{A6E99B81-2CE1-5EB8-6BA0-61C4C675DA2A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2549722" y="412411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232" name="OTLSHAPE_SLT_580662c8e3e94a85907be07c4c0783be_Title">
            <a:extLst>
              <a:ext uri="{FF2B5EF4-FFF2-40B4-BE49-F238E27FC236}">
                <a16:creationId xmlns:a16="http://schemas.microsoft.com/office/drawing/2014/main" id="{26C96CC2-C9D3-00BD-FACE-53A2CA92B8C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025584" y="4279138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42" name="OTLSHAPE_SLT_994cea9d29b04d5987d90b0b60b33be9_Duration">
            <a:extLst>
              <a:ext uri="{FF2B5EF4-FFF2-40B4-BE49-F238E27FC236}">
                <a16:creationId xmlns:a16="http://schemas.microsoft.com/office/drawing/2014/main" id="{7C1FE4FF-3583-74EE-2B84-B2E975EB7091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549722" y="455853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246" name="OTLSHAPE_SLT_994cea9d29b04d5987d90b0b60b33be9_Title">
            <a:extLst>
              <a:ext uri="{FF2B5EF4-FFF2-40B4-BE49-F238E27FC236}">
                <a16:creationId xmlns:a16="http://schemas.microsoft.com/office/drawing/2014/main" id="{FD3E8B94-14F9-FD71-7BFE-83CE7EA4E0B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025584" y="4713563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56" name="OTLSHAPE_SLT_ac9ea6f753384393894d55c564e28df1_Duration">
            <a:extLst>
              <a:ext uri="{FF2B5EF4-FFF2-40B4-BE49-F238E27FC236}">
                <a16:creationId xmlns:a16="http://schemas.microsoft.com/office/drawing/2014/main" id="{A7D93702-6F7B-E236-261B-3236092AF95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2549722" y="499296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1 h</a:t>
            </a:r>
          </a:p>
        </p:txBody>
      </p:sp>
      <p:sp>
        <p:nvSpPr>
          <p:cNvPr id="260" name="OTLSHAPE_SLT_ac9ea6f753384393894d55c564e28df1_Title">
            <a:extLst>
              <a:ext uri="{FF2B5EF4-FFF2-40B4-BE49-F238E27FC236}">
                <a16:creationId xmlns:a16="http://schemas.microsoft.com/office/drawing/2014/main" id="{4411CDF8-7278-7DB4-2FCD-8B4E4FB5B9A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584061" y="5147987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70" name="OTLSHAPE_SLT_782fb80ed6dc4727847ca91897ca61a2_Duration">
            <a:extLst>
              <a:ext uri="{FF2B5EF4-FFF2-40B4-BE49-F238E27FC236}">
                <a16:creationId xmlns:a16="http://schemas.microsoft.com/office/drawing/2014/main" id="{6B310F71-C358-CEF8-2F70-0A8B6C1E5B6D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2549722" y="542738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1 h</a:t>
            </a:r>
          </a:p>
        </p:txBody>
      </p:sp>
      <p:sp>
        <p:nvSpPr>
          <p:cNvPr id="274" name="OTLSHAPE_SLT_782fb80ed6dc4727847ca91897ca61a2_Title">
            <a:extLst>
              <a:ext uri="{FF2B5EF4-FFF2-40B4-BE49-F238E27FC236}">
                <a16:creationId xmlns:a16="http://schemas.microsoft.com/office/drawing/2014/main" id="{F9E25791-0E11-154A-5A98-80692A5CE382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584061" y="5582412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84" name="OTLSHAPE_SLT_8c0dd6957598487e9a8e3cf899228fd1_Duration">
            <a:extLst>
              <a:ext uri="{FF2B5EF4-FFF2-40B4-BE49-F238E27FC236}">
                <a16:creationId xmlns:a16="http://schemas.microsoft.com/office/drawing/2014/main" id="{97F9241F-869E-F681-4ADC-769E5E15FE4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2549722" y="586181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288" name="OTLSHAPE_SLT_8c0dd6957598487e9a8e3cf899228fd1_Title">
            <a:extLst>
              <a:ext uri="{FF2B5EF4-FFF2-40B4-BE49-F238E27FC236}">
                <a16:creationId xmlns:a16="http://schemas.microsoft.com/office/drawing/2014/main" id="{7015567C-71B2-ABC2-B0B8-8EB578414064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025584" y="6016837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298" name="OTLSHAPE_SLT_71a44eb03fba4b6093a32ea14ae259bc_Duration">
            <a:extLst>
              <a:ext uri="{FF2B5EF4-FFF2-40B4-BE49-F238E27FC236}">
                <a16:creationId xmlns:a16="http://schemas.microsoft.com/office/drawing/2014/main" id="{00EDCC34-15BC-B376-9615-E733DD17E90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2549722" y="629623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accent2"/>
                </a:solidFill>
                <a:latin typeface="Calibri" panose="020F0502020204030204" pitchFamily="34" charset="0"/>
              </a:rPr>
              <a:t>2 h</a:t>
            </a:r>
          </a:p>
        </p:txBody>
      </p:sp>
      <p:sp>
        <p:nvSpPr>
          <p:cNvPr id="302" name="OTLSHAPE_SLT_71a44eb03fba4b6093a32ea14ae259bc_Title">
            <a:extLst>
              <a:ext uri="{FF2B5EF4-FFF2-40B4-BE49-F238E27FC236}">
                <a16:creationId xmlns:a16="http://schemas.microsoft.com/office/drawing/2014/main" id="{8AE6AF5E-4283-1C0D-BC53-D8F2662E4860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025584" y="6451261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rgbClr val="1AAA42"/>
                </a:solidFill>
                <a:latin typeface="Calibri" panose="020F0502020204030204" pitchFamily="34" charset="0"/>
              </a:rPr>
              <a:t>Time to action</a:t>
            </a:r>
          </a:p>
        </p:txBody>
      </p:sp>
      <p:sp>
        <p:nvSpPr>
          <p:cNvPr id="123" name="OTLSHAPE_SLT_f37c7dc7eafc4747b0c1623bb45b0d06_Duration">
            <a:extLst>
              <a:ext uri="{FF2B5EF4-FFF2-40B4-BE49-F238E27FC236}">
                <a16:creationId xmlns:a16="http://schemas.microsoft.com/office/drawing/2014/main" id="{5AF74454-F002-A523-C474-61459B139295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606865" y="207666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ED7D31"/>
                </a:solidFill>
                <a:latin typeface="Calibri" panose="020F0502020204030204" pitchFamily="34" charset="0"/>
              </a:rPr>
              <a:t>0.1 h</a:t>
            </a:r>
          </a:p>
        </p:txBody>
      </p:sp>
      <p:sp>
        <p:nvSpPr>
          <p:cNvPr id="135" name="OTLSHAPE_SLT_f37c7dc7eafc4747b0c1623bb45b0d06_Title">
            <a:extLst>
              <a:ext uri="{FF2B5EF4-FFF2-40B4-BE49-F238E27FC236}">
                <a16:creationId xmlns:a16="http://schemas.microsoft.com/office/drawing/2014/main" id="{643832F8-2524-9CBE-11C8-97BDF5C4771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8401903" y="2068915"/>
            <a:ext cx="7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6" dirty="0">
                <a:solidFill>
                  <a:srgbClr val="9F9D9D"/>
                </a:solidFill>
                <a:latin typeface="Calibri" panose="020F0502020204030204" pitchFamily="34" charset="0"/>
              </a:rPr>
              <a:t>T</a:t>
            </a:r>
          </a:p>
        </p:txBody>
      </p:sp>
      <p:sp>
        <p:nvSpPr>
          <p:cNvPr id="160" name="OTLSHAPE_SLT_bc0ffc16f6c24f9e9a634b8f4105ec28_Duration">
            <a:extLst>
              <a:ext uri="{FF2B5EF4-FFF2-40B4-BE49-F238E27FC236}">
                <a16:creationId xmlns:a16="http://schemas.microsoft.com/office/drawing/2014/main" id="{4E9AACAF-61F2-7517-7661-E73C4A27B303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432766" y="238641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ED7D31"/>
                </a:solidFill>
                <a:latin typeface="Calibri" panose="020F0502020204030204" pitchFamily="34" charset="0"/>
              </a:rPr>
              <a:t>0.3 h</a:t>
            </a:r>
          </a:p>
        </p:txBody>
      </p:sp>
      <p:sp>
        <p:nvSpPr>
          <p:cNvPr id="164" name="OTLSHAPE_SLT_bc0ffc16f6c24f9e9a634b8f4105ec28_Title">
            <a:extLst>
              <a:ext uri="{FF2B5EF4-FFF2-40B4-BE49-F238E27FC236}">
                <a16:creationId xmlns:a16="http://schemas.microsoft.com/office/drawing/2014/main" id="{2D2E37B0-8AB3-8C37-4A8E-6BEC80C4BA1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879238" y="2541439"/>
            <a:ext cx="7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6" dirty="0">
                <a:solidFill>
                  <a:srgbClr val="9F9D9D"/>
                </a:solidFill>
                <a:latin typeface="Calibri" panose="020F0502020204030204" pitchFamily="34" charset="0"/>
              </a:rPr>
              <a:t>T</a:t>
            </a:r>
          </a:p>
        </p:txBody>
      </p:sp>
      <p:sp>
        <p:nvSpPr>
          <p:cNvPr id="168" name="OTLSHAPE_SLT_ee7c61768f8c4718ae5970732e962844_Duration">
            <a:extLst>
              <a:ext uri="{FF2B5EF4-FFF2-40B4-BE49-F238E27FC236}">
                <a16:creationId xmlns:a16="http://schemas.microsoft.com/office/drawing/2014/main" id="{D23BE12D-ECAA-A070-2A77-35E052B110A0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8315812" y="412411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ED7D31"/>
                </a:solidFill>
                <a:latin typeface="Calibri" panose="020F0502020204030204" pitchFamily="34" charset="0"/>
              </a:rPr>
              <a:t>0.7 h</a:t>
            </a:r>
          </a:p>
        </p:txBody>
      </p:sp>
      <p:sp>
        <p:nvSpPr>
          <p:cNvPr id="179" name="OTLSHAPE_SLT_ee7c61768f8c4718ae5970732e962844_Title">
            <a:extLst>
              <a:ext uri="{FF2B5EF4-FFF2-40B4-BE49-F238E27FC236}">
                <a16:creationId xmlns:a16="http://schemas.microsoft.com/office/drawing/2014/main" id="{AEF7E336-EBD3-1301-63D7-83BE2FBBA309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242791" y="4279138"/>
            <a:ext cx="7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6" dirty="0">
                <a:solidFill>
                  <a:srgbClr val="9F9D9D"/>
                </a:solidFill>
                <a:latin typeface="Calibri" panose="020F0502020204030204" pitchFamily="34" charset="0"/>
              </a:rPr>
              <a:t>T</a:t>
            </a:r>
          </a:p>
        </p:txBody>
      </p:sp>
      <p:sp>
        <p:nvSpPr>
          <p:cNvPr id="186" name="OTLSHAPE_SLT_039bed9c4ec04330a1d37c4e3270b675_Duration">
            <a:extLst>
              <a:ext uri="{FF2B5EF4-FFF2-40B4-BE49-F238E27FC236}">
                <a16:creationId xmlns:a16="http://schemas.microsoft.com/office/drawing/2014/main" id="{786E520A-256C-0620-E297-1CCB264C56B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8315812" y="455853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ED7D31"/>
                </a:solidFill>
                <a:latin typeface="Calibri" panose="020F0502020204030204" pitchFamily="34" charset="0"/>
              </a:rPr>
              <a:t>0.7 h</a:t>
            </a:r>
          </a:p>
        </p:txBody>
      </p:sp>
      <p:sp>
        <p:nvSpPr>
          <p:cNvPr id="190" name="OTLSHAPE_SLT_039bed9c4ec04330a1d37c4e3270b675_Title">
            <a:extLst>
              <a:ext uri="{FF2B5EF4-FFF2-40B4-BE49-F238E27FC236}">
                <a16:creationId xmlns:a16="http://schemas.microsoft.com/office/drawing/2014/main" id="{CFD50278-8E1B-F1D1-1F32-F8381004F3C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242791" y="4713563"/>
            <a:ext cx="7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6" dirty="0">
                <a:solidFill>
                  <a:srgbClr val="9F9D9D"/>
                </a:solidFill>
                <a:latin typeface="Calibri" panose="020F0502020204030204" pitchFamily="34" charset="0"/>
              </a:rPr>
              <a:t>T</a:t>
            </a:r>
          </a:p>
        </p:txBody>
      </p:sp>
      <p:sp>
        <p:nvSpPr>
          <p:cNvPr id="202" name="OTLSHAPE_SLT_a4a895e80e284ef4b4122065f0fa9e44_Duration">
            <a:extLst>
              <a:ext uri="{FF2B5EF4-FFF2-40B4-BE49-F238E27FC236}">
                <a16:creationId xmlns:a16="http://schemas.microsoft.com/office/drawing/2014/main" id="{E2180E74-AA88-D311-C28F-3EB497B30D9C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5432766" y="499296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ED7D31"/>
                </a:solidFill>
                <a:latin typeface="Calibri" panose="020F0502020204030204" pitchFamily="34" charset="0"/>
              </a:rPr>
              <a:t>0.5 h</a:t>
            </a:r>
          </a:p>
        </p:txBody>
      </p:sp>
      <p:sp>
        <p:nvSpPr>
          <p:cNvPr id="211" name="OTLSHAPE_SLT_a4a895e80e284ef4b4122065f0fa9e44_Title">
            <a:extLst>
              <a:ext uri="{FF2B5EF4-FFF2-40B4-BE49-F238E27FC236}">
                <a16:creationId xmlns:a16="http://schemas.microsoft.com/office/drawing/2014/main" id="{BE0071A9-5241-D10E-1677-76D801B14754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119492" y="5147987"/>
            <a:ext cx="7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6" dirty="0">
                <a:solidFill>
                  <a:srgbClr val="9F9D9D"/>
                </a:solidFill>
                <a:latin typeface="Calibri" panose="020F0502020204030204" pitchFamily="34" charset="0"/>
              </a:rPr>
              <a:t>T</a:t>
            </a:r>
          </a:p>
        </p:txBody>
      </p:sp>
      <p:cxnSp>
        <p:nvCxnSpPr>
          <p:cNvPr id="25" name="OTLSHAPE_TB_00000000000000000000000000000000_BottomSeparator1">
            <a:extLst>
              <a:ext uri="{FF2B5EF4-FFF2-40B4-BE49-F238E27FC236}">
                <a16:creationId xmlns:a16="http://schemas.microsoft.com/office/drawing/2014/main" id="{2E0DD38E-4381-EC06-A5ED-91A6BCC4FD0D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5431966" y="6858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BottomSeparator2">
            <a:extLst>
              <a:ext uri="{FF2B5EF4-FFF2-40B4-BE49-F238E27FC236}">
                <a16:creationId xmlns:a16="http://schemas.microsoft.com/office/drawing/2014/main" id="{7BC6E317-0861-CC31-83E5-D631E6CB5B21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8315011" y="685800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OTLSHAPE_TB_00000000000000000000000000000000_MinorTickMarkAbove1">
            <a:extLst>
              <a:ext uri="{FF2B5EF4-FFF2-40B4-BE49-F238E27FC236}">
                <a16:creationId xmlns:a16="http://schemas.microsoft.com/office/drawing/2014/main" id="{ED59D381-523D-7DEE-151D-094DB541DD2A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3990844" y="6858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TB_00000000000000000000000000000000_MinorTickMarkBelow1">
            <a:extLst>
              <a:ext uri="{FF2B5EF4-FFF2-40B4-BE49-F238E27FC236}">
                <a16:creationId xmlns:a16="http://schemas.microsoft.com/office/drawing/2014/main" id="{4FAA8B7A-B08A-CA2C-3857-141D34DAB580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3990844" y="9080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OTLSHAPE_TB_00000000000000000000000000000000_MinorTickMarkAbove2">
            <a:extLst>
              <a:ext uri="{FF2B5EF4-FFF2-40B4-BE49-F238E27FC236}">
                <a16:creationId xmlns:a16="http://schemas.microsoft.com/office/drawing/2014/main" id="{36C86908-24C8-EC02-01D1-9239AE41A6B8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6873889" y="6858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MinorTickMarkBelow2">
            <a:extLst>
              <a:ext uri="{FF2B5EF4-FFF2-40B4-BE49-F238E27FC236}">
                <a16:creationId xmlns:a16="http://schemas.microsoft.com/office/drawing/2014/main" id="{6FB2333D-71CE-DC91-F5F4-25825AD24C7E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6873889" y="9080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MinorTickMarkAbove3">
            <a:extLst>
              <a:ext uri="{FF2B5EF4-FFF2-40B4-BE49-F238E27FC236}">
                <a16:creationId xmlns:a16="http://schemas.microsoft.com/office/drawing/2014/main" id="{918EC8B4-F0EA-1E91-7EE3-1BB0FA498B22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9757334" y="68580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MinorTickMarkBelow3">
            <a:extLst>
              <a:ext uri="{FF2B5EF4-FFF2-40B4-BE49-F238E27FC236}">
                <a16:creationId xmlns:a16="http://schemas.microsoft.com/office/drawing/2014/main" id="{0A25ECA3-BB00-8DB2-54C9-1C1B891C02F5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9757334" y="908050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TLSHAPE_SLA_111a87acdbad412ca332139417d4f2d2_Title">
            <a:extLst>
              <a:ext uri="{FF2B5EF4-FFF2-40B4-BE49-F238E27FC236}">
                <a16:creationId xmlns:a16="http://schemas.microsoft.com/office/drawing/2014/main" id="{09D54117-5F47-7A7B-856C-7BA5F4E2CB7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350511" y="1016000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Tmax~2.8±0.8 h</a:t>
            </a:r>
            <a:endParaRPr lang="en-US" sz="1000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03" name="OTLSHAPE_SLA_7848c1d889e64879b27269e32b7f9f06_Title">
            <a:extLst>
              <a:ext uri="{FF2B5EF4-FFF2-40B4-BE49-F238E27FC236}">
                <a16:creationId xmlns:a16="http://schemas.microsoft.com/office/drawing/2014/main" id="{0A1DC1D3-96CF-C207-12C6-AA5485E04B05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986958" y="1450425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 dirty="0">
                <a:solidFill>
                  <a:schemeClr val="dk1"/>
                </a:solidFill>
                <a:latin typeface="Calibri" panose="020F0502020204030204" pitchFamily="34" charset="0"/>
              </a:rPr>
              <a:t>Tmax~1.7±1.0 h</a:t>
            </a:r>
          </a:p>
        </p:txBody>
      </p:sp>
      <p:sp>
        <p:nvSpPr>
          <p:cNvPr id="198" name="OTLSHAPE_SLA_549405c42f1541e495fbcb812cec6b12_Title">
            <a:extLst>
              <a:ext uri="{FF2B5EF4-FFF2-40B4-BE49-F238E27FC236}">
                <a16:creationId xmlns:a16="http://schemas.microsoft.com/office/drawing/2014/main" id="{A204E1A0-5EDB-0064-E0B5-E370F855E8B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025943" y="2791799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Tmax~1.0±0.5 h</a:t>
            </a:r>
          </a:p>
        </p:txBody>
      </p:sp>
      <p:sp>
        <p:nvSpPr>
          <p:cNvPr id="329" name="OTLSHAPE_SLA_6d6a8d06eb5d4538bb733ef8b323e1dc_Title">
            <a:extLst>
              <a:ext uri="{FF2B5EF4-FFF2-40B4-BE49-F238E27FC236}">
                <a16:creationId xmlns:a16="http://schemas.microsoft.com/office/drawing/2014/main" id="{DEDB3BB2-142F-B299-A962-56CF6D86BAF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506451" y="3226223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Tmax~1.2±0.3 h</a:t>
            </a:r>
          </a:p>
        </p:txBody>
      </p:sp>
      <p:sp>
        <p:nvSpPr>
          <p:cNvPr id="332" name="OTLSHAPE_SLA_1b83a81406484f8bb12ee5c9358e1bf9_Title">
            <a:extLst>
              <a:ext uri="{FF2B5EF4-FFF2-40B4-BE49-F238E27FC236}">
                <a16:creationId xmlns:a16="http://schemas.microsoft.com/office/drawing/2014/main" id="{70D0165E-3747-41CB-8C6E-647AE9FFCCED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467466" y="3660648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Tmax~1.5±0.7 h</a:t>
            </a:r>
          </a:p>
        </p:txBody>
      </p:sp>
      <p:sp>
        <p:nvSpPr>
          <p:cNvPr id="341" name="OTLSHAPE_SLA_bc15b7df561e434d8ab0ea13f497086f_Title">
            <a:extLst>
              <a:ext uri="{FF2B5EF4-FFF2-40B4-BE49-F238E27FC236}">
                <a16:creationId xmlns:a16="http://schemas.microsoft.com/office/drawing/2014/main" id="{E0615530-C839-1647-DFAD-C7DC353953F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545436" y="5398347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Tmax~0.8±0.5 h</a:t>
            </a:r>
          </a:p>
        </p:txBody>
      </p:sp>
      <p:sp>
        <p:nvSpPr>
          <p:cNvPr id="344" name="OTLSHAPE_SLA_18b1927f1cee4cb5a2735bf3bad41df2_Title">
            <a:extLst>
              <a:ext uri="{FF2B5EF4-FFF2-40B4-BE49-F238E27FC236}">
                <a16:creationId xmlns:a16="http://schemas.microsoft.com/office/drawing/2014/main" id="{83E38C8A-545B-9375-EABE-79CDF344BC75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5134571" y="5832771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Tmax~2-3 h</a:t>
            </a:r>
          </a:p>
        </p:txBody>
      </p:sp>
      <p:sp>
        <p:nvSpPr>
          <p:cNvPr id="347" name="OTLSHAPE_SLA_d25067d3616b489393813a8d3af77b78_Title">
            <a:extLst>
              <a:ext uri="{FF2B5EF4-FFF2-40B4-BE49-F238E27FC236}">
                <a16:creationId xmlns:a16="http://schemas.microsoft.com/office/drawing/2014/main" id="{61A4CE1F-E8BB-A2ED-7D30-6784329DD118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4385023" y="6267196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Tmax~0.75 h</a:t>
            </a:r>
          </a:p>
        </p:txBody>
      </p:sp>
      <p:sp>
        <p:nvSpPr>
          <p:cNvPr id="397" name="OTLSHAPE_M_1324fedd9dc546a1b9a5c42f48a0eb66_Title">
            <a:extLst>
              <a:ext uri="{FF2B5EF4-FFF2-40B4-BE49-F238E27FC236}">
                <a16:creationId xmlns:a16="http://schemas.microsoft.com/office/drawing/2014/main" id="{0AC438E6-054C-6E06-A541-523810DA9239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2036113" y="391075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dirty="0">
                <a:solidFill>
                  <a:schemeClr val="dk1"/>
                </a:solidFill>
                <a:latin typeface="Calibri" panose="020F0502020204030204" pitchFamily="34" charset="0"/>
              </a:rPr>
              <a:t>Administration time</a:t>
            </a:r>
          </a:p>
        </p:txBody>
      </p:sp>
      <p:sp>
        <p:nvSpPr>
          <p:cNvPr id="137" name="OTLSHAPE_SLA_e6a4f53181634b31ac1ca03c4d07a935_Title">
            <a:extLst>
              <a:ext uri="{FF2B5EF4-FFF2-40B4-BE49-F238E27FC236}">
                <a16:creationId xmlns:a16="http://schemas.microsoft.com/office/drawing/2014/main" id="{81CEE110-9D95-B349-136E-439C02408FB1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8149242" y="1884849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8" dirty="0">
                <a:solidFill>
                  <a:schemeClr val="dk1"/>
                </a:solidFill>
                <a:latin typeface="Calibri" panose="020F0502020204030204" pitchFamily="34" charset="0"/>
              </a:rPr>
              <a:t>Tmax~2.1±0.4 h</a:t>
            </a:r>
          </a:p>
        </p:txBody>
      </p:sp>
      <p:sp>
        <p:nvSpPr>
          <p:cNvPr id="181" name="OTLSHAPE_SLA_c480f5f8896e47eb8f92f9cb9f312991_Title">
            <a:extLst>
              <a:ext uri="{FF2B5EF4-FFF2-40B4-BE49-F238E27FC236}">
                <a16:creationId xmlns:a16="http://schemas.microsoft.com/office/drawing/2014/main" id="{91CC9F1B-8F05-34B4-AD24-473E63B4768E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9831019" y="4095073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Tmax~2.6±5.7 h</a:t>
            </a:r>
          </a:p>
        </p:txBody>
      </p:sp>
      <p:sp>
        <p:nvSpPr>
          <p:cNvPr id="192" name="OTLSHAPE_SLA_7dc44a62d71b440c9dd52c36487e27a0_Title">
            <a:extLst>
              <a:ext uri="{FF2B5EF4-FFF2-40B4-BE49-F238E27FC236}">
                <a16:creationId xmlns:a16="http://schemas.microsoft.com/office/drawing/2014/main" id="{D35C4870-4CC9-4F81-B8CA-C836419B6004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9943054" y="4529497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Tmax~2.6 h</a:t>
            </a:r>
          </a:p>
        </p:txBody>
      </p:sp>
      <p:sp>
        <p:nvSpPr>
          <p:cNvPr id="213" name="OTLSHAPE_SLA_16298837aa624fbdb7c6f93371ac52db_Title">
            <a:extLst>
              <a:ext uri="{FF2B5EF4-FFF2-40B4-BE49-F238E27FC236}">
                <a16:creationId xmlns:a16="http://schemas.microsoft.com/office/drawing/2014/main" id="{87E31053-F108-362C-B4B2-4B039CFDC56F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579501" y="4963922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Tmax~1.5 h</a:t>
            </a:r>
          </a:p>
        </p:txBody>
      </p:sp>
      <p:sp>
        <p:nvSpPr>
          <p:cNvPr id="221" name="OTLSHAPE_SLA_5e3e972929b34573a47152a5da10435c_Title">
            <a:extLst>
              <a:ext uri="{FF2B5EF4-FFF2-40B4-BE49-F238E27FC236}">
                <a16:creationId xmlns:a16="http://schemas.microsoft.com/office/drawing/2014/main" id="{65CD08F4-9B30-D4BD-0D88-1A06FE776597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5986958" y="2357374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Tmax~1.4±0.4 h</a:t>
            </a:r>
          </a:p>
        </p:txBody>
      </p:sp>
      <p:sp>
        <p:nvSpPr>
          <p:cNvPr id="250" name="OTLSHAPE_SLA_111a87acdbad412ca332139417d4f2d2_Shape">
            <a:extLst>
              <a:ext uri="{FF2B5EF4-FFF2-40B4-BE49-F238E27FC236}">
                <a16:creationId xmlns:a16="http://schemas.microsoft.com/office/drawing/2014/main" id="{E69EC4A0-B77C-22D7-B6C0-6D27FDEF363B}"/>
              </a:ext>
            </a:extLst>
          </p:cNvPr>
          <p:cNvSpPr/>
          <p:nvPr>
            <p:custDataLst>
              <p:tags r:id="rId138"/>
            </p:custDataLst>
          </p:nvPr>
        </p:nvSpPr>
        <p:spPr>
          <a:xfrm>
            <a:off x="9681134" y="1196425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A_7848c1d889e64879b27269e32b7f9f06_Shape">
            <a:extLst>
              <a:ext uri="{FF2B5EF4-FFF2-40B4-BE49-F238E27FC236}">
                <a16:creationId xmlns:a16="http://schemas.microsoft.com/office/drawing/2014/main" id="{5D05785A-1FED-98A2-5DE0-19833BFC1413}"/>
              </a:ext>
            </a:extLst>
          </p:cNvPr>
          <p:cNvSpPr/>
          <p:nvPr>
            <p:custDataLst>
              <p:tags r:id="rId139"/>
            </p:custDataLst>
          </p:nvPr>
        </p:nvSpPr>
        <p:spPr>
          <a:xfrm>
            <a:off x="6317581" y="1630849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SLA_e6a4f53181634b31ac1ca03c4d07a935_Shape">
            <a:extLst>
              <a:ext uri="{FF2B5EF4-FFF2-40B4-BE49-F238E27FC236}">
                <a16:creationId xmlns:a16="http://schemas.microsoft.com/office/drawing/2014/main" id="{4DF09BB4-0DCA-48AC-A64C-CE69EF7C2246}"/>
              </a:ext>
            </a:extLst>
          </p:cNvPr>
          <p:cNvSpPr/>
          <p:nvPr>
            <p:custDataLst>
              <p:tags r:id="rId140"/>
            </p:custDataLst>
          </p:nvPr>
        </p:nvSpPr>
        <p:spPr>
          <a:xfrm>
            <a:off x="8479865" y="2065274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A_5e3e972929b34573a47152a5da10435c_Shape">
            <a:extLst>
              <a:ext uri="{FF2B5EF4-FFF2-40B4-BE49-F238E27FC236}">
                <a16:creationId xmlns:a16="http://schemas.microsoft.com/office/drawing/2014/main" id="{A29C9E23-D100-B30D-41ED-3AB48E7BF144}"/>
              </a:ext>
            </a:extLst>
          </p:cNvPr>
          <p:cNvSpPr/>
          <p:nvPr>
            <p:custDataLst>
              <p:tags r:id="rId141"/>
            </p:custDataLst>
          </p:nvPr>
        </p:nvSpPr>
        <p:spPr>
          <a:xfrm>
            <a:off x="6317581" y="2537799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A_549405c42f1541e495fbcb812cec6b12_Shape">
            <a:extLst>
              <a:ext uri="{FF2B5EF4-FFF2-40B4-BE49-F238E27FC236}">
                <a16:creationId xmlns:a16="http://schemas.microsoft.com/office/drawing/2014/main" id="{9AEAD124-DCD7-08CB-944C-BBF9584259CD}"/>
              </a:ext>
            </a:extLst>
          </p:cNvPr>
          <p:cNvSpPr/>
          <p:nvPr>
            <p:custDataLst>
              <p:tags r:id="rId142"/>
            </p:custDataLst>
          </p:nvPr>
        </p:nvSpPr>
        <p:spPr>
          <a:xfrm>
            <a:off x="5356566" y="2972223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A_6d6a8d06eb5d4538bb733ef8b323e1dc_Shape">
            <a:extLst>
              <a:ext uri="{FF2B5EF4-FFF2-40B4-BE49-F238E27FC236}">
                <a16:creationId xmlns:a16="http://schemas.microsoft.com/office/drawing/2014/main" id="{BC1326AE-775B-D4FF-C972-A77D3D52AE95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5837074" y="3406648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A_1b83a81406484f8bb12ee5c9358e1bf9_Shape">
            <a:extLst>
              <a:ext uri="{FF2B5EF4-FFF2-40B4-BE49-F238E27FC236}">
                <a16:creationId xmlns:a16="http://schemas.microsoft.com/office/drawing/2014/main" id="{6EB73157-BF31-EA9D-9F39-CBF20787D3B2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6798089" y="3841073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SLA_c480f5f8896e47eb8f92f9cb9f312991_Shape">
            <a:extLst>
              <a:ext uri="{FF2B5EF4-FFF2-40B4-BE49-F238E27FC236}">
                <a16:creationId xmlns:a16="http://schemas.microsoft.com/office/drawing/2014/main" id="{B3ED4718-56E3-2B62-317C-9CA6523B987E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10161642" y="4275497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TLSHAPE_SLA_7dc44a62d71b440c9dd52c36487e27a0_Shape">
            <a:extLst>
              <a:ext uri="{FF2B5EF4-FFF2-40B4-BE49-F238E27FC236}">
                <a16:creationId xmlns:a16="http://schemas.microsoft.com/office/drawing/2014/main" id="{3640105E-111C-E0F9-EA89-40A0E98DD2CA}"/>
              </a:ext>
            </a:extLst>
          </p:cNvPr>
          <p:cNvSpPr/>
          <p:nvPr>
            <p:custDataLst>
              <p:tags r:id="rId146"/>
            </p:custDataLst>
          </p:nvPr>
        </p:nvSpPr>
        <p:spPr>
          <a:xfrm>
            <a:off x="10161642" y="4709922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TLSHAPE_SLA_16298837aa624fbdb7c6f93371ac52db_Shape">
            <a:extLst>
              <a:ext uri="{FF2B5EF4-FFF2-40B4-BE49-F238E27FC236}">
                <a16:creationId xmlns:a16="http://schemas.microsoft.com/office/drawing/2014/main" id="{B33D7063-6D52-534C-3E24-F29FA1BA639E}"/>
              </a:ext>
            </a:extLst>
          </p:cNvPr>
          <p:cNvSpPr/>
          <p:nvPr>
            <p:custDataLst>
              <p:tags r:id="rId147"/>
            </p:custDataLst>
          </p:nvPr>
        </p:nvSpPr>
        <p:spPr>
          <a:xfrm>
            <a:off x="6798089" y="5144347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A_bc15b7df561e434d8ab0ea13f497086f_Shape">
            <a:extLst>
              <a:ext uri="{FF2B5EF4-FFF2-40B4-BE49-F238E27FC236}">
                <a16:creationId xmlns:a16="http://schemas.microsoft.com/office/drawing/2014/main" id="{F7C68BE6-863B-7E13-FFA3-6B5E5D9C3E2A}"/>
              </a:ext>
            </a:extLst>
          </p:cNvPr>
          <p:cNvSpPr/>
          <p:nvPr>
            <p:custDataLst>
              <p:tags r:id="rId148"/>
            </p:custDataLst>
          </p:nvPr>
        </p:nvSpPr>
        <p:spPr>
          <a:xfrm>
            <a:off x="4876059" y="5578771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SLA_18b1927f1cee4cb5a2735bf3bad41df2_Shape">
            <a:extLst>
              <a:ext uri="{FF2B5EF4-FFF2-40B4-BE49-F238E27FC236}">
                <a16:creationId xmlns:a16="http://schemas.microsoft.com/office/drawing/2014/main" id="{4C68D5BA-946E-6BD9-2D92-F60E16CD0E48}"/>
              </a:ext>
            </a:extLst>
          </p:cNvPr>
          <p:cNvSpPr/>
          <p:nvPr>
            <p:custDataLst>
              <p:tags r:id="rId149"/>
            </p:custDataLst>
          </p:nvPr>
        </p:nvSpPr>
        <p:spPr>
          <a:xfrm>
            <a:off x="5356566" y="6013196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A_d25067d3616b489393813a8d3af77b78_Shape">
            <a:extLst>
              <a:ext uri="{FF2B5EF4-FFF2-40B4-BE49-F238E27FC236}">
                <a16:creationId xmlns:a16="http://schemas.microsoft.com/office/drawing/2014/main" id="{BC97D508-54A6-E2E2-ECBE-D066632D5ECA}"/>
              </a:ext>
            </a:extLst>
          </p:cNvPr>
          <p:cNvSpPr/>
          <p:nvPr>
            <p:custDataLst>
              <p:tags r:id="rId150"/>
            </p:custDataLst>
          </p:nvPr>
        </p:nvSpPr>
        <p:spPr>
          <a:xfrm>
            <a:off x="4635805" y="6447621"/>
            <a:ext cx="152400" cy="177800"/>
          </a:xfrm>
          <a:prstGeom prst="upArrow">
            <a:avLst/>
          </a:prstGeom>
          <a:solidFill>
            <a:srgbClr val="B20E1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M_1324fedd9dc546a1b9a5c42f48a0eb66_Shape">
            <a:extLst>
              <a:ext uri="{FF2B5EF4-FFF2-40B4-BE49-F238E27FC236}">
                <a16:creationId xmlns:a16="http://schemas.microsoft.com/office/drawing/2014/main" id="{39BCC7AC-ADCF-922F-8813-8ADE6CBFE467}"/>
              </a:ext>
            </a:extLst>
          </p:cNvPr>
          <p:cNvSpPr/>
          <p:nvPr>
            <p:custDataLst>
              <p:tags r:id="rId151"/>
            </p:custDataLst>
          </p:nvPr>
        </p:nvSpPr>
        <p:spPr>
          <a:xfrm>
            <a:off x="2473522" y="571500"/>
            <a:ext cx="152400" cy="177800"/>
          </a:xfrm>
          <a:prstGeom prst="chevron">
            <a:avLst>
              <a:gd name="adj" fmla="val 30000"/>
            </a:avLst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Graphic 9" descr="Medicine outline">
            <a:extLst>
              <a:ext uri="{FF2B5EF4-FFF2-40B4-BE49-F238E27FC236}">
                <a16:creationId xmlns:a16="http://schemas.microsoft.com/office/drawing/2014/main" id="{6E27EA34-41E2-1D39-1BB4-74597A143532}"/>
              </a:ext>
            </a:extLst>
          </p:cNvPr>
          <p:cNvPicPr>
            <a:picLocks noChangeAspect="1"/>
          </p:cNvPicPr>
          <p:nvPr/>
        </p:nvPicPr>
        <p:blipFill>
          <a:blip r:embed="rId154">
            <a:extLst>
              <a:ext uri="{96DAC541-7B7A-43D3-8B79-37D633B846F1}">
                <asvg:svgBlip xmlns:asvg="http://schemas.microsoft.com/office/drawing/2016/SVG/main" r:embed="rId155"/>
              </a:ext>
            </a:extLst>
          </a:blip>
          <a:stretch>
            <a:fillRect/>
          </a:stretch>
        </p:blipFill>
        <p:spPr>
          <a:xfrm>
            <a:off x="1267771" y="238556"/>
            <a:ext cx="673368" cy="673368"/>
          </a:xfrm>
          <a:prstGeom prst="rect">
            <a:avLst/>
          </a:prstGeom>
        </p:spPr>
      </p:pic>
      <p:pic>
        <p:nvPicPr>
          <p:cNvPr id="2" name="Picture 1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B1CCD559-DEFB-AE7F-1622-9A262F5C8E6E}"/>
              </a:ext>
            </a:extLst>
          </p:cNvPr>
          <p:cNvPicPr>
            <a:picLocks noChangeAspect="1"/>
          </p:cNvPicPr>
          <p:nvPr/>
        </p:nvPicPr>
        <p:blipFill>
          <a:blip r:embed="rId1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40473" y="5760159"/>
            <a:ext cx="1744469" cy="240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28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OTLSHAPE_T_1f3c26b0db574a0890a4869859883f55_LeftVerticalConnector1">
            <a:extLst>
              <a:ext uri="{FF2B5EF4-FFF2-40B4-BE49-F238E27FC236}">
                <a16:creationId xmlns:a16="http://schemas.microsoft.com/office/drawing/2014/main" id="{746BF9CB-2813-A56C-CA2A-E9B2ECA8765B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 flipV="1">
            <a:off x="1010610" y="2244429"/>
            <a:ext cx="0" cy="56760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OTLSHAPE_T_1f3c26b0db574a0890a4869859883f55_RightVerticalConnector1">
            <a:extLst>
              <a:ext uri="{FF2B5EF4-FFF2-40B4-BE49-F238E27FC236}">
                <a16:creationId xmlns:a16="http://schemas.microsoft.com/office/drawing/2014/main" id="{FB6CC181-75BB-F3DD-0A01-E330D00C9E7D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 flipV="1">
            <a:off x="10585466" y="2174579"/>
            <a:ext cx="0" cy="2968921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OTLSHAPE_T_71ebd99c3b90472682cc99ad192fe685_RightVerticalConnector1">
            <a:extLst>
              <a:ext uri="{FF2B5EF4-FFF2-40B4-BE49-F238E27FC236}">
                <a16:creationId xmlns:a16="http://schemas.microsoft.com/office/drawing/2014/main" id="{270788A3-CC20-4B75-A409-9B50A100C2F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9848938" y="2951734"/>
            <a:ext cx="0" cy="6374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_9a807cb0e4b4468ba3eacc22c66c6a01_RightVerticalConnector1">
            <a:extLst>
              <a:ext uri="{FF2B5EF4-FFF2-40B4-BE49-F238E27FC236}">
                <a16:creationId xmlns:a16="http://schemas.microsoft.com/office/drawing/2014/main" id="{7A67FFCA-7118-6377-9D08-2EC0FABDBBA1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 flipV="1">
            <a:off x="11321993" y="52832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OTLSHAPE_T_71ebd99c3b90472682cc99ad192fe685_RightVerticalConnector2">
            <a:extLst>
              <a:ext uri="{FF2B5EF4-FFF2-40B4-BE49-F238E27FC236}">
                <a16:creationId xmlns:a16="http://schemas.microsoft.com/office/drawing/2014/main" id="{EA6BEBC6-7B16-D60F-1F7F-6C1A7469B884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9848938" y="3868589"/>
            <a:ext cx="0" cy="4977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OTLSHAPE_T_1f3c26b0db574a0890a4869859883f55_LeftVerticalConnector2">
            <a:extLst>
              <a:ext uri="{FF2B5EF4-FFF2-40B4-BE49-F238E27FC236}">
                <a16:creationId xmlns:a16="http://schemas.microsoft.com/office/drawing/2014/main" id="{79D5BE9D-1AA0-F6C6-ECF3-F095F8999161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10610" y="3091434"/>
            <a:ext cx="0" cy="4977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T_71ebd99c3b90472682cc99ad192fe685_RightVerticalConnector3">
            <a:extLst>
              <a:ext uri="{FF2B5EF4-FFF2-40B4-BE49-F238E27FC236}">
                <a16:creationId xmlns:a16="http://schemas.microsoft.com/office/drawing/2014/main" id="{7390085F-2190-AC10-D917-94D6B94B9FB0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9848938" y="4645745"/>
            <a:ext cx="0" cy="4977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2" name="OTLSHAPE_T_71ebd99c3b90472682cc99ad192fe685_RightVerticalConnector4">
            <a:extLst>
              <a:ext uri="{FF2B5EF4-FFF2-40B4-BE49-F238E27FC236}">
                <a16:creationId xmlns:a16="http://schemas.microsoft.com/office/drawing/2014/main" id="{D40FD0A0-5A59-0F07-C699-F109BBFC6C77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9848938" y="54229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_1f3c26b0db574a0890a4869859883f55_LeftVerticalConnector3">
            <a:extLst>
              <a:ext uri="{FF2B5EF4-FFF2-40B4-BE49-F238E27FC236}">
                <a16:creationId xmlns:a16="http://schemas.microsoft.com/office/drawing/2014/main" id="{C8DF250B-1E73-F7E2-6CBF-EBEC5E506438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010610" y="3868589"/>
            <a:ext cx="0" cy="49775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T_1f3c26b0db574a0890a4869859883f55_LeftVerticalConnector4">
            <a:extLst>
              <a:ext uri="{FF2B5EF4-FFF2-40B4-BE49-F238E27FC236}">
                <a16:creationId xmlns:a16="http://schemas.microsoft.com/office/drawing/2014/main" id="{4C6733CF-6F28-66F5-1424-3A114C32D99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010610" y="4645745"/>
            <a:ext cx="0" cy="49775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T_1f3c26b0db574a0890a4869859883f55_LeftVerticalConnector5">
            <a:extLst>
              <a:ext uri="{FF2B5EF4-FFF2-40B4-BE49-F238E27FC236}">
                <a16:creationId xmlns:a16="http://schemas.microsoft.com/office/drawing/2014/main" id="{BA346387-F672-CAFF-5032-2248A21E431B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1010610" y="54229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_1f3c26b0db574a0890a4869859883f55_RightVerticalConnector2">
            <a:extLst>
              <a:ext uri="{FF2B5EF4-FFF2-40B4-BE49-F238E27FC236}">
                <a16:creationId xmlns:a16="http://schemas.microsoft.com/office/drawing/2014/main" id="{52AFA6AD-4857-1AB5-52B7-186AC53F3ED3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0585466" y="5422900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F7A509A-540D-EF11-86A1-D8744B47642B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010200" y="5486400"/>
            <a:ext cx="10312400" cy="254000"/>
          </a:xfrm>
          <a:prstGeom prst="roundRect">
            <a:avLst/>
          </a:prstGeom>
          <a:solidFill>
            <a:srgbClr val="30303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F0C4023-026D-75BA-F699-A8E4E9176E13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61410" y="5520372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8 am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66E0D1AE-5496-82D0-0DE6-A4263F5F0A37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534464" y="5520372"/>
            <a:ext cx="3109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4AFFCCE7-D44E-A4ED-6B9D-5645181165E8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4007519" y="5520372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10 am</a:t>
            </a:r>
          </a:p>
        </p:txBody>
      </p:sp>
      <p:sp>
        <p:nvSpPr>
          <p:cNvPr id="113" name="OTLSHAPE_TB_00000000000000000000000000000000_TimescaleInterval4">
            <a:extLst>
              <a:ext uri="{FF2B5EF4-FFF2-40B4-BE49-F238E27FC236}">
                <a16:creationId xmlns:a16="http://schemas.microsoft.com/office/drawing/2014/main" id="{93053343-E911-94EF-03E2-D3E3BA3FCCD2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5480574" y="5520372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11 am</a:t>
            </a:r>
          </a:p>
        </p:txBody>
      </p:sp>
      <p:sp>
        <p:nvSpPr>
          <p:cNvPr id="117" name="OTLSHAPE_TB_00000000000000000000000000000000_TimescaleInterval5">
            <a:extLst>
              <a:ext uri="{FF2B5EF4-FFF2-40B4-BE49-F238E27FC236}">
                <a16:creationId xmlns:a16="http://schemas.microsoft.com/office/drawing/2014/main" id="{A5073B6A-CA31-6DF2-8EAF-0C2377DF3D7F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953629" y="5520372"/>
            <a:ext cx="393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6">
                <a:solidFill>
                  <a:schemeClr val="lt1"/>
                </a:solidFill>
                <a:latin typeface="Calibri" panose="020F0502020204030204" pitchFamily="34" charset="0"/>
              </a:rPr>
              <a:t>12 pm</a:t>
            </a:r>
          </a:p>
        </p:txBody>
      </p:sp>
      <p:sp>
        <p:nvSpPr>
          <p:cNvPr id="121" name="OTLSHAPE_TB_00000000000000000000000000000000_TimescaleInterval6">
            <a:extLst>
              <a:ext uri="{FF2B5EF4-FFF2-40B4-BE49-F238E27FC236}">
                <a16:creationId xmlns:a16="http://schemas.microsoft.com/office/drawing/2014/main" id="{4B2D3926-77D0-9D57-E668-C5C57EF51595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8426684" y="55203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1 pm</a:t>
            </a:r>
          </a:p>
        </p:txBody>
      </p:sp>
      <p:sp>
        <p:nvSpPr>
          <p:cNvPr id="125" name="OTLSHAPE_TB_00000000000000000000000000000000_TimescaleInterval7">
            <a:extLst>
              <a:ext uri="{FF2B5EF4-FFF2-40B4-BE49-F238E27FC236}">
                <a16:creationId xmlns:a16="http://schemas.microsoft.com/office/drawing/2014/main" id="{6D9BC2DF-2C92-4883-C0B9-74851FEA3BE3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9899738" y="55203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2 pm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E133298B-73EA-DEC4-BA90-148EE99093C3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2483255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91A9C948-9521-90F0-371B-C10E0267127B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3956310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TB_00000000000000000000000000000000_MinorTickMarkAbove1">
            <a:extLst>
              <a:ext uri="{FF2B5EF4-FFF2-40B4-BE49-F238E27FC236}">
                <a16:creationId xmlns:a16="http://schemas.microsoft.com/office/drawing/2014/main" id="{8B0E6DE0-2370-48FB-4E69-1EDE63285719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746932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TB_00000000000000000000000000000000_MinorTickMarkBelow1">
            <a:extLst>
              <a:ext uri="{FF2B5EF4-FFF2-40B4-BE49-F238E27FC236}">
                <a16:creationId xmlns:a16="http://schemas.microsoft.com/office/drawing/2014/main" id="{D900E156-8F87-3FCF-7F7F-0C6BF0F514BA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746932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OTLSHAPE_TB_00000000000000000000000000000000_MinorTickMarkAbove2">
            <a:extLst>
              <a:ext uri="{FF2B5EF4-FFF2-40B4-BE49-F238E27FC236}">
                <a16:creationId xmlns:a16="http://schemas.microsoft.com/office/drawing/2014/main" id="{173F99C7-F641-9F67-4E50-064FAA7E7B69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3219987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OTLSHAPE_TB_00000000000000000000000000000000_MinorTickMarkBelow2">
            <a:extLst>
              <a:ext uri="{FF2B5EF4-FFF2-40B4-BE49-F238E27FC236}">
                <a16:creationId xmlns:a16="http://schemas.microsoft.com/office/drawing/2014/main" id="{B874F867-5219-7BD0-FBB2-74451CF5E96D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3219987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TB_00000000000000000000000000000000_Separator3">
            <a:extLst>
              <a:ext uri="{FF2B5EF4-FFF2-40B4-BE49-F238E27FC236}">
                <a16:creationId xmlns:a16="http://schemas.microsoft.com/office/drawing/2014/main" id="{E62EFB70-AA94-88E2-DF60-A3018218C389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5429365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TB_00000000000000000000000000000000_MinorTickMarkAbove3">
            <a:extLst>
              <a:ext uri="{FF2B5EF4-FFF2-40B4-BE49-F238E27FC236}">
                <a16:creationId xmlns:a16="http://schemas.microsoft.com/office/drawing/2014/main" id="{30578A25-DDF1-981B-90C6-BFF9BC7D5705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4693042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TB_00000000000000000000000000000000_MinorTickMarkBelow3">
            <a:extLst>
              <a:ext uri="{FF2B5EF4-FFF2-40B4-BE49-F238E27FC236}">
                <a16:creationId xmlns:a16="http://schemas.microsoft.com/office/drawing/2014/main" id="{9E9A9115-02E7-606D-548E-AD54D6E81B1A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693042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TB_00000000000000000000000000000000_Separator4">
            <a:extLst>
              <a:ext uri="{FF2B5EF4-FFF2-40B4-BE49-F238E27FC236}">
                <a16:creationId xmlns:a16="http://schemas.microsoft.com/office/drawing/2014/main" id="{A7D09ECB-3240-23FA-9E35-2A6BD95B16F1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902420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TB_00000000000000000000000000000000_MinorTickMarkAbove4">
            <a:extLst>
              <a:ext uri="{FF2B5EF4-FFF2-40B4-BE49-F238E27FC236}">
                <a16:creationId xmlns:a16="http://schemas.microsoft.com/office/drawing/2014/main" id="{0F8276A7-F282-0AA6-6E7D-35C8DC6CBC02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6166097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B_00000000000000000000000000000000_MinorTickMarkBelow4">
            <a:extLst>
              <a:ext uri="{FF2B5EF4-FFF2-40B4-BE49-F238E27FC236}">
                <a16:creationId xmlns:a16="http://schemas.microsoft.com/office/drawing/2014/main" id="{9CAC156B-C784-5B15-7B44-6BA9F98ED6B2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6166097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B_00000000000000000000000000000000_Separator5">
            <a:extLst>
              <a:ext uri="{FF2B5EF4-FFF2-40B4-BE49-F238E27FC236}">
                <a16:creationId xmlns:a16="http://schemas.microsoft.com/office/drawing/2014/main" id="{592E3E6D-6407-682C-3C1D-95684D383A1B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375475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TB_00000000000000000000000000000000_MinorTickMarkAbove5">
            <a:extLst>
              <a:ext uri="{FF2B5EF4-FFF2-40B4-BE49-F238E27FC236}">
                <a16:creationId xmlns:a16="http://schemas.microsoft.com/office/drawing/2014/main" id="{B322F1AC-A190-63EB-8033-EF46622122BA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7639152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B_00000000000000000000000000000000_MinorTickMarkBelow5">
            <a:extLst>
              <a:ext uri="{FF2B5EF4-FFF2-40B4-BE49-F238E27FC236}">
                <a16:creationId xmlns:a16="http://schemas.microsoft.com/office/drawing/2014/main" id="{FC22FF3B-AD0F-8EE0-53B5-74537AE389FB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7639152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B_00000000000000000000000000000000_Separator6">
            <a:extLst>
              <a:ext uri="{FF2B5EF4-FFF2-40B4-BE49-F238E27FC236}">
                <a16:creationId xmlns:a16="http://schemas.microsoft.com/office/drawing/2014/main" id="{3106674E-32A7-245A-492B-594F6CE54CAF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848529" y="54864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OTLSHAPE_TB_00000000000000000000000000000000_MinorTickMarkAbove6">
            <a:extLst>
              <a:ext uri="{FF2B5EF4-FFF2-40B4-BE49-F238E27FC236}">
                <a16:creationId xmlns:a16="http://schemas.microsoft.com/office/drawing/2014/main" id="{DA9F1D7D-65BA-4169-8556-860411DD9334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9112207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MinorTickMarkBelow6">
            <a:extLst>
              <a:ext uri="{FF2B5EF4-FFF2-40B4-BE49-F238E27FC236}">
                <a16:creationId xmlns:a16="http://schemas.microsoft.com/office/drawing/2014/main" id="{DF441F38-FD3E-02C3-C648-4D9C7AA30F77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9112207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TB_00000000000000000000000000000000_MinorTickMarkAbove7">
            <a:extLst>
              <a:ext uri="{FF2B5EF4-FFF2-40B4-BE49-F238E27FC236}">
                <a16:creationId xmlns:a16="http://schemas.microsoft.com/office/drawing/2014/main" id="{CC3AE473-8BF8-AD2C-113E-8C521E550677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10585466" y="548640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OTLSHAPE_TB_00000000000000000000000000000000_MinorTickMarkBelow7">
            <a:extLst>
              <a:ext uri="{FF2B5EF4-FFF2-40B4-BE49-F238E27FC236}">
                <a16:creationId xmlns:a16="http://schemas.microsoft.com/office/drawing/2014/main" id="{5616EC63-BD7F-489E-482B-2B850C8F869B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10585466" y="5708650"/>
            <a:ext cx="0" cy="3175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TLSHAPE_T_1f3c26b0db574a0890a4869859883f55_Shape">
            <a:extLst>
              <a:ext uri="{FF2B5EF4-FFF2-40B4-BE49-F238E27FC236}">
                <a16:creationId xmlns:a16="http://schemas.microsoft.com/office/drawing/2014/main" id="{5823D8E9-255E-989A-38F4-62F7089122EB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10610" y="2034879"/>
            <a:ext cx="9575800" cy="279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94020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T_71ebd99c3b90472682cc99ad192fe685_Shape">
            <a:extLst>
              <a:ext uri="{FF2B5EF4-FFF2-40B4-BE49-F238E27FC236}">
                <a16:creationId xmlns:a16="http://schemas.microsoft.com/office/drawing/2014/main" id="{E2A5D0B5-9D92-E227-D30B-602EB27671A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010610" y="2812034"/>
            <a:ext cx="8839200" cy="279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2F3699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T_ec4775a7a9b54a3cb308b944bded2ee6_Shape">
            <a:extLst>
              <a:ext uri="{FF2B5EF4-FFF2-40B4-BE49-F238E27FC236}">
                <a16:creationId xmlns:a16="http://schemas.microsoft.com/office/drawing/2014/main" id="{42F95F69-F736-A467-C8BF-7A762EF62184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010610" y="4366345"/>
            <a:ext cx="8839200" cy="279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E003BF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T_4c113f7cf57c4a33841d7ca129b0b95e_Shape">
            <a:extLst>
              <a:ext uri="{FF2B5EF4-FFF2-40B4-BE49-F238E27FC236}">
                <a16:creationId xmlns:a16="http://schemas.microsoft.com/office/drawing/2014/main" id="{4DFDDE91-1458-A899-A2A8-5E976F177D7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010610" y="3589189"/>
            <a:ext cx="8839200" cy="279400"/>
          </a:xfrm>
          <a:prstGeom prst="rightArrow">
            <a:avLst>
              <a:gd name="adj1" fmla="val 75000"/>
              <a:gd name="adj2" fmla="val 50000"/>
            </a:avLst>
          </a:prstGeom>
          <a:solidFill>
            <a:schemeClr val="accent6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T_9a807cb0e4b4468ba3eacc22c66c6a01_Shape">
            <a:extLst>
              <a:ext uri="{FF2B5EF4-FFF2-40B4-BE49-F238E27FC236}">
                <a16:creationId xmlns:a16="http://schemas.microsoft.com/office/drawing/2014/main" id="{89D75A15-11ED-854C-CB46-02C324628CDC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10610" y="5143500"/>
            <a:ext cx="10312400" cy="279400"/>
          </a:xfrm>
          <a:prstGeom prst="rightArrow">
            <a:avLst>
              <a:gd name="adj1" fmla="val 75000"/>
              <a:gd name="adj2" fmla="val 50000"/>
            </a:avLst>
          </a:prstGeom>
          <a:solidFill>
            <a:srgbClr val="E45757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T_1f3c26b0db574a0890a4869859883f55_Duration">
            <a:extLst>
              <a:ext uri="{FF2B5EF4-FFF2-40B4-BE49-F238E27FC236}">
                <a16:creationId xmlns:a16="http://schemas.microsoft.com/office/drawing/2014/main" id="{25DFD8AA-3D84-8ACA-50CA-98C6F7F40FB3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0636266" y="209706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chemeClr val="dk1"/>
                </a:solidFill>
                <a:latin typeface="Calibri" panose="020F0502020204030204" pitchFamily="34" charset="0"/>
              </a:rPr>
              <a:t>6.5 h</a:t>
            </a:r>
          </a:p>
        </p:txBody>
      </p:sp>
      <p:sp>
        <p:nvSpPr>
          <p:cNvPr id="65" name="OTLSHAPE_T_1f3c26b0db574a0890a4869859883f55_Title">
            <a:extLst>
              <a:ext uri="{FF2B5EF4-FFF2-40B4-BE49-F238E27FC236}">
                <a16:creationId xmlns:a16="http://schemas.microsoft.com/office/drawing/2014/main" id="{E0A1C121-357C-EF48-4ED1-AF72452FEB4F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5484940" y="2097066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Intravenous</a:t>
            </a:r>
          </a:p>
        </p:txBody>
      </p:sp>
      <p:sp>
        <p:nvSpPr>
          <p:cNvPr id="72" name="OTLSHAPE_T_71ebd99c3b90472682cc99ad192fe685_Duration">
            <a:extLst>
              <a:ext uri="{FF2B5EF4-FFF2-40B4-BE49-F238E27FC236}">
                <a16:creationId xmlns:a16="http://schemas.microsoft.com/office/drawing/2014/main" id="{8E18C6FD-5109-81D7-FC6D-CBF3B8AAC0E3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9899738" y="287422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6 h</a:t>
            </a:r>
          </a:p>
        </p:txBody>
      </p:sp>
      <p:sp>
        <p:nvSpPr>
          <p:cNvPr id="73" name="OTLSHAPE_T_71ebd99c3b90472682cc99ad192fe685_Title">
            <a:extLst>
              <a:ext uri="{FF2B5EF4-FFF2-40B4-BE49-F238E27FC236}">
                <a16:creationId xmlns:a16="http://schemas.microsoft.com/office/drawing/2014/main" id="{E16A4D3F-9E85-108C-EF53-B35758F6CE07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5063612" y="2874222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Intramuscular</a:t>
            </a:r>
          </a:p>
        </p:txBody>
      </p:sp>
      <p:sp>
        <p:nvSpPr>
          <p:cNvPr id="80" name="OTLSHAPE_T_ec4775a7a9b54a3cb308b944bded2ee6_Duration">
            <a:extLst>
              <a:ext uri="{FF2B5EF4-FFF2-40B4-BE49-F238E27FC236}">
                <a16:creationId xmlns:a16="http://schemas.microsoft.com/office/drawing/2014/main" id="{BD56203A-8074-5831-675C-6015E7EA7067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9899738" y="442853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6 h</a:t>
            </a:r>
          </a:p>
        </p:txBody>
      </p:sp>
      <p:sp>
        <p:nvSpPr>
          <p:cNvPr id="81" name="OTLSHAPE_T_ec4775a7a9b54a3cb308b944bded2ee6_Title">
            <a:extLst>
              <a:ext uri="{FF2B5EF4-FFF2-40B4-BE49-F238E27FC236}">
                <a16:creationId xmlns:a16="http://schemas.microsoft.com/office/drawing/2014/main" id="{ACED285A-F8FD-89A2-A2DF-FF2D4CC51399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5148385" y="4428532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>
                <a:solidFill>
                  <a:schemeClr val="lt1"/>
                </a:solidFill>
                <a:latin typeface="Calibri" panose="020F0502020204030204" pitchFamily="34" charset="0"/>
              </a:rPr>
              <a:t>Oral tablet</a:t>
            </a:r>
          </a:p>
        </p:txBody>
      </p:sp>
      <p:sp>
        <p:nvSpPr>
          <p:cNvPr id="88" name="OTLSHAPE_T_4c113f7cf57c4a33841d7ca129b0b95e_Duration">
            <a:extLst>
              <a:ext uri="{FF2B5EF4-FFF2-40B4-BE49-F238E27FC236}">
                <a16:creationId xmlns:a16="http://schemas.microsoft.com/office/drawing/2014/main" id="{A55B541F-9455-3220-0603-F7930938237C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9899738" y="365137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6 h</a:t>
            </a:r>
          </a:p>
        </p:txBody>
      </p:sp>
      <p:sp>
        <p:nvSpPr>
          <p:cNvPr id="89" name="OTLSHAPE_T_4c113f7cf57c4a33841d7ca129b0b95e_Title">
            <a:extLst>
              <a:ext uri="{FF2B5EF4-FFF2-40B4-BE49-F238E27FC236}">
                <a16:creationId xmlns:a16="http://schemas.microsoft.com/office/drawing/2014/main" id="{4BF2AC42-D004-B05C-99C4-5E22005D049A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897729" y="3651377"/>
            <a:ext cx="1066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Sublingual (powder)</a:t>
            </a:r>
          </a:p>
        </p:txBody>
      </p:sp>
      <p:sp>
        <p:nvSpPr>
          <p:cNvPr id="96" name="OTLSHAPE_T_9a807cb0e4b4468ba3eacc22c66c6a01_Duration">
            <a:extLst>
              <a:ext uri="{FF2B5EF4-FFF2-40B4-BE49-F238E27FC236}">
                <a16:creationId xmlns:a16="http://schemas.microsoft.com/office/drawing/2014/main" id="{F0CB112A-1014-D695-CB74-23F5EDF11BB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1372793" y="520568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7 h</a:t>
            </a:r>
          </a:p>
        </p:txBody>
      </p:sp>
      <p:sp>
        <p:nvSpPr>
          <p:cNvPr id="97" name="OTLSHAPE_T_9a807cb0e4b4468ba3eacc22c66c6a01_Title">
            <a:extLst>
              <a:ext uri="{FF2B5EF4-FFF2-40B4-BE49-F238E27FC236}">
                <a16:creationId xmlns:a16="http://schemas.microsoft.com/office/drawing/2014/main" id="{E9E4A768-31B3-9551-37F5-5AE42619EE1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5842600" y="520568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>
                <a:solidFill>
                  <a:schemeClr val="lt1"/>
                </a:solidFill>
                <a:latin typeface="Calibri" panose="020F0502020204030204" pitchFamily="34" charset="0"/>
              </a:rPr>
              <a:t>Oral capsule</a:t>
            </a:r>
          </a:p>
        </p:txBody>
      </p:sp>
      <p:sp>
        <p:nvSpPr>
          <p:cNvPr id="169" name="OTLSHAPE_M_21632b61796e4ebf885adb6ae777b708_Shape">
            <a:extLst>
              <a:ext uri="{FF2B5EF4-FFF2-40B4-BE49-F238E27FC236}">
                <a16:creationId xmlns:a16="http://schemas.microsoft.com/office/drawing/2014/main" id="{A47F85D0-9BAA-0F6A-C42F-B8B571D3E657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1057164" y="1920579"/>
            <a:ext cx="152400" cy="177800"/>
          </a:xfrm>
          <a:prstGeom prst="downArrow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TLSHAPE_M_97c1d9849eee457786cf76b9cdaf62ba_Shape">
            <a:extLst>
              <a:ext uri="{FF2B5EF4-FFF2-40B4-BE49-F238E27FC236}">
                <a16:creationId xmlns:a16="http://schemas.microsoft.com/office/drawing/2014/main" id="{CDEC074E-34AB-B4D1-5098-C2435CBCB4B6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934410" y="5676900"/>
            <a:ext cx="152400" cy="177800"/>
          </a:xfrm>
          <a:prstGeom prst="plus">
            <a:avLst/>
          </a:prstGeom>
          <a:solidFill>
            <a:srgbClr val="EA161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M_cb5ebcdcf23443758a88cbb391e035d3_Shape">
            <a:extLst>
              <a:ext uri="{FF2B5EF4-FFF2-40B4-BE49-F238E27FC236}">
                <a16:creationId xmlns:a16="http://schemas.microsoft.com/office/drawing/2014/main" id="{6EF3C583-0E96-DD37-4035-22744ACAC9D8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2407464" y="2697734"/>
            <a:ext cx="152400" cy="177800"/>
          </a:xfrm>
          <a:prstGeom prst="downArrow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M_cd332d134c9d403389f4da7a5bad16ad_Shape">
            <a:extLst>
              <a:ext uri="{FF2B5EF4-FFF2-40B4-BE49-F238E27FC236}">
                <a16:creationId xmlns:a16="http://schemas.microsoft.com/office/drawing/2014/main" id="{C03C40BC-DFCC-3B15-F562-413BA101944B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3880519" y="5029200"/>
            <a:ext cx="152400" cy="177800"/>
          </a:xfrm>
          <a:prstGeom prst="downArrow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M_26ca051c4b9d49e2929ecf8b7794245a_Shape">
            <a:extLst>
              <a:ext uri="{FF2B5EF4-FFF2-40B4-BE49-F238E27FC236}">
                <a16:creationId xmlns:a16="http://schemas.microsoft.com/office/drawing/2014/main" id="{71236FB9-4430-22E0-7EA4-93447D3A0386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3880519" y="4252045"/>
            <a:ext cx="152400" cy="177800"/>
          </a:xfrm>
          <a:prstGeom prst="downArrow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M_9549935390944d68a4adaf8242ca28ba_Shape">
            <a:extLst>
              <a:ext uri="{FF2B5EF4-FFF2-40B4-BE49-F238E27FC236}">
                <a16:creationId xmlns:a16="http://schemas.microsoft.com/office/drawing/2014/main" id="{E6D9AEB3-35F4-0C6E-22B3-4FAD5019DEE4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1670937" y="3474889"/>
            <a:ext cx="152400" cy="177800"/>
          </a:xfrm>
          <a:prstGeom prst="downArrow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M_9954a1cffa144dc088220a3807f3845b_Shape">
            <a:extLst>
              <a:ext uri="{FF2B5EF4-FFF2-40B4-BE49-F238E27FC236}">
                <a16:creationId xmlns:a16="http://schemas.microsoft.com/office/drawing/2014/main" id="{F60EE774-3394-0AA5-C6D6-3C74D9E1C794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 flipV="1">
            <a:off x="2407464" y="1920579"/>
            <a:ext cx="152400" cy="177800"/>
          </a:xfrm>
          <a:prstGeom prst="triangl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M_1984f41bd94845e4a098384080cc56ef_Shape">
            <a:extLst>
              <a:ext uri="{FF2B5EF4-FFF2-40B4-BE49-F238E27FC236}">
                <a16:creationId xmlns:a16="http://schemas.microsoft.com/office/drawing/2014/main" id="{21C1DD3E-73F5-5FA1-F707-CB4EFE6C5C31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 flipV="1">
            <a:off x="3143992" y="2697734"/>
            <a:ext cx="152400" cy="177800"/>
          </a:xfrm>
          <a:prstGeom prst="triangl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M_6f0e28fa80454603ae7d257a9552d53d_Shape">
            <a:extLst>
              <a:ext uri="{FF2B5EF4-FFF2-40B4-BE49-F238E27FC236}">
                <a16:creationId xmlns:a16="http://schemas.microsoft.com/office/drawing/2014/main" id="{8513B84D-8628-FEB7-1710-C45E34B77752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 flipV="1">
            <a:off x="6826629" y="5029200"/>
            <a:ext cx="152400" cy="177800"/>
          </a:xfrm>
          <a:prstGeom prst="triangl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M_1159b3d0775d44ed8e8ae5f4d4e76df6_Shape">
            <a:extLst>
              <a:ext uri="{FF2B5EF4-FFF2-40B4-BE49-F238E27FC236}">
                <a16:creationId xmlns:a16="http://schemas.microsoft.com/office/drawing/2014/main" id="{76EC4F4B-82D3-68E9-8A86-E12EC721E31C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flipV="1">
            <a:off x="3880519" y="3474889"/>
            <a:ext cx="152400" cy="177800"/>
          </a:xfrm>
          <a:prstGeom prst="triangl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M_eda5ba4550f34ee4bdae678a330c136a_Shape">
            <a:extLst>
              <a:ext uri="{FF2B5EF4-FFF2-40B4-BE49-F238E27FC236}">
                <a16:creationId xmlns:a16="http://schemas.microsoft.com/office/drawing/2014/main" id="{ABACBFBE-2899-41BC-6256-E789569C9965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 flipV="1">
            <a:off x="6826629" y="4252045"/>
            <a:ext cx="152400" cy="177800"/>
          </a:xfrm>
          <a:prstGeom prst="triangl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M_21632b61796e4ebf885adb6ae777b708_Title">
            <a:extLst>
              <a:ext uri="{FF2B5EF4-FFF2-40B4-BE49-F238E27FC236}">
                <a16:creationId xmlns:a16="http://schemas.microsoft.com/office/drawing/2014/main" id="{42E82A13-8447-EE99-1EA5-78C0BA7483C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976646" y="1600623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Tmax.</a:t>
            </a:r>
            <a:endParaRPr lang="en-US" sz="1000" b="1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OTLSHAPE_M_21632b61796e4ebf885adb6ae777b708_Date">
            <a:extLst>
              <a:ext uri="{FF2B5EF4-FFF2-40B4-BE49-F238E27FC236}">
                <a16:creationId xmlns:a16="http://schemas.microsoft.com/office/drawing/2014/main" id="{2D6585A3-1155-2867-DC3E-75BC0152B882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945277" y="1755648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8:05 am</a:t>
            </a:r>
            <a:endParaRPr lang="en-US" sz="900" dirty="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M_97c1d9849eee457786cf76b9cdaf62ba_Title">
            <a:extLst>
              <a:ext uri="{FF2B5EF4-FFF2-40B4-BE49-F238E27FC236}">
                <a16:creationId xmlns:a16="http://schemas.microsoft.com/office/drawing/2014/main" id="{3F75DF63-283B-448C-91D7-134B8A99583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602834" y="6019631"/>
            <a:ext cx="8255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dirty="0">
                <a:solidFill>
                  <a:schemeClr val="dk1"/>
                </a:solidFill>
                <a:latin typeface="Calibri" panose="020F0502020204030204" pitchFamily="34" charset="0"/>
              </a:rPr>
              <a:t>Administration time t0</a:t>
            </a:r>
          </a:p>
        </p:txBody>
      </p:sp>
      <p:sp>
        <p:nvSpPr>
          <p:cNvPr id="47" name="OTLSHAPE_M_97c1d9849eee457786cf76b9cdaf62ba_Date">
            <a:extLst>
              <a:ext uri="{FF2B5EF4-FFF2-40B4-BE49-F238E27FC236}">
                <a16:creationId xmlns:a16="http://schemas.microsoft.com/office/drawing/2014/main" id="{2F14F33A-37ED-DF27-BE04-23AB00EAD0F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22522" y="5880100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8:00 am</a:t>
            </a:r>
          </a:p>
        </p:txBody>
      </p:sp>
      <p:sp>
        <p:nvSpPr>
          <p:cNvPr id="196" name="OTLSHAPE_M_cb5ebcdcf23443758a88cbb391e035d3_Title">
            <a:extLst>
              <a:ext uri="{FF2B5EF4-FFF2-40B4-BE49-F238E27FC236}">
                <a16:creationId xmlns:a16="http://schemas.microsoft.com/office/drawing/2014/main" id="{01604AE0-EC89-3082-7297-3C8E23DCB4D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326946" y="237777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 dirty="0" err="1">
                <a:solidFill>
                  <a:schemeClr val="dk1"/>
                </a:solidFill>
                <a:latin typeface="Calibri" panose="020F0502020204030204" pitchFamily="34" charset="0"/>
              </a:rPr>
              <a:t>Tmax</a:t>
            </a:r>
            <a:r>
              <a:rPr lang="en-US" sz="1000" b="1" spc="-14" dirty="0">
                <a:solidFill>
                  <a:schemeClr val="dk1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97" name="OTLSHAPE_M_cb5ebcdcf23443758a88cbb391e035d3_Date">
            <a:extLst>
              <a:ext uri="{FF2B5EF4-FFF2-40B4-BE49-F238E27FC236}">
                <a16:creationId xmlns:a16="http://schemas.microsoft.com/office/drawing/2014/main" id="{F09517F3-FE28-D1CC-5660-CA7AF84CF1E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295577" y="2532803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9:00 am</a:t>
            </a:r>
          </a:p>
        </p:txBody>
      </p:sp>
      <p:sp>
        <p:nvSpPr>
          <p:cNvPr id="199" name="OTLSHAPE_M_cd332d134c9d403389f4da7a5bad16ad_Title">
            <a:extLst>
              <a:ext uri="{FF2B5EF4-FFF2-40B4-BE49-F238E27FC236}">
                <a16:creationId xmlns:a16="http://schemas.microsoft.com/office/drawing/2014/main" id="{C7FC88F4-79D0-A809-09AE-1D988277CB46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3800001" y="4709245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Tmax.</a:t>
            </a:r>
          </a:p>
        </p:txBody>
      </p:sp>
      <p:sp>
        <p:nvSpPr>
          <p:cNvPr id="200" name="OTLSHAPE_M_cd332d134c9d403389f4da7a5bad16ad_Date">
            <a:extLst>
              <a:ext uri="{FF2B5EF4-FFF2-40B4-BE49-F238E27FC236}">
                <a16:creationId xmlns:a16="http://schemas.microsoft.com/office/drawing/2014/main" id="{C6530C8F-170A-0740-6B8B-E00304520C71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739676" y="486426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10:00 am</a:t>
            </a:r>
          </a:p>
        </p:txBody>
      </p:sp>
      <p:sp>
        <p:nvSpPr>
          <p:cNvPr id="202" name="OTLSHAPE_M_26ca051c4b9d49e2929ecf8b7794245a_Title">
            <a:extLst>
              <a:ext uri="{FF2B5EF4-FFF2-40B4-BE49-F238E27FC236}">
                <a16:creationId xmlns:a16="http://schemas.microsoft.com/office/drawing/2014/main" id="{48CCE8EF-1E4E-7651-9CA9-01F397593E30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800001" y="3932089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>
                <a:solidFill>
                  <a:schemeClr val="dk1"/>
                </a:solidFill>
                <a:latin typeface="Calibri" panose="020F0502020204030204" pitchFamily="34" charset="0"/>
              </a:rPr>
              <a:t>Tmax.</a:t>
            </a:r>
          </a:p>
        </p:txBody>
      </p:sp>
      <p:sp>
        <p:nvSpPr>
          <p:cNvPr id="203" name="OTLSHAPE_M_26ca051c4b9d49e2929ecf8b7794245a_Date">
            <a:extLst>
              <a:ext uri="{FF2B5EF4-FFF2-40B4-BE49-F238E27FC236}">
                <a16:creationId xmlns:a16="http://schemas.microsoft.com/office/drawing/2014/main" id="{14D03825-BE97-9F75-6BC6-49C1B0947DB5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739676" y="4087114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10:00 am</a:t>
            </a:r>
          </a:p>
        </p:txBody>
      </p:sp>
      <p:sp>
        <p:nvSpPr>
          <p:cNvPr id="205" name="OTLSHAPE_M_9549935390944d68a4adaf8242ca28ba_Title">
            <a:extLst>
              <a:ext uri="{FF2B5EF4-FFF2-40B4-BE49-F238E27FC236}">
                <a16:creationId xmlns:a16="http://schemas.microsoft.com/office/drawing/2014/main" id="{4BDB2A9C-3D33-1A8D-2F38-0E313B30DBD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590419" y="3154934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4" dirty="0" err="1">
                <a:solidFill>
                  <a:schemeClr val="dk1"/>
                </a:solidFill>
                <a:latin typeface="Calibri" panose="020F0502020204030204" pitchFamily="34" charset="0"/>
              </a:rPr>
              <a:t>Tmax</a:t>
            </a:r>
            <a:r>
              <a:rPr lang="en-US" sz="1000" b="1" spc="-14" dirty="0">
                <a:solidFill>
                  <a:schemeClr val="dk1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06" name="OTLSHAPE_M_9549935390944d68a4adaf8242ca28ba_Date">
            <a:extLst>
              <a:ext uri="{FF2B5EF4-FFF2-40B4-BE49-F238E27FC236}">
                <a16:creationId xmlns:a16="http://schemas.microsoft.com/office/drawing/2014/main" id="{644BC252-AE0A-A6E8-EE62-1AD91B752C5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559050" y="3309959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8:30 am</a:t>
            </a:r>
          </a:p>
        </p:txBody>
      </p:sp>
      <p:sp>
        <p:nvSpPr>
          <p:cNvPr id="255" name="OTLSHAPE_M_9954a1cffa144dc088220a3807f3845b_Title">
            <a:extLst>
              <a:ext uri="{FF2B5EF4-FFF2-40B4-BE49-F238E27FC236}">
                <a16:creationId xmlns:a16="http://schemas.microsoft.com/office/drawing/2014/main" id="{E8B045BF-86F0-82CF-52D3-A682A2AD194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360559" y="1600623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256" name="OTLSHAPE_M_9954a1cffa144dc088220a3807f3845b_Date">
            <a:extLst>
              <a:ext uri="{FF2B5EF4-FFF2-40B4-BE49-F238E27FC236}">
                <a16:creationId xmlns:a16="http://schemas.microsoft.com/office/drawing/2014/main" id="{11BEEFCF-56FF-56E3-1A5A-EEB4E69A40A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295577" y="1755648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9:00 am</a:t>
            </a:r>
          </a:p>
        </p:txBody>
      </p:sp>
      <p:sp>
        <p:nvSpPr>
          <p:cNvPr id="260" name="OTLSHAPE_M_1984f41bd94845e4a098384080cc56ef_Title">
            <a:extLst>
              <a:ext uri="{FF2B5EF4-FFF2-40B4-BE49-F238E27FC236}">
                <a16:creationId xmlns:a16="http://schemas.microsoft.com/office/drawing/2014/main" id="{5ACBE3CB-A37F-321D-F41D-FD277F6E9D4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3097087" y="2377779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261" name="OTLSHAPE_M_1984f41bd94845e4a098384080cc56ef_Date">
            <a:extLst>
              <a:ext uri="{FF2B5EF4-FFF2-40B4-BE49-F238E27FC236}">
                <a16:creationId xmlns:a16="http://schemas.microsoft.com/office/drawing/2014/main" id="{C13096EE-2C27-E752-33B0-6D01E9862CB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032105" y="2532803"/>
            <a:ext cx="381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9:30 am</a:t>
            </a:r>
          </a:p>
        </p:txBody>
      </p:sp>
      <p:sp>
        <p:nvSpPr>
          <p:cNvPr id="263" name="OTLSHAPE_M_6f0e28fa80454603ae7d257a9552d53d_Title">
            <a:extLst>
              <a:ext uri="{FF2B5EF4-FFF2-40B4-BE49-F238E27FC236}">
                <a16:creationId xmlns:a16="http://schemas.microsoft.com/office/drawing/2014/main" id="{7135A3B4-67EF-B4D2-656B-0DF1D462A22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779723" y="4709245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264" name="OTLSHAPE_M_6f0e28fa80454603ae7d257a9552d53d_Date">
            <a:extLst>
              <a:ext uri="{FF2B5EF4-FFF2-40B4-BE49-F238E27FC236}">
                <a16:creationId xmlns:a16="http://schemas.microsoft.com/office/drawing/2014/main" id="{094C9195-8065-3578-D14F-320EAEDC840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683119" y="486426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12:00 pm</a:t>
            </a:r>
          </a:p>
        </p:txBody>
      </p:sp>
      <p:sp>
        <p:nvSpPr>
          <p:cNvPr id="266" name="OTLSHAPE_M_1159b3d0775d44ed8e8ae5f4d4e76df6_Title">
            <a:extLst>
              <a:ext uri="{FF2B5EF4-FFF2-40B4-BE49-F238E27FC236}">
                <a16:creationId xmlns:a16="http://schemas.microsoft.com/office/drawing/2014/main" id="{847E1598-A0B9-63F2-0AC6-21B74948361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833614" y="3154934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267" name="OTLSHAPE_M_1159b3d0775d44ed8e8ae5f4d4e76df6_Date">
            <a:extLst>
              <a:ext uri="{FF2B5EF4-FFF2-40B4-BE49-F238E27FC236}">
                <a16:creationId xmlns:a16="http://schemas.microsoft.com/office/drawing/2014/main" id="{FC9C1FD4-831B-1D3A-CCF4-86D494350573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739676" y="3309959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10:00 am</a:t>
            </a:r>
          </a:p>
        </p:txBody>
      </p:sp>
      <p:sp>
        <p:nvSpPr>
          <p:cNvPr id="269" name="OTLSHAPE_M_eda5ba4550f34ee4bdae678a330c136a_Title">
            <a:extLst>
              <a:ext uri="{FF2B5EF4-FFF2-40B4-BE49-F238E27FC236}">
                <a16:creationId xmlns:a16="http://schemas.microsoft.com/office/drawing/2014/main" id="{6510F86C-E8C7-7CDB-BCE9-BAA8739CA3B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779723" y="3932089"/>
            <a:ext cx="254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270" name="OTLSHAPE_M_eda5ba4550f34ee4bdae678a330c136a_Date">
            <a:extLst>
              <a:ext uri="{FF2B5EF4-FFF2-40B4-BE49-F238E27FC236}">
                <a16:creationId xmlns:a16="http://schemas.microsoft.com/office/drawing/2014/main" id="{2E5FF823-A838-BD99-F97A-0EB6DBD798E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683119" y="4087114"/>
            <a:ext cx="444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12:00 pm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03012A48-899A-5C86-A59F-B5D5F7430AEE}"/>
              </a:ext>
            </a:extLst>
          </p:cNvPr>
          <p:cNvSpPr txBox="1"/>
          <p:nvPr/>
        </p:nvSpPr>
        <p:spPr>
          <a:xfrm>
            <a:off x="1917435" y="616229"/>
            <a:ext cx="83571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>
                <a:latin typeface="Aptos SemiBold" panose="020B0004020202020204" pitchFamily="34" charset="0"/>
              </a:rPr>
              <a:t>Time to maximum drug concentration (</a:t>
            </a:r>
            <a:r>
              <a:rPr lang="en-GB" sz="2200" dirty="0" err="1">
                <a:latin typeface="Aptos SemiBold" panose="020B0004020202020204" pitchFamily="34" charset="0"/>
              </a:rPr>
              <a:t>Tmax</a:t>
            </a:r>
            <a:r>
              <a:rPr lang="en-GB" sz="2200" dirty="0">
                <a:latin typeface="Aptos SemiBold" panose="020B0004020202020204" pitchFamily="34" charset="0"/>
              </a:rPr>
              <a:t>)</a:t>
            </a:r>
            <a:endParaRPr lang="en-US" sz="2200" dirty="0">
              <a:latin typeface="Aptos SemiBold" panose="020B0004020202020204" pitchFamily="34" charset="0"/>
            </a:endParaRPr>
          </a:p>
        </p:txBody>
      </p:sp>
      <p:pic>
        <p:nvPicPr>
          <p:cNvPr id="232" name="Picture 231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9F727124-E78F-62FA-7844-7CC73D06D8D5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30574" y="3941634"/>
            <a:ext cx="1744469" cy="240330"/>
          </a:xfrm>
          <a:prstGeom prst="rect">
            <a:avLst/>
          </a:prstGeom>
        </p:spPr>
      </p:pic>
      <p:sp>
        <p:nvSpPr>
          <p:cNvPr id="233" name="TextBox 232">
            <a:extLst>
              <a:ext uri="{FF2B5EF4-FFF2-40B4-BE49-F238E27FC236}">
                <a16:creationId xmlns:a16="http://schemas.microsoft.com/office/drawing/2014/main" id="{AA8B56F3-8FC8-14A5-0E44-B80E9A47D8AA}"/>
              </a:ext>
            </a:extLst>
          </p:cNvPr>
          <p:cNvSpPr txBox="1"/>
          <p:nvPr/>
        </p:nvSpPr>
        <p:spPr>
          <a:xfrm>
            <a:off x="3381633" y="996778"/>
            <a:ext cx="5428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Comparative timeline per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route of administration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09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TLSHAPE_SL_32d824b4afa64aea987165479a2f37d4_BackgroundRectangle">
            <a:extLst>
              <a:ext uri="{FF2B5EF4-FFF2-40B4-BE49-F238E27FC236}">
                <a16:creationId xmlns:a16="http://schemas.microsoft.com/office/drawing/2014/main" id="{9C907A30-C291-4B85-BC3E-935C5B2859D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438908"/>
            <a:ext cx="11290300" cy="1228005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OTLSHAPE_SL_8729559524db4d2a9f6933e5e2828c26_BackgroundRectangle">
            <a:extLst>
              <a:ext uri="{FF2B5EF4-FFF2-40B4-BE49-F238E27FC236}">
                <a16:creationId xmlns:a16="http://schemas.microsoft.com/office/drawing/2014/main" id="{BF5B19FA-3D37-4408-A368-10846E08E81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730413"/>
            <a:ext cx="11290300" cy="1228005"/>
          </a:xfrm>
          <a:prstGeom prst="rect">
            <a:avLst/>
          </a:prstGeom>
          <a:solidFill>
            <a:schemeClr val="dk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TLSHAPE_SL_d6f01ffc96a141b18ce4e17cb1a95748_BackgroundRectangle">
            <a:extLst>
              <a:ext uri="{FF2B5EF4-FFF2-40B4-BE49-F238E27FC236}">
                <a16:creationId xmlns:a16="http://schemas.microsoft.com/office/drawing/2014/main" id="{43AA7460-1A67-40BD-BF6A-833B79359DD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021919"/>
            <a:ext cx="11290300" cy="122800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3" name="OTLSHAPE_TB_00000000000000000000000000000000_ScaleContainer">
            <a:extLst>
              <a:ext uri="{FF2B5EF4-FFF2-40B4-BE49-F238E27FC236}">
                <a16:creationId xmlns:a16="http://schemas.microsoft.com/office/drawing/2014/main" id="{6D138BA1-6490-470B-ACFD-B798619F360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55700" y="1851660"/>
            <a:ext cx="101981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OTLSHAPE_SL_32d824b4afa64aea987165479a2f37d4_HeaderRectangle">
            <a:extLst>
              <a:ext uri="{FF2B5EF4-FFF2-40B4-BE49-F238E27FC236}">
                <a16:creationId xmlns:a16="http://schemas.microsoft.com/office/drawing/2014/main" id="{5D53C3C4-5A29-4A21-A5AA-4466EBDFAECA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2438908"/>
            <a:ext cx="965200" cy="1228005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OTLSHAPE_SL_8729559524db4d2a9f6933e5e2828c26_HeaderRectangle">
            <a:extLst>
              <a:ext uri="{FF2B5EF4-FFF2-40B4-BE49-F238E27FC236}">
                <a16:creationId xmlns:a16="http://schemas.microsoft.com/office/drawing/2014/main" id="{4E59D1BD-066F-458F-8BC8-14E05BD52AB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3730413"/>
            <a:ext cx="965200" cy="1228005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TLSHAPE_SL_d6f01ffc96a141b18ce4e17cb1a95748_HeaderRectangle">
            <a:extLst>
              <a:ext uri="{FF2B5EF4-FFF2-40B4-BE49-F238E27FC236}">
                <a16:creationId xmlns:a16="http://schemas.microsoft.com/office/drawing/2014/main" id="{DC01A11B-45D2-4781-8830-E06D947ECE5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5021919"/>
            <a:ext cx="965200" cy="1228005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4" name="OTLSHAPE_TB_00000000000000000000000000000000_MiddleScaleContainer">
            <a:extLst>
              <a:ext uri="{FF2B5EF4-FFF2-40B4-BE49-F238E27FC236}">
                <a16:creationId xmlns:a16="http://schemas.microsoft.com/office/drawing/2014/main" id="{2CEF4793-23F5-409B-9877-1E768CB50BA6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155700" y="2043684"/>
            <a:ext cx="101981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3" name="OTLSHAPE_G_00000000000000000000000000000000_ShapeBelow0">
            <a:extLst>
              <a:ext uri="{FF2B5EF4-FFF2-40B4-BE49-F238E27FC236}">
                <a16:creationId xmlns:a16="http://schemas.microsoft.com/office/drawing/2014/main" id="{512379D0-6433-49EC-852C-21BE32A77F6F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992812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G_00000000000000000000000000000000_ShapeBelow1">
            <a:extLst>
              <a:ext uri="{FF2B5EF4-FFF2-40B4-BE49-F238E27FC236}">
                <a16:creationId xmlns:a16="http://schemas.microsoft.com/office/drawing/2014/main" id="{5F5B5CCF-4994-4D00-81FF-82319F869BC2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850851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OTLSHAPE_G_00000000000000000000000000000000_ShapeBelow2">
            <a:extLst>
              <a:ext uri="{FF2B5EF4-FFF2-40B4-BE49-F238E27FC236}">
                <a16:creationId xmlns:a16="http://schemas.microsoft.com/office/drawing/2014/main" id="{23CBBB6A-81E5-4A1A-A0AA-02980DDFA78A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01915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G_00000000000000000000000000000000_ShapeBelow3">
            <a:extLst>
              <a:ext uri="{FF2B5EF4-FFF2-40B4-BE49-F238E27FC236}">
                <a16:creationId xmlns:a16="http://schemas.microsoft.com/office/drawing/2014/main" id="{DC9F81AF-D92E-4721-AE4D-899C08933147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539026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OTLSHAPE_G_00000000000000000000000000000000_ShapeBelow4">
            <a:extLst>
              <a:ext uri="{FF2B5EF4-FFF2-40B4-BE49-F238E27FC236}">
                <a16:creationId xmlns:a16="http://schemas.microsoft.com/office/drawing/2014/main" id="{E7A93728-F3C3-4882-BECB-41EDF9200A1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397066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OTLSHAPE_G_00000000000000000000000000000000_ShapeBelow5">
            <a:extLst>
              <a:ext uri="{FF2B5EF4-FFF2-40B4-BE49-F238E27FC236}">
                <a16:creationId xmlns:a16="http://schemas.microsoft.com/office/drawing/2014/main" id="{3ED4039A-A298-4E70-B73A-B0017D766F2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48129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OTLSHAPE_G_00000000000000000000000000000000_ShapeBelow6">
            <a:extLst>
              <a:ext uri="{FF2B5EF4-FFF2-40B4-BE49-F238E27FC236}">
                <a16:creationId xmlns:a16="http://schemas.microsoft.com/office/drawing/2014/main" id="{7945C85D-877B-4C95-9F26-907C025FD053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092217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OTLSHAPE_G_00000000000000000000000000000000_ShapeBelow7">
            <a:extLst>
              <a:ext uri="{FF2B5EF4-FFF2-40B4-BE49-F238E27FC236}">
                <a16:creationId xmlns:a16="http://schemas.microsoft.com/office/drawing/2014/main" id="{3C709FF3-B91C-4C69-A3AB-A7E03F54E9E4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950257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OTLSHAPE_G_00000000000000000000000000000000_ShapeBelow8">
            <a:extLst>
              <a:ext uri="{FF2B5EF4-FFF2-40B4-BE49-F238E27FC236}">
                <a16:creationId xmlns:a16="http://schemas.microsoft.com/office/drawing/2014/main" id="{FAECB2A0-A7D8-4C38-A6ED-3D9814EB230F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801320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OTLSHAPE_G_00000000000000000000000000000000_ShapeBelow9">
            <a:extLst>
              <a:ext uri="{FF2B5EF4-FFF2-40B4-BE49-F238E27FC236}">
                <a16:creationId xmlns:a16="http://schemas.microsoft.com/office/drawing/2014/main" id="{993668F5-0987-493B-8A36-7D44E5D2AB7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638432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G_00000000000000000000000000000000_ShapeBelow10">
            <a:extLst>
              <a:ext uri="{FF2B5EF4-FFF2-40B4-BE49-F238E27FC236}">
                <a16:creationId xmlns:a16="http://schemas.microsoft.com/office/drawing/2014/main" id="{CF64D20D-8BD8-4BC7-BBC2-AAF81DA8CD9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96471" y="2235708"/>
            <a:ext cx="0" cy="4014216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OTLSHAPE_SLT_a82269eb335f4826b627d4afce417f01_Shape">
            <a:extLst>
              <a:ext uri="{FF2B5EF4-FFF2-40B4-BE49-F238E27FC236}">
                <a16:creationId xmlns:a16="http://schemas.microsoft.com/office/drawing/2014/main" id="{5A6D2369-4BE4-49B9-A819-EEA2E896032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155700" y="3303270"/>
            <a:ext cx="3810000" cy="170519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df4d89a3d35b45f7b90ef9ae229234f2_Shape">
            <a:extLst>
              <a:ext uri="{FF2B5EF4-FFF2-40B4-BE49-F238E27FC236}">
                <a16:creationId xmlns:a16="http://schemas.microsoft.com/office/drawing/2014/main" id="{030AF287-8D86-4374-8737-46E0CAE1A827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097101" y="4594775"/>
            <a:ext cx="4051300" cy="170519"/>
          </a:xfrm>
          <a:prstGeom prst="homePlat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1" name="OTLSHAPE_SLT_f7095a83a335486d93b8ba558036dcdc_Shape">
            <a:extLst>
              <a:ext uri="{FF2B5EF4-FFF2-40B4-BE49-F238E27FC236}">
                <a16:creationId xmlns:a16="http://schemas.microsoft.com/office/drawing/2014/main" id="{F1C37BB8-C720-4C1E-AC4B-10BD7FB446F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103727" y="5886281"/>
            <a:ext cx="2768600" cy="170519"/>
          </a:xfrm>
          <a:prstGeom prst="homePlate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OTLSHAPE_SL_32d824b4afa64aea987165479a2f37d4_Header">
            <a:extLst>
              <a:ext uri="{FF2B5EF4-FFF2-40B4-BE49-F238E27FC236}">
                <a16:creationId xmlns:a16="http://schemas.microsoft.com/office/drawing/2014/main" id="{55A76C9E-FB08-44A0-AD0C-99F10458828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63500" y="2959883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</a:t>
            </a:r>
          </a:p>
        </p:txBody>
      </p:sp>
      <p:sp>
        <p:nvSpPr>
          <p:cNvPr id="75" name="OTLSHAPE_SL_8729559524db4d2a9f6933e5e2828c26_Header">
            <a:extLst>
              <a:ext uri="{FF2B5EF4-FFF2-40B4-BE49-F238E27FC236}">
                <a16:creationId xmlns:a16="http://schemas.microsoft.com/office/drawing/2014/main" id="{1FF22542-6A40-4D13-8346-D197BE65CF0E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63500" y="425138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</a:t>
            </a:r>
          </a:p>
        </p:txBody>
      </p:sp>
      <p:sp>
        <p:nvSpPr>
          <p:cNvPr id="82" name="OTLSHAPE_SL_d6f01ffc96a141b18ce4e17cb1a95748_Header">
            <a:extLst>
              <a:ext uri="{FF2B5EF4-FFF2-40B4-BE49-F238E27FC236}">
                <a16:creationId xmlns:a16="http://schemas.microsoft.com/office/drawing/2014/main" id="{3F68D359-761B-4AF0-B322-BC2DD6BDC6EE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63500" y="5542894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Phase III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CD9750B-7366-475F-AF89-F0750EEA65B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1219200" y="18500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5AA0C4-13D6-4085-A018-1217DFDEA83D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765415" y="185007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16" name="OTLSHAPE_SLT_a82269eb335f4826b627d4afce417f01_Duration">
            <a:extLst>
              <a:ext uri="{FF2B5EF4-FFF2-40B4-BE49-F238E27FC236}">
                <a16:creationId xmlns:a16="http://schemas.microsoft.com/office/drawing/2014/main" id="{6A01286B-7D20-452E-9E23-646F340A6E7B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013232" y="3303270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18 mons</a:t>
            </a:r>
            <a:endParaRPr kumimoji="0" lang="en-US" sz="1100" b="0" i="0" u="none" strike="noStrike" kern="1200" cap="none" spc="-6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0" name="OTLSHAPE_SLT_a82269eb335f4826b627d4afce417f01_JoinedDate">
            <a:extLst>
              <a:ext uri="{FF2B5EF4-FFF2-40B4-BE49-F238E27FC236}">
                <a16:creationId xmlns:a16="http://schemas.microsoft.com/office/drawing/2014/main" id="{6156A4BC-C299-45C9-86F0-EA4A3283D543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155700" y="3473789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2022 - Jun 2023</a:t>
            </a:r>
            <a:endParaRPr kumimoji="0" lang="en-US" sz="1000" b="0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21" name="OTLSHAPE_SLT_a82269eb335f4826b627d4afce417f01_Title">
            <a:extLst>
              <a:ext uri="{FF2B5EF4-FFF2-40B4-BE49-F238E27FC236}">
                <a16:creationId xmlns:a16="http://schemas.microsoft.com/office/drawing/2014/main" id="{04BD2526-3A55-4D93-AB8A-2896B23DD286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2934458" y="3303270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Trial</a:t>
            </a:r>
          </a:p>
        </p:txBody>
      </p:sp>
      <p:sp>
        <p:nvSpPr>
          <p:cNvPr id="139" name="OTLSHAPE_SLT_df4d89a3d35b45f7b90ef9ae229234f2_JoinedDate">
            <a:extLst>
              <a:ext uri="{FF2B5EF4-FFF2-40B4-BE49-F238E27FC236}">
                <a16:creationId xmlns:a16="http://schemas.microsoft.com/office/drawing/2014/main" id="{D8A638D4-3365-4209-856F-0999CADEA9BE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5097101" y="4765294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2023 - Feb 2025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0" name="OTLSHAPE_SLT_df4d89a3d35b45f7b90ef9ae229234f2_Duration">
            <a:extLst>
              <a:ext uri="{FF2B5EF4-FFF2-40B4-BE49-F238E27FC236}">
                <a16:creationId xmlns:a16="http://schemas.microsoft.com/office/drawing/2014/main" id="{1106C7A1-4BD9-4B8E-9395-2C66E76698C7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189973" y="4594775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 mons</a:t>
            </a:r>
          </a:p>
        </p:txBody>
      </p:sp>
      <p:sp>
        <p:nvSpPr>
          <p:cNvPr id="141" name="OTLSHAPE_SLT_df4d89a3d35b45f7b90ef9ae229234f2_Title">
            <a:extLst>
              <a:ext uri="{FF2B5EF4-FFF2-40B4-BE49-F238E27FC236}">
                <a16:creationId xmlns:a16="http://schemas.microsoft.com/office/drawing/2014/main" id="{1499897E-080D-4B16-B970-5601AFAEC296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6993529" y="4594775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Trial</a:t>
            </a:r>
          </a:p>
        </p:txBody>
      </p:sp>
      <p:sp>
        <p:nvSpPr>
          <p:cNvPr id="150" name="OTLSHAPE_SLT_f7095a83a335486d93b8ba558036dcdc_Duration">
            <a:extLst>
              <a:ext uri="{FF2B5EF4-FFF2-40B4-BE49-F238E27FC236}">
                <a16:creationId xmlns:a16="http://schemas.microsoft.com/office/drawing/2014/main" id="{C05726D1-BE88-4616-80BB-E8AB13D0601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0914815" y="5886281"/>
            <a:ext cx="49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13 mons</a:t>
            </a:r>
          </a:p>
        </p:txBody>
      </p:sp>
      <p:sp>
        <p:nvSpPr>
          <p:cNvPr id="151" name="OTLSHAPE_SLT_f7095a83a335486d93b8ba558036dcdc_JoinedDate">
            <a:extLst>
              <a:ext uri="{FF2B5EF4-FFF2-40B4-BE49-F238E27FC236}">
                <a16:creationId xmlns:a16="http://schemas.microsoft.com/office/drawing/2014/main" id="{AD5442DA-22FC-4727-9B93-86845DC60898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8103727" y="6056799"/>
            <a:ext cx="1041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2024 - Oct 2025</a:t>
            </a:r>
            <a:endParaRPr kumimoji="0" lang="en-US" sz="1000" b="0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52" name="OTLSHAPE_SLT_f7095a83a335486d93b8ba558036dcdc_Title">
            <a:extLst>
              <a:ext uri="{FF2B5EF4-FFF2-40B4-BE49-F238E27FC236}">
                <a16:creationId xmlns:a16="http://schemas.microsoft.com/office/drawing/2014/main" id="{9FC34B82-45FA-42DB-B450-5A3C02CB032A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9359263" y="5886281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Trial</a:t>
            </a:r>
          </a:p>
        </p:txBody>
      </p:sp>
      <p:sp>
        <p:nvSpPr>
          <p:cNvPr id="276" name="OTLSHAPE_TB_00000000000000000000000000000000_MiddleTimescaleInterval1">
            <a:extLst>
              <a:ext uri="{FF2B5EF4-FFF2-40B4-BE49-F238E27FC236}">
                <a16:creationId xmlns:a16="http://schemas.microsoft.com/office/drawing/2014/main" id="{A953789E-B5E1-4FBF-8783-21B37717C420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1219200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77" name="OTLSHAPE_TB_00000000000000000000000000000000_MiddleTimescaleInterval2">
            <a:extLst>
              <a:ext uri="{FF2B5EF4-FFF2-40B4-BE49-F238E27FC236}">
                <a16:creationId xmlns:a16="http://schemas.microsoft.com/office/drawing/2014/main" id="{AB104F1C-A06C-4BFD-837A-DF7205204A3E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056312" y="204209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  <a:endParaRPr kumimoji="0" lang="en-US" sz="1200" b="0" i="0" u="none" strike="noStrike" kern="1200" cap="none" spc="-18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8" name="OTLSHAPE_TB_00000000000000000000000000000000_MiddleTimescaleInterval3">
            <a:extLst>
              <a:ext uri="{FF2B5EF4-FFF2-40B4-BE49-F238E27FC236}">
                <a16:creationId xmlns:a16="http://schemas.microsoft.com/office/drawing/2014/main" id="{40FFFD37-B6C3-4D85-AFF4-E924F026006B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2914351" y="204209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79" name="OTLSHAPE_TB_00000000000000000000000000000000_MiddleTimescaleInterval4">
            <a:extLst>
              <a:ext uri="{FF2B5EF4-FFF2-40B4-BE49-F238E27FC236}">
                <a16:creationId xmlns:a16="http://schemas.microsoft.com/office/drawing/2014/main" id="{6E471799-D890-43B7-A621-23BA53D44224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3765415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80" name="OTLSHAPE_TB_00000000000000000000000000000000_MiddleTimescaleInterval5">
            <a:extLst>
              <a:ext uri="{FF2B5EF4-FFF2-40B4-BE49-F238E27FC236}">
                <a16:creationId xmlns:a16="http://schemas.microsoft.com/office/drawing/2014/main" id="{15D1CD4D-C4F2-4E05-BFA8-640FF386A999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602526" y="2042096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81" name="OTLSHAPE_TB_00000000000000000000000000000000_MiddleTimescaleInterval6">
            <a:extLst>
              <a:ext uri="{FF2B5EF4-FFF2-40B4-BE49-F238E27FC236}">
                <a16:creationId xmlns:a16="http://schemas.microsoft.com/office/drawing/2014/main" id="{C19D2469-1CB9-4220-BF40-BAED7229A64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5460566" y="2042096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82" name="OTLSHAPE_TB_00000000000000000000000000000000_MiddleTimescaleInterval7">
            <a:extLst>
              <a:ext uri="{FF2B5EF4-FFF2-40B4-BE49-F238E27FC236}">
                <a16:creationId xmlns:a16="http://schemas.microsoft.com/office/drawing/2014/main" id="{338D0989-812B-457E-879B-E7342E0C5210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11629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83" name="OTLSHAPE_TB_00000000000000000000000000000000_MiddleTimescaleInterval8">
            <a:extLst>
              <a:ext uri="{FF2B5EF4-FFF2-40B4-BE49-F238E27FC236}">
                <a16:creationId xmlns:a16="http://schemas.microsoft.com/office/drawing/2014/main" id="{946B1945-84B5-4360-AA04-E8BF0A1BC226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7155717" y="2042096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84" name="OTLSHAPE_TB_00000000000000000000000000000000_MiddleTimescaleInterval9">
            <a:extLst>
              <a:ext uri="{FF2B5EF4-FFF2-40B4-BE49-F238E27FC236}">
                <a16:creationId xmlns:a16="http://schemas.microsoft.com/office/drawing/2014/main" id="{67F17FB8-95CC-43D1-ADA0-0ED733BE205B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8013757" y="2042096"/>
            <a:ext cx="2286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85" name="OTLSHAPE_TB_00000000000000000000000000000000_MiddleTimescaleInterval10">
            <a:extLst>
              <a:ext uri="{FF2B5EF4-FFF2-40B4-BE49-F238E27FC236}">
                <a16:creationId xmlns:a16="http://schemas.microsoft.com/office/drawing/2014/main" id="{1EEAB30E-7F88-4F25-A301-6F607866403A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8864820" y="2042096"/>
            <a:ext cx="203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86" name="OTLSHAPE_TB_00000000000000000000000000000000_MiddleTimescaleInterval11">
            <a:extLst>
              <a:ext uri="{FF2B5EF4-FFF2-40B4-BE49-F238E27FC236}">
                <a16:creationId xmlns:a16="http://schemas.microsoft.com/office/drawing/2014/main" id="{79C2D643-B386-4212-965A-916F65F7B96A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9701932" y="2042096"/>
            <a:ext cx="26815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287" name="OTLSHAPE_TB_00000000000000000000000000000000_MiddleTimescaleInterval12">
            <a:extLst>
              <a:ext uri="{FF2B5EF4-FFF2-40B4-BE49-F238E27FC236}">
                <a16:creationId xmlns:a16="http://schemas.microsoft.com/office/drawing/2014/main" id="{6EB37B7E-56E9-468C-999D-EDB79B16DEEB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0559971" y="2042096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1" name="OTLSHAPE_TB_00000000000000000000000000000000_TimescaleInterval3">
            <a:extLst>
              <a:ext uri="{FF2B5EF4-FFF2-40B4-BE49-F238E27FC236}">
                <a16:creationId xmlns:a16="http://schemas.microsoft.com/office/drawing/2014/main" id="{36725386-28F8-4114-B2E4-C0DBC167C8F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6311629" y="18500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3" name="OTLSHAPE_TB_00000000000000000000000000000000_TimescaleInterval4">
            <a:extLst>
              <a:ext uri="{FF2B5EF4-FFF2-40B4-BE49-F238E27FC236}">
                <a16:creationId xmlns:a16="http://schemas.microsoft.com/office/drawing/2014/main" id="{A0D10429-D1AF-47FF-B12C-DB5F07305D3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8864820" y="18500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cxnSp>
        <p:nvCxnSpPr>
          <p:cNvPr id="288" name="OTLSHAPE_TB_00000000000000000000000000000000_Separator1">
            <a:extLst>
              <a:ext uri="{FF2B5EF4-FFF2-40B4-BE49-F238E27FC236}">
                <a16:creationId xmlns:a16="http://schemas.microsoft.com/office/drawing/2014/main" id="{F9C53A0C-078C-4790-9753-736FEE509FD5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3701915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TB_00000000000000000000000000000000_MiddleSeparator1">
            <a:extLst>
              <a:ext uri="{FF2B5EF4-FFF2-40B4-BE49-F238E27FC236}">
                <a16:creationId xmlns:a16="http://schemas.microsoft.com/office/drawing/2014/main" id="{CDA6DF23-7C80-4675-9359-BD00CD36BC3D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1992812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MiddleSeparator2">
            <a:extLst>
              <a:ext uri="{FF2B5EF4-FFF2-40B4-BE49-F238E27FC236}">
                <a16:creationId xmlns:a16="http://schemas.microsoft.com/office/drawing/2014/main" id="{0D2C9516-8FB6-4BC3-ABDA-11121425C126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2850851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MiddleSeparator3">
            <a:extLst>
              <a:ext uri="{FF2B5EF4-FFF2-40B4-BE49-F238E27FC236}">
                <a16:creationId xmlns:a16="http://schemas.microsoft.com/office/drawing/2014/main" id="{43A5EEDD-D296-4B0C-AF42-6D9E8643592E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3701915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MiddleSeparator4">
            <a:extLst>
              <a:ext uri="{FF2B5EF4-FFF2-40B4-BE49-F238E27FC236}">
                <a16:creationId xmlns:a16="http://schemas.microsoft.com/office/drawing/2014/main" id="{DC858AA3-0ED6-4263-923A-1DA2A739229D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4539026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TB_00000000000000000000000000000000_MiddleSeparator5">
            <a:extLst>
              <a:ext uri="{FF2B5EF4-FFF2-40B4-BE49-F238E27FC236}">
                <a16:creationId xmlns:a16="http://schemas.microsoft.com/office/drawing/2014/main" id="{7525AFA6-F4E0-4155-B294-EA5B5A343EB3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5397066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MiddleSeparator6">
            <a:extLst>
              <a:ext uri="{FF2B5EF4-FFF2-40B4-BE49-F238E27FC236}">
                <a16:creationId xmlns:a16="http://schemas.microsoft.com/office/drawing/2014/main" id="{6CB63323-9C8A-4AE1-A8BB-37BCCEA25A52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6248129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TB_00000000000000000000000000000000_MiddleSeparator7">
            <a:extLst>
              <a:ext uri="{FF2B5EF4-FFF2-40B4-BE49-F238E27FC236}">
                <a16:creationId xmlns:a16="http://schemas.microsoft.com/office/drawing/2014/main" id="{F26CE415-3582-426A-964B-CCD031B7A104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7092217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TB_00000000000000000000000000000000_MiddleSeparator8">
            <a:extLst>
              <a:ext uri="{FF2B5EF4-FFF2-40B4-BE49-F238E27FC236}">
                <a16:creationId xmlns:a16="http://schemas.microsoft.com/office/drawing/2014/main" id="{0E20B1DD-3F76-492A-9BBC-F0EF5EE6996C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7950257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TB_00000000000000000000000000000000_MiddleSeparator9">
            <a:extLst>
              <a:ext uri="{FF2B5EF4-FFF2-40B4-BE49-F238E27FC236}">
                <a16:creationId xmlns:a16="http://schemas.microsoft.com/office/drawing/2014/main" id="{DE0DECE7-1CF2-4C5B-A607-FA585D650D1A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8801320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TB_00000000000000000000000000000000_MiddleSeparator10">
            <a:extLst>
              <a:ext uri="{FF2B5EF4-FFF2-40B4-BE49-F238E27FC236}">
                <a16:creationId xmlns:a16="http://schemas.microsoft.com/office/drawing/2014/main" id="{7BF4FDF7-B9A3-4F0D-9FA3-31DEC895BC4E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9638432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TB_00000000000000000000000000000000_MiddleSeparator11">
            <a:extLst>
              <a:ext uri="{FF2B5EF4-FFF2-40B4-BE49-F238E27FC236}">
                <a16:creationId xmlns:a16="http://schemas.microsoft.com/office/drawing/2014/main" id="{75F22DD2-AD89-4000-803A-2EC0103BFD55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10496471" y="20436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2">
            <a:extLst>
              <a:ext uri="{FF2B5EF4-FFF2-40B4-BE49-F238E27FC236}">
                <a16:creationId xmlns:a16="http://schemas.microsoft.com/office/drawing/2014/main" id="{7F37B578-0F43-48CD-8DD9-1873F9FB6926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6248129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Separator3">
            <a:extLst>
              <a:ext uri="{FF2B5EF4-FFF2-40B4-BE49-F238E27FC236}">
                <a16:creationId xmlns:a16="http://schemas.microsoft.com/office/drawing/2014/main" id="{C9F95DC2-5471-40B0-A307-5DB87FF201AD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8801320" y="18516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5ef194339f264f78b069d50533d36f99_Shape">
            <a:extLst>
              <a:ext uri="{FF2B5EF4-FFF2-40B4-BE49-F238E27FC236}">
                <a16:creationId xmlns:a16="http://schemas.microsoft.com/office/drawing/2014/main" id="{27F7C80C-5196-46D0-A978-A7D71962DAE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3050463" y="1661160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M_1b6d63b24b05490c84cfd788823ac7b6_Shape">
            <a:extLst>
              <a:ext uri="{FF2B5EF4-FFF2-40B4-BE49-F238E27FC236}">
                <a16:creationId xmlns:a16="http://schemas.microsoft.com/office/drawing/2014/main" id="{14ED2E75-9375-4FFF-B89A-EA2A022C6CDF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7689457" y="1661160"/>
            <a:ext cx="228600" cy="254000"/>
          </a:xfrm>
          <a:prstGeom prst="plus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OTLSHAPE_M_94cf3d23472646b596dba9c7b004a38e_Shape">
            <a:extLst>
              <a:ext uri="{FF2B5EF4-FFF2-40B4-BE49-F238E27FC236}">
                <a16:creationId xmlns:a16="http://schemas.microsoft.com/office/drawing/2014/main" id="{9764460F-31C0-4E27-A2D0-8725604B23AB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9649694" y="1661160"/>
            <a:ext cx="228600" cy="2540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TLSHAPE_M_9c8ddf7a70c148eba91145ca317f343b_Shape">
            <a:extLst>
              <a:ext uri="{FF2B5EF4-FFF2-40B4-BE49-F238E27FC236}">
                <a16:creationId xmlns:a16="http://schemas.microsoft.com/office/drawing/2014/main" id="{7E1DCC31-BABA-4C5B-BB08-90E36A6652BC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0884433" y="16611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9" name="OTLSHAPE_SLA_678181a473064b809380f9abe10002ff_Shape">
            <a:extLst>
              <a:ext uri="{FF2B5EF4-FFF2-40B4-BE49-F238E27FC236}">
                <a16:creationId xmlns:a16="http://schemas.microsoft.com/office/drawing/2014/main" id="{98BED5BC-ED8F-436E-9B70-343F70F16E2A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285553" y="3112770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2" name="OTLSHAPE_SLA_850270193cf0418d8304fc7613d8c1e2_Shape">
            <a:extLst>
              <a:ext uri="{FF2B5EF4-FFF2-40B4-BE49-F238E27FC236}">
                <a16:creationId xmlns:a16="http://schemas.microsoft.com/office/drawing/2014/main" id="{3D07045E-9514-4C32-B7CC-7DCCEFD8FE3F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115688" y="3112770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5" name="OTLSHAPE_SLA_85e302752f2c47379258c63292532c3c_Shape">
            <a:extLst>
              <a:ext uri="{FF2B5EF4-FFF2-40B4-BE49-F238E27FC236}">
                <a16:creationId xmlns:a16="http://schemas.microsoft.com/office/drawing/2014/main" id="{B7483119-1676-4998-B6D8-B8A35FC65873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2799330" y="3112770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8" name="OTLSHAPE_SLA_468cb5a8478d410d97d39ec5e8ae07a0_Shape">
            <a:extLst>
              <a:ext uri="{FF2B5EF4-FFF2-40B4-BE49-F238E27FC236}">
                <a16:creationId xmlns:a16="http://schemas.microsoft.com/office/drawing/2014/main" id="{0E9214A7-37DD-414C-BEC0-E6635C043A5A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087435" y="4404275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OTLSHAPE_SLA_07eccb403e94439584716399ac34933c_Shape">
            <a:extLst>
              <a:ext uri="{FF2B5EF4-FFF2-40B4-BE49-F238E27FC236}">
                <a16:creationId xmlns:a16="http://schemas.microsoft.com/office/drawing/2014/main" id="{5E0D9D39-34A2-49BD-8430-34D44479A110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966402" y="4404275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4" name="OTLSHAPE_SLA_caf8b92d53d34c98be4fe72b1a6ff3c0_Shape">
            <a:extLst>
              <a:ext uri="{FF2B5EF4-FFF2-40B4-BE49-F238E27FC236}">
                <a16:creationId xmlns:a16="http://schemas.microsoft.com/office/drawing/2014/main" id="{555C6F1F-7F61-471D-81BD-5FE0DE3161A6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796538" y="4404275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7" name="OTLSHAPE_SLA_7285154de399450a84dafad2437c9ea4_Shape">
            <a:extLst>
              <a:ext uri="{FF2B5EF4-FFF2-40B4-BE49-F238E27FC236}">
                <a16:creationId xmlns:a16="http://schemas.microsoft.com/office/drawing/2014/main" id="{F3BD05B6-E048-4815-B97E-4AFBF9573EF2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7494131" y="4404275"/>
            <a:ext cx="228600" cy="2540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0" name="OTLSHAPE_SLA_7cdfb2c4f7074da1a14851f277e92d83_Shape">
            <a:extLst>
              <a:ext uri="{FF2B5EF4-FFF2-40B4-BE49-F238E27FC236}">
                <a16:creationId xmlns:a16="http://schemas.microsoft.com/office/drawing/2014/main" id="{403E91E2-F513-4B7E-A221-1B1B0998C7FA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8094061" y="5695781"/>
            <a:ext cx="228600" cy="254000"/>
          </a:xfrm>
          <a:prstGeom prst="diamond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3" name="OTLSHAPE_SLA_f32c1138c7ea48368e48bb37af965472_Shape">
            <a:extLst>
              <a:ext uri="{FF2B5EF4-FFF2-40B4-BE49-F238E27FC236}">
                <a16:creationId xmlns:a16="http://schemas.microsoft.com/office/drawing/2014/main" id="{DB229200-44EA-4EF4-BA64-5531767065B9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8903269" y="5695781"/>
            <a:ext cx="228600" cy="254000"/>
          </a:xfrm>
          <a:prstGeom prst="diamond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6" name="OTLSHAPE_SLA_d1f0f3728e4f4229b52d5850be52bae6_Shape">
            <a:extLst>
              <a:ext uri="{FF2B5EF4-FFF2-40B4-BE49-F238E27FC236}">
                <a16:creationId xmlns:a16="http://schemas.microsoft.com/office/drawing/2014/main" id="{CFBB77EC-3E85-46E7-91A5-85FE41D3C918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9579935" y="5695781"/>
            <a:ext cx="228600" cy="254000"/>
          </a:xfrm>
          <a:prstGeom prst="diamond">
            <a:avLst/>
          </a:prstGeom>
          <a:solidFill>
            <a:srgbClr val="EA535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M_5ef194339f264f78b069d50533d36f99_Title">
            <a:extLst>
              <a:ext uri="{FF2B5EF4-FFF2-40B4-BE49-F238E27FC236}">
                <a16:creationId xmlns:a16="http://schemas.microsoft.com/office/drawing/2014/main" id="{06CD99E4-C70A-4039-A838-43C102B2BB8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953837" y="1284817"/>
            <a:ext cx="43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 </a:t>
            </a:r>
          </a:p>
        </p:txBody>
      </p:sp>
      <p:sp>
        <p:nvSpPr>
          <p:cNvPr id="39" name="OTLSHAPE_M_5ef194339f264f78b069d50533d36f99_Date">
            <a:extLst>
              <a:ext uri="{FF2B5EF4-FFF2-40B4-BE49-F238E27FC236}">
                <a16:creationId xmlns:a16="http://schemas.microsoft.com/office/drawing/2014/main" id="{4F129A77-1707-4388-B301-4B0C6401D28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903101" y="1480735"/>
            <a:ext cx="533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15 '22</a:t>
            </a:r>
          </a:p>
        </p:txBody>
      </p:sp>
      <p:sp>
        <p:nvSpPr>
          <p:cNvPr id="53" name="OTLSHAPE_M_1b6d63b24b05490c84cfd788823ac7b6_Title">
            <a:extLst>
              <a:ext uri="{FF2B5EF4-FFF2-40B4-BE49-F238E27FC236}">
                <a16:creationId xmlns:a16="http://schemas.microsoft.com/office/drawing/2014/main" id="{3F06451B-8582-427C-8969-39D2EB9D311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7365967" y="1114298"/>
            <a:ext cx="876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Apply for Drug Approval</a:t>
            </a:r>
          </a:p>
        </p:txBody>
      </p:sp>
      <p:sp>
        <p:nvSpPr>
          <p:cNvPr id="54" name="OTLSHAPE_M_1b6d63b24b05490c84cfd788823ac7b6_Date">
            <a:extLst>
              <a:ext uri="{FF2B5EF4-FFF2-40B4-BE49-F238E27FC236}">
                <a16:creationId xmlns:a16="http://schemas.microsoft.com/office/drawing/2014/main" id="{371035B4-EFF9-4D90-BE24-283F23DB09F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7532274" y="1480735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10 '24</a:t>
            </a:r>
          </a:p>
        </p:txBody>
      </p:sp>
      <p:sp>
        <p:nvSpPr>
          <p:cNvPr id="56" name="OTLSHAPE_M_94cf3d23472646b596dba9c7b004a38e_Title">
            <a:extLst>
              <a:ext uri="{FF2B5EF4-FFF2-40B4-BE49-F238E27FC236}">
                <a16:creationId xmlns:a16="http://schemas.microsoft.com/office/drawing/2014/main" id="{BEB496FF-9E4B-449E-B69C-8FF47AB01E9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9568858" y="1284817"/>
            <a:ext cx="39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Report</a:t>
            </a:r>
          </a:p>
        </p:txBody>
      </p:sp>
      <p:sp>
        <p:nvSpPr>
          <p:cNvPr id="57" name="OTLSHAPE_M_94cf3d23472646b596dba9c7b004a38e_Date">
            <a:extLst>
              <a:ext uri="{FF2B5EF4-FFF2-40B4-BE49-F238E27FC236}">
                <a16:creationId xmlns:a16="http://schemas.microsoft.com/office/drawing/2014/main" id="{8466776F-43DD-4606-AFD1-89048B27D47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9480233" y="14807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18 '25</a:t>
            </a:r>
            <a:endParaRPr kumimoji="0" lang="en-US" sz="1000" b="0" i="0" u="none" strike="noStrike" kern="1200" cap="none" spc="-1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M_9c8ddf7a70c148eba91145ca317f343b_Title">
            <a:extLst>
              <a:ext uri="{FF2B5EF4-FFF2-40B4-BE49-F238E27FC236}">
                <a16:creationId xmlns:a16="http://schemas.microsoft.com/office/drawing/2014/main" id="{B3CACECA-E298-4CF2-A658-9CE9E9B14EF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0538993" y="1114298"/>
            <a:ext cx="927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Estimated Drug Approval Date</a:t>
            </a:r>
          </a:p>
        </p:txBody>
      </p:sp>
      <p:sp>
        <p:nvSpPr>
          <p:cNvPr id="60" name="OTLSHAPE_M_9c8ddf7a70c148eba91145ca317f343b_Date">
            <a:extLst>
              <a:ext uri="{FF2B5EF4-FFF2-40B4-BE49-F238E27FC236}">
                <a16:creationId xmlns:a16="http://schemas.microsoft.com/office/drawing/2014/main" id="{D7DF0BE3-B7C8-4B42-BC17-7CD582673F1F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724350" y="1480735"/>
            <a:ext cx="558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 11 '25</a:t>
            </a:r>
            <a:endParaRPr kumimoji="0" lang="en-US" sz="1000" b="0" i="0" u="none" strike="noStrike" kern="1200" cap="none" spc="-6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7" name="OTLSHAPE_SLA_678181a473064b809380f9abe10002ff_Title">
            <a:extLst>
              <a:ext uri="{FF2B5EF4-FFF2-40B4-BE49-F238E27FC236}">
                <a16:creationId xmlns:a16="http://schemas.microsoft.com/office/drawing/2014/main" id="{C34E58A8-FAAB-4E13-A3E4-25087E2927C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121680" y="2565908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  <a:b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Recruited</a:t>
            </a:r>
          </a:p>
        </p:txBody>
      </p:sp>
      <p:sp>
        <p:nvSpPr>
          <p:cNvPr id="238" name="OTLSHAPE_SLA_678181a473064b809380f9abe10002ff_Date">
            <a:extLst>
              <a:ext uri="{FF2B5EF4-FFF2-40B4-BE49-F238E27FC236}">
                <a16:creationId xmlns:a16="http://schemas.microsoft.com/office/drawing/2014/main" id="{4F13EFF4-3A1A-49D6-8C02-A0344DFA848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167358" y="2932345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 4 '22</a:t>
            </a:r>
          </a:p>
        </p:txBody>
      </p:sp>
      <p:sp>
        <p:nvSpPr>
          <p:cNvPr id="240" name="OTLSHAPE_SLA_850270193cf0418d8304fc7613d8c1e2_Title">
            <a:extLst>
              <a:ext uri="{FF2B5EF4-FFF2-40B4-BE49-F238E27FC236}">
                <a16:creationId xmlns:a16="http://schemas.microsoft.com/office/drawing/2014/main" id="{33C95BAF-06DA-4029-8F31-D8454A6C822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979608" y="2565908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Enrolled</a:t>
            </a:r>
          </a:p>
        </p:txBody>
      </p:sp>
      <p:sp>
        <p:nvSpPr>
          <p:cNvPr id="241" name="OTLSHAPE_SLA_850270193cf0418d8304fc7613d8c1e2_Date">
            <a:extLst>
              <a:ext uri="{FF2B5EF4-FFF2-40B4-BE49-F238E27FC236}">
                <a16:creationId xmlns:a16="http://schemas.microsoft.com/office/drawing/2014/main" id="{8754E9AC-E69A-489A-A815-7126E1A5974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003717" y="2932345"/>
            <a:ext cx="45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3 '22</a:t>
            </a:r>
          </a:p>
        </p:txBody>
      </p:sp>
      <p:sp>
        <p:nvSpPr>
          <p:cNvPr id="243" name="OTLSHAPE_SLA_85e302752f2c47379258c63292532c3c_Title">
            <a:extLst>
              <a:ext uri="{FF2B5EF4-FFF2-40B4-BE49-F238E27FC236}">
                <a16:creationId xmlns:a16="http://schemas.microsoft.com/office/drawing/2014/main" id="{2DBC785C-B935-4A22-A218-7A26BEFEB91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2694639" y="2565908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</a:t>
            </a:r>
            <a:b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244" name="OTLSHAPE_SLA_85e302752f2c47379258c63292532c3c_Date">
            <a:extLst>
              <a:ext uri="{FF2B5EF4-FFF2-40B4-BE49-F238E27FC236}">
                <a16:creationId xmlns:a16="http://schemas.microsoft.com/office/drawing/2014/main" id="{AB0FEA54-AD38-4A07-B6E9-22A1653D1AB8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680204" y="2932345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9 '22</a:t>
            </a:r>
          </a:p>
        </p:txBody>
      </p:sp>
      <p:sp>
        <p:nvSpPr>
          <p:cNvPr id="246" name="OTLSHAPE_SLA_468cb5a8478d410d97d39ec5e8ae07a0_Title">
            <a:extLst>
              <a:ext uri="{FF2B5EF4-FFF2-40B4-BE49-F238E27FC236}">
                <a16:creationId xmlns:a16="http://schemas.microsoft.com/office/drawing/2014/main" id="{B66D8AA7-CF96-4132-A042-7F9ACCE95C7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4923563" y="3857413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Recruited</a:t>
            </a:r>
          </a:p>
        </p:txBody>
      </p:sp>
      <p:sp>
        <p:nvSpPr>
          <p:cNvPr id="247" name="OTLSHAPE_SLA_468cb5a8478d410d97d39ec5e8ae07a0_Date">
            <a:extLst>
              <a:ext uri="{FF2B5EF4-FFF2-40B4-BE49-F238E27FC236}">
                <a16:creationId xmlns:a16="http://schemas.microsoft.com/office/drawing/2014/main" id="{20649A6C-91B1-425E-995D-D0C33D390C33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4962446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3 '23</a:t>
            </a:r>
          </a:p>
        </p:txBody>
      </p:sp>
      <p:sp>
        <p:nvSpPr>
          <p:cNvPr id="249" name="OTLSHAPE_SLA_07eccb403e94439584716399ac34933c_Title">
            <a:extLst>
              <a:ext uri="{FF2B5EF4-FFF2-40B4-BE49-F238E27FC236}">
                <a16:creationId xmlns:a16="http://schemas.microsoft.com/office/drawing/2014/main" id="{7C91044F-A289-41A2-958F-9069D3A452A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830322" y="3857413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Enrolled</a:t>
            </a:r>
          </a:p>
        </p:txBody>
      </p:sp>
      <p:sp>
        <p:nvSpPr>
          <p:cNvPr id="250" name="OTLSHAPE_SLA_07eccb403e94439584716399ac34933c_Date">
            <a:extLst>
              <a:ext uri="{FF2B5EF4-FFF2-40B4-BE49-F238E27FC236}">
                <a16:creationId xmlns:a16="http://schemas.microsoft.com/office/drawing/2014/main" id="{E274C831-CF8D-4EF2-BD90-A820BC2D101F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843868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Dec 7 '23</a:t>
            </a:r>
          </a:p>
        </p:txBody>
      </p:sp>
      <p:sp>
        <p:nvSpPr>
          <p:cNvPr id="252" name="OTLSHAPE_SLA_caf8b92d53d34c98be4fe72b1a6ff3c0_Title">
            <a:extLst>
              <a:ext uri="{FF2B5EF4-FFF2-40B4-BE49-F238E27FC236}">
                <a16:creationId xmlns:a16="http://schemas.microsoft.com/office/drawing/2014/main" id="{55016B8A-9DB7-41A1-BD61-764955B08472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691847" y="3857413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253" name="OTLSHAPE_SLA_caf8b92d53d34c98be4fe72b1a6ff3c0_Date">
            <a:extLst>
              <a:ext uri="{FF2B5EF4-FFF2-40B4-BE49-F238E27FC236}">
                <a16:creationId xmlns:a16="http://schemas.microsoft.com/office/drawing/2014/main" id="{9923CE19-6A38-4E6D-BDC2-9153A77435DA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679296" y="4223851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4 '24</a:t>
            </a:r>
          </a:p>
        </p:txBody>
      </p:sp>
      <p:sp>
        <p:nvSpPr>
          <p:cNvPr id="255" name="OTLSHAPE_SLA_7285154de399450a84dafad2437c9ea4_Title">
            <a:extLst>
              <a:ext uri="{FF2B5EF4-FFF2-40B4-BE49-F238E27FC236}">
                <a16:creationId xmlns:a16="http://schemas.microsoft.com/office/drawing/2014/main" id="{CA942C30-35DF-4BBE-A9CD-2AC4007ED34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343848" y="3857413"/>
            <a:ext cx="533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Modified</a:t>
            </a:r>
          </a:p>
        </p:txBody>
      </p:sp>
      <p:sp>
        <p:nvSpPr>
          <p:cNvPr id="256" name="OTLSHAPE_SLA_7285154de399450a84dafad2437c9ea4_Date">
            <a:extLst>
              <a:ext uri="{FF2B5EF4-FFF2-40B4-BE49-F238E27FC236}">
                <a16:creationId xmlns:a16="http://schemas.microsoft.com/office/drawing/2014/main" id="{E415E3D1-F419-4240-99B8-13D3D277362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368761" y="4223851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13 '24</a:t>
            </a:r>
          </a:p>
        </p:txBody>
      </p:sp>
      <p:sp>
        <p:nvSpPr>
          <p:cNvPr id="258" name="OTLSHAPE_SLA_7cdfb2c4f7074da1a14851f277e92d83_Title">
            <a:extLst>
              <a:ext uri="{FF2B5EF4-FFF2-40B4-BE49-F238E27FC236}">
                <a16:creationId xmlns:a16="http://schemas.microsoft.com/office/drawing/2014/main" id="{CBC6DE79-F3A6-4234-B061-10F6E654481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7930189" y="5148919"/>
            <a:ext cx="558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Recruited</a:t>
            </a:r>
          </a:p>
        </p:txBody>
      </p:sp>
      <p:sp>
        <p:nvSpPr>
          <p:cNvPr id="259" name="OTLSHAPE_SLA_7cdfb2c4f7074da1a14851f277e92d83_Date">
            <a:extLst>
              <a:ext uri="{FF2B5EF4-FFF2-40B4-BE49-F238E27FC236}">
                <a16:creationId xmlns:a16="http://schemas.microsoft.com/office/drawing/2014/main" id="{17BB5FDC-44C7-430F-9275-47B289F8B622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7978894" y="5515356"/>
            <a:ext cx="46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7 '24</a:t>
            </a:r>
          </a:p>
        </p:txBody>
      </p:sp>
      <p:sp>
        <p:nvSpPr>
          <p:cNvPr id="261" name="OTLSHAPE_SLA_f32c1138c7ea48368e48bb37af965472_Title">
            <a:extLst>
              <a:ext uri="{FF2B5EF4-FFF2-40B4-BE49-F238E27FC236}">
                <a16:creationId xmlns:a16="http://schemas.microsoft.com/office/drawing/2014/main" id="{55B7A028-352D-4DD3-9820-2B5FA436A084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8767189" y="5148919"/>
            <a:ext cx="508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Patients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Enrolled</a:t>
            </a:r>
          </a:p>
        </p:txBody>
      </p:sp>
      <p:sp>
        <p:nvSpPr>
          <p:cNvPr id="262" name="OTLSHAPE_SLA_f32c1138c7ea48368e48bb37af965472_Date">
            <a:extLst>
              <a:ext uri="{FF2B5EF4-FFF2-40B4-BE49-F238E27FC236}">
                <a16:creationId xmlns:a16="http://schemas.microsoft.com/office/drawing/2014/main" id="{EB4BED9E-4274-46E3-A84B-E39822B9A36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762045" y="5515356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31 '25</a:t>
            </a:r>
          </a:p>
        </p:txBody>
      </p:sp>
      <p:sp>
        <p:nvSpPr>
          <p:cNvPr id="264" name="OTLSHAPE_SLA_d1f0f3728e4f4229b52d5850be52bae6_Title">
            <a:extLst>
              <a:ext uri="{FF2B5EF4-FFF2-40B4-BE49-F238E27FC236}">
                <a16:creationId xmlns:a16="http://schemas.microsoft.com/office/drawing/2014/main" id="{0028EE93-F810-4BF5-906F-645D64D1E3A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475244" y="5148919"/>
            <a:ext cx="444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265" name="OTLSHAPE_SLA_d1f0f3728e4f4229b52d5850be52bae6_Date">
            <a:extLst>
              <a:ext uri="{FF2B5EF4-FFF2-40B4-BE49-F238E27FC236}">
                <a16:creationId xmlns:a16="http://schemas.microsoft.com/office/drawing/2014/main" id="{E9266EEA-8259-4938-87F3-1BC85A139F26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442669" y="5515356"/>
            <a:ext cx="50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 8 '25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985524-3A5F-42A0-95D1-52212BF3AE3C}"/>
              </a:ext>
            </a:extLst>
          </p:cNvPr>
          <p:cNvGrpSpPr/>
          <p:nvPr/>
        </p:nvGrpSpPr>
        <p:grpSpPr>
          <a:xfrm>
            <a:off x="9836162" y="2628367"/>
            <a:ext cx="1315444" cy="1323439"/>
            <a:chOff x="9782822" y="2809342"/>
            <a:chExt cx="1315444" cy="1323439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FDE5963D-E416-4E2C-9EDE-2A34C5057625}"/>
                </a:ext>
              </a:extLst>
            </p:cNvPr>
            <p:cNvGrpSpPr/>
            <p:nvPr/>
          </p:nvGrpSpPr>
          <p:grpSpPr>
            <a:xfrm>
              <a:off x="9782822" y="2809342"/>
              <a:ext cx="1315444" cy="1323439"/>
              <a:chOff x="9832904" y="4414632"/>
              <a:chExt cx="1046515" cy="1323439"/>
            </a:xfrm>
          </p:grpSpPr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96607CF9-41A8-4C8D-9BC4-CA883345B6B5}"/>
                  </a:ext>
                </a:extLst>
              </p:cNvPr>
              <p:cNvSpPr txBox="1"/>
              <p:nvPr/>
            </p:nvSpPr>
            <p:spPr>
              <a:xfrm>
                <a:off x="9832904" y="4414632"/>
                <a:ext cx="1046515" cy="132343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Stages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Recruitment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Enrollment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Kick-off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Modifications</a:t>
                </a:r>
              </a:p>
            </p:txBody>
          </p:sp>
          <p:sp>
            <p:nvSpPr>
              <p:cNvPr id="145" name="Diamond 144">
                <a:extLst>
                  <a:ext uri="{FF2B5EF4-FFF2-40B4-BE49-F238E27FC236}">
                    <a16:creationId xmlns:a16="http://schemas.microsoft.com/office/drawing/2014/main" id="{D70E6E1D-8CE8-4BE7-A58B-FE87B0F189BD}"/>
                  </a:ext>
                </a:extLst>
              </p:cNvPr>
              <p:cNvSpPr/>
              <p:nvPr/>
            </p:nvSpPr>
            <p:spPr>
              <a:xfrm>
                <a:off x="10631362" y="4717044"/>
                <a:ext cx="145492" cy="182880"/>
              </a:xfrm>
              <a:prstGeom prst="diamond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54" name="Diamond 153">
              <a:extLst>
                <a:ext uri="{FF2B5EF4-FFF2-40B4-BE49-F238E27FC236}">
                  <a16:creationId xmlns:a16="http://schemas.microsoft.com/office/drawing/2014/main" id="{FFCA6145-AC6B-4042-BA9F-776A806F7F02}"/>
                </a:ext>
              </a:extLst>
            </p:cNvPr>
            <p:cNvSpPr/>
            <p:nvPr/>
          </p:nvSpPr>
          <p:spPr>
            <a:xfrm>
              <a:off x="10780772" y="3380487"/>
              <a:ext cx="182880" cy="182880"/>
            </a:xfrm>
            <a:prstGeom prst="diamond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Diamond 154">
              <a:extLst>
                <a:ext uri="{FF2B5EF4-FFF2-40B4-BE49-F238E27FC236}">
                  <a16:creationId xmlns:a16="http://schemas.microsoft.com/office/drawing/2014/main" id="{5731885C-5BE8-49AE-9D6B-524DD26F4645}"/>
                </a:ext>
              </a:extLst>
            </p:cNvPr>
            <p:cNvSpPr/>
            <p:nvPr/>
          </p:nvSpPr>
          <p:spPr>
            <a:xfrm>
              <a:off x="10789967" y="3649791"/>
              <a:ext cx="182880" cy="182880"/>
            </a:xfrm>
            <a:prstGeom prst="diamond">
              <a:avLst/>
            </a:prstGeom>
            <a:solidFill>
              <a:srgbClr val="EA535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Diamond 155">
              <a:extLst>
                <a:ext uri="{FF2B5EF4-FFF2-40B4-BE49-F238E27FC236}">
                  <a16:creationId xmlns:a16="http://schemas.microsoft.com/office/drawing/2014/main" id="{3C18FDBE-A840-46D4-A819-4CF8F4259D37}"/>
                </a:ext>
              </a:extLst>
            </p:cNvPr>
            <p:cNvSpPr/>
            <p:nvPr/>
          </p:nvSpPr>
          <p:spPr>
            <a:xfrm>
              <a:off x="10789368" y="3896171"/>
              <a:ext cx="182880" cy="182880"/>
            </a:xfrm>
            <a:prstGeom prst="diamond">
              <a:avLst/>
            </a:prstGeom>
            <a:solidFill>
              <a:srgbClr val="FEBA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B00C0943-66F5-34E8-BAF5-298B68E69C6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155700" y="504062"/>
            <a:ext cx="650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>
                <a:latin typeface="Aptos SemiBold" panose="020B0004020202020204" pitchFamily="34" charset="0"/>
              </a:rPr>
              <a:t>Clinical trial Gantt chart</a:t>
            </a:r>
          </a:p>
        </p:txBody>
      </p:sp>
      <p:pic>
        <p:nvPicPr>
          <p:cNvPr id="16" name="Picture 15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5354A561-8481-7916-4AB5-218091DBF661}"/>
              </a:ext>
            </a:extLst>
          </p:cNvPr>
          <p:cNvPicPr>
            <a:picLocks noChangeAspect="1"/>
          </p:cNvPicPr>
          <p:nvPr/>
        </p:nvPicPr>
        <p:blipFill>
          <a:blip r:embed="rId1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766232" y="5346844"/>
            <a:ext cx="1744469" cy="240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3320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7495B-C618-A1DC-0179-4897B89D0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Box 196">
            <a:extLst>
              <a:ext uri="{FF2B5EF4-FFF2-40B4-BE49-F238E27FC236}">
                <a16:creationId xmlns:a16="http://schemas.microsoft.com/office/drawing/2014/main" id="{16A30A9E-4B5F-C53C-CB00-AA9CAD161752}"/>
              </a:ext>
            </a:extLst>
          </p:cNvPr>
          <p:cNvSpPr txBox="1"/>
          <p:nvPr/>
        </p:nvSpPr>
        <p:spPr>
          <a:xfrm>
            <a:off x="2436158" y="963461"/>
            <a:ext cx="876189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b="1" dirty="0">
                <a:latin typeface="Aptos SemiBold" panose="020B0004020202020204" pitchFamily="34" charset="0"/>
              </a:rPr>
              <a:t>Comparative pharmacologic timeline of statin characteristics</a:t>
            </a:r>
          </a:p>
          <a:p>
            <a:pPr algn="ctr">
              <a:spcAft>
                <a:spcPts val="600"/>
              </a:spcAft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ptos Display" panose="020B0004020202020204" pitchFamily="34" charset="0"/>
              </a:rPr>
              <a:t>Half-life (t1/2), bioavailability (F), absorption (Fa)</a:t>
            </a:r>
          </a:p>
        </p:txBody>
      </p:sp>
      <p:sp>
        <p:nvSpPr>
          <p:cNvPr id="80" name="OTLSHAPE_SL2A_24c9c5945abf41caa36a320e8f2f6249_BackgroundRectangle">
            <a:extLst>
              <a:ext uri="{FF2B5EF4-FFF2-40B4-BE49-F238E27FC236}">
                <a16:creationId xmlns:a16="http://schemas.microsoft.com/office/drawing/2014/main" id="{BCD793FC-04FE-0480-65EF-DE1FE80CE08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35958" y="2777446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2A_2409c92dbc724e33b39dae259f0895bb_BackgroundRectangle">
            <a:extLst>
              <a:ext uri="{FF2B5EF4-FFF2-40B4-BE49-F238E27FC236}">
                <a16:creationId xmlns:a16="http://schemas.microsoft.com/office/drawing/2014/main" id="{073DB6D3-EAFD-6589-A74D-48384C389E5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35958" y="3306189"/>
            <a:ext cx="10363200" cy="542756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TLSHAPE_SL2A_719c71b534524cc49e81c4c8ffea50cd_BackgroundRectangle">
            <a:extLst>
              <a:ext uri="{FF2B5EF4-FFF2-40B4-BE49-F238E27FC236}">
                <a16:creationId xmlns:a16="http://schemas.microsoft.com/office/drawing/2014/main" id="{805407BD-46F1-60DE-F8AA-9D8DEEDF96A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35958" y="5473275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2A_a83f5915dcfd43c880a2da82ff09817d_BackgroundRectangle">
            <a:extLst>
              <a:ext uri="{FF2B5EF4-FFF2-40B4-BE49-F238E27FC236}">
                <a16:creationId xmlns:a16="http://schemas.microsoft.com/office/drawing/2014/main" id="{14F237AA-17D3-BD91-491F-70C4731D6F5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35958" y="3848945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TLSHAPE_SL2A_09cd038b690044f6b89880257b780ac7_BackgroundRectangle">
            <a:extLst>
              <a:ext uri="{FF2B5EF4-FFF2-40B4-BE49-F238E27FC236}">
                <a16:creationId xmlns:a16="http://schemas.microsoft.com/office/drawing/2014/main" id="{A3D149DC-C177-BB38-233A-94122A9A1EB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35958" y="6002018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SL2A_b096c7fda36a4c98b3a61dfa373ae634_BackgroundRectangle">
            <a:extLst>
              <a:ext uri="{FF2B5EF4-FFF2-40B4-BE49-F238E27FC236}">
                <a16:creationId xmlns:a16="http://schemas.microsoft.com/office/drawing/2014/main" id="{5951997C-396B-9354-1354-506DF5EDF96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35958" y="4377688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2A_9e6548cfbbce41888aba39c46eca9e2d_BackgroundRectangle">
            <a:extLst>
              <a:ext uri="{FF2B5EF4-FFF2-40B4-BE49-F238E27FC236}">
                <a16:creationId xmlns:a16="http://schemas.microsoft.com/office/drawing/2014/main" id="{E75205EA-58A7-A3CA-601C-6D0FCF9B41A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35958" y="4906432"/>
            <a:ext cx="10363200" cy="528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7" name="OTLSHAPE_SL2AL_00000000000000000000000000000000_ShapeBelow0">
            <a:extLst>
              <a:ext uri="{FF2B5EF4-FFF2-40B4-BE49-F238E27FC236}">
                <a16:creationId xmlns:a16="http://schemas.microsoft.com/office/drawing/2014/main" id="{9D20E84E-40C0-061E-ADD9-788E20457898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835958" y="3306189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OTLSHAPE_SL2AL_00000000000000000000000000000000_ShapeBelow1">
            <a:extLst>
              <a:ext uri="{FF2B5EF4-FFF2-40B4-BE49-F238E27FC236}">
                <a16:creationId xmlns:a16="http://schemas.microsoft.com/office/drawing/2014/main" id="{BA653B80-95B9-42B2-96C0-9DE7EE9749D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35958" y="3848945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OTLSHAPE_SL2AL_00000000000000000000000000000000_ShapeBelow2">
            <a:extLst>
              <a:ext uri="{FF2B5EF4-FFF2-40B4-BE49-F238E27FC236}">
                <a16:creationId xmlns:a16="http://schemas.microsoft.com/office/drawing/2014/main" id="{A3784415-F500-7138-A23B-A2CA729075E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35958" y="4377688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OTLSHAPE_SL2AL_00000000000000000000000000000000_ShapeBelow3">
            <a:extLst>
              <a:ext uri="{FF2B5EF4-FFF2-40B4-BE49-F238E27FC236}">
                <a16:creationId xmlns:a16="http://schemas.microsoft.com/office/drawing/2014/main" id="{ABD874C2-2AD5-3365-4AFB-902E476E6D7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835958" y="4906432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OTLSHAPE_SL2AL_00000000000000000000000000000000_ShapeBelow4">
            <a:extLst>
              <a:ext uri="{FF2B5EF4-FFF2-40B4-BE49-F238E27FC236}">
                <a16:creationId xmlns:a16="http://schemas.microsoft.com/office/drawing/2014/main" id="{ADBC5CB5-9936-105C-7884-1B18024D572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835958" y="6002018"/>
            <a:ext cx="10362098" cy="0"/>
          </a:xfrm>
          <a:prstGeom prst="line">
            <a:avLst/>
          </a:prstGeom>
          <a:ln w="9525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OTLSHAPE_TB_00000000000000000000000000000000_BottomScaleContainer">
            <a:extLst>
              <a:ext uri="{FF2B5EF4-FFF2-40B4-BE49-F238E27FC236}">
                <a16:creationId xmlns:a16="http://schemas.microsoft.com/office/drawing/2014/main" id="{D9714069-C96E-0C4D-7958-E84E34CCF86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562813" y="2485346"/>
            <a:ext cx="8636000" cy="254000"/>
          </a:xfrm>
          <a:prstGeom prst="roundRect">
            <a:avLst/>
          </a:prstGeom>
          <a:solidFill>
            <a:schemeClr val="lt2"/>
          </a:solidFill>
          <a:ln w="1905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_05e67c0471bf4bb8b8ca6bd1e8ddfcc8_HeaderRectangle">
            <a:extLst>
              <a:ext uri="{FF2B5EF4-FFF2-40B4-BE49-F238E27FC236}">
                <a16:creationId xmlns:a16="http://schemas.microsoft.com/office/drawing/2014/main" id="{577AC67F-0EB2-E652-38CF-10150D85477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2777446"/>
            <a:ext cx="774700" cy="2657729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SL_bdfe1f18998140f6b4a8bf11de43ede2_HeaderRectangle">
            <a:extLst>
              <a:ext uri="{FF2B5EF4-FFF2-40B4-BE49-F238E27FC236}">
                <a16:creationId xmlns:a16="http://schemas.microsoft.com/office/drawing/2014/main" id="{BECAC284-3B4E-23ED-8264-F7706D69ACD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473275"/>
            <a:ext cx="774700" cy="1057487"/>
          </a:xfrm>
          <a:prstGeom prst="rect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TLSHAPE_SL2A_24c9c5945abf41caa36a320e8f2f6249_HeaderRectangle">
            <a:extLst>
              <a:ext uri="{FF2B5EF4-FFF2-40B4-BE49-F238E27FC236}">
                <a16:creationId xmlns:a16="http://schemas.microsoft.com/office/drawing/2014/main" id="{937FD558-7F36-62F4-9517-7AEEE4F2468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35958" y="2777446"/>
            <a:ext cx="1600200" cy="528743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TLSHAPE_SL2A_2409c92dbc724e33b39dae259f0895bb_HeaderRectangle">
            <a:extLst>
              <a:ext uri="{FF2B5EF4-FFF2-40B4-BE49-F238E27FC236}">
                <a16:creationId xmlns:a16="http://schemas.microsoft.com/office/drawing/2014/main" id="{369CF210-3DDB-8D2A-CB83-BE333F91F71D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35958" y="3306189"/>
            <a:ext cx="1600200" cy="542756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TLSHAPE_SL2A_719c71b534524cc49e81c4c8ffea50cd_HeaderRectangle">
            <a:extLst>
              <a:ext uri="{FF2B5EF4-FFF2-40B4-BE49-F238E27FC236}">
                <a16:creationId xmlns:a16="http://schemas.microsoft.com/office/drawing/2014/main" id="{10652CC3-89ED-07DF-65FD-9EFB578093F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35958" y="5473275"/>
            <a:ext cx="1600200" cy="528743"/>
          </a:xfrm>
          <a:prstGeom prst="rect">
            <a:avLst/>
          </a:prstGeom>
          <a:solidFill>
            <a:schemeClr val="accent4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2A_a83f5915dcfd43c880a2da82ff09817d_HeaderRectangle">
            <a:extLst>
              <a:ext uri="{FF2B5EF4-FFF2-40B4-BE49-F238E27FC236}">
                <a16:creationId xmlns:a16="http://schemas.microsoft.com/office/drawing/2014/main" id="{1516869D-467A-2F5E-E7C3-8327252297C9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35958" y="3848945"/>
            <a:ext cx="1600200" cy="528743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TLSHAPE_SL2A_09cd038b690044f6b89880257b780ac7_HeaderRectangle">
            <a:extLst>
              <a:ext uri="{FF2B5EF4-FFF2-40B4-BE49-F238E27FC236}">
                <a16:creationId xmlns:a16="http://schemas.microsoft.com/office/drawing/2014/main" id="{FBFFCC7C-8ABD-5BB5-6458-D2CDBD443BB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35958" y="6002018"/>
            <a:ext cx="1600200" cy="528743"/>
          </a:xfrm>
          <a:prstGeom prst="rect">
            <a:avLst/>
          </a:prstGeom>
          <a:solidFill>
            <a:schemeClr val="accent4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LSHAPE_SL2A_b096c7fda36a4c98b3a61dfa373ae634_HeaderRectangle">
            <a:extLst>
              <a:ext uri="{FF2B5EF4-FFF2-40B4-BE49-F238E27FC236}">
                <a16:creationId xmlns:a16="http://schemas.microsoft.com/office/drawing/2014/main" id="{30E6454A-8B35-BF56-F717-AFB83FE3CAD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35958" y="4377688"/>
            <a:ext cx="1600200" cy="528743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SL2A_9e6548cfbbce41888aba39c46eca9e2d_HeaderRectangle">
            <a:extLst>
              <a:ext uri="{FF2B5EF4-FFF2-40B4-BE49-F238E27FC236}">
                <a16:creationId xmlns:a16="http://schemas.microsoft.com/office/drawing/2014/main" id="{AA9ABA0D-FAF3-3DAD-21D3-E48C2A8C920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35958" y="4906432"/>
            <a:ext cx="1600200" cy="528743"/>
          </a:xfrm>
          <a:prstGeom prst="rect">
            <a:avLst/>
          </a:prstGeom>
          <a:solidFill>
            <a:schemeClr val="accent2">
              <a:alpha val="24706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69" name="OTLSHAPE_G_00000000000000000000000000000000_ShapeBelow0">
            <a:extLst>
              <a:ext uri="{FF2B5EF4-FFF2-40B4-BE49-F238E27FC236}">
                <a16:creationId xmlns:a16="http://schemas.microsoft.com/office/drawing/2014/main" id="{07EB9F82-4A70-5A08-9899-C942C2BF122D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102516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OTLSHAPE_G_00000000000000000000000000000000_ShapeBelow1">
            <a:extLst>
              <a:ext uri="{FF2B5EF4-FFF2-40B4-BE49-F238E27FC236}">
                <a16:creationId xmlns:a16="http://schemas.microsoft.com/office/drawing/2014/main" id="{3D610954-2981-1E84-C611-E8C4B9A6BC8C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3642219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OTLSHAPE_G_00000000000000000000000000000000_ShapeBelow2">
            <a:extLst>
              <a:ext uri="{FF2B5EF4-FFF2-40B4-BE49-F238E27FC236}">
                <a16:creationId xmlns:a16="http://schemas.microsoft.com/office/drawing/2014/main" id="{00BA53DC-2158-496B-212D-891424D0F51B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4181921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OTLSHAPE_G_00000000000000000000000000000000_ShapeBelow3">
            <a:extLst>
              <a:ext uri="{FF2B5EF4-FFF2-40B4-BE49-F238E27FC236}">
                <a16:creationId xmlns:a16="http://schemas.microsoft.com/office/drawing/2014/main" id="{D0E3DCF9-D556-6345-AD11-C2D1EB6EC988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4721624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OTLSHAPE_G_00000000000000000000000000000000_ShapeBelow4">
            <a:extLst>
              <a:ext uri="{FF2B5EF4-FFF2-40B4-BE49-F238E27FC236}">
                <a16:creationId xmlns:a16="http://schemas.microsoft.com/office/drawing/2014/main" id="{6BE94CCA-9B60-BA21-ACEC-8D8C53EE5E9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5261327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OTLSHAPE_G_00000000000000000000000000000000_ShapeBelow5">
            <a:extLst>
              <a:ext uri="{FF2B5EF4-FFF2-40B4-BE49-F238E27FC236}">
                <a16:creationId xmlns:a16="http://schemas.microsoft.com/office/drawing/2014/main" id="{1F063FD2-E97A-7CDE-4C33-3D6BD96C0AE0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5801029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" name="OTLSHAPE_G_00000000000000000000000000000000_ShapeBelow6">
            <a:extLst>
              <a:ext uri="{FF2B5EF4-FFF2-40B4-BE49-F238E27FC236}">
                <a16:creationId xmlns:a16="http://schemas.microsoft.com/office/drawing/2014/main" id="{B949E5A3-C294-3C46-A30C-7ACDB2EA31D9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6340732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5" name="OTLSHAPE_G_00000000000000000000000000000000_ShapeBelow7">
            <a:extLst>
              <a:ext uri="{FF2B5EF4-FFF2-40B4-BE49-F238E27FC236}">
                <a16:creationId xmlns:a16="http://schemas.microsoft.com/office/drawing/2014/main" id="{D99D5746-B885-5D63-3FC1-EE09952F41AE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6880434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OTLSHAPE_G_00000000000000000000000000000000_ShapeBelow8">
            <a:extLst>
              <a:ext uri="{FF2B5EF4-FFF2-40B4-BE49-F238E27FC236}">
                <a16:creationId xmlns:a16="http://schemas.microsoft.com/office/drawing/2014/main" id="{1150A2F2-8E79-5920-3C1A-BA1DB3814002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7420137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7" name="OTLSHAPE_G_00000000000000000000000000000000_ShapeBelow9">
            <a:extLst>
              <a:ext uri="{FF2B5EF4-FFF2-40B4-BE49-F238E27FC236}">
                <a16:creationId xmlns:a16="http://schemas.microsoft.com/office/drawing/2014/main" id="{966777A5-F277-C542-950B-60D591E1EF35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7959840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OTLSHAPE_G_00000000000000000000000000000000_ShapeBelow10">
            <a:extLst>
              <a:ext uri="{FF2B5EF4-FFF2-40B4-BE49-F238E27FC236}">
                <a16:creationId xmlns:a16="http://schemas.microsoft.com/office/drawing/2014/main" id="{67C4FF43-5D05-1F39-4E95-C5F3F85E07E4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499542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9" name="OTLSHAPE_G_00000000000000000000000000000000_ShapeBelow11">
            <a:extLst>
              <a:ext uri="{FF2B5EF4-FFF2-40B4-BE49-F238E27FC236}">
                <a16:creationId xmlns:a16="http://schemas.microsoft.com/office/drawing/2014/main" id="{43A96DA7-D95B-0782-73FE-B366EF354CA3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9039245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OTLSHAPE_G_00000000000000000000000000000000_ShapeBelow12">
            <a:extLst>
              <a:ext uri="{FF2B5EF4-FFF2-40B4-BE49-F238E27FC236}">
                <a16:creationId xmlns:a16="http://schemas.microsoft.com/office/drawing/2014/main" id="{76EF2524-ABF2-250A-11C9-73C18A71709A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9578948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OTLSHAPE_G_00000000000000000000000000000000_ShapeBelow13">
            <a:extLst>
              <a:ext uri="{FF2B5EF4-FFF2-40B4-BE49-F238E27FC236}">
                <a16:creationId xmlns:a16="http://schemas.microsoft.com/office/drawing/2014/main" id="{0EE95F8C-45A4-3F3D-DA0E-742F846A5BC1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10118651" y="2739346"/>
            <a:ext cx="0" cy="3791415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OTLSHAPE_G_00000000000000000000000000000000_ShapeBelow14">
            <a:extLst>
              <a:ext uri="{FF2B5EF4-FFF2-40B4-BE49-F238E27FC236}">
                <a16:creationId xmlns:a16="http://schemas.microsoft.com/office/drawing/2014/main" id="{F84772FC-BA4A-B1AC-C5FC-11D7548D2BD1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10658353" y="2739346"/>
            <a:ext cx="0" cy="3791416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TLSHAPE_SLT_b427bace43f6453b8f727aa98cc0d906_Shape">
            <a:extLst>
              <a:ext uri="{FF2B5EF4-FFF2-40B4-BE49-F238E27FC236}">
                <a16:creationId xmlns:a16="http://schemas.microsoft.com/office/drawing/2014/main" id="{565C4B12-C62C-7EB5-A7FD-20385F6BD9EB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2832740" y="2970571"/>
            <a:ext cx="4051300" cy="127000"/>
          </a:xfrm>
          <a:prstGeom prst="homePlat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T_c46cf3f0fb904a25816b8537c60c6103_Shape">
            <a:extLst>
              <a:ext uri="{FF2B5EF4-FFF2-40B4-BE49-F238E27FC236}">
                <a16:creationId xmlns:a16="http://schemas.microsoft.com/office/drawing/2014/main" id="{7FF49C98-2605-747B-D15C-CAFDEDD92A1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2832740" y="5666399"/>
            <a:ext cx="368300" cy="127000"/>
          </a:xfrm>
          <a:prstGeom prst="homePlate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T_4926b2a04f7a459aadf676fecc89abd6_Shape">
            <a:extLst>
              <a:ext uri="{FF2B5EF4-FFF2-40B4-BE49-F238E27FC236}">
                <a16:creationId xmlns:a16="http://schemas.microsoft.com/office/drawing/2014/main" id="{FDE8F22E-4501-260A-5F11-3E05DFE11685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832740" y="3499314"/>
            <a:ext cx="139700" cy="127000"/>
          </a:xfrm>
          <a:prstGeom prst="homePlat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TLSHAPE_SLT_c97a28de587943e88a25376caafe9461_Shape">
            <a:extLst>
              <a:ext uri="{FF2B5EF4-FFF2-40B4-BE49-F238E27FC236}">
                <a16:creationId xmlns:a16="http://schemas.microsoft.com/office/drawing/2014/main" id="{7467DF29-9F7A-9908-5817-8FE9BFFF8EF7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2832740" y="4042070"/>
            <a:ext cx="787400" cy="127000"/>
          </a:xfrm>
          <a:prstGeom prst="homePlat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T_48768063e17f491d951d627ba07ea33c_Shape">
            <a:extLst>
              <a:ext uri="{FF2B5EF4-FFF2-40B4-BE49-F238E27FC236}">
                <a16:creationId xmlns:a16="http://schemas.microsoft.com/office/drawing/2014/main" id="{F0187004-473D-0538-D25A-6D9940BAE2D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2832740" y="6195143"/>
            <a:ext cx="4051300" cy="127000"/>
          </a:xfrm>
          <a:prstGeom prst="homePlate">
            <a:avLst/>
          </a:prstGeom>
          <a:solidFill>
            <a:srgbClr val="02B2EE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T_d70129c7329e49f3b1026832860dc410_Shape">
            <a:extLst>
              <a:ext uri="{FF2B5EF4-FFF2-40B4-BE49-F238E27FC236}">
                <a16:creationId xmlns:a16="http://schemas.microsoft.com/office/drawing/2014/main" id="{D9F6C18F-4596-116D-80AB-8BA92808A5C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2832740" y="4570813"/>
            <a:ext cx="2159000" cy="127000"/>
          </a:xfrm>
          <a:prstGeom prst="homePlat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TLSHAPE_SLT_2932ab477a8146efb1e10a13d9eab807_Shape">
            <a:extLst>
              <a:ext uri="{FF2B5EF4-FFF2-40B4-BE49-F238E27FC236}">
                <a16:creationId xmlns:a16="http://schemas.microsoft.com/office/drawing/2014/main" id="{193E179F-3017-E423-7537-A7F9989818F4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2832740" y="5099556"/>
            <a:ext cx="546100" cy="127000"/>
          </a:xfrm>
          <a:prstGeom prst="homePlate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T_ad638041e4b04d7b8712a0e9e3f6b600_Shape">
            <a:extLst>
              <a:ext uri="{FF2B5EF4-FFF2-40B4-BE49-F238E27FC236}">
                <a16:creationId xmlns:a16="http://schemas.microsoft.com/office/drawing/2014/main" id="{861E3DFB-9DE1-AE4F-6040-A25EB427159A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880509" y="2970571"/>
            <a:ext cx="4051300" cy="127000"/>
          </a:xfrm>
          <a:prstGeom prst="chevron">
            <a:avLst/>
          </a:prstGeom>
          <a:solidFill>
            <a:srgbClr val="F1AA85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TLSHAPE_SLT_b5666c5b08df4fc4895bb23d2e5a09c0_Shape">
            <a:extLst>
              <a:ext uri="{FF2B5EF4-FFF2-40B4-BE49-F238E27FC236}">
                <a16:creationId xmlns:a16="http://schemas.microsoft.com/office/drawing/2014/main" id="{9E38125F-4D50-9916-7D01-9B5637C93A5C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2967665" y="3499314"/>
            <a:ext cx="889000" cy="127000"/>
          </a:xfrm>
          <a:prstGeom prst="chevron">
            <a:avLst/>
          </a:prstGeom>
          <a:solidFill>
            <a:srgbClr val="F1AA85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TLSHAPE_SLT_89681611d7694247bfcb283e688eb880_Shape">
            <a:extLst>
              <a:ext uri="{FF2B5EF4-FFF2-40B4-BE49-F238E27FC236}">
                <a16:creationId xmlns:a16="http://schemas.microsoft.com/office/drawing/2014/main" id="{CC2ED8BA-2450-B5B2-303C-B398F5FA226F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4991550" y="4570813"/>
            <a:ext cx="1079500" cy="127000"/>
          </a:xfrm>
          <a:prstGeom prst="chevron">
            <a:avLst/>
          </a:prstGeom>
          <a:solidFill>
            <a:srgbClr val="F1AA85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TLSHAPE_SLT_ede8c6ae8b3941d6a2a092a2120dcb25_Shape">
            <a:extLst>
              <a:ext uri="{FF2B5EF4-FFF2-40B4-BE49-F238E27FC236}">
                <a16:creationId xmlns:a16="http://schemas.microsoft.com/office/drawing/2014/main" id="{EAA02D6E-203E-AD0E-CF56-F42208963DE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372442" y="5099556"/>
            <a:ext cx="279400" cy="127000"/>
          </a:xfrm>
          <a:prstGeom prst="chevron">
            <a:avLst/>
          </a:prstGeom>
          <a:solidFill>
            <a:srgbClr val="F1AA85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OTLSHAPE_SLT_ced604b70f31404593b1d876193fe8c6_Shape">
            <a:extLst>
              <a:ext uri="{FF2B5EF4-FFF2-40B4-BE49-F238E27FC236}">
                <a16:creationId xmlns:a16="http://schemas.microsoft.com/office/drawing/2014/main" id="{18182772-A931-B6F9-F1D0-74411D5B537C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192541" y="5666399"/>
            <a:ext cx="406400" cy="127000"/>
          </a:xfrm>
          <a:prstGeom prst="chevron">
            <a:avLst/>
          </a:prstGeom>
          <a:solidFill>
            <a:srgbClr val="78D7F7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3" name="OTLSHAPE_SLT_ac960100f6384dda880568ae25bc5edc_Shape">
            <a:extLst>
              <a:ext uri="{FF2B5EF4-FFF2-40B4-BE49-F238E27FC236}">
                <a16:creationId xmlns:a16="http://schemas.microsoft.com/office/drawing/2014/main" id="{54C1EC9E-802C-7FF2-DAE4-19AE25B51679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880509" y="6195143"/>
            <a:ext cx="4051300" cy="127000"/>
          </a:xfrm>
          <a:prstGeom prst="chevron">
            <a:avLst/>
          </a:prstGeom>
          <a:solidFill>
            <a:srgbClr val="78D7F7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OTLSHAPE_SL_05e67c0471bf4bb8b8ca6bd1e8ddfcc8_Header">
            <a:extLst>
              <a:ext uri="{FF2B5EF4-FFF2-40B4-BE49-F238E27FC236}">
                <a16:creationId xmlns:a16="http://schemas.microsoft.com/office/drawing/2014/main" id="{C8EE1EDD-5272-5683-DB46-D2D90FD8C23E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3935792"/>
            <a:ext cx="774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Lipophilic (dose mg)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OTLSHAPE_SL_bdfe1f18998140f6b4a8bf11de43ede2_Header">
            <a:extLst>
              <a:ext uri="{FF2B5EF4-FFF2-40B4-BE49-F238E27FC236}">
                <a16:creationId xmlns:a16="http://schemas.microsoft.com/office/drawing/2014/main" id="{7AD86C04-423E-238C-6973-0BBFA027774E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5831499"/>
            <a:ext cx="774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Hidrophilic (dose mg)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2A_24c9c5945abf41caa36a320e8f2f6249_Header">
            <a:extLst>
              <a:ext uri="{FF2B5EF4-FFF2-40B4-BE49-F238E27FC236}">
                <a16:creationId xmlns:a16="http://schemas.microsoft.com/office/drawing/2014/main" id="{ADE98A4A-ECD7-1700-FCDA-0576BDBC3844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899458" y="2871299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Atorvastatin (10-80 mg)</a:t>
            </a:r>
          </a:p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F=12%  Fa=30%</a:t>
            </a:r>
          </a:p>
        </p:txBody>
      </p:sp>
      <p:sp>
        <p:nvSpPr>
          <p:cNvPr id="101" name="OTLSHAPE_SL2A_2409c92dbc724e33b39dae259f0895bb_Header">
            <a:extLst>
              <a:ext uri="{FF2B5EF4-FFF2-40B4-BE49-F238E27FC236}">
                <a16:creationId xmlns:a16="http://schemas.microsoft.com/office/drawing/2014/main" id="{3D56A624-E07A-B875-900C-3FF4A2BE508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899458" y="3407049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Fluvastatin (20-80 mg)</a:t>
            </a:r>
          </a:p>
          <a:p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F=19-29%  Fa=98%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0" name="OTLSHAPE_SL2A_719c71b534524cc49e81c4c8ffea50cd_Header">
            <a:extLst>
              <a:ext uri="{FF2B5EF4-FFF2-40B4-BE49-F238E27FC236}">
                <a16:creationId xmlns:a16="http://schemas.microsoft.com/office/drawing/2014/main" id="{AFEAB848-56C6-A905-71EA-01A5B0217243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899458" y="5567128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Pravastatin (40-80 mg)</a:t>
            </a:r>
          </a:p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F=18%  Fa=24%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TLSHAPE_SL2A_a83f5915dcfd43c880a2da82ff09817d_Header">
            <a:extLst>
              <a:ext uri="{FF2B5EF4-FFF2-40B4-BE49-F238E27FC236}">
                <a16:creationId xmlns:a16="http://schemas.microsoft.com/office/drawing/2014/main" id="{86550BD0-CDA0-6C85-887C-0A2E6798DE4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99458" y="3942798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Lovastatin (10-80 mg)</a:t>
            </a:r>
          </a:p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F&lt;5%  Fa=30%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0" name="OTLSHAPE_SL2A_09cd038b690044f6b89880257b780ac7_Header">
            <a:extLst>
              <a:ext uri="{FF2B5EF4-FFF2-40B4-BE49-F238E27FC236}">
                <a16:creationId xmlns:a16="http://schemas.microsoft.com/office/drawing/2014/main" id="{8BF4984F-7C14-C993-662F-17400BE12933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99458" y="6095871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Rosuvastatin (5-40 mg)</a:t>
            </a:r>
          </a:p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F=20%  Fa=Rapid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SL2A_b096c7fda36a4c98b3a61dfa373ae634_Header">
            <a:extLst>
              <a:ext uri="{FF2B5EF4-FFF2-40B4-BE49-F238E27FC236}">
                <a16:creationId xmlns:a16="http://schemas.microsoft.com/office/drawing/2014/main" id="{0B483A91-4E3C-1A53-ACCB-FADD86391CBE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899458" y="4471541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>
            <a:defPPr>
              <a:defRPr lang="en-US"/>
            </a:defPPr>
            <a:lvl1pPr>
              <a:defRPr sz="1100">
                <a:solidFill>
                  <a:schemeClr val="dk1"/>
                </a:solidFill>
                <a:latin typeface="Calibri" panose="020F0502020204030204" pitchFamily="34" charset="0"/>
              </a:defRPr>
            </a:lvl1pPr>
          </a:lstStyle>
          <a:p>
            <a:r>
              <a:rPr lang="fi-FI"/>
              <a:t>Pitavastatin (1-4 mg)</a:t>
            </a:r>
          </a:p>
          <a:p>
            <a:r>
              <a:rPr lang="fi-FI"/>
              <a:t>F=51%  Fa=50%</a:t>
            </a:r>
            <a:endParaRPr lang="en-US" dirty="0"/>
          </a:p>
        </p:txBody>
      </p:sp>
      <p:sp>
        <p:nvSpPr>
          <p:cNvPr id="181" name="OTLSHAPE_SL2A_9e6548cfbbce41888aba39c46eca9e2d_Header">
            <a:extLst>
              <a:ext uri="{FF2B5EF4-FFF2-40B4-BE49-F238E27FC236}">
                <a16:creationId xmlns:a16="http://schemas.microsoft.com/office/drawing/2014/main" id="{F05419D2-6D09-B975-78EA-47A2781A701F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99458" y="5000285"/>
            <a:ext cx="1473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Simvastatin (5-80 mg)</a:t>
            </a:r>
          </a:p>
          <a:p>
            <a:r>
              <a:rPr lang="it-IT" sz="1100">
                <a:solidFill>
                  <a:schemeClr val="dk1"/>
                </a:solidFill>
                <a:latin typeface="Calibri" panose="020F0502020204030204" pitchFamily="34" charset="0"/>
              </a:rPr>
              <a:t>F&lt;5%  Fa=60-80%</a:t>
            </a:r>
            <a:endParaRPr lang="en-US" sz="1100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TB_00000000000000000000000000000000_BottomTimescaleInterval1">
            <a:extLst>
              <a:ext uri="{FF2B5EF4-FFF2-40B4-BE49-F238E27FC236}">
                <a16:creationId xmlns:a16="http://schemas.microsoft.com/office/drawing/2014/main" id="{CC441E5A-4BE7-AC89-F05A-C026FD39F74B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613688" y="2519319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7 am</a:t>
            </a:r>
          </a:p>
        </p:txBody>
      </p:sp>
      <p:sp>
        <p:nvSpPr>
          <p:cNvPr id="26" name="OTLSHAPE_TB_00000000000000000000000000000000_BottomTimescaleInterval2">
            <a:extLst>
              <a:ext uri="{FF2B5EF4-FFF2-40B4-BE49-F238E27FC236}">
                <a16:creationId xmlns:a16="http://schemas.microsoft.com/office/drawing/2014/main" id="{13A71048-1D76-96C4-F7B5-7FD267097A2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153391" y="2519319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28" name="OTLSHAPE_TB_00000000000000000000000000000000_BottomTimescaleInterval3">
            <a:extLst>
              <a:ext uri="{FF2B5EF4-FFF2-40B4-BE49-F238E27FC236}">
                <a16:creationId xmlns:a16="http://schemas.microsoft.com/office/drawing/2014/main" id="{A463B0A1-839D-59E1-55B7-1565D0E9B25D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693094" y="2519319"/>
            <a:ext cx="39049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4">
                <a:solidFill>
                  <a:schemeClr val="dk1"/>
                </a:solidFill>
                <a:latin typeface="Calibri" panose="020F0502020204030204" pitchFamily="34" charset="0"/>
              </a:rPr>
              <a:t>11 am</a:t>
            </a:r>
          </a:p>
        </p:txBody>
      </p:sp>
      <p:sp>
        <p:nvSpPr>
          <p:cNvPr id="94" name="OTLSHAPE_SLT_b427bace43f6453b8f727aa98cc0d906_Duration">
            <a:extLst>
              <a:ext uri="{FF2B5EF4-FFF2-40B4-BE49-F238E27FC236}">
                <a16:creationId xmlns:a16="http://schemas.microsoft.com/office/drawing/2014/main" id="{C1F0E533-800F-49A8-30BF-75E3648221C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2832740" y="281554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rgbClr val="1AAA42"/>
                </a:solidFill>
                <a:latin typeface="Calibri" panose="020F0502020204030204" pitchFamily="34" charset="0"/>
              </a:rPr>
              <a:t>15 h</a:t>
            </a:r>
          </a:p>
        </p:txBody>
      </p:sp>
      <p:sp>
        <p:nvSpPr>
          <p:cNvPr id="96" name="OTLSHAPE_SLT_b427bace43f6453b8f727aa98cc0d906_Title">
            <a:extLst>
              <a:ext uri="{FF2B5EF4-FFF2-40B4-BE49-F238E27FC236}">
                <a16:creationId xmlns:a16="http://schemas.microsoft.com/office/drawing/2014/main" id="{B837014A-33CD-A510-C11A-90A3163E8EF8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832740" y="3097571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4" name="OTLSHAPE_SLT_c46cf3f0fb904a25816b8537c60c6103_Duration">
            <a:extLst>
              <a:ext uri="{FF2B5EF4-FFF2-40B4-BE49-F238E27FC236}">
                <a16:creationId xmlns:a16="http://schemas.microsoft.com/office/drawing/2014/main" id="{5ECF4B34-3974-02F9-159C-139C2BBE9B3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2832740" y="55113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AAA42"/>
                </a:solidFill>
                <a:latin typeface="Calibri" panose="020F0502020204030204" pitchFamily="34" charset="0"/>
              </a:rPr>
              <a:t>1.3 h</a:t>
            </a:r>
            <a:endParaRPr lang="en-US" sz="1000" spc="-6" dirty="0">
              <a:solidFill>
                <a:srgbClr val="1AAA42"/>
              </a:solidFill>
              <a:latin typeface="Calibri" panose="020F0502020204030204" pitchFamily="34" charset="0"/>
            </a:endParaRPr>
          </a:p>
        </p:txBody>
      </p:sp>
      <p:sp>
        <p:nvSpPr>
          <p:cNvPr id="128" name="OTLSHAPE_SLT_c46cf3f0fb904a25816b8537c60c6103_Title">
            <a:extLst>
              <a:ext uri="{FF2B5EF4-FFF2-40B4-BE49-F238E27FC236}">
                <a16:creationId xmlns:a16="http://schemas.microsoft.com/office/drawing/2014/main" id="{070526F7-516B-EAAF-4045-6CB71E09D5B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832740" y="5793399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0" name="OTLSHAPE_SLT_4926b2a04f7a459aadf676fecc89abd6_Duration">
            <a:extLst>
              <a:ext uri="{FF2B5EF4-FFF2-40B4-BE49-F238E27FC236}">
                <a16:creationId xmlns:a16="http://schemas.microsoft.com/office/drawing/2014/main" id="{6C5FC62E-1FE4-4C78-38A6-7B68433D5F38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525696" y="348530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rgbClr val="1AAA42"/>
                </a:solidFill>
                <a:latin typeface="Calibri" panose="020F0502020204030204" pitchFamily="34" charset="0"/>
              </a:rPr>
              <a:t>0.5 h</a:t>
            </a:r>
          </a:p>
        </p:txBody>
      </p:sp>
      <p:sp>
        <p:nvSpPr>
          <p:cNvPr id="111" name="OTLSHAPE_SLT_4926b2a04f7a459aadf676fecc89abd6_Title">
            <a:extLst>
              <a:ext uri="{FF2B5EF4-FFF2-40B4-BE49-F238E27FC236}">
                <a16:creationId xmlns:a16="http://schemas.microsoft.com/office/drawing/2014/main" id="{C855B024-5271-4FCC-CF4E-F2BAF96D6BC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832740" y="3626314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</a:p>
        </p:txBody>
      </p:sp>
      <p:sp>
        <p:nvSpPr>
          <p:cNvPr id="115" name="OTLSHAPE_SLT_c97a28de587943e88a25376caafe9461_Duration">
            <a:extLst>
              <a:ext uri="{FF2B5EF4-FFF2-40B4-BE49-F238E27FC236}">
                <a16:creationId xmlns:a16="http://schemas.microsoft.com/office/drawing/2014/main" id="{7801D482-C7C1-3248-EC59-FC510C6735C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2832740" y="38870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AAA42"/>
                </a:solidFill>
                <a:latin typeface="Calibri" panose="020F0502020204030204" pitchFamily="34" charset="0"/>
              </a:rPr>
              <a:t>2.9 h</a:t>
            </a:r>
          </a:p>
        </p:txBody>
      </p:sp>
      <p:sp>
        <p:nvSpPr>
          <p:cNvPr id="130" name="OTLSHAPE_SLT_c97a28de587943e88a25376caafe9461_Title">
            <a:extLst>
              <a:ext uri="{FF2B5EF4-FFF2-40B4-BE49-F238E27FC236}">
                <a16:creationId xmlns:a16="http://schemas.microsoft.com/office/drawing/2014/main" id="{478A9B45-25F8-468F-CD24-396C1463F1DE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2832740" y="4169070"/>
            <a:ext cx="25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2" dirty="0">
                <a:solidFill>
                  <a:schemeClr val="dk1"/>
                </a:solidFill>
                <a:latin typeface="Calibri" panose="020F0502020204030204" pitchFamily="34" charset="0"/>
              </a:rPr>
              <a:t>t1/2</a:t>
            </a:r>
          </a:p>
        </p:txBody>
      </p:sp>
      <p:sp>
        <p:nvSpPr>
          <p:cNvPr id="149" name="OTLSHAPE_SLT_48768063e17f491d951d627ba07ea33c_Duration">
            <a:extLst>
              <a:ext uri="{FF2B5EF4-FFF2-40B4-BE49-F238E27FC236}">
                <a16:creationId xmlns:a16="http://schemas.microsoft.com/office/drawing/2014/main" id="{9E35BF41-D6F4-F7C9-4165-C3D18F15ED2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2832740" y="6040118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15 h</a:t>
            </a:r>
          </a:p>
        </p:txBody>
      </p:sp>
      <p:sp>
        <p:nvSpPr>
          <p:cNvPr id="173" name="OTLSHAPE_SLT_48768063e17f491d951d627ba07ea33c_Title">
            <a:extLst>
              <a:ext uri="{FF2B5EF4-FFF2-40B4-BE49-F238E27FC236}">
                <a16:creationId xmlns:a16="http://schemas.microsoft.com/office/drawing/2014/main" id="{DC07AB94-DB9B-1F8F-D7C8-590B5EF539F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832740" y="6322143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TLSHAPE_TB_00000000000000000000000000000000_BottomTimescaleInterval4">
            <a:extLst>
              <a:ext uri="{FF2B5EF4-FFF2-40B4-BE49-F238E27FC236}">
                <a16:creationId xmlns:a16="http://schemas.microsoft.com/office/drawing/2014/main" id="{F1E73A1D-95F3-14EE-5D4B-5728C8701B21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4232796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1 pm</a:t>
            </a:r>
          </a:p>
        </p:txBody>
      </p:sp>
      <p:sp>
        <p:nvSpPr>
          <p:cNvPr id="30" name="OTLSHAPE_TB_00000000000000000000000000000000_BottomTimescaleInterval5">
            <a:extLst>
              <a:ext uri="{FF2B5EF4-FFF2-40B4-BE49-F238E27FC236}">
                <a16:creationId xmlns:a16="http://schemas.microsoft.com/office/drawing/2014/main" id="{B08D1736-E68B-CE16-A020-FA0A0AD5CD84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4772499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3 pm</a:t>
            </a:r>
          </a:p>
        </p:txBody>
      </p:sp>
      <p:sp>
        <p:nvSpPr>
          <p:cNvPr id="34" name="OTLSHAPE_TB_00000000000000000000000000000000_BottomTimescaleInterval6">
            <a:extLst>
              <a:ext uri="{FF2B5EF4-FFF2-40B4-BE49-F238E27FC236}">
                <a16:creationId xmlns:a16="http://schemas.microsoft.com/office/drawing/2014/main" id="{5725988C-FD2F-7127-C741-5736BD7AE69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312202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5 pm</a:t>
            </a:r>
          </a:p>
        </p:txBody>
      </p:sp>
      <p:sp>
        <p:nvSpPr>
          <p:cNvPr id="38" name="OTLSHAPE_TB_00000000000000000000000000000000_BottomTimescaleInterval7">
            <a:extLst>
              <a:ext uri="{FF2B5EF4-FFF2-40B4-BE49-F238E27FC236}">
                <a16:creationId xmlns:a16="http://schemas.microsoft.com/office/drawing/2014/main" id="{60978CB2-E829-C212-9041-BAF3C8D0547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851904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7 pm</a:t>
            </a:r>
          </a:p>
        </p:txBody>
      </p:sp>
      <p:sp>
        <p:nvSpPr>
          <p:cNvPr id="160" name="OTLSHAPE_SLT_d70129c7329e49f3b1026832860dc410_Duration">
            <a:extLst>
              <a:ext uri="{FF2B5EF4-FFF2-40B4-BE49-F238E27FC236}">
                <a16:creationId xmlns:a16="http://schemas.microsoft.com/office/drawing/2014/main" id="{BB43A863-4734-CBAD-699F-A1253DA97955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832740" y="441578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8 h</a:t>
            </a:r>
          </a:p>
        </p:txBody>
      </p:sp>
      <p:sp>
        <p:nvSpPr>
          <p:cNvPr id="164" name="OTLSHAPE_SLT_d70129c7329e49f3b1026832860dc410_Title">
            <a:extLst>
              <a:ext uri="{FF2B5EF4-FFF2-40B4-BE49-F238E27FC236}">
                <a16:creationId xmlns:a16="http://schemas.microsoft.com/office/drawing/2014/main" id="{E4AA139A-C62D-949B-025B-B3D2E7362C12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2832740" y="4697813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</a:p>
        </p:txBody>
      </p:sp>
      <p:sp>
        <p:nvSpPr>
          <p:cNvPr id="168" name="OTLSHAPE_SLT_2932ab477a8146efb1e10a13d9eab807_Duration">
            <a:extLst>
              <a:ext uri="{FF2B5EF4-FFF2-40B4-BE49-F238E27FC236}">
                <a16:creationId xmlns:a16="http://schemas.microsoft.com/office/drawing/2014/main" id="{C80CC93B-0F17-BA0E-6D18-624CF601BFCC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832740" y="494453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2 h</a:t>
            </a:r>
            <a:endParaRPr lang="en-US" sz="1000" spc="-8" dirty="0">
              <a:solidFill>
                <a:srgbClr val="1AAA42"/>
              </a:solidFill>
              <a:latin typeface="Calibri" panose="020F0502020204030204" pitchFamily="34" charset="0"/>
            </a:endParaRPr>
          </a:p>
        </p:txBody>
      </p:sp>
      <p:sp>
        <p:nvSpPr>
          <p:cNvPr id="179" name="OTLSHAPE_SLT_2932ab477a8146efb1e10a13d9eab807_Title">
            <a:extLst>
              <a:ext uri="{FF2B5EF4-FFF2-40B4-BE49-F238E27FC236}">
                <a16:creationId xmlns:a16="http://schemas.microsoft.com/office/drawing/2014/main" id="{FF6713D7-95C8-F81F-139D-E25B1DEAD26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832740" y="5226556"/>
            <a:ext cx="533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min.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85" name="OTLSHAPE_SLT_ad638041e4b04d7b8712a0e9e3f6b600_Duration">
            <a:extLst>
              <a:ext uri="{FF2B5EF4-FFF2-40B4-BE49-F238E27FC236}">
                <a16:creationId xmlns:a16="http://schemas.microsoft.com/office/drawing/2014/main" id="{CC96BCBD-B445-87BD-B37D-996FA24D8A0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880509" y="281554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15 h</a:t>
            </a:r>
          </a:p>
        </p:txBody>
      </p:sp>
      <p:sp>
        <p:nvSpPr>
          <p:cNvPr id="189" name="OTLSHAPE_SLT_ad638041e4b04d7b8712a0e9e3f6b600_Title">
            <a:extLst>
              <a:ext uri="{FF2B5EF4-FFF2-40B4-BE49-F238E27FC236}">
                <a16:creationId xmlns:a16="http://schemas.microsoft.com/office/drawing/2014/main" id="{2D0FF8FA-586D-A07F-C925-96B7DD6A0000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880509" y="3097571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</a:p>
        </p:txBody>
      </p:sp>
      <p:sp>
        <p:nvSpPr>
          <p:cNvPr id="193" name="OTLSHAPE_SLT_b5666c5b08df4fc4895bb23d2e5a09c0_Duration">
            <a:extLst>
              <a:ext uri="{FF2B5EF4-FFF2-40B4-BE49-F238E27FC236}">
                <a16:creationId xmlns:a16="http://schemas.microsoft.com/office/drawing/2014/main" id="{38DE0D32-9012-D411-8F69-11B97E387EE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967665" y="33442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1AAA42"/>
                </a:solidFill>
                <a:latin typeface="Calibri" panose="020F0502020204030204" pitchFamily="34" charset="0"/>
              </a:rPr>
              <a:t>3.2 h</a:t>
            </a:r>
          </a:p>
        </p:txBody>
      </p:sp>
      <p:sp>
        <p:nvSpPr>
          <p:cNvPr id="202" name="OTLSHAPE_SLT_b5666c5b08df4fc4895bb23d2e5a09c0_Title">
            <a:extLst>
              <a:ext uri="{FF2B5EF4-FFF2-40B4-BE49-F238E27FC236}">
                <a16:creationId xmlns:a16="http://schemas.microsoft.com/office/drawing/2014/main" id="{05E17E98-29D2-26CF-9A53-A4418437335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895482" y="3477555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  <a:endParaRPr lang="en-US" sz="1100" spc="-6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13" name="OTLSHAPE_TB_00000000000000000000000000000000_BottomTimescaleInterval8">
            <a:extLst>
              <a:ext uri="{FF2B5EF4-FFF2-40B4-BE49-F238E27FC236}">
                <a16:creationId xmlns:a16="http://schemas.microsoft.com/office/drawing/2014/main" id="{0ACF888E-BEC2-320A-0D6A-1A8A50C254F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91607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9 pm</a:t>
            </a:r>
          </a:p>
        </p:txBody>
      </p:sp>
      <p:sp>
        <p:nvSpPr>
          <p:cNvPr id="222" name="OTLSHAPE_TB_00000000000000000000000000000000_BottomTimescaleInterval9">
            <a:extLst>
              <a:ext uri="{FF2B5EF4-FFF2-40B4-BE49-F238E27FC236}">
                <a16:creationId xmlns:a16="http://schemas.microsoft.com/office/drawing/2014/main" id="{0074DEEB-F5C5-367F-EBBC-3EB3997EBF40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931309" y="2519319"/>
            <a:ext cx="40075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11 pm</a:t>
            </a:r>
          </a:p>
        </p:txBody>
      </p:sp>
      <p:sp>
        <p:nvSpPr>
          <p:cNvPr id="248" name="OTLSHAPE_TB_00000000000000000000000000000000_BottomTimescaleInterval10">
            <a:extLst>
              <a:ext uri="{FF2B5EF4-FFF2-40B4-BE49-F238E27FC236}">
                <a16:creationId xmlns:a16="http://schemas.microsoft.com/office/drawing/2014/main" id="{67FC218E-03E1-89C0-F1DC-DFBAA9E19BAD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471012" y="2519319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1 am</a:t>
            </a:r>
          </a:p>
        </p:txBody>
      </p:sp>
      <p:sp>
        <p:nvSpPr>
          <p:cNvPr id="263" name="OTLSHAPE_TB_00000000000000000000000000000000_BottomTimescaleInterval11">
            <a:extLst>
              <a:ext uri="{FF2B5EF4-FFF2-40B4-BE49-F238E27FC236}">
                <a16:creationId xmlns:a16="http://schemas.microsoft.com/office/drawing/2014/main" id="{CAFD50A3-85DC-AB1D-0541-0F5CBEEAAC8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010715" y="251931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3 am</a:t>
            </a:r>
          </a:p>
        </p:txBody>
      </p:sp>
      <p:sp>
        <p:nvSpPr>
          <p:cNvPr id="278" name="OTLSHAPE_TB_00000000000000000000000000000000_BottomTimescaleInterval12">
            <a:extLst>
              <a:ext uri="{FF2B5EF4-FFF2-40B4-BE49-F238E27FC236}">
                <a16:creationId xmlns:a16="http://schemas.microsoft.com/office/drawing/2014/main" id="{262FF5C8-6D4B-A3E4-DD4E-52B470DE1F4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550418" y="251931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5 am</a:t>
            </a:r>
          </a:p>
        </p:txBody>
      </p:sp>
      <p:sp>
        <p:nvSpPr>
          <p:cNvPr id="304" name="OTLSHAPE_TB_00000000000000000000000000000000_BottomTimescaleInterval13">
            <a:extLst>
              <a:ext uri="{FF2B5EF4-FFF2-40B4-BE49-F238E27FC236}">
                <a16:creationId xmlns:a16="http://schemas.microsoft.com/office/drawing/2014/main" id="{DE6EA8FC-DF3E-A79F-6B19-8CF34F7AEE8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090120" y="2519319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7 am</a:t>
            </a:r>
          </a:p>
        </p:txBody>
      </p:sp>
      <p:sp>
        <p:nvSpPr>
          <p:cNvPr id="324" name="OTLSHAPE_SLT_89681611d7694247bfcb283e688eb880_Duration">
            <a:extLst>
              <a:ext uri="{FF2B5EF4-FFF2-40B4-BE49-F238E27FC236}">
                <a16:creationId xmlns:a16="http://schemas.microsoft.com/office/drawing/2014/main" id="{EF9799D3-A392-0F5B-1228-1DFD1660CE3A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991550" y="441578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4 h</a:t>
            </a:r>
          </a:p>
        </p:txBody>
      </p:sp>
      <p:sp>
        <p:nvSpPr>
          <p:cNvPr id="328" name="OTLSHAPE_SLT_89681611d7694247bfcb283e688eb880_Title">
            <a:extLst>
              <a:ext uri="{FF2B5EF4-FFF2-40B4-BE49-F238E27FC236}">
                <a16:creationId xmlns:a16="http://schemas.microsoft.com/office/drawing/2014/main" id="{9DD023F0-3DFA-CA86-1051-2B866B1FB4E1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121755" y="4549054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</a:p>
        </p:txBody>
      </p:sp>
      <p:sp>
        <p:nvSpPr>
          <p:cNvPr id="338" name="OTLSHAPE_SLT_ede8c6ae8b3941d6a2a092a2120dcb25_Duration">
            <a:extLst>
              <a:ext uri="{FF2B5EF4-FFF2-40B4-BE49-F238E27FC236}">
                <a16:creationId xmlns:a16="http://schemas.microsoft.com/office/drawing/2014/main" id="{55E6AFA0-3364-32C1-D5CB-EF3C26C95C1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372442" y="494453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1 h</a:t>
            </a:r>
          </a:p>
        </p:txBody>
      </p:sp>
      <p:sp>
        <p:nvSpPr>
          <p:cNvPr id="366" name="OTLSHAPE_SLT_ede8c6ae8b3941d6a2a092a2120dcb25_Title">
            <a:extLst>
              <a:ext uri="{FF2B5EF4-FFF2-40B4-BE49-F238E27FC236}">
                <a16:creationId xmlns:a16="http://schemas.microsoft.com/office/drawing/2014/main" id="{E9934285-DD1D-F2C5-7E55-FFDEB1EA8D5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693094" y="507779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</a:p>
        </p:txBody>
      </p:sp>
      <p:sp>
        <p:nvSpPr>
          <p:cNvPr id="59" name="OTLSHAPE_TB_00000000000000000000000000000000_BottomTimescaleInterval14">
            <a:extLst>
              <a:ext uri="{FF2B5EF4-FFF2-40B4-BE49-F238E27FC236}">
                <a16:creationId xmlns:a16="http://schemas.microsoft.com/office/drawing/2014/main" id="{0BE13112-A54C-C5A9-F023-AE5F80D97E58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629823" y="2519319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6">
                <a:solidFill>
                  <a:schemeClr val="dk1"/>
                </a:solidFill>
                <a:latin typeface="Calibri" panose="020F0502020204030204" pitchFamily="34" charset="0"/>
              </a:rPr>
              <a:t>9 am</a:t>
            </a:r>
          </a:p>
        </p:txBody>
      </p:sp>
      <p:sp>
        <p:nvSpPr>
          <p:cNvPr id="71" name="OTLSHAPE_TB_00000000000000000000000000000000_BottomTimescaleInterval15">
            <a:extLst>
              <a:ext uri="{FF2B5EF4-FFF2-40B4-BE49-F238E27FC236}">
                <a16:creationId xmlns:a16="http://schemas.microsoft.com/office/drawing/2014/main" id="{D392968E-1032-AA32-2C30-A1515F41E5C0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169525" y="2519319"/>
            <a:ext cx="39049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4">
                <a:solidFill>
                  <a:schemeClr val="dk1"/>
                </a:solidFill>
                <a:latin typeface="Calibri" panose="020F0502020204030204" pitchFamily="34" charset="0"/>
              </a:rPr>
              <a:t>11 am</a:t>
            </a:r>
            <a:endParaRPr lang="en-US" sz="1200" b="1" spc="-1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OTLSHAPE_SLT_ced604b70f31404593b1d876193fe8c6_Duration">
            <a:extLst>
              <a:ext uri="{FF2B5EF4-FFF2-40B4-BE49-F238E27FC236}">
                <a16:creationId xmlns:a16="http://schemas.microsoft.com/office/drawing/2014/main" id="{708C6502-E6AB-B8AB-EE92-7FC8E1E276E3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3192541" y="55113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1AAA42"/>
                </a:solidFill>
                <a:latin typeface="Calibri" panose="020F0502020204030204" pitchFamily="34" charset="0"/>
              </a:rPr>
              <a:t>1.5 h</a:t>
            </a:r>
          </a:p>
        </p:txBody>
      </p:sp>
      <p:sp>
        <p:nvSpPr>
          <p:cNvPr id="104" name="OTLSHAPE_SLT_ced604b70f31404593b1d876193fe8c6_Title">
            <a:extLst>
              <a:ext uri="{FF2B5EF4-FFF2-40B4-BE49-F238E27FC236}">
                <a16:creationId xmlns:a16="http://schemas.microsoft.com/office/drawing/2014/main" id="{701F7408-EEA2-6E94-D08B-57D6A60851A3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648118" y="5644640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</a:p>
        </p:txBody>
      </p:sp>
      <p:sp>
        <p:nvSpPr>
          <p:cNvPr id="135" name="OTLSHAPE_SLT_ac960100f6384dda880568ae25bc5edc_Duration">
            <a:extLst>
              <a:ext uri="{FF2B5EF4-FFF2-40B4-BE49-F238E27FC236}">
                <a16:creationId xmlns:a16="http://schemas.microsoft.com/office/drawing/2014/main" id="{0B279B09-3DEE-0240-1A7D-E2FFFC35F8E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880509" y="6040118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>
                <a:solidFill>
                  <a:srgbClr val="1AAA42"/>
                </a:solidFill>
                <a:latin typeface="Calibri" panose="020F0502020204030204" pitchFamily="34" charset="0"/>
              </a:rPr>
              <a:t>15 h</a:t>
            </a:r>
          </a:p>
        </p:txBody>
      </p:sp>
      <p:sp>
        <p:nvSpPr>
          <p:cNvPr id="141" name="OTLSHAPE_SLT_ac960100f6384dda880568ae25bc5edc_Title">
            <a:extLst>
              <a:ext uri="{FF2B5EF4-FFF2-40B4-BE49-F238E27FC236}">
                <a16:creationId xmlns:a16="http://schemas.microsoft.com/office/drawing/2014/main" id="{05A7037E-28A9-355B-6ECA-3DDCA2FC63D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880509" y="6322143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t1/2 max.</a:t>
            </a:r>
          </a:p>
        </p:txBody>
      </p:sp>
      <p:sp>
        <p:nvSpPr>
          <p:cNvPr id="9" name="OTLSHAPE_TB_00000000000000000000000000000000_BottomTimescaleInterval16">
            <a:extLst>
              <a:ext uri="{FF2B5EF4-FFF2-40B4-BE49-F238E27FC236}">
                <a16:creationId xmlns:a16="http://schemas.microsoft.com/office/drawing/2014/main" id="{D75BDEBC-3EBA-230E-1AE2-CE757A8BABFF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0709228" y="2519319"/>
            <a:ext cx="32220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1 pm</a:t>
            </a:r>
          </a:p>
        </p:txBody>
      </p:sp>
      <p:cxnSp>
        <p:nvCxnSpPr>
          <p:cNvPr id="25" name="OTLSHAPE_TB_00000000000000000000000000000000_BottomSeparator1">
            <a:extLst>
              <a:ext uri="{FF2B5EF4-FFF2-40B4-BE49-F238E27FC236}">
                <a16:creationId xmlns:a16="http://schemas.microsoft.com/office/drawing/2014/main" id="{C32B80A4-1C57-FFFD-DF80-86C917D81848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3102516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BottomSeparator2">
            <a:extLst>
              <a:ext uri="{FF2B5EF4-FFF2-40B4-BE49-F238E27FC236}">
                <a16:creationId xmlns:a16="http://schemas.microsoft.com/office/drawing/2014/main" id="{307EFBF9-98EF-3B1A-271C-266C429CFA67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3642219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OTLSHAPE_TB_00000000000000000000000000000000_MinorTickMarkAbove1">
            <a:extLst>
              <a:ext uri="{FF2B5EF4-FFF2-40B4-BE49-F238E27FC236}">
                <a16:creationId xmlns:a16="http://schemas.microsoft.com/office/drawing/2014/main" id="{EE36373D-8DD9-9719-7382-4D8D2914695A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2832702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TB_00000000000000000000000000000000_MinorTickMarkBelow1">
            <a:extLst>
              <a:ext uri="{FF2B5EF4-FFF2-40B4-BE49-F238E27FC236}">
                <a16:creationId xmlns:a16="http://schemas.microsoft.com/office/drawing/2014/main" id="{C2CF93B9-1C89-B85E-2B25-61A8C60EABB1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2832702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OTLSHAPE_TB_00000000000000000000000000000000_MinorTickMarkAbove2">
            <a:extLst>
              <a:ext uri="{FF2B5EF4-FFF2-40B4-BE49-F238E27FC236}">
                <a16:creationId xmlns:a16="http://schemas.microsoft.com/office/drawing/2014/main" id="{0AAC93D7-AA12-52B6-E212-E218F4687416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3372405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TB_00000000000000000000000000000000_MinorTickMarkBelow2">
            <a:extLst>
              <a:ext uri="{FF2B5EF4-FFF2-40B4-BE49-F238E27FC236}">
                <a16:creationId xmlns:a16="http://schemas.microsoft.com/office/drawing/2014/main" id="{1DA02FE7-F93C-AD0F-38E7-D3FCEF54CD70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3372405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MinorTickMarkAbove3">
            <a:extLst>
              <a:ext uri="{FF2B5EF4-FFF2-40B4-BE49-F238E27FC236}">
                <a16:creationId xmlns:a16="http://schemas.microsoft.com/office/drawing/2014/main" id="{5F185C3F-4359-A008-3948-23CCD0217011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3912107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OTLSHAPE_TB_00000000000000000000000000000000_MinorTickMarkBelow3">
            <a:extLst>
              <a:ext uri="{FF2B5EF4-FFF2-40B4-BE49-F238E27FC236}">
                <a16:creationId xmlns:a16="http://schemas.microsoft.com/office/drawing/2014/main" id="{65F63EDA-5249-FFEC-7B64-F48D1679A0E3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3912107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B_00000000000000000000000000000000_BottomSeparator3">
            <a:extLst>
              <a:ext uri="{FF2B5EF4-FFF2-40B4-BE49-F238E27FC236}">
                <a16:creationId xmlns:a16="http://schemas.microsoft.com/office/drawing/2014/main" id="{0DF9BBB4-22DE-2357-222B-94FA22397CB0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4181921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OTLSHAPE_TB_00000000000000000000000000000000_BottomSeparator4">
            <a:extLst>
              <a:ext uri="{FF2B5EF4-FFF2-40B4-BE49-F238E27FC236}">
                <a16:creationId xmlns:a16="http://schemas.microsoft.com/office/drawing/2014/main" id="{3B93F9EA-0FD3-3747-D75A-821B87CC79A4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4721624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OTLSHAPE_TB_00000000000000000000000000000000_MinorTickMarkAbove4">
            <a:extLst>
              <a:ext uri="{FF2B5EF4-FFF2-40B4-BE49-F238E27FC236}">
                <a16:creationId xmlns:a16="http://schemas.microsoft.com/office/drawing/2014/main" id="{614095D8-EF8B-1534-A25A-F548557BA0F7}"/>
              </a:ext>
            </a:extLst>
          </p:cNvPr>
          <p:cNvCxnSpPr/>
          <p:nvPr>
            <p:custDataLst>
              <p:tags r:id="rId113"/>
            </p:custDataLst>
          </p:nvPr>
        </p:nvCxnSpPr>
        <p:spPr>
          <a:xfrm>
            <a:off x="4451810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MinorTickMarkBelow4">
            <a:extLst>
              <a:ext uri="{FF2B5EF4-FFF2-40B4-BE49-F238E27FC236}">
                <a16:creationId xmlns:a16="http://schemas.microsoft.com/office/drawing/2014/main" id="{3A4612AB-EB00-3AB1-239B-E78F73659486}"/>
              </a:ext>
            </a:extLst>
          </p:cNvPr>
          <p:cNvCxnSpPr/>
          <p:nvPr>
            <p:custDataLst>
              <p:tags r:id="rId114"/>
            </p:custDataLst>
          </p:nvPr>
        </p:nvCxnSpPr>
        <p:spPr>
          <a:xfrm>
            <a:off x="4451810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BottomSeparator5">
            <a:extLst>
              <a:ext uri="{FF2B5EF4-FFF2-40B4-BE49-F238E27FC236}">
                <a16:creationId xmlns:a16="http://schemas.microsoft.com/office/drawing/2014/main" id="{C93CD822-54D0-CF01-B1A3-FB693B9BF6C6}"/>
              </a:ext>
            </a:extLst>
          </p:cNvPr>
          <p:cNvCxnSpPr/>
          <p:nvPr>
            <p:custDataLst>
              <p:tags r:id="rId115"/>
            </p:custDataLst>
          </p:nvPr>
        </p:nvCxnSpPr>
        <p:spPr>
          <a:xfrm>
            <a:off x="5261327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OTLSHAPE_TB_00000000000000000000000000000000_MinorTickMarkAbove5">
            <a:extLst>
              <a:ext uri="{FF2B5EF4-FFF2-40B4-BE49-F238E27FC236}">
                <a16:creationId xmlns:a16="http://schemas.microsoft.com/office/drawing/2014/main" id="{6CDE6900-0FA9-3770-6724-0A58EBE7D94D}"/>
              </a:ext>
            </a:extLst>
          </p:cNvPr>
          <p:cNvCxnSpPr/>
          <p:nvPr>
            <p:custDataLst>
              <p:tags r:id="rId116"/>
            </p:custDataLst>
          </p:nvPr>
        </p:nvCxnSpPr>
        <p:spPr>
          <a:xfrm>
            <a:off x="4991513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OTLSHAPE_TB_00000000000000000000000000000000_MinorTickMarkBelow5">
            <a:extLst>
              <a:ext uri="{FF2B5EF4-FFF2-40B4-BE49-F238E27FC236}">
                <a16:creationId xmlns:a16="http://schemas.microsoft.com/office/drawing/2014/main" id="{450C26A8-B265-C736-845F-F5BE3E594E98}"/>
              </a:ext>
            </a:extLst>
          </p:cNvPr>
          <p:cNvCxnSpPr/>
          <p:nvPr>
            <p:custDataLst>
              <p:tags r:id="rId117"/>
            </p:custDataLst>
          </p:nvPr>
        </p:nvCxnSpPr>
        <p:spPr>
          <a:xfrm>
            <a:off x="4991513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OTLSHAPE_TB_00000000000000000000000000000000_BottomSeparator6">
            <a:extLst>
              <a:ext uri="{FF2B5EF4-FFF2-40B4-BE49-F238E27FC236}">
                <a16:creationId xmlns:a16="http://schemas.microsoft.com/office/drawing/2014/main" id="{5939AF01-2459-14BB-7459-2CCC02C5B9C7}"/>
              </a:ext>
            </a:extLst>
          </p:cNvPr>
          <p:cNvCxnSpPr/>
          <p:nvPr>
            <p:custDataLst>
              <p:tags r:id="rId118"/>
            </p:custDataLst>
          </p:nvPr>
        </p:nvCxnSpPr>
        <p:spPr>
          <a:xfrm>
            <a:off x="5801029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OTLSHAPE_TB_00000000000000000000000000000000_MinorTickMarkAbove6">
            <a:extLst>
              <a:ext uri="{FF2B5EF4-FFF2-40B4-BE49-F238E27FC236}">
                <a16:creationId xmlns:a16="http://schemas.microsoft.com/office/drawing/2014/main" id="{E8091AB7-21BD-1298-A7D4-197709AA5A2C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5531215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B_00000000000000000000000000000000_MinorTickMarkBelow6">
            <a:extLst>
              <a:ext uri="{FF2B5EF4-FFF2-40B4-BE49-F238E27FC236}">
                <a16:creationId xmlns:a16="http://schemas.microsoft.com/office/drawing/2014/main" id="{F9CB8150-3558-B5D4-8C67-32AB10FB23AF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5531215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OTLSHAPE_TB_00000000000000000000000000000000_MinorTickMarkAbove7">
            <a:extLst>
              <a:ext uri="{FF2B5EF4-FFF2-40B4-BE49-F238E27FC236}">
                <a16:creationId xmlns:a16="http://schemas.microsoft.com/office/drawing/2014/main" id="{5AD34AD9-61F5-8956-29B9-95C9B243D208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6070918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OTLSHAPE_TB_00000000000000000000000000000000_MinorTickMarkBelow7">
            <a:extLst>
              <a:ext uri="{FF2B5EF4-FFF2-40B4-BE49-F238E27FC236}">
                <a16:creationId xmlns:a16="http://schemas.microsoft.com/office/drawing/2014/main" id="{B51089C1-5EDD-FB30-F96F-AA94F21FF7F9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6070918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TB_00000000000000000000000000000000_BottomSeparator7">
            <a:extLst>
              <a:ext uri="{FF2B5EF4-FFF2-40B4-BE49-F238E27FC236}">
                <a16:creationId xmlns:a16="http://schemas.microsoft.com/office/drawing/2014/main" id="{55DAAC16-B29B-D431-0367-FC2C9554001C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6340732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TB_00000000000000000000000000000000_BottomSeparator8">
            <a:extLst>
              <a:ext uri="{FF2B5EF4-FFF2-40B4-BE49-F238E27FC236}">
                <a16:creationId xmlns:a16="http://schemas.microsoft.com/office/drawing/2014/main" id="{8292BEE4-A671-F520-1078-302167B1BEDC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6880434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TB_00000000000000000000000000000000_MinorTickMarkAbove8">
            <a:extLst>
              <a:ext uri="{FF2B5EF4-FFF2-40B4-BE49-F238E27FC236}">
                <a16:creationId xmlns:a16="http://schemas.microsoft.com/office/drawing/2014/main" id="{D4376D89-7135-F850-7A15-2637AFC44C85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6610621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TB_00000000000000000000000000000000_MinorTickMarkBelow8">
            <a:extLst>
              <a:ext uri="{FF2B5EF4-FFF2-40B4-BE49-F238E27FC236}">
                <a16:creationId xmlns:a16="http://schemas.microsoft.com/office/drawing/2014/main" id="{6D3991E1-8B3C-2563-DD3F-70E4F200ADF0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6610621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4" name="OTLSHAPE_TB_00000000000000000000000000000000_BottomSeparator9">
            <a:extLst>
              <a:ext uri="{FF2B5EF4-FFF2-40B4-BE49-F238E27FC236}">
                <a16:creationId xmlns:a16="http://schemas.microsoft.com/office/drawing/2014/main" id="{B365D676-269D-B89F-6DF0-17B774569FC0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7420137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TB_00000000000000000000000000000000_MinorTickMarkAbove9">
            <a:extLst>
              <a:ext uri="{FF2B5EF4-FFF2-40B4-BE49-F238E27FC236}">
                <a16:creationId xmlns:a16="http://schemas.microsoft.com/office/drawing/2014/main" id="{BB6ABDD6-54B6-E7DD-415C-69C40BD614BB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7150323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OTLSHAPE_TB_00000000000000000000000000000000_MinorTickMarkBelow9">
            <a:extLst>
              <a:ext uri="{FF2B5EF4-FFF2-40B4-BE49-F238E27FC236}">
                <a16:creationId xmlns:a16="http://schemas.microsoft.com/office/drawing/2014/main" id="{6696C090-71CC-F4E3-A644-0B178FA2C8DD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7150323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BottomSeparator10">
            <a:extLst>
              <a:ext uri="{FF2B5EF4-FFF2-40B4-BE49-F238E27FC236}">
                <a16:creationId xmlns:a16="http://schemas.microsoft.com/office/drawing/2014/main" id="{14B1D1DC-2CBE-2D9E-1BF6-B354F5B53A6C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7959840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MinorTickMarkAbove10">
            <a:extLst>
              <a:ext uri="{FF2B5EF4-FFF2-40B4-BE49-F238E27FC236}">
                <a16:creationId xmlns:a16="http://schemas.microsoft.com/office/drawing/2014/main" id="{9070CE53-D64A-D02F-7830-106DD88100BB}"/>
              </a:ext>
            </a:extLst>
          </p:cNvPr>
          <p:cNvCxnSpPr/>
          <p:nvPr>
            <p:custDataLst>
              <p:tags r:id="rId131"/>
            </p:custDataLst>
          </p:nvPr>
        </p:nvCxnSpPr>
        <p:spPr>
          <a:xfrm>
            <a:off x="7690026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OTLSHAPE_TB_00000000000000000000000000000000_MinorTickMarkBelow10">
            <a:extLst>
              <a:ext uri="{FF2B5EF4-FFF2-40B4-BE49-F238E27FC236}">
                <a16:creationId xmlns:a16="http://schemas.microsoft.com/office/drawing/2014/main" id="{38670F98-EA93-83CB-BBAB-350A21E9B799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7690026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B_00000000000000000000000000000000_BottomSeparator11">
            <a:extLst>
              <a:ext uri="{FF2B5EF4-FFF2-40B4-BE49-F238E27FC236}">
                <a16:creationId xmlns:a16="http://schemas.microsoft.com/office/drawing/2014/main" id="{D0B5726A-20D8-D3B5-9EB6-5A6E1C099E86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8499542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TB_00000000000000000000000000000000_MinorTickMarkAbove11">
            <a:extLst>
              <a:ext uri="{FF2B5EF4-FFF2-40B4-BE49-F238E27FC236}">
                <a16:creationId xmlns:a16="http://schemas.microsoft.com/office/drawing/2014/main" id="{002B7903-47BD-5FF1-0A7C-5672592FEBB3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8229729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OTLSHAPE_TB_00000000000000000000000000000000_MinorTickMarkBelow11">
            <a:extLst>
              <a:ext uri="{FF2B5EF4-FFF2-40B4-BE49-F238E27FC236}">
                <a16:creationId xmlns:a16="http://schemas.microsoft.com/office/drawing/2014/main" id="{5A4FEFB6-57C5-D13B-5CFD-62A5D4375CE1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8229729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BottomSeparator12">
            <a:extLst>
              <a:ext uri="{FF2B5EF4-FFF2-40B4-BE49-F238E27FC236}">
                <a16:creationId xmlns:a16="http://schemas.microsoft.com/office/drawing/2014/main" id="{6195DE10-79D2-998A-B46D-BECF80B4A104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9039245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TB_00000000000000000000000000000000_MinorTickMarkAbove12">
            <a:extLst>
              <a:ext uri="{FF2B5EF4-FFF2-40B4-BE49-F238E27FC236}">
                <a16:creationId xmlns:a16="http://schemas.microsoft.com/office/drawing/2014/main" id="{BFFED3FD-87E7-EAB1-8D65-7BE397CB3962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8769431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MinorTickMarkBelow12">
            <a:extLst>
              <a:ext uri="{FF2B5EF4-FFF2-40B4-BE49-F238E27FC236}">
                <a16:creationId xmlns:a16="http://schemas.microsoft.com/office/drawing/2014/main" id="{7A91F2B0-DB7A-2A3B-AAA9-C96DED3D5509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8769431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TB_00000000000000000000000000000000_MinorTickMarkAbove13">
            <a:extLst>
              <a:ext uri="{FF2B5EF4-FFF2-40B4-BE49-F238E27FC236}">
                <a16:creationId xmlns:a16="http://schemas.microsoft.com/office/drawing/2014/main" id="{E957853F-857C-B17D-22E2-50EA9913163F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9309134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TB_00000000000000000000000000000000_MinorTickMarkBelow13">
            <a:extLst>
              <a:ext uri="{FF2B5EF4-FFF2-40B4-BE49-F238E27FC236}">
                <a16:creationId xmlns:a16="http://schemas.microsoft.com/office/drawing/2014/main" id="{53D76169-27DC-A318-934C-1F3A3D95F651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9309134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BottomSeparator13">
            <a:extLst>
              <a:ext uri="{FF2B5EF4-FFF2-40B4-BE49-F238E27FC236}">
                <a16:creationId xmlns:a16="http://schemas.microsoft.com/office/drawing/2014/main" id="{EB86F28A-6C4F-539A-BE0D-F71A9BDBDD4B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9578948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OTLSHAPE_TB_00000000000000000000000000000000_BottomSeparator14">
            <a:extLst>
              <a:ext uri="{FF2B5EF4-FFF2-40B4-BE49-F238E27FC236}">
                <a16:creationId xmlns:a16="http://schemas.microsoft.com/office/drawing/2014/main" id="{BBD907B2-8909-6B5F-ED50-6D7AF7E2A2C9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10118651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norTickMarkAbove14">
            <a:extLst>
              <a:ext uri="{FF2B5EF4-FFF2-40B4-BE49-F238E27FC236}">
                <a16:creationId xmlns:a16="http://schemas.microsoft.com/office/drawing/2014/main" id="{FEBE629B-D736-BF18-F869-9074DE85DDF0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9848837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OTLSHAPE_TB_00000000000000000000000000000000_MinorTickMarkBelow14">
            <a:extLst>
              <a:ext uri="{FF2B5EF4-FFF2-40B4-BE49-F238E27FC236}">
                <a16:creationId xmlns:a16="http://schemas.microsoft.com/office/drawing/2014/main" id="{087C985D-A7E3-E977-24BF-180377665D38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9848837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OTLSHAPE_TB_00000000000000000000000000000000_MinorTickMarkAbove15">
            <a:extLst>
              <a:ext uri="{FF2B5EF4-FFF2-40B4-BE49-F238E27FC236}">
                <a16:creationId xmlns:a16="http://schemas.microsoft.com/office/drawing/2014/main" id="{03503E91-17C6-131E-79D4-EA7876DED3FD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10388540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MinorTickMarkBelow15">
            <a:extLst>
              <a:ext uri="{FF2B5EF4-FFF2-40B4-BE49-F238E27FC236}">
                <a16:creationId xmlns:a16="http://schemas.microsoft.com/office/drawing/2014/main" id="{C2A13F37-0D8D-9CF5-E087-B0A3DAB8062B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10388540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OTLSHAPE_TB_00000000000000000000000000000000_BottomSeparator15">
            <a:extLst>
              <a:ext uri="{FF2B5EF4-FFF2-40B4-BE49-F238E27FC236}">
                <a16:creationId xmlns:a16="http://schemas.microsoft.com/office/drawing/2014/main" id="{5E141C57-7706-D643-0FCA-44C23EEA0249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10658353" y="2485346"/>
            <a:ext cx="0" cy="25400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MinorTickMarkAbove16">
            <a:extLst>
              <a:ext uri="{FF2B5EF4-FFF2-40B4-BE49-F238E27FC236}">
                <a16:creationId xmlns:a16="http://schemas.microsoft.com/office/drawing/2014/main" id="{00FBD6B3-356A-586C-FFAD-087444A134E2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10928279" y="248534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OTLSHAPE_TB_00000000000000000000000000000000_MinorTickMarkBelow16">
            <a:extLst>
              <a:ext uri="{FF2B5EF4-FFF2-40B4-BE49-F238E27FC236}">
                <a16:creationId xmlns:a16="http://schemas.microsoft.com/office/drawing/2014/main" id="{80555D6E-EF59-233C-1D04-C33678A3B94C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10928279" y="2707596"/>
            <a:ext cx="0" cy="3175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7" name="OTLSHAPE_M_1324fedd9dc546a1b9a5c42f48a0eb66_Title">
            <a:extLst>
              <a:ext uri="{FF2B5EF4-FFF2-40B4-BE49-F238E27FC236}">
                <a16:creationId xmlns:a16="http://schemas.microsoft.com/office/drawing/2014/main" id="{3F37EF5A-2D4A-0710-5794-FE6837C0DEFF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2388235" y="1849584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dk1"/>
                </a:solidFill>
                <a:latin typeface="Calibri" panose="020F0502020204030204" pitchFamily="34" charset="0"/>
              </a:rPr>
              <a:t>Administration time (t0)</a:t>
            </a:r>
          </a:p>
        </p:txBody>
      </p:sp>
      <p:sp>
        <p:nvSpPr>
          <p:cNvPr id="398" name="OTLSHAPE_M_1324fedd9dc546a1b9a5c42f48a0eb66_Date">
            <a:extLst>
              <a:ext uri="{FF2B5EF4-FFF2-40B4-BE49-F238E27FC236}">
                <a16:creationId xmlns:a16="http://schemas.microsoft.com/office/drawing/2014/main" id="{ECF3833D-134D-E921-9E0F-E02EDE70E484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2623676" y="2190621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 dirty="0">
                <a:solidFill>
                  <a:schemeClr val="dk2"/>
                </a:solidFill>
                <a:latin typeface="Calibri" panose="020F0502020204030204" pitchFamily="34" charset="0"/>
              </a:rPr>
              <a:t>8:00 am</a:t>
            </a:r>
            <a:endParaRPr lang="en-US" sz="1000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TLSHAPE_M_1324fedd9dc546a1b9a5c42f48a0eb66_Shape">
            <a:extLst>
              <a:ext uri="{FF2B5EF4-FFF2-40B4-BE49-F238E27FC236}">
                <a16:creationId xmlns:a16="http://schemas.microsoft.com/office/drawing/2014/main" id="{830B5941-E53C-85D2-CDB7-07E8C1DF8939}"/>
              </a:ext>
            </a:extLst>
          </p:cNvPr>
          <p:cNvSpPr/>
          <p:nvPr>
            <p:custDataLst>
              <p:tags r:id="rId152"/>
            </p:custDataLst>
          </p:nvPr>
        </p:nvSpPr>
        <p:spPr>
          <a:xfrm flipV="1">
            <a:off x="2756540" y="2371046"/>
            <a:ext cx="152400" cy="177800"/>
          </a:xfrm>
          <a:prstGeom prst="triangle">
            <a:avLst/>
          </a:prstGeom>
          <a:solidFill>
            <a:srgbClr val="EA161E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CF8B1866-F2B4-2412-3079-7B843CA6BC68}"/>
              </a:ext>
            </a:extLst>
          </p:cNvPr>
          <p:cNvPicPr>
            <a:picLocks noChangeAspect="1"/>
          </p:cNvPicPr>
          <p:nvPr/>
        </p:nvPicPr>
        <p:blipFill>
          <a:blip r:embed="rId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95598" y="5626228"/>
            <a:ext cx="1744469" cy="24033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50002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0LTEwLTIyVDA5OjMwOjAwWiIsIkVuZERhdGUiOiIyMDI0LTEwLTIyVDEwOjMwOjAwWiIsIlBlcmNlbnRhZ2VDb21wbGV0ZSI6bnVsbCwiU3R5bGUiOnsiJGlkIjoiNyIsIlNoYXBlIjo3LCJTaGFwZVRoaWNrbmVzcyI6MSwiRHVyYXRpb25Gb3JtYXQiOjc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I1NSwiUiI6MjM3LCJHIjoxMjUsIkIiOjQ5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wLCJHIjowLCJCIjowfX0sIkxpbmVXZWlnaHQiOjAuMCwiTGluZVR5cGUiOjAsIlBhcmVudFN0eWxlIjpudWxsfSwiVmVydGljYWxDb25uZWN0b3JTdHlsZSI6eyIkaWQiOiIyOSIsIkxpbmVDb2xvciI6eyIkaWQiOiIzMCIsIiR0eXBlIjoiTkxSRS5Db21tb24uRG9tLlNvbGlkQ29sb3JCcnVzaCwgTkxSRS5Db21tb24iLCJDb2xvciI6eyIkaWQiOiIzMSIsIkEiOjI1NSwiUiI6MCwiRyI6MCwiQiI6M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Y4LCJHIjoxMTQsIkIiOjE5Nn19LCJJc1Zpc2libGUiOnRydWUsIldpZHRoIjowLjAsIkhlaWdodCI6MTYuMCwiQm9yZGVyU3R5bGUiOnsiJGlkIjoiMzciLCJMaW5lQ29sb3IiOnsiJGlkIjoiMzgiLCIkdHlwZSI6Ik5MUkUuQ29tbW9uLkRvbS5Tb2xpZENvbG9yQnJ1c2gsIE5MUkUuQ29tbW9uIiwiQ29sb3IiOnsiJGlkIjoiMzkiLCJBIjoyNTUsIlIiOjIzNCwiRyI6MjIsIkIiOjMwfX0sIkxpbmVXZWlnaHQiOjAuMCwiTGluZVR5cGUiOjAsIlBhcmVudFN0eWxlIjpudWxsfSwiUGFyZW50U3R5bGUiOm51bGx9LCJUaXRsZVN0eWxlIjp7IiRpZCI6IjQwIiwiRm9udFNldHRpbmdzIjp7IiRpZCI6IjQxIiwiRm9udFNpemUiOjExLCJGb250TmFtZSI6IkNhbGlicmkiLCJJc0JvbGQiOmZhbHNlLCJJc0l0YWxpYyI6ZmFsc2UsIklzVW5kZXJsaW5lZCI6ZmFsc2UsIlBhcmVudFN0eWxlIjpudWxsfSwiQXV0b1NpemUiOjAsIkZvcmVncm91bmQiOnsiJGlkIjoiNDIiLCJDb2xvciI6eyIkaWQiOiI0My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0NCIsIlRvcCI6MC4wLCJMZWZ0IjowLjAsIlJpZ2h0IjowLjAsIkJvdHRvbSI6MC4wfSwiUGFkZGluZyI6eyIkaWQiOiI0NSIsIlRvcCI6MC4wLCJMZWZ0IjowLjAsIlJpZ2h0IjowLjAsIkJvdHRvbSI6MC4wfSwiQmFja2dyb3VuZCI6eyIkaWQiOiI0NiIsIkNvbG9yIjp7IiRpZCI6IjQ3IiwiQSI6MCwiUiI6MjU1LCJHIjoyNTUsIkIiOjI1NX19LCJJc1Zpc2libGUiOnRydWUsIldpZHRoIjowLjAsIkhlaWdodCI6MC4wLCJCb3JkZXJTdHlsZSI6eyIkaWQiOiI0OCIsIkxpbmVDb2xvciI6bnVsbCwiTGluZVdlaWdodCI6MC4wLCJMaW5lVHlwZSI6MCwiUGFyZW50U3R5bGUiOm51bGx9LCJQYXJlbnRTdHlsZSI6bnVsbH0sIkRhdGVTdHlsZSI6eyIkaWQiOiI0OSIsIkZvbnRTZXR0aW5ncyI6eyIkaWQiOiI1MCIsIkZvbnRTaXplIjoxMCwiRm9udE5hbWUiOiJDYWxpYnJpIiwiSXNCb2xkIjpmYWxzZSwiSXNJdGFsaWMiOmZhbHNlLCJJc1VuZGVybGluZWQiOmZhbHNlLCJQYXJlbnRTdHlsZSI6bnVsbH0sIkF1dG9TaXplIjowLCJGb3JlZ3JvdW5kIjp7IiRpZCI6IjUxIiwiQ29sb3IiOnsiJGlkIjoiNTI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I1NSwiUiI6MTQsIkciOjQwLCJCIjo2NX19LCJJc1Zpc2libGUiOnRydWUsIldpZHRoIjowLjAsIkhlaWdodCI6MC4wLCJCb3JkZXJTdHlsZSI6eyIkaWQiOiI1NyIsIkxpbmVDb2xvciI6bnVsbCwiTGluZVdlaWdodCI6MC4wLCJMaW5lVHlwZSI6MCwiUGFyZW50U3R5bGUiOm51bGx9LCJQYXJlbnRTdHlsZSI6bnVsbH0sIkRhdGVGb3JtYXQiOnsiJGlkIjoi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kiLCJGb3JtYXQiOjAsIklzVmlzaWJsZSI6ZmFsc2UsIkxhc3RLbm93blZpc2liaWxpdHlTdGF0ZSI6ZmFsc2V9LCJJc1Zpc2libGUiOnRydWUsIlBhcmVudFN0eWxlIjpudWxsfSwiSW5kZXgiOjAsIlNtYXJ0RHVyYXRpb25BY3RpdmF0ZWQiOnRydWUsIkRhdGVGb3JtYXQiOnsiJHJlZiI6IjU4In0sIldlZWtOdW1iZXJpbmciOnsiJGlkIjoiNjAiLCJGb3JtYXQiOjAsIklzVmlzaWJsZSI6ZmFsc2UsIkxhc3RLbm93blZpc2liaWxpdHlTdGF0ZSI6ZmFsc2V9LCJJZCI6IjVkMjRhNmUyLTVlNDMtNDRjMi1hY2Y4LTBiZjdjN2VhMzJhNSIsIkltcG9ydElkIjpudWxsLCJUaXRsZSI6Ik1ldGFib2xpc20iLCJOb3RlIjpudWxsLCJIeXBlcmxpbmsiOnsiJGlkIjoiNjEiLCJBZGRyZXNzIjoiIiwiU3ViQWRkcmVzcyI6IiJ9LCJJc0NoYW5nZWQiOmZhbHNlLCJJc05ldyI6ZmFsc2V9fV0sIl9taWxlc3RvbmVzIjpbXSwiSWQiOiIwMDAwMDAwMC0wMDAwLTAwMDAtMDAwMC0wMDAwMDAwMDAwMDAiLCJJc1NpbmdsZUl0ZW1Sb3ciOnRydWV9LHsiJGlkIjoiNjIiLCJfdGFza3MiOlt7IiRpZCI6IjYzIiwiX2F0dGFjaGVkTWlsZXN0b25lcyI6W10sIlRhc2tEZWZpbml0aW9uIjp7IiRpZCI6IjY0IiwiR3JvdXBOYW1lIjpudWxsLCJTdGFydERhdGUiOiIyMDI0LTEwLTIyVDA5OjMwOjAwWiIsIkVuZERhdGUiOiIyMDI0LTEwLTIyVDEzOjAwOjAwWiIsIlBlcmNlbnRhZ2VDb21wbGV0ZSI6bnVsbCwiU3R5bGUiOnsiJGlkIjoiNjUiLCJTaGFwZSI6MywiU2hhcGVUaGlja25lc3MiOjEsIkR1cmF0aW9uRm9ybWF0IjowLCJJbmNsdWRlTm9uV29ya2luZ0RheXNJbkR1cmF0aW9uIjpmYWxzZSwiUGVyY2VudGFnZUNvbXBsZXRlU3R5bGUiOnsiJGlkIjoiNjYiLCJGb250U2V0dGluZ3MiOnsiJGlkIjoiNjciLCJGb250U2l6ZSI6MTAsIkZvbnROYW1lIjoiQ2FsaWJyaSIsIklzQm9sZCI6ZmFsc2UsIklzSXRhbGljIjpmYWxzZSwiSXNVbmRlcmxpbmVkIjpmYWxzZSwiUGFyZW50U3R5bGUiOm51bGx9LCJBdXRvU2l6ZSI6MCwiRm9yZWdyb3VuZCI6eyIkaWQiOiI2OCIsIkNvbG9yIjp7IiRpZCI6IjY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cwIiwiVG9wIjowLjAsIkxlZnQiOjAuMCwiUmlnaHQiOjAuMCwiQm90dG9tIjowLjB9LCJQYWRkaW5nIjp7IiRpZCI6IjcxIiwiVG9wIjowLjAsIkxlZnQiOjAuMCwiUmlnaHQiOjAuMCwiQm90dG9tIjowLjB9LCJCYWNrZ3JvdW5kIjp7IiRpZCI6IjcyIiwiQ29sb3IiOnsiJGlkIjoiNzMiLCJBIjo4OSwiUiI6MCwiRyI6MCwiQiI6MH19LCJJc1Zpc2libGUiOnRydWUsIldpZHRoIjowLjAsIkhlaWdodCI6MC4wLCJCb3JkZXJTdHlsZSI6eyIkaWQiOiI3NCIsIkxpbmVDb2xvciI6bnVsbCwiTGluZVdlaWdodCI6MC4wLCJMaW5lVHlwZSI6MCwiUGFyZW50U3R5bGUiOm51bGx9LCJQYXJlbnRTdHlsZSI6bnVsbH0sIkR1cmF0aW9uU3R5bGUiOnsiJGlkIjoiNzUiLCJGb250U2V0dGluZ3MiOnsiJGlkIjoiNzYiLCJGb250U2l6ZSI6MTAsIkZvbnROYW1lIjoiQ2FsaWJyaSIsIklzQm9sZCI6ZmFsc2UsIklzSXRhbGljIjpmYWxzZSwiSXNVbmRlcmxpbmVkIjpmYWxzZSwiUGFyZW50U3R5bGUiOm51bGx9LCJBdXRvU2l6ZSI6MCwiRm9yZWdyb3VuZCI6eyIkaWQiOiI3NyIsIkNvbG9yIjp7IiRpZCI6Ij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kiLCJUb3AiOjAuMCwiTGVmdCI6MC4wLCJSaWdodCI6MC4wLCJCb3R0b20iOjAuMH0sIlBhZGRpbmciOnsiJGlkIjoiODAiLCJUb3AiOjAuMCwiTGVmdCI6MC4wLCJSaWdodCI6MC4wLCJCb3R0b20iOjAuMH0sIkJhY2tncm91bmQiOnsiJGlkIjoiODEiLCJDb2xvciI6eyIkaWQiOiI4MiIsIkEiOjI1NSwiUiI6MjM3LCJHIjoxMjUsIkIiOjQ5fX0sIklzVmlzaWJsZSI6dHJ1ZSwiV2lkdGgiOjAuMCwiSGVpZ2h0IjowLjAsIkJvcmRlclN0eWxlIjp7IiRpZCI6IjgzIiwiTGluZUNvbG9yIjpudWxsLCJMaW5lV2VpZ2h0IjowLjAsIkxpbmVUeXBlIjowLCJQYXJlbnRTdHlsZSI6bnVsbH0sIlBhcmVudFN0eWxlIjpudWxsfSwiSG9yaXpvbnRhbENvbm5lY3RvclN0eWxlIjp7IiRpZCI6Ijg0IiwiTGluZUNvbG9yIjp7IiRpZCI6Ijg1IiwiJHR5cGUiOiJOTFJFLkNvbW1vbi5Eb20uU29saWRDb2xvckJydXNoLCBOTFJFLkNvbW1vbiIsIkNvbG9yIjp7IiRpZCI6Ijg2IiwiQSI6MjU1LCJSIjowLCJHIjowLCJCIjowfX0sIkxpbmVXZWlnaHQiOjAuMCwiTGluZVR5cGUiOjAsIlBhcmVudFN0eWxlIjpudWxsfSwiVmVydGljYWxDb25uZWN0b3JTdHlsZSI6eyIkaWQiOiI4NyIsIkxpbmVDb2xvciI6eyIkaWQiOiI4OCIsIiR0eXBlIjoiTkxSRS5Db21tb24uRG9tLlNvbGlkQ29sb3JCcnVzaCwgTkxSRS5Db21tb24iLCJDb2xvciI6eyIkaWQiOiI4OSIsIkEiOjI1NSwiUiI6MCwiRyI6MCwiQiI6MH19LCJMaW5lV2VpZ2h0IjowLjAsIkxpbmVUeXBlIjowLCJQYXJlbnRTdHlsZSI6bnVsbH0sIk1hcmdpbiI6bnVsbCwiU3RhcnREYXRlUG9zaXRpb24iOjYsIkVuZERhdGVQb3NpdGlvbiI6NiwiRGF0ZUlzVmlzaWJsZSI6ZmFsc2UsIlRpdGxlUG9zaXRpb24iOjAsIkR1cmF0aW9uUG9zaXRpb24iOjYsIlBlcmNlbnRhZ2VDb21wbGV0ZWRQb3NpdGlvbiI6MiwiU3BhY2luZyI6MywiSXNCZWxvd1RpbWViYW5kIjp0cnVlLCJQZXJjZW50YWdlQ29tcGxldGVTaGFwZU9wYWNpdHkiOjM1LCJTaGFwZVN0eWxlIjp7IiRpZCI6IjkwIiwiTWFyZ2luIjp7IiRpZCI6IjkxIiwiVG9wIjowLjAsIkxlZnQiOjQuMCwiUmlnaHQiOjQuMCwiQm90dG9tIjowLjB9LCJQYWRkaW5nIjp7IiRpZCI6IjkyIiwiVG9wIjowLjAsIkxlZnQiOjAuMCwiUmlnaHQiOjAuMCwiQm90dG9tIjowLjB9LCJCYWNrZ3JvdW5kIjp7IiRpZCI6IjkzIiwiQ29sb3IiOnsiJGlkIjoiOTQiLCJBIjoyNTUsIlIiOjY4LCJHIjoxMTQsIkIiOjE5Nn19LCJJc1Zpc2libGUiOnRydWUsIldpZHRoIjowLjAsIkhlaWdodCI6MTYuMCwiQm9yZGVyU3R5bGUiOnsiJGlkIjoiOTUiLCJMaW5lQ29sb3IiOnsiJGlkIjoiOTYiLCIkdHlwZSI6Ik5MUkUuQ29tbW9uLkRvbS5Tb2xpZENvbG9yQnJ1c2gsIE5MUkUuQ29tbW9uIiwiQ29sb3IiOnsiJGlkIjoiOTciLCJBIjoyNTUsIlIiOjIzNCwiRyI6MjIsIkIiOjMwfX0sIkxpbmVXZWlnaHQiOjAuMCwiTGluZVR5cGUiOjAsIlBhcmVudFN0eWxlIjpudWxsfSwiUGFyZW50U3R5bGUiOm51bGx9LCJUaXRsZVN0eWxlIjp7IiRpZCI6Ijk4IiwiRm9udFNldHRpbmdzIjp7IiRpZCI6Ijk5IiwiRm9udFNpemUiOjExLCJGb250TmFtZSI6IkNhbGlicmkiLCJJc0JvbGQiOmZhbHNlLCJJc0l0YWxpYyI6ZmFsc2UsIklzVW5kZXJsaW5lZCI6ZmFsc2UsIlBhcmVudFN0eWxlIjpudWxsfSwiQXV0b1NpemUiOjAsIkZvcmVncm91bmQiOnsiJGlkIjoiMTAwIiwiQ29sb3IiOnsiJGlkIjoiMTAx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EwMiIsIlRvcCI6MC4wLCJMZWZ0IjowLjAsIlJpZ2h0IjowLjAsIkJvdHRvbSI6MC4wfSwiUGFkZGluZyI6eyIkaWQiOiIxMDMiLCJUb3AiOjAuMCwiTGVmdCI6MC4wLCJSaWdodCI6MC4wLCJCb3R0b20iOjAuMH0sIkJhY2tncm91bmQiOnsiJGlkIjoiMTA0IiwiQ29sb3IiOnsiJGlkIjoiMTA1IiwiQSI6MCwiUiI6MjU1LCJHIjoyNTUsIkIiOjI1NX19LCJJc1Zpc2libGUiOnRydWUsIldpZHRoIjowLjAsIkhlaWdodCI6MC4wLCJCb3JkZXJTdHlsZSI6eyIkaWQiOiIxMDYiLCJMaW5lQ29sb3IiOm51bGwsIkxpbmVXZWlnaHQiOjAuMCwiTGluZVR5cGUiOjAsIlBhcmVudFN0eWxlIjpudWxsfSwiUGFyZW50U3R5bGUiOm51bGx9LCJEYXRlU3R5bGUiOnsiJGlkIjoiMTA3IiwiRm9udFNldHRpbmdzIjp7IiRpZCI6IjEwOCIsIkZvbnRTaXplIjoxMCwiRm9udE5hbWUiOiJDYWxpYnJpIiwiSXNCb2xkIjpmYWxzZSwiSXNJdGFsaWMiOmZhbHNlLCJJc1VuZGVybGluZWQiOmZhbHNlLCJQYXJlbnRTdHlsZSI6bnVsbH0sIkF1dG9TaXplIjowLCJGb3JlZ3JvdW5kIjp7IiRpZCI6IjEwOSIsIkNvbG9yIjp7IiRpZCI6IjExMC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pZCI6IjExNCIsIkEiOjI1NSwiUiI6MTQsIkciOjQwLCJCIjo2NX19LCJJc1Zpc2libGUiOnRydWUsIldpZHRoIjowLjAsIkhlaWdodCI6MC4wLCJCb3JkZXJTdHlsZSI6eyIkaWQiOiIxMTUiLCJMaW5lQ29sb3IiOm51bGwsIkxpbmVXZWlnaHQiOjAuMCwiTGluZVR5cGUiOjAsIlBhcmVudFN0eWxlIjpudWxsfSwiUGFyZW50U3R5bGUiOm51bGx9LCJEYXRlRm9ybWF0Ijp7IiRpZCI6IjE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ciLCJGb3JtYXQiOjAsIklzVmlzaWJsZSI6ZmFsc2UsIkxhc3RLbm93blZpc2liaWxpdHlTdGF0ZSI6ZmFsc2V9LCJJc1Zpc2libGUiOnRydWUsIlBhcmVudFN0eWxlIjpudWxsfSwiSW5kZXgiOjEsIlNtYXJ0RHVyYXRpb25BY3RpdmF0ZWQiOmZhbHNlLCJEYXRlRm9ybWF0Ijp7IiRyZWYiOiIxMTYifSwiV2Vla051bWJlcmluZyI6eyIkaWQiOiIxMTgiLCJGb3JtYXQiOjAsIklzVmlzaWJsZSI6ZmFsc2UsIkxhc3RLbm93blZpc2liaWxpdHlTdGF0ZSI6ZmFsc2V9LCJJZCI6ImJjY2UzMDMzLWMxYWQtNGMwOC1iMDkwLTRlMDU4NDM5YTgzOCIsIkltcG9ydElkIjpudWxsLCJUaXRsZSI6IkVsaW1pbmF0aW9uIiwiTm90ZSI6bnVsbCwiSHlwZXJsaW5rIjp7IiRpZCI6IjExOSIsIkFkZHJlc3MiOiIiLCJTdWJBZGRyZXNzIjoiIn0sIklzQ2hhbmdlZCI6ZmFsc2UsIklzTmV3IjpmYWxzZX19XSwiX21pbGVzdG9uZXMiOltdLCJJZCI6IjAwMDAwMDAwLTAwMDAtMDAwMC0wMDAwLTAwMDAwMDAwMDAwMCIsIklzU2luZ2xlSXRlbVJvdyI6dHJ1ZX0seyIkaWQiOiIxMjAiLCJfdGFza3MiOlt7IiRpZCI6IjEyMSIsIl9hdHRhY2hlZE1pbGVzdG9uZXMiOltdLCJUYXNrRGVmaW5pdGlvbiI6eyIkaWQiOiIxMjIiLCJHcm91cE5hbWUiOm51bGwsIlN0YXJ0RGF0ZSI6IjIwMjQtMTAtMjJUMDg6MzA6MDBaIiwiRW5kRGF0ZSI6IjIwMjQtMTAtMjJUMDk6MzA6MDBaIiwiUGVyY2VudGFnZUNvbXBsZXRlIjpudWxsLCJTdHlsZSI6eyIkaWQiOiIxMjMiLCJTaGFwZSI6NCwiU2hhcGVUaGlja25lc3MiOjEsIkR1cmF0aW9uRm9ybWF0Ijo3LCJJbmNsdWRlTm9uV29ya2luZ0RheXNJbkR1cmF0aW9uIjpmYWxzZSwiUGVyY2VudGFnZUNvbXBsZXRlU3R5bGUiOnsiJGlkIjoiMTI0IiwiRm9udFNldHRpbmdzIjp7IiRpZCI6IjEyNSIsIkZvbnRTaXplIjoxMCwiRm9udE5hbWUiOiJDYWxpYnJpIiwiSXNCb2xkIjpmYWxzZSwiSXNJdGFsaWMiOmZhbHNlLCJJc1VuZGVybGluZWQiOmZhbHNlLCJQYXJlbnRTdHlsZSI6bnVsbH0sIkF1dG9TaXplIjowLCJGb3JlZ3JvdW5kIjp7IiRpZCI6IjEyNiIsIkNvbG9yIjp7IiRpZCI6IjEy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jgiLCJUb3AiOjAuMCwiTGVmdCI6MC4wLCJSaWdodCI6MC4wLCJCb3R0b20iOjAuMH0sIlBhZGRpbmciOnsiJGlkIjoiMTI5IiwiVG9wIjowLjAsIkxlZnQiOjAuMCwiUmlnaHQiOjAuMCwiQm90dG9tIjowLjB9LCJCYWNrZ3JvdW5kIjp7IiRpZCI6IjEzMCIsIkNvbG9yIjp7IiRpZCI6IjEzMSIsIkEiOjg5LCJSIjowLCJHIjowLCJCIjowfX0sIklzVmlzaWJsZSI6dHJ1ZSwiV2lkdGgiOjAuMCwiSGVpZ2h0IjowLjAsIkJvcmRlclN0eWxlIjp7IiRpZCI6IjEzMiIsIkxpbmVDb2xvciI6bnVsbCwiTGluZVdlaWdodCI6MC4wLCJMaW5lVHlwZSI6MCwiUGFyZW50U3R5bGUiOm51bGx9LCJQYXJlbnRTdHlsZSI6bnVsbH0sIkR1cmF0aW9uU3R5bGUiOnsiJGlkIjoiMTMzIiwiRm9udFNldHRpbmdzIjp7IiRpZCI6IjEzNCIsIkZvbnRTaXplIjoxMCwiRm9udE5hbWUiOiJDYWxpYnJpIiwiSXNCb2xkIjpmYWxzZSwiSXNJdGFsaWMiOmZhbHNlLCJJc1VuZGVybGluZWQiOmZhbHNlLCJQYXJlbnRTdHlsZSI6bnVsbH0sIkF1dG9TaXplIjowLCJGb3JlZ3JvdW5kIjp7IiRpZCI6IjEzNSIsIkNvbG9yIjp7IiRpZCI6IjEz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yIsIlRvcCI6MC4wLCJMZWZ0IjowLjAsIlJpZ2h0IjowLjAsIkJvdHRvbSI6MC4wfSwiUGFkZGluZyI6eyIkaWQiOiIxMzgiLCJUb3AiOjAuMCwiTGVmdCI6MC4wLCJSaWdodCI6MC4wLCJCb3R0b20iOjAuMH0sIkJhY2tncm91bmQiOnsiJGlkIjoiMTM5IiwiQ29sb3IiOnsiJGlkIjoiMTQwIiwiQSI6MjU1LCJSIjoyMzcsIkciOjEyNSwiQiI6NDl9fSwiSXNWaXNpYmxlIjp0cnVlLCJXaWR0aCI6MC4wLCJIZWlnaHQiOjAuMCwiQm9yZGVyU3R5bGUiOnsiJGlkIjoiMTQxIiwiTGluZUNvbG9yIjpudWxsLCJMaW5lV2VpZ2h0IjowLjAsIkxpbmVUeXBlIjowLCJQYXJlbnRTdHlsZSI6bnVsbH0sIlBhcmVudFN0eWxlIjpudWxsfSwiSG9yaXpvbnRhbENvbm5lY3RvclN0eWxlIjp7IiRpZCI6IjE0MiIsIkxpbmVDb2xvciI6eyIkaWQiOiIxNDMiLCIkdHlwZSI6Ik5MUkUuQ29tbW9uLkRvbS5Tb2xpZENvbG9yQnJ1c2gsIE5MUkUuQ29tbW9uIiwiQ29sb3IiOnsiJGlkIjoiMTQ0IiwiQSI6MjU1LCJSIjowLCJHIjowLCJCIjowfX0sIkxpbmVXZWlnaHQiOjAuMCwiTGluZVR5cGUiOjAsIlBhcmVudFN0eWxlIjpudWxsfSwiVmVydGljYWxDb25uZWN0b3JTdHlsZSI6eyIkaWQiOiIxNDUiLCJMaW5lQ29sb3IiOnsiJGlkIjoiMTQ2IiwiJHR5cGUiOiJOTFJFLkNvbW1vbi5Eb20uU29saWRDb2xvckJydXNoLCBOTFJFLkNvbW1vbiIsIkNvbG9yIjp7IiRpZCI6IjE0NyIsIkEiOjI1NSwiUiI6MCwiRyI6MCwiQiI6MH1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E0OCIsIk1hcmdpbiI6eyIkaWQiOiIxNDkiLCJUb3AiOjAuMCwiTGVmdCI6NC4wLCJSaWdodCI6NC4wLCJCb3R0b20iOjAuMH0sIlBhZGRpbmciOnsiJGlkIjoiMTUwIiwiVG9wIjowLjAsIkxlZnQiOjAuMCwiUmlnaHQiOjAuMCwiQm90dG9tIjowLjB9LCJCYWNrZ3JvdW5kIjp7IiRpZCI6IjE1MSIsIkNvbG9yIjp7IiRpZCI6IjE1MiIsIkEiOjI1NSwiUiI6NjgsIkciOjExNCwiQiI6MTk2fX0sIklzVmlzaWJsZSI6dHJ1ZSwiV2lkdGgiOjAuMCwiSGVpZ2h0IjoxNi4wLCJCb3JkZXJTdHlsZSI6eyIkaWQiOiIxNTMiLCJMaW5lQ29sb3IiOnsiJGlkIjoiMTU0IiwiJHR5cGUiOiJOTFJFLkNvbW1vbi5Eb20uU29saWRDb2xvckJydXNoLCBOTFJFLkNvbW1vbiIsIkNvbG9yIjp7IiRpZCI6IjE1NSIsIkEiOjI1NSwiUiI6MjM0LCJHIjoyMiwiQiI6MzB9fSwiTGluZVdlaWdodCI6MC4wLCJMaW5lVHlwZSI6MCwiUGFyZW50U3R5bGUiOm51bGx9LCJQYXJlbnRTdHlsZSI6bnVsbH0sIlRpdGxlU3R5bGUiOnsiJGlkIjoiMTU2IiwiRm9udFNldHRpbmdzIjp7IiRpZCI6IjE1NyIsIkZvbnRTaXplIjoxMSwiRm9udE5hbWUiOiJDYWxpYnJpIiwiSXNCb2xkIjpmYWxzZSwiSXNJdGFsaWMiOmZhbHNlLCJJc1VuZGVybGluZWQiOmZhbHNlLCJQYXJlbnRTdHlsZSI6bnVsbH0sIkF1dG9TaXplIjoyLCJGb3JlZ3JvdW5kIjp7IiRpZCI6IjE1OCIsIkNvbG9yIjp7IiRpZCI6IjE1OSIsIkEiOjI1NSwiUiI6MCwiRyI6MCwiQiI6MH19LCJNYXhXaWR0aCI6NzMuMDMxMTA1MDQxNTAzOS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U3R5bGUiOnsiJGlkIjoiMTY1IiwiRm9udFNldHRpbmdzIjp7IiRpZCI6IjE2NiIsIkZvbnRTaXplIjoxMCwiRm9udE5hbWUiOiJDYWxpYnJpIiwiSXNCb2xkIjpmYWxzZSwiSXNJdGFsaWMiOmZhbHNlLCJJc1VuZGVybGluZWQiOmZhbHNlLCJQYXJlbnRTdHlsZSI6bnVsbH0sIkF1dG9TaXplIjowLCJGb3JlZ3JvdW5kIjp7IiRpZCI6IjE2NyIsIkNvbG9yIjp7IiRpZCI6IjE2OC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xNjkiLCJUb3AiOjAuMCwiTGVmdCI6MC4wLCJSaWdodCI6MC4wLCJCb3R0b20iOjAuMH0sIlBhZGRpbmciOnsiJGlkIjoiMTcwIiwiVG9wIjowLjAsIkxlZnQiOjAuMCwiUmlnaHQiOjAuMCwiQm90dG9tIjowLjB9LCJCYWNrZ3JvdW5kIjp7IiRpZCI6IjE3MSIsIkNvbG9yIjp7IiRpZCI6IjE3MiIsIkEiOjI1NSwiUiI6MTQsIkciOjQwLCJCIjo2NX19LCJJc1Zpc2libGUiOnRydWUsIldpZHRoIjowLjAsIkhlaWdodCI6MC4wLCJCb3JkZXJTdHlsZSI6eyIkaWQiOiIxNzMiLCJMaW5lQ29sb3IiOm51bGwsIkxpbmVXZWlnaHQiOjAuMCwiTGluZVR5cGUiOjAsIlBhcmVudFN0eWxlIjpudWxsfSwiUGFyZW50U3R5bGUiOm51bGx9LCJEYXRlRm9ybWF0Ijp7IiRpZCI6IjE3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UiLCJGb3JtYXQiOjAsIklzVmlzaWJsZSI6ZmFsc2UsIkxhc3RLbm93blZpc2liaWxpdHlTdGF0ZSI6ZmFsc2V9LCJJc1Zpc2libGUiOnRydWUsIlBhcmVudFN0eWxlIjpudWxsfSwiSW5kZXgiOjMsIlNtYXJ0RHVyYXRpb25BY3RpdmF0ZWQiOnRydWUsIkRhdGVGb3JtYXQiOnsiJHJlZiI6IjE3NCJ9LCJXZWVrTnVtYmVyaW5nIjp7IiRpZCI6IjE3NiIsIkZvcm1hdCI6MCwiSXNWaXNpYmxlIjpmYWxzZSwiTGFzdEtub3duVmlzaWJpbGl0eVN0YXRlIjpmYWxzZX0sIklkIjoiYmJhOGViN2MtYjBmMi00MGM0LTg1ZmItOTA4OGNkYjM1ZGE2IiwiSW1wb3J0SWQiOm51bGwsIlRpdGxlIjoiICBEaXN0cmlidXRpb24iLCJOb3RlIjpudWxsLCJIeXBlcmxpbmsiOnsiJGlkIjoiMTc3IiwiQWRkcmVzcyI6bnVsbCwiU3ViQWRkcmVzcyI6bnVsbH0sIklzQ2hhbmdlZCI6ZmFsc2UsIklzTmV3IjpmYWxzZX19LHsiJGlkIjoiMTc4IiwiX2F0dGFjaGVkTWlsZXN0b25lcyI6W3siJGlkIjoiMTc5IiwiRGF0ZSI6IjIwMjQtMTAtMjJUMDg6MDA6MDAiLCJTdHlsZSI6eyIkaWQiOiIxODAiLCJTaGFwZSI6MTEsIkNvbm5lY3Rvck1hcmdpbiI6eyIkaWQiOiIxODEiLCJUb3AiOjAuMCwiTGVmdCI6Mi4wLCJSaWdodCI6Mi4wLCJCb3R0b20iOjAuMH0sIkNvbm5lY3RvclN0eWxlIjp7IiRpZCI6IjE4MiIsIkxpbmVDb2xvciI6eyIkaWQiOiIxODMiLCIkdHlwZSI6Ik5MUkUuQ29tbW9uLkRvbS5Tb2xpZENvbG9yQnJ1c2gsIE5MUkUuQ29tbW9uIiwiQ29sb3IiOnsiJGlkIjoiMTg0IiwiQSI6MTI3LCJSIjoyNiwiRyI6MTcwLCJCIjo2Nn19LCJMaW5lV2VpZ2h0IjoxLjAsIkxpbmVUeXBlIjowLCJQYXJlbnRTdHlsZSI6bnVsbH0sIklzQmVsb3dUaW1lYmFuZCI6dHJ1ZSwiUG9zaXRpb25PblRhc2siOjEsIkhpZGVEYXRlIjpmYWxzZSwiU2hhcGVTaXplIjowLCJTcGFjaW5nIjowLjAsIlBhZGRpbmciOnsiJGlkIjoiMTg1IiwiVG9wIjo1LjAsIkxlZnQiOjMuMCwiUmlnaHQiOjAuMCwiQm90dG9tIjoyLjB9LCJTaGFwZVN0eWxlIjp7IiRpZCI6IjE4NiIsIk1hcmdpbiI6eyIkaWQiOiIxODciLCJUb3AiOjAuMCwiTGVmdCI6MC4wLCJSaWdodCI6MC4wLCJCb3R0b20iOjAuMH0sIlBhZGRpbmciOnsiJGlkIjoiMTg4IiwiVG9wIjowLjAsIkxlZnQiOjAuMCwiUmlnaHQiOjAuMCwiQm90dG9tIjowLjB9LCJCYWNrZ3JvdW5kIjp7IiRpZCI6IjE4OSIsIkNvbG9yIjp7IiRpZCI6IjE5MCIsIkEiOjI1NSwiUiI6MjYsIkciOjE3MCwiQiI6NjZ9fSwiSXNWaXNpYmxlIjp0cnVlLCJXaWR0aCI6MTIuMCwiSGVpZ2h0IjoxNC4wLCJCb3JkZXJTdHlsZSI6eyIkaWQiOiIxOTEiLCJMaW5lQ29sb3IiOnsiJGlkIjoiMTkyIiwiJHR5cGUiOiJOTFJFLkNvbW1vbi5Eb20uU29saWRDb2xvckJydXNoLCBOTFJFLkNvbW1vbiIsIkNvbG9yIjp7IiRpZCI6IjE5MyIsIkEiOjI1NSwiUiI6MjM0LCJHIjoyMiwiQiI6MzB9fSwiTGluZVdlaWdodCI6MC4wLCJMaW5lVHlwZSI6MCwiUGFyZW50U3R5bGUiOm51bGx9LCJQYXJlbnRTdHlsZSI6bnVsbH0sIlRpdGxlU3R5bGUiOnsiJGlkIjoiMTk0IiwiRm9udFNldHRpbmdzIjp7IiRpZCI6IjE5NSIsIkZvbnRTaXplIjoxMSwiRm9udE5hbWUiOiJDYWxpYnJpIiwiSXNCb2xkIjp0cnVlLCJJc0l0YWxpYyI6ZmFsc2UsIklzVW5kZXJsaW5lZCI6ZmFsc2UsIlBhcmVudFN0eWxlIjpudWxsfSwiQXV0b1NpemUiOjIsIkZvcmVncm91bmQiOnsiJGlkIjoiMTk2IiwiQ29sb3IiOnsiJGlkIjoiMTk3IiwiQSI6MjU1LCJSIjowLCJHIjowLCJCIjowfX0sIk1heFdpZHRoIjo2Ny4wLCJNYXhIZWlnaHQiOiJJbmZpbml0eSIsIlNtYXJ0Rm9yZWdyb3VuZElzQWN0aXZlIjpmYWxzZSwiSG9yaXpvbnRhbEFsaWdubWVudCI6MSwiVmVydGljYWxBbGlnbm1lbnQiOjAsIlNtYXJ0Rm9yZWdyb3VuZCI6bnVsbCwiQmFja2dyb3VuZEZpbGxUeXBlIjowLCJNYXJnaW4iOnsiJGlkIjoiMTk4IiwiVG9wIjowLjAsIkxlZnQiOjAuMCwiUmlnaHQiOjAuMCwiQm90dG9tIjowLjB9LCJQYWRkaW5nIjp7IiRpZCI6IjE5OSIsIlRvcCI6MC4wLCJMZWZ0IjowLjAsIlJpZ2h0IjowLjAsIkJvdHRvbSI6MC4wfSwiQmFja2dyb3VuZCI6eyIkaWQiOiIyMDAiLCJDb2xvciI6eyIkaWQiOiIyMDEiLCJBIjowLCJSIjoyNTUsIkciOjI1NSwiQiI6MjU1fX0sIklzVmlzaWJsZSI6dHJ1ZSwiV2lkdGgiOjAuMCwiSGVpZ2h0IjowLjAsIkJvcmRlclN0eWxlIjp7IiRpZCI6IjIwMiIsIkxpbmVDb2xvciI6bnVsbCwiTGluZVdlaWdodCI6MC4wLCJMaW5lVHlwZSI6MCwiUGFyZW50U3R5bGUiOm51bGx9LCJQYXJlbnRTdHlsZSI6bnVsbH0sIkRhdGVTdHlsZSI6eyIkaWQiOiIyMDMiLCJGb250U2V0dGluZ3MiOnsiJGlkIjoiMjA0IiwiRm9udFNpemUiOjEwLCJGb250TmFtZSI6IkNhbGlicmkiLCJJc0JvbGQiOmZhbHNlLCJJc0l0YWxpYyI6ZmFsc2UsIklzVW5kZXJsaW5lZCI6ZmFsc2UsIlBhcmVudFN0eWxlIjpudWxsfSwiQXV0b1NpemUiOjAsIkZvcmVncm91bmQiOnsiJGlkIjoiMjA1IiwiQ29sb3IiOnsiJGlkIjoiMjA2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IwNyIsIlRvcCI6MC4wLCJMZWZ0IjowLjAsIlJpZ2h0IjowLjAsIkJvdHRvbSI6MC4wfSwiUGFkZGluZyI6eyIkaWQiOiIyMDgiLCJUb3AiOjAuMCwiTGVmdCI6MC4wLCJSaWdodCI6MC4wLCJCb3R0b20iOjAuMH0sIkJhY2tncm91bmQiOnsiJGlkIjoiMjA5IiwiQ29sb3IiOnsiJGlkIjoiMjEwIiwiQSI6MCwiUiI6MjU1LCJHIjoyNTUsIkIiOjI1NX19LCJJc1Zpc2libGUiOmZhbHNlLCJXaWR0aCI6MC4wLCJIZWlnaHQiOjAuMCwiQm9yZGVyU3R5bGUiOnsiJGlkIjoiMjExIiwiTGluZUNvbG9yIjpudWxsLCJMaW5lV2VpZ2h0IjowLjAsIkxpbmVUeXBlIjowLCJQYXJlbnRTdHlsZSI6bnVsbH0sIlBhcmVudFN0eWxlIjpudWxsfSwiRGF0ZUZvcm1hdCI6eyIkaWQiOiIyMT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MTMiLCJEYXRlUGFydElzVmlzaWJsZSI6dHJ1ZSwiVGltZVBhcnRJc1Zpc2libGUiOmZhbHNlfX0sIldlZWtOdW1iZXJpbmciOnsiJGlkIjoiMjE0IiwiRm9ybWF0IjowLCJJc1Zpc2libGUiOmZhbHNlLCJMYXN0S25vd25WaXNpYmlsaXR5U3RhdGUiOmZhbHNlfSwiSXNWaXNpYmxlIjp0cnVlLCJQYXJlbnRTdHlsZSI6bnVsbH0sIkluZGV4Ijo1LCJQZXJjZW50YWdlQ29tcGxldGUiOm51bGwsIlBvc2l0aW9uIjp7IlJhdGlvIjowLjAsIklzQ3VzdG9tIjpmYWxzZX0sIkRhdGVGb3JtYXQiOnsiJHJlZiI6IjIxMiJ9LCJXZWVrTnVtYmVyaW5nIjp7IiRpZCI6IjIxNSIsIkZvcm1hdCI6MCwiSXNWaXNpYmxlIjpmYWxzZSwiTGFzdEtub3duVmlzaWJpbGl0eVN0YXRlIjpmYWxzZX0sIlJlbGF0ZWRUYXNrSWQiOiI2NjY5YmQ0Zi1iMGEzLTRlMTctOGEyNy05YjViZTg3MDljZDIiLCJJZCI6IjM4MWIwNmVjLWMzNjktNGE2Yi1iNzU3LTIxZGM1OTc0ODQ5MSIsIkltcG9ydElkIjpudWxsLCJUaXRsZSI6IkRydWcgYWRtaW5pc3RyYXRpb24iLCJOb3RlIjpudWxsLCJIeXBlcmxpbmsiOnsiJGlkIjoiMjE2IiwiQWRkcmVzcyI6bnVsbCwiU3ViQWRkcmVzcyI6bnVsbH0sIklzQ2hhbmdlZCI6ZmFsc2UsIklzTmV3IjpmYWxzZX1dLCJUYXNrRGVmaW5pdGlvbiI6eyIkaWQiOiIyMTciLCJHcm91cE5hbWUiOm51bGwsIlN0YXJ0RGF0ZSI6IjIwMjQtMTAtMjJUMDg6MDA6MDBaIiwiRW5kRGF0ZSI6IjIwMjQtMTAtMjJUMDg6MzA6MDBaIiwiUGVyY2VudGFnZUNvbXBsZXRlIjpudWxsLCJTdHlsZSI6eyIkaWQiOiIyMTgiLCJTaGFwZSI6MywiU2hhcGVUaGlja25lc3MiOjEsIkR1cmF0aW9uRm9ybWF0Ijo3LCJJbmNsdWRlTm9uV29ya2luZ0RheXNJbkR1cmF0aW9uIjpmYWxzZSwiUGVyY2VudGFnZUNvbXBsZXRlU3R5bGUiOnsiJGlkIjoiMjE5IiwiRm9udFNldHRpbmdzIjp7IiRpZCI6IjIyMCIsIkZvbnRTaXplIjoxMCwiRm9udE5hbWUiOiJDYWxpYnJpIiwiSXNCb2xkIjpmYWxzZSwiSXNJdGFsaWMiOmZhbHNlLCJJc1VuZGVybGluZWQiOmZhbHNlLCJQYXJlbnRTdHlsZSI6bnVsbH0sIkF1dG9TaXplIjowLCJGb3JlZ3JvdW5kIjp7IiRpZCI6IjIyMSIsIkNvbG9yIjp7IiRpZCI6IjIy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yMjMiLCJUb3AiOjAuMCwiTGVmdCI6MC4wLCJSaWdodCI6MC4wLCJCb3R0b20iOjAuMH0sIlBhZGRpbmciOnsiJGlkIjoiMjI0IiwiVG9wIjowLjAsIkxlZnQiOjAuMCwiUmlnaHQiOjAuMCwiQm90dG9tIjowLjB9LCJCYWNrZ3JvdW5kIjp7IiRpZCI6IjIyNSIsIkNvbG9yIjp7IiRpZCI6IjIyNiIsIkEiOjg5LCJSIjowLCJHIjowLCJCIjowfX0sIklzVmlzaWJsZSI6dHJ1ZSwiV2lkdGgiOjAuMCwiSGVpZ2h0IjowLjAsIkJvcmRlclN0eWxlIjp7IiRpZCI6IjIyNyIsIkxpbmVDb2xvciI6bnVsbCwiTGluZVdlaWdodCI6MC4wLCJMaW5lVHlwZSI6MCwiUGFyZW50U3R5bGUiOm51bGx9LCJQYXJlbnRTdHlsZSI6bnVsbH0sIkR1cmF0aW9uU3R5bGUiOnsiJGlkIjoiMjI4IiwiRm9udFNldHRpbmdzIjp7IiRpZCI6IjIyOSIsIkZvbnRTaXplIjoxMCwiRm9udE5hbWUiOiJDYWxpYnJpIiwiSXNCb2xkIjpmYWxzZSwiSXNJdGFsaWMiOmZhbHNlLCJJc1VuZGVybGluZWQiOmZhbHNlLCJQYXJlbnRTdHlsZSI6bnVsbH0sIkF1dG9TaXplIjowLCJGb3JlZ3JvdW5kIjp7IiRpZCI6IjIzMCIsIkNvbG9yIjp7IiRpZCI6IjIz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zMiIsIlRvcCI6MC4wLCJMZWZ0IjowLjAsIlJpZ2h0IjowLjAsIkJvdHRvbSI6MC4wfSwiUGFkZGluZyI6eyIkaWQiOiIyMzMiLCJUb3AiOjAuMCwiTGVmdCI6MC4wLCJSaWdodCI6MC4wLCJCb3R0b20iOjAuMH0sIkJhY2tncm91bmQiOnsiJGlkIjoiMjM0IiwiQ29sb3IiOnsiJGlkIjoiMjM1IiwiQSI6MjU1LCJSIjoyMzcsIkciOjEyNSwiQiI6NDl9fSwiSXNWaXNpYmxlIjp0cnVlLCJXaWR0aCI6MC4wLCJIZWlnaHQiOjAuMCwiQm9yZGVyU3R5bGUiOnsiJGlkIjoiMjM2IiwiTGluZUNvbG9yIjpudWxsLCJMaW5lV2VpZ2h0IjowLjAsIkxpbmVUeXBlIjowLCJQYXJlbnRTdHlsZSI6bnVsbH0sIlBhcmVudFN0eWxlIjpudWxsfSwiSG9yaXpvbnRhbENvbm5lY3RvclN0eWxlIjp7IiRpZCI6IjIzNyIsIkxpbmVDb2xvciI6eyIkaWQiOiIyMzgiLCIkdHlwZSI6Ik5MUkUuQ29tbW9uLkRvbS5Tb2xpZENvbG9yQnJ1c2gsIE5MUkUuQ29tbW9uIiwiQ29sb3IiOnsiJGlkIjoiMjM5IiwiQSI6MjU1LCJSIjowLCJHIjowLCJCIjowfX0sIkxpbmVXZWlnaHQiOjAuMCwiTGluZVR5cGUiOjAsIlBhcmVudFN0eWxlIjpudWxsfSwiVmVydGljYWxDb25uZWN0b3JTdHlsZSI6eyIkaWQiOiIyNDAiLCJMaW5lQ29sb3IiOnsiJGlkIjoiMjQxIiwiJHR5cGUiOiJOTFJFLkNvbW1vbi5Eb20uU29saWRDb2xvckJydXNoLCBOTFJFLkNvbW1vbiIsIkNvbG9yIjp7IiRpZCI6IjI0MiIsIkEiOjI1NSwiUiI6MCwiRyI6MCwiQiI6MH1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I0MyIsIk1hcmdpbiI6eyIkaWQiOiIyNDQiLCJUb3AiOjAuMCwiTGVmdCI6NC4wLCJSaWdodCI6NC4wLCJCb3R0b20iOjAuMH0sIlBhZGRpbmciOnsiJGlkIjoiMjQ1IiwiVG9wIjowLjAsIkxlZnQiOjAuMCwiUmlnaHQiOjAuMCwiQm90dG9tIjowLjB9LCJCYWNrZ3JvdW5kIjp7IiRpZCI6IjI0NiIsIkNvbG9yIjp7IiRpZCI6IjI0NyIsIkEiOjI1NSwiUiI6NjgsIkciOjExNCwiQiI6MTk2fX0sIklzVmlzaWJsZSI6dHJ1ZSwiV2lkdGgiOjAuMCwiSGVpZ2h0IjoxNi4wLCJCb3JkZXJTdHlsZSI6eyIkaWQiOiIyNDgiLCJMaW5lQ29sb3IiOnsiJGlkIjoiMjQ5IiwiJHR5cGUiOiJOTFJFLkNvbW1vbi5Eb20uU29saWRDb2xvckJydXNoLCBOTFJFLkNvbW1vbiIsIkNvbG9yIjp7IiRpZCI6IjI1MCIsIkEiOjI1NSwiUiI6MjM0LCJHIjoyMiwiQiI6MzB9fSwiTGluZVdlaWdodCI6MC4wLCJMaW5lVHlwZSI6MCwiUGFyZW50U3R5bGUiOm51bGx9LCJQYXJlbnRTdHlsZSI6bnVsbH0sIlRpdGxlU3R5bGUiOnsiJGlkIjoiMjUxIiwiRm9udFNldHRpbmdzIjp7IiRpZCI6IjI1MiIsIkZvbnRTaXplIjoxMSwiRm9udE5hbWUiOiJDYWxpYnJpIiwiSXNCb2xkIjpmYWxzZSwiSXNJdGFsaWMiOmZhbHNlLCJJc1VuZGVybGluZWQiOmZhbHNlLCJQYXJlbnRTdHlsZSI6bnVsbH0sIkF1dG9TaXplIjowLCJGb3JlZ3JvdW5kIjp7IiRpZCI6IjI1MyIsIkNvbG9yIjp7IiRpZCI6IjI1NC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yNTUiLCJUb3AiOjAuMCwiTGVmdCI6MC4wLCJSaWdodCI6MC4wLCJCb3R0b20iOjAuMH0sIlBhZGRpbmciOnsiJGlkIjoiMjU2IiwiVG9wIjowLjAsIkxlZnQiOjAuMCwiUmlnaHQiOjAuMCwiQm90dG9tIjowLjB9LCJCYWNrZ3JvdW5kIjp7IiRpZCI6IjI1NyIsIkNvbG9yIjp7IiRpZCI6IjI1OCIsIkEiOjAsIlIiOjI1NSwiRyI6MjU1LCJCIjoyNTV9fSwiSXNWaXNpYmxlIjp0cnVlLCJXaWR0aCI6MC4wLCJIZWlnaHQiOjAuMCwiQm9yZGVyU3R5bGUiOnsiJGlkIjoiMjU5IiwiTGluZUNvbG9yIjpudWxsLCJMaW5lV2VpZ2h0IjowLjAsIkxpbmVUeXBlIjowLCJQYXJlbnRTdHlsZSI6bnVsbH0sIlBhcmVudFN0eWxlIjpudWxsfSwiRGF0ZVN0eWxlIjp7IiRpZCI6IjI2MCIsIkZvbnRTZXR0aW5ncyI6eyIkaWQiOiIyNjEiLCJGb250U2l6ZSI6MTAsIkZvbnROYW1lIjoiQ2FsaWJyaSIsIklzQm9sZCI6ZmFsc2UsIklzSXRhbGljIjpmYWxzZSwiSXNVbmRlcmxpbmVkIjpmYWxzZSwiUGFyZW50U3R5bGUiOm51bGx9LCJBdXRvU2l6ZSI6MCwiRm9yZWdyb3VuZCI6eyIkaWQiOiIyNjIiLCJDb2xvciI6eyIkaWQiOiIyNjM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jY0IiwiVG9wIjowLjAsIkxlZnQiOjAuMCwiUmlnaHQiOjAuMCwiQm90dG9tIjowLjB9LCJQYWRkaW5nIjp7IiRpZCI6IjI2NSIsIlRvcCI6MC4wLCJMZWZ0IjowLjAsIlJpZ2h0IjowLjAsIkJvdHRvbSI6MC4wfSwiQmFja2dyb3VuZCI6eyIkaWQiOiIyNjYiLCJDb2xvciI6eyIkaWQiOiIyNjciLCJBIjoyNTUsIlIiOjE0LCJHIjo0MCwiQiI6NjV9fSwiSXNWaXNpYmxlIjp0cnVlLCJXaWR0aCI6MC4wLCJIZWlnaHQiOjAuMCwiQm9yZGVyU3R5bGUiOnsiJGlkIjoiMjY4IiwiTGluZUNvbG9yIjpudWxsLCJMaW5lV2VpZ2h0IjowLjAsIkxpbmVUeXBlIjowLCJQYXJlbnRTdHlsZSI6bnVsbH0sIlBhcmVudFN0eWxlIjpudWxsfSwiRGF0ZUZvcm1hdCI6eyIkaWQiOiIy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wIiwiRm9ybWF0IjowLCJJc1Zpc2libGUiOmZhbHNlLCJMYXN0S25vd25WaXNpYmlsaXR5U3RhdGUiOmZhbHNlfSwiSXNWaXNpYmxlIjp0cnVlLCJQYXJlbnRTdHlsZSI6bnVsbH0sIkluZGV4IjoyLCJTbWFydER1cmF0aW9uQWN0aXZhdGVkIjp0cnVlLCJEYXRlRm9ybWF0Ijp7IiRyZWYiOiIyNjkifSwiV2Vla051bWJlcmluZyI6eyIkaWQiOiIyNzEiLCJGb3JtYXQiOjAsIklzVmlzaWJsZSI6ZmFsc2UsIkxhc3RLbm93blZpc2liaWxpdHlTdGF0ZSI6ZmFsc2V9LCJJZCI6IjY2NjliZDRmLWIwYTMtNGUxNy04YTI3LTliNWJlODcwOWNkMiIsIkltcG9ydElkIjpudWxsLCJUaXRsZSI6IkFic29ycHRpb24iLCJOb3RlIjpudWxsLCJIeXBlcmxpbmsiOnsiJGlkIjoiMjcyIiwiQWRkcmVzcyI6bnVsbCwiU3ViQWRkcmVzcyI6bnVsbH0sIklzQ2hhbmdlZCI6ZmFsc2UsIklzTmV3IjpmYWxzZX19XSwiX21pbGVzdG9uZXMiOltdLCJJZCI6IjMyZjViMjc2LTA1YWMtNDgzZi05YjA5LWRkODI0NTc4NzM3ZSIsIklzU2luZ2xlSXRlbVJvdyI6ZmFsc2V9XSwiSW5kZXgiOjAsIklkIjoiYTEwN2IzNGEtNTBlZC00Y2NkLWI0ZDktM2I2ZGMwNWM3YmIwIiwiSGVhZGVyVGV4dCI6bnVsbCwiSXNEZWZhdWx0Ijp0cnVlLCJTdHlsZSI6eyIkaWQiOiIyNzMiLCJIZWFkZXJTdHlsZSI6eyIkaWQiOiIyNzQiLCJUZXh0U3R5bGUiOnsiJGlkIjoiMjc1IiwiRm9udFNldHRpbmdzIjp7IiRpZCI6IjI3NiIsIkZvbnRTaXplIjoxMSwiRm9udE5hbWUiOiJDYWxpYnJpIiwiSXNCb2xkIjpmYWxzZSwiSXNJdGFsaWMiOmZhbHNlLCJJc1VuZGVybGluZWQiOmZhbHNlLCJQYXJlbnRTdHlsZSI6bnVsbH0sIkF1dG9TaXplIjowLCJGb3JlZ3JvdW5kIjp7IiRpZCI6IjI3NyIsIkNvbG9yIjp7IiRpZCI6IjI3OCIsIkEiOjI1NSwiUiI6MCwiRyI6MCwiQiI6MH19LCJNYXhXaWR0aCI6MC4wLCJNYXhIZWlnaHQiOjAuMCwiU21hcnRGb3JlZ3JvdW5kSXNBY3RpdmUiOmZhbHNlLCJIb3Jpem9udGFsQWxpZ25tZW50IjowLCJWZXJ0aWNhbEFsaWdubWVudCI6MCwiU21hcnRGb3JlZ3JvdW5kIjpudWxsLCJCYWNrZ3JvdW5kRmlsbFR5cGUiOjAsIk1hcmdpbiI6eyIkaWQiOiIyNzkiLCJUb3AiOjAuMCwiTGVmdCI6MC4wLCJSaWdodCI6MC4wLCJCb3R0b20iOjAuMH0sIlBhZGRpbmciOnsiJGlkIjoiMjgwIiwiVG9wIjowLjAsIkxlZnQiOjAuMCwiUmlnaHQiOjAuMCwiQm90dG9tIjowLjB9LCJCYWNrZ3JvdW5kIjp7IiRpZCI6IjI4MSIsIkNvbG9yIjp7IiRpZCI6IjI4MiIsIkEiOjI1NSwiUiI6MCwiRyI6MCwiQiI6MH19LCJJc1Zpc2libGUiOmZhbHNlLCJXaWR0aCI6MC4wLCJIZWlnaHQiOjAuMCwiQm9yZGVyU3R5bGUiOm51bGwsIlBhcmVudFN0eWxlIjpudWxsfSwiUmVjdGFuZ2xl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jMsIlIiOjIxLCJHIjo5NiwiQiI6MTMwfX0sIklzVmlzaWJsZSI6ZmFsc2UsIldpZHRoIjowLjAsIkhlaWdodCI6MC4wLCJCb3JkZXJTdHlsZSI6eyIkaWQiOiIyODgiLCJMaW5lQ29sb3IiOnsiJGlkIjoiMjg5IiwiJHR5cGUiOiJOTFJFLkNvbW1vbi5Eb20uU29saWRDb2xvckJydXNoLCBOTFJFLkNvbW1vbiIsIkNvbG9yIjp7IiRpZCI6IjI5MCIsIkEiOjI1NSwiUiI6MjU1LCJHIjowLCJCIjowfX0sIkxpbmVXZWlnaHQiOjAuMCwiTGluZVR5cGUiOjAsIlBhcmVudFN0eWxlIjpudWxsfSwiUGFyZW50U3R5bGUiOm51bGx9LCJNYXJnaW4iOnsiJGlkIjoiMjkxIiwiVG9wIjowLjAsIkxlZnQiOjAuMCwiUmlnaHQiOjAuMCwiQm90dG9tIjowLjB9LCJQYWRkaW5nIjp7IiRpZCI6IjI5MiIsIlRvcCI6MC4wLCJMZWZ0IjowLjAsIlJpZ2h0IjowLjAsIkJvdHRvbSI6MC4wfSwiQmFja2dyb3VuZCI6bnVsbCwiSXNWaXNpYmxlIjp0cnVlLCJXaWR0aCI6MC4wLCJIZWlnaHQiOjAuMCwiQm9yZGVyU3R5bGUiOm51bGwsIlBhcmVudFN0eWxlIjpudWxsfSwiQmFja2dyb3VuZFN0eWxlIjp7IiRpZCI6IjI5MyIsIk1hcmdpbiI6eyIkaWQiOiIyOTQiLCJUb3AiOjAuMCwiTGVmdCI6MC4wLCJSaWdodCI6MC4wLCJCb3R0b20iOjAuMH0sIlBhZGRpbmciOnsiJGlkIjoiMjk1IiwiVG9wIjowLjAsIkxlZnQiOjAuMCwiUmlnaHQiOjAuMCwiQm90dG9tIjowLjB9LCJCYWNrZ3JvdW5kIjp7IiRpZCI6IjI5NiIsIkNvbG9yIjp7IiRpZCI6IjI5NyIsIkEiOjUxLCJSIjoyMDAsIkciOjIwMCwiQiI6MjAwfX0sIklzVmlzaWJsZSI6dHJ1ZSwiV2lkdGgiOjAuMCwiSGVpZ2h0IjowLjAsIkJvcmRlclN0eWxlIjp7IiRpZCI6IjI5OCIsIkxpbmVDb2xvciI6eyIkaWQiOiIyOTkiLCIkdHlwZSI6Ik5MUkUuQ29tbW9uLkRvbS5Tb2xpZENvbG9yQnJ1c2gsIE5MUkUuQ29tbW9uIiwiQ29sb3IiOnsiJGlkIjoiMzAwIiwiQSI6MjU1LCJSIjoyMzQsIkciOjIyLCJCIjozMH19LCJMaW5lV2VpZ2h0IjowLjAsIkxpbmVUeXBlIjowLCJQYXJlbnRTdHlsZSI6bnVsbH0sIlBhcmVudFN0eWxlIjpudWxsfSwiTWFyZ2luIjp7IiRpZCI6IjMwMSIsIlRvcCI6MC4wLCJMZWZ0IjowLjAsIlJpZ2h0IjowLjAsIkJvdHRvbSI6MC4wfSwiUGFkZGluZyI6eyIkaWQiOiIzMDIiLCJUb3AiOjAuMCwiTGVmdCI6MC4wLCJSaWdodCI6MC4wLCJCb3R0b20iOjAuMH0sIklzVmlzaWJsZSI6dHJ1ZSwiV2lkdGgiOjAuMCwiSGVpZ2h0IjowLjAsIkJvcmRlclN0eWxlIjp7IiRpZCI6IjMwMyIsIkxpbmVDb2xvciI6bnVsbCwiTGluZVdlaWdodCI6MC4wLCJMaW5lVHlwZSI6MCwiUGFyZW50U3R5bGUiOm51bGx9LCJQYXJlbnRTdHlsZSI6bnVsbH19XSwiSWQiOiIwNWU2N2MwNC03MWJmLTRiYjgtYjhjYS02YmQxZThkZGZjYzgiLCJJbmRleCI6MCwiSGVhZGVyVGV4dCI6IlBoYXJtYWNva2luZXRpY3MiLCJTdHlsZSI6eyIkaWQiOiIzMDQiLCJTdHlsZUlkIjoiMDAwMDAwMDAtMDAwMC0wMDAwLTAwMDAtMDAwMDAwMDAwMDAwIiwiSGVhZGVyU3R5bGUiOnsiJGlkIjoiMzA1IiwiVGV4dElzVmVydGljYWwiOmZhbHNlLCJUZXh0U3R5bGUiOnsiJGlkIjoiMzA2IiwiRm9udFNldHRpbmdzIjp7IiRpZCI6IjMwNyIsIkZvbnRTaXplIjoxMSwiRm9udE5hbWUiOiJDYWxpYnJpIiwiSXNCb2xkIjp0cnVlLCJJc0l0YWxpYyI6ZmFsc2UsIklzVW5kZXJsaW5lZCI6ZmFsc2UsIlBhcmVudFN0eWxlIjpudWxsfSwiQXV0b1NpemUiOjIsIkZvcmVncm91bmQiOnsiJGlkIjoiMzA4IiwiQ29sb3IiOnsiJGlkIjoiMzA5IiwiQSI6MjU1LCJSIjoyNTUsIkciOjI1NSwiQiI6MjU1fX0sIk1heFdpZHRoIjoxMDEuNzUwNzQ4OTU5MTkwOSwiTWF4SGVpZ2h0IjoiSW5maW5pdHkiLCJTbWFydEZvcmVncm91bmRJc0FjdGl2ZSI6ZmFsc2UsIkhvcml6b250YWxBbGlnbm1lbnQiOjAsIlZlcnRpY2FsQWxpZ25tZW50IjowLCJTbWFydEZvcmVncm91bmQiOm51bGwsIkJhY2tncm91bmRGaWxsVHlwZSI6MCwiTWFyZ2luIjp7IiRpZCI6IjMxMCIsIlRvcCI6MC4wLCJMZWZ0IjowLjAsIlJpZ2h0IjowLjAsIkJvdHRvbSI6MC4wfSwiUGFkZGluZyI6eyIkaWQiOiIzMTEiLCJUb3AiOjAuMCwiTGVmdCI6MC4wLCJSaWdodCI6MC4wLCJCb3R0b20iOjAuMH0sIkJhY2tncm91bmQiOnsiJGlkIjoiMzEyIiwiQ29sb3IiOnsiJGlkIjoiMzEzIiwiQSI6MjU1LCJSIjoyNTUsIkciOjI1NSwiQiI6MjU1fX0sIklzVmlzaWJsZSI6ZmFsc2UsIldpZHRoIjowLjAsIkhlaWdodCI6MC4wLCJCb3JkZXJTdHlsZSI6bnVsbCwiUGFyZW50U3R5bGUiOm51bGx9LCJSZWN0YW5nbGVTdHlsZSI6eyIkaWQiOiIzMTQiLCJNYXJnaW4iOnsiJGlkIjoiMzE1IiwiVG9wIjowLjAsIkxlZnQiOjAuMCwiUmlnaHQiOjAuMCwiQm90dG9tIjowLjB9LCJQYWRkaW5nIjp7IiRpZCI6IjMxNiIsIlRvcCI6MC4wLCJMZWZ0IjowLjAsIlJpZ2h0IjowLjAsIkJvdHRvbSI6MC4wfSwiQmFja2dyb3VuZCI6eyIkaWQiOiIzMTciLCJDb2xvciI6eyIkaWQiOiIzMTgiLCJBIjoyNTUsIlIiOjY4LCJHIjoxMTQsIkIiOjE5Nn19LCJJc1Zpc2libGUiOnRydWUsIldpZHRoIjowLjAsIkhlaWdodCI6MC4wLCJCb3JkZXJTdHlsZSI6eyIkaWQiOiIzMTkiLCJMaW5lQ29sb3IiOnsiJGlkIjoiMzIwIiwiJHR5cGUiOiJOTFJFLkNvbW1vbi5Eb20uU29saWRDb2xvckJydXNoLCBOTFJFLkNvbW1vbiIsIkNvbG9yIjp7IiRpZCI6IjMyMSIsIkEiOjI1NSwiUiI6MjU1LCJHIjoyNTUsIkIiOjI1NX19LCJMaW5lV2VpZ2h0IjowLjAsIkxpbmVUeXBlIjowLCJQYXJlbnRTdHlsZSI6bnVsbH0sIlBhcmVudFN0eWxlIjpudWxsfSwiTWFyZ2luIjp7IiRpZCI6IjMyMiIsIlRvcCI6MC4wLCJMZWZ0IjowLjAsIlJpZ2h0IjowLjAsIkJvdHRvbSI6MC4wfSwiUGFkZGluZyI6eyIkaWQiOiIzMjMiLCJUb3AiOjAuMCwiTGVmdCI6MC4wLCJSaWdodCI6MC4wLCJCb3R0b20iOjAuMH0sIkJhY2tncm91bmQiOm51bGwsIklzVmlzaWJsZSI6dHJ1ZSwiV2lkdGgiOjAuMCwiSGVpZ2h0IjowLjAsIkJvcmRlclN0eWxlIjpudWxsLCJQYXJlbnRTdHlsZSI6bnVsbH0sIkJhY2tncm91bmRTdHlsZSI6eyIkaWQiOiIzMjQiLCJNYXJnaW4iOnsiJGlkIjoiMzI1IiwiVG9wIjowLjAsIkxlZnQiOjAuMCwiUmlnaHQiOjAuMCwiQm90dG9tIjowLjB9LCJQYWRkaW5nIjp7IiRpZCI6IjMyNiIsIlRvcCI6MC4wLCJMZWZ0IjowLjAsIlJpZ2h0IjowLjAsIkJvdHRvbSI6MC4wfSwiQmFja2dyb3VuZCI6eyIkaWQiOiIzMjciLCJDb2xvciI6eyIkaWQiOiIzMjgiLCJBIjo1MSwiUiI6MjMyLCJHIjoyMzIsIkIiOjIzMn19LCJJc1Zpc2libGUiOnRydWUsIldpZHRoIjowLjAsIkhlaWdodCI6MC4wLCJCb3JkZXJTdHlsZSI6eyIkaWQiOiIzMjkiLCJMaW5lQ29sb3IiOnsiJGlkIjoiMzMwIiwiJHR5cGUiOiJOTFJFLkNvbW1vbi5Eb20uU29saWRDb2xvckJydXNoLCBOTFJFLkNvbW1vbiIsIkNvbG9yIjp7IiRpZCI6IjMzMSIsIkEiOjI1NSwiUiI6MjM0LCJHIjoyMiwiQiI6MzB9fSwiTGluZVdlaWdodCI6MC4wLCJMaW5lVHlwZSI6MCwiUGFyZW50U3R5bGUiOm51bGx9LCJQYXJlbnRTdHlsZSI6bnVsbH0sIklzQWJvdmVUaW1lYmFuZCI6ZmFsc2UsIlNwYWNpbmciOjMsIkRlZmF1bHRTd2ltbGFuZVRhc2tTdHlsZSI6eyIkaWQiOiIzMzIiLCIkdHlwZSI6Ik5MUkUuQ29tbW9uLkRvbS5TdHlsZXMuRXhwbGljaXRTZXRhYmxlVGFza1N0eWxlLCBOTFJFLkNvbW1vbiIsIlNoYXBlIjoxLCJTaGFwZVRoaWNrbmVzcyI6MCwiRHVyYXRpb25Gb3JtYXQiOjAsIkluY2x1ZGVOb25Xb3JraW5nRGF5c0luRHVyYXRpb24iOmZhbHNlLCJQZXJjZW50YWdlQ29tcGxldGVTdHlsZSI6eyIkaWQiOiIzMzMiLCJGb250U2V0dGluZ3MiOnsiJGlkIjoiMzM0IiwiRm9udFNpemUiOjEwLCJGb250TmFtZSI6IkNhbGlicmkiLCJJc0JvbGQiOmZhbHNlLCJJc0l0YWxpYyI6ZmFsc2UsIklzVW5kZXJsaW5lZCI6ZmFsc2UsIlBhcmVudFN0eWxlIjpudWxsfSwiQXV0b1NpemUiOjAsIkZvcmVncm91bmQiOnsiJGlkIjoiMzM1IiwiQ29sb3IiOnsiJGlkIjoiMzM2IiwiQSI6MjU1LCJSIjoyMzIsIkciOjIzMiwiQiI6MjMyfX0sIk1heFdpZHRoIjoyMDAuMCwiTWF4SGVpZ2h0IjoiSW5maW5pdHkiLCJTbWFydEZvcmVncm91bmRJc0FjdGl2ZSI6ZmFsc2UsIkhvcml6b250YWxBbGlnbm1lbnQiOjE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GlkIjoiMzM5IiwiQ29sb3IiOnsiJGlkIjoiMzQwIiwiQSI6ODksIlIiOjAsIkciOjAsIkIiOjB9fSwiSXNWaXNpYmxlIjp0cnVlLCJXaWR0aCI6MC4wLCJIZWlnaHQiOjAuMCwiQm9yZGVyU3R5bGUiOnsiJGlkIjoiMzQxIiwiTGluZUNvbG9yIjpudWxsLCJMaW5lV2VpZ2h0IjowLjAsIkxpbmVUeXBlIjowLCJQYXJlbnRTdHlsZSI6bnVsbH0sIlBhcmVudFN0eWxlIjpudWxsfSwiRHVyYXRpb25TdHlsZSI6eyIkaWQiOiIzNDIiLCJGb250U2V0dGluZ3MiOnsiJGlkIjoiMzQzIiwiRm9udFNpemUiOjEwLCJGb250TmFtZSI6IkNhbGlicmkiLCJJc0JvbGQiOmZhbHNlLCJJc0l0YWxpYyI6ZmFsc2UsIklzVW5kZXJsaW5lZCI6ZmFsc2UsIlBhcmVudFN0eWxlIjpudWxsfSwiQXV0b1NpemUiOjAsIkZvcmVncm91bmQiOnsiJGlkIjoiMzQ0IiwiQ29sb3IiOnsiJGlkIjoiMz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Q2IiwiVG9wIjowLjAsIkxlZnQiOjAuMCwiUmlnaHQiOjAuMCwiQm90dG9tIjowLjB9LCJQYWRkaW5nIjp7IiRpZCI6IjM0NyIsIlRvcCI6MC4wLCJMZWZ0IjowLjAsIlJpZ2h0IjowLjAsIkJvdHRvbSI6MC4wfSwiQmFja2dyb3VuZCI6eyIkaWQiOiIzNDgiLCJDb2xvciI6eyIkaWQiOiIzNDkiLCJBIjoyNTUsIlIiOjIzNywiRyI6MTI1LCJCIjo0OX19LCJJc1Zpc2libGUiOnRydWUsIldpZHRoIjowLjAsIkhlaWdodCI6MC4wLCJCb3JkZXJTdHlsZSI6eyIkaWQiOiIzNTAiLCJMaW5lQ29sb3IiOm51bGwsIkxpbmVXZWlnaHQiOjAuMCwiTGluZVR5cGUiOjAsIlBhcmVudFN0eWxlIjpudWxsfSwiUGFyZW50U3R5bGUiOm51bGx9LCJIb3Jpem9udGFsQ29ubmVjdG9yU3R5bGUiOnsiJGlkIjoiMzUxIiwiTGluZUNvbG9yIjp7IiRpZCI6IjM1MiIsIiR0eXBlIjoiTkxSRS5Db21tb24uRG9tLlNvbGlkQ29sb3JCcnVzaCwgTkxSRS5Db21tb24iLCJDb2xvciI6eyIkaWQiOiIzNTMiLCJBIjoyNTUsIlIiOjAsIkciOjAsIkIiOjB9fSwiTGluZVdlaWdodCI6MC4wLCJMaW5lVHlwZSI6MCwiUGFyZW50U3R5bGUiOm51bGx9LCJWZXJ0aWNhbENvbm5lY3RvclN0eWxlIjp7IiRpZCI6IjM1NCIsIkxpbmVDb2xvciI6eyIkaWQiOiIzNTUiLCIkdHlwZSI6Ik5MUkUuQ29tbW9uLkRvbS5Tb2xpZENvbG9yQnJ1c2gsIE5MUkUuQ29tbW9uIiwiQ29sb3IiOnsiJGlkIjoiMzU2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U2hhcGVTdHlsZSI6eyIkaWQiOiIzNTciLCJNYXJnaW4iOnsiJGlkIjoiMzU4IiwiVG9wIjowLjAsIkxlZnQiOjQuMCwiUmlnaHQiOjQuMCwiQm90dG9tIjowLjB9LCJQYWRkaW5nIjp7IiRpZCI6IjM1OSIsIlRvcCI6MC4wLCJMZWZ0IjowLjAsIlJpZ2h0IjowLjAsIkJvdHRvbSI6MC4wfSwiQmFja2dyb3VuZCI6eyIkaWQiOiIzNjAiLCJDb2xvciI6eyIkaWQiOiIzNjEiLCJBIjoyNTUsIlIiOjIxLCJHIjo5NiwiQiI6MTMwfX0sIklzVmlzaWJsZSI6dHJ1ZSwiV2lkdGgiOjAuMCwiSGVpZ2h0IjoxMC4wLCJCb3JkZXJTdHlsZSI6eyIkaWQiOiIzNjIiLCJMaW5lQ29sb3IiOnsiJGlkIjoiMzYzIiwiJHR5cGUiOiJOTFJFLkNvbW1vbi5Eb20uU29saWRDb2xvckJydXNoLCBOTFJFLkNvbW1vbiIsIkNvbG9yIjp7IiRpZCI6IjM2NCIsIkEiOjI1NSwiUiI6MjM0LCJHIjoyMiwiQiI6MzB9fSwiTGluZVdlaWdodCI6MC4wLCJMaW5lVHlwZSI6MCwiUGFyZW50U3R5bGUiOm51bGx9LCJQYXJlbnRTdHlsZSI6bnVsbH0sIlRpdGxlU3R5bGUiOnsiJGlkIjoiMzY1IiwiRm9udFNldHRpbmdzIjp7IiRpZCI6IjM2NiIsIkZvbnRTaXplIjoxMSwiRm9udE5hbWUiOiJDYWxpYnJpIiwiSXNCb2xkIjpmYWxzZSwiSXNJdGFsaWMiOmZhbHNlLCJJc1VuZGVybGluZWQiOmZhbHNlLCJQYXJlbnRTdHlsZSI6bnVsbH0sIkF1dG9TaXplIjowLCJGb3JlZ3JvdW5kIjp7IiRpZCI6IjM2NyIsIkNvbG9yIjp7IiRpZCI6IjM2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NjkiLCJUb3AiOjAuMCwiTGVmdCI6MC4wLCJSaWdodCI6MC4wLCJCb3R0b20iOjAuMH0sIlBhZGRpbmciOnsiJGlkIjoiMzcwIiwiVG9wIjowLjAsIkxlZnQiOjAuMCwiUmlnaHQiOjAuMCwiQm90dG9tIjowLjB9LCJCYWNrZ3JvdW5kIjp7IiRpZCI6IjM3MSIsIkNvbG9yIjp7IiRpZCI6IjM3MiIsIkEiOjI1NSwiUiI6MCwiRyI6MCwiQiI6MH19LCJJc1Zpc2libGUiOnRydWUsIldpZHRoIjowLjAsIkhlaWdodCI6MC4wLCJCb3JkZXJTdHlsZSI6eyIkaWQiOiIzNzMiLCJMaW5lQ29sb3IiOm51bGwsIkxpbmVXZWlnaHQiOjAuMCwiTGluZVR5cGUiOjAsIlBhcmVudFN0eWxlIjpudWxsfSwiUGFyZW50U3R5bGUiOm51bGx9LCJEYXRlU3R5bGUiOnsiJGlkIjoiMzc0IiwiRm9udFNldHRpbmdzIjp7IiRpZCI6IjM3NSIsIkZvbnRTaXplIjoxMCwiRm9udE5hbWUiOiJDYWxpYnJpIiwiSXNCb2xkIjpmYWxzZSwiSXNJdGFsaWMiOmZhbHNlLCJJc1VuZGVybGluZWQiOmZhbHNlLCJQYXJlbnRTdHlsZSI6bnVsbH0sIkF1dG9TaXplIjowLCJGb3JlZ3JvdW5kIjp7IiRpZCI6IjM3NiIsIkNvbG9yIjp7IiRpZCI6IjM3NyIsIkEiOjI1NSwiUiI6MTQsIkciOjQwLCJCIjo2NX19LCJNYXhXaWR0aCI6MjAwLjAsIk1heEhlaWdodCI6IkluZmluaXR5IiwiU21hcnRGb3JlZ3JvdW5kSXNBY3RpdmUiOmZhbHNlLCJIb3Jpem9udGFsQWxpZ25tZW50IjoyLCJWZXJ0aWNhbEFsaWdubWVudCI6MCwiU21hcnRGb3JlZ3JvdW5kIjpudWxsLCJCYWNrZ3JvdW5kRmlsbFR5cGUiOjAsIk1hcmdpbiI6eyIkaWQiOiIzNzgiLCJUb3AiOjAuMCwiTGVmdCI6MC4wLCJSaWdodCI6MC4wLCJCb3R0b20iOjAuMH0sIlBhZGRpbmciOnsiJGlkIjoiMzc5IiwiVG9wIjowLjAsIkxlZnQiOjAuMCwiUmlnaHQiOjAuMCwiQm90dG9tIjowLjB9LCJCYWNrZ3JvdW5kIjp7IiRpZCI6IjM4MCIsIkNvbG9yIjp7IiRpZCI6IjM4MSIsIkEiOjI1NSwiUiI6MTQsIkciOjQwLCJCIjo2NX19LCJJc1Zpc2libGUiOnRydWUsIldpZHRoIjowLjAsIkhlaWdodCI6MC4wLCJCb3JkZXJTdHlsZSI6eyIkaWQiOiIzODIiLCJMaW5lQ29sb3IiOm51bGwsIkxpbmVXZWlnaHQiOjAuMCwiTGluZVR5cGUiOjAsIlBhcmVudFN0eWxlIjpudWxsfSwiUGFyZW50U3R5bGUiOm51bGx9LCJEYXRlRm9ybWF0Ijp7IiRpZCI6IjM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QiLCJGb3JtYXQiOjAsIklzVmlzaWJsZSI6ZmFsc2UsIkxhc3RLbm93blZpc2liaWxpdHlTdGF0ZSI6ZmFsc2V9LCJJc1Zpc2libGUiOnRydWUsIlBhcmVudFN0eWxlIjpudWxsLCJfZXhwbGljaXRseVNldCI6eyIkaWQiOiIzOD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zg2IiwiU2hhcGUiOjEsIkNvbm5lY3Rvck1hcmdpbiI6eyIkaWQiOiIzODciLCJUb3AiOjAuMCwiTGVmdCI6Mi4wLCJSaWdodCI6Mi4wLCJCb3R0b20iOjAuMH0sIkNvbm5lY3RvclN0eWxlIjp7IiRpZCI6IjM4OCIsIkxpbmVDb2xvciI6eyIkaWQiOiIzODkiLCIkdHlwZSI6Ik5MUkUuQ29tbW9uLkRvbS5Tb2xpZENvbG9yQnJ1c2gsIE5MUkUuQ29tbW9uIiwiQ29sb3IiOnsiJGlkIjoiMzkwIiwiQSI6MTI3LCJSIjoxMSwiRyI6NDgsIkIiOjY1fX0sIkxpbmVXZWlnaHQiOjEuMCwiTGluZVR5cGUiOjAsIlBhcmVudFN0eWxlIjpudWxsfSwiSXNCZWxvd1RpbWViYW5kIjpmYWxzZSwiUG9zaXRpb25PblRhc2siOjEsIkhpZGVEYXRlIjpmYWxzZSwiU2hhcGVTaXplIjowLCJTcGFjaW5nIjowLjAsIlBhZGRpbmciOnsiJGlkIjoiMzkxIiwiVG9wIjo1LjAsIkxlZnQiOjMuMCwiUmlnaHQiOjAuMCwiQm90dG9tIjoyLjB9LCJTaGFwZVN0eWxlIjp7IiRpZCI6IjM5MiIsIk1hcmdpbiI6eyIkaWQiOiIzOTMiLCJUb3AiOjAuMCwiTGVmdCI6MC4wLCJSaWdodCI6MC4wLCJCb3R0b20iOjAuMH0sIlBhZGRpbmciOnsiJGlkIjoiMzk0IiwiVG9wIjowLjAsIkxlZnQiOjAuMCwiUmlnaHQiOjAuMCwiQm90dG9tIjowLjB9LCJCYWNrZ3JvdW5kIjp7IiRpZCI6IjM5NSIsIkNvbG9yIjp7IiRpZCI6IjM5NiIsIkEiOjI1NSwiUiI6MTEsIkciOjQ4LCJCIjo2NX19LCJJc1Zpc2libGUiOnRydWUsIldpZHRoIjoxMi4wLCJIZWlnaHQiOjE0LjAsIkJvcmRlclN0eWxlIjp7IiRpZCI6IjM5NyIsIkxpbmVDb2xvciI6eyIkaWQiOiIzOTgiLCIkdHlwZSI6Ik5MUkUuQ29tbW9uLkRvbS5Tb2xpZENvbG9yQnJ1c2gsIE5MUkUuQ29tbW9uIiwiQ29sb3IiOnsiJGlkIjoiMzk5IiwiQSI6MjU1LCJSIjoyNTUsIkciOjAsIkIiOjB9fSwiTGluZVdlaWdodCI6MC4wLCJMaW5lVHlwZSI6MCwiUGFyZW50U3R5bGUiOm51bGx9LCJQYXJlbnRTdHlsZSI6bnVsbH0sIlRpdGxlU3R5bGUiOnsiJGlkIjoiNDAwIiwiRm9udFNldHRpbmdzIjp7IiRpZCI6IjQwMSIsIkZvbnRTaXplIjoxMSwiRm9udE5hbWUiOiJDYWxpYnJpIiwiSXNCb2xkIjpmYWxzZSwiSXNJdGFsaWMiOmZhbHNlLCJJc1VuZGVybGluZWQiOmZhbHNlLCJQYXJlbnRTdHlsZSI6bnVsbH0sIkF1dG9TaXplIjowLCJGb3JlZ3JvdW5kIjp7IiRpZCI6IjQwMiIsIkNvbG9yIjp7IiRpZCI6IjQw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DQiLCJUb3AiOjAuMCwiTGVmdCI6MC4wLCJSaWdodCI6MC4wLCJCb3R0b20iOjAuMH0sIlBhZGRpbmciOnsiJGlkIjoiNDA1IiwiVG9wIjowLjAsIkxlZnQiOjAuMCwiUmlnaHQiOjAuMCwiQm90dG9tIjowLjB9LCJCYWNrZ3JvdW5kIjp7IiRpZCI6IjQwNiIsIkNvbG9yIjp7IiRpZCI6IjQwNyIsIkEiOjI1NSwiUiI6MCwiRyI6MCwiQiI6MH19LCJJc1Zpc2libGUiOnRydWUsIldpZHRoIjowLjAsIkhlaWdodCI6MC4wLCJCb3JkZXJTdHlsZSI6eyIkaWQiOiI0MDgiLCJMaW5lQ29sb3IiOm51bGwsIkxpbmVXZWlnaHQiOjAuMCwiTGluZVR5cGUiOjAsIlBhcmVudFN0eWxlIjpudWxsfSwiUGFyZW50U3R5bGUiOm51bGx9LCJEYXRlU3R5bGUiOnsiJGlkIjoiNDA5IiwiRm9udFNldHRpbmdzIjp7IiRpZCI6IjQxMCIsIkZvbnRTaXplIjoxMCwiRm9udE5hbWUiOiJDYWxpYnJpIiwiSXNCb2xkIjpmYWxzZSwiSXNJdGFsaWMiOmZhbHNlLCJJc1VuZGVybGluZWQiOmZhbHNlLCJQYXJlbnRTdHlsZSI6bnVsbH0sIkF1dG9TaXplIjowLCJGb3JlZ3JvdW5kIjp7IiRpZCI6IjQxMSIsIkNvbG9yIjp7IiRpZCI6IjQxMiIsIkEiOjI1NSwiUiI6MTQsIkciOjQwLCJCIjo2NX19LCJNYXhXaWR0aCI6MjAwLjAsIk1heEhlaWdodCI6IkluZmluaXR5IiwiU21hcnRGb3JlZ3JvdW5kSXNBY3RpdmUiOmZhbHNlLCJIb3Jpem9udGFsQWxpZ25tZW50IjoxLCJWZXJ0aWNhbEFsaWdubWVudCI6MCwiU21hcnRGb3JlZ3JvdW5kIjpudWxsLCJCYWNrZ3JvdW5kRmlsbFR5cGUiOjAsIk1hcmdpbiI6eyIkaWQiOiI0MTMiLCJUb3AiOjAuMCwiTGVmdCI6MC4wLCJSaWdodCI6MC4wLCJCb3R0b20iOjAuMH0sIlBhZGRpbmciOnsiJGlkIjoiNDE0IiwiVG9wIjowLjAsIkxlZnQiOjAuMCwiUmlnaHQiOjAuMCwiQm90dG9tIjowLjB9LCJCYWNrZ3JvdW5kIjp7IiRpZCI6IjQxNSIsIkNvbG9yIjp7IiRpZCI6IjQxNiIsIkEiOjI1NSwiUiI6MTQsIkciOjQwLCJCIjo2NX19LCJJc1Zpc2libGUiOnRydWUsIldpZHRoIjowLjAsIkhlaWdodCI6MC4wLCJCb3JkZXJTdHlsZSI6eyIkaWQiOiI0MTciLCJMaW5lQ29sb3IiOm51bGwsIkxpbmVXZWlnaHQiOjAuMCwiTGluZVR5cGUiOjAsIlBhcmVudFN0eWxlIjpudWxsfSwiUGFyZW50U3R5bGUiOm51bGx9LCJEYXRlRm9ybWF0Ijp7IiRpZCI6IjQx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xOSIsIkRhdGVQYXJ0SXNWaXNpYmxlIjp0cnVlLCJUaW1lUGFydElzVmlzaWJsZSI6ZmFsc2V9fSwiV2Vla051bWJlcmluZyI6eyIkaWQiOiI0MjAiLCJGb3JtYXQiOjAsIklzVmlzaWJsZSI6ZmFsc2UsIkxhc3RLbm93blZpc2liaWxpdHlTdGF0ZSI6ZmFsc2V9LCJJc1Zpc2libGUiOnRydWUsIlBhcmVudFN0eWxlIjpudWxsfSwiRGVmYXVsdFN3aW1sYW5lTWlsZXN0b25lU3R5bGUiOnsiJGlkIjoiNDIxIiwiVGl0bGVQb3NpdGlvbiI6IkxlZnQiLCJEYXRlUG9zaXRpb24iOiJSaWdodCIsIlNoYXBlVHlwZSI6MSwiU2hhcGVTaXplIjowLCJTcGFjaW5nIjo1LCJTaGFwZVN0eWxlIjp7IiRpZCI6IjQyMiIsIk1hcmdpbiI6eyIkaWQiOiI0MjMiLCJUb3AiOjAuMCwiTGVmdCI6MC4wLCJSaWdodCI6MC4wLCJCb3R0b20iOjAuMH0sIlBhZGRpbmciOnsiJGlkIjoiNDI0IiwiVG9wIjowLjAsIkxlZnQiOjAuMCwiUmlnaHQiOjAuMCwiQm90dG9tIjowLjB9LCJCYWNrZ3JvdW5kIjp7IiRpZCI6IjQyNSIsIkNvbG9yIjp7IiRpZCI6IjQyNiIsIkEiOjI1NSwiUiI6MjEsIkciOjk2LCJCIjoxMzB9fSwiSXNWaXNpYmxlIjp0cnVlLCJXaWR0aCI6MTIuMCwiSGVpZ2h0IjoxNC4wLCJCb3JkZXJTdHlsZSI6eyIkaWQiOiI0MjciLCJMaW5lQ29sb3IiOnsiJGlkIjoiNDI4IiwiJHR5cGUiOiJOTFJFLkNvbW1vbi5Eb20uU29saWRDb2xvckJydXNoLCBOTFJFLkNvbW1vbiIsIkNvbG9yIjp7IiRpZCI6IjQyOSIsIkEiOjI1NSwiUiI6MjM0LCJHIjoyMiwiQiI6MzB9fSwiTGluZVdlaWdodCI6MC4wLCJMaW5lVHlwZSI6MCwiUGFyZW50U3R5bGUiOm51bGx9LCJQYXJlbnRTdHlsZSI6bnVsbH0sIlRpdGxlU3R5bGUiOnsiJGlkIjoiNDMwIiwiRm9udFNldHRpbmdzIjp7IiRpZCI6IjQzMSIsIkZvbnRTaXplIjoxMSwiRm9udE5hbWUiOiJDYWxpYnJpIiwiSXNCb2xkIjpmYWxzZSwiSXNJdGFsaWMiOmZhbHNlLCJJc1VuZGVybGluZWQiOmZhbHNlLCJQYXJlbnRTdHlsZSI6bnVsbH0sIkF1dG9TaXplIjowLCJGb3JlZ3JvdW5kIjp7IiRpZCI6IjQzMiIsIkNvbG9yIjp7IiRpZCI6IjQz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0MzQiLCJUb3AiOjAuMCwiTGVmdCI6MC4wLCJSaWdodCI6MC4wLCJCb3R0b20iOjAuMH0sIlBhZGRpbmciOnsiJGlkIjoiNDM1IiwiVG9wIjowLjAsIkxlZnQiOjAuMCwiUmlnaHQiOjAuMCwiQm90dG9tIjowLjB9LCJCYWNrZ3JvdW5kIjp7IiRpZCI6IjQzNiIsIkNvbG9yIjp7IiRpZCI6IjQzNyIsIkEiOjI1NSwiUiI6MCwiRyI6MCwiQiI6MH19LCJJc1Zpc2libGUiOnRydWUsIldpZHRoIjowLjAsIkhlaWdodCI6MC4wLCJCb3JkZXJTdHlsZSI6eyIkaWQiOiI0MzgiLCJMaW5lQ29sb3IiOm51bGwsIkxpbmVXZWlnaHQiOjAuMCwiTGluZVR5cGUiOjAsIlBhcmVudFN0eWxlIjpudWxsfSwiUGFyZW50U3R5bGUiOm51bGx9LCJEYXRlU3R5bGUiOnsiJGlkIjoiNDM5IiwiRm9udFNldHRpbmdzIjp7IiRpZCI6IjQ0MCIsIkZvbnRTaXplIjoxMCwiRm9udE5hbWUiOiJDYWxpYnJpIiwiSXNCb2xkIjpmYWxzZSwiSXNJdGFsaWMiOmZhbHNlLCJJc1VuZGVybGluZWQiOmZhbHNlLCJQYXJlbnRTdHlsZSI6bnVsbH0sIkF1dG9TaXplIjowLCJGb3JlZ3JvdW5kIjp7IiRpZCI6IjQ0MSIsIkNvbG9yIjp7IiRpZCI6IjQ0Mi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0NDMiLCJUb3AiOjAuMCwiTGVmdCI6MC4wLCJSaWdodCI6MC4wLCJCb3R0b20iOjAuMH0sIlBhZGRpbmciOnsiJGlkIjoiNDQ0IiwiVG9wIjowLjAsIkxlZnQiOjAuMCwiUmlnaHQiOjAuMCwiQm90dG9tIjowLjB9LCJCYWNrZ3JvdW5kIjp7IiRpZCI6IjQ0NSIsIkNvbG9yIjp7IiRpZCI6IjQ0NiIsIkEiOjI1NSwiUiI6MTQsIkciOjQwLCJCIjo2NX19LCJJc1Zpc2libGUiOnRydWUsIldpZHRoIjowLjAsIkhlaWdodCI6MC4wLCJCb3JkZXJTdHlsZSI6eyIkaWQiOiI0NDciLCJMaW5lQ29sb3IiOm51bGwsIkxpbmVXZWlnaHQiOjAuMCwiTGluZVR5cGUiOjAsIlBhcmVudFN0eWxlIjpudWxsfSwiUGFyZW50U3R5bGUiOm51bGx9LCJEYXRlRm9ybWF0Ijp7IiRpZCI6IjQ0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0OSIsIkRhdGVQYXJ0SXNWaXNpYmxlIjp0cnVlLCJUaW1lUGFydElzVmlzaWJsZSI6ZmFsc2V9fSwiV2Vla051bWJlcmluZyI6eyIkaWQiOiI0NTAiLCJGb3JtYXQiOjAsIklzVmlzaWJsZSI6ZmFsc2UsIkxhc3RLbm93blZpc2liaWxpdHlTdGF0ZSI6ZmFsc2V9LCJJc1Zpc2libGUiOnRydWUsIlBhcmVudFN0eWxlIjpudWxsfSwiRGVmYXVsdFN3aW1sYW5lQWN0aXZpdHlTdHlsZSI6eyIkaWQiOiI0NTEiLCJIZWFkZXJTdHlsZSI6eyIkaWQiOiI0NTIiLCJUZXh0U3R5bGUiOnsiJGlkIjoiNDUzIiwiRm9udFNldHRpbmdzIjp7IiRpZCI6IjQ1NCIsIkZvbnRTaXplIjoxMSwiRm9udE5hbWUiOiJDYWxpYnJpIiwiSXNCb2xkIjpmYWxzZSwiSXNJdGFsaWMiOmZhbHNlLCJJc1VuZGVybGluZWQiOmZhbHNlLCJQYXJlbnRTdHlsZSI6bnVsbH0sIkF1dG9TaXplIjowLCJGb3JlZ3JvdW5kIjp7IiRpZCI6IjQ1NSIsIkNvbG9yIjp7IiRpZCI6IjQ1NiIsIkEiOjI1NSwiUiI6MCwiRyI6MCwiQiI6MH19LCJNYXhXaWR0aCI6MC4wLCJNYXhIZWlnaHQiOjAuMCwiU21hcnRGb3JlZ3JvdW5kSXNBY3RpdmUiOmZhbHNlLCJIb3Jpem9udGFsQWxpZ25tZW50IjowLCJWZXJ0aWNhbEFsaWdubWVudCI6MCwiU21hcnRGb3JlZ3JvdW5kIjpudWxsLCJCYWNrZ3JvdW5kRmlsbFR5cGUiOjAsIk1hcmdpbiI6eyIkaWQiOiI0NTciLCJUb3AiOjAuMCwiTGVmdCI6MC4wLCJSaWdodCI6MC4wLCJCb3R0b20iOjAuMH0sIlBhZGRpbmciOnsiJGlkIjoiNDU4IiwiVG9wIjowLjAsIkxlZnQiOjAuMCwiUmlnaHQiOjAuMCwiQm90dG9tIjowLjB9LCJCYWNrZ3JvdW5kIjp7IiRpZCI6IjQ1OSIsIkNvbG9yIjp7IiRpZCI6IjQ2MCIsIkEiOjI1NSwiUiI6MCwiRyI6MCwiQiI6MH19LCJJc1Zpc2libGUiOmZhbHNlLCJXaWR0aCI6MC4wLCJIZWlnaHQiOjAuMCwiQm9yZGVyU3R5bGUiOm51bGwsIlBhcmVudFN0eWxlIjpudWxsfSwiUmVjdGFuZ2xlU3R5bGUiOnsiJGlkIjoiNDYxIiwiTWFyZ2luIjp7IiRpZCI6IjQ2MiIsIlRvcCI6MC4wLCJMZWZ0IjowLjAsIlJpZ2h0IjowLjAsIkJvdHRvbSI6MC4wfSwiUGFkZGluZyI6eyIkaWQiOiI0NjMiLCJUb3AiOjAuMCwiTGVmdCI6MC4wLCJSaWdodCI6MC4wLCJCb3R0b20iOjAuMH0sIkJhY2tncm91bmQiOnsiJGlkIjoiNDY0IiwiQ29sb3IiOnsiJGlkIjoiNDY1IiwiQSI6NjMsIlIiOjIxLCJHIjo5NiwiQiI6MTMwfX0sIklzVmlzaWJsZSI6ZmFsc2UsIldpZHRoIjowLjAsIkhlaWdodCI6MC4wLCJCb3JkZXJTdHlsZSI6eyIkaWQiOiI0NjYiLCJMaW5lQ29sb3IiOnsiJGlkIjoiNDY3IiwiJHR5cGUiOiJOTFJFLkNvbW1vbi5Eb20uU29saWRDb2xvckJydXNoLCBOTFJFLkNvbW1vbiIsIkNvbG9yIjp7IiRpZCI6IjQ2OCIsIkEiOjI1NSwiUiI6MjU1LCJHIjowLCJCIjowfX0sIkxpbmVXZWlnaHQiOjAuMCwiTGluZVR5cGUiOjAsIlBhcmVudFN0eWxlIjpudWxsfSwiUGFyZW50U3R5bGUiOm51bGx9LCJNYXJnaW4iOnsiJGlkIjoiNDY5IiwiVG9wIjowLjAsIkxlZnQiOjAuMCwiUmlnaHQiOjAuMCwiQm90dG9tIjowLjB9LCJQYWRkaW5nIjp7IiRpZCI6IjQ3MCIsIlRvcCI6MC4wLCJMZWZ0IjowLjAsIlJpZ2h0IjowLjAsIkJvdHRvbSI6MC4wfSwiQmFja2dyb3VuZCI6bnVsbCwiSXNWaXNpYmxlIjp0cnVlLCJXaWR0aCI6MC4wLCJIZWlnaHQiOjAuMCwiQm9yZGVyU3R5bGUiOm51bGwsIlBhcmVudFN0eWxlIjpudWxsfSwiQmFja2dyb3VuZFN0eWxlIjp7IiRpZCI6IjQ3MSIsIk1hcmdpbiI6eyIkaWQiOiI0NzIiLCJUb3AiOjAuMCwiTGVmdCI6MC4wLCJSaWdodCI6MC4wLCJCb3R0b20iOjAuMH0sIlBhZGRpbmciOnsiJGlkIjoiNDczIiwiVG9wIjowLjAsIkxlZnQiOjAuMCwiUmlnaHQiOjAuMCwiQm90dG9tIjowLjB9LCJCYWNrZ3JvdW5kIjp7IiRpZCI6IjQ3NCIsIkNvbG9yIjp7IiRpZCI6IjQ3NSIsIkEiOjUxLCJSIjoyMDAsIkciOjIwMCwiQiI6MjAwfX0sIklzVmlzaWJsZSI6dHJ1ZSwiV2lkdGgiOjAuMCwiSGVpZ2h0IjowLjAsIkJvcmRlclN0eWxlIjp7IiRpZCI6IjQ3NiIsIkxpbmVDb2xvciI6eyIkaWQiOiI0NzciLCIkdHlwZSI6Ik5MUkUuQ29tbW9uLkRvbS5Tb2xpZENvbG9yQnJ1c2gsIE5MUkUuQ29tbW9uIiwiQ29sb3IiOnsiJGlkIjoiNDc4IiwiQSI6MjU1LCJSIjoyMzQsIkciOjIyLCJCIjozMH19LCJMaW5lV2VpZ2h0IjowLjAsIkxpbmVUeXBlIjowLCJQYXJlbnRTdHlsZSI6bnVsbH0sIlBhcmVudFN0eWxlIjpudWxsfSwiTWFyZ2luIjp7IiRpZCI6IjQ3OSIsIlRvcCI6MC4wLCJMZWZ0IjowLjAsIlJpZ2h0IjowLjAsIkJvdHRvbSI6MC4wfSwiUGFkZGluZyI6eyIkaWQiOiI0ODAiLCJUb3AiOjAuMCwiTGVmdCI6MC4wLCJSaWdodCI6MC4wLCJCb3R0b20iOjAuMH0sIklzVmlzaWJsZSI6dHJ1ZSwiV2lkdGgiOjAuMCwiSGVpZ2h0IjowLjAsIkJvcmRlclN0eWxlIjp7IiRpZCI6IjQ4MSIsIkxpbmVDb2xvciI6bnVsbCwiTGluZVdlaWdodCI6MC4wLCJMaW5lVHlwZSI6MCwiUGFyZW50U3R5bGUiOm51bGx9LCJQYXJlbnRTdHlsZSI6bnVsbH0sIk1hcmdpbiI6eyIkaWQiOiI0ODIiLCJUb3AiOjAuMCwiTGVmdCI6MC4wLCJSaWdodCI6MC4wLCJCb3R0b20iOjAuMH0sIlBhZGRpbmciOnsiJGlkIjoiNDgzIiwiVG9wIjowLjAsIkxlZnQiOjAuMCwiUmlnaHQiOjAuMCwiQm90dG9tIjowLjB9LCJJc1Zpc2libGUiOnRydWUsIldpZHRoIjowLjAsIkhlaWdodCI6MC4wLCJCb3JkZXJTdHlsZSI6eyIkaWQiOiI0ODQiLCJMaW5lQ29sb3IiOm51bGwsIkxpbmVXZWlnaHQiOjAuMCwiTGluZVR5cGUiOjAsIlBhcmVudFN0eWxlIjpudWxsfSwiUGFyZW50U3R5bGUiOm51bGx9fSx7IiRpZCI6IjQ4NSIsIl9hY3Rpdml0aWVzIjpbeyIkaWQiOiI0ODYiLCJfcm93cyI6W3siJGlkIjoiNDg3IiwiX3Rhc2tzIjpbeyIkaWQiOiI0ODgiLCJfYXR0YWNoZWRNaWxlc3RvbmVzIjpbXSwiVGFza0RlZmluaXRpb24iOnsiJGlkIjoiNDg5IiwiR3JvdXBOYW1lIjpudWxsLCJTdGFydERhdGUiOiIyMDI0LTEwLTIyVDEwOjMwOjAwWiIsIkVuZERhdGUiOiIyMDI0LTEwLTIyVDExOjMwOjAwWiIsIlBlcmNlbnRhZ2VDb21wbGV0ZSI6bnVsbCwiU3R5bGUiOnsiJGlkIjoiNDkwIiwiU2hhcGUiOjcsIlNoYXBlVGhpY2tuZXNzIjoxLCJEdXJhdGlvbkZvcm1hdCI6NywiSW5jbHVkZU5vbldvcmtpbmdEYXlzSW5EdXJhdGlvbiI6ZmFsc2UsIlBlcmNlbnRhZ2VDb21wbGV0ZVN0eWxlIjp7IiRpZCI6IjQ5MSIsIkZvbnRTZXR0aW5ncyI6eyIkaWQiOiI0OTIiLCJGb250U2l6ZSI6MTAsIkZvbnROYW1lIjoiQ2FsaWJyaSIsIklzQm9sZCI6ZmFsc2UsIklzSXRhbGljIjpmYWxzZSwiSXNVbmRlcmxpbmVkIjpmYWxzZSwiUGFyZW50U3R5bGUiOm51bGx9LCJBdXRvU2l6ZSI6MCwiRm9yZWdyb3VuZCI6eyIkaWQiOiI0OTMiLCJDb2xvciI6eyIkaWQiOiI0OTQ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Dk1IiwiVG9wIjowLjAsIkxlZnQiOjAuMCwiUmlnaHQiOjAuMCwiQm90dG9tIjowLjB9LCJQYWRkaW5nIjp7IiRpZCI6IjQ5NiIsIlRvcCI6MC4wLCJMZWZ0IjowLjAsIlJpZ2h0IjowLjAsIkJvdHRvbSI6MC4wfSwiQmFja2dyb3VuZCI6eyIkaWQiOiI0OTciLCJDb2xvciI6eyIkaWQiOiI0OTgiLCJBIjo4OSwiUiI6MCwiRyI6MCwiQiI6MH19LCJJc1Zpc2libGUiOnRydWUsIldpZHRoIjowLjAsIkhlaWdodCI6MC4wLCJCb3JkZXJTdHlsZSI6eyIkaWQiOiI0OTkiLCJMaW5lQ29sb3IiOm51bGwsIkxpbmVXZWlnaHQiOjAuMCwiTGluZVR5cGUiOjAsIlBhcmVudFN0eWxlIjpudWxsfSwiUGFyZW50U3R5bGUiOm51bGx9LCJEdXJhdGlvblN0eWxlIjp7IiRpZCI6IjUwMCIsIkZvbnRTZXR0aW5ncyI6eyIkaWQiOiI1MDEiLCJGb250U2l6ZSI6MTAsIkZvbnROYW1lIjoiQ2FsaWJyaSIsIklzQm9sZCI6ZmFsc2UsIklzSXRhbGljIjpmYWxzZSwiSXNVbmRlcmxpbmVkIjpmYWxzZSwiUGFyZW50U3R5bGUiOm51bGx9LCJBdXRvU2l6ZSI6MCwiRm9yZWdyb3VuZCI6eyIkaWQiOiI1MDIiLCJDb2xvciI6eyIkaWQiOiI1MDM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1MDQiLCJUb3AiOjAuMCwiTGVmdCI6MC4wLCJSaWdodCI6MC4wLCJCb3R0b20iOjAuMH0sIlBhZGRpbmciOnsiJGlkIjoiNTA1IiwiVG9wIjowLjAsIkxlZnQiOjAuMCwiUmlnaHQiOjAuMCwiQm90dG9tIjowLjB9LCJCYWNrZ3JvdW5kIjp7IiRpZCI6IjUwNiIsIkNvbG9yIjp7IiRpZCI6IjUwNyIsIkEiOjI1NSwiUiI6MjM3LCJHIjoxMjUsIkIiOjQ5fX0sIklzVmlzaWJsZSI6dHJ1ZSwiV2lkdGgiOjAuMCwiSGVpZ2h0IjowLjAsIkJvcmRlclN0eWxlIjp7IiRpZCI6IjUwOCIsIkxpbmVDb2xvciI6bnVsbCwiTGluZVdlaWdodCI6MC4wLCJMaW5lVHlwZSI6MCwiUGFyZW50U3R5bGUiOm51bGx9LCJQYXJlbnRTdHlsZSI6bnVsbH0sIkhvcml6b250YWxDb25uZWN0b3JTdHlsZSI6eyIkaWQiOiI1MDkiLCJMaW5lQ29sb3IiOnsiJGlkIjoiNTEwIiwiJHR5cGUiOiJOTFJFLkNvbW1vbi5Eb20uU29saWRDb2xvckJydXNoLCBOTFJFLkNvbW1vbiIsIkNvbG9yIjp7IiRpZCI6IjUxMSIsIkEiOjI1NSwiUiI6MCwiRyI6MCwiQiI6MH19LCJMaW5lV2VpZ2h0IjowLjAsIkxpbmVUeXBlIjowLCJQYXJlbnRTdHlsZSI6bnVsbH0sIlZlcnRpY2FsQ29ubmVjdG9yU3R5bGUiOnsiJGlkIjoiNTEyIiwiTGluZUNvbG9yIjp7IiRpZCI6IjUxMyIsIiR0eXBlIjoiTkxSRS5Db21tb24uRG9tLlNvbGlkQ29sb3JCcnVzaCwgTkxSRS5Db21tb24iLCJDb2xvciI6eyIkaWQiOiI1MTQiLCJBIjoyNTUsIlIiOjAsIkciOjAsIkIiOjB9fSwiTGluZVdlaWdodCI6MC4wLCJMaW5lVHlwZSI6MCwiUGFyZW50U3R5bGUiOm51bGx9LCJNYXJnaW4iOm51bGwsIlN0YXJ0RGF0ZVBvc2l0aW9uIjo2LCJFbmREYXRlUG9zaXRpb24iOjYsIkRhdGVJc1Zpc2libGUiOmZhbHNlLCJUaXRsZVBvc2l0aW9uIjowLCJEdXJhdGlvblBvc2l0aW9uIjo2LCJQZXJjZW50YWdlQ29tcGxldGVkUG9zaXRpb24iOjIsIlNwYWNpbmciOjMsIklzQmVsb3dUaW1lYmFuZCI6dHJ1ZSwiUGVyY2VudGFnZUNvbXBsZXRlU2hhcGVPcGFjaXR5IjozNSwiU2hhcGVTdHlsZSI6eyIkaWQiOiI1MTUiLCJNYXJnaW4iOnsiJGlkIjoiNTE2IiwiVG9wIjowLjAsIkxlZnQiOjQuMCwiUmlnaHQiOjQuMCwiQm90dG9tIjowLjB9LCJQYWRkaW5nIjp7IiRpZCI6IjUxNyIsIlRvcCI6MC4wLCJMZWZ0IjowLjAsIlJpZ2h0IjowLjAsIkJvdHRvbSI6MC4wfSwiQmFja2dyb3VuZCI6eyIkaWQiOiI1MTgiLCJDb2xvciI6eyIkaWQiOiI1MTkiLCJBIjoyNTUsIlIiOjI1NSwiRyI6MTkyLCJCIjowfX0sIklzVmlzaWJsZSI6dHJ1ZSwiV2lkdGgiOjAuMCwiSGVpZ2h0IjoxNi4wLCJCb3JkZXJTdHlsZSI6eyIkaWQiOiI1MjAiLCJMaW5lQ29sb3IiOnsiJGlkIjoiNTIxIiwiJHR5cGUiOiJOTFJFLkNvbW1vbi5Eb20uU29saWRDb2xvckJydXNoLCBOTFJFLkNvbW1vbiIsIkNvbG9yIjp7IiRpZCI6IjUyMiIsIkEiOjI1NSwiUiI6MjM0LCJHIjoyMiwiQiI6MzB9fSwiTGluZVdlaWdodCI6MC4wLCJMaW5lVHlwZSI6MCwiUGFyZW50U3R5bGUiOm51bGx9LCJQYXJlbnRTdHlsZSI6bnVsbH0sIlRpdGxlU3R5bGUiOnsiJGlkIjoiNTIzIiwiRm9udFNldHRpbmdzIjp7IiRpZCI6IjUyNCIsIkZvbnRTaXplIjoxMSwiRm9udE5hbWUiOiJDYWxpYnJpIiwiSXNCb2xkIjpmYWxzZSwiSXNJdGFsaWMiOmZhbHNlLCJJc1VuZGVybGluZWQiOmZhbHNlLCJQYXJlbnRTdHlsZSI6bnVsbH0sIkF1dG9TaXplIjoyLCJGb3JlZ3JvdW5kIjp7IiRpZCI6IjUyNSIsIkNvbG9yIjp7IiRpZCI6IjUyNiIsIkEiOjI1NSwiUiI6MCwiRyI6MCwiQiI6MH19LCJNYXhXaWR0aCI6MjE2LjIyMjk5NDM1MDI4MjUzLCJNYXhIZWlnaHQiOiJJbmZpbml0eSIsIlNtYXJ0Rm9yZWdyb3VuZElzQWN0aXZlIjpmYWxzZSwiSG9yaXpvbnRhbEFsaWdubWVudCI6MCwiVmVydGljYWxBbGlnbm1lbnQiOjEsIlNtYXJ0Rm9yZWdyb3VuZCI6bnVsbCwiQmFja2dyb3VuZEZpbGxUeXBlIjowLCJNYXJnaW4iOnsiJGlkIjoiNTI3IiwiVG9wIjowLjAsIkxlZnQiOjAuMCwiUmlnaHQiOjAuMCwiQm90dG9tIjowLjB9LCJQYWRkaW5nIjp7IiRpZCI6IjUyOCIsIlRvcCI6MC4wLCJMZWZ0IjowLjAsIlJpZ2h0IjowLjAsIkJvdHRvbSI6MC4wfSwiQmFja2dyb3VuZCI6eyIkaWQiOiI1MjkiLCJDb2xvciI6eyIkaWQiOiI1MzAiLCJBIjowLCJSIjoyNTUsIkciOjI1NSwiQiI6MjU1fX0sIklzVmlzaWJsZSI6dHJ1ZSwiV2lkdGgiOjAuMCwiSGVpZ2h0IjowLjAsIkJvcmRlclN0eWxlIjp7IiRpZCI6IjUzMSIsIkxpbmVDb2xvciI6bnVsbCwiTGluZVdlaWdodCI6MC4wLCJMaW5lVHlwZSI6MCwiUGFyZW50U3R5bGUiOm51bGx9LCJQYXJlbnRTdHlsZSI6bnVsbH0sIkRhdGVTdHlsZSI6eyIkaWQiOiI1MzIiLCJGb250U2V0dGluZ3MiOnsiJGlkIjoiNTMzIiwiRm9udFNpemUiOjEwLCJGb250TmFtZSI6IkNhbGlicmkiLCJJc0JvbGQiOmZhbHNlLCJJc0l0YWxpYyI6ZmFsc2UsIklzVW5kZXJsaW5lZCI6ZmFsc2UsIlBhcmVudFN0eWxlIjpudWxsfSwiQXV0b1NpemUiOjAsIkZvcmVncm91bmQiOnsiJGlkIjoiNTM0IiwiQ29sb3IiOnsiJGlkIjoiNTM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UzNiIsIlRvcCI6MC4wLCJMZWZ0IjowLjAsIlJpZ2h0IjowLjAsIkJvdHRvbSI6MC4wfSwiUGFkZGluZyI6eyIkaWQiOiI1MzciLCJUb3AiOjAuMCwiTGVmdCI6MC4wLCJSaWdodCI6MC4wLCJCb3R0b20iOjAuMH0sIkJhY2tncm91bmQiOnsiJGlkIjoiNTM4IiwiQ29sb3IiOnsiJGlkIjoiNTM5IiwiQSI6MCwiUiI6MjU1LCJHIjoyNTUsIkIiOjI1NX19LCJJc1Zpc2libGUiOnRydWUsIldpZHRoIjowLjAsIkhlaWdodCI6MC4wLCJCb3JkZXJTdHlsZSI6eyIkaWQiOiI1NDAiLCJMaW5lQ29sb3IiOm51bGwsIkxpbmVXZWlnaHQiOjAuMCwiTGluZVR5cGUiOjAsIlBhcmVudFN0eWxlIjpudWxsfSwiUGFyZW50U3R5bGUiOm51bGx9LCJEYXRlRm9ybWF0Ijp7IiRpZCI6IjU0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DIiLCJGb3JtYXQiOjAsIklzVmlzaWJsZSI6ZmFsc2UsIkxhc3RLbm93blZpc2liaWxpdHlTdGF0ZSI6ZmFsc2V9LCJJc1Zpc2libGUiOnRydWUsIlBhcmVudFN0eWxlIjpudWxsfSwiSW5kZXgiOjAsIlNtYXJ0RHVyYXRpb25BY3RpdmF0ZWQiOnRydWUsIkRhdGVGb3JtYXQiOnsiJHJlZiI6IjU0MSJ9LCJXZWVrTnVtYmVyaW5nIjp7IiRpZCI6IjU0MyIsIkZvcm1hdCI6MCwiSXNWaXNpYmxlIjpmYWxzZSwiTGFzdEtub3duVmlzaWJpbGl0eVN0YXRlIjpmYWxzZX0sIklkIjoiNmI0MjJhYjctMWM1NC00MmQ4LWIyNzEtODM4ZDhiYWM5MWYzIiwiSW1wb3J0SWQiOm51bGwsIlRpdGxlIjoiTW9sZWN1bGFyIHRhcmdldHMgZm9yIGRydWcgaW50ZXJhY3Rpb24gKHJlY2VwdG9ycywgZW56eW1lcywgaW9uIGNoYW5uZWxzLCB0cmFuc3BvcnRlcnMpIiwiTm90ZSI6bnVsbCwiSHlwZXJsaW5rIjp7IiRpZCI6IjU0NCIsIkFkZHJlc3MiOm51bGwsIlN1YkFkZHJlc3MiOm51bGx9LCJJc0NoYW5nZWQiOmZhbHNlLCJJc05ldyI6ZmFsc2V9fV0sIl9taWxlc3RvbmVzIjpbXSwiSWQiOiIwMDAwMDAwMC0wMDAwLTAwMDAtMDAwMC0wMDAwMDAwMDAwMDAiLCJJc1NpbmdsZUl0ZW1Sb3ciOnRydWV9LHsiJGlkIjoiNTQ1IiwiX3Rhc2tzIjpbeyIkaWQiOiI1NDYiLCJfYXR0YWNoZWRNaWxlc3RvbmVzIjpbeyIkaWQiOiI1NDciLCJEYXRlIjoiMjAyNC0xMC0yMlQwOTozMDowMCIsIlN0eWxlIjp7IiRpZCI6IjU0OCIsIlNoYXBlIjoxMSwiQ29ubmVjdG9yTWFyZ2luIjp7IiRpZCI6IjU0OSIsIlRvcCI6MC4wLCJMZWZ0IjoyLjAsIlJpZ2h0IjoyLjAsIkJvdHRvbSI6MC4wfSwiQ29ubmVjdG9yU3R5bGUiOnsiJGlkIjoiNTUwIiwiTGluZUNvbG9yIjp7IiRpZCI6IjU1MSIsIiR0eXBlIjoiTkxSRS5Db21tb24uRG9tLlNvbGlkQ29sb3JCcnVzaCwgTkxSRS5Db21tb24iLCJDb2xvciI6eyIkaWQiOiI1NTIiLCJBIjoxMjcsIlIiOjE3OCwiRyI6MTQsIkIiOjE4fX0sIkxpbmVXZWlnaHQiOjEuMCwiTGluZVR5cGUiOjAsIlBhcmVudFN0eWxlIjpudWxsfSwiSXNCZWxvd1RpbWViYW5kIjp0cnVlLCJQb3NpdGlvbk9uVGFzayI6MSwiSGlkZURhdGUiOmZhbHNlLCJTaGFwZVNpemUiOjAsIlNwYWNpbmciOjAuMCwiUGFkZGluZyI6eyIkaWQiOiI1NTMiLCJUb3AiOjUuMCwiTGVmdCI6My4wLCJSaWdodCI6MC4wLCJCb3R0b20iOjIuMH0sIlNoYXBlU3R5bGUiOnsiJGlkIjoiNTU0IiwiTWFyZ2luIjp7IiRpZCI6IjU1NSIsIlRvcCI6MC4wLCJMZWZ0IjowLjAsIlJpZ2h0IjowLjAsIkJvdHRvbSI6MC4wfSwiUGFkZGluZyI6eyIkaWQiOiI1NTYiLCJUb3AiOjAuMCwiTGVmdCI6MC4wLCJSaWdodCI6MC4wLCJCb3R0b20iOjAuMH0sIkJhY2tncm91bmQiOnsiJGlkIjoiNTU3IiwiQ29sb3IiOnsiJGlkIjoiNTU4IiwiQSI6MjU1LCJSIjoxNzgsIkciOjE0LCJCIjoxOH19LCJJc1Zpc2libGUiOnRydWUsIldpZHRoIjoxMi4wLCJIZWlnaHQiOjE0LjAsIkJvcmRlclN0eWxlIjp7IiRpZCI6IjU1OSIsIkxpbmVDb2xvciI6eyIkaWQiOiI1NjAiLCIkdHlwZSI6Ik5MUkUuQ29tbW9uLkRvbS5Tb2xpZENvbG9yQnJ1c2gsIE5MUkUuQ29tbW9uIiwiQ29sb3IiOnsiJGlkIjoiNTYxIiwiQSI6MjU1LCJSIjoyMzQsIkciOjIyLCJCIjozMH19LCJMaW5lV2VpZ2h0IjowLjAsIkxpbmVUeXBlIjowLCJQYXJlbnRTdHlsZSI6bnVsbH0sIlBhcmVudFN0eWxlIjpudWxsfSwiVGl0bGVTdHlsZSI6eyIkaWQiOiI1NjIiLCJGb250U2V0dGluZ3MiOnsiJGlkIjoiNTYzIiwiRm9udFNpemUiOjExLCJGb250TmFtZSI6IkNhbGlicmkiLCJJc0JvbGQiOmZhbHNlLCJJc0l0YWxpYyI6ZmFsc2UsIklzVW5kZXJsaW5lZCI6ZmFsc2UsIlBhcmVudFN0eWxlIjpudWxsfSwiQXV0b1NpemUiOjIsIkZvcmVncm91bmQiOnsiJGlkIjoiNTY0IiwiQ29sb3IiOnsiJGlkIjoiNTY1IiwiQSI6MjU1LCJSIjowLCJHIjowLCJCIjowfX0sIk1heFdpZHRoIjo1OC4wLCJNYXhIZWlnaHQiOiJJbmZpbml0eSIsIlNtYXJ0Rm9yZWdyb3VuZElzQWN0aXZlIjpmYWxzZSwiSG9yaXpvbnRhbEFsaWdubWVudCI6MSwiVmVydGljYWxBbGlnbm1lbnQiOjEsIlNtYXJ0Rm9yZWdyb3VuZCI6bnVsbCwiQmFja2dyb3VuZEZpbGxUeXBlIjowLCJNYXJnaW4iOnsiJGlkIjoiNTY2IiwiVG9wIjowLjAsIkxlZnQiOjAuMCwiUmlnaHQiOjAuMCwiQm90dG9tIjowLjB9LCJQYWRkaW5nIjp7IiRpZCI6IjU2NyIsIlRvcCI6MC4wLCJMZWZ0IjowLjAsIlJpZ2h0IjowLjAsIkJvdHRvbSI6MC4wfSwiQmFja2dyb3VuZCI6eyIkaWQiOiI1NjgiLCJDb2xvciI6eyIkaWQiOiI1NjkiLCJBIjowLCJSIjoyNTUsIkciOjI1NSwiQiI6MjU1fX0sIklzVmlzaWJsZSI6dHJ1ZSwiV2lkdGgiOjAuMCwiSGVpZ2h0IjowLjAsIkJvcmRlclN0eWxlIjp7IiRpZCI6IjU3MCIsIkxpbmVDb2xvciI6bnVsbCwiTGluZVdlaWdodCI6MC4wLCJMaW5lVHlwZSI6MCwiUGFyZW50U3R5bGUiOm51bGx9LCJQYXJlbnRTdHlsZSI6bnVsbH0sIkRhdGVTdHlsZSI6eyIkaWQiOiI1NzEiLCJGb250U2V0dGluZ3MiOnsiJGlkIjoiNTcyIiwiRm9udFNpemUiOjEwLCJGb250TmFtZSI6IkNhbGlicmkiLCJJc0JvbGQiOmZhbHNlLCJJc0l0YWxpYyI6ZmFsc2UsIklzVW5kZXJsaW5lZCI6ZmFsc2UsIlBhcmVudFN0eWxlIjpudWxsfSwiQXV0b1NpemUiOjAsIkZvcmVncm91bmQiOnsiJGlkIjoiNTczIiwiQ29sb3IiOnsiJGlkIjoiNTc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U3NSIsIlRvcCI6MC4wLCJMZWZ0IjowLjAsIlJpZ2h0IjowLjAsIkJvdHRvbSI6MC4wfSwiUGFkZGluZyI6eyIkaWQiOiI1NzYiLCJUb3AiOjAuMCwiTGVmdCI6MC4wLCJSaWdodCI6MC4wLCJCb3R0b20iOjAuMH0sIkJhY2tncm91bmQiOnsiJGlkIjoiNTc3IiwiQ29sb3IiOnsiJGlkIjoiNTc4IiwiQSI6MCwiUiI6MjU1LCJHIjoyNTUsIkIiOjI1NX19LCJJc1Zpc2libGUiOmZhbHNlLCJXaWR0aCI6MC4wLCJIZWlnaHQiOjAuMCwiQm9yZGVyU3R5bGUiOnsiJGlkIjoiNTc5IiwiTGluZUNvbG9yIjpudWxsLCJMaW5lV2VpZ2h0IjowLjAsIkxpbmVUeXBlIjowLCJQYXJlbnRTdHlsZSI6bnVsbH0sIlBhcmVudFN0eWxlIjpudWxsfSwiRGF0ZUZvcm1hdCI6eyIkaWQiOiI1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xIiwiRm9ybWF0IjowLCJJc1Zpc2libGUiOmZhbHNlLCJMYXN0S25vd25WaXNpYmlsaXR5U3RhdGUiOmZhbHNlfSwiSXNWaXNpYmxlIjp0cnVlLCJQYXJlbnRTdHlsZSI6bnVsbH0sIkluZGV4Ijo4LCJQZXJjZW50YWdlQ29tcGxldGUiOm51bGwsIlBvc2l0aW9uIjp7IlJhdGlvIjowLjAsIklzQ3VzdG9tIjpmYWxzZX0sIkRhdGVGb3JtYXQiOnsiJHJlZiI6IjU4MCJ9LCJXZWVrTnVtYmVyaW5nIjp7IiRpZCI6IjU4MiIsIkZvcm1hdCI6MCwiSXNWaXNpYmxlIjpmYWxzZSwiTGFzdEtub3duVmlzaWJpbGl0eVN0YXRlIjpmYWxzZX0sIlJlbGF0ZWRUYXNrSWQiOiI3ZjcwOTMzYy1jNDM0LTQ3YWQtYTNmNy02OWFjMTQ5NjAzMTUiLCJJZCI6IjliNjExYTgxLWM3OTktNDYyMy1iZTdjLTlhZTU4OGRkZTJiNiIsIkltcG9ydElkIjpudWxsLCJUaXRsZSI6IlRyYW5zZmVyIHRvIHNpdGUgb2YgYWN0aW9uIiwiTm90ZSI6bnVsbCwiSHlwZXJsaW5rIjp7IiRpZCI6IjU4MyIsIkFkZHJlc3MiOm51bGwsIlN1YkFkZHJlc3MiOm51bGx9LCJJc0NoYW5nZWQiOmZhbHNlLCJJc05ldyI6ZmFsc2V9XSwiVGFza0RlZmluaXRpb24iOnsiJGlkIjoiNTg0IiwiR3JvdXBOYW1lIjpudWxsLCJTdGFydERhdGUiOiIyMDI0LTEwLTIyVDA5OjMwOjAwWiIsIkVuZERhdGUiOiIyMDI0LTEwLTIyVDEwOjMwOjAwWiIsIlBlcmNlbnRhZ2VDb21wbGV0ZSI6bnVsbCwiU3R5bGUiOnsiJGlkIjoiNTg1IiwiU2hhcGUiOjMsIlNoYXBlVGhpY2tuZXNzIjoxLCJEdXJhdGlvbkZvcm1hdCI6NywiSW5jbHVkZU5vbldvcmtpbmdEYXlzSW5EdXJhdGlvbiI6ZmFsc2UsIlBlcmNlbnRhZ2VDb21wbGV0ZVN0eWxlIjp7IiRpZCI6IjU4NiIsIkZvbnRTZXR0aW5ncyI6eyIkaWQiOiI1ODciLCJGb250U2l6ZSI6MTAsIkZvbnROYW1lIjoiQ2FsaWJyaSIsIklzQm9sZCI6ZmFsc2UsIklzSXRhbGljIjpmYWxzZSwiSXNVbmRlcmxpbmVkIjpmYWxzZSwiUGFyZW50U3R5bGUiOm51bGx9LCJBdXRvU2l6ZSI6MCwiRm9yZWdyb3VuZCI6eyIkaWQiOiI1ODgiLCJDb2xvciI6eyIkaWQiOiI1OD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TkwIiwiVG9wIjowLjAsIkxlZnQiOjAuMCwiUmlnaHQiOjAuMCwiQm90dG9tIjowLjB9LCJQYWRkaW5nIjp7IiRpZCI6IjU5MSIsIlRvcCI6MC4wLCJMZWZ0IjowLjAsIlJpZ2h0IjowLjAsIkJvdHRvbSI6MC4wfSwiQmFja2dyb3VuZCI6eyIkaWQiOiI1OTIiLCJDb2xvciI6eyIkaWQiOiI1OTMiLCJBIjo4OSwiUiI6MCwiRyI6MCwiQiI6MH19LCJJc1Zpc2libGUiOnRydWUsIldpZHRoIjowLjAsIkhlaWdodCI6MC4wLCJCb3JkZXJTdHlsZSI6eyIkaWQiOiI1OTQiLCJMaW5lQ29sb3IiOm51bGwsIkxpbmVXZWlnaHQiOjAuMCwiTGluZVR5cGUiOjAsIlBhcmVudFN0eWxlIjpudWxsfSwiUGFyZW50U3R5bGUiOm51bGx9LCJEdXJhdGlvblN0eWxlIjp7IiRpZCI6IjU5NSIsIkZvbnRTZXR0aW5ncyI6eyIkaWQiOiI1OTYiLCJGb250U2l6ZSI6MTAsIkZvbnROYW1lIjoiQ2FsaWJyaSIsIklzQm9sZCI6ZmFsc2UsIklzSXRhbGljIjpmYWxzZSwiSXNVbmRlcmxpbmVkIjpmYWxzZSwiUGFyZW50U3R5bGUiOm51bGx9LCJBdXRvU2l6ZSI6MCwiRm9yZWdyb3VuZCI6eyIkaWQiOiI1OTciLCJDb2xvciI6eyIkaWQiOiI1OT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1OTkiLCJUb3AiOjAuMCwiTGVmdCI6MC4wLCJSaWdodCI6MC4wLCJCb3R0b20iOjAuMH0sIlBhZGRpbmciOnsiJGlkIjoiNjAwIiwiVG9wIjowLjAsIkxlZnQiOjAuMCwiUmlnaHQiOjAuMCwiQm90dG9tIjowLjB9LCJCYWNrZ3JvdW5kIjp7IiRpZCI6IjYwMSIsIkNvbG9yIjp7IiRpZCI6IjYwMiIsIkEiOjI1NSwiUiI6MjM3LCJHIjoxMjUsIkIiOjQ5fX0sIklzVmlzaWJsZSI6dHJ1ZSwiV2lkdGgiOjAuMCwiSGVpZ2h0IjowLjAsIkJvcmRlclN0eWxlIjp7IiRpZCI6IjYwMyIsIkxpbmVDb2xvciI6bnVsbCwiTGluZVdlaWdodCI6MC4wLCJMaW5lVHlwZSI6MCwiUGFyZW50U3R5bGUiOm51bGx9LCJQYXJlbnRTdHlsZSI6bnVsbH0sIkhvcml6b250YWxDb25uZWN0b3JTdHlsZSI6eyIkaWQiOiI2MDQiLCJMaW5lQ29sb3IiOnsiJGlkIjoiNjA1IiwiJHR5cGUiOiJOTFJFLkNvbW1vbi5Eb20uU29saWRDb2xvckJydXNoLCBOTFJFLkNvbW1vbiIsIkNvbG9yIjp7IiRpZCI6IjYwNiIsIkEiOjI1NSwiUiI6MCwiRyI6MCwiQiI6MH19LCJMaW5lV2VpZ2h0IjowLjAsIkxpbmVUeXBlIjowLCJQYXJlbnRTdHlsZSI6bnVsbH0sIlZlcnRpY2FsQ29ubmVjdG9yU3R5bGUiOnsiJGlkIjoiNjA3IiwiTGluZUNvbG9yIjp7IiRpZCI6IjYwOCIsIiR0eXBlIjoiTkxSRS5Db21tb24uRG9tLlNvbGlkQ29sb3JCcnVzaCwgTkxSRS5Db21tb24iLCJDb2xvciI6eyIkaWQiOiI2MDkiLCJBIjoyNTUsIlIiOjAsIkciOjAsIkIiOjB9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2MTAiLCJNYXJnaW4iOnsiJGlkIjoiNjExIiwiVG9wIjowLjAsIkxlZnQiOjQuMCwiUmlnaHQiOjQuMCwiQm90dG9tIjowLjB9LCJQYWRkaW5nIjp7IiRpZCI6IjYxMiIsIlRvcCI6MC4wLCJMZWZ0IjowLjAsIlJpZ2h0IjowLjAsIkJvdHRvbSI6MC4wfSwiQmFja2dyb3VuZCI6eyIkaWQiOiI2MTMiLCJDb2xvciI6eyIkaWQiOiI2MTQiLCJBIjoyNTUsIlIiOjI1NSwiRyI6MTkyLCJCIjowfX0sIklzVmlzaWJsZSI6dHJ1ZSwiV2lkdGgiOjAuMCwiSGVpZ2h0IjoxNi4wLCJCb3JkZXJTdHlsZSI6eyIkaWQiOiI2MTUiLCJMaW5lQ29sb3IiOnsiJGlkIjoiNjE2IiwiJHR5cGUiOiJOTFJFLkNvbW1vbi5Eb20uU29saWRDb2xvckJydXNoLCBOTFJFLkNvbW1vbiIsIkNvbG9yIjp7IiRpZCI6IjYxNyIsIkEiOjI1NSwiUiI6MjM0LCJHIjoyMiwiQiI6MzB9fSwiTGluZVdlaWdodCI6MC4wLCJMaW5lVHlwZSI6MCwiUGFyZW50U3R5bGUiOm51bGx9LCJQYXJlbnRTdHlsZSI6bnVsbH0sIlRpdGxlU3R5bGUiOnsiJGlkIjoiNjE4IiwiRm9udFNldHRpbmdzIjp7IiRpZCI6IjYxOSIsIkZvbnRTaXplIjoxMSwiRm9udE5hbWUiOiJDYWxpYnJpIiwiSXNCb2xkIjpmYWxzZSwiSXNJdGFsaWMiOmZhbHNlLCJJc1VuZGVybGluZWQiOmZhbHNlLCJQYXJlbnRTdHlsZSI6bnVsbH0sIkF1dG9TaXplIjowLCJGb3JlZ3JvdW5kIjp7IiRpZCI6IjYyMCIsIkNvbG9yIjp7IiRpZCI6IjYyMSIsIkEiOjI1NSwiUiI6MCwiRyI6MCwiQiI6MH19LCJNYXhXaWR0aCI6NzIwLjAsIk1heEhlaWdodCI6IkluZmluaXR5IiwiU21hcnRGb3JlZ3JvdW5kSXNBY3RpdmUiOmZhbHNlLCJIb3Jpem9udGFsQWxpZ25tZW50IjowLCJWZXJ0aWNhbEFsaWdubWVudCI6MSwiU21hcnRGb3JlZ3JvdW5kIjpudWxsLCJCYWNrZ3JvdW5kRmlsbFR5cGUiOjAsIk1hcmdpbiI6eyIkaWQiOiI2MjIiLCJUb3AiOjAuMCwiTGVmdCI6MC4wLCJSaWdodCI6MC4wLCJCb3R0b20iOjAuMH0sIlBhZGRpbmciOnsiJGlkIjoiNjIzIiwiVG9wIjowLjAsIkxlZnQiOjAuMCwiUmlnaHQiOjAuMCwiQm90dG9tIjowLjB9LCJCYWNrZ3JvdW5kIjp7IiRpZCI6IjYyNCIsIkNvbG9yIjp7IiRpZCI6IjYyNSIsIkEiOjAsIlIiOjI1NSwiRyI6MjU1LCJCIjoyNTV9fSwiSXNWaXNpYmxlIjp0cnVlLCJXaWR0aCI6MC4wLCJIZWlnaHQiOjAuMCwiQm9yZGVyU3R5bGUiOnsiJGlkIjoiNjI2IiwiTGluZUNvbG9yIjpudWxsLCJMaW5lV2VpZ2h0IjowLjAsIkxpbmVUeXBlIjowLCJQYXJlbnRTdHlsZSI6bnVsbH0sIlBhcmVudFN0eWxlIjpudWxsfSwiRGF0ZVN0eWxlIjp7IiRpZCI6IjYyNyIsIkZvbnRTZXR0aW5ncyI6eyIkaWQiOiI2MjgiLCJGb250U2l6ZSI6MTAsIkZvbnROYW1lIjoiQ2FsaWJyaSIsIklzQm9sZCI6ZmFsc2UsIklzSXRhbGljIjpmYWxzZSwiSXNVbmRlcmxpbmVkIjpmYWxzZSwiUGFyZW50U3R5bGUiOm51bGx9LCJBdXRvU2l6ZSI6MCwiRm9yZWdyb3VuZCI6eyIkaWQiOiI2MjkiLCJDb2xvciI6eyIkaWQiOiI2MzA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NjMxIiwiVG9wIjowLjAsIkxlZnQiOjAuMCwiUmlnaHQiOjAuMCwiQm90dG9tIjowLjB9LCJQYWRkaW5nIjp7IiRpZCI6IjYzMiIsIlRvcCI6MC4wLCJMZWZ0IjowLjAsIlJpZ2h0IjowLjAsIkJvdHRvbSI6MC4wfSwiQmFja2dyb3VuZCI6eyIkaWQiOiI2MzMiLCJDb2xvciI6eyIkaWQiOiI2MzQiLCJBIjowLCJSIjoyNTUsIkciOjI1NSwiQiI6MjU1fX0sIklzVmlzaWJsZSI6dHJ1ZSwiV2lkdGgiOjAuMCwiSGVpZ2h0IjowLjAsIkJvcmRlclN0eWxlIjp7IiRpZCI6IjYzNSIsIkxpbmVDb2xvciI6bnVsbCwiTGluZVdlaWdodCI6MC4wLCJMaW5lVHlwZSI6MCwiUGFyZW50U3R5bGUiOm51bGx9LCJQYXJlbnRTdHlsZSI6bnVsbH0sIkRhdGVGb3JtYXQiOnsiJGlkIjoiNjM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zNyIsIkZvcm1hdCI6MCwiSXNWaXNpYmxlIjpmYWxzZSwiTGFzdEtub3duVmlzaWJpbGl0eVN0YXRlIjpmYWxzZX0sIklzVmlzaWJsZSI6dHJ1ZSwiUGFyZW50U3R5bGUiOm51bGx9LCJJbmRleCI6MSwiU21hcnREdXJhdGlvbkFjdGl2YXRlZCI6dHJ1ZSwiRGF0ZUZvcm1hdCI6eyIkcmVmIjoiNjM2In0sIldlZWtOdW1iZXJpbmciOnsiJGlkIjoiNjM4IiwiRm9ybWF0IjowLCJJc1Zpc2libGUiOmZhbHNlLCJMYXN0S25vd25WaXNpYmlsaXR5U3RhdGUiOmZhbHNlfSwiSWQiOiI3ZjcwOTMzYy1jNDM0LTQ3YWQtYTNmNy02OWFjMTQ5NjAzMTUiLCJJbXBvcnRJZCI6bnVsbCwiVGl0bGUiOiJSZWd1bGF0b3J5IHByb3RlaW5zIiwiTm90ZSI6bnVsbCwiSHlwZXJsaW5rIjp7IiRpZCI6IjYzOSIsIkFkZHJlc3MiOm51bGwsIlN1YkFkZHJlc3MiOm51bGx9LCJJc0NoYW5nZWQiOmZhbHNlLCJJc05ldyI6ZmFsc2V9fSx7IiRpZCI6IjY0MCIsIl9hdHRhY2hlZE1pbGVzdG9uZXMiOltdLCJUYXNrRGVmaW5pdGlvbiI6eyIkaWQiOiI2NDEiLCJHcm91cE5hbWUiOm51bGwsIlN0YXJ0RGF0ZSI6IjIwMjQtMTAtMjJUMTA6MzA6MDBaIiwiRW5kRGF0ZSI6IjIwMjQtMTAtMjJUMTE6MzA6MDBaIiwiUGVyY2VudGFnZUNvbXBsZXRlIjpudWxsLCJTdHlsZSI6eyIkaWQiOiI2NDIiLCJTaGFwZSI6NCwiU2hhcGVUaGlja25lc3MiOjEsIkR1cmF0aW9uRm9ybWF0Ijo3LCJJbmNsdWRlTm9uV29ya2luZ0RheXNJbkR1cmF0aW9uIjpmYWxzZSwiUGVyY2VudGFnZUNvbXBsZXRlU3R5bGUiOnsiJGlkIjoiNjQzIiwiRm9udFNldHRpbmdzIjp7IiRpZCI6IjY0NCIsIkZvbnRTaXplIjoxMCwiRm9udE5hbWUiOiJDYWxpYnJpIiwiSXNCb2xkIjpmYWxzZSwiSXNJdGFsaWMiOmZhbHNlLCJJc1VuZGVybGluZWQiOmZhbHNlLCJQYXJlbnRTdHlsZSI6bnVsbH0sIkF1dG9TaXplIjowLCJGb3JlZ3JvdW5kIjp7IiRpZCI6IjY0NSIsIkNvbG9yIjp7IiRpZCI6IjY0Ni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2NDciLCJUb3AiOjAuMCwiTGVmdCI6MC4wLCJSaWdodCI6MC4wLCJCb3R0b20iOjAuMH0sIlBhZGRpbmciOnsiJGlkIjoiNjQ4IiwiVG9wIjowLjAsIkxlZnQiOjAuMCwiUmlnaHQiOjAuMCwiQm90dG9tIjowLjB9LCJCYWNrZ3JvdW5kIjp7IiRpZCI6IjY0OSIsIkNvbG9yIjp7IiRpZCI6IjY1MCIsIkEiOjg5LCJSIjowLCJHIjowLCJCIjowfX0sIklzVmlzaWJsZSI6dHJ1ZSwiV2lkdGgiOjAuMCwiSGVpZ2h0IjowLjAsIkJvcmRlclN0eWxlIjp7IiRpZCI6IjY1MSIsIkxpbmVDb2xvciI6bnVsbCwiTGluZVdlaWdodCI6MC4wLCJMaW5lVHlwZSI6MCwiUGFyZW50U3R5bGUiOm51bGx9LCJQYXJlbnRTdHlsZSI6bnVsbH0sIkR1cmF0aW9uU3R5bGUiOnsiJGlkIjoiNjUyIiwiRm9udFNldHRpbmdzIjp7IiRpZCI6IjY1MyIsIkZvbnRTaXplIjoxMCwiRm9udE5hbWUiOiJDYWxpYnJpIiwiSXNCb2xkIjpmYWxzZSwiSXNJdGFsaWMiOmZhbHNlLCJJc1VuZGVybGluZWQiOmZhbHNlLCJQYXJlbnRTdHlsZSI6bnVsbH0sIkF1dG9TaXplIjowLCJGb3JlZ3JvdW5kIjp7IiRpZCI6IjY1NCIsIkNvbG9yIjp7IiRpZCI6IjY1N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Y1NiIsIlRvcCI6MC4wLCJMZWZ0IjowLjAsIlJpZ2h0IjowLjAsIkJvdHRvbSI6MC4wfSwiUGFkZGluZyI6eyIkaWQiOiI2NTciLCJUb3AiOjAuMCwiTGVmdCI6MC4wLCJSaWdodCI6MC4wLCJCb3R0b20iOjAuMH0sIkJhY2tncm91bmQiOnsiJGlkIjoiNjU4IiwiQ29sb3IiOnsiJGlkIjoiNjU5IiwiQSI6MjU1LCJSIjoyMzcsIkciOjEyNSwiQiI6NDl9fSwiSXNWaXNpYmxlIjp0cnVlLCJXaWR0aCI6MC4wLCJIZWlnaHQiOjAuMCwiQm9yZGVyU3R5bGUiOnsiJGlkIjoiNjYwIiwiTGluZUNvbG9yIjpudWxsLCJMaW5lV2VpZ2h0IjowLjAsIkxpbmVUeXBlIjowLCJQYXJlbnRTdHlsZSI6bnVsbH0sIlBhcmVudFN0eWxlIjpudWxsfSwiSG9yaXpvbnRhbENvbm5lY3RvclN0eWxlIjp7IiRpZCI6IjY2MSIsIkxpbmVDb2xvciI6eyIkaWQiOiI2NjIiLCIkdHlwZSI6Ik5MUkUuQ29tbW9uLkRvbS5Tb2xpZENvbG9yQnJ1c2gsIE5MUkUuQ29tbW9uIiwiQ29sb3IiOnsiJGlkIjoiNjYzIiwiQSI6MjU1LCJSIjowLCJHIjowLCJCIjowfX0sIkxpbmVXZWlnaHQiOjAuMCwiTGluZVR5cGUiOjAsIlBhcmVudFN0eWxlIjpudWxsfSwiVmVydGljYWxDb25uZWN0b3JTdHlsZSI6eyIkaWQiOiI2NjQiLCJMaW5lQ29sb3IiOnsiJGlkIjoiNjY1IiwiJHR5cGUiOiJOTFJFLkNvbW1vbi5Eb20uU29saWRDb2xvckJydXNoLCBOTFJFLkNvbW1vbiIsIkNvbG9yIjp7IiRpZCI6IjY2NiIsIkEiOjI1NSwiUiI6MCwiRyI6MCwiQiI6MH19LCJMaW5lV2VpZ2h0IjowLjAsIkxpbmVUeXBlIjowLCJQYXJlbnRTdHlsZSI6bnVsbH0sIk1hcmdpbiI6bnVsbCwiU3RhcnREYXRlUG9zaXRpb24iOjYsIkVuZERhdGVQb3NpdGlvbiI6NiwiRGF0ZUlzVmlzaWJsZSI6ZmFsc2UsIlRpdGxlUG9zaXRpb24iOjEsIkR1cmF0aW9uUG9zaXRpb24iOjYsIlBlcmNlbnRhZ2VDb21wbGV0ZWRQb3NpdGlvbiI6MiwiU3BhY2luZyI6MywiSXNCZWxvd1RpbWViYW5kIjp0cnVlLCJQZXJjZW50YWdlQ29tcGxldGVTaGFwZU9wYWNpdHkiOjM1LCJTaGFwZVN0eWxlIjp7IiRpZCI6IjY2NyIsIk1hcmdpbiI6eyIkaWQiOiI2NjgiLCJUb3AiOjAuMCwiTGVmdCI6NC4wLCJSaWdodCI6NC4wLCJCb3R0b20iOjAuMH0sIlBhZGRpbmciOnsiJGlkIjoiNjY5IiwiVG9wIjowLjAsIkxlZnQiOjAuMCwiUmlnaHQiOjAuMCwiQm90dG9tIjowLjB9LCJCYWNrZ3JvdW5kIjp7IiRpZCI6IjY3MCIsIkNvbG9yIjp7IiRpZCI6IjY3MSIsIkEiOjI1NSwiUiI6MjU1LCJHIjoxOTIsIkIiOjB9fSwiSXNWaXNpYmxlIjp0cnVlLCJXaWR0aCI6MC4wLCJIZWlnaHQiOjE2LjAsIkJvcmRlclN0eWxlIjp7IiRpZCI6IjY3MiIsIkxpbmVDb2xvciI6eyIkaWQiOiI2NzMiLCIkdHlwZSI6Ik5MUkUuQ29tbW9uLkRvbS5Tb2xpZENvbG9yQnJ1c2gsIE5MUkUuQ29tbW9uIiwiQ29sb3IiOnsiJGlkIjoiNjc0IiwiQSI6MjU1LCJSIjoyMzQsIkciOjIyLCJCIjozMH19LCJMaW5lV2VpZ2h0IjowLjAsIkxpbmVUeXBlIjowLCJQYXJlbnRTdHlsZSI6bnVsbH0sIlBhcmVudFN0eWxlIjpudWxsfSwiVGl0bGVTdHlsZSI6eyIkaWQiOiI2NzUiLCJGb250U2V0dGluZ3MiOnsiJGlkIjoiNjc2IiwiRm9udFNpemUiOjExLCJGb250TmFtZSI6IkNhbGlicmkiLCJJc0JvbGQiOmZhbHNlLCJJc0l0YWxpYyI6ZmFsc2UsIklzVW5kZXJsaW5lZCI6ZmFsc2UsIlBhcmVudFN0eWxlIjpudWxsfSwiQXV0b1NpemUiOjIsIkZvcmVncm91bmQiOnsiJGlkIjoiNjc3IiwiQ29sb3IiOnsiJGlkIjoiNjc4IiwiQSI6MjU1LCJSIjowLCJHIjowLCJCIjowfX0sIk1heFdpZHRoIjoxMTIuNDk2MTU4MTkyMDkwNDEsIk1heEhlaWdodCI6IkluZmluaXR5IiwiU21hcnRGb3JlZ3JvdW5kSXNBY3RpdmUiOmZhbHNlLCJIb3Jpem9udGFsQWxpZ25tZW50IjowLCJWZXJ0aWNhbEFsaWdubWVudCI6MSwiU21hcnRGb3JlZ3JvdW5kIjpudWxsLCJCYWNrZ3JvdW5kRmlsbFR5cGUiOjAsIk1hcmdpbiI6eyIkaWQiOiI2NzkiLCJUb3AiOjAuMCwiTGVmdCI6MC4wLCJSaWdodCI6MC4wLCJCb3R0b20iOjAuMH0sIlBhZGRpbmciOnsiJGlkIjoiNjgwIiwiVG9wIjowLjAsIkxlZnQiOjAuMCwiUmlnaHQiOjAuMCwiQm90dG9tIjowLjB9LCJCYWNrZ3JvdW5kIjp7IiRpZCI6IjY4MSIsIkNvbG9yIjp7IiRpZCI6IjY4MiIsIkEiOjAsIlIiOjI1NSwiRyI6MjU1LCJCIjoyNTV9fSwiSXNWaXNpYmxlIjp0cnVlLCJXaWR0aCI6MC4wLCJIZWlnaHQiOjAuMCwiQm9yZGVyU3R5bGUiOnsiJGlkIjoiNjgzIiwiTGluZUNvbG9yIjpudWxsLCJMaW5lV2VpZ2h0IjowLjAsIkxpbmVUeXBlIjowLCJQYXJlbnRTdHlsZSI6bnVsbH0sIlBhcmVudFN0eWxlIjpudWxsfSwiRGF0ZVN0eWxlIjp7IiRpZCI6IjY4NCIsIkZvbnRTZXR0aW5ncyI6eyIkaWQiOiI2ODUiLCJGb250U2l6ZSI6MTAsIkZvbnROYW1lIjoiQ2FsaWJyaSIsIklzQm9sZCI6ZmFsc2UsIklzSXRhbGljIjpmYWxzZSwiSXNVbmRlcmxpbmVkIjpmYWxzZSwiUGFyZW50U3R5bGUiOm51bGx9LCJBdXRvU2l6ZSI6MCwiRm9yZWdyb3VuZCI6eyIkaWQiOiI2ODYiLCJDb2xvciI6eyIkaWQiOiI2ODc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Njg4IiwiVG9wIjowLjAsIkxlZnQiOjAuMCwiUmlnaHQiOjAuMCwiQm90dG9tIjowLjB9LCJQYWRkaW5nIjp7IiRpZCI6IjY4OSIsIlRvcCI6MC4wLCJMZWZ0IjowLjAsIlJpZ2h0IjowLjAsIkJvdHRvbSI6MC4wfSwiQmFja2dyb3VuZCI6eyIkaWQiOiI2OTAiLCJDb2xvciI6eyIkaWQiOiI2OTEiLCJBIjoyNTUsIlIiOjE0LCJHIjo0MCwiQiI6NjV9fSwiSXNWaXNpYmxlIjp0cnVlLCJXaWR0aCI6MC4wLCJIZWlnaHQiOjAuMCwiQm9yZGVyU3R5bGUiOnsiJGlkIjoiNjkyIiwiTGluZUNvbG9yIjpudWxsLCJMaW5lV2VpZ2h0IjowLjAsIkxpbmVUeXBlIjowLCJQYXJlbnRTdHlsZSI6bnVsbH0sIlBhcmVudFN0eWxlIjpudWxsfSwiRGF0ZUZvcm1hdCI6eyIkaWQiOiI2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k0IiwiRm9ybWF0IjowLCJJc1Zpc2libGUiOmZhbHNlLCJMYXN0S25vd25WaXNpYmlsaXR5U3RhdGUiOmZhbHNlfSwiSXNWaXNpYmxlIjp0cnVlLCJQYXJlbnRTdHlsZSI6bnVsbH0sIkluZGV4IjoyLCJTbWFydER1cmF0aW9uQWN0aXZhdGVkIjp0cnVlLCJEYXRlRm9ybWF0Ijp7IiRyZWYiOiI2OTMifSwiV2Vla051bWJlcmluZyI6eyIkaWQiOiI2OTUiLCJGb3JtYXQiOjAsIklzVmlzaWJsZSI6ZmFsc2UsIkxhc3RLbm93blZpc2liaWxpdHlTdGF0ZSI6ZmFsc2V9LCJJZCI6ImZmNzU1MGIwLTk2YzUtNDVmZS05MmI3LWQzMWQzMGZmNzgwMSIsIkltcG9ydElkIjpudWxsLCJUaXRsZSI6IkRydWcgYmluZGluZyB0byBcdTAwMGJzcGVjaWZpYyB0YXJnZXQgKGFmZmluaXR5KSIsIk5vdGUiOm51bGwsIkh5cGVybGluayI6eyIkaWQiOiI2OTYiLCJBZGRyZXNzIjpudWxsLCJTdWJBZGRyZXNzIjpudWxsfSwiSXNDaGFuZ2VkIjpmYWxzZSwiSXNOZXciOmZhbHNlfX0seyIkaWQiOiI2OTciLCJfYXR0YWNoZWRNaWxlc3RvbmVzIjpbXSwiVGFza0RlZmluaXRpb24iOnsiJGlkIjoiNjk4IiwiR3JvdXBOYW1lIjpudWxsLCJTdGFydERhdGUiOiIyMDI0LTEwLTIyVDExOjMwOjAwWiIsIkVuZERhdGUiOiIyMDI0LTEwLTIyVDEyOjMwOjAwWiIsIlBlcmNlbnRhZ2VDb21wbGV0ZSI6bnVsbCwiU3R5bGUiOnsiJGlkIjoiNjk5IiwiU2hhcGUiOjQsIlNoYXBlVGhpY2tuZXNzIjoxLCJEdXJhdGlvbkZvcm1hdCI6NywiSW5jbHVkZU5vbldvcmtpbmdEYXlzSW5EdXJhdGlvbiI6ZmFsc2UsIlBlcmNlbnRhZ2VDb21wbGV0ZVN0eWxlIjp7IiRpZCI6IjcwMCIsIkZvbnRTZXR0aW5ncyI6eyIkaWQiOiI3MDEiLCJGb250U2l6ZSI6MTAsIkZvbnROYW1lIjoiQ2FsaWJyaSIsIklzQm9sZCI6ZmFsc2UsIklzSXRhbGljIjpmYWxzZSwiSXNVbmRlcmxpbmVkIjpmYWxzZSwiUGFyZW50U3R5bGUiOm51bGx9LCJBdXRvU2l6ZSI6MCwiRm9yZWdyb3VuZCI6eyIkaWQiOiI3MDIiLCJDb2xvciI6eyIkaWQiOiI3MDM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NzA0IiwiVG9wIjowLjAsIkxlZnQiOjAuMCwiUmlnaHQiOjAuMCwiQm90dG9tIjowLjB9LCJQYWRkaW5nIjp7IiRpZCI6IjcwNSIsIlRvcCI6MC4wLCJMZWZ0IjowLjAsIlJpZ2h0IjowLjAsIkJvdHRvbSI6MC4wfSwiQmFja2dyb3VuZCI6eyIkaWQiOiI3MDYiLCJDb2xvciI6eyIkaWQiOiI3MDciLCJBIjo4OSwiUiI6MCwiRyI6MCwiQiI6MH19LCJJc1Zpc2libGUiOnRydWUsIldpZHRoIjowLjAsIkhlaWdodCI6MC4wLCJCb3JkZXJTdHlsZSI6eyIkaWQiOiI3MDgiLCJMaW5lQ29sb3IiOm51bGwsIkxpbmVXZWlnaHQiOjAuMCwiTGluZVR5cGUiOjAsIlBhcmVudFN0eWxlIjpudWxsfSwiUGFyZW50U3R5bGUiOm51bGx9LCJEdXJhdGlvblN0eWxlIjp7IiRpZCI6IjcwOSIsIkZvbnRTZXR0aW5ncyI6eyIkaWQiOiI3MTAiLCJGb250U2l6ZSI6MTAsIkZvbnROYW1lIjoiQ2FsaWJyaSIsIklzQm9sZCI6ZmFsc2UsIklzSXRhbGljIjpmYWxzZSwiSXNVbmRlcmxpbmVkIjpmYWxzZSwiUGFyZW50U3R5bGUiOm51bGx9LCJBdXRvU2l6ZSI6MCwiRm9yZWdyb3VuZCI6eyIkaWQiOiI3MTEiLCJDb2xvciI6eyIkaWQiOiI3MTI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3MTMiLCJUb3AiOjAuMCwiTGVmdCI6MC4wLCJSaWdodCI6MC4wLCJCb3R0b20iOjAuMH0sIlBhZGRpbmciOnsiJGlkIjoiNzE0IiwiVG9wIjowLjAsIkxlZnQiOjAuMCwiUmlnaHQiOjAuMCwiQm90dG9tIjowLjB9LCJCYWNrZ3JvdW5kIjp7IiRpZCI6IjcxNSIsIkNvbG9yIjp7IiRpZCI6IjcxNiIsIkEiOjI1NSwiUiI6MjM3LCJHIjoxMjUsIkIiOjQ5fX0sIklzVmlzaWJsZSI6dHJ1ZSwiV2lkdGgiOjAuMCwiSGVpZ2h0IjowLjAsIkJvcmRlclN0eWxlIjp7IiRpZCI6IjcxNyIsIkxpbmVDb2xvciI6bnVsbCwiTGluZVdlaWdodCI6MC4wLCJMaW5lVHlwZSI6MCwiUGFyZW50U3R5bGUiOm51bGx9LCJQYXJlbnRTdHlsZSI6bnVsbH0sIkhvcml6b250YWxDb25uZWN0b3JTdHlsZSI6eyIkaWQiOiI3MTgiLCJMaW5lQ29sb3IiOnsiJGlkIjoiNzE5IiwiJHR5cGUiOiJOTFJFLkNvbW1vbi5Eb20uU29saWRDb2xvckJydXNoLCBOTFJFLkNvbW1vbiIsIkNvbG9yIjp7IiRpZCI6IjcyMCIsIkEiOjI1NSwiUiI6MCwiRyI6MCwiQiI6MH19LCJMaW5lV2VpZ2h0IjowLjAsIkxpbmVUeXBlIjowLCJQYXJlbnRTdHlsZSI6bnVsbH0sIlZlcnRpY2FsQ29ubmVjdG9yU3R5bGUiOnsiJGlkIjoiNzIxIiwiTGluZUNvbG9yIjp7IiRpZCI6IjcyMiIsIiR0eXBlIjoiTkxSRS5Db21tb24uRG9tLlNvbGlkQ29sb3JCcnVzaCwgTkxSRS5Db21tb24iLCJDb2xvciI6eyIkaWQiOiI3MjMiLCJBIjoyNTUsIlIiOjAsIkciOjAsIkIiOjB9fSwiTGluZVdlaWdodCI6MC4wLCJMaW5lVHlwZSI6MCwiUGFyZW50U3R5bGUiOm51bGx9LCJNYXJnaW4iOm51bGwsIlN0YXJ0RGF0ZVBvc2l0aW9uIjo2LCJFbmREYXRlUG9zaXRpb24iOjYsIkRhdGVJc1Zpc2libGUiOmZhbHNlLCJUaXRsZVBvc2l0aW9uIjoxLCJEdXJhdGlvblBvc2l0aW9uIjo2LCJQZXJjZW50YWdlQ29tcGxldGVkUG9zaXRpb24iOjIsIlNwYWNpbmciOjMsIklzQmVsb3dUaW1lYmFuZCI6dHJ1ZSwiUGVyY2VudGFnZUNvbXBsZXRlU2hhcGVPcGFjaXR5IjozNSwiU2hhcGVTdHlsZSI6eyIkaWQiOiI3MjQiLCJNYXJnaW4iOnsiJGlkIjoiNzI1IiwiVG9wIjowLjAsIkxlZnQiOjQuMCwiUmlnaHQiOjQuMCwiQm90dG9tIjowLjB9LCJQYWRkaW5nIjp7IiRpZCI6IjcyNiIsIlRvcCI6MC4wLCJMZWZ0IjowLjAsIlJpZ2h0IjowLjAsIkJvdHRvbSI6MC4wfSwiQmFja2dyb3VuZCI6eyIkaWQiOiI3MjciLCJDb2xvciI6eyIkaWQiOiI3MjgiLCJBIjoyNTUsIlIiOjI1NSwiRyI6MTkyLCJCIjowfX0sIklzVmlzaWJsZSI6dHJ1ZSwiV2lkdGgiOjAuMCwiSGVpZ2h0IjoxNi4wLCJCb3JkZXJTdHlsZSI6eyIkaWQiOiI3MjkiLCJMaW5lQ29sb3IiOnsiJGlkIjoiNzMwIiwiJHR5cGUiOiJOTFJFLkNvbW1vbi5Eb20uU29saWRDb2xvckJydXNoLCBOTFJFLkNvbW1vbiIsIkNvbG9yIjp7IiRpZCI6IjczMSIsIkEiOjI1NSwiUiI6MjM0LCJHIjoyMiwiQiI6MzB9fSwiTGluZVdlaWdodCI6MC4wLCJMaW5lVHlwZSI6MCwiUGFyZW50U3R5bGUiOm51bGx9LCJQYXJlbnRTdHlsZSI6bnVsbH0sIlRpdGxlU3R5bGUiOnsiJGlkIjoiNzMyIiwiRm9udFNldHRpbmdzIjp7IiRpZCI6IjczMyIsIkZvbnRTaXplIjoxMSwiRm9udE5hbWUiOiJDYWxpYnJpIiwiSXNCb2xkIjpmYWxzZSwiSXNJdGFsaWMiOmZhbHNlLCJJc1VuZGVybGluZWQiOmZhbHNlLCJQYXJlbnRTdHlsZSI6bnVsbH0sIkF1dG9TaXplIjoyLCJGb3JlZ3JvdW5kIjp7IiRpZCI6IjczNCIsIkNvbG9yIjp7IiRpZCI6IjczNSIsIkEiOjI1NSwiUiI6MCwiRyI6MCwiQiI6MH19LCJNYXhXaWR0aCI6NjYuMzQ1OTg4NzAwNTY1MDg3LCJNYXhIZWlnaHQiOiJJbmZpbml0eSIsIlNtYXJ0Rm9yZWdyb3VuZElzQWN0aXZlIjpmYWxzZSwiSG9yaXpvbnRhbEFsaWdubWVudCI6MCwiVmVydGljYWxBbGlnbm1lbnQiOjEsIlNtYXJ0Rm9yZWdyb3VuZCI6bnVsbCwiQmFja2dyb3VuZEZpbGxUeXBlIjowLCJNYXJnaW4iOnsiJGlkIjoiNzM2IiwiVG9wIjowLjAsIkxlZnQiOjAuMCwiUmlnaHQiOjAuMCwiQm90dG9tIjowLjB9LCJQYWRkaW5nIjp7IiRpZCI6IjczNyIsIlRvcCI6MC4wLCJMZWZ0IjowLjAsIlJpZ2h0IjowLjAsIkJvdHRvbSI6MC4wfSwiQmFja2dyb3VuZCI6eyIkaWQiOiI3MzgiLCJDb2xvciI6eyIkaWQiOiI3MzkiLCJBIjowLCJSIjoyNTUsIkciOjI1NSwiQiI6MjU1fX0sIklzVmlzaWJsZSI6dHJ1ZSwiV2lkdGgiOjAuMCwiSGVpZ2h0IjowLjAsIkJvcmRlclN0eWxlIjp7IiRpZCI6Ijc0MCIsIkxpbmVDb2xvciI6bnVsbCwiTGluZVdlaWdodCI6MC4wLCJMaW5lVHlwZSI6MCwiUGFyZW50U3R5bGUiOm51bGx9LCJQYXJlbnRTdHlsZSI6bnVsbH0sIkRhdGVTdHlsZSI6eyIkaWQiOiI3NDEiLCJGb250U2V0dGluZ3MiOnsiJGlkIjoiNzQyIiwiRm9udFNpemUiOjEwLCJGb250TmFtZSI6IkNhbGlicmkiLCJJc0JvbGQiOmZhbHNlLCJJc0l0YWxpYyI6ZmFsc2UsIklzVW5kZXJsaW5lZCI6ZmFsc2UsIlBhcmVudFN0eWxlIjpudWxsfSwiQXV0b1NpemUiOjAsIkZvcmVncm91bmQiOnsiJGlkIjoiNzQzIiwiQ29sb3IiOnsiJGlkIjoiNzQ0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c0NSIsIlRvcCI6MC4wLCJMZWZ0IjowLjAsIlJpZ2h0IjowLjAsIkJvdHRvbSI6MC4wfSwiUGFkZGluZyI6eyIkaWQiOiI3NDYiLCJUb3AiOjAuMCwiTGVmdCI6MC4wLCJSaWdodCI6MC4wLCJCb3R0b20iOjAuMH0sIkJhY2tncm91bmQiOnsiJGlkIjoiNzQ3IiwiQ29sb3IiOnsiJGlkIjoiNzQ4IiwiQSI6MjU1LCJSIjoxNCwiRyI6NDAsIkIiOjY1fX0sIklzVmlzaWJsZSI6dHJ1ZSwiV2lkdGgiOjAuMCwiSGVpZ2h0IjowLjAsIkJvcmRlclN0eWxlIjp7IiRpZCI6Ijc0OSIsIkxpbmVDb2xvciI6bnVsbCwiTGluZVdlaWdodCI6MC4wLCJMaW5lVHlwZSI6MCwiUGFyZW50U3R5bGUiOm51bGx9LCJQYXJlbnRTdHlsZSI6bnVsbH0sIkRhdGVGb3JtYXQiOnsiJGlkIjoiNz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MSIsIkZvcm1hdCI6MCwiSXNWaXNpYmxlIjpmYWxzZSwiTGFzdEtub3duVmlzaWJpbGl0eVN0YXRlIjpmYWxzZX0sIklzVmlzaWJsZSI6dHJ1ZSwiUGFyZW50U3R5bGUiOm51bGx9LCJJbmRleCI6MywiU21hcnREdXJhdGlvbkFjdGl2YXRlZCI6dHJ1ZSwiRGF0ZUZvcm1hdCI6eyIkcmVmIjoiNzUwIn0sIldlZWtOdW1iZXJpbmciOnsiJGlkIjoiNzUyIiwiRm9ybWF0IjowLCJJc1Zpc2libGUiOmZhbHNlLCJMYXN0S25vd25WaXNpYmlsaXR5U3RhdGUiOmZhbHNlfSwiSWQiOiJjYjdmM2JlZC1kNWU4LTRlMjMtYjQ5MS1iMzIzMTg1NWVkMDIiLCJJbXBvcnRJZCI6bnVsbCwiVGl0bGUiOiJNZWNoYW5pc20gb2YgZHJ1ZyBhY3Rpb24iLCJOb3RlIjpudWxsLCJIeXBlcmxpbmsiOnsiJGlkIjoiNzUzIiwiQWRkcmVzcyI6bnVsbCwiU3ViQWRkcmVzcyI6bnVsbH0sIklzQ2hhbmdlZCI6ZmFsc2UsIklzTmV3IjpmYWxzZX19LHsiJGlkIjoiNzU0IiwiX2F0dGFjaGVkTWlsZXN0b25lcyI6W10sIlRhc2tEZWZpbml0aW9uIjp7IiRpZCI6Ijc1NSIsIkdyb3VwTmFtZSI6bnVsbCwiU3RhcnREYXRlIjoiMjAyNC0xMC0yMlQxMjozMDowMFoiLCJFbmREYXRlIjoiMjAyNC0xMC0yMlQxMzozMDowMFoiLCJQZXJjZW50YWdlQ29tcGxldGUiOm51bGwsIlN0eWxlIjp7IiRpZCI6Ijc1NiIsIlNoYXBlIjo0LCJTaGFwZVRoaWNrbmVzcyI6MSwiRHVyYXRpb25Gb3JtYXQiOjcsIkluY2x1ZGVOb25Xb3JraW5nRGF5c0luRHVyYXRpb24iOmZhbHNlLCJQZXJjZW50YWdlQ29tcGxldGVTdHlsZSI6eyIkaWQiOiI3NTciLCJGb250U2V0dGluZ3MiOnsiJGlkIjoiNzU4IiwiRm9udFNpemUiOjEwLCJGb250TmFtZSI6IkNhbGlicmkiLCJJc0JvbGQiOmZhbHNlLCJJc0l0YWxpYyI6ZmFsc2UsIklzVW5kZXJsaW5lZCI6ZmFsc2UsIlBhcmVudFN0eWxlIjpudWxsfSwiQXV0b1NpemUiOjAsIkZvcmVncm91bmQiOnsiJGlkIjoiNzU5IiwiQ29sb3IiOnsiJGlkIjoiNzYw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c2MSIsIlRvcCI6MC4wLCJMZWZ0IjowLjAsIlJpZ2h0IjowLjAsIkJvdHRvbSI6MC4wfSwiUGFkZGluZyI6eyIkaWQiOiI3NjIiLCJUb3AiOjAuMCwiTGVmdCI6MC4wLCJSaWdodCI6MC4wLCJCb3R0b20iOjAuMH0sIkJhY2tncm91bmQiOnsiJGlkIjoiNzYzIiwiQ29sb3IiOnsiJGlkIjoiNzY0IiwiQSI6ODksIlIiOjAsIkciOjAsIkIiOjB9fSwiSXNWaXNpYmxlIjp0cnVlLCJXaWR0aCI6MC4wLCJIZWlnaHQiOjAuMCwiQm9yZGVyU3R5bGUiOnsiJGlkIjoiNzY1IiwiTGluZUNvbG9yIjpudWxsLCJMaW5lV2VpZ2h0IjowLjAsIkxpbmVUeXBlIjowLCJQYXJlbnRTdHlsZSI6bnVsbH0sIlBhcmVudFN0eWxlIjpudWxsfSwiRHVyYXRpb25TdHlsZSI6eyIkaWQiOiI3NjYiLCJGb250U2V0dGluZ3MiOnsiJGlkIjoiNzY3IiwiRm9udFNpemUiOjEwLCJGb250TmFtZSI6IkNhbGlicmkiLCJJc0JvbGQiOmZhbHNlLCJJc0l0YWxpYyI6ZmFsc2UsIklzVW5kZXJsaW5lZCI6ZmFsc2UsIlBhcmVudFN0eWxlIjpudWxsfSwiQXV0b1NpemUiOjAsIkZvcmVncm91bmQiOnsiJGlkIjoiNzY4IiwiQ29sb3IiOnsiJGlkIjoiNzY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yNTUsIlIiOjIzNywiRyI6MTI1LCJCIjo0OX19LCJJc1Zpc2libGUiOnRydWUsIldpZHRoIjowLjAsIkhlaWdodCI6MC4wLCJCb3JkZXJTdHlsZSI6eyIkaWQiOiI3NzQiLCJMaW5lQ29sb3IiOm51bGwsIkxpbmVXZWlnaHQiOjAuMCwiTGluZVR5cGUiOjAsIlBhcmVudFN0eWxlIjpudWxsfSwiUGFyZW50U3R5bGUiOm51bGx9LCJIb3Jpem9udGFsQ29ubmVjdG9yU3R5bGUiOnsiJGlkIjoiNzc1IiwiTGluZUNvbG9yIjp7IiRpZCI6Ijc3NiIsIiR0eXBlIjoiTkxSRS5Db21tb24uRG9tLlNvbGlkQ29sb3JCcnVzaCwgTkxSRS5Db21tb24iLCJDb2xvciI6eyIkaWQiOiI3NzciLCJBIjoyNTUsIlIiOjAsIkciOjAsIkIiOjB9fSwiTGluZVdlaWdodCI6MC4wLCJMaW5lVHlwZSI6MCwiUGFyZW50U3R5bGUiOm51bGx9LCJWZXJ0aWNhbENvbm5lY3RvclN0eWxlIjp7IiRpZCI6Ijc3OCIsIkxpbmVDb2xvciI6eyIkaWQiOiI3NzkiLCIkdHlwZSI6Ik5MUkUuQ29tbW9uLkRvbS5Tb2xpZENvbG9yQnJ1c2gsIE5MUkUuQ29tbW9uIiwiQ29sb3IiOnsiJGlkIjoiNzgwIiwiQSI6MjU1LCJSIjowLCJHIjowLCJCIjowfX0sIkxpbmVXZWlnaHQiOjAuMCwiTGluZVR5cGUiOjAsIlBhcmVudFN0eWxlIjpudWxsfSwiTWFyZ2luIjpudWxsLCJTdGFydERhdGVQb3NpdGlvbiI6NiwiRW5kRGF0ZVBvc2l0aW9uIjo2LCJEYXRlSXNWaXNpYmxlIjpmYWxzZSwiVGl0bGVQb3NpdGlvbiI6MSwiRHVyYXRpb25Qb3NpdGlvbiI6NiwiUGVyY2VudGFnZUNvbXBsZXRlZFBvc2l0aW9uIjoyLCJTcGFjaW5nIjozLCJJc0JlbG93VGltZWJhbmQiOnRydWUsIlBlcmNlbnRhZ2VDb21wbGV0ZVNoYXBlT3BhY2l0eSI6MzUsIlNoYXBlU3R5bGUiOnsiJGlkIjoiNzgxIiwiTWFyZ2luIjp7IiRpZCI6Ijc4MiIsIlRvcCI6MC4wLCJMZWZ0Ijo0LjAsIlJpZ2h0Ijo0LjAsIkJvdHRvbSI6MC4wfSwiUGFkZGluZyI6eyIkaWQiOiI3ODMiLCJUb3AiOjAuMCwiTGVmdCI6MC4wLCJSaWdodCI6MC4wLCJCb3R0b20iOjAuMH0sIkJhY2tncm91bmQiOnsiJGlkIjoiNzg0IiwiQ29sb3IiOnsiJGlkIjoiNzg1IiwiQSI6MjU1LCJSIjoyNTUsIkciOjE5MiwiQiI6MH19LCJJc1Zpc2libGUiOnRydWUsIldpZHRoIjowLjAsIkhlaWdodCI6MTYuMCwiQm9yZGVyU3R5bGUiOnsiJGlkIjoiNzg2IiwiTGluZUNvbG9yIjp7IiRpZCI6Ijc4NyIsIiR0eXBlIjoiTkxSRS5Db21tb24uRG9tLlNvbGlkQ29sb3JCcnVzaCwgTkxSRS5Db21tb24iLCJDb2xvciI6eyIkaWQiOiI3ODgiLCJBIjoyNTUsIlIiOjIzNCwiRyI6MjIsIkIiOjMwfX0sIkxpbmVXZWlnaHQiOjAuMCwiTGluZVR5cGUiOjAsIlBhcmVudFN0eWxlIjpudWxsfSwiUGFyZW50U3R5bGUiOm51bGx9LCJUaXRsZVN0eWxlIjp7IiRpZCI6Ijc4OSIsIkZvbnRTZXR0aW5ncyI6eyIkaWQiOiI3OTAiLCJGb250U2l6ZSI6MTEsIkZvbnROYW1lIjoiQ2FsaWJyaSIsIklzQm9sZCI6ZmFsc2UsIklzSXRhbGljIjpmYWxzZSwiSXNVbmRlcmxpbmVkIjpmYWxzZSwiUGFyZW50U3R5bGUiOm51bGx9LCJBdXRvU2l6ZSI6MCwiRm9yZWdyb3VuZCI6eyIkaWQiOiI3OTEiLCJDb2xvciI6eyIkaWQiOiI3OTIiLCJBIjoyNTUsIlIiOjAsIkciOjAsIkIiOjB9fSwiTWF4V2lkdGgiOjcyMC4wLCJNYXhIZWlnaHQiOiJJbmZpbml0eSIsIlNtYXJ0Rm9yZWdyb3VuZElzQWN0aXZlIjpmYWxzZSwiSG9yaXpvbnRhbEFsaWdubWVudCI6MCwiVmVydGljYWxBbGlnbm1lbnQiOjEsIlNtYXJ0Rm9yZWdyb3VuZCI6bnVsbCwiQmFja2dyb3VuZEZpbGxUeXBlIjowLCJNYXJnaW4iOnsiJGlkIjoiNzkzIiwiVG9wIjowLjAsIkxlZnQiOjAuMCwiUmlnaHQiOjAuMCwiQm90dG9tIjowLjB9LCJQYWRkaW5nIjp7IiRpZCI6Ijc5NCIsIlRvcCI6MC4wLCJMZWZ0IjowLjAsIlJpZ2h0IjowLjAsIkJvdHRvbSI6MC4wfSwiQmFja2dyb3VuZCI6eyIkaWQiOiI3OTUiLCJDb2xvciI6eyIkaWQiOiI3OTYiLCJBIjowLCJSIjoyNTUsIkciOjI1NSwiQiI6MjU1fX0sIklzVmlzaWJsZSI6dHJ1ZSwiV2lkdGgiOjAuMCwiSGVpZ2h0IjowLjAsIkJvcmRlclN0eWxlIjp7IiRpZCI6Ijc5NyIsIkxpbmVDb2xvciI6bnVsbCwiTGluZVdlaWdodCI6MC4wLCJMaW5lVHlwZSI6MCwiUGFyZW50U3R5bGUiOm51bGx9LCJQYXJlbnRTdHlsZSI6bnVsbH0sIkRhdGVTdHlsZSI6eyIkaWQiOiI3OTgiLCJGb250U2V0dGluZ3MiOnsiJGlkIjoiNzk5IiwiRm9udFNpemUiOjEwLCJGb250TmFtZSI6IkNhbGlicmkiLCJJc0JvbGQiOmZhbHNlLCJJc0l0YWxpYyI6ZmFsc2UsIklzVW5kZXJsaW5lZCI6ZmFsc2UsIlBhcmVudFN0eWxlIjpudWxsfSwiQXV0b1NpemUiOjAsIkZvcmVncm91bmQiOnsiJGlkIjoiODAwIiwiQ29sb3IiOnsiJGlkIjoiODA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gwMiIsIlRvcCI6MC4wLCJMZWZ0IjowLjAsIlJpZ2h0IjowLjAsIkJvdHRvbSI6MC4wfSwiUGFkZGluZyI6eyIkaWQiOiI4MDMiLCJUb3AiOjAuMCwiTGVmdCI6MC4wLCJSaWdodCI6MC4wLCJCb3R0b20iOjAuMH0sIkJhY2tncm91bmQiOnsiJGlkIjoiODA0IiwiQ29sb3IiOnsiJGlkIjoiODA1IiwiQSI6MjU1LCJSIjoxNCwiRyI6NDAsIkIiOjY1fX0sIklzVmlzaWJsZSI6dHJ1ZSwiV2lkdGgiOjAuMCwiSGVpZ2h0IjowLjAsIkJvcmRlclN0eWxlIjp7IiRpZCI6IjgwNiIsIkxpbmVDb2xvciI6bnVsbCwiTGluZVdlaWdodCI6MC4wLCJMaW5lVHlwZSI6MCwiUGFyZW50U3R5bGUiOm51bGx9LCJQYXJlbnRTdHlsZSI6bnVsbH0sIkRhdGVGb3JtYXQiOnsiJGlkIjoiODA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wOCIsIkZvcm1hdCI6MCwiSXNWaXNpYmxlIjpmYWxzZSwiTGFzdEtub3duVmlzaWJpbGl0eVN0YXRlIjpmYWxzZX0sIklzVmlzaWJsZSI6dHJ1ZSwiUGFyZW50U3R5bGUiOm51bGx9LCJJbmRleCI6NCwiU21hcnREdXJhdGlvbkFjdGl2YXRlZCI6dHJ1ZSwiRGF0ZUZvcm1hdCI6eyIkcmVmIjoiODA3In0sIldlZWtOdW1iZXJpbmciOnsiJGlkIjoiODA5IiwiRm9ybWF0IjowLCJJc1Zpc2libGUiOmZhbHNlLCJMYXN0S25vd25WaXNpYmlsaXR5U3RhdGUiOmZhbHNlfSwiSWQiOiIxYmIwNGZhZi05ODhkLTRkMmUtYjdiOC01MjBiNGU5MGI2NWEiLCJJbXBvcnRJZCI6bnVsbCwiVGl0bGUiOiJFZmZpY2FjeSAtIFJlc3BvbnNlIHRvIGRydWciLCJOb3RlIjpudWxsLCJIeXBlcmxpbmsiOnsiJGlkIjoiODEwIiwiQWRkcmVzcyI6bnVsbCwiU3ViQWRkcmVzcyI6bnVsbH0sIklzQ2hhbmdlZCI6ZmFsc2UsIklzTmV3IjpmYWxzZX19XSwiX21pbGVzdG9uZXMiOltdLCJJZCI6IjZjOTk0NWViLTQxMzQtNDJlZi1iYzRhLTkzZjhlNDljZWJkMSIsIklzU2luZ2xlSXRlbVJvdyI6ZmFsc2V9XSwiSW5kZXgiOjAsIklkIjoiNTFjYzE2NzAtYmM3My00Yjg3LTk0MjUtZWQ3ZjQ3NGY3NzZhIiwiSGVhZGVyVGV4dCI6bnVsbCwiSXNEZWZhdWx0Ijp0cnVlLCJTdHlsZSI6eyIkaWQiOiI4MTEiLCJIZWFkZXJTdHlsZSI6eyIkaWQiOiI4MTIiLCJUZXh0U3R5bGUiOnsiJGlkIjoiODEzIiwiRm9udFNldHRpbmdzIjp7IiRpZCI6IjgxNCIsIkZvbnRTaXplIjoxMSwiRm9udE5hbWUiOiJDYWxpYnJpIiwiSXNCb2xkIjpmYWxzZSwiSXNJdGFsaWMiOmZhbHNlLCJJc1VuZGVybGluZWQiOmZhbHNlLCJQYXJlbnRTdHlsZSI6bnVsbH0sIkF1dG9TaXplIjoyLCJGb3JlZ3JvdW5kIjp7IiRpZCI6IjgxNSIsIkNvbG9yIjp7IiRpZCI6Ijgx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ODE3IiwiVG9wIjowLjAsIkxlZnQiOjAuMCwiUmlnaHQiOjAuMCwiQm90dG9tIjowLjB9LCJQYWRkaW5nIjp7IiRpZCI6IjgxOCIsIlRvcCI6MC4wLCJMZWZ0IjowLjAsIlJpZ2h0IjowLjAsIkJvdHRvbSI6MC4wfSwiQmFja2dyb3VuZCI6eyIkaWQiOiI4MTkiLCJDb2xvciI6eyIkaWQiOiI4MjAiLCJBIjoyNTUsIlIiOjAsIkciOjAsIkIiOjB9fSwiSXNWaXNpYmxlIjp0cnVlLCJXaWR0aCI6MC4wLCJIZWlnaHQiOjAuMCwiQm9yZGVyU3R5bGUiOm51bGwsIlBhcmVudFN0eWxlIjpudWxsfSwiUmVjdGFuZ2xlU3R5bGUiOnsiJGlkIjoiODIxIiwiTWFyZ2luIjp7IiRpZCI6IjgyMiIsIlRvcCI6MC4wLCJMZWZ0IjowLjAsIlJpZ2h0IjowLjAsIkJvdHRvbSI6MC4wfSwiUGFkZGluZyI6eyIkaWQiOiI4MjMiLCJUb3AiOjAuMCwiTGVmdCI6MC4wLCJSaWdodCI6MC4wLCJCb3R0b20iOjAuMH0sIkJhY2tncm91bmQiOnsiJGlkIjoiODI0IiwiQ29sb3IiOnsiJGlkIjoiODI1IiwiQSI6NjMsIlIiOjIzMywiRyI6MTEzLCJCIjo1MH19LCJJc1Zpc2libGUiOnRydWUsIldpZHRoIjowLjAsIkhlaWdodCI6MC4wLCJCb3JkZXJTdHlsZSI6eyIkaWQiOiI4MjYiLCJMaW5lQ29sb3IiOnsiJGlkIjoiODI3IiwiJHR5cGUiOiJOTFJFLkNvbW1vbi5Eb20uU29saWRDb2xvckJydXNoLCBOTFJFLkNvbW1vbiIsIkNvbG9yIjp7IiRpZCI6IjgyOCIsIkEiOjI1NSwiUiI6MjU1LCJHIjoyNTUsIkIiOjI1NX19LCJMaW5lV2VpZ2h0IjowLjAsIkxpbmVUeXBlIjowLCJQYXJlbnRTdHlsZSI6bnVsbH0sIlBhcmVudFN0eWxlIjpudWxsfSwiTWFyZ2luIjp7IiRpZCI6IjgyOSIsIlRvcCI6MC4wLCJMZWZ0IjowLjAsIlJpZ2h0IjowLjAsIkJvdHRvbSI6MC4wfSwiUGFkZGluZyI6eyIkaWQiOiI4MzAiLCJUb3AiOjAuMCwiTGVmdCI6MC4wLCJSaWdodCI6MC4wLCJCb3R0b20iOjAuMH0sIkJhY2tncm91bmQiOm51bGwsIklzVmlzaWJsZSI6dHJ1ZSwiV2lkdGgiOjAuMCwiSGVpZ2h0IjowLjAsIkJvcmRlclN0eWxlIjpudWxsLCJQYXJlbnRTdHlsZSI6bnVsbH0sIkJhY2tncm91bmRTdHlsZSI6eyIkaWQiOiI4MzEiLCJNYXJnaW4iOnsiJGlkIjoiODMyIiwiVG9wIjowLjAsIkxlZnQiOjAuMCwiUmlnaHQiOjAuMCwiQm90dG9tIjowLjB9LCJQYWRkaW5nIjp7IiRpZCI6IjgzMyIsIlRvcCI6MC4wLCJMZWZ0IjowLjAsIlJpZ2h0IjowLjAsIkJvdHRvbSI6MC4wfSwiQmFja2dyb3VuZCI6eyIkaWQiOiI4MzQiLCJDb2xvciI6eyIkaWQiOiI4MzUiLCJBIjo1MSwiUiI6MjAwLCJHIjoyMDAsIkIiOjIwMH19LCJJc1Zpc2libGUiOnRydWUsIldpZHRoIjowLjAsIkhlaWdodCI6MC4wLCJCb3JkZXJTdHlsZSI6eyIkaWQiOiI4MzYiLCJMaW5lQ29sb3IiOnsiJGlkIjoiODM3IiwiJHR5cGUiOiJOTFJFLkNvbW1vbi5Eb20uU29saWRDb2xvckJydXNoLCBOTFJFLkNvbW1vbiIsIkNvbG9yIjp7IiRpZCI6IjgzOCIsIkEiOjI1NSwiUiI6MjM0LCJHIjoyMiwiQiI6MzB9fSwiTGluZVdlaWdodCI6MC4wLCJMaW5lVHlwZSI6MCwiUGFyZW50U3R5bGUiOm51bGx9LCJQYXJlbnRTdHlsZSI6bnVsbH0sIk1hcmdpbiI6eyIkaWQiOiI4MzkiLCJUb3AiOjAuMCwiTGVmdCI6MC4wLCJSaWdodCI6MC4wLCJCb3R0b20iOjAuMH0sIlBhZGRpbmciOnsiJGlkIjoiODQwIiwiVG9wIjowLjAsIkxlZnQiOjAuMCwiUmlnaHQiOjAuMCwiQm90dG9tIjowLjB9LCJJc1Zpc2libGUiOnRydWUsIldpZHRoIjowLjAsIkhlaWdodCI6MC4wLCJCb3JkZXJTdHlsZSI6eyIkaWQiOiI4NDEiLCJMaW5lQ29sb3IiOm51bGwsIkxpbmVXZWlnaHQiOjAuMCwiTGluZVR5cGUiOjAsIlBhcmVudFN0eWxlIjpudWxsfSwiUGFyZW50U3R5bGUiOm51bGx9fV0sIklkIjoiYmRmZTFmMTgtOTk4MS00MGY2LWI0YTgtYmYxMWRlNDNlZGUyIiwiSW5kZXgiOjEsIkhlYWRlclRleHQiOiJQaGFybWFjb2R5bmFtaWNzIiwiU3R5bGUiOnsiJGlkIjoiODQyIiwiU3R5bGVJZCI6IjAwMDAwMDAwLTAwMDAtMDAwMC0wMDAwLTAwMDAwMDAwMDAwMCIsIkhlYWRlclN0eWxlIjp7IiRpZCI6Ijg0MyIsIlRleHRJc1ZlcnRpY2FsIjpmYWxzZSwiVGV4dFN0eWxlIjp7IiRpZCI6Ijg0NCIsIkZvbnRTZXR0aW5ncyI6eyIkaWQiOiI4NDUiLCJGb250U2l6ZSI6MTEsIkZvbnROYW1lIjoiQ2FsaWJyaSIsIklzQm9sZCI6dHJ1ZSwiSXNJdGFsaWMiOmZhbHNlLCJJc1VuZGVybGluZWQiOmZhbHNlLCJQYXJlbnRTdHlsZSI6bnVsbH0sIkF1dG9TaXplIjoyLCJGb3JlZ3JvdW5kIjp7IiRpZCI6Ijg0NiIsIkNvbG9yIjp7IiRpZCI6Ijg0NyIsIkEiOjI1NSwiUiI6MCwiRyI6MCwiQiI6MH19LCJNYXhXaWR0aCI6MTAxLjc1MDc0ODk1OTE5MDksIk1heEhlaWdodCI6IkluZmluaXR5IiwiU21hcnRGb3JlZ3JvdW5kSXNBY3RpdmUiOmZhbHNlLCJIb3Jpem9udGFsQWxpZ25tZW50IjowLCJWZXJ0aWNhbEFsaWdubWVudCI6MCwiU21hcnRGb3JlZ3JvdW5kIjpudWxsLCJCYWNrZ3JvdW5kRmlsbFR5cGUiOjAsIk1hcmdpbiI6eyIkaWQiOiI4NDgiLCJUb3AiOjAuMCwiTGVmdCI6MC4wLCJSaWdodCI6MC4wLCJCb3R0b20iOjAuMH0sIlBhZGRpbmciOnsiJGlkIjoiODQ5IiwiVG9wIjowLjAsIkxlZnQiOjAuMCwiUmlnaHQiOjAuMCwiQm90dG9tIjowLjB9LCJCYWNrZ3JvdW5kIjp7IiRpZCI6Ijg1MCIsIkNvbG9yIjp7IiRpZCI6Ijg1MSIsIkEiOjI1NSwiUiI6MjU1LCJHIjoyNTUsIkIiOjI1NX19LCJJc1Zpc2libGUiOnRydWUsIldpZHRoIjowLjAsIkhlaWdodCI6MC4wLCJCb3JkZXJTdHlsZSI6bnVsbCwiUGFyZW50U3R5bGUiOm51bGx9LCJSZWN0YW5nbGVTdHlsZSI6eyIkaWQiOiI4NTIiLCJNYXJnaW4iOnsiJGlkIjoiODUzIiwiVG9wIjowLjAsIkxlZnQiOjAuMCwiUmlnaHQiOjAuMCwiQm90dG9tIjowLjB9LCJQYWRkaW5nIjp7IiRpZCI6Ijg1NCIsIlRvcCI6MC4wLCJMZWZ0IjowLjAsIlJpZ2h0IjowLjAsIkJvdHRvbSI6MC4wfSwiQmFja2dyb3VuZCI6eyIkaWQiOiI4NTUiLCJDb2xvciI6eyIkaWQiOiI4NTYiLCJBIjoyNTUsIlIiOjI1NCwiRyI6MTg2LCJCIjoxMH19LCJJc1Zpc2libGUiOnRydWUsIldpZHRoIjowLjAsIkhlaWdodCI6MC4wLCJCb3JkZXJTdHlsZSI6eyIkaWQiOiI4NTciLCJMaW5lQ29sb3IiOnsiJGlkIjoiODU4IiwiJHR5cGUiOiJOTFJFLkNvbW1vbi5Eb20uU29saWRDb2xvckJydXNoLCBOTFJFLkNvbW1vbiIsIkNvbG9yIjp7IiRpZCI6Ijg1OSIsIkEiOjI1NSwiUiI6MjU1LCJHIjoyNTUsIkIiOjI1NX19LCJMaW5lV2VpZ2h0IjowLjAsIkxpbmVUeXBlIjowLCJQYXJlbnRTdHlsZSI6bnVsbH0sIlBhcmVudFN0eWxlIjpudWxsfSwiTWFyZ2luIjp7IiRpZCI6Ijg2MCIsIlRvcCI6MC4wLCJMZWZ0IjowLjAsIlJpZ2h0IjowLjAsIkJvdHRvbSI6MC4wfSwiUGFkZGluZyI6eyIkaWQiOiI4NjEiLCJUb3AiOjAuMCwiTGVmdCI6MC4wLCJSaWdodCI6MC4wLCJCb3R0b20iOjAuMH0sIkJhY2tncm91bmQiOm51bGwsIklzVmlzaWJsZSI6dHJ1ZSwiV2lkdGgiOjAuMCwiSGVpZ2h0IjowLjAsIkJvcmRlclN0eWxlIjpudWxsLCJQYXJlbnRTdHlsZSI6bnVsbH0sIkJhY2tncm91bmRTdHlsZSI6eyIkaWQiOiI4NjIiLCJNYXJnaW4iOnsiJGlkIjoiODYzIiwiVG9wIjowLjAsIkxlZnQiOjAuMCwiUmlnaHQiOjAuMCwiQm90dG9tIjowLjB9LCJQYWRkaW5nIjp7IiRpZCI6Ijg2NCIsIlRvcCI6MC4wLCJMZWZ0IjowLjAsIlJpZ2h0IjowLjAsIkJvdHRvbSI6MC4wfSwiQmFja2dyb3VuZCI6eyIkaWQiOiI4NjUiLCJDb2xvciI6eyIkaWQiOiI4NjYiLCJBIjo1MSwiUiI6MjMyLCJHIjoyMzIsIkIiOjIzMn19LCJJc1Zpc2libGUiOnRydWUsIldpZHRoIjowLjAsIkhlaWdodCI6MC4wLCJCb3JkZXJTdHlsZSI6eyIkaWQiOiI4NjciLCJMaW5lQ29sb3IiOnsiJGlkIjoiODY4IiwiJHR5cGUiOiJOTFJFLkNvbW1vbi5Eb20uU29saWRDb2xvckJydXNoLCBOTFJFLkNvbW1vbiIsIkNvbG9yIjp7IiRpZCI6Ijg2OSIsIkEiOjI1NSwiUiI6MjM0LCJHIjoyMiwiQiI6MzB9fSwiTGluZVdlaWdodCI6MC4wLCJMaW5lVHlwZSI6MCwiUGFyZW50U3R5bGUiOm51bGx9LCJQYXJlbnRTdHlsZSI6bnVsbH0sIklzQWJvdmVUaW1lYmFuZCI6ZmFsc2UsIlNwYWNpbmciOjMsIkRlZmF1bHRTd2ltbGFuZVRhc2tTdHlsZSI6eyIkaWQiOiI4NzAiLCIkdHlwZSI6Ik5MUkUuQ29tbW9uLkRvbS5TdHlsZXMuRXhwbGljaXRTZXRhYmxlVGFza1N0eWxlLCBOTFJFLkNvbW1vbiIsIlNoYXBlIjoxLCJTaGFwZVRoaWNrbmVzcyI6MCwiRHVyYXRpb25Gb3JtYXQiOjAsIkluY2x1ZGVOb25Xb3JraW5nRGF5c0luRHVyYXRpb24iOmZhbHNlLCJQZXJjZW50YWdlQ29tcGxldGVTdHlsZSI6eyIkaWQiOiI4NzEiLCJGb250U2V0dGluZ3MiOnsiJGlkIjoiODcyIiwiRm9udFNpemUiOjEwLCJGb250TmFtZSI6IkNhbGlicmkiLCJJc0JvbGQiOmZhbHNlLCJJc0l0YWxpYyI6ZmFsc2UsIklzVW5kZXJsaW5lZCI6ZmFsc2UsIlBhcmVudFN0eWxlIjpudWxsfSwiQXV0b1NpemUiOjAsIkZvcmVncm91bmQiOnsiJGlkIjoiODczIiwiQ29sb3IiOnsiJGlkIjoiODc0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g3NSIsIlRvcCI6MC4wLCJMZWZ0IjowLjAsIlJpZ2h0IjowLjAsIkJvdHRvbSI6MC4wfSwiUGFkZGluZyI6eyIkaWQiOiI4NzYiLCJUb3AiOjAuMCwiTGVmdCI6MC4wLCJSaWdodCI6MC4wLCJCb3R0b20iOjAuMH0sIkJhY2tncm91bmQiOnsiJGlkIjoiODc3IiwiQ29sb3IiOnsiJGlkIjoiODc4IiwiQSI6ODksIlIiOjAsIkciOjAsIkIiOjB9fSwiSXNWaXNpYmxlIjp0cnVlLCJXaWR0aCI6MC4wLCJIZWlnaHQiOjAuMCwiQm9yZGVyU3R5bGUiOnsiJGlkIjoiODc5IiwiTGluZUNvbG9yIjpudWxsLCJMaW5lV2VpZ2h0IjowLjAsIkxpbmVUeXBlIjowLCJQYXJlbnRTdHlsZSI6bnVsbH0sIlBhcmVudFN0eWxlIjpudWxsfSwiRHVyYXRpb25TdHlsZSI6eyIkaWQiOiI4ODAiLCJGb250U2V0dGluZ3MiOnsiJGlkIjoiODgxIiwiRm9udFNpemUiOjEwLCJGb250TmFtZSI6IkNhbGlicmkiLCJJc0JvbGQiOmZhbHNlLCJJc0l0YWxpYyI6ZmFsc2UsIklzVW5kZXJsaW5lZCI6ZmFsc2UsIlBhcmVudFN0eWxlIjpudWxsfSwiQXV0b1NpemUiOjAsIkZvcmVncm91bmQiOnsiJGlkIjoiODgyIiwiQ29sb3IiOnsiJGlkIjoiODgz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Dg0IiwiVG9wIjowLjAsIkxlZnQiOjAuMCwiUmlnaHQiOjAuMCwiQm90dG9tIjowLjB9LCJQYWRkaW5nIjp7IiRpZCI6Ijg4NSIsIlRvcCI6MC4wLCJMZWZ0IjowLjAsIlJpZ2h0IjowLjAsIkJvdHRvbSI6MC4wfSwiQmFja2dyb3VuZCI6eyIkaWQiOiI4ODYiLCJDb2xvciI6eyIkaWQiOiI4ODciLCJBIjoyNTUsIlIiOjIzNywiRyI6MTI1LCJCIjo0OX19LCJJc1Zpc2libGUiOnRydWUsIldpZHRoIjowLjAsIkhlaWdodCI6MC4wLCJCb3JkZXJTdHlsZSI6eyIkaWQiOiI4ODgiLCJMaW5lQ29sb3IiOm51bGwsIkxpbmVXZWlnaHQiOjAuMCwiTGluZVR5cGUiOjAsIlBhcmVudFN0eWxlIjpudWxsfSwiUGFyZW50U3R5bGUiOm51bGx9LCJIb3Jpem9udGFsQ29ubmVjdG9yU3R5bGUiOnsiJGlkIjoiODg5IiwiTGluZUNvbG9yIjp7IiRpZCI6Ijg5MCIsIiR0eXBlIjoiTkxSRS5Db21tb24uRG9tLlNvbGlkQ29sb3JCcnVzaCwgTkxSRS5Db21tb24iLCJDb2xvciI6eyIkaWQiOiI4OTEiLCJBIjoyNTUsIlIiOjAsIkciOjAsIkIiOjB9fSwiTGluZVdlaWdodCI6MC4wLCJMaW5lVHlwZSI6MCwiUGFyZW50U3R5bGUiOm51bGx9LCJWZXJ0aWNhbENvbm5lY3RvclN0eWxlIjp7IiRpZCI6Ijg5MiIsIkxpbmVDb2xvciI6eyIkaWQiOiI4OTMiLCIkdHlwZSI6Ik5MUkUuQ29tbW9uLkRvbS5Tb2xpZENvbG9yQnJ1c2gsIE5MUkUuQ29tbW9uIiwiQ29sb3IiOnsiJGlkIjoiODk0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ODk1IiwiTWFyZ2luIjp7IiRpZCI6Ijg5NiIsIlRvcCI6MC4wLCJMZWZ0Ijo0LjAsIlJpZ2h0Ijo0LjAsIkJvdHRvbSI6MC4wfSwiUGFkZGluZyI6eyIkaWQiOiI4OTciLCJUb3AiOjAuMCwiTGVmdCI6MC4wLCJSaWdodCI6MC4wLCJCb3R0b20iOjAuMH0sIkJhY2tncm91bmQiOnsiJGlkIjoiODk4IiwiQ29sb3IiOnsiJGlkIjoiODk5IiwiQSI6MjU1LCJSIjoyMzMsIkciOjExMywiQiI6NTB9fSwiSXNWaXNpYmxlIjp0cnVlLCJXaWR0aCI6MC4wLCJIZWlnaHQiOjEwLjAsIkJvcmRlclN0eWxlIjp7IiRpZCI6IjkwMCIsIkxpbmVDb2xvciI6eyIkaWQiOiI5MDEiLCIkdHlwZSI6Ik5MUkUuQ29tbW9uLkRvbS5Tb2xpZENvbG9yQnJ1c2gsIE5MUkUuQ29tbW9uIiwiQ29sb3IiOnsiJGlkIjoiOTAyIiwiQSI6MjU1LCJSIjoyMzQsIkciOjIyLCJCIjozMH19LCJMaW5lV2VpZ2h0IjowLjAsIkxpbmVUeXBlIjowLCJQYXJlbnRTdHlsZSI6bnVsbH0sIlBhcmVudFN0eWxlIjpudWxsfSwiVGl0bGVTdHlsZSI6eyIkaWQiOiI5MDMiLCJGb250U2V0dGluZ3MiOnsiJGlkIjoiOTA0IiwiRm9udFNpemUiOjExLCJGb250TmFtZSI6IkNhbGlicmkiLCJJc0JvbGQiOmZhbHNlLCJJc0l0YWxpYyI6ZmFsc2UsIklzVW5kZXJsaW5lZCI6ZmFsc2UsIlBhcmVudFN0eWxlIjpudWxsfSwiQXV0b1NpemUiOjAsIkZvcmVncm91bmQiOnsiJGlkIjoiOTA1IiwiQ29sb3IiOnsiJGlkIjoiOTA2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wNyIsIlRvcCI6MC4wLCJMZWZ0IjowLjAsIlJpZ2h0IjowLjAsIkJvdHRvbSI6MC4wfSwiUGFkZGluZyI6eyIkaWQiOiI5MDgiLCJUb3AiOjAuMCwiTGVmdCI6MC4wLCJSaWdodCI6MC4wLCJCb3R0b20iOjAuMH0sIkJhY2tncm91bmQiOnsiJGlkIjoiOTA5IiwiQ29sb3IiOnsiJGlkIjoiOTEwIiwiQSI6MjU1LCJSIjowLCJHIjowLCJCIjowfX0sIklzVmlzaWJsZSI6dHJ1ZSwiV2lkdGgiOjAuMCwiSGVpZ2h0IjowLjAsIkJvcmRlclN0eWxlIjp7IiRpZCI6IjkxMSIsIkxpbmVDb2xvciI6bnVsbCwiTGluZVdlaWdodCI6MC4wLCJMaW5lVHlwZSI6MCwiUGFyZW50U3R5bGUiOm51bGx9LCJQYXJlbnRTdHlsZSI6bnVsbH0sIkRhdGVTdHlsZSI6eyIkaWQiOiI5MTIiLCJGb250U2V0dGluZ3MiOnsiJGlkIjoiOTEzIiwiRm9udFNpemUiOjEwLCJGb250TmFtZSI6IkNhbGlicmkiLCJJc0JvbGQiOmZhbHNlLCJJc0l0YWxpYyI6ZmFsc2UsIklzVW5kZXJsaW5lZCI6ZmFsc2UsIlBhcmVudFN0eWxlIjpudWxsfSwiQXV0b1NpemUiOjAsIkZvcmVncm91bmQiOnsiJGlkIjoiOTE0IiwiQ29sb3IiOnsiJGlkIjoiOTE1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kxNiIsIlRvcCI6MC4wLCJMZWZ0IjowLjAsIlJpZ2h0IjowLjAsIkJvdHRvbSI6MC4wfSwiUGFkZGluZyI6eyIkaWQiOiI5MTciLCJUb3AiOjAuMCwiTGVmdCI6MC4wLCJSaWdodCI6MC4wLCJCb3R0b20iOjAuMH0sIkJhY2tncm91bmQiOnsiJGlkIjoiOTE4IiwiQ29sb3IiOnsiJGlkIjoiOTE5IiwiQSI6MjU1LCJSIjoxNCwiRyI6NDAsIkIiOjY1fX0sIklzVmlzaWJsZSI6dHJ1ZSwiV2lkdGgiOjAuMCwiSGVpZ2h0IjowLjAsIkJvcmRlclN0eWxlIjp7IiRpZCI6IjkyMCIsIkxpbmVDb2xvciI6bnVsbCwiTGluZVdlaWdodCI6MC4wLCJMaW5lVHlwZSI6MCwiUGFyZW50U3R5bGUiOm51bGx9LCJQYXJlbnRTdHlsZSI6bnVsbH0sIkRhdGVGb3JtYXQiOnsiJGlkIjoiO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yMiIsIkZvcm1hdCI6MCwiSXNWaXNpYmxlIjpmYWxzZSwiTGFzdEtub3duVmlzaWJpbGl0eVN0YXRlIjpmYWxzZX0sIklzVmlzaWJsZSI6dHJ1ZSwiUGFyZW50U3R5bGUiOm51bGwsIl9leHBsaWNpdGx5U2V0Ijp7IiRpZCI6Ijky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5MjQiLCJTaGFwZSI6MSwiQ29ubmVjdG9yTWFyZ2luIjp7IiRpZCI6IjkyNSIsIlRvcCI6MC4wLCJMZWZ0IjoyLjAsIlJpZ2h0IjoyLjAsIkJvdHRvbSI6MC4wfSwiQ29ubmVjdG9yU3R5bGUiOnsiJGlkIjoiOTI2IiwiTGluZUNvbG9yIjp7IiRpZCI6IjkyNyIsIiR0eXBlIjoiTkxSRS5Db21tb24uRG9tLlNvbGlkQ29sb3JCcnVzaCwgTkxSRS5Db21tb24iLCJDb2xvciI6eyIkaWQiOiI5MjgiLCJBIjoxMjcsIlIiOjEyOCwiRyI6NTMsIkIiOjE0fX0sIkxpbmVXZWlnaHQiOjEuMCwiTGluZVR5cGUiOjAsIlBhcmVudFN0eWxlIjpudWxsfSwiSXNCZWxvd1RpbWViYW5kIjpmYWxzZSwiUG9zaXRpb25PblRhc2siOjEsIkhpZGVEYXRlIjpmYWxzZSwiU2hhcGVTaXplIjowLCJTcGFjaW5nIjowLjAsIlBhZGRpbmciOnsiJGlkIjoiOTI5IiwiVG9wIjo1LjAsIkxlZnQiOjMuMCwiUmlnaHQiOjAuMCwiQm90dG9tIjoyLjB9LCJTaGFwZVN0eWxlIjp7IiRpZCI6IjkzMCIsIk1hcmdpbiI6eyIkaWQiOiI5MzEiLCJUb3AiOjAuMCwiTGVmdCI6MC4wLCJSaWdodCI6MC4wLCJCb3R0b20iOjAuMH0sIlBhZGRpbmciOnsiJGlkIjoiOTMyIiwiVG9wIjowLjAsIkxlZnQiOjAuMCwiUmlnaHQiOjAuMCwiQm90dG9tIjowLjB9LCJCYWNrZ3JvdW5kIjp7IiRpZCI6IjkzMyIsIkNvbG9yIjp7IiRpZCI6IjkzNCIsIkEiOjI1NSwiUiI6MTI4LCJHIjo1MywiQiI6MTR9fSwiSXNWaXNpYmxlIjp0cnVlLCJXaWR0aCI6MTIuMCwiSGVpZ2h0IjoxNC4wLCJCb3JkZXJTdHlsZSI6eyIkaWQiOiI5MzUiLCJMaW5lQ29sb3IiOnsiJGlkIjoiOTM2IiwiJHR5cGUiOiJOTFJFLkNvbW1vbi5Eb20uU29saWRDb2xvckJydXNoLCBOTFJFLkNvbW1vbiIsIkNvbG9yIjp7IiRpZCI6IjkzNyIsIkEiOjI1NSwiUiI6MjU1LCJHIjoyNTUsIkIiOjI1NX19LCJMaW5lV2VpZ2h0IjowLjAsIkxpbmVUeXBlIjowLCJQYXJlbnRTdHlsZSI6bnVsbH0sIlBhcmVudFN0eWxlIjpudWxsfSwiVGl0bGVTdHlsZSI6eyIkaWQiOiI5MzgiLCJGb250U2V0dGluZ3MiOnsiJGlkIjoiOTM5IiwiRm9udFNpemUiOjExLCJGb250TmFtZSI6IkNhbGlicmkiLCJJc0JvbGQiOmZhbHNlLCJJc0l0YWxpYyI6ZmFsc2UsIklzVW5kZXJsaW5lZCI6ZmFsc2UsIlBhcmVudFN0eWxlIjpudWxsfSwiQXV0b1NpemUiOjAsIkZvcmVncm91bmQiOnsiJGlkIjoiOTQwIiwiQ29sb3IiOnsiJGlkIjoiOTQx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k0MiIsIlRvcCI6MC4wLCJMZWZ0IjowLjAsIlJpZ2h0IjowLjAsIkJvdHRvbSI6MC4wfSwiUGFkZGluZyI6eyIkaWQiOiI5NDMiLCJUb3AiOjAuMCwiTGVmdCI6MC4wLCJSaWdodCI6MC4wLCJCb3R0b20iOjAuMH0sIkJhY2tncm91bmQiOnsiJGlkIjoiOTQ0IiwiQ29sb3IiOnsiJGlkIjoiOTQ1IiwiQSI6MjU1LCJSIjowLCJHIjowLCJCIjowfX0sIklzVmlzaWJsZSI6dHJ1ZSwiV2lkdGgiOjAuMCwiSGVpZ2h0IjowLjAsIkJvcmRlclN0eWxlIjp7IiRpZCI6Ijk0NiIsIkxpbmVDb2xvciI6bnVsbCwiTGluZVdlaWdodCI6MC4wLCJMaW5lVHlwZSI6MCwiUGFyZW50U3R5bGUiOm51bGx9LCJQYXJlbnRTdHlsZSI6bnVsbH0sIkRhdGVTdHlsZSI6eyIkaWQiOiI5NDciLCJGb250U2V0dGluZ3MiOnsiJGlkIjoiOTQ4IiwiRm9udFNpemUiOjEwLCJGb250TmFtZSI6IkNhbGlicmkiLCJJc0JvbGQiOmZhbHNlLCJJc0l0YWxpYyI6ZmFsc2UsIklzVW5kZXJsaW5lZCI6ZmFsc2UsIlBhcmVudFN0eWxlIjpudWxsfSwiQXV0b1NpemUiOjAsIkZvcmVncm91bmQiOnsiJGlkIjoiOTQ5IiwiQ29sb3IiOnsiJGlkIjoiOTUw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k1MSIsIlRvcCI6MC4wLCJMZWZ0IjowLjAsIlJpZ2h0IjowLjAsIkJvdHRvbSI6MC4wfSwiUGFkZGluZyI6eyIkaWQiOiI5NTIiLCJUb3AiOjAuMCwiTGVmdCI6MC4wLCJSaWdodCI6MC4wLCJCb3R0b20iOjAuMH0sIkJhY2tncm91bmQiOnsiJGlkIjoiOTUzIiwiQ29sb3IiOnsiJGlkIjoiOTU0IiwiQSI6MjU1LCJSIjoxNCwiRyI6NDAsIkIiOjY1fX0sIklzVmlzaWJsZSI6dHJ1ZSwiV2lkdGgiOjAuMCwiSGVpZ2h0IjowLjAsIkJvcmRlclN0eWxlIjp7IiRpZCI6Ijk1NSIsIkxpbmVDb2xvciI6bnVsbCwiTGluZVdlaWdodCI6MC4wLCJMaW5lVHlwZSI6MCwiUGFyZW50U3R5bGUiOm51bGx9LCJQYXJlbnRTdHlsZSI6bnVsbH0sIkRhdGVGb3JtYXQiOnsiJGlkIjoiOT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1NyIsIkZvcm1hdCI6MCwiSXNWaXNpYmxlIjpmYWxzZSwiTGFzdEtub3duVmlzaWJpbGl0eVN0YXRlIjpmYWxzZX0sIklzVmlzaWJsZSI6ZmFsc2UsIlBhcmVudFN0eWxlIjpudWxsfSwiRGVmYXVsdFN3aW1sYW5lTWlsZXN0b25lU3R5bGUiOnsiJGlkIjoiOTU4IiwiVGl0bGVQb3NpdGlvbiI6IkxlZnQiLCJEYXRlUG9zaXRpb24iOiJSaWdodCIsIlNoYXBlVHlwZSI6MSwiU2hhcGVTaXplIjowLCJTcGFjaW5nIjo1LCJTaGFwZVN0eWxlIjp7IiRpZCI6Ijk1OSIsIk1hcmdpbiI6eyIkaWQiOiI5NjAiLCJUb3AiOjAuMCwiTGVmdCI6MC4wLCJSaWdodCI6MC4wLCJCb3R0b20iOjAuMH0sIlBhZGRpbmciOnsiJGlkIjoiOTYxIiwiVG9wIjowLjAsIkxlZnQiOjAuMCwiUmlnaHQiOjAuMCwiQm90dG9tIjowLjB9LCJCYWNrZ3JvdW5kIjp7IiRpZCI6Ijk2MiIsIkNvbG9yIjp7IiRpZCI6Ijk2MyIsIkEiOjI1NSwiUiI6MjMzLCJHIjoxMTMsIkIiOjUwfX0sIklzVmlzaWJsZSI6dHJ1ZSwiV2lkdGgiOjEyLjAsIkhlaWdodCI6MTQuMCwiQm9yZGVyU3R5bGUiOnsiJGlkIjoiOTY0IiwiTGluZUNvbG9yIjp7IiRpZCI6Ijk2NSIsIiR0eXBlIjoiTkxSRS5Db21tb24uRG9tLlNvbGlkQ29sb3JCcnVzaCwgTkxSRS5Db21tb24iLCJDb2xvciI6eyIkaWQiOiI5NjYiLCJBIjoyNTUsIlIiOjIzNCwiRyI6MjIsIkIiOjMwfX0sIkxpbmVXZWlnaHQiOjAuMCwiTGluZVR5cGUiOjAsIlBhcmVudFN0eWxlIjpudWxsfSwiUGFyZW50U3R5bGUiOm51bGx9LCJUaXRsZVN0eWxlIjp7IiRpZCI6Ijk2NyIsIkZvbnRTZXR0aW5ncyI6eyIkaWQiOiI5NjgiLCJGb250U2l6ZSI6MTEsIkZvbnROYW1lIjoiQ2FsaWJyaSIsIklzQm9sZCI6ZmFsc2UsIklzSXRhbGljIjpmYWxzZSwiSXNVbmRlcmxpbmVkIjpmYWxzZSwiUGFyZW50U3R5bGUiOm51bGx9LCJBdXRvU2l6ZSI6MCwiRm9yZWdyb3VuZCI6eyIkaWQiOiI5NjkiLCJDb2xvciI6eyIkaWQiOiI5NzA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OTcxIiwiVG9wIjowLjAsIkxlZnQiOjAuMCwiUmlnaHQiOjAuMCwiQm90dG9tIjowLjB9LCJQYWRkaW5nIjp7IiRpZCI6Ijk3MiIsIlRvcCI6MC4wLCJMZWZ0IjowLjAsIlJpZ2h0IjowLjAsIkJvdHRvbSI6MC4wfSwiQmFja2dyb3VuZCI6eyIkaWQiOiI5NzMiLCJDb2xvciI6eyIkaWQiOiI5NzQiLCJBIjoyNTUsIlIiOjAsIkciOjAsIkIiOjB9fSwiSXNWaXNpYmxlIjp0cnVlLCJXaWR0aCI6MC4wLCJIZWlnaHQiOjAuMCwiQm9yZGVyU3R5bGUiOnsiJGlkIjoiOTc1IiwiTGluZUNvbG9yIjpudWxsLCJMaW5lV2VpZ2h0IjowLjAsIkxpbmVUeXBlIjowLCJQYXJlbnRTdHlsZSI6bnVsbH0sIlBhcmVudFN0eWxlIjpudWxsfSwiRGF0ZVN0eWxlIjp7IiRpZCI6Ijk3NiIsIkZvbnRTZXR0aW5ncyI6eyIkaWQiOiI5NzciLCJGb250U2l6ZSI6MTAsIkZvbnROYW1lIjoiQ2FsaWJyaSIsIklzQm9sZCI6ZmFsc2UsIklzSXRhbGljIjpmYWxzZSwiSXNVbmRlcmxpbmVkIjpmYWxzZSwiUGFyZW50U3R5bGUiOm51bGx9LCJBdXRvU2l6ZSI6MCwiRm9yZWdyb3VuZCI6eyIkaWQiOiI5NzgiLCJDb2xvciI6eyIkaWQiOiI5Nzk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OTgwIiwiVG9wIjowLjAsIkxlZnQiOjAuMCwiUmlnaHQiOjAuMCwiQm90dG9tIjowLjB9LCJQYWRkaW5nIjp7IiRpZCI6Ijk4MSIsIlRvcCI6MC4wLCJMZWZ0IjowLjAsIlJpZ2h0IjowLjAsIkJvdHRvbSI6MC4wfSwiQmFja2dyb3VuZCI6eyIkaWQiOiI5ODIiLCJDb2xvciI6eyIkaWQiOiI5ODMiLCJBIjoyNTUsIlIiOjE0LCJHIjo0MCwiQiI6NjV9fSwiSXNWaXNpYmxlIjp0cnVlLCJXaWR0aCI6MC4wLCJIZWlnaHQiOjAuMCwiQm9yZGVyU3R5bGUiOnsiJGlkIjoiOTg0IiwiTGluZUNvbG9yIjpudWxsLCJMaW5lV2VpZ2h0IjowLjAsIkxpbmVUeXBlIjowLCJQYXJlbnRTdHlsZSI6bnVsbH0sIlBhcmVudFN0eWxlIjpudWxsfSwiRGF0ZUZvcm1hdCI6eyIkaWQiOiI5O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2IiwiRm9ybWF0IjowLCJJc1Zpc2libGUiOmZhbHNlLCJMYXN0S25vd25WaXNpYmlsaXR5U3RhdGUiOmZhbHNlfSwiSXNWaXNpYmxlIjp0cnVlLCJQYXJlbnRTdHlsZSI6bnVsbH0sIkRlZmF1bHRTd2ltbGFuZUFjdGl2aXR5U3R5bGUiOnsiJGlkIjoiOTg3IiwiSGVhZGVyU3R5bGUiOnsiJGlkIjoiOTg4IiwiVGV4dFN0eWxlIjp7IiRpZCI6Ijk4OSIsIkZvbnRTZXR0aW5ncyI6eyIkaWQiOiI5OTAiLCJGb250U2l6ZSI6MTEsIkZvbnROYW1lIjoiQ2FsaWJyaSIsIklzQm9sZCI6ZmFsc2UsIklzSXRhbGljIjpmYWxzZSwiSXNVbmRlcmxpbmVkIjpmYWxzZSwiUGFyZW50U3R5bGUiOm51bGx9LCJBdXRvU2l6ZSI6MiwiRm9yZWdyb3VuZCI6eyIkaWQiOiI5OTEiLCJDb2xvciI6eyIkaWQiOiI5OT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5OTMiLCJUb3AiOjAuMCwiTGVmdCI6MC4wLCJSaWdodCI6MC4wLCJCb3R0b20iOjAuMH0sIlBhZGRpbmciOnsiJGlkIjoiOTk0IiwiVG9wIjowLjAsIkxlZnQiOjAuMCwiUmlnaHQiOjAuMCwiQm90dG9tIjowLjB9LCJCYWNrZ3JvdW5kIjp7IiRpZCI6Ijk5NSIsIkNvbG9yIjp7IiRpZCI6Ijk5NiIsIkEiOjI1NSwiUiI6MCwiRyI6MCwiQiI6MH19LCJJc1Zpc2libGUiOnRydWUsIldpZHRoIjowLjAsIkhlaWdodCI6MC4wLCJCb3JkZXJTdHlsZSI6bnVsbCwiUGFyZW50U3R5bGUiOm51bGx9LCJSZWN0YW5nbGVTdHlsZSI6eyIkaWQiOiI5OTciLCJNYXJnaW4iOnsiJGlkIjoiOTk4IiwiVG9wIjowLjAsIkxlZnQiOjAuMCwiUmlnaHQiOjAuMCwiQm90dG9tIjowLjB9LCJQYWRkaW5nIjp7IiRpZCI6Ijk5OSIsIlRvcCI6MC4wLCJMZWZ0IjowLjAsIlJpZ2h0IjowLjAsIkJvdHRvbSI6MC4wfSwiQmFja2dyb3VuZCI6eyIkaWQiOiIxMDAwIiwiQ29sb3IiOnsiJGlkIjoiMTAwMSIsIkEiOjYzLCJSIjoyMzMsIkciOjExMywiQiI6NTB9fSwiSXNWaXNpYmxlIjp0cnVlLCJXaWR0aCI6MC4wLCJIZWlnaHQiOjAuMCwiQm9yZGVyU3R5bGUiOnsiJGlkIjoiMTAwMiIsIkxpbmVDb2xvciI6eyIkaWQiOiIxMDAzIiwiJHR5cGUiOiJOTFJFLkNvbW1vbi5Eb20uU29saWRDb2xvckJydXNoLCBOTFJFLkNvbW1vbiIsIkNvbG9yIjp7IiRpZCI6IjEwMDQiLCJBIjoyNTUsIlIiOjI1NSwiRyI6MjU1LCJCIjoyNTV9fSwiTGluZVdlaWdodCI6MC4wLCJMaW5lVHlwZSI6MCwiUGFyZW50U3R5bGUiOm51bGx9LCJQYXJlbnRTdHlsZSI6bnVsbH0sIk1hcmdpbiI6eyIkaWQiOiIxMDA1IiwiVG9wIjowLjAsIkxlZnQiOjAuMCwiUmlnaHQiOjAuMCwiQm90dG9tIjowLjB9LCJQYWRkaW5nIjp7IiRpZCI6IjEwMDYiLCJUb3AiOjAuMCwiTGVmdCI6MC4wLCJSaWdodCI6MC4wLCJCb3R0b20iOjAuMH0sIkJhY2tncm91bmQiOm51bGwsIklzVmlzaWJsZSI6dHJ1ZSwiV2lkdGgiOjAuMCwiSGVpZ2h0IjowLjAsIkJvcmRlclN0eWxlIjpudWxsLCJQYXJlbnRTdHlsZSI6bnVsbH0sIkJhY2tncm91bmRTdHlsZSI6eyIkaWQiOiIxMDA3IiwiTWFyZ2luIjp7IiRpZCI6IjEwMDgiLCJUb3AiOjAuMCwiTGVmdCI6MC4wLCJSaWdodCI6MC4wLCJCb3R0b20iOjAuMH0sIlBhZGRpbmciOnsiJGlkIjoiMTAwOSIsIlRvcCI6MC4wLCJMZWZ0IjowLjAsIlJpZ2h0IjowLjAsIkJvdHRvbSI6MC4wfSwiQmFja2dyb3VuZCI6eyIkaWQiOiIxMDEwIiwiQ29sb3IiOnsiJGlkIjoiMTAxMSIsIkEiOjUxLCJSIjoyMDAsIkciOjIwMCwiQiI6MjAwfX0sIklzVmlzaWJsZSI6dHJ1ZSwiV2lkdGgiOjAuMCwiSGVpZ2h0IjowLjAsIkJvcmRlclN0eWxlIjp7IiRpZCI6IjEwMTIiLCJMaW5lQ29sb3IiOnsiJGlkIjoiMTAxMyIsIiR0eXBlIjoiTkxSRS5Db21tb24uRG9tLlNvbGlkQ29sb3JCcnVzaCwgTkxSRS5Db21tb24iLCJDb2xvciI6eyIkaWQiOiIxMDE0IiwiQSI6MjU1LCJSIjoyMzQsIkciOjIyLCJCIjozMH19LCJMaW5lV2VpZ2h0IjowLjAsIkxpbmVUeXBlIjowLCJQYXJlbnRTdHlsZSI6bnVsbH0sIlBhcmVudFN0eWxlIjpudWxsfSwiTWFyZ2luIjp7IiRpZCI6IjEwMTUiLCJUb3AiOjAuMCwiTGVmdCI6MC4wLCJSaWdodCI6MC4wLCJCb3R0b20iOjAuMH0sIlBhZGRpbmciOnsiJGlkIjoiMTAxNiIsIlRvcCI6MC4wLCJMZWZ0IjowLjAsIlJpZ2h0IjowLjAsIkJvdHRvbSI6MC4wfSwiSXNWaXNpYmxlIjp0cnVlLCJXaWR0aCI6MC4wLCJIZWlnaHQiOjAuMCwiQm9yZGVyU3R5bGUiOnsiJGlkIjoiMTAxNyIsIkxpbmVDb2xvciI6bnVsbCwiTGluZVdlaWdodCI6MC4wLCJMaW5lVHlwZSI6MCwiUGFyZW50U3R5bGUiOm51bGx9LCJQYXJlbnRTdHlsZSI6bnVsbH0sIk1hcmdpbiI6eyIkaWQiOiIxMDE4IiwiVG9wIjowLjAsIkxlZnQiOjAuMCwiUmlnaHQiOjAuMCwiQm90dG9tIjowLjB9LCJQYWRkaW5nIjp7IiRpZCI6IjEwMTkiLCJUb3AiOjAuMCwiTGVmdCI6MC4wLCJSaWdodCI6MC4wLCJCb3R0b20iOjAuMH0sIklzVmlzaWJsZSI6dHJ1ZSwiV2lkdGgiOjAuMCwiSGVpZ2h0IjowLjAsIkJvcmRlclN0eWxlIjp7IiRpZCI6IjEwMjAiLCJMaW5lQ29sb3IiOm51bGwsIkxpbmVXZWlnaHQiOjAuMCwiTGluZVR5cGUiOjAsIlBhcmVudFN0eWxlIjpudWxsfSwiUGFyZW50U3R5bGUiOm51bGx9fV0sIkN1bHR1cmVJbmZvTmFtZSI6ImVuLVVTIiwiU3R5bGVOYW1lIjpudWxsLCJWZXJzaW9uIjp7IiRpZCI6IjEwMjEiLCJWZXJzaW9uIjoiNC4yLjAiLCJPcmlnaW5hbEFzc2VtYmx5VmVyc2lvbiI6IjguMDEuMDEuMDAiLCJFZGl0aW9uIjpudWxsLCJMYXN0U2F2ZWRFZGl0aW9uIjo0LCJJc1BsdXNFZGl0aW9uIjpmYWxzZSwiSXNQcm9FZGl0aW9uIjpmYWxzZX0sIkVmZmVjdCI6MCwiU3R5bGUiOnsiJGlkIjoiMTAyMiIsIkRlZmF1bHREZXBlbmRlbmN5U3R5bGUiOnsiJGlkIjoiMTAyMyIsIkxpbmVTdHlsZSI6eyIkaWQiOiIxMDI0IiwiTGluZUNvbG9yIjp7IiRpZCI6IjEwMjUiLCIkdHlwZSI6Ik5MUkUuQ29tbW9uLkRvbS5Tb2xpZENvbG9yQnJ1c2gsIE5MUkUuQ29tbW9uIiwiQ29sb3IiOnsiJGlkIjoiMTAyNiIsIkEiOjI1NSwiUiI6MCwiRyI6MCwiQiI6MH19LCJMaW5lV2VpZ2h0IjoxLjAsIkxpbmVUeXBlIjowLCJQYXJlbnRTdHlsZSI6bnVsbH0sIkVuZEFycm93aGVhZExpbmVTdHlsZSI6eyIkaWQiOiIxMDI3IiwiS2luZCI6MSwiV2lkdGgiOjEsIkxlbmd0aCI6MCwiUGFyZW50U3R5bGUiOm51bGx9LCJCcmluZ1RvRnJvbnQiOmZhbHNlLCJFbGJvd1JhZGl1cyI6My4wLCJNYXJnaW4iOnsiJGlkIjoiMTAyOCIsIlRvcCI6MC4wLCJMZWZ0IjowLjAsIlJpZ2h0IjowLjAsIkJvdHRvbSI6MC4wfSwiUGFkZGluZyI6eyIkaWQiOiIxMDI5IiwiVG9wIjowLjAsIkxlZnQiOjAuMCwiUmlnaHQiOjAuMCwiQm90dG9tIjowLjB9LCJCYWNrZ3JvdW5kIjpudWxsLCJJc1Zpc2libGUiOnRydWUsIldpZHRoIjowLjAsIkhlaWdodCI6MC4wLCJCb3JkZXJTdHlsZSI6bnVsbCwiUGFyZW50U3R5bGUiOm51bGx9LCJDcml0aWNhbFBhdGhTdHlsZSI6eyIkaWQiOiIxMDMwIiwiQ3JpdGljYWxQYXRoU3R5bGVPcHRpb25zIjozMCwiTGluZVN0eWxlIjp7IiRpZCI6IjEwMzEiLCJMaW5lQ29sb3IiOnsiJGlkIjoiMTAzMiIsIiR0eXBlIjoiTkxSRS5Db21tb24uRG9tLlNvbGlkQ29sb3JCcnVzaCwgTkxSRS5Db21tb24iLCJDb2xvciI6eyIkaWQiOiIxMDMzIiwiQSI6MjU1LCJSIjoyMjIsIkciOjUwLCJCIjo1MH19LCJMaW5lV2VpZ2h0IjoxLjAsIkxpbmVUeXBlIjowLCJQYXJlbnRTdHlsZSI6bnVsbH0sIlRpdGxlRm9yZWdyb3VuZCI6eyIkaWQiOiIxMDM0IiwiQ29sb3IiOnsiJGlkIjoiMTAzNSIsIkEiOjI1NSwiUiI6MTc2LCJHIjoxOSwiQiI6MjV9fSwiU2hhcGVzQmFja2dyb3VuZCI6eyIkaWQiOiIxMDM2IiwiQ29sb3IiOnsiJGlkIjoiMTAzNyIsIkEiOjI1NSwiUiI6MjUzLCJHIjoyMDMsIkIiOjIwOH19LCJTaGFwZXNCb3JkZXJTdHlsZSI6eyIkaWQiOiIxMDM4IiwiTGluZUNvbG9yIjp7IiRpZCI6IjEwMzkiLCIkdHlwZSI6Ik5MUkUuQ29tbW9uLkRvbS5Tb2xpZENvbG9yQnJ1c2gsIE5MUkUuQ29tbW9uIiwiQ29sb3IiOnsiJGlkIjoiMTA0MCIsIkEiOjI1NSwiUiI6MjM0LCJHIjoyMiwiQiI6MzB9fSwiTGluZVdlaWdodCI6Mi4wLCJMaW5lVHlwZSI6MCwiUGFyZW50U3R5bGUiOm51bGx9LCJNYXJnaW4iOnsiJGlkIjoiMTA0MSIsIlRvcCI6MC4wLCJMZWZ0IjowLjAsIlJpZ2h0IjowLjAsIkJvdHRvbSI6MC4wfSwiUGFkZGluZyI6eyIkaWQiOiIxMDQyIiwiVG9wIjowLjAsIkxlZnQiOjAuMCwiUmlnaHQiOjAuMCwiQm90dG9tIjowLjB9LCJCYWNrZ3JvdW5kIjpudWxsLCJJc1Zpc2libGUiOmZhbHNlLCJXaWR0aCI6MC4wLCJIZWlnaHQiOjAuMCwiQm9yZGVyU3R5bGUiOnsiJGlkIjoiMTA0MyIsIkxpbmVDb2xvciI6bnVsbCwiTGluZVdlaWdodCI6MC4wLCJMaW5lVHlwZSI6MCwiUGFyZW50U3R5bGUiOm51bGx9LCJQYXJlbnRTdHlsZSI6bnVsbH0sIlBhbmVsc1NwYWNpbmdEZWZpbml0aW9uIjp7IiRpZCI6IjEwNDQiLCJTcGFjaW5nQWJvdmVUaW1lYmFuZCI6MywiU3BhY2luZ0JlbG93VGltZWJhbmQiOjMsIlNwYWNpbmdBYm92ZUJldHdlZW5Td2ltbGFuZXNBbmRUYXNrcyI6NSwiU3BhY2luZ0JlbG93QmV0d2VlblN3aW1sYW5lc0FuZFRhc2tzIjo1fSwiVGltZWJhbmRTdHlsZSI6eyIkaWQiOiIxMDQ1IiwiU2NhbGVNYXJraW5nIjowLCJTaGFwZSI6MCwiU2hhcGVTdHlsZSI6eyIkaWQiOiIxMDQ2IiwiTWFyZ2luIjp7IiRpZCI6IjEwNDciLCJUb3AiOjAuMCwiTGVmdCI6MTAuMCwiUmlnaHQiOjEwLjAsIkJvdHRvbSI6MC4wfSwiUGFkZGluZyI6eyIkaWQiOiIxMDQ4IiwiVG9wIjowLjAsIkxlZnQiOjEyLjAsIlJpZ2h0IjoxMi4wLCJCb3R0b20iOjAuMH0sIkJhY2tncm91bmQiOnsiJGlkIjoiMTA0OSIsIkNvbG9yIjp7IiRpZCI6IjEwNTAiLCJBIjoyNTUsIlIiOjE0LCJHIjo0MCwiQiI6NjV9fSwiSXNWaXNpYmxlIjp0cnVlLCJXaWR0aCI6ODU4LjAsIkhlaWdodCI6MjAuMCwiQm9yZGVyU3R5bGUiOnsiJGlkIjoiMTA1MSIsIkxpbmVDb2xvciI6eyIkaWQiOiIxMDUyIiwiJHR5cGUiOiJOTFJFLkNvbW1vbi5Eb20uU29saWRDb2xvckJydXNoLCBOTFJFLkNvbW1vbiIsIkNvbG9yIjp7IiRpZCI6IjEwNTMiLCJBIjoyNTUsIlIiOjI1NSwiRyI6MCwiQiI6MH19LCJMaW5lV2VpZ2h0IjowLjAsIkxpbmVUeXBlIjowLCJQYXJlbnRTdHlsZSI6bnVsbH0sIlBhcmVudFN0eWxlIjpudWxsfSwiTWlkZGxlVGllclNoYXBlU3R5bGUiOnsiJGlkIjoiMTA1NCIsIk1hcmdpbiI6eyIkaWQiOiIxMDU1IiwiVG9wIjowLjAsIkxlZnQiOjEwLjAsIlJpZ2h0IjoxMC4wLCJCb3R0b20iOjAuMH0sIlBhZGRpbmciOnsiJHJlZiI6IjEwNDgifSwiQmFja2dyb3VuZCI6eyIkaWQiOiIxMDU2IiwiQ29sb3IiOnsiJGlkIjoiMTA1NyIsIkEiOjI1NSwiUiI6MTQsIkciOjQwLCJCIjo2NX19LCJJc1Zpc2libGUiOnRydWUsIldpZHRoIjo4NTguMCwiSGVpZ2h0IjoyMC4wLCJCb3JkZXJTdHlsZSI6eyIkaWQiOiIxMDU4IiwiTGluZUNvbG9yIjp7IiRyZWYiOiIxMDUyIn0sIkxpbmVXZWlnaHQiOjAuMCwiTGluZVR5cGUiOjAsIlBhcmVudFN0eWxlIjpudWxsfSwiUGFyZW50U3R5bGUiOm51bGx9LCJCb3R0b21UaWVyU2hhcGVTdHlsZSI6eyIkaWQiOiIxMDU5IiwiTWFyZ2luIjp7IiRpZCI6IjEwNjAiLCJUb3AiOjAuMCwiTGVmdCI6MTAuMCwiUmlnaHQiOjEwLjAsIkJvdHRvbSI6MC4wfSwiUGFkZGluZyI6eyIkcmVmIjoiMTA0OCJ9LCJCYWNrZ3JvdW5kIjp7IiRpZCI6IjEwNjEiLCJDb2xvciI6eyIkaWQiOiIxMDYyIiwiQSI6MjU1LCJSIjoxNCwiRyI6NDAsIkIiOjY1fX0sIklzVmlzaWJsZSI6dHJ1ZSwiV2lkdGgiOjg1OC4wLCJIZWlnaHQiOjIwLjAsIkJvcmRlclN0eWxlIjp7IiRpZCI6IjEwNjMiLCJMaW5lQ29sb3IiOnsiJHJlZiI6IjEwNTIifSwiTGluZVdlaWdodCI6MC4wLCJMaW5lVHlwZSI6MCwiUGFyZW50U3R5bGUiOm51bGx9LCJQYXJlbnRTdHlsZSI6bnVsbH0sIlJpZ2h0RW5kQ2Fwc1N0eWxlIjp7IiRpZCI6IjEwNjQiLCJGb250U2V0dGluZ3MiOnsiJGlkIjoiMTA2NSIsIkZvbnRTaXplIjoxOCwiRm9udE5hbWUiOiJDYWxpYnJpIiwiSXNCb2xkIjp0cnVlLCJJc0l0YWxpYyI6ZmFsc2UsIklzVW5kZXJsaW5lZCI6ZmFsc2UsIlBhcmVudFN0eWxlIjpudWxsfSwiQXV0b1NpemUiOjAsIkZvcmVncm91bmQiOnsiJGlkIjoiMTA2NiIsIkNvbG9yIjp7IiRpZCI6IjEwNjciLCJBIjoyNTUsIlIiOjIzMywiRyI6MTEzLCJCIjo1MH19LCJNYXhXaWR0aCI6IkluZmluaXR5IiwiTWF4SGVpZ2h0IjoiSW5maW5pdHkiLCJTbWFydEZvcmVncm91bmRJc0FjdGl2ZSI6ZmFsc2UsIkhvcml6b250YWxBbGlnbm1lbnQiOjAsIlZlcnRpY2FsQWxpZ25tZW50IjowLCJTbWFydEZvcmVncm91bmQiOm51bGwsIkJhY2tncm91bmRGaWxsVHlwZSI6MCwiTWFyZ2luIjp7IiRpZCI6IjEwNjgiLCJUb3AiOjAuMCwiTGVmdCI6MC4wLCJSaWdodCI6MjAuMCwiQm90dG9tIjowLjB9LCJQYWRkaW5nIjp7IiRpZCI6IjEwNjkiLCJUb3AiOjAuMCwiTGVmdCI6MC4wLCJSaWdodCI6MC4wLCJCb3R0b20iOjAuMH0sIkJhY2tncm91bmQiOnsiJGlkIjoiMTA3MCIsIkNvbG9yIjp7IiRpZCI6IjEwNzEiLCJBIjoyNTUsIlIiOjIzMywiRyI6MTEzLCJCIjo1MH19LCJJc1Zpc2libGUiOmZhbHNlLCJXaWR0aCI6MC4wLCJIZWlnaHQiOjAuMCwiQm9yZGVyU3R5bGUiOnsiJGlkIjoiMTA3MiIsIkxpbmVDb2xvciI6bnVsbCwiTGluZVdlaWdodCI6MC4wLCJMaW5lVHlwZSI6MCwiUGFyZW50U3R5bGUiOm51bGx9LCJQYXJlbnRTdHlsZSI6bnVsbH0sIkxlZnRFbmRDYXBzU3R5bGUiOnsiJGlkIjoiMTA3MyIsIkZvbnRTZXR0aW5ncyI6eyIkaWQiOiIxMDc0IiwiRm9udFNpemUiOjE4LCJGb250TmFtZSI6IkNhbGlicmkiLCJJc0JvbGQiOnRydWUsIklzSXRhbGljIjpmYWxzZSwiSXNVbmRlcmxpbmVkIjpmYWxzZSwiUGFyZW50U3R5bGUiOm51bGx9LCJBdXRvU2l6ZSI6MCwiRm9yZWdyb3VuZCI6eyIkaWQiOiIxMDc1IiwiQ29sb3IiOnsiJGlkIjoiMTA3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3NyIsIlRvcCI6MC4wLCJMZWZ0Ijo1OC40ODc0MTU2MjU4NTc1NjUsIlJpZ2h0IjowLjAsIkJvdHRvbSI6MC4wfSwiUGFkZGluZyI6eyIkaWQiOiIxMDc4IiwiVG9wIjowLjAsIkxlZnQiOjAuMCwiUmlnaHQiOjAuMCwiQm90dG9tIjowLjB9LCJCYWNrZ3JvdW5kIjp7IiRpZCI6IjEwNzkiLCJDb2xvciI6eyIkaWQiOiIxMDgwIiwiQSI6MjU1LCJSIjoyMzcsIkciOjEyNSwiQiI6NDl9fSwiSXNWaXNpYmxlIjpmYWxzZSwiV2lkdGgiOjAuMCwiSGVpZ2h0IjowLjAsIkJvcmRlclN0eWxlIjp7IiRpZCI6IjEwODEiLCJMaW5lQ29sb3IiOm51bGwsIkxpbmVXZWlnaHQiOjAuMCwiTGluZVR5cGUiOjAsIlBhcmVudFN0eWxlIjpudWxsfSwiUGFyZW50U3R5bGUiOm51bGx9LCJUb2RheVRleHRTdHlsZSI6eyIkaWQiOiIxMDgyIiwiRm9udFNldHRpbmdzIjp7IiRpZCI6IjEwODMiLCJGb250U2l6ZSI6MTIsIkZvbnROYW1lIjoiQ2FsaWJyaSIsIklzQm9sZCI6ZmFsc2UsIklzSXRhbGljIjpmYWxzZSwiSXNVbmRlcmxpbmVkIjpmYWxzZSwiUGFyZW50U3R5bGUiOm51bGx9LCJBdXRvU2l6ZSI6MCwiRm9yZWdyb3VuZCI6eyIkaWQiOiIxMDg0IiwiQ29sb3IiOnsiJGlkIjoiMTA4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g2IiwiVG9wIjowLjAsIkxlZnQiOjAuMCwiUmlnaHQiOjAuMCwiQm90dG9tIjowLjB9LCJQYWRkaW5nIjp7IiRpZCI6IjEwODciLCJUb3AiOjAuMCwiTGVmdCI6MC4wLCJSaWdodCI6MC4wLCJCb3R0b20iOjAuMH0sIkJhY2tncm91bmQiOnsiJGlkIjoiMTA4OCIsIkNvbG9yIjp7IiRpZCI6IjEwODkiLCJBIjoyNTUsIlIiOjAsIkciOjAsIkIiOjB9fSwiSXNWaXNpYmxlIjp0cnVlLCJXaWR0aCI6MC4wLCJIZWlnaHQiOjAuMCwiQm9yZGVyU3R5bGUiOnsiJGlkIjoiMTA5MCIsIkxpbmVDb2xvciI6bnVsbCwiTGluZVdlaWdodCI6MC4wLCJMaW5lVHlwZSI6MCwiUGFyZW50U3R5bGUiOm51bGx9LCJQYXJlbnRTdHlsZSI6bnVsbH0sIlRvZGF5TWFya2VyU3R5bGUiOnsiJGlkIjoiMTA5MSIsIk1hcmdpbiI6eyIkaWQiOiIxMDkyIiwiVG9wIjowLjAsIkxlZnQiOjAuMCwiUmlnaHQiOjAuMCwiQm90dG9tIjowLjB9LCJQYWRkaW5nIjp7IiRpZCI6IjEwOTMiLCJUb3AiOjAuMCwiTGVmdCI6MC4wLCJSaWdodCI6MC4wLCJCb3R0b20iOjAuMH0sIkJhY2tncm91bmQiOnsiJGlkIjoiMTA5NCIsIkNvbG9yIjp7IiRpZCI6IjEwOTUiLCJBIjoyNTUsIlIiOjI1NSwiRyI6MCwiQiI6MH19LCJJc1Zpc2libGUiOnRydWUsIldpZHRoIjowLjAsIkhlaWdodCI6MC4wLCJCb3JkZXJTdHlsZSI6bnVsbCwiUGFyZW50U3R5bGUiOm51bGx9LCJTY2FsZVN0eWxlIjp7IiRpZCI6IjEwOTYiLCJTaGFwZSI6MiwiU2hvd1NlZ21lbnRTZXBhcmF0b3JzIjp0cnVlLCJTZWdtZW50U2VwYXJhdG9yT3BhY2l0eSI6MzAsIkhhc0JlZW5WaXNpYmxlQmVmb3JlIjp0cnVlLCJGb250U2V0dGluZ3MiOnsiJGlkIjoiMTA5NyIsIkZvbnRTaXplIjoxMiwiRm9udE5hbWUiOiJDYWxpYnJpIiwiSXNCb2xkIjpmYWxzZSwiSXNJdGFsaWMiOmZhbHNlLCJJc1VuZGVybGluZWQiOmZhbHNlLCJQYXJlbnRTdHlsZSI6bnVsbH0sIkF1dG9TaXplIjowLCJGb3JlZ3JvdW5kIjp7IiRpZCI6IjEwOTgiLCJDb2xvciI6eyIkaWQiOiIxMDk5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xMDAiLCJUb3AiOjAuMCwiTGVmdCI6NC4wLCJSaWdodCI6NC4wLCJCb3R0b20iOjAuMH0sIlBhZGRpbmciOnsiJGlkIjoiMTEwMSIsIlRvcCI6MC4wLCJMZWZ0IjowLjAsIlJpZ2h0IjowLjAsIkJvdHRvbSI6MC4wfSwiQmFja2dyb3VuZCI6eyIkaWQiOiIxMTAyIiwiQ29sb3IiOnsiJGlkIjoiMTEwMyIsIkEiOjI1NSwiUiI6MTQsIkciOjQwLCJCIjo2NX19LCJJc1Zpc2libGUiOmZhbHNlLCJXaWR0aCI6MC4wLCJIZWlnaHQiOjAuMCwiQm9yZGVyU3R5bGUiOnsiJGlkIjoiMTEwNCIsIkxpbmVDb2xvciI6bnVsbCwiTGluZVdlaWdodCI6MC4wLCJMaW5lVHlwZSI6MCwiUGFyZW50U3R5bGUiOm51bGx9LCJQYXJlbnRTdHlsZSI6bnVsbH0sIlNpbmdsZVNjYWxlU2hhcGVTdHlsZSI6eyIkaWQiOiIxMTA1IiwiU2hhcGUiOjMsIkhlaWdodCI6MjAuMH0sIk1pZGRsZVRpZXJTY2FsZVN0eWxlIjp7IiRpZCI6IjExMDYiLCJTaGFwZSI6MiwiU2hvd1NlZ21lbnRTZXBhcmF0b3JzIjp0cnVlLCJTZWdtZW50U2VwYXJhdG9yT3BhY2l0eSI6MzAsIkhhc0JlZW5WaXNpYmxlQmVmb3JlIjp0cnVlLCJGb250U2V0dGluZ3MiOnsiJGlkIjoiMTEwNyIsIkZvbnRTaXplIjoxMiwiRm9udE5hbWUiOiJDYWxpYnJpIiwiSXNCb2xkIjpmYWxzZSwiSXNJdGFsaWMiOmZhbHNlLCJJc1VuZGVybGluZWQiOmZhbHNlLCJQYXJlbnRTdHlsZSI6bnVsbH0sIkF1dG9TaXplIjowLCJGb3JlZ3JvdW5kIjp7IiRpZCI6IjExMDgiLCJDb2xvciI6eyIkaWQiOiIxMTA5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xMTAiLCJUb3AiOjAuMCwiTGVmdCI6NC4wLCJSaWdodCI6NC4wLCJCb3R0b20iOjAuMH0sIlBhZGRpbmciOnsiJGlkIjoiMTExMSIsIlRvcCI6MC4wLCJMZWZ0IjowLjAsIlJpZ2h0IjowLjAsIkJvdHRvbSI6MC4wfSwiQmFja2dyb3VuZCI6eyIkaWQiOiIxMTEyIiwiQ29sb3IiOnsiJGlkIjoiMTExMyIsIkEiOjI1NSwiUiI6MTQsIkciOjQwLCJCIjo2NX19LCJJc1Zpc2libGUiOmZhbHNlLCJXaWR0aCI6MC4wLCJIZWlnaHQiOjAuMCwiQm9yZGVyU3R5bGUiOnsiJGlkIjoiMTExNCIsIkxpbmVDb2xvciI6bnVsbCwiTGluZVdlaWdodCI6MC4wLCJMaW5lVHlwZSI6MCwiUGFyZW50U3R5bGUiOm51bGx9LCJQYXJlbnRTdHlsZSI6bnVsbH0sIkJvdHRvbVRpZXJTY2FsZVN0eWxlIjp7IiRpZCI6IjExMTUiLCJTaGFwZSI6MiwiU2hvd1NlZ21lbnRTZXBhcmF0b3JzIjp0cnVlLCJTZWdtZW50U2VwYXJhdG9yT3BhY2l0eSI6MzAsIkhhc0JlZW5WaXNpYmxlQmVmb3JlIjp0cnVlLCJGb250U2V0dGluZ3MiOnsiJGlkIjoiMTExNiIsIkZvbnRTaXplIjoxMiwiRm9udE5hbWUiOiJDYWxpYnJpIiwiSXNCb2xkIjpmYWxzZSwiSXNJdGFsaWMiOmZhbHNlLCJJc1VuZGVybGluZWQiOmZhbHNlLCJQYXJlbnRTdHlsZSI6bnVsbH0sIkF1dG9TaXplIjowLCJGb3JlZ3JvdW5kIjp7IiRpZCI6IjExMTciLCJDb2xvciI6eyIkaWQiOiIxMTE4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xMTkiLCJUb3AiOjAuMCwiTGVmdCI6NC4wLCJSaWdodCI6NC4wLCJCb3R0b20iOjAuMH0sIlBhZGRpbmciOnsiJGlkIjoiMTEyMCIsIlRvcCI6MC4wLCJMZWZ0IjowLjAsIlJpZ2h0IjowLjAsIkJvdHRvbSI6MC4wfSwiQmFja2dyb3VuZCI6eyIkaWQiOiIxMTIxIiwiQ29sb3IiOnsiJGlkIjoiMTEyMiIsIkEiOjI1NSwiUiI6MTQsIkciOjQwLCJCIjo2NX19LCJJc1Zpc2libGUiOnRydWUsIldpZHRoIjowLjAsIkhlaWdodCI6MC4wLCJCb3JkZXJTdHlsZSI6eyIkaWQiOiIxMTIzIiwiTGluZUNvbG9yIjpudWxsLCJMaW5lV2VpZ2h0IjowLjAsIkxpbmVUeXBlIjowLCJQYXJlbnRTdHlsZSI6bnVsbH0sIlBhcmVudFN0eWxlIjpudWxsfSwiRWxhcHNlZFRpbWVCYWNrZ3JvdW5kIjp7IiRpZCI6IjExMjQiLCJDb2xvciI6eyIkaWQiOiIxMTI1IiwiQSI6MTkxLCJSIjoyNTUsIkciOjAsIkIiOjB9fSwiQXBwZW5kWWVhck9uWWVhckNoYW5nZSI6ZmFsc2UsIkVsYXBzZWRUaW1lRm9ybWF0IjowLCJUb2RheU1hcmtlclBvc2l0aW9uIjowLCJRdWlja1Bvc2l0aW9uIjozLCJBYnNvbHV0ZVBvc2l0aW9uIjoxNjAuMTE4NzQ0LCJNYXJnaW4iOnsiJGlkIjoiMTEyNiIsIlRvcCI6MC4wLCJMZWZ0IjoxMC4wLCJSaWdodCI6MTAuMCwiQm90dG9tIjowLjB9LCJQYWRkaW5nIjp7IiRpZCI6IjExMjciLCJUb3AiOjAuMCwiTGVmdCI6MC4wLCJSaWdodCI6MC4wLCJCb3R0b20iOjAuMH0sIkJhY2tncm91bmQiOnsiJGlkIjoiMTEyOCIsIkNvbG9yIjp7IiRpZCI6IjExMjkiLCJBIjoyNTUsIlIiOjQ3LCJHIjo1NCwiQiI6MTUzfX0sIklzVmlzaWJsZSI6ZmFsc2UsIldpZHRoIjowLjAsIkhlaWdodCI6MC4wLCJCb3JkZXJTdHlsZSI6bnVsbCwiUGFyZW50U3R5bGUiOm51bGx9LCJEZWZhdWx0TWlsZXN0b25lU3R5bGUiOnsiJGlkIjoiMTEzMCIsIlNoYXBlIjoyLCJDb25uZWN0b3JNYXJnaW4iOnsiJGlkIjoiMTEzMSIsIlRvcCI6MC4wLCJMZWZ0IjoyLjAsIlJpZ2h0IjoyLjAsIkJvdHRvbSI6MC4wfSwiQ29ubmVjdG9yU3R5bGUiOnsiJGlkIjoiMTEzMiIsIkxpbmVDb2xvciI6eyIkaWQiOiIxMTMzIiwiJHR5cGUiOiJOTFJFLkNvbW1vbi5Eb20uU29saWRDb2xvckJydXNoLCBOTFJFLkNvbW1vbiIsIkNvbG9yIjp7IiRpZCI6IjExMzQiLCJBIjoxMjcsIlIiOjIzMywiRyI6MTEzLCJCIjo1MH19LCJMaW5lV2VpZ2h0IjoxLjAsIkxpbmVUeXBlIjowLCJQYXJlbnRTdHlsZSI6bnVsbH0sIklzQmVsb3dUaW1lYmFuZCI6ZmFsc2UsIlBvc2l0aW9uT25UYXNrIjowLCJIaWRlRGF0ZSI6ZmFsc2UsIlNoYXBlU2l6ZSI6MSwiU3BhY2luZyI6MC4wLCJQYWRkaW5nIjp7IiRpZCI6IjExMzUiLCJUb3AiOjUuMCwiTGVmdCI6My4wLCJSaWdodCI6MC4wLCJCb3R0b20iOjIuMH0sIlNoYXBlU3R5bGUiOnsiJGlkIjoiMTEzNiIsIk1hcmdpbiI6eyIkaWQiOiIxMTM3IiwiVG9wIjowLjAsIkxlZnQiOjAuMCwiUmlnaHQiOjAuMCwiQm90dG9tIjowLjB9LCJQYWRkaW5nIjp7IiRpZCI6IjExMzgiLCJUb3AiOjAuMCwiTGVmdCI6MC4wLCJSaWdodCI6MC4wLCJCb3R0b20iOjAuMH0sIkJhY2tncm91bmQiOnsiJGlkIjoiMTEzOSIsIkNvbG9yIjp7IiRpZCI6IjExNDAiLCJBIjoyNTUsIlIiOjIzMywiRyI6MTEzLCJCIjo1MH19LCJJc1Zpc2libGUiOnRydWUsIldpZHRoIjoxOC4wLCJIZWlnaHQiOjIwLjAsIkJvcmRlclN0eWxlIjp7IiRpZCI6IjExNDEiLCJMaW5lQ29sb3IiOnsiJGlkIjoiMTE0MiIsIiR0eXBlIjoiTkxSRS5Db21tb24uRG9tLlNvbGlkQ29sb3JCcnVzaCwgTkxSRS5Db21tb24iLCJDb2xvciI6eyIkaWQiOiIxMTQzIiwiQSI6MjU1LCJSIjoyMzQsIkciOjIyLCJCIjozMH19LCJMaW5lV2VpZ2h0IjowLjAsIkxpbmVUeXBlIjowLCJQYXJlbnRTdHlsZSI6bnVsbH0sIlBhcmVudFN0eWxlIjpudWxsfSwiVGl0bGVTdHlsZSI6eyIkaWQiOiIxMTQ0IiwiRm9udFNldHRpbmdzIjp7IiRpZCI6IjExNDUiLCJGb250U2l6ZSI6MTEsIkZvbnROYW1lIjoiQ2FsaWJyaSIsIklzQm9sZCI6dHJ1ZSwiSXNJdGFsaWMiOmZhbHNlLCJJc1VuZGVybGluZWQiOmZhbHNlLCJQYXJlbnRTdHlsZSI6bnVsbH0sIkF1dG9TaXplIjowLCJGb3JlZ3JvdW5kIjp7IiRpZCI6IjExNDYiLCJDb2xvciI6eyIkaWQiOiIxMT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xNDgiLCJUb3AiOjAuMCwiTGVmdCI6MC4wLCJSaWdodCI6MC4wLCJCb3R0b20iOjAuMH0sIlBhZGRpbmciOnsiJGlkIjoiMTE0OSIsIlRvcCI6MC4wLCJMZWZ0IjowLjAsIlJpZ2h0IjowLjAsIkJvdHRvbSI6MC4wfSwiQmFja2dyb3VuZCI6eyIkaWQiOiIxMTUwIiwiQ29sb3IiOnsiJGlkIjoiMTE1MSIsIkEiOjI1NSwiUiI6MCwiRyI6MCwiQiI6MH19LCJJc1Zpc2libGUiOnRydWUsIldpZHRoIjowLjAsIkhlaWdodCI6MC4wLCJCb3JkZXJTdHlsZSI6eyIkaWQiOiIxMTUyIiwiTGluZUNvbG9yIjpudWxsLCJMaW5lV2VpZ2h0IjowLjAsIkxpbmVUeXBlIjowLCJQYXJlbnRTdHlsZSI6bnVsbH0sIlBhcmVudFN0eWxlIjpudWxsfSwiRGF0ZVN0eWxlIjp7IiRpZCI6IjExNTMiLCJGb250U2V0dGluZ3MiOnsiJGlkIjoiMTE1NCIsIkZvbnRTaXplIjoxMCwiRm9udE5hbWUiOiJDYWxpYnJpIiwiSXNCb2xkIjpmYWxzZSwiSXNJdGFsaWMiOmZhbHNlLCJJc1VuZGVybGluZWQiOmZhbHNlLCJQYXJlbnRTdHlsZSI6bnVsbH0sIkF1dG9TaXplIjowLCJGb3JlZ3JvdW5kIjp7IiRpZCI6IjExNTUiLCJDb2xvciI6eyIkaWQiOiIxMTU2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ExNTciLCJUb3AiOjAuMCwiTGVmdCI6MC4wLCJSaWdodCI6MC4wLCJCb3R0b20iOjAuMH0sIlBhZGRpbmciOnsiJGlkIjoiMTE1OCIsIlRvcCI6MC4wLCJMZWZ0IjowLjAsIlJpZ2h0IjowLjAsIkJvdHRvbSI6MC4wfSwiQmFja2dyb3VuZCI6eyIkaWQiOiIxMTU5IiwiQ29sb3IiOnsiJGlkIjoiMTE2MCIsIkEiOjI1NSwiUiI6MTQsIkciOjQwLCJCIjo2NX19LCJJc1Zpc2libGUiOnRydWUsIldpZHRoIjowLjAsIkhlaWdodCI6MC4wLCJCb3JkZXJTdHlsZSI6eyIkaWQiOiIxMTYxIiwiTGluZUNvbG9yIjpudWxsLCJMaW5lV2VpZ2h0IjowLjAsIkxpbmVUeXBlIjowLCJQYXJlbnRTdHlsZSI6bnVsbH0sIlBhcmVudFN0eWxlIjpudWxsfSwiRGF0ZUZvcm1hdCI6eyIkaWQiOiIxMTY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E2MyIsIkRhdGVQYXJ0SXNWaXNpYmxlIjp0cnVlLCJUaW1lUGFydElzVmlzaWJsZSI6ZmFsc2V9fSwiV2Vla051bWJlcmluZyI6eyIkaWQiOiIxMTY0IiwiRm9ybWF0IjowLCJJc1Zpc2libGUiOmZhbHNlLCJMYXN0S25vd25WaXNpYmlsaXR5U3RhdGUiOmZhbHNlfSwiSXNWaXNpYmxlIjp0cnVlLCJQYXJlbnRTdHlsZSI6bnVsbH0sIkRlZmF1bHRNb3RTdHlsZSI6eyIkaWQiOiIxMTY1IiwiU2hhcGUiOjIsIkNvbm5lY3Rvck1hcmdpbiI6eyIkaWQiOiIxMTY2IiwiVG9wIjowLjAsIkxlZnQiOjIuMCwiUmlnaHQiOjIuMCwiQm90dG9tIjowLjB9LCJDb25uZWN0b3JTdHlsZSI6eyIkaWQiOiIxMTY3IiwiTGluZUNvbG9yIjp7IiRpZCI6IjExNjgiLCIkdHlwZSI6Ik5MUkUuQ29tbW9uLkRvbS5Tb2xpZENvbG9yQnJ1c2gsIE5MUkUuQ29tbW9uIiwiQ29sb3IiOnsiJGlkIjoiMTE2OSIsIkEiOjEyNywiUiI6MjMzLCJHIjoxMTMsIkIiOjUwfX0sIkxpbmVXZWlnaHQiOjEuMCwiTGluZVR5cGUiOjAsIlBhcmVudFN0eWxlIjpudWxsfSwiSXNCZWxvd1RpbWViYW5kIjpmYWxzZSwiUG9zaXRpb25PblRhc2siOjEsIkhpZGVEYXRlIjpmYWxzZSwiU2hhcGVTaXplIjoxLCJTcGFjaW5nIjowLjAsIlBhZGRpbmciOnsiJGlkIjoiMTE3MCIsIlRvcCI6NS4wLCJMZWZ0IjozLjAsIlJpZ2h0IjowLjAsIkJvdHRvbSI6Mi4wfSwiU2hhcGVTdHlsZSI6eyIkaWQiOiIxMTcxIiwiTWFyZ2luIjp7IiRpZCI6IjExNzIiLCJUb3AiOjAuMCwiTGVmdCI6MC4wLCJSaWdodCI6MC4wLCJCb3R0b20iOjAuMH0sIlBhZGRpbmciOnsiJGlkIjoiMTE3MyIsIlRvcCI6MC4wLCJMZWZ0IjowLjAsIlJpZ2h0IjowLjAsIkJvdHRvbSI6MC4wfSwiQmFja2dyb3VuZCI6eyIkaWQiOiIxMTc0IiwiQ29sb3IiOnsiJGlkIjoiMTE3NSIsIkEiOjI1NSwiUiI6MjMzLCJHIjoxMTMsIkIiOjUwfX0sIklzVmlzaWJsZSI6dHJ1ZSwiV2lkdGgiOjEzLjAsIkhlaWdodCI6MTMuMCwiQm9yZGVyU3R5bGUiOnsiJGlkIjoiMTE3NiIsIkxpbmVDb2xvciI6eyIkaWQiOiIxMTc3IiwiJHR5cGUiOiJOTFJFLkNvbW1vbi5Eb20uU29saWRDb2xvckJydXNoLCBOTFJFLkNvbW1vbiIsIkNvbG9yIjp7IiRpZCI6IjExNzgiLCJBIjoyNTUsIlIiOjIzNCwiRyI6MjIsIkIiOjMwfX0sIkxpbmVXZWlnaHQiOjAuMCwiTGluZVR5cGUiOjAsIlBhcmVudFN0eWxlIjpudWxsfSwiUGFyZW50U3R5bGUiOm51bGx9LCJUaXRsZVN0eWxlIjp7IiRpZCI6IjExNzkiLCJGb250U2V0dGluZ3MiOnsiJGlkIjoiMTE4MCIsIkZvbnRTaXplIjoxMSwiRm9udE5hbWUiOiJDYWxpYnJpIiwiSXNCb2xkIjp0cnVlLCJJc0l0YWxpYyI6ZmFsc2UsIklzVW5kZXJsaW5lZCI6ZmFsc2UsIlBhcmVudFN0eWxlIjpudWxsfSwiQXV0b1NpemUiOjAsIkZvcmVncm91bmQiOnsiJGlkIjoiMTE4MSIsIkNvbG9yIjp7IiRpZCI6IjExOD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4MyIsIlRvcCI6MC4wLCJMZWZ0IjowLjAsIlJpZ2h0IjowLjAsIkJvdHRvbSI6MC4wfSwiUGFkZGluZyI6eyIkaWQiOiIxMTg0IiwiVG9wIjowLjAsIkxlZnQiOjAuMCwiUmlnaHQiOjAuMCwiQm90dG9tIjowLjB9LCJCYWNrZ3JvdW5kIjp7IiRpZCI6IjExODUiLCJDb2xvciI6eyIkaWQiOiIxMTg2IiwiQSI6MjU1LCJSIjowLCJHIjowLCJCIjowfX0sIklzVmlzaWJsZSI6dHJ1ZSwiV2lkdGgiOjAuMCwiSGVpZ2h0IjowLjAsIkJvcmRlclN0eWxlIjp7IiRpZCI6IjExODciLCJMaW5lQ29sb3IiOm51bGwsIkxpbmVXZWlnaHQiOjAuMCwiTGluZVR5cGUiOjAsIlBhcmVudFN0eWxlIjpudWxsfSwiUGFyZW50U3R5bGUiOm51bGx9LCJEYXRlU3R5bGUiOnsiJGlkIjoiMTE4OCIsIkZvbnRTZXR0aW5ncyI6eyIkaWQiOiIxMTg5IiwiRm9udFNpemUiOjEwLCJGb250TmFtZSI6IkNhbGlicmkiLCJJc0JvbGQiOmZhbHNlLCJJc0l0YWxpYyI6ZmFsc2UsIklzVW5kZXJsaW5lZCI6ZmFsc2UsIlBhcmVudFN0eWxlIjpudWxsfSwiQXV0b1NpemUiOjAsIkZvcmVncm91bmQiOnsiJGlkIjoiMTE5MCIsIkNvbG9yIjp7IiRpZCI6IjExOTE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E5MiIsIlRvcCI6MC4wLCJMZWZ0IjowLjAsIlJpZ2h0IjowLjAsIkJvdHRvbSI6MC4wfSwiUGFkZGluZyI6eyIkaWQiOiIxMTkzIiwiVG9wIjowLjAsIkxlZnQiOjAuMCwiUmlnaHQiOjAuMCwiQm90dG9tIjowLjB9LCJCYWNrZ3JvdW5kIjp7IiRpZCI6IjExOTQiLCJDb2xvciI6eyIkaWQiOiIxMTk1IiwiQSI6MjU1LCJSIjoxNCwiRyI6NDAsIkIiOjY1fX0sIklzVmlzaWJsZSI6dHJ1ZSwiV2lkdGgiOjAuMCwiSGVpZ2h0IjowLjAsIkJvcmRlclN0eWxlIjp7IiRpZCI6IjExOTYiLCJMaW5lQ29sb3IiOm51bGwsIkxpbmVXZWlnaHQiOjAuMCwiTGluZVR5cGUiOjAsIlBhcmVudFN0eWxlIjpudWxsfSwiUGFyZW50U3R5bGUiOm51bGx9LCJEYXRlRm9ybWF0Ijp7IiRpZCI6IjExOT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Tk4IiwiRGF0ZVBhcnRJc1Zpc2libGUiOnRydWUsIlRpbWVQYXJ0SXNWaXNpYmxlIjpmYWxzZX19LCJXZWVrTnVtYmVyaW5nIjp7IiRpZCI6IjExOTkiLCJGb3JtYXQiOjAsIklzVmlzaWJsZSI6ZmFsc2UsIkxhc3RLbm93blZpc2liaWxpdHlTdGF0ZSI6ZmFsc2V9LCJJc1Zpc2libGUiOnRydWUsIlBhcmVudFN0eWxlIjpudWxsfSwiRGVmYXVsdFRhc2tTdHlsZSI6eyIkaWQiOiIxMjAwIiwiU2hhcGUiOjMsIlNoYXBlVGhpY2tuZXNzIjowLCJEdXJhdGlvbkZvcm1hdCI6MCwiSW5jbHVkZU5vbldvcmtpbmdEYXlzSW5EdXJhdGlvbiI6ZmFsc2UsIlBlcmNlbnRhZ2VDb21wbGV0ZVN0eWxlIjp7IiRpZCI6IjEyMDEiLCJGb250U2V0dGluZ3MiOnsiJGlkIjoiMTIwMiIsIkZvbnRTaXplIjoxMCwiRm9udE5hbWUiOiJDYWxpYnJpIiwiSXNCb2xkIjpmYWxzZSwiSXNJdGFsaWMiOmZhbHNlLCJJc1VuZGVybGluZWQiOmZhbHNlLCJQYXJlbnRTdHlsZSI6bnVsbH0sIkF1dG9TaXplIjowLCJGb3JlZ3JvdW5kIjp7IiRpZCI6IjEyMDMiLCJDb2xvciI6eyIkaWQiOiIxMjA0IiwiQSI6MjU1LCJSIjoyMzIsIkciOjIzMiwiQiI6MjMyfX0sIk1heFdpZHRoIjoyMDAuMCwiTWF4SGVpZ2h0IjoiSW5maW5pdHkiLCJTbWFydEZvcmVncm91bmRJc0FjdGl2ZSI6ZmFsc2UsIkhvcml6b250YWxBbGlnbm1lbnQiOjEsIlZlcnRpY2FsQWxpZ25tZW50IjowLCJTbWFydEZvcmVncm91bmQiOm51bGwsIkJhY2tncm91bmRGaWxsVHlwZSI6MCwiTWFyZ2luIjp7IiRpZCI6IjEyMDUiLCJUb3AiOjAuMCwiTGVmdCI6MC4wLCJSaWdodCI6MC4wLCJCb3R0b20iOjAuMH0sIlBhZGRpbmciOnsiJGlkIjoiMTIwNiIsIlRvcCI6MC4wLCJMZWZ0IjowLjAsIlJpZ2h0IjowLjAsIkJvdHRvbSI6MC4wfSwiQmFja2dyb3VuZCI6eyIkaWQiOiIxMjA3IiwiQ29sb3IiOnsiJGlkIjoiMTIwOCIsIkEiOjg5LCJSIjowLCJHIjowLCJCIjowfX0sIklzVmlzaWJsZSI6dHJ1ZSwiV2lkdGgiOjAuMCwiSGVpZ2h0IjowLjAsIkJvcmRlclN0eWxlIjp7IiRpZCI6IjEyMDkiLCJMaW5lQ29sb3IiOm51bGwsIkxpbmVXZWlnaHQiOjAuMCwiTGluZVR5cGUiOjAsIlBhcmVudFN0eWxlIjpudWxsfSwiUGFyZW50U3R5bGUiOm51bGx9LCJEdXJhdGlvblN0eWxlIjp7IiRpZCI6IjEyMTAiLCJGb250U2V0dGluZ3MiOnsiJGlkIjoiMTIxMSIsIkZvbnRTaXplIjoxMCwiRm9udE5hbWUiOiJDYWxpYnJpIiwiSXNCb2xkIjpmYWxzZSwiSXNJdGFsaWMiOmZhbHNlLCJJc1VuZGVybGluZWQiOmZhbHNlLCJQYXJlbnRTdHlsZSI6bnVsbH0sIkF1dG9TaXplIjowLCJGb3JlZ3JvdW5kIjp7IiRpZCI6IjEyMTIiLCJDb2xvciI6eyIkaWQiOiIxMjE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xNCIsIlRvcCI6MC4wLCJMZWZ0IjowLjAsIlJpZ2h0IjowLjAsIkJvdHRvbSI6MC4wfSwiUGFkZGluZyI6eyIkaWQiOiIxMjE1IiwiVG9wIjowLjAsIkxlZnQiOjAuMCwiUmlnaHQiOjAuMCwiQm90dG9tIjowLjB9LCJCYWNrZ3JvdW5kIjp7IiRpZCI6IjEyMTYiLCJDb2xvciI6eyIkaWQiOiIxMjE3IiwiQSI6MjU1LCJSIjoyMzcsIkciOjEyNSwiQiI6NDl9fSwiSXNWaXNpYmxlIjp0cnVlLCJXaWR0aCI6MC4wLCJIZWlnaHQiOjAuMCwiQm9yZGVyU3R5bGUiOnsiJGlkIjoiMTIxOCIsIkxpbmVDb2xvciI6bnVsbCwiTGluZVdlaWdodCI6MC4wLCJMaW5lVHlwZSI6MCwiUGFyZW50U3R5bGUiOm51bGx9LCJQYXJlbnRTdHlsZSI6bnVsbH0sIkhvcml6b250YWxDb25uZWN0b3JTdHlsZSI6eyIkaWQiOiIxMjE5IiwiTGluZUNvbG9yIjp7IiRpZCI6IjEyMjAiLCIkdHlwZSI6Ik5MUkUuQ29tbW9uLkRvbS5Tb2xpZENvbG9yQnJ1c2gsIE5MUkUuQ29tbW9uIiwiQ29sb3IiOnsiJGlkIjoiMTIyMSIsIkEiOjUxLCJSIjoyMSwiRyI6OTYsIkIiOjEzMH19LCJMaW5lV2VpZ2h0IjoxLjAsIkxpbmVUeXBlIjowLCJQYXJlbnRTdHlsZSI6bnVsbH0sIlZlcnRpY2FsQ29ubmVjdG9yU3R5bGUiOnsiJGlkIjoiMTIyMiIsIkxpbmVDb2xvciI6eyIkaWQiOiIxMjIzIiwiJHR5cGUiOiJOTFJFLkNvbW1vbi5Eb20uU29saWRDb2xvckJydXNoLCBOTFJFLkNvbW1vbiIsIkNvbG9yIjp7IiRpZCI6IjEyMjQiLCJBIjo1MSwiUiI6MjEsIkciOjk2LCJCIjoxMzB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MywiSXNCZWxvd1RpbWViYW5kIjpmYWxzZSwiUGVyY2VudGFnZUNvbXBsZXRlU2hhcGVPcGFjaXR5IjozNSwiU2hhcGVTdHlsZSI6eyIkaWQiOiIxMjI1IiwiTWFyZ2luIjp7IiRpZCI6IjEyMjYiLCJUb3AiOjAuMCwiTGVmdCI6NC4wLCJSaWdodCI6NC4wLCJCb3R0b20iOjAuMH0sIlBhZGRpbmciOnsiJGlkIjoiMTIyNyIsIlRvcCI6MC4wLCJMZWZ0IjowLjAsIlJpZ2h0IjowLjAsIkJvdHRvbSI6MC4wfSwiQmFja2dyb3VuZCI6eyIkaWQiOiIxMjI4IiwiQ29sb3IiOnsiJGlkIjoiMTIyOSIsIkEiOjI1NSwiUiI6MjEsIkciOjk2LCJCIjoxMzB9fSwiSXNWaXNpYmxlIjp0cnVlLCJXaWR0aCI6MC4wLCJIZWlnaHQiOjEwLjAsIkJvcmRlclN0eWxlIjp7IiRpZCI6IjEyMzAiLCJMaW5lQ29sb3IiOnsiJGlkIjoiMTIzMSIsIiR0eXBlIjoiTkxSRS5Db21tb24uRG9tLlNvbGlkQ29sb3JCcnVzaCwgTkxSRS5Db21tb24iLCJDb2xvciI6eyIkaWQiOiIxMjMyIiwiQSI6MjU1LCJSIjoyMzQsIkciOjIyLCJCIjozMH19LCJMaW5lV2VpZ2h0IjowLjAsIkxpbmVUeXBlIjowLCJQYXJlbnRTdHlsZSI6bnVsbH0sIlBhcmVudFN0eWxlIjpudWxsfSwiVGl0bGVTdHlsZSI6eyIkaWQiOiIxMjMzIiwiRm9udFNldHRpbmdzIjp7IiRpZCI6IjEyMzQiLCJGb250U2l6ZSI6MTEsIkZvbnROYW1lIjoiQ2FsaWJyaSIsIklzQm9sZCI6ZmFsc2UsIklzSXRhbGljIjpmYWxzZSwiSXNVbmRlcmxpbmVkIjpmYWxzZSwiUGFyZW50U3R5bGUiOm51bGx9LCJBdXRvU2l6ZSI6MCwiRm9yZWdyb3VuZCI6eyIkaWQiOiIxMjM1IiwiQ29sb3IiOnsiJGlkIjoiMTIzNi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MjM3IiwiVG9wIjowLjAsIkxlZnQiOjAuMCwiUmlnaHQiOjAuMCwiQm90dG9tIjowLjB9LCJQYWRkaW5nIjp7IiRpZCI6IjEyMzgiLCJUb3AiOjAuMCwiTGVmdCI6MC4wLCJSaWdodCI6MC4wLCJCb3R0b20iOjAuMH0sIkJhY2tncm91bmQiOnsiJGlkIjoiMTIzOSIsIkNvbG9yIjp7IiRpZCI6IjEyNDAiLCJBIjoyNTUsIlIiOjAsIkciOjAsIkIiOjB9fSwiSXNWaXNpYmxlIjp0cnVlLCJXaWR0aCI6MC4wLCJIZWlnaHQiOjAuMCwiQm9yZGVyU3R5bGUiOnsiJGlkIjoiMTI0MSIsIkxpbmVDb2xvciI6bnVsbCwiTGluZVdlaWdodCI6MC4wLCJMaW5lVHlwZSI6MCwiUGFyZW50U3R5bGUiOm51bGx9LCJQYXJlbnRTdHlsZSI6bnVsbH0sIkRhdGVTdHlsZSI6eyIkaWQiOiIxMjQyIiwiRm9udFNldHRpbmdzIjp7IiRpZCI6IjEyNDMiLCJGb250U2l6ZSI6MTAsIkZvbnROYW1lIjoiQ2FsaWJyaSIsIklzQm9sZCI6ZmFsc2UsIklzSXRhbGljIjpmYWxzZSwiSXNVbmRlcmxpbmVkIjpmYWxzZSwiUGFyZW50U3R5bGUiOm51bGx9LCJBdXRvU2l6ZSI6MCwiRm9yZWdyb3VuZCI6eyIkaWQiOiIxMjQ0IiwiQ29sb3IiOnsiJGlkIjoiMTI0NS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xMjQ2IiwiVG9wIjowLjAsIkxlZnQiOjAuMCwiUmlnaHQiOjAuMCwiQm90dG9tIjowLjB9LCJQYWRkaW5nIjp7IiRpZCI6IjEyNDciLCJUb3AiOjAuMCwiTGVmdCI6MC4wLCJSaWdodCI6MC4wLCJCb3R0b20iOjAuMH0sIkJhY2tncm91bmQiOnsiJGlkIjoiMTI0OCIsIkNvbG9yIjp7IiRpZCI6IjEyNDkiLCJBIjoyNTUsIlIiOjE0LCJHIjo0MCwiQiI6NjV9fSwiSXNWaXNpYmxlIjp0cnVlLCJXaWR0aCI6MC4wLCJIZWlnaHQiOjAuMCwiQm9yZGVyU3R5bGUiOnsiJGlkIjoiMTI1MCIsIkxpbmVDb2xvciI6bnVsbCwiTGluZVdlaWdodCI6MC4wLCJMaW5lVHlwZSI6MCwiUGFyZW50U3R5bGUiOm51bGx9LCJQYXJlbnRTdHlsZSI6bnVsbH0sIkRhdGVGb3JtYXQiOnsiJGlkIjoiMTI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UyIiwiRm9ybWF0IjowLCJJc1Zpc2libGUiOmZhbHNlLCJMYXN0S25vd25WaXNpYmlsaXR5U3RhdGUiOmZhbHNlfSwiSXNWaXNpYmxlIjp0cnVlLCJQYXJlbnRTdHlsZSI6bnVsbCwiX2V4cGxpY2l0bHlTZXQiOnsiJGlkIjoiMTI1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bnVsbCwiR3JpZGxpbmVQYW5lbFN0eWxlIjp7IiRpZCI6IjEyNTQiLCJHcmlkbGluZVN0eWxlIjp7IiRpZCI6IjEyNTUiLCJMaW5lQ29sb3IiOnsiJGlkIjoiMTI1NiIsIiR0eXBlIjoiTkxSRS5Db21tb24uRG9tLlNvbGlkQ29sb3JCcnVzaCwgTkxSRS5Db21tb24iLCJDb2xvciI6eyIkaWQiOiIxMjU3IiwiQSI6MzgsIlIiOjkxLCJHIjoxNTUsIkIiOjIxM319LCJMaW5lV2VpZ2h0IjoxLjAsIkxpbmVUeXBlIjowLCJQYXJlbnRTdHlsZSI6bnVsbH0sIk1hcmdpbiI6eyIkaWQiOiIxMjU4IiwiVG9wIjowLjAsIkxlZnQiOjAuMCwiUmlnaHQiOjAuMCwiQm90dG9tIjowLjB9LCJQYWRkaW5nIjp7IiRpZCI6IjEyNTkiLCJUb3AiOjAuMCwiTGVmdCI6MC4wLCJSaWdodCI6MC4wLCJCb3R0b20iOjAuMH0sIkJhY2tncm91bmQiOm51bGwsIklzVmlzaWJsZSI6dHJ1ZSwiV2lkdGgiOjAuMCwiSGVpZ2h0IjowLjAsIkJvcmRlclN0eWxlIjp7IiRpZCI6IjEyNjAiLCJMaW5lQ29sb3IiOm51bGwsIkxpbmVXZWlnaHQiOjAuMCwiTGluZVR5cGUiOjAsIlBhcmVudFN0eWxlIjpudWxsfSwiUGFyZW50U3R5bGUiOm51bGx9LCJBY3Rpdml0eUxpbmVQYW5lbFN0eWxlIjp7IiRpZCI6IjEyNjEiLCJBY3Rpdml0eUxpbmVTdHlsZSI6eyIkaWQiOiIxMjYyIiwiTGluZUNvbG9yIjp7IiRpZCI6IjEyNjMiLCIkdHlwZSI6Ik5MUkUuQ29tbW9uLkRvbS5Tb2xpZENvbG9yQnJ1c2gsIE5MUkUuQ29tbW9uIiwiQ29sb3IiOnsiJGlkIjoiMTI2NCIsIkEiOjM4LCJSIjo2OCwiRyI6MTE0LCJCIjoxOTZ9fSwiTGluZVdlaWdodCI6MS4wLCJMaW5lVHlwZSI6MCwiUGFyZW50U3R5bGUiOm51bGx9LCJNYXJnaW4iOnsiJGlkIjoiMTI2NSIsIlRvcCI6MC4wLCJMZWZ0IjowLjAsIlJpZ2h0IjowLjAsIkJvdHRvbSI6MC4wfSwiUGFkZGluZyI6eyIkaWQiOiIxMjY2IiwiVG9wIjowLjAsIkxlZnQiOjAuMCwiUmlnaHQiOjAuMCwiQm90dG9tIjowLjB9LCJCYWNrZ3JvdW5kIjpudWxsLCJJc1Zpc2libGUiOnRydWUsIldpZHRoIjowLjAsIkhlaWdodCI6MC4wLCJCb3JkZXJTdHlsZSI6eyIkaWQiOiIxMjY3IiwiTGluZUNvbG9yIjpudWxsLCJMaW5lV2VpZ2h0IjowLjAsIkxpbmVUeXBlIjowLCJQYXJlbnRTdHlsZSI6bnVsbH0sIlBhcmVudFN0eWxlIjpudWxsfSwiX3NlbGVjdGVkVGhlbWVQcmVzZXRDb2xvcnMiOnsiJGlkIjoiMTI2OCIsIlRleHRMaWdodCI6eyIkaWQiOiIxMjY5IiwiQSI6MjU1LCJSIjoyNTUsIkciOjI1NSwiQiI6MjU1fSwiVGV4dERhcmsiOnsiJGlkIjoiMTI3MCIsIkEiOjI1NSwiUiI6MCwiRyI6MCwiQiI6MH0sIkFjY2VudDEiOnsiJGlkIjoiMTI3MSIsIkEiOjI1NSwiUiI6MjMyLCJHIjoyMzIsIkIiOjIzMn0sIkFjY2VudDIiOnsiJGlkIjoiMTI3MiIsIkEiOjI1NSwiUiI6MTQsIkciOjQwLCJCIjo2NX0sIkFjY2VudDMiOnsiJGlkIjoiMTI3MyIsIkEiOjI1NSwiUiI6MjEsIkciOjk2LCJCIjoxMzB9LCJBY2NlbnQ0Ijp7IiRpZCI6IjEyNzQiLCJBIjoyNTUsIlIiOjIzMywiRyI6MTEzLCJCIjo1MH0sIkFjY2VudDUiOnsiJGlkIjoiMTI3NSIsIkEiOjI1NSwiUiI6MjUsIkciOjEwNywiQiI6MzZ9LCJBY2NlbnQ2Ijp7IiRpZCI6IjEyNzYiLCJBIjoyNTUsIlIiOjE1LCJHIjoxNTgsIkIiOjIxM30sIkFjY2VudDciOnsiJGlkIjoiMTI3NyIsIkEiOjI1NSwiUiI6MTYwLCJHIjo0MywiQiI6MTQ3fSwiQWNjZW50OCI6eyIkaWQiOiIxMjc4IiwiQSI6MjU1LCJSIjo3OCwiRyI6MTY3LCJCIjo0Nn19LCJTaG93RWxhcHNlZFRpbWVHcmFkaWVudFN0eWxlIjpmYWxzZSwiVGltZWJhbmRSZXNlcnZlZExlZnRBcmVhU3R5bGUiOnsiJGlkIjoiMTI3OSIsIkFjdGl2aXR5SGVhZGVyV2lkdGgiOjgyLjg2MTIwNDExMTYwMDU0MywiSXNTZXQiOmZhbHNlfSwiRGVmYXVsdFN3aW1sYW5lU3R5bGUiOm51bGwsIkRlZmF1bHRTd2ltbGFuZVYyU3R5bGUiOnsiJGlkIjoiMTI4MCIsIlN0eWxlSWQiOiIzMzJjZmIxMy1iNDAxLTRlYzMtYjY1NS03Mzk2OGQwNGQ3NDkiLCJIZWFkZXJTdHlsZSI6eyIkaWQiOiIxMjgxIiwiVGV4dElzVmVydGljYWwiOnRydWUsIlRleHRTdHlsZSI6eyIkaWQiOiIxMjgyIiwiRm9udFNldHRpbmdzIjp7IiRpZCI6IjEyODMiLCJGb250U2l6ZSI6MTEsIkZvbnROYW1lIjoiQ2FsaWJyaSIsIklzQm9sZCI6ZmFsc2UsIklzSXRhbGljIjpmYWxzZSwiSXNVbmRlcmxpbmVkIjpmYWxzZSwiUGFyZW50U3R5bGUiOm51bGx9LCJBdXRvU2l6ZSI6MCwiRm9yZWdyb3VuZCI6eyIkaWQiOiIxMjg0IiwiQ29sb3IiOnsiJGlkIjoiMTI4NSIsIkEiOjI1NSwiUiI6MjU1LCJHIjoyNTUsIkIiOjI1NX19LCJNYXhXaWR0aCI6MC4wLCJNYXhIZWlnaHQiOjAuMCwiU21hcnRGb3JlZ3JvdW5kSXNBY3RpdmUiOmZhbHNlLCJIb3Jpem9udGFsQWxpZ25tZW50IjowLCJWZXJ0aWNhbEFsaWdubWVudCI6MCwiU21hcnRGb3JlZ3JvdW5kIjpudWxsLCJCYWNrZ3JvdW5kRmlsbFR5cGUiOjAsIk1hcmdpbiI6eyIkaWQiOiIxMjg2IiwiVG9wIjowLjAsIkxlZnQiOjAuMCwiUmlnaHQiOjAuMCwiQm90dG9tIjowLjB9LCJQYWRkaW5nIjp7IiRpZCI6IjEyODciLCJUb3AiOjAuMCwiTGVmdCI6MC4wLCJSaWdodCI6MC4wLCJCb3R0b20iOjAuMH0sIkJhY2tncm91bmQiOnsiJGlkIjoiMTI4OCIsIkNvbG9yIjp7IiRpZCI6IjEyODkiLCJBIjoyNTUsIlIiOjI1NSwiRyI6MjU1LCJCIjoyNTV9fSwiSXNWaXNpYmxlIjpmYWxzZSwiV2lkdGgiOjAuMCwiSGVpZ2h0IjowLjAsIkJvcmRlclN0eWxlIjpudWxsLCJQYXJlbnRTdHlsZSI6bnVsbH0sIlJlY3RhbmdsZVN0eWxlIjp7IiRpZCI6IjEyOTAiLCJNYXJnaW4iOnsiJGlkIjoiMTI5MSIsIlRvcCI6MC4wLCJMZWZ0IjowLjAsIlJpZ2h0IjowLjAsIkJvdHRvbSI6MC4wfSwiUGFkZGluZyI6eyIkaWQiOiIxMjkyIiwiVG9wIjowLjAsIkxlZnQiOjAuMCwiUmlnaHQiOjAuMCwiQm90dG9tIjowLjB9LCJCYWNrZ3JvdW5kIjp7IiRpZCI6IjEyOTMiLCJDb2xvciI6eyIkaWQiOiIxMjk0IiwiQSI6MjU1LCJSIjoyMSwiRyI6OTYsIkIiOjEzMH19LCJJc1Zpc2libGUiOmZhbHNlLCJXaWR0aCI6MC4wLCJIZWlnaHQiOjAuMCwiQm9yZGVyU3R5bGUiOnsiJGlkIjoiMTI5NSIsIkxpbmVDb2xvciI6eyIkaWQiOiIxMjk2IiwiJHR5cGUiOiJOTFJFLkNvbW1vbi5Eb20uU29saWRDb2xvckJydXNoLCBOTFJFLkNvbW1vbiIsIkNvbG9yIjp7IiRpZCI6IjEyOTciLCJBIjoyNTUsIlIiOjI1NSwiRyI6MjU1LCJCIjoyNTV9fSwiTGluZVdlaWdodCI6MC4wLCJMaW5lVHlwZSI6MCwiUGFyZW50U3R5bGUiOm51bGx9LCJQYXJlbnRTdHlsZSI6bnVsbH0sIk1hcmdpbiI6eyIkaWQiOiIxMjk4IiwiVG9wIjowLjAsIkxlZnQiOjAuMCwiUmlnaHQiOjAuMCwiQm90dG9tIjowLjB9LCJQYWRkaW5nIjp7IiRpZCI6IjEyOTkiLCJUb3AiOjAuMCwiTGVmdCI6MC4wLCJSaWdodCI6MC4wLCJCb3R0b20iOjAuMH0sIkJhY2tncm91bmQiOm51bGwsIklzVmlzaWJsZSI6dHJ1ZSwiV2lkdGgiOjAuMCwiSGVpZ2h0IjowLjAsIkJvcmRlclN0eWxlIjpudWxsLCJQYXJlbnRTdHlsZSI6bnVsbH0sIkJhY2tncm91bmRTdHlsZSI6eyIkaWQiOiIxMzAwIiwiTWFyZ2luIjp7IiRpZCI6IjEzMDEiLCJUb3AiOjAuMCwiTGVmdCI6MC4wLCJSaWdodCI6MC4wLCJCb3R0b20iOjAuMH0sIlBhZGRpbmciOnsiJGlkIjoiMTMwMiIsIlRvcCI6MC4wLCJMZWZ0IjowLjAsIlJpZ2h0IjowLjAsIkJvdHRvbSI6MC4wfSwiQmFja2dyb3VuZCI6eyIkaWQiOiIxMzAzIiwiQ29sb3IiOnsiJGlkIjoiMTMwNCIsIkEiOjUxLCJSIjoyMDAsIkciOjIwMCwiQiI6MjAwfX0sIklzVmlzaWJsZSI6dHJ1ZSwiV2lkdGgiOjAuMCwiSGVpZ2h0IjowLjAsIkJvcmRlclN0eWxlIjp7IiRpZCI6IjEzMDUiLCJMaW5lQ29sb3IiOnsiJGlkIjoiMTMwNiIsIiR0eXBlIjoiTkxSRS5Db21tb24uRG9tLlNvbGlkQ29sb3JCcnVzaCwgTkxSRS5Db21tb24iLCJDb2xvciI6eyIkaWQiOiIxMzA3IiwiQSI6MjU1LCJSIjoyMzQsIkciOjIyLCJCIjozMH19LCJMaW5lV2VpZ2h0IjowLjAsIkxpbmVUeXBlIjowLCJQYXJlbnRTdHlsZSI6bnVsbH0sIlBhcmVudFN0eWxlIjpudWxsfSwiSXNBYm92ZVRpbWViYW5kIjpmYWxzZSwiU3BhY2luZyI6MywiRGVmYXVsdFN3aW1sYW5lVGFza1N0eWxlIjp7IiRpZCI6IjEzMDgiLCIkdHlwZSI6Ik5MUkUuQ29tbW9uLkRvbS5TdHlsZXMuRXhwbGljaXRTZXRhYmxlVGFza1N0eWxlLCBOTFJFLkNvbW1vbiIsIlNoYXBlIjoxLCJTaGFwZVRoaWNrbmVzcyI6MCwiRHVyYXRpb25Gb3JtYXQiOjAsIkluY2x1ZGVOb25Xb3JraW5nRGF5c0luRHVyYXRpb24iOmZhbHNlLCJQZXJjZW50YWdlQ29tcGxldGVTdHlsZSI6eyIkaWQiOiIxMzA5IiwiRm9udFNldHRpbmdzIjp7IiRpZCI6IjEzMTAiLCJGb250U2l6ZSI6MTAsIkZvbnROYW1lIjoiQ2FsaWJyaSIsIklzQm9sZCI6ZmFsc2UsIklzSXRhbGljIjpmYWxzZSwiSXNVbmRlcmxpbmVkIjpmYWxzZSwiUGFyZW50U3R5bGUiOm51bGx9LCJBdXRvU2l6ZSI6MCwiRm9yZWdyb3VuZCI6eyIkaWQiOiIxMzExIiwiQ29sb3IiOnsiJGlkIjoiMTMxMiIsIkEiOjI1NSwiUiI6MjMyLCJHIjoyMzIsIkIiOjIzMn19LCJNYXhXaWR0aCI6MjAwLjAsIk1heEhlaWdodCI6IkluZmluaXR5IiwiU21hcnRGb3JlZ3JvdW5kSXNBY3RpdmUiOmZhbHNlLCJIb3Jpem9udGFsQWxpZ25tZW50IjoxLCJWZXJ0aWNhbEFsaWdubWVudCI6MCwiU21hcnRGb3JlZ3JvdW5kIjpudWxsLCJCYWNrZ3JvdW5kRmlsbFR5cGUiOjAsIk1hcmdpbiI6eyIkaWQiOiIxMzEzIiwiVG9wIjowLjAsIkxlZnQiOjAuMCwiUmlnaHQiOjAuMCwiQm90dG9tIjowLjB9LCJQYWRkaW5nIjp7IiRpZCI6IjEzMTQiLCJUb3AiOjAuMCwiTGVmdCI6MC4wLCJSaWdodCI6MC4wLCJCb3R0b20iOjAuMH0sIkJhY2tncm91bmQiOnsiJGlkIjoiMTMxNSIsIkNvbG9yIjp7IiRpZCI6IjEzMTYiLCJBIjo4OSwiUiI6MCwiRyI6MCwiQiI6MH19LCJJc1Zpc2libGUiOnRydWUsIldpZHRoIjowLjAsIkhlaWdodCI6MC4wLCJCb3JkZXJTdHlsZSI6eyIkaWQiOiIxMzE3IiwiTGluZUNvbG9yIjpudWxsLCJMaW5lV2VpZ2h0IjowLjAsIkxpbmVUeXBlIjowLCJQYXJlbnRTdHlsZSI6bnVsbH0sIlBhcmVudFN0eWxlIjpudWxsfSwiRHVyYXRpb25TdHlsZSI6eyIkaWQiOiIxMzE4IiwiRm9udFNldHRpbmdzIjp7IiRpZCI6IjEzMTkiLCJGb250U2l6ZSI6MTAsIkZvbnROYW1lIjoiQ2FsaWJyaSIsIklzQm9sZCI6ZmFsc2UsIklzSXRhbGljIjpmYWxzZSwiSXNVbmRlcmxpbmVkIjpmYWxzZSwiUGFyZW50U3R5bGUiOm51bGx9LCJBdXRvU2l6ZSI6MCwiRm9yZWdyb3VuZCI6eyIkaWQiOiIxMzIwIiwiQ29sb3IiOnsiJGlkIjoiMTMy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MjIiLCJUb3AiOjAuMCwiTGVmdCI6MC4wLCJSaWdodCI6MC4wLCJCb3R0b20iOjAuMH0sIlBhZGRpbmciOnsiJGlkIjoiMTMyMyIsIlRvcCI6MC4wLCJMZWZ0IjowLjAsIlJpZ2h0IjowLjAsIkJvdHRvbSI6MC4wfSwiQmFja2dyb3VuZCI6eyIkaWQiOiIxMzI0IiwiQ29sb3IiOnsiJGlkIjoiMTMyNSIsIkEiOjI1NSwiUiI6MjM3LCJHIjoxMjUsIkIiOjQ5fX0sIklzVmlzaWJsZSI6dHJ1ZSwiV2lkdGgiOjAuMCwiSGVpZ2h0IjowLjAsIkJvcmRlclN0eWxlIjp7IiRpZCI6IjEzMjYiLCJMaW5lQ29sb3IiOm51bGwsIkxpbmVXZWlnaHQiOjAuMCwiTGluZVR5cGUiOjAsIlBhcmVudFN0eWxlIjpudWxsfSwiUGFyZW50U3R5bGUiOm51bGx9LCJIb3Jpem9udGFsQ29ubmVjdG9yU3R5bGUiOnsiJGlkIjoiMTMyNyIsIkxpbmVDb2xvciI6eyIkaWQiOiIxMzI4IiwiJHR5cGUiOiJOTFJFLkNvbW1vbi5Eb20uU29saWRDb2xvckJydXNoLCBOTFJFLkNvbW1vbiIsIkNvbG9yIjp7IiRpZCI6IjEzMjkiLCJBIjoyNTUsIlIiOjAsIkciOjAsIkIiOjB9fSwiTGluZVdlaWdodCI6MC4wLCJMaW5lVHlwZSI6MCwiUGFyZW50U3R5bGUiOm51bGx9LCJWZXJ0aWNhbENvbm5lY3RvclN0eWxlIjp7IiRpZCI6IjEzMzAiLCJMaW5lQ29sb3IiOnsiJGlkIjoiMTMzMSIsIiR0eXBlIjoiTkxSRS5Db21tb24uRG9tLlNvbGlkQ29sb3JCcnVzaCwgTkxSRS5Db21tb24iLCJDb2xvciI6eyIkaWQiOiIxMzM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U2hhcGVTdHlsZSI6eyIkaWQiOiIxMzMzIiwiTWFyZ2luIjp7IiRpZCI6IjEzMzQiLCJUb3AiOjAuMCwiTGVmdCI6NC4wLCJSaWdodCI6NC4wLCJCb3R0b20iOjAuMH0sIlBhZGRpbmciOnsiJGlkIjoiMTMzNSIsIlRvcCI6MC4wLCJMZWZ0IjowLjAsIlJpZ2h0IjowLjAsIkJvdHRvbSI6MC4wfSwiQmFja2dyb3VuZCI6eyIkaWQiOiIxMzM2IiwiQ29sb3IiOnsiJGlkIjoiMTMzNyIsIkEiOjI1NSwiUiI6MjEsIkciOjk2LCJCIjoxMzB9fSwiSXNWaXNpYmxlIjp0cnVlLCJXaWR0aCI6MC4wLCJIZWlnaHQiOjEwLjAsIkJvcmRlclN0eWxlIjp7IiRpZCI6IjEzMzgiLCJMaW5lQ29sb3IiOnsiJGlkIjoiMTMzOSIsIiR0eXBlIjoiTkxSRS5Db21tb24uRG9tLlNvbGlkQ29sb3JCcnVzaCwgTkxSRS5Db21tb24iLCJDb2xvciI6eyIkaWQiOiIxMzQwIiwiQSI6MjU1LCJSIjoyMzQsIkciOjIyLCJCIjozMH19LCJMaW5lV2VpZ2h0IjowLjAsIkxpbmVUeXBlIjowLCJQYXJlbnRTdHlsZSI6bnVsbH0sIlBhcmVudFN0eWxlIjpudWxsfSwiVGl0bGVTdHlsZSI6eyIkaWQiOiIxMzQxIiwiRm9udFNldHRpbmdzIjp7IiRpZCI6IjEzNDIiLCJGb250U2l6ZSI6MTEsIkZvbnROYW1lIjoiQ2FsaWJyaSIsIklzQm9sZCI6ZmFsc2UsIklzSXRhbGljIjpmYWxzZSwiSXNVbmRlcmxpbmVkIjpmYWxzZSwiUGFyZW50U3R5bGUiOm51bGx9LCJBdXRvU2l6ZSI6MCwiRm9yZWdyb3VuZCI6eyIkaWQiOiIxMzQzIiwiQ29sb3IiOnsiJGlkIjoiMTM0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Q1IiwiVG9wIjowLjAsIkxlZnQiOjAuMCwiUmlnaHQiOjAuMCwiQm90dG9tIjowLjB9LCJQYWRkaW5nIjp7IiRpZCI6IjEzNDYiLCJUb3AiOjAuMCwiTGVmdCI6MC4wLCJSaWdodCI6MC4wLCJCb3R0b20iOjAuMH0sIkJhY2tncm91bmQiOnsiJGlkIjoiMTM0NyIsIkNvbG9yIjp7IiRpZCI6IjEzNDgiLCJBIjoyNTUsIlIiOjAsIkciOjAsIkIiOjB9fSwiSXNWaXNpYmxlIjp0cnVlLCJXaWR0aCI6MC4wLCJIZWlnaHQiOjAuMCwiQm9yZGVyU3R5bGUiOnsiJGlkIjoiMTM0OSIsIkxpbmVDb2xvciI6bnVsbCwiTGluZVdlaWdodCI6MC4wLCJMaW5lVHlwZSI6MCwiUGFyZW50U3R5bGUiOm51bGx9LCJQYXJlbnRTdHlsZSI6bnVsbH0sIkRhdGVTdHlsZSI6eyIkaWQiOiIxMzUwIiwiRm9udFNldHRpbmdzIjp7IiRpZCI6IjEzNTEiLCJGb250U2l6ZSI6MTAsIkZvbnROYW1lIjoiQ2FsaWJyaSIsIklzQm9sZCI6ZmFsc2UsIklzSXRhbGljIjpmYWxzZSwiSXNVbmRlcmxpbmVkIjpmYWxzZSwiUGFyZW50U3R5bGUiOm51bGx9LCJBdXRvU2l6ZSI6MCwiRm9yZWdyb3VuZCI6eyIkaWQiOiIxMzUyIiwiQ29sb3IiOnsiJGlkIjoiMTM1MyIsIkEiOjI1NSwiUiI6MTQsIkciOjQwLCJCIjo2NX19LCJNYXhXaWR0aCI6MjAwLjAsIk1heEhlaWdodCI6IkluZmluaXR5IiwiU21hcnRGb3JlZ3JvdW5kSXNBY3RpdmUiOmZhbHNlLCJIb3Jpem9udGFsQWxpZ25tZW50IjoyLCJWZXJ0aWNhbEFsaWdubWVudCI6MCwiU21hcnRGb3JlZ3JvdW5kIjpudWxsLCJCYWNrZ3JvdW5kRmlsbFR5cGUiOjAsIk1hcmdpbiI6eyIkaWQiOiIxMzU0IiwiVG9wIjowLjAsIkxlZnQiOjAuMCwiUmlnaHQiOjAuMCwiQm90dG9tIjowLjB9LCJQYWRkaW5nIjp7IiRpZCI6IjEzNTUiLCJUb3AiOjAuMCwiTGVmdCI6MC4wLCJSaWdodCI6MC4wLCJCb3R0b20iOjAuMH0sIkJhY2tncm91bmQiOnsiJGlkIjoiMTM1NiIsIkNvbG9yIjp7IiRpZCI6IjEzNTciLCJBIjoyNTUsIlIiOjE0LCJHIjo0MCwiQiI6NjV9fSwiSXNWaXNpYmxlIjp0cnVlLCJXaWR0aCI6MC4wLCJIZWlnaHQiOjAuMCwiQm9yZGVyU3R5bGUiOnsiJGlkIjoiMTM1OCIsIkxpbmVDb2xvciI6bnVsbCwiTGluZVdlaWdodCI6MC4wLCJMaW5lVHlwZSI6MCwiUGFyZW50U3R5bGUiOm51bGx9LCJQYXJlbnRTdHlsZSI6bnVsbH0sIkRhdGVGb3JtYXQiOnsiJGlkIjoiMTM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YwIiwiRm9ybWF0IjowLCJJc1Zpc2libGUiOmZhbHNlLCJMYXN0S25vd25WaXNpYmlsaXR5U3RhdGUiOmZhbHNlfSwiSXNWaXNpYmxlIjp0cnVlLCJQYXJlbnRTdHlsZSI6bnVsbCwiX2V4cGxpY2l0bHlTZXQiOnsiJGlkIjoiMTM2M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MzYyIiwiU2hhcGUiOjEsIkNvbm5lY3Rvck1hcmdpbiI6eyIkaWQiOiIxMzYzIiwiVG9wIjowLjAsIkxlZnQiOjIuMCwiUmlnaHQiOjIuMCwiQm90dG9tIjowLjB9LCJDb25uZWN0b3JTdHlsZSI6eyIkaWQiOiIxMzY0IiwiTGluZUNvbG9yIjp7IiRpZCI6IjEzNjUiLCIkdHlwZSI6Ik5MUkUuQ29tbW9uLkRvbS5Tb2xpZENvbG9yQnJ1c2gsIE5MUkUuQ29tbW9uIiwiQ29sb3IiOnsiJGlkIjoiMTM2NiIsIkEiOjEyNywiUiI6MTEsIkciOjQ4LCJCIjo2NX19LCJMaW5lV2VpZ2h0IjoxLjAsIkxpbmVUeXBlIjowLCJQYXJlbnRTdHlsZSI6bnVsbH0sIklzQmVsb3dUaW1lYmFuZCI6ZmFsc2UsIlBvc2l0aW9uT25UYXNrIjoxLCJIaWRlRGF0ZSI6ZmFsc2UsIlNoYXBlU2l6ZSI6MCwiU3BhY2luZyI6MC4wLCJQYWRkaW5nIjp7IiRpZCI6IjEzNjciLCJUb3AiOjUuMCwiTGVmdCI6My4wLCJSaWdodCI6MC4wLCJCb3R0b20iOjIuMH0sIlNoYXBlU3R5bGUiOnsiJGlkIjoiMTM2OCIsIk1hcmdpbiI6eyIkaWQiOiIxMzY5IiwiVG9wIjowLjAsIkxlZnQiOjAuMCwiUmlnaHQiOjAuMCwiQm90dG9tIjowLjB9LCJQYWRkaW5nIjp7IiRpZCI6IjEzNzAiLCJUb3AiOjAuMCwiTGVmdCI6MC4wLCJSaWdodCI6MC4wLCJCb3R0b20iOjAuMH0sIkJhY2tncm91bmQiOnsiJGlkIjoiMTM3MSIsIkNvbG9yIjp7IiRpZCI6IjEzNzIiLCJBIjoyNTUsIlIiOjExLCJHIjo0OCwiQiI6NjV9fSwiSXNWaXNpYmxlIjp0cnVlLCJXaWR0aCI6MTIuMCwiSGVpZ2h0IjoxNC4wLCJCb3JkZXJTdHlsZSI6eyIkaWQiOiIxMzczIiwiTGluZUNvbG9yIjp7IiRpZCI6IjEzNzQiLCIkdHlwZSI6Ik5MUkUuQ29tbW9uLkRvbS5Tb2xpZENvbG9yQnJ1c2gsIE5MUkUuQ29tbW9uIiwiQ29sb3IiOnsiJGlkIjoiMTM3NSIsIkEiOjI1NSwiUiI6MjU1LCJHIjowLCJCIjowfX0sIkxpbmVXZWlnaHQiOjAuMCwiTGluZVR5cGUiOjAsIlBhcmVudFN0eWxlIjpudWxsfSwiUGFyZW50U3R5bGUiOm51bGx9LCJUaXRsZVN0eWxlIjp7IiRpZCI6IjEzNzYiLCJGb250U2V0dGluZ3MiOnsiJGlkIjoiMTM3NyIsIkZvbnRTaXplIjoxMSwiRm9udE5hbWUiOiJDYWxpYnJpIiwiSXNCb2xkIjpmYWxzZSwiSXNJdGFsaWMiOmZhbHNlLCJJc1VuZGVybGluZWQiOmZhbHNlLCJQYXJlbnRTdHlsZSI6bnVsbH0sIkF1dG9TaXplIjowLCJGb3JlZ3JvdW5kIjp7IiRpZCI6IjEzNzgiLCJDb2xvciI6eyIkaWQiOiIxMzc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zODAiLCJUb3AiOjAuMCwiTGVmdCI6MC4wLCJSaWdodCI6MC4wLCJCb3R0b20iOjAuMH0sIlBhZGRpbmciOnsiJGlkIjoiMTM4MSIsIlRvcCI6MC4wLCJMZWZ0IjowLjAsIlJpZ2h0IjowLjAsIkJvdHRvbSI6MC4wfSwiQmFja2dyb3VuZCI6eyIkaWQiOiIxMzgyIiwiQ29sb3IiOnsiJGlkIjoiMTM4MyIsIkEiOjI1NSwiUiI6MCwiRyI6MCwiQiI6MH19LCJJc1Zpc2libGUiOnRydWUsIldpZHRoIjowLjAsIkhlaWdodCI6MC4wLCJCb3JkZXJTdHlsZSI6eyIkaWQiOiIxMzg0IiwiTGluZUNvbG9yIjpudWxsLCJMaW5lV2VpZ2h0IjowLjAsIkxpbmVUeXBlIjowLCJQYXJlbnRTdHlsZSI6bnVsbH0sIlBhcmVudFN0eWxlIjpudWxsfSwiRGF0ZVN0eWxlIjp7IiRpZCI6IjEzODUiLCJGb250U2V0dGluZ3MiOnsiJGlkIjoiMTM4NiIsIkZvbnRTaXplIjoxMCwiRm9udE5hbWUiOiJDYWxpYnJpIiwiSXNCb2xkIjpmYWxzZSwiSXNJdGFsaWMiOmZhbHNlLCJJc1VuZGVybGluZWQiOmZhbHNlLCJQYXJlbnRTdHlsZSI6bnVsbH0sIkF1dG9TaXplIjowLCJGb3JlZ3JvdW5kIjp7IiRpZCI6IjEzODciLCJDb2xvciI6eyIkaWQiOiIxMzg4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EzODkiLCJUb3AiOjAuMCwiTGVmdCI6MC4wLCJSaWdodCI6MC4wLCJCb3R0b20iOjAuMH0sIlBhZGRpbmciOnsiJGlkIjoiMTM5MCIsIlRvcCI6MC4wLCJMZWZ0IjowLjAsIlJpZ2h0IjowLjAsIkJvdHRvbSI6MC4wfSwiQmFja2dyb3VuZCI6eyIkaWQiOiIxMzkxIiwiQ29sb3IiOnsiJGlkIjoiMTM5MiIsIkEiOjI1NSwiUiI6MTQsIkciOjQwLCJCIjo2NX19LCJJc1Zpc2libGUiOnRydWUsIldpZHRoIjowLjAsIkhlaWdodCI6MC4wLCJCb3JkZXJTdHlsZSI6eyIkaWQiOiIxMzkzIiwiTGluZUNvbG9yIjpudWxsLCJMaW5lV2VpZ2h0IjowLjAsIkxpbmVUeXBlIjowLCJQYXJlbnRTdHlsZSI6bnVsbH0sIlBhcmVudFN0eWxlIjpudWxsfSwiRGF0ZUZvcm1hdCI6eyIkaWQiOiIxMzk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M5NSIsIkRhdGVQYXJ0SXNWaXNpYmxlIjp0cnVlLCJUaW1lUGFydElzVmlzaWJsZSI6ZmFsc2V9fSwiV2Vla051bWJlcmluZyI6eyIkaWQiOiIxMzk2IiwiRm9ybWF0IjowLCJJc1Zpc2libGUiOmZhbHNlLCJMYXN0S25vd25WaXNpYmlsaXR5U3RhdGUiOmZhbHNlfSwiSXNWaXNpYmxlIjp0cnVlLCJQYXJlbnRTdHlsZSI6bnVsbH0sIkRlZmF1bHRTd2ltbGFuZU1pbGVzdG9uZVN0eWxlIjp7IiRpZCI6IjEzOTciLCJUaXRsZVBvc2l0aW9uIjoiTGVmdCIsIkRhdGVQb3NpdGlvbiI6IlJpZ2h0IiwiU2hhcGVUeXBlIjoxLCJTaGFwZVNpemUiOjAsIlNwYWNpbmciOjUsIlNoYXBlU3R5bGUiOnsiJGlkIjoiMTM5OCIsIk1hcmdpbiI6eyIkaWQiOiIxMzk5IiwiVG9wIjowLjAsIkxlZnQiOjAuMCwiUmlnaHQiOjAuMCwiQm90dG9tIjowLjB9LCJQYWRkaW5nIjp7IiRpZCI6IjE0MDAiLCJUb3AiOjAuMCwiTGVmdCI6MC4wLCJSaWdodCI6MC4wLCJCb3R0b20iOjAuMH0sIkJhY2tncm91bmQiOnsiJGlkIjoiMTQwMSIsIkNvbG9yIjp7IiRpZCI6IjE0MDIiLCJBIjoyNTUsIlIiOjIxLCJHIjo5NiwiQiI6MTMwfX0sIklzVmlzaWJsZSI6dHJ1ZSwiV2lkdGgiOjEyLjAsIkhlaWdodCI6MTQuMCwiQm9yZGVyU3R5bGUiOnsiJGlkIjoiMTQwMyIsIkxpbmVDb2xvciI6eyIkaWQiOiIxNDA0IiwiJHR5cGUiOiJOTFJFLkNvbW1vbi5Eb20uU29saWRDb2xvckJydXNoLCBOTFJFLkNvbW1vbiIsIkNvbG9yIjp7IiRpZCI6IjE0MDUiLCJBIjoyNTUsIlIiOjIzNCwiRyI6MjIsIkIiOjMwfX0sIkxpbmVXZWlnaHQiOjAuMCwiTGluZVR5cGUiOjAsIlBhcmVudFN0eWxlIjpudWxsfSwiUGFyZW50U3R5bGUiOm51bGx9LCJUaXRsZVN0eWxlIjp7IiRpZCI6IjE0MDYiLCJGb250U2V0dGluZ3MiOnsiJGlkIjoiMTQwNyIsIkZvbnRTaXplIjoxMSwiRm9udE5hbWUiOiJDYWxpYnJpIiwiSXNCb2xkIjpmYWxzZSwiSXNJdGFsaWMiOmZhbHNlLCJJc1VuZGVybGluZWQiOmZhbHNlLCJQYXJlbnRTdHlsZSI6bnVsbH0sIkF1dG9TaXplIjowLCJGb3JlZ3JvdW5kIjp7IiRpZCI6IjE0MDgiLCJDb2xvciI6eyIkaWQiOiIxNDA5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0MTAiLCJUb3AiOjAuMCwiTGVmdCI6MC4wLCJSaWdodCI6MC4wLCJCb3R0b20iOjAuMH0sIlBhZGRpbmciOnsiJGlkIjoiMTQxMSIsIlRvcCI6MC4wLCJMZWZ0IjowLjAsIlJpZ2h0IjowLjAsIkJvdHRvbSI6MC4wfSwiQmFja2dyb3VuZCI6eyIkaWQiOiIxNDEyIiwiQ29sb3IiOnsiJGlkIjoiMTQxMyIsIkEiOjI1NSwiUiI6MCwiRyI6MCwiQiI6MH19LCJJc1Zpc2libGUiOnRydWUsIldpZHRoIjowLjAsIkhlaWdodCI6MC4wLCJCb3JkZXJTdHlsZSI6eyIkaWQiOiIxNDE0IiwiTGluZUNvbG9yIjpudWxsLCJMaW5lV2VpZ2h0IjowLjAsIkxpbmVUeXBlIjowLCJQYXJlbnRTdHlsZSI6bnVsbH0sIlBhcmVudFN0eWxlIjpudWxsfSwiRGF0ZVN0eWxlIjp7IiRpZCI6IjE0MTUiLCJGb250U2V0dGluZ3MiOnsiJGlkIjoiMTQxNiIsIkZvbnRTaXplIjoxMCwiRm9udE5hbWUiOiJDYWxpYnJpIiwiSXNCb2xkIjpmYWxzZSwiSXNJdGFsaWMiOmZhbHNlLCJJc1VuZGVybGluZWQiOmZhbHNlLCJQYXJlbnRTdHlsZSI6bnVsbH0sIkF1dG9TaXplIjowLCJGb3JlZ3JvdW5kIjp7IiRpZCI6IjE0MTciLCJDb2xvciI6eyIkaWQiOiIxNDE4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E0MTkiLCJUb3AiOjAuMCwiTGVmdCI6MC4wLCJSaWdodCI6MC4wLCJCb3R0b20iOjAuMH0sIlBhZGRpbmciOnsiJGlkIjoiMTQyMCIsIlRvcCI6MC4wLCJMZWZ0IjowLjAsIlJpZ2h0IjowLjAsIkJvdHRvbSI6MC4wfSwiQmFja2dyb3VuZCI6eyIkaWQiOiIxNDIxIiwiQ29sb3IiOnsiJGlkIjoiMTQyMiIsIkEiOjI1NSwiUiI6MTQsIkciOjQwLCJCIjo2NX19LCJJc1Zpc2libGUiOnRydWUsIldpZHRoIjowLjAsIkhlaWdodCI6MC4wLCJCb3JkZXJTdHlsZSI6eyIkaWQiOiIxNDIzIiwiTGluZUNvbG9yIjpudWxsLCJMaW5lV2VpZ2h0IjowLjAsIkxpbmVUeXBlIjowLCJQYXJlbnRTdHlsZSI6bnVsbH0sIlBhcmVudFN0eWxlIjpudWxsfSwiRGF0ZUZvcm1hdCI6eyIkaWQiOiIxNDI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yNSIsIkRhdGVQYXJ0SXNWaXNpYmxlIjp0cnVlLCJUaW1lUGFydElzVmlzaWJsZSI6ZmFsc2V9fSwiV2Vla051bWJlcmluZyI6eyIkaWQiOiIxNDI2IiwiRm9ybWF0IjowLCJJc1Zpc2libGUiOmZhbHNlLCJMYXN0S25vd25WaXNpYmlsaXR5U3RhdGUiOmZhbHNlfSwiSXNWaXNpYmxlIjp0cnVlLCJQYXJlbnRTdHlsZSI6bnVsbH0sIkRlZmF1bHRTd2ltbGFuZUFjdGl2aXR5U3R5bGUiOnsiJGlkIjoiMTQyNyIsIkhlYWRlclN0eWxlIjp7IiRpZCI6IjE0MjgiLCJUZXh0U3R5bGUiOnsiJGlkIjoiMTQyOSIsIkZvbnRTZXR0aW5ncyI6eyIkaWQiOiIxNDMwIiwiRm9udFNpemUiOjExLCJGb250TmFtZSI6IkNhbGlicmkiLCJJc0JvbGQiOmZhbHNlLCJJc0l0YWxpYyI6ZmFsc2UsIklzVW5kZXJsaW5lZCI6ZmFsc2UsIlBhcmVudFN0eWxlIjpudWxsfSwiQXV0b1NpemUiOjAsIkZvcmVncm91bmQiOnsiJGlkIjoiMTQzMSIsIkNvbG9yIjp7IiRpZCI6IjE0MzIiLCJBIjoyNTUsIlIiOjAsIkciOjAsIkIiOjB9fSwiTWF4V2lkdGgiOjAuMCwiTWF4SGVpZ2h0IjowLjAsIlNtYXJ0Rm9yZWdyb3VuZElzQWN0aXZlIjpmYWxzZSwiSG9yaXpvbnRhbEFsaWdubWVudCI6MCwiVmVydGljYWxBbGlnbm1lbnQiOjAsIlNtYXJ0Rm9yZWdyb3VuZCI6bnVsbCwiQmFja2dyb3VuZEZpbGxUeXBlIjowLCJNYXJnaW4iOnsiJGlkIjoiMTQzMyIsIlRvcCI6MC4wLCJMZWZ0IjowLjAsIlJpZ2h0IjowLjAsIkJvdHRvbSI6MC4wfSwiUGFkZGluZyI6eyIkaWQiOiIxNDM0IiwiVG9wIjowLjAsIkxlZnQiOjAuMCwiUmlnaHQiOjAuMCwiQm90dG9tIjowLjB9LCJCYWNrZ3JvdW5kIjp7IiRpZCI6IjE0MzUiLCJDb2xvciI6eyIkaWQiOiIxNDM2IiwiQSI6MjU1LCJSIjowLCJHIjowLCJCIjowfX0sIklzVmlzaWJsZSI6ZmFsc2UsIldpZHRoIjowLjAsIkhlaWdodCI6MC4wLCJCb3JkZXJTdHlsZSI6bnVsbCwiUGFyZW50U3R5bGUiOm51bGx9LCJSZWN0YW5nbGVTdHlsZSI6eyIkaWQiOiIxNDM3IiwiTWFyZ2luIjp7IiRpZCI6IjE0MzgiLCJUb3AiOjAuMCwiTGVmdCI6MC4wLCJSaWdodCI6MC4wLCJCb3R0b20iOjAuMH0sIlBhZGRpbmciOnsiJGlkIjoiMTQzOSIsIlRvcCI6MC4wLCJMZWZ0IjowLjAsIlJpZ2h0IjowLjAsIkJvdHRvbSI6MC4wfSwiQmFja2dyb3VuZCI6eyIkaWQiOiIxNDQwIiwiQ29sb3IiOnsiJGlkIjoiMTQ0MSIsIkEiOjYzLCJSIjoyMSwiRyI6OTYsIkIiOjEzMH19LCJJc1Zpc2libGUiOmZhbHNlLCJXaWR0aCI6MC4wLCJIZWlnaHQiOjAuMCwiQm9yZGVyU3R5bGUiOnsiJGlkIjoiMTQ0MiIsIkxpbmVDb2xvciI6eyIkaWQiOiIxNDQzIiwiJHR5cGUiOiJOTFJFLkNvbW1vbi5Eb20uU29saWRDb2xvckJydXNoLCBOTFJFLkNvbW1vbiIsIkNvbG9yIjp7IiRpZCI6IjE0NDQiLCJBIjoyNTUsIlIiOjI1NSwiRyI6MCwiQiI6MH19LCJMaW5lV2VpZ2h0IjowLjAsIkxpbmVUeXBlIjowLCJQYXJlbnRTdHlsZSI6bnVsbH0sIlBhcmVudFN0eWxlIjpudWxsfSwiTWFyZ2luIjp7IiRpZCI6IjE0NDUiLCJUb3AiOjAuMCwiTGVmdCI6MC4wLCJSaWdodCI6MC4wLCJCb3R0b20iOjAuMH0sIlBhZGRpbmciOnsiJGlkIjoiMTQ0NiIsIlRvcCI6MC4wLCJMZWZ0IjowLjAsIlJpZ2h0IjowLjAsIkJvdHRvbSI6MC4wfSwiQmFja2dyb3VuZCI6bnVsbCwiSXNWaXNpYmxlIjp0cnVlLCJXaWR0aCI6MC4wLCJIZWlnaHQiOjAuMCwiQm9yZGVyU3R5bGUiOm51bGwsIlBhcmVudFN0eWxlIjpudWxsfSwiQmFja2dyb3VuZFN0eWxlIjp7IiRpZCI6IjE0NDciLCJNYXJnaW4iOnsiJGlkIjoiMTQ0OCIsIlRvcCI6MC4wLCJMZWZ0IjowLjAsIlJpZ2h0IjowLjAsIkJvdHRvbSI6MC4wfSwiUGFkZGluZyI6eyIkaWQiOiIxNDQ5IiwiVG9wIjowLjAsIkxlZnQiOjAuMCwiUmlnaHQiOjAuMCwiQm90dG9tIjowLjB9LCJCYWNrZ3JvdW5kIjp7IiRpZCI6IjE0NTAiLCJDb2xvciI6eyIkaWQiOiIxNDUxIiwiQSI6NTEsIlIiOjIwMCwiRyI6MjAwLCJCIjoyMDB9fSwiSXNWaXNpYmxlIjp0cnVlLCJXaWR0aCI6MC4wLCJIZWlnaHQiOjAuMCwiQm9yZGVyU3R5bGUiOnsiJGlkIjoiMTQ1MiIsIkxpbmVDb2xvciI6eyIkaWQiOiIxNDUzIiwiJHR5cGUiOiJOTFJFLkNvbW1vbi5Eb20uU29saWRDb2xvckJydXNoLCBOTFJFLkNvbW1vbiIsIkNvbG9yIjp7IiRpZCI6IjE0NTQiLCJBIjoyNTUsIlIiOjIzNCwiRyI6MjIsIkIiOjMwfX0sIkxpbmVXZWlnaHQiOjAuMCwiTGluZVR5cGUiOjAsIlBhcmVudFN0eWxlIjpudWxsfSwiUGFyZW50U3R5bGUiOm51bGx9LCJNYXJnaW4iOnsiJGlkIjoiMTQ1NSIsIlRvcCI6MC4wLCJMZWZ0IjowLjAsIlJpZ2h0IjowLjAsIkJvdHRvbSI6MC4wfSwiUGFkZGluZyI6eyIkaWQiOiIxNDU2IiwiVG9wIjowLjAsIkxlZnQiOjAuMCwiUmlnaHQiOjAuMCwiQm90dG9tIjowLjB9LCJJc1Zpc2libGUiOnRydWUsIldpZHRoIjowLjAsIkhlaWdodCI6MC4wLCJCb3JkZXJTdHlsZSI6eyIkaWQiOiIxNDU3IiwiTGluZUNvbG9yIjpudWxsLCJMaW5lV2VpZ2h0IjowLjAsIkxpbmVUeXBlIjowLCJQYXJlbnRTdHlsZSI6bnVsbH0sIlBhcmVudFN0eWxlIjpudWxsfSwiTWFyZ2luIjp7IiRpZCI6IjE0NTgiLCJUb3AiOjAuMCwiTGVmdCI6MC4wLCJSaWdodCI6MC4wLCJCb3R0b20iOjAuMH0sIlBhZGRpbmciOnsiJGlkIjoiMTQ1OSIsIlRvcCI6MC4wLCJMZWZ0IjowLjAsIlJpZ2h0IjowLjAsIkJvdHRvbSI6MC4wfSwiSXNWaXNpYmxlIjp0cnVlLCJXaWR0aCI6MC4wLCJIZWlnaHQiOjAuMCwiQm9yZGVyU3R5bGUiOnsiJGlkIjoiMTQ2MCIsIkxpbmVDb2xvciI6bnVsbCwiTGluZVdlaWdodCI6MC4wLCJMaW5lVHlwZSI6MCwiUGFyZW50U3R5bGUiOm51bGx9LCJQYXJlbnRTdHlsZSI6bnVsbH0sIl9hZGRpdGlvbmFsU3dpbWxhbmVWMlN0eWxlcyI6W3siJGlkIjoiMTQ2MSIsIlN0eWxlSWQiOiI5ODUxM2UxMC01NTFjLTRmMzAtYWMxMS1hMDY5MGU5MDMxMzQiLCJIZWFkZXJTdHlsZSI6eyIkaWQiOiIxNDYyIiwiVGV4dElzVmVydGljYWwiOmZhbHNlLCJUZXh0U3R5bGUiOnsiJGlkIjoiMTQ2MyIsIkZvbnRTZXR0aW5ncyI6eyIkaWQiOiIxNDY0IiwiRm9udFNpemUiOjExLCJGb250TmFtZSI6IkNhbGlicmkiLCJJc0JvbGQiOmZhbHNlLCJJc0l0YWxpYyI6ZmFsc2UsIklzVW5kZXJsaW5lZCI6ZmFsc2UsIlBhcmVudFN0eWxlIjpudWxsfSwiQXV0b1NpemUiOjIsIkZvcmVncm91bmQiOnsiJGlkIjoiMTQ2NSIsIkNvbG9yIjp7IiRpZCI6IjE0NjY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xNDY3IiwiVG9wIjowLjAsIkxlZnQiOjAuMCwiUmlnaHQiOjAuMCwiQm90dG9tIjowLjB9LCJQYWRkaW5nIjp7IiRpZCI6IjE0NjgiLCJUb3AiOjAuMCwiTGVmdCI6MC4wLCJSaWdodCI6MC4wLCJCb3R0b20iOjAuMH0sIkJhY2tncm91bmQiOnsiJGlkIjoiMTQ2OSIsIkNvbG9yIjp7IiRpZCI6IjE0NzAiLCJBIjoyNTUsIlIiOjI1NSwiRyI6MjU1LCJCIjoyNTV9fSwiSXNWaXNpYmxlIjp0cnVlLCJXaWR0aCI6MC4wLCJIZWlnaHQiOjAuMCwiQm9yZGVyU3R5bGUiOm51bGwsIlBhcmVudFN0eWxlIjpudWxsfSwiUmVjdGFuZ2xlU3R5bGUiOnsiJGlkIjoiMTQ3MSIsIk1hcmdpbiI6eyIkaWQiOiIxNDcyIiwiVG9wIjowLjAsIkxlZnQiOjAuMCwiUmlnaHQiOjAuMCwiQm90dG9tIjowLjB9LCJQYWRkaW5nIjp7IiRpZCI6IjE0NzMiLCJUb3AiOjAuMCwiTGVmdCI6MC4wLCJSaWdodCI6MC4wLCJCb3R0b20iOjAuMH0sIkJhY2tncm91bmQiOnsiJGlkIjoiMTQ3NCIsIkNvbG9yIjp7IiRpZCI6IjE0NzUiLCJBIjoyNTUsIlIiOjIzMywiRyI6MTEzLCJCIjo1MH19LCJJc1Zpc2libGUiOnRydWUsIldpZHRoIjowLjAsIkhlaWdodCI6MC4wLCJCb3JkZXJTdHlsZSI6eyIkaWQiOiIxNDc2IiwiTGluZUNvbG9yIjp7IiRpZCI6IjE0NzciLCIkdHlwZSI6Ik5MUkUuQ29tbW9uLkRvbS5Tb2xpZENvbG9yQnJ1c2gsIE5MUkUuQ29tbW9uIiwiQ29sb3IiOnsiJGlkIjoiMTQ3OCIsIkEiOjI1NSwiUiI6MjU1LCJHIjoyNTUsIkIiOjI1NX19LCJMaW5lV2VpZ2h0IjowLjAsIkxpbmVUeXBlIjowLCJQYXJlbnRTdHlsZSI6bnVsbH0sIlBhcmVudFN0eWxlIjpudWxsfSwiTWFyZ2luIjp7IiRpZCI6IjE0NzkiLCJUb3AiOjAuMCwiTGVmdCI6MC4wLCJSaWdodCI6MC4wLCJCb3R0b20iOjAuMH0sIlBhZGRpbmciOnsiJGlkIjoiMTQ4MCIsIlRvcCI6MC4wLCJMZWZ0IjowLjAsIlJpZ2h0IjowLjAsIkJvdHRvbSI6MC4wfSwiQmFja2dyb3VuZCI6bnVsbCwiSXNWaXNpYmxlIjp0cnVlLCJXaWR0aCI6MC4wLCJIZWlnaHQiOjAuMCwiQm9yZGVyU3R5bGUiOm51bGwsIlBhcmVudFN0eWxlIjpudWxsfSwiQmFja2dyb3VuZFN0eWxlIjp7IiRpZCI6IjE0ODEiLCJNYXJnaW4iOnsiJGlkIjoiMTQ4MiIsIlRvcCI6MC4wLCJMZWZ0IjowLjAsIlJpZ2h0IjowLjAsIkJvdHRvbSI6MC4wfSwiUGFkZGluZyI6eyIkaWQiOiIxNDgzIiwiVG9wIjowLjAsIkxlZnQiOjAuMCwiUmlnaHQiOjAuMCwiQm90dG9tIjowLjB9LCJCYWNrZ3JvdW5kIjp7IiRpZCI6IjE0ODQiLCJDb2xvciI6eyIkaWQiOiIxNDg1IiwiQSI6NTEsIlIiOjIwMCwiRyI6MjAwLCJCIjoyMDB9fSwiSXNWaXNpYmxlIjp0cnVlLCJXaWR0aCI6MC4wLCJIZWlnaHQiOjAuMCwiQm9yZGVyU3R5bGUiOnsiJGlkIjoiMTQ4NiIsIkxpbmVDb2xvciI6eyIkaWQiOiIxNDg3IiwiJHR5cGUiOiJOTFJFLkNvbW1vbi5Eb20uU29saWRDb2xvckJydXNoLCBOTFJFLkNvbW1vbiIsIkNvbG9yIjp7IiRpZCI6IjE0ODgiLCJBIjoyNTUsIlIiOjIzNCwiRyI6MjIsIkIiOjMwfX0sIkxpbmVXZWlnaHQiOjAuMCwiTGluZVR5cGUiOjAsIlBhcmVudFN0eWxlIjpudWxsfSwiUGFyZW50U3R5bGUiOm51bGx9LCJJc0Fib3ZlVGltZWJhbmQiOmZhbHNlLCJTcGFjaW5nIjozLCJEZWZhdWx0U3dpbWxhbmVUYXNrU3R5bGUiOnsiJGlkIjoiMTQ4OSIsIiR0eXBlIjoiTkxSRS5Db21tb24uRG9tLlN0eWxlcy5FeHBsaWNpdFNldGFibGVUYXNrU3R5bGUsIE5MUkUuQ29tbW9uIiwiU2hhcGUiOjEsIlNoYXBlVGhpY2tuZXNzIjowLCJEdXJhdGlvbkZvcm1hdCI6MCwiSW5jbHVkZU5vbldvcmtpbmdEYXlzSW5EdXJhdGlvbiI6ZmFsc2UsIlBlcmNlbnRhZ2VDb21wbGV0ZVN0eWxlIjp7IiRpZCI6IjE0OTAiLCJGb250U2V0dGluZ3MiOnsiJGlkIjoiMTQ5MSIsIkZvbnRTaXplIjoxMCwiRm9udE5hbWUiOiJDYWxpYnJpIiwiSXNCb2xkIjpmYWxzZSwiSXNJdGFsaWMiOmZhbHNlLCJJc1VuZGVybGluZWQiOmZhbHNlLCJQYXJlbnRTdHlsZSI6bnVsbH0sIkF1dG9TaXplIjowLCJGb3JlZ3JvdW5kIjp7IiRpZCI6IjE0OTIiLCJDb2xvciI6eyIkaWQiOiIxNDkz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0OTQiLCJUb3AiOjAuMCwiTGVmdCI6MC4wLCJSaWdodCI6MC4wLCJCb3R0b20iOjAuMH0sIlBhZGRpbmciOnsiJGlkIjoiMTQ5NSIsIlRvcCI6MC4wLCJMZWZ0IjowLjAsIlJpZ2h0IjowLjAsIkJvdHRvbSI6MC4wfSwiQmFja2dyb3VuZCI6eyIkaWQiOiIxNDk2IiwiQ29sb3IiOnsiJGlkIjoiMTQ5NyIsIkEiOjg5LCJSIjowLCJHIjowLCJCIjowfX0sIklzVmlzaWJsZSI6dHJ1ZSwiV2lkdGgiOjAuMCwiSGVpZ2h0IjowLjAsIkJvcmRlclN0eWxlIjp7IiRpZCI6IjE0OTgiLCJMaW5lQ29sb3IiOm51bGwsIkxpbmVXZWlnaHQiOjAuMCwiTGluZVR5cGUiOjAsIlBhcmVudFN0eWxlIjpudWxsfSwiUGFyZW50U3R5bGUiOm51bGx9LCJEdXJhdGlvblN0eWxlIjp7IiRpZCI6IjE0OTkiLCJGb250U2V0dGluZ3MiOnsiJGlkIjoiMTUwMCIsIkZvbnRTaXplIjoxMCwiRm9udE5hbWUiOiJDYWxpYnJpIiwiSXNCb2xkIjpmYWxzZSwiSXNJdGFsaWMiOmZhbHNlLCJJc1VuZGVybGluZWQiOmZhbHNlLCJQYXJlbnRTdHlsZSI6bnVsbH0sIkF1dG9TaXplIjowLCJGb3JlZ3JvdW5kIjp7IiRpZCI6IjE1MDEiLCJDb2xvciI6eyIkaWQiOiIxNTA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UwMyIsIlRvcCI6MC4wLCJMZWZ0IjowLjAsIlJpZ2h0IjowLjAsIkJvdHRvbSI6MC4wfSwiUGFkZGluZyI6eyIkaWQiOiIxNTA0IiwiVG9wIjowLjAsIkxlZnQiOjAuMCwiUmlnaHQiOjAuMCwiQm90dG9tIjowLjB9LCJCYWNrZ3JvdW5kIjp7IiRpZCI6IjE1MDUiLCJDb2xvciI6eyIkaWQiOiIxNTA2IiwiQSI6MjU1LCJSIjoyMzcsIkciOjEyNSwiQiI6NDl9fSwiSXNWaXNpYmxlIjp0cnVlLCJXaWR0aCI6MC4wLCJIZWlnaHQiOjAuMCwiQm9yZGVyU3R5bGUiOnsiJGlkIjoiMTUwNyIsIkxpbmVDb2xvciI6bnVsbCwiTGluZVdlaWdodCI6MC4wLCJMaW5lVHlwZSI6MCwiUGFyZW50U3R5bGUiOm51bGx9LCJQYXJlbnRTdHlsZSI6bnVsbH0sIkhvcml6b250YWxDb25uZWN0b3JTdHlsZSI6eyIkaWQiOiIxNTA4IiwiTGluZUNvbG9yIjp7IiRpZCI6IjE1MDkiLCIkdHlwZSI6Ik5MUkUuQ29tbW9uLkRvbS5Tb2xpZENvbG9yQnJ1c2gsIE5MUkUuQ29tbW9uIiwiQ29sb3IiOnsiJGlkIjoiMTUxMCIsIkEiOjI1NSwiUiI6MCwiRyI6MCwiQiI6MH19LCJMaW5lV2VpZ2h0IjowLjAsIkxpbmVUeXBlIjowLCJQYXJlbnRTdHlsZSI6bnVsbH0sIlZlcnRpY2FsQ29ubmVjdG9yU3R5bGUiOnsiJGlkIjoiMTUxMSIsIkxpbmVDb2xvciI6eyIkaWQiOiIxNTEyIiwiJHR5cGUiOiJOTFJFLkNvbW1vbi5Eb20uU29saWRDb2xvckJydXNoLCBOTFJFLkNvbW1vbiIsIkNvbG9yIjp7IiRpZCI6IjE1MTM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NTE0IiwiTWFyZ2luIjp7IiRpZCI6IjE1MTUiLCJUb3AiOjAuMCwiTGVmdCI6NC4wLCJSaWdodCI6NC4wLCJCb3R0b20iOjAuMH0sIlBhZGRpbmciOnsiJGlkIjoiMTUxNiIsIlRvcCI6MC4wLCJMZWZ0IjowLjAsIlJpZ2h0IjowLjAsIkJvdHRvbSI6MC4wfSwiQmFja2dyb3VuZCI6eyIkaWQiOiIxNTE3IiwiQ29sb3IiOnsiJGlkIjoiMTUxOCIsIkEiOjI1NSwiUiI6MjMzLCJHIjoxMTMsIkIiOjUwfX0sIklzVmlzaWJsZSI6dHJ1ZSwiV2lkdGgiOjAuMCwiSGVpZ2h0IjoxMC4wLCJCb3JkZXJTdHlsZSI6eyIkaWQiOiIxNTE5IiwiTGluZUNvbG9yIjp7IiRpZCI6IjE1MjAiLCIkdHlwZSI6Ik5MUkUuQ29tbW9uLkRvbS5Tb2xpZENvbG9yQnJ1c2gsIE5MUkUuQ29tbW9uIiwiQ29sb3IiOnsiJGlkIjoiMTUyMSIsIkEiOjI1NSwiUiI6MjM0LCJHIjoyMiwiQiI6MzB9fSwiTGluZVdlaWdodCI6MC4wLCJMaW5lVHlwZSI6MCwiUGFyZW50U3R5bGUiOm51bGx9LCJQYXJlbnRTdHlsZSI6bnVsbH0sIlRpdGxlU3R5bGUiOnsiJGlkIjoiMTUyMiIsIkZvbnRTZXR0aW5ncyI6eyIkaWQiOiIxNTIzIiwiRm9udFNpemUiOjExLCJGb250TmFtZSI6IkNhbGlicmkiLCJJc0JvbGQiOmZhbHNlLCJJc0l0YWxpYyI6ZmFsc2UsIklzVW5kZXJsaW5lZCI6ZmFsc2UsIlBhcmVudFN0eWxlIjpudWxsfSwiQXV0b1NpemUiOjAsIkZvcmVncm91bmQiOnsiJGlkIjoiMTUyNCIsIkNvbG9yIjp7IiRpZCI6IjE1Mj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UyNiIsIlRvcCI6MC4wLCJMZWZ0IjowLjAsIlJpZ2h0IjowLjAsIkJvdHRvbSI6MC4wfSwiUGFkZGluZyI6eyIkaWQiOiIxNTI3IiwiVG9wIjowLjAsIkxlZnQiOjAuMCwiUmlnaHQiOjAuMCwiQm90dG9tIjowLjB9LCJCYWNrZ3JvdW5kIjp7IiRpZCI6IjE1MjgiLCJDb2xvciI6eyIkaWQiOiIxNTI5IiwiQSI6MjU1LCJSIjowLCJHIjowLCJCIjowfX0sIklzVmlzaWJsZSI6dHJ1ZSwiV2lkdGgiOjAuMCwiSGVpZ2h0IjowLjAsIkJvcmRlclN0eWxlIjp7IiRpZCI6IjE1MzAiLCJMaW5lQ29sb3IiOm51bGwsIkxpbmVXZWlnaHQiOjAuMCwiTGluZVR5cGUiOjAsIlBhcmVudFN0eWxlIjpudWxsfSwiUGFyZW50U3R5bGUiOm51bGx9LCJEYXRlU3R5bGUiOnsiJGlkIjoiMTUzMSIsIkZvbnRTZXR0aW5ncyI6eyIkaWQiOiIxNTMyIiwiRm9udFNpemUiOjEwLCJGb250TmFtZSI6IkNhbGlicmkiLCJJc0JvbGQiOmZhbHNlLCJJc0l0YWxpYyI6ZmFsc2UsIklzVW5kZXJsaW5lZCI6ZmFsc2UsIlBhcmVudFN0eWxlIjpudWxsfSwiQXV0b1NpemUiOjAsIkZvcmVncm91bmQiOnsiJGlkIjoiMTUzMyIsIkNvbG9yIjp7IiRpZCI6IjE1Mz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UzNSIsIlRvcCI6MC4wLCJMZWZ0IjowLjAsIlJpZ2h0IjowLjAsIkJvdHRvbSI6MC4wfSwiUGFkZGluZyI6eyIkaWQiOiIxNTM2IiwiVG9wIjowLjAsIkxlZnQiOjAuMCwiUmlnaHQiOjAuMCwiQm90dG9tIjowLjB9LCJCYWNrZ3JvdW5kIjp7IiRpZCI6IjE1MzciLCJDb2xvciI6eyIkaWQiOiIxNTM4IiwiQSI6MjU1LCJSIjoxNCwiRyI6NDAsIkIiOjY1fX0sIklzVmlzaWJsZSI6dHJ1ZSwiV2lkdGgiOjAuMCwiSGVpZ2h0IjowLjAsIkJvcmRlclN0eWxlIjp7IiRpZCI6IjE1MzkiLCJMaW5lQ29sb3IiOm51bGwsIkxpbmVXZWlnaHQiOjAuMCwiTGluZVR5cGUiOjAsIlBhcmVudFN0eWxlIjpudWxsfSwiUGFyZW50U3R5bGUiOm51bGx9LCJEYXRlRm9ybWF0Ijp7IiRpZCI6IjE1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0MSIsIkZvcm1hdCI6MCwiSXNWaXNpYmxlIjpmYWxzZSwiTGFzdEtub3duVmlzaWJpbGl0eVN0YXRlIjpmYWxzZX0sIklzVmlzaWJsZSI6dHJ1ZSwiUGFyZW50U3R5bGUiOm51bGwsIl9leHBsaWNpdGx5U2V0Ijp7IiRpZCI6IjE1ND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U0MyIsIlNoYXBlIjoxLCJDb25uZWN0b3JNYXJnaW4iOnsiJGlkIjoiMTU0NCIsIlRvcCI6MC4wLCJMZWZ0IjoyLjAsIlJpZ2h0IjoyLjAsIkJvdHRvbSI6MC4wfSwiQ29ubmVjdG9yU3R5bGUiOnsiJGlkIjoiMTU0NSIsIkxpbmVDb2xvciI6eyIkaWQiOiIxNTQ2IiwiJHR5cGUiOiJOTFJFLkNvbW1vbi5Eb20uU29saWRDb2xvckJydXNoLCBOTFJFLkNvbW1vbiIsIkNvbG9yIjp7IiRpZCI6IjE1NDciLCJBIjoxMjcsIlIiOjEyOCwiRyI6NTMsIkIiOjE0fX0sIkxpbmVXZWlnaHQiOjEuMCwiTGluZVR5cGUiOjAsIlBhcmVudFN0eWxlIjpudWxsfSwiSXNCZWxvd1RpbWViYW5kIjpmYWxzZSwiUG9zaXRpb25PblRhc2siOjEsIkhpZGVEYXRlIjpmYWxzZSwiU2hhcGVTaXplIjowLCJTcGFjaW5nIjowLjAsIlBhZGRpbmciOnsiJGlkIjoiMTU0OCIsIlRvcCI6NS4wLCJMZWZ0IjozLjAsIlJpZ2h0IjowLjAsIkJvdHRvbSI6Mi4wfSwiU2hhcGVTdHlsZSI6eyIkaWQiOiIxNTQ5IiwiTWFyZ2luIjp7IiRpZCI6IjE1NTAiLCJUb3AiOjAuMCwiTGVmdCI6MC4wLCJSaWdodCI6MC4wLCJCb3R0b20iOjAuMH0sIlBhZGRpbmciOnsiJGlkIjoiMTU1MSIsIlRvcCI6MC4wLCJMZWZ0IjowLjAsIlJpZ2h0IjowLjAsIkJvdHRvbSI6MC4wfSwiQmFja2dyb3VuZCI6eyIkaWQiOiIxNTUyIiwiQ29sb3IiOnsiJGlkIjoiMTU1MyIsIkEiOjI1NSwiUiI6MTI4LCJHIjo1MywiQiI6MTR9fSwiSXNWaXNpYmxlIjp0cnVlLCJXaWR0aCI6MTIuMCwiSGVpZ2h0IjoxNC4wLCJCb3JkZXJTdHlsZSI6eyIkaWQiOiIxNTU0IiwiTGluZUNvbG9yIjp7IiRpZCI6IjE1NTUiLCIkdHlwZSI6Ik5MUkUuQ29tbW9uLkRvbS5Tb2xpZENvbG9yQnJ1c2gsIE5MUkUuQ29tbW9uIiwiQ29sb3IiOnsiJGlkIjoiMTU1NiIsIkEiOjI1NSwiUiI6MjU1LCJHIjoyNTUsIkIiOjI1NX19LCJMaW5lV2VpZ2h0IjowLjAsIkxpbmVUeXBlIjowLCJQYXJlbnRTdHlsZSI6bnVsbH0sIlBhcmVudFN0eWxlIjpudWxsfSwiVGl0bGVTdHlsZSI6eyIkaWQiOiIxNTU3IiwiRm9udFNldHRpbmdzIjp7IiRpZCI6IjE1NTgiLCJGb250U2l6ZSI6MTEsIkZvbnROYW1lIjoiQ2FsaWJyaSIsIklzQm9sZCI6ZmFsc2UsIklzSXRhbGljIjpmYWxzZSwiSXNVbmRlcmxpbmVkIjpmYWxzZSwiUGFyZW50U3R5bGUiOm51bGx9LCJBdXRvU2l6ZSI6MCwiRm9yZWdyb3VuZCI6eyIkaWQiOiIxNTU5IiwiQ29sb3IiOnsiJGlkIjoiMTU2M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NTYxIiwiVG9wIjowLjAsIkxlZnQiOjAuMCwiUmlnaHQiOjAuMCwiQm90dG9tIjowLjB9LCJQYWRkaW5nIjp7IiRpZCI6IjE1NjIiLCJUb3AiOjAuMCwiTGVmdCI6MC4wLCJSaWdodCI6MC4wLCJCb3R0b20iOjAuMH0sIkJhY2tncm91bmQiOnsiJGlkIjoiMTU2MyIsIkNvbG9yIjp7IiRpZCI6IjE1NjQiLCJBIjoyNTUsIlIiOjAsIkciOjAsIkIiOjB9fSwiSXNWaXNpYmxlIjp0cnVlLCJXaWR0aCI6MC4wLCJIZWlnaHQiOjAuMCwiQm9yZGVyU3R5bGUiOnsiJGlkIjoiMTU2NSIsIkxpbmVDb2xvciI6bnVsbCwiTGluZVdlaWdodCI6MC4wLCJMaW5lVHlwZSI6MCwiUGFyZW50U3R5bGUiOm51bGx9LCJQYXJlbnRTdHlsZSI6bnVsbH0sIkRhdGVTdHlsZSI6eyIkaWQiOiIxNTY2IiwiRm9udFNldHRpbmdzIjp7IiRpZCI6IjE1NjciLCJGb250U2l6ZSI6MTAsIkZvbnROYW1lIjoiQ2FsaWJyaSIsIklzQm9sZCI6ZmFsc2UsIklzSXRhbGljIjpmYWxzZSwiSXNVbmRlcmxpbmVkIjpmYWxzZSwiUGFyZW50U3R5bGUiOm51bGx9LCJBdXRvU2l6ZSI6MCwiRm9yZWdyb3VuZCI6eyIkaWQiOiIxNTY4IiwiQ29sb3IiOnsiJGlkIjoiMTU2O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NTcwIiwiVG9wIjowLjAsIkxlZnQiOjAuMCwiUmlnaHQiOjAuMCwiQm90dG9tIjowLjB9LCJQYWRkaW5nIjp7IiRpZCI6IjE1NzEiLCJUb3AiOjAuMCwiTGVmdCI6MC4wLCJSaWdodCI6MC4wLCJCb3R0b20iOjAuMH0sIkJhY2tncm91bmQiOnsiJGlkIjoiMTU3MiIsIkNvbG9yIjp7IiRpZCI6IjE1NzMiLCJBIjoyNTUsIlIiOjE0LCJHIjo0MCwiQiI6NjV9fSwiSXNWaXNpYmxlIjp0cnVlLCJXaWR0aCI6MC4wLCJIZWlnaHQiOjAuMCwiQm9yZGVyU3R5bGUiOnsiJGlkIjoiMTU3NCIsIkxpbmVDb2xvciI6bnVsbCwiTGluZVdlaWdodCI6MC4wLCJMaW5lVHlwZSI6MCwiUGFyZW50U3R5bGUiOm51bGx9LCJQYXJlbnRTdHlsZSI6bnVsbH0sIkRhdGVGb3JtYXQiOnsiJGlkIjoiMTU3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c2IiwiRm9ybWF0IjowLCJJc1Zpc2libGUiOmZhbHNlLCJMYXN0S25vd25WaXNpYmlsaXR5U3RhdGUiOmZhbHNlfSwiSXNWaXNpYmxlIjpmYWxzZSwiUGFyZW50U3R5bGUiOm51bGx9LCJEZWZhdWx0U3dpbWxhbmVNaWxlc3RvbmVTdHlsZSI6eyIkaWQiOiIxNTc3IiwiVGl0bGVQb3NpdGlvbiI6IkxlZnQiLCJEYXRlUG9zaXRpb24iOiJSaWdodCIsIlNoYXBlVHlwZSI6MSwiU2hhcGVTaXplIjowLCJTcGFjaW5nIjo1LCJTaGFwZVN0eWxlIjp7IiRpZCI6IjE1NzgiLCJNYXJnaW4iOnsiJGlkIjoiMTU3OSIsIlRvcCI6MC4wLCJMZWZ0IjowLjAsIlJpZ2h0IjowLjAsIkJvdHRvbSI6MC4wfSwiUGFkZGluZyI6eyIkaWQiOiIxNTgwIiwiVG9wIjowLjAsIkxlZnQiOjAuMCwiUmlnaHQiOjAuMCwiQm90dG9tIjowLjB9LCJCYWNrZ3JvdW5kIjp7IiRpZCI6IjE1ODEiLCJDb2xvciI6eyIkaWQiOiIxNTgyIiwiQSI6MjU1LCJSIjoyMzMsIkciOjExMywiQiI6NTB9fSwiSXNWaXNpYmxlIjp0cnVlLCJXaWR0aCI6MTIuMCwiSGVpZ2h0IjoxNC4wLCJCb3JkZXJTdHlsZSI6eyIkaWQiOiIxNTgzIiwiTGluZUNvbG9yIjp7IiRpZCI6IjE1ODQiLCIkdHlwZSI6Ik5MUkUuQ29tbW9uLkRvbS5Tb2xpZENvbG9yQnJ1c2gsIE5MUkUuQ29tbW9uIiwiQ29sb3IiOnsiJGlkIjoiMTU4NSIsIkEiOjI1NSwiUiI6MjM0LCJHIjoyMiwiQiI6MzB9fSwiTGluZVdlaWdodCI6MC4wLCJMaW5lVHlwZSI6MCwiUGFyZW50U3R5bGUiOm51bGx9LCJQYXJlbnRTdHlsZSI6bnVsbH0sIlRpdGxlU3R5bGUiOnsiJGlkIjoiMTU4NiIsIkZvbnRTZXR0aW5ncyI6eyIkaWQiOiIxNTg3IiwiRm9udFNpemUiOjExLCJGb250TmFtZSI6IkNhbGlicmkiLCJJc0JvbGQiOmZhbHNlLCJJc0l0YWxpYyI6ZmFsc2UsIklzVW5kZXJsaW5lZCI6ZmFsc2UsIlBhcmVudFN0eWxlIjpudWxsfSwiQXV0b1NpemUiOjAsIkZvcmVncm91bmQiOnsiJGlkIjoiMTU4OCIsIkNvbG9yIjp7IiRpZCI6IjE1ODk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U5MCIsIlRvcCI6MC4wLCJMZWZ0IjowLjAsIlJpZ2h0IjowLjAsIkJvdHRvbSI6MC4wfSwiUGFkZGluZyI6eyIkaWQiOiIxNTkxIiwiVG9wIjowLjAsIkxlZnQiOjAuMCwiUmlnaHQiOjAuMCwiQm90dG9tIjowLjB9LCJCYWNrZ3JvdW5kIjp7IiRpZCI6IjE1OTIiLCJDb2xvciI6eyIkaWQiOiIxNTkzIiwiQSI6MjU1LCJSIjowLCJHIjowLCJCIjowfX0sIklzVmlzaWJsZSI6dHJ1ZSwiV2lkdGgiOjAuMCwiSGVpZ2h0IjowLjAsIkJvcmRlclN0eWxlIjp7IiRpZCI6IjE1OTQiLCJMaW5lQ29sb3IiOm51bGwsIkxpbmVXZWlnaHQiOjAuMCwiTGluZVR5cGUiOjAsIlBhcmVudFN0eWxlIjpudWxsfSwiUGFyZW50U3R5bGUiOm51bGx9LCJEYXRlU3R5bGUiOnsiJGlkIjoiMTU5NSIsIkZvbnRTZXR0aW5ncyI6eyIkaWQiOiIxNTk2IiwiRm9udFNpemUiOjEwLCJGb250TmFtZSI6IkNhbGlicmkiLCJJc0JvbGQiOmZhbHNlLCJJc0l0YWxpYyI6ZmFsc2UsIklzVW5kZXJsaW5lZCI6ZmFsc2UsIlBhcmVudFN0eWxlIjpudWxsfSwiQXV0b1NpemUiOjAsIkZvcmVncm91bmQiOnsiJGlkIjoiMTU5NyIsIkNvbG9yIjp7IiRpZCI6IjE1OTg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U5OSIsIlRvcCI6MC4wLCJMZWZ0IjowLjAsIlJpZ2h0IjowLjAsIkJvdHRvbSI6MC4wfSwiUGFkZGluZyI6eyIkaWQiOiIxNjAwIiwiVG9wIjowLjAsIkxlZnQiOjAuMCwiUmlnaHQiOjAuMCwiQm90dG9tIjowLjB9LCJCYWNrZ3JvdW5kIjp7IiRpZCI6IjE2MDEiLCJDb2xvciI6eyIkaWQiOiIxNjAyIiwiQSI6MjU1LCJSIjoxNCwiRyI6NDAsIkIiOjY1fX0sIklzVmlzaWJsZSI6dHJ1ZSwiV2lkdGgiOjAuMCwiSGVpZ2h0IjowLjAsIkJvcmRlclN0eWxlIjp7IiRpZCI6IjE2MDMiLCJMaW5lQ29sb3IiOm51bGwsIkxpbmVXZWlnaHQiOjAuMCwiTGluZVR5cGUiOjAsIlBhcmVudFN0eWxlIjpudWxsfSwiUGFyZW50U3R5bGUiOm51bGx9LCJEYXRlRm9ybWF0Ijp7IiRpZCI6IjE2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wNSIsIkZvcm1hdCI6MCwiSXNWaXNpYmxlIjpmYWxzZSwiTGFzdEtub3duVmlzaWJpbGl0eVN0YXRlIjpmYWxzZX0sIklzVmlzaWJsZSI6dHJ1ZSwiUGFyZW50U3R5bGUiOm51bGx9LCJEZWZhdWx0U3dpbWxhbmVBY3Rpdml0eVN0eWxlIjp7IiRpZCI6IjE2MDYiLCJIZWFkZXJTdHlsZSI6eyIkaWQiOiIxNjA3IiwiVGV4dFN0eWxlIjp7IiRpZCI6IjE2MDgiLCJGb250U2V0dGluZ3MiOnsiJGlkIjoiMTYwOSIsIkZvbnRTaXplIjoxMSwiRm9udE5hbWUiOiJDYWxpYnJpIiwiSXNCb2xkIjpmYWxzZSwiSXNJdGFsaWMiOmZhbHNlLCJJc1VuZGVybGluZWQiOmZhbHNlLCJQYXJlbnRTdHlsZSI6bnVsbH0sIkF1dG9TaXplIjoyLCJGb3JlZ3JvdW5kIjp7IiRpZCI6IjE2MTAiLCJDb2xvciI6eyIkaWQiOiIxNjE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YxMiIsIlRvcCI6MC4wLCJMZWZ0IjowLjAsIlJpZ2h0IjowLjAsIkJvdHRvbSI6MC4wfSwiUGFkZGluZyI6eyIkaWQiOiIxNjEzIiwiVG9wIjowLjAsIkxlZnQiOjAuMCwiUmlnaHQiOjAuMCwiQm90dG9tIjowLjB9LCJCYWNrZ3JvdW5kIjp7IiRpZCI6IjE2MTQiLCJDb2xvciI6eyIkaWQiOiIxNjE1IiwiQSI6MjU1LCJSIjowLCJHIjowLCJCIjowfX0sIklzVmlzaWJsZSI6dHJ1ZSwiV2lkdGgiOjAuMCwiSGVpZ2h0IjowLjAsIkJvcmRlclN0eWxlIjpudWxsLCJQYXJlbnRTdHlsZSI6bnVsbH0sIlJlY3RhbmdsZVN0eWxlIjp7IiRpZCI6IjE2MTYiLCJNYXJnaW4iOnsiJGlkIjoiMTYxNyIsIlRvcCI6MC4wLCJMZWZ0IjowLjAsIlJpZ2h0IjowLjAsIkJvdHRvbSI6MC4wfSwiUGFkZGluZyI6eyIkaWQiOiIxNjE4IiwiVG9wIjowLjAsIkxlZnQiOjAuMCwiUmlnaHQiOjAuMCwiQm90dG9tIjowLjB9LCJCYWNrZ3JvdW5kIjp7IiRpZCI6IjE2MTkiLCJDb2xvciI6eyIkaWQiOiIxNjIwIiwiQSI6NjMsIlIiOjIzMywiRyI6MTEzLCJCIjo1MH19LCJJc1Zpc2libGUiOnRydWUsIldpZHRoIjowLjAsIkhlaWdodCI6MC4wLCJCb3JkZXJTdHlsZSI6eyIkaWQiOiIxNjIxIiwiTGluZUNvbG9yIjp7IiRpZCI6IjE2MjIiLCIkdHlwZSI6Ik5MUkUuQ29tbW9uLkRvbS5Tb2xpZENvbG9yQnJ1c2gsIE5MUkUuQ29tbW9uIiwiQ29sb3IiOnsiJGlkIjoiMTYyMyIsIkEiOjI1NSwiUiI6MjU1LCJHIjoyNTUsIkIiOjI1NX19LCJMaW5lV2VpZ2h0IjowLjAsIkxpbmVUeXBlIjowLCJQYXJlbnRTdHlsZSI6bnVsbH0sIlBhcmVudFN0eWxlIjpudWxsfSwiTWFyZ2luIjp7IiRpZCI6IjE2MjQiLCJUb3AiOjAuMCwiTGVmdCI6MC4wLCJSaWdodCI6MC4wLCJCb3R0b20iOjAuMH0sIlBhZGRpbmciOnsiJGlkIjoiMTYyNSIsIlRvcCI6MC4wLCJMZWZ0IjowLjAsIlJpZ2h0IjowLjAsIkJvdHRvbSI6MC4wfSwiQmFja2dyb3VuZCI6bnVsbCwiSXNWaXNpYmxlIjp0cnVlLCJXaWR0aCI6MC4wLCJIZWlnaHQiOjAuMCwiQm9yZGVyU3R5bGUiOm51bGwsIlBhcmVudFN0eWxlIjpudWxsfSwiQmFja2dyb3VuZFN0eWxlIjp7IiRpZCI6IjE2MjYiLCJNYXJnaW4iOnsiJGlkIjoiMTYyNyIsIlRvcCI6MC4wLCJMZWZ0IjowLjAsIlJpZ2h0IjowLjAsIkJvdHRvbSI6MC4wfSwiUGFkZGluZyI6eyIkaWQiOiIxNjI4IiwiVG9wIjowLjAsIkxlZnQiOjAuMCwiUmlnaHQiOjAuMCwiQm90dG9tIjowLjB9LCJCYWNrZ3JvdW5kIjp7IiRpZCI6IjE2MjkiLCJDb2xvciI6eyIkaWQiOiIxNjMwIiwiQSI6NTEsIlIiOjIwMCwiRyI6MjAwLCJCIjoyMDB9fSwiSXNWaXNpYmxlIjp0cnVlLCJXaWR0aCI6MC4wLCJIZWlnaHQiOjAuMCwiQm9yZGVyU3R5bGUiOnsiJGlkIjoiMTYzMSIsIkxpbmVDb2xvciI6eyIkaWQiOiIxNjMyIiwiJHR5cGUiOiJOTFJFLkNvbW1vbi5Eb20uU29saWRDb2xvckJydXNoLCBOTFJFLkNvbW1vbiIsIkNvbG9yIjp7IiRpZCI6IjE2MzMiLCJBIjoyNTUsIlIiOjIzNCwiRyI6MjIsIkIiOjMwfX0sIkxpbmVXZWlnaHQiOjAuMCwiTGluZVR5cGUiOjAsIlBhcmVudFN0eWxlIjpudWxsfSwiUGFyZW50U3R5bGUiOm51bGx9LCJNYXJnaW4iOnsiJGlkIjoiMTYzNCIsIlRvcCI6MC4wLCJMZWZ0IjowLjAsIlJpZ2h0IjowLjAsIkJvdHRvbSI6MC4wfSwiUGFkZGluZyI6eyIkaWQiOiIxNjM1IiwiVG9wIjowLjAsIkxlZnQiOjAuMCwiUmlnaHQiOjAuMCwiQm90dG9tIjowLjB9LCJJc1Zpc2libGUiOnRydWUsIldpZHRoIjowLjAsIkhlaWdodCI6MC4wLCJCb3JkZXJTdHlsZSI6eyIkaWQiOiIxNjM2IiwiTGluZUNvbG9yIjpudWxsLCJMaW5lV2VpZ2h0IjowLjAsIkxpbmVUeXBlIjowLCJQYXJlbnRTdHlsZSI6bnVsbH0sIlBhcmVudFN0eWxlIjpudWxsfSwiTWFyZ2luIjp7IiRpZCI6IjE2MzciLCJUb3AiOjAuMCwiTGVmdCI6MC4wLCJSaWdodCI6MC4wLCJCb3R0b20iOjAuMH0sIlBhZGRpbmciOnsiJGlkIjoiMTYzOCIsIlRvcCI6MC4wLCJMZWZ0IjowLjAsIlJpZ2h0IjowLjAsIkJvdHRvbSI6MC4wfSwiSXNWaXNpYmxlIjp0cnVlLCJXaWR0aCI6MC4wLCJIZWlnaHQiOjAuMCwiQm9yZGVyU3R5bGUiOnsiJGlkIjoiMTYzOSIsIkxpbmVDb2xvciI6bnVsbCwiTGluZVdlaWdodCI6MC4wLCJMaW5lVHlwZSI6MCwiUGFyZW50U3R5bGUiOm51bGx9LCJQYXJlbnRTdHlsZSI6bnVsbH0seyIkaWQiOiIxNjQwIiwiU3R5bGVJZCI6ImIyNGY4MDQ1LWY2OWItNGE0My04MjlmLWE1NjUwM2ZkY2Q2OSIsIkhlYWRlclN0eWxlIjp7IiRpZCI6IjE2NDEiLCJUZXh0SXNWZXJ0aWNhbCI6ZmFsc2UsIlRleHRTdHlsZSI6eyIkaWQiOiIxNjQyIiwiRm9udFNldHRpbmdzIjp7IiRpZCI6IjE2NDMiLCJGb250U2l6ZSI6MTEsIkZvbnROYW1lIjoiQ2FsaWJyaSIsIklzQm9sZCI6ZmFsc2UsIklzSXRhbGljIjpmYWxzZSwiSXNVbmRlcmxpbmVkIjpmYWxzZSwiUGFyZW50U3R5bGUiOm51bGx9LCJBdXRvU2l6ZSI6MiwiRm9yZWdyb3VuZCI6eyIkaWQiOiIxNjQ0IiwiQ29sb3IiOnsiJGlkIjoiMTY0NS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E2NDYiLCJUb3AiOjAuMCwiTGVmdCI6MC4wLCJSaWdodCI6MC4wLCJCb3R0b20iOjAuMH0sIlBhZGRpbmciOnsiJGlkIjoiMTY0NyIsIlRvcCI6MC4wLCJMZWZ0IjowLjAsIlJpZ2h0IjowLjAsIkJvdHRvbSI6MC4wfSwiQmFja2dyb3VuZCI6eyIkaWQiOiIxNjQ4IiwiQ29sb3IiOnsiJGlkIjoiMTY0OSIsIkEiOjI1NSwiUiI6MjU1LCJHIjoyNTUsIkIiOjI1NX19LCJJc1Zpc2libGUiOnRydWUsIldpZHRoIjowLjAsIkhlaWdodCI6MC4wLCJCb3JkZXJTdHlsZSI6bnVsbCwiUGFyZW50U3R5bGUiOm51bGx9LCJSZWN0YW5nbGVTdHlsZSI6eyIkaWQiOiIxNjUwIiwiTWFyZ2luIjp7IiRpZCI6IjE2NTEiLCJUb3AiOjAuMCwiTGVmdCI6MC4wLCJSaWdodCI6MC4wLCJCb3R0b20iOjAuMH0sIlBhZGRpbmciOnsiJGlkIjoiMTY1MiIsIlRvcCI6MC4wLCJMZWZ0IjowLjAsIlJpZ2h0IjowLjAsIkJvdHRvbSI6MC4wfSwiQmFja2dyb3VuZCI6eyIkaWQiOiIxNjUzIiwiQ29sb3IiOnsiJGlkIjoiMTY1NCIsIkEiOjI1NSwiUiI6MjUsIkciOjEwNywiQiI6MzZ9fSwiSXNWaXNpYmxlIjp0cnVlLCJXaWR0aCI6MC4wLCJIZWlnaHQiOjAuMCwiQm9yZGVyU3R5bGUiOnsiJGlkIjoiMTY1NSIsIkxpbmVDb2xvciI6eyIkaWQiOiIxNjU2IiwiJHR5cGUiOiJOTFJFLkNvbW1vbi5Eb20uU29saWRDb2xvckJydXNoLCBOTFJFLkNvbW1vbiIsIkNvbG9yIjp7IiRpZCI6IjE2NTciLCJBIjoyNTUsIlIiOjI1NSwiRyI6MjU1LCJCIjoyNTV9fSwiTGluZVdlaWdodCI6MC4wLCJMaW5lVHlwZSI6MCwiUGFyZW50U3R5bGUiOm51bGx9LCJQYXJlbnRTdHlsZSI6bnVsbH0sIk1hcmdpbiI6eyIkaWQiOiIxNjU4IiwiVG9wIjowLjAsIkxlZnQiOjAuMCwiUmlnaHQiOjAuMCwiQm90dG9tIjowLjB9LCJQYWRkaW5nIjp7IiRpZCI6IjE2NTkiLCJUb3AiOjAuMCwiTGVmdCI6MC4wLCJSaWdodCI6MC4wLCJCb3R0b20iOjAuMH0sIkJhY2tncm91bmQiOm51bGwsIklzVmlzaWJsZSI6dHJ1ZSwiV2lkdGgiOjAuMCwiSGVpZ2h0IjowLjAsIkJvcmRlclN0eWxlIjpudWxsLCJQYXJlbnRTdHlsZSI6bnVsbH0sIkJhY2tncm91bmRTdHlsZSI6eyIkaWQiOiIxNjYwIiwiTWFyZ2luIjp7IiRpZCI6IjE2NjEiLCJUb3AiOjAuMCwiTGVmdCI6MC4wLCJSaWdodCI6MC4wLCJCb3R0b20iOjAuMH0sIlBhZGRpbmciOnsiJGlkIjoiMTY2MiIsIlRvcCI6MC4wLCJMZWZ0IjowLjAsIlJpZ2h0IjowLjAsIkJvdHRvbSI6MC4wfSwiQmFja2dyb3VuZCI6eyIkaWQiOiIxNjYzIiwiQ29sb3IiOnsiJGlkIjoiMTY2NCIsIkEiOjUxLCJSIjoyMDAsIkciOjIwMCwiQiI6MjAwfX0sIklzVmlzaWJsZSI6dHJ1ZSwiV2lkdGgiOjAuMCwiSGVpZ2h0IjowLjAsIkJvcmRlclN0eWxlIjp7IiRpZCI6IjE2NjUiLCJMaW5lQ29sb3IiOnsiJGlkIjoiMTY2NiIsIiR0eXBlIjoiTkxSRS5Db21tb24uRG9tLlNvbGlkQ29sb3JCcnVzaCwgTkxSRS5Db21tb24iLCJDb2xvciI6eyIkaWQiOiIxNjY3IiwiQSI6MjU1LCJSIjoyMzQsIkciOjIyLCJCIjozMH19LCJMaW5lV2VpZ2h0IjowLjAsIkxpbmVUeXBlIjowLCJQYXJlbnRTdHlsZSI6bnVsbH0sIlBhcmVudFN0eWxlIjpudWxsfSwiSXNBYm92ZVRpbWViYW5kIjpmYWxzZSwiU3BhY2luZyI6MywiRGVmYXVsdFN3aW1sYW5lVGFza1N0eWxlIjp7IiRpZCI6IjE2NjgiLCIkdHlwZSI6Ik5MUkUuQ29tbW9uLkRvbS5TdHlsZXMuRXhwbGljaXRTZXRhYmxlVGFza1N0eWxlLCBOTFJFLkNvbW1vbiIsIlNoYXBlIjoxLCJTaGFwZVRoaWNrbmVzcyI6MCwiRHVyYXRpb25Gb3JtYXQiOjAsIkluY2x1ZGVOb25Xb3JraW5nRGF5c0luRHVyYXRpb24iOmZhbHNlLCJQZXJjZW50YWdlQ29tcGxldGVTdHlsZSI6eyIkaWQiOiIxNjY5IiwiRm9udFNldHRpbmdzIjp7IiRpZCI6IjE2NzAiLCJGb250U2l6ZSI6MTAsIkZvbnROYW1lIjoiQ2FsaWJyaSIsIklzQm9sZCI6ZmFsc2UsIklzSXRhbGljIjpmYWxzZSwiSXNVbmRlcmxpbmVkIjpmYWxzZSwiUGFyZW50U3R5bGUiOm51bGx9LCJBdXRvU2l6ZSI6MCwiRm9yZWdyb3VuZCI6eyIkaWQiOiIxNjcxIiwiQ29sb3IiOnsiJGlkIjoiMTY3M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NjczIiwiVG9wIjowLjAsIkxlZnQiOjAuMCwiUmlnaHQiOjAuMCwiQm90dG9tIjowLjB9LCJQYWRkaW5nIjp7IiRpZCI6IjE2NzQiLCJUb3AiOjAuMCwiTGVmdCI6MC4wLCJSaWdodCI6MC4wLCJCb3R0b20iOjAuMH0sIkJhY2tncm91bmQiOnsiJGlkIjoiMTY3NSIsIkNvbG9yIjp7IiRpZCI6IjE2NzYiLCJBIjo4OSwiUiI6MCwiRyI6MCwiQiI6MH19LCJJc1Zpc2libGUiOnRydWUsIldpZHRoIjowLjAsIkhlaWdodCI6MC4wLCJCb3JkZXJTdHlsZSI6eyIkaWQiOiIxNjc3IiwiTGluZUNvbG9yIjpudWxsLCJMaW5lV2VpZ2h0IjowLjAsIkxpbmVUeXBlIjowLCJQYXJlbnRTdHlsZSI6bnVsbH0sIlBhcmVudFN0eWxlIjpudWxsfSwiRHVyYXRpb25TdHlsZSI6eyIkaWQiOiIxNjc4IiwiRm9udFNldHRpbmdzIjp7IiRpZCI6IjE2NzkiLCJGb250U2l6ZSI6MTAsIkZvbnROYW1lIjoiQ2FsaWJyaSIsIklzQm9sZCI6ZmFsc2UsIklzSXRhbGljIjpmYWxzZSwiSXNVbmRlcmxpbmVkIjpmYWxzZSwiUGFyZW50U3R5bGUiOm51bGx9LCJBdXRvU2l6ZSI6MCwiRm9yZWdyb3VuZCI6eyIkaWQiOiIxNjgwIiwiQ29sb3IiOnsiJGlkIjoiMTY4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2ODIiLCJUb3AiOjAuMCwiTGVmdCI6MC4wLCJSaWdodCI6MC4wLCJCb3R0b20iOjAuMH0sIlBhZGRpbmciOnsiJGlkIjoiMTY4MyIsIlRvcCI6MC4wLCJMZWZ0IjowLjAsIlJpZ2h0IjowLjAsIkJvdHRvbSI6MC4wfSwiQmFja2dyb3VuZCI6eyIkaWQiOiIxNjg0IiwiQ29sb3IiOnsiJGlkIjoiMTY4NSIsIkEiOjI1NSwiUiI6MjM3LCJHIjoxMjUsIkIiOjQ5fX0sIklzVmlzaWJsZSI6dHJ1ZSwiV2lkdGgiOjAuMCwiSGVpZ2h0IjowLjAsIkJvcmRlclN0eWxlIjp7IiRpZCI6IjE2ODYiLCJMaW5lQ29sb3IiOm51bGwsIkxpbmVXZWlnaHQiOjAuMCwiTGluZVR5cGUiOjAsIlBhcmVudFN0eWxlIjpudWxsfSwiUGFyZW50U3R5bGUiOm51bGx9LCJIb3Jpem9udGFsQ29ubmVjdG9yU3R5bGUiOnsiJGlkIjoiMTY4NyIsIkxpbmVDb2xvciI6eyIkaWQiOiIxNjg4IiwiJHR5cGUiOiJOTFJFLkNvbW1vbi5Eb20uU29saWRDb2xvckJydXNoLCBOTFJFLkNvbW1vbiIsIkNvbG9yIjp7IiRpZCI6IjE2ODkiLCJBIjoyNTUsIlIiOjAsIkciOjAsIkIiOjB9fSwiTGluZVdlaWdodCI6MC4wLCJMaW5lVHlwZSI6MCwiUGFyZW50U3R5bGUiOm51bGx9LCJWZXJ0aWNhbENvbm5lY3RvclN0eWxlIjp7IiRpZCI6IjE2OTAiLCJMaW5lQ29sb3IiOnsiJGlkIjoiMTY5MSIsIiR0eXBlIjoiTkxSRS5Db21tb24uRG9tLlNvbGlkQ29sb3JCcnVzaCwgTkxSRS5Db21tb24iLCJDb2xvciI6eyIkaWQiOiIxNjk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Y5MyIsIk1hcmdpbiI6eyIkaWQiOiIxNjk0IiwiVG9wIjowLjAsIkxlZnQiOjQuMCwiUmlnaHQiOjQuMCwiQm90dG9tIjowLjB9LCJQYWRkaW5nIjp7IiRpZCI6IjE2OTUiLCJUb3AiOjAuMCwiTGVmdCI6MC4wLCJSaWdodCI6MC4wLCJCb3R0b20iOjAuMH0sIkJhY2tncm91bmQiOnsiJGlkIjoiMTY5NiIsIkNvbG9yIjp7IiRpZCI6IjE2OTciLCJBIjoyNTUsIlIiOjI1LCJHIjoxMDcsIkIiOjM2fX0sIklzVmlzaWJsZSI6dHJ1ZSwiV2lkdGgiOjAuMCwiSGVpZ2h0IjoxMC4wLCJCb3JkZXJTdHlsZSI6eyIkaWQiOiIxNjk4IiwiTGluZUNvbG9yIjp7IiRpZCI6IjE2OTkiLCIkdHlwZSI6Ik5MUkUuQ29tbW9uLkRvbS5Tb2xpZENvbG9yQnJ1c2gsIE5MUkUuQ29tbW9uIiwiQ29sb3IiOnsiJGlkIjoiMTcwMCIsIkEiOjI1NSwiUiI6MjM0LCJHIjoyMiwiQiI6MzB9fSwiTGluZVdlaWdodCI6MC4wLCJMaW5lVHlwZSI6MCwiUGFyZW50U3R5bGUiOm51bGx9LCJQYXJlbnRTdHlsZSI6bnVsbH0sIlRpdGxlU3R5bGUiOnsiJGlkIjoiMTcwMSIsIkZvbnRTZXR0aW5ncyI6eyIkaWQiOiIxNzAyIiwiRm9udFNpemUiOjExLCJGb250TmFtZSI6IkNhbGlicmkiLCJJc0JvbGQiOmZhbHNlLCJJc0l0YWxpYyI6ZmFsc2UsIklzVW5kZXJsaW5lZCI6ZmFsc2UsIlBhcmVudFN0eWxlIjpudWxsfSwiQXV0b1NpemUiOjAsIkZvcmVncm91bmQiOnsiJGlkIjoiMTcwMyIsIkNvbG9yIjp7IiRpZCI6IjE3MD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cwNSIsIlRvcCI6MC4wLCJMZWZ0IjowLjAsIlJpZ2h0IjowLjAsIkJvdHRvbSI6MC4wfSwiUGFkZGluZyI6eyIkaWQiOiIxNzA2IiwiVG9wIjowLjAsIkxlZnQiOjAuMCwiUmlnaHQiOjAuMCwiQm90dG9tIjowLjB9LCJCYWNrZ3JvdW5kIjp7IiRpZCI6IjE3MDciLCJDb2xvciI6eyIkaWQiOiIxNzA4IiwiQSI6MjU1LCJSIjowLCJHIjowLCJCIjowfX0sIklzVmlzaWJsZSI6dHJ1ZSwiV2lkdGgiOjAuMCwiSGVpZ2h0IjowLjAsIkJvcmRlclN0eWxlIjp7IiRpZCI6IjE3MDkiLCJMaW5lQ29sb3IiOm51bGwsIkxpbmVXZWlnaHQiOjAuMCwiTGluZVR5cGUiOjAsIlBhcmVudFN0eWxlIjpudWxsfSwiUGFyZW50U3R5bGUiOm51bGx9LCJEYXRlU3R5bGUiOnsiJGlkIjoiMTcxMCIsIkZvbnRTZXR0aW5ncyI6eyIkaWQiOiIxNzExIiwiRm9udFNpemUiOjEwLCJGb250TmFtZSI6IkNhbGlicmkiLCJJc0JvbGQiOmZhbHNlLCJJc0l0YWxpYyI6ZmFsc2UsIklzVW5kZXJsaW5lZCI6ZmFsc2UsIlBhcmVudFN0eWxlIjpudWxsfSwiQXV0b1NpemUiOjAsIkZvcmVncm91bmQiOnsiJGlkIjoiMTcxMiIsIkNvbG9yIjp7IiRpZCI6IjE3MTM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cxNCIsIlRvcCI6MC4wLCJMZWZ0IjowLjAsIlJpZ2h0IjowLjAsIkJvdHRvbSI6MC4wfSwiUGFkZGluZyI6eyIkaWQiOiIxNzE1IiwiVG9wIjowLjAsIkxlZnQiOjAuMCwiUmlnaHQiOjAuMCwiQm90dG9tIjowLjB9LCJCYWNrZ3JvdW5kIjp7IiRpZCI6IjE3MTYiLCJDb2xvciI6eyIkaWQiOiIxNzE3IiwiQSI6MjU1LCJSIjoxNCwiRyI6NDAsIkIiOjY1fX0sIklzVmlzaWJsZSI6dHJ1ZSwiV2lkdGgiOjAuMCwiSGVpZ2h0IjowLjAsIkJvcmRlclN0eWxlIjp7IiRpZCI6IjE3MTgiLCJMaW5lQ29sb3IiOm51bGwsIkxpbmVXZWlnaHQiOjAuMCwiTGluZVR5cGUiOjAsIlBhcmVudFN0eWxlIjpudWxsfSwiUGFyZW50U3R5bGUiOm51bGx9LCJEYXRlRm9ybWF0Ijp7IiRpZCI6IjE3M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yMCIsIkZvcm1hdCI6MCwiSXNWaXNpYmxlIjpmYWxzZSwiTGFzdEtub3duVmlzaWJpbGl0eVN0YXRlIjpmYWxzZX0sIklzVmlzaWJsZSI6dHJ1ZSwiUGFyZW50U3R5bGUiOm51bGwsIl9leHBsaWNpdGx5U2V0Ijp7IiRpZCI6IjE3MjE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cyMiIsIlNoYXBlIjoxLCJDb25uZWN0b3JNYXJnaW4iOnsiJGlkIjoiMTcyMyIsIlRvcCI6MC4wLCJMZWZ0IjoyLjAsIlJpZ2h0IjoyLjAsIkJvdHRvbSI6MC4wfSwiQ29ubmVjdG9yU3R5bGUiOnsiJGlkIjoiMTcyNCIsIkxpbmVDb2xvciI6eyIkaWQiOiIxNzI1IiwiJHR5cGUiOiJOTFJFLkNvbW1vbi5Eb20uU29saWRDb2xvckJydXNoLCBOTFJFLkNvbW1vbiIsIkNvbG9yIjp7IiRpZCI6IjE3MjYiLCJBIjoxMjcsIlIiOjEzLCJHIjo1MywiQiI6MTh9fSwiTGluZVdlaWdodCI6MS4wLCJMaW5lVHlwZSI6MCwiUGFyZW50U3R5bGUiOm51bGx9LCJJc0JlbG93VGltZWJhbmQiOmZhbHNlLCJQb3NpdGlvbk9uVGFzayI6MSwiSGlkZURhdGUiOmZhbHNlLCJTaGFwZVNpemUiOjAsIlNwYWNpbmciOjAuMCwiUGFkZGluZyI6eyIkaWQiOiIxNzI3IiwiVG9wIjo1LjAsIkxlZnQiOjMuMCwiUmlnaHQiOjAuMCwiQm90dG9tIjoyLjB9LCJTaGFwZVN0eWxlIjp7IiRpZCI6IjE3MjgiLCJNYXJnaW4iOnsiJGlkIjoiMTcyOSIsIlRvcCI6MC4wLCJMZWZ0IjowLjAsIlJpZ2h0IjowLjAsIkJvdHRvbSI6MC4wfSwiUGFkZGluZyI6eyIkaWQiOiIxNzMwIiwiVG9wIjowLjAsIkxlZnQiOjAuMCwiUmlnaHQiOjAuMCwiQm90dG9tIjowLjB9LCJCYWNrZ3JvdW5kIjp7IiRpZCI6IjE3MzEiLCJDb2xvciI6eyIkaWQiOiIxNzMyIiwiQSI6MjU1LCJSIjoxMywiRyI6NTMsIkIiOjE4fX0sIklzVmlzaWJsZSI6dHJ1ZSwiV2lkdGgiOjEyLjAsIkhlaWdodCI6MTQuMCwiQm9yZGVyU3R5bGUiOnsiJGlkIjoiMTczMyIsIkxpbmVDb2xvciI6eyIkaWQiOiIxNzM0IiwiJHR5cGUiOiJOTFJFLkNvbW1vbi5Eb20uU29saWRDb2xvckJydXNoLCBOTFJFLkNvbW1vbiIsIkNvbG9yIjp7IiRpZCI6IjE3MzUiLCJBIjoyNTUsIlIiOjI1NSwiRyI6MjU1LCJCIjoyNTV9fSwiTGluZVdlaWdodCI6MC4wLCJMaW5lVHlwZSI6MCwiUGFyZW50U3R5bGUiOm51bGx9LCJQYXJlbnRTdHlsZSI6bnVsbH0sIlRpdGxlU3R5bGUiOnsiJGlkIjoiMTczNiIsIkZvbnRTZXR0aW5ncyI6eyIkaWQiOiIxNzM3IiwiRm9udFNpemUiOjExLCJGb250TmFtZSI6IkNhbGlicmkiLCJJc0JvbGQiOmZhbHNlLCJJc0l0YWxpYyI6ZmFsc2UsIklzVW5kZXJsaW5lZCI6ZmFsc2UsIlBhcmVudFN0eWxlIjpudWxsfSwiQXV0b1NpemUiOjAsIkZvcmVncm91bmQiOnsiJGlkIjoiMTczOCIsIkNvbG9yIjp7IiRpZCI6IjE3Mzk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c0MCIsIlRvcCI6MC4wLCJMZWZ0IjowLjAsIlJpZ2h0IjowLjAsIkJvdHRvbSI6MC4wfSwiUGFkZGluZyI6eyIkaWQiOiIxNzQxIiwiVG9wIjowLjAsIkxlZnQiOjAuMCwiUmlnaHQiOjAuMCwiQm90dG9tIjowLjB9LCJCYWNrZ3JvdW5kIjp7IiRpZCI6IjE3NDIiLCJDb2xvciI6eyIkaWQiOiIxNzQzIiwiQSI6MjU1LCJSIjowLCJHIjowLCJCIjowfX0sIklzVmlzaWJsZSI6dHJ1ZSwiV2lkdGgiOjAuMCwiSGVpZ2h0IjowLjAsIkJvcmRlclN0eWxlIjp7IiRpZCI6IjE3NDQiLCJMaW5lQ29sb3IiOm51bGwsIkxpbmVXZWlnaHQiOjAuMCwiTGluZVR5cGUiOjAsIlBhcmVudFN0eWxlIjpudWxsfSwiUGFyZW50U3R5bGUiOm51bGx9LCJEYXRlU3R5bGUiOnsiJGlkIjoiMTc0NSIsIkZvbnRTZXR0aW5ncyI6eyIkaWQiOiIxNzQ2IiwiRm9udFNpemUiOjEwLCJGb250TmFtZSI6IkNhbGlicmkiLCJJc0JvbGQiOmZhbHNlLCJJc0l0YWxpYyI6ZmFsc2UsIklzVW5kZXJsaW5lZCI6ZmFsc2UsIlBhcmVudFN0eWxlIjpudWxsfSwiQXV0b1NpemUiOjAsIkZvcmVncm91bmQiOnsiJGlkIjoiMTc0NyIsIkNvbG9yIjp7IiRpZCI6IjE3NDg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c0OSIsIlRvcCI6MC4wLCJMZWZ0IjowLjAsIlJpZ2h0IjowLjAsIkJvdHRvbSI6MC4wfSwiUGFkZGluZyI6eyIkaWQiOiIxNzUwIiwiVG9wIjowLjAsIkxlZnQiOjAuMCwiUmlnaHQiOjAuMCwiQm90dG9tIjowLjB9LCJCYWNrZ3JvdW5kIjp7IiRpZCI6IjE3NTEiLCJDb2xvciI6eyIkaWQiOiIxNzUyIiwiQSI6MjU1LCJSIjoxNCwiRyI6NDAsIkIiOjY1fX0sIklzVmlzaWJsZSI6dHJ1ZSwiV2lkdGgiOjAuMCwiSGVpZ2h0IjowLjAsIkJvcmRlclN0eWxlIjp7IiRpZCI6IjE3NTMiLCJMaW5lQ29sb3IiOm51bGwsIkxpbmVXZWlnaHQiOjAuMCwiTGluZVR5cGUiOjAsIlBhcmVudFN0eWxlIjpudWxsfSwiUGFyZW50U3R5bGUiOm51bGx9LCJEYXRlRm9ybWF0Ijp7IiRpZCI6IjE3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1NSIsIkZvcm1hdCI6MCwiSXNWaXNpYmxlIjpmYWxzZSwiTGFzdEtub3duVmlzaWJpbGl0eVN0YXRlIjpmYWxzZX0sIklzVmlzaWJsZSI6ZmFsc2UsIlBhcmVudFN0eWxlIjpudWxsfSwiRGVmYXVsdFN3aW1sYW5lTWlsZXN0b25lU3R5bGUiOnsiJGlkIjoiMTc1NiIsIlRpdGxlUG9zaXRpb24iOiJMZWZ0IiwiRGF0ZVBvc2l0aW9uIjoiUmlnaHQiLCJTaGFwZVR5cGUiOjEsIlNoYXBlU2l6ZSI6MCwiU3BhY2luZyI6NSwiU2hhcGVTdHlsZSI6eyIkaWQiOiIxNzU3IiwiTWFyZ2luIjp7IiRpZCI6IjE3NTgiLCJUb3AiOjAuMCwiTGVmdCI6MC4wLCJSaWdodCI6MC4wLCJCb3R0b20iOjAuMH0sIlBhZGRpbmciOnsiJGlkIjoiMTc1OSIsIlRvcCI6MC4wLCJMZWZ0IjowLjAsIlJpZ2h0IjowLjAsIkJvdHRvbSI6MC4wfSwiQmFja2dyb3VuZCI6eyIkaWQiOiIxNzYwIiwiQ29sb3IiOnsiJGlkIjoiMTc2MSIsIkEiOjI1NSwiUiI6MjUsIkciOjEwNywiQiI6MzZ9fSwiSXNWaXNpYmxlIjp0cnVlLCJXaWR0aCI6MTIuMCwiSGVpZ2h0IjoxNC4wLCJCb3JkZXJTdHlsZSI6eyIkaWQiOiIxNzYyIiwiTGluZUNvbG9yIjp7IiRpZCI6IjE3NjMiLCIkdHlwZSI6Ik5MUkUuQ29tbW9uLkRvbS5Tb2xpZENvbG9yQnJ1c2gsIE5MUkUuQ29tbW9uIiwiQ29sb3IiOnsiJGlkIjoiMTc2NCIsIkEiOjI1NSwiUiI6MjM0LCJHIjoyMiwiQiI6MzB9fSwiTGluZVdlaWdodCI6MC4wLCJMaW5lVHlwZSI6MCwiUGFyZW50U3R5bGUiOm51bGx9LCJQYXJlbnRTdHlsZSI6bnVsbH0sIlRpdGxlU3R5bGUiOnsiJGlkIjoiMTc2NSIsIkZvbnRTZXR0aW5ncyI6eyIkaWQiOiIxNzY2IiwiRm9udFNpemUiOjExLCJGb250TmFtZSI6IkNhbGlicmkiLCJJc0JvbGQiOmZhbHNlLCJJc0l0YWxpYyI6ZmFsc2UsIklzVW5kZXJsaW5lZCI6ZmFsc2UsIlBhcmVudFN0eWxlIjpudWxsfSwiQXV0b1NpemUiOjAsIkZvcmVncm91bmQiOnsiJGlkIjoiMTc2NyIsIkNvbG9yIjp7IiRpZCI6IjE3Njg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c2OSIsIlRvcCI6MC4wLCJMZWZ0IjowLjAsIlJpZ2h0IjowLjAsIkJvdHRvbSI6MC4wfSwiUGFkZGluZyI6eyIkaWQiOiIxNzcwIiwiVG9wIjowLjAsIkxlZnQiOjAuMCwiUmlnaHQiOjAuMCwiQm90dG9tIjowLjB9LCJCYWNrZ3JvdW5kIjp7IiRpZCI6IjE3NzEiLCJDb2xvciI6eyIkaWQiOiIxNzcyIiwiQSI6MjU1LCJSIjowLCJHIjowLCJCIjowfX0sIklzVmlzaWJsZSI6dHJ1ZSwiV2lkdGgiOjAuMCwiSGVpZ2h0IjowLjAsIkJvcmRlclN0eWxlIjp7IiRpZCI6IjE3NzMiLCJMaW5lQ29sb3IiOm51bGwsIkxpbmVXZWlnaHQiOjAuMCwiTGluZVR5cGUiOjAsIlBhcmVudFN0eWxlIjpudWxsfSwiUGFyZW50U3R5bGUiOm51bGx9LCJEYXRlU3R5bGUiOnsiJGlkIjoiMTc3NCIsIkZvbnRTZXR0aW5ncyI6eyIkaWQiOiIxNzc1IiwiRm9udFNpemUiOjEwLCJGb250TmFtZSI6IkNhbGlicmkiLCJJc0JvbGQiOmZhbHNlLCJJc0l0YWxpYyI6ZmFsc2UsIklzVW5kZXJsaW5lZCI6ZmFsc2UsIlBhcmVudFN0eWxlIjpudWxsfSwiQXV0b1NpemUiOjAsIkZvcmVncm91bmQiOnsiJGlkIjoiMTc3NiIsIkNvbG9yIjp7IiRpZCI6IjE3Nzc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c3OCIsIlRvcCI6MC4wLCJMZWZ0IjowLjAsIlJpZ2h0IjowLjAsIkJvdHRvbSI6MC4wfSwiUGFkZGluZyI6eyIkaWQiOiIxNzc5IiwiVG9wIjowLjAsIkxlZnQiOjAuMCwiUmlnaHQiOjAuMCwiQm90dG9tIjowLjB9LCJCYWNrZ3JvdW5kIjp7IiRpZCI6IjE3ODAiLCJDb2xvciI6eyIkaWQiOiIxNzgxIiwiQSI6MjU1LCJSIjoxNCwiRyI6NDAsIkIiOjY1fX0sIklzVmlzaWJsZSI6dHJ1ZSwiV2lkdGgiOjAuMCwiSGVpZ2h0IjowLjAsIkJvcmRlclN0eWxlIjp7IiRpZCI6IjE3ODIiLCJMaW5lQ29sb3IiOm51bGwsIkxpbmVXZWlnaHQiOjAuMCwiTGluZVR5cGUiOjAsIlBhcmVudFN0eWxlIjpudWxsfSwiUGFyZW50U3R5bGUiOm51bGx9LCJEYXRlRm9ybWF0Ijp7IiRpZCI6IjE3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4NCIsIkZvcm1hdCI6MCwiSXNWaXNpYmxlIjpmYWxzZSwiTGFzdEtub3duVmlzaWJpbGl0eVN0YXRlIjpmYWxzZX0sIklzVmlzaWJsZSI6dHJ1ZSwiUGFyZW50U3R5bGUiOm51bGx9LCJEZWZhdWx0U3dpbWxhbmVBY3Rpdml0eVN0eWxlIjp7IiRpZCI6IjE3ODUiLCJIZWFkZXJTdHlsZSI6eyIkaWQiOiIxNzg2IiwiVGV4dFN0eWxlIjp7IiRpZCI6IjE3ODciLCJGb250U2V0dGluZ3MiOnsiJGlkIjoiMTc4OCIsIkZvbnRTaXplIjoxMSwiRm9udE5hbWUiOiJDYWxpYnJpIiwiSXNCb2xkIjpmYWxzZSwiSXNJdGFsaWMiOmZhbHNlLCJJc1VuZGVybGluZWQiOmZhbHNlLCJQYXJlbnRTdHlsZSI6bnVsbH0sIkF1dG9TaXplIjoyLCJGb3JlZ3JvdW5kIjp7IiRpZCI6IjE3ODkiLCJDb2xvciI6eyIkaWQiOiIxNzkw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c5MSIsIlRvcCI6MC4wLCJMZWZ0IjowLjAsIlJpZ2h0IjowLjAsIkJvdHRvbSI6MC4wfSwiUGFkZGluZyI6eyIkaWQiOiIxNzkyIiwiVG9wIjowLjAsIkxlZnQiOjAuMCwiUmlnaHQiOjAuMCwiQm90dG9tIjowLjB9LCJCYWNrZ3JvdW5kIjp7IiRpZCI6IjE3OTMiLCJDb2xvciI6eyIkaWQiOiIxNzk0IiwiQSI6MjU1LCJSIjowLCJHIjowLCJCIjowfX0sIklzVmlzaWJsZSI6dHJ1ZSwiV2lkdGgiOjAuMCwiSGVpZ2h0IjowLjAsIkJvcmRlclN0eWxlIjpudWxsLCJQYXJlbnRTdHlsZSI6bnVsbH0sIlJlY3RhbmdsZVN0eWxlIjp7IiRpZCI6IjE3OTUiLCJNYXJnaW4iOnsiJGlkIjoiMTc5NiIsIlRvcCI6MC4wLCJMZWZ0IjowLjAsIlJpZ2h0IjowLjAsIkJvdHRvbSI6MC4wfSwiUGFkZGluZyI6eyIkaWQiOiIxNzk3IiwiVG9wIjowLjAsIkxlZnQiOjAuMCwiUmlnaHQiOjAuMCwiQm90dG9tIjowLjB9LCJCYWNrZ3JvdW5kIjp7IiRpZCI6IjE3OTgiLCJDb2xvciI6eyIkaWQiOiIxNzk5IiwiQSI6NjMsIlIiOjI1LCJHIjoxMDcsIkIiOjM2fX0sIklzVmlzaWJsZSI6dHJ1ZSwiV2lkdGgiOjAuMCwiSGVpZ2h0IjowLjAsIkJvcmRlclN0eWxlIjp7IiRpZCI6IjE4MDAiLCJMaW5lQ29sb3IiOnsiJGlkIjoiMTgwMSIsIiR0eXBlIjoiTkxSRS5Db21tb24uRG9tLlNvbGlkQ29sb3JCcnVzaCwgTkxSRS5Db21tb24iLCJDb2xvciI6eyIkaWQiOiIxODAyIiwiQSI6MjU1LCJSIjoyNTUsIkciOjI1NSwiQiI6MjU1fX0sIkxpbmVXZWlnaHQiOjAuMCwiTGluZVR5cGUiOjAsIlBhcmVudFN0eWxlIjpudWxsfSwiUGFyZW50U3R5bGUiOm51bGx9LCJNYXJnaW4iOnsiJGlkIjoiMTgwMyIsIlRvcCI6MC4wLCJMZWZ0IjowLjAsIlJpZ2h0IjowLjAsIkJvdHRvbSI6MC4wfSwiUGFkZGluZyI6eyIkaWQiOiIxODA0IiwiVG9wIjowLjAsIkxlZnQiOjAuMCwiUmlnaHQiOjAuMCwiQm90dG9tIjowLjB9LCJCYWNrZ3JvdW5kIjpudWxsLCJJc1Zpc2libGUiOnRydWUsIldpZHRoIjowLjAsIkhlaWdodCI6MC4wLCJCb3JkZXJTdHlsZSI6bnVsbCwiUGFyZW50U3R5bGUiOm51bGx9LCJCYWNrZ3JvdW5kU3R5bGUiOnsiJGlkIjoiMTgwNSIsIk1hcmdpbiI6eyIkaWQiOiIxODA2IiwiVG9wIjowLjAsIkxlZnQiOjAuMCwiUmlnaHQiOjAuMCwiQm90dG9tIjowLjB9LCJQYWRkaW5nIjp7IiRpZCI6IjE4MDciLCJUb3AiOjAuMCwiTGVmdCI6MC4wLCJSaWdodCI6MC4wLCJCb3R0b20iOjAuMH0sIkJhY2tncm91bmQiOnsiJGlkIjoiMTgwOCIsIkNvbG9yIjp7IiRpZCI6IjE4MDkiLCJBIjo1MSwiUiI6MjAwLCJHIjoyMDAsIkIiOjIwMH19LCJJc1Zpc2libGUiOnRydWUsIldpZHRoIjowLjAsIkhlaWdodCI6MC4wLCJCb3JkZXJTdHlsZSI6eyIkaWQiOiIxODEwIiwiTGluZUNvbG9yIjp7IiRpZCI6IjE4MTEiLCIkdHlwZSI6Ik5MUkUuQ29tbW9uLkRvbS5Tb2xpZENvbG9yQnJ1c2gsIE5MUkUuQ29tbW9uIiwiQ29sb3IiOnsiJGlkIjoiMTgxMiIsIkEiOjI1NSwiUiI6MjM0LCJHIjoyMiwiQiI6MzB9fSwiTGluZVdlaWdodCI6MC4wLCJMaW5lVHlwZSI6MCwiUGFyZW50U3R5bGUiOm51bGx9LCJQYXJlbnRTdHlsZSI6bnVsbH0sIk1hcmdpbiI6eyIkaWQiOiIxODEzIiwiVG9wIjowLjAsIkxlZnQiOjAuMCwiUmlnaHQiOjAuMCwiQm90dG9tIjowLjB9LCJQYWRkaW5nIjp7IiRpZCI6IjE4MTQiLCJUb3AiOjAuMCwiTGVmdCI6MC4wLCJSaWdodCI6MC4wLCJCb3R0b20iOjAuMH0sIklzVmlzaWJsZSI6dHJ1ZSwiV2lkdGgiOjAuMCwiSGVpZ2h0IjowLjAsIkJvcmRlclN0eWxlIjp7IiRpZCI6IjE4MTUiLCJMaW5lQ29sb3IiOm51bGwsIkxpbmVXZWlnaHQiOjAuMCwiTGluZVR5cGUiOjAsIlBhcmVudFN0eWxlIjpudWxsfSwiUGFyZW50U3R5bGUiOm51bGx9LCJNYXJnaW4iOnsiJGlkIjoiMTgxNiIsIlRvcCI6MC4wLCJMZWZ0IjowLjAsIlJpZ2h0IjowLjAsIkJvdHRvbSI6MC4wfSwiUGFkZGluZyI6eyIkaWQiOiIxODE3IiwiVG9wIjowLjAsIkxlZnQiOjAuMCwiUmlnaHQiOjAuMCwiQm90dG9tIjowLjB9LCJJc1Zpc2libGUiOnRydWUsIldpZHRoIjowLjAsIkhlaWdodCI6MC4wLCJCb3JkZXJTdHlsZSI6eyIkaWQiOiIxODE4IiwiTGluZUNvbG9yIjpudWxsLCJMaW5lV2VpZ2h0IjowLjAsIkxpbmVUeXBlIjowLCJQYXJlbnRTdHlsZSI6bnVsbH0sIlBhcmVudFN0eWxlIjpudWxsfSx7IiRpZCI6IjE4MTkiLCJTdHlsZUlkIjoiMDcwMmRlYTgtYzExNC00ZDcxLWJlNDAtY2QzMDYyYzQ2OTcwIiwiSGVhZGVyU3R5bGUiOnsiJGlkIjoiMTgyMCIsIlRleHRJc1ZlcnRpY2FsIjpmYWxzZSwiVGV4dFN0eWxlIjp7IiRpZCI6IjE4MjEiLCJGb250U2V0dGluZ3MiOnsiJGlkIjoiMTgyMiIsIkZvbnRTaXplIjoxMSwiRm9udE5hbWUiOiJDYWxpYnJpIiwiSXNCb2xkIjpmYWxzZSwiSXNJdGFsaWMiOmZhbHNlLCJJc1VuZGVybGluZWQiOmZhbHNlLCJQYXJlbnRTdHlsZSI6bnVsbH0sIkF1dG9TaXplIjoyLCJGb3JlZ3JvdW5kIjp7IiRpZCI6IjE4MjMiLCJDb2xvciI6eyIkaWQiOiIxODI0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gyNSIsIlRvcCI6MC4wLCJMZWZ0IjowLjAsIlJpZ2h0IjowLjAsIkJvdHRvbSI6MC4wfSwiUGFkZGluZyI6eyIkaWQiOiIxODI2IiwiVG9wIjowLjAsIkxlZnQiOjAuMCwiUmlnaHQiOjAuMCwiQm90dG9tIjowLjB9LCJCYWNrZ3JvdW5kIjp7IiRpZCI6IjE4MjciLCJDb2xvciI6eyIkaWQiOiIxODI4IiwiQSI6MjU1LCJSIjoyNTUsIkciOjI1NSwiQiI6MjU1fX0sIklzVmlzaWJsZSI6dHJ1ZSwiV2lkdGgiOjAuMCwiSGVpZ2h0IjowLjAsIkJvcmRlclN0eWxlIjpudWxsLCJQYXJlbnRTdHlsZSI6bnVsbH0sIlJlY3RhbmdsZVN0eWxlIjp7IiRpZCI6IjE4MjkiLCJNYXJnaW4iOnsiJGlkIjoiMTgzMCIsIlRvcCI6MC4wLCJMZWZ0IjowLjAsIlJpZ2h0IjowLjAsIkJvdHRvbSI6MC4wfSwiUGFkZGluZyI6eyIkaWQiOiIxODMxIiwiVG9wIjowLjAsIkxlZnQiOjAuMCwiUmlnaHQiOjAuMCwiQm90dG9tIjowLjB9LCJCYWNrZ3JvdW5kIjp7IiRpZCI6IjE4MzIiLCJDb2xvciI6eyIkaWQiOiIxODMzIiwiQSI6MjU1LCJSIjoxNSwiRyI6MTU4LCJCIjoyMTN9fSwiSXNWaXNpYmxlIjp0cnVlLCJXaWR0aCI6MC4wLCJIZWlnaHQiOjAuMCwiQm9yZGVyU3R5bGUiOnsiJGlkIjoiMTgzNCIsIkxpbmVDb2xvciI6eyIkaWQiOiIxODM1IiwiJHR5cGUiOiJOTFJFLkNvbW1vbi5Eb20uU29saWRDb2xvckJydXNoLCBOTFJFLkNvbW1vbiIsIkNvbG9yIjp7IiRpZCI6IjE4MzYiLCJBIjoyNTUsIlIiOjI1NSwiRyI6MjU1LCJCIjoyNTV9fSwiTGluZVdlaWdodCI6MC4wLCJMaW5lVHlwZSI6MCwiUGFyZW50U3R5bGUiOm51bGx9LCJQYXJlbnRTdHlsZSI6bnVsbH0sIk1hcmdpbiI6eyIkaWQiOiIxODM3IiwiVG9wIjowLjAsIkxlZnQiOjAuMCwiUmlnaHQiOjAuMCwiQm90dG9tIjowLjB9LCJQYWRkaW5nIjp7IiRpZCI6IjE4MzgiLCJUb3AiOjAuMCwiTGVmdCI6MC4wLCJSaWdodCI6MC4wLCJCb3R0b20iOjAuMH0sIkJhY2tncm91bmQiOm51bGwsIklzVmlzaWJsZSI6dHJ1ZSwiV2lkdGgiOjAuMCwiSGVpZ2h0IjowLjAsIkJvcmRlclN0eWxlIjpudWxsLCJQYXJlbnRTdHlsZSI6bnVsbH0sIkJhY2tncm91bmRTdHlsZSI6eyIkaWQiOiIxODM5IiwiTWFyZ2luIjp7IiRpZCI6IjE4NDAiLCJUb3AiOjAuMCwiTGVmdCI6MC4wLCJSaWdodCI6MC4wLCJCb3R0b20iOjAuMH0sIlBhZGRpbmciOnsiJGlkIjoiMTg0MSIsIlRvcCI6MC4wLCJMZWZ0IjowLjAsIlJpZ2h0IjowLjAsIkJvdHRvbSI6MC4wfSwiQmFja2dyb3VuZCI6eyIkaWQiOiIxODQyIiwiQ29sb3IiOnsiJGlkIjoiMTg0MyIsIkEiOjUxLCJSIjoyMDAsIkciOjIwMCwiQiI6MjAwfX0sIklzVmlzaWJsZSI6dHJ1ZSwiV2lkdGgiOjAuMCwiSGVpZ2h0IjowLjAsIkJvcmRlclN0eWxlIjp7IiRpZCI6IjE4NDQiLCJMaW5lQ29sb3IiOnsiJGlkIjoiMTg0NSIsIiR0eXBlIjoiTkxSRS5Db21tb24uRG9tLlNvbGlkQ29sb3JCcnVzaCwgTkxSRS5Db21tb24iLCJDb2xvciI6eyIkaWQiOiIxODQ2IiwiQSI6MjU1LCJSIjoyMzQsIkciOjIyLCJCIjozMH19LCJMaW5lV2VpZ2h0IjowLjAsIkxpbmVUeXBlIjowLCJQYXJlbnRTdHlsZSI6bnVsbH0sIlBhcmVudFN0eWxlIjpudWxsfSwiSXNBYm92ZVRpbWViYW5kIjpmYWxzZSwiU3BhY2luZyI6MywiRGVmYXVsdFN3aW1sYW5lVGFza1N0eWxlIjp7IiRpZCI6IjE4NDciLCIkdHlwZSI6Ik5MUkUuQ29tbW9uLkRvbS5TdHlsZXMuRXhwbGljaXRTZXRhYmxlVGFza1N0eWxlLCBOTFJFLkNvbW1vbiIsIlNoYXBlIjoxLCJTaGFwZVRoaWNrbmVzcyI6MCwiRHVyYXRpb25Gb3JtYXQiOjAsIkluY2x1ZGVOb25Xb3JraW5nRGF5c0luRHVyYXRpb24iOmZhbHNlLCJQZXJjZW50YWdlQ29tcGxldGVTdHlsZSI6eyIkaWQiOiIxODQ4IiwiRm9udFNldHRpbmdzIjp7IiRpZCI6IjE4NDkiLCJGb250U2l6ZSI6MTAsIkZvbnROYW1lIjoiQ2FsaWJyaSIsIklzQm9sZCI6ZmFsc2UsIklzSXRhbGljIjpmYWxzZSwiSXNVbmRlcmxpbmVkIjpmYWxzZSwiUGFyZW50U3R5bGUiOm51bGx9LCJBdXRvU2l6ZSI6MCwiRm9yZWdyb3VuZCI6eyIkaWQiOiIxODUwIiwiQ29sb3IiOnsiJGlkIjoiMTg1M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ODUyIiwiVG9wIjowLjAsIkxlZnQiOjAuMCwiUmlnaHQiOjAuMCwiQm90dG9tIjowLjB9LCJQYWRkaW5nIjp7IiRpZCI6IjE4NTMiLCJUb3AiOjAuMCwiTGVmdCI6MC4wLCJSaWdodCI6MC4wLCJCb3R0b20iOjAuMH0sIkJhY2tncm91bmQiOnsiJGlkIjoiMTg1NCIsIkNvbG9yIjp7IiRpZCI6IjE4NTUiLCJBIjo4OSwiUiI6MCwiRyI6MCwiQiI6MH19LCJJc1Zpc2libGUiOnRydWUsIldpZHRoIjowLjAsIkhlaWdodCI6MC4wLCJCb3JkZXJTdHlsZSI6eyIkaWQiOiIxODU2IiwiTGluZUNvbG9yIjpudWxsLCJMaW5lV2VpZ2h0IjowLjAsIkxpbmVUeXBlIjowLCJQYXJlbnRTdHlsZSI6bnVsbH0sIlBhcmVudFN0eWxlIjpudWxsfSwiRHVyYXRpb25TdHlsZSI6eyIkaWQiOiIxODU3IiwiRm9udFNldHRpbmdzIjp7IiRpZCI6IjE4NTgiLCJGb250U2l6ZSI6MTAsIkZvbnROYW1lIjoiQ2FsaWJyaSIsIklzQm9sZCI6ZmFsc2UsIklzSXRhbGljIjpmYWxzZSwiSXNVbmRlcmxpbmVkIjpmYWxzZSwiUGFyZW50U3R5bGUiOm51bGx9LCJBdXRvU2l6ZSI6MCwiRm9yZWdyb3VuZCI6eyIkaWQiOiIxODU5IiwiQ29sb3IiOnsiJGlkIjoiMTg2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4NjEiLCJUb3AiOjAuMCwiTGVmdCI6MC4wLCJSaWdodCI6MC4wLCJCb3R0b20iOjAuMH0sIlBhZGRpbmciOnsiJGlkIjoiMTg2MiIsIlRvcCI6MC4wLCJMZWZ0IjowLjAsIlJpZ2h0IjowLjAsIkJvdHRvbSI6MC4wfSwiQmFja2dyb3VuZCI6eyIkaWQiOiIxODYzIiwiQ29sb3IiOnsiJGlkIjoiMTg2NCIsIkEiOjI1NSwiUiI6MjM3LCJHIjoxMjUsIkIiOjQ5fX0sIklzVmlzaWJsZSI6dHJ1ZSwiV2lkdGgiOjAuMCwiSGVpZ2h0IjowLjAsIkJvcmRlclN0eWxlIjp7IiRpZCI6IjE4NjUiLCJMaW5lQ29sb3IiOm51bGwsIkxpbmVXZWlnaHQiOjAuMCwiTGluZVR5cGUiOjAsIlBhcmVudFN0eWxlIjpudWxsfSwiUGFyZW50U3R5bGUiOm51bGx9LCJIb3Jpem9udGFsQ29ubmVjdG9yU3R5bGUiOnsiJGlkIjoiMTg2NiIsIkxpbmVDb2xvciI6eyIkaWQiOiIxODY3IiwiJHR5cGUiOiJOTFJFLkNvbW1vbi5Eb20uU29saWRDb2xvckJydXNoLCBOTFJFLkNvbW1vbiIsIkNvbG9yIjp7IiRpZCI6IjE4NjgiLCJBIjoyNTUsIlIiOjAsIkciOjAsIkIiOjB9fSwiTGluZVdlaWdodCI6MC4wLCJMaW5lVHlwZSI6MCwiUGFyZW50U3R5bGUiOm51bGx9LCJWZXJ0aWNhbENvbm5lY3RvclN0eWxlIjp7IiRpZCI6IjE4NjkiLCJMaW5lQ29sb3IiOnsiJGlkIjoiMTg3MCIsIiR0eXBlIjoiTkxSRS5Db21tb24uRG9tLlNvbGlkQ29sb3JCcnVzaCwgTkxSRS5Db21tb24iLCJDb2xvciI6eyIkaWQiOiIxODcx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g3MiIsIk1hcmdpbiI6eyIkaWQiOiIxODczIiwiVG9wIjowLjAsIkxlZnQiOjQuMCwiUmlnaHQiOjQuMCwiQm90dG9tIjowLjB9LCJQYWRkaW5nIjp7IiRpZCI6IjE4NzQiLCJUb3AiOjAuMCwiTGVmdCI6MC4wLCJSaWdodCI6MC4wLCJCb3R0b20iOjAuMH0sIkJhY2tncm91bmQiOnsiJGlkIjoiMTg3NSIsIkNvbG9yIjp7IiRpZCI6IjE4NzYiLCJBIjoyNTUsIlIiOjE1LCJHIjoxNTgsIkIiOjIxM319LCJJc1Zpc2libGUiOnRydWUsIldpZHRoIjowLjAsIkhlaWdodCI6MTAuMCwiQm9yZGVyU3R5bGUiOnsiJGlkIjoiMTg3NyIsIkxpbmVDb2xvciI6eyIkaWQiOiIxODc4IiwiJHR5cGUiOiJOTFJFLkNvbW1vbi5Eb20uU29saWRDb2xvckJydXNoLCBOTFJFLkNvbW1vbiIsIkNvbG9yIjp7IiRpZCI6IjE4NzkiLCJBIjoyNTUsIlIiOjIzNCwiRyI6MjIsIkIiOjMwfX0sIkxpbmVXZWlnaHQiOjAuMCwiTGluZVR5cGUiOjAsIlBhcmVudFN0eWxlIjpudWxsfSwiUGFyZW50U3R5bGUiOm51bGx9LCJUaXRsZVN0eWxlIjp7IiRpZCI6IjE4ODAiLCJGb250U2V0dGluZ3MiOnsiJGlkIjoiMTg4MSIsIkZvbnRTaXplIjoxMSwiRm9udE5hbWUiOiJDYWxpYnJpIiwiSXNCb2xkIjpmYWxzZSwiSXNJdGFsaWMiOmZhbHNlLCJJc1VuZGVybGluZWQiOmZhbHNlLCJQYXJlbnRTdHlsZSI6bnVsbH0sIkF1dG9TaXplIjowLCJGb3JlZ3JvdW5kIjp7IiRpZCI6IjE4ODIiLCJDb2xvciI6eyIkaWQiOiIxODg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4ODQiLCJUb3AiOjAuMCwiTGVmdCI6MC4wLCJSaWdodCI6MC4wLCJCb3R0b20iOjAuMH0sIlBhZGRpbmciOnsiJGlkIjoiMTg4NSIsIlRvcCI6MC4wLCJMZWZ0IjowLjAsIlJpZ2h0IjowLjAsIkJvdHRvbSI6MC4wfSwiQmFja2dyb3VuZCI6eyIkaWQiOiIxODg2IiwiQ29sb3IiOnsiJGlkIjoiMTg4NyIsIkEiOjI1NSwiUiI6MCwiRyI6MCwiQiI6MH19LCJJc1Zpc2libGUiOnRydWUsIldpZHRoIjowLjAsIkhlaWdodCI6MC4wLCJCb3JkZXJTdHlsZSI6eyIkaWQiOiIxODg4IiwiTGluZUNvbG9yIjpudWxsLCJMaW5lV2VpZ2h0IjowLjAsIkxpbmVUeXBlIjowLCJQYXJlbnRTdHlsZSI6bnVsbH0sIlBhcmVudFN0eWxlIjpudWxsfSwiRGF0ZVN0eWxlIjp7IiRpZCI6IjE4ODkiLCJGb250U2V0dGluZ3MiOnsiJGlkIjoiMTg5MCIsIkZvbnRTaXplIjoxMCwiRm9udE5hbWUiOiJDYWxpYnJpIiwiSXNCb2xkIjpmYWxzZSwiSXNJdGFsaWMiOmZhbHNlLCJJc1VuZGVybGluZWQiOmZhbHNlLCJQYXJlbnRTdHlsZSI6bnVsbH0sIkF1dG9TaXplIjowLCJGb3JlZ3JvdW5kIjp7IiRpZCI6IjE4OTEiLCJDb2xvciI6eyIkaWQiOiIxODky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E4OTMiLCJUb3AiOjAuMCwiTGVmdCI6MC4wLCJSaWdodCI6MC4wLCJCb3R0b20iOjAuMH0sIlBhZGRpbmciOnsiJGlkIjoiMTg5NCIsIlRvcCI6MC4wLCJMZWZ0IjowLjAsIlJpZ2h0IjowLjAsIkJvdHRvbSI6MC4wfSwiQmFja2dyb3VuZCI6eyIkaWQiOiIxODk1IiwiQ29sb3IiOnsiJGlkIjoiMTg5NiIsIkEiOjI1NSwiUiI6MTQsIkciOjQwLCJCIjo2NX19LCJJc1Zpc2libGUiOnRydWUsIldpZHRoIjowLjAsIkhlaWdodCI6MC4wLCJCb3JkZXJTdHlsZSI6eyIkaWQiOiIxODk3IiwiTGluZUNvbG9yIjpudWxsLCJMaW5lV2VpZ2h0IjowLjAsIkxpbmVUeXBlIjowLCJQYXJlbnRTdHlsZSI6bnVsbH0sIlBhcmVudFN0eWxlIjpudWxsfSwiRGF0ZUZvcm1hdCI6eyIkaWQiOiIxOD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OTkiLCJGb3JtYXQiOjAsIklzVmlzaWJsZSI6ZmFsc2UsIkxhc3RLbm93blZpc2liaWxpdHlTdGF0ZSI6ZmFsc2V9LCJJc1Zpc2libGUiOnRydWUsIlBhcmVudFN0eWxlIjpudWxsLCJfZXhwbGljaXRseVNldCI6eyIkaWQiOiIxOTA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5MDEiLCJTaGFwZSI6MSwiQ29ubmVjdG9yTWFyZ2luIjp7IiRpZCI6IjE5MDIiLCJUb3AiOjAuMCwiTGVmdCI6Mi4wLCJSaWdodCI6Mi4wLCJCb3R0b20iOjAuMH0sIkNvbm5lY3RvclN0eWxlIjp7IiRpZCI6IjE5MDMiLCJMaW5lQ29sb3IiOnsiJGlkIjoiMTkwNCIsIiR0eXBlIjoiTkxSRS5Db21tb24uRG9tLlNvbGlkQ29sb3JCcnVzaCwgTkxSRS5Db21tb24iLCJDb2xvciI6eyIkaWQiOiIxOTA1IiwiQSI6MTI3LCJSIjoxMSwiRyI6MTE4LCJCIjoxNTl9fSwiTGluZVdlaWdodCI6MS4wLCJMaW5lVHlwZSI6MCwiUGFyZW50U3R5bGUiOm51bGx9LCJJc0JlbG93VGltZWJhbmQiOmZhbHNlLCJQb3NpdGlvbk9uVGFzayI6MSwiSGlkZURhdGUiOmZhbHNlLCJTaGFwZVNpemUiOjAsIlNwYWNpbmciOjAuMCwiUGFkZGluZyI6eyIkaWQiOiIxOTA2IiwiVG9wIjo1LjAsIkxlZnQiOjMuMCwiUmlnaHQiOjAuMCwiQm90dG9tIjoyLjB9LCJTaGFwZVN0eWxlIjp7IiRpZCI6IjE5MDciLCJNYXJnaW4iOnsiJGlkIjoiMTkwOCIsIlRvcCI6MC4wLCJMZWZ0IjowLjAsIlJpZ2h0IjowLjAsIkJvdHRvbSI6MC4wfSwiUGFkZGluZyI6eyIkaWQiOiIxOTA5IiwiVG9wIjowLjAsIkxlZnQiOjAuMCwiUmlnaHQiOjAuMCwiQm90dG9tIjowLjB9LCJCYWNrZ3JvdW5kIjp7IiRpZCI6IjE5MTAiLCJDb2xvciI6eyIkaWQiOiIxOTExIiwiQSI6MjU1LCJSIjoxMSwiRyI6MTE4LCJCIjoxNTl9fSwiSXNWaXNpYmxlIjp0cnVlLCJXaWR0aCI6MTIuMCwiSGVpZ2h0IjoxNC4wLCJCb3JkZXJTdHlsZSI6eyIkaWQiOiIxOTEyIiwiTGluZUNvbG9yIjp7IiRpZCI6IjE5MTMiLCIkdHlwZSI6Ik5MUkUuQ29tbW9uLkRvbS5Tb2xpZENvbG9yQnJ1c2gsIE5MUkUuQ29tbW9uIiwiQ29sb3IiOnsiJGlkIjoiMTkxNCIsIkEiOjI1NSwiUiI6MjU1LCJHIjowLCJCIjowfX0sIkxpbmVXZWlnaHQiOjAuMCwiTGluZVR5cGUiOjAsIlBhcmVudFN0eWxlIjpudWxsfSwiUGFyZW50U3R5bGUiOm51bGx9LCJUaXRsZVN0eWxlIjp7IiRpZCI6IjE5MTUiLCJGb250U2V0dGluZ3MiOnsiJGlkIjoiMTkxNiIsIkZvbnRTaXplIjoxMSwiRm9udE5hbWUiOiJDYWxpYnJpIiwiSXNCb2xkIjpmYWxzZSwiSXNJdGFsaWMiOmZhbHNlLCJJc1VuZGVybGluZWQiOmZhbHNlLCJQYXJlbnRTdHlsZSI6bnVsbH0sIkF1dG9TaXplIjowLCJGb3JlZ3JvdW5kIjp7IiRpZCI6IjE5MTciLCJDb2xvciI6eyIkaWQiOiIxOTE4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5MTkiLCJUb3AiOjAuMCwiTGVmdCI6MC4wLCJSaWdodCI6MC4wLCJCb3R0b20iOjAuMH0sIlBhZGRpbmciOnsiJGlkIjoiMTkyMCIsIlRvcCI6MC4wLCJMZWZ0IjowLjAsIlJpZ2h0IjowLjAsIkJvdHRvbSI6MC4wfSwiQmFja2dyb3VuZCI6eyIkaWQiOiIxOTIxIiwiQ29sb3IiOnsiJGlkIjoiMTkyMiIsIkEiOjI1NSwiUiI6MCwiRyI6MCwiQiI6MH19LCJJc1Zpc2libGUiOnRydWUsIldpZHRoIjowLjAsIkhlaWdodCI6MC4wLCJCb3JkZXJTdHlsZSI6eyIkaWQiOiIxOTIzIiwiTGluZUNvbG9yIjpudWxsLCJMaW5lV2VpZ2h0IjowLjAsIkxpbmVUeXBlIjowLCJQYXJlbnRTdHlsZSI6bnVsbH0sIlBhcmVudFN0eWxlIjpudWxsfSwiRGF0ZVN0eWxlIjp7IiRpZCI6IjE5MjQiLCJGb250U2V0dGluZ3MiOnsiJGlkIjoiMTkyNSIsIkZvbnRTaXplIjoxMCwiRm9udE5hbWUiOiJDYWxpYnJpIiwiSXNCb2xkIjpmYWxzZSwiSXNJdGFsaWMiOmZhbHNlLCJJc1VuZGVybGluZWQiOmZhbHNlLCJQYXJlbnRTdHlsZSI6bnVsbH0sIkF1dG9TaXplIjowLCJGb3JlZ3JvdW5kIjp7IiRpZCI6IjE5MjYiLCJDb2xvciI6eyIkaWQiOiIxOTI3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5MjgiLCJUb3AiOjAuMCwiTGVmdCI6MC4wLCJSaWdodCI6MC4wLCJCb3R0b20iOjAuMH0sIlBhZGRpbmciOnsiJGlkIjoiMTkyOSIsIlRvcCI6MC4wLCJMZWZ0IjowLjAsIlJpZ2h0IjowLjAsIkJvdHRvbSI6MC4wfSwiQmFja2dyb3VuZCI6eyIkaWQiOiIxOTMwIiwiQ29sb3IiOnsiJGlkIjoiMTkzMSIsIkEiOjI1NSwiUiI6MTQsIkciOjQwLCJCIjo2NX19LCJJc1Zpc2libGUiOnRydWUsIldpZHRoIjowLjAsIkhlaWdodCI6MC4wLCJCb3JkZXJTdHlsZSI6eyIkaWQiOiIxOTMyIiwiTGluZUNvbG9yIjpudWxsLCJMaW5lV2VpZ2h0IjowLjAsIkxpbmVUeXBlIjowLCJQYXJlbnRTdHlsZSI6bnVsbH0sIlBhcmVudFN0eWxlIjpudWxsfSwiRGF0ZUZvcm1hdCI6eyIkaWQiOiIxOT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zQiLCJGb3JtYXQiOjAsIklzVmlzaWJsZSI6ZmFsc2UsIkxhc3RLbm93blZpc2liaWxpdHlTdGF0ZSI6ZmFsc2V9LCJJc1Zpc2libGUiOmZhbHNlLCJQYXJlbnRTdHlsZSI6bnVsbH0sIkRlZmF1bHRTd2ltbGFuZU1pbGVzdG9uZVN0eWxlIjp7IiRpZCI6IjE5MzUiLCJUaXRsZVBvc2l0aW9uIjoiTGVmdCIsIkRhdGVQb3NpdGlvbiI6IlJpZ2h0IiwiU2hhcGVUeXBlIjoxLCJTaGFwZVNpemUiOjAsIlNwYWNpbmciOjUsIlNoYXBlU3R5bGUiOnsiJGlkIjoiMTkzNiIsIk1hcmdpbiI6eyIkaWQiOiIxOTM3IiwiVG9wIjowLjAsIkxlZnQiOjAuMCwiUmlnaHQiOjAuMCwiQm90dG9tIjowLjB9LCJQYWRkaW5nIjp7IiRpZCI6IjE5MzgiLCJUb3AiOjAuMCwiTGVmdCI6MC4wLCJSaWdodCI6MC4wLCJCb3R0b20iOjAuMH0sIkJhY2tncm91bmQiOnsiJGlkIjoiMTkzOSIsIkNvbG9yIjp7IiRpZCI6IjE5NDAiLCJBIjoyNTUsIlIiOjE1LCJHIjoxNTgsIkIiOjIxM319LCJJc1Zpc2libGUiOnRydWUsIldpZHRoIjoxMi4wLCJIZWlnaHQiOjE0LjAsIkJvcmRlclN0eWxlIjp7IiRpZCI6IjE5NDEiLCJMaW5lQ29sb3IiOnsiJGlkIjoiMTk0MiIsIiR0eXBlIjoiTkxSRS5Db21tb24uRG9tLlNvbGlkQ29sb3JCcnVzaCwgTkxSRS5Db21tb24iLCJDb2xvciI6eyIkaWQiOiIxOTQzIiwiQSI6MjU1LCJSIjoyMzQsIkciOjIyLCJCIjozMH19LCJMaW5lV2VpZ2h0IjowLjAsIkxpbmVUeXBlIjowLCJQYXJlbnRTdHlsZSI6bnVsbH0sIlBhcmVudFN0eWxlIjpudWxsfSwiVGl0bGVTdHlsZSI6eyIkaWQiOiIxOTQ0IiwiRm9udFNldHRpbmdzIjp7IiRpZCI6IjE5NDUiLCJGb250U2l6ZSI6MTEsIkZvbnROYW1lIjoiQ2FsaWJyaSIsIklzQm9sZCI6ZmFsc2UsIklzSXRhbGljIjpmYWxzZSwiSXNVbmRlcmxpbmVkIjpmYWxzZSwiUGFyZW50U3R5bGUiOm51bGx9LCJBdXRvU2l6ZSI6MCwiRm9yZWdyb3VuZCI6eyIkaWQiOiIxOTQ2IiwiQ29sb3IiOnsiJGlkIjoiMTk0Ny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OTQ4IiwiVG9wIjowLjAsIkxlZnQiOjAuMCwiUmlnaHQiOjAuMCwiQm90dG9tIjowLjB9LCJQYWRkaW5nIjp7IiRpZCI6IjE5NDkiLCJUb3AiOjAuMCwiTGVmdCI6MC4wLCJSaWdodCI6MC4wLCJCb3R0b20iOjAuMH0sIkJhY2tncm91bmQiOnsiJGlkIjoiMTk1MCIsIkNvbG9yIjp7IiRpZCI6IjE5NTEiLCJBIjoyNTUsIlIiOjAsIkciOjAsIkIiOjB9fSwiSXNWaXNpYmxlIjp0cnVlLCJXaWR0aCI6MC4wLCJIZWlnaHQiOjAuMCwiQm9yZGVyU3R5bGUiOnsiJGlkIjoiMTk1MiIsIkxpbmVDb2xvciI6bnVsbCwiTGluZVdlaWdodCI6MC4wLCJMaW5lVHlwZSI6MCwiUGFyZW50U3R5bGUiOm51bGx9LCJQYXJlbnRTdHlsZSI6bnVsbH0sIkRhdGVTdHlsZSI6eyIkaWQiOiIxOTUzIiwiRm9udFNldHRpbmdzIjp7IiRpZCI6IjE5NTQiLCJGb250U2l6ZSI6MTAsIkZvbnROYW1lIjoiQ2FsaWJyaSIsIklzQm9sZCI6ZmFsc2UsIklzSXRhbGljIjpmYWxzZSwiSXNVbmRlcmxpbmVkIjpmYWxzZSwiUGFyZW50U3R5bGUiOm51bGx9LCJBdXRvU2l6ZSI6MCwiRm9yZWdyb3VuZCI6eyIkaWQiOiIxOTU1IiwiQ29sb3IiOnsiJGlkIjoiMTk1Ni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OTU3IiwiVG9wIjowLjAsIkxlZnQiOjAuMCwiUmlnaHQiOjAuMCwiQm90dG9tIjowLjB9LCJQYWRkaW5nIjp7IiRpZCI6IjE5NTgiLCJUb3AiOjAuMCwiTGVmdCI6MC4wLCJSaWdodCI6MC4wLCJCb3R0b20iOjAuMH0sIkJhY2tncm91bmQiOnsiJGlkIjoiMTk1OSIsIkNvbG9yIjp7IiRpZCI6IjE5NjAiLCJBIjoyNTUsIlIiOjE0LCJHIjo0MCwiQiI6NjV9fSwiSXNWaXNpYmxlIjp0cnVlLCJXaWR0aCI6MC4wLCJIZWlnaHQiOjAuMCwiQm9yZGVyU3R5bGUiOnsiJGlkIjoiMTk2MSIsIkxpbmVDb2xvciI6bnVsbCwiTGluZVdlaWdodCI6MC4wLCJMaW5lVHlwZSI6MCwiUGFyZW50U3R5bGUiOm51bGx9LCJQYXJlbnRTdHlsZSI6bnVsbH0sIkRhdGVGb3JtYXQiOnsiJGlkIjoiMTk2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YzIiwiRm9ybWF0IjowLCJJc1Zpc2libGUiOmZhbHNlLCJMYXN0S25vd25WaXNpYmlsaXR5U3RhdGUiOmZhbHNlfSwiSXNWaXNpYmxlIjp0cnVlLCJQYXJlbnRTdHlsZSI6bnVsbH0sIkRlZmF1bHRTd2ltbGFuZUFjdGl2aXR5U3R5bGUiOnsiJGlkIjoiMTk2NCIsIkhlYWRlclN0eWxlIjp7IiRpZCI6IjE5NjUiLCJUZXh0U3R5bGUiOnsiJGlkIjoiMTk2NiIsIkZvbnRTZXR0aW5ncyI6eyIkaWQiOiIxOTY3IiwiRm9udFNpemUiOjExLCJGb250TmFtZSI6IkNhbGlicmkiLCJJc0JvbGQiOmZhbHNlLCJJc0l0YWxpYyI6ZmFsc2UsIklzVW5kZXJsaW5lZCI6ZmFsc2UsIlBhcmVudFN0eWxlIjpudWxsfSwiQXV0b1NpemUiOjIsIkZvcmVncm91bmQiOnsiJGlkIjoiMTk2OCIsIkNvbG9yIjp7IiRpZCI6IjE5N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OTcwIiwiVG9wIjowLjAsIkxlZnQiOjAuMCwiUmlnaHQiOjAuMCwiQm90dG9tIjowLjB9LCJQYWRkaW5nIjp7IiRpZCI6IjE5NzEiLCJUb3AiOjAuMCwiTGVmdCI6MC4wLCJSaWdodCI6MC4wLCJCb3R0b20iOjAuMH0sIkJhY2tncm91bmQiOnsiJGlkIjoiMTk3MiIsIkNvbG9yIjp7IiRpZCI6IjE5NzMiLCJBIjoyNTUsIlIiOjAsIkciOjAsIkIiOjB9fSwiSXNWaXNpYmxlIjp0cnVlLCJXaWR0aCI6MC4wLCJIZWlnaHQiOjAuMCwiQm9yZGVyU3R5bGUiOm51bGwsIlBhcmVudFN0eWxlIjpudWxsfSwiUmVjdGFuZ2xlU3R5bGUiOnsiJGlkIjoiMTk3NCIsIk1hcmdpbiI6eyIkaWQiOiIxOTc1IiwiVG9wIjowLjAsIkxlZnQiOjAuMCwiUmlnaHQiOjAuMCwiQm90dG9tIjowLjB9LCJQYWRkaW5nIjp7IiRpZCI6IjE5NzYiLCJUb3AiOjAuMCwiTGVmdCI6MC4wLCJSaWdodCI6MC4wLCJCb3R0b20iOjAuMH0sIkJhY2tncm91bmQiOnsiJGlkIjoiMTk3NyIsIkNvbG9yIjp7IiRpZCI6IjE5NzgiLCJBIjoxMjcsIlIiOjE1LCJHIjoxNTgsIkIiOjIxM319LCJJc1Zpc2libGUiOnRydWUsIldpZHRoIjowLjAsIkhlaWdodCI6MC4wLCJCb3JkZXJTdHlsZSI6eyIkaWQiOiIxOTc5IiwiTGluZUNvbG9yIjp7IiRpZCI6IjE5ODAiLCIkdHlwZSI6Ik5MUkUuQ29tbW9uLkRvbS5Tb2xpZENvbG9yQnJ1c2gsIE5MUkUuQ29tbW9uIiwiQ29sb3IiOnsiJGlkIjoiMTk4MSIsIkEiOjI1NSwiUiI6MjU1LCJHIjowLCJCIjowfX0sIkxpbmVXZWlnaHQiOjAuMCwiTGluZVR5cGUiOjAsIlBhcmVudFN0eWxlIjpudWxsfSwiUGFyZW50U3R5bGUiOm51bGx9LCJNYXJnaW4iOnsiJGlkIjoiMTk4MiIsIlRvcCI6MC4wLCJMZWZ0IjowLjAsIlJpZ2h0IjowLjAsIkJvdHRvbSI6MC4wfSwiUGFkZGluZyI6eyIkaWQiOiIxOTgzIiwiVG9wIjowLjAsIkxlZnQiOjAuMCwiUmlnaHQiOjAuMCwiQm90dG9tIjowLjB9LCJCYWNrZ3JvdW5kIjpudWxsLCJJc1Zpc2libGUiOnRydWUsIldpZHRoIjowLjAsIkhlaWdodCI6MC4wLCJCb3JkZXJTdHlsZSI6bnVsbCwiUGFyZW50U3R5bGUiOm51bGx9LCJCYWNrZ3JvdW5kU3R5bGUiOnsiJGlkIjoiMTk4NCIsIk1hcmdpbiI6eyIkaWQiOiIxOTg1IiwiVG9wIjowLjAsIkxlZnQiOjAuMCwiUmlnaHQiOjAuMCwiQm90dG9tIjowLjB9LCJQYWRkaW5nIjp7IiRpZCI6IjE5ODYiLCJUb3AiOjAuMCwiTGVmdCI6MC4wLCJSaWdodCI6MC4wLCJCb3R0b20iOjAuMH0sIkJhY2tncm91bmQiOnsiJGlkIjoiMTk4NyIsIkNvbG9yIjp7IiRpZCI6IjE5ODgiLCJBIjo1MSwiUiI6MjAwLCJHIjoyMDAsIkIiOjIwMH19LCJJc1Zpc2libGUiOnRydWUsIldpZHRoIjowLjAsIkhlaWdodCI6MC4wLCJCb3JkZXJTdHlsZSI6eyIkaWQiOiIxOTg5IiwiTGluZUNvbG9yIjp7IiRpZCI6IjE5OTAiLCIkdHlwZSI6Ik5MUkUuQ29tbW9uLkRvbS5Tb2xpZENvbG9yQnJ1c2gsIE5MUkUuQ29tbW9uIiwiQ29sb3IiOnsiJGlkIjoiMTk5MSIsIkEiOjI1NSwiUiI6MjM0LCJHIjoyMiwiQiI6MzB9fSwiTGluZVdlaWdodCI6MC4wLCJMaW5lVHlwZSI6MCwiUGFyZW50U3R5bGUiOm51bGx9LCJQYXJlbnRTdHlsZSI6bnVsbH0sIk1hcmdpbiI6eyIkaWQiOiIxOTkyIiwiVG9wIjowLjAsIkxlZnQiOjAuMCwiUmlnaHQiOjAuMCwiQm90dG9tIjowLjB9LCJQYWRkaW5nIjp7IiRpZCI6IjE5OTMiLCJUb3AiOjAuMCwiTGVmdCI6MC4wLCJSaWdodCI6MC4wLCJCb3R0b20iOjAuMH0sIklzVmlzaWJsZSI6dHJ1ZSwiV2lkdGgiOjAuMCwiSGVpZ2h0IjowLjAsIkJvcmRlclN0eWxlIjp7IiRpZCI6IjE5OTQiLCJMaW5lQ29sb3IiOm51bGwsIkxpbmVXZWlnaHQiOjAuMCwiTGluZVR5cGUiOjAsIlBhcmVudFN0eWxlIjpudWxsfSwiUGFyZW50U3R5bGUiOm51bGx9LCJNYXJnaW4iOnsiJGlkIjoiMTk5NSIsIlRvcCI6MC4wLCJMZWZ0IjowLjAsIlJpZ2h0IjowLjAsIkJvdHRvbSI6MC4wfSwiUGFkZGluZyI6eyIkaWQiOiIxOTk2IiwiVG9wIjowLjAsIkxlZnQiOjAuMCwiUmlnaHQiOjAuMCwiQm90dG9tIjowLjB9LCJJc1Zpc2libGUiOnRydWUsIldpZHRoIjowLjAsIkhlaWdodCI6MC4wLCJCb3JkZXJTdHlsZSI6eyIkaWQiOiIxOTk3IiwiTGluZUNvbG9yIjpudWxsLCJMaW5lV2VpZ2h0IjowLjAsIkxpbmVUeXBlIjowLCJQYXJlbnRTdHlsZSI6bnVsbH0sIlBhcmVudFN0eWxlIjpudWxsfV19LCJTY2FsZSI6bnVsbCwiU2NhbGVWMiI6eyIkaWQiOiIxOTk4IiwiU3RhcnREYXRlIjoiMjAyNC0xMC0yMlQwNzozMDowMCIsIkVuZERhdGUiOiIyMDI0LTEwLTIyVDEzOjMwOjAwIiwiQXV0b0RhdGVSYW5nZSI6ZmFsc2UsIldvcmtpbmdEYXlzIjozMSwiRmlzY2FsWWVhciI6eyIkaWQiOiIxOTk5IiwiU3RhcnRNb250aCI6MSwiVXNlU3RhcnRpbmdZZWFyRm9yTnVtYmVyaW5nIjp0cnVlLCJTaG93RmlzY2FsWWVhckxhYmVsIjp0cnVlfSwiVG9kYXlNYXJrZXJUZXh0IjoiVG9kYXkiLCJBdXRvU2NhbGVUeXBlIjpmYWxzZSwiVGltZWJhbmRTY2FsZXMiOnsiJGlkIjoiMjAwMCIsIlRvcFNjYWxlTGF5ZXIiOnsiJGlkIjoiMjAwMSIsIkZvcm1hdCI6Ik1NTSIsIlR5cGUiOjMsIkdyb3VwaW5nSW50ZXJ2YWxzIjp7IiRpZCI6IjIwMDIiLCJJc1NldCI6ZmFsc2UsIkdyb3VwaW5nU3RlcENvdW50IjoxfX0sIk1pZGRsZVNjYWxlTGF5ZXIiOnsiJGlkIjoiMjAwMyIsIkZvcm1hdCI6Ik1NTSIsIlR5cGUiOjIsIkdyb3VwaW5nSW50ZXJ2YWxzIjp7IiRpZCI6IjIwMDQiLCJJc1NldCI6ZmFsc2UsIkdyb3VwaW5nU3RlcENvdW50IjoxfX0sIkJvdHRvbVNjYWxlTGF5ZXIiOnsiJGlkIjoiMjAwNSIsIkZvcm1hdCI6ImggdHQiLCJUeXBlIjo2LCJHcm91cGluZ0ludGVydmFscyI6eyIkaWQiOiIyMDA2IiwiSXNTZXQiOmZhbHNlLCJHcm91cGluZ1N0ZXBDb3VudCI6MX19fX0sIk1pbGVzdG9uZXMiOltdLCJUYXNrcyI6W10sIlN3aW1sYW5lcyI6W10sIk1zUHJvamVjdEl0ZW1zVHJlZSI6eyIkaWQiOiIyMDA3IiwiUm9vdCI6eyJJbXBvcnRJZCI6bnVsbCwiSXNJbXBvcnRlZCI6ZmFsc2UsIkNoaWxkcmVuIjpbXX19LCJNZXRhZGF0YSI6eyIkaWQiOiIyMDA4IiwiU291cmNlVGhlbWUiOiJ7XCIkaWRcIjpcIjFcIixcIklkXCI6XCIyZTJlOTBiYS0xZGVhLTQ5Y2EtYjNlZC1mYTcxZDA1OGQ2NjdcIixcIkNhdGVnb3J5XCI6MS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MyxcIkdcIjoxMTMsXCJCXCI6NTB9fSxcIkhvcml6b250YWxBbGlnbm1lbnRcIjowLFwiSXNWaXNpYmxlXCI6dHJ1ZX0sXCJMZWZ0RW5kQ2Fwc1N0eWxlXCI6e1wiJGlkXCI6XCI5XCIsXCJGb250U2V0dGluZ3NcIjp7XCIkaWRcIjpcIjEwXCIsXCJGb250U2l6ZVwiOjE4LFwiRm9udE5hbWVcIjpcIkNhbGlicmlcIixcIklzQm9sZFwiOnRydWUsXCJJc0l0YWxpY1wiOmZhbHNlLFwiSXNVbmRlcmxpbmVkXCI6ZmFsc2V9LFwiRm9yZWdyb3VuZFwiOntcIiRpZFwiOlwiMTFcIixcIkNvbG9yXCI6e1wiJGlkXCI6XCIxMlwiLFwiQVwiOjI1NSxcIlJcIjoyMzcsXCJHXCI6MTI1LFwiQlwiOjQ5fX0sXCJIb3Jpem9udGFsQWxpZ25tZW50XCI6MCxcIklzVmlzaWJsZVwiOmZhbHNlfSxcIlRvZGF5TWFya2VyU3R5bGVcIjp7XCIkaWRcIjpcIjEzXCIsXCJUb2RheVRleHRTdHlsZVwiOntcIiRpZFwiOlwiMTRcIixcIkZvbnRTZXR0aW5nc1wiOntcIiRpZFwiOlwiMTVcIixcIkZvbnRTaXplXCI6MTIsXCJGb250TmFtZVwiOlwiQ2FsaWJyaVwiLFwiSXNCb2xkXCI6ZmFsc2UsXCJJc0l0YWxpY1wiOmZhbHNlLFwiSXNVbmRlcmxpbmVkXCI6ZmFsc2V9LFwiRm9yZWdyb3VuZFwiOntcIiRpZFwiOlwiMTZcIixcIkNvbG9yXCI6e1wiJGlkXCI6XCIxN1wiLFwiQVwiOjI1NSxcIlJcIjowLFwiR1wiOjAsXCJCXCI6MH19LFwiSG9yaXpvbnRhbEFsaWdubWVudFwiOjAsXCJJc1Zpc2libGVcIjp0cnV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M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zMixcIkdcIjoyMzIsXCJCXCI6MjMy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xNCxcIkdcIjo0MCxcIkJcIjo2NX19LFwiSXNWaXNpYmxlXCI6dHJ1ZSxcIldpZHRoXCI6ODU4LjAsXCJIZWlnaHRcIjoy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xOTEsXCJSXCI6MjU1LFwiR1wiOjAsXCJCXCI6MH19LFwiRWxhcHNlZFRpbWVGb3JtYXRcIjoxLFwiSXNWaXNpYmxlXCI6dHJ1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y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IsXCJHXCI6MjMyLFwiQlwiOjIzMn19LFwiSG9yaXpvbnRhbEFsaWdubWVudFwiOjEsXCJJc1Zpc2libGVcIjp0cnV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UxLFwiUlwiOjIxLFwiR1wiOjk2LFwiQlwiOjEzMH19LFwiTGluZVdlaWdodFwiOjEuMCxcIkxpbmVUeXBlXCI6MH0sXCJJc1Zpc2libGVcIjp0cnVlfSxcIlZlcnRpY2FsQ29ubmVjdG9yU3R5bGVcIjp7XCIkaWRcIjpcIjYwXCIsXCJMaW5lU3R5bGVcIjp7XCIkaWRcIjpcIjYxXCIsXCJMaW5lQ29sb3JcIjp7XCIkaWRcIjpcIjYyXCIsXCJDb2xvclwiOntcIiRpZFwiOlwiNjNcIixcIkFcIjo1MSxcIlJcIjoyMSxcIkdcIjo5NixcIkJcIjoxMzB9fSxcIkxpbmVXZWlnaHRcIjoxLjAsXCJMaW5lVHlwZVwiOjB9LFwiSXNWaXNpYmxlXCI6ZmFsc2V9LFwiTWFyZ2luXCI6e1wiJGlkXCI6XCI2NFwiLFwiVG9wXCI6MC4wLFwiTGVmdFwiOjAuMCxcIlJpZ2h0XCI6MC4wLFwiQm90dG9tXCI6MC4wfSxcIlN0YXJ0RGF0ZVBvc2l0aW9uXCI6NCxcIkVuZERhdGVQb3NpdGlvblwiOjQsXCJUaXRsZVBvc2l0aW9uXCI6MyxcIkR1cmF0aW9uUG9zaXRpb25cIjowLFwiUGVyY2VudGFnZUNvbXBsZXRlZFBvc2l0aW9uXCI6MixcIlNwYWNpbmdcIjoz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yMSxcIkdcIjo5NixcIkJcIjoxMzB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mZhbHNlLFwiSXNJdGFsaWNcIjpmYWxzZSxcIklzVW5kZXJsaW5lZFwiOmZhbHNlfSxcIkZvcmVncm91bmRcIjp7XCIkaWRcIjpcIjc2XCIsXCJDb2xvclwiOntcIiRpZFwiOlwiNzdcIixcIkFcIjoyNTUsXCJSXCI6MCxcIkdcIjowLFwiQlwiOjB9fSxcIkhvcml6b250YWxBbGlnbm1lbnRcIjoyLFwiSXNWaXNpYmxlXCI6dHJ1ZX0sXCJEYXRlU3R5bGVcIjp7XCIkaWRcIjpcIjc4XCIsXCJGb250U2V0dGluZ3NcIjp7XCIkaWRcIjpcIjc5XCIsXCJGb250U2l6ZVwiOjEwLFwiRm9udE5hbWVcIjpcIkNhbGlicmlcIixcIklzQm9sZFwiOmZhbHNlLFwiSXNJdGFsaWNcIjpmYWxzZSxcIklzVW5kZXJsaW5lZFwiOmZhbHNlfSxcIkZvcmVncm91bmRcIjp7XCIkaWRcIjpcIjgwXCIsXCJDb2xvclwiOntcIiRpZFwiOlwiODFcIixcIkFcIjoyNTUsXCJSXCI6MTQsXCJHXCI6NDAsXCJCXCI6NjV9fSxcIkhvcml6b250YWxBbGlnbm1lbnRcIjowLFwiSXNWaXNpYmxlXCI6dHJ1ZX0sXCJEYXRlRm9ybWF0XCI6e1wiJGlkXCI6XCI4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4M1wiLFwiRm9ybWF0XCI6MCxcIklzVmlzaWJsZVwiOmZhbHNlLFwiTGFzdEtub3duVmlzaWJpbGl0eVN0YXRlXCI6ZmFsc2V9fSxcIk1pbGVzdG9uZVN0eWxlXCI6e1wiJGlkXCI6XCI4NFwiLFwiU2hhcGVcIjoyLFwiSXNCZWxvd1RpbWViYW5kXCI6ZmFsc2UsXCJTaGFwZVNpemVcIjoxLFwiUGFkZGluZ1wiOntcIiRpZFwiOlwiODVcIixcIlRvcFwiOjUuMCxcIkxlZnRcIjozLjAsXCJSaWdodFwiOjAuMCxcIkJvdHRvbVwiOjI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yMzMsXCJHXCI6MTEzLFwiQlwiOjUwfX0sXCJJc1Zpc2libGVcIjp0cnVlLFwiV2lkdGhcIjoxOC4wLFwiSGVpZ2h0XCI6MjA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ZmFsc2UsXCJJc1VuZGVybGluZWRcIjpmYWxzZX0sXCJGb3JlZ3JvdW5kXCI6e1wiJGlkXCI6XCI5N1wiLFwiQ29sb3JcIjp7XCIkaWRcIjpcIjk4XCIsXCJBXCI6MjU1LFwiUlwiOjAsXCJHXCI6MCxcIkJcIjowfX0sXCJIb3Jpem9udGFsQWxpZ25tZW50XCI6MCxcIklzVmlzaWJsZVwiOnRydWV9LFwiRGF0ZVN0eWxlXCI6e1wiJGlkXCI6XCI5OVwiLFwiRm9udFNldHRpbmdzXCI6e1wiJGlkXCI6XCIxMDBcIixcIkZvbnRTaXplXCI6MTAsXCJGb250TmFtZVwiOlwiQ2FsaWJyaVwiLFwiSXNCb2xkXCI6ZmFsc2UsXCJJc0l0YWxpY1wiOmZhbHNlLFwiSXNVbmRlcmxpbmVkXCI6ZmFsc2V9LFwiRm9yZWdyb3VuZFwiOntcIiRpZFwiOlwiMTAxXCIsXCJDb2xvclwiOntcIiRpZFwiOlwiMTAyXCIsXCJBXCI6MjU1LFwiUlwiOjE0LFwiR1wiOjQwLFwiQlwiOjY1fX0sXCJIb3Jpem9udGFsQWxpZ25tZW50XCI6MCxcIklzVmlzaWJsZVwiOnRydWV9LFwiRGF0ZUZvcm1hdFwiOntcIiRpZFwiOlwiMTAz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wNFwiLFwiRm9ybWF0XCI6MCxcIklzVmlzaWJsZVwiOmZhbHNlLFwiTGFzdEtub3duVmlzaWJpbGl0eVN0YXRlXCI6ZmFsc2V9fSxcIk1vdFN0eWxlXCI6e1wiJGlkXCI6XCIxMDVcIixcIlNoYXBlXCI6MixcIlNoYXBlU2l6ZVwiOjEsXCJEZXRhaWxzU3BhY2luZ1wiOjAuMCxcIlBhZGRpbmdcIjp7XCIkaWRcIjpcIjEwNlwiLFwiVG9wXCI6NS4wLFwiTGVmdFwiOjMuMCxcIlJpZ2h0XCI6MC4wLFwiQm90dG9tXCI6Mi4wfSxcIlBvc2l0aW9uT25UYXNrXCI6MSxcIlNoYXBlU3R5bGVcIjp7XCIkaWRcIjpcIjEwN1wiLFwiTWFyZ2luXCI6e1wiJGlkXCI6XCIxMDhcIixcIlRvcFwiOjAuMCxcIkxlZnRcIjowLjAsXCJSaWdodFwiOjAuMCxcIkJvdHRvbVwiOjAuMH0sXCJQYWRkaW5nXCI6e1wiJGlkXCI6XCIxMDlcIixcIlRvcFwiOjAuMCxcIkxlZnRcIjowLjAsXCJSaWdodFwiOjAuMCxcIkJvdHRvbVwiOjAuMH0sXCJCYWNrZ3JvdW5kXCI6e1wiJGlkXCI6XCIxMTBcIixcIkNvbG9yXCI6e1wiJGlkXCI6XCIxMTFcIixcIkFcIjoyNTUsXCJSXCI6MjMzLFwiR1wiOjExMyxcIkJcIjo1MH19LFwiSXNWaXNpYmxlXCI6dHJ1ZSxcIldpZHRoXCI6MTMuMCxcIkhlaWdodFwiOjEzLjAsXCJCb3JkZXJTdHlsZVwiOntcIiRpZFwiOlwiMTEyXCIsXCJMaW5lU3R5bGVcIjp7XCIkaWRcIjpcIjExM1wiLFwiTGluZUNvbG9yXCI6e1wiJGlkXCI6XCIxMTRcIixcIkNvbG9yXCI6e1wiJGlkXCI6XCIxMTVcIixcIkFcIjoyNTUsXCJSXCI6MjM0LFwiR1wiOjIyLFwiQlwiOjMwfX0sXCJMaW5lV2VpZ2h0XCI6Mi4wLFwiTGluZVR5cGVcIjowfSxcIklzVmlzaWJsZVwiOmZhbHNlfX0sXCJUaXRsZVN0eWxlXCI6e1wiJGlkXCI6XCIxMTZcIixcIkZvbnRTZXR0aW5nc1wiOntcIiRpZFwiOlwiMTE3XCIsXCJGb250U2l6ZVwiOjExLFwiRm9udE5hbWVcIjpcIkNhbGlicmlcIixcIklzQm9sZFwiOnRydWUsXCJJc0l0YWxpY1wiOmZhbHNlLFwiSXNVbmRlcmxpbmVkXCI6ZmFsc2V9LFwiRm9yZWdyb3VuZFwiOntcIiRpZFwiOlwiMTE4XCIsXCJDb2xvclwiOntcIiRpZFwiOlwiMTE5XCIsXCJBXCI6MjU1LFwiUlwiOjAsXCJHXCI6MCxcIkJcIjowfX0sXCJIb3Jpem9udGFsQWxpZ25tZW50XCI6MCxcIklzVmlzaWJsZVwiOnRydWV9LFwiRGF0ZVN0eWxlXCI6e1wiJGlkXCI6XCIxMjBcIixcIkZvbnRTZXR0aW5nc1wiOntcIiRpZFwiOlwiMTIxXCIsXCJGb250U2l6ZVwiOjEwLFwiRm9udE5hbWVcIjpcIkNhbGlicmlcIixcIklzQm9sZFwiOmZhbHNlLFwiSXNJdGFsaWNcIjpmYWxzZSxcIklzVW5kZXJsaW5lZFwiOmZhbHNlfSxcIkZvcmVncm91bmRcIjp7XCIkaWRcIjpcIjEyMlwiLFwiQ29sb3JcIjp7XCIkaWRcIjpcIjEyM1wiLFwiQVwiOjI1NSxcIlJcIjoxNCxcIkdcIjo0MCxcIkJcIjo2NX19LFwiSG9yaXpvbnRhbEFsaWdubWVudFwiOjAsXCJJc1Zpc2libGVcIjp0cnVlfSxcIkRhdGVGb3JtYXRcIjp7XCIkaWRcIjpcIjEyNF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MzMyY2ZiMTMtYjQwMS00ZWMzLWI2NTUtNzM5NjhkMDRkNzQ5XCIsXCJOYW1lXCI6XCJTd2ltbGFuZSBTdHlsZSAxXCIsXCJIZWFkZXJTdHlsZVwiOntcIiRpZFwiOlwiMTI3XCIsXCJUZXh0U3R5bGVcIjp7XCIkaWRcIjpcIjEyOFwiLFwiRm9udFNldHRpbmdzXCI6e1wiJGlkXCI6XCIxMjlcIixcIkZvbnRTaXplXCI6MTE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jEsXCJHXCI6OTYsXCJCXCI6MTMwfX0sXCJJc1Zpc2libGVcIjp0cnVlLFwiV2lkdGhcIjowLjAsXCJIZWlnaHRcIjowLjAsXCJCb3JkZXJTdHlsZVwiOntcIiRpZFwiOlwiMTM3XCIsXCJMaW5lU3R5bGVcIjp7XCIkaWRcIjpcIjEzOFwiLFwiTGluZUNvbG9yXCI6e1wiJGlkXCI6XCIxMzlcIixcIkNvbG9yXCI6e1wiJGlkXCI6XCIxNDBcIixcIkFcIjoyNTUsXCJSXCI6MjU1LFwiR1wiOjI1NSxcIkJcIjoyNTV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yMDAsXCJHXCI6MjAwLFwiQlwiOjIwMH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IuMCxcIkxpbmVUeXBlXCI6MH0sXCJJc1Zpc2libGVcIjpmYWxzZX19LFwiSXNBYm92ZVRpbWViYW5kXCI6ZmFsc2UsXCJTcGFjaW5nXCI6My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jEsXCJHXCI6OTYsXCJCXCI6MTMw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IwMCxcIkdcIjoyMDAsXCJCXCI6MjAw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i4wLFwiTGluZVR5cGVcIjowfSxcIklzVmlzaWJsZVwiOmZhbHNlfX19LFwiRGVmYXVsdFN3aW1sYW5lTWlsZXN0b25lU3R5bGVcIjp7XCIkaWRcIjpcIjE3NFwiLFwiVGl0bGVQb3NpdGlvblwiOjAsXCJEYXRlUG9zaXRpb25cIjoyLFwiU2hhcGVUeXBlXCI6MSxcIlNoYXBlU2l6ZVwiOjA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jEsXCJHXCI6OTYsXCJCXCI6MTMwfX0sXCJJc1Zpc2libGVcIjp0cnVlLFwiV2lkdGhcIjoxMi4wLFwiSGVpZ2h0XCI6MTQ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SxcIlRpdGxlU3R5bGVcIjp7XCIkaWRcIjpcIjE4NFwiLFwiRm9udFNldHRpbmdzXCI6e1wiJGlkXCI6XCIxODVcIixcIkZvbnRTaXplXCI6MTEsXCJGb250TmFtZVwiOlwiQ2FsaWJyaVwiLFwiSXNCb2xkXCI6ZmFsc2UsXCJJc0l0YWxpY1wiOmZhbHNlLFwiSXNVbmRlcmxpbmVkXCI6ZmFsc2V9LFwiRm9yZWdyb3VuZFwiOntcIiRpZFwiOlwiMTg2XCIsXCJDb2xvclwiOntcIiRpZFwiOlwiMTg3XCIsXCJBXCI6MjU1LFwiUlwiOjAsXCJHXCI6MCxcIkJcIjowfX0sXCJIb3Jpem9udGFsQWxpZ25tZW50XCI6Mi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xNCxcIkdcIjo0MCxcIkJcIjo2NX19LFwiSG9yaXpvbnRhbEFsaWdubWVudFwiOjAsXCJJc1Zpc2libGVcIjp0cnVlfSxcIkRhdGVGb3JtYXRcIjp7XCIkaWRcIjpcIjE5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OTNcIixcIkZvcm1hdFwiOjAsXCJJc1Zpc2libGVcIjpmYWxzZSxcIkxhc3RLbm93blZpc2liaWxpdHlTdGF0ZVwiOmZhbHNlfX0sXCJEZWZhdWx0U3dpbWxhbmVUYXNrU3R5bGVcIjp7XCIkaWRcIjpcIjE5NFwiLFwiU2hhcGVcIjoxLFwiU2hhcGVUaGlja25lc3NcIjowLFwiRHVyYXRpb25Gb3JtYXRcIjowLFwiUGVyY2VudGFnZUNvbXBsZXRlVGV4dFN0eWxlXCI6e1wiJGlkXCI6XCIxOTVcIixcIkZvbnRTZXR0aW5nc1wiOntcIiRpZFwiOlwiMTk2XCIsXCJGb250U2l6ZVwiOjEwLFwiRm9udE5hbWVcIjpcIkNhbGlicmlcIixcIklzQm9sZFwiOmZhbHNlLFwiSXNJdGFsaWNcIjpmYWxzZSxcIklzVW5kZXJsaW5lZFwiOmZhbHNlfSxcIkZvcmVncm91bmRcIjp7XCIkaWRcIjpcIjE5N1wiLFwiQ29sb3JcIjp7XCIkaWRcIjpcIjE5OFwiLFwiQVwiOjI1NSxcIlJcIjoyMzIsXCJHXCI6MjMyLFwiQlwiOjIzMn19LFwiSG9yaXpvbnRhbEFsaWdubWVudFwiOjEsXCJJc1Zpc2libGVcIjp0cnV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CxcIkZvbnROYW1lXCI6XCJDYWxpYnJpXCIsXCJJc0JvbGRcIjpmYWxzZSxcIklzSXRhbGljXCI6ZmFsc2UsXCJJc1VuZGVybGluZWRcIjpmYWxzZX0sXCJGb3JlZ3JvdW5kXCI6e1wiJGlkXCI6XCIyMDRcIixcIkNvbG9yXCI6e1wiJGlkXCI6XCIyMDVcIixcIkFcIjoyNTUsXCJSXCI6MjM3LFwiR1wiOjEyNSxcIkJcIjo0OX19LFwiSG9yaXpvbnRhbEFsaWdubWVudFwiOjAsXCJJc1Zpc2libGVcIjpmYWxzZX0sXCJNYXJnaW5cIjp7XCIkaWRcIjpcIjIwNl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MjA3XCIsXCJNYXJnaW5cIjp7XCIkaWRcIjpcIjIwOFwiLFwiVG9wXCI6MC4wLFwiTGVmdFwiOjQuMCxcIlJpZ2h0XCI6NC4wLFwiQm90dG9tXCI6MC4wfSxcIlBhZGRpbmdcIjp7XCIkaWRcIjpcIjIwOVwiLFwiVG9wXCI6MC4wLFwiTGVmdFwiOjAuMCxcIlJpZ2h0XCI6MC4wLFwiQm90dG9tXCI6MC4wfSxcIkJhY2tncm91bmRcIjp7XCIkaWRcIjpcIjIxMFwiLFwiQ29sb3JcIjp7XCIkaWRcIjpcIjIxMVwiLFwiQVwiOjI1NSxcIlJcIjoyMSxcIkdcIjo5NixcIkJcIjoxMzB9fSxcIklzVmlzaWJsZVwiOnRydWUsXCJXaWR0aFwiOjAuMCxcIkhlaWdodFwiOjEwLjAsXCJCb3JkZXJTdHlsZVwiOntcIiRpZFwiOlwiMjEyXCIsXCJMaW5lU3R5bGVcIjp7XCIkaWRcIjpcIjIxM1wiLFwiTGluZUNvbG9yXCI6e1wiJGlkXCI6XCIyMTRcIixcIkNvbG9yXCI6e1wiJGlkXCI6XCIyMTVcIixcIkFcIjoyNTUsXCJSXCI6MjM0LFwiR1wiOjIyLFwiQlwiOjMwfX0sXCJMaW5lV2VpZ2h0XCI6Mi4wLFwiTGluZVR5cGVcIjowfSxcIklzVmlzaWJsZVwiOmZhbHNlfX0sXCJUaXRsZVN0eWxlXCI6e1wiJGlkXCI6XCIyMTZcIixcIkZvbnRTZXR0aW5nc1wiOntcIiRpZFwiOlwiMjE3XCIsXCJGb250U2l6ZVwiOjExLFwiRm9udE5hbWVcIjpcIkNhbGlicmlcIixcIklzQm9sZFwiOmZhbHNlLFwiSXNJdGFsaWNcIjpmYWxzZSxcIklzVW5kZXJsaW5lZFwiOmZhbHNlfSxcIkZvcmVncm91bmRcIjp7XCIkaWRcIjpcIjIxOFwiLFwiQ29sb3JcIjp7XCIkaWRcIjpcIjIxOVwiLFwiQVwiOjI1NSxcIlJcIjowLFwiR1wiOjAsXCJCXCI6MH19LFwiSG9yaXpvbnRhbEFsaWdubWVudFwiOjAsXCJJc1Zpc2libGVcIjp0cnVlfSxcIkRhdGVTdHlsZVwiOntcIiRpZFwiOlwiMjIwXCIsXCJGb250U2V0dGluZ3NcIjp7XCIkaWRcIjpcIjIyMVwiLFwiRm9udFNpemVcIjoxMCxcIkZvbnROYW1lXCI6XCJDYWxpYnJpXCIsXCJJc0JvbGRcIjpmYWxzZSxcIklzSXRhbGljXCI6ZmFsc2UsXCJJc1VuZGVybGluZWRcIjpmYWxzZX0sXCJGb3JlZ3JvdW5kXCI6e1wiJGlkXCI6XCIyMjJcIixcIkNvbG9yXCI6e1wiJGlkXCI6XCIyMjNcIixcIkFcIjoyNTUsXCJSXCI6MTQsXCJHXCI6NDAsXCJCXCI6NjV9fSxcIkhvcml6b250YWxBbGlnbm1lbnRcIjoyLFwiSXNWaXNpYmxlXCI6dHJ1ZX0sXCJEYXRlRm9ybWF0XCI6e1wiJGlkXCI6XCIy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I1XCIsXCJGb3JtYXRcIjowLFwiSXNWaXNpYmxlXCI6ZmFsc2UsXCJMYXN0S25vd25WaXNpYmlsaXR5U3RhdGVcIjpmYWxzZX19LFwiRGVmYXVsdFN3aW1sYW5lTW90U3R5bGVcIjp7XCIkaWRcIjpcIjIyNlwiLFwiU2hhcGVcIjoxLFwiU2hhcGVTaXplXCI6MCxcIkRldGFpbHNTcGFjaW5nXCI6MC4wLFwiUGFkZGluZ1wiOntcIiRpZFwiOlwiMjI3XCIsXCJUb3BcIjo1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xMSxcIkdcIjo0OCxcIkJcIjo2NX19LFwiSXNWaXNpYmxlXCI6dHJ1ZSxcIldpZHRoXCI6MTIuMCxcIkhlaWdodFwiOjE0LjAsXCJCb3JkZXJTdHlsZVwiOntcIiRpZFwiOlwiMjMzXCIsXCJMaW5lU3R5bGVcIjp7XCIkaWRcIjpcIjIzNFwiLFwiTGluZUNvbG9yXCI6e1wiJGlkXCI6XCIyMzVcIixcIkNvbG9yXCI6e1wiJGlkXCI6XCIyMzZcIixcIkFcIjoyNTUsXCJSXCI6MjU1LFwiR1wiOjAsXCJCXCI6MH19LFwiTGluZVdlaWdodFwiOjAuMCxcIkxpbmVUeXBlXCI6MH0sXCJJc1Zpc2libGVcIjpmYWxzZX19LFwiVGl0bGVTdHlsZVwiOntcIiRpZFwiOlwiMjM3XCIsXCJGb250U2V0dGluZ3NcIjp7XCIkaWRcIjpcIjIzOFwiLFwiRm9udFNpemVcIjoxMSxcIkZvbnROYW1lXCI6XCJDYWxpYnJpXCIsXCJJc0JvbGRcIjpmYWxzZSxcIklzSXRhbGljXCI6ZmFsc2UsXCJJc1VuZGVybGluZWRcIjpmYWxzZX0sXCJGb3JlZ3JvdW5kXCI6e1wiJGlkXCI6XCIyMzlcIixcIkNvbG9yXCI6e1wiJGlkXCI6XCIyNDBcIixcIkFcIjoyNTUsXCJSXCI6MCxcIkdcIjowLFwiQlwiOjB9fSxcIkhvcml6b250YWxBbGlnbm1lbnRcIjoxLFwiSXNWaXNpYmxlXCI6dHJ1ZX0sXCJEYXRlU3R5bGVcIjp7XCIkaWRcIjpcIjI0MVwiLFwiRm9udFNldHRpbmdzXCI6e1wiJGlkXCI6XCIyNDJcIixcIkZvbnRTaXplXCI6MTAsXCJGb250TmFtZVwiOlwiQ2FsaWJyaVwiLFwiSXNCb2xkXCI6ZmFsc2UsXCJJc0l0YWxpY1wiOmZhbHNlLFwiSXNVbmRlcmxpbmVkXCI6ZmFsc2V9LFwiRm9yZWdyb3VuZFwiOntcIiRpZFwiOlwiMjQzXCIsXCJDb2xvclwiOntcIiRpZFwiOlwiMjQ0XCIsXCJBXCI6MjU1LFwiUlwiOjE0LFwiR1wiOjQwLFwiQlwiOjY1fX0sXCJIb3Jpem9udGFsQWxpZ25tZW50XCI6MSxcIklzVmlzaWJsZVwiOnRydWV9LFwiRGF0ZUZvcm1hdFwiOntcIiRpZFwiOlwiMj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e1wiJGlkXCI6XCIyNDdcIixcIlN0eWxlSWRcIjpcIjk4NTEzZTEwLTU1MWMtNGYzMC1hYzExLWEwNjkwZTkwMzEzNFwiLFwiTmFtZVwiOlwiU3dpbWxhbmUgU3R5bGUgMlwiLFwiSGVhZGVyU3R5bGVcIjp7XCIkaWRcIjpcIjI0OFwiLFwiVGV4dFN0eWxlXCI6e1wiJGlkXCI6XCIyNDlcIixcIkZvbnRTZXR0aW5nc1wiOntcIiRpZFwiOlwiMjUwXCIsXCJGb250U2l6ZVwiOjExLFwiRm9udE5hbWVcIjpcIkNhbGlicmlcIixcIklzQm9sZFwiOmZhbHNlLFwiSXNJdGFsaWNcIjpmYWxzZSxcIklzVW5kZXJsaW5lZFwiOmZhbHNlfSxcIkZvcmVncm91bmRcIjp7XCIkaWRcIjpcIjI1MVwiLFwiQ29sb3JcIjp7XCIkaWRcIjpcIjI1MlwiLFwiQVwiOjI1NSxcIlJcIjoyNTUsXCJHXCI6MjU1LFwiQlwiOjI1NX19LFwiSG9yaXpvbnRhbEFsaWdubWVudFwiOjEsXCJJc1Zpc2libGVcIjp0cnVlfSxcIlJlY3RhbmdsZVN0eWxlXCI6e1wiJGlkXCI6XCIyNTNcIixcIk1hcmdpblwiOntcIiRpZFwiOlwiMjU0XCIsXCJUb3BcIjowLjAsXCJMZWZ0XCI6MC4wLFwiUmlnaHRcIjowLjAsXCJCb3R0b21cIjowLjB9LFwiUGFkZGluZ1wiOntcIiRpZFwiOlwiMjU1XCIsXCJUb3BcIjowLjAsXCJMZWZ0XCI6MC4wLFwiUmlnaHRcIjowLjAsXCJCb3R0b21cIjowLjB9LFwiQmFja2dyb3VuZFwiOntcIiRpZFwiOlwiMjU2XCIsXCJDb2xvclwiOntcIiRpZFwiOlwiMjU3XCIsXCJBXCI6MjU1LFwiUlwiOjIzMyxcIkdcIjoxMTMsXCJCXCI6NTB9fSxcIklzVmlzaWJsZVwiOnRydWUsXCJXaWR0aFwiOjAuMCxcIkhlaWdodFwiOjAuMCxcIkJvcmRlclN0eWxlXCI6e1wiJGlkXCI6XCIyNThcIixcIkxpbmVTdHlsZVwiOntcIiRpZFwiOlwiMjU5XCIsXCJMaW5lQ29sb3JcIjp7XCIkaWRcIjpcIjI2MFwiLFwiQ29sb3JcIjp7XCIkaWRcIjpcIjI2MVwiLFwiQVwiOjI1NSxcIlJcIjoyNTUsXCJHXCI6MjU1LFwiQlwiOjI1NX19LFwiTGluZVdlaWdodFwiOjAuMCxcIkxpbmVUeXBlXCI6MH0sXCJJc1Zpc2libGVcIjpmYWxzZX19fSxcIkJhY2tncm91bmRTdHlsZVwiOntcIiRpZFwiOlwiMjYyXCIsXCJNYXJnaW5cIjp7XCIkaWRcIjpcIjI2M1wiLFwiVG9wXCI6MC4wLFwiTGVmdFwiOjAuMCxcIlJpZ2h0XCI6MC4wLFwiQm90dG9tXCI6MC4wfSxcIlBhZGRpbmdcIjp7XCIkaWRcIjpcIjI2NFwiLFwiVG9wXCI6MC4wLFwiTGVmdFwiOjAuMCxcIlJpZ2h0XCI6MC4wLFwiQm90dG9tXCI6MC4wfSxcIkJhY2tncm91bmRcIjp7XCIkaWRcIjpcIjI2NVwiLFwiQ29sb3JcIjp7XCIkaWRcIjpcIjI2NlwiLFwiQVwiOjUxLFwiUlwiOjIwMCxcIkdcIjoyMDAsXCJCXCI6MjAw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i4wLFwiTGluZVR5cGVcIjowfSxcIklzVmlzaWJsZVwiOmZhbHNlfX0sXCJJc0Fib3ZlVGltZWJhbmRcIjpmYWxzZSxcIlNwYWNpbmdcIjoz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yMzMsXCJHXCI6MTEzLFwiQlwiOjUwfX0sXCJJc1Zpc2libGVcIjp0cnVlLFwiV2lkdGhcIjowLjAsXCJIZWlnaHRcIjowLjAsXCJCb3JkZXJTdHlsZVwiOntcIiRpZFwiOlwiMjgyXCIsXCJMaW5lU3R5bGVcIjp7XCIkaWRcIjpcIjI4M1wiLFwiTGluZUNvbG9yXCI6e1wiJGlkXCI6XCIyODRcIixcIkNvbG9yXCI6e1wiJGlkXCI6XCIyODVcIixcIkFcIjoyNTUsXCJSXCI6MjU1LFwiR1wiOjI1NSxcIkJcIjoyNTV9fSxcIkxpbmVXZWlnaHRcIjowLjAsXCJMaW5lVHlwZVwiOjB9LFwiSXNWaXNpYmxlXCI6ZmFsc2V9fX0sXCJCYWNrZ3JvdW5kU3R5bGVcIjp7XCIkaWRcIjpcIjI4NlwiLFwiTWFyZ2luXCI6e1wiJGlkXCI6XCIyODdcIixcIlRvcFwiOjAuMCxcIkxlZnRcIjowLjAsXCJSaWdodFwiOjAuMCxcIkJvdHRvbVwiOjAuMH0sXCJQYWRkaW5nXCI6e1wiJGlkXCI6XCIyODhcIixcIlRvcFwiOjAuMCxcIkxlZnRcIjowLjAsXCJSaWdodFwiOjAuMCxcIkJvdHRvbVwiOjAuMH0sXCJCYWNrZ3JvdW5kXCI6e1wiJGlkXCI6XCIyODlcIixcIkNvbG9yXCI6e1wiJGlkXCI6XCIyOTBcIixcIkFcIjo1MSxcIlJcIjoyMDAsXCJHXCI6MjAwLFwiQlwiOjIwMH19LFwiSXNWaXNpYmxlXCI6dHJ1ZSxcIldpZHRoXCI6MC4wLFwiSGVpZ2h0XCI6MC4wLFwiQm9yZGVyU3R5bGVcIjp7XCIkaWRcIjpcIjI5MVwiLFwiTGluZVN0eWxlXCI6e1wiJGlkXCI6XCIyOTJcIixcIkxpbmVDb2xvclwiOntcIiRpZFwiOlwiMjkzXCIsXCJDb2xvclwiOntcIiRpZFwiOlwiMjk0XCIsXCJBXCI6MjU1LFwiUlwiOjIzNCxcIkdcIjoyMixcIkJcIjozMH19LFwiTGluZVdlaWdodFwiOjIuMCxcIkxpbmVUeXBlXCI6MH0sXCJJc1Zpc2libGVcIjpmYWxzZX19fSxcIkRlZmF1bHRTd2ltbGFuZU1pbGVzdG9uZVN0eWxlXCI6e1wiJGlkXCI6XCIyOTVcIixcIlRpdGxlUG9zaXRpb25cIjowLFwiRGF0ZVBvc2l0aW9uXCI6MixcIlNoYXBlVHlwZVwiOjEsXCJTaGFwZVNpemVcIjowLFwiU3BhY2luZ1wiOjUsXCJTaGFwZVN0eWxlXCI6e1wiJGlkXCI6XCIyOTZcIixcIk1hcmdpblwiOntcIiRpZFwiOlwiMjk3XCIsXCJUb3BcIjowLjAsXCJMZWZ0XCI6MC4wLFwiUmlnaHRcIjowLjAsXCJCb3R0b21cIjowLjB9LFwiUGFkZGluZ1wiOntcIiRpZFwiOlwiMjk4XCIsXCJUb3BcIjowLjAsXCJMZWZ0XCI6MC4wLFwiUmlnaHRcIjowLjAsXCJCb3R0b21cIjowLjB9LFwiQmFja2dyb3VuZFwiOntcIiRpZFwiOlwiMjk5XCIsXCJDb2xvclwiOntcIiRpZFwiOlwiMzAwXCIsXCJBXCI6MjU1LFwiUlwiOjIzMyxcIkdcIjoxMTMsXCJCXCI6NTB9fSxcIklzVmlzaWJsZVwiOnRydWUsXCJXaWR0aFwiOjEyLjAsXCJIZWlnaHRcIjoxNC4wLFwiQm9yZGVyU3R5bGVcIjp7XCIkaWRcIjpcIjMwMVwiLFwiTGluZVN0eWxlXCI6e1wiJGlkXCI6XCIzMDJcIixcIkxpbmVDb2xvclwiOntcIiRpZFwiOlwiMzAzXCIsXCJDb2xvclwiOntcIiRpZFwiOlwiMzA0XCIsXCJBXCI6MjU1LFwiUlwiOjIzNCxcIkdcIjoyMixcIkJcIjozMH19LFwiTGluZVdlaWdodFwiOjIuMCxcIkxpbmVUeXBlXCI6MH0sXCJJc1Zpc2libGVcIjpmYWxzZX19LFwiVGl0bGVTdHlsZVwiOntcIiRpZFwiOlwiMzA1XCIsXCJGb250U2V0dGluZ3NcIjp7XCIkaWRcIjpcIjMwNlwiLFwiRm9udFNpemVcIjoxMSxcIkZvbnROYW1lXCI6XCJDYWxpYnJpXCIsXCJJc0JvbGRcIjpmYWxzZSxcIklzSXRhbGljXCI6ZmFsc2UsXCJJc1VuZGVybGluZWRcIjpmYWxzZX0sXCJGb3JlZ3JvdW5kXCI6e1wiJGlkXCI6XCIzMDdcIixcIkNvbG9yXCI6e1wiJGlkXCI6XCIzMDhcIixcIkFcIjoyNTUsXCJSXCI6MCxcIkdcIjowLFwiQlwiOjB9fSxcIkhvcml6b250YWxBbGlnbm1lbnRcIjoyLFwiSXNWaXNpYmxlXCI6dHJ1ZX0sXCJEYXRlU3R5bGVcIjp7XCIkaWRcIjpcIjMwOVwiLFwiRm9udFNldHRpbmdzXCI6e1wiJGlkXCI6XCIzMTBcIixcIkZvbnRTaXplXCI6MTAsXCJGb250TmFtZVwiOlwiQ2FsaWJyaVwiLFwiSXNCb2xkXCI6ZmFsc2UsXCJJc0l0YWxpY1wiOmZhbHNlLFwiSXNVbmRlcmxpbmVkXCI6ZmFsc2V9LFwiRm9yZWdyb3VuZFwiOntcIiRpZFwiOlwiMzExXCIsXCJDb2xvclwiOntcIiRpZFwiOlwiMzEyXCIsXCJBXCI6MjU1LFwiUlwiOjE0LFwiR1wiOjQwLFwiQlwiOjY1fX0sXCJIb3Jpem9udGFsQWxpZ25tZW50XCI6MCxcIklzVmlzaWJsZVwiOnRydWV9LFwiRGF0ZUZvcm1hdFwiOntcIiRpZFwiOlwiMzE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xNFwiLFwiRm9ybWF0XCI6MCxcIklzVmlzaWJsZVwiOmZhbHNlLFwiTGFzdEtub3duVmlzaWJpbGl0eVN0YXRlXCI6ZmFsc2V9fSxcIkRlZmF1bHRTd2ltbGFuZVRhc2tTdHlsZVwiOntcIiRpZFwiOlwiMzE1XCIsXCJTaGFwZVwiOjEsXCJTaGFwZVRoaWNrbmVzc1wiOjAsXCJEdXJhdGlvbkZvcm1hdFwiOjAsXCJQZXJjZW50YWdlQ29tcGxldGVUZXh0U3R5bGVcIjp7XCIkaWRcIjpcIjMxNlwiLFwiRm9udFNldHRpbmdzXCI6e1wiJGlkXCI6XCIzMTdcIixcIkZvbnRTaXplXCI6MTAsXCJGb250TmFtZVwiOlwiQ2FsaWJyaVwiLFwiSXNCb2xkXCI6ZmFsc2UsXCJJc0l0YWxpY1wiOmZhbHNlLFwiSXNVbmRlcmxpbmVkXCI6ZmFsc2V9LFwiRm9yZWdyb3VuZFwiOntcIiRpZFwiOlwiMzE4XCIsXCJDb2xvclwiOntcIiRpZFwiOlwiMzE5XCIsXCJBXCI6MjU1LFwiUlwiOjIzMixcIkdcIjoyMzIsXCJCXCI6MjMyfX0sXCJIb3Jpem9udGFsQWxpZ25tZW50XCI6MSxcIklzVmlzaWJsZVwiOnRydWV9LFwiUGVyY2VudGFnZUNvbXBsZXRlSGlnaGxpZ2h0U3R5bGVcIjp7XCIkaWRcIjpcIjMyMFwiLFwiQmFja2dyb3VuZFwiOntcIiRpZFwiOlwiMzIxXCIsXCJDb2xvclwiOntcIiRpZFwiOlwiMzIyXCIsXCJBXCI6ODksXCJSXCI6MCxcIkdcIjowLFwiQlwiOjB9fX0sXCJEdXJhdGlvblN0eWxlXCI6e1wiJGlkXCI6XCIzMjNcIixcIkZvbnRTZXR0aW5nc1wiOntcIiRpZFwiOlwiMzI0XCIsXCJGb250U2l6ZVwiOjEwLFwiRm9udE5hbWVcIjpcIkNhbGlicmlcIixcIklzQm9sZFwiOmZhbHNlLFwiSXNJdGFsaWNcIjpmYWxzZSxcIklzVW5kZXJsaW5lZFwiOmZhbHNlfSxcIkZvcmVncm91bmRcIjp7XCIkaWRcIjpcIjMyNVwiLFwiQ29sb3JcIjp7XCIkaWRcIjpcIjMyNlwiLFwiQVwiOjI1NSxcIlJcIjoyMzcsXCJHXCI6MTI1LFwiQlwiOjQ5fX0sXCJIb3Jpem9udGFsQWxpZ25tZW50XCI6MCxcIklzVmlzaWJsZVwiOmZhbHNlfSxcIk1hcmdpblwiOntcIiRpZFwiOlwiMzI3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zMjhcIixcIk1hcmdpblwiOntcIiRpZFwiOlwiMzI5XCIsXCJUb3BcIjowLjAsXCJMZWZ0XCI6NC4wLFwiUmlnaHRcIjo0LjAsXCJCb3R0b21cIjowLjB9LFwiUGFkZGluZ1wiOntcIiRpZFwiOlwiMzMwXCIsXCJUb3BcIjowLjAsXCJMZWZ0XCI6MC4wLFwiUmlnaHRcIjowLjAsXCJCb3R0b21cIjowLjB9LFwiQmFja2dyb3VuZFwiOntcIiRpZFwiOlwiMzMxXCIsXCJDb2xvclwiOntcIiRpZFwiOlwiMzMyXCIsXCJBXCI6MjU1LFwiUlwiOjIzMyxcIkdcIjoxMTMsXCJCXCI6NTB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mZhbHNlLFwiSXNJdGFsaWNcIjpmYWxzZSxcIklzVW5kZXJsaW5lZFwiOmZhbHNlfSxcIkZvcmVncm91bmRcIjp7XCIkaWRcIjpcIjMzOVwiLFwiQ29sb3JcIjp7XCIkaWRcIjpcIjM0MFwiLFwiQVwiOjI1NSxcIlJcIjowLFwiR1wiOjAsXCJCXCI6MH19LFwiSG9yaXpvbnRhbEFsaWdubWVudFwiOjAsXCJJc1Zpc2libGVcIjp0cnVlfSxcIkRhdGVTdHlsZVwiOntcIiRpZFwiOlwiMzQxXCIsXCJGb250U2V0dGluZ3NcIjp7XCIkaWRcIjpcIjM0MlwiLFwiRm9udFNpemVcIjoxMCxcIkZvbnROYW1lXCI6XCJDYWxpYnJpXCIsXCJJc0JvbGRcIjpmYWxzZSxcIklzSXRhbGljXCI6ZmFsc2UsXCJJc1VuZGVybGluZWRcIjpmYWxzZX0sXCJGb3JlZ3JvdW5kXCI6e1wiJGlkXCI6XCIzNDNcIixcIkNvbG9yXCI6e1wiJGlkXCI6XCIzNDRcIixcIkFcIjoyNTUsXCJSXCI6MTQsXCJHXCI6NDAsXCJCXCI6NjV9fSxcIkhvcml6b250YWxBbGlnbm1lbnRcIjoyLFwiSXNWaXNpYmxlXCI6dHJ1ZX0sXCJEYXRlRm9ybWF0XCI6e1wiJGlkXCI6XCIz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Q2XCIsXCJGb3JtYXRcIjowLFwiSXNWaXNpYmxlXCI6ZmFsc2UsXCJMYXN0S25vd25WaXNpYmlsaXR5U3RhdGVcIjpmYWxzZX19LFwiRGVmYXVsdFN3aW1sYW5lTW90U3R5bGVcIjp7XCIkaWRcIjpcIjM0N1wiLFwiU2hhcGVcIjoxLFwiU2hhcGVTaXplXCI6MCxcIkRldGFpbHNTcGFjaW5nXCI6MC4wLFwiUGFkZGluZ1wiOntcIiRpZFwiOlwiMzQ4XCIsXCJUb3BcIjo1LjAsXCJMZWZ0XCI6My4wLFwiUmlnaHRcIjowLjAsXCJCb3R0b21cIjoyLjB9LFwiUG9zaXRpb25PblRhc2tcIjoxLFwi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I1NSxcIlJcIjoxMjgsXCJHXCI6NTMsXCJCXCI6MTR9fSxcIklzVmlzaWJsZVwiOnRydWUsXCJXaWR0aFwiOjEyLjAsXCJIZWlnaHRcIjoxNC4wLFwiQm9yZGVyU3R5bGVcIjp7XCIkaWRcIjpcIjM1NFwiLFwiTGluZVN0eWxlXCI6e1wiJGlkXCI6XCIzNTVcIixcIkxpbmVDb2xvclwiOntcIiRpZFwiOlwiMzU2XCIsXCJDb2xvclwiOntcIiRpZFwiOlwiMzU3XCIsXCJBXCI6MjU1LFwiUlwiOjI1NSxcIkdcIjoyNTUsXCJCXCI6MjU1fX0sXCJMaW5lV2VpZ2h0XCI6MC4wLFwiTGluZVR5cGVcIjowfSxcIklzVmlzaWJsZVwiOmZhbHNlfX0sXCJUaXRsZVN0eWxlXCI6e1wiJGlkXCI6XCIzNThcIixcIkZvbnRTZXR0aW5nc1wiOntcIiRpZFwiOlwiMzU5XCIsXCJGb250U2l6ZVwiOjExLFwiRm9udE5hbWVcIjpcIkNhbGlicmlcIixcIklzQm9sZFwiOmZhbHNlLFwiSXNJdGFsaWNcIjpmYWxzZSxcIklzVW5kZXJsaW5lZFwiOmZhbHNlfSxcIkZvcmVncm91bmRcIjp7XCIkaWRcIjpcIjM2MFwiLFwiQ29sb3JcIjp7XCIkaWRcIjpcIjM2MVwiLFwiQVwiOjI1NSxcIlJcIjowLFwiR1wiOjAsXCJCXCI6MH19LFwiSG9yaXpvbnRhbEFsaWdubWVudFwiOjEsXCJJc1Zpc2libGVcIjp0cnVlfSxcIkRhdGVTdHlsZVwiOntcIiRpZFwiOlwiMzYyXCIsXCJGb250U2V0dGluZ3NcIjp7XCIkaWRcIjpcIjM2M1wiLFwiRm9udFNpemVcIjoxMCxcIkZvbnROYW1lXCI6XCJDYWxpYnJpXCIsXCJJc0JvbGRcIjpmYWxzZSxcIklzSXRhbGljXCI6ZmFsc2UsXCJJc1VuZGVybGluZWRcIjpmYWxzZX0sXCJGb3JlZ3JvdW5kXCI6e1wiJGlkXCI6XCIzNjRcIixcIkNvbG9yXCI6e1wiJGlkXCI6XCIzNjVcIixcIkFcIjoyNTUsXCJSXCI6MTQsXCJHXCI6NDAsXCJCXCI6NjV9fSxcIkhvcml6b250YWxBbGlnbm1lbnRcIjoxLFwiSXNWaXNpYmxlXCI6dHJ1ZX0sXCJEYXRlRm9ybWF0XCI6e1wiJGlkXCI6XCIz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Y3XCIsXCJGb3JtYXRcIjowLFwiSXNWaXNpYmxlXCI6ZmFsc2UsXCJMYXN0S25vd25WaXNpYmlsaXR5U3RhdGVcIjpmYWxzZX19fSx7XCIkaWRcIjpcIjM2OFwiLFwiU3R5bGVJZFwiOlwiYjI0ZjgwNDUtZjY5Yi00YTQzLTgyOWYtYTU2NTAzZmRjZDY5XCIsXCJOYW1lXCI6XCJTd2ltbGFuZSBTdHlsZSAzXCIsXCJIZWFkZXJTdHlsZVwiOntcIiRpZFwiOlwiMzY5XCIsXCJUZXh0U3R5bGVcIjp7XCIkaWRcIjpcIjM3MFwiLFwiRm9udFNldHRpbmdzXCI6e1wiJGlkXCI6XCIzNzFcIixcIkZvbnRTaXplXCI6MTEsXCJGb250TmFtZVwiOlwiQ2FsaWJyaVwiLFwiSXNCb2xkXCI6ZmFsc2UsXCJJc0l0YWxpY1wiOmZhbHNlLFwiSXNVbmRlcmxpbmVkXCI6ZmFsc2V9LFwiRm9yZWdyb3VuZFwiOntcIiRpZFwiOlwiMzcyXCIsXCJDb2xvclwiOntcIiRpZFwiOlwiMzczXCIsXCJBXCI6MjU1LFwiUlwiOjI1NSxcIkdcIjoyNTUsXCJCXCI6MjU1fX0sXCJIb3Jpem9udGFsQWxpZ25tZW50XCI6MS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jUsXCJHXCI6MTA3LFwiQlwiOjM2fX0sXCJJc1Zpc2libGVcIjp0cnVlLFwiV2lkdGhcIjowLjAsXCJIZWlnaHRcIjowLjAsXCJCb3JkZXJTdHlsZVwiOntcIiRpZFwiOlwiMzc5XCIsXCJMaW5lU3R5bGVcIjp7XCIkaWRcIjpcIjM4MFwiLFwiTGluZUNvbG9yXCI6e1wiJGlkXCI6XCIzODFcIixcIkNvbG9yXCI6e1wiJGlkXCI6XCIzODJcIixcIkFcIjoyNTUsXCJSXCI6MjU1LFwiR1wiOjI1NSxcIkJcIjoyNTV9fSxcIkxpbmVXZWlnaHRcIjowLjAsXCJMaW5lVHlwZVwiOjB9LFwiSXNWaXNpYmxlXCI6ZmFsc2V9fX0sXCJCYWNrZ3JvdW5kU3R5bGVcIjp7XCIkaWRcIjpcIjM4M1wiLFwiTWFyZ2luXCI6e1wiJGlkXCI6XCIzODRcIixcIlRvcFwiOjAuMCxcIkxlZnRcIjowLjAsXCJSaWdodFwiOjAuMCxcIkJvdHRvbVwiOjAuMH0sXCJQYWRkaW5nXCI6e1wiJGlkXCI6XCIzODVcIixcIlRvcFwiOjAuMCxcIkxlZnRcIjowLjAsXCJSaWdodFwiOjAuMCxcIkJvdHRvbVwiOjAuMH0sXCJCYWNrZ3JvdW5kXCI6e1wiJGlkXCI6XCIzODZcIixcIkNvbG9yXCI6e1wiJGlkXCI6XCIzODdcIixcIkFcIjo1MSxcIlJcIjoyMDAsXCJHXCI6MjAwLFwiQlwiOjIwMH19LFwiSXNWaXNpYmxlXCI6dHJ1ZSxcIldpZHRoXCI6MC4wLFwiSGVpZ2h0XCI6MC4wLFwiQm9yZGVyU3R5bGVcIjp7XCIkaWRcIjpcIjM4OFwiLFwiTGluZVN0eWxlXCI6e1wiJGlkXCI6XCIzODlcIixcIkxpbmVDb2xvclwiOntcIiRpZFwiOlwiMzkwXCIsXCJDb2xvclwiOntcIiRpZFwiOlwiMzkxXCIsXCJBXCI6MjU1LFwiUlwiOjIzNCxcIkdcIjoyMixcIkJcIjozMH19LFwiTGluZVdlaWdodFwiOjIuMCxcIkxpbmVUeXBlXCI6MH0sXCJJc1Zpc2libGVcIjpmYWxzZX19LFwiSXNBYm92ZVRpbWViYW5kXCI6ZmFsc2UsXCJTcGFjaW5nXCI6MyxcIkRlZmF1bHRTd2ltbGFuZUFjdGl2aXR5U3R5bGVcIjp7XCIkaWRcIjpcIjM5MlwiLFwiSGVhZGVyU3R5bGVcIjp7XCIkaWRcIjpcIjM5M1wiLFwiVGV4dFN0eWxlXCI6e1wiJGlkXCI6XCIzOTRcIixcIkZvbnRTZXR0aW5nc1wiOntcIiRpZFwiOlwiMzk1XCIsXCJGb250U2l6ZVwiOjExLFwiRm9udE5hbWVcIjpcIkNhbGlicmlcIixcIklzQm9sZFwiOmZhbHNlLFwiSXNJdGFsaWNcIjpmYWxzZSxcIklzVW5kZXJsaW5lZFwiOmZhbHNlfSxcIkZvcmVncm91bmRcIjp7XCIkaWRcIjpcIjM5NlwiLFwiQ29sb3JcIjp7XCIkaWRcIjpcIjM5N1wiLFwiQVwiOjI1NSxcIlJcIjowLFwiR1wiOjAsXCJCXCI6MH19LFwiSG9yaXpvbnRhbEFsaWdubWVudFwiOjAsXCJJc1Zpc2libGVcIjp0cnVlfSxcIlJlY3RhbmdsZVN0eWxlXCI6e1wiJGlkXCI6XCIzOThcIixcIk1hcmdpblwiOntcIiRpZFwiOlwiMzk5XCIsXCJUb3BcIjowLjAsXCJMZWZ0XCI6MC4wLFwiUmlnaHRcIjowLjAsXCJCb3R0b21cIjowLjB9LFwiUGFkZGluZ1wiOntcIiRpZFwiOlwiNDAwXCIsXCJUb3BcIjowLjAsXCJMZWZ0XCI6MC4wLFwiUmlnaHRcIjowLjAsXCJCb3R0b21cIjowLjB9LFwiQmFja2dyb3VuZFwiOntcIiRpZFwiOlwiNDAxXCIsXCJDb2xvclwiOntcIiRpZFwiOlwiNDAyXCIsXCJBXCI6NjMsXCJSXCI6MjUsXCJHXCI6MTA3LFwiQlwiOjM2fX0sXCJJc1Zpc2libGVcIjp0cnVlLFwiV2lkdGhcIjowLjAsXCJIZWlnaHRcIjowLjAsXCJCb3JkZXJTdHlsZVwiOntcIiRpZFwiOlwiNDAzXCIsXCJMaW5lU3R5bGVcIjp7XCIkaWRcIjpcIjQwNFwiLFwiTGluZUNvbG9yXCI6e1wiJGlkXCI6XCI0MDVcIixcIkNvbG9yXCI6e1wiJGlkXCI6XCI0MDZcIixcIkFcIjoyNTUsXCJSXCI6MjU1LFwiR1wiOjI1NSxcIkJcIjoyNTV9fSxcIkxpbmVXZWlnaHRcIjowLjAsXCJMaW5lVHlwZVwiOjB9LFwiSXNWaXNpYmxlXCI6ZmFsc2V9fX0sXCJCYWNrZ3JvdW5kU3R5bGVcIjp7XCIkaWRcIjpcIjQwN1wiLFwiTWFyZ2luXCI6e1wiJGlkXCI6XCI0MDhcIixcIlRvcFwiOjAuMCxcIkxlZnRcIjowLjAsXCJSaWdodFwiOjAuMCxcIkJvdHRvbVwiOjAuMH0sXCJQYWRkaW5nXCI6e1wiJGlkXCI6XCI0MDlcIixcIlRvcFwiOjAuMCxcIkxlZnRcIjowLjAsXCJSaWdodFwiOjAuMCxcIkJvdHRvbVwiOjAuMH0sXCJCYWNrZ3JvdW5kXCI6e1wiJGlkXCI6XCI0MTBcIixcIkNvbG9yXCI6e1wiJGlkXCI6XCI0MTFcIixcIkFcIjo1MSxcIlJcIjoyMDAsXCJHXCI6MjAwLFwiQlwiOjIwMH19LFwiSXNWaXNpYmxlXCI6dHJ1ZSxcIldpZHRoXCI6MC4wLFwiSGVpZ2h0XCI6MC4wLFwiQm9yZGVyU3R5bGVcIjp7XCIkaWRcIjpcIjQxMlwiLFwiTGluZVN0eWxlXCI6e1wiJGlkXCI6XCI0MTNcIixcIkxpbmVDb2xvclwiOntcIiRpZFwiOlwiNDE0XCIsXCJDb2xvclwiOntcIiRpZFwiOlwiNDE1XCIsXCJBXCI6MjU1LFwiUlwiOjIzNCxcIkdcIjoyMixcIkJcIjozMH19LFwiTGluZVdlaWdodFwiOjIuMCxcIkxpbmVUeXBlXCI6MH0sXCJJc1Zpc2libGVcIjpmYWxzZX19fSxcIkRlZmF1bHRTd2ltbGFuZU1pbGVzdG9uZVN0eWxlXCI6e1wiJGlkXCI6XCI0MTZcIixcIlRpdGxlUG9zaXRpb25cIjowLFwiRGF0ZVBvc2l0aW9uXCI6MixcIlNoYXBlVHlwZVwiOjEsXCJTaGFwZVNpemVcIjowLFwiU3BhY2luZ1wiOjUsXCJTaGFwZVN0eWxlXCI6e1wiJGlkXCI6XCI0MTdcIixcIk1hcmdpblwiOntcIiRpZFwiOlwiNDE4XCIsXCJUb3BcIjowLjAsXCJMZWZ0XCI6MC4wLFwiUmlnaHRcIjowLjAsXCJCb3R0b21cIjowLjB9LFwiUGFkZGluZ1wiOntcIiRpZFwiOlwiNDE5XCIsXCJUb3BcIjowLjAsXCJMZWZ0XCI6MC4wLFwiUmlnaHRcIjowLjAsXCJCb3R0b21cIjowLjB9LFwiQmFja2dyb3VuZFwiOntcIiRpZFwiOlwiNDIwXCIsXCJDb2xvclwiOntcIiRpZFwiOlwiNDIxXCIsXCJBXCI6MjU1LFwiUlwiOjI1LFwiR1wiOjEwNyxcIkJcIjozNn19LFwiSXNWaXNpYmxlXCI6dHJ1ZSxcIldpZHRoXCI6MTIuMCxcIkhlaWdodFwiOjE0LjAsXCJCb3JkZXJTdHlsZVwiOntcIiRpZFwiOlwiNDIyXCIsXCJMaW5lU3R5bGVcIjp7XCIkaWRcIjpcIjQyM1wiLFwiTGluZUNvbG9yXCI6e1wiJGlkXCI6XCI0MjRcIixcIkNvbG9yXCI6e1wiJGlkXCI6XCI0MjVcIixcIkFcIjoyNTUsXCJSXCI6MjM0LFwiR1wiOjIyLFwiQlwiOjMwfX0sXCJMaW5lV2VpZ2h0XCI6Mi4wLFwiTGluZVR5cGVcIjowfSxcIklzVmlzaWJsZVwiOmZhbHNlfX0sXCJUaXRsZVN0eWxlXCI6e1wiJGlkXCI6XCI0MjZcIixcIkZvbnRTZXR0aW5nc1wiOntcIiRpZFwiOlwiNDI3XCIsXCJGb250U2l6ZVwiOjExLFwiRm9udE5hbWVcIjpcIkNhbGlicmlcIixcIklzQm9sZFwiOmZhbHNlLFwiSXNJdGFsaWNcIjpmYWxzZSxcIklzVW5kZXJsaW5lZFwiOmZhbHNlfSxcIkZvcmVncm91bmRcIjp7XCIkaWRcIjpcIjQyOFwiLFwiQ29sb3JcIjp7XCIkaWRcIjpcIjQyOVwiLFwiQVwiOjI1NSxcIlJcIjowLFwiR1wiOjAsXCJCXCI6MH19LFwiSG9yaXpvbnRhbEFsaWdubWVudFwiOjIsXCJJc1Zpc2libGVcIjp0cnVlfSxcIkRhdGVTdHlsZVwiOntcIiRpZFwiOlwiNDMwXCIsXCJGb250U2V0dGluZ3NcIjp7XCIkaWRcIjpcIjQzMVwiLFwiRm9udFNpemVcIjoxMCxcIkZvbnROYW1lXCI6XCJDYWxpYnJpXCIsXCJJc0JvbGRcIjpmYWxzZSxcIklzSXRhbGljXCI6ZmFsc2UsXCJJc1VuZGVybGluZWRcIjpmYWxzZX0sXCJGb3JlZ3JvdW5kXCI6e1wiJGlkXCI6XCI0MzJcIixcIkNvbG9yXCI6e1wiJGlkXCI6XCI0MzNcIixcIkFcIjoyNTUsXCJSXCI6MTQsXCJHXCI6NDAsXCJCXCI6NjV9fSxcIkhvcml6b250YWxBbGlnbm1lbnRcIjowLFwiSXNWaXNpYmxlXCI6dHJ1ZX0sXCJEYXRlRm9ybWF0XCI6e1wiJGlkXCI6XCI0Mz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M1XCIsXCJGb3JtYXRcIjowLFwiSXNWaXNpYmxlXCI6ZmFsc2UsXCJMYXN0S25vd25WaXNpYmlsaXR5U3RhdGVcIjpmYWxzZX19LFwiRGVmYXVsdFN3aW1sYW5lVGFza1N0eWxlXCI6e1wiJGlkXCI6XCI0MzZcIixcIlNoYXBlXCI6MSxcIlNoYXBlVGhpY2tuZXNzXCI6MCxcIkR1cmF0aW9uRm9ybWF0XCI6MCxcIlBlcmNlbnRhZ2VDb21wbGV0ZVRleHRTdHlsZVwiOntcIiRpZFwiOlwiNDM3XCIsXCJGb250U2V0dGluZ3NcIjp7XCIkaWRcIjpcIjQzOFwiLFwiRm9udFNpemVcIjoxMCxcIkZvbnROYW1lXCI6XCJDYWxpYnJpXCIsXCJJc0JvbGRcIjpmYWxzZSxcIklzSXRhbGljXCI6ZmFsc2UsXCJJc1VuZGVybGluZWRcIjpmYWxzZX0sXCJGb3JlZ3JvdW5kXCI6e1wiJGlkXCI6XCI0MzlcIixcIkNvbG9yXCI6e1wiJGlkXCI6XCI0NDBcIixcIkFcIjoyNTUsXCJSXCI6MjMyLFwiR1wiOjIzMixcIkJcIjoyMzJ9fSxcIkhvcml6b250YWxBbGlnbm1lbnRcIjoxLFwiSXNWaXNpYmxlXCI6dHJ1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AsXCJGb250TmFtZVwiOlwiQ2FsaWJyaVwiLFwiSXNCb2xkXCI6ZmFsc2UsXCJJc0l0YWxpY1wiOmZhbHNlLFwiSXNVbmRlcmxpbmVkXCI6ZmFsc2V9LFwiRm9yZWdyb3VuZFwiOntcIiRpZFwiOlwiNDQ2XCIsXCJDb2xvclwiOntcIiRpZFwiOlwiNDQ3XCIsXCJBXCI6MjU1LFwiUlwiOjIzNyxcIkdcIjoxMjUsXCJCXCI6NDl9fSxcIkhvcml6b250YWxBbGlnbm1lbnRcIjowLFwiSXNWaXNpYmxlXCI6ZmFsc2V9LFwiTWFyZ2luXCI6e1wiJGlkXCI6XCI0NDh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Q0OVwiLFwiTWFyZ2luXCI6e1wiJGlkXCI6XCI0NTBcIixcIlRvcFwiOjAuMCxcIkxlZnRcIjo0LjAsXCJSaWdodFwiOjQuMCxcIkJvdHRvbVwiOjAuMH0sXCJQYWRkaW5nXCI6e1wiJGlkXCI6XCI0NTFcIixcIlRvcFwiOjAuMCxcIkxlZnRcIjowLjAsXCJSaWdodFwiOjAuMCxcIkJvdHRvbVwiOjAuMH0sXCJCYWNrZ3JvdW5kXCI6e1wiJGlkXCI6XCI0NTJcIixcIkNvbG9yXCI6e1wiJGlkXCI6XCI0NTNcIixcIkFcIjoyNTUsXCJSXCI6MjUsXCJHXCI6MTA3LFwiQlwiOjM2fX0sXCJJc1Zpc2libGVcIjp0cnVlLFwiV2lkdGhcIjowLjAsXCJIZWlnaHRcIjoxMC4wLFwiQm9yZGVyU3R5bGVcIjp7XCIkaWRcIjpcIjQ1NFwiLFwiTGluZVN0eWxlXCI6e1wiJGlkXCI6XCI0NTVcIixcIkxpbmVDb2xvclwiOntcIiRpZFwiOlwiNDU2XCIsXCJDb2xvclwiOntcIiRpZFwiOlwiNDU3XCIsXCJBXCI6MjU1LFwiUlwiOjIzNCxcIkdcIjoyMixcIkJcIjozMH19LFwiTGluZVdlaWdodFwiOjIuMCxcIkxpbmVUeXBlXCI6MH0sXCJJc1Zpc2libGVcIjpmYWxzZX19LFwiVGl0bGVTdHlsZVwiOntcIiRpZFwiOlwiNDU4XCIsXCJGb250U2V0dGluZ3NcIjp7XCIkaWRcIjpcIjQ1OVwiLFwiRm9udFNpemVcIjoxMSxcIkZvbnROYW1lXCI6XCJDYWxpYnJpXCIsXCJJc0JvbGRcIjpmYWxzZSxcIklzSXRhbGljXCI6ZmFsc2UsXCJJc1VuZGVybGluZWRcIjpmYWxzZX0sXCJGb3JlZ3JvdW5kXCI6e1wiJGlkXCI6XCI0NjBcIixcIkNvbG9yXCI6e1wiJGlkXCI6XCI0NjFcIixcIkFcIjoyNTUsXCJSXCI6MCxcIkdcIjowLFwiQlwiOjB9fSxcIkhvcml6b250YWxBbGlnbm1lbnRcIjowLFwiSXNWaXNpYmxlXCI6dHJ1ZX0sXCJEYXRlU3R5bGVcIjp7XCIkaWRcIjpcIjQ2MlwiLFwiRm9udFNldHRpbmdzXCI6e1wiJGlkXCI6XCI0NjNcIixcIkZvbnRTaXplXCI6MTAsXCJGb250TmFtZVwiOlwiQ2FsaWJyaVwiLFwiSXNCb2xkXCI6ZmFsc2UsXCJJc0l0YWxpY1wiOmZhbHNlLFwiSXNVbmRlcmxpbmVkXCI6ZmFsc2V9LFwiRm9yZWdyb3VuZFwiOntcIiRpZFwiOlwiNDY0XCIsXCJDb2xvclwiOntcIiRpZFwiOlwiNDY1XCIsXCJBXCI6MjU1LFwiUlwiOjE0LFwiR1wiOjQwLFwiQlwiOjY1fX0sXCJIb3Jpem9udGFsQWxpZ25tZW50XCI6MixcIklzVmlzaWJsZVwiOnRydWV9LFwiRGF0ZUZvcm1hdFwiOntcIiRpZFwiOlwiND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1wiLFwiRm9ybWF0XCI6MCxcIklzVmlzaWJsZVwiOmZhbHNlLFwiTGFzdEtub3duVmlzaWJpbGl0eVN0YXRlXCI6ZmFsc2V9fSxcIkRlZmF1bHRTd2ltbGFuZU1vdFN0eWxlXCI6e1wiJGlkXCI6XCI0NjhcIixcIlNoYXBlXCI6MSxcIlNoYXBlU2l6ZVwiOjAsXCJEZXRhaWxzU3BhY2luZ1wiOjAuMCxcIlBhZGRpbmdcIjp7XCIkaWRcIjpcIjQ2OVwiLFwiVG9wXCI6NS4wLFwiTGVmdFwiOjMuMCxcIlJpZ2h0XCI6MC4wLFwiQm90dG9tXCI6Mi4wfSxcIlBvc2l0aW9uT25UYXNrXCI6MSxcIlNoYXBlU3R5bGVcIjp7XCIkaWRcIjpcIjQ3MFwiLFwiTWFyZ2luXCI6e1wiJGlkXCI6XCI0NzFcIixcIlRvcFwiOjAuMCxcIkxlZnRcIjowLjAsXCJSaWdodFwiOjAuMCxcIkJvdHRvbVwiOjAuMH0sXCJQYWRkaW5nXCI6e1wiJGlkXCI6XCI0NzJcIixcIlRvcFwiOjAuMCxcIkxlZnRcIjowLjAsXCJSaWdodFwiOjAuMCxcIkJvdHRvbVwiOjAuMH0sXCJCYWNrZ3JvdW5kXCI6e1wiJGlkXCI6XCI0NzNcIixcIkNvbG9yXCI6e1wiJGlkXCI6XCI0NzRcIixcIkFcIjoyNTUsXCJSXCI6MTMsXCJHXCI6NTMsXCJCXCI6MTh9fSxcIklzVmlzaWJsZVwiOnRydWUsXCJXaWR0aFwiOjEyLjAsXCJIZWlnaHRcIjoxNC4wLFwiQm9yZGVyU3R5bGVcIjp7XCIkaWRcIjpcIjQ3NVwiLFwiTGluZVN0eWxlXCI6e1wiJGlkXCI6XCI0NzZcIixcIkxpbmVDb2xvclwiOntcIiRpZFwiOlwiNDc3XCIsXCJDb2xvclwiOntcIiRpZFwiOlwiNDc4XCIsXCJBXCI6MjU1LFwiUlwiOjI1NSxcIkdcIjoyNTUsXCJCXCI6MjU1fX0sXCJMaW5lV2VpZ2h0XCI6MC4wLFwiTGluZVR5cGVcIjowfSxcIklzVmlzaWJsZVwiOmZhbHNlfX0sXCJUaXRsZVN0eWxlXCI6e1wiJGlkXCI6XCI0NzlcIixcIkZvbnRTZXR0aW5nc1wiOntcIiRpZFwiOlwiNDgwXCIsXCJGb250U2l6ZVwiOjExLFwiRm9udE5hbWVcIjpcIkNhbGlicmlcIixcIklzQm9sZFwiOmZhbHNlLFwiSXNJdGFsaWNcIjpmYWxzZSxcIklzVW5kZXJsaW5lZFwiOmZhbHNlfSxcIkZvcmVncm91bmRcIjp7XCIkaWRcIjpcIjQ4MVwiLFwiQ29sb3JcIjp7XCIkaWRcIjpcIjQ4MlwiLFwiQVwiOjI1NSxcIlJcIjowLFwiR1wiOjAsXCJCXCI6MH19LFwiSG9yaXpvbnRhbEFsaWdubWVudFwiOjEsXCJJc1Zpc2libGVcIjp0cnVlfSxcIkRhdGVTdHlsZVwiOntcIiRpZFwiOlwiNDgzXCIsXCJGb250U2V0dGluZ3NcIjp7XCIkaWRcIjpcIjQ4NFwiLFwiRm9udFNpemVcIjoxMCxcIkZvbnROYW1lXCI6XCJDYWxpYnJpXCIsXCJJc0JvbGRcIjpmYWxzZSxcIklzSXRhbGljXCI6ZmFsc2UsXCJJc1VuZGVybGluZWRcIjpmYWxzZX0sXCJGb3JlZ3JvdW5kXCI6e1wiJGlkXCI6XCI0ODVcIixcIkNvbG9yXCI6e1wiJGlkXCI6XCI0ODZcIixcIkFcIjoyNTUsXCJSXCI6MTQsXCJHXCI6NDAsXCJCXCI6NjV9fSxcIkhvcml6b250YWxBbGlnbm1lbnRcIjoxLFwiSXNWaXNpYmxlXCI6dHJ1ZX0sXCJEYXRlRm9ybWF0XCI6e1wiJGlkXCI6XCI0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g4XCIsXCJGb3JtYXRcIjowLFwiSXNWaXNpYmxlXCI6ZmFsc2UsXCJMYXN0S25vd25WaXNpYmlsaXR5U3RhdGVcIjpmYWxzZX19fSx7XCIkaWRcIjpcIjQ4OVwiLFwiU3R5bGVJZFwiOlwiMDcwMmRlYTgtYzExNC00ZDcxLWJlNDAtY2QzMDYyYzQ2OTcwXCIsXCJOYW1lXCI6XCJTd2ltbGFuZSBTdHlsZSA0XCIsXCJIZWFkZXJTdHlsZVwiOntcIiRpZFwiOlwiNDkwXCIsXCJUZXh0U3R5bGVcIjp7XCIkaWRcIjpcIjQ5MVwiLFwiRm9udFNldHRpbmdzXCI6e1wiJGlkXCI6XCI0OTJcIixcIkZvbnRTaXplXCI6MTEsXCJGb250TmFtZVwiOlwiQ2FsaWJyaVwiLFwiSXNCb2xkXCI6ZmFsc2UsXCJJc0l0YWxpY1wiOmZhbHNlLFwiSXNVbmRlcmxpbmVkXCI6ZmFsc2V9LFwiRm9yZWdyb3VuZFwiOntcIiRpZFwiOlwiNDkzXCIsXCJDb2xvclwiOntcIiRpZFwiOlwiNDk0XCIsXCJBXCI6MjU1LFwiUlwiOjI1NSxcIkdcIjoyNTUsXCJCXCI6MjU1fX0sXCJIb3Jpem9udGFsQWxpZ25tZW50XCI6MCxcIklzVmlzaWJsZVwiOnRydWV9LFwiUmVjdGFuZ2xlU3R5bGVcIjp7XCIkaWRcIjpcIjQ5NVwiLFwiTWFyZ2luXCI6e1wiJGlkXCI6XCI0OTZcIixcIlRvcFwiOjAuMCxcIkxlZnRcIjowLjAsXCJSaWdodFwiOjAuMCxcIkJvdHRvbVwiOjAuMH0sXCJQYWRkaW5nXCI6e1wiJGlkXCI6XCI0OTdcIixcIlRvcFwiOjAuMCxcIkxlZnRcIjowLjAsXCJSaWdodFwiOjAuMCxcIkJvdHRvbVwiOjAuMH0sXCJCYWNrZ3JvdW5kXCI6e1wiJGlkXCI6XCI0OThcIixcIkNvbG9yXCI6e1wiJGlkXCI6XCI0OTlcIixcIkFcIjoyNTUsXCJSXCI6MTUsXCJHXCI6MTU4LFwiQlwiOjIxM319LFwiSXNWaXNpYmxlXCI6dHJ1ZSxcIldpZHRoXCI6MC4wLFwiSGVpZ2h0XCI6MC4wLFwiQm9yZGVyU3R5bGVcIjp7XCIkaWRcIjpcIjUwMFwiLFwiTGluZVN0eWxlXCI6e1wiJGlkXCI6XCI1MDFcIixcIkxpbmVDb2xvclwiOntcIiRpZFwiOlwiNTAyXCIsXCJDb2xvclwiOntcIiRpZFwiOlwiNTAzXCIsXCJBXCI6MjU1LFwiUlwiOjI1NSxcIkdcIjoyNTUsXCJCXCI6MjU1fX0sXCJMaW5lV2VpZ2h0XCI6MC4wLFwiTGluZVR5cGVcIjowfSxcIklzVmlzaWJsZVwiOmZhbHNlfX19LFwiQmFja2dyb3VuZFN0eWxlXCI6e1wiJGlkXCI6XCI1MDRcIixcIk1hcmdpblwiOntcIiRpZFwiOlwiNTA1XCIsXCJUb3BcIjowLjAsXCJMZWZ0XCI6MC4wLFwiUmlnaHRcIjowLjAsXCJCb3R0b21cIjowLjB9LFwiUGFkZGluZ1wiOntcIiRpZFwiOlwiNTA2XCIsXCJUb3BcIjowLjAsXCJMZWZ0XCI6MC4wLFwiUmlnaHRcIjowLjAsXCJCb3R0b21cIjowLjB9LFwiQmFja2dyb3VuZFwiOntcIiRpZFwiOlwiNTA3XCIsXCJDb2xvclwiOntcIiRpZFwiOlwiNTA4XCIsXCJBXCI6NTEsXCJSXCI6MjAwLFwiR1wiOjIwMCxcIkJcIjoyMDB9fSxcIklzVmlzaWJsZVwiOnRydWUsXCJXaWR0aFwiOjAuMCxcIkhlaWdodFwiOjAuMCxcIkJvcmRlclN0eWxlXCI6e1wiJGlkXCI6XCI1MDlcIixcIkxpbmVTdHlsZVwiOntcIiRpZFwiOlwiNTEwXCIsXCJMaW5lQ29sb3JcIjp7XCIkaWRcIjpcIjUxMVwiLFwiQ29sb3JcIjp7XCIkaWRcIjpcIjUxMlwiLFwiQVwiOjI1NSxcIlJcIjoyMzQsXCJHXCI6MjIsXCJCXCI6MzB9fSxcIkxpbmVXZWlnaHRcIjoyLjAsXCJMaW5lVHlwZVwiOjB9LFwiSXNWaXNpYmxlXCI6ZmFsc2V9fSxcIklzQWJvdmVUaW1lYmFuZFwiOmZhbHNlLFwiU3BhY2luZ1wiOjMsXCJEZWZhdWx0U3dpbWxhbmVBY3Rpdml0eVN0eWxlXCI6e1wiJGlkXCI6XCI1MTNcIixcIkhlYWRlclN0eWxlXCI6e1wiJGlkXCI6XCI1MTRcIixcIlRleHRTdHlsZVwiOntcIiRpZFwiOlwiNTE1XCIsXCJGb250U2V0dGluZ3NcIjp7XCIkaWRcIjpcIjUxNlwiLFwiRm9udFNpemVcIjoxMSxcIkZvbnROYW1lXCI6XCJDYWxpYnJpXCIsXCJJc0JvbGRcIjpmYWxzZSxcIklzSXRhbGljXCI6ZmFsc2UsXCJJc1VuZGVybGluZWRcIjpmYWxzZX0sXCJGb3JlZ3JvdW5kXCI6e1wiJGlkXCI6XCI1MTdcIixcIkNvbG9yXCI6e1wiJGlkXCI6XCI1MThcIixcIkFcIjoyNTUsXCJSXCI6MCxcIkdcIjowLFwiQlwiOjB9fSxcIkhvcml6b250YWxBbGlnbm1lbnRcIjowLFwiSXNWaXNpYmxlXCI6dHJ1ZX0sXCJSZWN0YW5nbGVTdHlsZVwiOntcIiRpZFwiOlwiNTE5XCIsXCJNYXJnaW5cIjp7XCIkaWRcIjpcIjUyMFwiLFwiVG9wXCI6MC4wLFwiTGVmdFwiOjAuMCxcIlJpZ2h0XCI6MC4wLFwiQm90dG9tXCI6MC4wfSxcIlBhZGRpbmdcIjp7XCIkaWRcIjpcIjUyMVwiLFwiVG9wXCI6MC4wLFwiTGVmdFwiOjAuMCxcIlJpZ2h0XCI6MC4wLFwiQm90dG9tXCI6MC4wfSxcIkJhY2tncm91bmRcIjp7XCIkaWRcIjpcIjUyMlwiLFwiQ29sb3JcIjp7XCIkaWRcIjpcIjUyM1wiLFwiQVwiOjEyNyxcIlJcIjoxNSxcIkdcIjoxNTgsXCJCXCI6MjEzfX0sXCJJc1Zpc2libGVcIjp0cnVlLFwiV2lkdGhcIjowLjAsXCJIZWlnaHRcIjowLjAsXCJCb3JkZXJTdHlsZVwiOntcIiRpZFwiOlwiNTI0XCIsXCJMaW5lU3R5bGVcIjp7XCIkaWRcIjpcIjUyNVwiLFwiTGluZUNvbG9yXCI6e1wiJGlkXCI6XCI1MjZcIixcIkNvbG9yXCI6e1wiJGlkXCI6XCI1MjdcIixcIkFcIjoyNTUsXCJSXCI6MjU1LFwiR1wiOjAsXCJCXCI6MH19LFwiTGluZVdlaWdodFwiOjAuMCxcIkxpbmVUeXBlXCI6MH0sXCJJc1Zpc2libGVcIjpmYWxzZX19fSxcIkJhY2tncm91bmRTdHlsZVwiOntcIiRpZFwiOlwiNTI4XCIsXCJNYXJnaW5cIjp7XCIkaWRcIjpcIjUyOVwiLFwiVG9wXCI6MC4wLFwiTGVmdFwiOjAuMCxcIlJpZ2h0XCI6MC4wLFwiQm90dG9tXCI6MC4wfSxcIlBhZGRpbmdcIjp7XCIkaWRcIjpcIjUzMFwiLFwiVG9wXCI6MC4wLFwiTGVmdFwiOjAuMCxcIlJpZ2h0XCI6MC4wLFwiQm90dG9tXCI6MC4wfSxcIkJhY2tncm91bmRcIjp7XCIkaWRcIjpcIjUzMVwiLFwiQ29sb3JcIjp7XCIkaWRcIjpcIjUzMlwiLFwiQVwiOjUxLFwiUlwiOjIwMCxcIkdcIjoyMDAsXCJCXCI6MjAwfX0sXCJJc1Zpc2libGVcIjp0cnVlLFwiV2lkdGhcIjowLjAsXCJIZWlnaHRcIjowLjAsXCJCb3JkZXJTdHlsZVwiOntcIiRpZFwiOlwiNTMzXCIsXCJMaW5lU3R5bGVcIjp7XCIkaWRcIjpcIjUzNFwiLFwiTGluZUNvbG9yXCI6e1wiJGlkXCI6XCI1MzVcIixcIkNvbG9yXCI6e1wiJGlkXCI6XCI1MzZcIixcIkFcIjoyNTUsXCJSXCI6MjM0LFwiR1wiOjIyLFwiQlwiOjMwfX0sXCJMaW5lV2VpZ2h0XCI6Mi4wLFwiTGluZVR5cGVcIjowfSxcIklzVmlzaWJsZVwiOmZhbHNlfX19LFwiRGVmYXVsdFN3aW1sYW5lTWlsZXN0b25lU3R5bGVcIjp7XCIkaWRcIjpcIjUzN1wiLFwiVGl0bGVQb3NpdGlvblwiOjAsXCJEYXRlUG9zaXRpb25cIjoyLFwiU2hhcGVUeXBlXCI6MSxcIlNoYXBlU2l6ZVwiOjAsXCJTcGFjaW5nXCI6NSxcIlNoYXBlU3R5bGVcIjp7XCIkaWRcIjpcIjUzOFwiLFwiTWFyZ2luXCI6e1wiJGlkXCI6XCI1MzlcIixcIlRvcFwiOjAuMCxcIkxlZnRcIjowLjAsXCJSaWdodFwiOjAuMCxcIkJvdHRvbVwiOjAuMH0sXCJQYWRkaW5nXCI6e1wiJGlkXCI6XCI1NDBcIixcIlRvcFwiOjAuMCxcIkxlZnRcIjowLjAsXCJSaWdodFwiOjAuMCxcIkJvdHRvbVwiOjAuMH0sXCJCYWNrZ3JvdW5kXCI6e1wiJGlkXCI6XCI1NDFcIixcIkNvbG9yXCI6e1wiJGlkXCI6XCI1NDJcIixcIkFcIjoyNTUsXCJSXCI6MTUsXCJHXCI6MTU4LFwiQlwiOjIxM319LFwiSXNWaXNpYmxlXCI6dHJ1ZSxcIldpZHRoXCI6MTIuMCxcIkhlaWdodFwiOjE0LjAsXCJCb3JkZXJTdHlsZVwiOntcIiRpZFwiOlwiNTQzXCIsXCJMaW5lU3R5bGVcIjp7XCIkaWRcIjpcIjU0NFwiLFwiTGluZUNvbG9yXCI6e1wiJGlkXCI6XCI1NDVcIixcIkNvbG9yXCI6e1wiJGlkXCI6XCI1NDZcIixcIkFcIjoyNTUsXCJSXCI6MjM0LFwiR1wiOjIyLFwiQlwiOjMwfX0sXCJMaW5lV2VpZ2h0XCI6Mi4wLFwiTGluZVR5cGVcIjowfSxcIklzVmlzaWJsZVwiOmZhbHNlfX0sXCJUaXRsZVN0eWxlXCI6e1wiJGlkXCI6XCI1NDdcIixcIkZvbnRTZXR0aW5nc1wiOntcIiRpZFwiOlwiNTQ4XCIsXCJGb250U2l6ZVwiOjExLFwiRm9udE5hbWVcIjpcIkNhbGlicmlcIixcIklzQm9sZFwiOmZhbHNlLFwiSXNJdGFsaWNcIjpmYWxzZSxcIklzVW5kZXJsaW5lZFwiOmZhbHNlfSxcIkZvcmVncm91bmRcIjp7XCIkaWRcIjpcIjU0OVwiLFwiQ29sb3JcIjp7XCIkaWRcIjpcIjU1MFwiLFwiQVwiOjI1NSxcIlJcIjowLFwiR1wiOjAsXCJCXCI6MH19LFwiSG9yaXpvbnRhbEFsaWdubWVudFwiOjIsXCJJc1Zpc2libGVcIjp0cnVlfSxcIkRhdGVTdHlsZVwiOntcIiRpZFwiOlwiNTUxXCIsXCJGb250U2V0dGluZ3NcIjp7XCIkaWRcIjpcIjU1MlwiLFwiRm9udFNpemVcIjoxMCxcIkZvbnROYW1lXCI6XCJDYWxpYnJpXCIsXCJJc0JvbGRcIjpmYWxzZSxcIklzSXRhbGljXCI6ZmFsc2UsXCJJc1VuZGVybGluZWRcIjpmYWxzZX0sXCJGb3JlZ3JvdW5kXCI6e1wiJGlkXCI6XCI1NTNcIixcIkNvbG9yXCI6e1wiJGlkXCI6XCI1NTRcIixcIkFcIjoyNTUsXCJSXCI6MTQsXCJHXCI6NDAsXCJCXCI6NjV9fSxcIkhvcml6b250YWxBbGlnbm1lbnRcIjowLFwiSXNWaXNpYmxlXCI6dHJ1ZX0sXCJEYXRlRm9ybWF0XCI6e1wiJGlkXCI6XCI1NT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U2XCIsXCJGb3JtYXRcIjowLFwiSXNWaXNpYmxlXCI6ZmFsc2UsXCJMYXN0S25vd25WaXNpYmlsaXR5U3RhdGVcIjpmYWxzZX19LFwiRGVmYXVsdFN3aW1sYW5lVGFza1N0eWxlXCI6e1wiJGlkXCI6XCI1NTdcIixcIlNoYXBlXCI6MSxcIlNoYXBlVGhpY2tuZXNzXCI6MCxcIkR1cmF0aW9uRm9ybWF0XCI6MCxcIlBlcmNlbnRhZ2VDb21wbGV0ZVRleHRTdHlsZVwiOntcIiRpZFwiOlwiNTU4XCIsXCJGb250U2V0dGluZ3NcIjp7XCIkaWRcIjpcIjU1OVwiLFwiRm9udFNpemVcIjoxMCxcIkZvbnROYW1lXCI6XCJDYWxpYnJpXCIsXCJJc0JvbGRcIjpmYWxzZSxcIklzSXRhbGljXCI6ZmFsc2UsXCJJc1VuZGVybGluZWRcIjpmYWxzZX0sXCJGb3JlZ3JvdW5kXCI6e1wiJGlkXCI6XCI1NjBcIixcIkNvbG9yXCI6e1wiJGlkXCI6XCI1NjFcIixcIkFcIjoyNTUsXCJSXCI6MjMyLFwiR1wiOjIzMixcIkJcIjoyMzJ9fSxcIkhvcml6b250YWxBbGlnbm1lbnRcIjoxLFwiSXNWaXNpYmxlXCI6dHJ1ZX0sXCJQZXJjZW50YWdlQ29tcGxldGVIaWdobGlnaHRTdHlsZVwiOntcIiRpZFwiOlwiNTYyXCIsXCJCYWNrZ3JvdW5kXCI6e1wiJGlkXCI6XCI1NjNcIixcIkNvbG9yXCI6e1wiJGlkXCI6XCI1NjRcIixcIkFcIjo4OSxcIlJcIjowLFwiR1wiOjAsXCJCXCI6MH19fSxcIkR1cmF0aW9uU3R5bGVcIjp7XCIkaWRcIjpcIjU2NVwiLFwiRm9udFNldHRpbmdzXCI6e1wiJGlkXCI6XCI1NjZcIixcIkZvbnRTaXplXCI6MTAsXCJGb250TmFtZVwiOlwiQ2FsaWJyaVwiLFwiSXNCb2xkXCI6ZmFsc2UsXCJJc0l0YWxpY1wiOmZhbHNlLFwiSXNVbmRlcmxpbmVkXCI6ZmFsc2V9LFwiRm9yZWdyb3VuZFwiOntcIiRpZFwiOlwiNTY3XCIsXCJDb2xvclwiOntcIiRpZFwiOlwiNTY4XCIsXCJBXCI6MjU1LFwiUlwiOjIzNyxcIkdcIjoxMjUsXCJCXCI6NDl9fSxcIkhvcml6b250YWxBbGlnbm1lbnRcIjowLFwiSXNWaXNpYmxlXCI6ZmFsc2V9LFwiTWFyZ2luXCI6e1wiJGlkXCI6XCI1Njl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U3MFwiLFwiTWFyZ2luXCI6e1wiJGlkXCI6XCI1NzFcIixcIlRvcFwiOjAuMCxcIkxlZnRcIjo0LjAsXCJSaWdodFwiOjQuMCxcIkJvdHRvbVwiOjAuMH0sXCJQYWRkaW5nXCI6e1wiJGlkXCI6XCI1NzJcIixcIlRvcFwiOjAuMCxcIkxlZnRcIjowLjAsXCJSaWdodFwiOjAuMCxcIkJvdHRvbVwiOjAuMH0sXCJCYWNrZ3JvdW5kXCI6e1wiJGlkXCI6XCI1NzNcIixcIkNvbG9yXCI6e1wiJGlkXCI6XCI1NzRcIixcIkFcIjoyNTUsXCJSXCI6MTUsXCJHXCI6MTU4LFwiQlwiOjIxM319LFwiSXNWaXNpYmxlXCI6dHJ1ZSxcIldpZHRoXCI6MC4wLFwiSGVpZ2h0XCI6MTAuMCxcIkJvcmRlclN0eWxlXCI6e1wiJGlkXCI6XCI1NzVcIixcIkxpbmVTdHlsZVwiOntcIiRpZFwiOlwiNTc2XCIsXCJMaW5lQ29sb3JcIjp7XCIkaWRcIjpcIjU3N1wiLFwiQ29sb3JcIjp7XCIkaWRcIjpcIjU3OFwiLFwiQVwiOjI1NSxcIlJcIjoyMzQsXCJHXCI6MjIsXCJCXCI6MzB9fSxcIkxpbmVXZWlnaHRcIjoyLjAsXCJMaW5lVHlwZVwiOjB9LFwiSXNWaXNpYmxlXCI6ZmFsc2V9fSxcIlRpdGxlU3R5bGVcIjp7XCIkaWRcIjpcIjU3OVwiLFwiRm9udFNldHRpbmdzXCI6e1wiJGlkXCI6XCI1ODBcIixcIkZvbnRTaXplXCI6MTEsXCJGb250TmFtZVwiOlwiQ2FsaWJyaVwiLFwiSXNCb2xkXCI6ZmFsc2UsXCJJc0l0YWxpY1wiOmZhbHNlLFwiSXNVbmRlcmxpbmVkXCI6ZmFsc2V9LFwiRm9yZWdyb3VuZFwiOntcIiRpZFwiOlwiNTgxXCIsXCJDb2xvclwiOntcIiRpZFwiOlwiNTgyXCIsXCJBXCI6MjU1LFwiUlwiOjAsXCJHXCI6MCxcIkJcIjowfX0sXCJIb3Jpem9udGFsQWxpZ25tZW50XCI6MCxcIklzVmlzaWJsZVwiOnRydWV9LFwiRGF0ZVN0eWxlXCI6e1wiJGlkXCI6XCI1ODNcIixcIkZvbnRTZXR0aW5nc1wiOntcIiRpZFwiOlwiNTg0XCIsXCJGb250U2l6ZVwiOjEwLFwiRm9udE5hbWVcIjpcIkNhbGlicmlcIixcIklzQm9sZFwiOmZhbHNlLFwiSXNJdGFsaWNcIjpmYWxzZSxcIklzVW5kZXJsaW5lZFwiOmZhbHNlfSxcIkZvcmVncm91bmRcIjp7XCIkaWRcIjpcIjU4NVwiLFwiQ29sb3JcIjp7XCIkaWRcIjpcIjU4NlwiLFwiQVwiOjI1NSxcIlJcIjoxNCxcIkdcIjo0MCxcIkJcIjo2NX19LFwiSG9yaXpvbnRhbEFsaWdubWVudFwiOjIsXCJJc1Zpc2libGVcIjp0cnVlfSxcIkRhdGVGb3JtYXRcIjp7XCIkaWRcIjpcIjU4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ODhcIixcIkZvcm1hdFwiOjAsXCJJc1Zpc2libGVcIjpmYWxzZSxcIkxhc3RLbm93blZpc2liaWxpdHlTdGF0ZVwiOmZhbHNlfX0sXCJEZWZhdWx0U3dpbWxhbmVNb3RTdHlsZVwiOntcIiRpZFwiOlwiNTg5XCIsXCJTaGFwZVwiOjEsXCJTaGFwZVNpemVcIjowLFwiRGV0YWlsc1NwYWNpbmdcIjowLjAsXCJQYWRkaW5nXCI6e1wiJGlkXCI6XCI1OTBcIixcIlRvcFwiOjUuMCxcIkxlZnRcIjozLjAsXCJSaWdodFwiOjAuMCxcIkJvdHRvbVwiOjIuMH0sXCJQb3NpdGlvbk9uVGFza1wiOjEsXCJTaGFwZVN0eWxlXCI6e1wiJGlkXCI6XCI1OTFcIixcIk1hcmdpblwiOntcIiRpZFwiOlwiNTkyXCIsXCJUb3BcIjowLjAsXCJMZWZ0XCI6MC4wLFwiUmlnaHRcIjowLjAsXCJCb3R0b21cIjowLjB9LFwiUGFkZGluZ1wiOntcIiRpZFwiOlwiNTkzXCIsXCJUb3BcIjowLjAsXCJMZWZ0XCI6MC4wLFwiUmlnaHRcIjowLjAsXCJCb3R0b21cIjowLjB9LFwiQmFja2dyb3VuZFwiOntcIiRpZFwiOlwiNTk0XCIsXCJDb2xvclwiOntcIiRpZFwiOlwiNTk1XCIsXCJBXCI6MjU1LFwiUlwiOjExLFwiR1wiOjExOCxcIkJcIjoxNTl9fSxcIklzVmlzaWJsZVwiOnRydWUsXCJXaWR0aFwiOjEyLjAsXCJIZWlnaHRcIjoxNC4wLFwiQm9yZGVyU3R5bGVcIjp7XCIkaWRcIjpcIjU5NlwiLFwiTGluZVN0eWxlXCI6e1wiJGlkXCI6XCI1OTdcIixcIkxpbmVDb2xvclwiOntcIiRpZFwiOlwiNTk4XCIsXCJDb2xvclwiOntcIiRpZFwiOlwiNTk5XCIsXCJBXCI6MjU1LFwiUlwiOjI1NSxcIkdcIjowLFwiQlwiOjB9fSxcIkxpbmVXZWlnaHRcIjowLjAsXCJMaW5lVHlwZVwiOjB9LFwiSXNWaXNpYmxlXCI6ZmFsc2V9fSxcIlRpdGxlU3R5bGVcIjp7XCIkaWRcIjpcIjYwMFwiLFwiRm9udFNldHRpbmdzXCI6e1wiJGlkXCI6XCI2MDFcIixcIkZvbnRTaXplXCI6MTEsXCJGb250TmFtZVwiOlwiQ2FsaWJyaVwiLFwiSXNCb2xkXCI6ZmFsc2UsXCJJc0l0YWxpY1wiOmZhbHNlLFwiSXNVbmRlcmxpbmVkXCI6ZmFsc2V9LFwiRm9yZWdyb3VuZFwiOntcIiRpZFwiOlwiNjAyXCIsXCJDb2xvclwiOntcIiRpZFwiOlwiNjAzXCIsXCJBXCI6MjU1LFwiUlwiOjAsXCJHXCI6MCxcIkJcIjowfX0sXCJIb3Jpem9udGFsQWxpZ25tZW50XCI6MSxcIklzVmlzaWJsZVwiOnRydWV9LFwiRGF0ZVN0eWxlXCI6e1wiJGlkXCI6XCI2MDRcIixcIkZvbnRTZXR0aW5nc1wiOntcIiRpZFwiOlwiNjA1XCIsXCJGb250U2l6ZVwiOjEwLFwiRm9udE5hbWVcIjpcIkNhbGlicmlcIixcIklzQm9sZFwiOmZhbHNlLFwiSXNJdGFsaWNcIjpmYWxzZSxcIklzVW5kZXJsaW5lZFwiOmZhbHNlfSxcIkZvcmVncm91bmRcIjp7XCIkaWRcIjpcIjYwNlwiLFwiQ29sb3JcIjp7XCIkaWRcIjpcIjYwN1wiLFwiQVwiOjI1NSxcIlJcIjoxNCxcIkdcIjo0MCxcIkJcIjo2NX19LFwiSG9yaXpvbnRhbEFsaWdubWVudFwiOjEsXCJJc1Zpc2libGVcIjp0cnVlfSxcIkRhdGVGb3JtYXRcIjp7XCIkaWRcIjpcIjYw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DlcIixcIkZvcm1hdFwiOjAsXCJJc1Zpc2libGVcIjpmYWxzZSxcIkxhc3RLbm93blZpc2liaWxpdHlTdGF0ZVwiOmZhbHNlfX19XSxcIkdyaWRsaW5lUGFuZWxTdHlsZVwiOntcIiRpZFwiOlwiNjEwXCIsXCJHcmlkbGluZVN0eWxlXCI6e1wiJGlkXCI6XCI2MTFcIixcIkxpbmVDb2xvclwiOntcIiRpZFwiOlwiNjEyXCIsXCJDb2xvclwiOntcIiRpZFwiOlwiNjEzXCIsXCJBXCI6MzgsXCJSXCI6OTEsXCJHXCI6MTU1LFwiQlwiOjIxM319LFwiTGluZVdlaWdodFwiOjEuMCxcIkxpbmVUeXBlXCI6MH0sXCJJc1Zpc2libGVcIjp0cnVlfSxcIkFjdGl2aXR5TGluZVBhbmVsU3R5bGVcIjp7XCIkaWRcIjpcIjYxNFwiLFwiQWN0aXZpdHlMaW5lU3R5bGVcIjp7XCIkaWRcIjpcIjYxNVwiLFwiTGluZUNvbG9yXCI6e1wiJGlkXCI6XCI2MTZcIixcIkNvbG9yXCI6e1wiJGlkXCI6XCI2MTdcIixcIkFcIjozOCxcIlJcIjo2OCxcIkdcIjoxMTQsXCJCXCI6MTk2fX0sXCJMaW5lV2VpZ2h0XCI6MS4wLFwiTGluZVR5cGVcIjowfSxcIklzVmlzaWJsZVwiOnRydWV9LFwiRGVmYXVsdERlcGVuZGVuY3lTdHlsZVwiOntcIiRpZFwiOlwiNjE4XCIsXCJMaW5lU3R5bGVcIjp7XCIkaWRcIjpcIjYxOVwiLFwiTGluZUNvbG9yXCI6e1wiJGlkXCI6XCI2MjBcIixcIkNvbG9yXCI6e1wiJGlkXCI6XCI2MjFcIixcIkFcIjoyNTUsXCJSXCI6MCxcIkdcIjowLFwiQlwiOjB9fSxcIkxpbmVXZWlnaHRcIjoxLjAsXCJMaW5lVHlwZVwiOjB9LFwiRW5kQXJyb3doZWFkTGluZVN0eWxlXCI6e1wiJGlkXCI6XCI2MjJcIixcIktpbmRcIjoxLFwiV2lkdGhcIjoxLFwiTGVuZ3RoXCI6MH0sXCJCcmluZ1RvRnJvbnRcIjpmYWxzZSxcIlJhZGl1c1wiOjMuMH0sXCJDcml0aWNhbFBhdGhTdHlsZVwiOntcIiRpZFwiOlwiNjIzXCIsXCJDcml0aWNhbFBhdGhTdHlsZU9wdGlvbnNcIjozMCxcIkxpbmVTdHlsZVwiOntcIiRpZFwiOlwiNjI0XCIsXCJMaW5lQ29sb3JcIjp7XCIkaWRcIjpcIjYyNVwiLFwiQ29sb3JcIjp7XCIkaWRcIjpcIjYyNlwiLFwiQVwiOjI1NSxcIlJcIjoyMjIsXCJHXCI6NTAsXCJCXCI6NTB9fSxcIkxpbmVXZWlnaHRcIjoxLjAsXCJMaW5lVHlwZVwiOjB9LFwiVGl0bGVGb3JlZ3JvdW5kXCI6e1wiJGlkXCI6XCI2MjdcIixcIkNvbG9yXCI6e1wiJGlkXCI6XCI2MjhcIixcIkFcIjoyNTUsXCJSXCI6MTc2LFwiR1wiOjE5LFwiQlwiOjI1fX0sXCJTaGFwZXNCYWNrZ3JvdW5kXCI6e1wiJGlkXCI6XCI2MjlcIixcIkNvbG9yXCI6e1wiJGlkXCI6XCI2MzBcIixcIkFcIjoyNTUsXCJSXCI6MjUzLFwiR1wiOjIwMyxcIkJcIjoyMDh9fSxcIlNoYXBlc0JvcmRlclN0eWxlXCI6e1wiJGlkXCI6XCI2MzFcIixcIkxpbmVDb2xvclwiOntcIiRpZFwiOlwiNjMyXCIsXCJDb2xvclwiOntcIiRpZFwiOlwiNjMzXCIsXCJBXCI6MjU1LFwiUlwiOjIzNCxcIkdcIjoyMixcIkJcIjozMH19LFwiTGluZVdlaWdodFwiOjIuMCxcIkxpbmVUeXBlXCI6MH19LFwiUGFuZWxzU3BhY2luZ0RlZmluaXRpb25cIjp7XCIkaWRcIjpcIjYzNFwiLFwiU3BhY2luZ0Fib3ZlVGltZWJhbmRcIjozLFwiU3BhY2luZ0JlbG93VGltZWJhbmRcIjozLFwiU3BhY2luZ0Fib3ZlQmV0d2VlblN3aW1sYW5lc0FuZFRhc2tzXCI6NSxcIlNwYWNpbmdCZWxvd0JldHdlZW5Td2ltbGFuZXNBbmRUYXNrc1wiOjV9LFwiX3NlbGVjdGVkVGhlbWVQcmVzZXRDb2xvcnNcIjp7XCIkaWRcIjpcIjYzNVwiLFwiVGV4dExpZ2h0XCI6e1wiJGlkXCI6XCI2MzZcIixcIkFcIjoyNTUsXCJSXCI6MjU1LFwiR1wiOjI1NSxcIkJcIjoyNTV9LFwiVGV4dERhcmtcIjp7XCIkaWRcIjpcIjYzN1wiLFwiQVwiOjI1NSxcIlJcIjowLFwiR1wiOjAsXCJCXCI6MH0sXCJBY2NlbnQxXCI6e1wiJGlkXCI6XCI2MzhcIixcIkFcIjoyNTUsXCJSXCI6MjMyLFwiR1wiOjIzMixcIkJcIjoyMzJ9LFwiQWNjZW50MlwiOntcIiRpZFwiOlwiNjM5XCIsXCJBXCI6MjU1LFwiUlwiOjE0LFwiR1wiOjQwLFwiQlwiOjY1fSxcIkFjY2VudDNcIjp7XCIkaWRcIjpcIjY0MFwiLFwiQVwiOjI1NSxcIlJcIjoyMSxcIkdcIjo5NixcIkJcIjoxMzB9LFwiQWNjZW50NFwiOntcIiRpZFwiOlwiNjQxXCIsXCJBXCI6MjU1LFwiUlwiOjIzMyxcIkdcIjoxMTMsXCJCXCI6NTB9LFwiQWNjZW50NVwiOntcIiRpZFwiOlwiNjQyXCIsXCJBXCI6MjU1LFwiUlwiOjI1LFwiR1wiOjEwNyxcIkJcIjozNn0sXCJBY2NlbnQ2XCI6e1wiJGlkXCI6XCI2NDNcIixcIkFcIjoyNTUsXCJSXCI6MTUsXCJHXCI6MTU4LFwiQlwiOjIxM30sXCJBY2NlbnQ3XCI6e1wiJGlkXCI6XCI2NDRcIixcIkFcIjoyNTUsXCJSXCI6MTYwLFwiR1wiOjQzLFwiQlwiOjE0N30sXCJBY2NlbnQ4XCI6e1wiJGlkXCI6XCI2NDVcIixcIkFcIjoyNTUsXCJSXCI6NzgsXCJHXCI6MTY3LFwiQlwiOjQ2fX0sXCJfY3VzdG9tUHJlc2V0Q29sb3JzXCI6e1wiJGlkXCI6XCI2NDZcIn19fSIsIlJlY2VudENvbG9yc0NvbGxlY3Rpb24iOiJbXCIjRkZFOTcxMzJcIixcIiNGRjE1NjA4MlwiLFwiI0ZGNDQ3MkM0XCIsXCIjRkZCMjBFMTJcIixcIiNGRkZGQzAwMFwiLFwiI0ZGNzBBRDQ3XCIsXCIjRkYzODU3MjNcIl0ifSwiU2V0dGluZ3MiOnsiJGlkIjoiMjAwOSIsIkltcGFPcHRpb25zIjp7IiRpZCI6IjIwMTA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MDExIiwiVXNlVGltZSI6dHJ1ZSwiV29ya0RheVN0YXJ0IjoiMDA6MDA6MDAiLCJXb3JrRGF5RW5kIjoiMjM6NTk6MDAifSwiTGFzdFVzZWRUZW1wbGF0ZUlkIjoiZjczMWY3NjItM2YwZS00ZTdhLWEzZTgtZjBhYTI4M2YwMzhkIiwiTGFzdFVzZWRUaGVtZURldGFpbHMiOnsiJGlkIjoiMjAxMiIsIklkIjoiMDQ4NzE1YjAtZDU3OC00YzJmLWEzMjYtODgxOGJlMjQ3MjQ5IiwiVGl0bGUiOiJCYXNlbGluZSIsIkNhdGVnb3J5IjoxfSwiRmlyc3RXZWVrT2ZZZWFyIjowLCJQbGFjZU1pbGVzdG9uZUF0VGhlQmVnaW5uaW5nT2ZUaGVEYXkiOmZhbHNlLCJEZXBlbmRlbmN5U2NoZWR1bGluZ1NldHRpbmdzIjp7IiRpZCI6IjIwMTMiLCJEZXBlbmRlbmNpZXNTY2hlZHVsaW5nTW9kZVNldHRpbmciOiJGbGV4aWJsZSIsIkRlcGVuZGVuY2llc1ByZXZpb3VzU2NoZWR1bGluZ01vZGUiOiJGbGV4aWJsZSIsIk9uQnJlYWtpbmdGbGV4aWJsZVNjaGVkdWxpbmdNb2RlU2V0dGluZyI6IlRyZWF0QXNFeGNlcHRpb24iLCJPbkJyZWFraW5nU3RyaWN0U2NoZWR1bGluZ01vZGVTZXR0aW5nIjoiQXNrRXZlcnl0aW1lIn0sIkRlcGVuZGVuY3lNb2R1bGVFbmFibGVkIjp0cnVlLCJPbGRGaXhlZEludGVydmFsc1JlbmRlcmluZ1N0cmF0ZWd5VXNlZEJlZm9yZSI6ZmFsc2UsIkRlcGVuZGVuY2llcyI6eyJfZGVwZW5kZW5jaWVzIjpbeyIkaWQiOiIyMDE0IiwiSWQiOiIxNjZiOGViYy1mMTIzLTQzYTktYTg0Ni00YWU3NTdiOWYxNTkiLCJGcm9tIjp7IiRyZWYiOiIxMjEifSwiS2luZCI6MCwiQ254U3RhcnRLaW5kIjowLCJDbnhFbmRLaW5kIjowLCJMYWciOm51bGwsIlRvIjp7IiRyZWYiOiI1In0sIlN0eWxlIjp7IiRpZCI6IjIwMTUiLCJMaW5lU3R5bGUiOnsiJGlkIjoiMjAxNiIsIkxpbmVDb2xvciI6eyIkaWQiOiIyMDE3IiwiJHR5cGUiOiJOTFJFLkNvbW1vbi5Eb20uU29saWRDb2xvckJydXNoLCBOTFJFLkNvbW1vbiIsIkNvbG9yIjp7IiRpZCI6IjIwMTgiLCJBIjoyNTUsIlIiOjAsIkciOjAsIkIiOjB9fSwiTGluZVdlaWdodCI6MS4wLCJMaW5lVHlwZSI6MCwiUGFyZW50U3R5bGUiOm51bGx9LCJFbmRBcnJvd2hlYWRMaW5lU3R5bGUiOnsiJGlkIjoiMjAxOSIsIktpbmQiOjEsIldpZHRoIjoxLCJMZW5ndGgiOjAsIlBhcmVudFN0eWxlIjpudWxsfSwiQnJpbmdUb0Zyb250IjpmYWxzZSwiRWxib3dSYWRpdXMiOjMuMCwiTWFyZ2luIjp7IiRpZCI6IjIwMjAiLCJUb3AiOjAuMCwiTGVmdCI6MC4wLCJSaWdodCI6MC4wLCJCb3R0b20iOjAuMH0sIlBhZGRpbmciOnsiJGlkIjoiMjAyMSIsIlRvcCI6MC4wLCJMZWZ0IjowLjAsIlJpZ2h0IjowLjAsIkJvdHRvbSI6MC4wfSwiQmFja2dyb3VuZCI6bnVsbCwiSXNWaXNpYmxlIjp0cnVlLCJXaWR0aCI6MC4wLCJIZWlnaHQiOjAuMCwiQm9yZGVyU3R5bGUiOm51bGwsIlBhcmVudFN0eWxlIjpudWxsfSwiSXNBdXRvTW9kZSI6dHJ1ZX0seyIkaWQiOiIyMDIyIiwiSWQiOiJmYzZlYjkwMC1hNjg4LTQ1YmQtYjhlMy03MWEwODQ4ZGVkNWIiLCJGcm9tIjp7IiRyZWYiOiIxMjEifSwiS2luZCI6MCwiQ254U3RhcnRLaW5kIjowLCJDbnhFbmRLaW5kIjowLCJMYWciOm51bGwsIlRvIjp7IiRyZWYiOiI2MyJ9LCJTdHlsZSI6eyIkaWQiOiIyMDIzIiwiTGluZVN0eWxlIjp7IiRpZCI6IjIwMjQiLCJMaW5lQ29sb3IiOnsiJGlkIjoiMjAyNSIsIiR0eXBlIjoiTkxSRS5Db21tb24uRG9tLlNvbGlkQ29sb3JCcnVzaCwgTkxSRS5Db21tb24iLCJDb2xvciI6eyIkaWQiOiIyMDI2IiwiQSI6MjU1LCJSIjowLCJHIjowLCJCIjowfX0sIkxpbmVXZWlnaHQiOjEuMCwiTGluZVR5cGUiOjAsIlBhcmVudFN0eWxlIjpudWxsfSwiRW5kQXJyb3doZWFkTGluZVN0eWxlIjp7IiRpZCI6IjIwMjciLCJLaW5kIjoxLCJXaWR0aCI6MSwiTGVuZ3RoIjowLCJQYXJlbnRTdHlsZSI6bnVsbH0sIkJyaW5nVG9Gcm9udCI6ZmFsc2UsIkVsYm93UmFkaXVzIjozLjAsIk1hcmdpbiI6eyIkaWQiOiIyMDI4IiwiVG9wIjowLjAsIkxlZnQiOjAuMCwiUmlnaHQiOjAuMCwiQm90dG9tIjowLjB9LCJQYWRkaW5nIjp7IiRpZCI6IjIwMjkiLCJUb3AiOjAuMCwiTGVmdCI6MC4wLCJSaWdodCI6MC4wLCJCb3R0b20iOjAuMH0sIkJhY2tncm91bmQiOm51bGwsIklzVmlzaWJsZSI6dHJ1ZSwiV2lkdGgiOjAuMCwiSGVpZ2h0IjowLjAsIkJvcmRlclN0eWxlIjpudWxsLCJQYXJlbnRTdHlsZSI6bnVsbH0sIklzQXV0b01vZGUiOnRydWV9LHsiJGlkIjoiMjAzMCIsIklkIjoiOTUyM2E0MWUtZWE3Zi00OTMxLWI1Y2QtMWVjZGQ0NWYyMDBkIiwiRnJvbSI6eyIkcmVmIjoiNTQ2In0sIktpbmQiOjAsIkNueFN0YXJ0S2luZCI6MCwiQ254RW5kS2luZCI6MCwiTGFnIjpudWxsLCJUbyI6eyIkcmVmIjoiNDg4In0sIlN0eWxlIjp7IiRpZCI6IjIwMzEiLCJMaW5lU3R5bGUiOnsiJGlkIjoiMjAzMiIsIkxpbmVDb2xvciI6eyIkaWQiOiIyMDMzIiwiJHR5cGUiOiJOTFJFLkNvbW1vbi5Eb20uU29saWRDb2xvckJydXNoLCBOTFJFLkNvbW1vbiIsIkNvbG9yIjp7IiRpZCI6IjIwMzQiLCJBIjoyNTUsIlIiOjAsIkciOjAsIkIiOjB9fSwiTGluZVdlaWdodCI6MS4wLCJMaW5lVHlwZSI6MCwiUGFyZW50U3R5bGUiOm51bGx9LCJFbmRBcnJvd2hlYWRMaW5lU3R5bGUiOnsiJGlkIjoiMjAzNSIsIktpbmQiOjEsIldpZHRoIjoxLCJMZW5ndGgiOjAsIlBhcmVudFN0eWxlIjpudWxsfSwiQnJpbmdUb0Zyb250IjpmYWxzZSwiRWxib3dSYWRpdXMiOjMuMCwiTWFyZ2luIjp7IiRpZCI6IjIwMzYiLCJUb3AiOjAuMCwiTGVmdCI6MC4wLCJSaWdodCI6MC4wLCJCb3R0b20iOjAuMH0sIlBhZGRpbmciOnsiJGlkIjoiMjAzNyIsIlRvcCI6MC4wLCJMZWZ0IjowLjAsIlJpZ2h0IjowLjAsIkJvdHRvbSI6MC4wfSwiQmFja2dyb3VuZCI6bnVsbCwiSXNWaXNpYmxlIjp0cnVlLCJXaWR0aCI6MC4wLCJIZWlnaHQiOjAuMCwiQm9yZGVyU3R5bGUiOm51bGwsIlBhcmVudFN0eWxlIjpudWxsfSwiSXNBdXRvTW9kZSI6dHJ1ZX0seyIkaWQiOiIyMDM4IiwiSWQiOiIxZDE5ODFlMC0xNWIxLTQyMDktODU4MC01NzZlYTg4Mzk3YjMiLCJGcm9tIjp7IiRyZWYiOiI1In0sIktpbmQiOjAsIkNueFN0YXJ0S2luZCI6MCwiQ254RW5kS2luZCI6MCwiTGFnIjpudWxsLCJUbyI6eyIkcmVmIjoiNTQ2In0sIlN0eWxlIjp7IiRpZCI6IjIwMzkiLCJMaW5lU3R5bGUiOnsiJGlkIjoiMjA0MCIsIkxpbmVDb2xvciI6eyIkaWQiOiIyMDQxIiwiJHR5cGUiOiJOTFJFLkNvbW1vbi5Eb20uU29saWRDb2xvckJydXNoLCBOTFJFLkNvbW1vbiIsIkNvbG9yIjp7IiRpZCI6IjIwNDIiLCJBIjoyNTUsIlIiOjAsIkciOjAsIkIiOjB9fSwiTGluZVdlaWdodCI6MS4wLCJMaW5lVHlwZSI6MCwiUGFyZW50U3R5bGUiOm51bGx9LCJFbmRBcnJvd2hlYWRMaW5lU3R5bGUiOnsiJGlkIjoiMjA0MyIsIktpbmQiOjEsIldpZHRoIjoxLCJMZW5ndGgiOjAsIlBhcmVudFN0eWxlIjpudWxsfSwiQnJpbmdUb0Zyb250IjpmYWxzZSwiRWxib3dSYWRpdXMiOjMuMCwiTWFyZ2luIjp7IiRpZCI6IjIwNDQiLCJUb3AiOjAuMCwiTGVmdCI6MC4wLCJSaWdodCI6MC4wLCJCb3R0b20iOjAuMH0sIlBhZGRpbmciOnsiJGlkIjoiMjA0NSIsIlRvcCI6MC4wLCJMZWZ0IjowLjAsIlJpZ2h0IjowLjAsIkJvdHRvbSI6MC4wfSwiQmFja2dyb3VuZCI6bnVsbCwiSXNWaXNpYmxlIjpmYWxzZSwiV2lkdGgiOjAuMCwiSGVpZ2h0IjowLjAsIkJvcmRlclN0eWxlIjpudWxsLCJQYXJlbnRTdHlsZSI6bnVsbH0sIklzQXV0b01vZGUiOnRydWV9LHsiJGlkIjoiMjA0NiIsIklkIjoiN2I0ODU4YWEtMzkzMS00YjcwLWEyOTEtZDRmYjk1Y2RiODM4IiwiRnJvbSI6eyIkcmVmIjoiMTIxIn0sIktpbmQiOjAsIkNueFN0YXJ0S2luZCI6MCwiQ254RW5kS2luZCI6MCwiTGFnIjpudWxsLCJUbyI6eyIkcmVmIjoiNTQ2In0sIlN0eWxlIjp7IiRpZCI6IjIwNDciLCJMaW5lU3R5bGUiOnsiJGlkIjoiMjA0OCIsIkxpbmVDb2xvciI6eyIkaWQiOiIyMDQ5IiwiJHR5cGUiOiJOTFJFLkNvbW1vbi5Eb20uU29saWRDb2xvckJydXNoLCBOTFJFLkNvbW1vbiIsIkNvbG9yIjp7IiRpZCI6IjIwNTAiLCJBIjoyNTUsIlIiOjAsIkciOjAsIkIiOjB9fSwiTGluZVdlaWdodCI6MS4wLCJMaW5lVHlwZSI6MCwiUGFyZW50U3R5bGUiOm51bGx9LCJFbmRBcnJvd2hlYWRMaW5lU3R5bGUiOnsiJGlkIjoiMjA1MSIsIktpbmQiOjEsIldpZHRoIjoxLCJMZW5ndGgiOjAsIlBhcmVudFN0eWxlIjpudWxsfSwiQnJpbmdUb0Zyb250IjpmYWxzZSwiRWxib3dSYWRpdXMiOjMuMCwiTWFyZ2luIjp7IiRpZCI6IjIwNTIiLCJUb3AiOjAuMCwiTGVmdCI6MC4wLCJSaWdodCI6MC4wLCJCb3R0b20iOjAuMH0sIlBhZGRpbmciOnsiJGlkIjoiMjA1MyIsIlRvcCI6MC4wLCJMZWZ0IjowLjAsIlJpZ2h0IjowLjAsIkJvdHRvbSI6MC4wfSwiQmFja2dyb3VuZCI6bnVsbCwiSXNWaXNpYmxlIjp0cnVlLCJXaWR0aCI6MC4wLCJIZWlnaHQiOjAuMCwiQm9yZGVyU3R5bGUiOm51bGwsIlBhcmVudFN0eWxlIjpudWxsfSwiSXNBdXRvTW9kZSI6dHJ1ZX1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8:15:00.0000000Z"/>
  <p:tag name="OTLPERCENTAGE" val="0"/>
  <p:tag name="OTLSPACING" val="3"/>
  <p:tag name="OTLSHAPETHICKNESSTYPE" val="Thin"/>
  <p:tag name="OTLDURATIONFORMAT" val="h"/>
  <p:tag name="OTLENDDATE" val="2024-10-22T10:15:00.0000000Z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9:00:00.0000000Z"/>
  <p:tag name="OTLENDDATE" val="2024-10-22T10:00:00.0000000Z"/>
  <p:tag name="OTLPERCENTAGE" val="0"/>
  <p:tag name="OTLSPACING" val="3"/>
  <p:tag name="OTLSHAPETHICKNESSTYPE" val="Thin"/>
  <p:tag name="OTLDURATIONFORMAT" val="h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9:15:00.0000000Z"/>
  <p:tag name="OTLENDDATE" val="2024-10-22T15:15:00.0000000Z"/>
  <p:tag name="OTLSPACING" val="3"/>
  <p:tag name="OTLSHAPETHICKNESSTYPE" val="Thin"/>
  <p:tag name="OTLDURATIONFORMAT" val="h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15:15:00.0000000Z"/>
  <p:tag name="OTLDURATIONFORMAT" val="h"/>
  <p:tag name="OTLSPACING" val="3"/>
  <p:tag name="OTLSHAPETHICKNESSTYPE" val="Thin"/>
  <p:tag name="OTLENDDATE" val="2024-10-23T01:15:00.0000000Z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ENDDATE" val="2024-10-22T10:15:00.0000000Z"/>
  <p:tag name="OTLSTARTDATE" val="2024-10-22T08:20:00.0000000Z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9:15:00.0000000Z"/>
  <p:tag name="OTLSPACING" val="3"/>
  <p:tag name="OTLSHAPETHICKNESSTYPE" val="Thin"/>
  <p:tag name="OTLENDDATE" val="2024-10-22T15:15:00.0000000Z"/>
  <p:tag name="OTLDURATIONFORMAT" val="h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15:15:00.0000000Z"/>
  <p:tag name="OTLDURATIONFORMAT" val="h"/>
  <p:tag name="OTLSPACING" val="3"/>
  <p:tag name="OTLENDDATE" val="2024-10-22T17:15:00.0000000Z"/>
  <p:tag name="OTLSHAPETHICKNESSTYPE" val="Custom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8:45:00.0000000Z"/>
  <p:tag name="OTLENDDATE" val="2024-10-22T14:45:00.0000000Z"/>
  <p:tag name="OTLSPACING" val="3"/>
  <p:tag name="OTLSHAPETHICKNESSTYPE" val="Thin"/>
  <p:tag name="OTLDURATIONFORMAT" val="h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23:00:00.0000000Z"/>
  <p:tag name="OTLENDDATE" val="2024-10-23T01:15:00.0000000Z"/>
  <p:tag name="OTLSPACING" val="3"/>
  <p:tag name="OTLSHAPETHICKNESSTYPE" val="Thin"/>
  <p:tag name="OTLDURATIONFORMAT" val="h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22T08:00:00.0000000Z"/>
  <p:tag name="OTLSPACING" val="3"/>
  <p:tag name="OTLDURATIONFORMAT" val="hour"/>
  <p:tag name="OTLENDDATE" val="2024-10-22T08:30:00.0000000Z"/>
  <p:tag name="OTLSHAPETHICKNESSTYPE" val="Regular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DURATIONFORMAT" val="hour"/>
  <p:tag name="OTLSTARTDATE" val="2024-10-22T08:30:00.0000000Z"/>
  <p:tag name="OTLENDDATE" val="2024-10-22T09:30:00.0000000Z"/>
  <p:tag name="OTLSHAPETHICKNESSTYPE" val="Regula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09:30:00.0000000Z"/>
  <p:tag name="OTLENDDATE" val="2024-10-22T10:30:00.0000000Z"/>
  <p:tag name="OTLSHAPETHICKNESSTYPE" val="Regular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TARTDATE" val="2024-10-22T09:30:00.0000000Z"/>
  <p:tag name="OTLENDDATE" val="2024-10-22T13:00:00.0000000Z"/>
  <p:tag name="OTLSHAPETHICKNESSTYPE" val="Regular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10:30:00.0000000Z"/>
  <p:tag name="OTLENDDATE" val="2024-10-22T11:30:00.0000000Z"/>
  <p:tag name="OTLSHAPETHICKNESSTYPE" val="Regular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2T08:00:00.0000000"/>
  <p:tag name="OTLPOSITIONONTASK" val="None"/>
  <p:tag name="OTLRELATEDTASKID" val="00000000-0000-0000-0000-000000000000"/>
  <p:tag name="OTLMTITLE" val="Drug administration&#10;(oral - 400 mg)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2T09:15:00.0000000"/>
  <p:tag name="OTLPOSITIONONTASK" val="Above"/>
  <p:tag name="OTLRELATEDTASKID" val="b427bace-43f6-453b-8f72-7aa98cc0d906"/>
  <p:tag name="OTLMTITLE" val="Cmax​ ~30μg/m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4-10-22T12:15:00.0000000"/>
  <p:tag name="OTLRELATEDTASKID" val="c97a28de-5879-43e8-8a25-376caafe9461"/>
  <p:tag name="OTLPOSITIONONTASK" val="Above"/>
  <p:tag name="OTLMTITLE" val="t1/2~2 to 4 hours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1/2~2 to 4 hours"/>
  <p:tag name="OTLDATE" val="2024-10-22T12:15:00.0000000"/>
  <p:tag name="OTLPOSITIONONTASK" val="Above"/>
  <p:tag name="OTLRELATEDTASKID" val="48768063-e17f-491d-951d-627ba07ea33c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max​ ~30μg/mL"/>
  <p:tag name="OTLDATE" val="2024-10-22T09:15:00.0000000"/>
  <p:tag name="OTLPOSITIONONTASK" val="Above"/>
  <p:tag name="OTLRELATEDTASKID" val="c46cf3f0-fb90-4a25-816b-8537c60c6103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11:30:00.0000000Z"/>
  <p:tag name="OTLENDDATE" val="2024-10-22T12:30:00.0000000Z"/>
  <p:tag name="OTLSHAPETHICKNESSTYPE" val="Regular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NS0xMC0yMlQxMDozMDowMCIsIlN0eWxlIjp7IiRpZCI6IjciLCJTaGFwZSI6MTAsIkNvbm5lY3Rvck1hcmdpbiI6eyIkaWQiOiI4IiwiVG9wIjowLjAsIkxlZnQiOjIuMCwiUmlnaHQiOjIuMCwiQm90dG9tIjowLjB9LCJDb25uZWN0b3JTdHlsZSI6eyIkaWQiOiI5IiwiTGluZUNvbG9yIjp7IiRpZCI6IjEwIiwiJHR5cGUiOiJOTFJFLkNvbW1vbi5Eb20uU29saWRDb2xvckJydXNoLCBOTFJFLkNvbW1vbiIsIkNvbG9yIjp7IiRpZCI6IjExIiwiQSI6MTI3LCJSIjoxNzgsIkciOjE0LCJCIjoxOH19LCJMaW5lV2VpZ2h0IjoxLjAsIkxpbmVUeXBlIjowLCJQYXJlbnRTdHlsZSI6bnVsbH0sIklzQmVsb3dUaW1lYmFuZCI6dHJ1ZSwiUG9zaXRpb25PblRhc2siOjMsIkhpZGVEYXRlIjpmYWxzZSwiU2hhcGVTaXplIjowLCJTcGFjaW5nIjowLjAsIlBhZGRpbmciOnsiJGlkIjoiMTIiLCJUb3AiOjU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Tc4LCJHIjoxNCwiQiI6MTh9fSwiSXNWaXNpYmxlIjp0cnVlLCJXaWR0aCI6MTIuMCwiSGVpZ2h0IjoxNC4wLCJCb3JkZXJTdHlsZSI6eyIkaWQiOiIxOCIsIkxpbmVDb2xvciI6eyIkaWQiOiIxOSIsIiR0eXBlIjoiTkxSRS5Db21tb24uRG9tLlNvbGlkQ29sb3JCcnVzaCwgTkxSRS5Db21tb24iLCJDb2xvciI6eyIkaWQiOiIyMCIsIkEiOjI1NSwiUiI6MjM0LCJHIjoyMiwiQiI6MzB9fSwiTGluZVdlaWdodCI6MC4wLCJMaW5lVHlwZSI6MCwiUGFyZW50U3R5bGUiOm51bGx9LCJQYXJlbnRTdHlsZSI6bnVsbH0sIlRpdGxlU3R5bGUiOnsiJGlkIjoiMjEiLCJGb250U2V0dGluZ3MiOnsiJGlkIjoiMjIiLCJGb250U2l6ZSI6MTAsIkZvbnROYW1lIjoiQ2FsaWJyaSIsIklzQm9sZCI6ZmFsc2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NCIsIlRvcCI6MC4wLCJMZWZ0IjowLjAsIlJpZ2h0IjowLjAsIkJvdHRvbSI6MC4wfSwiUGFkZGluZyI6eyIkaWQiOiIzNSIsIlRvcCI6MC4wLCJMZWZ0IjowLjAsIlJpZ2h0IjowLjAsIkJvdHRvbSI6MC4wfSwiQmFja2dyb3VuZCI6eyIkaWQiOiIzNiIsIkNvbG9yIjp7IiRpZCI6IjM3IiwiQSI6MCwiUiI6MjU1LCJHIjoyNTUsIkIiOjI1NX19LCJJc1Zpc2libGUiOmZhbHN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yLCJQZXJjZW50YWdlQ29tcGxldGUiOm51bGwsIlBvc2l0aW9uIjp7IlJhdGlvIjowLjAsIklzQ3VzdG9tIjpmYWxzZX0sIkRhdGVGb3JtYXQiOnsiJHJlZiI6IjM5In0sIldlZWtOdW1iZXJpbmciOnsiJGlkIjoiNDEiLCJGb3JtYXQiOjAsIklzVmlzaWJsZSI6ZmFsc2UsIkxhc3RLbm93blZpc2liaWxpdHlTdGF0ZSI6ZmFsc2V9LCJSZWxhdGVkVGFza0lkIjoiYjQyN2JhY2UtNDNmNi00NTNiLThmNzItN2FhOThjYzBkOTA2IiwiSWQiOiIxMTFhODdhYy1kYmFkLTQxMmMtYTMzMi0xMzk0MTdkNGYyZDIiLCJJbXBvcnRJZCI6IiIsIlRpdGxlIjoiVG1heH4yLjjCsTAuOCBoIiwiTm90ZSI6bnVsbCwiSHlwZXJsaW5rIjp7IiRpZCI6IjQyIiwiQWRkcmVzcyI6IiIsIlN1YkFkZHJlc3MiOiIifSwiSXNDaGFuZ2VkIjpmYWxzZSwiSXNOZXciOmZhbHNlfV0sIlRhc2tEZWZpbml0aW9uIjp7IiRpZCI6IjQzIiwiR3JvdXBOYW1lIjpudWxsLCJTdGFydERhdGUiOiIyMDI1LTEwLTIyVDA4OjAwOjAwWiIsIkVuZERhdGUiOiIyMDI1LTEwLTIyVDExOjAwOjAwWiIsIlBlcmNlbnRhZ2VDb21wbGV0ZSI6MC4wLCJTdHlsZSI6eyIkaWQiOiI0NCIsIlNoYXBlIjozLCJTaGFwZVRoaWNrbmVzcyI6MCwiRHVyYXRpb25Gb3JtYXQiOjExLCJJbmNsdWRlTm9uV29ya2luZ0RheXNJbkR1cmF0aW9uIjpmYWxzZSwiUGVyY2VudGFnZUNvbXBsZXRlU3R5bGUiOnsiJGlkIjoiNDUiLCJGb250U2V0dGluZ3MiOnsiJGlkIjoiNDYiLCJGb250U2l6ZSI6MTAsIkZvbnROYW1lIjoiQ2FsaWJyaSIsIklzQm9sZCI6ZmFsc2UsIklzSXRhbGljIjpmYWxzZSwiSXNVbmRlcmxpbmVkIjpmYWxzZSwiUGFyZW50U3R5bGUiOm51bGx9LCJBdXRvU2l6ZSI6MCwiRm9yZWdyb3VuZCI6eyIkaWQiOiI0NyIsIkNvbG9yIjp7IiRpZCI6IjQ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OSIsIlRvcCI6MC4wLCJMZWZ0IjowLjAsIlJpZ2h0IjowLjAsIkJvdHRvbSI6MC4wfSwiUGFkZGluZyI6eyIkaWQiOiI1MCIsIlRvcCI6MC4wLCJMZWZ0IjowLjAsIlJpZ2h0IjowLjAsIkJvdHRvbSI6MC4wfSwiQmFja2dyb3VuZCI6eyIkaWQiOiI1MSIsIkNvbG9yIjp7IiRpZCI6IjUyIiwiQSI6ODksIlIiOjAsIkciOjAsIkIiOjB9fSwiSXNWaXNpYmxlIjp0cnVlLCJXaWR0aCI6MC4wLCJIZWlnaHQiOjAuMCwiQm9yZGVyU3R5bGUiOnsiJGlkIjoiNTMiLCJMaW5lQ29sb3IiOm51bGwsIkxpbmVXZWlnaHQiOjAuMCwiTGluZVR5cGUiOjAsIlBhcmVudFN0eWxlIjpudWxsfSwiUGFyZW50U3R5bGUiOm51bGx9LCJEdXJhdGlvblN0eWxlIjp7IiRpZCI6IjU0IiwiRm9udFNldHRpbmdzIjp7IiRpZCI6IjU1IiwiRm9udFNpemUiOjEwLCJGb250TmFtZSI6IkNhbGlicmkiLCJJc0JvbGQiOmZhbHNlLCJJc0l0YWxpYyI6ZmFsc2UsIklzVW5kZXJsaW5lZCI6ZmFsc2UsIlBhcmVudFN0eWxlIjpudWxsfSwiQXV0b1NpemUiOjAsIkZvcmVncm91bmQiOnsiJGlkIjoiNTYiLCJDb2xvciI6eyIkaWQiOiI1NyIsIkEiOjI1NSwiUiI6MjMzLCJHIjoxMTMsIkIiOjUwfX0sIk1heFdpZHRoIjoyMDAuMCwiTWF4SGVpZ2h0IjoiSW5maW5pdHkiLCJTbWFydEZvcmVncm91bmRJc0FjdGl2ZSI6ZmFsc2UsIkhvcml6b250YWxBbGlnbm1lbnQiOjAsIlZlcnRpY2FsQWxpZ25tZW50IjowLCJTbWFydEZvcmVncm91bmQiOm51bGwsIkJhY2tncm91bmRGaWxsVHlwZSI6MCwiTWFyZ2luIjp7IiRpZCI6IjU4IiwiVG9wIjowLjAsIkxlZnQiOjAuMCwiUmlnaHQiOjAuMCwiQm90dG9tIjowLjB9LCJQYWRkaW5nIjp7IiRpZCI6IjU5IiwiVG9wIjowLjAsIkxlZnQiOjAuMCwiUmlnaHQiOjAuMCwiQm90dG9tIjowLjB9LCJCYWNrZ3JvdW5kIjp7IiRpZCI6IjYwIiwiQ29sb3IiOnsiJGlkIjoiNjEiLCJBIjowLCJSIjoyNTUsIkciOjI1NSwiQiI6MjU1fX0sIklzVmlzaWJsZSI6dHJ1ZSwiV2lkdGgiOjAuMCwiSGVpZ2h0IjowLjAsIkJvcmRlclN0eWxlIjp7IiRpZCI6IjYyIiwiTGluZUNvbG9yIjpudWxsLCJMaW5lV2VpZ2h0IjowLjAsIkxpbmVUeXBlIjowLCJQYXJlbnRTdHlsZSI6bnVsbH0sIlBhcmVudFN0eWxlIjpudWxsfSwiSG9yaXpvbnRhbENvbm5lY3RvclN0eWxlIjp7IiRpZCI6IjYzIiwiTGluZUNvbG9yIjp7IiRpZCI6IjY0IiwiJHR5cGUiOiJOTFJFLkNvbW1vbi5Eb20uU29saWRDb2xvckJydXNoLCBOTFJFLkNvbW1vbiIsIkNvbG9yIjp7IiRpZCI6IjY1IiwiQSI6MjU1LCJSIjowLCJHIjowLCJCIjowfX0sIkxpbmVXZWlnaHQiOjAuMCwiTGluZVR5cGUiOjAsIlBhcmVudFN0eWxlIjpudWxsfSwiVmVydGljYWxDb25uZWN0b3JTdHlsZSI6eyIkaWQiOiI2NiIsIkxpbmVDb2xvciI6eyIkaWQiOiI2NyIsIiR0eXBlIjoiTkxSRS5Db21tb24uRG9tLlNvbGlkQ29sb3JCcnVzaCwgTkxSRS5Db21tb24iLCJDb2xvciI6eyIkaWQiOiI2OC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NiwiU3BhY2luZyI6MywiSXNCZWxvd1RpbWViYW5kIjp0cnVlLCJQZXJjZW50YWdlQ29tcGxldGVTaGFwZU9wYWNpdHkiOjM1LCJTaGFwZVN0eWxlIjp7IiRpZCI6IjY5IiwiTWFyZ2luIjp7IiRpZCI6IjcwIiwiVG9wIjowLjAsIkxlZnQiOjQuMCwiUmlnaHQiOjQuMCwiQm90dG9tIjowLjB9LCJQYWRkaW5nIjp7IiRpZCI6IjcxIiwiVG9wIjowLjAsIkxlZnQiOjAuMCwiUmlnaHQiOjAuMCwiQm90dG9tIjowLjB9LCJCYWNrZ3JvdW5kIjp7IiRpZCI6IjcyIiwiQ29sb3IiOnsiJGlkIjoiNzMiLCJBIjoyNTUsIlIiOjEyNywiRyI6MTkyLCJCIjoxNDV9fSwiSXNWaXNpYmxlIjp0cnVlLCJXaWR0aCI6MC4wLCJIZWlnaHQiOjEwLjAsIkJvcmRlclN0eWxlIjp7IiRpZCI6Ijc0IiwiTGluZUNvbG9yIjp7IiRpZCI6Ijc1IiwiJHR5cGUiOiJOTFJFLkNvbW1vbi5Eb20uU29saWRDb2xvckJydXNoLCBOTFJFLkNvbW1vbiIsIkNvbG9yIjp7IiRpZCI6Ijc2IiwiQSI6MjU1LCJSIjoyMzQsIkciOjIyLCJCIjozMH19LCJMaW5lV2VpZ2h0IjowLjAsIkxpbmVUeXBlIjowLCJQYXJlbnRTdHlsZSI6bnVsbH0sIlBhcmVudFN0eWxlIjpudWxsfSwiVGl0bGVTdHlsZSI6eyIkaWQiOiI3NyIsIkZvbnRTZXR0aW5ncyI6eyIkaWQiOiI3OCIsIkZvbnRTaXplIjoxMSwiRm9udE5hbWUiOiJDYWxpYnJpIiwiSXNCb2xkIjpmYWxzZSwiSXNJdGFsaWMiOmZhbHNlLCJJc1VuZGVybGluZWQiOmZhbHNlLCJQYXJlbnRTdHlsZSI6bnVsbH0sIkF1dG9TaXplIjowLCJGb3JlZ3JvdW5kIjp7IiRpZCI6Ijc5IiwiQ29sb3IiOnsiJGlkIjoiODAiLCJBIjoyNTUsIlIiOjEyNywiRyI6MTkyLCJCIjoxNDV9fSwiTWF4V2lkdGgiOjcyMC4wLCJNYXhIZWlnaHQiOiJJbmZpbml0eSIsIlNtYXJ0Rm9yZWdyb3VuZElzQWN0aXZlIjpmYWxzZSwiSG9yaXpvbnRhbEFsaWdubWVudCI6MSwiVmVydGljYWxBbGlnbm1lbnQiOjA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aWQiOiI4NCIsIkEiOjAsIlIiOjI1NSwiRyI6MjU1LCJCIjoyNTV9fSwiSXNWaXNpYmxlIjp0cnVlLCJXaWR0aCI6MC4wLCJIZWlnaHQiOjAuMCwiQm9yZGVyU3R5bGUiOnsiJGlkIjoiODUiLCJMaW5lQ29sb3IiOm51bGwsIkxpbmVXZWlnaHQiOjAuMCwiTGluZVR5cGUiOjAsIlBhcmVudFN0eWxlIjpudWxsfSwiUGFyZW50U3R5bGUiOm51bGx9LCJEY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kwIiwiVG9wIjowLjAsIkxlZnQiOjAuMCwiUmlnaHQiOjAuMCwiQm90dG9tIjowLjB9LCJQYWRkaW5nIjp7IiRpZCI6IjkxIiwiVG9wIjowLjAsIkxlZnQiOjAuMCwiUmlnaHQiOjAuMCwiQm90dG9tIjowLjB9LCJCYWNrZ3JvdW5kIjp7IiRpZCI6IjkyIiwiQ29sb3IiOnsiJGlkIjoiOTMiLCJBIjoyNTUsIlIiOjE0LCJHIjo0MCwiQiI6NjV9fSwiSXNWaXNpYmxlIjp0cnVlLCJXaWR0aCI6MC4wLCJIZWlnaHQiOjAuMCwiQm9yZGVyU3R5bGUiOnsiJGlkIjoiOTQiLCJMaW5lQ29sb3IiOm51bGwsIkxpbmVXZWlnaHQiOjAuMCwiTGluZVR5cGUiOjAsIlBhcmVudFN0eWxlIjpudWxsfSwiUGFyZW50U3R5bGUiOm51bGx9LCJEYXRlRm9ybWF0Ijp7IiRpZCI6Ij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2IiwiRm9ybWF0IjowLCJJc1Zpc2libGUiOmZhbHNlLCJMYXN0S25vd25WaXNpYmlsaXR5U3RhdGUiOmZhbHNlfSwiSXNWaXNpYmxlIjp0cnVlLCJQYXJlbnRTdHlsZSI6bnVsbH0sIkluZGV4IjoxLCJTbWFydER1cmF0aW9uQWN0aXZhdGVkIjpmYWxzZSwiRGF0ZUZvcm1hdCI6eyIkcmVmIjoiOTUifSwiV2Vla051bWJlcmluZyI6eyIkaWQiOiI5NyIsIkZvcm1hdCI6MCwiSXNWaXNpYmxlIjpmYWxzZSwiTGFzdEtub3duVmlzaWJpbGl0eVN0YXRlIjpmYWxzZX0sIklkIjoiYjQyN2JhY2UtNDNmNi00NTNiLThmNzItN2FhOThjYzBkOTA2IiwiSW1wb3J0SWQiOm51bGwsIlRpdGxlIjoiVGltZSB0byBhY3Rpb24iLCJOb3RlIjpudWxsLCJIeXBlcmxpbmsiOnsiJGlkIjoiOTgiLCJBZGRyZXNzIjoiIiwiU3ViQWRkcmVzcyI6IiJ9LCJJc0NoYW5nZWQiOmZhbHNlLCJJc05ldyI6ZmFsc2V9fV0sIl9taWxlc3RvbmVzIjpbXSwiSWQiOiIwMDAwMDAwMC0wMDAwLTAwMDAtMDAwMC0wMDAwMDAwMDAwMDAiLCJJc1NpbmdsZUl0ZW1Sb3ciOnRydWV9XSwiSW5kZXgiOjEsIklkIjoiMjRjOWM1OTQtNWFiZi00MWNhLWEzNmEtMzIwZThmMmY2MjQ5IiwiSGVhZGVyVGV4dCI6IkNobG9ycGhlbmlyYW1pbmUiLCJJc0RlZmF1bHQiOmZhbHNlLCJTdHlsZSI6eyIkaWQiOiI5OSIsIkhlYWRlclN0eWxlIjp7IiRpZCI6IjEwMCIsIlRleHRTdHlsZSI6eyIkaWQiOiIxMDEiLCJGb250U2V0dGluZ3MiOnsiJGlkIjoiMTAyIiwiRm9udFNpemUiOjExLCJGb250TmFtZSI6IkNhbGlicmkiLCJJc0JvbGQiOmZhbHNlLCJJc0l0YWxpYyI6ZmFsc2UsIklzVW5kZXJsaW5lZCI6ZmFsc2UsIlBhcmVudFN0eWxlIjpudWxsfSwiQXV0b1NpemUiOjAsIkZvcmVncm91bmQiOnsiJGlkIjoiMTAzIiwiQ29sb3IiOnsiJGlkIjoiMTA0IiwiQSI6MjU1LCJSIjowLCJHIjowLCJCIjowfX0sIk1heFdpZHRoIjowLjAsIk1heEhlaWdodCI6MC4wLCJTbWFydEZvcmVncm91bmRJc0FjdGl2ZSI6ZmFsc2UsIkhvcml6b250YWxBbGlnbm1lbnQiOjAsIlZlcnRpY2FsQWxpZ25tZW50IjowLCJTbWFydEZvcmVncm91bmQiOm51bGwsIkJhY2tncm91bmRGaWxsVHlwZSI6MCwiTWFyZ2luIjp7IiRpZCI6IjEwNSIsIlRvcCI6MC4wLCJMZWZ0IjowLjAsIlJpZ2h0IjowLjAsIkJvdHRvbSI6MC4wfSwiUGFkZGluZyI6eyIkaWQiOiIxMDYiLCJUb3AiOjAuMCwiTGVmdCI6MC4wLCJSaWdodCI6MC4wLCJCb3R0b20iOjAuMH0sIkJhY2tncm91bmQiOnsiJGlkIjoiMTA3IiwiQ29sb3IiOnsiJGlkIjoiMTA4IiwiQSI6MjU1LCJSIjowLCJHIjowLCJCIjowfX0sIklzVmlzaWJsZSI6ZmFsc2UsIldpZHRoIjowLjAsIkhlaWdodCI6MC4wLCJCb3JkZXJTdHlsZSI6bnVsbCwiUGFyZW50U3R5bGUiOm51bGx9LCJSZWN0YW5nbGVTdHlsZSI6eyIkaWQiOiIxMDkiLCJNYXJnaW4iOnsiJGlkIjoiMTEwIiwiVG9wIjowLjAsIkxlZnQiOjAuMCwiUmlnaHQiOjAuMCwiQm90dG9tIjowLjB9LCJQYWRkaW5nIjp7IiRpZCI6IjExMSIsIlRvcCI6MC4wLCJMZWZ0IjowLjAsIlJpZ2h0IjowLjAsIkJvdHRvbSI6MC4wfSwiQmFja2dyb3VuZCI6eyIkaWQiOiIxMTIiLCJDb2xvciI6eyIkaWQiOiIxMTMiLCJBIjo2MywiUiI6MTI3LCJHIjoxOTIsIkIiOjE0NX19LCJJc1Zpc2libGUiOmZhbHNlLCJXaWR0aCI6MC4wLCJIZWlnaHQiOjAuMCwiQm9yZGVyU3R5bGUiOnsiJGlkIjoiMTE0IiwiTGluZUNvbG9yIjp7IiRpZCI6IjExNSIsIiR0eXBlIjoiTkxSRS5Db21tb24uRG9tLlNvbGlkQ29sb3JCcnVzaCwgTkxSRS5Db21tb24iLCJDb2xvciI6eyIkaWQiOiIxMTYiLCJBIjoyNTUsIlIiOjI1NSwiRyI6MCwiQiI6MH19LCJMaW5lV2VpZ2h0IjowLjAsIkxpbmVUeXBlIjowLCJQYXJlbnRTdHlsZSI6bnVsbH0sIlBhcmVudFN0eWxlIjpudWxsfSwiTWFyZ2luIjp7IiRpZCI6IjExNyIsIlRvcCI6MC4wLCJMZWZ0IjowLjAsIlJpZ2h0IjowLjAsIkJvdHRvbSI6MC4wfSwiUGFkZGluZyI6eyIkaWQiOiIxMTgiLCJUb3AiOjAuMCwiTGVmdCI6MC4wLCJSaWdodCI6MC4wLCJCb3R0b20iOjAuMH0sIkJhY2tncm91bmQiOm51bGwsIklzVmlzaWJsZSI6dHJ1ZSwiV2lkdGgiOjAuMCwiSGVpZ2h0IjowLjAsIkJvcmRlclN0eWxlIjpudWxsLCJQYXJlbnRTdHlsZSI6bnVsbH0sIkJhY2tncm91bmRTdHlsZSI6eyIkaWQiOiIxMTkiLCJNYXJnaW4iOnsiJGlkIjoiMTIwIiwiVG9wIjowLjAsIkxlZnQiOjAuMCwiUmlnaHQiOjAuMCwiQm90dG9tIjowLjB9LCJQYWRkaW5nIjp7IiRpZCI6IjEyMSIsIlRvcCI6MC4wLCJMZWZ0IjowLjAsIlJpZ2h0IjowLjAsIkJvdHRvbSI6MC4wfSwiQmFja2dyb3VuZCI6eyIkaWQiOiIxMjIiLCJDb2xvciI6eyIkaWQiOiIxMjMiLCJBIjo1MSwiUiI6MjAwLCJHIjoyMDAsIkIiOjIwMH19LCJJc1Zpc2libGUiOnRydWUsIldpZHRoIjowLjAsIkhlaWdodCI6MC4wLCJCb3JkZXJTdHlsZSI6eyIkaWQiOiIxMjQiLCJMaW5lQ29sb3IiOnsiJGlkIjoiMTI1IiwiJHR5cGUiOiJOTFJFLkNvbW1vbi5Eb20uU29saWRDb2xvckJydXNoLCBOTFJFLkNvbW1vbiIsIkNvbG9yIjp7IiRpZCI6IjEyNiIsIkEiOjI1NSwiUiI6MjM0LCJHIjoyMiwiQiI6MzB9fSwiTGluZVdlaWdodCI6MC4wLCJMaW5lVHlwZSI6MCwiUGFyZW50U3R5bGUiOm51bGx9LCJQYXJlbnRTdHlsZSI6bnVsbH0sIk1hcmdpbiI6eyIkaWQiOiIxMjciLCJUb3AiOjAuMCwiTGVmdCI6MC4wLCJSaWdodCI6MC4wLCJCb3R0b20iOjAuMH0sIlBhZGRpbmciOnsiJGlkIjoiMTI4IiwiVG9wIjowLjAsIkxlZnQiOjAuMCwiUmlnaHQiOjAuMCwiQm90dG9tIjowLjB9LCJJc1Zpc2libGUiOnRydWUsIldpZHRoIjowLjAsIkhlaWdodCI6MC4wLCJCb3JkZXJTdHlsZSI6eyIkaWQiOiIxMjkiLCJMaW5lQ29sb3IiOm51bGwsIkxpbmVXZWlnaHQiOjAuMCwiTGluZVR5cGUiOjAsIlBhcmVudFN0eWxlIjpudWxsfSwiUGFyZW50U3R5bGUiOm51bGx9fSx7IiRpZCI6IjEzMCIsIl9yb3dzIjpbXSwiSW5kZXgiOjEsIklkIjoiYTEwN2IzNGEtNTBlZC00Y2NkLWI0ZDktM2I2ZGMwNWM3YmIwIiwiSGVhZGVyVGV4dCI6bnVsbCwiSXNEZWZhdWx0Ijp0cnVlLCJTdHlsZSI6eyIkaWQiOiIxMzEiLCJIZWFkZXJTdHlsZSI6eyIkaWQiOiIxMzIiLCJUZXh0U3R5bGUiOnsiJGlkIjoiMTMzIiwiRm9udFNldHRpbmdzIjp7IiRpZCI6IjEzNCIsIkZvbnRTaXplIjoxMSwiRm9udE5hbWUiOiJDYWxpYnJpIiwiSXNCb2xkIjpmYWxzZSwiSXNJdGFsaWMiOmZhbHNlLCJJc1VuZGVybGluZWQiOmZhbHNlLCJQYXJlbnRTdHlsZSI6bnVsbH0sIkF1dG9TaXplIjowLCJGb3JlZ3JvdW5kIjp7IiRpZCI6IjEzNSIsIkNvbG9yIjp7IiRpZCI6IjEzNiIsIkEiOjI1NSwiUiI6MCwiRyI6MCwiQiI6MH19LCJNYXhXaWR0aCI6MC4wLCJNYXhIZWlnaHQiOjAuMC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pZCI6IjE0MCIsIkEiOjI1NSwiUiI6MCwiRyI6MCwiQiI6MH19LCJJc1Zpc2libGUiOmZhbHNlLCJXaWR0aCI6MC4wLCJIZWlnaHQiOjAuMCwiQm9yZGVyU3R5bGUiOm51bGwsIlBhcmVudFN0eWxlIjpudWxsfSwiUmVjdGFuZ2xlU3R5bGUiOnsiJGlkIjoiMTQxIiwiTWFyZ2luIjp7IiRpZCI6IjE0MiIsIlRvcCI6MC4wLCJMZWZ0IjowLjAsIlJpZ2h0IjowLjAsIkJvdHRvbSI6MC4wfSwiUGFkZGluZyI6eyIkaWQiOiIxNDMiLCJUb3AiOjAuMCwiTGVmdCI6MC4wLCJSaWdodCI6MC4wLCJCb3R0b20iOjAuMH0sIkJhY2tncm91bmQiOnsiJGlkIjoiMTQ0IiwiQ29sb3IiOnsiJGlkIjoiMTQ1IiwiQSI6NjMsIlIiOjIxLCJHIjo5NiwiQiI6MTMwfX0sIklzVmlzaWJsZSI6ZmFsc2UsIldpZHRoIjowLjAsIkhlaWdodCI6MC4wLCJCb3JkZXJTdHlsZSI6eyIkaWQiOiIxNDYiLCJMaW5lQ29sb3IiOnsiJGlkIjoiMTQ3IiwiJHR5cGUiOiJOTFJFLkNvbW1vbi5Eb20uU29saWRDb2xvckJydXNoLCBOTFJFLkNvbW1vbiIsIkNvbG9yIjp7IiRpZCI6IjE0OCIsIkEiOjI1NSwiUiI6MjU1LCJHIjowLCJCIjowfX0sIkxpbmVXZWlnaHQiOjAuMCwiTGluZVR5cGUiOjAsIlBhcmVudFN0eWxlIjpudWxsfSwiUGFyZW50U3R5bGUiOm51bGx9LCJNYXJnaW4iOnsiJGlkIjoiMTQ5IiwiVG9wIjowLjAsIkxlZnQiOjAuMCwiUmlnaHQiOjAuMCwiQm90dG9tIjowLjB9LCJQYWRkaW5nIjp7IiRpZCI6IjE1MCIsIlRvcCI6MC4wLCJMZWZ0IjowLjAsIlJpZ2h0IjowLjAsIkJvdHRvbSI6MC4wfSwiQmFja2dyb3VuZCI6bnVsbCwiSXNWaXNpYmxlIjp0cnVlLCJXaWR0aCI6MC4wLCJIZWlnaHQiOjAuMCwiQm9yZGVyU3R5bGUiOm51bGwsIlBhcmVudFN0eWxlIjpudWxsfSwiQmFja2dyb3VuZFN0eWxlIjp7IiRpZCI6IjE1MSIsIk1hcmdpbiI6eyIkaWQiOiIxNTIiLCJUb3AiOjAuMCwiTGVmdCI6MC4wLCJSaWdodCI6MC4wLCJCb3R0b20iOjAuMH0sIlBhZGRpbmciOnsiJGlkIjoiMTUzIiwiVG9wIjowLjAsIkxlZnQiOjAuMCwiUmlnaHQiOjAuMCwiQm90dG9tIjowLjB9LCJCYWNrZ3JvdW5kIjp7IiRpZCI6IjE1NCIsIkNvbG9yIjp7IiRpZCI6IjE1NSIsIkEiOjUxLCJSIjoyMDAsIkciOjIwMCwiQiI6MjAwfX0sIklzVmlzaWJsZSI6dHJ1ZSwiV2lkdGgiOjAuMCwiSGVpZ2h0IjowLjAsIkJvcmRlclN0eWxlIjp7IiRpZCI6IjE1NiIsIkxpbmVDb2xvciI6eyIkaWQiOiIxNTciLCIkdHlwZSI6Ik5MUkUuQ29tbW9uLkRvbS5Tb2xpZENvbG9yQnJ1c2gsIE5MUkUuQ29tbW9uIiwiQ29sb3IiOnsiJGlkIjoiMTU4IiwiQSI6MjU1LCJSIjoyMzQsIkciOjIyLCJCIjozMH19LCJMaW5lV2VpZ2h0IjowLjAsIkxpbmVUeXBlIjowLCJQYXJlbnRTdHlsZSI6bnVsbH0sIlBhcmVudFN0eWxlIjpudWxsfSwiTWFyZ2luIjp7IiRpZCI6IjE1OSIsIlRvcCI6MC4wLCJMZWZ0IjowLjAsIlJpZ2h0IjowLjAsIkJvdHRvbSI6MC4wfSwiUGFkZGluZyI6eyIkaWQiOiIxNjAiLCJUb3AiOjAuMCwiTGVmdCI6MC4wLCJSaWdodCI6MC4wLCJCb3R0b20iOjAuMH0sIklzVmlzaWJsZSI6dHJ1ZSwiV2lkdGgiOjAuMCwiSGVpZ2h0IjowLjAsIkJvcmRlclN0eWxlIjp7IiRpZCI6IjE2MSIsIkxpbmVDb2xvciI6bnVsbCwiTGluZVdlaWdodCI6MC4wLCJMaW5lVHlwZSI6MCwiUGFyZW50U3R5bGUiOm51bGx9LCJQYXJlbnRTdHlsZSI6bnVsbH19LHsiJGlkIjoiMTYyIiwiX3Jvd3MiOlt7IiRpZCI6IjE2MyIsIl90YXNrcyI6W3siJGlkIjoiMTY0IiwiX2F0dGFjaGVkTWlsZXN0b25lcyI6W3siJGlkIjoiMTY1IiwiRGF0ZSI6IjIwMjUtMTAtMjJUMDk6MjA6MDAiLCJTdHlsZSI6eyIkaWQiOiIxNjYiLCJTaGFwZSI6MTAsIkNvbm5lY3Rvck1hcmdpbiI6eyIkaWQiOiIxNjciLCJUb3AiOjAuMCwiTGVmdCI6Mi4wLCJSaWdodCI6Mi4wLCJCb3R0b20iOjAuMH0sIkNvbm5lY3RvclN0eWxlIjp7IiRpZCI6IjE2OCIsIkxpbmVDb2xvciI6eyIkaWQiOiIxNjkiLCIkdHlwZSI6Ik5MUkUuQ29tbW9uLkRvbS5Tb2xpZENvbG9yQnJ1c2gsIE5MUkUuQ29tbW9uIiwiQ29sb3IiOnsiJGlkIjoiMTcwIiwiQSI6MTI3LCJSIjoxNzgsIkciOjE0LCJCIjoxOH19LCJMaW5lV2VpZ2h0IjoxLjAsIkxpbmVUeXBlIjowLCJQYXJlbnRTdHlsZSI6bnVsbH0sIklzQmVsb3dUaW1lYmFuZCI6dHJ1ZSwiUG9zaXRpb25PblRhc2siOjMsIkhpZGVEYXRlIjpmYWxzZSwiU2hhcGVTaXplIjowLCJTcGFjaW5nIjowLjAsIlBhZGRpbmciOnsiJGlkIjoiMTcxIiwiVG9wIjo1LjAsIkxlZnQiOjMuMCwiUmlnaHQiOjAuMCwiQm90dG9tIjoyLjB9LCJTaGFwZVN0eWxlIjp7IiRpZCI6IjE3MiIsIk1hcmdpbiI6eyIkaWQiOiIxNzMiLCJUb3AiOjAuMCwiTGVmdCI6MC4wLCJSaWdodCI6MC4wLCJCb3R0b20iOjAuMH0sIlBhZGRpbmciOnsiJGlkIjoiMTc0IiwiVG9wIjowLjAsIkxlZnQiOjAuMCwiUmlnaHQiOjAuMCwiQm90dG9tIjowLjB9LCJCYWNrZ3JvdW5kIjp7IiRpZCI6IjE3NSIsIkNvbG9yIjp7IiRpZCI6IjE3NiIsIkEiOjI1NSwiUiI6MTc4LCJHIjoxNCwiQiI6MTh9fSwiSXNWaXNpYmxlIjp0cnVlLCJXaWR0aCI6MTIuMCwiSGVpZ2h0IjoxNC4wLCJCb3JkZXJTdHlsZSI6eyIkaWQiOiIxNzciLCJMaW5lQ29sb3IiOnsiJGlkIjoiMTc4IiwiJHR5cGUiOiJOTFJFLkNvbW1vbi5Eb20uU29saWRDb2xvckJydXNoLCBOTFJFLkNvbW1vbiIsIkNvbG9yIjp7IiRpZCI6IjE3OSIsIkEiOjI1NSwiUiI6MjM0LCJHIjoyMiwiQiI6MzB9fSwiTGluZVdlaWdodCI6MC4wLCJMaW5lVHlwZSI6MCwiUGFyZW50U3R5bGUiOm51bGx9LCJQYXJlbnRTdHlsZSI6bnVsbH0sIlRpdGxlU3R5bGUiOnsiJGlkIjoiMTgwIiwiRm9udFNldHRpbmdzIjp7IiRpZCI6IjE4MSIsIkZvbnRTaXplIjoxMCwiRm9udE5hbWUiOiJDYWxpYnJpIiwiSXNCb2xkIjpmYWxzZSwiSXNJdGFsaWMiOmZhbHNlLCJJc1VuZGVybGluZWQiOmZhbHNlLCJQYXJlbnRTdHlsZSI6bnVsbH0sIkF1dG9TaXplIjowLCJGb3JlZ3JvdW5kIjp7IiRpZCI6IjE4MiIsIkNvbG9yIjp7IiRpZCI6IjE4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DQiLCJUb3AiOjAuMCwiTGVmdCI6MC4wLCJSaWdodCI6MC4wLCJCb3R0b20iOjAuMH0sIlBhZGRpbmciOnsiJGlkIjoiMTg1IiwiVG9wIjowLjAsIkxlZnQiOjAuMCwiUmlnaHQiOjAuMCwiQm90dG9tIjowLjB9LCJCYWNrZ3JvdW5kIjp7IiRpZCI6IjE4NiIsIkNvbG9yIjp7IiRpZCI6IjE4NyIsIkEiOjAsIlIiOjI1NSwiRyI6MjU1LCJCIjoyNTV9fSwiSXNWaXNpYmxlIjp0cnVlLCJXaWR0aCI6MC4wLCJIZWlnaHQiOjAuMCwiQm9yZGVyU3R5bGUiOnsiJGlkIjoiMTg4IiwiTGluZUNvbG9yIjpudWxsLCJMaW5lV2VpZ2h0IjowLjAsIkxpbmVUeXBlIjowLCJQYXJlbnRTdHlsZSI6bnVsbH0sIlBhcmVudFN0eWxlIjpudWxsfSwiRGF0ZV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ZmFsc2UsIldpZHRoIjowLjAsIkhlaWdodCI6MC4wLCJCb3JkZXJTdHlsZSI6eyIkaWQiOiIxOTciLCJMaW5lQ29sb3IiOm51bGwsIkxpbmVXZWlnaHQiOjAuMCwiTGluZVR5cGUiOjAsIlBhcmVudFN0eWxlIjpudWxsfSwiUGFyZW50U3R5bGUiOm51bGx9LCJEYXRlRm9ybWF0Ijp7IiRpZCI6IjE5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OSIsIkRhdGVQYXJ0SXNWaXNpYmxlIjp0cnVlLCJUaW1lUGFydElzVmlzaWJsZSI6ZmFsc2V9fSwiV2Vla051bWJlcmluZyI6eyIkaWQiOiIyMDAiLCJGb3JtYXQiOjAsIklzVmlzaWJsZSI6ZmFsc2UsIkxhc3RLbm93blZpc2liaWxpdHlTdGF0ZSI6ZmFsc2V9LCJJc1Zpc2libGUiOnRydWUsIlBhcmVudFN0eWxlIjpudWxsfSwiSW5kZXgiOjQsIlBlcmNlbnRhZ2VDb21wbGV0ZSI6bnVsbCwiUG9zaXRpb24iOnsiUmF0aW8iOjAuMCwiSXNDdXN0b20iOmZhbHNlfSwiRGF0ZUZvcm1hdCI6eyIkcmVmIjoiMTk4In0sIldlZWtOdW1iZXJpbmciOnsiJGlkIjoiMjAxIiwiRm9ybWF0IjowLCJJc1Zpc2libGUiOmZhbHNlLCJMYXN0S25vd25WaXNpYmlsaXR5U3RhdGUiOmZhbHNlfSwiUmVsYXRlZFRhc2tJZCI6IjQ5MjZiMmEwLTRmN2EtNDU5YS1hZGY2LTc2ZmVjYzg5YWJkNiIsIklkIjoiNzg0OGMxZDgtODllNi00ODc5LWIyNzItNjllMzJiN2Y5ZjA2IiwiSW1wb3J0SWQiOiIiLCJUaXRsZSI6IlRtYXh+MS43wrExLjAgaCIsIk5vdGUiOm51bGwsIkh5cGVybGluayI6eyIkaWQiOiIyMDIiLCJBZGRyZXNzIjoiIiwiU3ViQWRkcmVzcyI6IiJ9LCJJc0NoYW5nZWQiOmZhbHNlLCJJc05ldyI6ZmFsc2V9XSwiVGFza0RlZmluaXRpb24iOnsiJGlkIjoiMjAzIiwiR3JvdXBOYW1lIjpudWxsLCJTdGFydERhdGUiOiIyMDI1LTEwLTIyVDA4OjAwOjAwWiIsIkVuZERhdGUiOiIyMDI1LTEwLTIyVDEwOjAwOjAwWiIsIlBlcmNlbnRhZ2VDb21wbGV0ZSI6MC4wLCJTdHlsZSI6eyIkaWQiOiIyMDQiLCJTaGFwZSI6MywiU2hhcGVUaGlja25lc3MiOjAsIkR1cmF0aW9uRm9ybWF0IjoxMSwiSW5jbHVkZU5vbldvcmtpbmdEYXlzSW5EdXJhdGlvbiI6ZmFsc2UsIlBlcmNlbnRhZ2VDb21wbGV0ZVN0eWxlIjp7IiRpZCI6IjIwNSIsIkZvbnRTZXR0aW5ncyI6eyIkaWQiOiIyMDYiLCJGb250U2l6ZSI6MTAsIkZvbnROYW1lIjoiQ2FsaWJyaSIsIklzQm9sZCI6ZmFsc2UsIklzSXRhbGljIjpmYWxzZSwiSXNVbmRlcmxpbmVkIjpmYWxzZSwiUGFyZW50U3R5bGUiOm51bGx9LCJBdXRvU2l6ZSI6MCwiRm9yZWdyb3VuZCI6eyIkaWQiOiIyMDciLCJDb2xvciI6eyIkaWQiOiIyMD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wOSIsIlRvcCI6MC4wLCJMZWZ0IjowLjAsIlJpZ2h0IjowLjAsIkJvdHRvbSI6MC4wfSwiUGFkZGluZyI6eyIkaWQiOiIyMTAiLCJUb3AiOjAuMCwiTGVmdCI6MC4wLCJSaWdodCI6MC4wLCJCb3R0b20iOjAuMH0sIkJhY2tncm91bmQiOnsiJGlkIjoiMjExIiwiQ29sb3IiOnsiJGlkIjoiMjEyIiwiQSI6ODksIlIiOjAsIkciOjAsIkIiOjB9fSwiSXNWaXNpYmxlIjp0cnVlLCJXaWR0aCI6MC4wLCJIZWlnaHQiOjAuMCwiQm9yZGVyU3R5bGUiOnsiJGlkIjoiMjEzIiwiTGluZUNvbG9yIjpudWxsLCJMaW5lV2VpZ2h0IjowLjAsIkxpbmVUeXBlIjowLCJQYXJlbnRTdHlsZSI6bnVsbH0sIlBhcmVudFN0eWxlIjpudWxsfSwiRHVyYXRpb25TdHlsZSI6eyIkaWQiOiIyMTQiLCJGb250U2V0dGluZ3MiOnsiJGlkIjoiMjE1IiwiRm9udFNpemUiOjEwLCJGb250TmFtZSI6IkNhbGlicmkiLCJJc0JvbGQiOmZhbHNlLCJJc0l0YWxpYyI6ZmFsc2UsIklzVW5kZXJsaW5lZCI6ZmFsc2UsIlBhcmVudFN0eWxlIjpudWxsfSwiQXV0b1NpemUiOjAsIkZvcmVncm91bmQiOnsiJGlkIjoiMjE2IiwiQ29sb3IiOnsiJGlkIjoiMjE3IiwiQSI6MjU1LCJSIjoyMzMsIkciOjExMywiQiI6NTB9fSwiTWF4V2lkdGgiOjIwMC4wLCJNYXhIZWlnaHQiOiJJbmZpbml0eSIsIlNtYXJ0Rm9yZWdyb3VuZElzQWN0aXZlIjpmYWxzZSwiSG9yaXpvbnRhbEFsaWdubWVudCI6MC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wLCJSIjoyNTUsIkciOjI1NSwiQiI6MjU1fX0sIklzVmlzaWJsZSI6dHJ1ZSwiV2lkdGgiOjAuMCwiSGVpZ2h0IjowLjAsIkJvcmRlclN0eWxlIjp7IiRpZCI6IjIyMiIsIkxpbmVDb2xvciI6bnVsbCwiTGluZVdlaWdodCI6MC4wLCJMaW5lVHlwZSI6MCwiUGFyZW50U3R5bGUiOm51bGx9LCJQYXJlbnRTdHlsZSI6bnVsbH0sIkhvcml6b250YWxDb25uZWN0b3JTdHlsZSI6eyIkaWQiOiIyMjMiLCJMaW5lQ29sb3IiOnsiJGlkIjoiMjI0IiwiJHR5cGUiOiJOTFJFLkNvbW1vbi5Eb20uU29saWRDb2xvckJydXNoLCBOTFJFLkNvbW1vbiIsIkNvbG9yIjp7IiRpZCI6IjIyNSIsIkEiOjI1NSwiUiI6MCwiRyI6MCwiQiI6MH19LCJMaW5lV2VpZ2h0IjowLjAsIkxpbmVUeXBlIjowLCJQYXJlbnRTdHlsZSI6bnVsbH0sIlZlcnRpY2FsQ29ubmVjdG9yU3R5bGUiOnsiJGlkIjoiMjI2IiwiTGluZUNvbG9yIjp7IiRpZCI6IjIyNyIsIiR0eXBlIjoiTkxSRS5Db21tb24uRG9tLlNvbGlkQ29sb3JCcnVzaCwgTkxSRS5Db21tb24iLCJDb2xvciI6eyIkaWQiOiIyMjgiLCJBIjoyNTUsIlIiOjAsIkciOjAsIkIiOjB9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MsIklzQmVsb3dUaW1lYmFuZCI6dHJ1ZSwiUGVyY2VudGFnZUNvbXBsZXRlU2hhcGVPcGFjaXR5IjozNSwiU2hhcGVTdHlsZSI6eyIkaWQiOiIyMjkiLCJNYXJnaW4iOnsiJGlkIjoiMjMwIiwiVG9wIjowLjAsIkxlZnQiOjQuMCwiUmlnaHQiOjQuMCwiQm90dG9tIjowLjB9LCJQYWRkaW5nIjp7IiRpZCI6IjIzMSIsIlRvcCI6MC4wLCJMZWZ0IjowLjAsIlJpZ2h0IjowLjAsIkJvdHRvbSI6MC4wfSwiQmFja2dyb3VuZCI6eyIkaWQiOiIyMzIiLCJDb2xvciI6eyIkaWQiOiIyMzMiLCJBIjoyNTUsIlIiOjEyNywiRyI6MTkyLCJCIjoxNDV9fSwiSXNWaXNpYmxlIjp0cnVlLCJXaWR0aCI6MC4wLCJIZWlnaHQiOjEwLjAsIkJvcmRlclN0eWxlIjp7IiRpZCI6IjIzNCIsIkxpbmVDb2xvciI6eyIkaWQiOiIyMzUiLCIkdHlwZSI6Ik5MUkUuQ29tbW9uLkRvbS5Tb2xpZENvbG9yQnJ1c2gsIE5MUkUuQ29tbW9uIiwiQ29sb3IiOnsiJGlkIjoiMjM2IiwiQSI6MjU1LCJSIjoyMzQsIkciOjIyLCJCIjozMH19LCJMaW5lV2VpZ2h0IjowLjAsIkxpbmVUeXBlIjowLCJQYXJlbnRTdHlsZSI6bnVsbH0sIlBhcmVudFN0eWxlIjpudWxsfSwiVGl0bGVTdHlsZSI6eyIkaWQiOiIyMzciLCJGb250U2V0dGluZ3MiOnsiJGlkIjoiMjM4IiwiRm9udFNpemUiOjExLCJGb250TmFtZSI6IkNhbGlicmkiLCJJc0JvbGQiOmZhbHNlLCJJc0l0YWxpYyI6ZmFsc2UsIklzVW5kZXJsaW5lZCI6ZmFsc2UsIlBhcmVudFN0eWxlIjpudWxsfSwiQXV0b1NpemUiOjAsIkZvcmVncm91bmQiOnsiJGlkIjoiMjM5IiwiQ29sb3IiOnsiJGlkIjoiMjQwIiwiQSI6MjU1LCJSIjoxMjcsIkciOjE5MiwiQiI6MTQ1fX0sIk1heFdpZHRoIjo3MjAuMCwiTWF4SGVpZ2h0IjoiSW5maW5pdHkiLCJTbWFydEZvcmVncm91bmRJc0FjdGl2ZSI6ZmFsc2UsIkhvcml6b250YWxBbGlnbm1lbnQiOjEsIlZlcnRpY2FsQWxpZ25tZW50IjowLCJTbWFydEZvcmVncm91bmQiOm51bGwsIkJhY2tncm91bmRGaWxsVHlwZSI6MCwiTWFyZ2luIjp7IiRpZCI6IjI0MSIsIlRvcCI6MC4wLCJMZWZ0IjowLjAsIlJpZ2h0IjowLjAsIkJvdHRvbSI6MC4wfSwiUGFkZGluZyI6eyIkaWQiOiIyNDIiLCJUb3AiOjAuMCwiTGVmdCI6MC4wLCJSaWdodCI6MC4wLCJCb3R0b20iOjAuMH0sIkJhY2tncm91bmQiOnsiJGlkIjoiMjQzIiwiQ29sb3IiOnsiJGlkIjoiMjQ0IiwiQSI6MCwiUiI6MjU1LCJHIjoyNTUsIkIiOjI1NX19LCJJc1Zpc2libGUiOnRydWUsIldpZHRoIjowLjAsIkhlaWdodCI6MC4wLCJCb3JkZXJTdHlsZSI6eyIkaWQiOiIyNDUiLCJMaW5lQ29sb3IiOm51bGwsIkxpbmVXZWlnaHQiOjAuMCwiTGluZVR5cGUiOjAsIlBhcmVudFN0eWxlIjpudWxsfSwiUGFyZW50U3R5bGUiOm51bGx9LCJEYXRlU3R5bGUiOnsiJGlkIjoiMjQ2IiwiRm9udFNldHRpbmdzIjp7IiRpZCI6IjI0NyIsIkZvbnRTaXplIjoxMCwiRm9udE5hbWUiOiJDYWxpYnJpIiwiSXNCb2xkIjpmYWxzZSwiSXNJdGFsaWMiOmZhbHNlLCJJc1VuZGVybGluZWQiOmZhbHNlLCJQYXJlbnRTdHlsZSI6bnVsbH0sIkF1dG9TaXplIjowLCJGb3JlZ3JvdW5kIjp7IiRpZCI6IjI0OCIsIkNvbG9yIjp7IiRpZCI6IjI0OS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yNTAiLCJUb3AiOjAuMCwiTGVmdCI6MC4wLCJSaWdodCI6MC4wLCJCb3R0b20iOjAuMH0sIlBhZGRpbmciOnsiJGlkIjoiMjUxIiwiVG9wIjowLjAsIkxlZnQiOjAuMCwiUmlnaHQiOjAuMCwiQm90dG9tIjowLjB9LCJCYWNrZ3JvdW5kIjp7IiRpZCI6IjI1MiIsIkNvbG9yIjp7IiRpZCI6IjI1MyIsIkEiOjI1NSwiUiI6MTQsIkciOjQwLCJCIjo2NX19LCJJc1Zpc2libGUiOnRydWUsIldpZHRoIjowLjAsIkhlaWdodCI6MC4wLCJCb3JkZXJTdHlsZSI6eyIkaWQiOiIyNTQiLCJMaW5lQ29sb3IiOm51bGwsIkxpbmVXZWlnaHQiOjAuMCwiTGluZVR5cGUiOjAsIlBhcmVudFN0eWxlIjpudWxsfSwiUGFyZW50U3R5bGUiOm51bGx9LCJEYXRlRm9ybWF0Ijp7IiRpZCI6IjI1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TYiLCJGb3JtYXQiOjAsIklzVmlzaWJsZSI6ZmFsc2UsIkxhc3RLbm93blZpc2liaWxpdHlTdGF0ZSI6ZmFsc2V9LCJJc1Zpc2libGUiOnRydWUsIlBhcmVudFN0eWxlIjpudWxsfSwiSW5kZXgiOjMsIlNtYXJ0RHVyYXRpb25BY3RpdmF0ZWQiOmZhbHNlLCJEYXRlRm9ybWF0Ijp7IiRyZWYiOiIyNTUifSwiV2Vla051bWJlcmluZyI6eyIkaWQiOiIyNTciLCJGb3JtYXQiOjAsIklzVmlzaWJsZSI6ZmFsc2UsIkxhc3RLbm93blZpc2liaWxpdHlTdGF0ZSI6ZmFsc2V9LCJJZCI6IjQ5MjZiMmEwLTRmN2EtNDU5YS1hZGY2LTc2ZmVjYzg5YWJkNiIsIkltcG9ydElkIjpudWxsLCJUaXRsZSI6IlRpbWUgdG8gYWN0aW9uIiwiTm90ZSI6bnVsbCwiSHlwZXJsaW5rIjp7IiRpZCI6IjI1OCIsIkFkZHJlc3MiOiIiLCJTdWJBZGRyZXNzIjoiIn0sIklzQ2hhbmdlZCI6ZmFsc2UsIklzTmV3IjpmYWxzZX19XSwiX21pbGVzdG9uZXMiOltdLCJJZCI6IjAwMDAwMDAwLTAwMDAtMDAwMC0wMDAwLTAwMDAwMDAwMDAwMCIsIklzU2luZ2xlSXRlbVJvdyI6dHJ1ZX1dLCJJbmRleCI6MiwiSWQiOiIyNDA5YzkyZC1iYzcyLTRlMzMtYjM5ZC1hZTI1OWYwODk1YmIiLCJIZWFkZXJUZXh0IjoiRGlwaGVuaHlkcmFtaW5lIiwiSXNEZWZhdWx0IjpmYWxzZSwiU3R5bGUiOnsiJGlkIjoiMjU5IiwiSGVhZGVyU3R5bGUiOnsiJGlkIjoiMjYwIiwiVGV4dFN0eWxlIjp7IiRpZCI6IjI2MSIsIkZvbnRTZXR0aW5ncyI6eyIkaWQiOiIyNjIiLCJGb250U2l6ZSI6MTEsIkZvbnROYW1lIjoiQ2FsaWJyaSIsIklzQm9sZCI6ZmFsc2UsIklzSXRhbGljIjpmYWxzZSwiSXNVbmRlcmxpbmVkIjpmYWxzZSwiUGFyZW50U3R5bGUiOm51bGx9LCJBdXRvU2l6ZSI6MCwiRm9yZWdyb3VuZCI6eyIkaWQiOiIyNjMiLCJDb2xvciI6eyIkaWQiOiIyNjQiLCJBIjoyNTUsIlIiOjAsIkciOjAsIkIiOjB9fSwiTWF4V2lkdGgiOjAuMCwiTWF4SGVpZ2h0IjowLjAsIlNtYXJ0Rm9yZWdyb3VuZElzQWN0aXZlIjpmYWxzZSwiSG9yaXpvbnRhbEFsaWdubWVudCI6MC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aWQiOiIyNjciLCJDb2xvciI6eyIkaWQiOiIyNjgiLCJBIjoyNTUsIlIiOjAsIkciOjAsIkIiOjB9fSwiSXNWaXNpYmxlIjpmYWxzZSwiV2lkdGgiOjAuMCwiSGVpZ2h0IjowLjAsIkJvcmRlclN0eWxlIjpudWxsLCJQYXJlbnRTdHlsZSI6bnVsbH0sIlJlY3RhbmdsZVN0eWxlIjp7IiRpZCI6IjI2OSIsIk1hcmdpbiI6eyIkaWQiOiIyNzAiLCJUb3AiOjAuMCwiTGVmdCI6MC4wLCJSaWdodCI6MC4wLCJCb3R0b20iOjAuMH0sIlBhZGRpbmciOnsiJGlkIjoiMjcxIiwiVG9wIjowLjAsIkxlZnQiOjAuMCwiUmlnaHQiOjAuMCwiQm90dG9tIjowLjB9LCJCYWNrZ3JvdW5kIjp7IiRpZCI6IjI3MiIsIkNvbG9yIjp7IiRpZCI6IjI3MyIsIkEiOjYzLCJSIjoxMjcsIkciOjE5MiwiQiI6MTQ1fX0sIklzVmlzaWJsZSI6ZmFsc2UsIldpZHRoIjowLjAsIkhlaWdodCI6MC4wLCJCb3JkZXJTdHlsZSI6eyIkaWQiOiIyNzQiLCJMaW5lQ29sb3IiOnsiJGlkIjoiMjc1IiwiJHR5cGUiOiJOTFJFLkNvbW1vbi5Eb20uU29saWRDb2xvckJydXNoLCBOTFJFLkNvbW1vbiIsIkNvbG9yIjp7IiRpZCI6IjI3NiIsIkEiOjI1NSwiUiI6MjU1LCJHIjowLCJCIjowfX0sIkxpbmVXZWlnaHQiOjAuMCwiTGluZVR5cGUiOjAsIlBhcmVudFN0eWxlIjpudWxsfSwiUGFyZW50U3R5bGUiOm51bGx9LCJNYXJnaW4iOnsiJGlkIjoiMjc3IiwiVG9wIjowLjAsIkxlZnQiOjAuMCwiUmlnaHQiOjAuMCwiQm90dG9tIjowLjB9LCJQYWRkaW5nIjp7IiRpZCI6IjI3OCIsIlRvcCI6MC4wLCJMZWZ0IjowLjAsIlJpZ2h0IjowLjAsIkJvdHRvbSI6MC4wfSwiQmFja2dyb3VuZCI6bnVsbCwiSXNWaXNpYmxlIjp0cnVlLCJXaWR0aCI6MC4wLCJIZWlnaHQiOjAuMCwiQm9yZGVyU3R5bGUiOm51bGwsIlBhcmVudFN0eWxlIjpudWxsfSwiQmFja2dyb3VuZFN0eWxlIjp7IiRpZCI6IjI3OSIsIk1hcmdpbiI6eyIkaWQiOiIyODAiLCJUb3AiOjAuMCwiTGVmdCI6MC4wLCJSaWdodCI6MC4wLCJCb3R0b20iOjAuMH0sIlBhZGRpbmciOnsiJGlkIjoiMjgxIiwiVG9wIjowLjAsIkxlZnQiOjAuMCwiUmlnaHQiOjAuMCwiQm90dG9tIjowLjB9LCJCYWNrZ3JvdW5kIjp7IiRpZCI6IjI4MiIsIkNvbG9yIjp7IiRpZCI6IjI4MyIsIkEiOjUxLCJSIjoyMDAsIkciOjIwMCwiQiI6MjAwfX0sIklzVmlzaWJsZSI6dHJ1ZSwiV2lkdGgiOjAuMCwiSGVpZ2h0IjowLjAsIkJvcmRlclN0eWxlIjp7IiRpZCI6IjI4NCIsIkxpbmVDb2xvciI6eyIkaWQiOiIyODUiLCIkdHlwZSI6Ik5MUkUuQ29tbW9uLkRvbS5Tb2xpZENvbG9yQnJ1c2gsIE5MUkUuQ29tbW9uIiwiQ29sb3IiOnsiJGlkIjoiMjg2IiwiQSI6MjU1LCJSIjoyMzQsIkciOjIyLCJCIjozMH19LCJMaW5lV2VpZ2h0IjowLjAsIkxpbmVUeXBlIjowLCJQYXJlbnRTdHlsZSI6bnVsbH0sIlBhcmVudFN0eWxlIjpudWxsfSwiTWFyZ2luIjp7IiRpZCI6IjI4NyIsIlRvcCI6MC4wLCJMZWZ0IjowLjAsIlJpZ2h0IjowLjAsIkJvdHRvbSI6MC4wfSwiUGFkZGluZyI6eyIkaWQiOiIyODgiLCJUb3AiOjAuMCwiTGVmdCI6MC4wLCJSaWdodCI6MC4wLCJCb3R0b20iOjAuMH0sIklzVmlzaWJsZSI6dHJ1ZSwiV2lkdGgiOjAuMCwiSGVpZ2h0IjowLjAsIkJvcmRlclN0eWxlIjp7IiRpZCI6IjI4OSIsIkxpbmVDb2xvciI6bnVsbCwiTGluZVdlaWdodCI6MC4wLCJMaW5lVHlwZSI6MCwiUGFyZW50U3R5bGUiOm51bGx9LCJQYXJlbnRTdHlsZSI6bnVsbH19LHsiJGlkIjoiMjkwIiwiX3Jvd3MiOlt7IiRpZCI6IjI5MSIsIl90YXNrcyI6W3siJGlkIjoiMjkyIiwiX2F0dGFjaGVkTWlsZXN0b25lcyI6W10sIlRhc2tEZWZpbml0aW9uIjp7IiRpZCI6IjI5MyIsIkdyb3VwTmFtZSI6bnVsbCwiU3RhcnREYXRlIjoiMjAyNS0xMC0yMlQwODowMDowMFoiLCJFbmREYXRlIjoiMjAyNS0xMC0yMlQxMDowMDowMFoiLCJQZXJjZW50YWdlQ29tcGxldGUiOm51bGwsIlN0eWxlIjp7IiRpZCI6IjI5NCIsIlNoYXBlIjozLCJTaGFwZVRoaWNrbmVzcyI6MCwiRHVyYXRpb25Gb3JtYXQiOjExLCJJbmNsdWRlTm9uV29ya2luZ0RheXNJbkR1cmF0aW9uIjpmYWxzZSwiUGVyY2VudGFnZUNvbXBsZXRlU3R5bGUiOnsiJGlkIjoiMjk1IiwiRm9udFNldHRpbmdzIjp7IiRpZCI6IjI5NiIsIkZvbnRTaXplIjoxMCwiRm9udE5hbWUiOiJDYWxpYnJpIiwiSXNCb2xkIjpmYWxzZSwiSXNJdGFsaWMiOmZhbHNlLCJJc1VuZGVybGluZWQiOmZhbHNlLCJQYXJlbnRTdHlsZSI6bnVsbH0sIkF1dG9TaXplIjowLCJGb3JlZ3JvdW5kIjp7IiRpZCI6IjI5NyIsIkNvbG9yIjp7IiRpZCI6IjI5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g5LCJSIjowLCJHIjowLCJCIjowfX0sIklzVmlzaWJsZSI6dHJ1ZSwiV2lkdGgiOjAuMCwiSGVpZ2h0IjowLjAsIkJvcmRlclN0eWxlIjp7IiRpZCI6IjMwMyIsIkxpbmVDb2xvciI6bnVsbCwiTGluZVdlaWdodCI6MC4wLCJMaW5lVHlwZSI6MCwiUGFyZW50U3R5bGUiOm51bGx9LCJQYXJlbnRTdHlsZSI6bnVsbH0sIkR1cmF0aW9uU3R5bGUiOnsiJGlkIjoiMzA0IiwiRm9udFNldHRpbmdzIjp7IiRpZCI6IjMwNSIsIkZvbnRTaXplIjoxMCwiRm9udE5hbWUiOiJDYWxpYnJpIiwiSXNCb2xkIjpmYWxzZSwiSXNJdGFsaWMiOmZhbHNlLCJJc1VuZGVybGluZWQiOmZhbHNlLCJQYXJlbnRTdHlsZSI6bnVsbH0sIkF1dG9TaXplIjowLCJGb3JlZ3JvdW5kIjp7IiRpZCI6IjMwNiIsIkNvbG9yIjp7IiRpZCI6IjMwNyIsIkEiOjI1NSwiUiI6MjMzLCJHIjoxMTMsIkIiOjUwfX0sIk1heFdpZHRoIjoyMDAuMCwiTWF4SGVpZ2h0IjoiSW5maW5pdHkiLCJTbWFydEZvcmVncm91bmRJc0FjdGl2ZSI6ZmFsc2UsIkhvcml6b250YWxBbGlnbm1lbnQiOjAsIlZlcnRpY2FsQWxpZ25tZW50IjowLCJTbWFydEZvcmVncm91bmQiOm51bGwsIkJhY2tncm91bmRGaWxsVHlwZSI6MCwiTWFyZ2luIjp7IiRpZCI6IjMwOCIsIlRvcCI6MC4wLCJMZWZ0IjowLjAsIlJpZ2h0IjowLjAsIkJvdHRvbSI6MC4wfSwiUGFkZGluZyI6eyIkaWQiOiIzMDkiLCJUb3AiOjAuMCwiTGVmdCI6MC4wLCJSaWdodCI6MC4wLCJCb3R0b20iOjAuMH0sIkJhY2tncm91bmQiOnsiJGlkIjoiMzEwIiwiQ29sb3IiOnsiJGlkIjoiMzExIiwiQSI6MCwiUiI6MjU1LCJHIjoyNTUsIkIiOjI1NX19LCJJc1Zpc2libGUiOnRydWUsIldpZHRoIjowLjAsIkhlaWdodCI6MC4wLCJCb3JkZXJTdHlsZSI6eyIkaWQiOiIzMTIiLCJMaW5lQ29sb3IiOm51bGwsIkxpbmVXZWlnaHQiOjAuMCwiTGluZVR5cGUiOjAsIlBhcmVudFN0eWxlIjpudWxsfSwiUGFyZW50U3R5bGUiOm51bGx9LCJIb3Jpem9udGFsQ29ubmVjdG9yU3R5bGUiOnsiJGlkIjoiMzEzIiwiTGluZUNvbG9yIjp7IiRpZCI6IjMxNCIsIiR0eXBlIjoiTkxSRS5Db21tb24uRG9tLlNvbGlkQ29sb3JCcnVzaCwgTkxSRS5Db21tb24iLCJDb2xvciI6eyIkaWQiOiIzMTUiLCJBIjoyNTUsIlIiOjAsIkciOjAsIkIiOjB9fSwiTGluZVdlaWdodCI6MC4wLCJMaW5lVHlwZSI6MCwiUGFyZW50U3R5bGUiOm51bGx9LCJWZXJ0aWNhbENvbm5lY3RvclN0eWxlIjp7IiRpZCI6IjMxNiIsIkxpbmVDb2xvciI6eyIkaWQiOiIzMTciLCIkdHlwZSI6Ik5MUkUuQ29tbW9uLkRvbS5Tb2xpZENvbG9yQnJ1c2gsIE5MUkUuQ29tbW9uIiwiQ29sb3IiOnsiJGlkIjoiMzE4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2LCJTcGFjaW5nIjozLCJJc0JlbG93VGltZWJhbmQiOnRydWUsIlBlcmNlbnRhZ2VDb21wbGV0ZVNoYXBlT3BhY2l0eSI6MzUsIlNoYXBlU3R5bGUiOnsiJGlkIjoiMzE5IiwiTWFyZ2luIjp7IiRpZCI6IjMyMCIsIlRvcCI6MC4wLCJMZWZ0Ijo0LjAsIlJpZ2h0Ijo0LjAsIkJvdHRvbSI6MC4wfSwiUGFkZGluZyI6eyIkaWQiOiIzMjEiLCJUb3AiOjAuMCwiTGVmdCI6MC4wLCJSaWdodCI6MC4wLCJCb3R0b20iOjAuMH0sIkJhY2tncm91bmQiOnsiJGlkIjoiMzIyIiwiQ29sb3IiOnsiJGlkIjoiMzIzIiwiQSI6MjU1LCJSIjoxMjcsIkciOjE5MiwiQiI6MTQ1fX0sIklzVmlzaWJsZSI6dHJ1ZSwiV2lkdGgiOjAuMCwiSGVpZ2h0IjoxMC4wLCJCb3JkZXJTdHlsZSI6eyIkaWQiOiIzMjQiLCJMaW5lQ29sb3IiOnsiJGlkIjoiMzI1IiwiJHR5cGUiOiJOTFJFLkNvbW1vbi5Eb20uU29saWRDb2xvckJydXNoLCBOTFJFLkNvbW1vbiIsIkNvbG9yIjp7IiRpZCI6IjMyNiIsIkEiOjI1NSwiUiI6MjM0LCJHIjoyMiwiQiI6MzB9fSwiTGluZVdlaWdodCI6MC4wLCJMaW5lVHlwZSI6MCwiUGFyZW50U3R5bGUiOm51bGx9LCJQYXJlbnRTdHlsZSI6bnVsbH0sIlRpdGxlU3R5bGUiOnsiJGlkIjoiMzI3IiwiRm9udFNldHRpbmdzIjp7IiRpZCI6IjMyOCIsIkZvbnRTaXplIjoxMSwiRm9udE5hbWUiOiJDYWxpYnJpIiwiSXNCb2xkIjpmYWxzZSwiSXNJdGFsaWMiOmZhbHNlLCJJc1VuZGVybGluZWQiOmZhbHNlLCJQYXJlbnRTdHlsZSI6bnVsbH0sIkF1dG9TaXplIjowLCJGb3JlZ3JvdW5kIjp7IiRpZCI6IjMyOSIsIkNvbG9yIjp7IiRpZCI6IjMzMCIsIkEiOjI1NSwiUiI6MTI3LCJHIjoxOTIsIkIiOjE0NX19LCJNYXhXaWR0aCI6NzIwLjAsIk1heEhlaWdodCI6IkluZmluaXR5IiwiU21hcnRGb3JlZ3JvdW5kSXNBY3RpdmUiOmZhbHNlLCJIb3Jpem9udGFsQWxpZ25tZW50IjoxLCJWZXJ0aWNhbEFsaWdubWVudCI6MCwiU21hcnRGb3JlZ3JvdW5kIjpudWxsLCJCYWNrZ3JvdW5kRmlsbFR5cGUiOjAsIk1hcmdpbiI6eyIkaWQiOiIzMzEiLCJUb3AiOjAuMCwiTGVmdCI6MC4wLCJSaWdodCI6MC4wLCJCb3R0b20iOjAuMH0sIlBhZGRpbmciOnsiJGlkIjoiMzMyIiwiVG9wIjowLjAsIkxlZnQiOjAuMCwiUmlnaHQiOjAuMCwiQm90dG9tIjowLjB9LCJCYWNrZ3JvdW5kIjp7IiRpZCI6IjMzMyIsIkNvbG9yIjp7IiRpZCI6IjMzNCIsIkEiOjAsIlIiOjI1NSwiRyI6MjU1LCJCIjoyNTV9fSwiSXNWaXNpYmxlIjp0cnVlLCJXaWR0aCI6MC4wLCJIZWlnaHQiOjAuMCwiQm9yZGVyU3R5bGUiOnsiJGlkIjoiMzM1IiwiTGluZUNvbG9yIjpudWxsLCJMaW5lV2VpZ2h0IjowLjAsIkxpbmVUeXBlIjowLCJQYXJlbnRTdHlsZSI6bnVsbH0sIlBhcmVudFN0eWxlIjpudWxsfSwiRGF0ZVN0eWxlIjp7IiRpZCI6IjMzNiIsIkZvbnRTZXR0aW5ncyI6eyIkaWQiOiIzMzciLCJGb250U2l6ZSI6MTAsIkZvbnROYW1lIjoiQ2FsaWJyaSIsIklzQm9sZCI6ZmFsc2UsIklzSXRhbGljIjpmYWxzZSwiSXNVbmRlcmxpbmVkIjpmYWxzZSwiUGFyZW50U3R5bGUiOm51bGx9LCJBdXRvU2l6ZSI6MCwiRm9yZWdyb3VuZCI6eyIkaWQiOiIzMzgiLCJDb2xvciI6eyIkaWQiOiIzMzk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zQwIiwiVG9wIjowLjAsIkxlZnQiOjAuMCwiUmlnaHQiOjAuMCwiQm90dG9tIjowLjB9LCJQYWRkaW5nIjp7IiRpZCI6IjM0MSIsIlRvcCI6MC4wLCJMZWZ0IjowLjAsIlJpZ2h0IjowLjAsIkJvdHRvbSI6MC4wfSwiQmFja2dyb3VuZCI6eyIkaWQiOiIzNDIiLCJDb2xvciI6eyIkaWQiOiIzNDMiLCJBIjoyNTUsIlIiOjE0LCJHIjo0MCwiQiI6NjV9fSwiSXNWaXNpYmxlIjp0cnVlLCJXaWR0aCI6MC4wLCJIZWlnaHQiOjAuMCwiQm9yZGVyU3R5bGUiOnsiJGlkIjoiMzQ0IiwiTGluZUNvbG9yIjpudWxsLCJMaW5lV2VpZ2h0IjowLjAsIkxpbmVUeXBlIjowLCJQYXJlbnRTdHlsZSI6bnVsbH0sIlBhcmVudFN0eWxlIjpudWxsfSwiRGF0ZUZvcm1hdCI6eyIkaWQiOiIz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2IiwiRm9ybWF0IjowLCJJc1Zpc2libGUiOmZhbHNlLCJMYXN0S25vd25WaXNpYmlsaXR5U3RhdGUiOmZhbHNlfSwiSXNWaXNpYmxlIjp0cnVlLCJQYXJlbnRTdHlsZSI6bnVsbH0sIkluZGV4Ijo1LCJTbWFydER1cmF0aW9uQWN0aXZhdGVkIjpmYWxzZSwiRGF0ZUZvcm1hdCI6eyIkcmVmIjoiMzQ1In0sIldlZWtOdW1iZXJpbmciOnsiJGlkIjoiMzQ3IiwiRm9ybWF0IjowLCJJc1Zpc2libGUiOmZhbHNlLCJMYXN0S25vd25WaXNpYmlsaXR5U3RhdGUiOmZhbHNlfSwiSWQiOiJjOTdhMjhkZS01ODc5LTQzZTgtOGEyNS0zNzZjYWFmZTk0NjEiLCJJbXBvcnRJZCI6bnVsbCwiVGl0bGUiOiJUaW1lIHRvIGFjdGlvbiIsIk5vdGUiOm51bGwsIkh5cGVybGluayI6eyIkaWQiOiIzNDgiLCJBZGRyZXNzIjpudWxsLCJTdWJBZGRyZXNzIjpudWxsfSwiSXNDaGFuZ2VkIjpmYWxzZSwiSXNOZXciOmZhbHNlfX0seyIkaWQiOiIzNDkiLCJfYXR0YWNoZWRNaWxlc3RvbmVzIjpbeyIkaWQiOiIzNTAiLCJEYXRlIjoiMjAyNS0xMC0yMlQxMDowNTowMCIsIlN0eWxlIjp7IiRpZCI6IjM1MSIsIlNoYXBlIjoxMCwiQ29ubmVjdG9yTWFyZ2luIjp7IiRpZCI6IjM1MiIsIlRvcCI6MC4wLCJMZWZ0IjoyLjAsIlJpZ2h0IjoyLjAsIkJvdHRvbSI6MC4wfSwiQ29ubmVjdG9yU3R5bGUiOnsiJGlkIjoiMzUzIiwiTGluZUNvbG9yIjp7IiRpZCI6IjM1NCIsIiR0eXBlIjoiTkxSRS5Db21tb24uRG9tLlNvbGlkQ29sb3JCcnVzaCwgTkxSRS5Db21tb24iLCJDb2xvciI6eyIkaWQiOiIzNTUiLCJBIjoxMjcsIlIiOjIzMywiRyI6MTEzLCJCIjo1MH19LCJMaW5lV2VpZ2h0IjoxLjAsIkxpbmVUeXBlIjowLCJQYXJlbnRTdHlsZSI6bnVsbH0sIklzQmVsb3dUaW1lYmFuZCI6dHJ1ZSwiUG9zaXRpb25PblRhc2siOjMsIkhpZGVEYXRlIjpmYWxzZSwiU2hhcGVTaXplIjowLCJTcGFjaW5nIjowLjAsIlBhZGRpbmciOnsiJGlkIjoiMzU2IiwiVG9wIjo1LjAsIkxlZnQiOjMuMCwiUmlnaHQiOjAuMCwiQm90dG9tIjoyLjB9LCJTaGFwZVN0eWxlIjp7IiRpZCI6IjM1NyIsIk1hcmdpbiI6eyIkaWQiOiIzNTgiLCJUb3AiOjAuMCwiTGVmdCI6MC4wLCJSaWdodCI6MC4wLCJCb3R0b20iOjAuMH0sIlBhZGRpbmciOnsiJGlkIjoiMzU5IiwiVG9wIjowLjAsIkxlZnQiOjAuMCwiUmlnaHQiOjAuMCwiQm90dG9tIjowLjB9LCJCYWNrZ3JvdW5kIjp7IiRpZCI6IjM2MCIsIkNvbG9yIjp7IiRpZCI6IjM2MSIsIkEiOjI1NSwiUiI6MTc4LCJHIjoxNCwiQiI6MTh9fSwiSXNWaXNpYmxlIjp0cnVlLCJXaWR0aCI6MTIuMCwiSGVpZ2h0IjoxNC4wLCJCb3JkZXJTdHlsZSI6eyIkaWQiOiIzNjIiLCJMaW5lQ29sb3IiOnsiJGlkIjoiMzYzIiwiJHR5cGUiOiJOTFJFLkNvbW1vbi5Eb20uU29saWRDb2xvckJydXNoLCBOTFJFLkNvbW1vbiIsIkNvbG9yIjp7IiRpZCI6IjM2NCIsIkEiOjI1NSwiUiI6MjM0LCJHIjoyMiwiQiI6MzB9fSwiTGluZVdlaWdodCI6MC4wLCJMaW5lVHlwZSI6MCwiUGFyZW50U3R5bGUiOm51bGx9LCJQYXJlbnRTdHlsZSI6bnVsbH0sIlRpdGxlU3R5bGUiOnsiJGlkIjoiMzY1IiwiRm9udFNldHRpbmdzIjp7IiRpZCI6IjM2NiIsIkZvbnRTaXplIjoxMCwiRm9udE5hbWUiOiJDYWxpYnJpIiwiSXNCb2xkIjpmYWxzZSwiSXNJdGFsaWMiOmZhbHNlLCJJc1VuZGVybGluZWQiOmZhbHNlLCJQYXJlbnRTdHlsZSI6bnVsbH0sIkF1dG9TaXplIjoyLCJGb3JlZ3JvdW5kIjp7IiRpZCI6IjM2NyIsIkNvbG9yIjp7IiRpZCI6IjM2OCIsIkEiOjI1NSwiUiI6MCwiRyI6MCwiQiI6MH19LCJNYXhXaWR0aCI6NzUuMDQ3MzI1MTM0Mjc3MzQ0LCJNYXhIZWlnaHQiOiJJbmZpbml0eSIsIlNtYXJ0Rm9yZWdyb3VuZElzQWN0aXZlIjpmYWxzZSwiSG9yaXpvbnRhbEFsaWdubWVudCI6MSwiVmVydGljYWxBbGlnbm1lbnQiOjAsIlNtYXJ0Rm9yZWdyb3VuZCI6bnVsbCwiQmFja2dyb3VuZEZpbGxUeXBlIjowLCJNYXJnaW4iOnsiJGlkIjoiMzY5IiwiVG9wIjowLjAsIkxlZnQiOjAuMCwiUmlnaHQiOjAuMCwiQm90dG9tIjowLjB9LCJQYWRkaW5nIjp7IiRpZCI6IjM3MCIsIlRvcCI6MC4wLCJMZWZ0IjowLjAsIlJpZ2h0IjowLjAsIkJvdHRvbSI6MC4wfSwiQmFja2dyb3VuZCI6eyIkaWQiOiIzNzEiLCJDb2xvciI6eyIkaWQiOiIzNzIiLCJBIjowLCJSIjoyNTUsIkciOjI1NSwiQiI6MjU1fX0sIklzVmlzaWJsZSI6dHJ1ZSwiV2lkdGgiOjAuMCwiSGVpZ2h0IjowLjAsIkJvcmRlclN0eWxlIjp7IiRpZCI6IjM3MyIsIkxpbmVDb2xvciI6bnVsbCwiTGluZVdlaWdodCI6MC4wLCJMaW5lVHlwZSI6MCwiUGFyZW50U3R5bGUiOm51bGx9LCJQYXJlbnRTdHlsZSI6bnVsbH0sIkRhdGVTdHlsZSI6eyIkaWQiOiIzNzQiLCJGb250U2V0dGluZ3MiOnsiJGlkIjoiMzc1IiwiRm9udFNpemUiOjEwLCJGb250TmFtZSI6IkNhbGlicmkiLCJJc0JvbGQiOmZhbHNlLCJJc0l0YWxpYyI6ZmFsc2UsIklzVW5kZXJsaW5lZCI6ZmFsc2UsIlBhcmVudFN0eWxlIjpudWxsfSwiQXV0b1NpemUiOjAsIkZvcmVncm91bmQiOnsiJGlkIjoiMzc2IiwiQ29sb3IiOnsiJGlkIjoiMzc3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M3OCIsIlRvcCI6MC4wLCJMZWZ0IjowLjAsIlJpZ2h0IjowLjAsIkJvdHRvbSI6MC4wfSwiUGFkZGluZyI6eyIkaWQiOiIzNzkiLCJUb3AiOjAuMCwiTGVmdCI6MC4wLCJSaWdodCI6MC4wLCJCb3R0b20iOjAuMH0sIkJhY2tncm91bmQiOnsiJGlkIjoiMzgwIiwiQ29sb3IiOnsiJGlkIjoiMzgxIiwiQSI6MCwiUiI6MjU1LCJHIjoyNTUsIkIiOjI1NX19LCJJc1Zpc2libGUiOmZhbHNlLCJXaWR0aCI6MC4wLCJIZWlnaHQiOjAuMCwiQm9yZGVyU3R5bGUiOnsiJGlkIjoiMzgyIiwiTGluZUNvbG9yIjpudWxsLCJMaW5lV2VpZ2h0IjowLjAsIkxpbmVUeXBlIjowLCJQYXJlbnRTdHlsZSI6bnVsbH0sIlBhcmVudFN0eWxlIjpudWxsfSwiRGF0ZUZvcm1hdCI6eyIkaWQiOiIz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ODQiLCJEYXRlUGFydElzVmlzaWJsZSI6dHJ1ZSwiVGltZVBhcnRJc1Zpc2libGUiOmZhbHNlfX0sIldlZWtOdW1iZXJpbmciOnsiJGlkIjoiMzg1IiwiRm9ybWF0IjowLCJJc1Zpc2libGUiOmZhbHNlLCJMYXN0S25vd25WaXNpYmlsaXR5U3RhdGUiOmZhbHNlfSwiSXNWaXNpYmxlIjp0cnVlLCJQYXJlbnRTdHlsZSI6bnVsbH0sIkluZGV4Ijo3LCJQZXJjZW50YWdlQ29tcGxldGUiOm51bGwsIlBvc2l0aW9uIjp7IlJhdGlvIjowLjAsIklzQ3VzdG9tIjpmYWxzZX0sIkRhdGVGb3JtYXQiOnsiJHJlZiI6IjM4MyJ9LCJXZWVrTnVtYmVyaW5nIjp7IiRpZCI6IjM4NiIsIkZvcm1hdCI6MCwiSXNWaXNpYmxlIjpmYWxzZSwiTGFzdEtub3duVmlzaWJpbGl0eVN0YXRlIjpmYWxzZX0sIlJlbGF0ZWRUYXNrSWQiOiJmMzdjN2RjNy1lYWZjLTQ3NDctYjBjMS02MjNiYjQ1YjBkMDYiLCJJZCI6ImU2YTRmNTMxLTgxNjMtNGIzMS1hYzFjLWEwM2M0ZDA3YTkzNSIsIkltcG9ydElkIjoiIiwiVGl0bGUiOiJUbWF4fjIuMcKxMC40IGgiLCJOb3RlIjpudWxsLCJIeXBlcmxpbmsiOnsiJGlkIjoiMzg3IiwiQWRkcmVzcyI6bnVsbCwiU3ViQWRkcmVzcyI6bnVsbH0sIklzQ2hhbmdlZCI6ZmFsc2UsIklzTmV3IjpmYWxzZX1dLCJUYXNrRGVmaW5pdGlvbiI6eyIkaWQiOiIzODgiLCJHcm91cE5hbWUiOm51bGwsIlN0YXJ0RGF0ZSI6IjIwMjUtMTAtMjJUMTA6MDA6MDBaIiwiRW5kRGF0ZSI6IjIwMjUtMTAtMjJUMTA6MDU6MDBaIiwiUGVyY2VudGFnZUNvbXBsZXRlIjpudWxsLCJTdHlsZSI6eyIkaWQiOiIzODkiLCJTaGFwZSI6NCwiU2hhcGVUaGlja25lc3MiOjAsIkR1cmF0aW9uRm9ybWF0IjoxMSwiSW5jbHVkZU5vbldvcmtpbmdEYXlzSW5EdXJhdGlvbiI6ZmFsc2UsIlBlcmNlbnRhZ2VDb21wbGV0ZVN0eWxlIjp7IiRpZCI6IjM5MCIsIkZvbnRTZXR0aW5ncyI6eyIkaWQiOiIzOTEiLCJGb250U2l6ZSI6MTAsIkZvbnROYW1lIjoiQ2FsaWJyaSIsIklzQm9sZCI6ZmFsc2UsIklzSXRhbGljIjpmYWxzZSwiSXNVbmRlcmxpbmVkIjpmYWxzZSwiUGFyZW50U3R5bGUiOm51bGx9LCJBdXRvU2l6ZSI6MCwiRm9yZWdyb3VuZCI6eyIkaWQiOiIzOTIiLCJDb2xvciI6eyIkaWQiOiIzOTMiLCJBIjoyNTUsIlIiOjIzMiwiRyI6MjMyLCJCIjoyMzJ9fSwiTWF4V2lkdGgiOjIwMC4wLCJNYXhIZWlnaHQiOiJJbmZpbml0eSIsIlNtYXJ0Rm9yZWdyb3VuZElzQWN0aXZlIjpmYWxzZSwiSG9yaXpvbnRhbEFsaWdubWVudCI6MSwiVmVydGljYWxBbGlnbm1lbnQiOjAsIlNtYXJ0Rm9yZWdyb3VuZCI6bnVsbCwiQmFja2dyb3VuZEZpbGxUeXBlIjowLCJNYXJnaW4iOnsiJGlkIjoiMzk0IiwiVG9wIjowLjAsIkxlZnQiOjAuMCwiUmlnaHQiOjAuMCwiQm90dG9tIjowLjB9LCJQYWRkaW5nIjp7IiRpZCI6IjM5NSIsIlRvcCI6MC4wLCJMZWZ0IjowLjAsIlJpZ2h0IjowLjAsIkJvdHRvbSI6MC4wfSwiQmFja2dyb3VuZCI6eyIkaWQiOiIzOTYiLCJDb2xvciI6eyIkaWQiOiIzOTciLCJBIjo4OSwiUiI6MCwiRyI6MCwiQiI6MH19LCJJc1Zpc2libGUiOnRydWUsIldpZHRoIjowLjAsIkhlaWdodCI6MC4wLCJCb3JkZXJTdHlsZSI6eyIkaWQiOiIzOTgiLCJMaW5lQ29sb3IiOm51bGwsIkxpbmVXZWlnaHQiOjAuMCwiTGluZVR5cGUiOjAsIlBhcmVudFN0eWxlIjpudWxsfSwiUGFyZW50U3R5bGUiOm51bGx9LCJEdXJhdGlvblN0eWxlIjp7IiRpZCI6IjM5OSIsIkZvbnRTZXR0aW5ncyI6eyIkaWQiOiI0MDAiLCJGb250U2l6ZSI6MTAsIkZvbnROYW1lIjoiQ2FsaWJyaSIsIklzQm9sZCI6ZmFsc2UsIklzSXRhbGljIjpmYWxzZSwiSXNVbmRlcmxpbmVkIjpmYWxzZSwiUGFyZW50U3R5bGUiOm51bGx9LCJBdXRvU2l6ZSI6MCwiRm9yZWdyb3VuZCI6eyIkaWQiOiI0MDEiLCJDb2xvciI6eyIkaWQiOiI0M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DMiLCJUb3AiOjAuMCwiTGVmdCI6MC4wLCJSaWdodCI6MC4wLCJCb3R0b20iOjAuMH0sIlBhZGRpbmciOnsiJGlkIjoiNDA0IiwiVG9wIjowLjAsIkxlZnQiOjAuMCwiUmlnaHQiOjAuMCwiQm90dG9tIjowLjB9LCJCYWNrZ3JvdW5kIjp7IiRpZCI6IjQwNSIsIkNvbG9yIjp7IiRpZCI6IjQwNiIsIkEiOjAsIlIiOjI1NSwiRyI6MjU1LCJCIjoyNTV9fSwiSXNWaXNpYmxlIjp0cnVlLCJXaWR0aCI6MC4wLCJIZWlnaHQiOjAuMCwiQm9yZGVyU3R5bGUiOnsiJGlkIjoiNDA3IiwiTGluZUNvbG9yIjpudWxsLCJMaW5lV2VpZ2h0IjowLjAsIkxpbmVUeXBlIjowLCJQYXJlbnRTdHlsZSI6bnVsbH0sIlBhcmVudFN0eWxlIjpudWxsfSwiSG9yaXpvbnRhbENvbm5lY3RvclN0eWxlIjp7IiRpZCI6IjQwOCIsIkxpbmVDb2xvciI6eyIkaWQiOiI0MDkiLCIkdHlwZSI6Ik5MUkUuQ29tbW9uLkRvbS5Tb2xpZENvbG9yQnJ1c2gsIE5MUkUuQ29tbW9uIiwiQ29sb3IiOnsiJGlkIjoiNDEwIiwiQSI6MjU1LCJSIjowLCJHIjowLCJCIjowfX0sIkxpbmVXZWlnaHQiOjAuMCwiTGluZVR5cGUiOjAsIlBhcmVudFN0eWxlIjpudWxsfSwiVmVydGljYWxDb25uZWN0b3JTdHlsZSI6eyIkaWQiOiI0MTEiLCJMaW5lQ29sb3IiOnsiJGlkIjoiNDEyIiwiJHR5cGUiOiJOTFJFLkNvbW1vbi5Eb20uU29saWRDb2xvckJydXNoLCBOTFJFLkNvbW1vbiIsIkNvbG9yIjp7IiRpZCI6IjQxMyIsIkEiOjI1NSwiUiI6MCwiRyI6MCwiQiI6MH19LCJMaW5lV2VpZ2h0IjowLjAsIkxpbmVUeXBlIjowLCJQYXJlbnRTdHlsZSI6bnVsbH0sIk1hcmdpbiI6bnVsbCwiU3RhcnREYXRlUG9zaXRpb24iOjYsIkVuZERhdGVQb3NpdGlvbiI6NiwiRGF0ZUlzVmlzaWJsZSI6ZmFsc2UsIlRpdGxlUG9zaXRpb24iOjIsIkR1cmF0aW9uUG9zaXRpb24iOjQsIlBlcmNlbnRhZ2VDb21wbGV0ZWRQb3NpdGlvbiI6MiwiU3BhY2luZyI6MywiSXNCZWxvd1RpbWViYW5kIjp0cnVlLCJQZXJjZW50YWdlQ29tcGxldGVTaGFwZU9wYWNpdHkiOjM1LCJTaGFwZVN0eWxlIjp7IiRpZCI6IjQxNCIsIk1hcmdpbiI6eyIkaWQiOiI0MTUiLCJUb3AiOjAuMCwiTGVmdCI6NC4wLCJSaWdodCI6NC4wLCJCb3R0b20iOjAuMH0sIlBhZGRpbmciOnsiJGlkIjoiNDE2IiwiVG9wIjowLjAsIkxlZnQiOjAuMCwiUmlnaHQiOjAuMCwiQm90dG9tIjowLjB9LCJCYWNrZ3JvdW5kIjp7IiRpZCI6IjQxNyIsIkNvbG9yIjp7IiRpZCI6IjQxOCIsIkEiOjI1NSwiUiI6MTU5LCJHIjoxNTcsIkIiOjE1N319LCJJc1Zpc2libGUiOnRydWUsIldpZHRoIjowLjAsIkhlaWdodCI6MTAuMCwiQm9yZGVyU3R5bGUiOnsiJGlkIjoiNDE5IiwiTGluZUNvbG9yIjp7IiRpZCI6IjQyMCIsIiR0eXBlIjoiTkxSRS5Db21tb24uRG9tLlNvbGlkQ29sb3JCcnVzaCwgTkxSRS5Db21tb24iLCJDb2xvciI6eyIkaWQiOiI0MjEiLCJBIjoyNTUsIlIiOjIzNCwiRyI6MjIsIkIiOjMwfX0sIkxpbmVXZWlnaHQiOjAuMCwiTGluZVR5cGUiOjAsIlBhcmVudFN0eWxlIjpudWxsfSwiUGFyZW50U3R5bGUiOm51bGx9LCJUaXRsZVN0eWxlIjp7IiRpZCI6IjQyMiIsIkZvbnRTZXR0aW5ncyI6eyIkaWQiOiI0MjMiLCJGb250U2l6ZSI6MTEsIkZvbnROYW1lIjoiQ2FsaWJyaSIsIklzQm9sZCI6ZmFsc2UsIklzSXRhbGljIjpmYWxzZSwiSXNVbmRlcmxpbmVkIjpmYWxzZSwiUGFyZW50U3R5bGUiOm51bGx9LCJBdXRvU2l6ZSI6MCwiRm9yZWdyb3VuZCI6eyIkaWQiOiI0MjQiLCJDb2xvciI6eyIkaWQiOiI0MjUiLCJBIjoyNTUsIlIiOjE1OSwiRyI6MTU3LCJCIjoxNTd9fSwiTWF4V2lkdGgiOjcyMC4wLCJNYXhIZWlnaHQiOiJJbmZpbml0eSIsIlNtYXJ0Rm9yZWdyb3VuZElzQWN0aXZlIjpmYWxzZSwiSG9yaXpvbnRhbEFsaWdubWVudCI6MSwiVmVydGljYWxBbGlnbm1lbnQiOjAsIlNtYXJ0Rm9yZWdyb3VuZCI6bnVsbCwiQmFja2dyb3VuZEZpbGxUeXBlIjowLCJNYXJnaW4iOnsiJGlkIjoiNDI2IiwiVG9wIjowLjAsIkxlZnQiOjAuMCwiUmlnaHQiOjAuMCwiQm90dG9tIjowLjB9LCJQYWRkaW5nIjp7IiRpZCI6IjQyNyIsIlRvcCI6MC4wLCJMZWZ0IjowLjAsIlJpZ2h0IjowLjAsIkJvdHRvbSI6MC4wfSwiQmFja2dyb3VuZCI6eyIkaWQiOiI0MjgiLCJDb2xvciI6eyIkaWQiOiI0MjkiLCJBIjowLCJSIjoyNTUsIkciOjI1NSwiQiI6MjU1fX0sIklzVmlzaWJsZSI6dHJ1ZSwiV2lkdGgiOjAuMCwiSGVpZ2h0IjowLjAsIkJvcmRlclN0eWxlIjp7IiRpZCI6IjQzMCIsIkxpbmVDb2xvciI6bnVsbCwiTGluZVdlaWdodCI6MC4wLCJMaW5lVHlwZSI6MCwiUGFyZW50U3R5bGUiOm51bGx9LCJQYXJlbnRTdHlsZSI6bnVsbH0sIkRhdGVTdHlsZSI6eyIkaWQiOiI0MzEiLCJGb250U2V0dGluZ3MiOnsiJGlkIjoiNDMyIiwiRm9udFNpemUiOjEwLCJGb250TmFtZSI6IkNhbGlicmkiLCJJc0JvbGQiOmZhbHNlLCJJc0l0YWxpYyI6ZmFsc2UsIklzVW5kZXJsaW5lZCI6ZmFsc2UsIlBhcmVudFN0eWxlIjpudWxsfSwiQXV0b1NpemUiOjAsIkZvcmVncm91bmQiOnsiJGlkIjoiNDMzIiwiQ29sb3IiOnsiJGlkIjoiNDM0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QzNSIsIlRvcCI6MC4wLCJMZWZ0IjowLjAsIlJpZ2h0IjowLjAsIkJvdHRvbSI6MC4wfSwiUGFkZGluZyI6eyIkaWQiOiI0MzYiLCJUb3AiOjAuMCwiTGVmdCI6MC4wLCJSaWdodCI6MC4wLCJCb3R0b20iOjAuMH0sIkJhY2tncm91bmQiOnsiJGlkIjoiNDM3IiwiQ29sb3IiOnsiJGlkIjoiNDM4IiwiQSI6MjU1LCJSIjoxNCwiRyI6NDAsIkIiOjY1fX0sIklzVmlzaWJsZSI6dHJ1ZSwiV2lkdGgiOjAuMCwiSGVpZ2h0IjowLjAsIkJvcmRlclN0eWxlIjp7IiRpZCI6IjQzOSIsIkxpbmVDb2xvciI6bnVsbCwiTGluZVdlaWdodCI6MC4wLCJMaW5lVHlwZSI6MCwiUGFyZW50U3R5bGUiOm51bGx9LCJQYXJlbnRTdHlsZSI6bnVsbH0sIkRhdGVGb3JtYXQiOnsiJGlkIjoiND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0MSIsIkZvcm1hdCI6MCwiSXNWaXNpYmxlIjpmYWxzZSwiTGFzdEtub3duVmlzaWJpbGl0eVN0YXRlIjpmYWxzZX0sIklzVmlzaWJsZSI6dHJ1ZSwiUGFyZW50U3R5bGUiOm51bGx9LCJJbmRleCI6NiwiU21hcnREdXJhdGlvbkFjdGl2YXRlZCI6dHJ1ZSwiRGF0ZUZvcm1hdCI6eyIkcmVmIjoiNDQwIn0sIldlZWtOdW1iZXJpbmciOnsiJGlkIjoiNDQyIiwiRm9ybWF0IjowLCJJc1Zpc2libGUiOmZhbHNlLCJMYXN0S25vd25WaXNpYmlsaXR5U3RhdGUiOmZhbHNlfSwiSWQiOiJmMzdjN2RjNy1lYWZjLTQ3NDctYjBjMS02MjNiYjQ1YjBkMDYiLCJJbXBvcnRJZCI6bnVsbCwiVGl0bGUiOiJUIiwiTm90ZSI6bnVsbCwiSHlwZXJsaW5rIjp7IiRpZCI6IjQ0MyIsIkFkZHJlc3MiOm51bGwsIlN1YkFkZHJlc3MiOm51bGx9LCJJc0NoYW5nZWQiOmZhbHNlLCJJc05ldyI6ZmFsc2V9fV0sIl9taWxlc3RvbmVzIjpbXSwiSWQiOiJiN2YwN2QzMy0wYzQyLTQ2N2MtOTBlMy04ZGMxMjc3OWQxZmEiLCJJc1NpbmdsZUl0ZW1Sb3ciOmZhbHNlfV0sIkluZGV4IjozLCJJZCI6ImE4M2Y1OTE1LWRjZmQtNDNjOC04MGEyLWRhODJmZjA5ODE3ZCIsIkhlYWRlclRleHQiOiJIeWRyb3h5emluZSIsIklzRGVmYXVsdCI6ZmFsc2UsIlN0eWxlIjp7IiRpZCI6IjQ0NCIsIkhlYWRlclN0eWxlIjp7IiRpZCI6IjQ0NSIsIlRleHRTdHlsZSI6eyIkaWQiOiI0NDYiLCJGb250U2V0dGluZ3MiOnsiJGlkIjoiNDQ3IiwiRm9udFNpemUiOjExLCJGb250TmFtZSI6IkNhbGlicmkiLCJJc0JvbGQiOmZhbHNlLCJJc0l0YWxpYyI6ZmFsc2UsIklzVW5kZXJsaW5lZCI6ZmFsc2UsIlBhcmVudFN0eWxlIjpudWxsfSwiQXV0b1NpemUiOjAsIkZvcmVncm91bmQiOnsiJGlkIjoiNDQ4IiwiQ29sb3IiOnsiJGlkIjoiNDQ5IiwiQSI6MjU1LCJSIjowLCJHIjowLCJCIjowfX0sIk1heFdpZHRoIjowLjAsIk1heEhlaWdodCI6MC4wLCJTbWFydEZvcmVncm91bmRJc0FjdGl2ZSI6ZmFsc2UsIkhvcml6b250YWxBbGlnbm1lbnQiOjAsIlZlcnRpY2FsQWxpZ25tZW50IjowLCJTbWFydEZvcmVncm91bmQiOm51bGwsIkJhY2tncm91bmRGaWxsVHlwZSI6MCwiTWFyZ2luIjp7IiRpZCI6IjQ1MCIsIlRvcCI6MC4wLCJMZWZ0IjowLjAsIlJpZ2h0IjowLjAsIkJvdHRvbSI6MC4wfSwiUGFkZGluZyI6eyIkaWQiOiI0NTEiLCJUb3AiOjAuMCwiTGVmdCI6MC4wLCJSaWdodCI6MC4wLCJCb3R0b20iOjAuMH0sIkJhY2tncm91bmQiOnsiJGlkIjoiNDUyIiwiQ29sb3IiOnsiJGlkIjoiNDUzIiwiQSI6MjU1LCJSIjowLCJHIjowLCJCIjowfX0sIklzVmlzaWJsZSI6ZmFsc2UsIldpZHRoIjowLjAsIkhlaWdodCI6MC4wLCJCb3JkZXJTdHlsZSI6bnVsbCwiUGFyZW50U3R5bGUiOm51bGx9LCJSZWN0YW5nbGVTdHlsZSI6eyIkaWQiOiI0NTQiLCJNYXJnaW4iOnsiJGlkIjoiNDU1IiwiVG9wIjowLjAsIkxlZnQiOjAuMCwiUmlnaHQiOjAuMCwiQm90dG9tIjowLjB9LCJQYWRkaW5nIjp7IiRpZCI6IjQ1NiIsIlRvcCI6MC4wLCJMZWZ0IjowLjAsIlJpZ2h0IjowLjAsIkJvdHRvbSI6MC4wfSwiQmFja2dyb3VuZCI6eyIkaWQiOiI0NTciLCJDb2xvciI6eyIkaWQiOiI0NTgiLCJBIjo2MywiUiI6MTI3LCJHIjoxOTIsIkIiOjE0NX19LCJJc1Zpc2libGUiOmZhbHNlLCJXaWR0aCI6MC4wLCJIZWlnaHQiOjAuMCwiQm9yZGVyU3R5bGUiOnsiJGlkIjoiNDU5IiwiTGluZUNvbG9yIjp7IiRpZCI6IjQ2MCIsIiR0eXBlIjoiTkxSRS5Db21tb24uRG9tLlNvbGlkQ29sb3JCcnVzaCwgTkxSRS5Db21tb24iLCJDb2xvciI6eyIkaWQiOiI0NjEiLCJBIjoyNTUsIlIiOjI1NSwiRyI6MCwiQiI6MH19LCJMaW5lV2VpZ2h0IjowLjAsIkxpbmVUeXBlIjowLCJQYXJlbnRTdHlsZSI6bnVsbH0sIlBhcmVudFN0eWxlIjpudWxsfSwiTWFyZ2luIjp7IiRpZCI6IjQ2MiIsIlRvcCI6MC4wLCJMZWZ0IjowLjAsIlJpZ2h0IjowLjAsIkJvdHRvbSI6MC4wfSwiUGFkZGluZyI6eyIkaWQiOiI0NjMiLCJUb3AiOjAuMCwiTGVmdCI6MC4wLCJSaWdodCI6MC4wLCJCb3R0b20iOjAuMH0sIkJhY2tncm91bmQiOm51bGwsIklzVmlzaWJsZSI6dHJ1ZSwiV2lkdGgiOjAuMCwiSGVpZ2h0IjowLjAsIkJvcmRlclN0eWxlIjpudWxsLCJQYXJlbnRTdHlsZSI6bnVsbH0sIkJhY2tncm91bmRTdHlsZSI6eyIkaWQiOiI0NjQiLCJNYXJnaW4iOnsiJGlkIjoiNDY1IiwiVG9wIjowLjAsIkxlZnQiOjAuMCwiUmlnaHQiOjAuMCwiQm90dG9tIjowLjB9LCJQYWRkaW5nIjp7IiRpZCI6IjQ2NiIsIlRvcCI6MC4wLCJMZWZ0IjowLjAsIlJpZ2h0IjowLjAsIkJvdHRvbSI6MC4wfSwiQmFja2dyb3VuZCI6eyIkaWQiOiI0NjciLCJDb2xvciI6eyIkaWQiOiI0NjgiLCJBIjo1MSwiUiI6MjAwLCJHIjoyMDAsIkIiOjIwMH19LCJJc1Zpc2libGUiOnRydWUsIldpZHRoIjowLjAsIkhlaWdodCI6MC4wLCJCb3JkZXJTdHlsZSI6eyIkaWQiOiI0NjkiLCJMaW5lQ29sb3IiOnsiJGlkIjoiNDcwIiwiJHR5cGUiOiJOTFJFLkNvbW1vbi5Eb20uU29saWRDb2xvckJydXNoLCBOTFJFLkNvbW1vbiIsIkNvbG9yIjp7IiRpZCI6IjQ3MSIsIkEiOjI1NSwiUiI6MjM0LCJHIjoyMiwiQiI6MzB9fSwiTGluZVdlaWdodCI6MC4wLCJMaW5lVHlwZSI6MCwiUGFyZW50U3R5bGUiOm51bGx9LCJQYXJlbnRTdHlsZSI6bnVsbH0sIk1hcmdpbiI6eyIkaWQiOiI0NzIiLCJUb3AiOjAuMCwiTGVmdCI6MC4wLCJSaWdodCI6MC4wLCJCb3R0b20iOjAuMH0sIlBhZGRpbmciOnsiJGlkIjoiNDczIiwiVG9wIjowLjAsIkxlZnQiOjAuMCwiUmlnaHQiOjAuMCwiQm90dG9tIjowLjB9LCJJc1Zpc2libGUiOnRydWUsIldpZHRoIjowLjAsIkhlaWdodCI6MC4wLCJCb3JkZXJTdHlsZSI6eyIkaWQiOiI0NzQiLCJMaW5lQ29sb3IiOm51bGwsIkxpbmVXZWlnaHQiOjAuMCwiTGluZVR5cGUiOjAsIlBhcmVudFN0eWxlIjpudWxsfSwiUGFyZW50U3R5bGUiOm51bGx9fV0sIklkIjoiMDVlNjdjMDQtNzFiZi00YmI4LWI4Y2EtNmJkMWU4ZGRmY2M4IiwiSW5kZXgiOjAsIkhlYWRlclRleHQiOiJGaXJzdCBnZW5lcmF0aW9uIiwiU3R5bGUiOnsiJGlkIjoiNDc1IiwiU3R5bGVJZCI6IjAwMDAwMDAwLTAwMDAtMDAwMC0wMDAwLTAwMDAwMDAwMDAwMCIsIkhlYWRlclN0eWxlIjp7IiRpZCI6IjQ3NiIsIlRleHRJc1ZlcnRpY2FsIjpmYWxzZSwiVGV4dFN0eWxlIjp7IiRpZCI6IjQ3NyIsIkZvbnRTZXR0aW5ncyI6eyIkaWQiOiI0NzgiLCJGb250U2l6ZSI6MTEsIkZvbnROYW1lIjoiQ2FsaWJyaSIsIklzQm9sZCI6dHJ1ZSwiSXNJdGFsaWMiOmZhbHNlLCJJc1VuZGVybGluZWQiOmZhbHNlLCJQYXJlbnRTdHlsZSI6bnVsbH0sIkF1dG9TaXplIjoyLCJGb3JlZ3JvdW5kIjp7IiRpZCI6IjQ3OSIsIkNvbG9yIjp7IiRpZCI6IjQ4MCIsIkEiOjI1NSwiUiI6MCwiRyI6MCwiQiI6MH19LCJNYXhXaWR0aCI6NjAuODIzNDQzMTUyNjc1LCJNYXhIZWlnaHQiOiJJbmZpbml0eSIsIlNtYXJ0Rm9yZWdyb3VuZElzQWN0aXZlIjpmYWxzZSwiSG9yaXpvbnRhbEFsaWdubWVudCI6MCwiVmVydGljYWxBbGlnbm1lbnQiOjAsIlNtYXJ0Rm9yZWdyb3VuZCI6bnVsbCwiQmFja2dyb3VuZEZpbGxUeXBlIjowLCJNYXJnaW4iOnsiJGlkIjoiNDgxIiwiVG9wIjowLjAsIkxlZnQiOjAuMCwiUmlnaHQiOjAuMCwiQm90dG9tIjowLjB9LCJQYWRkaW5nIjp7IiRpZCI6IjQ4MiIsIlRvcCI6MC4wLCJMZWZ0IjowLjAsIlJpZ2h0IjowLjAsIkJvdHRvbSI6MC4wfSwiQmFja2dyb3VuZCI6eyIkaWQiOiI0ODMiLCJDb2xvciI6eyIkaWQiOiI0ODQiLCJBIjoyNTUsIlIiOjI1NSwiRyI6MjU1LCJCIjoyNTV9fSwiSXNWaXNpYmxlIjpmYWxzZSwiV2lkdGgiOjAuMCwiSGVpZ2h0IjowLjAsIkJvcmRlclN0eWxlIjpudWxsLCJQYXJlbnRTdHlsZSI6bnVsbH0sIlJlY3RhbmdsZVN0eWxlIjp7IiRpZCI6IjQ4NSIsIk1hcmdpbiI6eyIkaWQiOiI0ODYiLCJUb3AiOjAuMCwiTGVmdCI6MC4wLCJSaWdodCI6MC4wLCJCb3R0b20iOjAuMH0sIlBhZGRpbmciOnsiJGlkIjoiNDg3IiwiVG9wIjowLjAsIkxlZnQiOjAuMCwiUmlnaHQiOjAuMCwiQm90dG9tIjowLjB9LCJCYWNrZ3JvdW5kIjp7IiRpZCI6IjQ4OCIsIkNvbG9yIjp7IiRpZCI6IjQ4OSIsIkEiOjI1NSwiUiI6MTI3LCJHIjoxOTIsIkIiOjE0NX19LCJJc1Zpc2libGUiOnRydWUsIldpZHRoIjowLjAsIkhlaWdodCI6MC4wLCJCb3JkZXJTdHlsZSI6eyIkaWQiOiI0OTAiLCJMaW5lQ29sb3IiOnsiJGlkIjoiNDkxIiwiJHR5cGUiOiJOTFJFLkNvbW1vbi5Eb20uU29saWRDb2xvckJydXNoLCBOTFJFLkNvbW1vbiIsIkNvbG9yIjp7IiRpZCI6IjQ5MiIsIkEiOjI1NSwiUiI6MjU1LCJHIjoyNTUsIkIiOjI1NX19LCJMaW5lV2VpZ2h0IjowLjAsIkxpbmVUeXBlIjowLCJQYXJlbnRTdHlsZSI6bnVsbH0sIlBhcmVudFN0eWxlIjpudWxsfSwiTWFyZ2luIjp7IiRpZCI6IjQ5MyIsIlRvcCI6MC4wLCJMZWZ0IjowLjAsIlJpZ2h0IjowLjAsIkJvdHRvbSI6MC4wfSwiUGFkZGluZyI6eyIkaWQiOiI0OTQiLCJUb3AiOjAuMCwiTGVmdCI6MC4wLCJSaWdodCI6MC4wLCJCb3R0b20iOjAuMH0sIkJhY2tncm91bmQiOm51bGwsIklzVmlzaWJsZSI6dHJ1ZSwiV2lkdGgiOjAuMCwiSGVpZ2h0IjowLjAsIkJvcmRlclN0eWxlIjpudWxsLCJQYXJlbnRTdHlsZSI6bnVsbH0sIkJhY2tncm91bmRTdHlsZSI6eyIkaWQiOiI0OTUiLCJNYXJnaW4iOnsiJGlkIjoiNDk2IiwiVG9wIjowLjAsIkxlZnQiOjAuMCwiUmlnaHQiOjAuMCwiQm90dG9tIjowLjB9LCJQYWRkaW5nIjp7IiRpZCI6IjQ5NyIsIlRvcCI6MC4wLCJMZWZ0IjowLjAsIlJpZ2h0IjowLjAsIkJvdHRvbSI6MC4wfSwiQmFja2dyb3VuZCI6eyIkaWQiOiI0OTgiLCJDb2xvciI6eyIkaWQiOiI0OTkiLCJBIjowLCJSIjoyNTUsIkciOjI1NSwiQiI6MjU1fX0sIklzVmlzaWJsZSI6dHJ1ZSwiV2lkdGgiOjAuMCwiSGVpZ2h0IjowLjAsIkJvcmRlclN0eWxlIjp7IiRpZCI6IjUwMCIsIkxpbmVDb2xvciI6eyIkaWQiOiI1MDEiLCIkdHlwZSI6Ik5MUkUuQ29tbW9uLkRvbS5Tb2xpZENvbG9yQnJ1c2gsIE5MUkUuQ29tbW9uIiwiQ29sb3IiOnsiJGlkIjoiNTAyIiwiQSI6MjU1LCJSIjoyMzQsIkciOjIyLCJCIjozMH19LCJMaW5lV2VpZ2h0IjowLjAsIkxpbmVUeXBlIjowLCJQYXJlbnRTdHlsZSI6bnVsbH0sIlBhcmVudFN0eWxlIjpudWxsfSwiSXNBYm92ZVRpbWViYW5kIjpmYWxzZSwiU3BhY2luZyI6MywiRGVmYXVsdFN3aW1sYW5lVGFza1N0eWxlIjp7IiRpZCI6IjUwMyIsIiR0eXBlIjoiTkxSRS5Db21tb24uRG9tLlN0eWxlcy5FeHBsaWNpdFNldGFibGVUYXNrU3R5bGUsIE5MUkUuQ29tbW9uIiwiU2hhcGUiOjEsIlNoYXBlVGhpY2tuZXNzIjowLCJEdXJhdGlvbkZvcm1hdCI6MCwiSW5jbHVkZU5vbldvcmtpbmdEYXlzSW5EdXJhdGlvbiI6ZmFsc2UsIlBlcmNlbnRhZ2VDb21wbGV0ZVN0eWxlIjp7IiRpZCI6IjUwNCIsIkZvbnRTZXR0aW5ncyI6eyIkaWQiOiI1MDUiLCJGb250U2l6ZSI6MTAsIkZvbnROYW1lIjoiQ2FsaWJyaSIsIklzQm9sZCI6ZmFsc2UsIklzSXRhbGljIjpmYWxzZSwiSXNVbmRlcmxpbmVkIjpmYWxzZSwiUGFyZW50U3R5bGUiOm51bGx9LCJBdXRvU2l6ZSI6MCwiRm9yZWdyb3VuZCI6eyIkaWQiOiI1MDYiLCJDb2xvciI6eyIkaWQiOiI1MDciLCJBIjoyNTUsIlIiOjIzMiwiRyI6MjMyLCJCIjoyMzJ9fSwiTWF4V2lkdGgiOjIwMC4wLCJNYXhIZWlnaHQiOiJJbmZpbml0eSIsIlNtYXJ0Rm9yZWdyb3VuZElzQWN0aXZlIjpmYWxzZSwiSG9yaXpvbnRhbEFsaWdubWVudCI6MSwiVmVydGljYWxBbGlnbm1lbnQiOjAsIlNtYXJ0Rm9yZWdyb3VuZCI6bnVsbCwiQmFja2dyb3VuZEZpbGxUeXBlIjowLCJNYXJnaW4iOnsiJGlkIjoiNTA4IiwiVG9wIjowLjAsIkxlZnQiOjAuMCwiUmlnaHQiOjAuMCwiQm90dG9tIjowLjB9LCJQYWRkaW5nIjp7IiRpZCI6IjUwOSIsIlRvcCI6MC4wLCJMZWZ0IjowLjAsIlJpZ2h0IjowLjAsIkJvdHRvbSI6MC4wfSwiQmFja2dyb3VuZCI6eyIkaWQiOiI1MTAiLCJDb2xvciI6eyIkaWQiOiI1MTEiLCJBIjo4OSwiUiI6MCwiRyI6MCwiQiI6MH19LCJJc1Zpc2libGUiOnRydWUsIldpZHRoIjowLjAsIkhlaWdodCI6MC4wLCJCb3JkZXJTdHlsZSI6eyIkaWQiOiI1MTIiLCJMaW5lQ29sb3IiOm51bGwsIkxpbmVXZWlnaHQiOjAuMCwiTGluZVR5cGUiOjAsIlBhcmVudFN0eWxlIjpudWxsfSwiUGFyZW50U3R5bGUiOm51bGx9LCJEdXJhdGlvblN0eWxlIjp7IiRpZCI6IjUxMyIsIkZvbnRTZXR0aW5ncyI6eyIkaWQiOiI1MTQiLCJGb250U2l6ZSI6MTAsIkZvbnROYW1lIjoiQ2FsaWJyaSIsIklzQm9sZCI6ZmFsc2UsIklzSXRhbGljIjpmYWxzZSwiSXNVbmRlcmxpbmVkIjpmYWxzZSwiUGFyZW50U3R5bGUiOm51bGx9LCJBdXRvU2l6ZSI6MCwiRm9yZWdyb3VuZCI6eyIkaWQiOiI1MTUiLCJDb2xvciI6eyIkaWQiOiI1M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1MTciLCJUb3AiOjAuMCwiTGVmdCI6MC4wLCJSaWdodCI6MC4wLCJCb3R0b20iOjAuMH0sIlBhZGRpbmciOnsiJGlkIjoiNTE4IiwiVG9wIjowLjAsIkxlZnQiOjAuMCwiUmlnaHQiOjAuMCwiQm90dG9tIjowLjB9LCJCYWNrZ3JvdW5kIjp7IiRpZCI6IjUxOSIsIkNvbG9yIjp7IiRpZCI6IjUyMCIsIkEiOjI1NSwiUiI6MjM3LCJHIjoxMjUsIkIiOjQ5fX0sIklzVmlzaWJsZSI6dHJ1ZSwiV2lkdGgiOjAuMCwiSGVpZ2h0IjowLjAsIkJvcmRlclN0eWxlIjp7IiRpZCI6IjUyMSIsIkxpbmVDb2xvciI6bnVsbCwiTGluZVdlaWdodCI6MC4wLCJMaW5lVHlwZSI6MCwiUGFyZW50U3R5bGUiOm51bGx9LCJQYXJlbnRTdHlsZSI6bnVsbH0sIkhvcml6b250YWxDb25uZWN0b3JTdHlsZSI6eyIkaWQiOiI1MjIiLCJMaW5lQ29sb3IiOnsiJGlkIjoiNTIzIiwiJHR5cGUiOiJOTFJFLkNvbW1vbi5Eb20uU29saWRDb2xvckJydXNoLCBOTFJFLkNvbW1vbiIsIkNvbG9yIjp7IiRpZCI6IjUyNCIsIkEiOjI1NSwiUiI6MCwiRyI6MCwiQiI6MH19LCJMaW5lV2VpZ2h0IjowLjAsIkxpbmVUeXBlIjowLCJQYXJlbnRTdHlsZSI6bnVsbH0sIlZlcnRpY2FsQ29ubmVjdG9yU3R5bGUiOnsiJGlkIjoiNTI1IiwiTGluZUNvbG9yIjp7IiRpZCI6IjUyNiIsIiR0eXBlIjoiTkxSRS5Db21tb24uRG9tLlNvbGlkQ29sb3JCcnVzaCwgTkxSRS5Db21tb24iLCJDb2xvciI6eyIkaWQiOiI1Mj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TaGFwZVN0eWxlIjp7IiRpZCI6IjUyOCIsIk1hcmdpbiI6eyIkaWQiOiI1MjkiLCJUb3AiOjAuMCwiTGVmdCI6NC4wLCJSaWdodCI6NC4wLCJCb3R0b20iOjAuMH0sIlBhZGRpbmciOnsiJGlkIjoiNTMwIiwiVG9wIjowLjAsIkxlZnQiOjAuMCwiUmlnaHQiOjAuMCwiQm90dG9tIjowLjB9LCJCYWNrZ3JvdW5kIjp7IiRpZCI6IjUzMSIsIkNvbG9yIjp7IiRpZCI6IjUzMiIsIkEiOjI1NSwiUiI6MjEsIkciOjk2LCJCIjoxMzB9fSwiSXNWaXNpYmxlIjp0cnVlLCJXaWR0aCI6MC4wLCJIZWlnaHQiOjEwLjAsIkJvcmRlclN0eWxlIjp7IiRpZCI6IjUzMyIsIkxpbmVDb2xvciI6eyIkaWQiOiI1MzQiLCIkdHlwZSI6Ik5MUkUuQ29tbW9uLkRvbS5Tb2xpZENvbG9yQnJ1c2gsIE5MUkUuQ29tbW9uIiwiQ29sb3IiOnsiJGlkIjoiNTM1IiwiQSI6MjU1LCJSIjoyMzQsIkciOjIyLCJCIjozMH19LCJMaW5lV2VpZ2h0IjowLjAsIkxpbmVUeXBlIjowLCJQYXJlbnRTdHlsZSI6bnVsbH0sIlBhcmVudFN0eWxlIjpudWxsfSwiVGl0bGVTdHlsZSI6eyIkaWQiOiI1MzYiLCJGb250U2V0dGluZ3MiOnsiJGlkIjoiNTM3IiwiRm9udFNpemUiOjExLCJGb250TmFtZSI6IkNhbGlicmkiLCJJc0JvbGQiOmZhbHNlLCJJc0l0YWxpYyI6ZmFsc2UsIklzVW5kZXJsaW5lZCI6ZmFsc2UsIlBhcmVudFN0eWxlIjpudWxsfSwiQXV0b1NpemUiOjAsIkZvcmVncm91bmQiOnsiJGlkIjoiNTM4IiwiQ29sb3IiOnsiJGlkIjoiNTM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0MCIsIlRvcCI6MC4wLCJMZWZ0IjowLjAsIlJpZ2h0IjowLjAsIkJvdHRvbSI6MC4wfSwiUGFkZGluZyI6eyIkaWQiOiI1NDEiLCJUb3AiOjAuMCwiTGVmdCI6MC4wLCJSaWdodCI6MC4wLCJCb3R0b20iOjAuMH0sIkJhY2tncm91bmQiOnsiJGlkIjoiNTQyIiwiQ29sb3IiOnsiJGlkIjoiNTQzIiwiQSI6MjU1LCJSIjowLCJHIjowLCJCIjowfX0sIklzVmlzaWJsZSI6dHJ1ZSwiV2lkdGgiOjAuMCwiSGVpZ2h0IjowLjAsIkJvcmRlclN0eWxlIjp7IiRpZCI6IjU0NCIsIkxpbmVDb2xvciI6bnVsbCwiTGluZVdlaWdodCI6MC4wLCJMaW5lVHlwZSI6MCwiUGFyZW50U3R5bGUiOm51bGx9LCJQYXJlbnRTdHlsZSI6bnVsbH0sIkRhdGVTdHlsZSI6eyIkaWQiOiI1NDUiLCJGb250U2V0dGluZ3MiOnsiJGlkIjoiNTQ2IiwiRm9udFNpemUiOjEwLCJGb250TmFtZSI6IkNhbGlicmkiLCJJc0JvbGQiOmZhbHNlLCJJc0l0YWxpYyI6ZmFsc2UsIklzVW5kZXJsaW5lZCI6ZmFsc2UsIlBhcmVudFN0eWxlIjpudWxsfSwiQXV0b1NpemUiOjAsIkZvcmVncm91bmQiOnsiJGlkIjoiNTQ3IiwiQ29sb3IiOnsiJGlkIjoiNTQ4IiwiQSI6MjU1LCJSIjoxNCwiRyI6NDAsIkIiOjY1fX0sIk1heFdpZHRoIjoyMDAuMCwiTWF4SGVpZ2h0IjoiSW5maW5pdHkiLCJTbWFydEZvcmVncm91bmRJc0FjdGl2ZSI6ZmFsc2UsIkhvcml6b250YWxBbGlnbm1lbnQiOjIsIlZlcnRpY2FsQWxpZ25tZW50IjowLCJTbWFydEZvcmVncm91bmQiOm51bGwsIkJhY2tncm91bmRGaWxsVHlwZSI6MCwiTWFyZ2luIjp7IiRpZCI6IjU0OSIsIlRvcCI6MC4wLCJMZWZ0IjowLjAsIlJpZ2h0IjowLjAsIkJvdHRvbSI6MC4wfSwiUGFkZGluZyI6eyIkaWQiOiI1NTAiLCJUb3AiOjAuMCwiTGVmdCI6MC4wLCJSaWdodCI6MC4wLCJCb3R0b20iOjAuMH0sIkJhY2tncm91bmQiOnsiJGlkIjoiNTUxIiwiQ29sb3IiOnsiJGlkIjoiNTUyIiwiQSI6MjU1LCJSIjoxNCwiRyI6NDAsIkIiOjY1fX0sIklzVmlzaWJsZSI6dHJ1ZSwiV2lkdGgiOjAuMCwiSGVpZ2h0IjowLjAsIkJvcmRlclN0eWxlIjp7IiRpZCI6IjU1MyIsIkxpbmVDb2xvciI6bnVsbCwiTGluZVdlaWdodCI6MC4wLCJMaW5lVHlwZSI6MCwiUGFyZW50U3R5bGUiOm51bGx9LCJQYXJlbnRTdHlsZSI6bnVsbH0sIkRhdGVGb3JtYXQiOnsiJGlkIjoiNTU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1NSIsIkZvcm1hdCI6MCwiSXNWaXNpYmxlIjpmYWxzZSwiTGFzdEtub3duVmlzaWJpbGl0eVN0YXRlIjpmYWxzZX0sIklzVmlzaWJsZSI6dHJ1ZSwiUGFyZW50U3R5bGUiOm51bGwsIl9leHBsaWNpdGx5U2V0Ijp7IiRpZCI6IjU1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1NTciLCJTaGFwZSI6MSwiQ29ubmVjdG9yTWFyZ2luIjp7IiRpZCI6IjU1OCIsIlRvcCI6MC4wLCJMZWZ0IjoyLjAsIlJpZ2h0IjoyLjAsIkJvdHRvbSI6MC4wfSwiQ29ubmVjdG9yU3R5bGUiOnsiJGlkIjoiNTU5IiwiTGluZUNvbG9yIjp7IiRpZCI6IjU2MCIsIiR0eXBlIjoiTkxSRS5Db21tb24uRG9tLlNvbGlkQ29sb3JCcnVzaCwgTkxSRS5Db21tb24iLCJDb2xvciI6eyIkaWQiOiI1NjEiLCJBIjoxMjcsIlIiOjExLCJHIjo0OCwiQiI6NjV9fSwiTGluZVdlaWdodCI6MS4wLCJMaW5lVHlwZSI6MCwiUGFyZW50U3R5bGUiOm51bGx9LCJJc0JlbG93VGltZWJhbmQiOmZhbHNlLCJQb3NpdGlvbk9uVGFzayI6MSwiSGlkZURhdGUiOmZhbHNlLCJTaGFwZVNpemUiOjAsIlNwYWNpbmciOjAuMCwiUGFkZGluZyI6eyIkaWQiOiI1NjIiLCJUb3AiOjUuMCwiTGVmdCI6My4wLCJSaWdodCI6MC4wLCJCb3R0b20iOjIuMH0sIlNoYXBlU3R5bGUiOnsiJGlkIjoiNTYzIiwiTWFyZ2luIjp7IiRpZCI6IjU2NCIsIlRvcCI6MC4wLCJMZWZ0IjowLjAsIlJpZ2h0IjowLjAsIkJvdHRvbSI6MC4wfSwiUGFkZGluZyI6eyIkaWQiOiI1NjUiLCJUb3AiOjAuMCwiTGVmdCI6MC4wLCJSaWdodCI6MC4wLCJCb3R0b20iOjAuMH0sIkJhY2tncm91bmQiOnsiJGlkIjoiNTY2IiwiQ29sb3IiOnsiJGlkIjoiNTY3IiwiQSI6MjU1LCJSIjoxMSwiRyI6NDgsIkIiOjY1fX0sIklzVmlzaWJsZSI6dHJ1ZSwiV2lkdGgiOjEyLjAsIkhlaWdodCI6MTQuMCwiQm9yZGVyU3R5bGUiOnsiJGlkIjoiNTY4IiwiTGluZUNvbG9yIjp7IiRpZCI6IjU2OSIsIiR0eXBlIjoiTkxSRS5Db21tb24uRG9tLlNvbGlkQ29sb3JCcnVzaCwgTkxSRS5Db21tb24iLCJDb2xvciI6eyIkaWQiOiI1NzAiLCJBIjoyNTUsIlIiOjI1NSwiRyI6MCwiQiI6MH19LCJMaW5lV2VpZ2h0IjowLjAsIkxpbmVUeXBlIjowLCJQYXJlbnRTdHlsZSI6bnVsbH0sIlBhcmVudFN0eWxlIjpudWxsfSwiVGl0bGVTdHlsZSI6eyIkaWQiOiI1NzEiLCJGb250U2V0dGluZ3MiOnsiJGlkIjoiNTcyIiwiRm9udFNpemUiOjExLCJGb250TmFtZSI6IkNhbGlicmkiLCJJc0JvbGQiOmZhbHNlLCJJc0l0YWxpYyI6ZmFsc2UsIklzVW5kZXJsaW5lZCI6ZmFsc2UsIlBhcmVudFN0eWxlIjpudWxsfSwiQXV0b1NpemUiOjAsIkZvcmVncm91bmQiOnsiJGlkIjoiNTczIiwiQ29sb3IiOnsiJGlkIjoiNTc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3NSIsIlRvcCI6MC4wLCJMZWZ0IjowLjAsIlJpZ2h0IjowLjAsIkJvdHRvbSI6MC4wfSwiUGFkZGluZyI6eyIkaWQiOiI1NzYiLCJUb3AiOjAuMCwiTGVmdCI6MC4wLCJSaWdodCI6MC4wLCJCb3R0b20iOjAuMH0sIkJhY2tncm91bmQiOnsiJGlkIjoiNTc3IiwiQ29sb3IiOnsiJGlkIjoiNTc4IiwiQSI6MjU1LCJSIjowLCJHIjowLCJCIjowfX0sIklzVmlzaWJsZSI6dHJ1ZSwiV2lkdGgiOjAuMCwiSGVpZ2h0IjowLjAsIkJvcmRlclN0eWxlIjp7IiRpZCI6IjU3OSIsIkxpbmVDb2xvciI6bnVsbCwiTGluZVdlaWdodCI6MC4wLCJMaW5lVHlwZSI6MCwiUGFyZW50U3R5bGUiOm51bGx9LCJQYXJlbnRTdHlsZSI6bnVsbH0sIkRhdGVTdHlsZSI6eyIkaWQiOiI1ODAiLCJGb250U2V0dGluZ3MiOnsiJGlkIjoiNTgxIiwiRm9udFNpemUiOjEwLCJGb250TmFtZSI6IkNhbGlicmkiLCJJc0JvbGQiOmZhbHNlLCJJc0l0YWxpYyI6ZmFsc2UsIklzVW5kZXJsaW5lZCI6ZmFsc2UsIlBhcmVudFN0eWxlIjpudWxsfSwiQXV0b1NpemUiOjAsIkZvcmVncm91bmQiOnsiJGlkIjoiNTgyIiwiQ29sb3IiOnsiJGlkIjoiNTgz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U4NCIsIlRvcCI6MC4wLCJMZWZ0IjowLjAsIlJpZ2h0IjowLjAsIkJvdHRvbSI6MC4wfSwiUGFkZGluZyI6eyIkaWQiOiI1ODUiLCJUb3AiOjAuMCwiTGVmdCI6MC4wLCJSaWdodCI6MC4wLCJCb3R0b20iOjAuMH0sIkJhY2tncm91bmQiOnsiJGlkIjoiNTg2IiwiQ29sb3IiOnsiJGlkIjoiNTg3IiwiQSI6MjU1LCJSIjoxNCwiRyI6NDAsIkIiOjY1fX0sIklzVmlzaWJsZSI6dHJ1ZSwiV2lkdGgiOjAuMCwiSGVpZ2h0IjowLjAsIkJvcmRlclN0eWxlIjp7IiRpZCI6IjU4OCIsIkxpbmVDb2xvciI6bnVsbCwiTGluZVdlaWdodCI6MC4wLCJMaW5lVHlwZSI6MCwiUGFyZW50U3R5bGUiOm51bGx9LCJQYXJlbnRTdHlsZSI6bnVsbH0sIkRhdGVGb3JtYXQiOnsiJGlkIjoiNTg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kwIiwiRGF0ZVBhcnRJc1Zpc2libGUiOnRydWUsIlRpbWVQYXJ0SXNWaXNpYmxlIjpmYWxzZX19LCJXZWVrTnVtYmVyaW5nIjp7IiRpZCI6IjU5MSIsIkZvcm1hdCI6MCwiSXNWaXNpYmxlIjpmYWxzZSwiTGFzdEtub3duVmlzaWJpbGl0eVN0YXRlIjpmYWxzZX0sIklzVmlzaWJsZSI6dHJ1ZSwiUGFyZW50U3R5bGUiOm51bGx9LCJEZWZhdWx0U3dpbWxhbmVNaWxlc3RvbmVTdHlsZSI6eyIkaWQiOiI1OTIiLCJUaXRsZVBvc2l0aW9uIjoiTGVmdCIsIkRhdGVQb3NpdGlvbiI6IlJpZ2h0IiwiU2hhcGVUeXBlIjoxLCJTaGFwZVNpemUiOjAsIlNwYWNpbmciOjUsIlNoYXBlU3R5bGUiOnsiJGlkIjoiNTkzIiwiTWFyZ2luIjp7IiRpZCI6IjU5NCIsIlRvcCI6MC4wLCJMZWZ0IjowLjAsIlJpZ2h0IjowLjAsIkJvdHRvbSI6MC4wfSwiUGFkZGluZyI6eyIkaWQiOiI1OTUiLCJUb3AiOjAuMCwiTGVmdCI6MC4wLCJSaWdodCI6MC4wLCJCb3R0b20iOjAuMH0sIkJhY2tncm91bmQiOnsiJGlkIjoiNTk2IiwiQ29sb3IiOnsiJGlkIjoiNTk3IiwiQSI6MjU1LCJSIjoyMSwiRyI6OTYsIkIiOjEzMH19LCJJc1Zpc2libGUiOnRydWUsIldpZHRoIjoxMi4wLCJIZWlnaHQiOjE0LjAsIkJvcmRlclN0eWxlIjp7IiRpZCI6IjU5OCIsIkxpbmVDb2xvciI6eyIkaWQiOiI1OTkiLCIkdHlwZSI6Ik5MUkUuQ29tbW9uLkRvbS5Tb2xpZENvbG9yQnJ1c2gsIE5MUkUuQ29tbW9uIiwiQ29sb3IiOnsiJGlkIjoiNjAwIiwiQSI6MjU1LCJSIjoyMzQsIkciOjIyLCJCIjozMH19LCJMaW5lV2VpZ2h0IjowLjAsIkxpbmVUeXBlIjowLCJQYXJlbnRTdHlsZSI6bnVsbH0sIlBhcmVudFN0eWxlIjpudWxsfSwiVGl0bGVTdHlsZSI6eyIkaWQiOiI2MDEiLCJGb250U2V0dGluZ3MiOnsiJGlkIjoiNjAyIiwiRm9udFNpemUiOjExLCJGb250TmFtZSI6IkNhbGlicmkiLCJJc0JvbGQiOmZhbHNlLCJJc0l0YWxpYyI6ZmFsc2UsIklzVW5kZXJsaW5lZCI6ZmFsc2UsIlBhcmVudFN0eWxlIjpudWxsfSwiQXV0b1NpemUiOjAsIkZvcmVncm91bmQiOnsiJGlkIjoiNjAzIiwiQ29sb3IiOnsiJGlkIjoiNjA0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YwNSIsIlRvcCI6MC4wLCJMZWZ0IjowLjAsIlJpZ2h0IjowLjAsIkJvdHRvbSI6MC4wfSwiUGFkZGluZyI6eyIkaWQiOiI2MDYiLCJUb3AiOjAuMCwiTGVmdCI6MC4wLCJSaWdodCI6MC4wLCJCb3R0b20iOjAuMH0sIkJhY2tncm91bmQiOnsiJGlkIjoiNjA3IiwiQ29sb3IiOnsiJGlkIjoiNjA4IiwiQSI6MjU1LCJSIjowLCJHIjowLCJCIjowfX0sIklzVmlzaWJsZSI6dHJ1ZSwiV2lkdGgiOjAuMCwiSGVpZ2h0IjowLjAsIkJvcmRlclN0eWxlIjp7IiRpZCI6IjYwOSIsIkxpbmVDb2xvciI6bnVsbCwiTGluZVdlaWdodCI6MC4wLCJMaW5lVHlwZSI6MCwiUGFyZW50U3R5bGUiOm51bGx9LCJQYXJlbnRTdHlsZSI6bnVsbH0sIkRhdGVTdHlsZSI6eyIkaWQiOiI2MTAiLCJGb250U2V0dGluZ3MiOnsiJGlkIjoiNjExIiwiRm9udFNpemUiOjEwLCJGb250TmFtZSI6IkNhbGlicmkiLCJJc0JvbGQiOmZhbHNlLCJJc0l0YWxpYyI6ZmFsc2UsIklzVW5kZXJsaW5lZCI6ZmFsc2UsIlBhcmVudFN0eWxlIjpudWxsfSwiQXV0b1NpemUiOjAsIkZvcmVncm91bmQiOnsiJGlkIjoiNjEyIiwiQ29sb3IiOnsiJGlkIjoiNjEz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YxNCIsIlRvcCI6MC4wLCJMZWZ0IjowLjAsIlJpZ2h0IjowLjAsIkJvdHRvbSI6MC4wfSwiUGFkZGluZyI6eyIkaWQiOiI2MTUiLCJUb3AiOjAuMCwiTGVmdCI6MC4wLCJSaWdodCI6MC4wLCJCb3R0b20iOjAuMH0sIkJhY2tncm91bmQiOnsiJGlkIjoiNjE2IiwiQ29sb3IiOnsiJGlkIjoiNjE3IiwiQSI6MjU1LCJSIjoxNCwiRyI6NDAsIkIiOjY1fX0sIklzVmlzaWJsZSI6dHJ1ZSwiV2lkdGgiOjAuMCwiSGVpZ2h0IjowLjAsIkJvcmRlclN0eWxlIjp7IiRpZCI6IjYxOCIsIkxpbmVDb2xvciI6bnVsbCwiTGluZVdlaWdodCI6MC4wLCJMaW5lVHlwZSI6MCwiUGFyZW50U3R5bGUiOm51bGx9LCJQYXJlbnRTdHlsZSI6bnVsbH0sIkRhdGVGb3JtYXQiOnsiJGlkIjoiNjE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IwIiwiRGF0ZVBhcnRJc1Zpc2libGUiOnRydWUsIlRpbWVQYXJ0SXNWaXNpYmxlIjpmYWxzZX19LCJXZWVrTnVtYmVyaW5nIjp7IiRpZCI6IjYyMSIsIkZvcm1hdCI6MCwiSXNWaXNpYmxlIjpmYWxzZSwiTGFzdEtub3duVmlzaWJpbGl0eVN0YXRlIjpmYWxzZX0sIklzVmlzaWJsZSI6dHJ1ZSwiUGFyZW50U3R5bGUiOm51bGx9LCJEZWZhdWx0U3dpbWxhbmVBY3Rpdml0eVN0eWxlIjp7IiRpZCI6IjYyMiIsIkhlYWRlclN0eWxlIjp7IiRpZCI6IjYyMyIsIlRleHRTdHlsZSI6eyIkaWQiOiI2MjQiLCJGb250U2V0dGluZ3MiOnsiJGlkIjoiNjI1IiwiRm9udFNpemUiOjExLCJGb250TmFtZSI6IkNhbGlicmkiLCJJc0JvbGQiOmZhbHNlLCJJc0l0YWxpYyI6ZmFsc2UsIklzVW5kZXJsaW5lZCI6ZmFsc2UsIlBhcmVudFN0eWxlIjpudWxsfSwiQXV0b1NpemUiOjAsIkZvcmVncm91bmQiOnsiJGlkIjoiNjI2IiwiQ29sb3IiOnsiJGlkIjoiNjI3IiwiQSI6MjU1LCJSIjowLCJHIjowLCJCIjowfX0sIk1heFdpZHRoIjowLjAsIk1heEhlaWdodCI6MC4wLCJTbWFydEZvcmVncm91bmRJc0FjdGl2ZSI6ZmFsc2UsIkhvcml6b250YWxBbGlnbm1lbnQiOjAsIlZlcnRpY2FsQWxpZ25tZW50IjowLCJTbWFydEZvcmVncm91bmQiOm51bGwsIkJhY2tncm91bmRGaWxsVHlwZSI6MCwiTWFyZ2luIjp7IiRpZCI6IjYyOCIsIlRvcCI6MC4wLCJMZWZ0IjowLjAsIlJpZ2h0IjowLjAsIkJvdHRvbSI6MC4wfSwiUGFkZGluZyI6eyIkaWQiOiI2MjkiLCJUb3AiOjAuMCwiTGVmdCI6MC4wLCJSaWdodCI6MC4wLCJCb3R0b20iOjAuMH0sIkJhY2tncm91bmQiOnsiJGlkIjoiNjMwIiwiQ29sb3IiOnsiJGlkIjoiNjMxIiwiQSI6MjU1LCJSIjowLCJHIjowLCJCIjowfX0sIklzVmlzaWJsZSI6ZmFsc2UsIldpZHRoIjowLjAsIkhlaWdodCI6MC4wLCJCb3JkZXJTdHlsZSI6bnVsbCwiUGFyZW50U3R5bGUiOm51bGx9LCJSZWN0YW5nbGVTdHlsZSI6eyIkaWQiOiI2MzIiLCJNYXJnaW4iOnsiJGlkIjoiNjMzIiwiVG9wIjowLjAsIkxlZnQiOjAuMCwiUmlnaHQiOjAuMCwiQm90dG9tIjowLjB9LCJQYWRkaW5nIjp7IiRpZCI6IjYzNCIsIlRvcCI6MC4wLCJMZWZ0IjowLjAsIlJpZ2h0IjowLjAsIkJvdHRvbSI6MC4wfSwiQmFja2dyb3VuZCI6eyIkaWQiOiI2MzUiLCJDb2xvciI6eyIkaWQiOiI2MzYiLCJBIjo2MywiUiI6MjEsIkciOjk2LCJCIjoxMzB9fSwiSXNWaXNpYmxlIjpmYWxzZSwiV2lkdGgiOjAuMCwiSGVpZ2h0IjowLjAsIkJvcmRlclN0eWxlIjp7IiRpZCI6IjYzNyIsIkxpbmVDb2xvciI6eyIkaWQiOiI2MzgiLCIkdHlwZSI6Ik5MUkUuQ29tbW9uLkRvbS5Tb2xpZENvbG9yQnJ1c2gsIE5MUkUuQ29tbW9uIiwiQ29sb3IiOnsiJGlkIjoiNjM5IiwiQSI6MjU1LCJSIjoyNTUsIkciOjAsIkIiOjB9fSwiTGluZVdlaWdodCI6MC4wLCJMaW5lVHlwZSI6MCwiUGFyZW50U3R5bGUiOm51bGx9LCJQYXJlbnRTdHlsZSI6bnVsbH0sIk1hcmdpbiI6eyIkaWQiOiI2NDAiLCJUb3AiOjAuMCwiTGVmdCI6MC4wLCJSaWdodCI6MC4wLCJCb3R0b20iOjAuMH0sIlBhZGRpbmciOnsiJGlkIjoiNjQxIiwiVG9wIjowLjAsIkxlZnQiOjAuMCwiUmlnaHQiOjAuMCwiQm90dG9tIjowLjB9LCJCYWNrZ3JvdW5kIjpudWxsLCJJc1Zpc2libGUiOnRydWUsIldpZHRoIjowLjAsIkhlaWdodCI6MC4wLCJCb3JkZXJTdHlsZSI6bnVsbCwiUGFyZW50U3R5bGUiOm51bGx9LCJCYWNrZ3JvdW5kU3R5bGUiOnsiJGlkIjoiNjQyIiwiTWFyZ2luIjp7IiRpZCI6IjY0MyIsIlRvcCI6MC4wLCJMZWZ0IjowLjAsIlJpZ2h0IjowLjAsIkJvdHRvbSI6MC4wfSwiUGFkZGluZyI6eyIkaWQiOiI2NDQiLCJUb3AiOjAuMCwiTGVmdCI6MC4wLCJSaWdodCI6MC4wLCJCb3R0b20iOjAuMH0sIkJhY2tncm91bmQiOnsiJGlkIjoiNjQ1IiwiQ29sb3IiOnsiJGlkIjoiNjQ2IiwiQSI6NTEsIlIiOjIwMCwiRyI6MjAwLCJCIjoyMDB9fSwiSXNWaXNpYmxlIjp0cnVlLCJXaWR0aCI6MC4wLCJIZWlnaHQiOjAuMCwiQm9yZGVyU3R5bGUiOnsiJGlkIjoiNjQ3IiwiTGluZUNvbG9yIjp7IiRpZCI6IjY0OCIsIiR0eXBlIjoiTkxSRS5Db21tb24uRG9tLlNvbGlkQ29sb3JCcnVzaCwgTkxSRS5Db21tb24iLCJDb2xvciI6eyIkaWQiOiI2NDkiLCJBIjoyNTUsIlIiOjIzNCwiRyI6MjIsIkIiOjMwfX0sIkxpbmVXZWlnaHQiOjAuMCwiTGluZVR5cGUiOjAsIlBhcmVudFN0eWxlIjpudWxsfSwiUGFyZW50U3R5bGUiOm51bGx9LCJNYXJnaW4iOnsiJGlkIjoiNjUwIiwiVG9wIjowLjAsIkxlZnQiOjAuMCwiUmlnaHQiOjAuMCwiQm90dG9tIjowLjB9LCJQYWRkaW5nIjp7IiRpZCI6IjY1MSIsIlRvcCI6MC4wLCJMZWZ0IjowLjAsIlJpZ2h0IjowLjAsIkJvdHRvbSI6MC4wfSwiSXNWaXNpYmxlIjp0cnVlLCJXaWR0aCI6MC4wLCJIZWlnaHQiOjAuMCwiQm9yZGVyU3R5bGUiOnsiJGlkIjoiNjUyIiwiTGluZUNvbG9yIjpudWxsLCJMaW5lV2VpZ2h0IjowLjAsIkxpbmVUeXBlIjowLCJQYXJlbnRTdHlsZSI6bnVsbH0sIlBhcmVudFN0eWxlIjpudWxsfSwiTWFyZ2luIjp7IiRpZCI6IjY1MyIsIlRvcCI6MC4wLCJMZWZ0IjowLjAsIlJpZ2h0IjowLjAsIkJvdHRvbSI6MC4wfSwiUGFkZGluZyI6eyIkaWQiOiI2NTQiLCJUb3AiOjAuMCwiTGVmdCI6MC4wLCJSaWdodCI6MC4wLCJCb3R0b20iOjAuMH0sIklzVmlzaWJsZSI6dHJ1ZSwiV2lkdGgiOjAuMCwiSGVpZ2h0IjowLjAsIkJvcmRlclN0eWxlIjp7IiRpZCI6IjY1NSIsIkxpbmVDb2xvciI6bnVsbCwiTGluZVdlaWdodCI6MC4wLCJMaW5lVHlwZSI6MCwiUGFyZW50U3R5bGUiOm51bGx9LCJQYXJlbnRTdHlsZSI6bnVsbH19LHsiJGlkIjoiNjU2IiwiX2FjdGl2aXRpZXMiOlt7IiRpZCI6IjY1NyIsIl9yb3dzIjpbeyIkaWQiOiI2NTgiLCJfdGFza3MiOlt7IiRpZCI6IjY1OSIsIl9hdHRhY2hlZE1pbGVzdG9uZXMiOltdLCJUYXNrRGVmaW5pdGlvbiI6eyIkaWQiOiI2NjAiLCJHcm91cE5hbWUiOm51bGwsIlN0YXJ0RGF0ZSI6IjIwMjUtMTAtMjJUMDg6MDA6MDBaIiwiRW5kRGF0ZSI6IjIwMjUtMTAtMjJUMDk6MDA6MDBaIiwiUGVyY2VudGFnZUNvbXBsZXRlIjowLjAsIlN0eWxlIjp7IiRpZCI6IjY2MSIsIlNoYXBlIjozLCJTaGFwZVRoaWNrbmVzcyI6MCwiRHVyYXRpb25Gb3JtYXQiOjExLCJJbmNsdWRlTm9uV29ya2luZ0RheXNJbkR1cmF0aW9uIjpmYWxzZSwiUGVyY2VudGFnZUNvbXBsZXRlU3R5bGUiOnsiJGlkIjoiNjYyIiwiRm9udFNldHRpbmdzIjp7IiRpZCI6IjY2MyIsIkZvbnRTaXplIjoxMCwiRm9udE5hbWUiOiJDYWxpYnJpIiwiSXNCb2xkIjpmYWxzZSwiSXNJdGFsaWMiOmZhbHNlLCJJc1VuZGVybGluZWQiOmZhbHNlLCJQYXJlbnRTdHlsZSI6bnVsbH0sIkF1dG9TaXplIjowLCJGb3JlZ3JvdW5kIjp7IiRpZCI6IjY2NCIsIkNvbG9yIjp7IiRpZCI6IjY2NSIsIkEiOjI1NSwiUiI6MTkyLCJHIjo4MCwiQiI6Nzd9fSwiTWF4V2lkdGgiOjIwMC4wLCJNYXhIZWlnaHQiOiJJbmZpbml0eSIsIlNtYXJ0Rm9yZWdyb3VuZElzQWN0aXZlIjpmYWxzZSwiSG9yaXpvbnRhbEFsaWdubWVudCI6MCwiVmVydGljYWxBbGlnbm1lbnQiOjEsIlNtYXJ0Rm9yZWdyb3VuZCI6bnVsbCwiQmFja2dyb3VuZEZpbGxUeXBlIjowLCJNYXJnaW4iOnsiJGlkIjoiNjY2IiwiVG9wIjowLjAsIkxlZnQiOjAuMCwiUmlnaHQiOjAuMCwiQm90dG9tIjowLjB9LCJQYWRkaW5nIjp7IiRpZCI6IjY2NyIsIlRvcCI6MC4wLCJMZWZ0IjowLjAsIlJpZ2h0IjowLjAsIkJvdHRvbSI6MC4wfSwiQmFja2dyb3VuZCI6eyIkaWQiOiI2NjgiLCJDb2xvciI6eyIkaWQiOiI2NjkiLCJBIjo4OSwiUiI6MCwiRyI6MCwiQiI6MH19LCJJc1Zpc2libGUiOnRydWUsIldpZHRoIjowLjAsIkhlaWdodCI6MC4wLCJCb3JkZXJTdHlsZSI6eyIkaWQiOiI2NzAiLCJMaW5lQ29sb3IiOm51bGwsIkxpbmVXZWlnaHQiOjAuMCwiTGluZVR5cGUiOjAsIlBhcmVudFN0eWxlIjpudWxsfSwiUGFyZW50U3R5bGUiOm51bGx9LCJEdXJhdGlvblN0eWxlIjp7IiRpZCI6IjY3MSIsIkZvbnRTZXR0aW5ncyI6eyIkaWQiOiI2NzIiLCJGb250U2l6ZSI6MTAsIkZvbnROYW1lIjoiQ2FsaWJyaSIsIklzQm9sZCI6ZmFsc2UsIklzSXRhbGljIjpmYWxzZSwiSXNVbmRlcmxpbmVkIjpmYWxzZSwiUGFyZW50U3R5bGUiOm51bGx9LCJBdXRvU2l6ZSI6MCwiRm9yZWdyb3VuZCI6eyIkaWQiOiI2NzMiLCJDb2xvciI6eyIkaWQiOiI2NzQ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2NzUiLCJUb3AiOjAuMCwiTGVmdCI6MC4wLCJSaWdodCI6MC4wLCJCb3R0b20iOjAuMH0sIlBhZGRpbmciOnsiJGlkIjoiNjc2IiwiVG9wIjowLjAsIkxlZnQiOjAuMCwiUmlnaHQiOjAuMCwiQm90dG9tIjowLjB9LCJCYWNrZ3JvdW5kIjp7IiRpZCI6IjY3NyIsIkNvbG9yIjp7IiRpZCI6IjY3OCIsIkEiOjAsIlIiOjI1NSwiRyI6MjU1LCJCIjoyNTV9fSwiSXNWaXNpYmxlIjp0cnVlLCJXaWR0aCI6MC4wLCJIZWlnaHQiOjAuMCwiQm9yZGVyU3R5bGUiOnsiJGlkIjoiNjc5IiwiTGluZUNvbG9yIjpudWxsLCJMaW5lV2VpZ2h0IjowLjAsIkxpbmVUeXBlIjowLCJQYXJlbnRTdHlsZSI6bnVsbH0sIlBhcmVudFN0eWxlIjpudWxsfSwiSG9yaXpvbnRhbENvbm5lY3RvclN0eWxlIjp7IiRpZCI6IjY4MCIsIkxpbmVDb2xvciI6eyIkaWQiOiI2ODEiLCIkdHlwZSI6Ik5MUkUuQ29tbW9uLkRvbS5Tb2xpZENvbG9yQnJ1c2gsIE5MUkUuQ29tbW9uIiwiQ29sb3IiOnsiJGlkIjoiNjgyIiwiQSI6MjU1LCJSIjowLCJHIjowLCJCIjowfX0sIkxpbmVXZWlnaHQiOjAuMCwiTGluZVR5cGUiOjAsIlBhcmVudFN0eWxlIjpudWxsfSwiVmVydGljYWxDb25uZWN0b3JTdHlsZSI6eyIkaWQiOiI2ODMiLCJMaW5lQ29sb3IiOnsiJGlkIjoiNjg0IiwiJHR5cGUiOiJOTFJFLkNvbW1vbi5Eb20uU29saWRDb2xvckJydXNoLCBOTFJFLkNvbW1vbiIsIkNvbG9yIjp7IiRpZCI6IjY4NS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NiwiU3BhY2luZyI6MywiSXNCZWxvd1RpbWViYW5kIjp0cnVlLCJQZXJjZW50YWdlQ29tcGxldGVTaGFwZU9wYWNpdHkiOjM1LCJTaGFwZVN0eWxlIjp7IiRpZCI6IjY4NiIsIk1hcmdpbiI6eyIkaWQiOiI2ODciLCJUb3AiOjAuMCwiTGVmdCI6NC4wLCJSaWdodCI6NC4wLCJCb3R0b20iOjAuMH0sIlBhZGRpbmciOnsiJGlkIjoiNjg4IiwiVG9wIjowLjAsIkxlZnQiOjAuMCwiUmlnaHQiOjAuMCwiQm90dG9tIjowLjB9LCJCYWNrZ3JvdW5kIjp7IiRpZCI6IjY4OSIsIkNvbG9yIjp7IiRpZCI6IjY5MCIsIkEiOjI1NSwiUiI6MjYsIkciOjE3MCwiQiI6NjZ9fSwiSXNWaXNpYmxlIjp0cnVlLCJXaWR0aCI6MC4wLCJIZWlnaHQiOjEwLjAsIkJvcmRlclN0eWxlIjp7IiRpZCI6IjY5MSIsIkxpbmVDb2xvciI6eyIkaWQiOiI2OTIiLCIkdHlwZSI6Ik5MUkUuQ29tbW9uLkRvbS5Tb2xpZENvbG9yQnJ1c2gsIE5MUkUuQ29tbW9uIiwiQ29sb3IiOnsiJGlkIjoiNjkzIiwiQSI6MjU1LCJSIjoyMzQsIkciOjIyLCJCIjozMH19LCJMaW5lV2VpZ2h0IjowLjAsIkxpbmVUeXBlIjowLCJQYXJlbnRTdHlsZSI6bnVsbH0sIlBhcmVudFN0eWxlIjpudWxsfSwiVGl0bGVTdHlsZSI6eyIkaWQiOiI2OTQiLCJGb250U2V0dGluZ3MiOnsiJGlkIjoiNjk1IiwiRm9udFNpemUiOjExLCJGb250TmFtZSI6IkNhbGlicmkiLCJJc0JvbGQiOmZhbHNlLCJJc0l0YWxpYyI6ZmFsc2UsIklzVW5kZXJsaW5lZCI6ZmFsc2UsIlBhcmVudFN0eWxlIjpudWxsfSwiQXV0b1NpemUiOjAsIkZvcmVncm91bmQiOnsiJGlkIjoiNjk2IiwiQ29sb3IiOnsiJGlkIjoiNjk3IiwiQSI6MjU1LCJSIjoyNiwiRyI6MTcwLCJCIjo2Nn19LCJNYXhXaWR0aCI6NzIwLjAsIk1heEhlaWdodCI6IkluZmluaXR5IiwiU21hcnRGb3JlZ3JvdW5kSXNBY3RpdmUiOmZhbHNlLCJIb3Jpem9udGFsQWxpZ25tZW50IjoxLCJWZXJ0aWNhbEFsaWdubWVudCI6MSwiU21hcnRGb3JlZ3JvdW5kIjpudWxsLCJCYWNrZ3JvdW5kRmlsbFR5cGUiOjAsIk1hcmdpbiI6eyIkaWQiOiI2OTgiLCJUb3AiOjAuMCwiTGVmdCI6MC4wLCJSaWdodCI6MC4wLCJCb3R0b20iOjAuMH0sIlBhZGRpbmciOnsiJGlkIjoiNjk5IiwiVG9wIjowLjAsIkxlZnQiOjAuMCwiUmlnaHQiOjAuMCwiQm90dG9tIjowLjB9LCJCYWNrZ3JvdW5kIjp7IiRpZCI6IjcwMCIsIkNvbG9yIjp7IiRpZCI6IjcwMSIsIkEiOjAsIlIiOjI1NSwiRyI6MjU1LCJCIjoyNTV9fSwiSXNWaXNpYmxlIjp0cnVlLCJXaWR0aCI6MC4wLCJIZWlnaHQiOjAuMCwiQm9yZGVyU3R5bGUiOnsiJGlkIjoiNzAyIiwiTGluZUNvbG9yIjpudWxsLCJMaW5lV2VpZ2h0IjowLjAsIkxpbmVUeXBlIjowLCJQYXJlbnRTdHlsZSI6bnVsbH0sIlBhcmVudFN0eWxlIjpudWxsfSwiRGF0ZVN0eWxlIjp7IiRpZCI6IjcwMyIsIkZvbnRTZXR0aW5ncyI6eyIkaWQiOiI3MDQiLCJGb250U2l6ZSI6MTAsIkZvbnROYW1lIjoiQ2FsaWJyaSIsIklzQm9sZCI6ZmFsc2UsIklzSXRhbGljIjpmYWxzZSwiSXNVbmRlcmxpbmVkIjpmYWxzZSwiUGFyZW50U3R5bGUiOm51bGx9LCJBdXRvU2l6ZSI6MCwiRm9yZWdyb3VuZCI6eyIkaWQiOiI3MDUiLCJDb2xvciI6eyIkaWQiOiI3MDY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NzA3IiwiVG9wIjowLjAsIkxlZnQiOjAuMCwiUmlnaHQiOjAuMCwiQm90dG9tIjowLjB9LCJQYWRkaW5nIjp7IiRpZCI6IjcwOCIsIlRvcCI6MC4wLCJMZWZ0IjowLjAsIlJpZ2h0IjowLjAsIkJvdHRvbSI6MC4wfSwiQmFja2dyb3VuZCI6eyIkaWQiOiI3MDkiLCJDb2xvciI6eyIkaWQiOiI3MTAiLCJBIjoyNTUsIlIiOjE0LCJHIjo0MCwiQiI6NjV9fSwiSXNWaXNpYmxlIjp0cnVlLCJXaWR0aCI6MC4wLCJIZWlnaHQiOjAuMCwiQm9yZGVyU3R5bGUiOnsiJGlkIjoiNzExIiwiTGluZUNvbG9yIjpudWxsLCJMaW5lV2VpZ2h0IjowLjAsIkxpbmVUeXBlIjowLCJQYXJlbnRTdHlsZSI6bnVsbH0sIlBhcmVudFN0eWxlIjpudWxsfSwiRGF0ZUZvcm1hdCI6eyIkaWQiOiI3M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EzIiwiRm9ybWF0IjowLCJJc1Zpc2libGUiOmZhbHNlLCJMYXN0S25vd25WaXNpYmlsaXR5U3RhdGUiOmZhbHNlfSwiSXNWaXNpYmxlIjp0cnVlLCJQYXJlbnRTdHlsZSI6bnVsbH0sIkluZGV4Ijo4LCJTbWFydER1cmF0aW9uQWN0aXZhdGVkIjpmYWxzZSwiRGF0ZUZvcm1hdCI6eyIkcmVmIjoiNzEyIn0sIldlZWtOdW1iZXJpbmciOnsiJGlkIjoiNzE0IiwiRm9ybWF0IjowLCJJc1Zpc2libGUiOmZhbHNlLCJMYXN0S25vd25WaXNpYmlsaXR5U3RhdGUiOmZhbHNlfSwiSWQiOiJjNDZjZjNmMC1mYjkwLTRhMjUtODE2Yi04NTM3YzYwYzYxMDMiLCJJbXBvcnRJZCI6bnVsbCwiVGl0bGUiOiJUaW1lIHRvIGFjdGlvbiIsIk5vdGUiOm51bGwsIkh5cGVybGluayI6eyIkaWQiOiI3MTUiLCJBZGRyZXNzIjpudWxsLCJTdWJBZGRyZXNzIjpudWxsfSwiSXNDaGFuZ2VkIjpmYWxzZSwiSXNOZXciOmZhbHNlfX0seyIkaWQiOiI3MTYiLCJfYXR0YWNoZWRNaWxlc3RvbmVzIjpbeyIkaWQiOiI3MTciLCJEYXRlIjoiMjAyNS0xMC0yMlQwOToyMDowMCIsIlN0eWxlIjp7IiRpZCI6IjcxOCIsIlNoYXBlIjoxMCwiQ29ubmVjdG9yTWFyZ2luIjp7IiRpZCI6IjcxOSIsIlRvcCI6MC4wLCJMZWZ0IjoyLjAsIlJpZ2h0IjoyLjAsIkJvdHRvbSI6MC4wfSwiQ29ubmVjdG9yU3R5bGUiOnsiJGlkIjoiNzIwIiwiTGluZUNvbG9yIjp7IiRpZCI6IjcyMSIsIiR0eXBlIjoiTkxSRS5Db21tb24uRG9tLlNvbGlkQ29sb3JCcnVzaCwgTkxSRS5Db21tb24iLCJDb2xvciI6eyIkaWQiOiI3MjIiLCJBIjoxMjcsIlIiOjIzMywiRyI6MTEzLCJCIjo1MH19LCJMaW5lV2VpZ2h0IjoxLjAsIkxpbmVUeXBlIjowLCJQYXJlbnRTdHlsZSI6bnVsbH0sIklzQmVsb3dUaW1lYmFuZCI6dHJ1ZSwiUG9zaXRpb25PblRhc2siOjMsIkhpZGVEYXRlIjpmYWxzZSwiU2hhcGVTaXplIjowLCJTcGFjaW5nIjowLjAsIlBhZGRpbmciOnsiJGlkIjoiNzIzIiwiVG9wIjo1LjAsIkxlZnQiOjMuMCwiUmlnaHQiOjAuMCwiQm90dG9tIjoyLjB9LCJTaGFwZVN0eWxlIjp7IiRpZCI6IjcyNCIsIk1hcmdpbiI6eyIkaWQiOiI3MjUiLCJUb3AiOjAuMCwiTGVmdCI6MC4wLCJSaWdodCI6MC4wLCJCb3R0b20iOjAuMH0sIlBhZGRpbmciOnsiJGlkIjoiNzI2IiwiVG9wIjowLjAsIkxlZnQiOjAuMCwiUmlnaHQiOjAuMCwiQm90dG9tIjowLjB9LCJCYWNrZ3JvdW5kIjp7IiRpZCI6IjcyNyIsIkNvbG9yIjp7IiRpZCI6IjcyOCIsIkEiOjI1NSwiUiI6MTc4LCJHIjoxNCwiQiI6MTh9fSwiSXNWaXNpYmxlIjp0cnVlLCJXaWR0aCI6MTIuMCwiSGVpZ2h0IjoxNC4wLCJCb3JkZXJTdHlsZSI6eyIkaWQiOiI3MjkiLCJMaW5lQ29sb3IiOnsiJGlkIjoiNzMwIiwiJHR5cGUiOiJOTFJFLkNvbW1vbi5Eb20uU29saWRDb2xvckJydXNoLCBOTFJFLkNvbW1vbiIsIkNvbG9yIjp7IiRpZCI6IjczMSIsIkEiOjI1NSwiUiI6MjM0LCJHIjoyMiwiQiI6MzB9fSwiTGluZVdlaWdodCI6MC4wLCJMaW5lVHlwZSI6MCwiUGFyZW50U3R5bGUiOm51bGx9LCJQYXJlbnRTdHlsZSI6bnVsbH0sIlRpdGxlU3R5bGUiOnsiJGlkIjoiNzMyIiwiRm9udFNldHRpbmdzIjp7IiRpZCI6IjczMyIsIkZvbnRTaXplIjoxMCwiRm9udE5hbWUiOiJDYWxpYnJpIiwiSXNCb2xkIjpmYWxzZSwiSXNJdGFsaWMiOmZhbHNlLCJJc1VuZGVybGluZWQiOmZhbHNlLCJQYXJlbnRTdHlsZSI6bnVsbH0sIkF1dG9TaXplIjowLCJGb3JlZ3JvdW5kIjp7IiRpZCI6IjczNCIsIkNvbG9yIjp7IiRpZCI6IjczN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3MzYiLCJUb3AiOjAuMCwiTGVmdCI6MC4wLCJSaWdodCI6MC4wLCJCb3R0b20iOjAuMH0sIlBhZGRpbmciOnsiJGlkIjoiNzM3IiwiVG9wIjowLjAsIkxlZnQiOjAuMCwiUmlnaHQiOjAuMCwiQm90dG9tIjowLjB9LCJCYWNrZ3JvdW5kIjp7IiRpZCI6IjczOCIsIkNvbG9yIjp7IiRpZCI6IjczOSIsIkEiOjAsIlIiOjI1NSwiRyI6MjU1LCJCIjoyNTV9fSwiSXNWaXNpYmxlIjp0cnVlLCJXaWR0aCI6MC4wLCJIZWlnaHQiOjAuMCwiQm9yZGVyU3R5bGUiOnsiJGlkIjoiNzQwIiwiTGluZUNvbG9yIjpudWxsLCJMaW5lV2VpZ2h0IjowLjAsIkxpbmVUeXBlIjowLCJQYXJlbnRTdHlsZSI6bnVsbH0sIlBhcmVudFN0eWxlIjpudWxsfSwiRGF0ZVN0eWxlIjp7IiRpZCI6Ijc0MSIsIkZvbnRTZXR0aW5ncyI6eyIkaWQiOiI3NDIiLCJGb250U2l6ZSI6MTAsIkZvbnROYW1lIjoiQ2FsaWJyaSIsIklzQm9sZCI6ZmFsc2UsIklzSXRhbGljIjpmYWxzZSwiSXNVbmRlcmxpbmVkIjpmYWxzZSwiUGFyZW50U3R5bGUiOm51bGx9LCJBdXRvU2l6ZSI6MCwiRm9yZWdyb3VuZCI6eyIkaWQiOiI3NDMiLCJDb2xvciI6eyIkaWQiOiI3NDQ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NzQ1IiwiVG9wIjowLjAsIkxlZnQiOjAuMCwiUmlnaHQiOjAuMCwiQm90dG9tIjowLjB9LCJQYWRkaW5nIjp7IiRpZCI6Ijc0NiIsIlRvcCI6MC4wLCJMZWZ0IjowLjAsIlJpZ2h0IjowLjAsIkJvdHRvbSI6MC4wfSwiQmFja2dyb3VuZCI6eyIkaWQiOiI3NDciLCJDb2xvciI6eyIkaWQiOiI3NDgiLCJBIjowLCJSIjoyNTUsIkciOjI1NSwiQiI6MjU1fX0sIklzVmlzaWJsZSI6ZmFsc2UsIldpZHRoIjowLjAsIkhlaWdodCI6MC4wLCJCb3JkZXJTdHlsZSI6eyIkaWQiOiI3NDkiLCJMaW5lQ29sb3IiOm51bGwsIkxpbmVXZWlnaHQiOjAuMCwiTGluZVR5cGUiOjAsIlBhcmVudFN0eWxlIjpudWxsfSwiUGFyZW50U3R5bGUiOm51bGx9LCJEYXRlRm9ybWF0Ijp7IiRpZCI6Ijc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TEiLCJGb3JtYXQiOjAsIklzVmlzaWJsZSI6ZmFsc2UsIkxhc3RLbm93blZpc2liaWxpdHlTdGF0ZSI6ZmFsc2V9LCJJc1Zpc2libGUiOnRydWUsIlBhcmVudFN0eWxlIjpudWxsfSwiSW5kZXgiOjEwLCJQZXJjZW50YWdlQ29tcGxldGUiOm51bGwsIlBvc2l0aW9uIjp7IlJhdGlvIjowLjAsIklzQ3VzdG9tIjpmYWxzZX0sIkRhdGVGb3JtYXQiOnsiJHJlZiI6Ijc1MCJ9LCJXZWVrTnVtYmVyaW5nIjp7IiRpZCI6Ijc1MiIsIkZvcm1hdCI6MCwiSXNWaXNpYmxlIjpmYWxzZSwiTGFzdEtub3duVmlzaWJpbGl0eVN0YXRlIjpmYWxzZX0sIlJlbGF0ZWRUYXNrSWQiOiJiYzBmZmMxNi1mNmMyLTRmOWUtOWE2My00YjhmNDEwNWVjMjgiLCJJZCI6IjVlM2U5NzI5LTI5YjMtNDU3My1hNDcxLTUyYTVkYTEwNDM1YyIsIkltcG9ydElkIjoiIiwiVGl0bGUiOiJUbWF4fjEuNMKxMC40IGgiLCJOb3RlIjpudWxsLCJIeXBlcmxpbmsiOnsiJGlkIjoiNzUzIiwiQWRkcmVzcyI6IiIsIlN1YkFkZHJlc3MiOiIifSwiSXNDaGFuZ2VkIjpmYWxzZSwiSXNOZXciOmZhbHNlfV0sIlRhc2tEZWZpbml0aW9uIjp7IiRpZCI6Ijc1NCIsIkdyb3VwTmFtZSI6bnVsbCwiU3RhcnREYXRlIjoiMjAyNS0xMC0yMlQwOTowMDowMFoiLCJFbmREYXRlIjoiMjAyNS0xMC0yMlQwOToyMDowMFoiLCJQZXJjZW50YWdlQ29tcGxldGUiOm51bGwsIlN0eWxlIjp7IiRpZCI6Ijc1NSIsIlNoYXBlIjo0LCJTaGFwZVRoaWNrbmVzcyI6MCwiRHVyYXRpb25Gb3JtYXQiOjExLCJJbmNsdWRlTm9uV29ya2luZ0RheXNJbkR1cmF0aW9uIjpmYWxzZSwiUGVyY2VudGFnZUNvbXBsZXRlU3R5bGUiOnsiJGlkIjoiNzU2IiwiRm9udFNldHRpbmdzIjp7IiRpZCI6Ijc1NyIsIkZvbnRTaXplIjoxMCwiRm9udE5hbWUiOiJDYWxpYnJpIiwiSXNCb2xkIjpmYWxzZSwiSXNJdGFsaWMiOmZhbHNlLCJJc1VuZGVybGluZWQiOmZhbHNlLCJQYXJlbnRTdHlsZSI6bnVsbH0sIkF1dG9TaXplIjowLCJGb3JlZ3JvdW5kIjp7IiRpZCI6Ijc1OCIsIkNvbG9yIjp7IiRpZCI6Ijc1O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3NjAiLCJUb3AiOjAuMCwiTGVmdCI6MC4wLCJSaWdodCI6MC4wLCJCb3R0b20iOjAuMH0sIlBhZGRpbmciOnsiJGlkIjoiNzYxIiwiVG9wIjowLjAsIkxlZnQiOjAuMCwiUmlnaHQiOjAuMCwiQm90dG9tIjowLjB9LCJCYWNrZ3JvdW5kIjp7IiRpZCI6Ijc2MiIsIkNvbG9yIjp7IiRpZCI6Ijc2MyIsIkEiOjg5LCJSIjowLCJHIjowLCJCIjowfX0sIklzVmlzaWJsZSI6dHJ1ZSwiV2lkdGgiOjAuMCwiSGVpZ2h0IjowLjAsIkJvcmRlclN0eWxlIjp7IiRpZCI6Ijc2NCIsIkxpbmVDb2xvciI6bnVsbCwiTGluZVdlaWdodCI6MC4wLCJMaW5lVHlwZSI6MCwiUGFyZW50U3R5bGUiOm51bGx9LCJQYXJlbnRTdHlsZSI6bnVsbH0sIkR1cmF0aW9u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c2OSIsIlRvcCI6MC4wLCJMZWZ0IjowLjAsIlJpZ2h0IjowLjAsIkJvdHRvbSI6MC4wfSwiUGFkZGluZyI6eyIkaWQiOiI3NzAiLCJUb3AiOjAuMCwiTGVmdCI6MC4wLCJSaWdodCI6MC4wLCJCb3R0b20iOjAuMH0sIkJhY2tncm91bmQiOnsiJGlkIjoiNzcxIiwiQ29sb3IiOnsiJGlkIjoiNzcyIiwiQSI6MCwiUiI6MjU1LCJHIjoyNTUsIkIiOjI1NX19LCJJc1Zpc2libGUiOnRydWUsIldpZHRoIjowLjAsIkhlaWdodCI6MC4wLCJCb3JkZXJTdHlsZSI6eyIkaWQiOiI3NzMiLCJMaW5lQ29sb3IiOm51bGwsIkxpbmVXZWlnaHQiOjAuMCwiTGluZVR5cGUiOjAsIlBhcmVudFN0eWxlIjpudWxsfSwiUGFyZW50U3R5bGUiOm51bGx9LCJIb3Jpem9udGFsQ29ubmVjdG9yU3R5bGUiOnsiJGlkIjoiNzc0IiwiTGluZUNvbG9yIjp7IiRpZCI6Ijc3NSIsIiR0eXBlIjoiTkxSRS5Db21tb24uRG9tLlNvbGlkQ29sb3JCcnVzaCwgTkxSRS5Db21tb24iLCJDb2xvciI6eyIkaWQiOiI3NzYiLCJBIjoyNTUsIlIiOjAsIkciOjAsIkIiOjB9fSwiTGluZVdlaWdodCI6MC4wLCJMaW5lVHlwZSI6MCwiUGFyZW50U3R5bGUiOm51bGx9LCJWZXJ0aWNhbENvbm5lY3RvclN0eWxlIjp7IiRpZCI6Ijc3NyIsIkxpbmVDb2xvciI6eyIkaWQiOiI3NzgiLCIkdHlwZSI6Ik5MUkUuQ29tbW9uLkRvbS5Tb2xpZENvbG9yQnJ1c2gsIE5MUkUuQ29tbW9uIiwiQ29sb3IiOnsiJGlkIjoiNzc5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NzgwIiwiTWFyZ2luIjp7IiRpZCI6Ijc4MSIsIlRvcCI6MC4wLCJMZWZ0Ijo0LjAsIlJpZ2h0Ijo0LjAsIkJvdHRvbSI6MC4wfSwiUGFkZGluZyI6eyIkaWQiOiI3ODIiLCJUb3AiOjAuMCwiTGVmdCI6MC4wLCJSaWdodCI6MC4wLCJCb3R0b20iOjAuMH0sIkJhY2tncm91bmQiOnsiJGlkIjoiNzgzIiwiQ29sb3IiOnsiJGlkIjoiNzg0IiwiQSI6MjU1LCJSIjoxNTksIkciOjE1NywiQiI6MTU3fX0sIklzVmlzaWJsZSI6dHJ1ZSwiV2lkdGgiOjAuMCwiSGVpZ2h0IjoxMC4wLCJCb3JkZXJTdHlsZSI6eyIkaWQiOiI3ODUiLCJMaW5lQ29sb3IiOnsiJGlkIjoiNzg2IiwiJHR5cGUiOiJOTFJFLkNvbW1vbi5Eb20uU29saWRDb2xvckJydXNoLCBOTFJFLkNvbW1vbiIsIkNvbG9yIjp7IiRpZCI6Ijc4NyIsIkEiOjI1NSwiUiI6MjM0LCJHIjoyMiwiQiI6MzB9fSwiTGluZVdlaWdodCI6MC4wLCJMaW5lVHlwZSI6MCwiUGFyZW50U3R5bGUiOm51bGx9LCJQYXJlbnRTdHlsZSI6bnVsbH0sIlRpdGxlU3R5bGUiOnsiJGlkIjoiNzg4IiwiRm9udFNldHRpbmdzIjp7IiRpZCI6Ijc4OSIsIkZvbnRTaXplIjoxMSwiRm9udE5hbWUiOiJDYWxpYnJpIiwiSXNCb2xkIjpmYWxzZSwiSXNJdGFsaWMiOmZhbHNlLCJJc1VuZGVybGluZWQiOmZhbHNlLCJQYXJlbnRTdHlsZSI6bnVsbH0sIkF1dG9TaXplIjowLCJGb3JlZ3JvdW5kIjp7IiRpZCI6Ijc5MCIsIkNvbG9yIjp7IiRpZCI6Ijc5MSIsIkEiOjI1NSwiUiI6MTU5LCJHIjoxNTcsIkIiOjE1N319LCJNYXhXaWR0aCI6NzIwLjAsIk1heEhlaWdodCI6IkluZmluaXR5IiwiU21hcnRGb3JlZ3JvdW5kSXNBY3RpdmUiOmZhbHNlLCJIb3Jpem9udGFsQWxpZ25tZW50IjoxLCJWZXJ0aWNhbEFsaWdubWVudCI6MSwiU21hcnRGb3JlZ3JvdW5kIjpudWxsLCJCYWNrZ3JvdW5kRmlsbFR5cGUiOjAsIk1hcmdpbiI6eyIkaWQiOiI3OTIiLCJUb3AiOjAuMCwiTGVmdCI6MC4wLCJSaWdodCI6MC4wLCJCb3R0b20iOjAuMH0sIlBhZGRpbmciOnsiJGlkIjoiNzkzIiwiVG9wIjowLjAsIkxlZnQiOjAuMCwiUmlnaHQiOjAuMCwiQm90dG9tIjowLjB9LCJCYWNrZ3JvdW5kIjp7IiRpZCI6Ijc5NCIsIkNvbG9yIjp7IiRpZCI6Ijc5NSIsIkEiOjAsIlIiOjI1NSwiRyI6MjU1LCJCIjoyNTV9fSwiSXNWaXNpYmxlIjp0cnVlLCJXaWR0aCI6MC4wLCJIZWlnaHQiOjAuMCwiQm9yZGVyU3R5bGUiOnsiJGlkIjoiNzk2IiwiTGluZUNvbG9yIjpudWxsLCJMaW5lV2VpZ2h0IjowLjAsIkxpbmVUeXBlIjowLCJQYXJlbnRTdHlsZSI6bnVsbH0sIlBhcmVudFN0eWxlIjpudWxsfSwiRGF0ZVN0eWxlIjp7IiRpZCI6Ijc5NyIsIkZvbnRTZXR0aW5ncyI6eyIkaWQiOiI3OTgiLCJGb250U2l6ZSI6MTAsIkZvbnROYW1lIjoiQ2FsaWJyaSIsIklzQm9sZCI6ZmFsc2UsIklzSXRhbGljIjpmYWxzZSwiSXNVbmRlcmxpbmVkIjpmYWxzZSwiUGFyZW50U3R5bGUiOm51bGx9LCJBdXRvU2l6ZSI6MCwiRm9yZWdyb3VuZCI6eyIkaWQiOiI3OTkiLCJDb2xvciI6eyIkaWQiOiI4MDA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ODAxIiwiVG9wIjowLjAsIkxlZnQiOjAuMCwiUmlnaHQiOjAuMCwiQm90dG9tIjowLjB9LCJQYWRkaW5nIjp7IiRpZCI6IjgwMiIsIlRvcCI6MC4wLCJMZWZ0IjowLjAsIlJpZ2h0IjowLjAsIkJvdHRvbSI6MC4wfSwiQmFja2dyb3VuZCI6eyIkaWQiOiI4MDMiLCJDb2xvciI6eyIkaWQiOiI4MDQiLCJBIjoyNTUsIlIiOjE0LCJHIjo0MCwiQiI6NjV9fSwiSXNWaXNpYmxlIjp0cnVlLCJXaWR0aCI6MC4wLCJIZWlnaHQiOjAuMCwiQm9yZGVyU3R5bGUiOnsiJGlkIjoiODA1IiwiTGluZUNvbG9yIjpudWxsLCJMaW5lV2VpZ2h0IjowLjAsIkxpbmVUeXBlIjowLCJQYXJlbnRTdHlsZSI6bnVsbH0sIlBhcmVudFN0eWxlIjpudWxsfSwiRGF0ZUZvcm1hdCI6eyIkaWQiOiI4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A3IiwiRm9ybWF0IjowLCJJc1Zpc2libGUiOmZhbHNlLCJMYXN0S25vd25WaXNpYmlsaXR5U3RhdGUiOmZhbHNlfSwiSXNWaXNpYmxlIjp0cnVlLCJQYXJlbnRTdHlsZSI6bnVsbH0sIkluZGV4Ijo5LCJTbWFydER1cmF0aW9uQWN0aXZhdGVkIjp0cnVlLCJEYXRlRm9ybWF0Ijp7IiRyZWYiOiI4MDYifSwiV2Vla051bWJlcmluZyI6eyIkaWQiOiI4MDgiLCJGb3JtYXQiOjAsIklzVmlzaWJsZSI6ZmFsc2UsIkxhc3RLbm93blZpc2liaWxpdHlTdGF0ZSI6ZmFsc2V9LCJJZCI6ImJjMGZmYzE2LWY2YzItNGY5ZS05YTYzLTRiOGY0MTA1ZWMyOCIsIkltcG9ydElkIjpudWxsLCJUaXRsZSI6IlQiLCJOb3RlIjpudWxsLCJIeXBlcmxpbmsiOnsiJGlkIjoiODA5IiwiQWRkcmVzcyI6bnVsbCwiU3ViQWRkcmVzcyI6bnVsbH0sIklzQ2hhbmdlZCI6ZmFsc2UsIklzTmV3IjpmYWxzZX19XSwiX21pbGVzdG9uZXMiOltdLCJJZCI6IjZiY2MyNzMzLWVmZDMtNGRlZC04ZWFkLWUxOWEzNmIzZmNjZiIsIklzU2luZ2xlSXRlbVJvdyI6ZmFsc2V9XSwiSW5kZXgiOjEsIklkIjoiNzE5YzcxYjUtMzQ1Mi00Y2M0LTllODEtYzRjOGZmZWE1MGNkIiwiSGVhZGVyVGV4dCI6IkFjcml2YXN0aW5lIiwiSXNEZWZhdWx0IjpmYWxzZSwiU3R5bGUiOnsiJGlkIjoiODEwIiwiSGVhZGVyU3R5bGUiOnsiJGlkIjoiODExIiwiVGV4dFN0eWxlIjp7IiRpZCI6IjgxMiIsIkZvbnRTZXR0aW5ncyI6eyIkaWQiOiI4MTMiLCJGb250U2l6ZSI6MTEsIkZvbnROYW1lIjoiQ2FsaWJyaSIsIklzQm9sZCI6ZmFsc2UsIklzSXRhbGljIjpmYWxzZSwiSXNVbmRlcmxpbmVkIjpmYWxzZSwiUGFyZW50U3R5bGUiOm51bGx9LCJBdXRvU2l6ZSI6MCwiRm9yZWdyb3VuZCI6eyIkaWQiOiI4MTQiLCJDb2xvciI6eyIkaWQiOiI4MTUiLCJBIjoyNTUsIlIiOjAsIkciOjAsIkIiOjB9fSwiTWF4V2lkdGgiOjAuMCwiTWF4SGVpZ2h0IjowLjAsIlNtYXJ0Rm9yZWdyb3VuZElzQWN0aXZlIjpmYWxzZSwiSG9yaXpvbnRhbEFsaWdubWVudCI6MCwiVmVydGljYWxBbGlnbm1lbnQiOjAsIlNtYXJ0Rm9yZWdyb3VuZCI6bnVsbCwiQmFja2dyb3VuZEZpbGxUeXBlIjowLCJNYXJnaW4iOnsiJGlkIjoiODE2IiwiVG9wIjowLjAsIkxlZnQiOjAuMCwiUmlnaHQiOjAuMCwiQm90dG9tIjowLjB9LCJQYWRkaW5nIjp7IiRpZCI6IjgxNyIsIlRvcCI6MC4wLCJMZWZ0IjowLjAsIlJpZ2h0IjowLjAsIkJvdHRvbSI6MC4wfSwiQmFja2dyb3VuZCI6eyIkaWQiOiI4MTgiLCJDb2xvciI6eyIkaWQiOiI4MTkiLCJBIjoyNTUsIlIiOjAsIkciOjAsIkIiOjB9fSwiSXNWaXNpYmxlIjp0cnVlLCJXaWR0aCI6MC4wLCJIZWlnaHQiOjAuMCwiQm9yZGVyU3R5bGUiOm51bGwsIlBhcmVudFN0eWxlIjpudWxsfSwiUmVjdGFuZ2xlU3R5bGUiOnsiJGlkIjoiODIwIiwiTWFyZ2luIjp7IiRpZCI6IjgyMSIsIlRvcCI6MC4wLCJMZWZ0IjowLjAsIlJpZ2h0IjowLjAsIkJvdHRvbSI6MC4wfSwiUGFkZGluZyI6eyIkaWQiOiI4MjIiLCJUb3AiOjAuMCwiTGVmdCI6MC4wLCJSaWdodCI6MC4wLCJCb3R0b20iOjAuMH0sIkJhY2tncm91bmQiOnsiJGlkIjoiODIzIiwiQ29sb3IiOnsiJGlkIjoiODI0IiwiQSI6NjMsIlIiOjc4LCJHIjoxNjcsIkIiOjQ2fX0sIklzVmlzaWJsZSI6dHJ1ZSwiV2lkdGgiOjAuMCwiSGVpZ2h0IjowLjAsIkJvcmRlclN0eWxlIjp7IiRpZCI6IjgyNSIsIkxpbmVDb2xvciI6eyIkaWQiOiI4MjYiLCIkdHlwZSI6Ik5MUkUuQ29tbW9uLkRvbS5Tb2xpZENvbG9yQnJ1c2gsIE5MUkUuQ29tbW9uIiwiQ29sb3IiOnsiJGlkIjoiODI3IiwiQSI6MjU1LCJSIjoyNTUsIkciOjI1NSwiQiI6MjU1fX0sIkxpbmVXZWlnaHQiOjAuMCwiTGluZVR5cGUiOjAsIlBhcmVudFN0eWxlIjpudWxsfSwiUGFyZW50U3R5bGUiOm51bGx9LCJNYXJnaW4iOnsiJGlkIjoiODI4IiwiVG9wIjowLjAsIkxlZnQiOjAuMCwiUmlnaHQiOjAuMCwiQm90dG9tIjowLjB9LCJQYWRkaW5nIjp7IiRpZCI6IjgyOSIsIlRvcCI6MC4wLCJMZWZ0IjowLjAsIlJpZ2h0IjowLjAsIkJvdHRvbSI6MC4wfSwiQmFja2dyb3VuZCI6bnVsbCwiSXNWaXNpYmxlIjp0cnVlLCJXaWR0aCI6MC4wLCJIZWlnaHQiOjAuMCwiQm9yZGVyU3R5bGUiOm51bGwsIlBhcmVudFN0eWxlIjpudWxsfSwiQmFja2dyb3VuZFN0eWxlIjp7IiRpZCI6IjgzMCIsIk1hcmdpbiI6eyIkaWQiOiI4MzEiLCJUb3AiOjAuMCwiTGVmdCI6MC4wLCJSaWdodCI6MC4wLCJCb3R0b20iOjAuMH0sIlBhZGRpbmciOnsiJGlkIjoiODMyIiwiVG9wIjowLjAsIkxlZnQiOjAuMCwiUmlnaHQiOjAuMCwiQm90dG9tIjowLjB9LCJCYWNrZ3JvdW5kIjp7IiRpZCI6IjgzMyIsIkNvbG9yIjp7IiRpZCI6IjgzNCIsIkEiOjUxLCJSIjoyMDAsIkciOjIwMCwiQiI6MjAwfX0sIklzVmlzaWJsZSI6dHJ1ZSwiV2lkdGgiOjAuMCwiSGVpZ2h0IjowLjAsIkJvcmRlclN0eWxlIjp7IiRpZCI6IjgzNSIsIkxpbmVDb2xvciI6eyIkaWQiOiI4MzYiLCIkdHlwZSI6Ik5MUkUuQ29tbW9uLkRvbS5Tb2xpZENvbG9yQnJ1c2gsIE5MUkUuQ29tbW9uIiwiQ29sb3IiOnsiJGlkIjoiODM3IiwiQSI6MjU1LCJSIjoyMzQsIkciOjIyLCJCIjozMH19LCJMaW5lV2VpZ2h0IjowLjAsIkxpbmVUeXBlIjowLCJQYXJlbnRTdHlsZSI6bnVsbH0sIlBhcmVudFN0eWxlIjpudWxsfSwiTWFyZ2luIjp7IiRpZCI6IjgzOCIsIlRvcCI6MC4wLCJMZWZ0IjowLjAsIlJpZ2h0IjowLjAsIkJvdHRvbSI6MC4wfSwiUGFkZGluZyI6eyIkaWQiOiI4MzkiLCJUb3AiOjAuMCwiTGVmdCI6MC4wLCJSaWdodCI6MC4wLCJCb3R0b20iOjAuMH0sIklzVmlzaWJsZSI6dHJ1ZSwiV2lkdGgiOjAuMCwiSGVpZ2h0IjowLjAsIkJvcmRlclN0eWxlIjp7IiRpZCI6Ijg0MCIsIkxpbmVDb2xvciI6bnVsbCwiTGluZVdlaWdodCI6MC4wLCJMaW5lVHlwZSI6MCwiUGFyZW50U3R5bGUiOm51bGx9LCJQYXJlbnRTdHlsZSI6bnVsbH19LHsiJGlkIjoiODQxIiwiX3Jvd3MiOlt7IiRpZCI6Ijg0MiIsIl90YXNrcyI6W3siJGlkIjoiODQzIiwiX2F0dGFjaGVkTWlsZXN0b25lcyI6W3siJGlkIjoiODQ0IiwiRGF0ZSI6IjIwMjUtMTAtMjJUMDk6MDA6MDAiLCJTdHlsZSI6eyIkaWQiOiI4NDUiLCJTaGFwZSI6MTAsIkNvbm5lY3Rvck1hcmdpbiI6eyIkaWQiOiI4NDYiLCJUb3AiOjAuMCwiTGVmdCI6Mi4wLCJSaWdodCI6Mi4wLCJCb3R0b20iOjAuMH0sIkNvbm5lY3RvclN0eWxlIjp7IiRpZCI6Ijg0NyIsIkxpbmVDb2xvciI6eyIkaWQiOiI4NDgiLCIkdHlwZSI6Ik5MUkUuQ29tbW9uLkRvbS5Tb2xpZENvbG9yQnJ1c2gsIE5MUkUuQ29tbW9uIiwiQ29sb3IiOnsiJGlkIjoiODQ5IiwiQSI6MTI3LCJSIjoxNzgsIkciOjE0LCJCIjoxOH19LCJMaW5lV2VpZ2h0IjoxLjAsIkxpbmVUeXBlIjowLCJQYXJlbnRTdHlsZSI6bnVsbH0sIklzQmVsb3dUaW1lYmFuZCI6dHJ1ZSwiUG9zaXRpb25PblRhc2siOjMsIkhpZGVEYXRlIjpmYWxzZSwiU2hhcGVTaXplIjowLCJTcGFjaW5nIjowLjAsIlBhZGRpbmciOnsiJGlkIjoiODUwIiwiVG9wIjo1LjAsIkxlZnQiOjMuMCwiUmlnaHQiOjAuMCwiQm90dG9tIjoyLjB9LCJTaGFwZVN0eWxlIjp7IiRpZCI6Ijg1MSIsIk1hcmdpbiI6eyIkaWQiOiI4NTIiLCJUb3AiOjAuMCwiTGVmdCI6MC4wLCJSaWdodCI6MC4wLCJCb3R0b20iOjAuMH0sIlBhZGRpbmciOnsiJGlkIjoiODUzIiwiVG9wIjowLjAsIkxlZnQiOjAuMCwiUmlnaHQiOjAuMCwiQm90dG9tIjowLjB9LCJCYWNrZ3JvdW5kIjp7IiRpZCI6Ijg1NCIsIkNvbG9yIjp7IiRpZCI6Ijg1NSIsIkEiOjI1NSwiUiI6MTc4LCJHIjoxNCwiQiI6MTh9fSwiSXNWaXNpYmxlIjp0cnVlLCJXaWR0aCI6MTIuMCwiSGVpZ2h0IjoxNC4wLCJCb3JkZXJTdHlsZSI6eyIkaWQiOiI4NTYiLCJMaW5lQ29sb3IiOnsiJGlkIjoiODU3IiwiJHR5cGUiOiJOTFJFLkNvbW1vbi5Eb20uU29saWRDb2xvckJydXNoLCBOTFJFLkNvbW1vbiIsIkNvbG9yIjp7IiRpZCI6Ijg1OCIsIkEiOjI1NSwiUiI6MjM0LCJHIjoyMiwiQiI6MzB9fSwiTGluZVdlaWdodCI6MC4wLCJMaW5lVHlwZSI6MCwiUGFyZW50U3R5bGUiOm51bGx9LCJQYXJlbnRTdHlsZSI6bnVsbH0sIlRpdGxlU3R5bGUiOnsiJGlkIjoiODU5IiwiRm9udFNldHRpbmdzIjp7IiRpZCI6Ijg2MCIsIkZvbnRTaXplIjoxMCwiRm9udE5hbWUiOiJDYWxpYnJpIiwiSXNCb2xkIjpmYWxzZSwiSXNJdGFsaWMiOmZhbHNlLCJJc1VuZGVybGluZWQiOmZhbHNlLCJQYXJlbnRTdHlsZSI6bnVsbH0sIkF1dG9TaXplIjowLCJGb3JlZ3JvdW5kIjp7IiRpZCI6Ijg2MSIsIkNvbG9yIjp7IiRpZCI6Ijg2M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4NjMiLCJUb3AiOjAuMCwiTGVmdCI6MC4wLCJSaWdodCI6MC4wLCJCb3R0b20iOjAuMH0sIlBhZGRpbmciOnsiJGlkIjoiODY0IiwiVG9wIjowLjAsIkxlZnQiOjAuMCwiUmlnaHQiOjAuMCwiQm90dG9tIjowLjB9LCJCYWNrZ3JvdW5kIjp7IiRpZCI6Ijg2NSIsIkNvbG9yIjp7IiRpZCI6Ijg2NiIsIkEiOjAsIlIiOjI1NSwiRyI6MjU1LCJCIjoyNTV9fSwiSXNWaXNpYmxlIjp0cnVlLCJXaWR0aCI6MC4wLCJIZWlnaHQiOjAuMCwiQm9yZGVyU3R5bGUiOnsiJGlkIjoiODY3IiwiTGluZUNvbG9yIjpudWxsLCJMaW5lV2VpZ2h0IjowLjAsIkxpbmVUeXBlIjowLCJQYXJlbnRTdHlsZSI6bnVsbH0sIlBhcmVudFN0eWxlIjpudWxsfSwiRGF0ZVN0eWxlIjp7IiRpZCI6Ijg2OCIsIkZvbnRTZXR0aW5ncyI6eyIkaWQiOiI4NjkiLCJGb250U2l6ZSI6MTAsIkZvbnROYW1lIjoiQ2FsaWJyaSIsIklzQm9sZCI6ZmFsc2UsIklzSXRhbGljIjpmYWxzZSwiSXNVbmRlcmxpbmVkIjpmYWxzZSwiUGFyZW50U3R5bGUiOm51bGx9LCJBdXRvU2l6ZSI6MCwiRm9yZWdyb3VuZCI6eyIkaWQiOiI4NzAiLCJDb2xvciI6eyIkaWQiOiI4NzE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ODcyIiwiVG9wIjowLjAsIkxlZnQiOjAuMCwiUmlnaHQiOjAuMCwiQm90dG9tIjowLjB9LCJQYWRkaW5nIjp7IiRpZCI6Ijg3MyIsIlRvcCI6MC4wLCJMZWZ0IjowLjAsIlJpZ2h0IjowLjAsIkJvdHRvbSI6MC4wfSwiQmFja2dyb3VuZCI6eyIkaWQiOiI4NzQiLCJDb2xvciI6eyIkaWQiOiI4NzUiLCJBIjowLCJSIjoyNTUsIkciOjI1NSwiQiI6MjU1fX0sIklzVmlzaWJsZSI6ZmFsc2UsIldpZHRoIjowLjAsIkhlaWdodCI6MC4wLCJCb3JkZXJTdHlsZSI6eyIkaWQiOiI4NzYiLCJMaW5lQ29sb3IiOm51bGwsIkxpbmVXZWlnaHQiOjAuMCwiTGluZVR5cGUiOjAsIlBhcmVudFN0eWxlIjpudWxsfSwiUGFyZW50U3R5bGUiOm51bGx9LCJEYXRlRm9ybWF0Ijp7IiRpZCI6Ijg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zgiLCJGb3JtYXQiOjAsIklzVmlzaWJsZSI6ZmFsc2UsIkxhc3RLbm93blZpc2liaWxpdHlTdGF0ZSI6ZmFsc2V9LCJJc1Zpc2libGUiOnRydWUsIlBhcmVudFN0eWxlIjpudWxsfSwiSW5kZXgiOjEyLCJQZXJjZW50YWdlQ29tcGxldGUiOm51bGwsIlBvc2l0aW9uIjp7IlJhdGlvIjowLjAsIklzQ3VzdG9tIjpmYWxzZX0sIkRhdGVGb3JtYXQiOnsiJHJlZiI6Ijg3NyJ9LCJXZWVrTnVtYmVyaW5nIjp7IiRpZCI6Ijg3OSIsIkZvcm1hdCI6MCwiSXNWaXNpYmxlIjpmYWxzZSwiTGFzdEtub3duVmlzaWJpbGl0eVN0YXRlIjpmYWxzZX0sIlJlbGF0ZWRUYXNrSWQiOiI0ODc2ODA2My1lMTdmLTQ5MWQtOTUxZC02MjdiYTA3ZWEzM2MiLCJJZCI6IjU0OTQwNWM0LTJmMTUtNDFlNC05NWZiLWNiODEyY2VjNmIxMiIsIkltcG9ydElkIjoiIiwiVGl0bGUiOiJUbWF4fjEuMMKxMC41IGgiLCJOb3RlIjpudWxsLCJIeXBlcmxpbmsiOnsiJGlkIjoiODgwIiwiQWRkcmVzcyI6IiIsIlN1YkFkZHJlc3MiOiIifSwiSXNDaGFuZ2VkIjpmYWxzZSwiSXNOZXciOmZhbHNlfV0sIlRhc2tEZWZpbml0aW9uIjp7IiRpZCI6Ijg4MSIsIkdyb3VwTmFtZSI6bnVsbCwiU3RhcnREYXRlIjoiMjAyNS0xMC0yMlQwODowMDowMFoiLCJFbmREYXRlIjoiMjAyNS0xMC0yMlQwOTowMDowMFoiLCJQZXJjZW50YWdlQ29tcGxldGUiOm51bGwsIlN0eWxlIjp7IiRpZCI6Ijg4MiIsIlNoYXBlIjozLCJTaGFwZVRoaWNrbmVzcyI6MCwiRHVyYXRpb25Gb3JtYXQiOjExLCJJbmNsdWRlTm9uV29ya2luZ0RheXNJbkR1cmF0aW9uIjpmYWxzZSwiUGVyY2VudGFnZUNvbXBsZXRlU3R5bGUiOnsiJGlkIjoiODgzIiwiRm9udFNldHRpbmdzIjp7IiRpZCI6Ijg4NCIsIkZvbnRTaXplIjoxMCwiRm9udE5hbWUiOiJDYWxpYnJpIiwiSXNCb2xkIjpmYWxzZSwiSXNJdGFsaWMiOmZhbHNlLCJJc1VuZGVybGluZWQiOmZhbHNlLCJQYXJlbnRTdHlsZSI6bnVsbH0sIkF1dG9TaXplIjowLCJGb3JlZ3JvdW5kIjp7IiRpZCI6Ijg4NSIsIkNvbG9yIjp7IiRpZCI6Ijg4Ni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4ODciLCJUb3AiOjAuMCwiTGVmdCI6MC4wLCJSaWdodCI6MC4wLCJCb3R0b20iOjAuMH0sIlBhZGRpbmciOnsiJGlkIjoiODg4IiwiVG9wIjowLjAsIkxlZnQiOjAuMCwiUmlnaHQiOjAuMCwiQm90dG9tIjowLjB9LCJCYWNrZ3JvdW5kIjp7IiRpZCI6Ijg4OSIsIkNvbG9yIjp7IiRpZCI6Ijg5MCIsIkEiOjg5LCJSIjowLCJHIjowLCJCIjowfX0sIklzVmlzaWJsZSI6dHJ1ZSwiV2lkdGgiOjAuMCwiSGVpZ2h0IjowLjAsIkJvcmRlclN0eWxlIjp7IiRpZCI6Ijg5MSIsIkxpbmVDb2xvciI6bnVsbCwiTGluZVdlaWdodCI6MC4wLCJMaW5lVHlwZSI6MCwiUGFyZW50U3R5bGUiOm51bGx9LCJQYXJlbnRTdHlsZSI6bnVsbH0sIkR1cmF0aW9uU3R5bGUiOnsiJGlkIjoiODkyIiwiRm9udFNldHRpbmdzIjp7IiRpZCI6Ijg5MyIsIkZvbnRTaXplIjoxMCwiRm9udE5hbWUiOiJDYWxpYnJpIiwiSXNCb2xkIjpmYWxzZSwiSXNJdGFsaWMiOmZhbHNlLCJJc1VuZGVybGluZWQiOmZhbHNlLCJQYXJlbnRTdHlsZSI6bnVsbH0sIkF1dG9TaXplIjowLCJGb3JlZ3JvdW5kIjp7IiRpZCI6Ijg5NCIsIkNvbG9yIjp7IiRpZCI6Ijg5NSIsIkEiOjI1NSwiUiI6MjMzLCJHIjoxMTMsIkIiOjUwfX0sIk1heFdpZHRoIjoyMDAuMCwiTWF4SGVpZ2h0IjoiSW5maW5pdHkiLCJTbWFydEZvcmVncm91bmRJc0FjdGl2ZSI6ZmFsc2UsIkhvcml6b250YWxBbGlnbm1lbnQiOjAsIlZlcnRpY2FsQWxpZ25tZW50IjoxLCJTbWFydEZvcmVncm91bmQiOm51bGwsIkJhY2tncm91bmRGaWxsVHlwZSI6MCwiTWFyZ2luIjp7IiRpZCI6Ijg5NiIsIlRvcCI6MC4wLCJMZWZ0IjowLjAsIlJpZ2h0IjowLjAsIkJvdHRvbSI6MC4wfSwiUGFkZGluZyI6eyIkaWQiOiI4OTciLCJUb3AiOjAuMCwiTGVmdCI6MC4wLCJSaWdodCI6MC4wLCJCb3R0b20iOjAuMH0sIkJhY2tncm91bmQiOnsiJGlkIjoiODk4IiwiQ29sb3IiOnsiJGlkIjoiODk5IiwiQSI6MCwiUiI6MjU1LCJHIjoyNTUsIkIiOjI1NX19LCJJc1Zpc2libGUiOnRydWUsIldpZHRoIjowLjAsIkhlaWdodCI6MC4wLCJCb3JkZXJTdHlsZSI6eyIkaWQiOiI5MDAiLCJMaW5lQ29sb3IiOm51bGwsIkxpbmVXZWlnaHQiOjAuMCwiTGluZVR5cGUiOjAsIlBhcmVudFN0eWxlIjpudWxsfSwiUGFyZW50U3R5bGUiOm51bGx9LCJIb3Jpem9udGFsQ29ubmVjdG9yU3R5bGUiOnsiJGlkIjoiOTAxIiwiTGluZUNvbG9yIjp7IiRpZCI6IjkwMiIsIiR0eXBlIjoiTkxSRS5Db21tb24uRG9tLlNvbGlkQ29sb3JCcnVzaCwgTkxSRS5Db21tb24iLCJDb2xvciI6eyIkaWQiOiI5MDMiLCJBIjoyNTUsIlIiOjAsIkciOjAsIkIiOjB9fSwiTGluZVdlaWdodCI6MC4wLCJMaW5lVHlwZSI6MCwiUGFyZW50U3R5bGUiOm51bGx9LCJWZXJ0aWNhbENvbm5lY3RvclN0eWxlIjp7IiRpZCI6IjkwNCIsIkxpbmVDb2xvciI6eyIkaWQiOiI5MDUiLCIkdHlwZSI6Ik5MUkUuQ29tbW9uLkRvbS5Tb2xpZENvbG9yQnJ1c2gsIE5MUkUuQ29tbW9uIiwiQ29sb3IiOnsiJGlkIjoiOTA2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OTA3IiwiTWFyZ2luIjp7IiRpZCI6IjkwOCIsIlRvcCI6MC4wLCJMZWZ0Ijo0LjAsIlJpZ2h0Ijo0LjAsIkJvdHRvbSI6MC4wfSwiUGFkZGluZyI6eyIkaWQiOiI5MDkiLCJUb3AiOjAuMCwiTGVmdCI6MC4wLCJSaWdodCI6MC4wLCJCb3R0b20iOjAuMH0sIkJhY2tncm91bmQiOnsiJGlkIjoiOTEwIiwiQ29sb3IiOnsiJGlkIjoiOTExIiwiQSI6MjU1LCJSIjoyNiwiRyI6MTcwLCJCIjo2Nn19LCJJc1Zpc2libGUiOnRydWUsIldpZHRoIjowLjAsIkhlaWdodCI6MTAuMCwiQm9yZGVyU3R5bGUiOnsiJGlkIjoiOTEyIiwiTGluZUNvbG9yIjp7IiRpZCI6IjkxMyIsIiR0eXBlIjoiTkxSRS5Db21tb24uRG9tLlNvbGlkQ29sb3JCcnVzaCwgTkxSRS5Db21tb24iLCJDb2xvciI6eyIkaWQiOiI5MTQiLCJBIjoyNTUsIlIiOjIzNCwiRyI6MjIsIkIiOjMwfX0sIkxpbmVXZWlnaHQiOjAuMCwiTGluZVR5cGUiOjAsIlBhcmVudFN0eWxlIjpudWxsfSwiUGFyZW50U3R5bGUiOm51bGx9LCJUaXRsZVN0eWxlIjp7IiRpZCI6IjkxNSIsIkZvbnRTZXR0aW5ncyI6eyIkaWQiOiI5MTYiLCJGb250U2l6ZSI6MTEsIkZvbnROYW1lIjoiQ2FsaWJyaSIsIklzQm9sZCI6ZmFsc2UsIklzSXRhbGljIjpmYWxzZSwiSXNVbmRlcmxpbmVkIjpmYWxzZSwiUGFyZW50U3R5bGUiOm51bGx9LCJBdXRvU2l6ZSI6MCwiRm9yZWdyb3VuZCI6eyIkaWQiOiI5MTciLCJDb2xvciI6eyIkaWQiOiI5MTgiLCJBIjoyNTUsIlIiOjI2LCJHIjoxNzAsIkIiOjY2fX0sIk1heFdpZHRoIjo3MjAuMCwiTWF4SGVpZ2h0IjoiSW5maW5pdHkiLCJTbWFydEZvcmVncm91bmRJc0FjdGl2ZSI6ZmFsc2UsIkhvcml6b250YWxBbGlnbm1lbnQiOjEsIlZlcnRpY2FsQWxpZ25tZW50IjoxLCJTbWFydEZvcmVncm91bmQiOm51bGwsIkJhY2tncm91bmRGaWxsVHlwZSI6MCwiTWFyZ2luIjp7IiRpZCI6IjkxOSIsIlRvcCI6MC4wLCJMZWZ0IjowLjAsIlJpZ2h0IjowLjAsIkJvdHRvbSI6MC4wfSwiUGFkZGluZyI6eyIkaWQiOiI5MjAiLCJUb3AiOjAuMCwiTGVmdCI6MC4wLCJSaWdodCI6MC4wLCJCb3R0b20iOjAuMH0sIkJhY2tncm91bmQiOnsiJGlkIjoiOTIxIiwiQ29sb3IiOnsiJGlkIjoiOTIyIiwiQSI6MCwiUiI6MjU1LCJHIjoyNTUsIkIiOjI1NX19LCJJc1Zpc2libGUiOnRydWUsIldpZHRoIjowLjAsIkhlaWdodCI6MC4wLCJCb3JkZXJTdHlsZSI6eyIkaWQiOiI5MjMiLCJMaW5lQ29sb3IiOm51bGwsIkxpbmVXZWlnaHQiOjAuMCwiTGluZVR5cGUiOjAsIlBhcmVudFN0eWxlIjpudWxsfSwiUGFyZW50U3R5bGUiOm51bGx9LCJEYXRlU3R5bGUiOnsiJGlkIjoiOTI0IiwiRm9udFNldHRpbmdzIjp7IiRpZCI6IjkyNSIsIkZvbnRTaXplIjoxMCwiRm9udE5hbWUiOiJDYWxpYnJpIiwiSXNCb2xkIjpmYWxzZSwiSXNJdGFsaWMiOmZhbHNlLCJJc1VuZGVybGluZWQiOmZhbHNlLCJQYXJlbnRTdHlsZSI6bnVsbH0sIkF1dG9TaXplIjowLCJGb3JlZ3JvdW5kIjp7IiRpZCI6IjkyNiIsIkNvbG9yIjp7IiRpZCI6IjkyN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5MjgiLCJUb3AiOjAuMCwiTGVmdCI6MC4wLCJSaWdodCI6MC4wLCJCb3R0b20iOjAuMH0sIlBhZGRpbmciOnsiJGlkIjoiOTI5IiwiVG9wIjowLjAsIkxlZnQiOjAuMCwiUmlnaHQiOjAuMCwiQm90dG9tIjowLjB9LCJCYWNrZ3JvdW5kIjp7IiRpZCI6IjkzMCIsIkNvbG9yIjp7IiRpZCI6IjkzMSIsIkEiOjAsIlIiOjI1NSwiRyI6MjU1LCJCIjoyNTV9fSwiSXNWaXNpYmxlIjp0cnVlLCJXaWR0aCI6MC4wLCJIZWlnaHQiOjAuMCwiQm9yZGVyU3R5bGUiOnsiJGlkIjoiOTMyIiwiTGluZUNvbG9yIjpudWxsLCJMaW5lV2VpZ2h0IjowLjAsIkxpbmVUeXBlIjowLCJQYXJlbnRTdHlsZSI6bnVsbH0sIlBhcmVudFN0eWxlIjpudWxsfSwiRGF0ZUZvcm1hdCI6eyIkaWQiOiI5M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M0IiwiRm9ybWF0IjowLCJJc1Zpc2libGUiOmZhbHNlLCJMYXN0S25vd25WaXNpYmlsaXR5U3RhdGUiOmZhbHNlfSwiSXNWaXNpYmxlIjp0cnVlLCJQYXJlbnRTdHlsZSI6bnVsbH0sIkluZGV4IjoxMSwiU21hcnREdXJhdGlvbkFjdGl2YXRlZCI6ZmFsc2UsIkRhdGVGb3JtYXQiOnsiJHJlZiI6IjkzMyJ9LCJXZWVrTnVtYmVyaW5nIjp7IiRpZCI6IjkzNSIsIkZvcm1hdCI6MCwiSXNWaXNpYmxlIjpmYWxzZSwiTGFzdEtub3duVmlzaWJpbGl0eVN0YXRlIjpmYWxzZX0sIklkIjoiNDg3NjgwNjMtZTE3Zi00OTFkLTk1MWQtNjI3YmEwN2VhMzNjIiwiSW1wb3J0SWQiOm51bGwsIlRpdGxlIjoiVGltZSB0byBhY3Rpb24iLCJOb3RlIjpudWxsLCJIeXBlcmxpbmsiOnsiJGlkIjoiOTM2IiwiQWRkcmVzcyI6bnVsbCwiU3ViQWRkcmVzcyI6bnVsbH0sIklzQ2hhbmdlZCI6ZmFsc2UsIklzTmV3IjpmYWxzZX19XSwiX21pbGVzdG9uZXMiOltdLCJJZCI6IjAwMDAwMDAwLTAwMDAtMDAwMC0wMDAwLTAwMDAwMDAwMDAwMCIsIklzU2luZ2xlSXRlbVJvdyI6dHJ1ZX1dLCJJbmRleCI6MiwiSWQiOiIwOWNkMDM4Yi02OTAwLTQ0ZjYtYjg5OC04MDI1N2I3ODBhYzciLCJIZWFkZXJUZXh0IjoiQ2V0aXJpemluZSIsIklzRGVmYXVsdCI6ZmFsc2UsIlN0eWxlIjp7IiRpZCI6IjkzNyIsIkhlYWRlclN0eWxlIjp7IiRpZCI6IjkzOCIsIlRleHRTdHlsZSI6eyIkaWQiOiI5MzkiLCJGb250U2V0dGluZ3MiOnsiJGlkIjoiOTQwIiwiRm9udFNpemUiOjExLCJGb250TmFtZSI6IkNhbGlicmkiLCJJc0JvbGQiOmZhbHNlLCJJc0l0YWxpYyI6ZmFsc2UsIklzVW5kZXJsaW5lZCI6ZmFsc2UsIlBhcmVudFN0eWxlIjpudWxsfSwiQXV0b1NpemUiOjIsIkZvcmVncm91bmQiOnsiJGlkIjoiOTQxIiwiQ29sb3IiOnsiJGlkIjoiOTQyIiwiQSI6MjU1LCJSIjowLCJHIjowLCJCIjowfX0sIk1heFdpZHRoIjoxMTQuODc4OTgwNzAzMDg2NTQsIk1heEhlaWdodCI6IkluZmluaXR5IiwiU21hcnRGb3JlZ3JvdW5kSXNBY3RpdmUiOmZhbHNlLCJIb3Jpem9udGFsQWxpZ25tZW50IjowLCJWZXJ0aWNhbEFsaWdubWVudCI6MCwiU21hcnRGb3JlZ3JvdW5kIjpudWxsLCJCYWNrZ3JvdW5kRmlsbFR5cGUiOjAsIk1hcmdpbiI6eyIkaWQiOiI5NDMiLCJUb3AiOjAuMCwiTGVmdCI6MC4wLCJSaWdodCI6MC4wLCJCb3R0b20iOjAuMH0sIlBhZGRpbmciOnsiJGlkIjoiOTQ0IiwiVG9wIjowLjAsIkxlZnQiOjAuMCwiUmlnaHQiOjAuMCwiQm90dG9tIjowLjB9LCJCYWNrZ3JvdW5kIjp7IiRpZCI6Ijk0NSIsIkNvbG9yIjp7IiRpZCI6Ijk0NiIsIkEiOjI1NSwiUiI6MCwiRyI6MCwiQiI6MH19LCJJc1Zpc2libGUiOnRydWUsIldpZHRoIjowLjAsIkhlaWdodCI6MC4wLCJCb3JkZXJTdHlsZSI6bnVsbCwiUGFyZW50U3R5bGUiOm51bGx9LCJSZWN0YW5nbGVTdHlsZSI6eyIkaWQiOiI5NDciLCJNYXJnaW4iOnsiJGlkIjoiOTQ4IiwiVG9wIjowLjAsIkxlZnQiOjAuMCwiUmlnaHQiOjAuMCwiQm90dG9tIjowLjB9LCJQYWRkaW5nIjp7IiRpZCI6Ijk0OSIsIlRvcCI6MC4wLCJMZWZ0IjowLjAsIlJpZ2h0IjowLjAsIkJvdHRvbSI6MC4wfSwiQmFja2dyb3VuZCI6eyIkaWQiOiI5NTAiLCJDb2xvciI6eyIkaWQiOiI5NTEiLCJBIjo2MywiUiI6NzgsIkciOjE2NywiQiI6NDZ9fSwiSXNWaXNpYmxlIjp0cnVlLCJXaWR0aCI6MC4wLCJIZWlnaHQiOjAuMCwiQm9yZGVyU3R5bGUiOnsiJGlkIjoiOTUyIiwiTGluZUNvbG9yIjp7IiRpZCI6Ijk1MyIsIiR0eXBlIjoiTkxSRS5Db21tb24uRG9tLlNvbGlkQ29sb3JCcnVzaCwgTkxSRS5Db21tb24iLCJDb2xvciI6eyIkaWQiOiI5NTQiLCJBIjoyNTUsIlIiOjI1NSwiRyI6MjU1LCJCIjoyNTV9fSwiTGluZVdlaWdodCI6MC4wLCJMaW5lVHlwZSI6MCwiUGFyZW50U3R5bGUiOm51bGx9LCJQYXJlbnRTdHlsZSI6bnVsbH0sIk1hcmdpbiI6eyIkaWQiOiI5NTUiLCJUb3AiOjAuMCwiTGVmdCI6MC4wLCJSaWdodCI6MC4wLCJCb3R0b20iOjAuMH0sIlBhZGRpbmciOnsiJGlkIjoiOTU2IiwiVG9wIjowLjAsIkxlZnQiOjAuMCwiUmlnaHQiOjAuMCwiQm90dG9tIjowLjB9LCJCYWNrZ3JvdW5kIjpudWxsLCJJc1Zpc2libGUiOnRydWUsIldpZHRoIjowLjAsIkhlaWdodCI6MC4wLCJCb3JkZXJTdHlsZSI6bnVsbCwiUGFyZW50U3R5bGUiOm51bGx9LCJCYWNrZ3JvdW5kU3R5bGUiOnsiJGlkIjoiOTU3IiwiTWFyZ2luIjp7IiRpZCI6Ijk1OCIsIlRvcCI6MC4wLCJMZWZ0IjowLjAsIlJpZ2h0IjowLjAsIkJvdHRvbSI6MC4wfSwiUGFkZGluZyI6eyIkaWQiOiI5NTkiLCJUb3AiOjAuMCwiTGVmdCI6MC4wLCJSaWdodCI6MC4wLCJCb3R0b20iOjAuMH0sIkJhY2tncm91bmQiOnsiJGlkIjoiOTYwIiwiQ29sb3IiOnsiJGlkIjoiOTYxIiwiQSI6NTEsIlIiOjIwMCwiRyI6MjAwLCJCIjoyMDB9fSwiSXNWaXNpYmxlIjp0cnVlLCJXaWR0aCI6MC4wLCJIZWlnaHQiOjAuMCwiQm9yZGVyU3R5bGUiOnsiJGlkIjoiOTYyIiwiTGluZUNvbG9yIjp7IiRpZCI6Ijk2MyIsIiR0eXBlIjoiTkxSRS5Db21tb24uRG9tLlNvbGlkQ29sb3JCcnVzaCwgTkxSRS5Db21tb24iLCJDb2xvciI6eyIkaWQiOiI5NjQiLCJBIjoyNTUsIlIiOjIzNCwiRyI6MjIsIkIiOjMwfX0sIkxpbmVXZWlnaHQiOjAuMCwiTGluZVR5cGUiOjAsIlBhcmVudFN0eWxlIjpudWxsfSwiUGFyZW50U3R5bGUiOm51bGx9LCJNYXJnaW4iOnsiJGlkIjoiOTY1IiwiVG9wIjowLjAsIkxlZnQiOjAuMCwiUmlnaHQiOjAuMCwiQm90dG9tIjowLjB9LCJQYWRkaW5nIjp7IiRpZCI6Ijk2NiIsIlRvcCI6MC4wLCJMZWZ0IjowLjAsIlJpZ2h0IjowLjAsIkJvdHRvbSI6MC4wfSwiSXNWaXNpYmxlIjp0cnVlLCJXaWR0aCI6MC4wLCJIZWlnaHQiOjAuMCwiQm9yZGVyU3R5bGUiOnsiJGlkIjoiOTY3IiwiTGluZUNvbG9yIjpudWxsLCJMaW5lV2VpZ2h0IjowLjAsIkxpbmVUeXBlIjowLCJQYXJlbnRTdHlsZSI6bnVsbH0sIlBhcmVudFN0eWxlIjpudWxsfX0seyIkaWQiOiI5NjgiLCJfcm93cyI6W3siJGlkIjoiOTY5IiwiX3Rhc2tzIjpbeyIkaWQiOiI5NzAiLCJfYXR0YWNoZWRNaWxlc3RvbmVzIjpbeyIkaWQiOiI5NzEiLCJEYXRlIjoiMjAyNS0xMC0yMlQwOToxMDowMCIsIlN0eWxlIjp7IiRpZCI6Ijk3MiIsIlNoYXBlIjoxMCwiQ29ubmVjdG9yTWFyZ2luIjp7IiRpZCI6Ijk3MyIsIlRvcCI6MC4wLCJMZWZ0IjoyLjAsIlJpZ2h0IjoyLjAsIkJvdHRvbSI6MC4wfSwiQ29ubmVjdG9yU3R5bGUiOnsiJGlkIjoiOTc0IiwiTGluZUNvbG9yIjp7IiRpZCI6Ijk3NSIsIiR0eXBlIjoiTkxSRS5Db21tb24uRG9tLlNvbGlkQ29sb3JCcnVzaCwgTkxSRS5Db21tb24iLCJDb2xvciI6eyIkaWQiOiI5NzYiLCJBIjoxMjcsIlIiOjE3OCwiRyI6MTQsIkIiOjE4fX0sIkxpbmVXZWlnaHQiOjEuMCwiTGluZVR5cGUiOjAsIlBhcmVudFN0eWxlIjpudWxsfSwiSXNCZWxvd1RpbWViYW5kIjp0cnVlLCJQb3NpdGlvbk9uVGFzayI6MywiSGlkZURhdGUiOmZhbHNlLCJTaGFwZVNpemUiOjAsIlNwYWNpbmciOjAuMCwiUGFkZGluZyI6eyIkaWQiOiI5NzciLCJUb3AiOjUuMCwiTGVmdCI6My4wLCJSaWdodCI6MC4wLCJCb3R0b20iOjIuMH0sIlNoYXBlU3R5bGUiOnsiJGlkIjoiOTc4IiwiTWFyZ2luIjp7IiRpZCI6Ijk3OSIsIlRvcCI6MC4wLCJMZWZ0IjowLjAsIlJpZ2h0IjowLjAsIkJvdHRvbSI6MC4wfSwiUGFkZGluZyI6eyIkaWQiOiI5ODAiLCJUb3AiOjAuMCwiTGVmdCI6MC4wLCJSaWdodCI6MC4wLCJCb3R0b20iOjAuMH0sIkJhY2tncm91bmQiOnsiJGlkIjoiOTgxIiwiQ29sb3IiOnsiJGlkIjoiOTgyIiwiQSI6MjU1LCJSIjoxNzgsIkciOjE0LCJCIjoxOH19LCJJc1Zpc2libGUiOnRydWUsIldpZHRoIjoxMi4wLCJIZWlnaHQiOjE0LjAsIkJvcmRlclN0eWxlIjp7IiRpZCI6Ijk4MyIsIkxpbmVDb2xvciI6eyIkaWQiOiI5ODQiLCIkdHlwZSI6Ik5MUkUuQ29tbW9uLkRvbS5Tb2xpZENvbG9yQnJ1c2gsIE5MUkUuQ29tbW9uIiwiQ29sb3IiOnsiJGlkIjoiOTg1IiwiQSI6MjU1LCJSIjoyMzQsIkciOjIyLCJCIjozMH19LCJMaW5lV2VpZ2h0IjowLjAsIkxpbmVUeXBlIjowLCJQYXJlbnRTdHlsZSI6bnVsbH0sIlBhcmVudFN0eWxlIjpudWxsfSwiVGl0bGVTdHlsZSI6eyIkaWQiOiI5ODYiLCJGb250U2V0dGluZ3MiOnsiJGlkIjoiOTg3IiwiRm9udFNpemUiOjEwLCJGb250TmFtZSI6IkNhbGlicmkiLCJJc0JvbGQiOmZhbHNlLCJJc0l0YWxpYyI6ZmFsc2UsIklzVW5kZXJsaW5lZCI6ZmFsc2UsIlBhcmVudFN0eWxlIjpudWxsfSwiQXV0b1NpemUiOjAsIkZvcmVncm91bmQiOnsiJGlkIjoiOTg4IiwiQ29sb3IiOnsiJGlkIjoiOTg5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k5MCIsIlRvcCI6MC4wLCJMZWZ0IjowLjAsIlJpZ2h0IjowLjAsIkJvdHRvbSI6MC4wfSwiUGFkZGluZyI6eyIkaWQiOiI5OTEiLCJUb3AiOjAuMCwiTGVmdCI6MC4wLCJSaWdodCI6MC4wLCJCb3R0b20iOjAuMH0sIkJhY2tncm91bmQiOnsiJGlkIjoiOTkyIiwiQ29sb3IiOnsiJGlkIjoiOTkzIiwiQSI6MCwiUiI6MjU1LCJHIjoyNTUsIkIiOjI1NX19LCJJc1Zpc2libGUiOnRydWUsIldpZHRoIjowLjAsIkhlaWdodCI6MC4wLCJCb3JkZXJTdHlsZSI6eyIkaWQiOiI5OTQiLCJMaW5lQ29sb3IiOm51bGwsIkxpbmVXZWlnaHQiOjAuMCwiTGluZVR5cGUiOjAsIlBhcmVudFN0eWxlIjpudWxsfSwiUGFyZW50U3R5bGUiOm51bGx9LCJEYXRlU3R5bGUiOnsiJGlkIjoiOTk1IiwiRm9udFNldHRpbmdzIjp7IiRpZCI6Ijk5NiIsIkZvbnRTaXplIjoxMCwiRm9udE5hbWUiOiJDYWxpYnJpIiwiSXNCb2xkIjpmYWxzZSwiSXNJdGFsaWMiOmZhbHNlLCJJc1VuZGVybGluZWQiOmZhbHNlLCJQYXJlbnRTdHlsZSI6bnVsbH0sIkF1dG9TaXplIjowLCJGb3JlZ3JvdW5kIjp7IiRpZCI6Ijk5NyIsIkNvbG9yIjp7IiRpZCI6Ijk5O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5OTkiLCJUb3AiOjAuMCwiTGVmdCI6MC4wLCJSaWdodCI6MC4wLCJCb3R0b20iOjAuMH0sIlBhZGRpbmciOnsiJGlkIjoiMTAwMCIsIlRvcCI6MC4wLCJMZWZ0IjowLjAsIlJpZ2h0IjowLjAsIkJvdHRvbSI6MC4wfSwiQmFja2dyb3VuZCI6eyIkaWQiOiIxMDAxIiwiQ29sb3IiOnsiJGlkIjoiMTAwMiIsIkEiOjAsIlIiOjI1NSwiRyI6MjU1LCJCIjoyNTV9fSwiSXNWaXNpYmxlIjpmYWxzZSwiV2lkdGgiOjAuMCwiSGVpZ2h0IjowLjAsIkJvcmRlclN0eWxlIjp7IiRpZCI6IjEwMDMiLCJMaW5lQ29sb3IiOm51bGwsIkxpbmVXZWlnaHQiOjAuMCwiTGluZVR5cGUiOjAsIlBhcmVudFN0eWxlIjpudWxsfSwiUGFyZW50U3R5bGUiOm51bGx9LCJEYXRlRm9ybWF0Ijp7IiRpZCI6IjEw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wNSIsIkZvcm1hdCI6MCwiSXNWaXNpYmxlIjpmYWxzZSwiTGFzdEtub3duVmlzaWJpbGl0eVN0YXRlIjpmYWxzZX0sIklzVmlzaWJsZSI6dHJ1ZSwiUGFyZW50U3R5bGUiOm51bGx9LCJJbmRleCI6MTQsIlBlcmNlbnRhZ2VDb21wbGV0ZSI6bnVsbCwiUG9zaXRpb24iOnsiUmF0aW8iOjAuMCwiSXNDdXN0b20iOmZhbHNlfSwiRGF0ZUZvcm1hdCI6eyIkcmVmIjoiMTAwNCJ9LCJXZWVrTnVtYmVyaW5nIjp7IiRpZCI6IjEwMDYiLCJGb3JtYXQiOjAsIklzVmlzaWJsZSI6ZmFsc2UsIkxhc3RLbm93blZpc2liaWxpdHlTdGF0ZSI6ZmFsc2V9LCJSZWxhdGVkVGFza0lkIjoiYjI1MWVhZjItOTVjNC00YzA5LWI2ZmEtZjIzOGNmOGFhNzAzIiwiSWQiOiI2ZDZhOGQwNi1lYjVkLTQ1MzgtYmI3My0zZWY4YjMyM2UxZGMiLCJJbXBvcnRJZCI6IiIsIlRpdGxlIjoiVG1heH4xLjLCsTAuMyBoIiwiTm90ZSI6bnVsbCwiSHlwZXJsaW5rIjp7IiRpZCI6IjEwMDciLCJBZGRyZXNzIjoiIiwiU3ViQWRkcmVzcyI6IiJ9LCJJc0NoYW5nZWQiOmZhbHNlLCJJc05ldyI6ZmFsc2V9XSwiVGFza0RlZmluaXRpb24iOnsiJGlkIjoiMTAwOCIsIkdyb3VwTmFtZSI6bnVsbCwiU3RhcnREYXRlIjoiMjAyNS0xMC0yMlQwODowMDowMFoiLCJFbmREYXRlIjoiMjAyNS0xMC0yMlQxMDowMDowMFoiLCJQZXJjZW50YWdlQ29tcGxldGUiOm51bGwsIlN0eWxlIjp7IiRpZCI6IjEwMDkiLCJTaGFwZSI6MywiU2hhcGVUaGlja25lc3MiOjAsIkR1cmF0aW9uRm9ybWF0IjoxMSwiSW5jbHVkZU5vbldvcmtpbmdEYXlzSW5EdXJhdGlvbiI6ZmFsc2UsIlBlcmNlbnRhZ2VDb21wbGV0ZVN0eWxlIjp7IiRpZCI6IjEwMTAiLCJGb250U2V0dGluZ3MiOnsiJGlkIjoiMTAxMSIsIkZvbnRTaXplIjoxMCwiRm9udE5hbWUiOiJDYWxpYnJpIiwiSXNCb2xkIjpmYWxzZSwiSXNJdGFsaWMiOmZhbHNlLCJJc1VuZGVybGluZWQiOmZhbHNlLCJQYXJlbnRTdHlsZSI6bnVsbH0sIkF1dG9TaXplIjowLCJGb3JlZ3JvdW5kIjp7IiRpZCI6IjEwMTIiLCJDb2xvciI6eyIkaWQiOiIxMDEz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wMTQiLCJUb3AiOjAuMCwiTGVmdCI6MC4wLCJSaWdodCI6MC4wLCJCb3R0b20iOjAuMH0sIlBhZGRpbmciOnsiJGlkIjoiMTAxNSIsIlRvcCI6MC4wLCJMZWZ0IjowLjAsIlJpZ2h0IjowLjAsIkJvdHRvbSI6MC4wfSwiQmFja2dyb3VuZCI6eyIkaWQiOiIxMDE2IiwiQ29sb3IiOnsiJGlkIjoiMTAxNyIsIkEiOjg5LCJSIjowLCJHIjowLCJCIjowfX0sIklzVmlzaWJsZSI6dHJ1ZSwiV2lkdGgiOjAuMCwiSGVpZ2h0IjowLjAsIkJvcmRlclN0eWxlIjp7IiRpZCI6IjEwMTgiLCJMaW5lQ29sb3IiOm51bGwsIkxpbmVXZWlnaHQiOjAuMCwiTGluZVR5cGUiOjAsIlBhcmVudFN0eWxlIjpudWxsfSwiUGFyZW50U3R5bGUiOm51bGx9LCJEdXJhdGlvblN0eWxlIjp7IiRpZCI6IjEwMTkiLCJGb250U2V0dGluZ3MiOnsiJGlkIjoiMTAyMCIsIkZvbnRTaXplIjoxMCwiRm9udE5hbWUiOiJDYWxpYnJpIiwiSXNCb2xkIjpmYWxzZSwiSXNJdGFsaWMiOmZhbHNlLCJJc1VuZGVybGluZWQiOmZhbHNlLCJQYXJlbnRTdHlsZSI6bnVsbH0sIkF1dG9TaXplIjowLCJGb3JlZ3JvdW5kIjp7IiRpZCI6IjEwMjEiLCJDb2xvciI6eyIkaWQiOiIxMDIyIiwiQSI6MjU1LCJSIjoyMzMsIkciOjExMywiQiI6NTB9fSwiTWF4V2lkdGgiOjIwMC4wLCJNYXhIZWlnaHQiOiJJbmZpbml0eSIsIlNtYXJ0Rm9yZWdyb3VuZElzQWN0aXZlIjpmYWxzZSwiSG9yaXpvbnRhbEFsaWdubWVudCI6MCwiVmVydGljYWxBbGlnbm1lbnQiOjEsIlNtYXJ0Rm9yZWdyb3VuZCI6bnVsbCwiQmFja2dyb3VuZEZpbGxUeXBlIjowLCJNYXJnaW4iOnsiJGlkIjoiMTAyMyIsIlRvcCI6MC4wLCJMZWZ0IjowLjAsIlJpZ2h0IjowLjAsIkJvdHRvbSI6MC4wfSwiUGFkZGluZyI6eyIkaWQiOiIxMDI0IiwiVG9wIjowLjAsIkxlZnQiOjAuMCwiUmlnaHQiOjAuMCwiQm90dG9tIjowLjB9LCJCYWNrZ3JvdW5kIjp7IiRpZCI6IjEwMjUiLCJDb2xvciI6eyIkaWQiOiIxMDI2IiwiQSI6MCwiUiI6MjU1LCJHIjoyNTUsIkIiOjI1NX19LCJJc1Zpc2libGUiOnRydWUsIldpZHRoIjowLjAsIkhlaWdodCI6MC4wLCJCb3JkZXJTdHlsZSI6eyIkaWQiOiIxMDI3IiwiTGluZUNvbG9yIjpudWxsLCJMaW5lV2VpZ2h0IjowLjAsIkxpbmVUeXBlIjowLCJQYXJlbnRTdHlsZSI6bnVsbH0sIlBhcmVudFN0eWxlIjpudWxsfSwiSG9yaXpvbnRhbENvbm5lY3RvclN0eWxlIjp7IiRpZCI6IjEwMjgiLCJMaW5lQ29sb3IiOnsiJGlkIjoiMTAyOSIsIiR0eXBlIjoiTkxSRS5Db21tb24uRG9tLlNvbGlkQ29sb3JCcnVzaCwgTkxSRS5Db21tb24iLCJDb2xvciI6eyIkaWQiOiIxMDMwIiwiQSI6MjU1LCJSIjowLCJHIjowLCJCIjowfX0sIkxpbmVXZWlnaHQiOjAuMCwiTGluZVR5cGUiOjAsIlBhcmVudFN0eWxlIjpudWxsfSwiVmVydGljYWxDb25uZWN0b3JTdHlsZSI6eyIkaWQiOiIxMDMxIiwiTGluZUNvbG9yIjp7IiRpZCI6IjEwMzIiLCIkdHlwZSI6Ik5MUkUuQ29tbW9uLkRvbS5Tb2xpZENvbG9yQnJ1c2gsIE5MUkUuQ29tbW9uIiwiQ29sb3IiOnsiJGlkIjoiMTAzMy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MiwiU3BhY2luZyI6MywiSXNCZWxvd1RpbWViYW5kIjp0cnVlLCJQZXJjZW50YWdlQ29tcGxldGVTaGFwZU9wYWNpdHkiOjM1LCJTaGFwZVN0eWxlIjp7IiRpZCI6IjEwMzQiLCJNYXJnaW4iOnsiJGlkIjoiMTAzNSIsIlRvcCI6MC4wLCJMZWZ0Ijo0LjAsIlJpZ2h0Ijo0LjAsIkJvdHRvbSI6MC4wfSwiUGFkZGluZyI6eyIkaWQiOiIxMDM2IiwiVG9wIjowLjAsIkxlZnQiOjAuMCwiUmlnaHQiOjAuMCwiQm90dG9tIjowLjB9LCJCYWNrZ3JvdW5kIjp7IiRpZCI6IjEwMzciLCJDb2xvciI6eyIkaWQiOiIxMDM4IiwiQSI6MjU1LCJSIjoyNiwiRyI6MTcwLCJCIjo2Nn19LCJJc1Zpc2libGUiOnRydWUsIldpZHRoIjowLjAsIkhlaWdodCI6MTAuMCwiQm9yZGVyU3R5bGUiOnsiJGlkIjoiMTAzOSIsIkxpbmVDb2xvciI6eyIkaWQiOiIxMDQwIiwiJHR5cGUiOiJOTFJFLkNvbW1vbi5Eb20uU29saWRDb2xvckJydXNoLCBOTFJFLkNvbW1vbiIsIkNvbG9yIjp7IiRpZCI6IjEwNDEiLCJBIjoyNTUsIlIiOjIzNCwiRyI6MjIsIkIiOjMwfX0sIkxpbmVXZWlnaHQiOjAuMCwiTGluZVR5cGUiOjAsIlBhcmVudFN0eWxlIjpudWxsfSwiUGFyZW50U3R5bGUiOm51bGx9LCJUaXRsZVN0eWxlIjp7IiRpZCI6IjEwNDIiLCJGb250U2V0dGluZ3MiOnsiJGlkIjoiMTA0MyIsIkZvbnRTaXplIjoxMSwiRm9udE5hbWUiOiJDYWxpYnJpIiwiSXNCb2xkIjpmYWxzZSwiSXNJdGFsaWMiOmZhbHNlLCJJc1VuZGVybGluZWQiOmZhbHNlLCJQYXJlbnRTdHlsZSI6bnVsbH0sIkF1dG9TaXplIjowLCJGb3JlZ3JvdW5kIjp7IiRpZCI6IjEwNDQiLCJDb2xvciI6eyIkaWQiOiIxMDQ1IiwiQSI6MjU1LCJSIjoyNiwiRyI6MTcwLCJCIjo2Nn19LCJNYXhXaWR0aCI6NzIwLjAsIk1heEhlaWdodCI6IkluZmluaXR5IiwiU21hcnRGb3JlZ3JvdW5kSXNBY3RpdmUiOmZhbHNlLCJIb3Jpem9udGFsQWxpZ25tZW50IjoxLCJWZXJ0aWNhbEFsaWdubWVudCI6MSwiU21hcnRGb3JlZ3JvdW5kIjpudWxsLCJCYWNrZ3JvdW5kRmlsbFR5cGUiOjAsIk1hcmdpbiI6eyIkaWQiOiIxMDQ2IiwiVG9wIjowLjAsIkxlZnQiOjAuMCwiUmlnaHQiOjAuMCwiQm90dG9tIjowLjB9LCJQYWRkaW5nIjp7IiRpZCI6IjEwNDciLCJUb3AiOjAuMCwiTGVmdCI6MC4wLCJSaWdodCI6MC4wLCJCb3R0b20iOjAuMH0sIkJhY2tncm91bmQiOnsiJGlkIjoiMTA0OCIsIkNvbG9yIjp7IiRpZCI6IjEwNDkiLCJBIjowLCJSIjoyNTUsIkciOjI1NSwiQiI6MjU1fX0sIklzVmlzaWJsZSI6dHJ1ZSwiV2lkdGgiOjAuMCwiSGVpZ2h0IjowLjAsIkJvcmRlclN0eWxlIjp7IiRpZCI6IjEwNTAiLCJMaW5lQ29sb3IiOm51bGwsIkxpbmVXZWlnaHQiOjAuMCwiTGluZVR5cGUiOjAsIlBhcmVudFN0eWxlIjpudWxsfSwiUGFyZW50U3R5bGUiOm51bGx9LCJEYXRlU3R5bGUiOnsiJGlkIjoiMTA1MSIsIkZvbnRTZXR0aW5ncyI6eyIkaWQiOiIxMDUyIiwiRm9udFNpemUiOjEwLCJGb250TmFtZSI6IkNhbGlicmkiLCJJc0JvbGQiOmZhbHNlLCJJc0l0YWxpYyI6ZmFsc2UsIklzVW5kZXJsaW5lZCI6ZmFsc2UsIlBhcmVudFN0eWxlIjpudWxsfSwiQXV0b1NpemUiOjAsIkZvcmVncm91bmQiOnsiJGlkIjoiMTA1MyIsIkNvbG9yIjp7IiRpZCI6IjEwNT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A1NSIsIlRvcCI6MC4wLCJMZWZ0IjowLjAsIlJpZ2h0IjowLjAsIkJvdHRvbSI6MC4wfSwiUGFkZGluZyI6eyIkaWQiOiIxMDU2IiwiVG9wIjowLjAsIkxlZnQiOjAuMCwiUmlnaHQiOjAuMCwiQm90dG9tIjowLjB9LCJCYWNrZ3JvdW5kIjp7IiRpZCI6IjEwNTciLCJDb2xvciI6eyIkaWQiOiIxMDU4IiwiQSI6MCwiUiI6MjU1LCJHIjoyNTUsIkIiOjI1NX19LCJJc1Zpc2libGUiOnRydWUsIldpZHRoIjowLjAsIkhlaWdodCI6MC4wLCJCb3JkZXJTdHlsZSI6eyIkaWQiOiIxMDU5IiwiTGluZUNvbG9yIjpudWxsLCJMaW5lV2VpZ2h0IjowLjAsIkxpbmVUeXBlIjowLCJQYXJlbnRTdHlsZSI6bnVsbH0sIlBhcmVudFN0eWxlIjpudWxsfSwiRGF0ZUZvcm1hdCI6eyIkaWQiOiIxMD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jEiLCJGb3JtYXQiOjAsIklzVmlzaWJsZSI6ZmFsc2UsIkxhc3RLbm93blZpc2liaWxpdHlTdGF0ZSI6ZmFsc2V9LCJJc1Zpc2libGUiOnRydWUsIlBhcmVudFN0eWxlIjpudWxsfSwiSW5kZXgiOjEzLCJTbWFydER1cmF0aW9uQWN0aXZhdGVkIjpmYWxzZSwiRGF0ZUZvcm1hdCI6eyIkcmVmIjoiMTA2MCJ9LCJXZWVrTnVtYmVyaW5nIjp7IiRpZCI6IjEwNjIiLCJGb3JtYXQiOjAsIklzVmlzaWJsZSI6ZmFsc2UsIkxhc3RLbm93blZpc2liaWxpdHlTdGF0ZSI6ZmFsc2V9LCJJZCI6ImIyNTFlYWYyLTk1YzQtNGMwOS1iNmZhLWYyMzhjZjhhYTcwMyIsIkltcG9ydElkIjpudWxsLCJUaXRsZSI6IlRpbWUgdG8gYWN0aW9uIiwiTm90ZSI6bnVsbCwiSHlwZXJsaW5rIjp7IiRpZCI6IjEwNjMiLCJBZGRyZXNzIjpudWxsLCJTdWJBZGRyZXNzIjpudWxsfSwiSXNDaGFuZ2VkIjpmYWxzZSwiSXNOZXciOmZhbHNlfX1dLCJfbWlsZXN0b25lcyI6W10sIklkIjoiMDAwMDAwMDAtMDAwMC0wMDAwLTAwMDAtMDAwMDAwMDAwMDAwIiwiSXNTaW5nbGVJdGVtUm93Ijp0cnVlfV0sIkluZGV4IjozLCJJZCI6IjI3ZTViMTFiLWY4OTAtNDI2NS1hNWNmLTRkNTY4OTYyNWE3NCIsIkhlYWRlclRleHQiOiJMb3JhdGFkaW5lIiwiSXNEZWZhdWx0IjpmYWxzZSwiU3R5bGUiOnsiJGlkIjoiMTA2NCIsIkhlYWRlclN0eWxlIjp7IiRpZCI6IjEwNjUiLCJUZXh0U3R5bGUiOnsiJGlkIjoiMTA2NiIsIkZvbnRTZXR0aW5ncyI6eyIkaWQiOiIxMDY3IiwiRm9udFNpemUiOjExLCJGb250TmFtZSI6IkNhbGlicmkiLCJJc0JvbGQiOmZhbHNlLCJJc0l0YWxpYyI6ZmFsc2UsIklzVW5kZXJsaW5lZCI6ZmFsc2UsIlBhcmVudFN0eWxlIjpudWxsfSwiQXV0b1NpemUiOjIsIkZvcmVncm91bmQiOnsiJGlkIjoiMTA2OCIsIkNvbG9yIjp7IiRpZCI6IjEwNjkiLCJBIjoyNTUsIlIiOjAsIkciOjAsIkIiOjB9fSwiTWF4V2lkdGgiOjExNC44Nzg5ODA3MDMwODY1NCwiTWF4SGVpZ2h0IjoiSW5maW5pdHkiLCJTbWFydEZvcmVncm91bmRJc0FjdGl2ZSI6ZmFsc2UsIkhvcml6b250YWxBbGlnbm1lbnQiOjAsIlZlcnRpY2FsQWxpZ25tZW50IjowLCJTbWFydEZvcmVncm91bmQiOm51bGwsIkJhY2tncm91bmRGaWxsVHlwZSI6MCwiTWFyZ2luIjp7IiRpZCI6IjEwNzAiLCJUb3AiOjAuMCwiTGVmdCI6MC4wLCJSaWdodCI6MC4wLCJCb3R0b20iOjAuMH0sIlBhZGRpbmciOnsiJGlkIjoiMTA3MSIsIlRvcCI6MC4wLCJMZWZ0IjowLjAsIlJpZ2h0IjowLjAsIkJvdHRvbSI6MC4wfSwiQmFja2dyb3VuZCI6eyIkaWQiOiIxMDcyIiwiQ29sb3IiOnsiJGlkIjoiMTA3MyIsIkEiOjI1NSwiUiI6MCwiRyI6MCwiQiI6MH19LCJJc1Zpc2libGUiOnRydWUsIldpZHRoIjowLjAsIkhlaWdodCI6MC4wLCJCb3JkZXJTdHlsZSI6bnVsbCwiUGFyZW50U3R5bGUiOm51bGx9LCJSZWN0YW5nbGVTdHlsZSI6eyIkaWQiOiIxMDc0IiwiTWFyZ2luIjp7IiRpZCI6IjEwNzUiLCJUb3AiOjAuMCwiTGVmdCI6MC4wLCJSaWdodCI6MC4wLCJCb3R0b20iOjAuMH0sIlBhZGRpbmciOnsiJGlkIjoiMTA3NiIsIlRvcCI6MC4wLCJMZWZ0IjowLjAsIlJpZ2h0IjowLjAsIkJvdHRvbSI6MC4wfSwiQmFja2dyb3VuZCI6eyIkaWQiOiIxMDc3IiwiQ29sb3IiOnsiJGlkIjoiMTA3OCIsIkEiOjYzLCJSIjo3OCwiRyI6MTY3LCJCIjo0Nn19LCJJc1Zpc2libGUiOnRydWUsIldpZHRoIjowLjAsIkhlaWdodCI6MC4wLCJCb3JkZXJTdHlsZSI6eyIkaWQiOiIxMDc5IiwiTGluZUNvbG9yIjp7IiRpZCI6IjEwODAiLCIkdHlwZSI6Ik5MUkUuQ29tbW9uLkRvbS5Tb2xpZENvbG9yQnJ1c2gsIE5MUkUuQ29tbW9uIiwiQ29sb3IiOnsiJGlkIjoiMTA4MSIsIkEiOjI1NSwiUiI6MjU1LCJHIjoyNTUsIkIiOjI1NX19LCJMaW5lV2VpZ2h0IjowLjAsIkxpbmVUeXBlIjowLCJQYXJlbnRTdHlsZSI6bnVsbH0sIlBhcmVudFN0eWxlIjpudWxsfSwiTWFyZ2luIjp7IiRpZCI6IjEwODIiLCJUb3AiOjAuMCwiTGVmdCI6MC4wLCJSaWdodCI6MC4wLCJCb3R0b20iOjAuMH0sIlBhZGRpbmciOnsiJGlkIjoiMTA4MyIsIlRvcCI6MC4wLCJMZWZ0IjowLjAsIlJpZ2h0IjowLjAsIkJvdHRvbSI6MC4wfSwiQmFja2dyb3VuZCI6bnVsbCwiSXNWaXNpYmxlIjp0cnVlLCJXaWR0aCI6MC4wLCJIZWlnaHQiOjAuMCwiQm9yZGVyU3R5bGUiOm51bGwsIlBhcmVudFN0eWxlIjpudWxsfSwiQmFja2dyb3VuZFN0eWxlIjp7IiRpZCI6IjEwODQiLCJNYXJnaW4iOnsiJGlkIjoiMTA4NSIsIlRvcCI6MC4wLCJMZWZ0IjowLjAsIlJpZ2h0IjowLjAsIkJvdHRvbSI6MC4wfSwiUGFkZGluZyI6eyIkaWQiOiIxMDg2IiwiVG9wIjowLjAsIkxlZnQiOjAuMCwiUmlnaHQiOjAuMCwiQm90dG9tIjowLjB9LCJCYWNrZ3JvdW5kIjp7IiRpZCI6IjEwODciLCJDb2xvciI6eyIkaWQiOiIxMDg4IiwiQSI6NTEsIlIiOjIwMCwiRyI6MjAwLCJCIjoyMDB9fSwiSXNWaXNpYmxlIjp0cnVlLCJXaWR0aCI6MC4wLCJIZWlnaHQiOjAuMCwiQm9yZGVyU3R5bGUiOnsiJGlkIjoiMTA4OSIsIkxpbmVDb2xvciI6eyIkaWQiOiIxMDkwIiwiJHR5cGUiOiJOTFJFLkNvbW1vbi5Eb20uU29saWRDb2xvckJydXNoLCBOTFJFLkNvbW1vbiIsIkNvbG9yIjp7IiRpZCI6IjEwOTEiLCJBIjoyNTUsIlIiOjIzNCwiRyI6MjIsIkIiOjMwfX0sIkxpbmVXZWlnaHQiOjAuMCwiTGluZVR5cGUiOjAsIlBhcmVudFN0eWxlIjpudWxsfSwiUGFyZW50U3R5bGUiOm51bGx9LCJNYXJnaW4iOnsiJGlkIjoiMTA5MiIsIlRvcCI6MC4wLCJMZWZ0IjowLjAsIlJpZ2h0IjowLjAsIkJvdHRvbSI6MC4wfSwiUGFkZGluZyI6eyIkaWQiOiIxMDkzIiwiVG9wIjowLjAsIkxlZnQiOjAuMCwiUmlnaHQiOjAuMCwiQm90dG9tIjowLjB9LCJJc1Zpc2libGUiOnRydWUsIldpZHRoIjowLjAsIkhlaWdodCI6MC4wLCJCb3JkZXJTdHlsZSI6eyIkaWQiOiIxMDk0IiwiTGluZUNvbG9yIjpudWxsLCJMaW5lV2VpZ2h0IjowLjAsIkxpbmVUeXBlIjowLCJQYXJlbnRTdHlsZSI6bnVsbH0sIlBhcmVudFN0eWxlIjpudWxsfX0seyIkaWQiOiIxMDk1IiwiX3Jvd3MiOlt7IiRpZCI6IjEwOTYiLCJfdGFza3MiOlt7IiRpZCI6IjEwOTciLCJfYXR0YWNoZWRNaWxlc3RvbmVzIjpbeyIkaWQiOiIxMDk4IiwiRGF0ZSI6IjIwMjUtMTAtMjJUMDk6MzA6MDAiLCJTdHlsZSI6eyIkaWQiOiIxMDk5IiwiU2hhcGUiOjEwLCJDb25uZWN0b3JNYXJnaW4iOnsiJGlkIjoiMTEwMCIsIlRvcCI6MC4wLCJMZWZ0IjoyLjAsIlJpZ2h0IjoyLjAsIkJvdHRvbSI6MC4wfSwiQ29ubmVjdG9yU3R5bGUiOnsiJGlkIjoiMTEwMSIsIkxpbmVDb2xvciI6eyIkaWQiOiIxMTAyIiwiJHR5cGUiOiJOTFJFLkNvbW1vbi5Eb20uU29saWRDb2xvckJydXNoLCBOTFJFLkNvbW1vbiIsIkNvbG9yIjp7IiRpZCI6IjExMDMiLCJBIjoxMjcsIlIiOjE3OCwiRyI6MTQsIkIiOjE4fX0sIkxpbmVXZWlnaHQiOjEuMCwiTGluZVR5cGUiOjAsIlBhcmVudFN0eWxlIjpudWxsfSwiSXNCZWxvd1RpbWViYW5kIjp0cnVlLCJQb3NpdGlvbk9uVGFzayI6MywiSGlkZURhdGUiOmZhbHNlLCJTaGFwZVNpemUiOjAsIlNwYWNpbmciOjAuMCwiUGFkZGluZyI6eyIkaWQiOiIxMTA0IiwiVG9wIjo1LjAsIkxlZnQiOjMuMCwiUmlnaHQiOjAuMCwiQm90dG9tIjoyLjB9LCJTaGFwZVN0eWxlIjp7IiRpZCI6IjExMDUiLCJNYXJnaW4iOnsiJGlkIjoiMTEwNiIsIlRvcCI6MC4wLCJMZWZ0IjowLjAsIlJpZ2h0IjowLjAsIkJvdHRvbSI6MC4wfSwiUGFkZGluZyI6eyIkaWQiOiIxMTA3IiwiVG9wIjowLjAsIkxlZnQiOjAuMCwiUmlnaHQiOjAuMCwiQm90dG9tIjowLjB9LCJCYWNrZ3JvdW5kIjp7IiRpZCI6IjExMDgiLCJDb2xvciI6eyIkaWQiOiIxMTA5IiwiQSI6MjU1LCJSIjoxNzgsIkciOjE0LCJCIjoxOH19LCJJc1Zpc2libGUiOnRydWUsIldpZHRoIjoxMi4wLCJIZWlnaHQiOjE0LjAsIkJvcmRlclN0eWxlIjp7IiRpZCI6IjExMTAiLCJMaW5lQ29sb3IiOnsiJGlkIjoiMTExMSIsIiR0eXBlIjoiTkxSRS5Db21tb24uRG9tLlNvbGlkQ29sb3JCcnVzaCwgTkxSRS5Db21tb24iLCJDb2xvciI6eyIkaWQiOiIxMTEyIiwiQSI6MjU1LCJSIjoyMzQsIkciOjIyLCJCIjozMH19LCJMaW5lV2VpZ2h0IjowLjAsIkxpbmVUeXBlIjowLCJQYXJlbnRTdHlsZSI6bnVsbH0sIlBhcmVudFN0eWxlIjpudWxsfSwiVGl0bGVTdHlsZSI6eyIkaWQiOiIxMTEzIiwiRm9udFNldHRpbmdzIjp7IiRpZCI6IjExMTQiLCJGb250U2l6ZSI6MTAsIkZvbnROYW1lIjoiQ2FsaWJyaSIsIklzQm9sZCI6ZmFsc2UsIklzSXRhbGljIjpmYWxzZSwiSXNVbmRlcmxpbmVkIjpmYWxzZSwiUGFyZW50U3R5bGUiOm51bGx9LCJBdXRvU2l6ZSI6MCwiRm9yZWdyb3VuZCI6eyIkaWQiOiIxMTE1IiwiQ29sb3IiOnsiJGlkIjoiMTExN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MTE3IiwiVG9wIjowLjAsIkxlZnQiOjAuMCwiUmlnaHQiOjAuMCwiQm90dG9tIjowLjB9LCJQYWRkaW5nIjp7IiRpZCI6IjExMTgiLCJUb3AiOjAuMCwiTGVmdCI6MC4wLCJSaWdodCI6MC4wLCJCb3R0b20iOjAuMH0sIkJhY2tncm91bmQiOnsiJGlkIjoiMTExOSIsIkNvbG9yIjp7IiRpZCI6IjExMjAiLCJBIjowLCJSIjoyNTUsIkciOjI1NSwiQiI6MjU1fX0sIklzVmlzaWJsZSI6dHJ1ZSwiV2lkdGgiOjAuMCwiSGVpZ2h0IjowLjAsIkJvcmRlclN0eWxlIjp7IiRpZCI6IjExMjEiLCJMaW5lQ29sb3IiOm51bGwsIkxpbmVXZWlnaHQiOjAuMCwiTGluZVR5cGUiOjAsIlBhcmVudFN0eWxlIjpudWxsfSwiUGFyZW50U3R5bGUiOm51bGx9LCJEYXRlU3R5bGUiOnsiJGlkIjoiMTEyMiIsIkZvbnRTZXR0aW5ncyI6eyIkaWQiOiIxMTIzIiwiRm9udFNpemUiOjEwLCJGb250TmFtZSI6IkNhbGlicmkiLCJJc0JvbGQiOmZhbHNlLCJJc0l0YWxpYyI6ZmFsc2UsIklzVW5kZXJsaW5lZCI6ZmFsc2UsIlBhcmVudFN0eWxlIjpudWxsfSwiQXV0b1NpemUiOjAsIkZvcmVncm91bmQiOnsiJGlkIjoiMTEyNCIsIkNvbG9yIjp7IiRpZCI6IjExMjU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EyNiIsIlRvcCI6MC4wLCJMZWZ0IjowLjAsIlJpZ2h0IjowLjAsIkJvdHRvbSI6MC4wfSwiUGFkZGluZyI6eyIkaWQiOiIxMTI3IiwiVG9wIjowLjAsIkxlZnQiOjAuMCwiUmlnaHQiOjAuMCwiQm90dG9tIjowLjB9LCJCYWNrZ3JvdW5kIjp7IiRpZCI6IjExMjgiLCJDb2xvciI6eyIkaWQiOiIxMTI5IiwiQSI6MCwiUiI6MjU1LCJHIjoyNTUsIkIiOjI1NX19LCJJc1Zpc2libGUiOmZhbHNlLCJXaWR0aCI6MC4wLCJIZWlnaHQiOjAuMCwiQm9yZGVyU3R5bGUiOnsiJGlkIjoiMTEzMCIsIkxpbmVDb2xvciI6bnVsbCwiTGluZVdlaWdodCI6MC4wLCJMaW5lVHlwZSI6MCwiUGFyZW50U3R5bGUiOm51bGx9LCJQYXJlbnRTdHlsZSI6bnVsbH0sIkRhdGVGb3JtYXQiOnsiJGlkIjoiMTE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MyIiwiRm9ybWF0IjowLCJJc1Zpc2libGUiOmZhbHNlLCJMYXN0S25vd25WaXNpYmlsaXR5U3RhdGUiOmZhbHNlfSwiSXNWaXNpYmxlIjp0cnVlLCJQYXJlbnRTdHlsZSI6bnVsbH0sIkluZGV4IjoxNiwiUGVyY2VudGFnZUNvbXBsZXRlIjpudWxsLCJQb3NpdGlvbiI6eyJSYXRpbyI6MC4wLCJJc0N1c3RvbSI6ZmFsc2V9LCJEYXRlRm9ybWF0Ijp7IiRyZWYiOiIxMTMxIn0sIldlZWtOdW1iZXJpbmciOnsiJGlkIjoiMTEzMyIsIkZvcm1hdCI6MCwiSXNWaXNpYmxlIjpmYWxzZSwiTGFzdEtub3duVmlzaWJpbGl0eVN0YXRlIjpmYWxzZX0sIlJlbGF0ZWRUYXNrSWQiOiIzYjk5NWQ1OC04ODZkLTQ5MzUtYjIxMS1mYWQ3MGYwOTM4OWUiLCJJZCI6IjFiODNhODE0LTA2NDgtNGY4Yi1iMTJlLWU1YzkzNThlMWJmOSIsIkltcG9ydElkIjoiIiwiVGl0bGUiOiJUbWF4fjEuNcKxMC43IGgiLCJOb3RlIjpudWxsLCJIeXBlcmxpbmsiOnsiJGlkIjoiMTEzNCIsIkFkZHJlc3MiOiIiLCJTdWJBZGRyZXNzIjoiIn0sIklzQ2hhbmdlZCI6ZmFsc2UsIklzTmV3IjpmYWxzZX1dLCJUYXNrRGVmaW5pdGlvbiI6eyIkaWQiOiIxMTM1IiwiR3JvdXBOYW1lIjpudWxsLCJTdGFydERhdGUiOiIyMDI1LTEwLTIyVDA4OjAwOjAwWiIsIkVuZERhdGUiOiIyMDI1LTEwLTIyVDEwOjAwOjAwWiIsIlBlcmNlbnRhZ2VDb21wbGV0ZSI6bnVsbCwiU3R5bGUiOnsiJGlkIjoiMTEzNiIsIlNoYXBlIjozLCJTaGFwZVRoaWNrbmVzcyI6MCwiRHVyYXRpb25Gb3JtYXQiOjExLCJJbmNsdWRlTm9uV29ya2luZ0RheXNJbkR1cmF0aW9uIjpmYWxzZSwiUGVyY2VudGFnZUNvbXBsZXRlU3R5bGUiOnsiJGlkIjoiMTEzNyIsIkZvbnRTZXR0aW5ncyI6eyIkaWQiOiIxMTM4IiwiRm9udFNpemUiOjEwLCJGb250TmFtZSI6IkNhbGlicmkiLCJJc0JvbGQiOmZhbHNlLCJJc0l0YWxpYyI6ZmFsc2UsIklzVW5kZXJsaW5lZCI6ZmFsc2UsIlBhcmVudFN0eWxlIjpudWxsfSwiQXV0b1NpemUiOjAsIkZvcmVncm91bmQiOnsiJGlkIjoiMTEzOSIsIkNvbG9yIjp7IiRpZCI6IjExNDA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E0MSIsIlRvcCI6MC4wLCJMZWZ0IjowLjAsIlJpZ2h0IjowLjAsIkJvdHRvbSI6MC4wfSwiUGFkZGluZyI6eyIkaWQiOiIxMTQyIiwiVG9wIjowLjAsIkxlZnQiOjAuMCwiUmlnaHQiOjAuMCwiQm90dG9tIjowLjB9LCJCYWNrZ3JvdW5kIjp7IiRpZCI6IjExNDMiLCJDb2xvciI6eyIkaWQiOiIxMTQ0IiwiQSI6ODksIlIiOjAsIkciOjAsIkIiOjB9fSwiSXNWaXNpYmxlIjp0cnVlLCJXaWR0aCI6MC4wLCJIZWlnaHQiOjAuMCwiQm9yZGVyU3R5bGUiOnsiJGlkIjoiMTE0NSIsIkxpbmVDb2xvciI6bnVsbCwiTGluZVdlaWdodCI6MC4wLCJMaW5lVHlwZSI6MCwiUGFyZW50U3R5bGUiOm51bGx9LCJQYXJlbnRTdHlsZSI6bnVsbH0sIkR1cmF0aW9uU3R5bGUiOnsiJGlkIjoiMTE0NiIsIkZvbnRTZXR0aW5ncyI6eyIkaWQiOiIxMTQ3IiwiRm9udFNpemUiOjEwLCJGb250TmFtZSI6IkNhbGlicmkiLCJJc0JvbGQiOmZhbHNlLCJJc0l0YWxpYyI6ZmFsc2UsIklzVW5kZXJsaW5lZCI6ZmFsc2UsIlBhcmVudFN0eWxlIjpudWxsfSwiQXV0b1NpemUiOjAsIkZvcmVncm91bmQiOnsiJGlkIjoiMTE0OCIsIkNvbG9yIjp7IiRpZCI6IjExNDk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xMTUwIiwiVG9wIjowLjAsIkxlZnQiOjAuMCwiUmlnaHQiOjAuMCwiQm90dG9tIjowLjB9LCJQYWRkaW5nIjp7IiRpZCI6IjExNTEiLCJUb3AiOjAuMCwiTGVmdCI6MC4wLCJSaWdodCI6MC4wLCJCb3R0b20iOjAuMH0sIkJhY2tncm91bmQiOnsiJGlkIjoiMTE1MiIsIkNvbG9yIjp7IiRpZCI6IjExNTMiLCJBIjowLCJSIjoyNTUsIkciOjI1NSwiQiI6MjU1fX0sIklzVmlzaWJsZSI6dHJ1ZSwiV2lkdGgiOjAuMCwiSGVpZ2h0IjowLjAsIkJvcmRlclN0eWxlIjp7IiRpZCI6IjExNTQiLCJMaW5lQ29sb3IiOm51bGwsIkxpbmVXZWlnaHQiOjAuMCwiTGluZVR5cGUiOjAsIlBhcmVudFN0eWxlIjpudWxsfSwiUGFyZW50U3R5bGUiOm51bGx9LCJIb3Jpem9udGFsQ29ubmVjdG9yU3R5bGUiOnsiJGlkIjoiMTE1NSIsIkxpbmVDb2xvciI6eyIkaWQiOiIxMTU2IiwiJHR5cGUiOiJOTFJFLkNvbW1vbi5Eb20uU29saWRDb2xvckJydXNoLCBOTFJFLkNvbW1vbiIsIkNvbG9yIjp7IiRpZCI6IjExNTciLCJBIjoyNTUsIlIiOjAsIkciOjAsIkIiOjB9fSwiTGluZVdlaWdodCI6MC4wLCJMaW5lVHlwZSI6MCwiUGFyZW50U3R5bGUiOm51bGx9LCJWZXJ0aWNhbENvbm5lY3RvclN0eWxlIjp7IiRpZCI6IjExNTgiLCJMaW5lQ29sb3IiOnsiJGlkIjoiMTE1OSIsIiR0eXBlIjoiTkxSRS5Db21tb24uRG9tLlNvbGlkQ29sb3JCcnVzaCwgTkxSRS5Db21tb24iLCJDb2xvciI6eyIkaWQiOiIxMTYw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MTE2MSIsIk1hcmdpbiI6eyIkaWQiOiIxMTYyIiwiVG9wIjowLjAsIkxlZnQiOjQuMCwiUmlnaHQiOjQuMCwiQm90dG9tIjowLjB9LCJQYWRkaW5nIjp7IiRpZCI6IjExNjMiLCJUb3AiOjAuMCwiTGVmdCI6MC4wLCJSaWdodCI6MC4wLCJCb3R0b20iOjAuMH0sIkJhY2tncm91bmQiOnsiJGlkIjoiMTE2NCIsIkNvbG9yIjp7IiRpZCI6IjExNjUiLCJBIjoyNTUsIlIiOjI2LCJHIjoxNzAsIkIiOjY2fX0sIklzVmlzaWJsZSI6dHJ1ZSwiV2lkdGgiOjAuMCwiSGVpZ2h0IjoxMC4wLCJCb3JkZXJTdHlsZSI6eyIkaWQiOiIxMTY2IiwiTGluZUNvbG9yIjp7IiRpZCI6IjExNjciLCIkdHlwZSI6Ik5MUkUuQ29tbW9uLkRvbS5Tb2xpZENvbG9yQnJ1c2gsIE5MUkUuQ29tbW9uIiwiQ29sb3IiOnsiJGlkIjoiMTE2OCIsIkEiOjI1NSwiUiI6MjM0LCJHIjoyMiwiQiI6MzB9fSwiTGluZVdlaWdodCI6MC4wLCJMaW5lVHlwZSI6MCwiUGFyZW50U3R5bGUiOm51bGx9LCJQYXJlbnRTdHlsZSI6bnVsbH0sIlRpdGxlU3R5bGUiOnsiJGlkIjoiMTE2OSIsIkZvbnRTZXR0aW5ncyI6eyIkaWQiOiIxMTcwIiwiRm9udFNpemUiOjExLCJGb250TmFtZSI6IkNhbGlicmkiLCJJc0JvbGQiOmZhbHNlLCJJc0l0YWxpYyI6ZmFsc2UsIklzVW5kZXJsaW5lZCI6ZmFsc2UsIlBhcmVudFN0eWxlIjpudWxsfSwiQXV0b1NpemUiOjAsIkZvcmVncm91bmQiOnsiJGlkIjoiMTE3MSIsIkNvbG9yIjp7IiRpZCI6IjExNzIiLCJBIjoyNTUsIlIiOjI2LCJHIjoxNzAsIkIiOjY2fX0sIk1heFdpZHRoIjo3MjAuMCwiTWF4SGVpZ2h0IjoiSW5maW5pdHkiLCJTbWFydEZvcmVncm91bmRJc0FjdGl2ZSI6ZmFsc2UsIkhvcml6b250YWxBbGlnbm1lbnQiOjEsIlZlcnRpY2FsQWxpZ25tZW50IjoxLCJTbWFydEZvcmVncm91bmQiOm51bGwsIkJhY2tncm91bmRGaWxsVHlwZSI6MCwiTWFyZ2luIjp7IiRpZCI6IjExNzMiLCJUb3AiOjAuMCwiTGVmdCI6MC4wLCJSaWdodCI6MC4wLCJCb3R0b20iOjAuMH0sIlBhZGRpbmciOnsiJGlkIjoiMTE3NCIsIlRvcCI6MC4wLCJMZWZ0IjowLjAsIlJpZ2h0IjowLjAsIkJvdHRvbSI6MC4wfSwiQmFja2dyb3VuZCI6eyIkaWQiOiIxMTc1IiwiQ29sb3IiOnsiJGlkIjoiMTE3NiIsIkEiOjAsIlIiOjI1NSwiRyI6MjU1LCJCIjoyNTV9fSwiSXNWaXNpYmxlIjp0cnVlLCJXaWR0aCI6MC4wLCJIZWlnaHQiOjAuMCwiQm9yZGVyU3R5bGUiOnsiJGlkIjoiMTE3NyIsIkxpbmVDb2xvciI6bnVsbCwiTGluZVdlaWdodCI6MC4wLCJMaW5lVHlwZSI6MCwiUGFyZW50U3R5bGUiOm51bGx9LCJQYXJlbnRTdHlsZSI6bnVsbH0sIkRhdGVTdHlsZSI6eyIkaWQiOiIxMTc4IiwiRm9udFNldHRpbmdzIjp7IiRpZCI6IjExNzkiLCJGb250U2l6ZSI6MTAsIkZvbnROYW1lIjoiQ2FsaWJyaSIsIklzQm9sZCI6ZmFsc2UsIklzSXRhbGljIjpmYWxzZSwiSXNVbmRlcmxpbmVkIjpmYWxzZSwiUGFyZW50U3R5bGUiOm51bGx9LCJBdXRvU2l6ZSI6MCwiRm9yZWdyb3VuZCI6eyIkaWQiOiIxMTgwIiwiQ29sb3IiOnsiJGlkIjoiMTE4M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TgyIiwiVG9wIjowLjAsIkxlZnQiOjAuMCwiUmlnaHQiOjAuMCwiQm90dG9tIjowLjB9LCJQYWRkaW5nIjp7IiRpZCI6IjExODMiLCJUb3AiOjAuMCwiTGVmdCI6MC4wLCJSaWdodCI6MC4wLCJCb3R0b20iOjAuMH0sIkJhY2tncm91bmQiOnsiJGlkIjoiMTE4NCIsIkNvbG9yIjp7IiRpZCI6IjExODUiLCJBIjowLCJSIjoyNTUsIkciOjI1NSwiQiI6MjU1fX0sIklzVmlzaWJsZSI6dHJ1ZSwiV2lkdGgiOjAuMCwiSGVpZ2h0IjowLjAsIkJvcmRlclN0eWxlIjp7IiRpZCI6IjExODYiLCJMaW5lQ29sb3IiOm51bGwsIkxpbmVXZWlnaHQiOjAuMCwiTGluZVR5cGUiOjAsIlBhcmVudFN0eWxlIjpudWxsfSwiUGFyZW50U3R5bGUiOm51bGx9LCJEYXRlRm9ybWF0Ijp7IiRpZCI6IjEx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4OCIsIkZvcm1hdCI6MCwiSXNWaXNpYmxlIjpmYWxzZSwiTGFzdEtub3duVmlzaWJpbGl0eVN0YXRlIjpmYWxzZX0sIklzVmlzaWJsZSI6dHJ1ZSwiUGFyZW50U3R5bGUiOm51bGx9LCJJbmRleCI6MTUsIlNtYXJ0RHVyYXRpb25BY3RpdmF0ZWQiOmZhbHNlLCJEYXRlRm9ybWF0Ijp7IiRyZWYiOiIxMTg3In0sIldlZWtOdW1iZXJpbmciOnsiJGlkIjoiMTE4OSIsIkZvcm1hdCI6MCwiSXNWaXNpYmxlIjpmYWxzZSwiTGFzdEtub3duVmlzaWJpbGl0eVN0YXRlIjpmYWxzZX0sIklkIjoiM2I5OTVkNTgtODg2ZC00OTM1LWIyMTEtZmFkNzBmMDkzODllIiwiSW1wb3J0SWQiOm51bGwsIlRpdGxlIjoiVGltZSB0byBhY3Rpb24iLCJOb3RlIjpudWxsLCJIeXBlcmxpbmsiOnsiJGlkIjoiMTE5MCIsIkFkZHJlc3MiOm51bGwsIlN1YkFkZHJlc3MiOm51bGx9LCJJc0NoYW5nZWQiOmZhbHNlLCJJc05ldyI6ZmFsc2V9fV0sIl9taWxlc3RvbmVzIjpbXSwiSWQiOiIwMDAwMDAwMC0wMDAwLTAwMDAtMDAwMC0wMDAwMDAwMDAwMDAiLCJJc1NpbmdsZUl0ZW1Sb3ciOnRydWV9XSwiSW5kZXgiOjQsIklkIjoiZGYxMGM4MGQtMTA4OS00YjI4LWJiY2YtYjI2NjBlNjk4OTJkIiwiSGVhZGVyVGV4dCI6IkRlY2FyYm9ldGhveHlsb3JhdGFkaW5lIiwiSXNEZWZhdWx0IjpmYWxzZSwiU3R5bGUiOnsiJGlkIjoiMTE5MSIsIkhlYWRlclN0eWxlIjp7IiRpZCI6IjExOTIiLCJUZXh0U3R5bGUiOnsiJGlkIjoiMTE5MyIsIkZvbnRTZXR0aW5ncyI6eyIkaWQiOiIxMTk0IiwiRm9udFNpemUiOjExLCJGb250TmFtZSI6IkNhbGlicmkiLCJJc0JvbGQiOmZhbHNlLCJJc0l0YWxpYyI6ZmFsc2UsIklzVW5kZXJsaW5lZCI6ZmFsc2UsIlBhcmVudFN0eWxlIjpudWxsfSwiQXV0b1NpemUiOjIsIkZvcmVncm91bmQiOnsiJGlkIjoiMTE5NSIsIkNvbG9yIjp7IiRpZCI6IjExOTYiLCJBIjoyNTUsIlIiOjAsIkciOjAsIkIiOjB9fSwiTWF4V2lkdGgiOjExNC44Nzg5ODA3MDMwODY1NCwiTWF4SGVpZ2h0IjoiSW5maW5pdHkiLCJTbWFydEZvcmVncm91bmRJc0FjdGl2ZSI6ZmFsc2UsIkhvcml6b250YWxBbGlnbm1lbnQiOjAsIlZlcnRpY2FsQWxpZ25tZW50IjowLCJTbWFydEZvcmVncm91bmQiOm51bGwsIkJhY2tncm91bmRGaWxsVHlwZSI6MCwiTWFyZ2luIjp7IiRpZCI6IjExOTciLCJUb3AiOjAuMCwiTGVmdCI6MC4wLCJSaWdodCI6MC4wLCJCb3R0b20iOjAuMH0sIlBhZGRpbmciOnsiJGlkIjoiMTE5OCIsIlRvcCI6MC4wLCJMZWZ0IjowLjAsIlJpZ2h0IjowLjAsIkJvdHRvbSI6MC4wfSwiQmFja2dyb3VuZCI6eyIkaWQiOiIxMTk5IiwiQ29sb3IiOnsiJGlkIjoiMTIwMCIsIkEiOjI1NSwiUiI6MCwiRyI6MCwiQiI6MH19LCJJc1Zpc2libGUiOnRydWUsIldpZHRoIjowLjAsIkhlaWdodCI6MC4wLCJCb3JkZXJTdHlsZSI6bnVsbCwiUGFyZW50U3R5bGUiOm51bGx9LCJSZWN0YW5nbGVTdHlsZSI6eyIkaWQiOiIxMjAxIiwiTWFyZ2luIjp7IiRpZCI6IjEyMDIiLCJUb3AiOjAuMCwiTGVmdCI6MC4wLCJSaWdodCI6MC4wLCJCb3R0b20iOjAuMH0sIlBhZGRpbmciOnsiJGlkIjoiMTIwMyIsIlRvcCI6MC4wLCJMZWZ0IjowLjAsIlJpZ2h0IjowLjAsIkJvdHRvbSI6MC4wfSwiQmFja2dyb3VuZCI6eyIkaWQiOiIxMjA0IiwiQ29sb3IiOnsiJGlkIjoiMTIwNSIsIkEiOjYzLCJSIjo3OCwiRyI6MTY3LCJCIjo0Nn19LCJJc1Zpc2libGUiOnRydWUsIldpZHRoIjowLjAsIkhlaWdodCI6MC4wLCJCb3JkZXJTdHlsZSI6eyIkaWQiOiIxMjA2IiwiTGluZUNvbG9yIjp7IiRpZCI6IjEyMDciLCIkdHlwZSI6Ik5MUkUuQ29tbW9uLkRvbS5Tb2xpZENvbG9yQnJ1c2gsIE5MUkUuQ29tbW9uIiwiQ29sb3IiOnsiJGlkIjoiMTIwOCIsIkEiOjI1NSwiUiI6MjU1LCJHIjoyNTUsIkIiOjI1NX19LCJMaW5lV2VpZ2h0IjowLjAsIkxpbmVUeXBlIjowLCJQYXJlbnRTdHlsZSI6bnVsbH0sIlBhcmVudFN0eWxlIjpudWxsfSwiTWFyZ2luIjp7IiRpZCI6IjEyMDkiLCJUb3AiOjAuMCwiTGVmdCI6MC4wLCJSaWdodCI6MC4wLCJCb3R0b20iOjAuMH0sIlBhZGRpbmciOnsiJGlkIjoiMTIxMCIsIlRvcCI6MC4wLCJMZWZ0IjowLjAsIlJpZ2h0IjowLjAsIkJvdHRvbSI6MC4wfSwiQmFja2dyb3VuZCI6bnVsbCwiSXNWaXNpYmxlIjp0cnVlLCJXaWR0aCI6MC4wLCJIZWlnaHQiOjAuMCwiQm9yZGVyU3R5bGUiOm51bGwsIlBhcmVudFN0eWxlIjpudWxsfSwiQmFja2dyb3VuZFN0eWxlIjp7IiRpZCI6IjEyMTEiLCJNYXJnaW4iOnsiJGlkIjoiMTIxMiIsIlRvcCI6MC4wLCJMZWZ0IjowLjAsIlJpZ2h0IjowLjAsIkJvdHRvbSI6MC4wfSwiUGFkZGluZyI6eyIkaWQiOiIxMjEzIiwiVG9wIjowLjAsIkxlZnQiOjAuMCwiUmlnaHQiOjAuMCwiQm90dG9tIjowLjB9LCJCYWNrZ3JvdW5kIjp7IiRpZCI6IjEyMTQiLCJDb2xvciI6eyIkaWQiOiIxMjE1IiwiQSI6NTEsIlIiOjIwMCwiRyI6MjAwLCJCIjoyMDB9fSwiSXNWaXNpYmxlIjp0cnVlLCJXaWR0aCI6MC4wLCJIZWlnaHQiOjAuMCwiQm9yZGVyU3R5bGUiOnsiJGlkIjoiMTIxNiIsIkxpbmVDb2xvciI6eyIkaWQiOiIxMjE3IiwiJHR5cGUiOiJOTFJFLkNvbW1vbi5Eb20uU29saWRDb2xvckJydXNoLCBOTFJFLkNvbW1vbiIsIkNvbG9yIjp7IiRpZCI6IjEyMTgiLCJBIjoyNTUsIlIiOjIzNCwiRyI6MjIsIkIiOjMwfX0sIkxpbmVXZWlnaHQiOjAuMCwiTGluZVR5cGUiOjAsIlBhcmVudFN0eWxlIjpudWxsfSwiUGFyZW50U3R5bGUiOm51bGx9LCJNYXJnaW4iOnsiJGlkIjoiMTIxOSIsIlRvcCI6MC4wLCJMZWZ0IjowLjAsIlJpZ2h0IjowLjAsIkJvdHRvbSI6MC4wfSwiUGFkZGluZyI6eyIkaWQiOiIxMjIwIiwiVG9wIjowLjAsIkxlZnQiOjAuMCwiUmlnaHQiOjAuMCwiQm90dG9tIjowLjB9LCJJc1Zpc2libGUiOnRydWUsIldpZHRoIjowLjAsIkhlaWdodCI6MC4wLCJCb3JkZXJTdHlsZSI6eyIkaWQiOiIxMjIxIiwiTGluZUNvbG9yIjpudWxsLCJMaW5lV2VpZ2h0IjowLjAsIkxpbmVUeXBlIjowLCJQYXJlbnRTdHlsZSI6bnVsbH0sIlBhcmVudFN0eWxlIjpudWxsfX0seyIkaWQiOiIxMjIyIiwiX3Jvd3MiOlt7IiRpZCI6IjEyMjMiLCJfdGFza3MiOlt7IiRpZCI6IjEyMjQiLCJfYXR0YWNoZWRNaWxlc3RvbmVzIjpbXSwiVGFza0RlZmluaXRpb24iOnsiJGlkIjoiMTIyNSIsIkdyb3VwTmFtZSI6bnVsbCwiU3RhcnREYXRlIjoiMjAyNS0xMC0yMlQwODowMDowMFoiLCJFbmREYXRlIjoiMjAyNS0xMC0yMlQxMDowMDowMFoiLCJQZXJjZW50YWdlQ29tcGxldGUiOm51bGwsIlN0eWxlIjp7IiRpZCI6IjEyMjYiLCJTaGFwZSI6MywiU2hhcGVUaGlja25lc3MiOjAsIkR1cmF0aW9uRm9ybWF0IjoxMSwiSW5jbHVkZU5vbldvcmtpbmdEYXlzSW5EdXJhdGlvbiI6ZmFsc2UsIlBlcmNlbnRhZ2VDb21wbGV0ZVN0eWxlIjp7IiRpZCI6IjEyMjciLCJGb250U2V0dGluZ3MiOnsiJGlkIjoiMTIyOCIsIkZvbnRTaXplIjoxMCwiRm9udE5hbWUiOiJDYWxpYnJpIiwiSXNCb2xkIjpmYWxzZSwiSXNJdGFsaWMiOmZhbHNlLCJJc1VuZGVybGluZWQiOmZhbHNlLCJQYXJlbnRTdHlsZSI6bnVsbH0sIkF1dG9TaXplIjowLCJGb3JlZ3JvdW5kIjp7IiRpZCI6IjEyMjkiLCJDb2xvciI6eyIkaWQiOiIxMjMw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yMzEiLCJUb3AiOjAuMCwiTGVmdCI6MC4wLCJSaWdodCI6MC4wLCJCb3R0b20iOjAuMH0sIlBhZGRpbmciOnsiJGlkIjoiMTIzMiIsIlRvcCI6MC4wLCJMZWZ0IjowLjAsIlJpZ2h0IjowLjAsIkJvdHRvbSI6MC4wfSwiQmFja2dyb3VuZCI6eyIkaWQiOiIxMjMzIiwiQ29sb3IiOnsiJGlkIjoiMTIzNCIsIkEiOjg5LCJSIjowLCJHIjowLCJCIjowfX0sIklzVmlzaWJsZSI6dHJ1ZSwiV2lkdGgiOjAuMCwiSGVpZ2h0IjowLjAsIkJvcmRlclN0eWxlIjp7IiRpZCI6IjEyMzUiLCJMaW5lQ29sb3IiOm51bGwsIkxpbmVXZWlnaHQiOjAuMCwiTGluZVR5cGUiOjAsIlBhcmVudFN0eWxlIjpudWxsfSwiUGFyZW50U3R5bGUiOm51bGx9LCJEdXJhdGlvblN0eWxlIjp7IiRpZCI6IjEyMzYiLCJGb250U2V0dGluZ3MiOnsiJGlkIjoiMTIzNyIsIkZvbnRTaXplIjoxMCwiRm9udE5hbWUiOiJDYWxpYnJpIiwiSXNCb2xkIjpmYWxzZSwiSXNJdGFsaWMiOmZhbHNlLCJJc1VuZGVybGluZWQiOmZhbHNlLCJQYXJlbnRTdHlsZSI6bnVsbH0sIkF1dG9TaXplIjowLCJGb3JlZ3JvdW5kIjp7IiRpZCI6IjEyMzgiLCJDb2xvciI6eyIkaWQiOiIxMjM5IiwiQSI6MjU1LCJSIjoyMzMsIkciOjExMywiQiI6NTB9fSwiTWF4V2lkdGgiOjIwMC4wLCJNYXhIZWlnaHQiOiJJbmZpbml0eSIsIlNtYXJ0Rm9yZWdyb3VuZElzQWN0aXZlIjpmYWxzZSwiSG9yaXpvbnRhbEFsaWdubWVudCI6MCwiVmVydGljYWxBbGlnbm1lbnQiOjEsIlNtYXJ0Rm9yZWdyb3VuZCI6bnVsbCwiQmFja2dyb3VuZEZpbGxUeXBlIjowLCJNYXJnaW4iOnsiJGlkIjoiMTI0MCIsIlRvcCI6MC4wLCJMZWZ0IjowLjAsIlJpZ2h0IjowLjAsIkJvdHRvbSI6MC4wfSwiUGFkZGluZyI6eyIkaWQiOiIxMjQxIiwiVG9wIjowLjAsIkxlZnQiOjAuMCwiUmlnaHQiOjAuMCwiQm90dG9tIjowLjB9LCJCYWNrZ3JvdW5kIjp7IiRpZCI6IjEyNDIiLCJDb2xvciI6eyIkaWQiOiIxMjQzIiwiQSI6MCwiUiI6MjU1LCJHIjoyNTUsIkIiOjI1NX19LCJJc1Zpc2libGUiOnRydWUsIldpZHRoIjowLjAsIkhlaWdodCI6MC4wLCJCb3JkZXJTdHlsZSI6eyIkaWQiOiIxMjQ0IiwiTGluZUNvbG9yIjpudWxsLCJMaW5lV2VpZ2h0IjowLjAsIkxpbmVUeXBlIjowLCJQYXJlbnRTdHlsZSI6bnVsbH0sIlBhcmVudFN0eWxlIjpudWxsfSwiSG9yaXpvbnRhbENvbm5lY3RvclN0eWxlIjp7IiRpZCI6IjEyNDUiLCJMaW5lQ29sb3IiOnsiJGlkIjoiMTI0NiIsIiR0eXBlIjoiTkxSRS5Db21tb24uRG9tLlNvbGlkQ29sb3JCcnVzaCwgTkxSRS5Db21tb24iLCJDb2xvciI6eyIkaWQiOiIxMjQ3IiwiQSI6MjU1LCJSIjowLCJHIjowLCJCIjowfX0sIkxpbmVXZWlnaHQiOjAuMCwiTGluZVR5cGUiOjAsIlBhcmVudFN0eWxlIjpudWxsfSwiVmVydGljYWxDb25uZWN0b3JTdHlsZSI6eyIkaWQiOiIxMjQ4IiwiTGluZUNvbG9yIjp7IiRpZCI6IjEyNDkiLCIkdHlwZSI6Ik5MUkUuQ29tbW9uLkRvbS5Tb2xpZENvbG9yQnJ1c2gsIE5MUkUuQ29tbW9uIiwiQ29sb3IiOnsiJGlkIjoiMTI1MC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MiwiU3BhY2luZyI6MywiSXNCZWxvd1RpbWViYW5kIjp0cnVlLCJQZXJjZW50YWdlQ29tcGxldGVTaGFwZU9wYWNpdHkiOjM1LCJTaGFwZVN0eWxlIjp7IiRpZCI6IjEyNTEiLCJNYXJnaW4iOnsiJGlkIjoiMTI1MiIsIlRvcCI6MC4wLCJMZWZ0Ijo0LjAsIlJpZ2h0Ijo0LjAsIkJvdHRvbSI6MC4wfSwiUGFkZGluZyI6eyIkaWQiOiIxMjUzIiwiVG9wIjowLjAsIkxlZnQiOjAuMCwiUmlnaHQiOjAuMCwiQm90dG9tIjowLjB9LCJCYWNrZ3JvdW5kIjp7IiRpZCI6IjEyNTQiLCJDb2xvciI6eyIkaWQiOiIxMjU1IiwiQSI6MjU1LCJSIjoyNiwiRyI6MTcwLCJCIjo2Nn19LCJJc1Zpc2libGUiOnRydWUsIldpZHRoIjowLjAsIkhlaWdodCI6MTAuMCwiQm9yZGVyU3R5bGUiOnsiJGlkIjoiMTI1NiIsIkxpbmVDb2xvciI6eyIkaWQiOiIxMjU3IiwiJHR5cGUiOiJOTFJFLkNvbW1vbi5Eb20uU29saWRDb2xvckJydXNoLCBOTFJFLkNvbW1vbiIsIkNvbG9yIjp7IiRpZCI6IjEyNTgiLCJBIjoyNTUsIlIiOjIzNCwiRyI6MjIsIkIiOjMwfX0sIkxpbmVXZWlnaHQiOjAuMCwiTGluZVR5cGUiOjAsIlBhcmVudFN0eWxlIjpudWxsfSwiUGFyZW50U3R5bGUiOm51bGx9LCJUaXRsZVN0eWxlIjp7IiRpZCI6IjEyNTkiLCJGb250U2V0dGluZ3MiOnsiJGlkIjoiMTI2MCIsIkZvbnRTaXplIjoxMSwiRm9udE5hbWUiOiJDYWxpYnJpIiwiSXNCb2xkIjpmYWxzZSwiSXNJdGFsaWMiOmZhbHNlLCJJc1VuZGVybGluZWQiOmZhbHNlLCJQYXJlbnRTdHlsZSI6bnVsbH0sIkF1dG9TaXplIjowLCJGb3JlZ3JvdW5kIjp7IiRpZCI6IjEyNjEiLCJDb2xvciI6eyIkaWQiOiIxMjYyIiwiQSI6MjU1LCJSIjoyNiwiRyI6MTcwLCJCIjo2Nn19LCJNYXhXaWR0aCI6NzIwLjAsIk1heEhlaWdodCI6IkluZmluaXR5IiwiU21hcnRGb3JlZ3JvdW5kSXNBY3RpdmUiOmZhbHNlLCJIb3Jpem9udGFsQWxpZ25tZW50IjoxLCJWZXJ0aWNhbEFsaWdubWVudCI6MSwiU21hcnRGb3JlZ3JvdW5kIjpudWxsLCJCYWNrZ3JvdW5kRmlsbFR5cGUiOjAsIk1hcmdpbiI6eyIkaWQiOiIxMjYzIiwiVG9wIjowLjAsIkxlZnQiOjAuMCwiUmlnaHQiOjAuMCwiQm90dG9tIjowLjB9LCJQYWRkaW5nIjp7IiRpZCI6IjEyNjQiLCJUb3AiOjAuMCwiTGVmdCI6MC4wLCJSaWdodCI6MC4wLCJCb3R0b20iOjAuMH0sIkJhY2tncm91bmQiOnsiJGlkIjoiMTI2NSIsIkNvbG9yIjp7IiRpZCI6IjEyNjYiLCJBIjowLCJSIjoyNTUsIkciOjI1NSwiQiI6MjU1fX0sIklzVmlzaWJsZSI6dHJ1ZSwiV2lkdGgiOjAuMCwiSGVpZ2h0IjowLjAsIkJvcmRlclN0eWxlIjp7IiRpZCI6IjEyNjciLCJMaW5lQ29sb3IiOm51bGwsIkxpbmVXZWlnaHQiOjAuMCwiTGluZVR5cGUiOjAsIlBhcmVudFN0eWxlIjpudWxsfSwiUGFyZW50U3R5bGUiOm51bGx9LCJEYXRlU3R5bGUiOnsiJGlkIjoiMTI2OCIsIkZvbnRTZXR0aW5ncyI6eyIkaWQiOiIxMjY5IiwiRm9udFNpemUiOjEwLCJGb250TmFtZSI6IkNhbGlicmkiLCJJc0JvbGQiOmZhbHNlLCJJc0l0YWxpYyI6ZmFsc2UsIklzVW5kZXJsaW5lZCI6ZmFsc2UsIlBhcmVudFN0eWxlIjpudWxsfSwiQXV0b1NpemUiOjAsIkZvcmVncm91bmQiOnsiJGlkIjoiMTI3MCIsIkNvbG9yIjp7IiRpZCI6IjEyNz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I3MiIsIlRvcCI6MC4wLCJMZWZ0IjowLjAsIlJpZ2h0IjowLjAsIkJvdHRvbSI6MC4wfSwiUGFkZGluZyI6eyIkaWQiOiIxMjczIiwiVG9wIjowLjAsIkxlZnQiOjAuMCwiUmlnaHQiOjAuMCwiQm90dG9tIjowLjB9LCJCYWNrZ3JvdW5kIjp7IiRpZCI6IjEyNzQiLCJDb2xvciI6eyIkaWQiOiIxMjc1IiwiQSI6MCwiUiI6MjU1LCJHIjoyNTUsIkIiOjI1NX19LCJJc1Zpc2libGUiOnRydWUsIldpZHRoIjowLjAsIkhlaWdodCI6MC4wLCJCb3JkZXJTdHlsZSI6eyIkaWQiOiIxMjc2IiwiTGluZUNvbG9yIjpudWxsLCJMaW5lV2VpZ2h0IjowLjAsIkxpbmVUeXBlIjowLCJQYXJlbnRTdHlsZSI6bnVsbH0sIlBhcmVudFN0eWxlIjpudWxsfSwiRGF0ZUZvcm1hdCI6eyIkaWQiOiIxMj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zgiLCJGb3JtYXQiOjAsIklzVmlzaWJsZSI6ZmFsc2UsIkxhc3RLbm93blZpc2liaWxpdHlTdGF0ZSI6ZmFsc2V9LCJJc1Zpc2libGUiOnRydWUsIlBhcmVudFN0eWxlIjpudWxsfSwiSW5kZXgiOjE3LCJTbWFydER1cmF0aW9uQWN0aXZhdGVkIjpmYWxzZSwiRGF0ZUZvcm1hdCI6eyIkcmVmIjoiMTI3NyJ9LCJXZWVrTnVtYmVyaW5nIjp7IiRpZCI6IjEyNzkiLCJGb3JtYXQiOjAsIklzVmlzaWJsZSI6ZmFsc2UsIkxhc3RLbm93blZpc2liaWxpdHlTdGF0ZSI6ZmFsc2V9LCJJZCI6IjU4MDY2MmM4LWUzZTktNGE4NS05MDdiLWUwN2M0YzA3ODNiZSIsIkltcG9ydElkIjpudWxsLCJUaXRsZSI6IlRpbWUgdG8gYWN0aW9uIiwiTm90ZSI6bnVsbCwiSHlwZXJsaW5rIjp7IiRpZCI6IjEyODAiLCJBZGRyZXNzIjpudWxsLCJTdWJBZGRyZXNzIjpudWxsfSwiSXNDaGFuZ2VkIjpmYWxzZSwiSXNOZXciOmZhbHNlfX0seyIkaWQiOiIxMjgxIiwiX2F0dGFjaGVkTWlsZXN0b25lcyI6W3siJGlkIjoiMTI4MiIsIkRhdGUiOiIyMDI1LTEwLTIyVDEwOjQwOjAwIiwiU3R5bGUiOnsiJGlkIjoiMTI4MyIsIlNoYXBlIjoxMCwiQ29ubmVjdG9yTWFyZ2luIjp7IiRpZCI6IjEyODQiLCJUb3AiOjAuMCwiTGVmdCI6Mi4wLCJSaWdodCI6Mi4wLCJCb3R0b20iOjAuMH0sIkNvbm5lY3RvclN0eWxlIjp7IiRpZCI6IjEyODUiLCJMaW5lQ29sb3IiOnsiJGlkIjoiMTI4NiIsIiR0eXBlIjoiTkxSRS5Db21tb24uRG9tLlNvbGlkQ29sb3JCcnVzaCwgTkxSRS5Db21tb24iLCJDb2xvciI6eyIkaWQiOiIxMjg3IiwiQSI6MTI3LCJSIjoyMzMsIkciOjExMywiQiI6NTB9fSwiTGluZVdlaWdodCI6MS4wLCJMaW5lVHlwZSI6MCwiUGFyZW50U3R5bGUiOm51bGx9LCJJc0JlbG93VGltZWJhbmQiOnRydWUsIlBvc2l0aW9uT25UYXNrIjozLCJIaWRlRGF0ZSI6ZmFsc2UsIlNoYXBlU2l6ZSI6MCwiU3BhY2luZyI6MC4wLCJQYWRkaW5nIjp7IiRpZCI6IjEyODgiLCJUb3AiOjUuMCwiTGVmdCI6My4wLCJSaWdodCI6MC4wLCJCb3R0b20iOjIuMH0sIlNoYXBlU3R5bGUiOnsiJGlkIjoiMTI4OSIsIk1hcmdpbiI6eyIkaWQiOiIxMjkwIiwiVG9wIjowLjAsIkxlZnQiOjAuMCwiUmlnaHQiOjAuMCwiQm90dG9tIjowLjB9LCJQYWRkaW5nIjp7IiRpZCI6IjEyOTEiLCJUb3AiOjAuMCwiTGVmdCI6MC4wLCJSaWdodCI6MC4wLCJCb3R0b20iOjAuMH0sIkJhY2tncm91bmQiOnsiJGlkIjoiMTI5MiIsIkNvbG9yIjp7IiRpZCI6IjEyOTMiLCJBIjoyNTUsIlIiOjE3OCwiRyI6MTQsIkIiOjE4fX0sIklzVmlzaWJsZSI6dHJ1ZSwiV2lkdGgiOjEyLjAsIkhlaWdodCI6MTQuMCwiQm9yZGVyU3R5bGUiOnsiJGlkIjoiMTI5NCIsIkxpbmVDb2xvciI6eyIkaWQiOiIxMjk1IiwiJHR5cGUiOiJOTFJFLkNvbW1vbi5Eb20uU29saWRDb2xvckJydXNoLCBOTFJFLkNvbW1vbiIsIkNvbG9yIjp7IiRpZCI6IjEyOTYiLCJBIjoyNTUsIlIiOjIzNCwiRyI6MjIsIkIiOjMwfX0sIkxpbmVXZWlnaHQiOjAuMCwiTGluZVR5cGUiOjAsIlBhcmVudFN0eWxlIjpudWxsfSwiUGFyZW50U3R5bGUiOm51bGx9LCJUaXRsZVN0eWxlIjp7IiRpZCI6IjEyOTciLCJGb250U2V0dGluZ3MiOnsiJGlkIjoiMTI5OCIsIkZvbnRTaXplIjoxMCwiRm9udE5hbWUiOiJDYWxpYnJpIiwiSXNCb2xkIjpmYWxzZSwiSXNJdGFsaWMiOmZhbHNlLCJJc1VuZGVybGluZWQiOmZhbHNlLCJQYXJlbnRTdHlsZSI6bnVsbH0sIkF1dG9TaXplIjowLCJGb3JlZ3JvdW5kIjp7IiRpZCI6IjEyOTkiLCJDb2xvciI6eyIkaWQiOiIxMzAw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zMDEiLCJUb3AiOjAuMCwiTGVmdCI6MC4wLCJSaWdodCI6MC4wLCJCb3R0b20iOjAuMH0sIlBhZGRpbmciOnsiJGlkIjoiMTMwMiIsIlRvcCI6MC4wLCJMZWZ0IjowLjAsIlJpZ2h0IjowLjAsIkJvdHRvbSI6MC4wfSwiQmFja2dyb3VuZCI6eyIkaWQiOiIxMzAzIiwiQ29sb3IiOnsiJGlkIjoiMTMwNCIsIkEiOjAsIlIiOjI1NSwiRyI6MjU1LCJCIjoyNTV9fSwiSXNWaXNpYmxlIjp0cnVlLCJXaWR0aCI6MC4wLCJIZWlnaHQiOjAuMCwiQm9yZGVyU3R5bGUiOnsiJGlkIjoiMTMwNSIsIkxpbmVDb2xvciI6bnVsbCwiTGluZVdlaWdodCI6MC4wLCJMaW5lVHlwZSI6MCwiUGFyZW50U3R5bGUiOm51bGx9LCJQYXJlbnRTdHlsZSI6bnVsbH0sIkRhdGVTdHlsZSI6eyIkaWQiOiIxMzA2IiwiRm9udFNldHRpbmdzIjp7IiRpZCI6IjEzMDciLCJGb250U2l6ZSI6MTAsIkZvbnROYW1lIjoiQ2FsaWJyaSIsIklzQm9sZCI6ZmFsc2UsIklzSXRhbGljIjpmYWxzZSwiSXNVbmRlcmxpbmVkIjpmYWxzZSwiUGFyZW50U3R5bGUiOm51bGx9LCJBdXRvU2l6ZSI6MCwiRm9yZWdyb3VuZCI6eyIkaWQiOiIxMzA4IiwiQ29sb3IiOnsiJGlkIjoiMTMwO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MzEwIiwiVG9wIjowLjAsIkxlZnQiOjAuMCwiUmlnaHQiOjAuMCwiQm90dG9tIjowLjB9LCJQYWRkaW5nIjp7IiRpZCI6IjEzMTEiLCJUb3AiOjAuMCwiTGVmdCI6MC4wLCJSaWdodCI6MC4wLCJCb3R0b20iOjAuMH0sIkJhY2tncm91bmQiOnsiJGlkIjoiMTMxMiIsIkNvbG9yIjp7IiRpZCI6IjEzMTMiLCJBIjowLCJSIjoyNTUsIkciOjI1NSwiQiI6MjU1fX0sIklzVmlzaWJsZSI6ZmFsc2UsIldpZHRoIjowLjAsIkhlaWdodCI6MC4wLCJCb3JkZXJTdHlsZSI6eyIkaWQiOiIxMzE0IiwiTGluZUNvbG9yIjpudWxsLCJMaW5lV2VpZ2h0IjowLjAsIkxpbmVUeXBlIjowLCJQYXJlbnRTdHlsZSI6bnVsbH0sIlBhcmVudFN0eWxlIjpudWxsfSwiRGF0ZUZvcm1hdCI6eyIkaWQiOiIxMz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TYiLCJGb3JtYXQiOjAsIklzVmlzaWJsZSI6ZmFsc2UsIkxhc3RLbm93blZpc2liaWxpdHlTdGF0ZSI6ZmFsc2V9LCJJc1Zpc2libGUiOnRydWUsIlBhcmVudFN0eWxlIjpudWxsfSwiSW5kZXgiOjE5LCJQZXJjZW50YWdlQ29tcGxldGUiOm51bGwsIlBvc2l0aW9uIjp7IlJhdGlvIjowLjAsIklzQ3VzdG9tIjpmYWxzZX0sIkRhdGVGb3JtYXQiOnsiJHJlZiI6IjEzMTUifSwiV2Vla051bWJlcmluZyI6eyIkaWQiOiIxMzE3IiwiRm9ybWF0IjowLCJJc1Zpc2libGUiOmZhbHNlLCJMYXN0S25vd25WaXNpYmlsaXR5U3RhdGUiOmZhbHNlfSwiUmVsYXRlZFRhc2tJZCI6ImVlN2M2MTc2LThmOGMtNDcxOC1hZTU5LTcwNzMyZTk2Mjg0NCIsIklkIjoiYzQ4MGY1ZjgtODk2ZS00N2ViLThmOTItZjljYjlmMzEyOTkxIiwiSW1wb3J0SWQiOiIiLCJUaXRsZSI6IlRtYXh+Mi42wrE1LjcgaCIsIk5vdGUiOm51bGwsIkh5cGVybGluayI6eyIkaWQiOiIxMzE4IiwiQWRkcmVzcyI6IiIsIlN1YkFkZHJlc3MiOiIifSwiSXNDaGFuZ2VkIjpmYWxzZSwiSXNOZXciOmZhbHNlfV0sIlRhc2tEZWZpbml0aW9uIjp7IiRpZCI6IjEzMTkiLCJHcm91cE5hbWUiOm51bGwsIlN0YXJ0RGF0ZSI6IjIwMjUtMTAtMjJUMTA6MDA6MDBaIiwiRW5kRGF0ZSI6IjIwMjUtMTAtMjJUMTA6NDA6MDBaIiwiUGVyY2VudGFnZUNvbXBsZXRlIjpudWxsLCJTdHlsZSI6eyIkaWQiOiIxMzIwIiwiU2hhcGUiOjQsIlNoYXBlVGhpY2tuZXNzIjowLCJEdXJhdGlvbkZvcm1hdCI6MTEsIkluY2x1ZGVOb25Xb3JraW5nRGF5c0luRHVyYXRpb24iOmZhbHNlLCJQZXJjZW50YWdlQ29tcGxldGVTdHlsZSI6eyIkaWQiOiIxMzIxIiwiRm9udFNldHRpbmdzIjp7IiRpZCI6IjEzMjIiLCJGb250U2l6ZSI6MTAsIkZvbnROYW1lIjoiQ2FsaWJyaSIsIklzQm9sZCI6ZmFsc2UsIklzSXRhbGljIjpmYWxzZSwiSXNVbmRlcmxpbmVkIjpmYWxzZSwiUGFyZW50U3R5bGUiOm51bGx9LCJBdXRvU2l6ZSI6MCwiRm9yZWdyb3VuZCI6eyIkaWQiOiIxMzIzIiwiQ29sb3IiOnsiJGlkIjoiMTMyN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MzI1IiwiVG9wIjowLjAsIkxlZnQiOjAuMCwiUmlnaHQiOjAuMCwiQm90dG9tIjowLjB9LCJQYWRkaW5nIjp7IiRpZCI6IjEzMjYiLCJUb3AiOjAuMCwiTGVmdCI6MC4wLCJSaWdodCI6MC4wLCJCb3R0b20iOjAuMH0sIkJhY2tncm91bmQiOnsiJGlkIjoiMTMyNyIsIkNvbG9yIjp7IiRpZCI6IjEzMjgiLCJBIjo4OSwiUiI6MCwiRyI6MCwiQiI6MH19LCJJc1Zpc2libGUiOnRydWUsIldpZHRoIjowLjAsIkhlaWdodCI6MC4wLCJCb3JkZXJTdHlsZSI6eyIkaWQiOiIxMzI5IiwiTGluZUNvbG9yIjpudWxsLCJMaW5lV2VpZ2h0IjowLjAsIkxpbmVUeXBlIjowLCJQYXJlbnRTdHlsZSI6bnVsbH0sIlBhcmVudFN0eWxlIjpudWxsfSwiRHVyYXRpb25TdHlsZSI6eyIkaWQiOiIxMzMwIiwiRm9udFNldHRpbmdzIjp7IiRpZCI6IjEzMzEiLCJGb250U2l6ZSI6MTAsIkZvbnROYW1lIjoiQ2FsaWJyaSIsIklzQm9sZCI6ZmFsc2UsIklzSXRhbGljIjpmYWxzZSwiSXNVbmRlcmxpbmVkIjpmYWxzZSwiUGFyZW50U3R5bGUiOm51bGx9LCJBdXRvU2l6ZSI6MCwiRm9yZWdyb3VuZCI6eyIkaWQiOiIxMzMyIiwiQ29sb3IiOnsiJGlkIjoiMTMzM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zMzQiLCJUb3AiOjAuMCwiTGVmdCI6MC4wLCJSaWdodCI6MC4wLCJCb3R0b20iOjAuMH0sIlBhZGRpbmciOnsiJGlkIjoiMTMzNSIsIlRvcCI6MC4wLCJMZWZ0IjowLjAsIlJpZ2h0IjowLjAsIkJvdHRvbSI6MC4wfSwiQmFja2dyb3VuZCI6eyIkaWQiOiIxMzM2IiwiQ29sb3IiOnsiJGlkIjoiMTMzNyIsIkEiOjAsIlIiOjI1NSwiRyI6MjU1LCJCIjoyNTV9fSwiSXNWaXNpYmxlIjp0cnVlLCJXaWR0aCI6MC4wLCJIZWlnaHQiOjAuMCwiQm9yZGVyU3R5bGUiOnsiJGlkIjoiMTMzOCIsIkxpbmVDb2xvciI6bnVsbCwiTGluZVdlaWdodCI6MC4wLCJMaW5lVHlwZSI6MCwiUGFyZW50U3R5bGUiOm51bGx9LCJQYXJlbnRTdHlsZSI6bnVsbH0sIkhvcml6b250YWxDb25uZWN0b3JTdHlsZSI6eyIkaWQiOiIxMzM5IiwiTGluZUNvbG9yIjp7IiRpZCI6IjEzNDAiLCIkdHlwZSI6Ik5MUkUuQ29tbW9uLkRvbS5Tb2xpZENvbG9yQnJ1c2gsIE5MUkUuQ29tbW9uIiwiQ29sb3IiOnsiJGlkIjoiMTM0MSIsIkEiOjI1NSwiUiI6MCwiRyI6MCwiQiI6MH19LCJMaW5lV2VpZ2h0IjowLjAsIkxpbmVUeXBlIjowLCJQYXJlbnRTdHlsZSI6bnVsbH0sIlZlcnRpY2FsQ29ubmVjdG9yU3R5bGUiOnsiJGlkIjoiMTM0MiIsIkxpbmVDb2xvciI6eyIkaWQiOiIxMzQzIiwiJHR5cGUiOiJOTFJFLkNvbW1vbi5Eb20uU29saWRDb2xvckJydXNoLCBOTFJFLkNvbW1vbiIsIkNvbG9yIjp7IiRpZCI6IjEzNDQiLCJBIjoyNTUsIlIiOjAsIkciOjAsIkIiOjB9fSwiTGluZVdlaWdodCI6MC4wLCJMaW5lVHlwZSI6MCwiUGFyZW50U3R5bGUiOm51bGx9LCJNYXJnaW4iOm51bGwsIlN0YXJ0RGF0ZVBvc2l0aW9uIjo2LCJFbmREYXRlUG9zaXRpb24iOjYsIkRhdGVJc1Zpc2libGUiOmZhbHNlLCJUaXRsZVBvc2l0aW9uIjoyLCJEdXJhdGlvblBvc2l0aW9uIjowLCJQZXJjZW50YWdlQ29tcGxldGVkUG9zaXRpb24iOjIsIlNwYWNpbmciOjMsIklzQmVsb3dUaW1lYmFuZCI6dHJ1ZSwiUGVyY2VudGFnZUNvbXBsZXRlU2hhcGVPcGFjaXR5IjozNSwiU2hhcGVTdHlsZSI6eyIkaWQiOiIxMzQ1IiwiTWFyZ2luIjp7IiRpZCI6IjEzNDYiLCJUb3AiOjAuMCwiTGVmdCI6NC4wLCJSaWdodCI6NC4wLCJCb3R0b20iOjAuMH0sIlBhZGRpbmciOnsiJGlkIjoiMTM0NyIsIlRvcCI6MC4wLCJMZWZ0IjowLjAsIlJpZ2h0IjowLjAsIkJvdHRvbSI6MC4wfSwiQmFja2dyb3VuZCI6eyIkaWQiOiIxMzQ4IiwiQ29sb3IiOnsiJGlkIjoiMTM0OSIsIkEiOjI1NSwiUiI6MTU5LCJHIjoxNTcsIkIiOjE1N319LCJJc1Zpc2libGUiOnRydWUsIldpZHRoIjowLjAsIkhlaWdodCI6MTAuMCwiQm9yZGVyU3R5bGUiOnsiJGlkIjoiMTM1MCIsIkxpbmVDb2xvciI6eyIkaWQiOiIxMzUxIiwiJHR5cGUiOiJOTFJFLkNvbW1vbi5Eb20uU29saWRDb2xvckJydXNoLCBOTFJFLkNvbW1vbiIsIkNvbG9yIjp7IiRpZCI6IjEzNTIiLCJBIjoyNTUsIlIiOjIzNCwiRyI6MjIsIkIiOjMwfX0sIkxpbmVXZWlnaHQiOjAuMCwiTGluZVR5cGUiOjAsIlBhcmVudFN0eWxlIjpudWxsfSwiUGFyZW50U3R5bGUiOm51bGx9LCJUaXRsZVN0eWxlIjp7IiRpZCI6IjEzNTMiLCJGb250U2V0dGluZ3MiOnsiJGlkIjoiMTM1NCIsIkZvbnRTaXplIjoxMSwiRm9udE5hbWUiOiJDYWxpYnJpIiwiSXNCb2xkIjpmYWxzZSwiSXNJdGFsaWMiOmZhbHNlLCJJc1VuZGVybGluZWQiOmZhbHNlLCJQYXJlbnRTdHlsZSI6bnVsbH0sIkF1dG9TaXplIjowLCJGb3JlZ3JvdW5kIjp7IiRpZCI6IjEzNTUiLCJDb2xvciI6eyIkaWQiOiIxMzU2IiwiQSI6MjU1LCJSIjoxNTksIkciOjE1NywiQiI6MTU3fX0sIk1heFdpZHRoIjo3MjAuMCwiTWF4SGVpZ2h0IjoiSW5maW5pdHkiLCJTbWFydEZvcmVncm91bmRJc0FjdGl2ZSI6ZmFsc2UsIkhvcml6b250YWxBbGlnbm1lbnQiOjEsIlZlcnRpY2FsQWxpZ25tZW50IjoxLCJTbWFydEZvcmVncm91bmQiOm51bGwsIkJhY2tncm91bmRGaWxsVHlwZSI6MCwiTWFyZ2luIjp7IiRpZCI6IjEzNTciLCJUb3AiOjAuMCwiTGVmdCI6MC4wLCJSaWdodCI6MC4wLCJCb3R0b20iOjAuMH0sIlBhZGRpbmciOnsiJGlkIjoiMTM1OCIsIlRvcCI6MC4wLCJMZWZ0IjowLjAsIlJpZ2h0IjowLjAsIkJvdHRvbSI6MC4wfSwiQmFja2dyb3VuZCI6eyIkaWQiOiIxMzU5IiwiQ29sb3IiOnsiJGlkIjoiMTM2MCIsIkEiOjAsIlIiOjI1NSwiRyI6MjU1LCJCIjoyNTV9fSwiSXNWaXNpYmxlIjp0cnVlLCJXaWR0aCI6MC4wLCJIZWlnaHQiOjAuMCwiQm9yZGVyU3R5bGUiOnsiJGlkIjoiMTM2MSIsIkxpbmVDb2xvciI6bnVsbCwiTGluZVdlaWdodCI6MC4wLCJMaW5lVHlwZSI6MCwiUGFyZW50U3R5bGUiOm51bGx9LCJQYXJlbnRTdHlsZSI6bnVsbH0sIkRhdGVTdHlsZSI6eyIkaWQiOiIxMzYyIiwiRm9udFNldHRpbmdzIjp7IiRpZCI6IjEzNjMiLCJGb250U2l6ZSI6MTAsIkZvbnROYW1lIjoiQ2FsaWJyaSIsIklzQm9sZCI6ZmFsc2UsIklzSXRhbGljIjpmYWxzZSwiSXNVbmRlcmxpbmVkIjpmYWxzZSwiUGFyZW50U3R5bGUiOm51bGx9LCJBdXRvU2l6ZSI6MCwiRm9yZWdyb3VuZCI6eyIkaWQiOiIxMzY0IiwiQ29sb3IiOnsiJGlkIjoiMTM2N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zY2IiwiVG9wIjowLjAsIkxlZnQiOjAuMCwiUmlnaHQiOjAuMCwiQm90dG9tIjowLjB9LCJQYWRkaW5nIjp7IiRpZCI6IjEzNjciLCJUb3AiOjAuMCwiTGVmdCI6MC4wLCJSaWdodCI6MC4wLCJCb3R0b20iOjAuMH0sIkJhY2tncm91bmQiOnsiJGlkIjoiMTM2OCIsIkNvbG9yIjp7IiRpZCI6IjEzNjkiLCJBIjoyNTUsIlIiOjE0LCJHIjo0MCwiQiI6NjV9fSwiSXNWaXNpYmxlIjp0cnVlLCJXaWR0aCI6MC4wLCJIZWlnaHQiOjAuMCwiQm9yZGVyU3R5bGUiOnsiJGlkIjoiMTM3MCIsIkxpbmVDb2xvciI6bnVsbCwiTGluZVdlaWdodCI6MC4wLCJMaW5lVHlwZSI6MCwiUGFyZW50U3R5bGUiOm51bGx9LCJQYXJlbnRTdHlsZSI6bnVsbH0sIkRhdGVGb3JtYXQiOnsiJGlkIjoiMTM3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cyIiwiRm9ybWF0IjowLCJJc1Zpc2libGUiOmZhbHNlLCJMYXN0S25vd25WaXNpYmlsaXR5U3RhdGUiOmZhbHNlfSwiSXNWaXNpYmxlIjp0cnVlLCJQYXJlbnRTdHlsZSI6bnVsbH0sIkluZGV4IjoxOCwiU21hcnREdXJhdGlvbkFjdGl2YXRlZCI6dHJ1ZSwiRGF0ZUZvcm1hdCI6eyIkcmVmIjoiMTM3MSJ9LCJXZWVrTnVtYmVyaW5nIjp7IiRpZCI6IjEzNzMiLCJGb3JtYXQiOjAsIklzVmlzaWJsZSI6ZmFsc2UsIkxhc3RLbm93blZpc2liaWxpdHlTdGF0ZSI6ZmFsc2V9LCJJZCI6ImVlN2M2MTc2LThmOGMtNDcxOC1hZTU5LTcwNzMyZTk2Mjg0NCIsIkltcG9ydElkIjpudWxsLCJUaXRsZSI6IlQiLCJOb3RlIjpudWxsLCJIeXBlcmxpbmsiOnsiJGlkIjoiMTM3NCIsIkFkZHJlc3MiOm51bGwsIlN1YkFkZHJlc3MiOm51bGx9LCJJc0NoYW5nZWQiOmZhbHNlLCJJc05ldyI6ZmFsc2V9fV0sIl9taWxlc3RvbmVzIjpbXSwiSWQiOiIxMjAxODk4OS01OTg0LTQ0YzEtYjkyYS0zMmQ4MGEyY2JmZmQiLCJJc1NpbmdsZUl0ZW1Sb3ciOmZhbHNlfV0sIkluZGV4Ijo1LCJJZCI6IjQxOWI3MTk3LTUxOTItNDk1Ni04NzE0LWYwMWNjYjJjYWM1MCIsIkhlYWRlclRleHQiOiJFYmFzdGluZSAvIENhcmViYXN0aW5lIiwiSXNEZWZhdWx0IjpmYWxzZSwiU3R5bGUiOnsiJGlkIjoiMTM3NSIsIkhlYWRlclN0eWxlIjp7IiRpZCI6IjEzNzYiLCJUZXh0U3R5bGUiOnsiJGlkIjoiMTM3NyIsIkZvbnRTZXR0aW5ncyI6eyIkaWQiOiIxMzc4IiwiRm9udFNpemUiOjExLCJGb250TmFtZSI6IkNhbGlicmkiLCJJc0JvbGQiOmZhbHNlLCJJc0l0YWxpYyI6ZmFsc2UsIklzVW5kZXJsaW5lZCI6ZmFsc2UsIlBhcmVudFN0eWxlIjpudWxsfSwiQXV0b1NpemUiOjIsIkZvcmVncm91bmQiOnsiJGlkIjoiMTM3OSIsIkNvbG9yIjp7IiRpZCI6IjEzODAiLCJBIjoyNTUsIlIiOjAsIkciOjAsIkIiOjB9fSwiTWF4V2lkdGgiOjExNC44Nzg5ODA3MDMwODY1NCwiTWF4SGVpZ2h0IjoiSW5maW5pdHkiLCJTbWFydEZvcmVncm91bmRJc0FjdGl2ZSI6ZmFsc2UsIkhvcml6b250YWxBbGlnbm1lbnQiOjAsIlZlcnRpY2FsQWxpZ25tZW50IjowLCJTbWFydEZvcmVncm91bmQiOm51bGwsIkJhY2tncm91bmRGaWxsVHlwZSI6MCwiTWFyZ2luIjp7IiRpZCI6IjEzODEiLCJUb3AiOjAuMCwiTGVmdCI6MC4wLCJSaWdodCI6MC4wLCJCb3R0b20iOjAuMH0sIlBhZGRpbmciOnsiJGlkIjoiMTM4MiIsIlRvcCI6MC4wLCJMZWZ0IjowLjAsIlJpZ2h0IjowLjAsIkJvdHRvbSI6MC4wfSwiQmFja2dyb3VuZCI6eyIkaWQiOiIxMzgzIiwiQ29sb3IiOnsiJGlkIjoiMTM4NCIsIkEiOjI1NSwiUiI6MCwiRyI6MCwiQiI6MH19LCJJc1Zpc2libGUiOnRydWUsIldpZHRoIjowLjAsIkhlaWdodCI6MC4wLCJCb3JkZXJTdHlsZSI6bnVsbCwiUGFyZW50U3R5bGUiOm51bGx9LCJSZWN0YW5nbGVTdHlsZSI6eyIkaWQiOiIxMzg1IiwiTWFyZ2luIjp7IiRpZCI6IjEzODYiLCJUb3AiOjAuMCwiTGVmdCI6MC4wLCJSaWdodCI6MC4wLCJCb3R0b20iOjAuMH0sIlBhZGRpbmciOnsiJGlkIjoiMTM4NyIsIlRvcCI6MC4wLCJMZWZ0IjowLjAsIlJpZ2h0IjowLjAsIkJvdHRvbSI6MC4wfSwiQmFja2dyb3VuZCI6eyIkaWQiOiIxMzg4IiwiQ29sb3IiOnsiJGlkIjoiMTM4OSIsIkEiOjYzLCJSIjo3OCwiRyI6MTY3LCJCIjo0Nn19LCJJc1Zpc2libGUiOnRydWUsIldpZHRoIjowLjAsIkhlaWdodCI6MC4wLCJCb3JkZXJTdHlsZSI6eyIkaWQiOiIxMzkwIiwiTGluZUNvbG9yIjp7IiRpZCI6IjEzOTEiLCIkdHlwZSI6Ik5MUkUuQ29tbW9uLkRvbS5Tb2xpZENvbG9yQnJ1c2gsIE5MUkUuQ29tbW9uIiwiQ29sb3IiOnsiJGlkIjoiMTM5MiIsIkEiOjI1NSwiUiI6MjU1LCJHIjoyNTUsIkIiOjI1NX19LCJMaW5lV2VpZ2h0IjowLjAsIkxpbmVUeXBlIjowLCJQYXJlbnRTdHlsZSI6bnVsbH0sIlBhcmVudFN0eWxlIjpudWxsfSwiTWFyZ2luIjp7IiRpZCI6IjEzOTMiLCJUb3AiOjAuMCwiTGVmdCI6MC4wLCJSaWdodCI6MC4wLCJCb3R0b20iOjAuMH0sIlBhZGRpbmciOnsiJGlkIjoiMTM5NCIsIlRvcCI6MC4wLCJMZWZ0IjowLjAsIlJpZ2h0IjowLjAsIkJvdHRvbSI6MC4wfSwiQmFja2dyb3VuZCI6bnVsbCwiSXNWaXNpYmxlIjp0cnVlLCJXaWR0aCI6MC4wLCJIZWlnaHQiOjAuMCwiQm9yZGVyU3R5bGUiOm51bGwsIlBhcmVudFN0eWxlIjpudWxsfSwiQmFja2dyb3VuZFN0eWxlIjp7IiRpZCI6IjEzOTUiLCJNYXJnaW4iOnsiJGlkIjoiMTM5NiIsIlRvcCI6MC4wLCJMZWZ0IjowLjAsIlJpZ2h0IjowLjAsIkJvdHRvbSI6MC4wfSwiUGFkZGluZyI6eyIkaWQiOiIxMzk3IiwiVG9wIjowLjAsIkxlZnQiOjAuMCwiUmlnaHQiOjAuMCwiQm90dG9tIjowLjB9LCJCYWNrZ3JvdW5kIjp7IiRpZCI6IjEzOTgiLCJDb2xvciI6eyIkaWQiOiIxMzk5IiwiQSI6NTEsIlIiOjIwMCwiRyI6MjAwLCJCIjoyMDB9fSwiSXNWaXNpYmxlIjp0cnVlLCJXaWR0aCI6MC4wLCJIZWlnaHQiOjAuMCwiQm9yZGVyU3R5bGUiOnsiJGlkIjoiMTQwMCIsIkxpbmVDb2xvciI6eyIkaWQiOiIxNDAxIiwiJHR5cGUiOiJOTFJFLkNvbW1vbi5Eb20uU29saWRDb2xvckJydXNoLCBOTFJFLkNvbW1vbiIsIkNvbG9yIjp7IiRpZCI6IjE0MDIiLCJBIjoyNTUsIlIiOjIzNCwiRyI6MjIsIkIiOjMwfX0sIkxpbmVXZWlnaHQiOjAuMCwiTGluZVR5cGUiOjAsIlBhcmVudFN0eWxlIjpudWxsfSwiUGFyZW50U3R5bGUiOm51bGx9LCJNYXJnaW4iOnsiJGlkIjoiMTQwMyIsIlRvcCI6MC4wLCJMZWZ0IjowLjAsIlJpZ2h0IjowLjAsIkJvdHRvbSI6MC4wfSwiUGFkZGluZyI6eyIkaWQiOiIxNDA0IiwiVG9wIjowLjAsIkxlZnQiOjAuMCwiUmlnaHQiOjAuMCwiQm90dG9tIjowLjB9LCJJc1Zpc2libGUiOnRydWUsIldpZHRoIjowLjAsIkhlaWdodCI6MC4wLCJCb3JkZXJTdHlsZSI6eyIkaWQiOiIxNDA1IiwiTGluZUNvbG9yIjpudWxsLCJMaW5lV2VpZ2h0IjowLjAsIkxpbmVUeXBlIjowLCJQYXJlbnRTdHlsZSI6bnVsbH0sIlBhcmVudFN0eWxlIjpudWxsfX0seyIkaWQiOiIxNDA2IiwiX3Jvd3MiOlt7IiRpZCI6IjE0MDciLCJfdGFza3MiOlt7IiRpZCI6IjE0MDgiLCJfYXR0YWNoZWRNaWxlc3RvbmVzIjpbXSwiVGFza0RlZmluaXRpb24iOnsiJGlkIjoiMTQwOSIsIkdyb3VwTmFtZSI6bnVsbCwiU3RhcnREYXRlIjoiMjAyNS0xMC0yMlQwODowMDowMFoiLCJFbmREYXRlIjoiMjAyNS0xMC0yMlQxMDowMDowMFoiLCJQZXJjZW50YWdlQ29tcGxldGUiOm51bGwsIlN0eWxlIjp7IiRpZCI6IjE0MTAiLCJTaGFwZSI6MywiU2hhcGVUaGlja25lc3MiOjAsIkR1cmF0aW9uRm9ybWF0IjoxMSwiSW5jbHVkZU5vbldvcmtpbmdEYXlzSW5EdXJhdGlvbiI6ZmFsc2UsIlBlcmNlbnRhZ2VDb21wbGV0ZVN0eWxlIjp7IiRpZCI6IjE0MTEiLCJGb250U2V0dGluZ3MiOnsiJGlkIjoiMTQxMiIsIkZvbnRTaXplIjoxMCwiRm9udE5hbWUiOiJDYWxpYnJpIiwiSXNCb2xkIjpmYWxzZSwiSXNJdGFsaWMiOmZhbHNlLCJJc1VuZGVybGluZWQiOmZhbHNlLCJQYXJlbnRTdHlsZSI6bnVsbH0sIkF1dG9TaXplIjowLCJGb3JlZ3JvdW5kIjp7IiRpZCI6IjE0MTMiLCJDb2xvciI6eyIkaWQiOiIxNDE0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E0MTUiLCJUb3AiOjAuMCwiTGVmdCI6MC4wLCJSaWdodCI6MC4wLCJCb3R0b20iOjAuMH0sIlBhZGRpbmciOnsiJGlkIjoiMTQxNiIsIlRvcCI6MC4wLCJMZWZ0IjowLjAsIlJpZ2h0IjowLjAsIkJvdHRvbSI6MC4wfSwiQmFja2dyb3VuZCI6eyIkaWQiOiIxNDE3IiwiQ29sb3IiOnsiJGlkIjoiMTQxOCIsIkEiOjg5LCJSIjowLCJHIjowLCJCIjowfX0sIklzVmlzaWJsZSI6dHJ1ZSwiV2lkdGgiOjAuMCwiSGVpZ2h0IjowLjAsIkJvcmRlclN0eWxlIjp7IiRpZCI6IjE0MTkiLCJMaW5lQ29sb3IiOm51bGwsIkxpbmVXZWlnaHQiOjAuMCwiTGluZVR5cGUiOjAsIlBhcmVudFN0eWxlIjpudWxsfSwiUGFyZW50U3R5bGUiOm51bGx9LCJEdXJhdGlvblN0eWxlIjp7IiRpZCI6IjE0MjAiLCJGb250U2V0dGluZ3MiOnsiJGlkIjoiMTQyMSIsIkZvbnRTaXplIjoxMCwiRm9udE5hbWUiOiJDYWxpYnJpIiwiSXNCb2xkIjpmYWxzZSwiSXNJdGFsaWMiOmZhbHNlLCJJc1VuZGVybGluZWQiOmZhbHNlLCJQYXJlbnRTdHlsZSI6bnVsbH0sIkF1dG9TaXplIjowLCJGb3JlZ3JvdW5kIjp7IiRpZCI6IjE0MjIiLCJDb2xvciI6eyIkaWQiOiIxNDIzIiwiQSI6MjU1LCJSIjoyMzMsIkciOjExMywiQiI6NTB9fSwiTWF4V2lkdGgiOjIwMC4wLCJNYXhIZWlnaHQiOiJJbmZpbml0eSIsIlNtYXJ0Rm9yZWdyb3VuZElzQWN0aXZlIjpmYWxzZSwiSG9yaXpvbnRhbEFsaWdubWVudCI6MCwiVmVydGljYWxBbGlnbm1lbnQiOjEsIlNtYXJ0Rm9yZWdyb3VuZCI6bnVsbCwiQmFja2dyb3VuZEZpbGxUeXBlIjowLCJNYXJnaW4iOnsiJGlkIjoiMTQyNCIsIlRvcCI6MC4wLCJMZWZ0IjowLjAsIlJpZ2h0IjowLjAsIkJvdHRvbSI6MC4wfSwiUGFkZGluZyI6eyIkaWQiOiIxNDI1IiwiVG9wIjowLjAsIkxlZnQiOjAuMCwiUmlnaHQiOjAuMCwiQm90dG9tIjowLjB9LCJCYWNrZ3JvdW5kIjp7IiRpZCI6IjE0MjYiLCJDb2xvciI6eyIkaWQiOiIxNDI3IiwiQSI6MCwiUiI6MjU1LCJHIjoyNTUsIkIiOjI1NX19LCJJc1Zpc2libGUiOnRydWUsIldpZHRoIjowLjAsIkhlaWdodCI6MC4wLCJCb3JkZXJTdHlsZSI6eyIkaWQiOiIxNDI4IiwiTGluZUNvbG9yIjpudWxsLCJMaW5lV2VpZ2h0IjowLjAsIkxpbmVUeXBlIjowLCJQYXJlbnRTdHlsZSI6bnVsbH0sIlBhcmVudFN0eWxlIjpudWxsfSwiSG9yaXpvbnRhbENvbm5lY3RvclN0eWxlIjp7IiRpZCI6IjE0MjkiLCJMaW5lQ29sb3IiOnsiJGlkIjoiMTQzMCIsIiR0eXBlIjoiTkxSRS5Db21tb24uRG9tLlNvbGlkQ29sb3JCcnVzaCwgTkxSRS5Db21tb24iLCJDb2xvciI6eyIkaWQiOiIxNDMxIiwiQSI6MjU1LCJSIjowLCJHIjowLCJCIjowfX0sIkxpbmVXZWlnaHQiOjAuMCwiTGluZVR5cGUiOjAsIlBhcmVudFN0eWxlIjpudWxsfSwiVmVydGljYWxDb25uZWN0b3JTdHlsZSI6eyIkaWQiOiIxNDMyIiwiTGluZUNvbG9yIjp7IiRpZCI6IjE0MzMiLCIkdHlwZSI6Ik5MUkUuQ29tbW9uLkRvbS5Tb2xpZENvbG9yQnJ1c2gsIE5MUkUuQ29tbW9uIiwiQ29sb3IiOnsiJGlkIjoiMTQzNC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MiwiU3BhY2luZyI6MywiSXNCZWxvd1RpbWViYW5kIjp0cnVlLCJQZXJjZW50YWdlQ29tcGxldGVTaGFwZU9wYWNpdHkiOjM1LCJTaGFwZVN0eWxlIjp7IiRpZCI6IjE0MzUiLCJNYXJnaW4iOnsiJGlkIjoiMTQzNiIsIlRvcCI6MC4wLCJMZWZ0Ijo0LjAsIlJpZ2h0Ijo0LjAsIkJvdHRvbSI6MC4wfSwiUGFkZGluZyI6eyIkaWQiOiIxNDM3IiwiVG9wIjowLjAsIkxlZnQiOjAuMCwiUmlnaHQiOjAuMCwiQm90dG9tIjowLjB9LCJCYWNrZ3JvdW5kIjp7IiRpZCI6IjE0MzgiLCJDb2xvciI6eyIkaWQiOiIxNDM5IiwiQSI6MjU1LCJSIjoyNiwiRyI6MTcwLCJCIjo2Nn19LCJJc1Zpc2libGUiOnRydWUsIldpZHRoIjowLjAsIkhlaWdodCI6MTAuMCwiQm9yZGVyU3R5bGUiOnsiJGlkIjoiMTQ0MCIsIkxpbmVDb2xvciI6eyIkaWQiOiIxNDQxIiwiJHR5cGUiOiJOTFJFLkNvbW1vbi5Eb20uU29saWRDb2xvckJydXNoLCBOTFJFLkNvbW1vbiIsIkNvbG9yIjp7IiRpZCI6IjE0NDIiLCJBIjoyNTUsIlIiOjIzNCwiRyI6MjIsIkIiOjMwfX0sIkxpbmVXZWlnaHQiOjAuMCwiTGluZVR5cGUiOjAsIlBhcmVudFN0eWxlIjpudWxsfSwiUGFyZW50U3R5bGUiOm51bGx9LCJUaXRsZVN0eWxlIjp7IiRpZCI6IjE0NDMiLCJGb250U2V0dGluZ3MiOnsiJGlkIjoiMTQ0NCIsIkZvbnRTaXplIjoxMSwiRm9udE5hbWUiOiJDYWxpYnJpIiwiSXNCb2xkIjpmYWxzZSwiSXNJdGFsaWMiOmZhbHNlLCJJc1VuZGVybGluZWQiOmZhbHNlLCJQYXJlbnRTdHlsZSI6bnVsbH0sIkF1dG9TaXplIjowLCJGb3JlZ3JvdW5kIjp7IiRpZCI6IjE0NDUiLCJDb2xvciI6eyIkaWQiOiIxNDQ2IiwiQSI6MjU1LCJSIjoyNiwiRyI6MTcwLCJCIjo2Nn19LCJNYXhXaWR0aCI6NzIwLjAsIk1heEhlaWdodCI6IkluZmluaXR5IiwiU21hcnRGb3JlZ3JvdW5kSXNBY3RpdmUiOmZhbHNlLCJIb3Jpem9udGFsQWxpZ25tZW50IjoxLCJWZXJ0aWNhbEFsaWdubWVudCI6MSwiU21hcnRGb3JlZ3JvdW5kIjpudWxsLCJCYWNrZ3JvdW5kRmlsbFR5cGUiOjAsIk1hcmdpbiI6eyIkaWQiOiIxNDQ3IiwiVG9wIjowLjAsIkxlZnQiOjAuMCwiUmlnaHQiOjAuMCwiQm90dG9tIjowLjB9LCJQYWRkaW5nIjp7IiRpZCI6IjE0NDgiLCJUb3AiOjAuMCwiTGVmdCI6MC4wLCJSaWdodCI6MC4wLCJCb3R0b20iOjAuMH0sIkJhY2tncm91bmQiOnsiJGlkIjoiMTQ0OSIsIkNvbG9yIjp7IiRpZCI6IjE0NTAiLCJBIjowLCJSIjoyNTUsIkciOjI1NSwiQiI6MjU1fX0sIklzVmlzaWJsZSI6dHJ1ZSwiV2lkdGgiOjAuMCwiSGVpZ2h0IjowLjAsIkJvcmRlclN0eWxlIjp7IiRpZCI6IjE0NTEiLCJMaW5lQ29sb3IiOm51bGwsIkxpbmVXZWlnaHQiOjAuMCwiTGluZVR5cGUiOjAsIlBhcmVudFN0eWxlIjpudWxsfSwiUGFyZW50U3R5bGUiOm51bGx9LCJEYXRlU3R5bGUiOnsiJGlkIjoiMTQ1MiIsIkZvbnRTZXR0aW5ncyI6eyIkaWQiOiIxNDUzIiwiRm9udFNpemUiOjEwLCJGb250TmFtZSI6IkNhbGlicmkiLCJJc0JvbGQiOmZhbHNlLCJJc0l0YWxpYyI6ZmFsc2UsIklzVW5kZXJsaW5lZCI6ZmFsc2UsIlBhcmVudFN0eWxlIjpudWxsfSwiQXV0b1NpemUiOjAsIkZvcmVncm91bmQiOnsiJGlkIjoiMTQ1NCIsIkNvbG9yIjp7IiRpZCI6IjE0NTU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Q1NiIsIlRvcCI6MC4wLCJMZWZ0IjowLjAsIlJpZ2h0IjowLjAsIkJvdHRvbSI6MC4wfSwiUGFkZGluZyI6eyIkaWQiOiIxNDU3IiwiVG9wIjowLjAsIkxlZnQiOjAuMCwiUmlnaHQiOjAuMCwiQm90dG9tIjowLjB9LCJCYWNrZ3JvdW5kIjp7IiRpZCI6IjE0NTgiLCJDb2xvciI6eyIkaWQiOiIxNDU5IiwiQSI6MCwiUiI6MjU1LCJHIjoyNTUsIkIiOjI1NX19LCJJc1Zpc2libGUiOnRydWUsIldpZHRoIjowLjAsIkhlaWdodCI6MC4wLCJCb3JkZXJTdHlsZSI6eyIkaWQiOiIxNDYwIiwiTGluZUNvbG9yIjpudWxsLCJMaW5lV2VpZ2h0IjowLjAsIkxpbmVUeXBlIjowLCJQYXJlbnRTdHlsZSI6bnVsbH0sIlBhcmVudFN0eWxlIjpudWxsfSwiRGF0ZUZvcm1hdCI6eyIkaWQiOiIxNDY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jIiLCJGb3JtYXQiOjAsIklzVmlzaWJsZSI6ZmFsc2UsIkxhc3RLbm93blZpc2liaWxpdHlTdGF0ZSI6ZmFsc2V9LCJJc1Zpc2libGUiOnRydWUsIlBhcmVudFN0eWxlIjpudWxsfSwiSW5kZXgiOjIwLCJTbWFydER1cmF0aW9uQWN0aXZhdGVkIjpmYWxzZSwiRGF0ZUZvcm1hdCI6eyIkcmVmIjoiMTQ2MSJ9LCJXZWVrTnVtYmVyaW5nIjp7IiRpZCI6IjE0NjMiLCJGb3JtYXQiOjAsIklzVmlzaWJsZSI6ZmFsc2UsIkxhc3RLbm93blZpc2liaWxpdHlTdGF0ZSI6ZmFsc2V9LCJJZCI6Ijk5NGNlYTlkLTI5YjAtNGQ1OS04N2Q5LTBiMGI2MGIzM2JlOSIsIkltcG9ydElkIjpudWxsLCJUaXRsZSI6IlRpbWUgdG8gYWN0aW9uIiwiTm90ZSI6bnVsbCwiSHlwZXJsaW5rIjp7IiRpZCI6IjE0NjQiLCJBZGRyZXNzIjpudWxsLCJTdWJBZGRyZXNzIjpudWxsfSwiSXNDaGFuZ2VkIjpmYWxzZSwiSXNOZXciOmZhbHNlfX0seyIkaWQiOiIxNDY1IiwiX2F0dGFjaGVkTWlsZXN0b25lcyI6W3siJGlkIjoiMTQ2NiIsIkRhdGUiOiIyMDI1LTEwLTIyVDEwOjQwOjAwIiwiU3R5bGUiOnsiJGlkIjoiMTQ2NyIsIlNoYXBlIjoxMCwiQ29ubmVjdG9yTWFyZ2luIjp7IiRpZCI6IjE0NjgiLCJUb3AiOjAuMCwiTGVmdCI6Mi4wLCJSaWdodCI6Mi4wLCJCb3R0b20iOjAuMH0sIkNvbm5lY3RvclN0eWxlIjp7IiRpZCI6IjE0NjkiLCJMaW5lQ29sb3IiOnsiJGlkIjoiMTQ3MCIsIiR0eXBlIjoiTkxSRS5Db21tb24uRG9tLlNvbGlkQ29sb3JCcnVzaCwgTkxSRS5Db21tb24iLCJDb2xvciI6eyIkaWQiOiIxNDcxIiwiQSI6MTI3LCJSIjoyMzMsIkciOjExMywiQiI6NTB9fSwiTGluZVdlaWdodCI6MS4wLCJMaW5lVHlwZSI6MCwiUGFyZW50U3R5bGUiOm51bGx9LCJJc0JlbG93VGltZWJhbmQiOnRydWUsIlBvc2l0aW9uT25UYXNrIjozLCJIaWRlRGF0ZSI6ZmFsc2UsIlNoYXBlU2l6ZSI6MCwiU3BhY2luZyI6MC4wLCJQYWRkaW5nIjp7IiRpZCI6IjE0NzIiLCJUb3AiOjUuMCwiTGVmdCI6My4wLCJSaWdodCI6MC4wLCJCb3R0b20iOjIuMH0sIlNoYXBlU3R5bGUiOnsiJGlkIjoiMTQ3MyIsIk1hcmdpbiI6eyIkaWQiOiIxNDc0IiwiVG9wIjowLjAsIkxlZnQiOjAuMCwiUmlnaHQiOjAuMCwiQm90dG9tIjowLjB9LCJQYWRkaW5nIjp7IiRpZCI6IjE0NzUiLCJUb3AiOjAuMCwiTGVmdCI6MC4wLCJSaWdodCI6MC4wLCJCb3R0b20iOjAuMH0sIkJhY2tncm91bmQiOnsiJGlkIjoiMTQ3NiIsIkNvbG9yIjp7IiRpZCI6IjE0NzciLCJBIjoyNTUsIlIiOjE3OCwiRyI6MTQsIkIiOjE4fX0sIklzVmlzaWJsZSI6dHJ1ZSwiV2lkdGgiOjEyLjAsIkhlaWdodCI6MTQuMCwiQm9yZGVyU3R5bGUiOnsiJGlkIjoiMTQ3OCIsIkxpbmVDb2xvciI6eyIkaWQiOiIxNDc5IiwiJHR5cGUiOiJOTFJFLkNvbW1vbi5Eb20uU29saWRDb2xvckJydXNoLCBOTFJFLkNvbW1vbiIsIkNvbG9yIjp7IiRpZCI6IjE0ODAiLCJBIjoyNTUsIlIiOjIzNCwiRyI6MjIsIkIiOjMwfX0sIkxpbmVXZWlnaHQiOjAuMCwiTGluZVR5cGUiOjAsIlBhcmVudFN0eWxlIjpudWxsfSwiUGFyZW50U3R5bGUiOm51bGx9LCJUaXRsZVN0eWxlIjp7IiRpZCI6IjE0ODEiLCJGb250U2V0dGluZ3MiOnsiJGlkIjoiMTQ4MiIsIkZvbnRTaXplIjoxMCwiRm9udE5hbWUiOiJDYWxpYnJpIiwiSXNCb2xkIjpmYWxzZSwiSXNJdGFsaWMiOmZhbHNlLCJJc1VuZGVybGluZWQiOmZhbHNlLCJQYXJlbnRTdHlsZSI6bnVsbH0sIkF1dG9TaXplIjowLCJGb3JlZ3JvdW5kIjp7IiRpZCI6IjE0ODMiLCJDb2xvciI6eyIkaWQiOiIxNDg0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0ODUiLCJUb3AiOjAuMCwiTGVmdCI6MC4wLCJSaWdodCI6MC4wLCJCb3R0b20iOjAuMH0sIlBhZGRpbmciOnsiJGlkIjoiMTQ4NiIsIlRvcCI6MC4wLCJMZWZ0IjowLjAsIlJpZ2h0IjowLjAsIkJvdHRvbSI6MC4wfSwiQmFja2dyb3VuZCI6eyIkaWQiOiIxNDg3IiwiQ29sb3IiOnsiJGlkIjoiMTQ4OCIsIkEiOjAsIlIiOjI1NSwiRyI6MjU1LCJCIjoyNTV9fSwiSXNWaXNpYmxlIjp0cnVlLCJXaWR0aCI6MC4wLCJIZWlnaHQiOjAuMCwiQm9yZGVyU3R5bGUiOnsiJGlkIjoiMTQ4OSIsIkxpbmVDb2xvciI6bnVsbCwiTGluZVdlaWdodCI6MC4wLCJMaW5lVHlwZSI6MCwiUGFyZW50U3R5bGUiOm51bGx9LCJQYXJlbnRTdHlsZSI6bnVsbH0sIkRhdGVTdHlsZSI6eyIkaWQiOiIxNDkwIiwiRm9udFNldHRpbmdzIjp7IiRpZCI6IjE0OTEiLCJGb250U2l6ZSI6MTAsIkZvbnROYW1lIjoiQ2FsaWJyaSIsIklzQm9sZCI6ZmFsc2UsIklzSXRhbGljIjpmYWxzZSwiSXNVbmRlcmxpbmVkIjpmYWxzZSwiUGFyZW50U3R5bGUiOm51bGx9LCJBdXRvU2l6ZSI6MCwiRm9yZWdyb3VuZCI6eyIkaWQiOiIxNDkyIiwiQ29sb3IiOnsiJGlkIjoiMTQ5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NDk0IiwiVG9wIjowLjAsIkxlZnQiOjAuMCwiUmlnaHQiOjAuMCwiQm90dG9tIjowLjB9LCJQYWRkaW5nIjp7IiRpZCI6IjE0OTUiLCJUb3AiOjAuMCwiTGVmdCI6MC4wLCJSaWdodCI6MC4wLCJCb3R0b20iOjAuMH0sIkJhY2tncm91bmQiOnsiJGlkIjoiMTQ5NiIsIkNvbG9yIjp7IiRpZCI6IjE0OTciLCJBIjowLCJSIjoyNTUsIkciOjI1NSwiQiI6MjU1fX0sIklzVmlzaWJsZSI6ZmFsc2UsIldpZHRoIjowLjAsIkhlaWdodCI6MC4wLCJCb3JkZXJTdHlsZSI6eyIkaWQiOiIxNDk4IiwiTGluZUNvbG9yIjpudWxsLCJMaW5lV2VpZ2h0IjowLjAsIkxpbmVUeXBlIjowLCJQYXJlbnRTdHlsZSI6bnVsbH0sIlBhcmVudFN0eWxlIjpudWxsfSwiRGF0ZUZvcm1hdCI6eyIkaWQiOiIxNDk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MDAiLCJGb3JtYXQiOjAsIklzVmlzaWJsZSI6ZmFsc2UsIkxhc3RLbm93blZpc2liaWxpdHlTdGF0ZSI6ZmFsc2V9LCJJc1Zpc2libGUiOnRydWUsIlBhcmVudFN0eWxlIjpudWxsfSwiSW5kZXgiOjIyLCJQZXJjZW50YWdlQ29tcGxldGUiOm51bGwsIlBvc2l0aW9uIjp7IlJhdGlvIjowLjAsIklzQ3VzdG9tIjpmYWxzZX0sIkRhdGVGb3JtYXQiOnsiJHJlZiI6IjE0OTkifSwiV2Vla051bWJlcmluZyI6eyIkaWQiOiIxNTAxIiwiRm9ybWF0IjowLCJJc1Zpc2libGUiOmZhbHNlLCJMYXN0S25vd25WaXNpYmlsaXR5U3RhdGUiOmZhbHNlfSwiUmVsYXRlZFRhc2tJZCI6IjAzOWJlZDljLTRlYzAtNDMzMC1hMWQzLTdjNGUzMjcwYjY3NSIsIklkIjoiN2RjNDRhNjItZDcxYi00NDBjLTlkZDUtMmMzNjQ4N2UyN2EwIiwiSW1wb3J0SWQiOiIiLCJUaXRsZSI6IlRtYXh+Mi42IGgiLCJOb3RlIjpudWxsLCJIeXBlcmxpbmsiOnsiJGlkIjoiMTUwMiIsIkFkZHJlc3MiOiIiLCJTdWJBZGRyZXNzIjoiIn0sIklzQ2hhbmdlZCI6ZmFsc2UsIklzTmV3IjpmYWxzZX1dLCJUYXNrRGVmaW5pdGlvbiI6eyIkaWQiOiIxNTAzIiwiR3JvdXBOYW1lIjpudWxsLCJTdGFydERhdGUiOiIyMDI1LTEwLTIyVDEwOjAwOjAwWiIsIkVuZERhdGUiOiIyMDI1LTEwLTIyVDEwOjQwOjAwWiIsIlBlcmNlbnRhZ2VDb21wbGV0ZSI6bnVsbCwiU3R5bGUiOnsiJGlkIjoiMTUwNCIsIlNoYXBlIjo0LCJTaGFwZVRoaWNrbmVzcyI6MCwiRHVyYXRpb25Gb3JtYXQiOjExLCJJbmNsdWRlTm9uV29ya2luZ0RheXNJbkR1cmF0aW9uIjpmYWxzZSwiUGVyY2VudGFnZUNvbXBsZXRlU3R5bGUiOnsiJGlkIjoiMTUwNSIsIkZvbnRTZXR0aW5ncyI6eyIkaWQiOiIxNTA2IiwiRm9udFNpemUiOjEwLCJGb250TmFtZSI6IkNhbGlicmkiLCJJc0JvbGQiOmZhbHNlLCJJc0l0YWxpYyI6ZmFsc2UsIklzVW5kZXJsaW5lZCI6ZmFsc2UsIlBhcmVudFN0eWxlIjpudWxsfSwiQXV0b1NpemUiOjAsIkZvcmVncm91bmQiOnsiJGlkIjoiMTUwNyIsIkNvbG9yIjp7IiRpZCI6IjE1MD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UwOSIsIlRvcCI6MC4wLCJMZWZ0IjowLjAsIlJpZ2h0IjowLjAsIkJvdHRvbSI6MC4wfSwiUGFkZGluZyI6eyIkaWQiOiIxNTEwIiwiVG9wIjowLjAsIkxlZnQiOjAuMCwiUmlnaHQiOjAuMCwiQm90dG9tIjowLjB9LCJCYWNrZ3JvdW5kIjp7IiRpZCI6IjE1MTEiLCJDb2xvciI6eyIkaWQiOiIxNTEyIiwiQSI6ODksIlIiOjAsIkciOjAsIkIiOjB9fSwiSXNWaXNpYmxlIjp0cnVlLCJXaWR0aCI6MC4wLCJIZWlnaHQiOjAuMCwiQm9yZGVyU3R5bGUiOnsiJGlkIjoiMTUxMyIsIkxpbmVDb2xvciI6bnVsbCwiTGluZVdlaWdodCI6MC4wLCJMaW5lVHlwZSI6MCwiUGFyZW50U3R5bGUiOm51bGx9LCJQYXJlbnRTdHlsZSI6bnVsbH0sIkR1cmF0aW9uU3R5bGUiOnsiJGlkIjoiMTUxNCIsIkZvbnRTZXR0aW5ncyI6eyIkaWQiOiIxNTE1IiwiRm9udFNpemUiOjEwLCJGb250TmFtZSI6IkNhbGlicmkiLCJJc0JvbGQiOmZhbHNlLCJJc0l0YWxpYyI6ZmFsc2UsIklzVW5kZXJsaW5lZCI6ZmFsc2UsIlBhcmVudFN0eWxlIjpudWxsfSwiQXV0b1NpemUiOjAsIkZvcmVncm91bmQiOnsiJGlkIjoiMTUxNiIsIkNvbG9yIjp7IiRpZCI6IjE1MT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NTE4IiwiVG9wIjowLjAsIkxlZnQiOjAuMCwiUmlnaHQiOjAuMCwiQm90dG9tIjowLjB9LCJQYWRkaW5nIjp7IiRpZCI6IjE1MTkiLCJUb3AiOjAuMCwiTGVmdCI6MC4wLCJSaWdodCI6MC4wLCJCb3R0b20iOjAuMH0sIkJhY2tncm91bmQiOnsiJGlkIjoiMTUyMCIsIkNvbG9yIjp7IiRpZCI6IjE1MjEiLCJBIjowLCJSIjoyNTUsIkciOjI1NSwiQiI6MjU1fX0sIklzVmlzaWJsZSI6dHJ1ZSwiV2lkdGgiOjAuMCwiSGVpZ2h0IjowLjAsIkJvcmRlclN0eWxlIjp7IiRpZCI6IjE1MjIiLCJMaW5lQ29sb3IiOm51bGwsIkxpbmVXZWlnaHQiOjAuMCwiTGluZVR5cGUiOjAsIlBhcmVudFN0eWxlIjpudWxsfSwiUGFyZW50U3R5bGUiOm51bGx9LCJIb3Jpem9udGFsQ29ubmVjdG9yU3R5bGUiOnsiJGlkIjoiMTUyMyIsIkxpbmVDb2xvciI6eyIkaWQiOiIxNTI0IiwiJHR5cGUiOiJOTFJFLkNvbW1vbi5Eb20uU29saWRDb2xvckJydXNoLCBOTFJFLkNvbW1vbiIsIkNvbG9yIjp7IiRpZCI6IjE1MjUiLCJBIjoyNTUsIlIiOjAsIkciOjAsIkIiOjB9fSwiTGluZVdlaWdodCI6MC4wLCJMaW5lVHlwZSI6MCwiUGFyZW50U3R5bGUiOm51bGx9LCJWZXJ0aWNhbENvbm5lY3RvclN0eWxlIjp7IiRpZCI6IjE1MjYiLCJMaW5lQ29sb3IiOnsiJGlkIjoiMTUyNyIsIiR0eXBlIjoiTkxSRS5Db21tb24uRG9tLlNvbGlkQ29sb3JCcnVzaCwgTkxSRS5Db21tb24iLCJDb2xvciI6eyIkaWQiOiIxNTI4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MTUyOSIsIk1hcmdpbiI6eyIkaWQiOiIxNTMwIiwiVG9wIjowLjAsIkxlZnQiOjQuMCwiUmlnaHQiOjQuMCwiQm90dG9tIjowLjB9LCJQYWRkaW5nIjp7IiRpZCI6IjE1MzEiLCJUb3AiOjAuMCwiTGVmdCI6MC4wLCJSaWdodCI6MC4wLCJCb3R0b20iOjAuMH0sIkJhY2tncm91bmQiOnsiJGlkIjoiMTUzMiIsIkNvbG9yIjp7IiRpZCI6IjE1MzMiLCJBIjoyNTUsIlIiOjE1OSwiRyI6MTU3LCJCIjoxNTd9fSwiSXNWaXNpYmxlIjp0cnVlLCJXaWR0aCI6MC4wLCJIZWlnaHQiOjEwLjAsIkJvcmRlclN0eWxlIjp7IiRpZCI6IjE1MzQiLCJMaW5lQ29sb3IiOnsiJGlkIjoiMTUzNSIsIiR0eXBlIjoiTkxSRS5Db21tb24uRG9tLlNvbGlkQ29sb3JCcnVzaCwgTkxSRS5Db21tb24iLCJDb2xvciI6eyIkaWQiOiIxNTM2IiwiQSI6MjU1LCJSIjoyMzQsIkciOjIyLCJCIjozMH19LCJMaW5lV2VpZ2h0IjowLjAsIkxpbmVUeXBlIjowLCJQYXJlbnRTdHlsZSI6bnVsbH0sIlBhcmVudFN0eWxlIjpudWxsfSwiVGl0bGVTdHlsZSI6eyIkaWQiOiIxNTM3IiwiRm9udFNldHRpbmdzIjp7IiRpZCI6IjE1MzgiLCJGb250U2l6ZSI6MTEsIkZvbnROYW1lIjoiQ2FsaWJyaSIsIklzQm9sZCI6ZmFsc2UsIklzSXRhbGljIjpmYWxzZSwiSXNVbmRlcmxpbmVkIjpmYWxzZSwiUGFyZW50U3R5bGUiOm51bGx9LCJBdXRvU2l6ZSI6MiwiRm9yZWdyb3VuZCI6eyIkaWQiOiIxNTM5IiwiQ29sb3IiOnsiJGlkIjoiMTU0MCIsIkEiOjI1NSwiUiI6MTU5LCJHIjoxNTcsIkIiOjE1N319LCJNYXhXaWR0aCI6MTIuMCwiTWF4SGVpZ2h0IjoiSW5maW5pdHkiLCJTbWFydEZvcmVncm91bmRJc0FjdGl2ZSI6ZmFsc2UsIkhvcml6b250YWxBbGlnbm1lbnQiOjEsIlZlcnRpY2FsQWxpZ25tZW50IjoxLCJTbWFydEZvcmVncm91bmQiOm51bGwsIkJhY2tncm91bmRGaWxsVHlwZSI6MCwiTWFyZ2luIjp7IiRpZCI6IjE1NDEiLCJUb3AiOjAuMCwiTGVmdCI6MC4wLCJSaWdodCI6MC4wLCJCb3R0b20iOjAuMH0sIlBhZGRpbmciOnsiJGlkIjoiMTU0MiIsIlRvcCI6MC4wLCJMZWZ0IjowLjAsIlJpZ2h0IjowLjAsIkJvdHRvbSI6MC4wfSwiQmFja2dyb3VuZCI6eyIkaWQiOiIxNTQzIiwiQ29sb3IiOnsiJGlkIjoiMTU0NCIsIkEiOjAsIlIiOjI1NSwiRyI6MjU1LCJCIjoyNTV9fSwiSXNWaXNpYmxlIjp0cnVlLCJXaWR0aCI6MC4wLCJIZWlnaHQiOjAuMCwiQm9yZGVyU3R5bGUiOnsiJGlkIjoiMTU0NSIsIkxpbmVDb2xvciI6bnVsbCwiTGluZVdlaWdodCI6MC4wLCJMaW5lVHlwZSI6MCwiUGFyZW50U3R5bGUiOm51bGx9LCJQYXJlbnRTdHlsZSI6bnVsbH0sIkRhdGVTdHlsZSI6eyIkaWQiOiIxNTQ2IiwiRm9udFNldHRpbmdzIjp7IiRpZCI6IjE1NDciLCJGb250U2l6ZSI6MTAsIkZvbnROYW1lIjoiQ2FsaWJyaSIsIklzQm9sZCI6ZmFsc2UsIklzSXRhbGljIjpmYWxzZSwiSXNVbmRlcmxpbmVkIjpmYWxzZSwiUGFyZW50U3R5bGUiOm51bGx9LCJBdXRvU2l6ZSI6MCwiRm9yZWdyb3VuZCI6eyIkaWQiOiIxNTQ4IiwiQ29sb3IiOnsiJGlkIjoiMTU0O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NTUwIiwiVG9wIjowLjAsIkxlZnQiOjAuMCwiUmlnaHQiOjAuMCwiQm90dG9tIjowLjB9LCJQYWRkaW5nIjp7IiRpZCI6IjE1NTEiLCJUb3AiOjAuMCwiTGVmdCI6MC4wLCJSaWdodCI6MC4wLCJCb3R0b20iOjAuMH0sIkJhY2tncm91bmQiOnsiJGlkIjoiMTU1MiIsIkNvbG9yIjp7IiRpZCI6IjE1NTMiLCJBIjoyNTUsIlIiOjE0LCJHIjo0MCwiQiI6NjV9fSwiSXNWaXNpYmxlIjp0cnVlLCJXaWR0aCI6MC4wLCJIZWlnaHQiOjAuMCwiQm9yZGVyU3R5bGUiOnsiJGlkIjoiMTU1NCIsIkxpbmVDb2xvciI6bnVsbCwiTGluZVdlaWdodCI6MC4wLCJMaW5lVHlwZSI6MCwiUGFyZW50U3R5bGUiOm51bGx9LCJQYXJlbnRTdHlsZSI6bnVsbH0sIkRhdGVGb3JtYXQiOnsiJGlkIjoiMTU1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U2IiwiRm9ybWF0IjowLCJJc1Zpc2libGUiOmZhbHNlLCJMYXN0S25vd25WaXNpYmlsaXR5U3RhdGUiOmZhbHNlfSwiSXNWaXNpYmxlIjp0cnVlLCJQYXJlbnRTdHlsZSI6bnVsbH0sIkluZGV4IjoyMSwiU21hcnREdXJhdGlvbkFjdGl2YXRlZCI6dHJ1ZSwiRGF0ZUZvcm1hdCI6eyIkcmVmIjoiMTU1NSJ9LCJXZWVrTnVtYmVyaW5nIjp7IiRpZCI6IjE1NTciLCJGb3JtYXQiOjAsIklzVmlzaWJsZSI6ZmFsc2UsIkxhc3RLbm93blZpc2liaWxpdHlTdGF0ZSI6ZmFsc2V9LCJJZCI6IjAzOWJlZDljLTRlYzAtNDMzMC1hMWQzLTdjNGUzMjcwYjY3NSIsIkltcG9ydElkIjpudWxsLCJUaXRsZSI6IlQiLCJOb3RlIjpudWxsLCJIeXBlcmxpbmsiOnsiJGlkIjoiMTU1OCIsIkFkZHJlc3MiOm51bGwsIlN1YkFkZHJlc3MiOm51bGx9LCJJc0NoYW5nZWQiOmZhbHNlLCJJc05ldyI6ZmFsc2V9fV0sIl9taWxlc3RvbmVzIjpbXSwiSWQiOiJhYmY2M2EyMC1kMGJmLTQ2ZDItODQ1NC1mYjcyMmVmMjYwOTQiLCJJc1NpbmdsZUl0ZW1Sb3ciOmZhbHNlfV0sIkluZGV4Ijo2LCJJZCI6ImQ3YzcyNDVkLTMwYzAtNGJjNC04ZGRlLWJhNTYxZjI3ZTU3MiIsIkhlYWRlclRleHQiOiJGZXhvZmVuYWRpbmUiLCJJc0RlZmF1bHQiOmZhbHNlLCJTdHlsZSI6eyIkaWQiOiIxNTU5IiwiSGVhZGVyU3R5bGUiOnsiJGlkIjoiMTU2MCIsIlRleHRTdHlsZSI6eyIkaWQiOiIxNTYxIiwiRm9udFNldHRpbmdzIjp7IiRpZCI6IjE1NjIiLCJGb250U2l6ZSI6MTEsIkZvbnROYW1lIjoiQ2FsaWJyaSIsIklzQm9sZCI6ZmFsc2UsIklzSXRhbGljIjpmYWxzZSwiSXNVbmRlcmxpbmVkIjpmYWxzZSwiUGFyZW50U3R5bGUiOm51bGx9LCJBdXRvU2l6ZSI6MiwiRm9yZWdyb3VuZCI6eyIkaWQiOiIxNTYzIiwiQ29sb3IiOnsiJGlkIjoiMTU2NCIsIkEiOjI1NSwiUiI6MCwiRyI6MCwiQiI6MH19LCJNYXhXaWR0aCI6MTE0Ljg3ODk4MDcwMzA4NjU0LCJNYXhIZWlnaHQiOiJJbmZpbml0eSIsIlNtYXJ0Rm9yZWdyb3VuZElzQWN0aXZlIjpmYWxzZSwiSG9yaXpvbnRhbEFsaWdubWVudCI6MCwiVmVydGljYWxBbGlnbm1lbnQiOjAsIlNtYXJ0Rm9yZWdyb3VuZCI6bnVsbCwiQmFja2dyb3VuZEZpbGxUeXBlIjowLCJNYXJnaW4iOnsiJGlkIjoiMTU2NSIsIlRvcCI6MC4wLCJMZWZ0IjowLjAsIlJpZ2h0IjowLjAsIkJvdHRvbSI6MC4wfSwiUGFkZGluZyI6eyIkaWQiOiIxNTY2IiwiVG9wIjowLjAsIkxlZnQiOjAuMCwiUmlnaHQiOjAuMCwiQm90dG9tIjowLjB9LCJCYWNrZ3JvdW5kIjp7IiRpZCI6IjE1NjciLCJDb2xvciI6eyIkaWQiOiIxNTY4IiwiQSI6MjU1LCJSIjowLCJHIjowLCJCIjowfX0sIklzVmlzaWJsZSI6dHJ1ZSwiV2lkdGgiOjAuMCwiSGVpZ2h0IjowLjAsIkJvcmRlclN0eWxlIjpudWxsLCJQYXJlbnRTdHlsZSI6bnVsbH0sIlJlY3RhbmdsZVN0eWxlIjp7IiRpZCI6IjE1NjkiLCJNYXJnaW4iOnsiJGlkIjoiMTU3MCIsIlRvcCI6MC4wLCJMZWZ0IjowLjAsIlJpZ2h0IjowLjAsIkJvdHRvbSI6MC4wfSwiUGFkZGluZyI6eyIkaWQiOiIxNTcxIiwiVG9wIjowLjAsIkxlZnQiOjAuMCwiUmlnaHQiOjAuMCwiQm90dG9tIjowLjB9LCJCYWNrZ3JvdW5kIjp7IiRpZCI6IjE1NzIiLCJDb2xvciI6eyIkaWQiOiIxNTczIiwiQSI6NjMsIlIiOjc4LCJHIjoxNjcsIkIiOjQ2fX0sIklzVmlzaWJsZSI6dHJ1ZSwiV2lkdGgiOjAuMCwiSGVpZ2h0IjowLjAsIkJvcmRlclN0eWxlIjp7IiRpZCI6IjE1NzQiLCJMaW5lQ29sb3IiOnsiJGlkIjoiMTU3NSIsIiR0eXBlIjoiTkxSRS5Db21tb24uRG9tLlNvbGlkQ29sb3JCcnVzaCwgTkxSRS5Db21tb24iLCJDb2xvciI6eyIkaWQiOiIxNTc2IiwiQSI6MjU1LCJSIjoyNTUsIkciOjI1NSwiQiI6MjU1fX0sIkxpbmVXZWlnaHQiOjAuMCwiTGluZVR5cGUiOjAsIlBhcmVudFN0eWxlIjpudWxsfSwiUGFyZW50U3R5bGUiOm51bGx9LCJNYXJnaW4iOnsiJGlkIjoiMTU3NyIsIlRvcCI6MC4wLCJMZWZ0IjowLjAsIlJpZ2h0IjowLjAsIkJvdHRvbSI6MC4wfSwiUGFkZGluZyI6eyIkaWQiOiIxNTc4IiwiVG9wIjowLjAsIkxlZnQiOjAuMCwiUmlnaHQiOjAuMCwiQm90dG9tIjowLjB9LCJCYWNrZ3JvdW5kIjpudWxsLCJJc1Zpc2libGUiOnRydWUsIldpZHRoIjowLjAsIkhlaWdodCI6MC4wLCJCb3JkZXJTdHlsZSI6bnVsbCwiUGFyZW50U3R5bGUiOm51bGx9LCJCYWNrZ3JvdW5kU3R5bGUiOnsiJGlkIjoiMTU3OSIsIk1hcmdpbiI6eyIkaWQiOiIxNTgwIiwiVG9wIjowLjAsIkxlZnQiOjAuMCwiUmlnaHQiOjAuMCwiQm90dG9tIjowLjB9LCJQYWRkaW5nIjp7IiRpZCI6IjE1ODEiLCJUb3AiOjAuMCwiTGVmdCI6MC4wLCJSaWdodCI6MC4wLCJCb3R0b20iOjAuMH0sIkJhY2tncm91bmQiOnsiJGlkIjoiMTU4MiIsIkNvbG9yIjp7IiRpZCI6IjE1ODMiLCJBIjo1MSwiUiI6MjAwLCJHIjoyMDAsIkIiOjIwMH19LCJJc1Zpc2libGUiOnRydWUsIldpZHRoIjowLjAsIkhlaWdodCI6MC4wLCJCb3JkZXJTdHlsZSI6eyIkaWQiOiIxNTg0IiwiTGluZUNvbG9yIjp7IiRpZCI6IjE1ODUiLCIkdHlwZSI6Ik5MUkUuQ29tbW9uLkRvbS5Tb2xpZENvbG9yQnJ1c2gsIE5MUkUuQ29tbW9uIiwiQ29sb3IiOnsiJGlkIjoiMTU4NiIsIkEiOjI1NSwiUiI6MjM0LCJHIjoyMiwiQiI6MzB9fSwiTGluZVdlaWdodCI6MC4wLCJMaW5lVHlwZSI6MCwiUGFyZW50U3R5bGUiOm51bGx9LCJQYXJlbnRTdHlsZSI6bnVsbH0sIk1hcmdpbiI6eyIkaWQiOiIxNTg3IiwiVG9wIjowLjAsIkxlZnQiOjAuMCwiUmlnaHQiOjAuMCwiQm90dG9tIjowLjB9LCJQYWRkaW5nIjp7IiRpZCI6IjE1ODgiLCJUb3AiOjAuMCwiTGVmdCI6MC4wLCJSaWdodCI6MC4wLCJCb3R0b20iOjAuMH0sIklzVmlzaWJsZSI6dHJ1ZSwiV2lkdGgiOjAuMCwiSGVpZ2h0IjowLjAsIkJvcmRlclN0eWxlIjp7IiRpZCI6IjE1ODkiLCJMaW5lQ29sb3IiOm51bGwsIkxpbmVXZWlnaHQiOjAuMCwiTGluZVR5cGUiOjAsIlBhcmVudFN0eWxlIjpudWxsfSwiUGFyZW50U3R5bGUiOm51bGx9fSx7IiRpZCI6IjE1OTAiLCJfcm93cyI6W3siJGlkIjoiMTU5MSIsIl90YXNrcyI6W3siJGlkIjoiMTU5MiIsIl9hdHRhY2hlZE1pbGVzdG9uZXMiOltdLCJUYXNrRGVmaW5pdGlvbiI6eyIkaWQiOiIxNTkzIiwiR3JvdXBOYW1lIjpudWxsLCJTdGFydERhdGUiOiIyMDI1LTEwLTIyVDA4OjAwOjAwWiIsIkVuZERhdGUiOiIyMDI1LTEwLTIyVDA5OjAwOjAwWiIsIlBlcmNlbnRhZ2VDb21wbGV0ZSI6bnVsbCwiU3R5bGUiOnsiJGlkIjoiMTU5NCIsIlNoYXBlIjozLCJTaGFwZVRoaWNrbmVzcyI6MCwiRHVyYXRpb25Gb3JtYXQiOjExLCJJbmNsdWRlTm9uV29ya2luZ0RheXNJbkR1cmF0aW9uIjpmYWxzZSwiUGVyY2VudGFnZUNvbXBsZXRlU3R5bGUiOnsiJGlkIjoiMTU5NSIsIkZvbnRTZXR0aW5ncyI6eyIkaWQiOiIxNTk2IiwiRm9udFNpemUiOjEwLCJGb250TmFtZSI6IkNhbGlicmkiLCJJc0JvbGQiOmZhbHNlLCJJc0l0YWxpYyI6ZmFsc2UsIklzVW5kZXJsaW5lZCI6ZmFsc2UsIlBhcmVudFN0eWxlIjpudWxsfSwiQXV0b1NpemUiOjAsIkZvcmVncm91bmQiOnsiJGlkIjoiMTU5NyIsIkNvbG9yIjp7IiRpZCI6IjE1OTg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U5OSIsIlRvcCI6MC4wLCJMZWZ0IjowLjAsIlJpZ2h0IjowLjAsIkJvdHRvbSI6MC4wfSwiUGFkZGluZyI6eyIkaWQiOiIxNjAwIiwiVG9wIjowLjAsIkxlZnQiOjAuMCwiUmlnaHQiOjAuMCwiQm90dG9tIjowLjB9LCJCYWNrZ3JvdW5kIjp7IiRpZCI6IjE2MDEiLCJDb2xvciI6eyIkaWQiOiIxNjAyIiwiQSI6ODksIlIiOjAsIkciOjAsIkIiOjB9fSwiSXNWaXNpYmxlIjp0cnVlLCJXaWR0aCI6MC4wLCJIZWlnaHQiOjAuMCwiQm9yZGVyU3R5bGUiOnsiJGlkIjoiMTYwMyIsIkxpbmVDb2xvciI6bnVsbCwiTGluZVdlaWdodCI6MC4wLCJMaW5lVHlwZSI6MCwiUGFyZW50U3R5bGUiOm51bGx9LCJQYXJlbnRTdHlsZSI6bnVsbH0sIkR1cmF0aW9uU3R5bGUiOnsiJGlkIjoiMTYwNCIsIkZvbnRTZXR0aW5ncyI6eyIkaWQiOiIxNjA1IiwiRm9udFNpemUiOjEwLCJGb250TmFtZSI6IkNhbGlicmkiLCJJc0JvbGQiOmZhbHNlLCJJc0l0YWxpYyI6ZmFsc2UsIklzVW5kZXJsaW5lZCI6ZmFsc2UsIlBhcmVudFN0eWxlIjpudWxsfSwiQXV0b1NpemUiOjAsIkZvcmVncm91bmQiOnsiJGlkIjoiMTYwNiIsIkNvbG9yIjp7IiRpZCI6IjE2MDc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xNjA4IiwiVG9wIjowLjAsIkxlZnQiOjAuMCwiUmlnaHQiOjAuMCwiQm90dG9tIjowLjB9LCJQYWRkaW5nIjp7IiRpZCI6IjE2MDkiLCJUb3AiOjAuMCwiTGVmdCI6MC4wLCJSaWdodCI6MC4wLCJCb3R0b20iOjAuMH0sIkJhY2tncm91bmQiOnsiJGlkIjoiMTYxMCIsIkNvbG9yIjp7IiRpZCI6IjE2MTEiLCJBIjowLCJSIjoyNTUsIkciOjI1NSwiQiI6MjU1fX0sIklzVmlzaWJsZSI6dHJ1ZSwiV2lkdGgiOjAuMCwiSGVpZ2h0IjowLjAsIkJvcmRlclN0eWxlIjp7IiRpZCI6IjE2MTIiLCJMaW5lQ29sb3IiOm51bGwsIkxpbmVXZWlnaHQiOjAuMCwiTGluZVR5cGUiOjAsIlBhcmVudFN0eWxlIjpudWxsfSwiUGFyZW50U3R5bGUiOm51bGx9LCJIb3Jpem9udGFsQ29ubmVjdG9yU3R5bGUiOnsiJGlkIjoiMTYxMyIsIkxpbmVDb2xvciI6eyIkaWQiOiIxNjE0IiwiJHR5cGUiOiJOTFJFLkNvbW1vbi5Eb20uU29saWRDb2xvckJydXNoLCBOTFJFLkNvbW1vbiIsIkNvbG9yIjp7IiRpZCI6IjE2MTUiLCJBIjoyNTUsIlIiOjAsIkciOjAsIkIiOjB9fSwiTGluZVdlaWdodCI6MC4wLCJMaW5lVHlwZSI6MCwiUGFyZW50U3R5bGUiOm51bGx9LCJWZXJ0aWNhbENvbm5lY3RvclN0eWxlIjp7IiRpZCI6IjE2MTYiLCJMaW5lQ29sb3IiOnsiJGlkIjoiMTYxNyIsIiR0eXBlIjoiTkxSRS5Db21tb24uRG9tLlNvbGlkQ29sb3JCcnVzaCwgTkxSRS5Db21tb24iLCJDb2xvciI6eyIkaWQiOiIxNjE4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MTYxOSIsIk1hcmdpbiI6eyIkaWQiOiIxNjIwIiwiVG9wIjowLjAsIkxlZnQiOjQuMCwiUmlnaHQiOjQuMCwiQm90dG9tIjowLjB9LCJQYWRkaW5nIjp7IiRpZCI6IjE2MjEiLCJUb3AiOjAuMCwiTGVmdCI6MC4wLCJSaWdodCI6MC4wLCJCb3R0b20iOjAuMH0sIkJhY2tncm91bmQiOnsiJGlkIjoiMTYyMiIsIkNvbG9yIjp7IiRpZCI6IjE2MjMiLCJBIjoyNTUsIlIiOjI2LCJHIjoxNzAsIkIiOjY2fX0sIklzVmlzaWJsZSI6dHJ1ZSwiV2lkdGgiOjAuMCwiSGVpZ2h0IjoxMC4wLCJCb3JkZXJTdHlsZSI6eyIkaWQiOiIxNjI0IiwiTGluZUNvbG9yIjp7IiRpZCI6IjE2MjUiLCIkdHlwZSI6Ik5MUkUuQ29tbW9uLkRvbS5Tb2xpZENvbG9yQnJ1c2gsIE5MUkUuQ29tbW9uIiwiQ29sb3IiOnsiJGlkIjoiMTYyNiIsIkEiOjI1NSwiUiI6MjM0LCJHIjoyMiwiQiI6MzB9fSwiTGluZVdlaWdodCI6MC4wLCJMaW5lVHlwZSI6MCwiUGFyZW50U3R5bGUiOm51bGx9LCJQYXJlbnRTdHlsZSI6bnVsbH0sIlRpdGxlU3R5bGUiOnsiJGlkIjoiMTYyNyIsIkZvbnRTZXR0aW5ncyI6eyIkaWQiOiIxNjI4IiwiRm9udFNpemUiOjExLCJGb250TmFtZSI6IkNhbGlicmkiLCJJc0JvbGQiOmZhbHNlLCJJc0l0YWxpYyI6ZmFsc2UsIklzVW5kZXJsaW5lZCI6ZmFsc2UsIlBhcmVudFN0eWxlIjpudWxsfSwiQXV0b1NpemUiOjAsIkZvcmVncm91bmQiOnsiJGlkIjoiMTYyOSIsIkNvbG9yIjp7IiRpZCI6IjE2MzAiLCJBIjoyNTUsIlIiOjI2LCJHIjoxNzAsIkIiOjY2fX0sIk1heFdpZHRoIjo3MjAuMCwiTWF4SGVpZ2h0IjoiSW5maW5pdHkiLCJTbWFydEZvcmVncm91bmRJc0FjdGl2ZSI6ZmFsc2UsIkhvcml6b250YWxBbGlnbm1lbnQiOjEsIlZlcnRpY2FsQWxpZ25tZW50IjoxLCJTbWFydEZvcmVncm91bmQiOm51bGwsIkJhY2tncm91bmRGaWxsVHlwZSI6MCwiTWFyZ2luIjp7IiRpZCI6IjE2MzEiLCJUb3AiOjAuMCwiTGVmdCI6MC4wLCJSaWdodCI6MC4wLCJCb3R0b20iOjAuMH0sIlBhZGRpbmciOnsiJGlkIjoiMTYzMiIsIlRvcCI6MC4wLCJMZWZ0IjowLjAsIlJpZ2h0IjowLjAsIkJvdHRvbSI6MC4wfSwiQmFja2dyb3VuZCI6eyIkaWQiOiIxNjMzIiwiQ29sb3IiOnsiJGlkIjoiMTYzNCIsIkEiOjAsIlIiOjI1NSwiRyI6MjU1LCJCIjoyNTV9fSwiSXNWaXNpYmxlIjp0cnVlLCJXaWR0aCI6MC4wLCJIZWlnaHQiOjAuMCwiQm9yZGVyU3R5bGUiOnsiJGlkIjoiMTYzNSIsIkxpbmVDb2xvciI6bnVsbCwiTGluZVdlaWdodCI6MC4wLCJMaW5lVHlwZSI6MCwiUGFyZW50U3R5bGUiOm51bGx9LCJQYXJlbnRTdHlsZSI6bnVsbH0sIkRhdGVTdHlsZSI6eyIkaWQiOiIxNjM2IiwiRm9udFNldHRpbmdzIjp7IiRpZCI6IjE2MzciLCJGb250U2l6ZSI6MTAsIkZvbnROYW1lIjoiQ2FsaWJyaSIsIklzQm9sZCI6ZmFsc2UsIklzSXRhbGljIjpmYWxzZSwiSXNVbmRlcmxpbmVkIjpmYWxzZSwiUGFyZW50U3R5bGUiOm51bGx9LCJBdXRvU2l6ZSI6MCwiRm9yZWdyb3VuZCI6eyIkaWQiOiIxNjM4IiwiQ29sb3IiOnsiJGlkIjoiMTYzO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NjQwIiwiVG9wIjowLjAsIkxlZnQiOjAuMCwiUmlnaHQiOjAuMCwiQm90dG9tIjowLjB9LCJQYWRkaW5nIjp7IiRpZCI6IjE2NDEiLCJUb3AiOjAuMCwiTGVmdCI6MC4wLCJSaWdodCI6MC4wLCJCb3R0b20iOjAuMH0sIkJhY2tncm91bmQiOnsiJGlkIjoiMTY0MiIsIkNvbG9yIjp7IiRpZCI6IjE2NDMiLCJBIjowLCJSIjoyNTUsIkciOjI1NSwiQiI6MjU1fX0sIklzVmlzaWJsZSI6dHJ1ZSwiV2lkdGgiOjAuMCwiSGVpZ2h0IjowLjAsIkJvcmRlclN0eWxlIjp7IiRpZCI6IjE2NDQiLCJMaW5lQ29sb3IiOm51bGwsIkxpbmVXZWlnaHQiOjAuMCwiTGluZVR5cGUiOjAsIlBhcmVudFN0eWxlIjpudWxsfSwiUGFyZW50U3R5bGUiOm51bGx9LCJEYXRlRm9ybWF0Ijp7IiRpZCI6IjE2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0NiIsIkZvcm1hdCI6MCwiSXNWaXNpYmxlIjpmYWxzZSwiTGFzdEtub3duVmlzaWJpbGl0eVN0YXRlIjpmYWxzZX0sIklzVmlzaWJsZSI6dHJ1ZSwiUGFyZW50U3R5bGUiOm51bGx9LCJJbmRleCI6MjMsIlNtYXJ0RHVyYXRpb25BY3RpdmF0ZWQiOmZhbHNlLCJEYXRlRm9ybWF0Ijp7IiRyZWYiOiIxNjQ1In0sIldlZWtOdW1iZXJpbmciOnsiJGlkIjoiMTY0NyIsIkZvcm1hdCI6MCwiSXNWaXNpYmxlIjpmYWxzZSwiTGFzdEtub3duVmlzaWJpbGl0eVN0YXRlIjpmYWxzZX0sIklkIjoiYWM5ZWE2ZjctNTMzOC00MzkzLTg5NGQtNTVjNTY0ZTI4ZGYxIiwiSW1wb3J0SWQiOm51bGwsIlRpdGxlIjoiVGltZSB0byBhY3Rpb24iLCJOb3RlIjpudWxsLCJIeXBlcmxpbmsiOnsiJGlkIjoiMTY0OCIsIkFkZHJlc3MiOm51bGwsIlN1YkFkZHJlc3MiOm51bGx9LCJJc0NoYW5nZWQiOmZhbHNlLCJJc05ldyI6ZmFsc2V9fSx7IiRpZCI6IjE2NDkiLCJfYXR0YWNoZWRNaWxlc3RvbmVzIjpbeyIkaWQiOiIxNjUwIiwiRGF0ZSI6IjIwMjUtMTAtMjJUMDk6MzA6MDAiLCJTdHlsZSI6eyIkaWQiOiIxNjUxIiwiU2hhcGUiOjEwLCJDb25uZWN0b3JNYXJnaW4iOnsiJGlkIjoiMTY1MiIsIlRvcCI6MC4wLCJMZWZ0IjoyLjAsIlJpZ2h0IjoyLjAsIkJvdHRvbSI6MC4wfSwiQ29ubmVjdG9yU3R5bGUiOnsiJGlkIjoiMTY1MyIsIkxpbmVDb2xvciI6eyIkaWQiOiIxNjU0IiwiJHR5cGUiOiJOTFJFLkNvbW1vbi5Eb20uU29saWRDb2xvckJydXNoLCBOTFJFLkNvbW1vbiIsIkNvbG9yIjp7IiRpZCI6IjE2NTUiLCJBIjoxMjcsIlIiOjIzMywiRyI6MTEzLCJCIjo1MH19LCJMaW5lV2VpZ2h0IjoxLjAsIkxpbmVUeXBlIjowLCJQYXJlbnRTdHlsZSI6bnVsbH0sIklzQmVsb3dUaW1lYmFuZCI6dHJ1ZSwiUG9zaXRpb25PblRhc2siOjMsIkhpZGVEYXRlIjpmYWxzZSwiU2hhcGVTaXplIjowLCJTcGFjaW5nIjowLjAsIlBhZGRpbmciOnsiJGlkIjoiMTY1NiIsIlRvcCI6NS4wLCJMZWZ0IjozLjAsIlJpZ2h0IjowLjAsIkJvdHRvbSI6Mi4wfSwiU2hhcGVTdHlsZSI6eyIkaWQiOiIxNjU3IiwiTWFyZ2luIjp7IiRpZCI6IjE2NTgiLCJUb3AiOjAuMCwiTGVmdCI6MC4wLCJSaWdodCI6MC4wLCJCb3R0b20iOjAuMH0sIlBhZGRpbmciOnsiJGlkIjoiMTY1OSIsIlRvcCI6MC4wLCJMZWZ0IjowLjAsIlJpZ2h0IjowLjAsIkJvdHRvbSI6MC4wfSwiQmFja2dyb3VuZCI6eyIkaWQiOiIxNjYwIiwiQ29sb3IiOnsiJGlkIjoiMTY2MSIsIkEiOjI1NSwiUiI6MTc4LCJHIjoxNCwiQiI6MTh9fSwiSXNWaXNpYmxlIjp0cnVlLCJXaWR0aCI6MTIuMCwiSGVpZ2h0IjoxNC4wLCJCb3JkZXJTdHlsZSI6eyIkaWQiOiIxNjYyIiwiTGluZUNvbG9yIjp7IiRpZCI6IjE2NjMiLCIkdHlwZSI6Ik5MUkUuQ29tbW9uLkRvbS5Tb2xpZENvbG9yQnJ1c2gsIE5MUkUuQ29tbW9uIiwiQ29sb3IiOnsiJGlkIjoiMTY2NCIsIkEiOjI1NSwiUiI6MjM0LCJHIjoyMiwiQiI6MzB9fSwiTGluZVdlaWdodCI6MC4wLCJMaW5lVHlwZSI6MCwiUGFyZW50U3R5bGUiOm51bGx9LCJQYXJlbnRTdHlsZSI6bnVsbH0sIlRpdGxlU3R5bGUiOnsiJGlkIjoiMTY2NSIsIkZvbnRTZXR0aW5ncyI6eyIkaWQiOiIxNjY2IiwiRm9udFNpemUiOjEwLCJGb250TmFtZSI6IkNhbGlicmkiLCJJc0JvbGQiOmZhbHNlLCJJc0l0YWxpYyI6ZmFsc2UsIklzVW5kZXJsaW5lZCI6ZmFsc2UsIlBhcmVudFN0eWxlIjpudWxsfSwiQXV0b1NpemUiOjAsIkZvcmVncm91bmQiOnsiJGlkIjoiMTY2NyIsIkNvbG9yIjp7IiRpZCI6IjE2Njg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Y2OSIsIlRvcCI6MC4wLCJMZWZ0IjowLjAsIlJpZ2h0IjowLjAsIkJvdHRvbSI6MC4wfSwiUGFkZGluZyI6eyIkaWQiOiIxNjcwIiwiVG9wIjowLjAsIkxlZnQiOjAuMCwiUmlnaHQiOjAuMCwiQm90dG9tIjowLjB9LCJCYWNrZ3JvdW5kIjp7IiRpZCI6IjE2NzEiLCJDb2xvciI6eyIkaWQiOiIxNjcyIiwiQSI6MCwiUiI6MjU1LCJHIjoyNTUsIkIiOjI1NX19LCJJc1Zpc2libGUiOnRydWUsIldpZHRoIjowLjAsIkhlaWdodCI6MC4wLCJCb3JkZXJTdHlsZSI6eyIkaWQiOiIxNjczIiwiTGluZUNvbG9yIjpudWxsLCJMaW5lV2VpZ2h0IjowLjAsIkxpbmVUeXBlIjowLCJQYXJlbnRTdHlsZSI6bnVsbH0sIlBhcmVudFN0eWxlIjpudWxsfSwiRGF0ZVN0eWxlIjp7IiRpZCI6IjE2NzQiLCJGb250U2V0dGluZ3MiOnsiJGlkIjoiMTY3NSIsIkZvbnRTaXplIjoxMCwiRm9udE5hbWUiOiJDYWxpYnJpIiwiSXNCb2xkIjpmYWxzZSwiSXNJdGFsaWMiOmZhbHNlLCJJc1VuZGVybGluZWQiOmZhbHNlLCJQYXJlbnRTdHlsZSI6bnVsbH0sIkF1dG9TaXplIjowLCJGb3JlZ3JvdW5kIjp7IiRpZCI6IjE2NzYiLCJDb2xvciI6eyIkaWQiOiIxNjc3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2NzgiLCJUb3AiOjAuMCwiTGVmdCI6MC4wLCJSaWdodCI6MC4wLCJCb3R0b20iOjAuMH0sIlBhZGRpbmciOnsiJGlkIjoiMTY3OSIsIlRvcCI6MC4wLCJMZWZ0IjowLjAsIlJpZ2h0IjowLjAsIkJvdHRvbSI6MC4wfSwiQmFja2dyb3VuZCI6eyIkaWQiOiIxNjgwIiwiQ29sb3IiOnsiJGlkIjoiMTY4MSIsIkEiOjAsIlIiOjI1NSwiRyI6MjU1LCJCIjoyNTV9fSwiSXNWaXNpYmxlIjpmYWxzZSwiV2lkdGgiOjAuMCwiSGVpZ2h0IjowLjAsIkJvcmRlclN0eWxlIjp7IiRpZCI6IjE2ODIiLCJMaW5lQ29sb3IiOm51bGwsIkxpbmVXZWlnaHQiOjAuMCwiTGluZVR5cGUiOjAsIlBhcmVudFN0eWxlIjpudWxsfSwiUGFyZW50U3R5bGUiOm51bGx9LCJEYXRlRm9ybWF0Ijp7IiRpZCI6IjE2O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4NCIsIkZvcm1hdCI6MCwiSXNWaXNpYmxlIjpmYWxzZSwiTGFzdEtub3duVmlzaWJpbGl0eVN0YXRlIjpmYWxzZX0sIklzVmlzaWJsZSI6dHJ1ZSwiUGFyZW50U3R5bGUiOm51bGx9LCJJbmRleCI6MjUsIlBlcmNlbnRhZ2VDb21wbGV0ZSI6bnVsbCwiUG9zaXRpb24iOnsiUmF0aW8iOjAuMCwiSXNDdXN0b20iOmZhbHNlfSwiRGF0ZUZvcm1hdCI6eyIkcmVmIjoiMTY4MyJ9LCJXZWVrTnVtYmVyaW5nIjp7IiRpZCI6IjE2ODUiLCJGb3JtYXQiOjAsIklzVmlzaWJsZSI6ZmFsc2UsIkxhc3RLbm93blZpc2liaWxpdHlTdGF0ZSI6ZmFsc2V9LCJSZWxhdGVkVGFza0lkIjoiYTRhODk1ZTgtMGUyOC00ZWY0LWI0MTItMjA2NWYwZmE5ZTQ0IiwiSWQiOiIxNjI5ODgzNy1hYTYyLTRmYmQtYjdjNi1mOTMzNzFhYzUyZGIiLCJJbXBvcnRJZCI6IiIsIlRpdGxlIjoiVG1heH4xLjUgaCIsIk5vdGUiOm51bGwsIkh5cGVybGluayI6eyIkaWQiOiIxNjg2IiwiQWRkcmVzcyI6IiIsIlN1YkFkZHJlc3MiOiIifSwiSXNDaGFuZ2VkIjpmYWxzZSwiSXNOZXciOmZhbHNlfV0sIlRhc2tEZWZpbml0aW9uIjp7IiRpZCI6IjE2ODciLCJHcm91cE5hbWUiOm51bGwsIlN0YXJ0RGF0ZSI6IjIwMjUtMTAtMjJUMDk6MDA6MDBaIiwiRW5kRGF0ZSI6IjIwMjUtMTAtMjJUMDk6MzA6MDBaIiwiUGVyY2VudGFnZUNvbXBsZXRlIjpudWxsLCJTdHlsZSI6eyIkaWQiOiIxNjg4IiwiU2hhcGUiOjQsIlNoYXBlVGhpY2tuZXNzIjowLCJEdXJhdGlvbkZvcm1hdCI6MTEsIkluY2x1ZGVOb25Xb3JraW5nRGF5c0luRHVyYXRpb24iOmZhbHNlLCJQZXJjZW50YWdlQ29tcGxldGVTdHlsZSI6eyIkaWQiOiIxNjg5IiwiRm9udFNldHRpbmdzIjp7IiRpZCI6IjE2OTAiLCJGb250U2l6ZSI6MTAsIkZvbnROYW1lIjoiQ2FsaWJyaSIsIklzQm9sZCI6ZmFsc2UsIklzSXRhbGljIjpmYWxzZSwiSXNVbmRlcmxpbmVkIjpmYWxzZSwiUGFyZW50U3R5bGUiOm51bGx9LCJBdXRvU2l6ZSI6MCwiRm9yZWdyb3VuZCI6eyIkaWQiOiIxNjkxIiwiQ29sb3IiOnsiJGlkIjoiMTY5M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NjkzIiwiVG9wIjowLjAsIkxlZnQiOjAuMCwiUmlnaHQiOjAuMCwiQm90dG9tIjowLjB9LCJQYWRkaW5nIjp7IiRpZCI6IjE2OTQiLCJUb3AiOjAuMCwiTGVmdCI6MC4wLCJSaWdodCI6MC4wLCJCb3R0b20iOjAuMH0sIkJhY2tncm91bmQiOnsiJGlkIjoiMTY5NSIsIkNvbG9yIjp7IiRpZCI6IjE2OTYiLCJBIjo4OSwiUiI6MCwiRyI6MCwiQiI6MH19LCJJc1Zpc2libGUiOnRydWUsIldpZHRoIjowLjAsIkhlaWdodCI6MC4wLCJCb3JkZXJTdHlsZSI6eyIkaWQiOiIxNjk3IiwiTGluZUNvbG9yIjpudWxsLCJMaW5lV2VpZ2h0IjowLjAsIkxpbmVUeXBlIjowLCJQYXJlbnRTdHlsZSI6bnVsbH0sIlBhcmVudFN0eWxlIjpudWxsfSwiRHVyYXRpb25TdHlsZSI6eyIkaWQiOiIxNjk4IiwiRm9udFNldHRpbmdzIjp7IiRpZCI6IjE2OTkiLCJGb250U2l6ZSI6MTAsIkZvbnROYW1lIjoiQ2FsaWJyaSIsIklzQm9sZCI6ZmFsc2UsIklzSXRhbGljIjpmYWxzZSwiSXNVbmRlcmxpbmVkIjpmYWxzZSwiUGFyZW50U3R5bGUiOm51bGx9LCJBdXRvU2l6ZSI6MCwiRm9yZWdyb3VuZCI6eyIkaWQiOiIxNzAwIiwiQ29sb3IiOnsiJGlkIjoiMTcw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3MDIiLCJUb3AiOjAuMCwiTGVmdCI6MC4wLCJSaWdodCI6MC4wLCJCb3R0b20iOjAuMH0sIlBhZGRpbmciOnsiJGlkIjoiMTcwMyIsIlRvcCI6MC4wLCJMZWZ0IjowLjAsIlJpZ2h0IjowLjAsIkJvdHRvbSI6MC4wfSwiQmFja2dyb3VuZCI6eyIkaWQiOiIxNzA0IiwiQ29sb3IiOnsiJGlkIjoiMTcwNSIsIkEiOjAsIlIiOjI1NSwiRyI6MjU1LCJCIjoyNTV9fSwiSXNWaXNpYmxlIjp0cnVlLCJXaWR0aCI6MC4wLCJIZWlnaHQiOjAuMCwiQm9yZGVyU3R5bGUiOnsiJGlkIjoiMTcwNiIsIkxpbmVDb2xvciI6bnVsbCwiTGluZVdlaWdodCI6MC4wLCJMaW5lVHlwZSI6MCwiUGFyZW50U3R5bGUiOm51bGx9LCJQYXJlbnRTdHlsZSI6bnVsbH0sIkhvcml6b250YWxDb25uZWN0b3JTdHlsZSI6eyIkaWQiOiIxNzA3IiwiTGluZUNvbG9yIjp7IiRpZCI6IjE3MDgiLCIkdHlwZSI6Ik5MUkUuQ29tbW9uLkRvbS5Tb2xpZENvbG9yQnJ1c2gsIE5MUkUuQ29tbW9uIiwiQ29sb3IiOnsiJGlkIjoiMTcwOSIsIkEiOjI1NSwiUiI6MCwiRyI6MCwiQiI6MH19LCJMaW5lV2VpZ2h0IjowLjAsIkxpbmVUeXBlIjowLCJQYXJlbnRTdHlsZSI6bnVsbH0sIlZlcnRpY2FsQ29ubmVjdG9yU3R5bGUiOnsiJGlkIjoiMTcxMCIsIkxpbmVDb2xvciI6eyIkaWQiOiIxNzExIiwiJHR5cGUiOiJOTFJFLkNvbW1vbi5Eb20uU29saWRDb2xvckJydXNoLCBOTFJFLkNvbW1vbiIsIkNvbG9yIjp7IiRpZCI6IjE3MTIiLCJBIjoyNTUsIlIiOjAsIkciOjAsIkIiOjB9fSwiTGluZVdlaWdodCI6MC4wLCJMaW5lVHlwZSI6MCwiUGFyZW50U3R5bGUiOm51bGx9LCJNYXJnaW4iOm51bGwsIlN0YXJ0RGF0ZVBvc2l0aW9uIjo2LCJFbmREYXRlUG9zaXRpb24iOjYsIkRhdGVJc1Zpc2libGUiOmZhbHNlLCJUaXRsZVBvc2l0aW9uIjoyLCJEdXJhdGlvblBvc2l0aW9uIjowLCJQZXJjZW50YWdlQ29tcGxldGVkUG9zaXRpb24iOjIsIlNwYWNpbmciOjMsIklzQmVsb3dUaW1lYmFuZCI6dHJ1ZSwiUGVyY2VudGFnZUNvbXBsZXRlU2hhcGVPcGFjaXR5IjozNSwiU2hhcGVTdHlsZSI6eyIkaWQiOiIxNzEzIiwiTWFyZ2luIjp7IiRpZCI6IjE3MTQiLCJUb3AiOjAuMCwiTGVmdCI6NC4wLCJSaWdodCI6NC4wLCJCb3R0b20iOjAuMH0sIlBhZGRpbmciOnsiJGlkIjoiMTcxNSIsIlRvcCI6MC4wLCJMZWZ0IjowLjAsIlJpZ2h0IjowLjAsIkJvdHRvbSI6MC4wfSwiQmFja2dyb3VuZCI6eyIkaWQiOiIxNzE2IiwiQ29sb3IiOnsiJGlkIjoiMTcxNyIsIkEiOjI1NSwiUiI6MTU5LCJHIjoxNTcsIkIiOjE1N319LCJJc1Zpc2libGUiOnRydWUsIldpZHRoIjowLjAsIkhlaWdodCI6MTAuMCwiQm9yZGVyU3R5bGUiOnsiJGlkIjoiMTcxOCIsIkxpbmVDb2xvciI6eyIkaWQiOiIxNzE5IiwiJHR5cGUiOiJOTFJFLkNvbW1vbi5Eb20uU29saWRDb2xvckJydXNoLCBOTFJFLkNvbW1vbiIsIkNvbG9yIjp7IiRpZCI6IjE3MjAiLCJBIjoyNTUsIlIiOjIzNCwiRyI6MjIsIkIiOjMwfX0sIkxpbmVXZWlnaHQiOjAuMCwiTGluZVR5cGUiOjAsIlBhcmVudFN0eWxlIjpudWxsfSwiUGFyZW50U3R5bGUiOm51bGx9LCJUaXRsZVN0eWxlIjp7IiRpZCI6IjE3MjEiLCJGb250U2V0dGluZ3MiOnsiJGlkIjoiMTcyMiIsIkZvbnRTaXplIjoxMSwiRm9udE5hbWUiOiJDYWxpYnJpIiwiSXNCb2xkIjpmYWxzZSwiSXNJdGFsaWMiOmZhbHNlLCJJc1VuZGVybGluZWQiOmZhbHNlLCJQYXJlbnRTdHlsZSI6bnVsbH0sIkF1dG9TaXplIjoyLCJGb3JlZ3JvdW5kIjp7IiRpZCI6IjE3MjMiLCJDb2xvciI6eyIkaWQiOiIxNzI0IiwiQSI6MjU1LCJSIjoxNTksIkciOjE1NywiQiI6MTU3fX0sIk1heFdpZHRoIjoxNi4wMzQ0MDg1NjkzMzU5MzgsIk1heEhlaWdodCI6IkluZmluaXR5IiwiU21hcnRGb3JlZ3JvdW5kSXNBY3RpdmUiOmZhbHNlLCJIb3Jpem9udGFsQWxpZ25tZW50IjoxLCJWZXJ0aWNhbEFsaWdubWVudCI6MSwiU21hcnRGb3JlZ3JvdW5kIjpudWxsLCJCYWNrZ3JvdW5kRmlsbFR5cGUiOjAsIk1hcmdpbiI6eyIkaWQiOiIxNzI1IiwiVG9wIjowLjAsIkxlZnQiOjAuMCwiUmlnaHQiOjAuMCwiQm90dG9tIjowLjB9LCJQYWRkaW5nIjp7IiRpZCI6IjE3MjYiLCJUb3AiOjAuMCwiTGVmdCI6MC4wLCJSaWdodCI6MC4wLCJCb3R0b20iOjAuMH0sIkJhY2tncm91bmQiOnsiJGlkIjoiMTcyNyIsIkNvbG9yIjp7IiRpZCI6IjE3MjgiLCJBIjowLCJSIjoyNTUsIkciOjI1NSwiQiI6MjU1fX0sIklzVmlzaWJsZSI6dHJ1ZSwiV2lkdGgiOjAuMCwiSGVpZ2h0IjowLjAsIkJvcmRlclN0eWxlIjp7IiRpZCI6IjE3MjkiLCJMaW5lQ29sb3IiOm51bGwsIkxpbmVXZWlnaHQiOjAuMCwiTGluZVR5cGUiOjAsIlBhcmVudFN0eWxlIjpudWxsfSwiUGFyZW50U3R5bGUiOm51bGx9LCJEYXRlU3R5bGUiOnsiJGlkIjoiMTczMCIsIkZvbnRTZXR0aW5ncyI6eyIkaWQiOiIxNzMxIiwiRm9udFNpemUiOjEwLCJGb250TmFtZSI6IkNhbGlicmkiLCJJc0JvbGQiOmZhbHNlLCJJc0l0YWxpYyI6ZmFsc2UsIklzVW5kZXJsaW5lZCI6ZmFsc2UsIlBhcmVudFN0eWxlIjpudWxsfSwiQXV0b1NpemUiOjAsIkZvcmVncm91bmQiOnsiJGlkIjoiMTczMiIsIkNvbG9yIjp7IiRpZCI6IjE3Mz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czNCIsIlRvcCI6MC4wLCJMZWZ0IjowLjAsIlJpZ2h0IjowLjAsIkJvdHRvbSI6MC4wfSwiUGFkZGluZyI6eyIkaWQiOiIxNzM1IiwiVG9wIjowLjAsIkxlZnQiOjAuMCwiUmlnaHQiOjAuMCwiQm90dG9tIjowLjB9LCJCYWNrZ3JvdW5kIjp7IiRpZCI6IjE3MzYiLCJDb2xvciI6eyIkaWQiOiIxNzM3IiwiQSI6MjU1LCJSIjoxNCwiRyI6NDAsIkIiOjY1fX0sIklzVmlzaWJsZSI6dHJ1ZSwiV2lkdGgiOjAuMCwiSGVpZ2h0IjowLjAsIkJvcmRlclN0eWxlIjp7IiRpZCI6IjE3MzgiLCJMaW5lQ29sb3IiOm51bGwsIkxpbmVXZWlnaHQiOjAuMCwiTGluZVR5cGUiOjAsIlBhcmVudFN0eWxlIjpudWxsfSwiUGFyZW50U3R5bGUiOm51bGx9LCJEYXRlRm9ybWF0Ijp7IiRpZCI6IjE3M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0MCIsIkZvcm1hdCI6MCwiSXNWaXNpYmxlIjpmYWxzZSwiTGFzdEtub3duVmlzaWJpbGl0eVN0YXRlIjpmYWxzZX0sIklzVmlzaWJsZSI6dHJ1ZSwiUGFyZW50U3R5bGUiOm51bGx9LCJJbmRleCI6MjQsIlNtYXJ0RHVyYXRpb25BY3RpdmF0ZWQiOnRydWUsIkRhdGVGb3JtYXQiOnsiJHJlZiI6IjE3MzkifSwiV2Vla051bWJlcmluZyI6eyIkaWQiOiIxNzQxIiwiRm9ybWF0IjowLCJJc1Zpc2libGUiOmZhbHNlLCJMYXN0S25vd25WaXNpYmlsaXR5U3RhdGUiOmZhbHNlfSwiSWQiOiJhNGE4OTVlOC0wZTI4LTRlZjQtYjQxMi0yMDY1ZjBmYTllNDQiLCJJbXBvcnRJZCI6bnVsbCwiVGl0bGUiOiJUIiwiTm90ZSI6bnVsbCwiSHlwZXJsaW5rIjp7IiRpZCI6IjE3NDIiLCJBZGRyZXNzIjpudWxsLCJTdWJBZGRyZXNzIjpudWxsfSwiSXNDaGFuZ2VkIjpmYWxzZSwiSXNOZXciOmZhbHNlfX1dLCJfbWlsZXN0b25lcyI6W10sIklkIjoiOTM5OGZmOGUtNmQxYS00NTlhLWJmZWItNjEyNjQ1OTMzMTMwIiwiSXNTaW5nbGVJdGVtUm93IjpmYWxzZX1dLCJJbmRleCI6NywiSWQiOiJjODliMzAzNy02ZDA2LTRhZmUtYTlmMC0zZWU3M2IwM2QzMTIiLCJIZWFkZXJUZXh0IjoiTWl6b2xhc3RpbmUiLCJJc0RlZmF1bHQiOmZhbHNlLCJTdHlsZSI6eyIkaWQiOiIxNzQzIiwiSGVhZGVyU3R5bGUiOnsiJGlkIjoiMTc0NCIsIlRleHRTdHlsZSI6eyIkaWQiOiIxNzQ1IiwiRm9udFNldHRpbmdzIjp7IiRpZCI6IjE3NDYiLCJGb250U2l6ZSI6MTEsIkZvbnROYW1lIjoiQ2FsaWJyaSIsIklzQm9sZCI6ZmFsc2UsIklzSXRhbGljIjpmYWxzZSwiSXNVbmRlcmxpbmVkIjpmYWxzZSwiUGFyZW50U3R5bGUiOm51bGx9LCJBdXRvU2l6ZSI6MiwiRm9yZWdyb3VuZCI6eyIkaWQiOiIxNzQ3IiwiQ29sb3IiOnsiJGlkIjoiMTc0OCIsIkEiOjI1NSwiUiI6MCwiRyI6MCwiQiI6MH19LCJNYXhXaWR0aCI6MTE0Ljg3ODk4MDcwMzA4NjU0LCJNYXhIZWlnaHQiOiJJbmZpbml0eSIsIlNtYXJ0Rm9yZWdyb3VuZElzQWN0aXZlIjpmYWxzZSwiSG9yaXpvbnRhbEFsaWdubWVudCI6MCwiVmVydGljYWxBbGlnbm1lbnQiOjAsIlNtYXJ0Rm9yZWdyb3VuZCI6bnVsbCwiQmFja2dyb3VuZEZpbGxUeXBlIjowLCJNYXJnaW4iOnsiJGlkIjoiMTc0OSIsIlRvcCI6MC4wLCJMZWZ0IjowLjAsIlJpZ2h0IjowLjAsIkJvdHRvbSI6MC4wfSwiUGFkZGluZyI6eyIkaWQiOiIxNzUwIiwiVG9wIjowLjAsIkxlZnQiOjAuMCwiUmlnaHQiOjAuMCwiQm90dG9tIjowLjB9LCJCYWNrZ3JvdW5kIjp7IiRpZCI6IjE3NTEiLCJDb2xvciI6eyIkaWQiOiIxNzUyIiwiQSI6MjU1LCJSIjowLCJHIjowLCJCIjowfX0sIklzVmlzaWJsZSI6dHJ1ZSwiV2lkdGgiOjAuMCwiSGVpZ2h0IjowLjAsIkJvcmRlclN0eWxlIjpudWxsLCJQYXJlbnRTdHlsZSI6bnVsbH0sIlJlY3RhbmdsZVN0eWxlIjp7IiRpZCI6IjE3NTMiLCJNYXJnaW4iOnsiJGlkIjoiMTc1NCIsIlRvcCI6MC4wLCJMZWZ0IjowLjAsIlJpZ2h0IjowLjAsIkJvdHRvbSI6MC4wfSwiUGFkZGluZyI6eyIkaWQiOiIxNzU1IiwiVG9wIjowLjAsIkxlZnQiOjAuMCwiUmlnaHQiOjAuMCwiQm90dG9tIjowLjB9LCJCYWNrZ3JvdW5kIjp7IiRpZCI6IjE3NTYiLCJDb2xvciI6eyIkaWQiOiIxNzU3IiwiQSI6NjMsIlIiOjc4LCJHIjoxNjcsIkIiOjQ2fX0sIklzVmlzaWJsZSI6dHJ1ZSwiV2lkdGgiOjAuMCwiSGVpZ2h0IjowLjAsIkJvcmRlclN0eWxlIjp7IiRpZCI6IjE3NTgiLCJMaW5lQ29sb3IiOnsiJGlkIjoiMTc1OSIsIiR0eXBlIjoiTkxSRS5Db21tb24uRG9tLlNvbGlkQ29sb3JCcnVzaCwgTkxSRS5Db21tb24iLCJDb2xvciI6eyIkaWQiOiIxNzYwIiwiQSI6MjU1LCJSIjoyNTUsIkciOjI1NSwiQiI6MjU1fX0sIkxpbmVXZWlnaHQiOjAuMCwiTGluZVR5cGUiOjAsIlBhcmVudFN0eWxlIjpudWxsfSwiUGFyZW50U3R5bGUiOm51bGx9LCJNYXJnaW4iOnsiJGlkIjoiMTc2MSIsIlRvcCI6MC4wLCJMZWZ0IjowLjAsIlJpZ2h0IjowLjAsIkJvdHRvbSI6MC4wfSwiUGFkZGluZyI6eyIkaWQiOiIxNzYyIiwiVG9wIjowLjAsIkxlZnQiOjAuMCwiUmlnaHQiOjAuMCwiQm90dG9tIjowLjB9LCJCYWNrZ3JvdW5kIjpudWxsLCJJc1Zpc2libGUiOnRydWUsIldpZHRoIjowLjAsIkhlaWdodCI6MC4wLCJCb3JkZXJTdHlsZSI6bnVsbCwiUGFyZW50U3R5bGUiOm51bGx9LCJCYWNrZ3JvdW5kU3R5bGUiOnsiJGlkIjoiMTc2MyIsIk1hcmdpbiI6eyIkaWQiOiIxNzY0IiwiVG9wIjowLjAsIkxlZnQiOjAuMCwiUmlnaHQiOjAuMCwiQm90dG9tIjowLjB9LCJQYWRkaW5nIjp7IiRpZCI6IjE3NjUiLCJUb3AiOjAuMCwiTGVmdCI6MC4wLCJSaWdodCI6MC4wLCJCb3R0b20iOjAuMH0sIkJhY2tncm91bmQiOnsiJGlkIjoiMTc2NiIsIkNvbG9yIjp7IiRpZCI6IjE3NjciLCJBIjo1MSwiUiI6MjAwLCJHIjoyMDAsIkIiOjIwMH19LCJJc1Zpc2libGUiOnRydWUsIldpZHRoIjowLjAsIkhlaWdodCI6MC4wLCJCb3JkZXJTdHlsZSI6eyIkaWQiOiIxNzY4IiwiTGluZUNvbG9yIjp7IiRpZCI6IjE3NjkiLCIkdHlwZSI6Ik5MUkUuQ29tbW9uLkRvbS5Tb2xpZENvbG9yQnJ1c2gsIE5MUkUuQ29tbW9uIiwiQ29sb3IiOnsiJGlkIjoiMTc3MCIsIkEiOjI1NSwiUiI6MjM0LCJHIjoyMiwiQiI6MzB9fSwiTGluZVdlaWdodCI6MC4wLCJMaW5lVHlwZSI6MCwiUGFyZW50U3R5bGUiOm51bGx9LCJQYXJlbnRTdHlsZSI6bnVsbH0sIk1hcmdpbiI6eyIkaWQiOiIxNzcxIiwiVG9wIjowLjAsIkxlZnQiOjAuMCwiUmlnaHQiOjAuMCwiQm90dG9tIjowLjB9LCJQYWRkaW5nIjp7IiRpZCI6IjE3NzIiLCJUb3AiOjAuMCwiTGVmdCI6MC4wLCJSaWdodCI6MC4wLCJCb3R0b20iOjAuMH0sIklzVmlzaWJsZSI6dHJ1ZSwiV2lkdGgiOjAuMCwiSGVpZ2h0IjowLjAsIkJvcmRlclN0eWxlIjp7IiRpZCI6IjE3NzMiLCJMaW5lQ29sb3IiOm51bGwsIkxpbmVXZWlnaHQiOjAuMCwiTGluZVR5cGUiOjAsIlBhcmVudFN0eWxlIjpudWxsfSwiUGFyZW50U3R5bGUiOm51bGx9fSx7IiRpZCI6IjE3NzQiLCJfcm93cyI6W3siJGlkIjoiMTc3NSIsIl90YXNrcyI6W3siJGlkIjoiMTc3NiIsIl9hdHRhY2hlZE1pbGVzdG9uZXMiOlt7IiRpZCI6IjE3NzciLCJEYXRlIjoiMjAyNS0xMC0yMlQwODo1MDowMCIsIlN0eWxlIjp7IiRpZCI6IjE3NzgiLCJTaGFwZSI6MTAsIkNvbm5lY3Rvck1hcmdpbiI6eyIkaWQiOiIxNzc5IiwiVG9wIjowLjAsIkxlZnQiOjIuMCwiUmlnaHQiOjIuMCwiQm90dG9tIjowLjB9LCJDb25uZWN0b3JTdHlsZSI6eyIkaWQiOiIxNzgwIiwiTGluZUNvbG9yIjp7IiRpZCI6IjE3ODEiLCIkdHlwZSI6Ik5MUkUuQ29tbW9uLkRvbS5Tb2xpZENvbG9yQnJ1c2gsIE5MUkUuQ29tbW9uIiwiQ29sb3IiOnsiJGlkIjoiMTc4MiIsIkEiOjEyNywiUiI6MTc4LCJHIjoxNCwiQiI6MTh9fSwiTGluZVdlaWdodCI6MS4wLCJMaW5lVHlwZSI6MCwiUGFyZW50U3R5bGUiOm51bGx9LCJJc0JlbG93VGltZWJhbmQiOnRydWUsIlBvc2l0aW9uT25UYXNrIjozLCJIaWRlRGF0ZSI6ZmFsc2UsIlNoYXBlU2l6ZSI6MCwiU3BhY2luZyI6MC4wLCJQYWRkaW5nIjp7IiRpZCI6IjE3ODMiLCJUb3AiOjUuMCwiTGVmdCI6My4wLCJSaWdodCI6MC4wLCJCb3R0b20iOjIuMH0sIlNoYXBlU3R5bGUiOnsiJGlkIjoiMTc4NCIsIk1hcmdpbiI6eyIkaWQiOiIxNzg1IiwiVG9wIjowLjAsIkxlZnQiOjAuMCwiUmlnaHQiOjAuMCwiQm90dG9tIjowLjB9LCJQYWRkaW5nIjp7IiRpZCI6IjE3ODYiLCJUb3AiOjAuMCwiTGVmdCI6MC4wLCJSaWdodCI6MC4wLCJCb3R0b20iOjAuMH0sIkJhY2tncm91bmQiOnsiJGlkIjoiMTc4NyIsIkNvbG9yIjp7IiRpZCI6IjE3ODgiLCJBIjoyNTUsIlIiOjE3OCwiRyI6MTQsIkIiOjE4fX0sIklzVmlzaWJsZSI6dHJ1ZSwiV2lkdGgiOjEyLjAsIkhlaWdodCI6MTQuMCwiQm9yZGVyU3R5bGUiOnsiJGlkIjoiMTc4OSIsIkxpbmVDb2xvciI6eyIkaWQiOiIxNzkwIiwiJHR5cGUiOiJOTFJFLkNvbW1vbi5Eb20uU29saWRDb2xvckJydXNoLCBOTFJFLkNvbW1vbiIsIkNvbG9yIjp7IiRpZCI6IjE3OTEiLCJBIjoyNTUsIlIiOjIzNCwiRyI6MjIsIkIiOjMwfX0sIkxpbmVXZWlnaHQiOjAuMCwiTGluZVR5cGUiOjAsIlBhcmVudFN0eWxlIjpudWxsfSwiUGFyZW50U3R5bGUiOm51bGx9LCJUaXRsZVN0eWxlIjp7IiRpZCI6IjE3OTIiLCJGb250U2V0dGluZ3MiOnsiJGlkIjoiMTc5MyIsIkZvbnRTaXplIjoxMCwiRm9udE5hbWUiOiJDYWxpYnJpIiwiSXNCb2xkIjpmYWxzZSwiSXNJdGFsaWMiOmZhbHNlLCJJc1VuZGVybGluZWQiOmZhbHNlLCJQYXJlbnRTdHlsZSI6bnVsbH0sIkF1dG9TaXplIjowLCJGb3JlZ3JvdW5kIjp7IiRpZCI6IjE3OTQiLCJDb2xvciI6eyIkaWQiOiIxNzk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3OTYiLCJUb3AiOjAuMCwiTGVmdCI6MC4wLCJSaWdodCI6MC4wLCJCb3R0b20iOjAuMH0sIlBhZGRpbmciOnsiJGlkIjoiMTc5NyIsIlRvcCI6MC4wLCJMZWZ0IjowLjAsIlJpZ2h0IjowLjAsIkJvdHRvbSI6MC4wfSwiQmFja2dyb3VuZCI6eyIkaWQiOiIxNzk4IiwiQ29sb3IiOnsiJGlkIjoiMTc5OSIsIkEiOjAsIlIiOjI1NSwiRyI6MjU1LCJCIjoyNTV9fSwiSXNWaXNpYmxlIjp0cnVlLCJXaWR0aCI6MC4wLCJIZWlnaHQiOjAuMCwiQm9yZGVyU3R5bGUiOnsiJGlkIjoiMTgwMCIsIkxpbmVDb2xvciI6bnVsbCwiTGluZVdlaWdodCI6MC4wLCJMaW5lVHlwZSI6MCwiUGFyZW50U3R5bGUiOm51bGx9LCJQYXJlbnRTdHlsZSI6bnVsbH0sIkRhdGVTdHlsZSI6eyIkaWQiOiIxODAxIiwiRm9udFNldHRpbmdzIjp7IiRpZCI6IjE4MDIiLCJGb250U2l6ZSI6MTAsIkZvbnROYW1lIjoiQ2FsaWJyaSIsIklzQm9sZCI6ZmFsc2UsIklzSXRhbGljIjpmYWxzZSwiSXNVbmRlcmxpbmVkIjpmYWxzZSwiUGFyZW50U3R5bGUiOm51bGx9LCJBdXRvU2l6ZSI6MCwiRm9yZWdyb3VuZCI6eyIkaWQiOiIxODAzIiwiQ29sb3IiOnsiJGlkIjoiMTgwN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ODA1IiwiVG9wIjowLjAsIkxlZnQiOjAuMCwiUmlnaHQiOjAuMCwiQm90dG9tIjowLjB9LCJQYWRkaW5nIjp7IiRpZCI6IjE4MDYiLCJUb3AiOjAuMCwiTGVmdCI6MC4wLCJSaWdodCI6MC4wLCJCb3R0b20iOjAuMH0sIkJhY2tncm91bmQiOnsiJGlkIjoiMTgwNyIsIkNvbG9yIjp7IiRpZCI6IjE4MDgiLCJBIjowLCJSIjoyNTUsIkciOjI1NSwiQiI6MjU1fX0sIklzVmlzaWJsZSI6ZmFsc2UsIldpZHRoIjowLjAsIkhlaWdodCI6MC4wLCJCb3JkZXJTdHlsZSI6eyIkaWQiOiIxODA5IiwiTGluZUNvbG9yIjpudWxsLCJMaW5lV2VpZ2h0IjowLjAsIkxpbmVUeXBlIjowLCJQYXJlbnRTdHlsZSI6bnVsbH0sIlBhcmVudFN0eWxlIjpudWxsfSwiRGF0ZUZvcm1hdCI6eyIkaWQiOiIxOD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4MTEiLCJGb3JtYXQiOjAsIklzVmlzaWJsZSI6ZmFsc2UsIkxhc3RLbm93blZpc2liaWxpdHlTdGF0ZSI6ZmFsc2V9LCJJc1Zpc2libGUiOnRydWUsIlBhcmVudFN0eWxlIjpudWxsfSwiSW5kZXgiOjI3LCJQZXJjZW50YWdlQ29tcGxldGUiOm51bGwsIlBvc2l0aW9uIjp7IlJhdGlvIjowLjAsIklzQ3VzdG9tIjpmYWxzZX0sIkRhdGVGb3JtYXQiOnsiJHJlZiI6IjE4MTAifSwiV2Vla051bWJlcmluZyI6eyIkaWQiOiIxODEyIiwiRm9ybWF0IjowLCJJc1Zpc2libGUiOmZhbHNlLCJMYXN0S25vd25WaXNpYmlsaXR5U3RhdGUiOmZhbHNlfSwiUmVsYXRlZFRhc2tJZCI6Ijc4MmZiODBlLWQ2ZGMtNDcyNy04NDdjLWE5MTg5N2NhNjFhMiIsIklkIjoiYmMxNWI3ZGYtNTYxZS00MzRkLThhYjAtZWExM2Y0OTcwODZmIiwiSW1wb3J0SWQiOiIiLCJUaXRsZSI6IlRtYXh+MC44wrEwLjUgaCIsIk5vdGUiOm51bGwsIkh5cGVybGluayI6eyIkaWQiOiIxODEzIiwiQWRkcmVzcyI6IiIsIlN1YkFkZHJlc3MiOiIifSwiSXNDaGFuZ2VkIjpmYWxzZSwiSXNOZXciOmZhbHNlfV0sIlRhc2tEZWZpbml0aW9uIjp7IiRpZCI6IjE4MTQiLCJHcm91cE5hbWUiOm51bGwsIlN0YXJ0RGF0ZSI6IjIwMjUtMTAtMjJUMDg6MDA6MDBaIiwiRW5kRGF0ZSI6IjIwMjUtMTAtMjJUMDk6MDA6MDBaIiwiUGVyY2VudGFnZUNvbXBsZXRlIjpudWxsLCJTdHlsZSI6eyIkaWQiOiIxODE1IiwiU2hhcGUiOjMsIlNoYXBlVGhpY2tuZXNzIjowLCJEdXJhdGlvbkZvcm1hdCI6MTEsIkluY2x1ZGVOb25Xb3JraW5nRGF5c0luRHVyYXRpb24iOmZhbHNlLCJQZXJjZW50YWdlQ29tcGxldGVTdHlsZSI6eyIkaWQiOiIxODE2IiwiRm9udFNldHRpbmdzIjp7IiRpZCI6IjE4MTciLCJGb250U2l6ZSI6MTAsIkZvbnROYW1lIjoiQ2FsaWJyaSIsIklzQm9sZCI6ZmFsc2UsIklzSXRhbGljIjpmYWxzZSwiSXNVbmRlcmxpbmVkIjpmYWxzZSwiUGFyZW50U3R5bGUiOm51bGx9LCJBdXRvU2l6ZSI6MCwiRm9yZWdyb3VuZCI6eyIkaWQiOiIxODE4IiwiQ29sb3IiOnsiJGlkIjoiMTgxOS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xODIwIiwiVG9wIjowLjAsIkxlZnQiOjAuMCwiUmlnaHQiOjAuMCwiQm90dG9tIjowLjB9LCJQYWRkaW5nIjp7IiRpZCI6IjE4MjEiLCJUb3AiOjAuMCwiTGVmdCI6MC4wLCJSaWdodCI6MC4wLCJCb3R0b20iOjAuMH0sIkJhY2tncm91bmQiOnsiJGlkIjoiMTgyMiIsIkNvbG9yIjp7IiRpZCI6IjE4MjMiLCJBIjo4OSwiUiI6MCwiRyI6MCwiQiI6MH19LCJJc1Zpc2libGUiOnRydWUsIldpZHRoIjowLjAsIkhlaWdodCI6MC4wLCJCb3JkZXJTdHlsZSI6eyIkaWQiOiIxODI0IiwiTGluZUNvbG9yIjpudWxsLCJMaW5lV2VpZ2h0IjowLjAsIkxpbmVUeXBlIjowLCJQYXJlbnRTdHlsZSI6bnVsbH0sIlBhcmVudFN0eWxlIjpudWxsfSwiRHVyYXRpb25TdHlsZSI6eyIkaWQiOiIxODI1IiwiRm9udFNldHRpbmdzIjp7IiRpZCI6IjE4MjYiLCJGb250U2l6ZSI6MTAsIkZvbnROYW1lIjoiQ2FsaWJyaSIsIklzQm9sZCI6ZmFsc2UsIklzSXRhbGljIjpmYWxzZSwiSXNVbmRlcmxpbmVkIjpmYWxzZSwiUGFyZW50U3R5bGUiOm51bGx9LCJBdXRvU2l6ZSI6MCwiRm9yZWdyb3VuZCI6eyIkaWQiOiIxODI3IiwiQ29sb3IiOnsiJGlkIjoiMTgyOCIsIkEiOjI1NSwiUiI6MjMzLCJHIjoxMTMsIkIiOjUwfX0sIk1heFdpZHRoIjoyMDAuMCwiTWF4SGVpZ2h0IjoiSW5maW5pdHkiLCJTbWFydEZvcmVncm91bmRJc0FjdGl2ZSI6ZmFsc2UsIkhvcml6b250YWxBbGlnbm1lbnQiOjAsIlZlcnRpY2FsQWxpZ25tZW50IjoxLCJTbWFydEZvcmVncm91bmQiOm51bGwsIkJhY2tncm91bmRGaWxsVHlwZSI6MCwiTWFyZ2luIjp7IiRpZCI6IjE4MjkiLCJUb3AiOjAuMCwiTGVmdCI6MC4wLCJSaWdodCI6MC4wLCJCb3R0b20iOjAuMH0sIlBhZGRpbmciOnsiJGlkIjoiMTgzMCIsIlRvcCI6MC4wLCJMZWZ0IjowLjAsIlJpZ2h0IjowLjAsIkJvdHRvbSI6MC4wfSwiQmFja2dyb3VuZCI6eyIkaWQiOiIxODMxIiwiQ29sb3IiOnsiJGlkIjoiMTgzMiIsIkEiOjAsIlIiOjI1NSwiRyI6MjU1LCJCIjoyNTV9fSwiSXNWaXNpYmxlIjp0cnVlLCJXaWR0aCI6MC4wLCJIZWlnaHQiOjAuMCwiQm9yZGVyU3R5bGUiOnsiJGlkIjoiMTgzMyIsIkxpbmVDb2xvciI6bnVsbCwiTGluZVdlaWdodCI6MC4wLCJMaW5lVHlwZSI6MCwiUGFyZW50U3R5bGUiOm51bGx9LCJQYXJlbnRTdHlsZSI6bnVsbH0sIkhvcml6b250YWxDb25uZWN0b3JTdHlsZSI6eyIkaWQiOiIxODM0IiwiTGluZUNvbG9yIjp7IiRpZCI6IjE4MzUiLCIkdHlwZSI6Ik5MUkUuQ29tbW9uLkRvbS5Tb2xpZENvbG9yQnJ1c2gsIE5MUkUuQ29tbW9uIiwiQ29sb3IiOnsiJGlkIjoiMTgzNiIsIkEiOjI1NSwiUiI6MCwiRyI6MCwiQiI6MH19LCJMaW5lV2VpZ2h0IjowLjAsIkxpbmVUeXBlIjowLCJQYXJlbnRTdHlsZSI6bnVsbH0sIlZlcnRpY2FsQ29ubmVjdG9yU3R5bGUiOnsiJGlkIjoiMTgzNyIsIkxpbmVDb2xvciI6eyIkaWQiOiIxODM4IiwiJHR5cGUiOiJOTFJFLkNvbW1vbi5Eb20uU29saWRDb2xvckJydXNoLCBOTFJFLkNvbW1vbiIsIkNvbG9yIjp7IiRpZCI6IjE4MzkiLCJBIjoyNTUsIlIiOjAsIkciOjAsIkIiOjB9fSwiTGluZVdlaWdodCI6MC4wLCJMaW5lVHlwZSI6MCwiUGFyZW50U3R5bGUiOm51bGx9LCJNYXJnaW4iOm51bGwsIlN0YXJ0RGF0ZVBvc2l0aW9uIjo2LCJFbmREYXRlUG9zaXRpb24iOjYsIkRhdGVJc1Zpc2libGUiOmZhbHNlLCJUaXRsZVBvc2l0aW9uIjoyLCJEdXJhdGlvblBvc2l0aW9uIjowLCJQZXJjZW50YWdlQ29tcGxldGVkUG9zaXRpb24iOjIsIlNwYWNpbmciOjMsIklzQmVsb3dUaW1lYmFuZCI6dHJ1ZSwiUGVyY2VudGFnZUNvbXBsZXRlU2hhcGVPcGFjaXR5IjozNSwiU2hhcGVTdHlsZSI6eyIkaWQiOiIxODQwIiwiTWFyZ2luIjp7IiRpZCI6IjE4NDEiLCJUb3AiOjAuMCwiTGVmdCI6NC4wLCJSaWdodCI6NC4wLCJCb3R0b20iOjAuMH0sIlBhZGRpbmciOnsiJGlkIjoiMTg0MiIsIlRvcCI6MC4wLCJMZWZ0IjowLjAsIlJpZ2h0IjowLjAsIkJvdHRvbSI6MC4wfSwiQmFja2dyb3VuZCI6eyIkaWQiOiIxODQzIiwiQ29sb3IiOnsiJGlkIjoiMTg0NCIsIkEiOjI1NSwiUiI6MjYsIkciOjE3MCwiQiI6NjZ9fSwiSXNWaXNpYmxlIjp0cnVlLCJXaWR0aCI6MC4wLCJIZWlnaHQiOjEwLjAsIkJvcmRlclN0eWxlIjp7IiRpZCI6IjE4NDUiLCJMaW5lQ29sb3IiOnsiJGlkIjoiMTg0NiIsIiR0eXBlIjoiTkxSRS5Db21tb24uRG9tLlNvbGlkQ29sb3JCcnVzaCwgTkxSRS5Db21tb24iLCJDb2xvciI6eyIkaWQiOiIxODQ3IiwiQSI6MjU1LCJSIjoyMzQsIkciOjIyLCJCIjozMH19LCJMaW5lV2VpZ2h0IjowLjAsIkxpbmVUeXBlIjowLCJQYXJlbnRTdHlsZSI6bnVsbH0sIlBhcmVudFN0eWxlIjpudWxsfSwiVGl0bGVTdHlsZSI6eyIkaWQiOiIxODQ4IiwiRm9udFNldHRpbmdzIjp7IiRpZCI6IjE4NDkiLCJGb250U2l6ZSI6MTEsIkZvbnROYW1lIjoiQ2FsaWJyaSIsIklzQm9sZCI6ZmFsc2UsIklzSXRhbGljIjpmYWxzZSwiSXNVbmRlcmxpbmVkIjpmYWxzZSwiUGFyZW50U3R5bGUiOm51bGx9LCJBdXRvU2l6ZSI6MCwiRm9yZWdyb3VuZCI6eyIkaWQiOiIxODUwIiwiQ29sb3IiOnsiJGlkIjoiMTg1MSIsIkEiOjI1NSwiUiI6MjYsIkciOjE3MCwiQiI6NjZ9fSwiTWF4V2lkdGgiOjcyMC4wLCJNYXhIZWlnaHQiOiJJbmZpbml0eSIsIlNtYXJ0Rm9yZWdyb3VuZElzQWN0aXZlIjpmYWxzZSwiSG9yaXpvbnRhbEFsaWdubWVudCI6MSwiVmVydGljYWxBbGlnbm1lbnQiOjEsIlNtYXJ0Rm9yZWdyb3VuZCI6bnVsbCwiQmFja2dyb3VuZEZpbGxUeXBlIjowLCJNYXJnaW4iOnsiJGlkIjoiMTg1MiIsIlRvcCI6MC4wLCJMZWZ0IjowLjAsIlJpZ2h0IjowLjAsIkJvdHRvbSI6MC4wfSwiUGFkZGluZyI6eyIkaWQiOiIxODUzIiwiVG9wIjowLjAsIkxlZnQiOjAuMCwiUmlnaHQiOjAuMCwiQm90dG9tIjowLjB9LCJCYWNrZ3JvdW5kIjp7IiRpZCI6IjE4NTQiLCJDb2xvciI6eyIkaWQiOiIxODU1IiwiQSI6MCwiUiI6MjU1LCJHIjoyNTUsIkIiOjI1NX19LCJJc1Zpc2libGUiOnRydWUsIldpZHRoIjowLjAsIkhlaWdodCI6MC4wLCJCb3JkZXJTdHlsZSI6eyIkaWQiOiIxODU2IiwiTGluZUNvbG9yIjpudWxsLCJMaW5lV2VpZ2h0IjowLjAsIkxpbmVUeXBlIjowLCJQYXJlbnRTdHlsZSI6bnVsbH0sIlBhcmVudFN0eWxlIjpudWxsfSwiRGF0ZVN0eWxlIjp7IiRpZCI6IjE4NTciLCJGb250U2V0dGluZ3MiOnsiJGlkIjoiMTg1OCIsIkZvbnRTaXplIjoxMCwiRm9udE5hbWUiOiJDYWxpYnJpIiwiSXNCb2xkIjpmYWxzZSwiSXNJdGFsaWMiOmZhbHNlLCJJc1VuZGVybGluZWQiOmZhbHNlLCJQYXJlbnRTdHlsZSI6bnVsbH0sIkF1dG9TaXplIjowLCJGb3JlZ3JvdW5kIjp7IiRpZCI6IjE4NTkiLCJDb2xvciI6eyIkaWQiOiIxODYw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4NjEiLCJUb3AiOjAuMCwiTGVmdCI6MC4wLCJSaWdodCI6MC4wLCJCb3R0b20iOjAuMH0sIlBhZGRpbmciOnsiJGlkIjoiMTg2MiIsIlRvcCI6MC4wLCJMZWZ0IjowLjAsIlJpZ2h0IjowLjAsIkJvdHRvbSI6MC4wfSwiQmFja2dyb3VuZCI6eyIkaWQiOiIxODYzIiwiQ29sb3IiOnsiJGlkIjoiMTg2NCIsIkEiOjAsIlIiOjI1NSwiRyI6MjU1LCJCIjoyNTV9fSwiSXNWaXNpYmxlIjp0cnVlLCJXaWR0aCI6MC4wLCJIZWlnaHQiOjAuMCwiQm9yZGVyU3R5bGUiOnsiJGlkIjoiMTg2NSIsIkxpbmVDb2xvciI6bnVsbCwiTGluZVdlaWdodCI6MC4wLCJMaW5lVHlwZSI6MCwiUGFyZW50U3R5bGUiOm51bGx9LCJQYXJlbnRTdHlsZSI6bnVsbH0sIkRhdGVGb3JtYXQiOnsiJGlkIjoiMTg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Y3IiwiRm9ybWF0IjowLCJJc1Zpc2libGUiOmZhbHNlLCJMYXN0S25vd25WaXNpYmlsaXR5U3RhdGUiOmZhbHNlfSwiSXNWaXNpYmxlIjp0cnVlLCJQYXJlbnRTdHlsZSI6bnVsbH0sIkluZGV4IjoyNiwiU21hcnREdXJhdGlvbkFjdGl2YXRlZCI6ZmFsc2UsIkRhdGVGb3JtYXQiOnsiJHJlZiI6IjE4NjYifSwiV2Vla051bWJlcmluZyI6eyIkaWQiOiIxODY4IiwiRm9ybWF0IjowLCJJc1Zpc2libGUiOmZhbHNlLCJMYXN0S25vd25WaXNpYmlsaXR5U3RhdGUiOmZhbHNlfSwiSWQiOiI3ODJmYjgwZS1kNmRjLTQ3MjctODQ3Yy1hOTE4OTdjYTYxYTIiLCJJbXBvcnRJZCI6bnVsbCwiVGl0bGUiOiJUaW1lIHRvIGFjdGlvbiIsIk5vdGUiOm51bGwsIkh5cGVybGluayI6eyIkaWQiOiIxODY5IiwiQWRkcmVzcyI6bnVsbCwiU3ViQWRkcmVzcyI6bnVsbH0sIklzQ2hhbmdlZCI6ZmFsc2UsIklzTmV3IjpmYWxzZX19XSwiX21pbGVzdG9uZXMiOltdLCJJZCI6IjAwMDAwMDAwLTAwMDAtMDAwMC0wMDAwLTAwMDAwMDAwMDAwMCIsIklzU2luZ2xlSXRlbVJvdyI6dHJ1ZX1dLCJJbmRleCI6OCwiSWQiOiI4NDg1NDBkMi05YjE4LTQzY2YtOWY3MC03OTUxNjI5MjI4YzciLCJIZWFkZXJUZXh0IjoiTGV2b2NldGlyaXppbmUiLCJJc0RlZmF1bHQiOmZhbHNlLCJTdHlsZSI6eyIkaWQiOiIxODcwIiwiSGVhZGVyU3R5bGUiOnsiJGlkIjoiMTg3MSIsIlRleHRTdHlsZSI6eyIkaWQiOiIxODcyIiwiRm9udFNldHRpbmdzIjp7IiRpZCI6IjE4NzMiLCJGb250U2l6ZSI6MTEsIkZvbnROYW1lIjoiQ2FsaWJyaSIsIklzQm9sZCI6ZmFsc2UsIklzSXRhbGljIjpmYWxzZSwiSXNVbmRlcmxpbmVkIjpmYWxzZSwiUGFyZW50U3R5bGUiOm51bGx9LCJBdXRvU2l6ZSI6MiwiRm9yZWdyb3VuZCI6eyIkaWQiOiIxODc0IiwiQ29sb3IiOnsiJGlkIjoiMTg3NSIsIkEiOjI1NSwiUiI6MCwiRyI6MCwiQiI6MH19LCJNYXhXaWR0aCI6MTE0Ljg3ODk4MDcwMzA4NjU0LCJNYXhIZWlnaHQiOiJJbmZpbml0eSIsIlNtYXJ0Rm9yZWdyb3VuZElzQWN0aXZlIjpmYWxzZSwiSG9yaXpvbnRhbEFsaWdubWVudCI6MCwiVmVydGljYWxBbGlnbm1lbnQiOjAsIlNtYXJ0Rm9yZWdyb3VuZCI6bnVsbCwiQmFja2dyb3VuZEZpbGxUeXBlIjowLCJNYXJnaW4iOnsiJGlkIjoiMTg3NiIsIlRvcCI6MC4wLCJMZWZ0IjowLjAsIlJpZ2h0IjowLjAsIkJvdHRvbSI6MC4wfSwiUGFkZGluZyI6eyIkaWQiOiIxODc3IiwiVG9wIjowLjAsIkxlZnQiOjAuMCwiUmlnaHQiOjAuMCwiQm90dG9tIjowLjB9LCJCYWNrZ3JvdW5kIjp7IiRpZCI6IjE4NzgiLCJDb2xvciI6eyIkaWQiOiIxODc5IiwiQSI6MjU1LCJSIjowLCJHIjowLCJCIjowfX0sIklzVmlzaWJsZSI6dHJ1ZSwiV2lkdGgiOjAuMCwiSGVpZ2h0IjowLjAsIkJvcmRlclN0eWxlIjpudWxsLCJQYXJlbnRTdHlsZSI6bnVsbH0sIlJlY3RhbmdsZVN0eWxlIjp7IiRpZCI6IjE4ODAiLCJNYXJnaW4iOnsiJGlkIjoiMTg4MSIsIlRvcCI6MC4wLCJMZWZ0IjowLjAsIlJpZ2h0IjowLjAsIkJvdHRvbSI6MC4wfSwiUGFkZGluZyI6eyIkaWQiOiIxODgyIiwiVG9wIjowLjAsIkxlZnQiOjAuMCwiUmlnaHQiOjAuMCwiQm90dG9tIjowLjB9LCJCYWNrZ3JvdW5kIjp7IiRpZCI6IjE4ODMiLCJDb2xvciI6eyIkaWQiOiIxODg0IiwiQSI6NjMsIlIiOjc4LCJHIjoxNjcsIkIiOjQ2fX0sIklzVmlzaWJsZSI6dHJ1ZSwiV2lkdGgiOjAuMCwiSGVpZ2h0IjowLjAsIkJvcmRlclN0eWxlIjp7IiRpZCI6IjE4ODUiLCJMaW5lQ29sb3IiOnsiJGlkIjoiMTg4NiIsIiR0eXBlIjoiTkxSRS5Db21tb24uRG9tLlNvbGlkQ29sb3JCcnVzaCwgTkxSRS5Db21tb24iLCJDb2xvciI6eyIkaWQiOiIxODg3IiwiQSI6MjU1LCJSIjoyNTUsIkciOjI1NSwiQiI6MjU1fX0sIkxpbmVXZWlnaHQiOjAuMCwiTGluZVR5cGUiOjAsIlBhcmVudFN0eWxlIjpudWxsfSwiUGFyZW50U3R5bGUiOm51bGx9LCJNYXJnaW4iOnsiJGlkIjoiMTg4OCIsIlRvcCI6MC4wLCJMZWZ0IjowLjAsIlJpZ2h0IjowLjAsIkJvdHRvbSI6MC4wfSwiUGFkZGluZyI6eyIkaWQiOiIxODg5IiwiVG9wIjowLjAsIkxlZnQiOjAuMCwiUmlnaHQiOjAuMCwiQm90dG9tIjowLjB9LCJCYWNrZ3JvdW5kIjpudWxsLCJJc1Zpc2libGUiOnRydWUsIldpZHRoIjowLjAsIkhlaWdodCI6MC4wLCJCb3JkZXJTdHlsZSI6bnVsbCwiUGFyZW50U3R5bGUiOm51bGx9LCJCYWNrZ3JvdW5kU3R5bGUiOnsiJGlkIjoiMTg5MCIsIk1hcmdpbiI6eyIkaWQiOiIxODkxIiwiVG9wIjowLjAsIkxlZnQiOjAuMCwiUmlnaHQiOjAuMCwiQm90dG9tIjowLjB9LCJQYWRkaW5nIjp7IiRpZCI6IjE4OTIiLCJUb3AiOjAuMCwiTGVmdCI6MC4wLCJSaWdodCI6MC4wLCJCb3R0b20iOjAuMH0sIkJhY2tncm91bmQiOnsiJGlkIjoiMTg5MyIsIkNvbG9yIjp7IiRpZCI6IjE4OTQiLCJBIjo1MSwiUiI6MjAwLCJHIjoyMDAsIkIiOjIwMH19LCJJc1Zpc2libGUiOnRydWUsIldpZHRoIjowLjAsIkhlaWdodCI6MC4wLCJCb3JkZXJTdHlsZSI6eyIkaWQiOiIxODk1IiwiTGluZUNvbG9yIjp7IiRpZCI6IjE4OTYiLCIkdHlwZSI6Ik5MUkUuQ29tbW9uLkRvbS5Tb2xpZENvbG9yQnJ1c2gsIE5MUkUuQ29tbW9uIiwiQ29sb3IiOnsiJGlkIjoiMTg5NyIsIkEiOjI1NSwiUiI6MjM0LCJHIjoyMiwiQiI6MzB9fSwiTGluZVdlaWdodCI6MC4wLCJMaW5lVHlwZSI6MCwiUGFyZW50U3R5bGUiOm51bGx9LCJQYXJlbnRTdHlsZSI6bnVsbH0sIk1hcmdpbiI6eyIkaWQiOiIxODk4IiwiVG9wIjowLjAsIkxlZnQiOjAuMCwiUmlnaHQiOjAuMCwiQm90dG9tIjowLjB9LCJQYWRkaW5nIjp7IiRpZCI6IjE4OTkiLCJUb3AiOjAuMCwiTGVmdCI6MC4wLCJSaWdodCI6MC4wLCJCb3R0b20iOjAuMH0sIklzVmlzaWJsZSI6dHJ1ZSwiV2lkdGgiOjAuMCwiSGVpZ2h0IjowLjAsIkJvcmRlclN0eWxlIjp7IiRpZCI6IjE5MDAiLCJMaW5lQ29sb3IiOm51bGwsIkxpbmVXZWlnaHQiOjAuMCwiTGluZVR5cGUiOjAsIlBhcmVudFN0eWxlIjpudWxsfSwiUGFyZW50U3R5bGUiOm51bGx9fSx7IiRpZCI6IjE5MDEiLCJfcm93cyI6W3siJGlkIjoiMTkwMiIsIl90YXNrcyI6W3siJGlkIjoiMTkwMyIsIl9hdHRhY2hlZE1pbGVzdG9uZXMiOlt7IiRpZCI6IjE5MDQiLCJEYXRlIjoiMjAyNS0xMC0yMlQwOTowMDowMCIsIlN0eWxlIjp7IiRpZCI6IjE5MDUiLCJTaGFwZSI6MTAsIkNvbm5lY3Rvck1hcmdpbiI6eyIkaWQiOiIxOTA2IiwiVG9wIjowLjAsIkxlZnQiOjIuMCwiUmlnaHQiOjIuMCwiQm90dG9tIjowLjB9LCJDb25uZWN0b3JTdHlsZSI6eyIkaWQiOiIxOTA3IiwiTGluZUNvbG9yIjp7IiRpZCI6IjE5MDgiLCIkdHlwZSI6Ik5MUkUuQ29tbW9uLkRvbS5Tb2xpZENvbG9yQnJ1c2gsIE5MUkUuQ29tbW9uIiwiQ29sb3IiOnsiJGlkIjoiMTkwOSIsIkEiOjEyNywiUiI6MTc4LCJHIjoxNCwiQiI6MTh9fSwiTGluZVdlaWdodCI6MS4wLCJMaW5lVHlwZSI6MCwiUGFyZW50U3R5bGUiOm51bGx9LCJJc0JlbG93VGltZWJhbmQiOnRydWUsIlBvc2l0aW9uT25UYXNrIjozLCJIaWRlRGF0ZSI6ZmFsc2UsIlNoYXBlU2l6ZSI6MCwiU3BhY2luZyI6MC4wLCJQYWRkaW5nIjp7IiRpZCI6IjE5MTAiLCJUb3AiOjUuMCwiTGVmdCI6My4wLCJSaWdodCI6MC4wLCJCb3R0b20iOjIuMH0sIlNoYXBlU3R5bGUiOnsiJGlkIjoiMTkxMSIsIk1hcmdpbiI6eyIkaWQiOiIxOTEyIiwiVG9wIjowLjAsIkxlZnQiOjAuMCwiUmlnaHQiOjAuMCwiQm90dG9tIjowLjB9LCJQYWRkaW5nIjp7IiRpZCI6IjE5MTMiLCJUb3AiOjAuMCwiTGVmdCI6MC4wLCJSaWdodCI6MC4wLCJCb3R0b20iOjAuMH0sIkJhY2tncm91bmQiOnsiJGlkIjoiMTkxNCIsIkNvbG9yIjp7IiRpZCI6IjE5MTUiLCJBIjoyNTUsIlIiOjE3OCwiRyI6MTQsIkIiOjE4fX0sIklzVmlzaWJsZSI6dHJ1ZSwiV2lkdGgiOjEyLjAsIkhlaWdodCI6MTQuMCwiQm9yZGVyU3R5bGUiOnsiJGlkIjoiMTkxNiIsIkxpbmVDb2xvciI6eyIkaWQiOiIxOTE3IiwiJHR5cGUiOiJOTFJFLkNvbW1vbi5Eb20uU29saWRDb2xvckJydXNoLCBOTFJFLkNvbW1vbiIsIkNvbG9yIjp7IiRpZCI6IjE5MTgiLCJBIjoyNTUsIlIiOjIzNCwiRyI6MjIsIkIiOjMwfX0sIkxpbmVXZWlnaHQiOjAuMCwiTGluZVR5cGUiOjAsIlBhcmVudFN0eWxlIjpudWxsfSwiUGFyZW50U3R5bGUiOm51bGx9LCJUaXRsZVN0eWxlIjp7IiRpZCI6IjE5MTkiLCJGb250U2V0dGluZ3MiOnsiJGlkIjoiMTkyMCIsIkZvbnRTaXplIjoxMCwiRm9udE5hbWUiOiJDYWxpYnJpIiwiSXNCb2xkIjpmYWxzZSwiSXNJdGFsaWMiOmZhbHNlLCJJc1VuZGVybGluZWQiOmZhbHNlLCJQYXJlbnRTdHlsZSI6bnVsbH0sIkF1dG9TaXplIjowLCJGb3JlZ3JvdW5kIjp7IiRpZCI6IjE5MjEiLCJDb2xvciI6eyIkaWQiOiIxOTIy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5MjMiLCJUb3AiOjAuMCwiTGVmdCI6MC4wLCJSaWdodCI6MC4wLCJCb3R0b20iOjAuMH0sIlBhZGRpbmciOnsiJGlkIjoiMTkyNCIsIlRvcCI6MC4wLCJMZWZ0IjowLjAsIlJpZ2h0IjowLjAsIkJvdHRvbSI6MC4wfSwiQmFja2dyb3VuZCI6eyIkaWQiOiIxOTI1IiwiQ29sb3IiOnsiJGlkIjoiMTkyNiIsIkEiOjAsIlIiOjI1NSwiRyI6MjU1LCJCIjoyNTV9fSwiSXNWaXNpYmxlIjp0cnVlLCJXaWR0aCI6MC4wLCJIZWlnaHQiOjAuMCwiQm9yZGVyU3R5bGUiOnsiJGlkIjoiMTkyNyIsIkxpbmVDb2xvciI6bnVsbCwiTGluZVdlaWdodCI6MC4wLCJMaW5lVHlwZSI6MCwiUGFyZW50U3R5bGUiOm51bGx9LCJQYXJlbnRTdHlsZSI6bnVsbH0sIkRhdGVTdHlsZSI6eyIkaWQiOiIxOTI4IiwiRm9udFNldHRpbmdzIjp7IiRpZCI6IjE5MjkiLCJGb250U2l6ZSI6MTAsIkZvbnROYW1lIjoiQ2FsaWJyaSIsIklzQm9sZCI6ZmFsc2UsIklzSXRhbGljIjpmYWxzZSwiSXNVbmRlcmxpbmVkIjpmYWxzZSwiUGFyZW50U3R5bGUiOm51bGx9LCJBdXRvU2l6ZSI6MCwiRm9yZWdyb3VuZCI6eyIkaWQiOiIxOTMwIiwiQ29sb3IiOnsiJGlkIjoiMTkzM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OTMyIiwiVG9wIjowLjAsIkxlZnQiOjAuMCwiUmlnaHQiOjAuMCwiQm90dG9tIjowLjB9LCJQYWRkaW5nIjp7IiRpZCI6IjE5MzMiLCJUb3AiOjAuMCwiTGVmdCI6MC4wLCJSaWdodCI6MC4wLCJCb3R0b20iOjAuMH0sIkJhY2tncm91bmQiOnsiJGlkIjoiMTkzNCIsIkNvbG9yIjp7IiRpZCI6IjE5MzUiLCJBIjowLCJSIjoyNTUsIkciOjI1NSwiQiI6MjU1fX0sIklzVmlzaWJsZSI6ZmFsc2UsIldpZHRoIjowLjAsIkhlaWdodCI6MC4wLCJCb3JkZXJTdHlsZSI6eyIkaWQiOiIxOTM2IiwiTGluZUNvbG9yIjpudWxsLCJMaW5lV2VpZ2h0IjowLjAsIkxpbmVUeXBlIjowLCJQYXJlbnRTdHlsZSI6bnVsbH0sIlBhcmVudFN0eWxlIjpudWxsfSwiRGF0ZUZvcm1hdCI6eyIkaWQiOiIxOT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zgiLCJGb3JtYXQiOjAsIklzVmlzaWJsZSI6ZmFsc2UsIkxhc3RLbm93blZpc2liaWxpdHlTdGF0ZSI6ZmFsc2V9LCJJc1Zpc2libGUiOnRydWUsIlBhcmVudFN0eWxlIjpudWxsfSwiSW5kZXgiOjI5LCJQZXJjZW50YWdlQ29tcGxldGUiOm51bGwsIlBvc2l0aW9uIjp7IlJhdGlvIjowLjAsIklzQ3VzdG9tIjpmYWxzZX0sIkRhdGVGb3JtYXQiOnsiJHJlZiI6IjE5MzcifSwiV2Vla051bWJlcmluZyI6eyIkaWQiOiIxOTM5IiwiRm9ybWF0IjowLCJJc1Zpc2libGUiOmZhbHNlLCJMYXN0S25vd25WaXNpYmlsaXR5U3RhdGUiOmZhbHNlfSwiUmVsYXRlZFRhc2tJZCI6IjhjMGRkNjk1LTc1OTgtNDg3ZS05YThlLTNjZjg5OTIyOGZkMSIsIklkIjoiMThiMTkyN2YtMWNlZS00Y2I1LWEyNzMtNWJmM2JhZDQxZGYyIiwiSW1wb3J0SWQiOiIiLCJUaXRsZSI6IlRtYXh+Mi0zIGgiLCJOb3RlIjpudWxsLCJIeXBlcmxpbmsiOnsiJGlkIjoiMTk0MCIsIkFkZHJlc3MiOiIiLCJTdWJBZGRyZXNzIjoiIn0sIklzQ2hhbmdlZCI6ZmFsc2UsIklzTmV3IjpmYWxzZX1dLCJUYXNrRGVmaW5pdGlvbiI6eyIkaWQiOiIxOTQxIiwiR3JvdXBOYW1lIjpudWxsLCJTdGFydERhdGUiOiIyMDI1LTEwLTIyVDA4OjAwOjAwWiIsIkVuZERhdGUiOiIyMDI1LTEwLTIyVDEwOjAwOjAwWiIsIlBlcmNlbnRhZ2VDb21wbGV0ZSI6bnVsbCwiU3R5bGUiOnsiJGlkIjoiMTk0MiIsIlNoYXBlIjozLCJTaGFwZVRoaWNrbmVzcyI6MCwiRHVyYXRpb25Gb3JtYXQiOjExLCJJbmNsdWRlTm9uV29ya2luZ0RheXNJbkR1cmF0aW9uIjpmYWxzZSwiUGVyY2VudGFnZUNvbXBsZXRlU3R5bGUiOnsiJGlkIjoiMTk0MyIsIkZvbnRTZXR0aW5ncyI6eyIkaWQiOiIxOTQ0IiwiRm9udFNpemUiOjEwLCJGb250TmFtZSI6IkNhbGlicmkiLCJJc0JvbGQiOmZhbHNlLCJJc0l0YWxpYyI6ZmFsc2UsIklzVW5kZXJsaW5lZCI6ZmFsc2UsIlBhcmVudFN0eWxlIjpudWxsfSwiQXV0b1NpemUiOjAsIkZvcmVncm91bmQiOnsiJGlkIjoiMTk0NSIsIkNvbG9yIjp7IiRpZCI6IjE5NDY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k0NyIsIlRvcCI6MC4wLCJMZWZ0IjowLjAsIlJpZ2h0IjowLjAsIkJvdHRvbSI6MC4wfSwiUGFkZGluZyI6eyIkaWQiOiIxOTQ4IiwiVG9wIjowLjAsIkxlZnQiOjAuMCwiUmlnaHQiOjAuMCwiQm90dG9tIjowLjB9LCJCYWNrZ3JvdW5kIjp7IiRpZCI6IjE5NDkiLCJDb2xvciI6eyIkaWQiOiIxOTUwIiwiQSI6ODksIlIiOjAsIkciOjAsIkIiOjB9fSwiSXNWaXNpYmxlIjp0cnVlLCJXaWR0aCI6MC4wLCJIZWlnaHQiOjAuMCwiQm9yZGVyU3R5bGUiOnsiJGlkIjoiMTk1MSIsIkxpbmVDb2xvciI6bnVsbCwiTGluZVdlaWdodCI6MC4wLCJMaW5lVHlwZSI6MCwiUGFyZW50U3R5bGUiOm51bGx9LCJQYXJlbnRTdHlsZSI6bnVsbH0sIkR1cmF0aW9uU3R5bGUiOnsiJGlkIjoiMTk1MiIsIkZvbnRTZXR0aW5ncyI6eyIkaWQiOiIxOTUzIiwiRm9udFNpemUiOjEwLCJGb250TmFtZSI6IkNhbGlicmkiLCJJc0JvbGQiOmZhbHNlLCJJc0l0YWxpYyI6ZmFsc2UsIklzVW5kZXJsaW5lZCI6ZmFsc2UsIlBhcmVudFN0eWxlIjpudWxsfSwiQXV0b1NpemUiOjAsIkZvcmVncm91bmQiOnsiJGlkIjoiMTk1NCIsIkNvbG9yIjp7IiRpZCI6IjE5NTUiLCJBIjoyNTUsIlIiOjIzMywiRyI6MTEzLCJCIjo1MH19LCJNYXhXaWR0aCI6MjAwLjAsIk1heEhlaWdodCI6IkluZmluaXR5IiwiU21hcnRGb3JlZ3JvdW5kSXNBY3RpdmUiOmZhbHNlLCJIb3Jpem9udGFsQWxpZ25tZW50IjowLCJWZXJ0aWNhbEFsaWdubWVudCI6MSwiU21hcnRGb3JlZ3JvdW5kIjpudWxsLCJCYWNrZ3JvdW5kRmlsbFR5cGUiOjAsIk1hcmdpbiI6eyIkaWQiOiIxOTU2IiwiVG9wIjowLjAsIkxlZnQiOjAuMCwiUmlnaHQiOjAuMCwiQm90dG9tIjowLjB9LCJQYWRkaW5nIjp7IiRpZCI6IjE5NTciLCJUb3AiOjAuMCwiTGVmdCI6MC4wLCJSaWdodCI6MC4wLCJCb3R0b20iOjAuMH0sIkJhY2tncm91bmQiOnsiJGlkIjoiMTk1OCIsIkNvbG9yIjp7IiRpZCI6IjE5NTkiLCJBIjowLCJSIjoyNTUsIkciOjI1NSwiQiI6MjU1fX0sIklzVmlzaWJsZSI6dHJ1ZSwiV2lkdGgiOjAuMCwiSGVpZ2h0IjowLjAsIkJvcmRlclN0eWxlIjp7IiRpZCI6IjE5NjAiLCJMaW5lQ29sb3IiOm51bGwsIkxpbmVXZWlnaHQiOjAuMCwiTGluZVR5cGUiOjAsIlBhcmVudFN0eWxlIjpudWxsfSwiUGFyZW50U3R5bGUiOm51bGx9LCJIb3Jpem9udGFsQ29ubmVjdG9yU3R5bGUiOnsiJGlkIjoiMTk2MSIsIkxpbmVDb2xvciI6eyIkaWQiOiIxOTYyIiwiJHR5cGUiOiJOTFJFLkNvbW1vbi5Eb20uU29saWRDb2xvckJydXNoLCBOTFJFLkNvbW1vbiIsIkNvbG9yIjp7IiRpZCI6IjE5NjMiLCJBIjoyNTUsIlIiOjAsIkciOjAsIkIiOjB9fSwiTGluZVdlaWdodCI6MC4wLCJMaW5lVHlwZSI6MCwiUGFyZW50U3R5bGUiOm51bGx9LCJWZXJ0aWNhbENvbm5lY3RvclN0eWxlIjp7IiRpZCI6IjE5NjQiLCJMaW5lQ29sb3IiOnsiJGlkIjoiMTk2NSIsIiR0eXBlIjoiTkxSRS5Db21tb24uRG9tLlNvbGlkQ29sb3JCcnVzaCwgTkxSRS5Db21tb24iLCJDb2xvciI6eyIkaWQiOiIxOTY2IiwiQSI6MjU1LCJSIjowLCJHIjowLCJCIjowfX0sIkxpbmVXZWlnaHQiOjAuMCwiTGluZVR5cGUiOjAsIlBhcmVudFN0eWxlIjpudWxsfSwiTWFyZ2luIjpudWxsLCJTdGFydERhdGVQb3NpdGlvbiI6NiwiRW5kRGF0ZVBvc2l0aW9uIjo2LCJEYXRlSXNWaXNpYmxlIjpmYWxzZSwiVGl0bGVQb3NpdGlvbiI6MiwiRHVyYXRpb25Qb3NpdGlvbiI6MCwiUGVyY2VudGFnZUNvbXBsZXRlZFBvc2l0aW9uIjoyLCJTcGFjaW5nIjozLCJJc0JlbG93VGltZWJhbmQiOnRydWUsIlBlcmNlbnRhZ2VDb21wbGV0ZVNoYXBlT3BhY2l0eSI6MzUsIlNoYXBlU3R5bGUiOnsiJGlkIjoiMTk2NyIsIk1hcmdpbiI6eyIkaWQiOiIxOTY4IiwiVG9wIjowLjAsIkxlZnQiOjQuMCwiUmlnaHQiOjQuMCwiQm90dG9tIjowLjB9LCJQYWRkaW5nIjp7IiRpZCI6IjE5NjkiLCJUb3AiOjAuMCwiTGVmdCI6MC4wLCJSaWdodCI6MC4wLCJCb3R0b20iOjAuMH0sIkJhY2tncm91bmQiOnsiJGlkIjoiMTk3MCIsIkNvbG9yIjp7IiRpZCI6IjE5NzEiLCJBIjoyNTUsIlIiOjI2LCJHIjoxNzAsIkIiOjY2fX0sIklzVmlzaWJsZSI6dHJ1ZSwiV2lkdGgiOjAuMCwiSGVpZ2h0IjoxMC4wLCJCb3JkZXJTdHlsZSI6eyIkaWQiOiIxOTcyIiwiTGluZUNvbG9yIjp7IiRpZCI6IjE5NzMiLCIkdHlwZSI6Ik5MUkUuQ29tbW9uLkRvbS5Tb2xpZENvbG9yQnJ1c2gsIE5MUkUuQ29tbW9uIiwiQ29sb3IiOnsiJGlkIjoiMTk3NCIsIkEiOjI1NSwiUiI6MjM0LCJHIjoyMiwiQiI6MzB9fSwiTGluZVdlaWdodCI6MC4wLCJMaW5lVHlwZSI6MCwiUGFyZW50U3R5bGUiOm51bGx9LCJQYXJlbnRTdHlsZSI6bnVsbH0sIlRpdGxlU3R5bGUiOnsiJGlkIjoiMTk3NSIsIkZvbnRTZXR0aW5ncyI6eyIkaWQiOiIxOTc2IiwiRm9udFNpemUiOjExLCJGb250TmFtZSI6IkNhbGlicmkiLCJJc0JvbGQiOmZhbHNlLCJJc0l0YWxpYyI6ZmFsc2UsIklzVW5kZXJsaW5lZCI6ZmFsc2UsIlBhcmVudFN0eWxlIjpudWxsfSwiQXV0b1NpemUiOjAsIkZvcmVncm91bmQiOnsiJGlkIjoiMTk3NyIsIkNvbG9yIjp7IiRpZCI6IjE5NzgiLCJBIjoyNTUsIlIiOjI2LCJHIjoxNzAsIkIiOjY2fX0sIk1heFdpZHRoIjo3MjAuMCwiTWF4SGVpZ2h0IjoiSW5maW5pdHkiLCJTbWFydEZvcmVncm91bmRJc0FjdGl2ZSI6ZmFsc2UsIkhvcml6b250YWxBbGlnbm1lbnQiOjEsIlZlcnRpY2FsQWxpZ25tZW50IjoxLCJTbWFydEZvcmVncm91bmQiOm51bGwsIkJhY2tncm91bmRGaWxsVHlwZSI6MCwiTWFyZ2luIjp7IiRpZCI6IjE5NzkiLCJUb3AiOjAuMCwiTGVmdCI6MC4wLCJSaWdodCI6MC4wLCJCb3R0b20iOjAuMH0sIlBhZGRpbmciOnsiJGlkIjoiMTk4MCIsIlRvcCI6MC4wLCJMZWZ0IjowLjAsIlJpZ2h0IjowLjAsIkJvdHRvbSI6MC4wfSwiQmFja2dyb3VuZCI6eyIkaWQiOiIxOTgxIiwiQ29sb3IiOnsiJGlkIjoiMTk4MiIsIkEiOjAsIlIiOjI1NSwiRyI6MjU1LCJCIjoyNTV9fSwiSXNWaXNpYmxlIjp0cnVlLCJXaWR0aCI6MC4wLCJIZWlnaHQiOjAuMCwiQm9yZGVyU3R5bGUiOnsiJGlkIjoiMTk4MyIsIkxpbmVDb2xvciI6bnVsbCwiTGluZVdlaWdodCI6MC4wLCJMaW5lVHlwZSI6MCwiUGFyZW50U3R5bGUiOm51bGx9LCJQYXJlbnRTdHlsZSI6bnVsbH0sIkRhdGVTdHlsZSI6eyIkaWQiOiIxOTg0IiwiRm9udFNldHRpbmdzIjp7IiRpZCI6IjE5ODUiLCJGb250U2l6ZSI6MTAsIkZvbnROYW1lIjoiQ2FsaWJyaSIsIklzQm9sZCI6ZmFsc2UsIklzSXRhbGljIjpmYWxzZSwiSXNVbmRlcmxpbmVkIjpmYWxzZSwiUGFyZW50U3R5bGUiOm51bGx9LCJBdXRvU2l6ZSI6MCwiRm9yZWdyb3VuZCI6eyIkaWQiOiIxOTg2IiwiQ29sb3IiOnsiJGlkIjoiMTk4N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OTg4IiwiVG9wIjowLjAsIkxlZnQiOjAuMCwiUmlnaHQiOjAuMCwiQm90dG9tIjowLjB9LCJQYWRkaW5nIjp7IiRpZCI6IjE5ODkiLCJUb3AiOjAuMCwiTGVmdCI6MC4wLCJSaWdodCI6MC4wLCJCb3R0b20iOjAuMH0sIkJhY2tncm91bmQiOnsiJGlkIjoiMTk5MCIsIkNvbG9yIjp7IiRpZCI6IjE5OTEiLCJBIjowLCJSIjoyNTUsIkciOjI1NSwiQiI6MjU1fX0sIklzVmlzaWJsZSI6dHJ1ZSwiV2lkdGgiOjAuMCwiSGVpZ2h0IjowLjAsIkJvcmRlclN0eWxlIjp7IiRpZCI6IjE5OTIiLCJMaW5lQ29sb3IiOm51bGwsIkxpbmVXZWlnaHQiOjAuMCwiTGluZVR5cGUiOjAsIlBhcmVudFN0eWxlIjpudWxsfSwiUGFyZW50U3R5bGUiOm51bGx9LCJEYXRlRm9ybWF0Ijp7IiRpZCI6IjE5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5NCIsIkZvcm1hdCI6MCwiSXNWaXNpYmxlIjpmYWxzZSwiTGFzdEtub3duVmlzaWJpbGl0eVN0YXRlIjpmYWxzZX0sIklzVmlzaWJsZSI6dHJ1ZSwiUGFyZW50U3R5bGUiOm51bGx9LCJJbmRleCI6MjgsIlNtYXJ0RHVyYXRpb25BY3RpdmF0ZWQiOmZhbHNlLCJEYXRlRm9ybWF0Ijp7IiRyZWYiOiIxOTkzIn0sIldlZWtOdW1iZXJpbmciOnsiJGlkIjoiMTk5NSIsIkZvcm1hdCI6MCwiSXNWaXNpYmxlIjpmYWxzZSwiTGFzdEtub3duVmlzaWJpbGl0eVN0YXRlIjpmYWxzZX0sIklkIjoiOGMwZGQ2OTUtNzU5OC00ODdlLTlhOGUtM2NmODk5MjI4ZmQxIiwiSW1wb3J0SWQiOm51bGwsIlRpdGxlIjoiVGltZSB0byBhY3Rpb24iLCJOb3RlIjpudWxsLCJIeXBlcmxpbmsiOnsiJGlkIjoiMTk5NiIsIkFkZHJlc3MiOm51bGwsIlN1YkFkZHJlc3MiOm51bGx9LCJJc0NoYW5nZWQiOmZhbHNlLCJJc05ldyI6ZmFsc2V9fV0sIl9taWxlc3RvbmVzIjpbXSwiSWQiOiIwMDAwMDAwMC0wMDAwLTAwMDAtMDAwMC0wMDAwMDAwMDAwMDAiLCJJc1NpbmdsZUl0ZW1Sb3ciOnRydWV9XSwiSW5kZXgiOjksIklkIjoiYjQ1ZGRkZjYtOGJkZC00NDU1LThhOGMtNDQzOGNlMGRkZWNiIiwiSGVhZGVyVGV4dCI6IkRlc2xvcmF0YWRpbmUiLCJJc0RlZmF1bHQiOmZhbHNlLCJTdHlsZSI6eyIkaWQiOiIxOTk3IiwiSGVhZGVyU3R5bGUiOnsiJGlkIjoiMTk5OCIsIlRleHRTdHlsZSI6eyIkaWQiOiIxOTk5IiwiRm9udFNldHRpbmdzIjp7IiRpZCI6IjIwMDAiLCJGb250U2l6ZSI6MTEsIkZvbnROYW1lIjoiQ2FsaWJyaSIsIklzQm9sZCI6ZmFsc2UsIklzSXRhbGljIjpmYWxzZSwiSXNVbmRlcmxpbmVkIjpmYWxzZSwiUGFyZW50U3R5bGUiOm51bGx9LCJBdXRvU2l6ZSI6MiwiRm9yZWdyb3VuZCI6eyIkaWQiOiIyMDAxIiwiQ29sb3IiOnsiJGlkIjoiMjAwMiIsIkEiOjI1NSwiUiI6MCwiRyI6MCwiQiI6MH19LCJNYXhXaWR0aCI6MTE0Ljg3ODk4MDcwMzA4NjU0LCJNYXhIZWlnaHQiOiJJbmZpbml0eSIsIlNtYXJ0Rm9yZWdyb3VuZElzQWN0aXZlIjpmYWxzZSwiSG9yaXpvbnRhbEFsaWdubWVudCI6MCwiVmVydGljYWxBbGlnbm1lbnQiOjAsIlNtYXJ0Rm9yZWdyb3VuZCI6bnVsbCwiQmFja2dyb3VuZEZpbGxUeXBlIjowLCJNYXJnaW4iOnsiJGlkIjoiMjAwMyIsIlRvcCI6MC4wLCJMZWZ0IjowLjAsIlJpZ2h0IjowLjAsIkJvdHRvbSI6MC4wfSwiUGFkZGluZyI6eyIkaWQiOiIyMDA0IiwiVG9wIjowLjAsIkxlZnQiOjAuMCwiUmlnaHQiOjAuMCwiQm90dG9tIjowLjB9LCJCYWNrZ3JvdW5kIjp7IiRpZCI6IjIwMDUiLCJDb2xvciI6eyIkaWQiOiIyMDA2IiwiQSI6MjU1LCJSIjowLCJHIjowLCJCIjowfX0sIklzVmlzaWJsZSI6dHJ1ZSwiV2lkdGgiOjAuMCwiSGVpZ2h0IjowLjAsIkJvcmRlclN0eWxlIjpudWxsLCJQYXJlbnRTdHlsZSI6bnVsbH0sIlJlY3RhbmdsZVN0eWxlIjp7IiRpZCI6IjIwMDciLCJNYXJnaW4iOnsiJGlkIjoiMjAwOCIsIlRvcCI6MC4wLCJMZWZ0IjowLjAsIlJpZ2h0IjowLjAsIkJvdHRvbSI6MC4wfSwiUGFkZGluZyI6eyIkaWQiOiIyMDA5IiwiVG9wIjowLjAsIkxlZnQiOjAuMCwiUmlnaHQiOjAuMCwiQm90dG9tIjowLjB9LCJCYWNrZ3JvdW5kIjp7IiRpZCI6IjIwMTAiLCJDb2xvciI6eyIkaWQiOiIyMDExIiwiQSI6NjMsIlIiOjc4LCJHIjoxNjcsIkIiOjQ2fX0sIklzVmlzaWJsZSI6dHJ1ZSwiV2lkdGgiOjAuMCwiSGVpZ2h0IjowLjAsIkJvcmRlclN0eWxlIjp7IiRpZCI6IjIwMTIiLCJMaW5lQ29sb3IiOnsiJGlkIjoiMjAxMyIsIiR0eXBlIjoiTkxSRS5Db21tb24uRG9tLlNvbGlkQ29sb3JCcnVzaCwgTkxSRS5Db21tb24iLCJDb2xvciI6eyIkaWQiOiIyMDE0IiwiQSI6MjU1LCJSIjoyNTUsIkciOjI1NSwiQiI6MjU1fX0sIkxpbmVXZWlnaHQiOjAuMCwiTGluZVR5cGUiOjAsIlBhcmVudFN0eWxlIjpudWxsfSwiUGFyZW50U3R5bGUiOm51bGx9LCJNYXJnaW4iOnsiJGlkIjoiMjAxNSIsIlRvcCI6MC4wLCJMZWZ0IjowLjAsIlJpZ2h0IjowLjAsIkJvdHRvbSI6MC4wfSwiUGFkZGluZyI6eyIkaWQiOiIyMDE2IiwiVG9wIjowLjAsIkxlZnQiOjAuMCwiUmlnaHQiOjAuMCwiQm90dG9tIjowLjB9LCJCYWNrZ3JvdW5kIjpudWxsLCJJc1Zpc2libGUiOnRydWUsIldpZHRoIjowLjAsIkhlaWdodCI6MC4wLCJCb3JkZXJTdHlsZSI6bnVsbCwiUGFyZW50U3R5bGUiOm51bGx9LCJCYWNrZ3JvdW5kU3R5bGUiOnsiJGlkIjoiMjAxNyIsIk1hcmdpbiI6eyIkaWQiOiIyMDE4IiwiVG9wIjowLjAsIkxlZnQiOjAuMCwiUmlnaHQiOjAuMCwiQm90dG9tIjowLjB9LCJQYWRkaW5nIjp7IiRpZCI6IjIwMTkiLCJUb3AiOjAuMCwiTGVmdCI6MC4wLCJSaWdodCI6MC4wLCJCb3R0b20iOjAuMH0sIkJhY2tncm91bmQiOnsiJGlkIjoiMjAyMCIsIkNvbG9yIjp7IiRpZCI6IjIwMjEiLCJBIjo1MSwiUiI6MjAwLCJHIjoyMDAsIkIiOjIwMH19LCJJc1Zpc2libGUiOnRydWUsIldpZHRoIjowLjAsIkhlaWdodCI6MC4wLCJCb3JkZXJTdHlsZSI6eyIkaWQiOiIyMDIyIiwiTGluZUNvbG9yIjp7IiRpZCI6IjIwMjMiLCIkdHlwZSI6Ik5MUkUuQ29tbW9uLkRvbS5Tb2xpZENvbG9yQnJ1c2gsIE5MUkUuQ29tbW9uIiwiQ29sb3IiOnsiJGlkIjoiMjAyNCIsIkEiOjI1NSwiUiI6MjM0LCJHIjoyMiwiQiI6MzB9fSwiTGluZVdlaWdodCI6MC4wLCJMaW5lVHlwZSI6MCwiUGFyZW50U3R5bGUiOm51bGx9LCJQYXJlbnRTdHlsZSI6bnVsbH0sIk1hcmdpbiI6eyIkaWQiOiIyMDI1IiwiVG9wIjowLjAsIkxlZnQiOjAuMCwiUmlnaHQiOjAuMCwiQm90dG9tIjowLjB9LCJQYWRkaW5nIjp7IiRpZCI6IjIwMjYiLCJUb3AiOjAuMCwiTGVmdCI6MC4wLCJSaWdodCI6MC4wLCJCb3R0b20iOjAuMH0sIklzVmlzaWJsZSI6dHJ1ZSwiV2lkdGgiOjAuMCwiSGVpZ2h0IjowLjAsIkJvcmRlclN0eWxlIjp7IiRpZCI6IjIwMjciLCJMaW5lQ29sb3IiOm51bGwsIkxpbmVXZWlnaHQiOjAuMCwiTGluZVR5cGUiOjAsIlBhcmVudFN0eWxlIjpudWxsfSwiUGFyZW50U3R5bGUiOm51bGx9fSx7IiRpZCI6IjIwMjgiLCJfcm93cyI6W3siJGlkIjoiMjAyOSIsIl90YXNrcyI6W3siJGlkIjoiMjAzMCIsIl9hdHRhY2hlZE1pbGVzdG9uZXMiOlt7IiRpZCI6IjIwMzEiLCJEYXRlIjoiMjAyNS0xMC0yMlQwODo0NTowMCIsIlN0eWxlIjp7IiRpZCI6IjIwMzIiLCJTaGFwZSI6MTAsIkNvbm5lY3Rvck1hcmdpbiI6eyIkaWQiOiIyMDMzIiwiVG9wIjowLjAsIkxlZnQiOjIuMCwiUmlnaHQiOjIuMCwiQm90dG9tIjowLjB9LCJDb25uZWN0b3JTdHlsZSI6eyIkaWQiOiIyMDM0IiwiTGluZUNvbG9yIjp7IiRpZCI6IjIwMzUiLCIkdHlwZSI6Ik5MUkUuQ29tbW9uLkRvbS5Tb2xpZENvbG9yQnJ1c2gsIE5MUkUuQ29tbW9uIiwiQ29sb3IiOnsiJGlkIjoiMjAzNiIsIkEiOjEyNywiUiI6MTc4LCJHIjoxNCwiQiI6MTh9fSwiTGluZVdlaWdodCI6MS4wLCJMaW5lVHlwZSI6MCwiUGFyZW50U3R5bGUiOm51bGx9LCJJc0JlbG93VGltZWJhbmQiOnRydWUsIlBvc2l0aW9uT25UYXNrIjozLCJIaWRlRGF0ZSI6ZmFsc2UsIlNoYXBlU2l6ZSI6MCwiU3BhY2luZyI6MC4wLCJQYWRkaW5nIjp7IiRpZCI6IjIwMzciLCJUb3AiOjUuMCwiTGVmdCI6My4wLCJSaWdodCI6MC4wLCJCb3R0b20iOjIuMH0sIlNoYXBlU3R5bGUiOnsiJGlkIjoiMjAzOCIsIk1hcmdpbiI6eyIkaWQiOiIyMDM5IiwiVG9wIjowLjAsIkxlZnQiOjAuMCwiUmlnaHQiOjAuMCwiQm90dG9tIjowLjB9LCJQYWRkaW5nIjp7IiRpZCI6IjIwNDAiLCJUb3AiOjAuMCwiTGVmdCI6MC4wLCJSaWdodCI6MC4wLCJCb3R0b20iOjAuMH0sIkJhY2tncm91bmQiOnsiJGlkIjoiMjA0MSIsIkNvbG9yIjp7IiRpZCI6IjIwNDIiLCJBIjoyNTUsIlIiOjE3OCwiRyI6MTQsIkIiOjE4fX0sIklzVmlzaWJsZSI6dHJ1ZSwiV2lkdGgiOjEyLjAsIkhlaWdodCI6MTQuMCwiQm9yZGVyU3R5bGUiOnsiJGlkIjoiMjA0MyIsIkxpbmVDb2xvciI6eyIkaWQiOiIyMDQ0IiwiJHR5cGUiOiJOTFJFLkNvbW1vbi5Eb20uU29saWRDb2xvckJydXNoLCBOTFJFLkNvbW1vbiIsIkNvbG9yIjp7IiRpZCI6IjIwNDUiLCJBIjoyNTUsIlIiOjIzNCwiRyI6MjIsIkIiOjMwfX0sIkxpbmVXZWlnaHQiOjAuMCwiTGluZVR5cGUiOjAsIlBhcmVudFN0eWxlIjpudWxsfSwiUGFyZW50U3R5bGUiOm51bGx9LCJUaXRsZVN0eWxlIjp7IiRpZCI6IjIwNDYiLCJGb250U2V0dGluZ3MiOnsiJGlkIjoiMjA0NyIsIkZvbnRTaXplIjoxMCwiRm9udE5hbWUiOiJDYWxpYnJpIiwiSXNCb2xkIjpmYWxzZSwiSXNJdGFsaWMiOmZhbHNlLCJJc1VuZGVybGluZWQiOmZhbHNlLCJQYXJlbnRTdHlsZSI6bnVsbH0sIkF1dG9TaXplIjowLCJGb3JlZ3JvdW5kIjp7IiRpZCI6IjIwNDgiLCJDb2xvciI6eyIkaWQiOiIyMDQ5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wNTAiLCJUb3AiOjAuMCwiTGVmdCI6MC4wLCJSaWdodCI6MC4wLCJCb3R0b20iOjAuMH0sIlBhZGRpbmciOnsiJGlkIjoiMjA1MSIsIlRvcCI6MC4wLCJMZWZ0IjowLjAsIlJpZ2h0IjowLjAsIkJvdHRvbSI6MC4wfSwiQmFja2dyb3VuZCI6eyIkaWQiOiIyMDUyIiwiQ29sb3IiOnsiJGlkIjoiMjA1MyIsIkEiOjAsIlIiOjI1NSwiRyI6MjU1LCJCIjoyNTV9fSwiSXNWaXNpYmxlIjp0cnVlLCJXaWR0aCI6MC4wLCJIZWlnaHQiOjAuMCwiQm9yZGVyU3R5bGUiOnsiJGlkIjoiMjA1NCIsIkxpbmVDb2xvciI6bnVsbCwiTGluZVdlaWdodCI6MC4wLCJMaW5lVHlwZSI6MCwiUGFyZW50U3R5bGUiOm51bGx9LCJQYXJlbnRTdHlsZSI6bnVsbH0sIkRhdGVTdHlsZSI6eyIkaWQiOiIyMDU1IiwiRm9udFNldHRpbmdzIjp7IiRpZCI6IjIwNTYiLCJGb250U2l6ZSI6MTAsIkZvbnROYW1lIjoiQ2FsaWJyaSIsIklzQm9sZCI6ZmFsc2UsIklzSXRhbGljIjpmYWxzZSwiSXNVbmRlcmxpbmVkIjpmYWxzZSwiUGFyZW50U3R5bGUiOm51bGx9LCJBdXRvU2l6ZSI6MCwiRm9yZWdyb3VuZCI6eyIkaWQiOiIyMDU3IiwiQ29sb3IiOnsiJGlkIjoiMjA1O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MDU5IiwiVG9wIjowLjAsIkxlZnQiOjAuMCwiUmlnaHQiOjAuMCwiQm90dG9tIjowLjB9LCJQYWRkaW5nIjp7IiRpZCI6IjIwNjAiLCJUb3AiOjAuMCwiTGVmdCI6MC4wLCJSaWdodCI6MC4wLCJCb3R0b20iOjAuMH0sIkJhY2tncm91bmQiOnsiJGlkIjoiMjA2MSIsIkNvbG9yIjp7IiRpZCI6IjIwNjIiLCJBIjowLCJSIjoyNTUsIkciOjI1NSwiQiI6MjU1fX0sIklzVmlzaWJsZSI6ZmFsc2UsIldpZHRoIjowLjAsIkhlaWdodCI6MC4wLCJCb3JkZXJTdHlsZSI6eyIkaWQiOiIyMDYzIiwiTGluZUNvbG9yIjpudWxsLCJMaW5lV2VpZ2h0IjowLjAsIkxpbmVUeXBlIjowLCJQYXJlbnRTdHlsZSI6bnVsbH0sIlBhcmVudFN0eWxlIjpudWxsfSwiRGF0ZUZvcm1hdCI6eyIkaWQiOiIyM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jUiLCJGb3JtYXQiOjAsIklzVmlzaWJsZSI6ZmFsc2UsIkxhc3RLbm93blZpc2liaWxpdHlTdGF0ZSI6ZmFsc2V9LCJJc1Zpc2libGUiOnRydWUsIlBhcmVudFN0eWxlIjpudWxsfSwiSW5kZXgiOjMxLCJQZXJjZW50YWdlQ29tcGxldGUiOm51bGwsIlBvc2l0aW9uIjp7IlJhdGlvIjowLjAsIklzQ3VzdG9tIjpmYWxzZX0sIkRhdGVGb3JtYXQiOnsiJHJlZiI6IjIwNjQifSwiV2Vla051bWJlcmluZyI6eyIkaWQiOiIyMDY2IiwiRm9ybWF0IjowLCJJc1Zpc2libGUiOmZhbHNlLCJMYXN0S25vd25WaXNpYmlsaXR5U3RhdGUiOmZhbHNlfSwiUmVsYXRlZFRhc2tJZCI6IjcxYTQ0ZWIwLTNmYmEtNGI2MC05M2EzLTJlYTE0YWUyNTliYyIsIklkIjoiZDI1MDY3ZDMtNjE2Yi00ODkzLTkzODEtM2E4ZDNhZjc3Yjc4IiwiSW1wb3J0SWQiOiIiLCJUaXRsZSI6IlRtYXh+MC43NSBoIiwiTm90ZSI6bnVsbCwiSHlwZXJsaW5rIjp7IiRpZCI6IjIwNjciLCJBZGRyZXNzIjoiIiwiU3ViQWRkcmVzcyI6IiJ9LCJJc0NoYW5nZWQiOmZhbHNlLCJJc05ldyI6ZmFsc2V9XSwiVGFza0RlZmluaXRpb24iOnsiJGlkIjoiMjA2OCIsIkdyb3VwTmFtZSI6bnVsbCwiU3RhcnREYXRlIjoiMjAyNS0xMC0yMlQwODowMDowMFoiLCJFbmREYXRlIjoiMjAyNS0xMC0yMlQxMDowMDowMFoiLCJQZXJjZW50YWdlQ29tcGxldGUiOm51bGwsIlN0eWxlIjp7IiRpZCI6IjIwNjkiLCJTaGFwZSI6MywiU2hhcGVUaGlja25lc3MiOjAsIkR1cmF0aW9uRm9ybWF0IjoxMSwiSW5jbHVkZU5vbldvcmtpbmdEYXlzSW5EdXJhdGlvbiI6ZmFsc2UsIlBlcmNlbnRhZ2VDb21wbGV0ZVN0eWxlIjp7IiRpZCI6IjIwNzAiLCJGb250U2V0dGluZ3MiOnsiJGlkIjoiMjA3MSIsIkZvbnRTaXplIjoxMCwiRm9udE5hbWUiOiJDYWxpYnJpIiwiSXNCb2xkIjpmYWxzZSwiSXNJdGFsaWMiOmZhbHNlLCJJc1VuZGVybGluZWQiOmZhbHNlLCJQYXJlbnRTdHlsZSI6bnVsbH0sIkF1dG9TaXplIjowLCJGb3JlZ3JvdW5kIjp7IiRpZCI6IjIwNzIiLCJDb2xvciI6eyIkaWQiOiIyMDczIiwiQSI6MjU1LCJSIjoyMzgsIkciOjIzNiwiQiI6MjI1fX0sIk1heFdpZHRoIjoyMDAuMCwiTWF4SGVpZ2h0IjoiSW5maW5pdHkiLCJTbWFydEZvcmVncm91bmRJc0FjdGl2ZSI6ZmFsc2UsIkhvcml6b250YWxBbGlnbm1lbnQiOjEsIlZlcnRpY2FsQWxpZ25tZW50IjoxLCJTbWFydEZvcmVncm91bmQiOm51bGwsIkJhY2tncm91bmRGaWxsVHlwZSI6MCwiTWFyZ2luIjp7IiRpZCI6IjIwNzQiLCJUb3AiOjAuMCwiTGVmdCI6MC4wLCJSaWdodCI6MC4wLCJCb3R0b20iOjAuMH0sIlBhZGRpbmciOnsiJGlkIjoiMjA3NSIsIlRvcCI6MC4wLCJMZWZ0IjowLjAsIlJpZ2h0IjowLjAsIkJvdHRvbSI6MC4wfSwiQmFja2dyb3VuZCI6eyIkaWQiOiIyMDc2IiwiQ29sb3IiOnsiJGlkIjoiMjA3NyIsIkEiOjg5LCJSIjowLCJHIjowLCJCIjowfX0sIklzVmlzaWJsZSI6dHJ1ZSwiV2lkdGgiOjAuMCwiSGVpZ2h0IjowLjAsIkJvcmRlclN0eWxlIjp7IiRpZCI6IjIwNzgiLCJMaW5lQ29sb3IiOm51bGwsIkxpbmVXZWlnaHQiOjAuMCwiTGluZVR5cGUiOjAsIlBhcmVudFN0eWxlIjpudWxsfSwiUGFyZW50U3R5bGUiOm51bGx9LCJEdXJhdGlvblN0eWxlIjp7IiRpZCI6IjIwNzkiLCJGb250U2V0dGluZ3MiOnsiJGlkIjoiMjA4MCIsIkZvbnRTaXplIjoxMCwiRm9udE5hbWUiOiJDYWxpYnJpIiwiSXNCb2xkIjpmYWxzZSwiSXNJdGFsaWMiOmZhbHNlLCJJc1VuZGVybGluZWQiOmZhbHNlLCJQYXJlbnRTdHlsZSI6bnVsbH0sIkF1dG9TaXplIjowLCJGb3JlZ3JvdW5kIjp7IiRpZCI6IjIwODEiLCJDb2xvciI6eyIkaWQiOiIyMDgyIiwiQSI6MjU1LCJSIjoyMzMsIkciOjExMywiQiI6NTB9fSwiTWF4V2lkdGgiOjIwMC4wLCJNYXhIZWlnaHQiOiJJbmZpbml0eSIsIlNtYXJ0Rm9yZWdyb3VuZElzQWN0aXZlIjpmYWxzZSwiSG9yaXpvbnRhbEFsaWdubWVudCI6MCwiVmVydGljYWxBbGlnbm1lbnQiOjEsIlNtYXJ0Rm9yZWdyb3VuZCI6bnVsbCwiQmFja2dyb3VuZEZpbGxUeXBlIjowLCJNYXJnaW4iOnsiJGlkIjoiMjA4MyIsIlRvcCI6MC4wLCJMZWZ0IjowLjAsIlJpZ2h0IjowLjAsIkJvdHRvbSI6MC4wfSwiUGFkZGluZyI6eyIkaWQiOiIyMDg0IiwiVG9wIjowLjAsIkxlZnQiOjAuMCwiUmlnaHQiOjAuMCwiQm90dG9tIjowLjB9LCJCYWNrZ3JvdW5kIjp7IiRpZCI6IjIwODUiLCJDb2xvciI6eyIkaWQiOiIyMDg2IiwiQSI6MCwiUiI6MjU1LCJHIjoyNTUsIkIiOjI1NX19LCJJc1Zpc2libGUiOnRydWUsIldpZHRoIjowLjAsIkhlaWdodCI6MC4wLCJCb3JkZXJTdHlsZSI6eyIkaWQiOiIyMDg3IiwiTGluZUNvbG9yIjpudWxsLCJMaW5lV2VpZ2h0IjowLjAsIkxpbmVUeXBlIjowLCJQYXJlbnRTdHlsZSI6bnVsbH0sIlBhcmVudFN0eWxlIjpudWxsfSwiSG9yaXpvbnRhbENvbm5lY3RvclN0eWxlIjp7IiRpZCI6IjIwODgiLCJMaW5lQ29sb3IiOnsiJGlkIjoiMjA4OSIsIiR0eXBlIjoiTkxSRS5Db21tb24uRG9tLlNvbGlkQ29sb3JCcnVzaCwgTkxSRS5Db21tb24iLCJDb2xvciI6eyIkaWQiOiIyMDkwIiwiQSI6MjU1LCJSIjowLCJHIjowLCJCIjowfX0sIkxpbmVXZWlnaHQiOjAuMCwiTGluZVR5cGUiOjAsIlBhcmVudFN0eWxlIjpudWxsfSwiVmVydGljYWxDb25uZWN0b3JTdHlsZSI6eyIkaWQiOiIyMDkxIiwiTGluZUNvbG9yIjp7IiRpZCI6IjIwOTIiLCIkdHlwZSI6Ik5MUkUuQ29tbW9uLkRvbS5Tb2xpZENvbG9yQnJ1c2gsIE5MUkUuQ29tbW9uIiwiQ29sb3IiOnsiJGlkIjoiMjA5MyIsIkEiOjI1NSwiUiI6MCwiRyI6MCwiQiI6MH19LCJMaW5lV2VpZ2h0IjowLjAsIkxpbmVUeXBlIjowLCJQYXJlbnRTdHlsZSI6bnVsbH0sIk1hcmdpbiI6bnVsbCwiU3RhcnREYXRlUG9zaXRpb24iOjYsIkVuZERhdGVQb3NpdGlvbiI6NiwiRGF0ZUlzVmlzaWJsZSI6ZmFsc2UsIlRpdGxlUG9zaXRpb24iOjIsIkR1cmF0aW9uUG9zaXRpb24iOjAsIlBlcmNlbnRhZ2VDb21wbGV0ZWRQb3NpdGlvbiI6MiwiU3BhY2luZyI6MywiSXNCZWxvd1RpbWViYW5kIjp0cnVlLCJQZXJjZW50YWdlQ29tcGxldGVTaGFwZU9wYWNpdHkiOjM1LCJTaGFwZVN0eWxlIjp7IiRpZCI6IjIwOTQiLCJNYXJnaW4iOnsiJGlkIjoiMjA5NSIsIlRvcCI6MC4wLCJMZWZ0Ijo0LjAsIlJpZ2h0Ijo0LjAsIkJvdHRvbSI6MC4wfSwiUGFkZGluZyI6eyIkaWQiOiIyMDk2IiwiVG9wIjowLjAsIkxlZnQiOjAuMCwiUmlnaHQiOjAuMCwiQm90dG9tIjowLjB9LCJCYWNrZ3JvdW5kIjp7IiRpZCI6IjIwOTciLCJDb2xvciI6eyIkaWQiOiIyMDk4IiwiQSI6MjU1LCJSIjoyNiwiRyI6MTcwLCJCIjo2Nn19LCJJc1Zpc2libGUiOnRydWUsIldpZHRoIjowLjAsIkhlaWdodCI6MTAuMCwiQm9yZGVyU3R5bGUiOnsiJGlkIjoiMjA5OSIsIkxpbmVDb2xvciI6eyIkaWQiOiIyMTAwIiwiJHR5cGUiOiJOTFJFLkNvbW1vbi5Eb20uU29saWRDb2xvckJydXNoLCBOTFJFLkNvbW1vbiIsIkNvbG9yIjp7IiRpZCI6IjIxMDEiLCJBIjoyNTUsIlIiOjIzNCwiRyI6MjIsIkIiOjMwfX0sIkxpbmVXZWlnaHQiOjAuMCwiTGluZVR5cGUiOjAsIlBhcmVudFN0eWxlIjpudWxsfSwiUGFyZW50U3R5bGUiOm51bGx9LCJUaXRsZVN0eWxlIjp7IiRpZCI6IjIxMDIiLCJGb250U2V0dGluZ3MiOnsiJGlkIjoiMjEwMyIsIkZvbnRTaXplIjoxMSwiRm9udE5hbWUiOiJDYWxpYnJpIiwiSXNCb2xkIjpmYWxzZSwiSXNJdGFsaWMiOmZhbHNlLCJJc1VuZGVybGluZWQiOmZhbHNlLCJQYXJlbnRTdHlsZSI6bnVsbH0sIkF1dG9TaXplIjowLCJGb3JlZ3JvdW5kIjp7IiRpZCI6IjIxMDQiLCJDb2xvciI6eyIkaWQiOiIyMTA1IiwiQSI6MjU1LCJSIjoyNiwiRyI6MTcwLCJCIjo2Nn19LCJNYXhXaWR0aCI6NzIwLjAsIk1heEhlaWdodCI6IkluZmluaXR5IiwiU21hcnRGb3JlZ3JvdW5kSXNBY3RpdmUiOmZhbHNlLCJIb3Jpem9udGFsQWxpZ25tZW50IjoxLCJWZXJ0aWNhbEFsaWdubWVudCI6MSwiU21hcnRGb3JlZ3JvdW5kIjpudWxsLCJCYWNrZ3JvdW5kRmlsbFR5cGUiOjAsIk1hcmdpbiI6eyIkaWQiOiIyMTA2IiwiVG9wIjowLjAsIkxlZnQiOjAuMCwiUmlnaHQiOjAuMCwiQm90dG9tIjowLjB9LCJQYWRkaW5nIjp7IiRpZCI6IjIxMDciLCJUb3AiOjAuMCwiTGVmdCI6MC4wLCJSaWdodCI6MC4wLCJCb3R0b20iOjAuMH0sIkJhY2tncm91bmQiOnsiJGlkIjoiMjEwOCIsIkNvbG9yIjp7IiRpZCI6IjIxMDkiLCJBIjowLCJSIjoyNTUsIkciOjI1NSwiQiI6MjU1fX0sIklzVmlzaWJsZSI6dHJ1ZSwiV2lkdGgiOjAuMCwiSGVpZ2h0IjowLjAsIkJvcmRlclN0eWxlIjp7IiRpZCI6IjIxMTAiLCJMaW5lQ29sb3IiOm51bGwsIkxpbmVXZWlnaHQiOjAuMCwiTGluZVR5cGUiOjAsIlBhcmVudFN0eWxlIjpudWxsfSwiUGFyZW50U3R5bGUiOm51bGx9LCJEYXRlU3R5bGUiOnsiJGlkIjoiMjExMSIsIkZvbnRTZXR0aW5ncyI6eyIkaWQiOiIyMTEyIiwiRm9udFNpemUiOjEwLCJGb250TmFtZSI6IkNhbGlicmkiLCJJc0JvbGQiOmZhbHNlLCJJc0l0YWxpYyI6ZmFsc2UsIklzVW5kZXJsaW5lZCI6ZmFsc2UsIlBhcmVudFN0eWxlIjpudWxsfSwiQXV0b1NpemUiOjAsIkZvcmVncm91bmQiOnsiJGlkIjoiMjExMyIsIkNvbG9yIjp7IiRpZCI6IjIxMT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ExNSIsIlRvcCI6MC4wLCJMZWZ0IjowLjAsIlJpZ2h0IjowLjAsIkJvdHRvbSI6MC4wfSwiUGFkZGluZyI6eyIkaWQiOiIyMTE2IiwiVG9wIjowLjAsIkxlZnQiOjAuMCwiUmlnaHQiOjAuMCwiQm90dG9tIjowLjB9LCJCYWNrZ3JvdW5kIjp7IiRpZCI6IjIxMTciLCJDb2xvciI6eyIkaWQiOiIyMTE4IiwiQSI6MCwiUiI6MjU1LCJHIjoyNTUsIkIiOjI1NX19LCJJc1Zpc2libGUiOnRydWUsIldpZHRoIjowLjAsIkhlaWdodCI6MC4wLCJCb3JkZXJTdHlsZSI6eyIkaWQiOiIyMTE5IiwiTGluZUNvbG9yIjpudWxsLCJMaW5lV2VpZ2h0IjowLjAsIkxpbmVUeXBlIjowLCJQYXJlbnRTdHlsZSI6bnVsbH0sIlBhcmVudFN0eWxlIjpudWxsfSwiRGF0ZUZvcm1hdCI6eyIkaWQiOiIyM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jEiLCJGb3JtYXQiOjAsIklzVmlzaWJsZSI6ZmFsc2UsIkxhc3RLbm93blZpc2liaWxpdHlTdGF0ZSI6ZmFsc2V9LCJJc1Zpc2libGUiOnRydWUsIlBhcmVudFN0eWxlIjpudWxsfSwiSW5kZXgiOjMwLCJTbWFydER1cmF0aW9uQWN0aXZhdGVkIjpmYWxzZSwiRGF0ZUZvcm1hdCI6eyIkcmVmIjoiMjEyMCJ9LCJXZWVrTnVtYmVyaW5nIjp7IiRpZCI6IjIxMjIiLCJGb3JtYXQiOjAsIklzVmlzaWJsZSI6ZmFsc2UsIkxhc3RLbm93blZpc2liaWxpdHlTdGF0ZSI6ZmFsc2V9LCJJZCI6IjcxYTQ0ZWIwLTNmYmEtNGI2MC05M2EzLTJlYTE0YWUyNTliYyIsIkltcG9ydElkIjpudWxsLCJUaXRsZSI6IlRpbWUgdG8gYWN0aW9uIiwiTm90ZSI6bnVsbCwiSHlwZXJsaW5rIjp7IiRpZCI6IjIxMjMiLCJBZGRyZXNzIjpudWxsLCJTdWJBZGRyZXNzIjpudWxsfSwiSXNDaGFuZ2VkIjpmYWxzZSwiSXNOZXciOmZhbHNlfX1dLCJfbWlsZXN0b25lcyI6W10sIklkIjoiMDAwMDAwMDAtMDAwMC0wMDAwLTAwMDAtMDAwMDAwMDAwMDAwIiwiSXNTaW5nbGVJdGVtUm93Ijp0cnVlfV0sIkluZGV4IjoxMCwiSWQiOiI0NDNkODFkYi1iOGNjLTRlZjAtYTBiYS01MDVjZWNjZjA4MTYiLCJIZWFkZXJUZXh0IjoiUnVwYXRhZGluZSIsIklzRGVmYXVsdCI6ZmFsc2UsIlN0eWxlIjp7IiRpZCI6IjIxMjQiLCJIZWFkZXJTdHlsZSI6eyIkaWQiOiIyMTI1IiwiVGV4dFN0eWxlIjp7IiRpZCI6IjIxMjYiLCJGb250U2V0dGluZ3MiOnsiJGlkIjoiMjEyNyIsIkZvbnRTaXplIjoxMSwiRm9udE5hbWUiOiJDYWxpYnJpIiwiSXNCb2xkIjpmYWxzZSwiSXNJdGFsaWMiOmZhbHNlLCJJc1VuZGVybGluZWQiOmZhbHNlLCJQYXJlbnRTdHlsZSI6bnVsbH0sIkF1dG9TaXplIjoyLCJGb3JlZ3JvdW5kIjp7IiRpZCI6IjIxMjgiLCJDb2xvciI6eyIkaWQiOiIyMTI5IiwiQSI6MjU1LCJSIjowLCJHIjowLCJCIjowfX0sIk1heFdpZHRoIjoxMTQuODc4OTgwNzAzMDg2NTQsIk1heEhlaWdodCI6IkluZmluaXR5IiwiU21hcnRGb3JlZ3JvdW5kSXNBY3RpdmUiOmZhbHNlLCJIb3Jpem9udGFsQWxpZ25tZW50IjowLCJWZXJ0aWNhbEFsaWdubWVudCI6MCwiU21hcnRGb3JlZ3JvdW5kIjpudWxsLCJCYWNrZ3JvdW5kRmlsbFR5cGUiOjAsIk1hcmdpbiI6eyIkaWQiOiIyMTMwIiwiVG9wIjowLjAsIkxlZnQiOjAuMCwiUmlnaHQiOjAuMCwiQm90dG9tIjowLjB9LCJQYWRkaW5nIjp7IiRpZCI6IjIxMzEiLCJUb3AiOjAuMCwiTGVmdCI6MC4wLCJSaWdodCI6MC4wLCJCb3R0b20iOjAuMH0sIkJhY2tncm91bmQiOnsiJGlkIjoiMjEzMiIsIkNvbG9yIjp7IiRpZCI6IjIxMzMiLCJBIjoyNTUsIlIiOjAsIkciOjAsIkIiOjB9fSwiSXNWaXNpYmxlIjp0cnVlLCJXaWR0aCI6MC4wLCJIZWlnaHQiOjAuMCwiQm9yZGVyU3R5bGUiOm51bGwsIlBhcmVudFN0eWxlIjpudWxsfSwiUmVjdGFuZ2xlU3R5bGUiOnsiJGlkIjoiMjEzNCIsIk1hcmdpbiI6eyIkaWQiOiIyMTM1IiwiVG9wIjowLjAsIkxlZnQiOjAuMCwiUmlnaHQiOjAuMCwiQm90dG9tIjowLjB9LCJQYWRkaW5nIjp7IiRpZCI6IjIxMzYiLCJUb3AiOjAuMCwiTGVmdCI6MC4wLCJSaWdodCI6MC4wLCJCb3R0b20iOjAuMH0sIkJhY2tncm91bmQiOnsiJGlkIjoiMjEzNyIsIkNvbG9yIjp7IiRpZCI6IjIxMzgiLCJBIjo2MywiUiI6NzgsIkciOjE2NywiQiI6NDZ9fSwiSXNWaXNpYmxlIjp0cnVlLCJXaWR0aCI6MC4wLCJIZWlnaHQiOjAuMCwiQm9yZGVyU3R5bGUiOnsiJGlkIjoiMjEzOSIsIkxpbmVDb2xvciI6eyIkaWQiOiIyMTQwIiwiJHR5cGUiOiJOTFJFLkNvbW1vbi5Eb20uU29saWRDb2xvckJydXNoLCBOTFJFLkNvbW1vbiIsIkNvbG9yIjp7IiRpZCI6IjIxNDEiLCJBIjoyNTUsIlIiOjI1NSwiRyI6MjU1LCJCIjoyNTV9fSwiTGluZVdlaWdodCI6MC4wLCJMaW5lVHlwZSI6MCwiUGFyZW50U3R5bGUiOm51bGx9LCJQYXJlbnRTdHlsZSI6bnVsbH0sIk1hcmdpbiI6eyIkaWQiOiIyMTQyIiwiVG9wIjowLjAsIkxlZnQiOjAuMCwiUmlnaHQiOjAuMCwiQm90dG9tIjowLjB9LCJQYWRkaW5nIjp7IiRpZCI6IjIxNDMiLCJUb3AiOjAuMCwiTGVmdCI6MC4wLCJSaWdodCI6MC4wLCJCb3R0b20iOjAuMH0sIkJhY2tncm91bmQiOm51bGwsIklzVmlzaWJsZSI6dHJ1ZSwiV2lkdGgiOjAuMCwiSGVpZ2h0IjowLjAsIkJvcmRlclN0eWxlIjpudWxsLCJQYXJlbnRTdHlsZSI6bnVsbH0sIkJhY2tncm91bmRTdHlsZSI6eyIkaWQiOiIyMTQ0IiwiTWFyZ2luIjp7IiRpZCI6IjIxNDUiLCJUb3AiOjAuMCwiTGVmdCI6MC4wLCJSaWdodCI6MC4wLCJCb3R0b20iOjAuMH0sIlBhZGRpbmciOnsiJGlkIjoiMjE0NiIsIlRvcCI6MC4wLCJMZWZ0IjowLjAsIlJpZ2h0IjowLjAsIkJvdHRvbSI6MC4wfSwiQmFja2dyb3VuZCI6eyIkaWQiOiIyMTQ3IiwiQ29sb3IiOnsiJGlkIjoiMjE0OCIsIkEiOjUxLCJSIjoyMDAsIkciOjIwMCwiQiI6MjAwfX0sIklzVmlzaWJsZSI6dHJ1ZSwiV2lkdGgiOjAuMCwiSGVpZ2h0IjowLjAsIkJvcmRlclN0eWxlIjp7IiRpZCI6IjIxNDkiLCJMaW5lQ29sb3IiOnsiJGlkIjoiMjE1MCIsIiR0eXBlIjoiTkxSRS5Db21tb24uRG9tLlNvbGlkQ29sb3JCcnVzaCwgTkxSRS5Db21tb24iLCJDb2xvciI6eyIkaWQiOiIyMTUxIiwiQSI6MjU1LCJSIjoyMzQsIkciOjIyLCJCIjozMH19LCJMaW5lV2VpZ2h0IjowLjAsIkxpbmVUeXBlIjowLCJQYXJlbnRTdHlsZSI6bnVsbH0sIlBhcmVudFN0eWxlIjpudWxsfSwiTWFyZ2luIjp7IiRpZCI6IjIxNTIiLCJUb3AiOjAuMCwiTGVmdCI6MC4wLCJSaWdodCI6MC4wLCJCb3R0b20iOjAuMH0sIlBhZGRpbmciOnsiJGlkIjoiMjE1MyIsIlRvcCI6MC4wLCJMZWZ0IjowLjAsIlJpZ2h0IjowLjAsIkJvdHRvbSI6MC4wfSwiSXNWaXNpYmxlIjp0cnVlLCJXaWR0aCI6MC4wLCJIZWlnaHQiOjAuMCwiQm9yZGVyU3R5bGUiOnsiJGlkIjoiMjE1NCIsIkxpbmVDb2xvciI6bnVsbCwiTGluZVdlaWdodCI6MC4wLCJMaW5lVHlwZSI6MCwiUGFyZW50U3R5bGUiOm51bGx9LCJQYXJlbnRTdHlsZSI6bnVsbH19LHsiJGlkIjoiMjE1NSIsIl9yb3dzIjpbXSwiSW5kZXgiOjEyLCJJZCI6IjUxY2MxNjcwLWJjNzMtNGI4Ny05NDI1LWVkN2Y0NzRmNzc2YSIsIkhlYWRlclRleHQiOm51bGwsIklzRGVmYXVsdCI6dHJ1ZSwiU3R5bGUiOnsiJGlkIjoiMjE1NiIsIkhlYWRlclN0eWxlIjp7IiRpZCI6IjIxNTciLCJUZXh0U3R5bGUiOnsiJGlkIjoiMjE1OCIsIkZvbnRTZXR0aW5ncyI6eyIkaWQiOiIyMTU5IiwiRm9udFNpemUiOjExLCJGb250TmFtZSI6IkNhbGlicmkiLCJJc0JvbGQiOmZhbHNlLCJJc0l0YWxpYyI6ZmFsc2UsIklzVW5kZXJsaW5lZCI6ZmFsc2UsIlBhcmVudFN0eWxlIjpudWxsfSwiQXV0b1NpemUiOjIsIkZvcmVncm91bmQiOnsiJGlkIjoiMjE2MCIsIkNvbG9yIjp7IiRpZCI6IjIxNj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TYyIiwiVG9wIjowLjAsIkxlZnQiOjAuMCwiUmlnaHQiOjAuMCwiQm90dG9tIjowLjB9LCJQYWRkaW5nIjp7IiRpZCI6IjIxNjMiLCJUb3AiOjAuMCwiTGVmdCI6MC4wLCJSaWdodCI6MC4wLCJCb3R0b20iOjAuMH0sIkJhY2tncm91bmQiOnsiJGlkIjoiMjE2NCIsIkNvbG9yIjp7IiRpZCI6IjIxNjUiLCJBIjoyNTUsIlIiOjAsIkciOjAsIkIiOjB9fSwiSXNWaXNpYmxlIjp0cnVlLCJXaWR0aCI6MC4wLCJIZWlnaHQiOjAuMCwiQm9yZGVyU3R5bGUiOm51bGwsIlBhcmVudFN0eWxlIjpudWxsfSwiUmVjdGFuZ2xlU3R5bGUiOnsiJGlkIjoiMjE2NiIsIk1hcmdpbiI6eyIkaWQiOiIyMTY3IiwiVG9wIjowLjAsIkxlZnQiOjAuMCwiUmlnaHQiOjAuMCwiQm90dG9tIjowLjB9LCJQYWRkaW5nIjp7IiRpZCI6IjIxNjgiLCJUb3AiOjAuMCwiTGVmdCI6MC4wLCJSaWdodCI6MC4wLCJCb3R0b20iOjAuMH0sIkJhY2tncm91bmQiOnsiJGlkIjoiMjE2OSIsIkNvbG9yIjp7IiRpZCI6IjIxNzAiLCJBIjo2MywiUiI6MjMzLCJHIjoxMTMsIkIiOjUwfX0sIklzVmlzaWJsZSI6dHJ1ZSwiV2lkdGgiOjAuMCwiSGVpZ2h0IjowLjAsIkJvcmRlclN0eWxlIjp7IiRpZCI6IjIxNzEiLCJMaW5lQ29sb3IiOnsiJGlkIjoiMjE3MiIsIiR0eXBlIjoiTkxSRS5Db21tb24uRG9tLlNvbGlkQ29sb3JCcnVzaCwgTkxSRS5Db21tb24iLCJDb2xvciI6eyIkaWQiOiIyMTczIiwiQSI6MjU1LCJSIjoyNTUsIkciOjI1NSwiQiI6MjU1fX0sIkxpbmVXZWlnaHQiOjAuMCwiTGluZVR5cGUiOjAsIlBhcmVudFN0eWxlIjpudWxsfSwiUGFyZW50U3R5bGUiOm51bGx9LCJNYXJnaW4iOnsiJGlkIjoiMjE3NCIsIlRvcCI6MC4wLCJMZWZ0IjowLjAsIlJpZ2h0IjowLjAsIkJvdHRvbSI6MC4wfSwiUGFkZGluZyI6eyIkaWQiOiIyMTc1IiwiVG9wIjowLjAsIkxlZnQiOjAuMCwiUmlnaHQiOjAuMCwiQm90dG9tIjowLjB9LCJCYWNrZ3JvdW5kIjpudWxsLCJJc1Zpc2libGUiOnRydWUsIldpZHRoIjowLjAsIkhlaWdodCI6MC4wLCJCb3JkZXJTdHlsZSI6bnVsbCwiUGFyZW50U3R5bGUiOm51bGx9LCJCYWNrZ3JvdW5kU3R5bGUiOnsiJGlkIjoiMjE3NiIsIk1hcmdpbiI6eyIkaWQiOiIyMTc3IiwiVG9wIjowLjAsIkxlZnQiOjAuMCwiUmlnaHQiOjAuMCwiQm90dG9tIjowLjB9LCJQYWRkaW5nIjp7IiRpZCI6IjIxNzgiLCJUb3AiOjAuMCwiTGVmdCI6MC4wLCJSaWdodCI6MC4wLCJCb3R0b20iOjAuMH0sIkJhY2tncm91bmQiOnsiJGlkIjoiMjE3OSIsIkNvbG9yIjp7IiRpZCI6IjIxODAiLCJBIjo1MSwiUiI6MjAwLCJHIjoyMDAsIkIiOjIwMH19LCJJc1Zpc2libGUiOnRydWUsIldpZHRoIjowLjAsIkhlaWdodCI6MC4wLCJCb3JkZXJTdHlsZSI6eyIkaWQiOiIyMTgxIiwiTGluZUNvbG9yIjp7IiRpZCI6IjIxODIiLCIkdHlwZSI6Ik5MUkUuQ29tbW9uLkRvbS5Tb2xpZENvbG9yQnJ1c2gsIE5MUkUuQ29tbW9uIiwiQ29sb3IiOnsiJGlkIjoiMjE4MyIsIkEiOjI1NSwiUiI6MjM0LCJHIjoyMiwiQiI6MzB9fSwiTGluZVdlaWdodCI6MC4wLCJMaW5lVHlwZSI6MCwiUGFyZW50U3R5bGUiOm51bGx9LCJQYXJlbnRTdHlsZSI6bnVsbH0sIk1hcmdpbiI6eyIkaWQiOiIyMTg0IiwiVG9wIjowLjAsIkxlZnQiOjAuMCwiUmlnaHQiOjAuMCwiQm90dG9tIjowLjB9LCJQYWRkaW5nIjp7IiRpZCI6IjIxODUiLCJUb3AiOjAuMCwiTGVmdCI6MC4wLCJSaWdodCI6MC4wLCJCb3R0b20iOjAuMH0sIklzVmlzaWJsZSI6dHJ1ZSwiV2lkdGgiOjAuMCwiSGVpZ2h0IjowLjAsIkJvcmRlclN0eWxlIjp7IiRpZCI6IjIxODYiLCJMaW5lQ29sb3IiOm51bGwsIkxpbmVXZWlnaHQiOjAuMCwiTGluZVR5cGUiOjAsIlBhcmVudFN0eWxlIjpudWxsfSwiUGFyZW50U3R5bGUiOm51bGx9fV0sIklkIjoiYmRmZTFmMTgtOTk4MS00MGY2LWI0YTgtYmYxMWRlNDNlZGUyIiwiSW5kZXgiOjEsIkhlYWRlclRleHQiOiJTZWNvbmQgZ2VuZXJhdGlvbiIsIlN0eWxlIjp7IiRpZCI6IjIxODciLCJTdHlsZUlkIjoiMDAwMDAwMDAtMDAwMC0wMDAwLTAwMDAtMDAwMDAwMDAwMDAwIiwiSGVhZGVyU3R5bGUiOnsiJGlkIjoiMjE4OCIsIlRleHRJc1ZlcnRpY2FsIjpmYWxzZSwiVGV4dFN0eWxlIjp7IiRpZCI6IjIxODkiLCJGb250U2V0dGluZ3MiOnsiJGlkIjoiMjE5MCIsIkZvbnRTaXplIjoxMSwiRm9udE5hbWUiOiJDYWxpYnJpIiwiSXNCb2xkIjp0cnVlLCJJc0l0YWxpYyI6ZmFsc2UsIklzVW5kZXJsaW5lZCI6ZmFsc2UsIlBhcmVudFN0eWxlIjpudWxsfSwiQXV0b1NpemUiOjIsIkZvcmVncm91bmQiOnsiJGlkIjoiMjE5MSIsIkNvbG9yIjp7IiRpZCI6IjIxOTIiLCJBIjoyNTUsIlIiOjAsIkciOjAsIkIiOjB9fSwiTWF4V2lkdGgiOjYwLjgyMzQ0MzE1MjY3NSwiTWF4SGVpZ2h0IjoiSW5maW5pdHkiLCJTbWFydEZvcmVncm91bmRJc0FjdGl2ZSI6ZmFsc2UsIkhvcml6b250YWxBbGlnbm1lbnQiOjAsIlZlcnRpY2FsQWxpZ25tZW50IjowLCJTbWFydEZvcmVncm91bmQiOm51bGwsIkJhY2tncm91bmRGaWxsVHlwZSI6MCwiTWFyZ2luIjp7IiRpZCI6IjIxOTMiLCJUb3AiOjAuMCwiTGVmdCI6MC4wLCJSaWdodCI6MC4wLCJCb3R0b20iOjAuMH0sIlBhZGRpbmciOnsiJGlkIjoiMjE5NCIsIlRvcCI6MC4wLCJMZWZ0IjowLjAsIlJpZ2h0IjowLjAsIkJvdHRvbSI6MC4wfSwiQmFja2dyb3VuZCI6eyIkaWQiOiIyMTk1IiwiQ29sb3IiOnsiJGlkIjoiMjE5NiIsIkEiOjI1NSwiUiI6MjU1LCJHIjoyNTUsIkIiOjI1NX19LCJJc1Zpc2libGUiOnRydWUsIldpZHRoIjowLjAsIkhlaWdodCI6MC4wLCJCb3JkZXJTdHlsZSI6bnVsbCwiUGFyZW50U3R5bGUiOm51bGx9LCJSZWN0YW5nbGVTdHlsZSI6eyIkaWQiOiIyMTk3IiwiTWFyZ2luIjp7IiRpZCI6IjIxOTgiLCJUb3AiOjAuMCwiTGVmdCI6MC4wLCJSaWdodCI6MC4wLCJCb3R0b20iOjAuMH0sIlBhZGRpbmciOnsiJGlkIjoiMjE5OSIsIlRvcCI6MC4wLCJMZWZ0IjowLjAsIlJpZ2h0IjowLjAsIkJvdHRvbSI6MC4wfSwiQmFja2dyb3VuZCI6eyIkaWQiOiIyMjAwIiwiQ29sb3IiOnsiJGlkIjoiMjIwMSIsIkEiOjI1NSwiUiI6MjYsIkciOjE3MCwiQiI6NjZ9fSwiSXNWaXNpYmxlIjp0cnVlLCJXaWR0aCI6MC4wLCJIZWlnaHQiOjAuMCwiQm9yZGVyU3R5bGUiOnsiJGlkIjoiMjIwMiIsIkxpbmVDb2xvciI6eyIkaWQiOiIyMjAzIiwiJHR5cGUiOiJOTFJFLkNvbW1vbi5Eb20uU29saWRDb2xvckJydXNoLCBOTFJFLkNvbW1vbiIsIkNvbG9yIjp7IiRpZCI6IjIyMDQiLCJBIjoyNTUsIlIiOjI1NSwiRyI6MjU1LCJCIjoyNTV9fSwiTGluZVdlaWdodCI6MC4wLCJMaW5lVHlwZSI6MCwiUGFyZW50U3R5bGUiOm51bGx9LCJQYXJlbnRTdHlsZSI6bnVsbH0sIk1hcmdpbiI6eyIkaWQiOiIyMjA1IiwiVG9wIjowLjAsIkxlZnQiOjAuMCwiUmlnaHQiOjAuMCwiQm90dG9tIjowLjB9LCJQYWRkaW5nIjp7IiRpZCI6IjIyMDYiLCJUb3AiOjAuMCwiTGVmdCI6MC4wLCJSaWdodCI6MC4wLCJCb3R0b20iOjAuMH0sIkJhY2tncm91bmQiOm51bGwsIklzVmlzaWJsZSI6dHJ1ZSwiV2lkdGgiOjAuMCwiSGVpZ2h0IjowLjAsIkJvcmRlclN0eWxlIjpudWxsLCJQYXJlbnRTdHlsZSI6bnVsbH0sIkJhY2tncm91bmRTdHlsZSI6eyIkaWQiOiIyMjA3IiwiTWFyZ2luIjp7IiRpZCI6IjIyMDgiLCJUb3AiOjAuMCwiTGVmdCI6MC4wLCJSaWdodCI6MC4wLCJCb3R0b20iOjAuMH0sIlBhZGRpbmciOnsiJGlkIjoiMjIwOSIsIlRvcCI6MC4wLCJMZWZ0IjowLjAsIlJpZ2h0IjowLjAsIkJvdHRvbSI6MC4wfSwiQmFja2dyb3VuZCI6eyIkaWQiOiIyMjEwIiwiQ29sb3IiOnsiJGlkIjoiMjIxMSIsIkEiOjAsIlIiOjI1NSwiRyI6MjU1LCJCIjoyNTV9fSwiSXNWaXNpYmxlIjp0cnVlLCJXaWR0aCI6MC4wLCJIZWlnaHQiOjAuMCwiQm9yZGVyU3R5bGUiOnsiJGlkIjoiMjIxMiIsIkxpbmVDb2xvciI6eyIkaWQiOiIyMjEzIiwiJHR5cGUiOiJOTFJFLkNvbW1vbi5Eb20uU29saWRDb2xvckJydXNoLCBOTFJFLkNvbW1vbiIsIkNvbG9yIjp7IiRpZCI6IjIyMTQiLCJBIjoyNTUsIlIiOjIzNCwiRyI6MjIsIkIiOjMwfX0sIkxpbmVXZWlnaHQiOjAuMCwiTGluZVR5cGUiOjAsIlBhcmVudFN0eWxlIjpudWxsfSwiUGFyZW50U3R5bGUiOm51bGx9LCJJc0Fib3ZlVGltZWJhbmQiOmZhbHNlLCJTcGFjaW5nIjozLCJEZWZhdWx0U3dpbWxhbmVUYXNrU3R5bGUiOnsiJGlkIjoiMjIxNSIsIiR0eXBlIjoiTkxSRS5Db21tb24uRG9tLlN0eWxlcy5FeHBsaWNpdFNldGFibGVUYXNrU3R5bGUsIE5MUkUuQ29tbW9uIiwiU2hhcGUiOjEsIlNoYXBlVGhpY2tuZXNzIjowLCJEdXJhdGlvbkZvcm1hdCI6MCwiSW5jbHVkZU5vbldvcmtpbmdEYXlzSW5EdXJhdGlvbiI6ZmFsc2UsIlBlcmNlbnRhZ2VDb21wbGV0ZVN0eWxlIjp7IiRpZCI6IjIyMTYiLCJGb250U2V0dGluZ3MiOnsiJGlkIjoiMjIxNyIsIkZvbnRTaXplIjoxMCwiRm9udE5hbWUiOiJDYWxpYnJpIiwiSXNCb2xkIjpmYWxzZSwiSXNJdGFsaWMiOmZhbHNlLCJJc1VuZGVybGluZWQiOmZhbHNlLCJQYXJlbnRTdHlsZSI6bnVsbH0sIkF1dG9TaXplIjowLCJGb3JlZ3JvdW5kIjp7IiRpZCI6IjIyMTgiLCJDb2xvciI6eyIkaWQiOiIyMjE5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yMjAiLCJUb3AiOjAuMCwiTGVmdCI6MC4wLCJSaWdodCI6MC4wLCJCb3R0b20iOjAuMH0sIlBhZGRpbmciOnsiJGlkIjoiMjIyMSIsIlRvcCI6MC4wLCJMZWZ0IjowLjAsIlJpZ2h0IjowLjAsIkJvdHRvbSI6MC4wfSwiQmFja2dyb3VuZCI6eyIkaWQiOiIyMjIyIiwiQ29sb3IiOnsiJGlkIjoiMjIyMyIsIkEiOjg5LCJSIjowLCJHIjowLCJCIjowfX0sIklzVmlzaWJsZSI6dHJ1ZSwiV2lkdGgiOjAuMCwiSGVpZ2h0IjowLjAsIkJvcmRlclN0eWxlIjp7IiRpZCI6IjIyMjQiLCJMaW5lQ29sb3IiOm51bGwsIkxpbmVXZWlnaHQiOjAuMCwiTGluZVR5cGUiOjAsIlBhcmVudFN0eWxlIjpudWxsfSwiUGFyZW50U3R5bGUiOm51bGx9LCJEdXJhdGlvblN0eWxlIjp7IiRpZCI6IjIyMjUiLCJGb250U2V0dGluZ3MiOnsiJGlkIjoiMjIyNiIsIkZvbnRTaXplIjoxMCwiRm9udE5hbWUiOiJDYWxpYnJpIiwiSXNCb2xkIjpmYWxzZSwiSXNJdGFsaWMiOmZhbHNlLCJJc1VuZGVybGluZWQiOmZhbHNlLCJQYXJlbnRTdHlsZSI6bnVsbH0sIkF1dG9TaXplIjowLCJGb3JlZ3JvdW5kIjp7IiRpZCI6IjIyMjciLCJDb2xvciI6eyIkaWQiOiIyMjI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IyOSIsIlRvcCI6MC4wLCJMZWZ0IjowLjAsIlJpZ2h0IjowLjAsIkJvdHRvbSI6MC4wfSwiUGFkZGluZyI6eyIkaWQiOiIyMjMwIiwiVG9wIjowLjAsIkxlZnQiOjAuMCwiUmlnaHQiOjAuMCwiQm90dG9tIjowLjB9LCJCYWNrZ3JvdW5kIjp7IiRpZCI6IjIyMzEiLCJDb2xvciI6eyIkaWQiOiIyMjMyIiwiQSI6MjU1LCJSIjoyMzcsIkciOjEyNSwiQiI6NDl9fSwiSXNWaXNpYmxlIjp0cnVlLCJXaWR0aCI6MC4wLCJIZWlnaHQiOjAuMCwiQm9yZGVyU3R5bGUiOnsiJGlkIjoiMjIzMyIsIkxpbmVDb2xvciI6bnVsbCwiTGluZVdlaWdodCI6MC4wLCJMaW5lVHlwZSI6MCwiUGFyZW50U3R5bGUiOm51bGx9LCJQYXJlbnRTdHlsZSI6bnVsbH0sIkhvcml6b250YWxDb25uZWN0b3JTdHlsZSI6eyIkaWQiOiIyMjM0IiwiTGluZUNvbG9yIjp7IiRpZCI6IjIyMzUiLCIkdHlwZSI6Ik5MUkUuQ29tbW9uLkRvbS5Tb2xpZENvbG9yQnJ1c2gsIE5MUkUuQ29tbW9uIiwiQ29sb3IiOnsiJGlkIjoiMjIzNiIsIkEiOjI1NSwiUiI6MCwiRyI6MCwiQiI6MH19LCJMaW5lV2VpZ2h0IjowLjAsIkxpbmVUeXBlIjowLCJQYXJlbnRTdHlsZSI6bnVsbH0sIlZlcnRpY2FsQ29ubmVjdG9yU3R5bGUiOnsiJGlkIjoiMjIzNyIsIkxpbmVDb2xvciI6eyIkaWQiOiIyMjM4IiwiJHR5cGUiOiJOTFJFLkNvbW1vbi5Eb20uU29saWRDb2xvckJydXNoLCBOTFJFLkNvbW1vbiIsIkNvbG9yIjp7IiRpZCI6IjIyMzk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MjQwIiwiTWFyZ2luIjp7IiRpZCI6IjIyNDEiLCJUb3AiOjAuMCwiTGVmdCI6NC4wLCJSaWdodCI6NC4wLCJCb3R0b20iOjAuMH0sIlBhZGRpbmciOnsiJGlkIjoiMjI0MiIsIlRvcCI6MC4wLCJMZWZ0IjowLjAsIlJpZ2h0IjowLjAsIkJvdHRvbSI6MC4wfSwiQmFja2dyb3VuZCI6eyIkaWQiOiIyMjQzIiwiQ29sb3IiOnsiJGlkIjoiMjI0NCIsIkEiOjI1NSwiUiI6MjMzLCJHIjoxMTMsIkIiOjUwfX0sIklzVmlzaWJsZSI6dHJ1ZSwiV2lkdGgiOjAuMCwiSGVpZ2h0IjoxMC4wLCJCb3JkZXJTdHlsZSI6eyIkaWQiOiIyMjQ1IiwiTGluZUNvbG9yIjp7IiRpZCI6IjIyNDYiLCIkdHlwZSI6Ik5MUkUuQ29tbW9uLkRvbS5Tb2xpZENvbG9yQnJ1c2gsIE5MUkUuQ29tbW9uIiwiQ29sb3IiOnsiJGlkIjoiMjI0NyIsIkEiOjI1NSwiUiI6MjM0LCJHIjoyMiwiQiI6MzB9fSwiTGluZVdlaWdodCI6MC4wLCJMaW5lVHlwZSI6MCwiUGFyZW50U3R5bGUiOm51bGx9LCJQYXJlbnRTdHlsZSI6bnVsbH0sIlRpdGxlU3R5bGUiOnsiJGlkIjoiMjI0OCIsIkZvbnRTZXR0aW5ncyI6eyIkaWQiOiIyMjQ5IiwiRm9udFNpemUiOjExLCJGb250TmFtZSI6IkNhbGlicmkiLCJJc0JvbGQiOmZhbHNlLCJJc0l0YWxpYyI6ZmFsc2UsIklzVW5kZXJsaW5lZCI6ZmFsc2UsIlBhcmVudFN0eWxlIjpudWxsfSwiQXV0b1NpemUiOjAsIkZvcmVncm91bmQiOnsiJGlkIjoiMjI1MCIsIkNvbG9yIjp7IiRpZCI6IjIyNT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I1MiIsIlRvcCI6MC4wLCJMZWZ0IjowLjAsIlJpZ2h0IjowLjAsIkJvdHRvbSI6MC4wfSwiUGFkZGluZyI6eyIkaWQiOiIyMjUzIiwiVG9wIjowLjAsIkxlZnQiOjAuMCwiUmlnaHQiOjAuMCwiQm90dG9tIjowLjB9LCJCYWNrZ3JvdW5kIjp7IiRpZCI6IjIyNTQiLCJDb2xvciI6eyIkaWQiOiIyMjU1IiwiQSI6MjU1LCJSIjowLCJHIjowLCJCIjowfX0sIklzVmlzaWJsZSI6dHJ1ZSwiV2lkdGgiOjAuMCwiSGVpZ2h0IjowLjAsIkJvcmRlclN0eWxlIjp7IiRpZCI6IjIyNTYiLCJMaW5lQ29sb3IiOm51bGwsIkxpbmVXZWlnaHQiOjAuMCwiTGluZVR5cGUiOjAsIlBhcmVudFN0eWxlIjpudWxsfSwiUGFyZW50U3R5bGUiOm51bGx9LCJEYXRlU3R5bGUiOnsiJGlkIjoiMjI1NyIsIkZvbnRTZXR0aW5ncyI6eyIkaWQiOiIyMjU4IiwiRm9udFNpemUiOjEwLCJGb250TmFtZSI6IkNhbGlicmkiLCJJc0JvbGQiOmZhbHNlLCJJc0l0YWxpYyI6ZmFsc2UsIklzVW5kZXJsaW5lZCI6ZmFsc2UsIlBhcmVudFN0eWxlIjpudWxsfSwiQXV0b1NpemUiOjAsIkZvcmVncm91bmQiOnsiJGlkIjoiMjI1OSIsIkNvbG9yIjp7IiRpZCI6IjIyNjA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I2MSIsIlRvcCI6MC4wLCJMZWZ0IjowLjAsIlJpZ2h0IjowLjAsIkJvdHRvbSI6MC4wfSwiUGFkZGluZyI6eyIkaWQiOiIyMjYyIiwiVG9wIjowLjAsIkxlZnQiOjAuMCwiUmlnaHQiOjAuMCwiQm90dG9tIjowLjB9LCJCYWNrZ3JvdW5kIjp7IiRpZCI6IjIyNjMiLCJDb2xvciI6eyIkaWQiOiIyMjY0IiwiQSI6MjU1LCJSIjoxNCwiRyI6NDAsIkIiOjY1fX0sIklzVmlzaWJsZSI6dHJ1ZSwiV2lkdGgiOjAuMCwiSGVpZ2h0IjowLjAsIkJvcmRlclN0eWxlIjp7IiRpZCI6IjIyNjUiLCJMaW5lQ29sb3IiOm51bGwsIkxpbmVXZWlnaHQiOjAuMCwiTGluZVR5cGUiOjAsIlBhcmVudFN0eWxlIjpudWxsfSwiUGFyZW50U3R5bGUiOm51bGx9LCJEYXRlRm9ybWF0Ijp7IiRpZCI6IjIy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2NyIsIkZvcm1hdCI6MCwiSXNWaXNpYmxlIjpmYWxzZSwiTGFzdEtub3duVmlzaWJpbGl0eVN0YXRlIjpmYWxzZX0sIklzVmlzaWJsZSI6dHJ1ZSwiUGFyZW50U3R5bGUiOm51bGwsIl9leHBsaWNpdGx5U2V0Ijp7IiRpZCI6IjIyN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I2OSIsIlNoYXBlIjoxLCJDb25uZWN0b3JNYXJnaW4iOnsiJGlkIjoiMjI3MCIsIlRvcCI6MC4wLCJMZWZ0IjoyLjAsIlJpZ2h0IjoyLjAsIkJvdHRvbSI6MC4wfSwiQ29ubmVjdG9yU3R5bGUiOnsiJGlkIjoiMjI3MSIsIkxpbmVDb2xvciI6eyIkaWQiOiIyMjcyIiwiJHR5cGUiOiJOTFJFLkNvbW1vbi5Eb20uU29saWRDb2xvckJydXNoLCBOTFJFLkNvbW1vbiIsIkNvbG9yIjp7IiRpZCI6IjIyNzMiLCJBIjoxMjcsIlIiOjEyOCwiRyI6NTMsIkIiOjE0fX0sIkxpbmVXZWlnaHQiOjEuMCwiTGluZVR5cGUiOjAsIlBhcmVudFN0eWxlIjpudWxsfSwiSXNCZWxvd1RpbWViYW5kIjpmYWxzZSwiUG9zaXRpb25PblRhc2siOjEsIkhpZGVEYXRlIjpmYWxzZSwiU2hhcGVTaXplIjowLCJTcGFjaW5nIjowLjAsIlBhZGRpbmciOnsiJGlkIjoiMjI3NCIsIlRvcCI6NS4wLCJMZWZ0IjozLjAsIlJpZ2h0IjowLjAsIkJvdHRvbSI6Mi4wfSwiU2hhcGVTdHlsZSI6eyIkaWQiOiIyMjc1IiwiTWFyZ2luIjp7IiRpZCI6IjIyNzYiLCJUb3AiOjAuMCwiTGVmdCI6MC4wLCJSaWdodCI6MC4wLCJCb3R0b20iOjAuMH0sIlBhZGRpbmciOnsiJGlkIjoiMjI3NyIsIlRvcCI6MC4wLCJMZWZ0IjowLjAsIlJpZ2h0IjowLjAsIkJvdHRvbSI6MC4wfSwiQmFja2dyb3VuZCI6eyIkaWQiOiIyMjc4IiwiQ29sb3IiOnsiJGlkIjoiMjI3OSIsIkEiOjI1NSwiUiI6MTI4LCJHIjo1MywiQiI6MTR9fSwiSXNWaXNpYmxlIjp0cnVlLCJXaWR0aCI6MTIuMCwiSGVpZ2h0IjoxNC4wLCJCb3JkZXJTdHlsZSI6eyIkaWQiOiIyMjgwIiwiTGluZUNvbG9yIjp7IiRpZCI6IjIyODEiLCIkdHlwZSI6Ik5MUkUuQ29tbW9uLkRvbS5Tb2xpZENvbG9yQnJ1c2gsIE5MUkUuQ29tbW9uIiwiQ29sb3IiOnsiJGlkIjoiMjI4MiIsIkEiOjI1NSwiUiI6MjU1LCJHIjoyNTUsIkIiOjI1NX19LCJMaW5lV2VpZ2h0IjowLjAsIkxpbmVUeXBlIjowLCJQYXJlbnRTdHlsZSI6bnVsbH0sIlBhcmVudFN0eWxlIjpudWxsfSwiVGl0bGVTdHlsZSI6eyIkaWQiOiIyMjgzIiwiRm9udFNldHRpbmdzIjp7IiRpZCI6IjIyODQiLCJGb250U2l6ZSI6MTEsIkZvbnROYW1lIjoiQ2FsaWJyaSIsIklzQm9sZCI6ZmFsc2UsIklzSXRhbGljIjpmYWxzZSwiSXNVbmRlcmxpbmVkIjpmYWxzZSwiUGFyZW50U3R5bGUiOm51bGx9LCJBdXRvU2l6ZSI6MCwiRm9yZWdyb3VuZCI6eyIkaWQiOiIyMjg1IiwiQ29sb3IiOnsiJGlkIjoiMjI4Ni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Mjg3IiwiVG9wIjowLjAsIkxlZnQiOjAuMCwiUmlnaHQiOjAuMCwiQm90dG9tIjowLjB9LCJQYWRkaW5nIjp7IiRpZCI6IjIyODgiLCJUb3AiOjAuMCwiTGVmdCI6MC4wLCJSaWdodCI6MC4wLCJCb3R0b20iOjAuMH0sIkJhY2tncm91bmQiOnsiJGlkIjoiMjI4OSIsIkNvbG9yIjp7IiRpZCI6IjIyOTAiLCJBIjoyNTUsIlIiOjAsIkciOjAsIkIiOjB9fSwiSXNWaXNpYmxlIjp0cnVlLCJXaWR0aCI6MC4wLCJIZWlnaHQiOjAuMCwiQm9yZGVyU3R5bGUiOnsiJGlkIjoiMjI5MSIsIkxpbmVDb2xvciI6bnVsbCwiTGluZVdlaWdodCI6MC4wLCJMaW5lVHlwZSI6MCwiUGFyZW50U3R5bGUiOm51bGx9LCJQYXJlbnRTdHlsZSI6bnVsbH0sIkRhdGVTdHlsZSI6eyIkaWQiOiIyMjkyIiwiRm9udFNldHRpbmdzIjp7IiRpZCI6IjIyOTMiLCJGb250U2l6ZSI6MTAsIkZvbnROYW1lIjoiQ2FsaWJyaSIsIklzQm9sZCI6ZmFsc2UsIklzSXRhbGljIjpmYWxzZSwiSXNVbmRlcmxpbmVkIjpmYWxzZSwiUGFyZW50U3R5bGUiOm51bGx9LCJBdXRvU2l6ZSI6MCwiRm9yZWdyb3VuZCI6eyIkaWQiOiIyMjk0IiwiQ29sb3IiOnsiJGlkIjoiMjI5N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Mjk2IiwiVG9wIjowLjAsIkxlZnQiOjAuMCwiUmlnaHQiOjAuMCwiQm90dG9tIjowLjB9LCJQYWRkaW5nIjp7IiRpZCI6IjIyOTciLCJUb3AiOjAuMCwiTGVmdCI6MC4wLCJSaWdodCI6MC4wLCJCb3R0b20iOjAuMH0sIkJhY2tncm91bmQiOnsiJGlkIjoiMjI5OCIsIkNvbG9yIjp7IiRpZCI6IjIyOTkiLCJBIjoyNTUsIlIiOjE0LCJHIjo0MCwiQiI6NjV9fSwiSXNWaXNpYmxlIjp0cnVlLCJXaWR0aCI6MC4wLCJIZWlnaHQiOjAuMCwiQm9yZGVyU3R5bGUiOnsiJGlkIjoiMjMwMCIsIkxpbmVDb2xvciI6bnVsbCwiTGluZVdlaWdodCI6MC4wLCJMaW5lVHlwZSI6MCwiUGFyZW50U3R5bGUiOm51bGx9LCJQYXJlbnRTdHlsZSI6bnVsbH0sIkRhdGVGb3JtYXQiOnsiJGlkIjoiMjM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AyIiwiRm9ybWF0IjowLCJJc1Zpc2libGUiOmZhbHNlLCJMYXN0S25vd25WaXNpYmlsaXR5U3RhdGUiOmZhbHNlfSwiSXNWaXNpYmxlIjpmYWxzZSwiUGFyZW50U3R5bGUiOm51bGx9LCJEZWZhdWx0U3dpbWxhbmVNaWxlc3RvbmVTdHlsZSI6eyIkaWQiOiIyMzAzIiwiVGl0bGVQb3NpdGlvbiI6IkxlZnQiLCJEYXRlUG9zaXRpb24iOiJSaWdodCIsIlNoYXBlVHlwZSI6MSwiU2hhcGVTaXplIjowLCJTcGFjaW5nIjo1LCJTaGFwZVN0eWxlIjp7IiRpZCI6IjIzMDQiLCJNYXJnaW4iOnsiJGlkIjoiMjMwNSIsIlRvcCI6MC4wLCJMZWZ0IjowLjAsIlJpZ2h0IjowLjAsIkJvdHRvbSI6MC4wfSwiUGFkZGluZyI6eyIkaWQiOiIyMzA2IiwiVG9wIjowLjAsIkxlZnQiOjAuMCwiUmlnaHQiOjAuMCwiQm90dG9tIjowLjB9LCJCYWNrZ3JvdW5kIjp7IiRpZCI6IjIzMDciLCJDb2xvciI6eyIkaWQiOiIyMzA4IiwiQSI6MjU1LCJSIjoyMzMsIkciOjExMywiQiI6NTB9fSwiSXNWaXNpYmxlIjp0cnVlLCJXaWR0aCI6MTIuMCwiSGVpZ2h0IjoxNC4wLCJCb3JkZXJTdHlsZSI6eyIkaWQiOiIyMzA5IiwiTGluZUNvbG9yIjp7IiRpZCI6IjIzMTAiLCIkdHlwZSI6Ik5MUkUuQ29tbW9uLkRvbS5Tb2xpZENvbG9yQnJ1c2gsIE5MUkUuQ29tbW9uIiwiQ29sb3IiOnsiJGlkIjoiMjMxMSIsIkEiOjI1NSwiUiI6MjM0LCJHIjoyMiwiQiI6MzB9fSwiTGluZVdlaWdodCI6MC4wLCJMaW5lVHlwZSI6MCwiUGFyZW50U3R5bGUiOm51bGx9LCJQYXJlbnRTdHlsZSI6bnVsbH0sIlRpdGxlU3R5bGUiOnsiJGlkIjoiMjMxMiIsIkZvbnRTZXR0aW5ncyI6eyIkaWQiOiIyMzEzIiwiRm9udFNpemUiOjExLCJGb250TmFtZSI6IkNhbGlicmkiLCJJc0JvbGQiOmZhbHNlLCJJc0l0YWxpYyI6ZmFsc2UsIklzVW5kZXJsaW5lZCI6ZmFsc2UsIlBhcmVudFN0eWxlIjpudWxsfSwiQXV0b1NpemUiOjAsIkZvcmVncm91bmQiOnsiJGlkIjoiMjMxNCIsIkNvbG9yIjp7IiRpZCI6IjIzMTU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MxNiIsIlRvcCI6MC4wLCJMZWZ0IjowLjAsIlJpZ2h0IjowLjAsIkJvdHRvbSI6MC4wfSwiUGFkZGluZyI6eyIkaWQiOiIyMzE3IiwiVG9wIjowLjAsIkxlZnQiOjAuMCwiUmlnaHQiOjAuMCwiQm90dG9tIjowLjB9LCJCYWNrZ3JvdW5kIjp7IiRpZCI6IjIzMTgiLCJDb2xvciI6eyIkaWQiOiIyMzE5IiwiQSI6MjU1LCJSIjowLCJHIjowLCJCIjowfX0sIklzVmlzaWJsZSI6dHJ1ZSwiV2lkdGgiOjAuMCwiSGVpZ2h0IjowLjAsIkJvcmRlclN0eWxlIjp7IiRpZCI6IjIzMjAiLCJMaW5lQ29sb3IiOm51bGwsIkxpbmVXZWlnaHQiOjAuMCwiTGluZVR5cGUiOjAsIlBhcmVudFN0eWxlIjpudWxsfSwiUGFyZW50U3R5bGUiOm51bGx9LCJEYXRlU3R5bGUiOnsiJGlkIjoiMjMyMSIsIkZvbnRTZXR0aW5ncyI6eyIkaWQiOiIyMzIyIiwiRm9udFNpemUiOjEwLCJGb250TmFtZSI6IkNhbGlicmkiLCJJc0JvbGQiOmZhbHNlLCJJc0l0YWxpYyI6ZmFsc2UsIklzVW5kZXJsaW5lZCI6ZmFsc2UsIlBhcmVudFN0eWxlIjpudWxsfSwiQXV0b1NpemUiOjAsIkZvcmVncm91bmQiOnsiJGlkIjoiMjMyMyIsIkNvbG9yIjp7IiRpZCI6IjIzMj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MyNSIsIlRvcCI6MC4wLCJMZWZ0IjowLjAsIlJpZ2h0IjowLjAsIkJvdHRvbSI6MC4wfSwiUGFkZGluZyI6eyIkaWQiOiIyMzI2IiwiVG9wIjowLjAsIkxlZnQiOjAuMCwiUmlnaHQiOjAuMCwiQm90dG9tIjowLjB9LCJCYWNrZ3JvdW5kIjp7IiRpZCI6IjIzMjciLCJDb2xvciI6eyIkaWQiOiIyMzI4IiwiQSI6MjU1LCJSIjoxNCwiRyI6NDAsIkIiOjY1fX0sIklzVmlzaWJsZSI6dHJ1ZSwiV2lkdGgiOjAuMCwiSGVpZ2h0IjowLjAsIkJvcmRlclN0eWxlIjp7IiRpZCI6IjIzMjkiLCJMaW5lQ29sb3IiOm51bGwsIkxpbmVXZWlnaHQiOjAuMCwiTGluZVR5cGUiOjAsIlBhcmVudFN0eWxlIjpudWxsfSwiUGFyZW50U3R5bGUiOm51bGx9LCJEYXRlRm9ybWF0Ijp7IiRpZCI6IjIz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zMSIsIkZvcm1hdCI6MCwiSXNWaXNpYmxlIjpmYWxzZSwiTGFzdEtub3duVmlzaWJpbGl0eVN0YXRlIjpmYWxzZX0sIklzVmlzaWJsZSI6dHJ1ZSwiUGFyZW50U3R5bGUiOm51bGx9LCJEZWZhdWx0U3dpbWxhbmVBY3Rpdml0eVN0eWxlIjp7IiRpZCI6IjIzMzIiLCJIZWFkZXJTdHlsZSI6eyIkaWQiOiIyMzMzIiwiVGV4dFN0eWxlIjp7IiRpZCI6IjIzMzQiLCJGb250U2V0dGluZ3MiOnsiJGlkIjoiMjMzNSIsIkZvbnRTaXplIjoxMSwiRm9udE5hbWUiOiJDYWxpYnJpIiwiSXNCb2xkIjpmYWxzZSwiSXNJdGFsaWMiOmZhbHNlLCJJc1VuZGVybGluZWQiOmZhbHNlLCJQYXJlbnRTdHlsZSI6bnVsbH0sIkF1dG9TaXplIjoyLCJGb3JlZ3JvdW5kIjp7IiRpZCI6IjIzMzYiLCJDb2xvciI6eyIkaWQiOiIyMzM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MzOCIsIlRvcCI6MC4wLCJMZWZ0IjowLjAsIlJpZ2h0IjowLjAsIkJvdHRvbSI6MC4wfSwiUGFkZGluZyI6eyIkaWQiOiIyMzM5IiwiVG9wIjowLjAsIkxlZnQiOjAuMCwiUmlnaHQiOjAuMCwiQm90dG9tIjowLjB9LCJCYWNrZ3JvdW5kIjp7IiRpZCI6IjIzNDAiLCJDb2xvciI6eyIkaWQiOiIyMzQxIiwiQSI6MjU1LCJSIjowLCJHIjowLCJCIjowfX0sIklzVmlzaWJsZSI6dHJ1ZSwiV2lkdGgiOjAuMCwiSGVpZ2h0IjowLjAsIkJvcmRlclN0eWxlIjpudWxsLCJQYXJlbnRTdHlsZSI6bnVsbH0sIlJlY3RhbmdsZVN0eWxlIjp7IiRpZCI6IjIzNDIiLCJNYXJnaW4iOnsiJGlkIjoiMjM0MyIsIlRvcCI6MC4wLCJMZWZ0IjowLjAsIlJpZ2h0IjowLjAsIkJvdHRvbSI6MC4wfSwiUGFkZGluZyI6eyIkaWQiOiIyMzQ0IiwiVG9wIjowLjAsIkxlZnQiOjAuMCwiUmlnaHQiOjAuMCwiQm90dG9tIjowLjB9LCJCYWNrZ3JvdW5kIjp7IiRpZCI6IjIzNDUiLCJDb2xvciI6eyIkaWQiOiIyMzQ2IiwiQSI6NjMsIlIiOjIzMywiRyI6MTEzLCJCIjo1MH19LCJJc1Zpc2libGUiOnRydWUsIldpZHRoIjowLjAsIkhlaWdodCI6MC4wLCJCb3JkZXJTdHlsZSI6eyIkaWQiOiIyMzQ3IiwiTGluZUNvbG9yIjp7IiRpZCI6IjIzNDgiLCIkdHlwZSI6Ik5MUkUuQ29tbW9uLkRvbS5Tb2xpZENvbG9yQnJ1c2gsIE5MUkUuQ29tbW9uIiwiQ29sb3IiOnsiJGlkIjoiMjM0OSIsIkEiOjI1NSwiUiI6MjU1LCJHIjoyNTUsIkIiOjI1NX19LCJMaW5lV2VpZ2h0IjowLjAsIkxpbmVUeXBlIjowLCJQYXJlbnRTdHlsZSI6bnVsbH0sIlBhcmVudFN0eWxlIjpudWxsfSwiTWFyZ2luIjp7IiRpZCI6IjIzNTAiLCJUb3AiOjAuMCwiTGVmdCI6MC4wLCJSaWdodCI6MC4wLCJCb3R0b20iOjAuMH0sIlBhZGRpbmciOnsiJGlkIjoiMjM1MSIsIlRvcCI6MC4wLCJMZWZ0IjowLjAsIlJpZ2h0IjowLjAsIkJvdHRvbSI6MC4wfSwiQmFja2dyb3VuZCI6bnVsbCwiSXNWaXNpYmxlIjp0cnVlLCJXaWR0aCI6MC4wLCJIZWlnaHQiOjAuMCwiQm9yZGVyU3R5bGUiOm51bGwsIlBhcmVudFN0eWxlIjpudWxsfSwiQmFja2dyb3VuZFN0eWxlIjp7IiRpZCI6IjIzNTIiLCJNYXJnaW4iOnsiJGlkIjoiMjM1MyIsIlRvcCI6MC4wLCJMZWZ0IjowLjAsIlJpZ2h0IjowLjAsIkJvdHRvbSI6MC4wfSwiUGFkZGluZyI6eyIkaWQiOiIyMzU0IiwiVG9wIjowLjAsIkxlZnQiOjAuMCwiUmlnaHQiOjAuMCwiQm90dG9tIjowLjB9LCJCYWNrZ3JvdW5kIjp7IiRpZCI6IjIzNTUiLCJDb2xvciI6eyIkaWQiOiIyMzU2IiwiQSI6NTEsIlIiOjIwMCwiRyI6MjAwLCJCIjoyMDB9fSwiSXNWaXNpYmxlIjp0cnVlLCJXaWR0aCI6MC4wLCJIZWlnaHQiOjAuMCwiQm9yZGVyU3R5bGUiOnsiJGlkIjoiMjM1NyIsIkxpbmVDb2xvciI6eyIkaWQiOiIyMzU4IiwiJHR5cGUiOiJOTFJFLkNvbW1vbi5Eb20uU29saWRDb2xvckJydXNoLCBOTFJFLkNvbW1vbiIsIkNvbG9yIjp7IiRpZCI6IjIzNTkiLCJBIjoyNTUsIlIiOjIzNCwiRyI6MjIsIkIiOjMwfX0sIkxpbmVXZWlnaHQiOjAuMCwiTGluZVR5cGUiOjAsIlBhcmVudFN0eWxlIjpudWxsfSwiUGFyZW50U3R5bGUiOm51bGx9LCJNYXJnaW4iOnsiJGlkIjoiMjM2MCIsIlRvcCI6MC4wLCJMZWZ0IjowLjAsIlJpZ2h0IjowLjAsIkJvdHRvbSI6MC4wfSwiUGFkZGluZyI6eyIkaWQiOiIyMzYxIiwiVG9wIjowLjAsIkxlZnQiOjAuMCwiUmlnaHQiOjAuMCwiQm90dG9tIjowLjB9LCJJc1Zpc2libGUiOnRydWUsIldpZHRoIjowLjAsIkhlaWdodCI6MC4wLCJCb3JkZXJTdHlsZSI6eyIkaWQiOiIyMzYyIiwiTGluZUNvbG9yIjpudWxsLCJMaW5lV2VpZ2h0IjowLjAsIkxpbmVUeXBlIjowLCJQYXJlbnRTdHlsZSI6bnVsbH0sIlBhcmVudFN0eWxlIjpudWxsfSwiTWFyZ2luIjp7IiRpZCI6IjIzNjMiLCJUb3AiOjAuMCwiTGVmdCI6MC4wLCJSaWdodCI6MC4wLCJCb3R0b20iOjAuMH0sIlBhZGRpbmciOnsiJGlkIjoiMjM2NCIsIlRvcCI6MC4wLCJMZWZ0IjowLjAsIlJpZ2h0IjowLjAsIkJvdHRvbSI6MC4wfSwiSXNWaXNpYmxlIjp0cnVlLCJXaWR0aCI6MC4wLCJIZWlnaHQiOjAuMCwiQm9yZGVyU3R5bGUiOnsiJGlkIjoiMjM2NSIsIkxpbmVDb2xvciI6bnVsbCwiTGluZVdlaWdodCI6MC4wLCJMaW5lVHlwZSI6MCwiUGFyZW50U3R5bGUiOm51bGx9LCJQYXJlbnRTdHlsZSI6bnVsbH19XSwiQ3VsdHVyZUluZm9OYW1lIjoiZW4tVVMiLCJTdHlsZU5hbWUiOm51bGwsIlZlcnNpb24iOnsiJGlkIjoiMjM2NiIsIlZlcnNpb24iOiI0LjIuMCIsIk9yaWdpbmFsQXNzZW1ibHlWZXJzaW9uIjoiOC4wMS4wMS4wMCIsIkVkaXRpb24iOm51bGwsIkxhc3RTYXZlZEVkaXRpb24iOjQsIklzUGx1c0VkaXRpb24iOmZhbHNlLCJJc1Byb0VkaXRpb24iOmZhbHNlfSwiRWZmZWN0IjowLCJTdHlsZSI6eyIkaWQiOiIyMzY3IiwiRGVmYXVsdERlcGVuZGVuY3lTdHlsZSI6eyIkaWQiOiIyMzY4IiwiTGluZVN0eWxlIjp7IiRpZCI6IjIzNjkiLCJMaW5lQ29sb3IiOnsiJGlkIjoiMjM3MCIsIiR0eXBlIjoiTkxSRS5Db21tb24uRG9tLlNvbGlkQ29sb3JCcnVzaCwgTkxSRS5Db21tb24iLCJDb2xvciI6eyIkaWQiOiIyMzcxIiwiQSI6MjU1LCJSIjowLCJHIjowLCJCIjowfX0sIkxpbmVXZWlnaHQiOjEuMCwiTGluZVR5cGUiOjAsIlBhcmVudFN0eWxlIjpudWxsfSwiRW5kQXJyb3doZWFkTGluZVN0eWxlIjp7IiRpZCI6IjIzNzIiLCJLaW5kIjoxLCJXaWR0aCI6MSwiTGVuZ3RoIjowLCJQYXJlbnRTdHlsZSI6bnVsbH0sIkJyaW5nVG9Gcm9udCI6ZmFsc2UsIkVsYm93UmFkaXVzIjozLjAsIk1hcmdpbiI6eyIkaWQiOiIyMzczIiwiVG9wIjowLjAsIkxlZnQiOjAuMCwiUmlnaHQiOjAuMCwiQm90dG9tIjowLjB9LCJQYWRkaW5nIjp7IiRpZCI6IjIzNzQiLCJUb3AiOjAuMCwiTGVmdCI6MC4wLCJSaWdodCI6MC4wLCJCb3R0b20iOjAuMH0sIkJhY2tncm91bmQiOm51bGwsIklzVmlzaWJsZSI6dHJ1ZSwiV2lkdGgiOjAuMCwiSGVpZ2h0IjowLjAsIkJvcmRlclN0eWxlIjpudWxsLCJQYXJlbnRTdHlsZSI6bnVsbH0sIkNyaXRpY2FsUGF0aFN0eWxlIjp7IiRpZCI6IjIzNzUiLCJDcml0aWNhbFBhdGhTdHlsZU9wdGlvbnMiOjMwLCJMaW5lU3R5bGUiOnsiJGlkIjoiMjM3NiIsIkxpbmVDb2xvciI6eyIkaWQiOiIyMzc3IiwiJHR5cGUiOiJOTFJFLkNvbW1vbi5Eb20uU29saWRDb2xvckJydXNoLCBOTFJFLkNvbW1vbiIsIkNvbG9yIjp7IiRpZCI6IjIzNzgiLCJBIjoyNTUsIlIiOjIyMiwiRyI6NTAsIkIiOjUwfX0sIkxpbmVXZWlnaHQiOjEuMCwiTGluZVR5cGUiOjAsIlBhcmVudFN0eWxlIjpudWxsfSwiVGl0bGVGb3JlZ3JvdW5kIjp7IiRpZCI6IjIzNzkiLCJDb2xvciI6eyIkaWQiOiIyMzgwIiwiQSI6MjU1LCJSIjoxNzYsIkciOjE5LCJCIjoyNX19LCJTaGFwZXNCYWNrZ3JvdW5kIjp7IiRpZCI6IjIzODEiLCJDb2xvciI6eyIkaWQiOiIyMzgyIiwiQSI6MjU1LCJSIjoyNTMsIkciOjIwMywiQiI6MjA4fX0sIlNoYXBlc0JvcmRlclN0eWxlIjp7IiRpZCI6IjIzODMiLCJMaW5lQ29sb3IiOnsiJGlkIjoiMjM4NCIsIiR0eXBlIjoiTkxSRS5Db21tb24uRG9tLlNvbGlkQ29sb3JCcnVzaCwgTkxSRS5Db21tb24iLCJDb2xvciI6eyIkaWQiOiIyMzg1IiwiQSI6MjU1LCJSIjoyMzQsIkciOjIyLCJCIjozMH19LCJMaW5lV2VpZ2h0IjoyLjAsIkxpbmVUeXBlIjowLCJQYXJlbnRTdHlsZSI6bnVsbH0sIk1hcmdpbiI6eyIkaWQiOiIyMzg2IiwiVG9wIjowLjAsIkxlZnQiOjAuMCwiUmlnaHQiOjAuMCwiQm90dG9tIjowLjB9LCJQYWRkaW5nIjp7IiRpZCI6IjIzODciLCJUb3AiOjAuMCwiTGVmdCI6MC4wLCJSaWdodCI6MC4wLCJCb3R0b20iOjAuMH0sIkJhY2tncm91bmQiOm51bGwsIklzVmlzaWJsZSI6ZmFsc2UsIldpZHRoIjowLjAsIkhlaWdodCI6MC4wLCJCb3JkZXJTdHlsZSI6eyIkaWQiOiIyMzg4IiwiTGluZUNvbG9yIjpudWxsLCJMaW5lV2VpZ2h0IjowLjAsIkxpbmVUeXBlIjowLCJQYXJlbnRTdHlsZSI6bnVsbH0sIlBhcmVudFN0eWxlIjpudWxsfSwiUGFuZWxzU3BhY2luZ0RlZmluaXRpb24iOnsiJGlkIjoiMjM4OSIsIlNwYWNpbmdBYm92ZVRpbWViYW5kIjozLCJTcGFjaW5nQmVsb3dUaW1lYmFuZCI6MywiU3BhY2luZ0Fib3ZlQmV0d2VlblN3aW1sYW5lc0FuZFRhc2tzIjo1LCJTcGFjaW5nQmVsb3dCZXR3ZWVuU3dpbWxhbmVzQW5kVGFza3MiOjV9LCJUaW1lYmFuZFN0eWxlIjp7IiRpZCI6IjIzOTAiLCJTY2FsZU1hcmtpbmciOjAsIlNoYXBlIjowLCJTaGFwZVN0eWxlIjp7IiRpZCI6IjIzOTEiLCJNYXJnaW4iOnsiJGlkIjoiMjM5MiIsIlRvcCI6MC4wLCJMZWZ0IjoxMC4wLCJSaWdodCI6MTAuMCwiQm90dG9tIjowLjB9LCJQYWRkaW5nIjp7IiRpZCI6IjIzOTMiLCJUb3AiOjAuMCwiTGVmdCI6MC4wLCJSaWdodCI6MC4wLCJCb3R0b20iOjAuMH0sIkJhY2tncm91bmQiOnsiJGlkIjoiMjM5NCIsIkNvbG9yIjp7IiRpZCI6IjIzOTUiLCJBIjoyNTUsIlIiOjE0LCJHIjo0MCwiQiI6NjV9fSwiSXNWaXNpYmxlIjp0cnVlLCJXaWR0aCI6ODU4LjAsIkhlaWdodCI6MjAuMCwiQm9yZGVyU3R5bGUiOnsiJGlkIjoiMjM5NiIsIkxpbmVDb2xvciI6eyIkaWQiOiIyMzk3IiwiJHR5cGUiOiJOTFJFLkNvbW1vbi5Eb20uU29saWRDb2xvckJydXNoLCBOTFJFLkNvbW1vbiIsIkNvbG9yIjp7IiRpZCI6IjIzOTgiLCJBIjoyNTUsIlIiOjI1NSwiRyI6MCwiQiI6MH19LCJMaW5lV2VpZ2h0IjowLjAsIkxpbmVUeXBlIjowLCJQYXJlbnRTdHlsZSI6bnVsbH0sIlBhcmVudFN0eWxlIjpudWxsfSwiTWlkZGxlVGllclNoYXBlU3R5bGUiOnsiJGlkIjoiMjM5OSIsIk1hcmdpbiI6eyIkaWQiOiIyNDAwIiwiVG9wIjowLjAsIkxlZnQiOjEwLjAsIlJpZ2h0IjoxMC4wLCJCb3R0b20iOjAuMH0sIlBhZGRpbmciOnsiJGlkIjoiMjQwMSIsIlRvcCI6MC4wLCJMZWZ0IjowLjAsIlJpZ2h0IjowLjAsIkJvdHRvbSI6MC4wfSwiQmFja2dyb3VuZCI6eyIkaWQiOiIyNDAyIiwiQ29sb3IiOnsiJGlkIjoiMjQwMyIsIkEiOjI1NSwiUiI6MTQsIkciOjQwLCJCIjo2NX19LCJJc1Zpc2libGUiOnRydWUsIldpZHRoIjo4NTguMCwiSGVpZ2h0IjoyMC4wLCJCb3JkZXJTdHlsZSI6eyIkaWQiOiIyNDA0IiwiTGluZUNvbG9yIjp7IiRyZWYiOiIyMzk3In0sIkxpbmVXZWlnaHQiOjAuMCwiTGluZVR5cGUiOjAsIlBhcmVudFN0eWxlIjpudWxsfSwiUGFyZW50U3R5bGUiOm51bGx9LCJCb3R0b21UaWVyU2hhcGVTdHlsZSI6eyIkaWQiOiIyNDA1IiwiTWFyZ2luIjp7IiRpZCI6IjI0MDYiLCJUb3AiOjAuMCwiTGVmdCI6MTAuMCwiUmlnaHQiOjEwLjAsIkJvdHRvbSI6MC4wfSwiUGFkZGluZyI6eyIkaWQiOiIyNDA3IiwiVG9wIjowLjAsIkxlZnQiOjAuMCwiUmlnaHQiOjAuMCwiQm90dG9tIjowLjB9LCJCYWNrZ3JvdW5kIjp7IiRpZCI6IjI0MDgiLCJDb2xvciI6eyIkaWQiOiIyNDA5IiwiQSI6MjU1LCJSIjoxOTIsIkciOjE4OSwiQiI6MTg5fX0sIklzVmlzaWJsZSI6dHJ1ZSwiV2lkdGgiOjg1OC4wLCJIZWlnaHQiOjIwLjAsIkJvcmRlclN0eWxlIjp7IiRpZCI6IjI0MTAiLCJMaW5lQ29sb3IiOnsiJHJlZiI6IjIzOTcifSwiTGluZVdlaWdodCI6MC4wLCJMaW5lVHlwZSI6MCwiUGFyZW50U3R5bGUiOm51bGx9LCJQYXJlbnRTdHlsZSI6bnVsbH0sIlJpZ2h0RW5kQ2Fwc1N0eWxlIjp7IiRpZCI6IjI0MTEiLCJGb250U2V0dGluZ3MiOnsiJGlkIjoiMjQxMiIsIkZvbnRTaXplIjoxOCwiRm9udE5hbWUiOiJDYWxpYnJpIiwiSXNCb2xkIjp0cnVlLCJJc0l0YWxpYyI6ZmFsc2UsIklzVW5kZXJsaW5lZCI6ZmFsc2UsIlBhcmVudFN0eWxlIjpudWxsfSwiQXV0b1NpemUiOjAsIkZvcmVncm91bmQiOnsiJGlkIjoiMjQxMyIsIkNvbG9yIjp7IiRpZCI6IjI0MTQiLCJBIjoyNTUsIlIiOjIzMywiRyI6MTEzLCJCIjo1MH19LCJNYXhXaWR0aCI6IkluZmluaXR5IiwiTWF4SGVpZ2h0IjoiSW5maW5pdHkiLCJTbWFydEZvcmVncm91bmRJc0FjdGl2ZSI6ZmFsc2UsIkhvcml6b250YWxBbGlnbm1lbnQiOjAsIlZlcnRpY2FsQWxpZ25tZW50IjowLCJTbWFydEZvcmVncm91bmQiOm51bGwsIkJhY2tncm91bmRGaWxsVHlwZSI6MCwiTWFyZ2luIjp7IiRpZCI6IjI0MTUiLCJUb3AiOjAuMCwiTGVmdCI6MC4wLCJSaWdodCI6MjAuMCwiQm90dG9tIjowLjB9LCJQYWRkaW5nIjp7IiRpZCI6IjI0MTYiLCJUb3AiOjAuMCwiTGVmdCI6MC4wLCJSaWdodCI6MC4wLCJCb3R0b20iOjAuMH0sIkJhY2tncm91bmQiOnsiJGlkIjoiMjQxNyIsIkNvbG9yIjp7IiRpZCI6IjI0MTgiLCJBIjoyNTUsIlIiOjIzMywiRyI6MTEzLCJCIjo1MH19LCJJc1Zpc2libGUiOmZhbHNlLCJXaWR0aCI6MC4wLCJIZWlnaHQiOjAuMCwiQm9yZGVyU3R5bGUiOnsiJGlkIjoiMjQxOSIsIkxpbmVDb2xvciI6bnVsbCwiTGluZVdlaWdodCI6MC4wLCJMaW5lVHlwZSI6MCwiUGFyZW50U3R5bGUiOm51bGx9LCJQYXJlbnRTdHlsZSI6bnVsbH0sIkxlZnRFbmRDYXBzU3R5bGUiOnsiJGlkIjoiMjQyMCIsIkZvbnRTZXR0aW5ncyI6eyIkaWQiOiIyNDIxIiwiRm9udFNpemUiOjE4LCJGb250TmFtZSI6IkNhbGlicmkiLCJJc0JvbGQiOnRydWUsIklzSXRhbGljIjpmYWxzZSwiSXNVbmRlcmxpbmVkIjpmYWxzZSwiUGFyZW50U3R5bGUiOm51bGx9LCJBdXRvU2l6ZSI6MCwiRm9yZWdyb3VuZCI6eyIkaWQiOiIyNDIyIiwiQ29sb3IiOnsiJGlkIjoiMjQyM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jQyNCIsIlRvcCI6MC4wLCJMZWZ0IjoxNDIuNDM5MDkwNTIyNDI4MjIsIlJpZ2h0IjowLjAsIkJvdHRvbSI6MC4wfSwiUGFkZGluZyI6eyIkaWQiOiIyNDI1IiwiVG9wIjowLjAsIkxlZnQiOjAuMCwiUmlnaHQiOjAuMCwiQm90dG9tIjowLjB9LCJCYWNrZ3JvdW5kIjp7IiRpZCI6IjI0MjYiLCJDb2xvciI6eyIkaWQiOiIyNDI3IiwiQSI6MjU1LCJSIjoyMzcsIkciOjEyNSwiQiI6NDl9fSwiSXNWaXNpYmxlIjpmYWxzZSwiV2lkdGgiOjAuMCwiSGVpZ2h0IjowLjAsIkJvcmRlclN0eWxlIjp7IiRpZCI6IjI0MjgiLCJMaW5lQ29sb3IiOm51bGwsIkxpbmVXZWlnaHQiOjAuMCwiTGluZVR5cGUiOjAsIlBhcmVudFN0eWxlIjpudWxsfSwiUGFyZW50U3R5bGUiOm51bGx9LCJUb2RheVRleHRTdHlsZSI6eyIkaWQiOiIyNDI5IiwiRm9udFNldHRpbmdzIjp7IiRpZCI6IjI0MzAiLCJGb250U2l6ZSI6MTIsIkZvbnROYW1lIjoiQ2FsaWJyaSIsIklzQm9sZCI6ZmFsc2UsIklzSXRhbGljIjpmYWxzZSwiSXNVbmRlcmxpbmVkIjpmYWxzZSwiUGFyZW50U3R5bGUiOm51bGx9LCJBdXRvU2l6ZSI6MCwiRm9yZWdyb3VuZCI6eyIkaWQiOiIyNDMxIiwiQ29sb3IiOnsiJGlkIjoiMjQ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DMzIiwiVG9wIjowLjAsIkxlZnQiOjAuMCwiUmlnaHQiOjAuMCwiQm90dG9tIjowLjB9LCJQYWRkaW5nIjp7IiRpZCI6IjI0MzQiLCJUb3AiOjAuMCwiTGVmdCI6MC4wLCJSaWdodCI6MC4wLCJCb3R0b20iOjAuMH0sIkJhY2tncm91bmQiOnsiJGlkIjoiMjQzNSIsIkNvbG9yIjp7IiRpZCI6IjI0MzYiLCJBIjoyNTUsIlIiOjAsIkciOjAsIkIiOjB9fSwiSXNWaXNpYmxlIjp0cnVlLCJXaWR0aCI6MC4wLCJIZWlnaHQiOjAuMCwiQm9yZGVyU3R5bGUiOnsiJGlkIjoiMjQzNyIsIkxpbmVDb2xvciI6bnVsbCwiTGluZVdlaWdodCI6MC4wLCJMaW5lVHlwZSI6MCwiUGFyZW50U3R5bGUiOm51bGx9LCJQYXJlbnRTdHlsZSI6bnVsbH0sIlRvZGF5TWFya2VyU3R5bGUiOnsiJGlkIjoiMjQzOCIsIk1hcmdpbiI6eyIkaWQiOiIyNDM5IiwiVG9wIjowLjAsIkxlZnQiOjAuMCwiUmlnaHQiOjAuMCwiQm90dG9tIjowLjB9LCJQYWRkaW5nIjp7IiRpZCI6IjI0NDAiLCJUb3AiOjAuMCwiTGVmdCI6MC4wLCJSaWdodCI6MC4wLCJCb3R0b20iOjAuMH0sIkJhY2tncm91bmQiOnsiJGlkIjoiMjQ0MSIsIkNvbG9yIjp7IiRpZCI6IjI0NDIiLCJBIjoyNTUsIlIiOjI1NSwiRyI6MCwiQiI6MH19LCJJc1Zpc2libGUiOnRydWUsIldpZHRoIjowLjAsIkhlaWdodCI6MC4wLCJCb3JkZXJTdHlsZSI6bnVsbCwiUGFyZW50U3R5bGUiOm51bGx9LCJTY2FsZVN0eWxlIjp7IiRpZCI6IjI0NDMiLCJTaGFwZSI6MywiU2hvd1NlZ21lbnRTZXBhcmF0b3JzIjp0cnVlLCJTZWdtZW50U2VwYXJhdG9yT3BhY2l0eSI6MzAsIkhhc0JlZW5WaXNpYmxlQmVmb3JlIjp0cnVlLCJGb250U2V0dGluZ3MiOnsiJGlkIjoiMjQ0NCIsIkZvbnRTaXplIjoxMiwiRm9udE5hbWUiOiJDYWxpYnJpIiwiSXNCb2xkIjpmYWxzZSwiSXNJdGFsaWMiOmZhbHNlLCJJc1VuZGVybGluZWQiOmZhbHNlLCJQYXJlbnRTdHlsZSI6bnVsbH0sIkF1dG9TaXplIjowLCJGb3JlZ3JvdW5kIjp7IiRpZCI6IjI0NDUiLCJDb2xvciI6eyIkaWQiOiIyNDQ2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0NDciLCJUb3AiOjAuMCwiTGVmdCI6NC4wLCJSaWdodCI6NC4wLCJCb3R0b20iOjAuMH0sIlBhZGRpbmciOnsiJGlkIjoiMjQ0OCIsIlRvcCI6MC4wLCJMZWZ0IjowLjAsIlJpZ2h0IjowLjAsIkJvdHRvbSI6MC4wfSwiQmFja2dyb3VuZCI6eyIkaWQiOiIyNDQ5IiwiQ29sb3IiOnsiJGlkIjoiMjQ1MCIsIkEiOjI1NSwiUiI6MTQsIkciOjQwLCJCIjo2NX19LCJJc1Zpc2libGUiOmZhbHNlLCJXaWR0aCI6MC4wLCJIZWlnaHQiOjAuMCwiQm9yZGVyU3R5bGUiOnsiJGlkIjoiMjQ1MSIsIkxpbmVDb2xvciI6bnVsbCwiTGluZVdlaWdodCI6MC4wLCJMaW5lVHlwZSI6MCwiUGFyZW50U3R5bGUiOm51bGx9LCJQYXJlbnRTdHlsZSI6bnVsbH0sIlNpbmdsZVNjYWxlU2hhcGVTdHlsZSI6eyIkaWQiOiIyNDUyIiwiU2hhcGUiOjMsIkhlaWdodCI6MjAuMH0sIk1pZGRsZVRpZXJTY2FsZVN0eWxlIjp7IiRpZCI6IjI0NTMiLCJTaGFwZSI6MywiU2hvd1NlZ21lbnRTZXBhcmF0b3JzIjp0cnVlLCJTZWdtZW50U2VwYXJhdG9yT3BhY2l0eSI6MzAsIkhhc0JlZW5WaXNpYmxlQmVmb3JlIjp0cnVlLCJGb250U2V0dGluZ3MiOnsiJGlkIjoiMjQ1NCIsIkZvbnRTaXplIjoxMiwiRm9udE5hbWUiOiJDYWxpYnJpIiwiSXNCb2xkIjpmYWxzZSwiSXNJdGFsaWMiOmZhbHNlLCJJc1VuZGVybGluZWQiOmZhbHNlLCJQYXJlbnRTdHlsZSI6bnVsbH0sIkF1dG9TaXplIjowLCJGb3JlZ3JvdW5kIjp7IiRpZCI6IjI0NTUiLCJDb2xvciI6eyIkaWQiOiIyNDU2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0NTciLCJUb3AiOjAuMCwiTGVmdCI6NC4wLCJSaWdodCI6NC4wLCJCb3R0b20iOjAuMH0sIlBhZGRpbmciOnsiJGlkIjoiMjQ1OCIsIlRvcCI6MC4wLCJMZWZ0IjowLjAsIlJpZ2h0IjowLjAsIkJvdHRvbSI6MC4wfSwiQmFja2dyb3VuZCI6eyIkaWQiOiIyNDU5IiwiQ29sb3IiOnsiJGlkIjoiMjQ2MCIsIkEiOjI1NSwiUiI6MTQsIkciOjQwLCJCIjo2NX19LCJJc1Zpc2libGUiOmZhbHNlLCJXaWR0aCI6MC4wLCJIZWlnaHQiOjAuMCwiQm9yZGVyU3R5bGUiOnsiJGlkIjoiMjQ2MSIsIkxpbmVDb2xvciI6bnVsbCwiTGluZVdlaWdodCI6MC4wLCJMaW5lVHlwZSI6MCwiUGFyZW50U3R5bGUiOm51bGx9LCJQYXJlbnRTdHlsZSI6bnVsbH0sIkJvdHRvbVRpZXJTY2FsZVN0eWxlIjp7IiRpZCI6IjI0NjIiLCJTaGFwZSI6MywiU2hvd1NlZ21lbnRTZXBhcmF0b3JzIjp0cnVlLCJTZWdtZW50U2VwYXJhdG9yT3BhY2l0eSI6MzAsIkhhc0JlZW5WaXNpYmxlQmVmb3JlIjp0cnVlLCJGb250U2V0dGluZ3MiOnsiJGlkIjoiMjQ2MyIsIkZvbnRTaXplIjoxMiwiRm9udE5hbWUiOiJDYWxpYnJpIiwiSXNCb2xkIjp0cnVlLCJJc0l0YWxpYyI6ZmFsc2UsIklzVW5kZXJsaW5lZCI6ZmFsc2UsIlBhcmVudFN0eWxlIjpudWxsfSwiQXV0b1NpemUiOjAsIkZvcmVncm91bmQiOnsiJGlkIjoiMjQ2NCIsIkNvbG9yIjp7IiRpZCI6IjI0Nj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Q2NiIsIlRvcCI6MC4wLCJMZWZ0Ijo0LjAsIlJpZ2h0Ijo0LjAsIkJvdHRvbSI6MC4wfSwiUGFkZGluZyI6eyIkaWQiOiIyNDY3IiwiVG9wIjowLjAsIkxlZnQiOjAuMCwiUmlnaHQiOjAuMCwiQm90dG9tIjowLjB9LCJCYWNrZ3JvdW5kIjp7IiRpZCI6IjI0NjgiLCJDb2xvciI6eyIkaWQiOiIyNDY5IiwiQSI6MjU1LCJSIjoxNCwiRyI6NDAsIkIiOjY1fX0sIklzVmlzaWJsZSI6dHJ1ZSwiV2lkdGgiOjAuMCwiSGVpZ2h0IjowLjAsIkJvcmRlclN0eWxlIjp7IiRpZCI6IjI0NzAiLCJMaW5lQ29sb3IiOm51bGwsIkxpbmVXZWlnaHQiOjAuMCwiTGluZVR5cGUiOjAsIlBhcmVudFN0eWxlIjpudWxsfSwiUGFyZW50U3R5bGUiOm51bGx9LCJFbGFwc2VkVGltZUJhY2tncm91bmQiOnsiJGlkIjoiMjQ3MSIsIkNvbG9yIjp7IiRpZCI6IjI0NzIiLCJBIjoxOTEsIlIiOjI1NSwiRyI6MCwiQiI6MH19LCJBcHBlbmRZZWFyT25ZZWFyQ2hhbmdlIjpmYWxzZSwiRWxhcHNlZFRpbWVGb3JtYXQiOjAsIlRvZGF5TWFya2VyUG9zaXRpb24iOjAsIlF1aWNrUG9zaXRpb24iOjMsIkFic29sdXRlUG9zaXRpb24iOjU0LjAsIk1hcmdpbiI6eyIkaWQiOiIyNDczIiwiVG9wIjowLjAsIkxlZnQiOjEwLjAsIlJpZ2h0IjoxMC4wLCJCb3R0b20iOjAuMH0sIlBhZGRpbmciOnsiJGlkIjoiMjQ3NCIsIlRvcCI6MC4wLCJMZWZ0IjowLjAsIlJpZ2h0IjowLjAsIkJvdHRvbSI6MC4wfSwiQmFja2dyb3VuZCI6eyIkaWQiOiIyNDc1IiwiQ29sb3IiOnsiJGlkIjoiMjQ3NiIsIkEiOjI1NSwiUiI6NDcsIkciOjU0LCJCIjoxNTN9fSwiSXNWaXNpYmxlIjpmYWxzZSwiV2lkdGgiOjAuMCwiSGVpZ2h0IjowLjAsIkJvcmRlclN0eWxlIjpudWxsLCJQYXJlbnRTdHlsZSI6bnVsbH0sIkRlZmF1bHRNaWxlc3RvbmVTdHlsZSI6eyIkaWQiOiIyNDc3IiwiU2hhcGUiOjIsIkNvbm5lY3Rvck1hcmdpbiI6eyIkaWQiOiIyNDc4IiwiVG9wIjowLjAsIkxlZnQiOjIuMCwiUmlnaHQiOjIuMCwiQm90dG9tIjowLjB9LCJDb25uZWN0b3JTdHlsZSI6eyIkaWQiOiIyNDc5IiwiTGluZUNvbG9yIjp7IiRpZCI6IjI0ODAiLCIkdHlwZSI6Ik5MUkUuQ29tbW9uLkRvbS5Tb2xpZENvbG9yQnJ1c2gsIE5MUkUuQ29tbW9uIiwiQ29sb3IiOnsiJGlkIjoiMjQ4MSIsIkEiOjEyNywiUiI6MjMzLCJHIjoxMTMsIkIiOjUwfX0sIkxpbmVXZWlnaHQiOjEuMCwiTGluZVR5cGUiOjAsIlBhcmVudFN0eWxlIjpudWxsfSwiSXNCZWxvd1RpbWViYW5kIjpmYWxzZSwiUG9zaXRpb25PblRhc2siOjAsIkhpZGVEYXRlIjpmYWxzZSwiU2hhcGVTaXplIjoxLCJTcGFjaW5nIjowLjAsIlBhZGRpbmciOnsiJGlkIjoiMjQ4MiIsIlRvcCI6NS4wLCJMZWZ0IjozLjAsIlJpZ2h0IjowLjAsIkJvdHRvbSI6Mi4wfSwiU2hhcGVTdHlsZSI6eyIkaWQiOiIyNDgzIiwiTWFyZ2luIjp7IiRpZCI6IjI0ODQiLCJUb3AiOjAuMCwiTGVmdCI6MC4wLCJSaWdodCI6MC4wLCJCb3R0b20iOjAuMH0sIlBhZGRpbmciOnsiJGlkIjoiMjQ4NSIsIlRvcCI6MC4wLCJMZWZ0IjowLjAsIlJpZ2h0IjowLjAsIkJvdHRvbSI6MC4wfSwiQmFja2dyb3VuZCI6eyIkaWQiOiIyNDg2IiwiQ29sb3IiOnsiJGlkIjoiMjQ4NyIsIkEiOjI1NSwiUiI6MjMzLCJHIjoxMTMsIkIiOjUwfX0sIklzVmlzaWJsZSI6dHJ1ZSwiV2lkdGgiOjE4LjAsIkhlaWdodCI6MjAuMCwiQm9yZGVyU3R5bGUiOnsiJGlkIjoiMjQ4OCIsIkxpbmVDb2xvciI6eyIkaWQiOiIyNDg5IiwiJHR5cGUiOiJOTFJFLkNvbW1vbi5Eb20uU29saWRDb2xvckJydXNoLCBOTFJFLkNvbW1vbiIsIkNvbG9yIjp7IiRpZCI6IjI0OTAiLCJBIjoyNTUsIlIiOjIzNCwiRyI6MjIsIkIiOjMwfX0sIkxpbmVXZWlnaHQiOjAuMCwiTGluZVR5cGUiOjAsIlBhcmVudFN0eWxlIjpudWxsfSwiUGFyZW50U3R5bGUiOm51bGx9LCJUaXRsZVN0eWxlIjp7IiRpZCI6IjI0OTEiLCJGb250U2V0dGluZ3MiOnsiJGlkIjoiMjQ5MiIsIkZvbnRTaXplIjoxMSwiRm9udE5hbWUiOiJDYWxpYnJpIiwiSXNCb2xkIjp0cnVlLCJJc0l0YWxpYyI6ZmFsc2UsIklzVW5kZXJsaW5lZCI6ZmFsc2UsIlBhcmVudFN0eWxlIjpudWxsfSwiQXV0b1NpemUiOjAsIkZvcmVncm91bmQiOnsiJGlkIjoiMjQ5MyIsIkNvbG9yIjp7IiRpZCI6IjI0OT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Q5NSIsIlRvcCI6MC4wLCJMZWZ0IjowLjAsIlJpZ2h0IjowLjAsIkJvdHRvbSI6MC4wfSwiUGFkZGluZyI6eyIkaWQiOiIyNDk2IiwiVG9wIjowLjAsIkxlZnQiOjAuMCwiUmlnaHQiOjAuMCwiQm90dG9tIjowLjB9LCJCYWNrZ3JvdW5kIjp7IiRpZCI6IjI0OTciLCJDb2xvciI6eyIkaWQiOiIyNDk4IiwiQSI6MjU1LCJSIjowLCJHIjowLCJCIjowfX0sIklzVmlzaWJsZSI6dHJ1ZSwiV2lkdGgiOjAuMCwiSGVpZ2h0IjowLjAsIkJvcmRlclN0eWxlIjp7IiRpZCI6IjI0OTkiLCJMaW5lQ29sb3IiOm51bGwsIkxpbmVXZWlnaHQiOjAuMCwiTGluZVR5cGUiOjAsIlBhcmVudFN0eWxlIjpudWxsfSwiUGFyZW50U3R5bGUiOm51bGx9LCJEYXRlU3R5bGUiOnsiJGlkIjoiMjUwMCIsIkZvbnRTZXR0aW5ncyI6eyIkaWQiOiIyNTAxIiwiRm9udFNpemUiOjEwLCJGb250TmFtZSI6IkNhbGlicmkiLCJJc0JvbGQiOmZhbHNlLCJJc0l0YWxpYyI6ZmFsc2UsIklzVW5kZXJsaW5lZCI6ZmFsc2UsIlBhcmVudFN0eWxlIjpudWxsfSwiQXV0b1NpemUiOjAsIkZvcmVncm91bmQiOnsiJGlkIjoiMjUwMiIsIkNvbG9yIjp7IiRpZCI6IjI1MDM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jUwNCIsIlRvcCI6MC4wLCJMZWZ0IjowLjAsIlJpZ2h0IjowLjAsIkJvdHRvbSI6MC4wfSwiUGFkZGluZyI6eyIkaWQiOiIyNTA1IiwiVG9wIjowLjAsIkxlZnQiOjAuMCwiUmlnaHQiOjAuMCwiQm90dG9tIjowLjB9LCJCYWNrZ3JvdW5kIjp7IiRpZCI6IjI1MDYiLCJDb2xvciI6eyIkaWQiOiIyNTA3IiwiQSI6MjU1LCJSIjoxNCwiRyI6NDAsIkIiOjY1fX0sIklzVmlzaWJsZSI6dHJ1ZSwiV2lkdGgiOjAuMCwiSGVpZ2h0IjowLjAsIkJvcmRlclN0eWxlIjp7IiRpZCI6IjI1MDgiLCJMaW5lQ29sb3IiOm51bGwsIkxpbmVXZWlnaHQiOjAuMCwiTGluZVR5cGUiOjAsIlBhcmVudFN0eWxlIjpudWxsfSwiUGFyZW50U3R5bGUiOm51bGx9LCJEYXRlRm9ybWF0Ijp7IiRpZCI6IjI1MD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TEwIiwiRGF0ZVBhcnRJc1Zpc2libGUiOnRydWUsIlRpbWVQYXJ0SXNWaXNpYmxlIjpmYWxzZX19LCJXZWVrTnVtYmVyaW5nIjp7IiRpZCI6IjI1MTEiLCJGb3JtYXQiOjAsIklzVmlzaWJsZSI6ZmFsc2UsIkxhc3RLbm93blZpc2liaWxpdHlTdGF0ZSI6ZmFsc2V9LCJJc1Zpc2libGUiOnRydWUsIlBhcmVudFN0eWxlIjpudWxsfSwiRGVmYXVsdE1vdFN0eWxlIjp7IiRpZCI6IjI1MTIiLCJTaGFwZSI6MiwiQ29ubmVjdG9yTWFyZ2luIjp7IiRpZCI6IjI1MTMiLCJUb3AiOjAuMCwiTGVmdCI6Mi4wLCJSaWdodCI6Mi4wLCJCb3R0b20iOjAuMH0sIkNvbm5lY3RvclN0eWxlIjp7IiRpZCI6IjI1MTQiLCJMaW5lQ29sb3IiOnsiJGlkIjoiMjUxNSIsIiR0eXBlIjoiTkxSRS5Db21tb24uRG9tLlNvbGlkQ29sb3JCcnVzaCwgTkxSRS5Db21tb24iLCJDb2xvciI6eyIkaWQiOiIyNTE2IiwiQSI6MTI3LCJSIjoyMzMsIkciOjExMywiQiI6NTB9fSwiTGluZVdlaWdodCI6MS4wLCJMaW5lVHlwZSI6MCwiUGFyZW50U3R5bGUiOm51bGx9LCJJc0JlbG93VGltZWJhbmQiOmZhbHNlLCJQb3NpdGlvbk9uVGFzayI6MSwiSGlkZURhdGUiOmZhbHNlLCJTaGFwZVNpemUiOjEsIlNwYWNpbmciOjAuMCwiUGFkZGluZyI6eyIkaWQiOiIyNTE3IiwiVG9wIjo1LjAsIkxlZnQiOjMuMCwiUmlnaHQiOjAuMCwiQm90dG9tIjoyLjB9LCJTaGFwZVN0eWxlIjp7IiRpZCI6IjI1MTgiLCJNYXJnaW4iOnsiJGlkIjoiMjUxOSIsIlRvcCI6MC4wLCJMZWZ0IjowLjAsIlJpZ2h0IjowLjAsIkJvdHRvbSI6MC4wfSwiUGFkZGluZyI6eyIkaWQiOiIyNTIwIiwiVG9wIjowLjAsIkxlZnQiOjAuMCwiUmlnaHQiOjAuMCwiQm90dG9tIjowLjB9LCJCYWNrZ3JvdW5kIjp7IiRpZCI6IjI1MjEiLCJDb2xvciI6eyIkaWQiOiIyNTIyIiwiQSI6MjU1LCJSIjoyMzMsIkciOjExMywiQiI6NTB9fSwiSXNWaXNpYmxlIjp0cnVlLCJXaWR0aCI6MTMuMCwiSGVpZ2h0IjoxMy4wLCJCb3JkZXJTdHlsZSI6eyIkaWQiOiIyNTIzIiwiTGluZUNvbG9yIjp7IiRpZCI6IjI1MjQiLCIkdHlwZSI6Ik5MUkUuQ29tbW9uLkRvbS5Tb2xpZENvbG9yQnJ1c2gsIE5MUkUuQ29tbW9uIiwiQ29sb3IiOnsiJGlkIjoiMjUyNSIsIkEiOjI1NSwiUiI6MjM0LCJHIjoyMiwiQiI6MzB9fSwiTGluZVdlaWdodCI6MC4wLCJMaW5lVHlwZSI6MCwiUGFyZW50U3R5bGUiOm51bGx9LCJQYXJlbnRTdHlsZSI6bnVsbH0sIlRpdGxlU3R5bGUiOnsiJGlkIjoiMjUyNiIsIkZvbnRTZXR0aW5ncyI6eyIkaWQiOiIyNTI3IiwiRm9udFNpemUiOjExLCJGb250TmFtZSI6IkNhbGlicmkiLCJJc0JvbGQiOnRydWUsIklzSXRhbGljIjpmYWxzZSwiSXNVbmRlcmxpbmVkIjpmYWxzZSwiUGFyZW50U3R5bGUiOm51bGx9LCJBdXRvU2l6ZSI6MCwiRm9yZWdyb3VuZCI6eyIkaWQiOiIyNTI4IiwiQ29sb3IiOnsiJGlkIjoiMjUy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TMwIiwiVG9wIjowLjAsIkxlZnQiOjAuMCwiUmlnaHQiOjAuMCwiQm90dG9tIjowLjB9LCJQYWRkaW5nIjp7IiRpZCI6IjI1MzEiLCJUb3AiOjAuMCwiTGVmdCI6MC4wLCJSaWdodCI6MC4wLCJCb3R0b20iOjAuMH0sIkJhY2tncm91bmQiOnsiJGlkIjoiMjUzMiIsIkNvbG9yIjp7IiRpZCI6IjI1MzMiLCJBIjoyNTUsIlIiOjAsIkciOjAsIkIiOjB9fSwiSXNWaXNpYmxlIjp0cnVlLCJXaWR0aCI6MC4wLCJIZWlnaHQiOjAuMCwiQm9yZGVyU3R5bGUiOnsiJGlkIjoiMjUzNCIsIkxpbmVDb2xvciI6bnVsbCwiTGluZVdlaWdodCI6MC4wLCJMaW5lVHlwZSI6MCwiUGFyZW50U3R5bGUiOm51bGx9LCJQYXJlbnRTdHlsZSI6bnVsbH0sIkRhdGVTdHlsZSI6eyIkaWQiOiIyNTM1IiwiRm9udFNldHRpbmdzIjp7IiRpZCI6IjI1MzYiLCJGb250U2l6ZSI6MTAsIkZvbnROYW1lIjoiQ2FsaWJyaSIsIklzQm9sZCI6ZmFsc2UsIklzSXRhbGljIjpmYWxzZSwiSXNVbmRlcmxpbmVkIjpmYWxzZSwiUGFyZW50U3R5bGUiOm51bGx9LCJBdXRvU2l6ZSI6MCwiRm9yZWdyb3VuZCI6eyIkaWQiOiIyNTM3IiwiQ29sb3IiOnsiJGlkIjoiMjUzOC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yNTM5IiwiVG9wIjowLjAsIkxlZnQiOjAuMCwiUmlnaHQiOjAuMCwiQm90dG9tIjowLjB9LCJQYWRkaW5nIjp7IiRpZCI6IjI1NDAiLCJUb3AiOjAuMCwiTGVmdCI6MC4wLCJSaWdodCI6MC4wLCJCb3R0b20iOjAuMH0sIkJhY2tncm91bmQiOnsiJGlkIjoiMjU0MSIsIkNvbG9yIjp7IiRpZCI6IjI1NDIiLCJBIjoyNTUsIlIiOjE0LCJHIjo0MCwiQiI6NjV9fSwiSXNWaXNpYmxlIjp0cnVlLCJXaWR0aCI6MC4wLCJIZWlnaHQiOjAuMCwiQm9yZGVyU3R5bGUiOnsiJGlkIjoiMjU0MyIsIkxpbmVDb2xvciI6bnVsbCwiTGluZVdlaWdodCI6MC4wLCJMaW5lVHlwZSI6MCwiUGFyZW50U3R5bGUiOm51bGx9LCJQYXJlbnRTdHlsZSI6bnVsbH0sIkRhdGVGb3JtYXQiOnsiJGlkIjoiMjU0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1NDUiLCJEYXRlUGFydElzVmlzaWJsZSI6dHJ1ZSwiVGltZVBhcnRJc1Zpc2libGUiOmZhbHNlfX0sIldlZWtOdW1iZXJpbmciOnsiJGlkIjoiMjU0NiIsIkZvcm1hdCI6MCwiSXNWaXNpYmxlIjpmYWxzZSwiTGFzdEtub3duVmlzaWJpbGl0eVN0YXRlIjpmYWxzZX0sIklzVmlzaWJsZSI6dHJ1ZSwiUGFyZW50U3R5bGUiOm51bGx9LCJEZWZhdWx0VGFza1N0eWxlIjp7IiRpZCI6IjI1NDciLCJTaGFwZSI6MywiU2hhcGVUaGlja25lc3MiOjAsIkR1cmF0aW9uRm9ybWF0IjowLCJJbmNsdWRlTm9uV29ya2luZ0RheXNJbkR1cmF0aW9uIjpmYWxzZSwiUGVyY2VudGFnZUNvbXBsZXRlU3R5bGUiOnsiJGlkIjoiMjU0OCIsIkZvbnRTZXR0aW5ncyI6eyIkaWQiOiIyNTQ5IiwiRm9udFNpemUiOjEwLCJGb250TmFtZSI6IkNhbGlicmkiLCJJc0JvbGQiOmZhbHNlLCJJc0l0YWxpYyI6ZmFsc2UsIklzVW5kZXJsaW5lZCI6ZmFsc2UsIlBhcmVudFN0eWxlIjpudWxsfSwiQXV0b1NpemUiOjAsIkZvcmVncm91bmQiOnsiJGlkIjoiMjU1MCIsIkNvbG9yIjp7IiRpZCI6IjI1NTEiLCJBIjoyNTUsIlIiOjIzMiwiRyI6MjMyLCJCIjoyMzJ9fSwiTWF4V2lkdGgiOjIwMC4wLCJNYXhIZWlnaHQiOiJJbmZpbml0eSIsIlNtYXJ0Rm9yZWdyb3VuZElzQWN0aXZlIjpmYWxzZSwiSG9yaXpvbnRhbEFsaWdubWVudCI6MSwiVmVydGljYWxBbGlnbm1lbnQiOjAsIlNtYXJ0Rm9yZWdyb3VuZCI6bnVsbCwiQmFja2dyb3VuZEZpbGxUeXBlIjowLCJNYXJnaW4iOnsiJGlkIjoiMjU1MiIsIlRvcCI6MC4wLCJMZWZ0IjowLjAsIlJpZ2h0IjowLjAsIkJvdHRvbSI6MC4wfSwiUGFkZGluZyI6eyIkaWQiOiIyNTUzIiwiVG9wIjowLjAsIkxlZnQiOjAuMCwiUmlnaHQiOjAuMCwiQm90dG9tIjowLjB9LCJCYWNrZ3JvdW5kIjp7IiRpZCI6IjI1NTQiLCJDb2xvciI6eyIkaWQiOiIyNTU1IiwiQSI6ODksIlIiOjAsIkciOjAsIkIiOjB9fSwiSXNWaXNpYmxlIjp0cnVlLCJXaWR0aCI6MC4wLCJIZWlnaHQiOjAuMCwiQm9yZGVyU3R5bGUiOnsiJGlkIjoiMjU1NiIsIkxpbmVDb2xvciI6bnVsbCwiTGluZVdlaWdodCI6MC4wLCJMaW5lVHlwZSI6MCwiUGFyZW50U3R5bGUiOm51bGx9LCJQYXJlbnRTdHlsZSI6bnVsbH0sIkR1cmF0aW9uU3R5bGUiOnsiJGlkIjoiMjU1NyIsIkZvbnRTZXR0aW5ncyI6eyIkaWQiOiIyNTU4IiwiRm9udFNpemUiOjEwLCJGb250TmFtZSI6IkNhbGlicmkiLCJJc0JvbGQiOmZhbHNlLCJJc0l0YWxpYyI6ZmFsc2UsIklzVW5kZXJsaW5lZCI6ZmFsc2UsIlBhcmVudFN0eWxlIjpudWxsfSwiQXV0b1NpemUiOjAsIkZvcmVncm91bmQiOnsiJGlkIjoiMjU1OSIsIkNvbG9yIjp7IiRpZCI6IjI1Nj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YxIiwiVG9wIjowLjAsIkxlZnQiOjAuMCwiUmlnaHQiOjAuMCwiQm90dG9tIjowLjB9LCJQYWRkaW5nIjp7IiRpZCI6IjI1NjIiLCJUb3AiOjAuMCwiTGVmdCI6MC4wLCJSaWdodCI6MC4wLCJCb3R0b20iOjAuMH0sIkJhY2tncm91bmQiOnsiJGlkIjoiMjU2MyIsIkNvbG9yIjp7IiRpZCI6IjI1NjQiLCJBIjoyNTUsIlIiOjIzNywiRyI6MTI1LCJCIjo0OX19LCJJc1Zpc2libGUiOnRydWUsIldpZHRoIjowLjAsIkhlaWdodCI6MC4wLCJCb3JkZXJTdHlsZSI6eyIkaWQiOiIyNTY1IiwiTGluZUNvbG9yIjpudWxsLCJMaW5lV2VpZ2h0IjowLjAsIkxpbmVUeXBlIjowLCJQYXJlbnRTdHlsZSI6bnVsbH0sIlBhcmVudFN0eWxlIjpudWxsfSwiSG9yaXpvbnRhbENvbm5lY3RvclN0eWxlIjp7IiRpZCI6IjI1NjYiLCJMaW5lQ29sb3IiOnsiJGlkIjoiMjU2NyIsIiR0eXBlIjoiTkxSRS5Db21tb24uRG9tLlNvbGlkQ29sb3JCcnVzaCwgTkxSRS5Db21tb24iLCJDb2xvciI6eyIkaWQiOiIyNTY4IiwiQSI6NTEsIlIiOjIxLCJHIjo5NiwiQiI6MTMwfX0sIkxpbmVXZWlnaHQiOjEuMCwiTGluZVR5cGUiOjAsIlBhcmVudFN0eWxlIjpudWxsfSwiVmVydGljYWxDb25uZWN0b3JTdHlsZSI6eyIkaWQiOiIyNTY5IiwiTGluZUNvbG9yIjp7IiRpZCI6IjI1NzAiLCIkdHlwZSI6Ik5MUkUuQ29tbW9uLkRvbS5Tb2xpZENvbG9yQnJ1c2gsIE5MUkUuQ29tbW9uIiwiQ29sb3IiOnsiJGlkIjoiMjU3MSIsIkEiOjUxLCJSIjoyMSwiRyI6OTYsIkIiOjEzM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mZhbHNlLCJQZXJjZW50YWdlQ29tcGxldGVTaGFwZU9wYWNpdHkiOjM1LCJTaGFwZVN0eWxlIjp7IiRpZCI6IjI1NzIiLCJNYXJnaW4iOnsiJGlkIjoiMjU3MyIsIlRvcCI6MC4wLCJMZWZ0Ijo0LjAsIlJpZ2h0Ijo0LjAsIkJvdHRvbSI6MC4wfSwiUGFkZGluZyI6eyIkaWQiOiIyNTc0IiwiVG9wIjowLjAsIkxlZnQiOjAuMCwiUmlnaHQiOjAuMCwiQm90dG9tIjowLjB9LCJCYWNrZ3JvdW5kIjp7IiRpZCI6IjI1NzUiLCJDb2xvciI6eyIkaWQiOiIyNTc2IiwiQSI6MjU1LCJSIjoyMSwiRyI6OTYsIkIiOjEzMH19LCJJc1Zpc2libGUiOnRydWUsIldpZHRoIjowLjAsIkhlaWdodCI6MTAuMCwiQm9yZGVyU3R5bGUiOnsiJGlkIjoiMjU3NyIsIkxpbmVDb2xvciI6eyIkaWQiOiIyNTc4IiwiJHR5cGUiOiJOTFJFLkNvbW1vbi5Eb20uU29saWRDb2xvckJydXNoLCBOTFJFLkNvbW1vbiIsIkNvbG9yIjp7IiRpZCI6IjI1NzkiLCJBIjoyNTUsIlIiOjIzNCwiRyI6MjIsIkIiOjMwfX0sIkxpbmVXZWlnaHQiOjAuMCwiTGluZVR5cGUiOjAsIlBhcmVudFN0eWxlIjpudWxsfSwiUGFyZW50U3R5bGUiOm51bGx9LCJUaXRsZVN0eWxlIjp7IiRpZCI6IjI1ODAiLCJGb250U2V0dGluZ3MiOnsiJGlkIjoiMjU4MSIsIkZvbnRTaXplIjoxMSwiRm9udE5hbWUiOiJDYWxpYnJpIiwiSXNCb2xkIjpmYWxzZSwiSXNJdGFsaWMiOmZhbHNlLCJJc1VuZGVybGluZWQiOmZhbHNlLCJQYXJlbnRTdHlsZSI6bnVsbH0sIkF1dG9TaXplIjowLCJGb3JlZ3JvdW5kIjp7IiRpZCI6IjI1ODIiLCJDb2xvciI6eyIkaWQiOiIyNTgz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I1ODQiLCJUb3AiOjAuMCwiTGVmdCI6MC4wLCJSaWdodCI6MC4wLCJCb3R0b20iOjAuMH0sIlBhZGRpbmciOnsiJGlkIjoiMjU4NSIsIlRvcCI6MC4wLCJMZWZ0IjowLjAsIlJpZ2h0IjowLjAsIkJvdHRvbSI6MC4wfSwiQmFja2dyb3VuZCI6eyIkaWQiOiIyNTg2IiwiQ29sb3IiOnsiJGlkIjoiMjU4NyIsIkEiOjI1NSwiUiI6MCwiRyI6MCwiQiI6MH19LCJJc1Zpc2libGUiOnRydWUsIldpZHRoIjowLjAsIkhlaWdodCI6MC4wLCJCb3JkZXJTdHlsZSI6eyIkaWQiOiIyNTg4IiwiTGluZUNvbG9yIjpudWxsLCJMaW5lV2VpZ2h0IjowLjAsIkxpbmVUeXBlIjowLCJQYXJlbnRTdHlsZSI6bnVsbH0sIlBhcmVudFN0eWxlIjpudWxsfSwiRGF0ZVN0eWxlIjp7IiRpZCI6IjI1ODkiLCJGb250U2V0dGluZ3MiOnsiJGlkIjoiMjU5MCIsIkZvbnRTaXplIjoxMCwiRm9udE5hbWUiOiJDYWxpYnJpIiwiSXNCb2xkIjpmYWxzZSwiSXNJdGFsaWMiOmZhbHNlLCJJc1VuZGVybGluZWQiOmZhbHNlLCJQYXJlbnRTdHlsZSI6bnVsbH0sIkF1dG9TaXplIjowLCJGb3JlZ3JvdW5kIjp7IiRpZCI6IjI1OTEiLCJDb2xvciI6eyIkaWQiOiIyNTky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I1OTMiLCJUb3AiOjAuMCwiTGVmdCI6MC4wLCJSaWdodCI6MC4wLCJCb3R0b20iOjAuMH0sIlBhZGRpbmciOnsiJGlkIjoiMjU5NCIsIlRvcCI6MC4wLCJMZWZ0IjowLjAsIlJpZ2h0IjowLjAsIkJvdHRvbSI6MC4wfSwiQmFja2dyb3VuZCI6eyIkaWQiOiIyNTk1IiwiQ29sb3IiOnsiJGlkIjoiMjU5NiIsIkEiOjI1NSwiUiI6MTQsIkciOjQwLCJCIjo2NX19LCJJc1Zpc2libGUiOnRydWUsIldpZHRoIjowLjAsIkhlaWdodCI6MC4wLCJCb3JkZXJTdHlsZSI6eyIkaWQiOiIyNTk3IiwiTGluZUNvbG9yIjpudWxsLCJMaW5lV2VpZ2h0IjowLjAsIkxpbmVUeXBlIjowLCJQYXJlbnRTdHlsZSI6bnVsbH0sIlBhcmVudFN0eWxlIjpudWxsfSwiRGF0ZUZvcm1hdCI6eyIkaWQiOiIyNT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OTkiLCJGb3JtYXQiOjAsIklzVmlzaWJsZSI6ZmFsc2UsIkxhc3RLbm93blZpc2liaWxpdHlTdGF0ZSI6ZmFsc2V9LCJJc1Zpc2libGUiOnRydWUsIlBhcmVudFN0eWxlIjpudWxsLCJfZXhwbGljaXRseVNldCI6eyIkaWQiOiIyNjA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udWxsLCJHcmlkbGluZVBhbmVsU3R5bGUiOnsiJGlkIjoiMjYwMSIsIkdyaWRsaW5lU3R5bGUiOnsiJGlkIjoiMjYwMiIsIkxpbmVDb2xvciI6eyIkaWQiOiIyNjAzIiwiJHR5cGUiOiJOTFJFLkNvbW1vbi5Eb20uU29saWRDb2xvckJydXNoLCBOTFJFLkNvbW1vbiIsIkNvbG9yIjp7IiRpZCI6IjI2MDQiLCJBIjozOCwiUiI6OTEsIkciOjE1NSwiQiI6MjEzfX0sIkxpbmVXZWlnaHQiOjEuMCwiTGluZVR5cGUiOjAsIlBhcmVudFN0eWxlIjpudWxsfSwiTWFyZ2luIjp7IiRpZCI6IjI2MDUiLCJUb3AiOjAuMCwiTGVmdCI6MC4wLCJSaWdodCI6MC4wLCJCb3R0b20iOjAuMH0sIlBhZGRpbmciOnsiJGlkIjoiMjYwNiIsIlRvcCI6MC4wLCJMZWZ0IjowLjAsIlJpZ2h0IjowLjAsIkJvdHRvbSI6MC4wfSwiQmFja2dyb3VuZCI6bnVsbCwiSXNWaXNpYmxlIjp0cnVlLCJXaWR0aCI6MC4wLCJIZWlnaHQiOjAuMCwiQm9yZGVyU3R5bGUiOnsiJGlkIjoiMjYwNyIsIkxpbmVDb2xvciI6bnVsbCwiTGluZVdlaWdodCI6MC4wLCJMaW5lVHlwZSI6MCwiUGFyZW50U3R5bGUiOm51bGx9LCJQYXJlbnRTdHlsZSI6bnVsbH0sIkFjdGl2aXR5TGluZVBhbmVsU3R5bGUiOnsiJGlkIjoiMjYwOCIsIkFjdGl2aXR5TGluZVN0eWxlIjp7IiRpZCI6IjI2MDkiLCJMaW5lQ29sb3IiOnsiJGlkIjoiMjYxMCIsIiR0eXBlIjoiTkxSRS5Db21tb24uRG9tLlNvbGlkQ29sb3JCcnVzaCwgTkxSRS5Db21tb24iLCJDb2xvciI6eyIkaWQiOiIyNjExIiwiQSI6MzgsIlIiOjY4LCJHIjoxMTQsIkIiOjE5Nn19LCJMaW5lV2VpZ2h0IjoxLjAsIkxpbmVUeXBlIjowLCJQYXJlbnRTdHlsZSI6bnVsbH0sIk1hcmdpbiI6eyIkaWQiOiIyNjEyIiwiVG9wIjowLjAsIkxlZnQiOjAuMCwiUmlnaHQiOjAuMCwiQm90dG9tIjowLjB9LCJQYWRkaW5nIjp7IiRpZCI6IjI2MTMiLCJUb3AiOjAuMCwiTGVmdCI6MC4wLCJSaWdodCI6MC4wLCJCb3R0b20iOjAuMH0sIkJhY2tncm91bmQiOm51bGwsIklzVmlzaWJsZSI6dHJ1ZSwiV2lkdGgiOjAuMCwiSGVpZ2h0IjowLjAsIkJvcmRlclN0eWxlIjp7IiRpZCI6IjI2MTQiLCJMaW5lQ29sb3IiOm51bGwsIkxpbmVXZWlnaHQiOjAuMCwiTGluZVR5cGUiOjAsIlBhcmVudFN0eWxlIjpudWxsfSwiUGFyZW50U3R5bGUiOm51bGx9LCJfc2VsZWN0ZWRUaGVtZVByZXNldENvbG9ycyI6eyIkaWQiOiIyNjE1IiwiVGV4dExpZ2h0Ijp7IiRpZCI6IjI2MTYiLCJBIjoyNTUsIlIiOjI1NSwiRyI6MjU1LCJCIjoyNTV9LCJUZXh0RGFyayI6eyIkaWQiOiIyNjE3IiwiQSI6MjU1LCJSIjowLCJHIjowLCJCIjowfSwiQWNjZW50MSI6eyIkaWQiOiIyNjE4IiwiQSI6MjU1LCJSIjoyMzIsIkciOjIzMiwiQiI6MjMyfSwiQWNjZW50MiI6eyIkaWQiOiIyNjE5IiwiQSI6MjU1LCJSIjoxNCwiRyI6NDAsIkIiOjY1fSwiQWNjZW50MyI6eyIkaWQiOiIyNjIwIiwiQSI6MjU1LCJSIjoyMSwiRyI6OTYsIkIiOjEzMH0sIkFjY2VudDQiOnsiJGlkIjoiMjYyMSIsIkEiOjI1NSwiUiI6MjMzLCJHIjoxMTMsIkIiOjUwfSwiQWNjZW50NSI6eyIkaWQiOiIyNjIyIiwiQSI6MjU1LCJSIjoyNSwiRyI6MTA3LCJCIjozNn0sIkFjY2VudDYiOnsiJGlkIjoiMjYyMyIsIkEiOjI1NSwiUiI6MTUsIkciOjE1OCwiQiI6MjEzfSwiQWNjZW50NyI6eyIkaWQiOiIyNjI0IiwiQSI6MjU1LCJSIjoxNjAsIkciOjQzLCJCIjoxNDd9LCJBY2NlbnQ4Ijp7IiRpZCI6IjI2MjUiLCJBIjoyNTUsIlIiOjc4LCJHIjoxNjcsIkIiOjQ2fX0sIlNob3dFbGFwc2VkVGltZUdyYWRpZW50U3R5bGUiOmZhbHNlLCJUaW1lYmFuZFJlc2VydmVkTGVmdEFyZWFTdHlsZSI6eyIkaWQiOiIyNjI2IiwiQWN0aXZpdHlIZWFkZXJXaWR0aCI6MTI0Ljg3ODk4MDcwMzA4NjU0LCJJc1NldCI6dHJ1ZX0sIkRlZmF1bHRTd2ltbGFuZVN0eWxlIjpudWxsLCJEZWZhdWx0U3dpbWxhbmVWMlN0eWxlIjp7IiRpZCI6IjI2MjciLCJTdHlsZUlkIjoiMzMyY2ZiMTMtYjQwMS00ZWMzLWI2NTUtNzM5NjhkMDRkNzQ5IiwiSGVhZGVyU3R5bGUiOnsiJGlkIjoiMjYyOCIsIlRleHRJc1ZlcnRpY2FsIjp0cnVlLCJUZXh0U3R5bGUiOnsiJGlkIjoiMjYyOSIsIkZvbnRTZXR0aW5ncyI6eyIkaWQiOiIyNjMwIiwiRm9udFNpemUiOjExLCJGb250TmFtZSI6IkNhbGlicmkiLCJJc0JvbGQiOmZhbHNlLCJJc0l0YWxpYyI6ZmFsc2UsIklzVW5kZXJsaW5lZCI6ZmFsc2UsIlBhcmVudFN0eWxlIjpudWxsfSwiQXV0b1NpemUiOjAsIkZvcmVncm91bmQiOnsiJGlkIjoiMjYzMSIsIkNvbG9yIjp7IiRpZCI6IjI2MzIiLCJBIjoyNTUsIlIiOjI1NSwiRyI6MjU1LCJCIjoyNTV9fSwiTWF4V2lkdGgiOjAuMCwiTWF4SGVpZ2h0IjowLjAsIlNtYXJ0Rm9yZWdyb3VuZElzQWN0aXZlIjpmYWxzZSwiSG9yaXpvbnRhbEFsaWdubWVudCI6MCwiVmVydGljYWxBbGlnbm1lbnQiOjAsIlNtYXJ0Rm9yZWdyb3VuZCI6bnVsbCwiQmFja2dyb3VuZEZpbGxUeXBlIjowLCJNYXJnaW4iOnsiJGlkIjoiMjYzMyIsIlRvcCI6MC4wLCJMZWZ0IjowLjAsIlJpZ2h0IjowLjAsIkJvdHRvbSI6MC4wfSwiUGFkZGluZyI6eyIkaWQiOiIyNjM0IiwiVG9wIjowLjAsIkxlZnQiOjAuMCwiUmlnaHQiOjAuMCwiQm90dG9tIjowLjB9LCJCYWNrZ3JvdW5kIjp7IiRpZCI6IjI2MzUiLCJDb2xvciI6eyIkaWQiOiIyNjM2IiwiQSI6MjU1LCJSIjoyNTUsIkciOjI1NSwiQiI6MjU1fX0sIklzVmlzaWJsZSI6ZmFsc2UsIldpZHRoIjowLjAsIkhlaWdodCI6MC4wLCJCb3JkZXJTdHlsZSI6bnVsbCwiUGFyZW50U3R5bGUiOm51bGx9LCJSZWN0YW5nbGVTdHlsZSI6eyIkaWQiOiIyNjM3IiwiTWFyZ2luIjp7IiRpZCI6IjI2MzgiLCJUb3AiOjAuMCwiTGVmdCI6MC4wLCJSaWdodCI6MC4wLCJCb3R0b20iOjAuMH0sIlBhZGRpbmciOnsiJGlkIjoiMjYzOSIsIlRvcCI6MC4wLCJMZWZ0IjowLjAsIlJpZ2h0IjowLjAsIkJvdHRvbSI6MC4wfSwiQmFja2dyb3VuZCI6eyIkaWQiOiIyNjQwIiwiQ29sb3IiOnsiJGlkIjoiMjY0MSIsIkEiOjI1NSwiUiI6MjEsIkciOjk2LCJCIjoxMzB9fSwiSXNWaXNpYmxlIjpmYWxzZSwiV2lkdGgiOjAuMCwiSGVpZ2h0IjowLjAsIkJvcmRlclN0eWxlIjp7IiRpZCI6IjI2NDIiLCJMaW5lQ29sb3IiOnsiJGlkIjoiMjY0MyIsIiR0eXBlIjoiTkxSRS5Db21tb24uRG9tLlNvbGlkQ29sb3JCcnVzaCwgTkxSRS5Db21tb24iLCJDb2xvciI6eyIkaWQiOiIyNjQ0IiwiQSI6MjU1LCJSIjoyNTUsIkciOjI1NSwiQiI6MjU1fX0sIkxpbmVXZWlnaHQiOjAuMCwiTGluZVR5cGUiOjAsIlBhcmVudFN0eWxlIjpudWxsfSwiUGFyZW50U3R5bGUiOm51bGx9LCJNYXJnaW4iOnsiJGlkIjoiMjY0NSIsIlRvcCI6MC4wLCJMZWZ0IjowLjAsIlJpZ2h0IjowLjAsIkJvdHRvbSI6MC4wfSwiUGFkZGluZyI6eyIkaWQiOiIyNjQ2IiwiVG9wIjowLjAsIkxlZnQiOjAuMCwiUmlnaHQiOjAuMCwiQm90dG9tIjowLjB9LCJCYWNrZ3JvdW5kIjpudWxsLCJJc1Zpc2libGUiOnRydWUsIldpZHRoIjowLjAsIkhlaWdodCI6MC4wLCJCb3JkZXJTdHlsZSI6bnVsbCwiUGFyZW50U3R5bGUiOm51bGx9LCJCYWNrZ3JvdW5kU3R5bGUiOnsiJGlkIjoiMjY0NyIsIk1hcmdpbiI6eyIkaWQiOiIyNjQ4IiwiVG9wIjowLjAsIkxlZnQiOjAuMCwiUmlnaHQiOjAuMCwiQm90dG9tIjowLjB9LCJQYWRkaW5nIjp7IiRpZCI6IjI2NDkiLCJUb3AiOjAuMCwiTGVmdCI6MC4wLCJSaWdodCI6MC4wLCJCb3R0b20iOjAuMH0sIkJhY2tncm91bmQiOnsiJGlkIjoiMjY1MCIsIkNvbG9yIjp7IiRpZCI6IjI2NTEiLCJBIjo1MSwiUiI6MjAwLCJHIjoyMDAsIkIiOjIwMH19LCJJc1Zpc2libGUiOnRydWUsIldpZHRoIjowLjAsIkhlaWdodCI6MC4wLCJCb3JkZXJTdHlsZSI6eyIkaWQiOiIyNjUyIiwiTGluZUNvbG9yIjp7IiRpZCI6IjI2NTMiLCIkdHlwZSI6Ik5MUkUuQ29tbW9uLkRvbS5Tb2xpZENvbG9yQnJ1c2gsIE5MUkUuQ29tbW9uIiwiQ29sb3IiOnsiJGlkIjoiMjY1NCIsIkEiOjI1NSwiUiI6MjM0LCJHIjoyMiwiQiI6MzB9fSwiTGluZVdlaWdodCI6MC4wLCJMaW5lVHlwZSI6MCwiUGFyZW50U3R5bGUiOm51bGx9LCJQYXJlbnRTdHlsZSI6bnVsbH0sIklzQWJvdmVUaW1lYmFuZCI6ZmFsc2UsIlNwYWNpbmciOjMsIkRlZmF1bHRTd2ltbGFuZVRhc2tTdHlsZSI6eyIkaWQiOiIyNjU1IiwiJHR5cGUiOiJOTFJFLkNvbW1vbi5Eb20uU3R5bGVzLkV4cGxpY2l0U2V0YWJsZVRhc2tTdHlsZSwgTkxSRS5Db21tb24iLCJTaGFwZSI6MSwiU2hhcGVUaGlja25lc3MiOjAsIkR1cmF0aW9uRm9ybWF0IjowLCJJbmNsdWRlTm9uV29ya2luZ0RheXNJbkR1cmF0aW9uIjpmYWxzZSwiUGVyY2VudGFnZUNvbXBsZXRlU3R5bGUiOnsiJGlkIjoiMjY1NiIsIkZvbnRTZXR0aW5ncyI6eyIkaWQiOiIyNjU3IiwiRm9udFNpemUiOjEwLCJGb250TmFtZSI6IkNhbGlicmkiLCJJc0JvbGQiOmZhbHNlLCJJc0l0YWxpYyI6ZmFsc2UsIklzVW5kZXJsaW5lZCI6ZmFsc2UsIlBhcmVudFN0eWxlIjpudWxsfSwiQXV0b1NpemUiOjAsIkZvcmVncm91bmQiOnsiJGlkIjoiMjY1OCIsIkNvbG9yIjp7IiRpZCI6IjI2NTkiLCJBIjoyNTUsIlIiOjIzMiwiRyI6MjMyLCJCIjoyMzJ9fSwiTWF4V2lkdGgiOjIwMC4wLCJNYXhIZWlnaHQiOiJJbmZpbml0eSIsIlNtYXJ0Rm9yZWdyb3VuZElzQWN0aXZlIjpmYWxzZSwiSG9yaXpvbnRhbEFsaWdubWVudCI6MSwiVmVydGljYWxBbGlnbm1lbnQiOjAsIlNtYXJ0Rm9yZWdyb3VuZCI6bnVsbCwiQmFja2dyb3VuZEZpbGxUeXBlIjowLCJNYXJnaW4iOnsiJGlkIjoiMjY2MCIsIlRvcCI6MC4wLCJMZWZ0IjowLjAsIlJpZ2h0IjowLjAsIkJvdHRvbSI6MC4wfSwiUGFkZGluZyI6eyIkaWQiOiIyNjYxIiwiVG9wIjowLjAsIkxlZnQiOjAuMCwiUmlnaHQiOjAuMCwiQm90dG9tIjowLjB9LCJCYWNrZ3JvdW5kIjp7IiRpZCI6IjI2NjIiLCJDb2xvciI6eyIkaWQiOiIyNjYzIiwiQSI6ODksIlIiOjAsIkciOjAsIkIiOjB9fSwiSXNWaXNpYmxlIjp0cnVlLCJXaWR0aCI6MC4wLCJIZWlnaHQiOjAuMCwiQm9yZGVyU3R5bGUiOnsiJGlkIjoiMjY2NCIsIkxpbmVDb2xvciI6bnVsbCwiTGluZVdlaWdodCI6MC4wLCJMaW5lVHlwZSI6MCwiUGFyZW50U3R5bGUiOm51bGx9LCJQYXJlbnRTdHlsZSI6bnVsbH0sIkR1cmF0aW9uU3R5bGUiOnsiJGlkIjoiMjY2NSIsIkZvbnRTZXR0aW5ncyI6eyIkaWQiOiIyNjY2IiwiRm9udFNpemUiOjEwLCJGb250TmFtZSI6IkNhbGlicmkiLCJJc0JvbGQiOmZhbHNlLCJJc0l0YWxpYyI6ZmFsc2UsIklzVW5kZXJsaW5lZCI6ZmFsc2UsIlBhcmVudFN0eWxlIjpudWxsfSwiQXV0b1NpemUiOjAsIkZvcmVncm91bmQiOnsiJGlkIjoiMjY2NyIsIkNvbG9yIjp7IiRpZCI6IjI2Nj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jY5IiwiVG9wIjowLjAsIkxlZnQiOjAuMCwiUmlnaHQiOjAuMCwiQm90dG9tIjowLjB9LCJQYWRkaW5nIjp7IiRpZCI6IjI2NzAiLCJUb3AiOjAuMCwiTGVmdCI6MC4wLCJSaWdodCI6MC4wLCJCb3R0b20iOjAuMH0sIkJhY2tncm91bmQiOnsiJGlkIjoiMjY3MSIsIkNvbG9yIjp7IiRpZCI6IjI2NzIiLCJBIjoyNTUsIlIiOjIzNywiRyI6MTI1LCJCIjo0OX19LCJJc1Zpc2libGUiOnRydWUsIldpZHRoIjowLjAsIkhlaWdodCI6MC4wLCJCb3JkZXJTdHlsZSI6eyIkaWQiOiIyNjczIiwiTGluZUNvbG9yIjpudWxsLCJMaW5lV2VpZ2h0IjowLjAsIkxpbmVUeXBlIjowLCJQYXJlbnRTdHlsZSI6bnVsbH0sIlBhcmVudFN0eWxlIjpudWxsfSwiSG9yaXpvbnRhbENvbm5lY3RvclN0eWxlIjp7IiRpZCI6IjI2NzQiLCJMaW5lQ29sb3IiOnsiJGlkIjoiMjY3NSIsIiR0eXBlIjoiTkxSRS5Db21tb24uRG9tLlNvbGlkQ29sb3JCcnVzaCwgTkxSRS5Db21tb24iLCJDb2xvciI6eyIkaWQiOiIyNjc2IiwiQSI6MjU1LCJSIjowLCJHIjowLCJCIjowfX0sIkxpbmVXZWlnaHQiOjAuMCwiTGluZVR5cGUiOjAsIlBhcmVudFN0eWxlIjpudWxsfSwiVmVydGljYWxDb25uZWN0b3JTdHlsZSI6eyIkaWQiOiIyNjc3IiwiTGluZUNvbG9yIjp7IiRpZCI6IjI2NzgiLCIkdHlwZSI6Ik5MUkUuQ29tbW9uLkRvbS5Tb2xpZENvbG9yQnJ1c2gsIE5MUkUuQ29tbW9uIiwiQ29sb3IiOnsiJGlkIjoiMjY3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nRydWUsIlBlcmNlbnRhZ2VDb21wbGV0ZVNoYXBlT3BhY2l0eSI6MzUsIlNoYXBlU3R5bGUiOnsiJGlkIjoiMjY4MCIsIk1hcmdpbiI6eyIkaWQiOiIyNjgxIiwiVG9wIjowLjAsIkxlZnQiOjQuMCwiUmlnaHQiOjQuMCwiQm90dG9tIjowLjB9LCJQYWRkaW5nIjp7IiRpZCI6IjI2ODIiLCJUb3AiOjAuMCwiTGVmdCI6MC4wLCJSaWdodCI6MC4wLCJCb3R0b20iOjAuMH0sIkJhY2tncm91bmQiOnsiJGlkIjoiMjY4MyIsIkNvbG9yIjp7IiRpZCI6IjI2ODQiLCJBIjoyNTUsIlIiOjIxLCJHIjo5NiwiQiI6MTMwfX0sIklzVmlzaWJsZSI6dHJ1ZSwiV2lkdGgiOjAuMCwiSGVpZ2h0IjoxMC4wLCJCb3JkZXJTdHlsZSI6eyIkaWQiOiIyNjg1IiwiTGluZUNvbG9yIjp7IiRpZCI6IjI2ODYiLCIkdHlwZSI6Ik5MUkUuQ29tbW9uLkRvbS5Tb2xpZENvbG9yQnJ1c2gsIE5MUkUuQ29tbW9uIiwiQ29sb3IiOnsiJGlkIjoiMjY4NyIsIkEiOjI1NSwiUiI6MjM0LCJHIjoyMiwiQiI6MzB9fSwiTGluZVdlaWdodCI6MC4wLCJMaW5lVHlwZSI6MCwiUGFyZW50U3R5bGUiOm51bGx9LCJQYXJlbnRTdHlsZSI6bnVsbH0sIlRpdGxlU3R5bGUiOnsiJGlkIjoiMjY4OCIsIkZvbnRTZXR0aW5ncyI6eyIkaWQiOiIyNjg5IiwiRm9udFNpemUiOjExLCJGb250TmFtZSI6IkNhbGlicmkiLCJJc0JvbGQiOmZhbHNlLCJJc0l0YWxpYyI6ZmFsc2UsIklzVW5kZXJsaW5lZCI6ZmFsc2UsIlBhcmVudFN0eWxlIjpudWxsfSwiQXV0b1NpemUiOjAsIkZvcmVncm91bmQiOnsiJGlkIjoiMjY5MCIsIkNvbG9yIjp7IiRpZCI6IjI2OT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Y5MiIsIlRvcCI6MC4wLCJMZWZ0IjowLjAsIlJpZ2h0IjowLjAsIkJvdHRvbSI6MC4wfSwiUGFkZGluZyI6eyIkaWQiOiIyNjkzIiwiVG9wIjowLjAsIkxlZnQiOjAuMCwiUmlnaHQiOjAuMCwiQm90dG9tIjowLjB9LCJCYWNrZ3JvdW5kIjp7IiRpZCI6IjI2OTQiLCJDb2xvciI6eyIkaWQiOiIyNjk1IiwiQSI6MjU1LCJSIjowLCJHIjowLCJCIjowfX0sIklzVmlzaWJsZSI6dHJ1ZSwiV2lkdGgiOjAuMCwiSGVpZ2h0IjowLjAsIkJvcmRlclN0eWxlIjp7IiRpZCI6IjI2OTYiLCJMaW5lQ29sb3IiOm51bGwsIkxpbmVXZWlnaHQiOjAuMCwiTGluZVR5cGUiOjAsIlBhcmVudFN0eWxlIjpudWxsfSwiUGFyZW50U3R5bGUiOm51bGx9LCJEYXRlU3R5bGUiOnsiJGlkIjoiMjY5NyIsIkZvbnRTZXR0aW5ncyI6eyIkaWQiOiIyNjk4IiwiRm9udFNpemUiOjEwLCJGb250TmFtZSI6IkNhbGlicmkiLCJJc0JvbGQiOmZhbHNlLCJJc0l0YWxpYyI6ZmFsc2UsIklzVW5kZXJsaW5lZCI6ZmFsc2UsIlBhcmVudFN0eWxlIjpudWxsfSwiQXV0b1NpemUiOjAsIkZvcmVncm91bmQiOnsiJGlkIjoiMjY5OSIsIkNvbG9yIjp7IiRpZCI6IjI3MDAiLCJBIjoyNTUsIlIiOjE0LCJHIjo0MCwiQiI6NjV9fSwiTWF4V2lkdGgiOjIwMC4wLCJNYXhIZWlnaHQiOiJJbmZpbml0eSIsIlNtYXJ0Rm9yZWdyb3VuZElzQWN0aXZlIjpmYWxzZSwiSG9yaXpvbnRhbEFsaWdubWVudCI6MiwiVmVydGljYWxBbGlnbm1lbnQiOjAsIlNtYXJ0Rm9yZWdyb3VuZCI6bnVsbCwiQmFja2dyb3VuZEZpbGxUeXBlIjowLCJNYXJnaW4iOnsiJGlkIjoiMjcwMSIsIlRvcCI6MC4wLCJMZWZ0IjowLjAsIlJpZ2h0IjowLjAsIkJvdHRvbSI6MC4wfSwiUGFkZGluZyI6eyIkaWQiOiIyNzAyIiwiVG9wIjowLjAsIkxlZnQiOjAuMCwiUmlnaHQiOjAuMCwiQm90dG9tIjowLjB9LCJCYWNrZ3JvdW5kIjp7IiRpZCI6IjI3MDMiLCJDb2xvciI6eyIkaWQiOiIyNzA0IiwiQSI6MjU1LCJSIjoxNCwiRyI6NDAsIkIiOjY1fX0sIklzVmlzaWJsZSI6dHJ1ZSwiV2lkdGgiOjAuMCwiSGVpZ2h0IjowLjAsIkJvcmRlclN0eWxlIjp7IiRpZCI6IjI3MDUiLCJMaW5lQ29sb3IiOm51bGwsIkxpbmVXZWlnaHQiOjAuMCwiTGluZVR5cGUiOjAsIlBhcmVudFN0eWxlIjpudWxsfSwiUGFyZW50U3R5bGUiOm51bGx9LCJEYXRlRm9ybWF0Ijp7IiRpZCI6IjI3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wNyIsIkZvcm1hdCI6MCwiSXNWaXNpYmxlIjpmYWxzZSwiTGFzdEtub3duVmlzaWJpbGl0eVN0YXRlIjpmYWxzZX0sIklzVmlzaWJsZSI6dHJ1ZSwiUGFyZW50U3R5bGUiOm51bGwsIl9leHBsaWNpdGx5U2V0Ijp7IiRpZCI6IjI3MD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cwOSIsIlNoYXBlIjoxLCJDb25uZWN0b3JNYXJnaW4iOnsiJGlkIjoiMjcxMCIsIlRvcCI6MC4wLCJMZWZ0IjoyLjAsIlJpZ2h0IjoyLjAsIkJvdHRvbSI6MC4wfSwiQ29ubmVjdG9yU3R5bGUiOnsiJGlkIjoiMjcxMSIsIkxpbmVDb2xvciI6eyIkaWQiOiIyNzEyIiwiJHR5cGUiOiJOTFJFLkNvbW1vbi5Eb20uU29saWRDb2xvckJydXNoLCBOTFJFLkNvbW1vbiIsIkNvbG9yIjp7IiRpZCI6IjI3MTMiLCJBIjoxMjcsIlIiOjExLCJHIjo0OCwiQiI6NjV9fSwiTGluZVdlaWdodCI6MS4wLCJMaW5lVHlwZSI6MCwiUGFyZW50U3R5bGUiOm51bGx9LCJJc0JlbG93VGltZWJhbmQiOmZhbHNlLCJQb3NpdGlvbk9uVGFzayI6MSwiSGlkZURhdGUiOmZhbHNlLCJTaGFwZVNpemUiOjAsIlNwYWNpbmciOjAuMCwiUGFkZGluZyI6eyIkaWQiOiIyNzE0IiwiVG9wIjo1LjAsIkxlZnQiOjMuMCwiUmlnaHQiOjAuMCwiQm90dG9tIjoyLjB9LCJTaGFwZVN0eWxlIjp7IiRpZCI6IjI3MTUiLCJNYXJnaW4iOnsiJGlkIjoiMjcxNiIsIlRvcCI6MC4wLCJMZWZ0IjowLjAsIlJpZ2h0IjowLjAsIkJvdHRvbSI6MC4wfSwiUGFkZGluZyI6eyIkaWQiOiIyNzE3IiwiVG9wIjowLjAsIkxlZnQiOjAuMCwiUmlnaHQiOjAuMCwiQm90dG9tIjowLjB9LCJCYWNrZ3JvdW5kIjp7IiRpZCI6IjI3MTgiLCJDb2xvciI6eyIkaWQiOiIyNzE5IiwiQSI6MjU1LCJSIjoxMSwiRyI6NDgsIkIiOjY1fX0sIklzVmlzaWJsZSI6dHJ1ZSwiV2lkdGgiOjEyLjAsIkhlaWdodCI6MTQuMCwiQm9yZGVyU3R5bGUiOnsiJGlkIjoiMjcyMCIsIkxpbmVDb2xvciI6eyIkaWQiOiIyNzIxIiwiJHR5cGUiOiJOTFJFLkNvbW1vbi5Eb20uU29saWRDb2xvckJydXNoLCBOTFJFLkNvbW1vbiIsIkNvbG9yIjp7IiRpZCI6IjI3MjIiLCJBIjoyNTUsIlIiOjI1NSwiRyI6MCwiQiI6MH19LCJMaW5lV2VpZ2h0IjowLjAsIkxpbmVUeXBlIjowLCJQYXJlbnRTdHlsZSI6bnVsbH0sIlBhcmVudFN0eWxlIjpudWxsfSwiVGl0bGVTdHlsZSI6eyIkaWQiOiIyNzIzIiwiRm9udFNldHRpbmdzIjp7IiRpZCI6IjI3MjQiLCJGb250U2l6ZSI6MTEsIkZvbnROYW1lIjoiQ2FsaWJyaSIsIklzQm9sZCI6ZmFsc2UsIklzSXRhbGljIjpmYWxzZSwiSXNVbmRlcmxpbmVkIjpmYWxzZSwiUGFyZW50U3R5bGUiOm51bGx9LCJBdXRvU2l6ZSI6MCwiRm9yZWdyb3VuZCI6eyIkaWQiOiIyNzI1IiwiQ29sb3IiOnsiJGlkIjoiMjcy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I3IiwiVG9wIjowLjAsIkxlZnQiOjAuMCwiUmlnaHQiOjAuMCwiQm90dG9tIjowLjB9LCJQYWRkaW5nIjp7IiRpZCI6IjI3MjgiLCJUb3AiOjAuMCwiTGVmdCI6MC4wLCJSaWdodCI6MC4wLCJCb3R0b20iOjAuMH0sIkJhY2tncm91bmQiOnsiJGlkIjoiMjcyOSIsIkNvbG9yIjp7IiRpZCI6IjI3MzAiLCJBIjoyNTUsIlIiOjAsIkciOjAsIkIiOjB9fSwiSXNWaXNpYmxlIjp0cnVlLCJXaWR0aCI6MC4wLCJIZWlnaHQiOjAuMCwiQm9yZGVyU3R5bGUiOnsiJGlkIjoiMjczMSIsIkxpbmVDb2xvciI6bnVsbCwiTGluZVdlaWdodCI6MC4wLCJMaW5lVHlwZSI6MCwiUGFyZW50U3R5bGUiOm51bGx9LCJQYXJlbnRTdHlsZSI6bnVsbH0sIkRhdGVTdHlsZSI6eyIkaWQiOiIyNzMyIiwiRm9udFNldHRpbmdzIjp7IiRpZCI6IjI3MzMiLCJGb250U2l6ZSI6MTAsIkZvbnROYW1lIjoiQ2FsaWJyaSIsIklzQm9sZCI6ZmFsc2UsIklzSXRhbGljIjpmYWxzZSwiSXNVbmRlcmxpbmVkIjpmYWxzZSwiUGFyZW50U3R5bGUiOm51bGx9LCJBdXRvU2l6ZSI6MCwiRm9yZWdyb3VuZCI6eyIkaWQiOiIyNzM0IiwiQ29sb3IiOnsiJGlkIjoiMjczNSIsIkEiOjI1NSwiUiI6MTQsIkciOjQwLCJCIjo2NX19LCJNYXhXaWR0aCI6MjAwLjAsIk1heEhlaWdodCI6IkluZmluaXR5IiwiU21hcnRGb3JlZ3JvdW5kSXNBY3RpdmUiOmZhbHNlLCJIb3Jpem9udGFsQWxpZ25tZW50IjoxLCJWZXJ0aWNhbEFsaWdubWVudCI6MCwiU21hcnRGb3JlZ3JvdW5kIjpudWxsLCJCYWNrZ3JvdW5kRmlsbFR5cGUiOjAsIk1hcmdpbiI6eyIkaWQiOiIyNzM2IiwiVG9wIjowLjAsIkxlZnQiOjAuMCwiUmlnaHQiOjAuMCwiQm90dG9tIjowLjB9LCJQYWRkaW5nIjp7IiRpZCI6IjI3MzciLCJUb3AiOjAuMCwiTGVmdCI6MC4wLCJSaWdodCI6MC4wLCJCb3R0b20iOjAuMH0sIkJhY2tncm91bmQiOnsiJGlkIjoiMjczOCIsIkNvbG9yIjp7IiRpZCI6IjI3MzkiLCJBIjoyNTUsIlIiOjE0LCJHIjo0MCwiQiI6NjV9fSwiSXNWaXNpYmxlIjp0cnVlLCJXaWR0aCI6MC4wLCJIZWlnaHQiOjAuMCwiQm9yZGVyU3R5bGUiOnsiJGlkIjoiMjc0MCIsIkxpbmVDb2xvciI6bnVsbCwiTGluZVdlaWdodCI6MC4wLCJMaW5lVHlwZSI6MCwiUGFyZW50U3R5bGUiOm51bGx9LCJQYXJlbnRTdHlsZSI6bnVsbH0sIkRhdGVGb3JtYXQiOnsiJGlkIjoiMjc0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3NDIiLCJEYXRlUGFydElzVmlzaWJsZSI6dHJ1ZSwiVGltZVBhcnRJc1Zpc2libGUiOmZhbHNlfX0sIldlZWtOdW1iZXJpbmciOnsiJGlkIjoiMjc0MyIsIkZvcm1hdCI6MCwiSXNWaXNpYmxlIjpmYWxzZSwiTGFzdEtub3duVmlzaWJpbGl0eVN0YXRlIjpmYWxzZX0sIklzVmlzaWJsZSI6dHJ1ZSwiUGFyZW50U3R5bGUiOm51bGx9LCJEZWZhdWx0U3dpbWxhbmVNaWxlc3RvbmVTdHlsZSI6eyIkaWQiOiIyNzQ0IiwiVGl0bGVQb3NpdGlvbiI6IkxlZnQiLCJEYXRlUG9zaXRpb24iOiJSaWdodCIsIlNoYXBlVHlwZSI6MSwiU2hhcGVTaXplIjowLCJTcGFjaW5nIjo1LCJTaGFwZVN0eWxlIjp7IiRpZCI6IjI3NDUiLCJNYXJnaW4iOnsiJGlkIjoiMjc0NiIsIlRvcCI6MC4wLCJMZWZ0IjowLjAsIlJpZ2h0IjowLjAsIkJvdHRvbSI6MC4wfSwiUGFkZGluZyI6eyIkaWQiOiIyNzQ3IiwiVG9wIjowLjAsIkxlZnQiOjAuMCwiUmlnaHQiOjAuMCwiQm90dG9tIjowLjB9LCJCYWNrZ3JvdW5kIjp7IiRpZCI6IjI3NDgiLCJDb2xvciI6eyIkaWQiOiIyNzQ5IiwiQSI6MjU1LCJSIjoyMSwiRyI6OTYsIkIiOjEzMH19LCJJc1Zpc2libGUiOnRydWUsIldpZHRoIjoxMi4wLCJIZWlnaHQiOjE0LjAsIkJvcmRlclN0eWxlIjp7IiRpZCI6IjI3NTAiLCJMaW5lQ29sb3IiOnsiJGlkIjoiMjc1MSIsIiR0eXBlIjoiTkxSRS5Db21tb24uRG9tLlNvbGlkQ29sb3JCcnVzaCwgTkxSRS5Db21tb24iLCJDb2xvciI6eyIkaWQiOiIyNzUyIiwiQSI6MjU1LCJSIjoyMzQsIkciOjIyLCJCIjozMH19LCJMaW5lV2VpZ2h0IjowLjAsIkxpbmVUeXBlIjowLCJQYXJlbnRTdHlsZSI6bnVsbH0sIlBhcmVudFN0eWxlIjpudWxsfSwiVGl0bGVTdHlsZSI6eyIkaWQiOiIyNzUzIiwiRm9udFNldHRpbmdzIjp7IiRpZCI6IjI3NTQiLCJGb250U2l6ZSI6MTEsIkZvbnROYW1lIjoiQ2FsaWJyaSIsIklzQm9sZCI6ZmFsc2UsIklzSXRhbGljIjpmYWxzZSwiSXNVbmRlcmxpbmVkIjpmYWxzZSwiUGFyZW50U3R5bGUiOm51bGx9LCJBdXRvU2l6ZSI6MCwiRm9yZWdyb3VuZCI6eyIkaWQiOiIyNzU1IiwiQ29sb3IiOnsiJGlkIjoiMjc1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NzU3IiwiVG9wIjowLjAsIkxlZnQiOjAuMCwiUmlnaHQiOjAuMCwiQm90dG9tIjowLjB9LCJQYWRkaW5nIjp7IiRpZCI6IjI3NTgiLCJUb3AiOjAuMCwiTGVmdCI6MC4wLCJSaWdodCI6MC4wLCJCb3R0b20iOjAuMH0sIkJhY2tncm91bmQiOnsiJGlkIjoiMjc1OSIsIkNvbG9yIjp7IiRpZCI6IjI3NjAiLCJBIjoyNTUsIlIiOjAsIkciOjAsIkIiOjB9fSwiSXNWaXNpYmxlIjp0cnVlLCJXaWR0aCI6MC4wLCJIZWlnaHQiOjAuMCwiQm9yZGVyU3R5bGUiOnsiJGlkIjoiMjc2MSIsIkxpbmVDb2xvciI6bnVsbCwiTGluZVdlaWdodCI6MC4wLCJMaW5lVHlwZSI6MCwiUGFyZW50U3R5bGUiOm51bGx9LCJQYXJlbnRTdHlsZSI6bnVsbH0sIkRhdGVTdHlsZSI6eyIkaWQiOiIyNzYyIiwiRm9udFNldHRpbmdzIjp7IiRpZCI6IjI3NjMiLCJGb250U2l6ZSI6MTAsIkZvbnROYW1lIjoiQ2FsaWJyaSIsIklzQm9sZCI6ZmFsc2UsIklzSXRhbGljIjpmYWxzZSwiSXNVbmRlcmxpbmVkIjpmYWxzZSwiUGFyZW50U3R5bGUiOm51bGx9LCJBdXRvU2l6ZSI6MCwiRm9yZWdyb3VuZCI6eyIkaWQiOiIyNzY0IiwiQ29sb3IiOnsiJGlkIjoiMjc2NS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yNzY2IiwiVG9wIjowLjAsIkxlZnQiOjAuMCwiUmlnaHQiOjAuMCwiQm90dG9tIjowLjB9LCJQYWRkaW5nIjp7IiRpZCI6IjI3NjciLCJUb3AiOjAuMCwiTGVmdCI6MC4wLCJSaWdodCI6MC4wLCJCb3R0b20iOjAuMH0sIkJhY2tncm91bmQiOnsiJGlkIjoiMjc2OCIsIkNvbG9yIjp7IiRpZCI6IjI3NjkiLCJBIjoyNTUsIlIiOjE0LCJHIjo0MCwiQiI6NjV9fSwiSXNWaXNpYmxlIjp0cnVlLCJXaWR0aCI6MC4wLCJIZWlnaHQiOjAuMCwiQm9yZGVyU3R5bGUiOnsiJGlkIjoiMjc3MCIsIkxpbmVDb2xvciI6bnVsbCwiTGluZVdlaWdodCI6MC4wLCJMaW5lVHlwZSI6MCwiUGFyZW50U3R5bGUiOm51bGx9LCJQYXJlbnRTdHlsZSI6bnVsbH0sIkRhdGVGb3JtYXQiOnsiJGlkIjoiMjc3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3NzIiLCJEYXRlUGFydElzVmlzaWJsZSI6dHJ1ZSwiVGltZVBhcnRJc1Zpc2libGUiOmZhbHNlfX0sIldlZWtOdW1iZXJpbmciOnsiJGlkIjoiMjc3MyIsIkZvcm1hdCI6MCwiSXNWaXNpYmxlIjpmYWxzZSwiTGFzdEtub3duVmlzaWJpbGl0eVN0YXRlIjpmYWxzZX0sIklzVmlzaWJsZSI6dHJ1ZSwiUGFyZW50U3R5bGUiOm51bGx9LCJEZWZhdWx0U3dpbWxhbmVBY3Rpdml0eVN0eWxlIjp7IiRpZCI6IjI3NzQiLCJIZWFkZXJTdHlsZSI6eyIkaWQiOiIyNzc1IiwiVGV4dFN0eWxlIjp7IiRpZCI6IjI3NzYiLCJGb250U2V0dGluZ3MiOnsiJGlkIjoiMjc3NyIsIkZvbnRTaXplIjoxMSwiRm9udE5hbWUiOiJDYWxpYnJpIiwiSXNCb2xkIjpmYWxzZSwiSXNJdGFsaWMiOmZhbHNlLCJJc1VuZGVybGluZWQiOmZhbHNlLCJQYXJlbnRTdHlsZSI6bnVsbH0sIkF1dG9TaXplIjowLCJGb3JlZ3JvdW5kIjp7IiRpZCI6IjI3NzgiLCJDb2xvciI6eyIkaWQiOiIyNzc5IiwiQSI6MjU1LCJSIjowLCJHIjowLCJCIjowfX0sIk1heFdpZHRoIjowLjAsIk1heEhlaWdodCI6MC4wLCJTbWFydEZvcmVncm91bmRJc0FjdGl2ZSI6ZmFsc2UsIkhvcml6b250YWxBbGlnbm1lbnQiOjAsIlZlcnRpY2FsQWxpZ25tZW50IjowLCJTbWFydEZvcmVncm91bmQiOm51bGwsIkJhY2tncm91bmRGaWxsVHlwZSI6MCwiTWFyZ2luIjp7IiRpZCI6IjI3ODAiLCJUb3AiOjAuMCwiTGVmdCI6MC4wLCJSaWdodCI6MC4wLCJCb3R0b20iOjAuMH0sIlBhZGRpbmciOnsiJGlkIjoiMjc4MSIsIlRvcCI6MC4wLCJMZWZ0IjowLjAsIlJpZ2h0IjowLjAsIkJvdHRvbSI6MC4wfSwiQmFja2dyb3VuZCI6eyIkaWQiOiIyNzgyIiwiQ29sb3IiOnsiJGlkIjoiMjc4MyIsIkEiOjI1NSwiUiI6MCwiRyI6MCwiQiI6MH19LCJJc1Zpc2libGUiOmZhbHNlLCJXaWR0aCI6MC4wLCJIZWlnaHQiOjAuMCwiQm9yZGVyU3R5bGUiOm51bGwsIlBhcmVudFN0eWxlIjpudWxsfSwiUmVjdGFuZ2xlU3R5bGUiOnsiJGlkIjoiMjc4NCIsIk1hcmdpbiI6eyIkaWQiOiIyNzg1IiwiVG9wIjowLjAsIkxlZnQiOjAuMCwiUmlnaHQiOjAuMCwiQm90dG9tIjowLjB9LCJQYWRkaW5nIjp7IiRpZCI6IjI3ODYiLCJUb3AiOjAuMCwiTGVmdCI6MC4wLCJSaWdodCI6MC4wLCJCb3R0b20iOjAuMH0sIkJhY2tncm91bmQiOnsiJGlkIjoiMjc4NyIsIkNvbG9yIjp7IiRpZCI6IjI3ODgiLCJBIjo2MywiUiI6MjEsIkciOjk2LCJCIjoxMzB9fSwiSXNWaXNpYmxlIjpmYWxzZSwiV2lkdGgiOjAuMCwiSGVpZ2h0IjowLjAsIkJvcmRlclN0eWxlIjp7IiRpZCI6IjI3ODkiLCJMaW5lQ29sb3IiOnsiJGlkIjoiMjc5MCIsIiR0eXBlIjoiTkxSRS5Db21tb24uRG9tLlNvbGlkQ29sb3JCcnVzaCwgTkxSRS5Db21tb24iLCJDb2xvciI6eyIkaWQiOiIyNzkxIiwiQSI6MjU1LCJSIjoyNTUsIkciOjAsIkIiOjB9fSwiTGluZVdlaWdodCI6MC4wLCJMaW5lVHlwZSI6MCwiUGFyZW50U3R5bGUiOm51bGx9LCJQYXJlbnRTdHlsZSI6bnVsbH0sIk1hcmdpbiI6eyIkaWQiOiIyNzkyIiwiVG9wIjowLjAsIkxlZnQiOjAuMCwiUmlnaHQiOjAuMCwiQm90dG9tIjowLjB9LCJQYWRkaW5nIjp7IiRpZCI6IjI3OTMiLCJUb3AiOjAuMCwiTGVmdCI6MC4wLCJSaWdodCI6MC4wLCJCb3R0b20iOjAuMH0sIkJhY2tncm91bmQiOm51bGwsIklzVmlzaWJsZSI6dHJ1ZSwiV2lkdGgiOjAuMCwiSGVpZ2h0IjowLjAsIkJvcmRlclN0eWxlIjpudWxsLCJQYXJlbnRTdHlsZSI6bnVsbH0sIkJhY2tncm91bmRTdHlsZSI6eyIkaWQiOiIyNzk0IiwiTWFyZ2luIjp7IiRpZCI6IjI3OTUiLCJUb3AiOjAuMCwiTGVmdCI6MC4wLCJSaWdodCI6MC4wLCJCb3R0b20iOjAuMH0sIlBhZGRpbmciOnsiJGlkIjoiMjc5NiIsIlRvcCI6MC4wLCJMZWZ0IjowLjAsIlJpZ2h0IjowLjAsIkJvdHRvbSI6MC4wfSwiQmFja2dyb3VuZCI6eyIkaWQiOiIyNzk3IiwiQ29sb3IiOnsiJGlkIjoiMjc5OCIsIkEiOjUxLCJSIjoyMDAsIkciOjIwMCwiQiI6MjAwfX0sIklzVmlzaWJsZSI6dHJ1ZSwiV2lkdGgiOjAuMCwiSGVpZ2h0IjowLjAsIkJvcmRlclN0eWxlIjp7IiRpZCI6IjI3OTkiLCJMaW5lQ29sb3IiOnsiJGlkIjoiMjgwMCIsIiR0eXBlIjoiTkxSRS5Db21tb24uRG9tLlNvbGlkQ29sb3JCcnVzaCwgTkxSRS5Db21tb24iLCJDb2xvciI6eyIkaWQiOiIyODAxIiwiQSI6MjU1LCJSIjoyMzQsIkciOjIyLCJCIjozMH19LCJMaW5lV2VpZ2h0IjowLjAsIkxpbmVUeXBlIjowLCJQYXJlbnRTdHlsZSI6bnVsbH0sIlBhcmVudFN0eWxlIjpudWxsfSwiTWFyZ2luIjp7IiRpZCI6IjI4MDIiLCJUb3AiOjAuMCwiTGVmdCI6MC4wLCJSaWdodCI6MC4wLCJCb3R0b20iOjAuMH0sIlBhZGRpbmciOnsiJGlkIjoiMjgwMyIsIlRvcCI6MC4wLCJMZWZ0IjowLjAsIlJpZ2h0IjowLjAsIkJvdHRvbSI6MC4wfSwiSXNWaXNpYmxlIjp0cnVlLCJXaWR0aCI6MC4wLCJIZWlnaHQiOjAuMCwiQm9yZGVyU3R5bGUiOnsiJGlkIjoiMjgwNCIsIkxpbmVDb2xvciI6bnVsbCwiTGluZVdlaWdodCI6MC4wLCJMaW5lVHlwZSI6MCwiUGFyZW50U3R5bGUiOm51bGx9LCJQYXJlbnRTdHlsZSI6bnVsbH0sIk1hcmdpbiI6eyIkaWQiOiIyODA1IiwiVG9wIjowLjAsIkxlZnQiOjAuMCwiUmlnaHQiOjAuMCwiQm90dG9tIjowLjB9LCJQYWRkaW5nIjp7IiRpZCI6IjI4MDYiLCJUb3AiOjAuMCwiTGVmdCI6MC4wLCJSaWdodCI6MC4wLCJCb3R0b20iOjAuMH0sIklzVmlzaWJsZSI6dHJ1ZSwiV2lkdGgiOjAuMCwiSGVpZ2h0IjowLjAsIkJvcmRlclN0eWxlIjp7IiRpZCI6IjI4MDciLCJMaW5lQ29sb3IiOm51bGwsIkxpbmVXZWlnaHQiOjAuMCwiTGluZVR5cGUiOjAsIlBhcmVudFN0eWxlIjpudWxsfSwiUGFyZW50U3R5bGUiOm51bGx9LCJfYWRkaXRpb25hbFN3aW1sYW5lVjJTdHlsZXMiOlt7IiRpZCI6IjI4MDgiLCJTdHlsZUlkIjoiOTg1MTNlMTAtNTUxYy00ZjMwLWFjMTEtYTA2OTBlOTAzMTM0IiwiSGVhZGVyU3R5bGUiOnsiJGlkIjoiMjgwOSIsIlRleHRJc1ZlcnRpY2FsIjpmYWxzZSwiVGV4dFN0eWxlIjp7IiRpZCI6IjI4MTAiLCJGb250U2V0dGluZ3MiOnsiJGlkIjoiMjgxMSIsIkZvbnRTaXplIjoxMSwiRm9udE5hbWUiOiJDYWxpYnJpIiwiSXNCb2xkIjpmYWxzZSwiSXNJdGFsaWMiOmZhbHNlLCJJc1VuZGVybGluZWQiOmZhbHNlLCJQYXJlbnRTdHlsZSI6bnVsbH0sIkF1dG9TaXplIjoyLCJGb3JlZ3JvdW5kIjp7IiRpZCI6IjI4MTIiLCJDb2xvciI6eyIkaWQiOiIyODEz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jgxNCIsIlRvcCI6MC4wLCJMZWZ0IjowLjAsIlJpZ2h0IjowLjAsIkJvdHRvbSI6MC4wfSwiUGFkZGluZyI6eyIkaWQiOiIyODE1IiwiVG9wIjowLjAsIkxlZnQiOjAuMCwiUmlnaHQiOjAuMCwiQm90dG9tIjowLjB9LCJCYWNrZ3JvdW5kIjp7IiRpZCI6IjI4MTYiLCJDb2xvciI6eyIkaWQiOiIyODE3IiwiQSI6MjU1LCJSIjoyNTUsIkciOjI1NSwiQiI6MjU1fX0sIklzVmlzaWJsZSI6dHJ1ZSwiV2lkdGgiOjAuMCwiSGVpZ2h0IjowLjAsIkJvcmRlclN0eWxlIjpudWxsLCJQYXJlbnRTdHlsZSI6bnVsbH0sIlJlY3RhbmdsZVN0eWxlIjp7IiRpZCI6IjI4MTgiLCJNYXJnaW4iOnsiJGlkIjoiMjgxOSIsIlRvcCI6MC4wLCJMZWZ0IjowLjAsIlJpZ2h0IjowLjAsIkJvdHRvbSI6MC4wfSwiUGFkZGluZyI6eyIkaWQiOiIyODIwIiwiVG9wIjowLjAsIkxlZnQiOjAuMCwiUmlnaHQiOjAuMCwiQm90dG9tIjowLjB9LCJCYWNrZ3JvdW5kIjp7IiRpZCI6IjI4MjEiLCJDb2xvciI6eyIkaWQiOiIyODIyIiwiQSI6MjU1LCJSIjoyMzMsIkciOjExMywiQiI6NTB9fSwiSXNWaXNpYmxlIjp0cnVlLCJXaWR0aCI6MC4wLCJIZWlnaHQiOjAuMCwiQm9yZGVyU3R5bGUiOnsiJGlkIjoiMjgyMyIsIkxpbmVDb2xvciI6eyIkaWQiOiIyODI0IiwiJHR5cGUiOiJOTFJFLkNvbW1vbi5Eb20uU29saWRDb2xvckJydXNoLCBOTFJFLkNvbW1vbiIsIkNvbG9yIjp7IiRpZCI6IjI4MjUiLCJBIjoyNTUsIlIiOjI1NSwiRyI6MjU1LCJCIjoyNTV9fSwiTGluZVdlaWdodCI6MC4wLCJMaW5lVHlwZSI6MCwiUGFyZW50U3R5bGUiOm51bGx9LCJQYXJlbnRTdHlsZSI6bnVsbH0sIk1hcmdpbiI6eyIkaWQiOiIyODI2IiwiVG9wIjowLjAsIkxlZnQiOjAuMCwiUmlnaHQiOjAuMCwiQm90dG9tIjowLjB9LCJQYWRkaW5nIjp7IiRpZCI6IjI4MjciLCJUb3AiOjAuMCwiTGVmdCI6MC4wLCJSaWdodCI6MC4wLCJCb3R0b20iOjAuMH0sIkJhY2tncm91bmQiOm51bGwsIklzVmlzaWJsZSI6dHJ1ZSwiV2lkdGgiOjAuMCwiSGVpZ2h0IjowLjAsIkJvcmRlclN0eWxlIjpudWxsLCJQYXJlbnRTdHlsZSI6bnVsbH0sIkJhY2tncm91bmRTdHlsZSI6eyIkaWQiOiIyODI4IiwiTWFyZ2luIjp7IiRpZCI6IjI4MjkiLCJUb3AiOjAuMCwiTGVmdCI6MC4wLCJSaWdodCI6MC4wLCJCb3R0b20iOjAuMH0sIlBhZGRpbmciOnsiJGlkIjoiMjgzMCIsIlRvcCI6MC4wLCJMZWZ0IjowLjAsIlJpZ2h0IjowLjAsIkJvdHRvbSI6MC4wfSwiQmFja2dyb3VuZCI6eyIkaWQiOiIyODMxIiwiQ29sb3IiOnsiJGlkIjoiMjgzMiIsIkEiOjUxLCJSIjoyMDAsIkciOjIwMCwiQiI6MjAwfX0sIklzVmlzaWJsZSI6dHJ1ZSwiV2lkdGgiOjAuMCwiSGVpZ2h0IjowLjAsIkJvcmRlclN0eWxlIjp7IiRpZCI6IjI4MzMiLCJMaW5lQ29sb3IiOnsiJGlkIjoiMjgzNCIsIiR0eXBlIjoiTkxSRS5Db21tb24uRG9tLlNvbGlkQ29sb3JCcnVzaCwgTkxSRS5Db21tb24iLCJDb2xvciI6eyIkaWQiOiIyODM1IiwiQSI6MjU1LCJSIjoyMzQsIkciOjIyLCJCIjozMH19LCJMaW5lV2VpZ2h0IjowLjAsIkxpbmVUeXBlIjowLCJQYXJlbnRTdHlsZSI6bnVsbH0sIlBhcmVudFN0eWxlIjpudWxsfSwiSXNBYm92ZVRpbWViYW5kIjpmYWxzZSwiU3BhY2luZyI6MywiRGVmYXVsdFN3aW1sYW5lVGFza1N0eWxlIjp7IiRpZCI6IjI4MzYiLCIkdHlwZSI6Ik5MUkUuQ29tbW9uLkRvbS5TdHlsZXMuRXhwbGljaXRTZXRhYmxlVGFza1N0eWxlLCBOTFJFLkNvbW1vbiIsIlNoYXBlIjoxLCJTaGFwZVRoaWNrbmVzcyI6MCwiRHVyYXRpb25Gb3JtYXQiOjAsIkluY2x1ZGVOb25Xb3JraW5nRGF5c0luRHVyYXRpb24iOmZhbHNlLCJQZXJjZW50YWdlQ29tcGxldGVTdHlsZSI6eyIkaWQiOiIyODM3IiwiRm9udFNldHRpbmdzIjp7IiRpZCI6IjI4MzgiLCJGb250U2l6ZSI6MTAsIkZvbnROYW1lIjoiQ2FsaWJyaSIsIklzQm9sZCI6ZmFsc2UsIklzSXRhbGljIjpmYWxzZSwiSXNVbmRlcmxpbmVkIjpmYWxzZSwiUGFyZW50U3R5bGUiOm51bGx9LCJBdXRvU2l6ZSI6MCwiRm9yZWdyb3VuZCI6eyIkaWQiOiIyODM5IiwiQ29sb3IiOnsiJGlkIjoiMjg0M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ODQxIiwiVG9wIjowLjAsIkxlZnQiOjAuMCwiUmlnaHQiOjAuMCwiQm90dG9tIjowLjB9LCJQYWRkaW5nIjp7IiRpZCI6IjI4NDIiLCJUb3AiOjAuMCwiTGVmdCI6MC4wLCJSaWdodCI6MC4wLCJCb3R0b20iOjAuMH0sIkJhY2tncm91bmQiOnsiJGlkIjoiMjg0MyIsIkNvbG9yIjp7IiRpZCI6IjI4NDQiLCJBIjo4OSwiUiI6MCwiRyI6MCwiQiI6MH19LCJJc1Zpc2libGUiOnRydWUsIldpZHRoIjowLjAsIkhlaWdodCI6MC4wLCJCb3JkZXJTdHlsZSI6eyIkaWQiOiIyODQ1IiwiTGluZUNvbG9yIjpudWxsLCJMaW5lV2VpZ2h0IjowLjAsIkxpbmVUeXBlIjowLCJQYXJlbnRTdHlsZSI6bnVsbH0sIlBhcmVudFN0eWxlIjpudWxsfSwiRHVyYXRpb25TdHlsZSI6eyIkaWQiOiIyODQ2IiwiRm9udFNldHRpbmdzIjp7IiRpZCI6IjI4NDciLCJGb250U2l6ZSI6MTAsIkZvbnROYW1lIjoiQ2FsaWJyaSIsIklzQm9sZCI6ZmFsc2UsIklzSXRhbGljIjpmYWxzZSwiSXNVbmRlcmxpbmVkIjpmYWxzZSwiUGFyZW50U3R5bGUiOm51bGx9LCJBdXRvU2l6ZSI6MCwiRm9yZWdyb3VuZCI6eyIkaWQiOiIyODQ4IiwiQ29sb3IiOnsiJGlkIjoiMjg0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4NTAiLCJUb3AiOjAuMCwiTGVmdCI6MC4wLCJSaWdodCI6MC4wLCJCb3R0b20iOjAuMH0sIlBhZGRpbmciOnsiJGlkIjoiMjg1MSIsIlRvcCI6MC4wLCJMZWZ0IjowLjAsIlJpZ2h0IjowLjAsIkJvdHRvbSI6MC4wfSwiQmFja2dyb3VuZCI6eyIkaWQiOiIyODUyIiwiQ29sb3IiOnsiJGlkIjoiMjg1MyIsIkEiOjI1NSwiUiI6MjM3LCJHIjoxMjUsIkIiOjQ5fX0sIklzVmlzaWJsZSI6dHJ1ZSwiV2lkdGgiOjAuMCwiSGVpZ2h0IjowLjAsIkJvcmRlclN0eWxlIjp7IiRpZCI6IjI4NTQiLCJMaW5lQ29sb3IiOm51bGwsIkxpbmVXZWlnaHQiOjAuMCwiTGluZVR5cGUiOjAsIlBhcmVudFN0eWxlIjpudWxsfSwiUGFyZW50U3R5bGUiOm51bGx9LCJIb3Jpem9udGFsQ29ubmVjdG9yU3R5bGUiOnsiJGlkIjoiMjg1NSIsIkxpbmVDb2xvciI6eyIkaWQiOiIyODU2IiwiJHR5cGUiOiJOTFJFLkNvbW1vbi5Eb20uU29saWRDb2xvckJydXNoLCBOTFJFLkNvbW1vbiIsIkNvbG9yIjp7IiRpZCI6IjI4NTciLCJBIjoyNTUsIlIiOjAsIkciOjAsIkIiOjB9fSwiTGluZVdlaWdodCI6MC4wLCJMaW5lVHlwZSI6MCwiUGFyZW50U3R5bGUiOm51bGx9LCJWZXJ0aWNhbENvbm5lY3RvclN0eWxlIjp7IiRpZCI6IjI4NTgiLCJMaW5lQ29sb3IiOnsiJGlkIjoiMjg1OSIsIiR0eXBlIjoiTkxSRS5Db21tb24uRG9tLlNvbGlkQ29sb3JCcnVzaCwgTkxSRS5Db21tb24iLCJDb2xvciI6eyIkaWQiOiIyODYw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g2MSIsIk1hcmdpbiI6eyIkaWQiOiIyODYyIiwiVG9wIjowLjAsIkxlZnQiOjQuMCwiUmlnaHQiOjQuMCwiQm90dG9tIjowLjB9LCJQYWRkaW5nIjp7IiRpZCI6IjI4NjMiLCJUb3AiOjAuMCwiTGVmdCI6MC4wLCJSaWdodCI6MC4wLCJCb3R0b20iOjAuMH0sIkJhY2tncm91bmQiOnsiJGlkIjoiMjg2NCIsIkNvbG9yIjp7IiRpZCI6IjI4NjUiLCJBIjoyNTUsIlIiOjIzMywiRyI6MTEzLCJCIjo1MH19LCJJc1Zpc2libGUiOnRydWUsIldpZHRoIjowLjAsIkhlaWdodCI6MTAuMCwiQm9yZGVyU3R5bGUiOnsiJGlkIjoiMjg2NiIsIkxpbmVDb2xvciI6eyIkaWQiOiIyODY3IiwiJHR5cGUiOiJOTFJFLkNvbW1vbi5Eb20uU29saWRDb2xvckJydXNoLCBOTFJFLkNvbW1vbiIsIkNvbG9yIjp7IiRpZCI6IjI4NjgiLCJBIjoyNTUsIlIiOjIzNCwiRyI6MjIsIkIiOjMwfX0sIkxpbmVXZWlnaHQiOjAuMCwiTGluZVR5cGUiOjAsIlBhcmVudFN0eWxlIjpudWxsfSwiUGFyZW50U3R5bGUiOm51bGx9LCJUaXRsZVN0eWxlIjp7IiRpZCI6IjI4NjkiLCJGb250U2V0dGluZ3MiOnsiJGlkIjoiMjg3MCIsIkZvbnRTaXplIjoxMSwiRm9udE5hbWUiOiJDYWxpYnJpIiwiSXNCb2xkIjpmYWxzZSwiSXNJdGFsaWMiOmZhbHNlLCJJc1VuZGVybGluZWQiOmZhbHNlLCJQYXJlbnRTdHlsZSI6bnVsbH0sIkF1dG9TaXplIjowLCJGb3JlZ3JvdW5kIjp7IiRpZCI6IjI4NzEiLCJDb2xvciI6eyIkaWQiOiIyODcy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4NzMiLCJUb3AiOjAuMCwiTGVmdCI6MC4wLCJSaWdodCI6MC4wLCJCb3R0b20iOjAuMH0sIlBhZGRpbmciOnsiJGlkIjoiMjg3NCIsIlRvcCI6MC4wLCJMZWZ0IjowLjAsIlJpZ2h0IjowLjAsIkJvdHRvbSI6MC4wfSwiQmFja2dyb3VuZCI6eyIkaWQiOiIyODc1IiwiQ29sb3IiOnsiJGlkIjoiMjg3NiIsIkEiOjI1NSwiUiI6MCwiRyI6MCwiQiI6MH19LCJJc1Zpc2libGUiOnRydWUsIldpZHRoIjowLjAsIkhlaWdodCI6MC4wLCJCb3JkZXJTdHlsZSI6eyIkaWQiOiIyODc3IiwiTGluZUNvbG9yIjpudWxsLCJMaW5lV2VpZ2h0IjowLjAsIkxpbmVUeXBlIjowLCJQYXJlbnRTdHlsZSI6bnVsbH0sIlBhcmVudFN0eWxlIjpudWxsfSwiRGF0ZVN0eWxlIjp7IiRpZCI6IjI4NzgiLCJGb250U2V0dGluZ3MiOnsiJGlkIjoiMjg3OSIsIkZvbnRTaXplIjoxMCwiRm9udE5hbWUiOiJDYWxpYnJpIiwiSXNCb2xkIjpmYWxzZSwiSXNJdGFsaWMiOmZhbHNlLCJJc1VuZGVybGluZWQiOmZhbHNlLCJQYXJlbnRTdHlsZSI6bnVsbH0sIkF1dG9TaXplIjowLCJGb3JlZ3JvdW5kIjp7IiRpZCI6IjI4ODAiLCJDb2xvciI6eyIkaWQiOiIyODgx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4ODIiLCJUb3AiOjAuMCwiTGVmdCI6MC4wLCJSaWdodCI6MC4wLCJCb3R0b20iOjAuMH0sIlBhZGRpbmciOnsiJGlkIjoiMjg4MyIsIlRvcCI6MC4wLCJMZWZ0IjowLjAsIlJpZ2h0IjowLjAsIkJvdHRvbSI6MC4wfSwiQmFja2dyb3VuZCI6eyIkaWQiOiIyODg0IiwiQ29sb3IiOnsiJGlkIjoiMjg4NSIsIkEiOjI1NSwiUiI6MTQsIkciOjQwLCJCIjo2NX19LCJJc1Zpc2libGUiOnRydWUsIldpZHRoIjowLjAsIkhlaWdodCI6MC4wLCJCb3JkZXJTdHlsZSI6eyIkaWQiOiIyODg2IiwiTGluZUNvbG9yIjpudWxsLCJMaW5lV2VpZ2h0IjowLjAsIkxpbmVUeXBlIjowLCJQYXJlbnRTdHlsZSI6bnVsbH0sIlBhcmVudFN0eWxlIjpudWxsfSwiRGF0ZUZvcm1hdCI6eyIkaWQiOiIyOD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DgiLCJGb3JtYXQiOjAsIklzVmlzaWJsZSI6ZmFsc2UsIkxhc3RLbm93blZpc2liaWxpdHlTdGF0ZSI6ZmFsc2V9LCJJc1Zpc2libGUiOnRydWUsIlBhcmVudFN0eWxlIjpudWxsLCJfZXhwbGljaXRseVNldCI6eyIkaWQiOiIyODg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4OTAiLCJTaGFwZSI6MSwiQ29ubmVjdG9yTWFyZ2luIjp7IiRpZCI6IjI4OTEiLCJUb3AiOjAuMCwiTGVmdCI6Mi4wLCJSaWdodCI6Mi4wLCJCb3R0b20iOjAuMH0sIkNvbm5lY3RvclN0eWxlIjp7IiRpZCI6IjI4OTIiLCJMaW5lQ29sb3IiOnsiJGlkIjoiMjg5MyIsIiR0eXBlIjoiTkxSRS5Db21tb24uRG9tLlNvbGlkQ29sb3JCcnVzaCwgTkxSRS5Db21tb24iLCJDb2xvciI6eyIkaWQiOiIyODk0IiwiQSI6MTI3LCJSIjoxMjgsIkciOjUzLCJCIjoxNH19LCJMaW5lV2VpZ2h0IjoxLjAsIkxpbmVUeXBlIjowLCJQYXJlbnRTdHlsZSI6bnVsbH0sIklzQmVsb3dUaW1lYmFuZCI6ZmFsc2UsIlBvc2l0aW9uT25UYXNrIjoxLCJIaWRlRGF0ZSI6ZmFsc2UsIlNoYXBlU2l6ZSI6MCwiU3BhY2luZyI6MC4wLCJQYWRkaW5nIjp7IiRpZCI6IjI4OTUiLCJUb3AiOjUuMCwiTGVmdCI6My4wLCJSaWdodCI6MC4wLCJCb3R0b20iOjIuMH0sIlNoYXBlU3R5bGUiOnsiJGlkIjoiMjg5NiIsIk1hcmdpbiI6eyIkaWQiOiIyODk3IiwiVG9wIjowLjAsIkxlZnQiOjAuMCwiUmlnaHQiOjAuMCwiQm90dG9tIjowLjB9LCJQYWRkaW5nIjp7IiRpZCI6IjI4OTgiLCJUb3AiOjAuMCwiTGVmdCI6MC4wLCJSaWdodCI6MC4wLCJCb3R0b20iOjAuMH0sIkJhY2tncm91bmQiOnsiJGlkIjoiMjg5OSIsIkNvbG9yIjp7IiRpZCI6IjI5MDAiLCJBIjoyNTUsIlIiOjEyOCwiRyI6NTMsIkIiOjE0fX0sIklzVmlzaWJsZSI6dHJ1ZSwiV2lkdGgiOjEyLjAsIkhlaWdodCI6MTQuMCwiQm9yZGVyU3R5bGUiOnsiJGlkIjoiMjkwMSIsIkxpbmVDb2xvciI6eyIkaWQiOiIyOTAyIiwiJHR5cGUiOiJOTFJFLkNvbW1vbi5Eb20uU29saWRDb2xvckJydXNoLCBOTFJFLkNvbW1vbiIsIkNvbG9yIjp7IiRpZCI6IjI5MDMiLCJBIjoyNTUsIlIiOjI1NSwiRyI6MjU1LCJCIjoyNTV9fSwiTGluZVdlaWdodCI6MC4wLCJMaW5lVHlwZSI6MCwiUGFyZW50U3R5bGUiOm51bGx9LCJQYXJlbnRTdHlsZSI6bnVsbH0sIlRpdGxlU3R5bGUiOnsiJGlkIjoiMjkwNCIsIkZvbnRTZXR0aW5ncyI6eyIkaWQiOiIyOTA1IiwiRm9udFNpemUiOjExLCJGb250TmFtZSI6IkNhbGlicmkiLCJJc0JvbGQiOmZhbHNlLCJJc0l0YWxpYyI6ZmFsc2UsIklzVW5kZXJsaW5lZCI6ZmFsc2UsIlBhcmVudFN0eWxlIjpudWxsfSwiQXV0b1NpemUiOjAsIkZvcmVncm91bmQiOnsiJGlkIjoiMjkwNiIsIkNvbG9yIjp7IiRpZCI6IjI5MDc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kwOCIsIlRvcCI6MC4wLCJMZWZ0IjowLjAsIlJpZ2h0IjowLjAsIkJvdHRvbSI6MC4wfSwiUGFkZGluZyI6eyIkaWQiOiIyOTA5IiwiVG9wIjowLjAsIkxlZnQiOjAuMCwiUmlnaHQiOjAuMCwiQm90dG9tIjowLjB9LCJCYWNrZ3JvdW5kIjp7IiRpZCI6IjI5MTAiLCJDb2xvciI6eyIkaWQiOiIyOTExIiwiQSI6MjU1LCJSIjowLCJHIjowLCJCIjowfX0sIklzVmlzaWJsZSI6dHJ1ZSwiV2lkdGgiOjAuMCwiSGVpZ2h0IjowLjAsIkJvcmRlclN0eWxlIjp7IiRpZCI6IjI5MTIiLCJMaW5lQ29sb3IiOm51bGwsIkxpbmVXZWlnaHQiOjAuMCwiTGluZVR5cGUiOjAsIlBhcmVudFN0eWxlIjpudWxsfSwiUGFyZW50U3R5bGUiOm51bGx9LCJEYXRlU3R5bGUiOnsiJGlkIjoiMjkxMyIsIkZvbnRTZXR0aW5ncyI6eyIkaWQiOiIyOTE0IiwiRm9udFNpemUiOjEwLCJGb250TmFtZSI6IkNhbGlicmkiLCJJc0JvbGQiOmZhbHNlLCJJc0l0YWxpYyI6ZmFsc2UsIklzVW5kZXJsaW5lZCI6ZmFsc2UsIlBhcmVudFN0eWxlIjpudWxsfSwiQXV0b1NpemUiOjAsIkZvcmVncm91bmQiOnsiJGlkIjoiMjkxNSIsIkNvbG9yIjp7IiRpZCI6IjI5MTY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kxNyIsIlRvcCI6MC4wLCJMZWZ0IjowLjAsIlJpZ2h0IjowLjAsIkJvdHRvbSI6MC4wfSwiUGFkZGluZyI6eyIkaWQiOiIyOTE4IiwiVG9wIjowLjAsIkxlZnQiOjAuMCwiUmlnaHQiOjAuMCwiQm90dG9tIjowLjB9LCJCYWNrZ3JvdW5kIjp7IiRpZCI6IjI5MTkiLCJDb2xvciI6eyIkaWQiOiIyOTIwIiwiQSI6MjU1LCJSIjoxNCwiRyI6NDAsIkIiOjY1fX0sIklzVmlzaWJsZSI6dHJ1ZSwiV2lkdGgiOjAuMCwiSGVpZ2h0IjowLjAsIkJvcmRlclN0eWxlIjp7IiRpZCI6IjI5MjEiLCJMaW5lQ29sb3IiOm51bGwsIkxpbmVXZWlnaHQiOjAuMCwiTGluZVR5cGUiOjAsIlBhcmVudFN0eWxlIjpudWxsfSwiUGFyZW50U3R5bGUiOm51bGx9LCJEYXRlRm9ybWF0Ijp7IiRpZCI6IjI5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yMyIsIkZvcm1hdCI6MCwiSXNWaXNpYmxlIjpmYWxzZSwiTGFzdEtub3duVmlzaWJpbGl0eVN0YXRlIjpmYWxzZX0sIklzVmlzaWJsZSI6ZmFsc2UsIlBhcmVudFN0eWxlIjpudWxsfSwiRGVmYXVsdFN3aW1sYW5lTWlsZXN0b25lU3R5bGUiOnsiJGlkIjoiMjkyNCIsIlRpdGxlUG9zaXRpb24iOiJMZWZ0IiwiRGF0ZVBvc2l0aW9uIjoiUmlnaHQiLCJTaGFwZVR5cGUiOjEsIlNoYXBlU2l6ZSI6MCwiU3BhY2luZyI6NSwiU2hhcGVTdHlsZSI6eyIkaWQiOiIyOTI1IiwiTWFyZ2luIjp7IiRpZCI6IjI5MjYiLCJUb3AiOjAuMCwiTGVmdCI6MC4wLCJSaWdodCI6MC4wLCJCb3R0b20iOjAuMH0sIlBhZGRpbmciOnsiJGlkIjoiMjkyNyIsIlRvcCI6MC4wLCJMZWZ0IjowLjAsIlJpZ2h0IjowLjAsIkJvdHRvbSI6MC4wfSwiQmFja2dyb3VuZCI6eyIkaWQiOiIyOTI4IiwiQ29sb3IiOnsiJGlkIjoiMjkyOSIsIkEiOjI1NSwiUiI6MjMzLCJHIjoxMTMsIkIiOjUwfX0sIklzVmlzaWJsZSI6dHJ1ZSwiV2lkdGgiOjEyLjAsIkhlaWdodCI6MTQuMCwiQm9yZGVyU3R5bGUiOnsiJGlkIjoiMjkzMCIsIkxpbmVDb2xvciI6eyIkaWQiOiIyOTMxIiwiJHR5cGUiOiJOTFJFLkNvbW1vbi5Eb20uU29saWRDb2xvckJydXNoLCBOTFJFLkNvbW1vbiIsIkNvbG9yIjp7IiRpZCI6IjI5MzIiLCJBIjoyNTUsIlIiOjIzNCwiRyI6MjIsIkIiOjMwfX0sIkxpbmVXZWlnaHQiOjAuMCwiTGluZVR5cGUiOjAsIlBhcmVudFN0eWxlIjpudWxsfSwiUGFyZW50U3R5bGUiOm51bGx9LCJUaXRsZVN0eWxlIjp7IiRpZCI6IjI5MzMiLCJGb250U2V0dGluZ3MiOnsiJGlkIjoiMjkzNCIsIkZvbnRTaXplIjoxMSwiRm9udE5hbWUiOiJDYWxpYnJpIiwiSXNCb2xkIjpmYWxzZSwiSXNJdGFsaWMiOmZhbHNlLCJJc1VuZGVybGluZWQiOmZhbHNlLCJQYXJlbnRTdHlsZSI6bnVsbH0sIkF1dG9TaXplIjowLCJGb3JlZ3JvdW5kIjp7IiRpZCI6IjI5MzUiLCJDb2xvciI6eyIkaWQiOiIyOTM2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5MzciLCJUb3AiOjAuMCwiTGVmdCI6MC4wLCJSaWdodCI6MC4wLCJCb3R0b20iOjAuMH0sIlBhZGRpbmciOnsiJGlkIjoiMjkzOCIsIlRvcCI6MC4wLCJMZWZ0IjowLjAsIlJpZ2h0IjowLjAsIkJvdHRvbSI6MC4wfSwiQmFja2dyb3VuZCI6eyIkaWQiOiIyOTM5IiwiQ29sb3IiOnsiJGlkIjoiMjk0MCIsIkEiOjI1NSwiUiI6MCwiRyI6MCwiQiI6MH19LCJJc1Zpc2libGUiOnRydWUsIldpZHRoIjowLjAsIkhlaWdodCI6MC4wLCJCb3JkZXJTdHlsZSI6eyIkaWQiOiIyOTQxIiwiTGluZUNvbG9yIjpudWxsLCJMaW5lV2VpZ2h0IjowLjAsIkxpbmVUeXBlIjowLCJQYXJlbnRTdHlsZSI6bnVsbH0sIlBhcmVudFN0eWxlIjpudWxsfSwiRGF0ZVN0eWxlIjp7IiRpZCI6IjI5NDIiLCJGb250U2V0dGluZ3MiOnsiJGlkIjoiMjk0MyIsIkZvbnRTaXplIjoxMCwiRm9udE5hbWUiOiJDYWxpYnJpIiwiSXNCb2xkIjpmYWxzZSwiSXNJdGFsaWMiOmZhbHNlLCJJc1VuZGVybGluZWQiOmZhbHNlLCJQYXJlbnRTdHlsZSI6bnVsbH0sIkF1dG9TaXplIjowLCJGb3JlZ3JvdW5kIjp7IiRpZCI6IjI5NDQiLCJDb2xvciI6eyIkaWQiOiIyOTQ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5NDYiLCJUb3AiOjAuMCwiTGVmdCI6MC4wLCJSaWdodCI6MC4wLCJCb3R0b20iOjAuMH0sIlBhZGRpbmciOnsiJGlkIjoiMjk0NyIsIlRvcCI6MC4wLCJMZWZ0IjowLjAsIlJpZ2h0IjowLjAsIkJvdHRvbSI6MC4wfSwiQmFja2dyb3VuZCI6eyIkaWQiOiIyOTQ4IiwiQ29sb3IiOnsiJGlkIjoiMjk0OSIsIkEiOjI1NSwiUiI6MTQsIkciOjQwLCJCIjo2NX19LCJJc1Zpc2libGUiOnRydWUsIldpZHRoIjowLjAsIkhlaWdodCI6MC4wLCJCb3JkZXJTdHlsZSI6eyIkaWQiOiIyOTUwIiwiTGluZUNvbG9yIjpudWxsLCJMaW5lV2VpZ2h0IjowLjAsIkxpbmVUeXBlIjowLCJQYXJlbnRTdHlsZSI6bnVsbH0sIlBhcmVudFN0eWxlIjpudWxsfSwiRGF0ZUZvcm1hdCI6eyIkaWQiOiIyOTU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NTIiLCJGb3JtYXQiOjAsIklzVmlzaWJsZSI6ZmFsc2UsIkxhc3RLbm93blZpc2liaWxpdHlTdGF0ZSI6ZmFsc2V9LCJJc1Zpc2libGUiOnRydWUsIlBhcmVudFN0eWxlIjpudWxsfSwiRGVmYXVsdFN3aW1sYW5lQWN0aXZpdHlTdHlsZSI6eyIkaWQiOiIyOTUzIiwiSGVhZGVyU3R5bGUiOnsiJGlkIjoiMjk1NCIsIlRleHRTdHlsZSI6eyIkaWQiOiIyOTU1IiwiRm9udFNldHRpbmdzIjp7IiRpZCI6IjI5NTYiLCJGb250U2l6ZSI6MTEsIkZvbnROYW1lIjoiQ2FsaWJyaSIsIklzQm9sZCI6ZmFsc2UsIklzSXRhbGljIjpmYWxzZSwiSXNVbmRlcmxpbmVkIjpmYWxzZSwiUGFyZW50U3R5bGUiOm51bGx9LCJBdXRvU2l6ZSI6MiwiRm9yZWdyb3VuZCI6eyIkaWQiOiIyOTU3IiwiQ29sb3IiOnsiJGlkIjoiMjk1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5NTkiLCJUb3AiOjAuMCwiTGVmdCI6MC4wLCJSaWdodCI6MC4wLCJCb3R0b20iOjAuMH0sIlBhZGRpbmciOnsiJGlkIjoiMjk2MCIsIlRvcCI6MC4wLCJMZWZ0IjowLjAsIlJpZ2h0IjowLjAsIkJvdHRvbSI6MC4wfSwiQmFja2dyb3VuZCI6eyIkaWQiOiIyOTYxIiwiQ29sb3IiOnsiJGlkIjoiMjk2MiIsIkEiOjI1NSwiUiI6MCwiRyI6MCwiQiI6MH19LCJJc1Zpc2libGUiOnRydWUsIldpZHRoIjowLjAsIkhlaWdodCI6MC4wLCJCb3JkZXJTdHlsZSI6bnVsbCwiUGFyZW50U3R5bGUiOm51bGx9LCJSZWN0YW5nbGVTdHlsZSI6eyIkaWQiOiIyOTYzIiwiTWFyZ2luIjp7IiRpZCI6IjI5NjQiLCJUb3AiOjAuMCwiTGVmdCI6MC4wLCJSaWdodCI6MC4wLCJCb3R0b20iOjAuMH0sIlBhZGRpbmciOnsiJGlkIjoiMjk2NSIsIlRvcCI6MC4wLCJMZWZ0IjowLjAsIlJpZ2h0IjowLjAsIkJvdHRvbSI6MC4wfSwiQmFja2dyb3VuZCI6eyIkaWQiOiIyOTY2IiwiQ29sb3IiOnsiJGlkIjoiMjk2NyIsIkEiOjYzLCJSIjoyMzMsIkciOjExMywiQiI6NTB9fSwiSXNWaXNpYmxlIjp0cnVlLCJXaWR0aCI6MC4wLCJIZWlnaHQiOjAuMCwiQm9yZGVyU3R5bGUiOnsiJGlkIjoiMjk2OCIsIkxpbmVDb2xvciI6eyIkaWQiOiIyOTY5IiwiJHR5cGUiOiJOTFJFLkNvbW1vbi5Eb20uU29saWRDb2xvckJydXNoLCBOTFJFLkNvbW1vbiIsIkNvbG9yIjp7IiRpZCI6IjI5NzAiLCJBIjoyNTUsIlIiOjI1NSwiRyI6MjU1LCJCIjoyNTV9fSwiTGluZVdlaWdodCI6MC4wLCJMaW5lVHlwZSI6MCwiUGFyZW50U3R5bGUiOm51bGx9LCJQYXJlbnRTdHlsZSI6bnVsbH0sIk1hcmdpbiI6eyIkaWQiOiIyOTcxIiwiVG9wIjowLjAsIkxlZnQiOjAuMCwiUmlnaHQiOjAuMCwiQm90dG9tIjowLjB9LCJQYWRkaW5nIjp7IiRpZCI6IjI5NzIiLCJUb3AiOjAuMCwiTGVmdCI6MC4wLCJSaWdodCI6MC4wLCJCb3R0b20iOjAuMH0sIkJhY2tncm91bmQiOm51bGwsIklzVmlzaWJsZSI6dHJ1ZSwiV2lkdGgiOjAuMCwiSGVpZ2h0IjowLjAsIkJvcmRlclN0eWxlIjpudWxsLCJQYXJlbnRTdHlsZSI6bnVsbH0sIkJhY2tncm91bmRTdHlsZSI6eyIkaWQiOiIyOTczIiwiTWFyZ2luIjp7IiRpZCI6IjI5NzQiLCJUb3AiOjAuMCwiTGVmdCI6MC4wLCJSaWdodCI6MC4wLCJCb3R0b20iOjAuMH0sIlBhZGRpbmciOnsiJGlkIjoiMjk3NSIsIlRvcCI6MC4wLCJMZWZ0IjowLjAsIlJpZ2h0IjowLjAsIkJvdHRvbSI6MC4wfSwiQmFja2dyb3VuZCI6eyIkaWQiOiIyOTc2IiwiQ29sb3IiOnsiJGlkIjoiMjk3NyIsIkEiOjUxLCJSIjoyMDAsIkciOjIwMCwiQiI6MjAwfX0sIklzVmlzaWJsZSI6dHJ1ZSwiV2lkdGgiOjAuMCwiSGVpZ2h0IjowLjAsIkJvcmRlclN0eWxlIjp7IiRpZCI6IjI5NzgiLCJMaW5lQ29sb3IiOnsiJGlkIjoiMjk3OSIsIiR0eXBlIjoiTkxSRS5Db21tb24uRG9tLlNvbGlkQ29sb3JCcnVzaCwgTkxSRS5Db21tb24iLCJDb2xvciI6eyIkaWQiOiIyOTgwIiwiQSI6MjU1LCJSIjoyMzQsIkciOjIyLCJCIjozMH19LCJMaW5lV2VpZ2h0IjowLjAsIkxpbmVUeXBlIjowLCJQYXJlbnRTdHlsZSI6bnVsbH0sIlBhcmVudFN0eWxlIjpudWxsfSwiTWFyZ2luIjp7IiRpZCI6IjI5ODEiLCJUb3AiOjAuMCwiTGVmdCI6MC4wLCJSaWdodCI6MC4wLCJCb3R0b20iOjAuMH0sIlBhZGRpbmciOnsiJGlkIjoiMjk4MiIsIlRvcCI6MC4wLCJMZWZ0IjowLjAsIlJpZ2h0IjowLjAsIkJvdHRvbSI6MC4wfSwiSXNWaXNpYmxlIjp0cnVlLCJXaWR0aCI6MC4wLCJIZWlnaHQiOjAuMCwiQm9yZGVyU3R5bGUiOnsiJGlkIjoiMjk4MyIsIkxpbmVDb2xvciI6bnVsbCwiTGluZVdlaWdodCI6MC4wLCJMaW5lVHlwZSI6MCwiUGFyZW50U3R5bGUiOm51bGx9LCJQYXJlbnRTdHlsZSI6bnVsbH0sIk1hcmdpbiI6eyIkaWQiOiIyOTg0IiwiVG9wIjowLjAsIkxlZnQiOjAuMCwiUmlnaHQiOjAuMCwiQm90dG9tIjowLjB9LCJQYWRkaW5nIjp7IiRpZCI6IjI5ODUiLCJUb3AiOjAuMCwiTGVmdCI6MC4wLCJSaWdodCI6MC4wLCJCb3R0b20iOjAuMH0sIklzVmlzaWJsZSI6dHJ1ZSwiV2lkdGgiOjAuMCwiSGVpZ2h0IjowLjAsIkJvcmRlclN0eWxlIjp7IiRpZCI6IjI5ODYiLCJMaW5lQ29sb3IiOm51bGwsIkxpbmVXZWlnaHQiOjAuMCwiTGluZVR5cGUiOjAsIlBhcmVudFN0eWxlIjpudWxsfSwiUGFyZW50U3R5bGUiOm51bGx9LHsiJGlkIjoiMjk4NyIsIlN0eWxlSWQiOiJiMjRmODA0NS1mNjliLTRhNDMtODI5Zi1hNTY1MDNmZGNkNjkiLCJIZWFkZXJTdHlsZSI6eyIkaWQiOiIyOTg4IiwiVGV4dElzVmVydGljYWwiOmZhbHNlLCJUZXh0U3R5bGUiOnsiJGlkIjoiMjk4OSIsIkZvbnRTZXR0aW5ncyI6eyIkaWQiOiIyOTkwIiwiRm9udFNpemUiOjExLCJGb250TmFtZSI6IkNhbGlicmkiLCJJc0JvbGQiOmZhbHNlLCJJc0l0YWxpYyI6ZmFsc2UsIklzVW5kZXJsaW5lZCI6ZmFsc2UsIlBhcmVudFN0eWxlIjpudWxsfSwiQXV0b1NpemUiOjIsIkZvcmVncm91bmQiOnsiJGlkIjoiMjk5MSIsIkNvbG9yIjp7IiRpZCI6IjI5OTI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yOTkzIiwiVG9wIjowLjAsIkxlZnQiOjAuMCwiUmlnaHQiOjAuMCwiQm90dG9tIjowLjB9LCJQYWRkaW5nIjp7IiRpZCI6IjI5OTQiLCJUb3AiOjAuMCwiTGVmdCI6MC4wLCJSaWdodCI6MC4wLCJCb3R0b20iOjAuMH0sIkJhY2tncm91bmQiOnsiJGlkIjoiMjk5NSIsIkNvbG9yIjp7IiRpZCI6IjI5OTYiLCJBIjoyNTUsIlIiOjI1NSwiRyI6MjU1LCJCIjoyNTV9fSwiSXNWaXNpYmxlIjp0cnVlLCJXaWR0aCI6MC4wLCJIZWlnaHQiOjAuMCwiQm9yZGVyU3R5bGUiOm51bGwsIlBhcmVudFN0eWxlIjpudWxsfSwiUmVjdGFuZ2xlU3R5bGUiOnsiJGlkIjoiMjk5NyIsIk1hcmdpbiI6eyIkaWQiOiIyOTk4IiwiVG9wIjowLjAsIkxlZnQiOjAuMCwiUmlnaHQiOjAuMCwiQm90dG9tIjowLjB9LCJQYWRkaW5nIjp7IiRpZCI6IjI5OTkiLCJUb3AiOjAuMCwiTGVmdCI6MC4wLCJSaWdodCI6MC4wLCJCb3R0b20iOjAuMH0sIkJhY2tncm91bmQiOnsiJGlkIjoiMzAwMCIsIkNvbG9yIjp7IiRpZCI6IjMwMDEiLCJBIjoyNTUsIlIiOjI1LCJHIjoxMDcsIkIiOjM2fX0sIklzVmlzaWJsZSI6dHJ1ZSwiV2lkdGgiOjAuMCwiSGVpZ2h0IjowLjAsIkJvcmRlclN0eWxlIjp7IiRpZCI6IjMwMDIiLCJMaW5lQ29sb3IiOnsiJGlkIjoiMzAwMyIsIiR0eXBlIjoiTkxSRS5Db21tb24uRG9tLlNvbGlkQ29sb3JCcnVzaCwgTkxSRS5Db21tb24iLCJDb2xvciI6eyIkaWQiOiIzMDA0IiwiQSI6MjU1LCJSIjoyNTUsIkciOjI1NSwiQiI6MjU1fX0sIkxpbmVXZWlnaHQiOjAuMCwiTGluZVR5cGUiOjAsIlBhcmVudFN0eWxlIjpudWxsfSwiUGFyZW50U3R5bGUiOm51bGx9LCJNYXJnaW4iOnsiJGlkIjoiMzAwNSIsIlRvcCI6MC4wLCJMZWZ0IjowLjAsIlJpZ2h0IjowLjAsIkJvdHRvbSI6MC4wfSwiUGFkZGluZyI6eyIkaWQiOiIzMDA2IiwiVG9wIjowLjAsIkxlZnQiOjAuMCwiUmlnaHQiOjAuMCwiQm90dG9tIjowLjB9LCJCYWNrZ3JvdW5kIjpudWxsLCJJc1Zpc2libGUiOnRydWUsIldpZHRoIjowLjAsIkhlaWdodCI6MC4wLCJCb3JkZXJTdHlsZSI6bnVsbCwiUGFyZW50U3R5bGUiOm51bGx9LCJCYWNrZ3JvdW5kU3R5bGUiOnsiJGlkIjoiMzAwNyIsIk1hcmdpbiI6eyIkaWQiOiIzMDA4IiwiVG9wIjowLjAsIkxlZnQiOjAuMCwiUmlnaHQiOjAuMCwiQm90dG9tIjowLjB9LCJQYWRkaW5nIjp7IiRpZCI6IjMwMDkiLCJUb3AiOjAuMCwiTGVmdCI6MC4wLCJSaWdodCI6MC4wLCJCb3R0b20iOjAuMH0sIkJhY2tncm91bmQiOnsiJGlkIjoiMzAxMCIsIkNvbG9yIjp7IiRpZCI6IjMwMTEiLCJBIjo1MSwiUiI6MjAwLCJHIjoyMDAsIkIiOjIwMH19LCJJc1Zpc2libGUiOnRydWUsIldpZHRoIjowLjAsIkhlaWdodCI6MC4wLCJCb3JkZXJTdHlsZSI6eyIkaWQiOiIzMDEyIiwiTGluZUNvbG9yIjp7IiRpZCI6IjMwMTMiLCIkdHlwZSI6Ik5MUkUuQ29tbW9uLkRvbS5Tb2xpZENvbG9yQnJ1c2gsIE5MUkUuQ29tbW9uIiwiQ29sb3IiOnsiJGlkIjoiMzAxNCIsIkEiOjI1NSwiUiI6MjM0LCJHIjoyMiwiQiI6MzB9fSwiTGluZVdlaWdodCI6MC4wLCJMaW5lVHlwZSI6MCwiUGFyZW50U3R5bGUiOm51bGx9LCJQYXJlbnRTdHlsZSI6bnVsbH0sIklzQWJvdmVUaW1lYmFuZCI6ZmFsc2UsIlNwYWNpbmciOjMsIkRlZmF1bHRTd2ltbGFuZVRhc2tTdHlsZSI6eyIkaWQiOiIzMDE1IiwiJHR5cGUiOiJOTFJFLkNvbW1vbi5Eb20uU3R5bGVzLkV4cGxpY2l0U2V0YWJsZVRhc2tTdHlsZSwgTkxSRS5Db21tb24iLCJTaGFwZSI6MSwiU2hhcGVUaGlja25lc3MiOjAsIkR1cmF0aW9uRm9ybWF0IjowLCJJbmNsdWRlTm9uV29ya2luZ0RheXNJbkR1cmF0aW9uIjpmYWxzZSwiUGVyY2VudGFnZUNvbXBsZXRlU3R5bGUiOnsiJGlkIjoiMzAxNiIsIkZvbnRTZXR0aW5ncyI6eyIkaWQiOiIzMDE3IiwiRm9udFNpemUiOjEwLCJGb250TmFtZSI6IkNhbGlicmkiLCJJc0JvbGQiOmZhbHNlLCJJc0l0YWxpYyI6ZmFsc2UsIklzVW5kZXJsaW5lZCI6ZmFsc2UsIlBhcmVudFN0eWxlIjpudWxsfSwiQXV0b1NpemUiOjAsIkZvcmVncm91bmQiOnsiJGlkIjoiMzAxOCIsIkNvbG9yIjp7IiRpZCI6IjMwMT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zAyMCIsIlRvcCI6MC4wLCJMZWZ0IjowLjAsIlJpZ2h0IjowLjAsIkJvdHRvbSI6MC4wfSwiUGFkZGluZyI6eyIkaWQiOiIzMDIxIiwiVG9wIjowLjAsIkxlZnQiOjAuMCwiUmlnaHQiOjAuMCwiQm90dG9tIjowLjB9LCJCYWNrZ3JvdW5kIjp7IiRpZCI6IjMwMjIiLCJDb2xvciI6eyIkaWQiOiIzMDIzIiwiQSI6ODksIlIiOjAsIkciOjAsIkIiOjB9fSwiSXNWaXNpYmxlIjp0cnVlLCJXaWR0aCI6MC4wLCJIZWlnaHQiOjAuMCwiQm9yZGVyU3R5bGUiOnsiJGlkIjoiMzAyNCIsIkxpbmVDb2xvciI6bnVsbCwiTGluZVdlaWdodCI6MC4wLCJMaW5lVHlwZSI6MCwiUGFyZW50U3R5bGUiOm51bGx9LCJQYXJlbnRTdHlsZSI6bnVsbH0sIkR1cmF0aW9uU3R5bGUiOnsiJGlkIjoiMzAyNSIsIkZvbnRTZXR0aW5ncyI6eyIkaWQiOiIzMDI2IiwiRm9udFNpemUiOjEwLCJGb250TmFtZSI6IkNhbGlicmkiLCJJc0JvbGQiOmZhbHNlLCJJc0l0YWxpYyI6ZmFsc2UsIklzVW5kZXJsaW5lZCI6ZmFsc2UsIlBhcmVudFN0eWxlIjpudWxsfSwiQXV0b1NpemUiOjAsIkZvcmVncm91bmQiOnsiJGlkIjoiMzAyNyIsIkNvbG9yIjp7IiRpZCI6IjMwMj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zMDI5IiwiVG9wIjowLjAsIkxlZnQiOjAuMCwiUmlnaHQiOjAuMCwiQm90dG9tIjowLjB9LCJQYWRkaW5nIjp7IiRpZCI6IjMwMzAiLCJUb3AiOjAuMCwiTGVmdCI6MC4wLCJSaWdodCI6MC4wLCJCb3R0b20iOjAuMH0sIkJhY2tncm91bmQiOnsiJGlkIjoiMzAzMSIsIkNvbG9yIjp7IiRpZCI6IjMwMzIiLCJBIjoyNTUsIlIiOjIzNywiRyI6MTI1LCJCIjo0OX19LCJJc1Zpc2libGUiOnRydWUsIldpZHRoIjowLjAsIkhlaWdodCI6MC4wLCJCb3JkZXJTdHlsZSI6eyIkaWQiOiIzMDMzIiwiTGluZUNvbG9yIjpudWxsLCJMaW5lV2VpZ2h0IjowLjAsIkxpbmVUeXBlIjowLCJQYXJlbnRTdHlsZSI6bnVsbH0sIlBhcmVudFN0eWxlIjpudWxsfSwiSG9yaXpvbnRhbENvbm5lY3RvclN0eWxlIjp7IiRpZCI6IjMwMzQiLCJMaW5lQ29sb3IiOnsiJGlkIjoiMzAzNSIsIiR0eXBlIjoiTkxSRS5Db21tb24uRG9tLlNvbGlkQ29sb3JCcnVzaCwgTkxSRS5Db21tb24iLCJDb2xvciI6eyIkaWQiOiIzMDM2IiwiQSI6MjU1LCJSIjowLCJHIjowLCJCIjowfX0sIkxpbmVXZWlnaHQiOjAuMCwiTGluZVR5cGUiOjAsIlBhcmVudFN0eWxlIjpudWxsfSwiVmVydGljYWxDb25uZWN0b3JTdHlsZSI6eyIkaWQiOiIzMDM3IiwiTGluZUNvbG9yIjp7IiRpZCI6IjMwMzgiLCIkdHlwZSI6Ik5MUkUuQ29tbW9uLkRvbS5Tb2xpZENvbG9yQnJ1c2gsIE5MUkUuQ29tbW9uIiwiQ29sb3IiOnsiJGlkIjoiMzAz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MwNDAiLCJNYXJnaW4iOnsiJGlkIjoiMzA0MSIsIlRvcCI6MC4wLCJMZWZ0Ijo0LjAsIlJpZ2h0Ijo0LjAsIkJvdHRvbSI6MC4wfSwiUGFkZGluZyI6eyIkaWQiOiIzMDQyIiwiVG9wIjowLjAsIkxlZnQiOjAuMCwiUmlnaHQiOjAuMCwiQm90dG9tIjowLjB9LCJCYWNrZ3JvdW5kIjp7IiRpZCI6IjMwNDMiLCJDb2xvciI6eyIkaWQiOiIzMDQ0IiwiQSI6MjU1LCJSIjoyNSwiRyI6MTA3LCJCIjozNn19LCJJc1Zpc2libGUiOnRydWUsIldpZHRoIjowLjAsIkhlaWdodCI6MTAuMCwiQm9yZGVyU3R5bGUiOnsiJGlkIjoiMzA0NSIsIkxpbmVDb2xvciI6eyIkaWQiOiIzMDQ2IiwiJHR5cGUiOiJOTFJFLkNvbW1vbi5Eb20uU29saWRDb2xvckJydXNoLCBOTFJFLkNvbW1vbiIsIkNvbG9yIjp7IiRpZCI6IjMwNDciLCJBIjoyNTUsIlIiOjIzNCwiRyI6MjIsIkIiOjMwfX0sIkxpbmVXZWlnaHQiOjAuMCwiTGluZVR5cGUiOjAsIlBhcmVudFN0eWxlIjpudWxsfSwiUGFyZW50U3R5bGUiOm51bGx9LCJUaXRsZVN0eWxlIjp7IiRpZCI6IjMwNDgiLCJGb250U2V0dGluZ3MiOnsiJGlkIjoiMzA0OSIsIkZvbnRTaXplIjoxMSwiRm9udE5hbWUiOiJDYWxpYnJpIiwiSXNCb2xkIjpmYWxzZSwiSXNJdGFsaWMiOmZhbHNlLCJJc1VuZGVybGluZWQiOmZhbHNlLCJQYXJlbnRTdHlsZSI6bnVsbH0sIkF1dG9TaXplIjowLCJGb3JlZ3JvdW5kIjp7IiRpZCI6IjMwNTAiLCJDb2xvciI6eyIkaWQiOiIzMDU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MwNTIiLCJUb3AiOjAuMCwiTGVmdCI6MC4wLCJSaWdodCI6MC4wLCJCb3R0b20iOjAuMH0sIlBhZGRpbmciOnsiJGlkIjoiMzA1MyIsIlRvcCI6MC4wLCJMZWZ0IjowLjAsIlJpZ2h0IjowLjAsIkJvdHRvbSI6MC4wfSwiQmFja2dyb3VuZCI6eyIkaWQiOiIzMDU0IiwiQ29sb3IiOnsiJGlkIjoiMzA1NSIsIkEiOjI1NSwiUiI6MCwiRyI6MCwiQiI6MH19LCJJc1Zpc2libGUiOnRydWUsIldpZHRoIjowLjAsIkhlaWdodCI6MC4wLCJCb3JkZXJTdHlsZSI6eyIkaWQiOiIzMDU2IiwiTGluZUNvbG9yIjpudWxsLCJMaW5lV2VpZ2h0IjowLjAsIkxpbmVUeXBlIjowLCJQYXJlbnRTdHlsZSI6bnVsbH0sIlBhcmVudFN0eWxlIjpudWxsfSwiRGF0ZVN0eWxlIjp7IiRpZCI6IjMwNTciLCJGb250U2V0dGluZ3MiOnsiJGlkIjoiMzA1OCIsIkZvbnRTaXplIjoxMCwiRm9udE5hbWUiOiJDYWxpYnJpIiwiSXNCb2xkIjpmYWxzZSwiSXNJdGFsaWMiOmZhbHNlLCJJc1VuZGVybGluZWQiOmZhbHNlLCJQYXJlbnRTdHlsZSI6bnVsbH0sIkF1dG9TaXplIjowLCJGb3JlZ3JvdW5kIjp7IiRpZCI6IjMwNTkiLCJDb2xvciI6eyIkaWQiOiIzMDYw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MwNjEiLCJUb3AiOjAuMCwiTGVmdCI6MC4wLCJSaWdodCI6MC4wLCJCb3R0b20iOjAuMH0sIlBhZGRpbmciOnsiJGlkIjoiMzA2MiIsIlRvcCI6MC4wLCJMZWZ0IjowLjAsIlJpZ2h0IjowLjAsIkJvdHRvbSI6MC4wfSwiQmFja2dyb3VuZCI6eyIkaWQiOiIzMDYzIiwiQ29sb3IiOnsiJGlkIjoiMzA2NCIsIkEiOjI1NSwiUiI6MTQsIkciOjQwLCJCIjo2NX19LCJJc1Zpc2libGUiOnRydWUsIldpZHRoIjowLjAsIkhlaWdodCI6MC4wLCJCb3JkZXJTdHlsZSI6eyIkaWQiOiIzMDY1IiwiTGluZUNvbG9yIjpudWxsLCJMaW5lV2VpZ2h0IjowLjAsIkxpbmVUeXBlIjowLCJQYXJlbnRTdHlsZSI6bnVsbH0sIlBhcmVudFN0eWxlIjpudWxsfSwiRGF0ZUZvcm1hdCI6eyIkaWQiOiIzMDY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wNjciLCJGb3JtYXQiOjAsIklzVmlzaWJsZSI6ZmFsc2UsIkxhc3RLbm93blZpc2liaWxpdHlTdGF0ZSI6ZmFsc2V9LCJJc1Zpc2libGUiOnRydWUsIlBhcmVudFN0eWxlIjpudWxsLCJfZXhwbGljaXRseVNldCI6eyIkaWQiOiIzMDY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wNjkiLCJTaGFwZSI6MSwiQ29ubmVjdG9yTWFyZ2luIjp7IiRpZCI6IjMwNzAiLCJUb3AiOjAuMCwiTGVmdCI6Mi4wLCJSaWdodCI6Mi4wLCJCb3R0b20iOjAuMH0sIkNvbm5lY3RvclN0eWxlIjp7IiRpZCI6IjMwNzEiLCJMaW5lQ29sb3IiOnsiJGlkIjoiMzA3MiIsIiR0eXBlIjoiTkxSRS5Db21tb24uRG9tLlNvbGlkQ29sb3JCcnVzaCwgTkxSRS5Db21tb24iLCJDb2xvciI6eyIkaWQiOiIzMDczIiwiQSI6MTI3LCJSIjoxMywiRyI6NTMsIkIiOjE4fX0sIkxpbmVXZWlnaHQiOjEuMCwiTGluZVR5cGUiOjAsIlBhcmVudFN0eWxlIjpudWxsfSwiSXNCZWxvd1RpbWViYW5kIjpmYWxzZSwiUG9zaXRpb25PblRhc2siOjEsIkhpZGVEYXRlIjpmYWxzZSwiU2hhcGVTaXplIjowLCJTcGFjaW5nIjowLjAsIlBhZGRpbmciOnsiJGlkIjoiMzA3NCIsIlRvcCI6NS4wLCJMZWZ0IjozLjAsIlJpZ2h0IjowLjAsIkJvdHRvbSI6Mi4wfSwiU2hhcGVTdHlsZSI6eyIkaWQiOiIzMDc1IiwiTWFyZ2luIjp7IiRpZCI6IjMwNzYiLCJUb3AiOjAuMCwiTGVmdCI6MC4wLCJSaWdodCI6MC4wLCJCb3R0b20iOjAuMH0sIlBhZGRpbmciOnsiJGlkIjoiMzA3NyIsIlRvcCI6MC4wLCJMZWZ0IjowLjAsIlJpZ2h0IjowLjAsIkJvdHRvbSI6MC4wfSwiQmFja2dyb3VuZCI6eyIkaWQiOiIzMDc4IiwiQ29sb3IiOnsiJGlkIjoiMzA3OSIsIkEiOjI1NSwiUiI6MTMsIkciOjUzLCJCIjoxOH19LCJJc1Zpc2libGUiOnRydWUsIldpZHRoIjoxMi4wLCJIZWlnaHQiOjE0LjAsIkJvcmRlclN0eWxlIjp7IiRpZCI6IjMwODAiLCJMaW5lQ29sb3IiOnsiJGlkIjoiMzA4MSIsIiR0eXBlIjoiTkxSRS5Db21tb24uRG9tLlNvbGlkQ29sb3JCcnVzaCwgTkxSRS5Db21tb24iLCJDb2xvciI6eyIkaWQiOiIzMDgyIiwiQSI6MjU1LCJSIjoyNTUsIkciOjI1NSwiQiI6MjU1fX0sIkxpbmVXZWlnaHQiOjAuMCwiTGluZVR5cGUiOjAsIlBhcmVudFN0eWxlIjpudWxsfSwiUGFyZW50U3R5bGUiOm51bGx9LCJUaXRsZVN0eWxlIjp7IiRpZCI6IjMwODMiLCJGb250U2V0dGluZ3MiOnsiJGlkIjoiMzA4NCIsIkZvbnRTaXplIjoxMSwiRm9udE5hbWUiOiJDYWxpYnJpIiwiSXNCb2xkIjpmYWxzZSwiSXNJdGFsaWMiOmZhbHNlLCJJc1VuZGVybGluZWQiOmZhbHNlLCJQYXJlbnRTdHlsZSI6bnVsbH0sIkF1dG9TaXplIjowLCJGb3JlZ3JvdW5kIjp7IiRpZCI6IjMwODUiLCJDb2xvciI6eyIkaWQiOiIzMDg2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MwODciLCJUb3AiOjAuMCwiTGVmdCI6MC4wLCJSaWdodCI6MC4wLCJCb3R0b20iOjAuMH0sIlBhZGRpbmciOnsiJGlkIjoiMzA4OCIsIlRvcCI6MC4wLCJMZWZ0IjowLjAsIlJpZ2h0IjowLjAsIkJvdHRvbSI6MC4wfSwiQmFja2dyb3VuZCI6eyIkaWQiOiIzMDg5IiwiQ29sb3IiOnsiJGlkIjoiMzA5MCIsIkEiOjI1NSwiUiI6MCwiRyI6MCwiQiI6MH19LCJJc1Zpc2libGUiOnRydWUsIldpZHRoIjowLjAsIkhlaWdodCI6MC4wLCJCb3JkZXJTdHlsZSI6eyIkaWQiOiIzMDkxIiwiTGluZUNvbG9yIjpudWxsLCJMaW5lV2VpZ2h0IjowLjAsIkxpbmVUeXBlIjowLCJQYXJlbnRTdHlsZSI6bnVsbH0sIlBhcmVudFN0eWxlIjpudWxsfSwiRGF0ZVN0eWxlIjp7IiRpZCI6IjMwOTIiLCJGb250U2V0dGluZ3MiOnsiJGlkIjoiMzA5MyIsIkZvbnRTaXplIjoxMCwiRm9udE5hbWUiOiJDYWxpYnJpIiwiSXNCb2xkIjpmYWxzZSwiSXNJdGFsaWMiOmZhbHNlLCJJc1VuZGVybGluZWQiOmZhbHNlLCJQYXJlbnRTdHlsZSI6bnVsbH0sIkF1dG9TaXplIjowLCJGb3JlZ3JvdW5kIjp7IiRpZCI6IjMwOTQiLCJDb2xvciI6eyIkaWQiOiIzMDk1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MwOTYiLCJUb3AiOjAuMCwiTGVmdCI6MC4wLCJSaWdodCI6MC4wLCJCb3R0b20iOjAuMH0sIlBhZGRpbmciOnsiJGlkIjoiMzA5NyIsIlRvcCI6MC4wLCJMZWZ0IjowLjAsIlJpZ2h0IjowLjAsIkJvdHRvbSI6MC4wfSwiQmFja2dyb3VuZCI6eyIkaWQiOiIzMDk4IiwiQ29sb3IiOnsiJGlkIjoiMzA5OSIsIkEiOjI1NSwiUiI6MTQsIkciOjQwLCJCIjo2NX19LCJJc1Zpc2libGUiOnRydWUsIldpZHRoIjowLjAsIkhlaWdodCI6MC4wLCJCb3JkZXJTdHlsZSI6eyIkaWQiOiIzMTAwIiwiTGluZUNvbG9yIjpudWxsLCJMaW5lV2VpZ2h0IjowLjAsIkxpbmVUeXBlIjowLCJQYXJlbnRTdHlsZSI6bnVsbH0sIlBhcmVudFN0eWxlIjpudWxsfSwiRGF0ZUZvcm1hdCI6eyIkaWQiOiIzMTA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MDIiLCJGb3JtYXQiOjAsIklzVmlzaWJsZSI6ZmFsc2UsIkxhc3RLbm93blZpc2liaWxpdHlTdGF0ZSI6ZmFsc2V9LCJJc1Zpc2libGUiOmZhbHNlLCJQYXJlbnRTdHlsZSI6bnVsbH0sIkRlZmF1bHRTd2ltbGFuZU1pbGVzdG9uZVN0eWxlIjp7IiRpZCI6IjMxMDMiLCJUaXRsZVBvc2l0aW9uIjoiTGVmdCIsIkRhdGVQb3NpdGlvbiI6IlJpZ2h0IiwiU2hhcGVUeXBlIjoxLCJTaGFwZVNpemUiOjAsIlNwYWNpbmciOjUsIlNoYXBlU3R5bGUiOnsiJGlkIjoiMzEwNCIsIk1hcmdpbiI6eyIkaWQiOiIzMTA1IiwiVG9wIjowLjAsIkxlZnQiOjAuMCwiUmlnaHQiOjAuMCwiQm90dG9tIjowLjB9LCJQYWRkaW5nIjp7IiRpZCI6IjMxMDYiLCJUb3AiOjAuMCwiTGVmdCI6MC4wLCJSaWdodCI6MC4wLCJCb3R0b20iOjAuMH0sIkJhY2tncm91bmQiOnsiJGlkIjoiMzEwNyIsIkNvbG9yIjp7IiRpZCI6IjMxMDgiLCJBIjoyNTUsIlIiOjI1LCJHIjoxMDcsIkIiOjM2fX0sIklzVmlzaWJsZSI6dHJ1ZSwiV2lkdGgiOjEyLjAsIkhlaWdodCI6MTQuMCwiQm9yZGVyU3R5bGUiOnsiJGlkIjoiMzEwOSIsIkxpbmVDb2xvciI6eyIkaWQiOiIzMTEwIiwiJHR5cGUiOiJOTFJFLkNvbW1vbi5Eb20uU29saWRDb2xvckJydXNoLCBOTFJFLkNvbW1vbiIsIkNvbG9yIjp7IiRpZCI6IjMxMTEiLCJBIjoyNTUsIlIiOjIzNCwiRyI6MjIsIkIiOjMwfX0sIkxpbmVXZWlnaHQiOjAuMCwiTGluZVR5cGUiOjAsIlBhcmVudFN0eWxlIjpudWxsfSwiUGFyZW50U3R5bGUiOm51bGx9LCJUaXRsZVN0eWxlIjp7IiRpZCI6IjMxMTIiLCJGb250U2V0dGluZ3MiOnsiJGlkIjoiMzExMyIsIkZvbnRTaXplIjoxMSwiRm9udE5hbWUiOiJDYWxpYnJpIiwiSXNCb2xkIjpmYWxzZSwiSXNJdGFsaWMiOmZhbHNlLCJJc1VuZGVybGluZWQiOmZhbHNlLCJQYXJlbnRTdHlsZSI6bnVsbH0sIkF1dG9TaXplIjowLCJGb3JlZ3JvdW5kIjp7IiRpZCI6IjMxMTQiLCJDb2xvciI6eyIkaWQiOiIzMTE1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MxMTYiLCJUb3AiOjAuMCwiTGVmdCI6MC4wLCJSaWdodCI6MC4wLCJCb3R0b20iOjAuMH0sIlBhZGRpbmciOnsiJGlkIjoiMzExNyIsIlRvcCI6MC4wLCJMZWZ0IjowLjAsIlJpZ2h0IjowLjAsIkJvdHRvbSI6MC4wfSwiQmFja2dyb3VuZCI6eyIkaWQiOiIzMTE4IiwiQ29sb3IiOnsiJGlkIjoiMzExOSIsIkEiOjI1NSwiUiI6MCwiRyI6MCwiQiI6MH19LCJJc1Zpc2libGUiOnRydWUsIldpZHRoIjowLjAsIkhlaWdodCI6MC4wLCJCb3JkZXJTdHlsZSI6eyIkaWQiOiIzMTIwIiwiTGluZUNvbG9yIjpudWxsLCJMaW5lV2VpZ2h0IjowLjAsIkxpbmVUeXBlIjowLCJQYXJlbnRTdHlsZSI6bnVsbH0sIlBhcmVudFN0eWxlIjpudWxsfSwiRGF0ZVN0eWxlIjp7IiRpZCI6IjMxMjEiLCJGb250U2V0dGluZ3MiOnsiJGlkIjoiMzEyMiIsIkZvbnRTaXplIjoxMCwiRm9udE5hbWUiOiJDYWxpYnJpIiwiSXNCb2xkIjpmYWxzZSwiSXNJdGFsaWMiOmZhbHNlLCJJc1VuZGVybGluZWQiOmZhbHNlLCJQYXJlbnRTdHlsZSI6bnVsbH0sIkF1dG9TaXplIjowLCJGb3JlZ3JvdW5kIjp7IiRpZCI6IjMxMjMiLCJDb2xvciI6eyIkaWQiOiIzMTI0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MxMjUiLCJUb3AiOjAuMCwiTGVmdCI6MC4wLCJSaWdodCI6MC4wLCJCb3R0b20iOjAuMH0sIlBhZGRpbmciOnsiJGlkIjoiMzEyNiIsIlRvcCI6MC4wLCJMZWZ0IjowLjAsIlJpZ2h0IjowLjAsIkJvdHRvbSI6MC4wfSwiQmFja2dyb3VuZCI6eyIkaWQiOiIzMTI3IiwiQ29sb3IiOnsiJGlkIjoiMzEyOCIsIkEiOjI1NSwiUiI6MTQsIkciOjQwLCJCIjo2NX19LCJJc1Zpc2libGUiOnRydWUsIldpZHRoIjowLjAsIkhlaWdodCI6MC4wLCJCb3JkZXJTdHlsZSI6eyIkaWQiOiIzMTI5IiwiTGluZUNvbG9yIjpudWxsLCJMaW5lV2VpZ2h0IjowLjAsIkxpbmVUeXBlIjowLCJQYXJlbnRTdHlsZSI6bnVsbH0sIlBhcmVudFN0eWxlIjpudWxsfSwiRGF0ZUZvcm1hdCI6eyIkaWQiOiIzMT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MzEiLCJGb3JtYXQiOjAsIklzVmlzaWJsZSI6ZmFsc2UsIkxhc3RLbm93blZpc2liaWxpdHlTdGF0ZSI6ZmFsc2V9LCJJc1Zpc2libGUiOnRydWUsIlBhcmVudFN0eWxlIjpudWxsfSwiRGVmYXVsdFN3aW1sYW5lQWN0aXZpdHlTdHlsZSI6eyIkaWQiOiIzMTMyIiwiSGVhZGVyU3R5bGUiOnsiJGlkIjoiMzEzMyIsIlRleHRTdHlsZSI6eyIkaWQiOiIzMTM0IiwiRm9udFNldHRpbmdzIjp7IiRpZCI6IjMxMzUiLCJGb250U2l6ZSI6MTEsIkZvbnROYW1lIjoiQ2FsaWJyaSIsIklzQm9sZCI6ZmFsc2UsIklzSXRhbGljIjpmYWxzZSwiSXNVbmRlcmxpbmVkIjpmYWxzZSwiUGFyZW50U3R5bGUiOm51bGx9LCJBdXRvU2l6ZSI6MiwiRm9yZWdyb3VuZCI6eyIkaWQiOiIzMTM2IiwiQ29sb3IiOnsiJGlkIjoiMzEz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xMzgiLCJUb3AiOjAuMCwiTGVmdCI6MC4wLCJSaWdodCI6MC4wLCJCb3R0b20iOjAuMH0sIlBhZGRpbmciOnsiJGlkIjoiMzEzOSIsIlRvcCI6MC4wLCJMZWZ0IjowLjAsIlJpZ2h0IjowLjAsIkJvdHRvbSI6MC4wfSwiQmFja2dyb3VuZCI6eyIkaWQiOiIzMTQwIiwiQ29sb3IiOnsiJGlkIjoiMzE0MSIsIkEiOjI1NSwiUiI6MCwiRyI6MCwiQiI6MH19LCJJc1Zpc2libGUiOnRydWUsIldpZHRoIjowLjAsIkhlaWdodCI6MC4wLCJCb3JkZXJTdHlsZSI6bnVsbCwiUGFyZW50U3R5bGUiOm51bGx9LCJSZWN0YW5nbGVTdHlsZSI6eyIkaWQiOiIzMTQyIiwiTWFyZ2luIjp7IiRpZCI6IjMxNDMiLCJUb3AiOjAuMCwiTGVmdCI6MC4wLCJSaWdodCI6MC4wLCJCb3R0b20iOjAuMH0sIlBhZGRpbmciOnsiJGlkIjoiMzE0NCIsIlRvcCI6MC4wLCJMZWZ0IjowLjAsIlJpZ2h0IjowLjAsIkJvdHRvbSI6MC4wfSwiQmFja2dyb3VuZCI6eyIkaWQiOiIzMTQ1IiwiQ29sb3IiOnsiJGlkIjoiMzE0NiIsIkEiOjYzLCJSIjoyNSwiRyI6MTA3LCJCIjozNn19LCJJc1Zpc2libGUiOnRydWUsIldpZHRoIjowLjAsIkhlaWdodCI6MC4wLCJCb3JkZXJTdHlsZSI6eyIkaWQiOiIzMTQ3IiwiTGluZUNvbG9yIjp7IiRpZCI6IjMxNDgiLCIkdHlwZSI6Ik5MUkUuQ29tbW9uLkRvbS5Tb2xpZENvbG9yQnJ1c2gsIE5MUkUuQ29tbW9uIiwiQ29sb3IiOnsiJGlkIjoiMzE0OSIsIkEiOjI1NSwiUiI6MjU1LCJHIjoyNTUsIkIiOjI1NX19LCJMaW5lV2VpZ2h0IjowLjAsIkxpbmVUeXBlIjowLCJQYXJlbnRTdHlsZSI6bnVsbH0sIlBhcmVudFN0eWxlIjpudWxsfSwiTWFyZ2luIjp7IiRpZCI6IjMxNTAiLCJUb3AiOjAuMCwiTGVmdCI6MC4wLCJSaWdodCI6MC4wLCJCb3R0b20iOjAuMH0sIlBhZGRpbmciOnsiJGlkIjoiMzE1MSIsIlRvcCI6MC4wLCJMZWZ0IjowLjAsIlJpZ2h0IjowLjAsIkJvdHRvbSI6MC4wfSwiQmFja2dyb3VuZCI6bnVsbCwiSXNWaXNpYmxlIjp0cnVlLCJXaWR0aCI6MC4wLCJIZWlnaHQiOjAuMCwiQm9yZGVyU3R5bGUiOm51bGwsIlBhcmVudFN0eWxlIjpudWxsfSwiQmFja2dyb3VuZFN0eWxlIjp7IiRpZCI6IjMxNTIiLCJNYXJnaW4iOnsiJGlkIjoiMzE1MyIsIlRvcCI6MC4wLCJMZWZ0IjowLjAsIlJpZ2h0IjowLjAsIkJvdHRvbSI6MC4wfSwiUGFkZGluZyI6eyIkaWQiOiIzMTU0IiwiVG9wIjowLjAsIkxlZnQiOjAuMCwiUmlnaHQiOjAuMCwiQm90dG9tIjowLjB9LCJCYWNrZ3JvdW5kIjp7IiRpZCI6IjMxNTUiLCJDb2xvciI6eyIkaWQiOiIzMTU2IiwiQSI6NTEsIlIiOjIwMCwiRyI6MjAwLCJCIjoyMDB9fSwiSXNWaXNpYmxlIjp0cnVlLCJXaWR0aCI6MC4wLCJIZWlnaHQiOjAuMCwiQm9yZGVyU3R5bGUiOnsiJGlkIjoiMzE1NyIsIkxpbmVDb2xvciI6eyIkaWQiOiIzMTU4IiwiJHR5cGUiOiJOTFJFLkNvbW1vbi5Eb20uU29saWRDb2xvckJydXNoLCBOTFJFLkNvbW1vbiIsIkNvbG9yIjp7IiRpZCI6IjMxNTkiLCJBIjoyNTUsIlIiOjIzNCwiRyI6MjIsIkIiOjMwfX0sIkxpbmVXZWlnaHQiOjAuMCwiTGluZVR5cGUiOjAsIlBhcmVudFN0eWxlIjpudWxsfSwiUGFyZW50U3R5bGUiOm51bGx9LCJNYXJnaW4iOnsiJGlkIjoiMzE2MCIsIlRvcCI6MC4wLCJMZWZ0IjowLjAsIlJpZ2h0IjowLjAsIkJvdHRvbSI6MC4wfSwiUGFkZGluZyI6eyIkaWQiOiIzMTYxIiwiVG9wIjowLjAsIkxlZnQiOjAuMCwiUmlnaHQiOjAuMCwiQm90dG9tIjowLjB9LCJJc1Zpc2libGUiOnRydWUsIldpZHRoIjowLjAsIkhlaWdodCI6MC4wLCJCb3JkZXJTdHlsZSI6eyIkaWQiOiIzMTYyIiwiTGluZUNvbG9yIjpudWxsLCJMaW5lV2VpZ2h0IjowLjAsIkxpbmVUeXBlIjowLCJQYXJlbnRTdHlsZSI6bnVsbH0sIlBhcmVudFN0eWxlIjpudWxsfSwiTWFyZ2luIjp7IiRpZCI6IjMxNjMiLCJUb3AiOjAuMCwiTGVmdCI6MC4wLCJSaWdodCI6MC4wLCJCb3R0b20iOjAuMH0sIlBhZGRpbmciOnsiJGlkIjoiMzE2NCIsIlRvcCI6MC4wLCJMZWZ0IjowLjAsIlJpZ2h0IjowLjAsIkJvdHRvbSI6MC4wfSwiSXNWaXNpYmxlIjp0cnVlLCJXaWR0aCI6MC4wLCJIZWlnaHQiOjAuMCwiQm9yZGVyU3R5bGUiOnsiJGlkIjoiMzE2NSIsIkxpbmVDb2xvciI6bnVsbCwiTGluZVdlaWdodCI6MC4wLCJMaW5lVHlwZSI6MCwiUGFyZW50U3R5bGUiOm51bGx9LCJQYXJlbnRTdHlsZSI6bnVsbH0seyIkaWQiOiIzMTY2IiwiU3R5bGVJZCI6IjA3MDJkZWE4LWMxMTQtNGQ3MS1iZTQwLWNkMzA2MmM0Njk3MCIsIkhlYWRlclN0eWxlIjp7IiRpZCI6IjMxNjciLCJUZXh0SXNWZXJ0aWNhbCI6ZmFsc2UsIlRleHRTdHlsZSI6eyIkaWQiOiIzMTY4IiwiRm9udFNldHRpbmdzIjp7IiRpZCI6IjMxNjkiLCJGb250U2l6ZSI6MTEsIkZvbnROYW1lIjoiQ2FsaWJyaSIsIklzQm9sZCI6ZmFsc2UsIklzSXRhbGljIjpmYWxzZSwiSXNVbmRlcmxpbmVkIjpmYWxzZSwiUGFyZW50U3R5bGUiOm51bGx9LCJBdXRvU2l6ZSI6MiwiRm9yZWdyb3VuZCI6eyIkaWQiOiIzMTcwIiwiQ29sb3IiOnsiJGlkIjoiMzE3M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MxNzIiLCJUb3AiOjAuMCwiTGVmdCI6MC4wLCJSaWdodCI6MC4wLCJCb3R0b20iOjAuMH0sIlBhZGRpbmciOnsiJGlkIjoiMzE3MyIsIlRvcCI6MC4wLCJMZWZ0IjowLjAsIlJpZ2h0IjowLjAsIkJvdHRvbSI6MC4wfSwiQmFja2dyb3VuZCI6eyIkaWQiOiIzMTc0IiwiQ29sb3IiOnsiJGlkIjoiMzE3NSIsIkEiOjI1NSwiUiI6MjU1LCJHIjoyNTUsIkIiOjI1NX19LCJJc1Zpc2libGUiOnRydWUsIldpZHRoIjowLjAsIkhlaWdodCI6MC4wLCJCb3JkZXJTdHlsZSI6bnVsbCwiUGFyZW50U3R5bGUiOm51bGx9LCJSZWN0YW5nbGVTdHlsZSI6eyIkaWQiOiIzMTc2IiwiTWFyZ2luIjp7IiRpZCI6IjMxNzciLCJUb3AiOjAuMCwiTGVmdCI6MC4wLCJSaWdodCI6MC4wLCJCb3R0b20iOjAuMH0sIlBhZGRpbmciOnsiJGlkIjoiMzE3OCIsIlRvcCI6MC4wLCJMZWZ0IjowLjAsIlJpZ2h0IjowLjAsIkJvdHRvbSI6MC4wfSwiQmFja2dyb3VuZCI6eyIkaWQiOiIzMTc5IiwiQ29sb3IiOnsiJGlkIjoiMzE4MCIsIkEiOjI1NSwiUiI6MTUsIkciOjE1OCwiQiI6MjEzfX0sIklzVmlzaWJsZSI6dHJ1ZSwiV2lkdGgiOjAuMCwiSGVpZ2h0IjowLjAsIkJvcmRlclN0eWxlIjp7IiRpZCI6IjMxODEiLCJMaW5lQ29sb3IiOnsiJGlkIjoiMzE4MiIsIiR0eXBlIjoiTkxSRS5Db21tb24uRG9tLlNvbGlkQ29sb3JCcnVzaCwgTkxSRS5Db21tb24iLCJDb2xvciI6eyIkaWQiOiIzMTgzIiwiQSI6MjU1LCJSIjoyNTUsIkciOjI1NSwiQiI6MjU1fX0sIkxpbmVXZWlnaHQiOjAuMCwiTGluZVR5cGUiOjAsIlBhcmVudFN0eWxlIjpudWxsfSwiUGFyZW50U3R5bGUiOm51bGx9LCJNYXJnaW4iOnsiJGlkIjoiMzE4NCIsIlRvcCI6MC4wLCJMZWZ0IjowLjAsIlJpZ2h0IjowLjAsIkJvdHRvbSI6MC4wfSwiUGFkZGluZyI6eyIkaWQiOiIzMTg1IiwiVG9wIjowLjAsIkxlZnQiOjAuMCwiUmlnaHQiOjAuMCwiQm90dG9tIjowLjB9LCJCYWNrZ3JvdW5kIjpudWxsLCJJc1Zpc2libGUiOnRydWUsIldpZHRoIjowLjAsIkhlaWdodCI6MC4wLCJCb3JkZXJTdHlsZSI6bnVsbCwiUGFyZW50U3R5bGUiOm51bGx9LCJCYWNrZ3JvdW5kU3R5bGUiOnsiJGlkIjoiMzE4NiIsIk1hcmdpbiI6eyIkaWQiOiIzMTg3IiwiVG9wIjowLjAsIkxlZnQiOjAuMCwiUmlnaHQiOjAuMCwiQm90dG9tIjowLjB9LCJQYWRkaW5nIjp7IiRpZCI6IjMxODgiLCJUb3AiOjAuMCwiTGVmdCI6MC4wLCJSaWdodCI6MC4wLCJCb3R0b20iOjAuMH0sIkJhY2tncm91bmQiOnsiJGlkIjoiMzE4OSIsIkNvbG9yIjp7IiRpZCI6IjMxOTAiLCJBIjo1MSwiUiI6MjAwLCJHIjoyMDAsIkIiOjIwMH19LCJJc1Zpc2libGUiOnRydWUsIldpZHRoIjowLjAsIkhlaWdodCI6MC4wLCJCb3JkZXJTdHlsZSI6eyIkaWQiOiIzMTkxIiwiTGluZUNvbG9yIjp7IiRpZCI6IjMxOTIiLCIkdHlwZSI6Ik5MUkUuQ29tbW9uLkRvbS5Tb2xpZENvbG9yQnJ1c2gsIE5MUkUuQ29tbW9uIiwiQ29sb3IiOnsiJGlkIjoiMzE5MyIsIkEiOjI1NSwiUiI6MjM0LCJHIjoyMiwiQiI6MzB9fSwiTGluZVdlaWdodCI6MC4wLCJMaW5lVHlwZSI6MCwiUGFyZW50U3R5bGUiOm51bGx9LCJQYXJlbnRTdHlsZSI6bnVsbH0sIklzQWJvdmVUaW1lYmFuZCI6ZmFsc2UsIlNwYWNpbmciOjMsIkRlZmF1bHRTd2ltbGFuZVRhc2tTdHlsZSI6eyIkaWQiOiIzMTk0IiwiJHR5cGUiOiJOTFJFLkNvbW1vbi5Eb20uU3R5bGVzLkV4cGxpY2l0U2V0YWJsZVRhc2tTdHlsZSwgTkxSRS5Db21tb24iLCJTaGFwZSI6MSwiU2hhcGVUaGlja25lc3MiOjAsIkR1cmF0aW9uRm9ybWF0IjowLCJJbmNsdWRlTm9uV29ya2luZ0RheXNJbkR1cmF0aW9uIjpmYWxzZSwiUGVyY2VudGFnZUNvbXBsZXRlU3R5bGUiOnsiJGlkIjoiMzE5NSIsIkZvbnRTZXR0aW5ncyI6eyIkaWQiOiIzMTk2IiwiRm9udFNpemUiOjEwLCJGb250TmFtZSI6IkNhbGlicmkiLCJJc0JvbGQiOmZhbHNlLCJJc0l0YWxpYyI6ZmFsc2UsIklzVW5kZXJsaW5lZCI6ZmFsc2UsIlBhcmVudFN0eWxlIjpudWxsfSwiQXV0b1NpemUiOjAsIkZvcmVncm91bmQiOnsiJGlkIjoiMzE5NyIsIkNvbG9yIjp7IiRpZCI6IjMxOT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zE5OSIsIlRvcCI6MC4wLCJMZWZ0IjowLjAsIlJpZ2h0IjowLjAsIkJvdHRvbSI6MC4wfSwiUGFkZGluZyI6eyIkaWQiOiIzMjAwIiwiVG9wIjowLjAsIkxlZnQiOjAuMCwiUmlnaHQiOjAuMCwiQm90dG9tIjowLjB9LCJCYWNrZ3JvdW5kIjp7IiRpZCI6IjMyMDEiLCJDb2xvciI6eyIkaWQiOiIzMjAyIiwiQSI6ODksIlIiOjAsIkciOjAsIkIiOjB9fSwiSXNWaXNpYmxlIjp0cnVlLCJXaWR0aCI6MC4wLCJIZWlnaHQiOjAuMCwiQm9yZGVyU3R5bGUiOnsiJGlkIjoiMzIwMyIsIkxpbmVDb2xvciI6bnVsbCwiTGluZVdlaWdodCI6MC4wLCJMaW5lVHlwZSI6MCwiUGFyZW50U3R5bGUiOm51bGx9LCJQYXJlbnRTdHlsZSI6bnVsbH0sIkR1cmF0aW9uU3R5bGUiOnsiJGlkIjoiMzIwNCIsIkZvbnRTZXR0aW5ncyI6eyIkaWQiOiIzMjA1IiwiRm9udFNpemUiOjEwLCJGb250TmFtZSI6IkNhbGlicmkiLCJJc0JvbGQiOmZhbHNlLCJJc0l0YWxpYyI6ZmFsc2UsIklzVW5kZXJsaW5lZCI6ZmFsc2UsIlBhcmVudFN0eWxlIjpudWxsfSwiQXV0b1NpemUiOjAsIkZvcmVncm91bmQiOnsiJGlkIjoiMzIwNiIsIkNvbG9yIjp7IiRpZCI6IjMyMD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zMjA4IiwiVG9wIjowLjAsIkxlZnQiOjAuMCwiUmlnaHQiOjAuMCwiQm90dG9tIjowLjB9LCJQYWRkaW5nIjp7IiRpZCI6IjMyMDkiLCJUb3AiOjAuMCwiTGVmdCI6MC4wLCJSaWdodCI6MC4wLCJCb3R0b20iOjAuMH0sIkJhY2tncm91bmQiOnsiJGlkIjoiMzIxMCIsIkNvbG9yIjp7IiRpZCI6IjMyMTEiLCJBIjoyNTUsIlIiOjIzNywiRyI6MTI1LCJCIjo0OX19LCJJc1Zpc2libGUiOnRydWUsIldpZHRoIjowLjAsIkhlaWdodCI6MC4wLCJCb3JkZXJTdHlsZSI6eyIkaWQiOiIzMjEyIiwiTGluZUNvbG9yIjpudWxsLCJMaW5lV2VpZ2h0IjowLjAsIkxpbmVUeXBlIjowLCJQYXJlbnRTdHlsZSI6bnVsbH0sIlBhcmVudFN0eWxlIjpudWxsfSwiSG9yaXpvbnRhbENvbm5lY3RvclN0eWxlIjp7IiRpZCI6IjMyMTMiLCJMaW5lQ29sb3IiOnsiJGlkIjoiMzIxNCIsIiR0eXBlIjoiTkxSRS5Db21tb24uRG9tLlNvbGlkQ29sb3JCcnVzaCwgTkxSRS5Db21tb24iLCJDb2xvciI6eyIkaWQiOiIzMjE1IiwiQSI6MjU1LCJSIjowLCJHIjowLCJCIjowfX0sIkxpbmVXZWlnaHQiOjAuMCwiTGluZVR5cGUiOjAsIlBhcmVudFN0eWxlIjpudWxsfSwiVmVydGljYWxDb25uZWN0b3JTdHlsZSI6eyIkaWQiOiIzMjE2IiwiTGluZUNvbG9yIjp7IiRpZCI6IjMyMTciLCIkdHlwZSI6Ik5MUkUuQ29tbW9uLkRvbS5Tb2xpZENvbG9yQnJ1c2gsIE5MUkUuQ29tbW9uIiwiQ29sb3IiOnsiJGlkIjoiMzIxO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MyMTkiLCJNYXJnaW4iOnsiJGlkIjoiMzIyMCIsIlRvcCI6MC4wLCJMZWZ0Ijo0LjAsIlJpZ2h0Ijo0LjAsIkJvdHRvbSI6MC4wfSwiUGFkZGluZyI6eyIkaWQiOiIzMjIxIiwiVG9wIjowLjAsIkxlZnQiOjAuMCwiUmlnaHQiOjAuMCwiQm90dG9tIjowLjB9LCJCYWNrZ3JvdW5kIjp7IiRpZCI6IjMyMjIiLCJDb2xvciI6eyIkaWQiOiIzMjIzIiwiQSI6MjU1LCJSIjoxNSwiRyI6MTU4LCJCIjoyMTN9fSwiSXNWaXNpYmxlIjp0cnVlLCJXaWR0aCI6MC4wLCJIZWlnaHQiOjEwLjAsIkJvcmRlclN0eWxlIjp7IiRpZCI6IjMyMjQiLCJMaW5lQ29sb3IiOnsiJGlkIjoiMzIyNSIsIiR0eXBlIjoiTkxSRS5Db21tb24uRG9tLlNvbGlkQ29sb3JCcnVzaCwgTkxSRS5Db21tb24iLCJDb2xvciI6eyIkaWQiOiIzMjI2IiwiQSI6MjU1LCJSIjoyMzQsIkciOjIyLCJCIjozMH19LCJMaW5lV2VpZ2h0IjowLjAsIkxpbmVUeXBlIjowLCJQYXJlbnRTdHlsZSI6bnVsbH0sIlBhcmVudFN0eWxlIjpudWxsfSwiVGl0bGVTdHlsZSI6eyIkaWQiOiIzMjI3IiwiRm9udFNldHRpbmdzIjp7IiRpZCI6IjMyMjgiLCJGb250U2l6ZSI6MTEsIkZvbnROYW1lIjoiQ2FsaWJyaSIsIklzQm9sZCI6ZmFsc2UsIklzSXRhbGljIjpmYWxzZSwiSXNVbmRlcmxpbmVkIjpmYWxzZSwiUGFyZW50U3R5bGUiOm51bGx9LCJBdXRvU2l6ZSI6MCwiRm9yZWdyb3VuZCI6eyIkaWQiOiIzMjI5IiwiQ29sb3IiOnsiJGlkIjoiMzIz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MjMxIiwiVG9wIjowLjAsIkxlZnQiOjAuMCwiUmlnaHQiOjAuMCwiQm90dG9tIjowLjB9LCJQYWRkaW5nIjp7IiRpZCI6IjMyMzIiLCJUb3AiOjAuMCwiTGVmdCI6MC4wLCJSaWdodCI6MC4wLCJCb3R0b20iOjAuMH0sIkJhY2tncm91bmQiOnsiJGlkIjoiMzIzMyIsIkNvbG9yIjp7IiRpZCI6IjMyMzQiLCJBIjoyNTUsIlIiOjAsIkciOjAsIkIiOjB9fSwiSXNWaXNpYmxlIjp0cnVlLCJXaWR0aCI6MC4wLCJIZWlnaHQiOjAuMCwiQm9yZGVyU3R5bGUiOnsiJGlkIjoiMzIzNSIsIkxpbmVDb2xvciI6bnVsbCwiTGluZVdlaWdodCI6MC4wLCJMaW5lVHlwZSI6MCwiUGFyZW50U3R5bGUiOm51bGx9LCJQYXJlbnRTdHlsZSI6bnVsbH0sIkRhdGVTdHlsZSI6eyIkaWQiOiIzMjM2IiwiRm9udFNldHRpbmdzIjp7IiRpZCI6IjMyMzciLCJGb250U2l6ZSI6MTAsIkZvbnROYW1lIjoiQ2FsaWJyaSIsIklzQm9sZCI6ZmFsc2UsIklzSXRhbGljIjpmYWxzZSwiSXNVbmRlcmxpbmVkIjpmYWxzZSwiUGFyZW50U3R5bGUiOm51bGx9LCJBdXRvU2l6ZSI6MCwiRm9yZWdyb3VuZCI6eyIkaWQiOiIzMjM4IiwiQ29sb3IiOnsiJGlkIjoiMzIz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MjQwIiwiVG9wIjowLjAsIkxlZnQiOjAuMCwiUmlnaHQiOjAuMCwiQm90dG9tIjowLjB9LCJQYWRkaW5nIjp7IiRpZCI6IjMyNDEiLCJUb3AiOjAuMCwiTGVmdCI6MC4wLCJSaWdodCI6MC4wLCJCb3R0b20iOjAuMH0sIkJhY2tncm91bmQiOnsiJGlkIjoiMzI0MiIsIkNvbG9yIjp7IiRpZCI6IjMyNDMiLCJBIjoyNTUsIlIiOjE0LCJHIjo0MCwiQiI6NjV9fSwiSXNWaXNpYmxlIjp0cnVlLCJXaWR0aCI6MC4wLCJIZWlnaHQiOjAuMCwiQm9yZGVyU3R5bGUiOnsiJGlkIjoiMzI0NCIsIkxpbmVDb2xvciI6bnVsbCwiTGluZVdlaWdodCI6MC4wLCJMaW5lVHlwZSI6MCwiUGFyZW50U3R5bGUiOm51bGx9LCJQYXJlbnRTdHlsZSI6bnVsbH0sIkRhdGVGb3JtYXQiOnsiJGlkIjoiMzI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Q2IiwiRm9ybWF0IjowLCJJc1Zpc2libGUiOmZhbHNlLCJMYXN0S25vd25WaXNpYmlsaXR5U3RhdGUiOmZhbHNlfSwiSXNWaXNpYmxlIjp0cnVlLCJQYXJlbnRTdHlsZSI6bnVsbCwiX2V4cGxpY2l0bHlTZXQiOnsiJGlkIjoiMzI0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MjQ4IiwiU2hhcGUiOjEsIkNvbm5lY3Rvck1hcmdpbiI6eyIkaWQiOiIzMjQ5IiwiVG9wIjowLjAsIkxlZnQiOjIuMCwiUmlnaHQiOjIuMCwiQm90dG9tIjowLjB9LCJDb25uZWN0b3JTdHlsZSI6eyIkaWQiOiIzMjUwIiwiTGluZUNvbG9yIjp7IiRpZCI6IjMyNTEiLCIkdHlwZSI6Ik5MUkUuQ29tbW9uLkRvbS5Tb2xpZENvbG9yQnJ1c2gsIE5MUkUuQ29tbW9uIiwiQ29sb3IiOnsiJGlkIjoiMzI1MiIsIkEiOjEyNywiUiI6MTEsIkciOjExOCwiQiI6MTU5fX0sIkxpbmVXZWlnaHQiOjEuMCwiTGluZVR5cGUiOjAsIlBhcmVudFN0eWxlIjpudWxsfSwiSXNCZWxvd1RpbWViYW5kIjpmYWxzZSwiUG9zaXRpb25PblRhc2siOjEsIkhpZGVEYXRlIjpmYWxzZSwiU2hhcGVTaXplIjowLCJTcGFjaW5nIjowLjAsIlBhZGRpbmciOnsiJGlkIjoiMzI1MyIsIlRvcCI6NS4wLCJMZWZ0IjozLjAsIlJpZ2h0IjowLjAsIkJvdHRvbSI6Mi4wfSwiU2hhcGVTdHlsZSI6eyIkaWQiOiIzMjU0IiwiTWFyZ2luIjp7IiRpZCI6IjMyNTUiLCJUb3AiOjAuMCwiTGVmdCI6MC4wLCJSaWdodCI6MC4wLCJCb3R0b20iOjAuMH0sIlBhZGRpbmciOnsiJGlkIjoiMzI1NiIsIlRvcCI6MC4wLCJMZWZ0IjowLjAsIlJpZ2h0IjowLjAsIkJvdHRvbSI6MC4wfSwiQmFja2dyb3VuZCI6eyIkaWQiOiIzMjU3IiwiQ29sb3IiOnsiJGlkIjoiMzI1OCIsIkEiOjI1NSwiUiI6MTEsIkciOjExOCwiQiI6MTU5fX0sIklzVmlzaWJsZSI6dHJ1ZSwiV2lkdGgiOjEyLjAsIkhlaWdodCI6MTQuMCwiQm9yZGVyU3R5bGUiOnsiJGlkIjoiMzI1OSIsIkxpbmVDb2xvciI6eyIkaWQiOiIzMjYwIiwiJHR5cGUiOiJOTFJFLkNvbW1vbi5Eb20uU29saWRDb2xvckJydXNoLCBOTFJFLkNvbW1vbiIsIkNvbG9yIjp7IiRpZCI6IjMyNjEiLCJBIjoyNTUsIlIiOjI1NSwiRyI6MCwiQiI6MH19LCJMaW5lV2VpZ2h0IjowLjAsIkxpbmVUeXBlIjowLCJQYXJlbnRTdHlsZSI6bnVsbH0sIlBhcmVudFN0eWxlIjpudWxsfSwiVGl0bGVTdHlsZSI6eyIkaWQiOiIzMjYyIiwiRm9udFNldHRpbmdzIjp7IiRpZCI6IjMyNjMiLCJGb250U2l6ZSI6MTEsIkZvbnROYW1lIjoiQ2FsaWJyaSIsIklzQm9sZCI6ZmFsc2UsIklzSXRhbGljIjpmYWxzZSwiSXNVbmRlcmxpbmVkIjpmYWxzZSwiUGFyZW50U3R5bGUiOm51bGx9LCJBdXRvU2l6ZSI6MCwiRm9yZWdyb3VuZCI6eyIkaWQiOiIzMjY0IiwiQ29sb3IiOnsiJGlkIjoiMzI2N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MjY2IiwiVG9wIjowLjAsIkxlZnQiOjAuMCwiUmlnaHQiOjAuMCwiQm90dG9tIjowLjB9LCJQYWRkaW5nIjp7IiRpZCI6IjMyNjciLCJUb3AiOjAuMCwiTGVmdCI6MC4wLCJSaWdodCI6MC4wLCJCb3R0b20iOjAuMH0sIkJhY2tncm91bmQiOnsiJGlkIjoiMzI2OCIsIkNvbG9yIjp7IiRpZCI6IjMyNjkiLCJBIjoyNTUsIlIiOjAsIkciOjAsIkIiOjB9fSwiSXNWaXNpYmxlIjp0cnVlLCJXaWR0aCI6MC4wLCJIZWlnaHQiOjAuMCwiQm9yZGVyU3R5bGUiOnsiJGlkIjoiMzI3MCIsIkxpbmVDb2xvciI6bnVsbCwiTGluZVdlaWdodCI6MC4wLCJMaW5lVHlwZSI6MCwiUGFyZW50U3R5bGUiOm51bGx9LCJQYXJlbnRTdHlsZSI6bnVsbH0sIkRhdGVTdHlsZSI6eyIkaWQiOiIzMjcxIiwiRm9udFNldHRpbmdzIjp7IiRpZCI6IjMyNzIiLCJGb250U2l6ZSI6MTAsIkZvbnROYW1lIjoiQ2FsaWJyaSIsIklzQm9sZCI6ZmFsc2UsIklzSXRhbGljIjpmYWxzZSwiSXNVbmRlcmxpbmVkIjpmYWxzZSwiUGFyZW50U3R5bGUiOm51bGx9LCJBdXRvU2l6ZSI6MCwiRm9yZWdyb3VuZCI6eyIkaWQiOiIzMjczIiwiQ29sb3IiOnsiJGlkIjoiMzI3N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Mjc1IiwiVG9wIjowLjAsIkxlZnQiOjAuMCwiUmlnaHQiOjAuMCwiQm90dG9tIjowLjB9LCJQYWRkaW5nIjp7IiRpZCI6IjMyNzYiLCJUb3AiOjAuMCwiTGVmdCI6MC4wLCJSaWdodCI6MC4wLCJCb3R0b20iOjAuMH0sIkJhY2tncm91bmQiOnsiJGlkIjoiMzI3NyIsIkNvbG9yIjp7IiRpZCI6IjMyNzgiLCJBIjoyNTUsIlIiOjE0LCJHIjo0MCwiQiI6NjV9fSwiSXNWaXNpYmxlIjp0cnVlLCJXaWR0aCI6MC4wLCJIZWlnaHQiOjAuMCwiQm9yZGVyU3R5bGUiOnsiJGlkIjoiMzI3OSIsIkxpbmVDb2xvciI6bnVsbCwiTGluZVdlaWdodCI6MC4wLCJMaW5lVHlwZSI6MCwiUGFyZW50U3R5bGUiOm51bGx9LCJQYXJlbnRTdHlsZSI6bnVsbH0sIkRhdGVGb3JtYXQiOnsiJGlkIjoiMzI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gxIiwiRm9ybWF0IjowLCJJc1Zpc2libGUiOmZhbHNlLCJMYXN0S25vd25WaXNpYmlsaXR5U3RhdGUiOmZhbHNlfSwiSXNWaXNpYmxlIjpmYWxzZSwiUGFyZW50U3R5bGUiOm51bGx9LCJEZWZhdWx0U3dpbWxhbmVNaWxlc3RvbmVTdHlsZSI6eyIkaWQiOiIzMjgyIiwiVGl0bGVQb3NpdGlvbiI6IkxlZnQiLCJEYXRlUG9zaXRpb24iOiJSaWdodCIsIlNoYXBlVHlwZSI6MSwiU2hhcGVTaXplIjowLCJTcGFjaW5nIjo1LCJTaGFwZVN0eWxlIjp7IiRpZCI6IjMyODMiLCJNYXJnaW4iOnsiJGlkIjoiMzI4NCIsIlRvcCI6MC4wLCJMZWZ0IjowLjAsIlJpZ2h0IjowLjAsIkJvdHRvbSI6MC4wfSwiUGFkZGluZyI6eyIkaWQiOiIzMjg1IiwiVG9wIjowLjAsIkxlZnQiOjAuMCwiUmlnaHQiOjAuMCwiQm90dG9tIjowLjB9LCJCYWNrZ3JvdW5kIjp7IiRpZCI6IjMyODYiLCJDb2xvciI6eyIkaWQiOiIzMjg3IiwiQSI6MjU1LCJSIjoxNSwiRyI6MTU4LCJCIjoyMTN9fSwiSXNWaXNpYmxlIjp0cnVlLCJXaWR0aCI6MTIuMCwiSGVpZ2h0IjoxNC4wLCJCb3JkZXJTdHlsZSI6eyIkaWQiOiIzMjg4IiwiTGluZUNvbG9yIjp7IiRpZCI6IjMyODkiLCIkdHlwZSI6Ik5MUkUuQ29tbW9uLkRvbS5Tb2xpZENvbG9yQnJ1c2gsIE5MUkUuQ29tbW9uIiwiQ29sb3IiOnsiJGlkIjoiMzI5MCIsIkEiOjI1NSwiUiI6MjM0LCJHIjoyMiwiQiI6MzB9fSwiTGluZVdlaWdodCI6MC4wLCJMaW5lVHlwZSI6MCwiUGFyZW50U3R5bGUiOm51bGx9LCJQYXJlbnRTdHlsZSI6bnVsbH0sIlRpdGxlU3R5bGUiOnsiJGlkIjoiMzI5MSIsIkZvbnRTZXR0aW5ncyI6eyIkaWQiOiIzMjkyIiwiRm9udFNpemUiOjExLCJGb250TmFtZSI6IkNhbGlicmkiLCJJc0JvbGQiOmZhbHNlLCJJc0l0YWxpYyI6ZmFsc2UsIklzVW5kZXJsaW5lZCI6ZmFsc2UsIlBhcmVudFN0eWxlIjpudWxsfSwiQXV0b1NpemUiOjAsIkZvcmVncm91bmQiOnsiJGlkIjoiMzI5MyIsIkNvbG9yIjp7IiRpZCI6IjMyOTQ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I5NSIsIlRvcCI6MC4wLCJMZWZ0IjowLjAsIlJpZ2h0IjowLjAsIkJvdHRvbSI6MC4wfSwiUGFkZGluZyI6eyIkaWQiOiIzMjk2IiwiVG9wIjowLjAsIkxlZnQiOjAuMCwiUmlnaHQiOjAuMCwiQm90dG9tIjowLjB9LCJCYWNrZ3JvdW5kIjp7IiRpZCI6IjMyOTciLCJDb2xvciI6eyIkaWQiOiIzMjk4IiwiQSI6MjU1LCJSIjowLCJHIjowLCJCIjowfX0sIklzVmlzaWJsZSI6dHJ1ZSwiV2lkdGgiOjAuMCwiSGVpZ2h0IjowLjAsIkJvcmRlclN0eWxlIjp7IiRpZCI6IjMyOTkiLCJMaW5lQ29sb3IiOm51bGwsIkxpbmVXZWlnaHQiOjAuMCwiTGluZVR5cGUiOjAsIlBhcmVudFN0eWxlIjpudWxsfSwiUGFyZW50U3R5bGUiOm51bGx9LCJEYXRlU3R5bGUiOnsiJGlkIjoiMzMwMCIsIkZvbnRTZXR0aW5ncyI6eyIkaWQiOiIzMzAxIiwiRm9udFNpemUiOjEwLCJGb250TmFtZSI6IkNhbGlicmkiLCJJc0JvbGQiOmZhbHNlLCJJc0l0YWxpYyI6ZmFsc2UsIklzVW5kZXJsaW5lZCI6ZmFsc2UsIlBhcmVudFN0eWxlIjpudWxsfSwiQXV0b1NpemUiOjAsIkZvcmVncm91bmQiOnsiJGlkIjoiMzMwMiIsIkNvbG9yIjp7IiRpZCI6IjMzMD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MwNCIsIlRvcCI6MC4wLCJMZWZ0IjowLjAsIlJpZ2h0IjowLjAsIkJvdHRvbSI6MC4wfSwiUGFkZGluZyI6eyIkaWQiOiIzMzA1IiwiVG9wIjowLjAsIkxlZnQiOjAuMCwiUmlnaHQiOjAuMCwiQm90dG9tIjowLjB9LCJCYWNrZ3JvdW5kIjp7IiRpZCI6IjMzMDYiLCJDb2xvciI6eyIkaWQiOiIzMzA3IiwiQSI6MjU1LCJSIjoxNCwiRyI6NDAsIkIiOjY1fX0sIklzVmlzaWJsZSI6dHJ1ZSwiV2lkdGgiOjAuMCwiSGVpZ2h0IjowLjAsIkJvcmRlclN0eWxlIjp7IiRpZCI6IjMzMDgiLCJMaW5lQ29sb3IiOm51bGwsIkxpbmVXZWlnaHQiOjAuMCwiTGluZVR5cGUiOjAsIlBhcmVudFN0eWxlIjpudWxsfSwiUGFyZW50U3R5bGUiOm51bGx9LCJEYXRlRm9ybWF0Ijp7IiRpZCI6IjMz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xMCIsIkZvcm1hdCI6MCwiSXNWaXNpYmxlIjpmYWxzZSwiTGFzdEtub3duVmlzaWJpbGl0eVN0YXRlIjpmYWxzZX0sIklzVmlzaWJsZSI6dHJ1ZSwiUGFyZW50U3R5bGUiOm51bGx9LCJEZWZhdWx0U3dpbWxhbmVBY3Rpdml0eVN0eWxlIjp7IiRpZCI6IjMzMTEiLCJIZWFkZXJTdHlsZSI6eyIkaWQiOiIzMzEyIiwiVGV4dFN0eWxlIjp7IiRpZCI6IjMzMTMiLCJGb250U2V0dGluZ3MiOnsiJGlkIjoiMzMxNCIsIkZvbnRTaXplIjoxMSwiRm9udE5hbWUiOiJDYWxpYnJpIiwiSXNCb2xkIjpmYWxzZSwiSXNJdGFsaWMiOmZhbHNlLCJJc1VuZGVybGluZWQiOmZhbHNlLCJQYXJlbnRTdHlsZSI6bnVsbH0sIkF1dG9TaXplIjoyLCJGb3JlZ3JvdW5kIjp7IiRpZCI6IjMzMTUiLCJDb2xvciI6eyIkaWQiOiIzMzE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MxNyIsIlRvcCI6MC4wLCJMZWZ0IjowLjAsIlJpZ2h0IjowLjAsIkJvdHRvbSI6MC4wfSwiUGFkZGluZyI6eyIkaWQiOiIzMzE4IiwiVG9wIjowLjAsIkxlZnQiOjAuMCwiUmlnaHQiOjAuMCwiQm90dG9tIjowLjB9LCJCYWNrZ3JvdW5kIjp7IiRpZCI6IjMzMTkiLCJDb2xvciI6eyIkaWQiOiIzMzIwIiwiQSI6MjU1LCJSIjowLCJHIjowLCJCIjowfX0sIklzVmlzaWJsZSI6dHJ1ZSwiV2lkdGgiOjAuMCwiSGVpZ2h0IjowLjAsIkJvcmRlclN0eWxlIjpudWxsLCJQYXJlbnRTdHlsZSI6bnVsbH0sIlJlY3RhbmdsZVN0eWxlIjp7IiRpZCI6IjMzMjEiLCJNYXJnaW4iOnsiJGlkIjoiMzMyMiIsIlRvcCI6MC4wLCJMZWZ0IjowLjAsIlJpZ2h0IjowLjAsIkJvdHRvbSI6MC4wfSwiUGFkZGluZyI6eyIkaWQiOiIzMzIzIiwiVG9wIjowLjAsIkxlZnQiOjAuMCwiUmlnaHQiOjAuMCwiQm90dG9tIjowLjB9LCJCYWNrZ3JvdW5kIjp7IiRpZCI6IjMzMjQiLCJDb2xvciI6eyIkaWQiOiIzMzI1IiwiQSI6MTI3LCJSIjoxNSwiRyI6MTU4LCJCIjoyMTN9fSwiSXNWaXNpYmxlIjp0cnVlLCJXaWR0aCI6MC4wLCJIZWlnaHQiOjAuMCwiQm9yZGVyU3R5bGUiOnsiJGlkIjoiMzMyNiIsIkxpbmVDb2xvciI6eyIkaWQiOiIzMzI3IiwiJHR5cGUiOiJOTFJFLkNvbW1vbi5Eb20uU29saWRDb2xvckJydXNoLCBOTFJFLkNvbW1vbiIsIkNvbG9yIjp7IiRpZCI6IjMzMjgiLCJBIjoyNTUsIlIiOjI1NSwiRyI6MCwiQiI6MH19LCJMaW5lV2VpZ2h0IjowLjAsIkxpbmVUeXBlIjowLCJQYXJlbnRTdHlsZSI6bnVsbH0sIlBhcmVudFN0eWxlIjpudWxsfSwiTWFyZ2luIjp7IiRpZCI6IjMzMjkiLCJUb3AiOjAuMCwiTGVmdCI6MC4wLCJSaWdodCI6MC4wLCJCb3R0b20iOjAuMH0sIlBhZGRpbmciOnsiJGlkIjoiMzMzMCIsIlRvcCI6MC4wLCJMZWZ0IjowLjAsIlJpZ2h0IjowLjAsIkJvdHRvbSI6MC4wfSwiQmFja2dyb3VuZCI6bnVsbCwiSXNWaXNpYmxlIjp0cnVlLCJXaWR0aCI6MC4wLCJIZWlnaHQiOjAuMCwiQm9yZGVyU3R5bGUiOm51bGwsIlBhcmVudFN0eWxlIjpudWxsfSwiQmFja2dyb3VuZFN0eWxlIjp7IiRpZCI6IjMzMzEiLCJNYXJnaW4iOnsiJGlkIjoiMzMzMiIsIlRvcCI6MC4wLCJMZWZ0IjowLjAsIlJpZ2h0IjowLjAsIkJvdHRvbSI6MC4wfSwiUGFkZGluZyI6eyIkaWQiOiIzMzMzIiwiVG9wIjowLjAsIkxlZnQiOjAuMCwiUmlnaHQiOjAuMCwiQm90dG9tIjowLjB9LCJCYWNrZ3JvdW5kIjp7IiRpZCI6IjMzMzQiLCJDb2xvciI6eyIkaWQiOiIzMzM1IiwiQSI6NTEsIlIiOjIwMCwiRyI6MjAwLCJCIjoyMDB9fSwiSXNWaXNpYmxlIjp0cnVlLCJXaWR0aCI6MC4wLCJIZWlnaHQiOjAuMCwiQm9yZGVyU3R5bGUiOnsiJGlkIjoiMzMzNiIsIkxpbmVDb2xvciI6eyIkaWQiOiIzMzM3IiwiJHR5cGUiOiJOTFJFLkNvbW1vbi5Eb20uU29saWRDb2xvckJydXNoLCBOTFJFLkNvbW1vbiIsIkNvbG9yIjp7IiRpZCI6IjMzMzgiLCJBIjoyNTUsIlIiOjIzNCwiRyI6MjIsIkIiOjMwfX0sIkxpbmVXZWlnaHQiOjAuMCwiTGluZVR5cGUiOjAsIlBhcmVudFN0eWxlIjpudWxsfSwiUGFyZW50U3R5bGUiOm51bGx9LCJNYXJnaW4iOnsiJGlkIjoiMzMzOSIsIlRvcCI6MC4wLCJMZWZ0IjowLjAsIlJpZ2h0IjowLjAsIkJvdHRvbSI6MC4wfSwiUGFkZGluZyI6eyIkaWQiOiIzMzQwIiwiVG9wIjowLjAsIkxlZnQiOjAuMCwiUmlnaHQiOjAuMCwiQm90dG9tIjowLjB9LCJJc1Zpc2libGUiOnRydWUsIldpZHRoIjowLjAsIkhlaWdodCI6MC4wLCJCb3JkZXJTdHlsZSI6eyIkaWQiOiIzMzQxIiwiTGluZUNvbG9yIjpudWxsLCJMaW5lV2VpZ2h0IjowLjAsIkxpbmVUeXBlIjowLCJQYXJlbnRTdHlsZSI6bnVsbH0sIlBhcmVudFN0eWxlIjpudWxsfSwiTWFyZ2luIjp7IiRpZCI6IjMzNDIiLCJUb3AiOjAuMCwiTGVmdCI6MC4wLCJSaWdodCI6MC4wLCJCb3R0b20iOjAuMH0sIlBhZGRpbmciOnsiJGlkIjoiMzM0MyIsIlRvcCI6MC4wLCJMZWZ0IjowLjAsIlJpZ2h0IjowLjAsIkJvdHRvbSI6MC4wfSwiSXNWaXNpYmxlIjp0cnVlLCJXaWR0aCI6MC4wLCJIZWlnaHQiOjAuMCwiQm9yZGVyU3R5bGUiOnsiJGlkIjoiMzM0NCIsIkxpbmVDb2xvciI6bnVsbCwiTGluZVdlaWdodCI6MC4wLCJMaW5lVHlwZSI6MCwiUGFyZW50U3R5bGUiOm51bGx9LCJQYXJlbnRTdHlsZSI6bnVsbH1dfSwiU2NhbGUiOm51bGwsIlNjYWxlVjIiOnsiJGlkIjoiMzM0NSIsIlN0YXJ0RGF0ZSI6IjIwMjEtMTAtMTlUMDg6MDA6MDAiLCJFbmREYXRlIjoiMjAyNS0xMC0yM1QyMzo1OTowMFoiLCJBdXRvRGF0ZVJhbmdlIjp0cnVlLCJXb3JraW5nRGF5cyI6MzEsIkZpc2NhbFllYXIiOnsiJGlkIjoiMzM0NiIsIlN0YXJ0TW9udGgiOjEsIlVzZVN0YXJ0aW5nWWVhckZvck51bWJlcmluZyI6dHJ1ZSwiU2hvd0Zpc2NhbFllYXJMYWJlbCI6dHJ1ZX0sIlRvZGF5TWFya2VyVGV4dCI6IlRvZGF5IiwiQXV0b1NjYWxlVHlwZSI6ZmFsc2UsIlRpbWViYW5kU2NhbGVzIjp7IiRpZCI6IjMzNDciLCJUb3BTY2FsZUxheWVyIjp7IiRpZCI6IjMzNDgiLCJGb3JtYXQiOiJNTU0iLCJUeXBlIjozLCJHcm91cGluZ0ludGVydmFscyI6eyIkaWQiOiIzMzQ5IiwiSXNTZXQiOmZhbHNlLCJHcm91cGluZ1N0ZXBDb3VudCI6MX19LCJNaWRkbGVTY2FsZUxheWVyIjp7IiRpZCI6IjMzNTAiLCJGb3JtYXQiOiJNTU0iLCJUeXBlIjoyLCJHcm91cGluZ0ludGVydmFscyI6eyIkaWQiOiIzMzUxIiwiSXNTZXQiOmZhbHNlLCJHcm91cGluZ1N0ZXBDb3VudCI6MX19LCJCb3R0b21TY2FsZUxheWVyIjp7IiRpZCI6IjMzNTIiLCJGb3JtYXQiOiJoIHR0IiwiVHlwZSI6NiwiR3JvdXBpbmdJbnRlcnZhbHMiOnsiJGlkIjoiMzM1MyIsIklzU2V0IjpmYWxzZSwiR3JvdXBpbmdTdGVwQ291bnQiOjF9fX19LCJNaWxlc3RvbmVzIjpbeyIkaWQiOiIzMzU0IiwiRGF0ZSI6IjIwMjUtMTAtMjJUMDg6MDA6MDAiLCJTdHlsZSI6eyIkaWQiOiIzMzU1IiwiU2hhcGUiOjcsIkNvbm5lY3Rvck1hcmdpbiI6eyIkaWQiOiIzMzU2IiwiVG9wIjowLjAsIkxlZnQiOjIuMCwiUmlnaHQiOjIuMCwiQm90dG9tIjowLjB9LCJDb25uZWN0b3JTdHlsZSI6eyIkaWQiOiIzMzU3IiwiTGluZUNvbG9yIjp7IiRpZCI6IjMzNTgiLCIkdHlwZSI6Ik5MUkUuQ29tbW9uLkRvbS5Tb2xpZENvbG9yQnJ1c2gsIE5MUkUuQ29tbW9uIiwiQ29sb3IiOnsiJGlkIjoiMzM1OSIsIkEiOjEyNywiUiI6MjYsIkciOjE3MCwiQiI6NjZ9fSwiTGluZVdlaWdodCI6MS4wLCJMaW5lVHlwZSI6MCwiUGFyZW50U3R5bGUiOm51bGx9LCJJc0JlbG93VGltZWJhbmQiOmZhbHNlLCJQb3NpdGlvbk9uVGFzayI6MCwiSGlkZURhdGUiOmZhbHNlLCJTaGFwZVNpemUiOjAsIlNwYWNpbmciOjAuMCwiUGFkZGluZyI6eyIkaWQiOiIzMzYwIiwiVG9wIjo1LjAsIkxlZnQiOjMuMCwiUmlnaHQiOjAuMCwiQm90dG9tIjoyLjB9LCJTaGFwZVN0eWxlIjp7IiRpZCI6IjMzNjEiLCJNYXJnaW4iOnsiJGlkIjoiMzM2MiIsIlRvcCI6MC4wLCJMZWZ0IjowLjAsIlJpZ2h0IjowLjAsIkJvdHRvbSI6MC4wfSwiUGFkZGluZyI6eyIkaWQiOiIzMzYzIiwiVG9wIjowLjAsIkxlZnQiOjAuMCwiUmlnaHQiOjAuMCwiQm90dG9tIjowLjB9LCJCYWNrZ3JvdW5kIjp7IiRpZCI6IjMzNjQiLCJDb2xvciI6eyIkaWQiOiIzMzY1IiwiQSI6MjU1LCJSIjoyNiwiRyI6MTcwLCJCIjo2Nn19LCJJc1Zpc2libGUiOnRydWUsIldpZHRoIjoxMi4wLCJIZWlnaHQiOjE0LjAsIkJvcmRlclN0eWxlIjp7IiRpZCI6IjMzNjYiLCJMaW5lQ29sb3IiOnsiJGlkIjoiMzM2NyIsIiR0eXBlIjoiTkxSRS5Db21tb24uRG9tLlNvbGlkQ29sb3JCcnVzaCwgTkxSRS5Db21tb24iLCJDb2xvciI6eyIkaWQiOiIzMzY4IiwiQSI6MjU1LCJSIjoyMzQsIkciOjIyLCJCIjozMH19LCJMaW5lV2VpZ2h0IjowLjAsIkxpbmVUeXBlIjowLCJQYXJlbnRTdHlsZSI6bnVsbH0sIlBhcmVudFN0eWxlIjpudWxsfSwiVGl0bGVTdHlsZSI6eyIkaWQiOiIzMzY5IiwiRm9udFNldHRpbmdzIjp7IiRpZCI6IjMzNzAiLCJGb250U2l6ZSI6MTAsIkZvbnROYW1lIjoiQ2FsaWJyaSIsIklzQm9sZCI6ZmFsc2UsIklzSXRhbGljIjpmYWxzZSwiSXNVbmRlcmxpbmVkIjpmYWxzZSwiUGFyZW50U3R5bGUiOm51bGx9LCJBdXRvU2l6ZSI6MiwiRm9yZWdyb3VuZCI6eyIkaWQiOiIzMzcxIiwiQ29sb3IiOnsiJGlkIjoiMzM3MiIsIkEiOjI1NSwiUiI6MCwiRyI6MCwiQiI6MH19LCJNYXhXaWR0aCI6MTAzLjUzMTczMDY1MTg1NTQ3LCJNYXhIZWlnaHQiOiJJbmZpbml0eSIsIlNtYXJ0Rm9yZWdyb3VuZElzQWN0aXZlIjpmYWxzZSwiSG9yaXpvbnRhbEFsaWdubWVudCI6MSwiVmVydGljYWxBbGlnbm1lbnQiOjAsIlNtYXJ0Rm9yZWdyb3VuZCI6bnVsbCwiQmFja2dyb3VuZEZpbGxUeXBlIjowLCJNYXJnaW4iOnsiJGlkIjoiMzM3MyIsIlRvcCI6MC4wLCJMZWZ0IjowLjAsIlJpZ2h0IjowLjAsIkJvdHRvbSI6MC4wfSwiUGFkZGluZyI6eyIkaWQiOiIzMzc0IiwiVG9wIjowLjAsIkxlZnQiOjAuMCwiUmlnaHQiOjAuMCwiQm90dG9tIjowLjB9LCJCYWNrZ3JvdW5kIjp7IiRpZCI6IjMzNzUiLCJDb2xvciI6eyIkaWQiOiIzMzc2IiwiQSI6MCwiUiI6MjU1LCJHIjoyNTUsIkIiOjI1NX19LCJJc1Zpc2libGUiOnRydWUsIldpZHRoIjowLjAsIkhlaWdodCI6MC4wLCJCb3JkZXJTdHlsZSI6eyIkaWQiOiIzMzc3IiwiTGluZUNvbG9yIjpudWxsLCJMaW5lV2VpZ2h0IjowLjAsIkxpbmVUeXBlIjowLCJQYXJlbnRTdHlsZSI6bnVsbH0sIlBhcmVudFN0eWxlIjpudWxsfSwiRGF0ZVN0eWxlIjp7IiRpZCI6IjMzNzgiLCJGb250U2V0dGluZ3MiOnsiJGlkIjoiMzM3OSIsIkZvbnRTaXplIjoxMCwiRm9udE5hbWUiOiJDYWxpYnJpIiwiSXNCb2xkIjpmYWxzZSwiSXNJdGFsaWMiOmZhbHNlLCJJc1VuZGVybGluZWQiOmZhbHNlLCJQYXJlbnRTdHlsZSI6bnVsbH0sIkF1dG9TaXplIjowLCJGb3JlZ3JvdW5kIjp7IiRpZCI6IjMzODAiLCJDb2xvciI6eyIkaWQiOiIzMzgx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MzODIiLCJUb3AiOjAuMCwiTGVmdCI6MC4wLCJSaWdodCI6MC4wLCJCb3R0b20iOjAuMH0sIlBhZGRpbmciOnsiJGlkIjoiMzM4MyIsIlRvcCI6MC4wLCJMZWZ0IjowLjAsIlJpZ2h0IjowLjAsIkJvdHRvbSI6MC4wfSwiQmFja2dyb3VuZCI6eyIkaWQiOiIzMzg0IiwiQ29sb3IiOnsiJGlkIjoiMzM4NSIsIkEiOjAsIlIiOjI1NSwiRyI6MjU1LCJCIjoyNTV9fSwiSXNWaXNpYmxlIjpmYWxzZSwiV2lkdGgiOjAuMCwiSGVpZ2h0IjowLjAsIkJvcmRlclN0eWxlIjp7IiRpZCI6IjMzODYiLCJMaW5lQ29sb3IiOm51bGwsIkxpbmVXZWlnaHQiOjAuMCwiTGluZVR5cGUiOjAsIlBhcmVudFN0eWxlIjpudWxsfSwiUGFyZW50U3R5bGUiOm51bGx9LCJEYXRlRm9ybWF0Ijp7IiRpZCI6IjMzOD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Mzg4IiwiRGF0ZVBhcnRJc1Zpc2libGUiOnRydWUsIlRpbWVQYXJ0SXNWaXNpYmxlIjpmYWxzZX19LCJXZWVrTnVtYmVyaW5nIjp7IiRpZCI6IjMzODkiLCJGb3JtYXQiOjAsIklzVmlzaWJsZSI6ZmFsc2UsIkxhc3RLbm93blZpc2liaWxpdHlTdGF0ZSI6ZmFsc2V9LCJJc1Zpc2libGUiOnRydWUsIlBhcmVudFN0eWxlIjpudWxsfSwiSW5kZXgiOjAsIlBlcmNlbnRhZ2VDb21wbGV0ZSI6bnVsbCwiUG9zaXRpb24iOnsiUmF0aW8iOjAuMCwiSXNDdXN0b20iOmZhbHNlfSwiRGF0ZUZvcm1hdCI6eyIkcmVmIjoiMzM4NyJ9LCJXZWVrTnVtYmVyaW5nIjp7IiRpZCI6IjMzOTAiLCJGb3JtYXQiOjAsIklzVmlzaWJsZSI6ZmFsc2UsIkxhc3RLbm93blZpc2liaWxpdHlTdGF0ZSI6ZmFsc2V9LCJSZWxhdGVkVGFza0lkIjoiMDAwMDAwMDAtMDAwMC0wMDAwLTAwMDAtMDAwMDAwMDAwMDAwIiwiSWQiOiIxMzI0ZmVkZC05ZGM1LTQ2YTEtYjlhNS1jNDJmNDhhMGViNjYiLCJJbXBvcnRJZCI6bnVsbCwiVGl0bGUiOiJBZG1pbmlzdHJhdGlvbiB0aW1lIiwiTm90ZSI6bnVsbCwiSHlwZXJsaW5rIjp7IiRpZCI6IjMzOTEiLCJBZGRyZXNzIjpudWxsLCJTdWJBZGRyZXNzIjpudWxsfSwiSXNDaGFuZ2VkIjpmYWxzZSwiSXNOZXciOmZhbHNlfV0sIlRhc2tzIjpbXSwiU3dpbWxhbmVzIjpbXSwiTXNQcm9qZWN0SXRlbXNUcmVlIjp7IiRpZCI6IjMzOTIiLCJSb290Ijp7IkltcG9ydElkIjpudWxsLCJJc0ltcG9ydGVkIjpmYWxzZSwiQ2hpbGRyZW4iOltdfX0sIk1ldGFkYXRhIjp7IiRpZCI6IjMzOTMiLCJTb3VyY2VUaGVtZSI6IntcIiRpZFwiOlwiMVwiLFwiSWRcIjpcIjJlMmU5MGJhLTFkZWEtNDljYS1iM2VkLWZhNzFkMDU4ZDY2N1wiLFwiQ2F0ZWdvcnlcIjox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4LFwiRm9udE5hbWVcIjpcIkNhbGlicmlcIixcIklzQm9sZFwiOnRydWUsXCJJc0l0YWxpY1wiOmZhbHNlLFwiSXNVbmRlcmxpbmVkXCI6ZmFsc2V9LFwiRm9yZWdyb3VuZFwiOntcIiRpZFwiOlwiN1wiLFwiQ29sb3JcIjp7XCIkaWRcIjpcIjhcIixcIkFcIjoyNTUsXCJSXCI6MjMzLFwiR1wiOjExMyxcIkJcIjo1MH19LFwiSG9yaXpvbnRhbEFsaWdubWVudFwiOjAsXCJJc1Zpc2libGVcIjp0cnVlfSxcIkxlZnRFbmRDYXBzU3R5bGVcIjp7XCIkaWRcIjpcIjlcIixcIkZvbnRTZXR0aW5nc1wiOntcIiRpZFwiOlwiMTBcIixcIkZvbnRTaXplXCI6MTgsXCJGb250TmFtZVwiOlwiQ2FsaWJyaVwiLFwiSXNCb2xkXCI6dHJ1ZSxcIklzSXRhbGljXCI6ZmFsc2UsXCJJc1VuZGVybGluZWRcIjpmYWxzZX0sXCJGb3JlZ3JvdW5kXCI6e1wiJGlkXCI6XCIxMVwiLFwiQ29sb3JcIjp7XCIkaWRcIjpcIjEyXCIsXCJBXCI6MjU1LFwiUlwiOjIzNyxcIkdcIjoxMjUsXCJCXCI6NDl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0cnVlfSxcIlNjYWxlU3R5bGVcIjp7XCIkaWRcIjpcIjIzXCIsXCJTaG93U2VnbWVudFNlcGFyYXRvcnNcIjp0cnVlLFwiU2VnbWVudFNlcGFyYXRvck9wYWNpdHlcIjozMCxcIlNoYXBlXCI6MyxcIlNlZ21lbnRUZXh0U3R5bGVcIjp7XCIkaWRcIjpcIjI0XCIsXCJGb250U2V0dGluZ3NcIjp7XCIkaWRcIjpcIjI1XCIsXCJGb250U2l6ZVwiOjEyLFwiRm9udE5hbWVcIjpcIkNhbGlicmlcIixcIklzQm9sZFwiOmZhbHNlLFwiSXNJdGFsaWNcIjpmYWxzZSxcIklzVW5kZXJsaW5lZFwiOmZhbHNlfSxcIkZvcmVncm91bmRcIjp7XCIkaWRcIjpcIjI2XCIsXCJDb2xvclwiOntcIiRpZFwiOlwiMjdcIixcIkFcIjoyNTUsXCJSXCI6MjMyLFwiR1wiOjIzMixcIkJcIjoyMzJ9fSxcIkhvcml6b250YWxBbGlnbm1lbnRcIjowLFwiSXNWaXNpYmxlXCI6dHJ1ZX0sXCJTaGFwZVN0eWxlXCI6e1wiJGlkXCI6XCIyOFwiLFwiTWFyZ2luXCI6e1wiJGlkXCI6XCIyOVwiLFwiVG9wXCI6MC4wLFwiTGVmdFwiOjEwLjAsXCJSaWdodFwiOjEwLjAsXCJCb3R0b21cIjowLjB9LFwiUGFkZGluZ1wiOntcIiRpZFwiOlwiMzBcIixcIlRvcFwiOjAuMCxcIkxlZnRcIjowLjAsXCJSaWdodFwiOjAuMCxcIkJvdHRvbVwiOjAuMH0sXCJCYWNrZ3JvdW5kXCI6e1wiJGlkXCI6XCIzMVwiLFwiQ29sb3JcIjp7XCIkaWRcIjpcIjMyXCIsXCJBXCI6MjU1LFwiUlwiOjE0LFwiR1wiOjQwLFwiQlwiOjY1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E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0NyxcIkdcIjo1NCxcIkJcIjoxNTN9fSxcIklzVmlzaWJsZVwiOmZhbHNlLFwiV2lkdGhcIjowLjAsXCJIZWlnaHRcIjowLjAsXCJCb3JkZXJTdHlsZVwiOm51bGx9LFwiVGFza1N0eWxlXCI6e1wiJGlkXCI6XCI0NFwiLFwiU2hhcGVcIjozLFwiU2hhcGVUaGlja25lc3NcIjowLFwiRHVyYXRpb25Gb3JtYXRcIjow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IzMixcIkdcIjoyMzIsXCJCXCI6MjMyfX0sXCJIb3Jpem9udGFsQWxpZ25tZW50XCI6MSxcIklzVmlzaWJsZVwiOnRydW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xMCxcIkZvbnROYW1lXCI6XCJDYWxpYnJpXCIsXCJJc0JvbGRcIjpmYWxzZSxcIklzSXRhbGljXCI6ZmFsc2UsXCJJc1VuZGVybGluZWRcIjpmYWxzZX0sXCJGb3JlZ3JvdW5kXCI6e1wiJGlkXCI6XCI1NFwiLFwiQ29sb3JcIjp7XCIkaWRcIjpcIjU1XCIsXCJBXCI6MjU1LFwiUlwiOjIzNyxcIkdcIjoxMjUsXCJCXCI6NDl9fSxcIkhvcml6b250YWxBbGlnbm1lbnRcIjowLFwiSXNWaXNpYmxlXCI6ZmFsc2V9LFwiSG9yaXpvbnRhbENvbm5lY3RvclN0eWxlXCI6e1wiJGlkXCI6XCI1NlwiLFwiTGluZVN0eWxlXCI6e1wiJGlkXCI6XCI1N1wiLFwiTGluZUNvbG9yXCI6e1wiJGlkXCI6XCI1OFwiLFwiQ29sb3JcIjp7XCIkaWRcIjpcIjU5XCIsXCJBXCI6NTEsXCJSXCI6MjEsXCJHXCI6OTYsXCJCXCI6MTMwfX0sXCJMaW5lV2VpZ2h0XCI6MS4wLFwiTGluZVR5cGVcIjowfSxcIklzVmlzaWJsZVwiOnRydWV9LFwiVmVydGljYWxDb25uZWN0b3JTdHlsZVwiOntcIiRpZFwiOlwiNjBcIixcIkxpbmVTdHlsZVwiOntcIiRpZFwiOlwiNjFcIixcIkxpbmVDb2xvclwiOntcIiRpZFwiOlwiNjJcIixcIkNvbG9yXCI6e1wiJGlkXCI6XCI2M1wiLFwiQVwiOjUxLFwiUlwiOjIxLFwiR1wiOjk2LFwiQlwiOjEzMH19LFwiTGluZVdlaWdodFwiOjEuMCxcIkxpbmVUeXBlXCI6MH0sXCJJc1Zpc2libGVcIjpmYWxzZX0sXCJNYXJnaW5cIjp7XCIkaWRcIjpcIjY0XCIsXCJUb3BcIjowLjAsXCJMZWZ0XCI6MC4wLFwiUmlnaHRcIjowLjAsXCJCb3R0b21cIjowLjB9LFwiU3RhcnREYXRlUG9zaXRpb25cIjo0LFwiRW5kRGF0ZVBvc2l0aW9uXCI6NCxcIlRpdGxlUG9zaXRpb25cIjozLFwiRHVyYXRpb25Qb3NpdGlvblwiOjAsXCJQZXJjZW50YWdlQ29tcGxldGVkUG9zaXRpb25cIjoyLFwiU3BhY2luZ1wiOjMsXCJJc0JlbG93VGltZWJhbmRcIjpmYWxz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IxLFwiR1wiOjk2LFwiQlwiOjEzMH19LFwiSXNWaXNpYmxlXCI6dHJ1ZSxcIldpZHRoXCI6MC4wLFwiSGVpZ2h0XCI6MTAuMCxcIkJvcmRlclN0eWxlXCI6e1wiJGlkXCI6XCI3MFwiLFwiTGluZVN0eWxlXCI6e1wiJGlkXCI6XCI3MVwiLFwiTGluZUNvbG9yXCI6e1wiJGlkXCI6XCI3MlwiLFwiQ29sb3JcIjp7XCIkaWRcIjpcIjczXCIsXCJBXCI6MjU1LFwiUlwiOjIzNCxcIkdcIjoyMixcIkJcIjozMH19LFwiTGluZVdlaWdodFwiOjIuMCxcIkxpbmVUeXBlXCI6MH0sXCJJc1Zpc2libGVcIjpmYWxzZX19LFwiVGl0bGVTdHlsZVwiOntcIiRpZFwiOlwiNzRcIixcIkZvbnRTZXR0aW5nc1wiOntcIiRpZFwiOlwiNzVcIixcIkZvbnRTaXplXCI6MTEsXCJGb250TmFtZVwiOlwiQ2FsaWJyaVwiLFwiSXNCb2xkXCI6ZmFsc2UsXCJJc0l0YWxpY1wiOmZhbHNlLFwiSXNVbmRlcmxpbmVkXCI6ZmFsc2V9LFwiRm9yZWdyb3VuZFwiOntcIiRpZFwiOlwiNzZcIixcIkNvbG9yXCI6e1wiJGlkXCI6XCI3N1wiLFwiQVwiOjI1NSxcIlJcIjowLFwiR1wiOjAsXCJCXCI6MH19LFwiSG9yaXpvbnRhbEFsaWdubWVudFwiOjIsXCJJc1Zpc2libGVcIjp0cnVlfSxcIkRhdGVTdHlsZVwiOntcIiRpZFwiOlwiNzhcIixcIkZvbnRTZXR0aW5nc1wiOntcIiRpZFwiOlwiNzlcIixcIkZvbnRTaXplXCI6MTAsXCJGb250TmFtZVwiOlwiQ2FsaWJyaVwiLFwiSXNCb2xkXCI6ZmFsc2UsXCJJc0l0YWxpY1wiOmZhbHNlLFwiSXNVbmRlcmxpbmVkXCI6ZmFsc2V9LFwiRm9yZWdyb3VuZFwiOntcIiRpZFwiOlwiODBcIixcIkNvbG9yXCI6e1wiJGlkXCI6XCI4MVwiLFwiQVwiOjI1NSxcIlJcIjoxNCxcIkdcIjo0MCxcIkJcIjo2NX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IsXCJJc0JlbG93VGltZWJhbmRcIjpmYWxzZSxcIlNoYXBlU2l6ZVwiOjEsXCJQYWRkaW5nXCI6e1wiJGlkXCI6XCI4NVwiLFwiVG9wXCI6NS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IzMyxcIkdcIjoxMTMsXCJCXCI6NTB9fSxcIklzVmlzaWJsZVwiOnRydWUsXCJXaWR0aFwiOjE4LjAsXCJIZWlnaHRcIjoyM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SxcIkZvbnROYW1lXCI6XCJDYWxpYnJpXCIsXCJJc0JvbGRcIjp0cnVlLFwiSXNJdGFsaWNcIjpmYWxzZSxcIklzVW5kZXJsaW5lZFwiOmZhbHNlfSxcIkZvcmVncm91bmRcIjp7XCIkaWRcIjpcIjk3XCIsXCJDb2xvclwiOntcIiRpZFwiOlwiOThcIixcIkFcIjoyNTUsXCJSXCI6MCxcIkdcIjowLFwiQlwiOjB9fSxcIkhvcml6b250YWxBbGlnbm1lbnRcIjowLFwiSXNWaXNpYmxlXCI6dHJ1ZX0sXCJEYXRlU3R5bGVcIjp7XCIkaWRcIjpcIjk5XCIsXCJGb250U2V0dGluZ3NcIjp7XCIkaWRcIjpcIjEwMFwiLFwiRm9udFNpemVcIjoxMCxcIkZvbnROYW1lXCI6XCJDYWxpYnJpXCIsXCJJc0JvbGRcIjpmYWxzZSxcIklzSXRhbGljXCI6ZmFsc2UsXCJJc1VuZGVybGluZWRcIjpmYWxzZX0sXCJGb3JlZ3JvdW5kXCI6e1wiJGlkXCI6XCIxMDFcIixcIkNvbG9yXCI6e1wiJGlkXCI6XCIxMDJcIixcIkFcIjoyNTUsXCJSXCI6MTQsXCJHXCI6NDAsXCJCXCI6NjV9fSxcIkhvcml6b250YWxBbGlnbm1lbnRcIjowLFwiSXNWaXNpYmxlXCI6dHJ1ZX0sXCJEYXRlRm9ybWF0XCI6e1wiJGlkXCI6XCIxMDN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yLFwiU2hhcGVTaXplXCI6MSxcIkRldGFpbHNTcGFjaW5nXCI6MC4wLFwiUGFkZGluZ1wiOntcIiRpZFwiOlwiMTA2XCIsXCJUb3BcIjo1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yMzMsXCJHXCI6MTEzLFwiQlwiOjUwfX0sXCJJc1Zpc2libGVcIjp0cnVlLFwiV2lkdGhcIjoxMy4wLFwiSGVpZ2h0XCI6MTMuMCxcIkJvcmRlclN0eWxlXCI6e1wiJGlkXCI6XCIxMTJcIixcIkxpbmVTdHlsZVwiOntcIiRpZFwiOlwiMTEzXCIsXCJMaW5lQ29sb3JcIjp7XCIkaWRcIjpcIjExNFwiLFwiQ29sb3JcIjp7XCIkaWRcIjpcIjExNVwiLFwiQVwiOjI1NSxcIlJcIjoyMzQsXCJHXCI6MjIsXCJCXCI6MzB9fSxcIkxpbmVXZWlnaHRcIjoyLjAsXCJMaW5lVHlwZVwiOjB9LFwiSXNWaXNpYmxlXCI6ZmFsc2V9fSxcIlRpdGxlU3R5bGVcIjp7XCIkaWRcIjpcIjExNlwiLFwiRm9udFNldHRpbmdzXCI6e1wiJGlkXCI6XCIxMTdcIixcIkZvbnRTaXplXCI6MTEsXCJGb250TmFtZVwiOlwiQ2FsaWJyaVwiLFwiSXNCb2xkXCI6dHJ1ZSxcIklzSXRhbGljXCI6ZmFsc2UsXCJJc1VuZGVybGluZWRcIjpmYWxzZX0sXCJGb3JlZ3JvdW5kXCI6e1wiJGlkXCI6XCIxMThcIixcIkNvbG9yXCI6e1wiJGlkXCI6XCIxMTlcIixcIkFcIjoyNTUsXCJSXCI6MCxcIkdcIjowLFwiQlwiOjB9fSxcIkhvcml6b250YWxBbGlnbm1lbnRcIjowLFwiSXNWaXNpYmxlXCI6dHJ1ZX0sXCJEYXRlU3R5bGVcIjp7XCIkaWRcIjpcIjEyMFwiLFwiRm9udFNldHRpbmdzXCI6e1wiJGlkXCI6XCIxMjFcIixcIkZvbnRTaXplXCI6MTAsXCJGb250TmFtZVwiOlwiQ2FsaWJyaVwiLFwiSXNCb2xkXCI6ZmFsc2UsXCJJc0l0YWxpY1wiOmZhbHNlLFwiSXNVbmRlcmxpbmVkXCI6ZmFsc2V9LFwiRm9yZWdyb3VuZFwiOntcIiRpZFwiOlwiMTIyXCIsXCJDb2xvclwiOntcIiRpZFwiOlwiMTIzXCIsXCJBXCI6MjU1LFwiUlwiOjE0LFwiR1wiOjQwLFwiQlwiOjY1fX0sXCJIb3Jpem9udGFsQWxpZ25tZW50XCI6MCxcIklzVmlzaWJsZVwiOnRydWV9LFwiRGF0ZUZvcm1hdFwiOntcIiRpZFwiOlwiMTI0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IzMzJjZmIxMy1iNDAxLTRlYzMtYjY1NS03Mzk2OGQwNGQ3NDlcIixcIk5hbWVcIjpcIlN3aW1sYW5lIFN0eWxlIDFcIixcIkhlYWRlclN0eWxlXCI6e1wiJGlkXCI6XCIxMjdcIixcIlRleHRTdHlsZVwiOntcIiRpZFwiOlwiMTI4XCIsXCJGb250U2V0dGluZ3NcIjp7XCIkaWRcIjpcIjEyOVwiLFwiRm9udFNpemVcIjoxMSxcIkZvbnROYW1lXCI6XCJDYWxpYnJpXCIsXCJJc0JvbGRcIjpmYWxzZSxcIklzSXRhbGljXCI6ZmFsc2UsXCJJc1VuZGVybGluZWRcIjpmYWxzZX0sXCJGb3JlZ3JvdW5kXCI6e1wiJGlkXCI6XCIxMzBcIixcIkNvbG9yXCI6e1wiJGlkXCI6XCIxMzFcIixcIkFcIjoyNTUsXCJSXCI6MjU1LFwiR1wiOjI1NSxcIkJcIjoyNTV9fSxcIkhvcml6b250YWxBbGlnbm1lbnRcIjowLFwiSXNWaXNpYmxlXCI6dHJ1ZX0sXCJSZWN0YW5nbGVTdHlsZVwiOntcIiRpZFwiOlwiMTMyXCIsXCJNYXJnaW5cIjp7XCIkaWRcIjpcIjEzM1wiLFwiVG9wXCI6MC4wLFwiTGVmdFwiOjAuMCxcIlJpZ2h0XCI6MC4wLFwiQm90dG9tXCI6MC4wfSxcIlBhZGRpbmdcIjp7XCIkaWRcIjpcIjEzNFwiLFwiVG9wXCI6MC4wLFwiTGVmdFwiOjAuMCxcIlJpZ2h0XCI6MC4wLFwiQm90dG9tXCI6MC4wfSxcIkJhY2tncm91bmRcIjp7XCIkaWRcIjpcIjEzNVwiLFwiQ29sb3JcIjp7XCIkaWRcIjpcIjEzNlwiLFwiQVwiOjI1NSxcIlJcIjoyMSxcIkdcIjo5NixcIkJcIjoxMzB9fSxcIklzVmlzaWJsZVwiOnRydWUsXCJXaWR0aFwiOjAuMCxcIkhlaWdodFwiOjAuMCxcIkJvcmRlclN0eWxlXCI6e1wiJGlkXCI6XCIxMzdcIixcIkxpbmVTdHlsZVwiOntcIiRpZFwiOlwiMTM4XCIsXCJMaW5lQ29sb3JcIjp7XCIkaWRcIjpcIjEzOVwiLFwiQ29sb3JcIjp7XCIkaWRcIjpcIjE0MFwiLFwiQVwiOjI1NSxcIlJcIjoyNTUsXCJHXCI6MjU1LFwiQlwiOjI1NX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UxLFwiUlwiOjIwMCxcIkdcIjoyMDAsXCJCXCI6MjAw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i4wLFwiTGluZVR5cGVcIjowfSxcIklzVmlzaWJsZVwiOmZhbHNlfX0sXCJJc0Fib3ZlVGltZWJhbmRcIjpmYWxzZSxcIlNwYWNpbmdcIjoz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yMSxcIkdcIjo5NixcIkJcIjoxMzB9fSxcIklzVmlzaWJsZVwiOnRydWUsXCJXaWR0aFwiOjAuMCxcIkhlaWdodFwiOjAuMCxcIkJvcmRlclN0eWxlXCI6e1wiJGlkXCI6XCIxNjFcIixcIkxpbmVTdHlsZVwiOntcIiRpZFwiOlwiMTYyXCIsXCJMaW5lQ29sb3JcIjp7XCIkaWRcIjpcIjE2M1wiLFwiQ29sb3JcIjp7XCIkaWRcIjpcIjE2NFwiLFwiQVwiOjI1NSxcIlJcIjoyNTUsXCJHXCI6MCxcIkJcIjowfX0sXCJMaW5lV2VpZ2h0XCI6MC4wLFwiTGluZVR5cGVcIjowfSxcIklzVmlzaWJsZVwiOmZhbHNlfX19LFwiQmFja2dyb3VuZFN0eWxlXCI6e1wiJGlkXCI6XCIxNjVcIixcIk1hcmdpblwiOntcIiRpZFwiOlwiMTY2XCIsXCJUb3BcIjowLjAsXCJMZWZ0XCI6MC4wLFwiUmlnaHRcIjowLjAsXCJCb3R0b21cIjowLjB9LFwiUGFkZGluZ1wiOntcIiRpZFwiOlwiMTY3XCIsXCJUb3BcIjowLjAsXCJMZWZ0XCI6MC4wLFwiUmlnaHRcIjowLjAsXCJCb3R0b21cIjowLjB9LFwiQmFja2dyb3VuZFwiOntcIiRpZFwiOlwiMTY4XCIsXCJDb2xvclwiOntcIiRpZFwiOlwiMTY5XCIsXCJBXCI6NTEsXCJSXCI6MjAwLFwiR1wiOjIwMCxcIkJcIjoyMDB9fSxcIklzVmlzaWJsZVwiOnRydWUsXCJXaWR0aFwiOjAuMCxcIkhlaWdodFwiOjAuMCxcIkJvcmRlclN0eWxlXCI6e1wiJGlkXCI6XCIxNzBcIixcIkxpbmVTdHlsZVwiOntcIiRpZFwiOlwiMTcxXCIsXCJMaW5lQ29sb3JcIjp7XCIkaWRcIjpcIjE3MlwiLFwiQ29sb3JcIjp7XCIkaWRcIjpcIjE3M1wiLFwiQVwiOjI1NSxcIlJcIjoyMzQsXCJHXCI6MjIsXCJCXCI6MzB9fSxcIkxpbmVXZWlnaHRcIjoyLjAsXCJMaW5lVHlwZVwiOjB9LFwiSXNWaXNpYmxlXCI6ZmFsc2V9fX0sXCJEZWZhdWx0U3dpbWxhbmVNaWxlc3RvbmVTdHlsZVwiOntcIiRpZFwiOlwiMTc0XCIsXCJUaXRsZVBvc2l0aW9uXCI6MCxcIkRhdGVQb3NpdGlvblwiOjIsXCJTaGFwZVR5cGVcIjoxLFwiU2hhcGVTaXplXCI6MCxcIlNwYWNpbmdcIjo1LFwiU2hhcGVTdHlsZVwiOntcIiRpZFwiOlwiMTc1XCIsXCJNYXJnaW5cIjp7XCIkaWRcIjpcIjE3NlwiLFwiVG9wXCI6MC4wLFwiTGVmdFwiOjAuMCxcIlJpZ2h0XCI6MC4wLFwiQm90dG9tXCI6MC4wfSxcIlBhZGRpbmdcIjp7XCIkaWRcIjpcIjE3N1wiLFwiVG9wXCI6MC4wLFwiTGVmdFwiOjAuMCxcIlJpZ2h0XCI6MC4wLFwiQm90dG9tXCI6MC4wfSxcIkJhY2tncm91bmRcIjp7XCIkaWRcIjpcIjE3OFwiLFwiQ29sb3JcIjp7XCIkaWRcIjpcIjE3OVwiLFwiQVwiOjI1NSxcIlJcIjoyMSxcIkdcIjo5NixcIkJcIjoxMzB9fSxcIklzVmlzaWJsZVwiOnRydWUsXCJXaWR0aFwiOjEyLjAsXCJIZWlnaHRcIjoxNC4wLFwiQm9yZGVyU3R5bGVcIjp7XCIkaWRcIjpcIjE4MFwiLFwiTGluZVN0eWxlXCI6e1wiJGlkXCI6XCIxODFcIixcIkxpbmVDb2xvclwiOntcIiRpZFwiOlwiMTgyXCIsXCJDb2xvclwiOntcIiRpZFwiOlwiMTgzXCIsXCJBXCI6MjU1LFwiUlwiOjIzNCxcIkdcIjoyMixcIkJcIjozMH19LFwiTGluZVdlaWdodFwiOjIuMCxcIkxpbmVUeXBlXCI6MH0sXCJJc1Zpc2libGVcIjpmYWxzZX19LFwiVGl0bGVTdHlsZVwiOntcIiRpZFwiOlwiMTg0XCIsXCJGb250U2V0dGluZ3NcIjp7XCIkaWRcIjpcIjE4NVwiLFwiRm9udFNpemVcIjoxMSxcIkZvbnROYW1lXCI6XCJDYWxpYnJpXCIsXCJJc0JvbGRcIjpmYWxzZSxcIklzSXRhbGljXCI6ZmFsc2UsXCJJc1VuZGVybGluZWRcIjpmYWxzZX0sXCJGb3JlZ3JvdW5kXCI6e1wiJGlkXCI6XCIxODZcIixcIkNvbG9yXCI6e1wiJGlkXCI6XCIxODdcIixcIkFcIjoyNTUsXCJSXCI6MCxcIkdcIjowLFwiQlwiOjB9fSxcIkhvcml6b250YWxBbGlnbm1lbnRcIjoyLFwiSXNWaXNpYmxlXCI6dHJ1ZX0sXCJEYXRlU3R5bGVcIjp7XCIkaWRcIjpcIjE4OFwiLFwiRm9udFNldHRpbmdzXCI6e1wiJGlkXCI6XCIxODlcIixcIkZvbnRTaXplXCI6MTAsXCJGb250TmFtZVwiOlwiQ2FsaWJyaVwiLFwiSXNCb2xkXCI6ZmFsc2UsXCJJc0l0YWxpY1wiOmZhbHNlLFwiSXNVbmRlcmxpbmVkXCI6ZmFsc2V9LFwiRm9yZWdyb3VuZFwiOntcIiRpZFwiOlwiMTkwXCIsXCJDb2xvclwiOntcIiRpZFwiOlwiMTkxXCIsXCJBXCI6MjU1LFwiUlwiOjE0LFwiR1wiOjQwLFwiQlwiOjY1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EsXCJTaGFwZVRoaWNrbmVzc1wiOjA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IzMixcIkdcIjoyMzIsXCJCXCI6MjMyfX0sXCJIb3Jpem9udGFsQWxpZ25tZW50XCI6MSxcIklzVmlzaWJsZVwiOnRydWV9LFwiUGVyY2VudGFnZUNvbXBsZXRlSGlnaGxpZ2h0U3R5bGVcIjp7XCIkaWRcIjpcIjE5OVwiLFwiQmFja2dyb3VuZFwiOntcIiRpZFwiOlwiMjAwXCIsXCJDb2xvclwiOntcIiRpZFwiOlwiMjAxXCIsXCJBXCI6ODksXCJSXCI6MCxcIkdcIjowLFwiQlwiOjB9fX0sXCJEdXJhdGlvblN0eWxlXCI6e1wiJGlkXCI6XCIyMDJcIixcIkZvbnRTZXR0aW5nc1wiOntcIiRpZFwiOlwiMjAzXCIsXCJGb250U2l6ZVwiOjEwLFwiRm9udE5hbWVcIjpcIkNhbGlicmlcIixcIklzQm9sZFwiOmZhbHNlLFwiSXNJdGFsaWNcIjpmYWxzZSxcIklzVW5kZXJsaW5lZFwiOmZhbHNlfSxcIkZvcmVncm91bmRcIjp7XCIkaWRcIjpcIjIwNFwiLFwiQ29sb3JcIjp7XCIkaWRcIjpcIjIwNVwiLFwiQVwiOjI1NSxcIlJcIjoyMzcsXCJHXCI6MTI1LFwiQlwiOjQ5fX0sXCJIb3Jpem9udGFsQWxpZ25tZW50XCI6MCxcIklzVmlzaWJsZVwiOmZhbHNlfSxcIk1hcmdpblwiOntcIiRpZFwiOlwiMjA2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yMDdcIixcIk1hcmdpblwiOntcIiRpZFwiOlwiMjA4XCIsXCJUb3BcIjowLjAsXCJMZWZ0XCI6NC4wLFwiUmlnaHRcIjo0LjAsXCJCb3R0b21cIjowLjB9LFwiUGFkZGluZ1wiOntcIiRpZFwiOlwiMjA5XCIsXCJUb3BcIjowLjAsXCJMZWZ0XCI6MC4wLFwiUmlnaHRcIjowLjAsXCJCb3R0b21cIjowLjB9LFwiQmFja2dyb3VuZFwiOntcIiRpZFwiOlwiMjEwXCIsXCJDb2xvclwiOntcIiRpZFwiOlwiMjExXCIsXCJBXCI6MjU1LFwiUlwiOjIxLFwiR1wiOjk2LFwiQlwiOjEzMH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ZmFsc2UsXCJJc0l0YWxpY1wiOmZhbHNlLFwiSXNVbmRlcmxpbmVkXCI6ZmFsc2V9LFwiRm9yZWdyb3VuZFwiOntcIiRpZFwiOlwiMjE4XCIsXCJDb2xvclwiOntcIiRpZFwiOlwiMjE5XCIsXCJBXCI6MjU1LFwiUlwiOjAsXCJHXCI6MCxcIkJcIjowfX0sXCJIb3Jpem9udGFsQWxpZ25tZW50XCI6MCxcIklzVmlzaWJsZVwiOnRydWV9LFwiRGF0ZVN0eWxlXCI6e1wiJGlkXCI6XCIyMjBcIixcIkZvbnRTZXR0aW5nc1wiOntcIiRpZFwiOlwiMjIxXCIsXCJGb250U2l6ZVwiOjEwLFwiRm9udE5hbWVcIjpcIkNhbGlicmlcIixcIklzQm9sZFwiOmZhbHNlLFwiSXNJdGFsaWNcIjpmYWxzZSxcIklzVW5kZXJsaW5lZFwiOmZhbHNlfSxcIkZvcmVncm91bmRcIjp7XCIkaWRcIjpcIjIyMlwiLFwiQ29sb3JcIjp7XCIkaWRcIjpcIjIyM1wiLFwiQVwiOjI1NSxcIlJcIjoxNCxcIkdcIjo0MCxcIkJcIjo2NX19LFwiSG9yaXpvbnRhbEFsaWdubWVudFwiOjIsXCJJc1Zpc2libGVcIjp0cnVlfSxcIkRhdGVGb3JtYXRcIjp7XCIkaWRcIjpcIjI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EsXCJTaGFwZVNpemVcIjowLFwiRGV0YWlsc1NwYWNpbmdcIjowLjAsXCJQYWRkaW5nXCI6e1wiJGlkXCI6XCIyMjdcIixcIlRvcFwiOjUuMCxcIkxlZnRcIjozLjAsXCJSaWdodFwiOjAuMCxcIkJvdHRvbVwiOjIuMH0sXCJQb3NpdGlvbk9uVGFza1wiOjEsXCJTaGFwZVN0eWxlXCI6e1wiJGlkXCI6XCIyMjhcIixcIk1hcmdpblwiOntcIiRpZFwiOlwiMjI5XCIsXCJUb3BcIjowLjAsXCJMZWZ0XCI6MC4wLFwiUmlnaHRcIjowLjAsXCJCb3R0b21cIjowLjB9LFwiUGFkZGluZ1wiOntcIiRpZFwiOlwiMjMwXCIsXCJUb3BcIjowLjAsXCJMZWZ0XCI6MC4wLFwiUmlnaHRcIjowLjAsXCJCb3R0b21cIjowLjB9LFwiQmFja2dyb3VuZFwiOntcIiRpZFwiOlwiMjMxXCIsXCJDb2xvclwiOntcIiRpZFwiOlwiMjMyXCIsXCJBXCI6MjU1LFwiUlwiOjExLFwiR1wiOjQ4LFwiQlwiOjY1fX0sXCJJc1Zpc2libGVcIjp0cnVlLFwiV2lkdGhcIjoxMi4wLFwiSGVpZ2h0XCI6MTQuMCxcIkJvcmRlclN0eWxlXCI6e1wiJGlkXCI6XCIyMzNcIixcIkxpbmVTdHlsZVwiOntcIiRpZFwiOlwiMjM0XCIsXCJMaW5lQ29sb3JcIjp7XCIkaWRcIjpcIjIzNVwiLFwiQ29sb3JcIjp7XCIkaWRcIjpcIjIzNlwiLFwiQVwiOjI1NSxcIlJcIjoyNTUsXCJHXCI6MCxcIkJcIjowfX0sXCJMaW5lV2VpZ2h0XCI6MC4wLFwiTGluZVR5cGVcIjowfSxcIklzVmlzaWJsZVwiOmZhbHNlfX0sXCJUaXRsZVN0eWxlXCI6e1wiJGlkXCI6XCIyMzdcIixcIkZvbnRTZXR0aW5nc1wiOntcIiRpZFwiOlwiMjM4XCIsXCJGb250U2l6ZVwiOjExLFwiRm9udE5hbWVcIjpcIkNhbGlicmlcIixcIklzQm9sZFwiOmZhbHNlLFwiSXNJdGFsaWNcIjpmYWxzZSxcIklzVW5kZXJsaW5lZFwiOmZhbHNlfSxcIkZvcmVncm91bmRcIjp7XCIkaWRcIjpcIjIzOVwiLFwiQ29sb3JcIjp7XCIkaWRcIjpcIjI0MFwiLFwiQVwiOjI1NSxcIlJcIjowLFwiR1wiOjAsXCJCXCI6MH19LFwiSG9yaXpvbnRhbEFsaWdubWVudFwiOjEsXCJJc1Zpc2libGVcIjp0cnVlfSxcIkRhdGVTdHlsZVwiOntcIiRpZFwiOlwiMjQxXCIsXCJGb250U2V0dGluZ3NcIjp7XCIkaWRcIjpcIjI0MlwiLFwiRm9udFNpemVcIjoxMCxcIkZvbnROYW1lXCI6XCJDYWxpYnJpXCIsXCJJc0JvbGRcIjpmYWxzZSxcIklzSXRhbGljXCI6ZmFsc2UsXCJJc1VuZGVybGluZWRcIjpmYWxzZX0sXCJGb3JlZ3JvdW5kXCI6e1wiJGlkXCI6XCIyNDNcIixcIkNvbG9yXCI6e1wiJGlkXCI6XCIyNDRcIixcIkFcIjoyNTUsXCJSXCI6MTQsXCJHXCI6NDAsXCJCXCI6NjV9fSxcIkhvcml6b250YWxBbGlnbm1lbnRcIjoxLFwiSXNWaXNpYmxlXCI6dHJ1ZX0sXCJEYXRlRm9ybWF0XCI6e1wiJGlkXCI6XCIy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OTg1MTNlMTAtNTUxYy00ZjMwLWFjMTEtYTA2OTBlOTAzMTM0XCIsXCJOYW1lXCI6XCJTd2ltbGFuZSBTdHlsZSAyXCIsXCJIZWFkZXJTdHlsZVwiOntcIiRpZFwiOlwiMjQ4XCIsXCJUZXh0U3R5bGVcIjp7XCIkaWRcIjpcIjI0OVwiLFwiRm9udFNldHRpbmdzXCI6e1wiJGlkXCI6XCIyNTBcIixcIkZvbnRTaXplXCI6MTEsXCJGb250TmFtZVwiOlwiQ2FsaWJyaVwiLFwiSXNCb2xkXCI6ZmFsc2UsXCJJc0l0YWxpY1wiOmZhbHNlLFwiSXNVbmRlcmxpbmVkXCI6ZmFsc2V9LFwiRm9yZWdyb3VuZFwiOntcIiRpZFwiOlwiMjUxXCIsXCJDb2xvclwiOntcIiRpZFwiOlwiMjUyXCIsXCJBXCI6MjU1LFwiUlwiOjI1NSxcIkdcIjoyNTUsXCJCXCI6MjU1fX0sXCJIb3Jpem9udGFsQWxpZ25tZW50XCI6MSxcIklzVmlzaWJsZVwiOnRydWV9LFwiUmVjdGFuZ2xlU3R5bGVcIjp7XCIkaWRcIjpcIjI1M1wiLFwiTWFyZ2luXCI6e1wiJGlkXCI6XCIyNTRcIixcIlRvcFwiOjAuMCxcIkxlZnRcIjowLjAsXCJSaWdodFwiOjAuMCxcIkJvdHRvbVwiOjAuMH0sXCJQYWRkaW5nXCI6e1wiJGlkXCI6XCIyNTVcIixcIlRvcFwiOjAuMCxcIkxlZnRcIjowLjAsXCJSaWdodFwiOjAuMCxcIkJvdHRvbVwiOjAuMH0sXCJCYWNrZ3JvdW5kXCI6e1wiJGlkXCI6XCIyNTZcIixcIkNvbG9yXCI6e1wiJGlkXCI6XCIyNTdcIixcIkFcIjoyNTUsXCJSXCI6MjMzLFwiR1wiOjExMyxcIkJcIjo1MH19LFwiSXNWaXNpYmxlXCI6dHJ1ZSxcIldpZHRoXCI6MC4wLFwiSGVpZ2h0XCI6MC4wLFwiQm9yZGVyU3R5bGVcIjp7XCIkaWRcIjpcIjI1OFwiLFwiTGluZVN0eWxlXCI6e1wiJGlkXCI6XCIyNTlcIixcIkxpbmVDb2xvclwiOntcIiRpZFwiOlwiMjYwXCIsXCJDb2xvclwiOntcIiRpZFwiOlwiMjYxXCIsXCJBXCI6MjU1LFwiUlwiOjI1NSxcIkdcIjoyNTUsXCJCXCI6MjU1fX0sXCJMaW5lV2VpZ2h0XCI6MC4wLFwiTGluZVR5cGVcIjowfSxcIklzVmlzaWJsZVwiOmZhbHNlfX19LFwiQmFja2dyb3VuZFN0eWxlXCI6e1wiJGlkXCI6XCIyNjJcIixcIk1hcmdpblwiOntcIiRpZFwiOlwiMjYzXCIsXCJUb3BcIjowLjAsXCJMZWZ0XCI6MC4wLFwiUmlnaHRcIjowLjAsXCJCb3R0b21cIjowLjB9LFwiUGFkZGluZ1wiOntcIiRpZFwiOlwiMjY0XCIsXCJUb3BcIjowLjAsXCJMZWZ0XCI6MC4wLFwiUmlnaHRcIjowLjAsXCJCb3R0b21cIjowLjB9LFwiQmFja2dyb3VuZFwiOntcIiRpZFwiOlwiMjY1XCIsXCJDb2xvclwiOntcIiRpZFwiOlwiMjY2XCIsXCJBXCI6NTEsXCJSXCI6MjAwLFwiR1wiOjIwMCxcIkJcIjoyMDB9fSxcIklzVmlzaWJsZVwiOnRydWUsXCJXaWR0aFwiOjAuMCxcIkhlaWdodFwiOjAuMCxcIkJvcmRlclN0eWxlXCI6e1wiJGlkXCI6XCIyNjdcIixcIkxpbmVTdHlsZVwiOntcIiRpZFwiOlwiMjY4XCIsXCJMaW5lQ29sb3JcIjp7XCIkaWRcIjpcIjI2OVwiLFwiQ29sb3JcIjp7XCIkaWRcIjpcIjI3MFwiLFwiQVwiOjI1NSxcIlJcIjoyMzQsXCJHXCI6MjIsXCJCXCI6MzB9fSxcIkxpbmVXZWlnaHRcIjoyLjAsXCJMaW5lVHlwZVwiOjB9LFwiSXNWaXNpYmxlXCI6ZmFsc2V9fSxcIklzQWJvdmVUaW1lYmFuZFwiOmZhbHNlLFwiU3BhY2luZ1wiOjMsXCJEZWZhdWx0U3dpbWxhbmVBY3Rpdml0eVN0eWxlXCI6e1wiJGlkXCI6XCIyNzFcIixcIkhlYWRlclN0eWxlXCI6e1wiJGlkXCI6XCIyNzJcIixcIlRleHRTdHlsZVwiOntcIiRpZFwiOlwiMjczXCIsXCJGb250U2V0dGluZ3NcIjp7XCIkaWRcIjpcIjI3NFwiLFwiRm9udFNpemVcIjoxMSxcIkZvbnROYW1lXCI6XCJDYWxpYnJpXCIsXCJJc0JvbGRcIjpmYWxzZSxcIklzSXRhbGljXCI6ZmFsc2UsXCJJc1VuZGVybGluZWRcIjpmYWxzZX0sXCJGb3JlZ3JvdW5kXCI6e1wiJGlkXCI6XCIyNzVcIixcIkNvbG9yXCI6e1wiJGlkXCI6XCIyNzZcIixcIkFcIjoyNTUsXCJSXCI6MCxcIkdcIjowLFwiQlwiOjB9fSxcIkhvcml6b250YWxBbGlnbm1lbnRcIjowLFwiSXNWaXNpYmxlXCI6dHJ1ZX0sXCJSZWN0YW5nbGVTdHlsZVwiOntcIiRpZFwiOlwiMjc3XCIsXCJNYXJnaW5cIjp7XCIkaWRcIjpcIjI3OFwiLFwiVG9wXCI6MC4wLFwiTGVmdFwiOjAuMCxcIlJpZ2h0XCI6MC4wLFwiQm90dG9tXCI6MC4wfSxcIlBhZGRpbmdcIjp7XCIkaWRcIjpcIjI3OVwiLFwiVG9wXCI6MC4wLFwiTGVmdFwiOjAuMCxcIlJpZ2h0XCI6MC4wLFwiQm90dG9tXCI6MC4wfSxcIkJhY2tncm91bmRcIjp7XCIkaWRcIjpcIjI4MFwiLFwiQ29sb3JcIjp7XCIkaWRcIjpcIjI4MVwiLFwiQVwiOjYzLFwiUlwiOjIzMyxcIkdcIjoxMTMsXCJCXCI6NTB9fSxcIklzVmlzaWJsZVwiOnRydWUsXCJXaWR0aFwiOjAuMCxcIkhlaWdodFwiOjAuMCxcIkJvcmRlclN0eWxlXCI6e1wiJGlkXCI6XCIyODJcIixcIkxpbmVTdHlsZVwiOntcIiRpZFwiOlwiMjgzXCIsXCJMaW5lQ29sb3JcIjp7XCIkaWRcIjpcIjI4NFwiLFwiQ29sb3JcIjp7XCIkaWRcIjpcIjI4NVwiLFwiQVwiOjI1NSxcIlJcIjoyNTUsXCJHXCI6MjU1LFwiQlwiOjI1NX19LFwiTGluZVdlaWdodFwiOjAuMCxcIkxpbmVUeXBlXCI6MH0sXCJJc1Zpc2libGVcIjpmYWxzZX19fSxcIkJhY2tncm91bmRTdHlsZVwiOntcIiRpZFwiOlwiMjg2XCIsXCJNYXJnaW5cIjp7XCIkaWRcIjpcIjI4N1wiLFwiVG9wXCI6MC4wLFwiTGVmdFwiOjAuMCxcIlJpZ2h0XCI6MC4wLFwiQm90dG9tXCI6MC4wfSxcIlBhZGRpbmdcIjp7XCIkaWRcIjpcIjI4OFwiLFwiVG9wXCI6MC4wLFwiTGVmdFwiOjAuMCxcIlJpZ2h0XCI6MC4wLFwiQm90dG9tXCI6MC4wfSxcIkJhY2tncm91bmRcIjp7XCIkaWRcIjpcIjI4OVwiLFwiQ29sb3JcIjp7XCIkaWRcIjpcIjI5MFwiLFwiQVwiOjUxLFwiUlwiOjIwMCxcIkdcIjoyMDAsXCJCXCI6MjAw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i4wLFwiTGluZVR5cGVcIjowfSxcIklzVmlzaWJsZVwiOmZhbHNlfX19LFwiRGVmYXVsdFN3aW1sYW5lTWlsZXN0b25lU3R5bGVcIjp7XCIkaWRcIjpcIjI5NVwiLFwiVGl0bGVQb3NpdGlvblwiOjAsXCJEYXRlUG9zaXRpb25cIjoyLFwiU2hhcGVUeXBlXCI6MSxcIlNoYXBlU2l6ZVwiOjA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yNTUsXCJSXCI6MjMzLFwiR1wiOjExMyxcIkJcIjo1MH19LFwiSXNWaXNpYmxlXCI6dHJ1ZSxcIldpZHRoXCI6MTIuMCxcIkhlaWdodFwiOjE0LjAsXCJCb3JkZXJTdHlsZVwiOntcIiRpZFwiOlwiMzAxXCIsXCJMaW5lU3R5bGVcIjp7XCIkaWRcIjpcIjMwMlwiLFwiTGluZUNvbG9yXCI6e1wiJGlkXCI6XCIzMDNcIixcIkNvbG9yXCI6e1wiJGlkXCI6XCIzMDRcIixcIkFcIjoyNTUsXCJSXCI6MjM0LFwiR1wiOjIyLFwiQlwiOjMwfX0sXCJMaW5lV2VpZ2h0XCI6Mi4wLFwiTGluZVR5cGVcIjowfSxcIklzVmlzaWJsZVwiOmZhbHNlfX0sXCJUaXRsZVN0eWxlXCI6e1wiJGlkXCI6XCIzMDVcIixcIkZvbnRTZXR0aW5nc1wiOntcIiRpZFwiOlwiMzA2XCIsXCJGb250U2l6ZVwiOjExLFwiRm9udE5hbWVcIjpcIkNhbGlicmlcIixcIklzQm9sZFwiOmZhbHNlLFwiSXNJdGFsaWNcIjpmYWxzZSxcIklzVW5kZXJsaW5lZFwiOmZhbHNlfSxcIkZvcmVncm91bmRcIjp7XCIkaWRcIjpcIjMwN1wiLFwiQ29sb3JcIjp7XCIkaWRcIjpcIjMwOFwiLFwiQVwiOjI1NSxcIlJcIjowLFwiR1wiOjAsXCJCXCI6MH19LFwiSG9yaXpvbnRhbEFsaWdubWVudFwiOjIsXCJJc1Zpc2libGVcIjp0cnVlfSxcIkRhdGVTdHlsZVwiOntcIiRpZFwiOlwiMzA5XCIsXCJGb250U2V0dGluZ3NcIjp7XCIkaWRcIjpcIjMxMFwiLFwiRm9udFNpemVcIjoxMCxcIkZvbnROYW1lXCI6XCJDYWxpYnJpXCIsXCJJc0JvbGRcIjpmYWxzZSxcIklzSXRhbGljXCI6ZmFsc2UsXCJJc1VuZGVybGluZWRcIjpmYWxzZX0sXCJGb3JlZ3JvdW5kXCI6e1wiJGlkXCI6XCIzMTFcIixcIkNvbG9yXCI6e1wiJGlkXCI6XCIzMTJcIixcIkFcIjoyNTUsXCJSXCI6MTQsXCJHXCI6NDAsXCJCXCI6NjV9fSxcIkhvcml6b250YWxBbGlnbm1lbnRcIjowLFwiSXNWaXNpYmxlXCI6dHJ1ZX0sXCJEYXRlRm9ybWF0XCI6e1wiJGlkXCI6XCIzMT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E0XCIsXCJGb3JtYXRcIjowLFwiSXNWaXNpYmxlXCI6ZmFsc2UsXCJMYXN0S25vd25WaXNpYmlsaXR5U3RhdGVcIjpmYWxzZX19LFwiRGVmYXVsdFN3aW1sYW5lVGFza1N0eWxlXCI6e1wiJGlkXCI6XCIzMTVcIixcIlNoYXBlXCI6MSxcIlNoYXBlVGhpY2tuZXNzXCI6MCxcIkR1cmF0aW9uRm9ybWF0XCI6MCxcIlBlcmNlbnRhZ2VDb21wbGV0ZVRleHRTdHlsZVwiOntcIiRpZFwiOlwiMzE2XCIsXCJGb250U2V0dGluZ3NcIjp7XCIkaWRcIjpcIjMxN1wiLFwiRm9udFNpemVcIjoxMCxcIkZvbnROYW1lXCI6XCJDYWxpYnJpXCIsXCJJc0JvbGRcIjpmYWxzZSxcIklzSXRhbGljXCI6ZmFsc2UsXCJJc1VuZGVybGluZWRcIjpmYWxzZX0sXCJGb3JlZ3JvdW5kXCI6e1wiJGlkXCI6XCIzMThcIixcIkNvbG9yXCI6e1wiJGlkXCI6XCIzMTlcIixcIkFcIjoyNTUsXCJSXCI6MjMyLFwiR1wiOjIzMixcIkJcIjoyMzJ9fSxcIkhvcml6b250YWxBbGlnbm1lbnRcIjoxLFwiSXNWaXNpYmxlXCI6dHJ1ZX0sXCJQZXJjZW50YWdlQ29tcGxldGVIaWdobGlnaHRTdHlsZVwiOntcIiRpZFwiOlwiMzIwXCIsXCJCYWNrZ3JvdW5kXCI6e1wiJGlkXCI6XCIzMjFcIixcIkNvbG9yXCI6e1wiJGlkXCI6XCIzMjJcIixcIkFcIjo4OSxcIlJcIjowLFwiR1wiOjAsXCJCXCI6MH19fSxcIkR1cmF0aW9uU3R5bGVcIjp7XCIkaWRcIjpcIjMyM1wiLFwiRm9udFNldHRpbmdzXCI6e1wiJGlkXCI6XCIzMjRcIixcIkZvbnRTaXplXCI6MTAsXCJGb250TmFtZVwiOlwiQ2FsaWJyaVwiLFwiSXNCb2xkXCI6ZmFsc2UsXCJJc0l0YWxpY1wiOmZhbHNlLFwiSXNVbmRlcmxpbmVkXCI6ZmFsc2V9LFwiRm9yZWdyb3VuZFwiOntcIiRpZFwiOlwiMzI1XCIsXCJDb2xvclwiOntcIiRpZFwiOlwiMzI2XCIsXCJBXCI6MjU1LFwiUlwiOjIzNyxcIkdcIjoxMjUsXCJCXCI6NDl9fSxcIkhvcml6b250YWxBbGlnbm1lbnRcIjowLFwiSXNWaXNpYmxlXCI6ZmFsc2V9LFwiTWFyZ2luXCI6e1wiJGlkXCI6XCIzMjd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MyOFwiLFwiTWFyZ2luXCI6e1wiJGlkXCI6XCIzMjlcIixcIlRvcFwiOjAuMCxcIkxlZnRcIjo0LjAsXCJSaWdodFwiOjQuMCxcIkJvdHRvbVwiOjAuMH0sXCJQYWRkaW5nXCI6e1wiJGlkXCI6XCIzMzBcIixcIlRvcFwiOjAuMCxcIkxlZnRcIjowLjAsXCJSaWdodFwiOjAuMCxcIkJvdHRvbVwiOjAuMH0sXCJCYWNrZ3JvdW5kXCI6e1wiJGlkXCI6XCIzMzFcIixcIkNvbG9yXCI6e1wiJGlkXCI6XCIzMzJcIixcIkFcIjoyNTUsXCJSXCI6MjMzLFwiR1wiOjExMyxcIkJcIjo1MH19LFwiSXNWaXNpYmxlXCI6dHJ1ZSxcIldpZHRoXCI6MC4wLFwiSGVpZ2h0XCI6MTAuMCxcIkJvcmRlclN0eWxlXCI6e1wiJGlkXCI6XCIzMzNcIixcIkxpbmVTdHlsZVwiOntcIiRpZFwiOlwiMzM0XCIsXCJMaW5lQ29sb3JcIjp7XCIkaWRcIjpcIjMzNVwiLFwiQ29sb3JcIjp7XCIkaWRcIjpcIjMzNlwiLFwiQVwiOjI1NSxcIlJcIjoyMzQsXCJHXCI6MjIsXCJCXCI6MzB9fSxcIkxpbmVXZWlnaHRcIjoyLjAsXCJMaW5lVHlwZVwiOjB9LFwiSXNWaXNpYmxlXCI6ZmFsc2V9fSxcIlRpdGxlU3R5bGVcIjp7XCIkaWRcIjpcIjMzN1wiLFwiRm9udFNldHRpbmdzXCI6e1wiJGlkXCI6XCIzMzhcIixcIkZvbnRTaXplXCI6MTEsXCJGb250TmFtZVwiOlwiQ2FsaWJyaVwiLFwiSXNCb2xkXCI6ZmFsc2UsXCJJc0l0YWxpY1wiOmZhbHNlLFwiSXNVbmRlcmxpbmVkXCI6ZmFsc2V9LFwiRm9yZWdyb3VuZFwiOntcIiRpZFwiOlwiMzM5XCIsXCJDb2xvclwiOntcIiRpZFwiOlwiMzQwXCIsXCJBXCI6MjU1LFwiUlwiOjAsXCJHXCI6MCxcIkJcIjowfX0sXCJIb3Jpem9udGFsQWxpZ25tZW50XCI6MCxcIklzVmlzaWJsZVwiOnRydWV9LFwiRGF0ZVN0eWxlXCI6e1wiJGlkXCI6XCIzNDFcIixcIkZvbnRTZXR0aW5nc1wiOntcIiRpZFwiOlwiMzQyXCIsXCJGb250U2l6ZVwiOjEwLFwiRm9udE5hbWVcIjpcIkNhbGlicmlcIixcIklzQm9sZFwiOmZhbHNlLFwiSXNJdGFsaWNcIjpmYWxzZSxcIklzVW5kZXJsaW5lZFwiOmZhbHNlfSxcIkZvcmVncm91bmRcIjp7XCIkaWRcIjpcIjM0M1wiLFwiQ29sb3JcIjp7XCIkaWRcIjpcIjM0NFwiLFwiQVwiOjI1NSxcIlJcIjoxNCxcIkdcIjo0MCxcIkJcIjo2NX19LFwiSG9yaXpvbnRhbEFsaWdubWVudFwiOjIsXCJJc1Zpc2libGVcIjp0cnVlfSxcIkRhdGVGb3JtYXRcIjp7XCIkaWRcIjpcIjM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EsXCJTaGFwZVNpemVcIjowLFwiRGV0YWlsc1NwYWNpbmdcIjowLjAsXCJQYWRkaW5nXCI6e1wiJGlkXCI6XCIzNDhcIixcIlRvcFwiOjU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EyOCxcIkdcIjo1MyxcIkJcIjoxNH19LFwiSXNWaXNpYmxlXCI6dHJ1ZSxcIldpZHRoXCI6MTIuMCxcIkhlaWdodFwiOjE0LjAsXCJCb3JkZXJTdHlsZVwiOntcIiRpZFwiOlwiMzU0XCIsXCJMaW5lU3R5bGVcIjp7XCIkaWRcIjpcIjM1NVwiLFwiTGluZUNvbG9yXCI6e1wiJGlkXCI6XCIzNTZcIixcIkNvbG9yXCI6e1wiJGlkXCI6XCIzNTdcIixcIkFcIjoyNTUsXCJSXCI6MjU1LFwiR1wiOjI1NSxcIkJcIjoyNTV9fSxcIkxpbmVXZWlnaHRcIjowLjAsXCJMaW5lVHlwZVwiOjB9LFwiSXNWaXNpYmxlXCI6ZmFsc2V9fSxcIlRpdGxlU3R5bGVcIjp7XCIkaWRcIjpcIjM1OFwiLFwiRm9udFNldHRpbmdzXCI6e1wiJGlkXCI6XCIzNTlcIixcIkZvbnRTaXplXCI6MTEsXCJGb250TmFtZVwiOlwiQ2FsaWJyaVwiLFwiSXNCb2xkXCI6ZmFsc2UsXCJJc0l0YWxpY1wiOmZhbHNlLFwiSXNVbmRlcmxpbmVkXCI6ZmFsc2V9LFwiRm9yZWdyb3VuZFwiOntcIiRpZFwiOlwiMzYwXCIsXCJDb2xvclwiOntcIiRpZFwiOlwiMzYxXCIsXCJBXCI6MjU1LFwiUlwiOjAsXCJHXCI6MCxcIkJcIjowfX0sXCJIb3Jpem9udGFsQWxpZ25tZW50XCI6MSxcIklzVmlzaWJsZVwiOnRydWV9LFwiRGF0ZVN0eWxlXCI6e1wiJGlkXCI6XCIzNjJcIixcIkZvbnRTZXR0aW5nc1wiOntcIiRpZFwiOlwiMzYzXCIsXCJGb250U2l6ZVwiOjEwLFwiRm9udE5hbWVcIjpcIkNhbGlicmlcIixcIklzQm9sZFwiOmZhbHNlLFwiSXNJdGFsaWNcIjpmYWxzZSxcIklzVW5kZXJsaW5lZFwiOmZhbHNlfSxcIkZvcmVncm91bmRcIjp7XCIkaWRcIjpcIjM2NFwiLFwiQ29sb3JcIjp7XCIkaWRcIjpcIjM2NVwiLFwiQVwiOjI1NSxcIlJcIjoxNCxcIkdcIjo0MCxcIkJcIjo2NX19LFwiSG9yaXpvbnRhbEFsaWdubWVudFwiOjEsXCJJc1Zpc2libGVcIjp0cnVlfSxcIkRhdGVGb3JtYXRcIjp7XCIkaWRcIjpcIjM2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NjdcIixcIkZvcm1hdFwiOjAsXCJJc1Zpc2libGVcIjpmYWxzZSxcIkxhc3RLbm93blZpc2liaWxpdHlTdGF0ZVwiOmZhbHNlfX19LHtcIiRpZFwiOlwiMzY4XCIsXCJTdHlsZUlkXCI6XCJiMjRmODA0NS1mNjliLTRhNDMtODI5Zi1hNTY1MDNmZGNkNjlcIixcIk5hbWVcIjpcIlN3aW1sYW5lIFN0eWxlIDNcIixcIkhlYWRlclN0eWxlXCI6e1wiJGlkXCI6XCIzNjlcIixcIlRleHRTdHlsZVwiOntcIiRpZFwiOlwiMzcwXCIsXCJGb250U2V0dGluZ3NcIjp7XCIkaWRcIjpcIjM3MVwiLFwiRm9udFNpemVcIjoxMSxcIkZvbnROYW1lXCI6XCJDYWxpYnJpXCIsXCJJc0JvbGRcIjpmYWxzZSxcIklzSXRhbGljXCI6ZmFsc2UsXCJJc1VuZGVybGluZWRcIjpmYWxzZX0sXCJGb3JlZ3JvdW5kXCI6e1wiJGlkXCI6XCIzNzJcIixcIkNvbG9yXCI6e1wiJGlkXCI6XCIzNzNcIixcIkFcIjoyNTUsXCJSXCI6MjU1LFwiR1wiOjI1NSxcIkJcIjoyNTV9fSxcIkhvcml6b250YWxBbGlnbm1lbnRcIjoxLFwiSXNWaXNpYmxlXCI6dHJ1ZX0sXCJSZWN0YW5nbGVTdHlsZVwiOntcIiRpZFwiOlwiMzc0XCIsXCJNYXJnaW5cIjp7XCIkaWRcIjpcIjM3NVwiLFwiVG9wXCI6MC4wLFwiTGVmdFwiOjAuMCxcIlJpZ2h0XCI6MC4wLFwiQm90dG9tXCI6MC4wfSxcIlBhZGRpbmdcIjp7XCIkaWRcIjpcIjM3NlwiLFwiVG9wXCI6MC4wLFwiTGVmdFwiOjAuMCxcIlJpZ2h0XCI6MC4wLFwiQm90dG9tXCI6MC4wfSxcIkJhY2tncm91bmRcIjp7XCIkaWRcIjpcIjM3N1wiLFwiQ29sb3JcIjp7XCIkaWRcIjpcIjM3OFwiLFwiQVwiOjI1NSxcIlJcIjoyNSxcIkdcIjoxMDcsXCJCXCI6MzZ9fSxcIklzVmlzaWJsZVwiOnRydWUsXCJXaWR0aFwiOjAuMCxcIkhlaWdodFwiOjAuMCxcIkJvcmRlclN0eWxlXCI6e1wiJGlkXCI6XCIzNzlcIixcIkxpbmVTdHlsZVwiOntcIiRpZFwiOlwiMzgwXCIsXCJMaW5lQ29sb3JcIjp7XCIkaWRcIjpcIjM4MVwiLFwiQ29sb3JcIjp7XCIkaWRcIjpcIjM4MlwiLFwiQVwiOjI1NSxcIlJcIjoyNTUsXCJHXCI6MjU1LFwiQlwiOjI1NX19LFwiTGluZVdlaWdodFwiOjAuMCxcIkxpbmVUeXBlXCI6MH0sXCJJc1Zpc2libGVcIjpmYWxzZX19fSxcIkJhY2tncm91bmRTdHlsZVwiOntcIiRpZFwiOlwiMzgzXCIsXCJNYXJnaW5cIjp7XCIkaWRcIjpcIjM4NFwiLFwiVG9wXCI6MC4wLFwiTGVmdFwiOjAuMCxcIlJpZ2h0XCI6MC4wLFwiQm90dG9tXCI6MC4wfSxcIlBhZGRpbmdcIjp7XCIkaWRcIjpcIjM4NVwiLFwiVG9wXCI6MC4wLFwiTGVmdFwiOjAuMCxcIlJpZ2h0XCI6MC4wLFwiQm90dG9tXCI6MC4wfSxcIkJhY2tncm91bmRcIjp7XCIkaWRcIjpcIjM4NlwiLFwiQ29sb3JcIjp7XCIkaWRcIjpcIjM4N1wiLFwiQVwiOjUxLFwiUlwiOjIwMCxcIkdcIjoyMDAsXCJCXCI6MjAwfX0sXCJJc1Zpc2libGVcIjp0cnVlLFwiV2lkdGhcIjowLjAsXCJIZWlnaHRcIjowLjAsXCJCb3JkZXJTdHlsZVwiOntcIiRpZFwiOlwiMzg4XCIsXCJMaW5lU3R5bGVcIjp7XCIkaWRcIjpcIjM4OVwiLFwiTGluZUNvbG9yXCI6e1wiJGlkXCI6XCIzOTBcIixcIkNvbG9yXCI6e1wiJGlkXCI6XCIzOTFcIixcIkFcIjoyNTUsXCJSXCI6MjM0LFwiR1wiOjIyLFwiQlwiOjMwfX0sXCJMaW5lV2VpZ2h0XCI6Mi4wLFwiTGluZVR5cGVcIjowfSxcIklzVmlzaWJsZVwiOmZhbHNlfX0sXCJJc0Fib3ZlVGltZWJhbmRcIjpmYWxzZSxcIlNwYWNpbmdcIjozLFwiRGVmYXVsdFN3aW1sYW5lQWN0aXZpdHlTdHlsZVwiOntcIiRpZFwiOlwiMzkyXCIsXCJIZWFkZXJTdHlsZVwiOntcIiRpZFwiOlwiMzkzXCIsXCJUZXh0U3R5bGVcIjp7XCIkaWRcIjpcIjM5NFwiLFwiRm9udFNldHRpbmdzXCI6e1wiJGlkXCI6XCIzOTVcIixcIkZvbnRTaXplXCI6MTEsXCJGb250TmFtZVwiOlwiQ2FsaWJyaVwiLFwiSXNCb2xkXCI6ZmFsc2UsXCJJc0l0YWxpY1wiOmZhbHNlLFwiSXNVbmRlcmxpbmVkXCI6ZmFsc2V9LFwiRm9yZWdyb3VuZFwiOntcIiRpZFwiOlwiMzk2XCIsXCJDb2xvclwiOntcIiRpZFwiOlwiMzk3XCIsXCJBXCI6MjU1LFwiUlwiOjAsXCJHXCI6MCxcIkJcIjowfX0sXCJIb3Jpem9udGFsQWxpZ25tZW50XCI6MCxcIklzVmlzaWJsZVwiOnRydWV9LFwiUmVjdGFuZ2xlU3R5bGVcIjp7XCIkaWRcIjpcIjM5OFwiLFwiTWFyZ2luXCI6e1wiJGlkXCI6XCIzOTlcIixcIlRvcFwiOjAuMCxcIkxlZnRcIjowLjAsXCJSaWdodFwiOjAuMCxcIkJvdHRvbVwiOjAuMH0sXCJQYWRkaW5nXCI6e1wiJGlkXCI6XCI0MDBcIixcIlRvcFwiOjAuMCxcIkxlZnRcIjowLjAsXCJSaWdodFwiOjAuMCxcIkJvdHRvbVwiOjAuMH0sXCJCYWNrZ3JvdW5kXCI6e1wiJGlkXCI6XCI0MDFcIixcIkNvbG9yXCI6e1wiJGlkXCI6XCI0MDJcIixcIkFcIjo2MyxcIlJcIjoyNSxcIkdcIjoxMDcsXCJCXCI6MzZ9fSxcIklzVmlzaWJsZVwiOnRydWUsXCJXaWR0aFwiOjAuMCxcIkhlaWdodFwiOjAuMCxcIkJvcmRlclN0eWxlXCI6e1wiJGlkXCI6XCI0MDNcIixcIkxpbmVTdHlsZVwiOntcIiRpZFwiOlwiNDA0XCIsXCJMaW5lQ29sb3JcIjp7XCIkaWRcIjpcIjQwNVwiLFwiQ29sb3JcIjp7XCIkaWRcIjpcIjQwNlwiLFwiQVwiOjI1NSxcIlJcIjoyNTUsXCJHXCI6MjU1LFwiQlwiOjI1NX19LFwiTGluZVdlaWdodFwiOjAuMCxcIkxpbmVUeXBlXCI6MH0sXCJJc1Zpc2libGVcIjpmYWxzZX19fSxcIkJhY2tncm91bmRTdHlsZVwiOntcIiRpZFwiOlwiNDA3XCIsXCJNYXJnaW5cIjp7XCIkaWRcIjpcIjQwOFwiLFwiVG9wXCI6MC4wLFwiTGVmdFwiOjAuMCxcIlJpZ2h0XCI6MC4wLFwiQm90dG9tXCI6MC4wfSxcIlBhZGRpbmdcIjp7XCIkaWRcIjpcIjQwOVwiLFwiVG9wXCI6MC4wLFwiTGVmdFwiOjAuMCxcIlJpZ2h0XCI6MC4wLFwiQm90dG9tXCI6MC4wfSxcIkJhY2tncm91bmRcIjp7XCIkaWRcIjpcIjQxMFwiLFwiQ29sb3JcIjp7XCIkaWRcIjpcIjQxMVwiLFwiQVwiOjUxLFwiUlwiOjIwMCxcIkdcIjoyMDAsXCJCXCI6MjAw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i4wLFwiTGluZVR5cGVcIjowfSxcIklzVmlzaWJsZVwiOmZhbHNlfX19LFwiRGVmYXVsdFN3aW1sYW5lTWlsZXN0b25lU3R5bGVcIjp7XCIkaWRcIjpcIjQxNlwiLFwiVGl0bGVQb3NpdGlvblwiOjAsXCJEYXRlUG9zaXRpb25cIjoyLFwiU2hhcGVUeXBlXCI6MSxcIlNoYXBlU2l6ZVwiOjA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jUsXCJHXCI6MTA3LFwiQlwiOjM2fX0sXCJJc1Zpc2libGVcIjp0cnVlLFwiV2lkdGhcIjoxMi4wLFwiSGVpZ2h0XCI6MTQuMCxcIkJvcmRlclN0eWxlXCI6e1wiJGlkXCI6XCI0MjJcIixcIkxpbmVTdHlsZVwiOntcIiRpZFwiOlwiNDIzXCIsXCJMaW5lQ29sb3JcIjp7XCIkaWRcIjpcIjQyNFwiLFwiQ29sb3JcIjp7XCIkaWRcIjpcIjQyNVwiLFwiQVwiOjI1NSxcIlJcIjoyMzQsXCJHXCI6MjIsXCJCXCI6MzB9fSxcIkxpbmVXZWlnaHRcIjoyLjAsXCJMaW5lVHlwZVwiOjB9LFwiSXNWaXNpYmxlXCI6ZmFsc2V9fSxcIlRpdGxlU3R5bGVcIjp7XCIkaWRcIjpcIjQyNlwiLFwiRm9udFNldHRpbmdzXCI6e1wiJGlkXCI6XCI0MjdcIixcIkZvbnRTaXplXCI6MTEsXCJGb250TmFtZVwiOlwiQ2FsaWJyaVwiLFwiSXNCb2xkXCI6ZmFsc2UsXCJJc0l0YWxpY1wiOmZhbHNlLFwiSXNVbmRlcmxpbmVkXCI6ZmFsc2V9LFwiRm9yZWdyb3VuZFwiOntcIiRpZFwiOlwiNDI4XCIsXCJDb2xvclwiOntcIiRpZFwiOlwiNDI5XCIsXCJBXCI6MjU1LFwiUlwiOjAsXCJHXCI6MCxcIkJcIjowfX0sXCJIb3Jpem9udGFsQWxpZ25tZW50XCI6MixcIklzVmlzaWJsZVwiOnRydWV9LFwiRGF0ZVN0eWxlXCI6e1wiJGlkXCI6XCI0MzBcIixcIkZvbnRTZXR0aW5nc1wiOntcIiRpZFwiOlwiNDMxXCIsXCJGb250U2l6ZVwiOjEwLFwiRm9udE5hbWVcIjpcIkNhbGlicmlcIixcIklzQm9sZFwiOmZhbHNlLFwiSXNJdGFsaWNcIjpmYWxzZSxcIklzVW5kZXJsaW5lZFwiOmZhbHNlfSxcIkZvcmVncm91bmRcIjp7XCIkaWRcIjpcIjQzMlwiLFwiQ29sb3JcIjp7XCIkaWRcIjpcIjQzM1wiLFwiQVwiOjI1NSxcIlJcIjoxNCxcIkdcIjo0MCxcIkJcIjo2NX19LFwiSG9yaXpvbnRhbEFsaWdubWVudFwiOjAsXCJJc1Zpc2libGVcIjp0cnVlfSxcIkRhdGVGb3JtYXRcIjp7XCIkaWRcIjpcIjQz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MzVcIixcIkZvcm1hdFwiOjAsXCJJc1Zpc2libGVcIjpmYWxzZSxcIkxhc3RLbm93blZpc2liaWxpdHlTdGF0ZVwiOmZhbHNlfX0sXCJEZWZhdWx0U3dpbWxhbmVUYXNrU3R5bGVcIjp7XCIkaWRcIjpcIjQzNlwiLFwiU2hhcGVcIjoxLFwiU2hhcGVUaGlja25lc3NcIjowLFwiRHVyYXRpb25Gb3JtYXRcIjowLFwiUGVyY2VudGFnZUNvbXBsZXRlVGV4dFN0eWxlXCI6e1wiJGlkXCI6XCI0MzdcIixcIkZvbnRTZXR0aW5nc1wiOntcIiRpZFwiOlwiNDM4XCIsXCJGb250U2l6ZVwiOjEwLFwiRm9udE5hbWVcIjpcIkNhbGlicmlcIixcIklzQm9sZFwiOmZhbHNlLFwiSXNJdGFsaWNcIjpmYWxzZSxcIklzVW5kZXJsaW5lZFwiOmZhbHNlfSxcIkZvcmVncm91bmRcIjp7XCIkaWRcIjpcIjQzOVwiLFwiQ29sb3JcIjp7XCIkaWRcIjpcIjQ0MFwiLFwiQVwiOjI1NSxcIlJcIjoyMzIsXCJHXCI6MjMyLFwiQlwiOjIzMn19LFwiSG9yaXpvbnRhbEFsaWdubWVudFwiOjEsXCJJc1Zpc2libGVcIjp0cnVlfSxcIlBlcmNlbnRhZ2VDb21wbGV0ZUhpZ2hsaWdodFN0eWxlXCI6e1wiJGlkXCI6XCI0NDFcIixcIkJhY2tncm91bmRcIjp7XCIkaWRcIjpcIjQ0MlwiLFwiQ29sb3JcIjp7XCIkaWRcIjpcIjQ0M1wiLFwiQVwiOjg5LFwiUlwiOjAsXCJHXCI6MCxcIkJcIjowfX19LFwiRHVyYXRpb25TdHlsZVwiOntcIiRpZFwiOlwiNDQ0XCIsXCJGb250U2V0dGluZ3NcIjp7XCIkaWRcIjpcIjQ0NVwiLFwiRm9udFNpemVcIjoxMCxcIkZvbnROYW1lXCI6XCJDYWxpYnJpXCIsXCJJc0JvbGRcIjpmYWxzZSxcIklzSXRhbGljXCI6ZmFsc2UsXCJJc1VuZGVybGluZWRcIjpmYWxzZX0sXCJGb3JlZ3JvdW5kXCI6e1wiJGlkXCI6XCI0NDZcIixcIkNvbG9yXCI6e1wiJGlkXCI6XCI0NDdcIixcIkFcIjoyNTUsXCJSXCI6MjM3LFwiR1wiOjEyNSxcIkJcIjo0OX19LFwiSG9yaXpvbnRhbEFsaWdubWVudFwiOjAsXCJJc1Zpc2libGVcIjpmYWxzZX0sXCJNYXJnaW5cIjp7XCIkaWRcIjpcIjQ0OF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NDQ5XCIsXCJNYXJnaW5cIjp7XCIkaWRcIjpcIjQ1MFwiLFwiVG9wXCI6MC4wLFwiTGVmdFwiOjQuMCxcIlJpZ2h0XCI6NC4wLFwiQm90dG9tXCI6MC4wfSxcIlBhZGRpbmdcIjp7XCIkaWRcIjpcIjQ1MVwiLFwiVG9wXCI6MC4wLFwiTGVmdFwiOjAuMCxcIlJpZ2h0XCI6MC4wLFwiQm90dG9tXCI6MC4wfSxcIkJhY2tncm91bmRcIjp7XCIkaWRcIjpcIjQ1MlwiLFwiQ29sb3JcIjp7XCIkaWRcIjpcIjQ1M1wiLFwiQVwiOjI1NSxcIlJcIjoyNSxcIkdcIjoxMDcsXCJCXCI6MzZ9fSxcIklzVmlzaWJsZVwiOnRydWUsXCJXaWR0aFwiOjAuMCxcIkhlaWdodFwiOjEwLjAsXCJCb3JkZXJTdHlsZVwiOntcIiRpZFwiOlwiNDU0XCIsXCJMaW5lU3R5bGVcIjp7XCIkaWRcIjpcIjQ1NVwiLFwiTGluZUNvbG9yXCI6e1wiJGlkXCI6XCI0NTZcIixcIkNvbG9yXCI6e1wiJGlkXCI6XCI0NTdcIixcIkFcIjoyNTUsXCJSXCI6MjM0LFwiR1wiOjIyLFwiQlwiOjMwfX0sXCJMaW5lV2VpZ2h0XCI6Mi4wLFwiTGluZVR5cGVcIjowfSxcIklzVmlzaWJsZVwiOmZhbHNlfX0sXCJUaXRsZVN0eWxlXCI6e1wiJGlkXCI6XCI0NThcIixcIkZvbnRTZXR0aW5nc1wiOntcIiRpZFwiOlwiNDU5XCIsXCJGb250U2l6ZVwiOjExLFwiRm9udE5hbWVcIjpcIkNhbGlicmlcIixcIklzQm9sZFwiOmZhbHNlLFwiSXNJdGFsaWNcIjpmYWxzZSxcIklzVW5kZXJsaW5lZFwiOmZhbHNlfSxcIkZvcmVncm91bmRcIjp7XCIkaWRcIjpcIjQ2MFwiLFwiQ29sb3JcIjp7XCIkaWRcIjpcIjQ2MVwiLFwiQVwiOjI1NSxcIlJcIjowLFwiR1wiOjAsXCJCXCI6MH19LFwiSG9yaXpvbnRhbEFsaWdubWVudFwiOjAsXCJJc1Zpc2libGVcIjp0cnVlfSxcIkRhdGVTdHlsZVwiOntcIiRpZFwiOlwiNDYyXCIsXCJGb250U2V0dGluZ3NcIjp7XCIkaWRcIjpcIjQ2M1wiLFwiRm9udFNpemVcIjoxMCxcIkZvbnROYW1lXCI6XCJDYWxpYnJpXCIsXCJJc0JvbGRcIjpmYWxzZSxcIklzSXRhbGljXCI6ZmFsc2UsXCJJc1VuZGVybGluZWRcIjpmYWxzZX0sXCJGb3JlZ3JvdW5kXCI6e1wiJGlkXCI6XCI0NjRcIixcIkNvbG9yXCI6e1wiJGlkXCI6XCI0NjVcIixcIkFcIjoyNTUsXCJSXCI6MTQsXCJHXCI6NDAsXCJCXCI6NjV9fSxcIkhvcml6b250YWxBbGlnbm1lbnRcIjoyLFwiSXNWaXNpYmxlXCI6dHJ1ZX0sXCJEYXRlRm9ybWF0XCI6e1wiJGlkXCI6XCI0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Y3XCIsXCJGb3JtYXRcIjowLFwiSXNWaXNpYmxlXCI6ZmFsc2UsXCJMYXN0S25vd25WaXNpYmlsaXR5U3RhdGVcIjpmYWxzZX19LFwiRGVmYXVsdFN3aW1sYW5lTW90U3R5bGVcIjp7XCIkaWRcIjpcIjQ2OFwiLFwiU2hhcGVcIjoxLFwiU2hhcGVTaXplXCI6MCxcIkRldGFpbHNTcGFjaW5nXCI6MC4wLFwiUGFkZGluZ1wiOntcIiRpZFwiOlwiNDY5XCIsXCJUb3BcIjo1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I1NSxcIlJcIjoxMyxcIkdcIjo1MyxcIkJcIjoxOH19LFwiSXNWaXNpYmxlXCI6dHJ1ZSxcIldpZHRoXCI6MTIuMCxcIkhlaWdodFwiOjE0LjAsXCJCb3JkZXJTdHlsZVwiOntcIiRpZFwiOlwiNDc1XCIsXCJMaW5lU3R5bGVcIjp7XCIkaWRcIjpcIjQ3NlwiLFwiTGluZUNvbG9yXCI6e1wiJGlkXCI6XCI0NzdcIixcIkNvbG9yXCI6e1wiJGlkXCI6XCI0NzhcIixcIkFcIjoyNTUsXCJSXCI6MjU1LFwiR1wiOjI1NSxcIkJcIjoyNTV9fSxcIkxpbmVXZWlnaHRcIjowLjAsXCJMaW5lVHlwZVwiOjB9LFwiSXNWaXNpYmxlXCI6ZmFsc2V9fSxcIlRpdGxlU3R5bGVcIjp7XCIkaWRcIjpcIjQ3OVwiLFwiRm9udFNldHRpbmdzXCI6e1wiJGlkXCI6XCI0ODBcIixcIkZvbnRTaXplXCI6MTEsXCJGb250TmFtZVwiOlwiQ2FsaWJyaVwiLFwiSXNCb2xkXCI6ZmFsc2UsXCJJc0l0YWxpY1wiOmZhbHNlLFwiSXNVbmRlcmxpbmVkXCI6ZmFsc2V9LFwiRm9yZWdyb3VuZFwiOntcIiRpZFwiOlwiNDgxXCIsXCJDb2xvclwiOntcIiRpZFwiOlwiNDgyXCIsXCJBXCI6MjU1LFwiUlwiOjAsXCJHXCI6MCxcIkJcIjowfX0sXCJIb3Jpem9udGFsQWxpZ25tZW50XCI6MSxcIklzVmlzaWJsZVwiOnRydWV9LFwiRGF0ZVN0eWxlXCI6e1wiJGlkXCI6XCI0ODNcIixcIkZvbnRTZXR0aW5nc1wiOntcIiRpZFwiOlwiNDg0XCIsXCJGb250U2l6ZVwiOjEwLFwiRm9udE5hbWVcIjpcIkNhbGlicmlcIixcIklzQm9sZFwiOmZhbHNlLFwiSXNJdGFsaWNcIjpmYWxzZSxcIklzVW5kZXJsaW5lZFwiOmZhbHNlfSxcIkZvcmVncm91bmRcIjp7XCIkaWRcIjpcIjQ4NVwiLFwiQ29sb3JcIjp7XCIkaWRcIjpcIjQ4NlwiLFwiQVwiOjI1NSxcIlJcIjoxNCxcIkdcIjo0MCxcIkJcIjo2NX19LFwiSG9yaXpvbnRhbEFsaWdubWVudFwiOjEsXCJJc1Zpc2libGVcIjp0cnVlfSxcIkRhdGVGb3JtYXRcIjp7XCIkaWRcIjpcIjQ4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ODhcIixcIkZvcm1hdFwiOjAsXCJJc1Zpc2libGVcIjpmYWxzZSxcIkxhc3RLbm93blZpc2liaWxpdHlTdGF0ZVwiOmZhbHNlfX19LHtcIiRpZFwiOlwiNDg5XCIsXCJTdHlsZUlkXCI6XCIwNzAyZGVhOC1jMTE0LTRkNzEtYmU0MC1jZDMwNjJjNDY5NzBcIixcIk5hbWVcIjpcIlN3aW1sYW5lIFN0eWxlIDRcIixcIkhlYWRlclN0eWxlXCI6e1wiJGlkXCI6XCI0OTBcIixcIlRleHRTdHlsZVwiOntcIiRpZFwiOlwiNDkxXCIsXCJGb250U2V0dGluZ3NcIjp7XCIkaWRcIjpcIjQ5MlwiLFwiRm9udFNpemVcIjoxMSxcIkZvbnROYW1lXCI6XCJDYWxpYnJpXCIsXCJJc0JvbGRcIjpmYWxzZSxcIklzSXRhbGljXCI6ZmFsc2UsXCJJc1VuZGVybGluZWRcIjpmYWxzZX0sXCJGb3JlZ3JvdW5kXCI6e1wiJGlkXCI6XCI0OTNcIixcIkNvbG9yXCI6e1wiJGlkXCI6XCI0OTRcIixcIkFcIjoyNTUsXCJSXCI6MjU1LFwiR1wiOjI1NSxcIkJcIjoyNTV9fSxcIkhvcml6b250YWxBbGlnbm1lbnRcIjowLFwiSXNWaXNpYmxlXCI6dHJ1ZX0sXCJSZWN0YW5nbGVTdHlsZVwiOntcIiRpZFwiOlwiNDk1XCIsXCJNYXJnaW5cIjp7XCIkaWRcIjpcIjQ5NlwiLFwiVG9wXCI6MC4wLFwiTGVmdFwiOjAuMCxcIlJpZ2h0XCI6MC4wLFwiQm90dG9tXCI6MC4wfSxcIlBhZGRpbmdcIjp7XCIkaWRcIjpcIjQ5N1wiLFwiVG9wXCI6MC4wLFwiTGVmdFwiOjAuMCxcIlJpZ2h0XCI6MC4wLFwiQm90dG9tXCI6MC4wfSxcIkJhY2tncm91bmRcIjp7XCIkaWRcIjpcIjQ5OFwiLFwiQ29sb3JcIjp7XCIkaWRcIjpcIjQ5OVwiLFwiQVwiOjI1NSxcIlJcIjoxNSxcIkdcIjoxNTgsXCJCXCI6MjEzfX0sXCJJc1Zpc2libGVcIjp0cnVlLFwiV2lkdGhcIjowLjAsXCJIZWlnaHRcIjowLjAsXCJCb3JkZXJTdHlsZVwiOntcIiRpZFwiOlwiNTAwXCIsXCJMaW5lU3R5bGVcIjp7XCIkaWRcIjpcIjUwMVwiLFwiTGluZUNvbG9yXCI6e1wiJGlkXCI6XCI1MDJcIixcIkNvbG9yXCI6e1wiJGlkXCI6XCI1MDNcIixcIkFcIjoyNTUsXCJSXCI6MjU1LFwiR1wiOjI1NSxcIkJcIjoyNTV9fSxcIkxpbmVXZWlnaHRcIjowLjAsXCJMaW5lVHlwZVwiOjB9LFwiSXNWaXNpYmxlXCI6ZmFsc2V9fX0sXCJCYWNrZ3JvdW5kU3R5bGVcIjp7XCIkaWRcIjpcIjUwNFwiLFwiTWFyZ2luXCI6e1wiJGlkXCI6XCI1MDVcIixcIlRvcFwiOjAuMCxcIkxlZnRcIjowLjAsXCJSaWdodFwiOjAuMCxcIkJvdHRvbVwiOjAuMH0sXCJQYWRkaW5nXCI6e1wiJGlkXCI6XCI1MDZcIixcIlRvcFwiOjAuMCxcIkxlZnRcIjowLjAsXCJSaWdodFwiOjAuMCxcIkJvdHRvbVwiOjAuMH0sXCJCYWNrZ3JvdW5kXCI6e1wiJGlkXCI6XCI1MDdcIixcIkNvbG9yXCI6e1wiJGlkXCI6XCI1MDhcIixcIkFcIjo1MSxcIlJcIjoyMDAsXCJHXCI6MjAwLFwiQlwiOjIwMH19LFwiSXNWaXNpYmxlXCI6dHJ1ZSxcIldpZHRoXCI6MC4wLFwiSGVpZ2h0XCI6MC4wLFwiQm9yZGVyU3R5bGVcIjp7XCIkaWRcIjpcIjUwOVwiLFwiTGluZVN0eWxlXCI6e1wiJGlkXCI6XCI1MTBcIixcIkxpbmVDb2xvclwiOntcIiRpZFwiOlwiNTExXCIsXCJDb2xvclwiOntcIiRpZFwiOlwiNTEyXCIsXCJBXCI6MjU1LFwiUlwiOjIzNCxcIkdcIjoyMixcIkJcIjozMH19LFwiTGluZVdlaWdodFwiOjIuMCxcIkxpbmVUeXBlXCI6MH0sXCJJc1Zpc2libGVcIjpmYWxzZX19LFwiSXNBYm92ZVRpbWViYW5kXCI6ZmFsc2UsXCJTcGFjaW5nXCI6MyxcIkRlZmF1bHRTd2ltbGFuZUFjdGl2aXR5U3R5bGVcIjp7XCIkaWRcIjpcIjUxM1wiLFwiSGVhZGVyU3R5bGVcIjp7XCIkaWRcIjpcIjUxNFwiLFwiVGV4dFN0eWxlXCI6e1wiJGlkXCI6XCI1MTVcIixcIkZvbnRTZXR0aW5nc1wiOntcIiRpZFwiOlwiNTE2XCIsXCJGb250U2l6ZVwiOjExLFwiRm9udE5hbWVcIjpcIkNhbGlicmlcIixcIklzQm9sZFwiOmZhbHNlLFwiSXNJdGFsaWNcIjpmYWxzZSxcIklzVW5kZXJsaW5lZFwiOmZhbHNlfSxcIkZvcmVncm91bmRcIjp7XCIkaWRcIjpcIjUxN1wiLFwiQ29sb3JcIjp7XCIkaWRcIjpcIjUxOFwiLFwiQVwiOjI1NSxcIlJcIjowLFwiR1wiOjAsXCJCXCI6MH19LFwiSG9yaXpvbnRhbEFsaWdubWVudFwiOjAsXCJJc1Zpc2libGVcIjp0cnVlfSxcIlJlY3RhbmdsZVN0eWxlXCI6e1wiJGlkXCI6XCI1MTlcIixcIk1hcmdpblwiOntcIiRpZFwiOlwiNTIwXCIsXCJUb3BcIjowLjAsXCJMZWZ0XCI6MC4wLFwiUmlnaHRcIjowLjAsXCJCb3R0b21cIjowLjB9LFwiUGFkZGluZ1wiOntcIiRpZFwiOlwiNTIxXCIsXCJUb3BcIjowLjAsXCJMZWZ0XCI6MC4wLFwiUmlnaHRcIjowLjAsXCJCb3R0b21cIjowLjB9LFwiQmFja2dyb3VuZFwiOntcIiRpZFwiOlwiNTIyXCIsXCJDb2xvclwiOntcIiRpZFwiOlwiNTIzXCIsXCJBXCI6MTI3LFwiUlwiOjE1LFwiR1wiOjE1OCxcIkJcIjoyMTN9fSxcIklzVmlzaWJsZVwiOnRydWUsXCJXaWR0aFwiOjAuMCxcIkhlaWdodFwiOjAuMCxcIkJvcmRlclN0eWxlXCI6e1wiJGlkXCI6XCI1MjRcIixcIkxpbmVTdHlsZVwiOntcIiRpZFwiOlwiNTI1XCIsXCJMaW5lQ29sb3JcIjp7XCIkaWRcIjpcIjUyNlwiLFwiQ29sb3JcIjp7XCIkaWRcIjpcIjUyN1wiLFwiQVwiOjI1NSxcIlJcIjoyNTUsXCJHXCI6MCxcIkJcIjowfX0sXCJMaW5lV2VpZ2h0XCI6MC4wLFwiTGluZVR5cGVcIjowfSxcIklzVmlzaWJsZVwiOmZhbHNlfX19LFwiQmFja2dyb3VuZFN0eWxlXCI6e1wiJGlkXCI6XCI1MjhcIixcIk1hcmdpblwiOntcIiRpZFwiOlwiNTI5XCIsXCJUb3BcIjowLjAsXCJMZWZ0XCI6MC4wLFwiUmlnaHRcIjowLjAsXCJCb3R0b21cIjowLjB9LFwiUGFkZGluZ1wiOntcIiRpZFwiOlwiNTMwXCIsXCJUb3BcIjowLjAsXCJMZWZ0XCI6MC4wLFwiUmlnaHRcIjowLjAsXCJCb3R0b21cIjowLjB9LFwiQmFja2dyb3VuZFwiOntcIiRpZFwiOlwiNTMxXCIsXCJDb2xvclwiOntcIiRpZFwiOlwiNTMyXCIsXCJBXCI6NTEsXCJSXCI6MjAwLFwiR1wiOjIwMCxcIkJcIjoyMDB9fSxcIklzVmlzaWJsZVwiOnRydWUsXCJXaWR0aFwiOjAuMCxcIkhlaWdodFwiOjAuMCxcIkJvcmRlclN0eWxlXCI6e1wiJGlkXCI6XCI1MzNcIixcIkxpbmVTdHlsZVwiOntcIiRpZFwiOlwiNTM0XCIsXCJMaW5lQ29sb3JcIjp7XCIkaWRcIjpcIjUzNVwiLFwiQ29sb3JcIjp7XCIkaWRcIjpcIjUzNlwiLFwiQVwiOjI1NSxcIlJcIjoyMzQsXCJHXCI6MjIsXCJCXCI6MzB9fSxcIkxpbmVXZWlnaHRcIjoyLjAsXCJMaW5lVHlwZVwiOjB9LFwiSXNWaXNpYmxlXCI6ZmFsc2V9fX0sXCJEZWZhdWx0U3dpbWxhbmVNaWxlc3RvbmVTdHlsZVwiOntcIiRpZFwiOlwiNTM3XCIsXCJUaXRsZVBvc2l0aW9uXCI6MCxcIkRhdGVQb3NpdGlvblwiOjIsXCJTaGFwZVR5cGVcIjoxLFwiU2hhcGVTaXplXCI6MCxcIlNwYWNpbmdcIjo1LFwiU2hhcGVTdHlsZVwiOntcIiRpZFwiOlwiNTM4XCIsXCJNYXJnaW5cIjp7XCIkaWRcIjpcIjUzOVwiLFwiVG9wXCI6MC4wLFwiTGVmdFwiOjAuMCxcIlJpZ2h0XCI6MC4wLFwiQm90dG9tXCI6MC4wfSxcIlBhZGRpbmdcIjp7XCIkaWRcIjpcIjU0MFwiLFwiVG9wXCI6MC4wLFwiTGVmdFwiOjAuMCxcIlJpZ2h0XCI6MC4wLFwiQm90dG9tXCI6MC4wfSxcIkJhY2tncm91bmRcIjp7XCIkaWRcIjpcIjU0MVwiLFwiQ29sb3JcIjp7XCIkaWRcIjpcIjU0MlwiLFwiQVwiOjI1NSxcIlJcIjoxNSxcIkdcIjoxNTgsXCJCXCI6MjEzfX0sXCJJc1Zpc2libGVcIjp0cnVlLFwiV2lkdGhcIjoxMi4wLFwiSGVpZ2h0XCI6MTQuMCxcIkJvcmRlclN0eWxlXCI6e1wiJGlkXCI6XCI1NDNcIixcIkxpbmVTdHlsZVwiOntcIiRpZFwiOlwiNTQ0XCIsXCJMaW5lQ29sb3JcIjp7XCIkaWRcIjpcIjU0NVwiLFwiQ29sb3JcIjp7XCIkaWRcIjpcIjU0NlwiLFwiQVwiOjI1NSxcIlJcIjoyMzQsXCJHXCI6MjIsXCJCXCI6MzB9fSxcIkxpbmVXZWlnaHRcIjoyLjAsXCJMaW5lVHlwZVwiOjB9LFwiSXNWaXNpYmxlXCI6ZmFsc2V9fSxcIlRpdGxlU3R5bGVcIjp7XCIkaWRcIjpcIjU0N1wiLFwiRm9udFNldHRpbmdzXCI6e1wiJGlkXCI6XCI1NDhcIixcIkZvbnRTaXplXCI6MTEsXCJGb250TmFtZVwiOlwiQ2FsaWJyaVwiLFwiSXNCb2xkXCI6ZmFsc2UsXCJJc0l0YWxpY1wiOmZhbHNlLFwiSXNVbmRlcmxpbmVkXCI6ZmFsc2V9LFwiRm9yZWdyb3VuZFwiOntcIiRpZFwiOlwiNTQ5XCIsXCJDb2xvclwiOntcIiRpZFwiOlwiNTUwXCIsXCJBXCI6MjU1LFwiUlwiOjAsXCJHXCI6MCxcIkJcIjowfX0sXCJIb3Jpem9udGFsQWxpZ25tZW50XCI6MixcIklzVmlzaWJsZVwiOnRydWV9LFwiRGF0ZVN0eWxlXCI6e1wiJGlkXCI6XCI1NTFcIixcIkZvbnRTZXR0aW5nc1wiOntcIiRpZFwiOlwiNTUyXCIsXCJGb250U2l6ZVwiOjEwLFwiRm9udE5hbWVcIjpcIkNhbGlicmlcIixcIklzQm9sZFwiOmZhbHNlLFwiSXNJdGFsaWNcIjpmYWxzZSxcIklzVW5kZXJsaW5lZFwiOmZhbHNlfSxcIkZvcmVncm91bmRcIjp7XCIkaWRcIjpcIjU1M1wiLFwiQ29sb3JcIjp7XCIkaWRcIjpcIjU1NFwiLFwiQVwiOjI1NSxcIlJcIjoxNCxcIkdcIjo0MCxcIkJcIjo2NX19LFwiSG9yaXpvbnRhbEFsaWdubWVudFwiOjAsXCJJc1Zpc2libGVcIjp0cnVlfSxcIkRhdGVGb3JtYXRcIjp7XCIkaWRcIjpcIjU1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NTZcIixcIkZvcm1hdFwiOjAsXCJJc1Zpc2libGVcIjpmYWxzZSxcIkxhc3RLbm93blZpc2liaWxpdHlTdGF0ZVwiOmZhbHNlfX0sXCJEZWZhdWx0U3dpbWxhbmVUYXNrU3R5bGVcIjp7XCIkaWRcIjpcIjU1N1wiLFwiU2hhcGVcIjoxLFwiU2hhcGVUaGlja25lc3NcIjowLFwiRHVyYXRpb25Gb3JtYXRcIjowLFwiUGVyY2VudGFnZUNvbXBsZXRlVGV4dFN0eWxlXCI6e1wiJGlkXCI6XCI1NThcIixcIkZvbnRTZXR0aW5nc1wiOntcIiRpZFwiOlwiNTU5XCIsXCJGb250U2l6ZVwiOjEwLFwiRm9udE5hbWVcIjpcIkNhbGlicmlcIixcIklzQm9sZFwiOmZhbHNlLFwiSXNJdGFsaWNcIjpmYWxzZSxcIklzVW5kZXJsaW5lZFwiOmZhbHNlfSxcIkZvcmVncm91bmRcIjp7XCIkaWRcIjpcIjU2MFwiLFwiQ29sb3JcIjp7XCIkaWRcIjpcIjU2MVwiLFwiQVwiOjI1NSxcIlJcIjoyMzIsXCJHXCI6MjMyLFwiQlwiOjIzMn19LFwiSG9yaXpvbnRhbEFsaWdubWVudFwiOjEsXCJJc1Zpc2libGVcIjp0cnVlfSxcIlBlcmNlbnRhZ2VDb21wbGV0ZUhpZ2hsaWdodFN0eWxlXCI6e1wiJGlkXCI6XCI1NjJcIixcIkJhY2tncm91bmRcIjp7XCIkaWRcIjpcIjU2M1wiLFwiQ29sb3JcIjp7XCIkaWRcIjpcIjU2NFwiLFwiQVwiOjg5LFwiUlwiOjAsXCJHXCI6MCxcIkJcIjowfX19LFwiRHVyYXRpb25TdHlsZVwiOntcIiRpZFwiOlwiNTY1XCIsXCJGb250U2V0dGluZ3NcIjp7XCIkaWRcIjpcIjU2NlwiLFwiRm9udFNpemVcIjoxMCxcIkZvbnROYW1lXCI6XCJDYWxpYnJpXCIsXCJJc0JvbGRcIjpmYWxzZSxcIklzSXRhbGljXCI6ZmFsc2UsXCJJc1VuZGVybGluZWRcIjpmYWxzZX0sXCJGb3JlZ3JvdW5kXCI6e1wiJGlkXCI6XCI1NjdcIixcIkNvbG9yXCI6e1wiJGlkXCI6XCI1NjhcIixcIkFcIjoyNTUsXCJSXCI6MjM3LFwiR1wiOjEyNSxcIkJcIjo0OX19LFwiSG9yaXpvbnRhbEFsaWdubWVudFwiOjAsXCJJc1Zpc2libGVcIjpmYWxzZX0sXCJNYXJnaW5cIjp7XCIkaWRcIjpcIjU2OV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NTcwXCIsXCJNYXJnaW5cIjp7XCIkaWRcIjpcIjU3MVwiLFwiVG9wXCI6MC4wLFwiTGVmdFwiOjQuMCxcIlJpZ2h0XCI6NC4wLFwiQm90dG9tXCI6MC4wfSxcIlBhZGRpbmdcIjp7XCIkaWRcIjpcIjU3MlwiLFwiVG9wXCI6MC4wLFwiTGVmdFwiOjAuMCxcIlJpZ2h0XCI6MC4wLFwiQm90dG9tXCI6MC4wfSxcIkJhY2tncm91bmRcIjp7XCIkaWRcIjpcIjU3M1wiLFwiQ29sb3JcIjp7XCIkaWRcIjpcIjU3NFwiLFwiQVwiOjI1NSxcIlJcIjoxNSxcIkdcIjoxNTgsXCJCXCI6MjEzfX0sXCJJc1Zpc2libGVcIjp0cnVlLFwiV2lkdGhcIjowLjAsXCJIZWlnaHRcIjoxMC4wLFwiQm9yZGVyU3R5bGVcIjp7XCIkaWRcIjpcIjU3NVwiLFwiTGluZVN0eWxlXCI6e1wiJGlkXCI6XCI1NzZcIixcIkxpbmVDb2xvclwiOntcIiRpZFwiOlwiNTc3XCIsXCJDb2xvclwiOntcIiRpZFwiOlwiNTc4XCIsXCJBXCI6MjU1LFwiUlwiOjIzNCxcIkdcIjoyMixcIkJcIjozMH19LFwiTGluZVdlaWdodFwiOjIuMCxcIkxpbmVUeXBlXCI6MH0sXCJJc1Zpc2libGVcIjpmYWxzZX19LFwiVGl0bGVTdHlsZVwiOntcIiRpZFwiOlwiNTc5XCIsXCJGb250U2V0dGluZ3NcIjp7XCIkaWRcIjpcIjU4MFwiLFwiRm9udFNpemVcIjoxMSxcIkZvbnROYW1lXCI6XCJDYWxpYnJpXCIsXCJJc0JvbGRcIjpmYWxzZSxcIklzSXRhbGljXCI6ZmFsc2UsXCJJc1VuZGVybGluZWRcIjpmYWxzZX0sXCJGb3JlZ3JvdW5kXCI6e1wiJGlkXCI6XCI1ODFcIixcIkNvbG9yXCI6e1wiJGlkXCI6XCI1ODJcIixcIkFcIjoyNTUsXCJSXCI6MCxcIkdcIjowLFwiQlwiOjB9fSxcIkhvcml6b250YWxBbGlnbm1lbnRcIjowLFwiSXNWaXNpYmxlXCI6dHJ1ZX0sXCJEYXRlU3R5bGVcIjp7XCIkaWRcIjpcIjU4M1wiLFwiRm9udFNldHRpbmdzXCI6e1wiJGlkXCI6XCI1ODRcIixcIkZvbnRTaXplXCI6MTAsXCJGb250TmFtZVwiOlwiQ2FsaWJyaVwiLFwiSXNCb2xkXCI6ZmFsc2UsXCJJc0l0YWxpY1wiOmZhbHNlLFwiSXNVbmRlcmxpbmVkXCI6ZmFsc2V9LFwiRm9yZWdyb3VuZFwiOntcIiRpZFwiOlwiNTg1XCIsXCJDb2xvclwiOntcIiRpZFwiOlwiNTg2XCIsXCJBXCI6MjU1LFwiUlwiOjE0LFwiR1wiOjQwLFwiQlwiOjY1fX0sXCJIb3Jpem9udGFsQWxpZ25tZW50XCI6MixcIklzVmlzaWJsZVwiOnRydWV9LFwiRGF0ZUZvcm1hdFwiOntcIiRpZFwiOlwiNT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4OFwiLFwiRm9ybWF0XCI6MCxcIklzVmlzaWJsZVwiOmZhbHNlLFwiTGFzdEtub3duVmlzaWJpbGl0eVN0YXRlXCI6ZmFsc2V9fSxcIkRlZmF1bHRTd2ltbGFuZU1vdFN0eWxlXCI6e1wiJGlkXCI6XCI1ODlcIixcIlNoYXBlXCI6MSxcIlNoYXBlU2l6ZVwiOjAsXCJEZXRhaWxzU3BhY2luZ1wiOjAuMCxcIlBhZGRpbmdcIjp7XCIkaWRcIjpcIjU5MFwiLFwiVG9wXCI6NS4wLFwiTGVmdFwiOjMuMCxcIlJpZ2h0XCI6MC4wLFwiQm90dG9tXCI6Mi4wfSxcIlBvc2l0aW9uT25UYXNrXCI6MSxcIlNoYXBlU3R5bGVcIjp7XCIkaWRcIjpcIjU5MVwiLFwiTWFyZ2luXCI6e1wiJGlkXCI6XCI1OTJcIixcIlRvcFwiOjAuMCxcIkxlZnRcIjowLjAsXCJSaWdodFwiOjAuMCxcIkJvdHRvbVwiOjAuMH0sXCJQYWRkaW5nXCI6e1wiJGlkXCI6XCI1OTNcIixcIlRvcFwiOjAuMCxcIkxlZnRcIjowLjAsXCJSaWdodFwiOjAuMCxcIkJvdHRvbVwiOjAuMH0sXCJCYWNrZ3JvdW5kXCI6e1wiJGlkXCI6XCI1OTRcIixcIkNvbG9yXCI6e1wiJGlkXCI6XCI1OTVcIixcIkFcIjoyNTUsXCJSXCI6MTEsXCJHXCI6MTE4LFwiQlwiOjE1OX19LFwiSXNWaXNpYmxlXCI6dHJ1ZSxcIldpZHRoXCI6MTIuMCxcIkhlaWdodFwiOjE0LjAsXCJCb3JkZXJTdHlsZVwiOntcIiRpZFwiOlwiNTk2XCIsXCJMaW5lU3R5bGVcIjp7XCIkaWRcIjpcIjU5N1wiLFwiTGluZUNvbG9yXCI6e1wiJGlkXCI6XCI1OThcIixcIkNvbG9yXCI6e1wiJGlkXCI6XCI1OTlcIixcIkFcIjoyNTUsXCJSXCI6MjU1LFwiR1wiOjAsXCJCXCI6MH19LFwiTGluZVdlaWdodFwiOjAuMCxcIkxpbmVUeXBlXCI6MH0sXCJJc1Zpc2libGVcIjpmYWxzZX19LFwiVGl0bGVTdHlsZVwiOntcIiRpZFwiOlwiNjAwXCIsXCJGb250U2V0dGluZ3NcIjp7XCIkaWRcIjpcIjYwMVwiLFwiRm9udFNpemVcIjoxMSxcIkZvbnROYW1lXCI6XCJDYWxpYnJpXCIsXCJJc0JvbGRcIjpmYWxzZSxcIklzSXRhbGljXCI6ZmFsc2UsXCJJc1VuZGVybGluZWRcIjpmYWxzZX0sXCJGb3JlZ3JvdW5kXCI6e1wiJGlkXCI6XCI2MDJcIixcIkNvbG9yXCI6e1wiJGlkXCI6XCI2MDNcIixcIkFcIjoyNTUsXCJSXCI6MCxcIkdcIjowLFwiQlwiOjB9fSxcIkhvcml6b250YWxBbGlnbm1lbnRcIjoxLFwiSXNWaXNpYmxlXCI6dHJ1ZX0sXCJEYXRlU3R5bGVcIjp7XCIkaWRcIjpcIjYwNFwiLFwiRm9udFNldHRpbmdzXCI6e1wiJGlkXCI6XCI2MDVcIixcIkZvbnRTaXplXCI6MTAsXCJGb250TmFtZVwiOlwiQ2FsaWJyaVwiLFwiSXNCb2xkXCI6ZmFsc2UsXCJJc0l0YWxpY1wiOmZhbHNlLFwiSXNVbmRlcmxpbmVkXCI6ZmFsc2V9LFwiRm9yZWdyb3VuZFwiOntcIiRpZFwiOlwiNjA2XCIsXCJDb2xvclwiOntcIiRpZFwiOlwiNjA3XCIsXCJBXCI6MjU1LFwiUlwiOjE0LFwiR1wiOjQwLFwiQlwiOjY1fX0sXCJIb3Jpem9udGFsQWxpZ25tZW50XCI6MSxcIklzVmlzaWJsZVwiOnRydWV9LFwiRGF0ZUZvcm1hdFwiOntcIiRpZFwiOlwiNjA4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YwOVwiLFwiRm9ybWF0XCI6MCxcIklzVmlzaWJsZVwiOmZhbHNlLFwiTGFzdEtub3duVmlzaWJpbGl0eVN0YXRlXCI6ZmFsc2V9fX1dLFwiR3JpZGxpbmVQYW5lbFN0eWxlXCI6e1wiJGlkXCI6XCI2MTBcIixcIkdyaWRsaW5lU3R5bGVcIjp7XCIkaWRcIjpcIjYxMVwiLFwiTGluZUNvbG9yXCI6e1wiJGlkXCI6XCI2MTJcIixcIkNvbG9yXCI6e1wiJGlkXCI6XCI2MTNcIixcIkFcIjozOCxcIlJcIjo5MSxcIkdcIjoxNTUsXCJCXCI6MjEzfX0sXCJMaW5lV2VpZ2h0XCI6MS4wLFwiTGluZVR5cGVcIjowfSxcIklzVmlzaWJsZVwiOnRydWV9LFwiQWN0aXZpdHlMaW5lUGFuZWxTdHlsZVwiOntcIiRpZFwiOlwiNjE0XCIsXCJBY3Rpdml0eUxpbmVTdHlsZVwiOntcIiRpZFwiOlwiNjE1XCIsXCJMaW5lQ29sb3JcIjp7XCIkaWRcIjpcIjYxNlwiLFwiQ29sb3JcIjp7XCIkaWRcIjpcIjYxN1wiLFwiQVwiOjM4LFwiUlwiOjY4LFwiR1wiOjExNCxcIkJcIjoxOTZ9fSxcIkxpbmVXZWlnaHRcIjoxLjAsXCJMaW5lVHlwZVwiOjB9LFwiSXNWaXNpYmxlXCI6dHJ1ZX0sXCJEZWZhdWx0RGVwZW5kZW5jeVN0eWxlXCI6e1wiJGlkXCI6XCI2MThcIixcIkxpbmVTdHlsZVwiOntcIiRpZFwiOlwiNjE5XCIsXCJMaW5lQ29sb3JcIjp7XCIkaWRcIjpcIjYyMFwiLFwiQ29sb3JcIjp7XCIkaWRcIjpcIjYyMVwiLFwiQVwiOjI1NSxcIlJcIjowLFwiR1wiOjAsXCJCXCI6MH19LFwiTGluZVdlaWdodFwiOjEuMCxcIkxpbmVUeXBlXCI6MH0sXCJFbmRBcnJvd2hlYWRMaW5lU3R5bGVcIjp7XCIkaWRcIjpcIjYyMlwiLFwiS2luZFwiOjEsXCJXaWR0aFwiOjEsXCJMZW5ndGhcIjowfSxcIkJyaW5nVG9Gcm9udFwiOmZhbHNlLFwiUmFkaXVzXCI6My4wfSxcIkNyaXRpY2FsUGF0aFN0eWxlXCI6e1wiJGlkXCI6XCI2MjNcIixcIkNyaXRpY2FsUGF0aFN0eWxlT3B0aW9uc1wiOjMwLFwiTGluZVN0eWxlXCI6e1wiJGlkXCI6XCI2MjRcIixcIkxpbmVDb2xvclwiOntcIiRpZFwiOlwiNjI1XCIsXCJDb2xvclwiOntcIiRpZFwiOlwiNjI2XCIsXCJBXCI6MjU1LFwiUlwiOjIyMixcIkdcIjo1MCxcIkJcIjo1MH19LFwiTGluZVdlaWdodFwiOjEuMCxcIkxpbmVUeXBlXCI6MH0sXCJUaXRsZUZvcmVncm91bmRcIjp7XCIkaWRcIjpcIjYyN1wiLFwiQ29sb3JcIjp7XCIkaWRcIjpcIjYyOFwiLFwiQVwiOjI1NSxcIlJcIjoxNzYsXCJHXCI6MTksXCJCXCI6MjV9fSxcIlNoYXBlc0JhY2tncm91bmRcIjp7XCIkaWRcIjpcIjYyOVwiLFwiQ29sb3JcIjp7XCIkaWRcIjpcIjYzMFwiLFwiQVwiOjI1NSxcIlJcIjoyNTMsXCJHXCI6MjAzLFwiQlwiOjIwOH19LFwiU2hhcGVzQm9yZGVyU3R5bGVcIjp7XCIkaWRcIjpcIjYzMVwiLFwiTGluZUNvbG9yXCI6e1wiJGlkXCI6XCI2MzJcIixcIkNvbG9yXCI6e1wiJGlkXCI6XCI2MzNcIixcIkFcIjoyNTUsXCJSXCI6MjM0LFwiR1wiOjIyLFwiQlwiOjMwfX0sXCJMaW5lV2VpZ2h0XCI6Mi4wLFwiTGluZVR5cGVcIjowfX0sXCJQYW5lbHNTcGFjaW5nRGVmaW5pdGlvblwiOntcIiRpZFwiOlwiNjM0XCIsXCJTcGFjaW5nQWJvdmVUaW1lYmFuZFwiOjMsXCJTcGFjaW5nQmVsb3dUaW1lYmFuZFwiOjMsXCJTcGFjaW5nQWJvdmVCZXR3ZWVuU3dpbWxhbmVzQW5kVGFza3NcIjo1LFwiU3BhY2luZ0JlbG93QmV0d2VlblN3aW1sYW5lc0FuZFRhc2tzXCI6NX0sXCJfc2VsZWN0ZWRUaGVtZVByZXNldENvbG9yc1wiOntcIiRpZFwiOlwiNjM1XCIsXCJUZXh0TGlnaHRcIjp7XCIkaWRcIjpcIjYzNlwiLFwiQVwiOjI1NSxcIlJcIjoyNTUsXCJHXCI6MjU1LFwiQlwiOjI1NX0sXCJUZXh0RGFya1wiOntcIiRpZFwiOlwiNjM3XCIsXCJBXCI6MjU1LFwiUlwiOjAsXCJHXCI6MCxcIkJcIjowfSxcIkFjY2VudDFcIjp7XCIkaWRcIjpcIjYzOFwiLFwiQVwiOjI1NSxcIlJcIjoyMzIsXCJHXCI6MjMyLFwiQlwiOjIzMn0sXCJBY2NlbnQyXCI6e1wiJGlkXCI6XCI2MzlcIixcIkFcIjoyNTUsXCJSXCI6MTQsXCJHXCI6NDAsXCJCXCI6NjV9LFwiQWNjZW50M1wiOntcIiRpZFwiOlwiNjQwXCIsXCJBXCI6MjU1LFwiUlwiOjIxLFwiR1wiOjk2LFwiQlwiOjEzMH0sXCJBY2NlbnQ0XCI6e1wiJGlkXCI6XCI2NDFcIixcIkFcIjoyNTUsXCJSXCI6MjMzLFwiR1wiOjExMyxcIkJcIjo1MH0sXCJBY2NlbnQ1XCI6e1wiJGlkXCI6XCI2NDJcIixcIkFcIjoyNTUsXCJSXCI6MjUsXCJHXCI6MTA3LFwiQlwiOjM2fSxcIkFjY2VudDZcIjp7XCIkaWRcIjpcIjY0M1wiLFwiQVwiOjI1NSxcIlJcIjoxNSxcIkdcIjoxNTgsXCJCXCI6MjEzfSxcIkFjY2VudDdcIjp7XCIkaWRcIjpcIjY0NFwiLFwiQVwiOjI1NSxcIlJcIjoxNjAsXCJHXCI6NDMsXCJCXCI6MTQ3fSxcIkFjY2VudDhcIjp7XCIkaWRcIjpcIjY0NVwiLFwiQVwiOjI1NSxcIlJcIjo3OCxcIkdcIjoxNjcsXCJCXCI6NDZ9fSxcIl9jdXN0b21QcmVzZXRDb2xvcnNcIjp7XCIkaWRcIjpcIjY0NlwifX19IiwiUmVjZW50Q29sb3JzQ29sbGVjdGlvbiI6IltcIiNGRkU5NzEzMlwiLFwiI0ZGMTU2MDgyXCIsXCIjRkY0NDcyQzRcIixcIiNGRkIyMEUxMlwiLFwiI0ZGRkZDMDAwXCIsXCIjRkY3MEFENDdcIixcIiNGRjM4NTcyM1wiXSJ9LCJTZXR0aW5ncyI6eyIkaWQiOiIzMzk0IiwiSW1wYU9wdGlvbnMiOnsiJGlkIjoiMzM5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MzOTYiLCJVc2VUaW1lIjp0cnVlLCJXb3JrRGF5U3RhcnQiOiIwMDowMDowMCIsIldvcmtEYXlFbmQiOiIyMzo1OTowMCJ9LCJMYXN0VXNlZFRlbXBsYXRlSWQiOiJmNzMxZjc2Mi0zZjBlLTRlN2EtYTNlOC1mMGFhMjgzZjAzOGQiLCJMYXN0VXNlZFRoZW1lRGV0YWlscyI6eyIkaWQiOiIzMzk3IiwiSWQiOiIwNDg3MTViMC1kNTc4LTRjMmYtYTMyNi04ODE4YmUyNDcyNDkiLCJUaXRsZSI6IkJhc2VsaW5lIiwiQ2F0ZWdvcnkiOjF9LCJGaXJzdFdlZWtPZlllYXIiOjAsIlBsYWNlTWlsZXN0b25lQXRUaGVCZWdpbm5pbmdPZlRoZURheSI6ZmFsc2UsIkRlcGVuZGVuY3lTY2hlZHVsaW5nU2V0dGluZ3MiOnsiJGlkIjoiMzM5O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T2xkRml4ZWRJbnRlcnZhbHNSZW5kZXJpbmdTdHJhdGVneVVzZWRCZWZvcmUiOmZhbHNlLCJEZXBlbmRlbmNpZXMiOnsiX2RlcGVuZGVuY2llcyI6W119fQ=="/>
  <p:tag name="__MASTER" val="__part_0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12:30:00.0000000Z"/>
  <p:tag name="OTLENDDATE" val="2024-10-22T13:30:00.0000000Z"/>
  <p:tag name="OTLSHAPETHICKNESSTYPE" val="Regular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09:30:00.0000000Z"/>
  <p:tag name="OTLENDDATE" val="2024-10-22T10:30:00.0000000Z"/>
  <p:tag name="OTLSHAPETHICKNESSTYPE" val="Regular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CALEFORMAT" val="h tt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2021-10-19T08:00:00.0000000"/>
  <p:tag name="OTLTIMEBANDWORKINGDAYS" val="Standard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FORSWLANDTASKS" val="5"/>
  <p:tag name="OTLTIMEBANDSPACINGBELOWFORSWLANDTASKS" val="5"/>
  <p:tag name="OTLTIMEBANDUSETIME" val="True"/>
  <p:tag name="OTLTIMEBANDSPACINGABOVE" val="3"/>
  <p:tag name="OTLTIMEBANDSPACINGBELOW" val="3"/>
  <p:tag name="OTLTIMEBANDTHREEDEFFECTS" val="None"/>
  <p:tag name="OTLTIMEBANDENDDATE" val="2025-10-23T23:59:00.0000000Z"/>
  <p:tag name="OTLLEFTENDCAPSMARGINLEFT" val="142.439090522428"/>
  <p:tag name="OTLTIMEBANDRESERVEDLEFTAREAWIDTH" val="124.878980703087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hour"/>
  <p:tag name="OTLSPACING" val="3"/>
  <p:tag name="OTLSTARTDATE" val="2024-10-22T10:30:00.0000000Z"/>
  <p:tag name="OTLENDDATE" val="2024-10-22T11:30:00.0000000Z"/>
  <p:tag name="OTLSHAPETHICKNESSTYPE" val="Regular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11:00:00.0000000Z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09:00:00.0000000Z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10:00:00.0000000Z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DURATIONFORMAT" val="h"/>
  <p:tag name="OTLSTARTDATE" val="2025-10-22T08:00:00.0000000Z"/>
  <p:tag name="OTLENDDATE" val="2025-10-22T10:00:00.0000000Z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DURATIONFORMAT" val="h"/>
  <p:tag name="OTLSTARTDATE" val="2025-10-22T08:00:00.0000000Z"/>
  <p:tag name="OTLENDDATE" val="2025-10-22T09:00:00.0000000Z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09:00:00.0000000Z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09:00:00.0000000Z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00:00.0000000Z"/>
  <p:tag name="OTLSPACING" val="3"/>
  <p:tag name="OTLSHAPETHICKNESSTYPE" val="Thin"/>
  <p:tag name="OTLDURATIONFORMAT" val="h"/>
  <p:tag name="OTLENDDATE" val="2025-10-22T10:00:00.0000000Z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10:00:00.0000000Z"/>
  <p:tag name="OTLSPACING" val="3"/>
  <p:tag name="OTLSHAPETHICKNESSTYPE" val="Thin"/>
  <p:tag name="OTLENDDATE" val="2025-10-22T10:05:00.0000000Z"/>
  <p:tag name="OTLDURATIONFORMAT" val="h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STARTDATE" val="2025-10-22T09:00:00.0000000Z"/>
  <p:tag name="OTLENDDATE" val="2025-10-22T09:20:00.0000000Z"/>
  <p:tag name="OTLDURATIONFORMAT" val="h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10:00:00.0000000Z"/>
  <p:tag name="OTLENDDATE" val="2025-10-22T10:40:00.0000000Z"/>
  <p:tag name="OTLSPACING" val="3"/>
  <p:tag name="OTLSHAPETHICKNESSTYPE" val="Thin"/>
  <p:tag name="OTLDURATIONFORMAT" val="h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10:00:00.0000000Z"/>
  <p:tag name="OTLENDDATE" val="2025-10-22T10:40:00.0000000Z"/>
  <p:tag name="OTLSPACING" val="3"/>
  <p:tag name="OTLSHAPETHICKNESSTYPE" val="Thin"/>
  <p:tag name="OTLDURATIONFORMAT" val="h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9:00:00.0000000Z"/>
  <p:tag name="OTLENDDATE" val="2025-10-22T09:30:00.0000000Z"/>
  <p:tag name="OTLSPACING" val="3"/>
  <p:tag name="OTLSHAPETHICKNESSTYPE" val="Thin"/>
  <p:tag name="OTLDURATIONFORMAT" val="h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2.8±0.8 h"/>
  <p:tag name="OTLDATE" val="2025-10-22T10:30:00.0000000"/>
  <p:tag name="OTLPOSITIONONTASK" val="Center"/>
  <p:tag name="OTLRELATEDTASKID" val="b427bace-43f6-453b-8f72-7aa98cc0d906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7±1.0 h"/>
  <p:tag name="OTLDATE" val="2025-10-22T09:20:00.0000000"/>
  <p:tag name="OTLPOSITIONONTASK" val="Center"/>
  <p:tag name="OTLRELATEDTASKID" val="4926b2a0-4f7a-459a-adf6-76fecc89abd6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2.1±0.4 h"/>
  <p:tag name="OTLDATE" val="2025-10-22T10:05:00.0000000"/>
  <p:tag name="OTLPOSITIONONTASK" val="Center"/>
  <p:tag name="OTLRELATEDTASKID" val="f37c7dc7-eafc-4747-b0c1-623bb45b0d06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4±0.4 h"/>
  <p:tag name="OTLDATE" val="2025-10-22T09:20:00.0000000"/>
  <p:tag name="OTLPOSITIONONTASK" val="Center"/>
  <p:tag name="OTLRELATEDTASKID" val="bc0ffc16-f6c2-4f9e-9a63-4b8f4105ec28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0±0.5 h"/>
  <p:tag name="OTLDATE" val="2025-10-22T09:00:00.0000000"/>
  <p:tag name="OTLPOSITIONONTASK" val="Center"/>
  <p:tag name="OTLRELATEDTASKID" val="48768063-e17f-491d-951d-627ba07ea33c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2±0.3 h"/>
  <p:tag name="OTLDATE" val="2025-10-22T09:10:00.0000000"/>
  <p:tag name="OTLPOSITIONONTASK" val="Center"/>
  <p:tag name="OTLRELATEDTASKID" val="b251eaf2-95c4-4c09-b6fa-f238cf8aa703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5±0.7 h"/>
  <p:tag name="OTLDATE" val="2025-10-22T09:30:00.0000000"/>
  <p:tag name="OTLPOSITIONONTASK" val="Center"/>
  <p:tag name="OTLRELATEDTASKID" val="3b995d58-886d-4935-b211-fad70f09389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2.6±5.7 h"/>
  <p:tag name="OTLDATE" val="2025-10-22T10:40:00.0000000"/>
  <p:tag name="OTLPOSITIONONTASK" val="Center"/>
  <p:tag name="OTLRELATEDTASKID" val="ee7c6176-8f8c-4718-ae59-70732e962844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2.6 h"/>
  <p:tag name="OTLDATE" val="2025-10-22T10:40:00.0000000"/>
  <p:tag name="OTLPOSITIONONTASK" val="Center"/>
  <p:tag name="OTLRELATEDTASKID" val="039bed9c-4ec0-4330-a1d3-7c4e3270b675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1.5 h"/>
  <p:tag name="OTLDATE" val="2025-10-22T09:30:00.0000000"/>
  <p:tag name="OTLPOSITIONONTASK" val="Center"/>
  <p:tag name="OTLRELATEDTASKID" val="a4a895e8-0e28-4ef4-b412-2065f0fa9e4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0.8±0.5 h"/>
  <p:tag name="OTLDATE" val="2025-10-22T08:50:00.0000000"/>
  <p:tag name="OTLPOSITIONONTASK" val="Center"/>
  <p:tag name="OTLRELATEDTASKID" val="782fb80e-d6dc-4727-847c-a91897ca61a2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2-3 h"/>
  <p:tag name="OTLDATE" val="2025-10-22T09:00:00.0000000"/>
  <p:tag name="OTLPOSITIONONTASK" val="Center"/>
  <p:tag name="OTLRELATEDTASKID" val="8c0dd695-7598-487e-9a8e-3cf899228fd1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~0.75 h"/>
  <p:tag name="OTLDATE" val="2025-10-22T08:45:00.0000000"/>
  <p:tag name="OTLPOSITIONONTASK" val="Center"/>
  <p:tag name="OTLRELATEDTASKID" val="71a44eb0-3fba-4b60-93a3-2ea14ae259bc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dministration time"/>
  <p:tag name="OTLDATE" val="2025-10-22T08:00:00.0000000"/>
  <p:tag name="OTLPOSITIONONTASK" val="None"/>
  <p:tag name="OTLRELATEDTASKID" val="00000000-0000-0000-0000-000000000000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0LjIuMCIsIk9yaWdpbmFsQXNzZW1ibHlWZXJzaW9uIjoiOC4wMS4wOC4wMCIsIkVkaXRpb24iOm51bGwsIkxhc3RTYXZlZEVkaXRpb24iOjQ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C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nsiJGlkIjoiMjQiLCJMaW5lQ29sb3IiOm51bGwsIkxpbmVXZWlnaHQiOjAuMCwiTGluZVR5cGUiOjAsIlBhcmVudFN0eWxlIjpudWxsfSwiUGFyZW50U3R5bGUiOm51bGx9LCJQYW5lbHNTcGFjaW5nRGVmaW5pdGlvbiI6eyIkaWQiOiIyNSIsIlNwYWNpbmdBYm92ZVRpbWViYW5kIjo1LCJTcGFjaW5nQmVsb3dUaW1lYmFuZCI6NSwiU3BhY2luZ0Fib3ZlQmV0d2VlblN3aW1sYW5lc0FuZFRhc2tzIjo1LCJTcGFjaW5nQmVsb3dCZXR3ZWVuU3dpbWxhbmVzQW5kVGFza3MiOjV9LCJUaW1lYmFuZFN0eWxlIjp7IiRpZCI6IjI2IiwiU2NhbGVNYXJraW5nIjowLCJTaGFwZSI6MCwiU2hhcGVTdHlsZSI6eyIkaWQiOiIyNyIsIk1hcmdpbiI6eyIkaWQiOiIyOCIsIlRvcCI6MC4wLCJMZWZ0IjoxMC4wLCJSaWdodCI6MTAuMCwiQm90dG9tIjowLjB9LCJQYWRkaW5nIjp7IiRpZCI6IjI5IiwiVG9wIjowLjAsIkxlZnQiOjAuMCwiUmlnaHQiOjAuMCwiQm90dG9tIjowLjB9LCJCYWNrZ3JvdW5kIjp7IiRpZCI6IjMwIiwiQ29sb3IiOnsiJGlkIjoiMzEiLCJBIjoyNTUsIlIiOjQ4LCJHIjo0OCwiQiI6NDh9fSwiSXNWaXNpYmxlIjp0cnVlLCJXaWR0aCI6ODU4LjAsIkhlaWdodCI6MjAuMCwiQm9yZGVyU3R5bGUiOnsiJGlkIjoiMzIiLCJMaW5lQ29sb3IiOnsiJGlkIjoiMzMiLCIkdHlwZSI6Ik5MUkUuQ29tbW9uLkRvbS5Tb2xpZENvbG9yQnJ1c2gsIE5MUkUuQ29tbW9uIiwiQ29sb3IiOnsiJGlkIjoiMzQiLCJBIjoyNTUsIlIiOjI1NSwiRyI6MCwiQiI6MH19LCJMaW5lV2VpZ2h0IjowLjAsIkxpbmVUeXBlIjowLCJQYXJlbnRTdHlsZSI6bnVsbH0sIlBhcmVudFN0eWxlIjpudWxsfSwiTWlkZGxlVGllclNoYXBlU3R5bGUiOnsiJGlkIjoiMzUiLCJNYXJnaW4iOnsiJGlkIjoiMzYiLCJUb3AiOjAuMCwiTGVmdCI6MTAuMCwiUmlnaHQiOjEwLjAsIkJvdHRvbSI6MC4wfSwiUGFkZGluZyI6eyIkaWQiOiIzNyIsIlRvcCI6MC4wLCJMZWZ0IjowLjAsIlJpZ2h0IjowLjAsIkJvdHRvbSI6MC4wfSwiQmFja2dyb3VuZCI6eyIkaWQiOiIzOCIsIkNvbG9yIjp7IiRpZCI6IjM5IiwiQSI6MjU1LCJSIjo0OCwiRyI6NDgsIkIiOjQ4fX0sIklzVmlzaWJsZSI6dHJ1ZSwiV2lkdGgiOjg1OC4wLCJIZWlnaHQiOjIwLjAsIkJvcmRlclN0eWxlIjp7IiRpZCI6IjQwIiwiTGluZUNvbG9yIjp7IiRpZCI6IjQxIiwiJHR5cGUiOiJOTFJFLkNvbW1vbi5Eb20uU29saWRDb2xvckJydXNoLCBOTFJFLkNvbW1vbiIsIkNvbG9yIjp7IiRpZCI6IjQyIiwiQSI6MjU1LCJSIjoyNTUsIkciOjAsIkIiOjB9fSwiTGluZVdlaWdodCI6MC4wLCJMaW5lVHlwZSI6MCwiUGFyZW50U3R5bGUiOm51bGx9LCJQYXJlbnRTdHlsZSI6bnVsbH0sIkJvdHRvbVRpZXJTaGFwZVN0eWxlIjp7IiRpZCI6IjQzIiwiTWFyZ2luIjp7IiRpZCI6IjQ0IiwiVG9wIjowLjAsIkxlZnQiOjEwLjAsIlJpZ2h0IjoxMC4wLCJCb3R0b20iOjAuMH0sIlBhZGRpbmciOnsiJGlkIjoiNDUiLCJUb3AiOjAuMCwiTGVmdCI6MC4wLCJSaWdodCI6MC4wLCJCb3R0b20iOjAuMH0sIkJhY2tncm91bmQiOnsiJGlkIjoiNDYiLCJDb2xvciI6eyIkaWQiOiI0NyIsIkEiOjI1NSwiUiI6NDgsIkciOjQ4LCJCIjo0OH19LCJJc1Zpc2libGUiOnRydWUsIldpZHRoIjo4NTguMCwiSGVpZ2h0IjoyMC4wLCJCb3JkZXJTdHlsZSI6eyIkaWQiOiI0OCIsIkxpbmVDb2xvciI6eyIkaWQiOiI0OSIsIiR0eXBlIjoiTkxSRS5Db21tb24uRG9tLlNvbGlkQ29sb3JCcnVzaCwgTkxSRS5Db21tb24iLCJDb2xvciI6eyIkaWQiOiI1MCIsIkEiOjI1NSwiUiI6MjU1LCJHIjowLCJCIjowfX0sIkxpbmVXZWlnaHQiOjAuMCwiTGluZVR5cGUiOjAsIlBhcmVudFN0eWxlIjpudWxsfSwiUGFyZW50U3R5bGUiOm51bGx9LCJSaWdodEVuZENhcHNTdHlsZSI6eyIkaWQiOiI1MSIsIkZvbnRTZXR0aW5ncyI6eyIkaWQiOiI1MiIsIkZvbnRTaXplIjoxNCwiRm9udE5hbWUiOiJDYWxpYnJpIiwiSXNCb2xkIjp0cnVlLCJJc0l0YWxpYyI6ZmFsc2UsIklzVW5kZXJsaW5lZCI6ZmFsc2UsIlBhcmVudFN0eWxlIjpudWxsfSwiQXV0b1NpemUiOjAsIkZvcmVncm91bmQiOnsiJGlkIjoiNTMiLCJDb2xvciI6eyIkaWQiOiI1NCIsIkEiOjI1NSwiUiI6MTc4LCJHIjoxNCwiQiI6MTh9fSwiTWF4V2lkdGgiOiJJbmZpbml0eSIsIk1heEhlaWdodCI6IkluZmluaXR5IiwiU21hcnRGb3JlZ3JvdW5kSXNBY3RpdmUiOmZhbHNlLCJIb3Jpem9udGFsQWxpZ25tZW50IjowLCJWZXJ0aWNhbEFsaWdubWVudCI6MCwiU21hcnRGb3JlZ3JvdW5kIjpudWxsLCJCYWNrZ3JvdW5kRmlsbFR5cGUiOjAsIk1hcmdpbiI6eyIkaWQiOiI1NSIsIlRvcCI6MC4wLCJMZWZ0IjowLjAsIlJpZ2h0IjoyMC4wLCJCb3R0b20iOjAuMH0sIlBhZGRpbmciOnsiJGlkIjoiNTYiLCJUb3AiOjAuMCwiTGVmdCI6MC4wLCJSaWdodCI6MC4wLCJCb3R0b20iOjAuMH0sIkJhY2tncm91bmQiOnsiJGlkIjoiNTciLCJDb2xvciI6eyIkaWQiOiI1OCIsIkEiOjg5LCJSIjowLCJHIjowLCJCIjowfX0sIklzVmlzaWJsZSI6ZmFsc2UsIldpZHRoIjowLjAsIkhlaWdodCI6MC4wLCJCb3JkZXJTdHlsZSI6eyIkaWQiOiI1OSIsIkxpbmVDb2xvciI6bnVsbCwiTGluZVdlaWdodCI6MC4wLCJMaW5lVHlwZSI6MCwiUGFyZW50U3R5bGUiOm51bGx9LCJQYXJlbnRTdHlsZSI6bnVsbH0sIkxlZnRFbmRDYXBzU3R5bGUiOnsiJGlkIjoiNjAiLCJGb250U2V0dGluZ3MiOnsiJGlkIjoiNjEiLCJGb250U2l6ZSI6MTgsIkZvbnROYW1lIjoiQ2FsaWJyaSIsIklzQm9sZCI6dHJ1ZSwiSXNJdGFsaWMiOmZhbHNlLCJJc1VuZGVybGluZWQiOmZhbHNlLCJQYXJlbnRTdHlsZSI6bnVsbH0sIkF1dG9TaXplIjowLCJGb3JlZ3JvdW5kIjp7IiRpZCI6IjYyIiwiQ29sb3IiOnsiJGlkIjoiNjM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Y0IiwiVG9wIjowLjAsIkxlZnQiOjIwLjAsIlJpZ2h0IjowLjAsIkJvdHRvbSI6MC4wfSwiUGFkZGluZyI6eyIkaWQiOiI2NSIsIlRvcCI6MC4wLCJMZWZ0IjowLjAsIlJpZ2h0IjowLjAsIkJvdHRvbSI6MC4wfSwiQmFja2dyb3VuZCI6eyIkaWQiOiI2NiIsIkNvbG9yIjp7IiRpZCI6IjY3IiwiQSI6ODksIlIiOjAsIkciOjAsIkIiOjB9fSwiSXNWaXNpYmxlIjpmYWxzZSwiV2lkdGgiOjAuMCwiSGVpZ2h0IjowLjAsIkJvcmRlclN0eWxlIjp7IiRpZCI6IjY4IiwiTGluZUNvbG9yIjpudWxsLCJMaW5lV2VpZ2h0IjowLjAsIkxpbmVUeXBlIjowLCJQYXJlbnRTdHlsZSI6bnVsbH0sIlBhcmVudFN0eWxlIjpudWxsfSwiVG9kYXlUZXh0U3R5bGUiOnsiJGlkIjoiNjkiLCJGb250U2V0dGluZ3MiOnsiJGlkIjoiNzAiLCJGb250U2l6ZSI6MTIsIkZvbnROYW1lIjoiQ2FsaWJyaSIsIklzQm9sZCI6ZmFsc2UsIklzSXRhbGljIjpmYWxzZSwiSXNVbmRlcmxpbmVkIjpmYWxzZSwiUGFyZW50U3R5bGUiOm51bGx9LCJBdXRvU2l6ZSI6MCwiRm9yZWdyb3VuZCI6eyIkaWQiOiI3MSIsIkNvbG9yIjp7IiRpZCI6Ijc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GlkIjoiNzYiLCJBIjo4OSwiUiI6MCwiRyI6MCwiQiI6MH19LCJJc1Zpc2libGUiOmZhbHNlLCJXaWR0aCI6MC4wLCJIZWlnaHQiOjAuMCwiQm9yZGVyU3R5bGUiOnsiJGlkIjoiNzciLCJMaW5lQ29sb3IiOm51bGwsIkxpbmVXZWlnaHQiOjAuMCwiTGluZVR5cGUiOjAsIlBhcmVudFN0eWxlIjpudWxsfSwiUGFyZW50U3R5bGUiOm51bGx9LCJUb2RheU1hcmtlclN0eWxlIjp7IiRpZCI6Ijc4IiwiTWFyZ2luIjp7IiRpZCI6Ijc5IiwiVG9wIjowLjAsIkxlZnQiOjAuMCwiUmlnaHQiOjAuMCwiQm90dG9tIjowLjB9LCJQYWRkaW5nIjp7IiRpZCI6IjgwIiwiVG9wIjowLjAsIkxlZnQiOjAuMCwiUmlnaHQiOjAuMCwiQm90dG9tIjowLjB9LCJCYWNrZ3JvdW5kIjp7IiRpZCI6IjgxIiwiQ29sb3IiOnsiJGlkIjoiODIiLCJBIjoyNTUsIlIiOjI1NSwiRyI6MCwiQiI6MH19LCJJc1Zpc2libGUiOnRydWUsIldpZHRoIjowLjAsIkhlaWdodCI6MC4wLCJCb3JkZXJTdHlsZSI6bnVsbCwiUGFyZW50U3R5bGUiOm51bGx9LCJTY2FsZVN0eWxlIjp7IiRpZCI6IjgzIiwiU2hhcGUiOjMsIlNob3dTZWdtZW50U2VwYXJhdG9ycyI6dHJ1ZSwiU2VnbWVudFNlcGFyYXRvck9wYWNpdHkiOjMwLCJIYXNCZWVuVmlzaWJsZUJlZm9yZSI6dHJ1ZSwiRm9udFNldHRpbmdzIjp7IiRpZCI6Ijg0IiwiRm9udFNpemUiOjEyLCJGb250TmFtZSI6IkNhbGlicmkiLCJJc0JvbGQiOmZhbHNlLCJJc0l0YWxpYyI6ZmFsc2UsIklzVW5kZXJsaW5lZCI6ZmFsc2UsIlBhcmVudFN0eWxlIjpudWxsfSwiQXV0b1NpemUiOjAsIkZvcmVncm91bmQiOnsiJGlkIjoiODUiLCJDb2xvciI6eyIkaWQiOiI4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NyIsIlRvcCI6MC4wLCJMZWZ0Ijo0LjAsIlJpZ2h0Ijo0LjAsIkJvdHRvbSI6MC4wfSwiUGFkZGluZyI6eyIkaWQiOiI4OCIsIlRvcCI6MC4wLCJMZWZ0IjowLjAsIlJpZ2h0IjowLjAsIkJvdHRvbSI6MC4wfSwiQmFja2dyb3VuZCI6eyIkaWQiOiI4OSIsIkNvbG9yIjp7IiRpZCI6IjkwIiwiQSI6ODksIlIiOjAsIkciOjAsIkIiOjB9fSwiSXNWaXNpYmxlIjp0cnVlLCJXaWR0aCI6MC4wLCJIZWlnaHQiOjAuMCwiQm9yZGVyU3R5bGUiOnsiJGlkIjoiOTEiLCJMaW5lQ29sb3IiOm51bGwsIkxpbmVXZWlnaHQiOjAuMCwiTGluZVR5cGUiOjAsIlBhcmVudFN0eWxlIjpudWxsfSwiUGFyZW50U3R5bGUiOm51bGx9LCJTaW5nbGVTY2FsZVNoYXBlU3R5bGUiOnsiJGlkIjoiOTIiLCJTaGFwZSI6MCwiSGVpZ2h0IjowLjB9LCJNaWRkbGVUaWVyU2NhbGVTdHlsZSI6eyIkaWQiOiI5MyIsIlNoYXBlIjozLCJTaG93U2VnbWVudFNlcGFyYXRvcnMiOnRydWUsIlNlZ21lbnRTZXBhcmF0b3JPcGFjaXR5IjozMCwiSGFzQmVlblZpc2libGVCZWZvcmUiOnRydWUsIkZvbnRTZXR0aW5ncyI6eyIkaWQiOiI5NCIsIkZvbnRTaXplIjoxMi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SwiU21hcnRGb3JlZ3JvdW5kIjpudWxsLCJCYWNrZ3JvdW5kRmlsbFR5cGUiOjAsIk1hcmdpbiI6eyIkaWQiOiI5NSIsIlRvcCI6MC4wLCJMZWZ0Ijo0LjAsIlJpZ2h0Ijo0LjAsIkJvdHRvbSI6MC4wfSwiUGFkZGluZyI6eyIkaWQiOiI5NiIsIlRvcCI6MC4wLCJMZWZ0IjowLjAsIlJpZ2h0IjowLjAsIkJvdHRvbSI6MC4wfSwiQmFja2dyb3VuZCI6eyIkaWQiOiI5NyIsIkNvbG9yIjp7IiRpZCI6Ijk4IiwiQSI6ODksIlIiOjAsIkciOjAsIkIiOjB9fSwiSXNWaXNpYmxlIjpmYWxzZSwiV2lkdGgiOjAuMCwiSGVpZ2h0IjowLjAsIkJvcmRlclN0eWxlIjp7IiRpZCI6Ijk5IiwiTGluZUNvbG9yIjpudWxsLCJMaW5lV2VpZ2h0IjowLjAsIkxpbmVUeXBlIjowLCJQYXJlbnRTdHlsZSI6bnVsbH0sIlBhcmVudFN0eWxlIjpudWxsfSwiQm90dG9tVGllclNjYWxlU3R5bGUiOnsiJGlkIjoiMTAwIiwiU2hhcGUiOjMsIlNob3dTZWdtZW50U2VwYXJhdG9ycyI6dHJ1ZSwiU2VnbWVudFNlcGFyYXRvck9wYWNpdHkiOjMwLCJIYXNCZWVuVmlzaWJsZUJlZm9yZSI6dHJ1ZSwiRm9udFNldHRpbmdzIjp7IiRpZCI6IjEwMSIsIkZvbnRTaXplIjoxMiwiRm9udE5hbWUiOiJDYWxpYnJpIiwiSXNCb2xkIjpmYWxzZSwiSXNJdGFsaWMiOmZhbHNlLCJJc1VuZGVybGluZWQiOmZhbHNlLCJQYXJlbnRTdHlsZSI6bnVsbH0sIkF1dG9TaXplIjowLCJGb3JlZ3JvdW5kIjp7IiRyZWYiOiI4NSJ9LCJNYXhXaWR0aCI6MjAwLjAsIk1heEhlaWdodCI6IkluZmluaXR5IiwiU21hcnRGb3JlZ3JvdW5kSXNBY3RpdmUiOmZhbHNlLCJIb3Jpem9udGFsQWxpZ25tZW50IjowLCJWZXJ0aWNhbEFsaWdubWVudCI6MSwiU21hcnRGb3JlZ3JvdW5kIjpudWxsLCJCYWNrZ3JvdW5kRmlsbFR5cGUiOjAsIk1hcmdpbiI6eyIkaWQiOiIxMDIiLCJUb3AiOjAuMCwiTGVmdCI6NC4wLCJSaWdodCI6NC4wLCJCb3R0b20iOjAuMH0sIlBhZGRpbmciOnsiJGlkIjoiMTAzIiwiVG9wIjowLjAsIkxlZnQiOjAuMCwiUmlnaHQiOjAuMCwiQm90dG9tIjowLjB9LCJCYWNrZ3JvdW5kIjp7IiRpZCI6IjEwNCIsIkNvbG9yIjp7IiRpZCI6IjEwNSIsIkEiOjg5LCJSIjowLCJHIjowLCJCIjowfX0sIklzVmlzaWJsZSI6ZmFsc2UsIldpZHRoIjowLjAsIkhlaWdodCI6MC4wLCJCb3JkZXJTdHlsZSI6eyIkaWQiOiIxMDYiLCJMaW5lQ29sb3IiOm51bGwsIkxpbmVXZWlnaHQiOjAuMCwiTGluZVR5cGUiOjAsIlBhcmVudFN0eWxlIjpudWxsfSwiUGFyZW50U3R5bGUiOm51bGx9LCJFbGFwc2VkVGltZUJhY2tncm91bmQiOnsiJGlkIjoiMTA3IiwiQ29sb3IiOnsiJGlkIjoiMTA4IiwiQSI6NzcsIlIiOjI1NSwiRyI6MCwiQiI6MH19LCJBcHBlbmRZZWFyT25ZZWFyQ2hhbmdlIjpmYWxzZSwiRWxhcHNlZFRpbWVGb3JtYXQiOjEsIlRvZGF5TWFya2VyUG9zaXRpb24iOjMsIlF1aWNrUG9zaXRpb24iOjMsIkFic29sdXRlUG9zaXRpb24iOjQzMi4wLCJNYXJnaW4iOnsiJGlkIjoiMTA5IiwiVG9wIjowLjAsIkxlZnQiOjEwLjAsIlJpZ2h0IjoxMC4wLCJCb3R0b20iOjAuMH0sIlBhZGRpbmciOnsiJGlkIjoiMTEwIiwiVG9wIjowLjAsIkxlZnQiOjAuMCwiUmlnaHQiOjAuMCwiQm90dG9tIjowLjB9LCJCYWNrZ3JvdW5kIjp7IiRpZCI6IjExMSIsIkNvbG9yIjp7IiRpZCI6IjExMiIsIkEiOjI1NSwiUiI6NjgsIkciOjg0LCJCIjoxMDZ9fSwiSXNWaXNpYmxlIjp0cnVlLCJXaWR0aCI6MC4wLCJIZWlnaHQiOjAuMCwiQm9yZGVyU3R5bGUiOm51bGwsIlBhcmVudFN0eWxlIjpudWxsfSwiRGVmYXVsdE1pbGVzdG9uZVN0eWxlIjp7IiRpZCI6IjExMyIsIlNoYXBlIjo0LCJDb25uZWN0b3JNYXJnaW4iOnsiJGlkIjoiMTE0IiwiVG9wIjowLjAsIkxlZnQiOjIuMCwiUmlnaHQiOjIuMCwiQm90dG9tIjowLjB9LCJDb25uZWN0b3JTdHlsZSI6eyIkaWQiOiIxMTUiLCJMaW5lQ29sb3IiOnsiJGlkIjoiMTE2IiwiJHR5cGUiOiJOTFJFLkNvbW1vbi5Eb20uU29saWRDb2xvckJydXNoLCBOTFJFLkNvbW1vbiIsIkNvbG9yIjp7IiRpZCI6IjExNyIsIkEiOjEyNywiUiI6NzksIkciOjEyOSwiQiI6MTg5fX0sIkxpbmVXZWlnaHQiOjEuMCwiTGluZVR5cGUiOjAsIlBhcmVudFN0eWxlIjpudWxsfSwiSXNCZWxvd1RpbWViYW5kIjpmYWxzZSwiUG9zaXRpb25PblRhc2siOjAsIkhpZGVEYXRlIjpmYWxzZSwiU2hhcGVTaXplIjoxLCJTcGFjaW5nIjowLjAsIlBhZGRpbmciOnsiJGlkIjoiMTE4IiwiVG9wIjo1LjAsIkxlZnQiOjMuMCwiUmlnaHQiOjAuMCwiQm90dG9tIjoyLjB9LCJTaGFwZVN0eWxlIjp7IiRpZCI6IjExOSIsIk1hcmdpbiI6eyIkaWQiOiIxMjAiLCJUb3AiOjAuMCwiTGVmdCI6MC4wLCJSaWdodCI6MC4wLCJCb3R0b20iOjAuMH0sIlBhZGRpbmciOnsiJGlkIjoiMTIxIiwiVG9wIjowLjAsIkxlZnQiOjAuMCwiUmlnaHQiOjAuMCwiQm90dG9tIjowLjB9LCJCYWNrZ3JvdW5kIjp7IiRpZCI6IjEyMiIsIkNvbG9yIjp7IiRpZCI6IjEyMyIsIkEiOjI1NSwiUiI6MTI4LCJHIjoxNDEsIkIiOjE2OX19LCJJc1Zpc2libGUiOnRydWUsIldpZHRoIjoxMy4wLCJIZWlnaHQiOjEzLjAsIkJvcmRlclN0eWxlIjp7IiRpZCI6IjEyNCIsIkxpbmVDb2xvciI6eyIkaWQiOiIxMjUiLCIkdHlwZSI6Ik5MUkUuQ29tbW9uLkRvbS5Tb2xpZENvbG9yQnJ1c2gsIE5MUkUuQ29tbW9uIiwiQ29sb3IiOnsiJGlkIjoiMTI2IiwiQSI6MjU1LCJSIjoyMzQsIkciOjIyLCJCIjozMH19LCJMaW5lV2VpZ2h0IjowLjAsIkxpbmVUeXBlIjowLCJQYXJlbnRTdHlsZSI6bnVsbH0sIlBhcmVudFN0eWxlIjpudWxsfSwiVGl0bGVTdHlsZSI6eyIkaWQiOiIxMjciLCJGb250U2V0dGluZ3MiOnsiJGlkIjoiMTI4IiwiRm9udFNpemUiOjEwLCJGb250TmFtZSI6IkNhbGlicmkiLCJJc0JvbGQiOnRydWUsIklzSXRhbGljIjpmYWxzZSwiSXNVbmRlcmxpbmVkIjpmYWxzZSwiUGFyZW50U3R5bGUiOm51bGx9LCJBdXRvU2l6ZSI6MCwiRm9yZWdyb3VuZCI6eyIkaWQiOiIxMjkiLCJDb2xvciI6eyIkaWQiOiIxMz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aWQiOiIxMzQiLCJBIjo4OSwiUiI6MCwiRyI6MCwiQiI6MH19LCJJc1Zpc2libGUiOnRydWUsIldpZHRoIjowLjAsIkhlaWdodCI6MC4wLCJCb3JkZXJTdHlsZSI6eyIkaWQiOiIxMzUiLCJMaW5lQ29sb3IiOm51bGwsIkxpbmVXZWlnaHQiOjAuMCwiTGluZVR5cGUiOjAsIlBhcmVudFN0eWxlIjpudWxsfSwiUGFyZW50U3R5bGUiOm51bGx9LCJEYXRlU3R5bGUiOnsiJGlkIjoiMTM2IiwiRm9udFNldHRpbmdzIjp7IiRpZCI6IjEzNyIsIkZvbnRTaXplIjo5LCJGb250TmFtZSI6IkNhbGlicmkiLCJJc0JvbGQiOmZhbHNlLCJJc0l0YWxpYyI6ZmFsc2UsIklzVW5kZXJsaW5lZCI6ZmFsc2UsIlBhcmVudFN0eWxlIjpudWxsfSwiQXV0b1NpemUiOjAsIkZvcmVncm91bmQiOnsiJGlkIjoiMTM4IiwiQ29sb3IiOnsiJGlkIjoiMTM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NDAiLCJUb3AiOjAuMCwiTGVmdCI6MC4wLCJSaWdodCI6MC4wLCJCb3R0b20iOjAuMH0sIlBhZGRpbmciOnsiJGlkIjoiMTQxIiwiVG9wIjowLjAsIkxlZnQiOjAuMCwiUmlnaHQiOjAuMCwiQm90dG9tIjowLjB9LCJCYWNrZ3JvdW5kIjp7IiRpZCI6IjE0MiIsIkNvbG9yIjp7IiRpZCI6IjE0MyIsIkEiOjg5LCJSIjowLCJHIjowLCJCIjowfX0sIklzVmlzaWJsZSI6dHJ1ZSwiV2lkdGgiOjAuMCwiSGVpZ2h0IjowLjAsIkJvcmRlclN0eWxlIjp7IiRpZCI6IjE0NCIsIkxpbmVDb2xvciI6bnVsbCwiTGluZVdlaWdodCI6MC4wLCJMaW5lVHlwZSI6MCwiUGFyZW50U3R5bGUiOm51bGx9LCJQYXJlbnRTdHlsZSI6bnVsbH0sIkRhdGVGb3JtYXQiOnsiJGlkIjoiMT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iIsIkZvcm1hdCI6MCwiSXNWaXNpYmxlIjpmYWxzZSwiTGFzdEtub3duVmlzaWJpbGl0eVN0YXRlIjpmYWxzZX0sIklzVmlzaWJsZSI6dHJ1ZSwiUGFyZW50U3R5bGUiOm51bGx9LCJEZWZhdWx0TW90U3R5bGUiOnsiJGlkIjoiMTQ3IiwiU2hhcGUiOjQsIkNvbm5lY3Rvck1hcmdpbiI6eyIkaWQiOiIxNDgiLCJUb3AiOjAuMCwiTGVmdCI6Mi4wLCJSaWdodCI6Mi4wLCJCb3R0b20iOjAuMH0sIkNvbm5lY3RvclN0eWxlIjp7IiRpZCI6IjE0OSIsIkxpbmVDb2xvciI6eyIkaWQiOiIxNTAiLCIkdHlwZSI6Ik5MUkUuQ29tbW9uLkRvbS5Tb2xpZENvbG9yQnJ1c2gsIE5MUkUuQ29tbW9uIiwiQ29sb3IiOnsiJGlkIjoiMTUxIiwiQSI6MTI3LCJSIjo3OSwiRyI6MTI5LCJCIjoxODl9fSwiTGluZVdlaWdodCI6MS4wLCJMaW5lVHlwZSI6MCwiUGFyZW50U3R5bGUiOm51bGx9LCJJc0JlbG93VGltZWJhbmQiOmZhbHNlLCJQb3NpdGlvbk9uVGFzayI6MSwiSGlkZURhdGUiOmZhbHNlLCJTaGFwZVNpemUiOjEsIlNwYWNpbmciOjAuMCwiUGFkZGluZyI6eyIkaWQiOiIxNTIiLCJUb3AiOjUuMCwiTGVmdCI6My4wLCJSaWdodCI6MC4wLCJCb3R0b20iOjIuMH0sIlNoYXBlU3R5bGUiOnsiJGlkIjoiMTUzIiwiTWFyZ2luIjp7IiRpZCI6IjE1NCIsIlRvcCI6MC4wLCJMZWZ0IjowLjAsIlJpZ2h0IjowLjAsIkJvdHRvbSI6MC4wfSwiUGFkZGluZyI6eyIkaWQiOiIxNTUiLCJUb3AiOjAuMCwiTGVmdCI6MC4wLCJSaWdodCI6MC4wLCJCb3R0b20iOjAuMH0sIkJhY2tncm91bmQiOnsiJGlkIjoiMTU2IiwiQ29sb3IiOnsiJGlkIjoiMTU3IiwiQSI6MjU1LCJSIjoxMjgsIkciOjE0MSwiQiI6MTY5fX0sIklzVmlzaWJsZSI6dHJ1ZSwiV2lkdGgiOjEzLjAsIkhlaWdodCI6MTMuMCwiQm9yZGVyU3R5bGUiOnsiJGlkIjoiMTU4IiwiTGluZUNvbG9yIjp7IiRpZCI6IjE1OSIsIiR0eXBlIjoiTkxSRS5Db21tb24uRG9tLlNvbGlkQ29sb3JCcnVzaCwgTkxSRS5Db21tb24iLCJDb2xvciI6eyIkaWQiOiIxNjAiLCJBIjoyNTUsIlIiOjIzNCwiRyI6MjIsIkIiOjMwfX0sIkxpbmVXZWlnaHQiOjAuMCwiTGluZVR5cGUiOjAsIlBhcmVudFN0eWxlIjpudWxsfSwiUGFyZW50U3R5bGUiOm51bGx9LCJUaXRsZVN0eWxlIjp7IiRpZCI6IjE2MSIsIkZvbnRTZXR0aW5ncyI6eyIkaWQiOiIxNjIiLCJGb250U2l6ZSI6MTAsIkZvbnROYW1lIjoiQ2FsaWJyaSIsIklzQm9sZCI6dHJ1ZSwiSXNJdGFsaWMiOmZhbHNlLCJJc1VuZGVybGluZWQiOmZhbHNlLCJQYXJlbnRTdHlsZSI6bnVsbH0sIkF1dG9TaXplIjowLCJGb3JlZ3JvdW5kIjp7IiRpZCI6IjE2MyIsIkNvbG9yIjp7IiRpZCI6IjE2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jUiLCJUb3AiOjAuMCwiTGVmdCI6MC4wLCJSaWdodCI6MC4wLCJCb3R0b20iOjAuMH0sIlBhZGRpbmciOnsiJGlkIjoiMTY2IiwiVG9wIjowLjAsIkxlZnQiOjAuMCwiUmlnaHQiOjAuMCwiQm90dG9tIjowLjB9LCJCYWNrZ3JvdW5kIjp7IiRpZCI6IjE2NyIsIkNvbG9yIjp7IiRpZCI6IjE2OCIsIkEiOjg5LCJSIjowLCJHIjowLCJCIjowfX0sIklzVmlzaWJsZSI6dHJ1ZSwiV2lkdGgiOjAuMCwiSGVpZ2h0IjowLjAsIkJvcmRlclN0eWxlIjp7IiRpZCI6IjE2OSIsIkxpbmVDb2xvciI6bnVsbCwiTGluZVdlaWdodCI6MC4wLCJMaW5lVHlwZSI6MCwiUGFyZW50U3R5bGUiOm51bGx9LCJQYXJlbnRTdHlsZSI6bnVsbH0sIkRhdGVTdHlsZSI6eyIkaWQiOiIxNzAiLCJGb250U2V0dGluZ3MiOnsiJGlkIjoiMTcxIiwiRm9udFNpemUiOjksIkZvbnROYW1lIjoiQ2FsaWJyaSIsIklzQm9sZCI6ZmFsc2UsIklzSXRhbGljIjpmYWxzZSwiSXNVbmRlcmxpbmVkIjpmYWxzZSwiUGFyZW50U3R5bGUiOm51bGx9LCJBdXRvU2l6ZSI6MCwiRm9yZWdyb3VuZCI6eyIkaWQiOiIxNzIiLCJDb2xvciI6eyIkaWQiOiIxN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3NCIsIlRvcCI6MC4wLCJMZWZ0IjowLjAsIlJpZ2h0IjowLjAsIkJvdHRvbSI6MC4wfSwiUGFkZGluZyI6eyIkaWQiOiIxNzUiLCJUb3AiOjAuMCwiTGVmdCI6MC4wLCJSaWdodCI6MC4wLCJCb3R0b20iOjAuMH0sIkJhY2tncm91bmQiOnsiJGlkIjoiMTc2IiwiQ29sb3IiOnsiJGlkIjoiMTc3IiwiQSI6ODksIlIiOjAsIkciOjAsIkIiOjB9fSwiSXNWaXNpYmxlIjp0cnVlLCJXaWR0aCI6MC4wLCJIZWlnaHQiOjAuMCwiQm9yZGVyU3R5bGUiOnsiJGlkIjoiMTc4IiwiTGluZUNvbG9yIjpudWxsLCJMaW5lV2VpZ2h0IjowLjAsIkxpbmVUeXBlIjowLCJQYXJlbnRTdHlsZSI6bnVsbH0sIlBhcmVudFN0eWxlIjpudWxsfSwiRGF0ZUZvcm1hdCI6eyIkaWQiOiIx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wIiwiRm9ybWF0IjowLCJJc1Zpc2libGUiOmZhbHNlLCJMYXN0S25vd25WaXNpYmlsaXR5U3RhdGUiOmZhbHNlfSwiSXNWaXNpYmxlIjp0cnVlLCJQYXJlbnRTdHlsZSI6bnVsbH0sIkRlZmF1bHRUYXNrU3R5bGUiOnsiJGlkIjoiMTgxIiwiU2hhcGUiOjEsIlNoYXBlVGhpY2tuZXNzIjoxLCJEdXJhdGlvbkZvcm1hdCI6MCwiSW5jbHVkZU5vbldvcmtpbmdEYXlzSW5EdXJhdGlvbiI6ZmFsc2UsIlBlcmNlbnRhZ2VDb21wbGV0ZVN0eWxlIjp7IiRpZCI6IjE4MiIsIkZvbnRTZXR0aW5ncyI6eyIkaWQiOiIxODMiLCJGb250U2l6ZSI6MTAsIkZvbnROYW1lIjoiQ2FsaWJyaSIsIklzQm9sZCI6ZmFsc2UsIklzSXRhbGljIjpmYWxzZSwiSXNVbmRlcmxpbmVkIjpmYWxzZSwiUGFyZW50U3R5bGUiOm51bGx9LCJBdXRvU2l6ZSI6MCwiRm9yZWdyb3VuZCI6eyIkaWQiOiIxODQiLCJDb2xvciI6eyIkaWQiOiIxOD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4NiIsIlRvcCI6MC4wLCJMZWZ0IjowLjAsIlJpZ2h0IjowLjAsIkJvdHRvbSI6MC4wfSwiUGFkZGluZyI6eyIkaWQiOiIxODciLCJUb3AiOjAuMCwiTGVmdCI6MC4wLCJSaWdodCI6MC4wLCJCb3R0b20iOjAuMH0sIkJhY2tncm91bmQiOnsiJGlkIjoiMTg4IiwiQ29sb3IiOnsiJGlkIjoiMTg5IiwiQSI6ODksIlIiOjAsIkciOjAsIkIiOjB9fSwiSXNWaXNpYmxlIjp0cnVlLCJXaWR0aCI6MC4wLCJIZWlnaHQiOjAuMCwiQm9yZGVyU3R5bGUiOnsiJGlkIjoiMTkwIiwiTGluZUNvbG9yIjpudWxsLCJMaW5lV2VpZ2h0IjowLjAsIkxpbmVUeXBlIjowLCJQYXJlbnRTdHlsZSI6bnVsbH0sIlBhcmVudFN0eWxlIjpudWxsfSwiRHVyYXRpb25TdHlsZSI6eyIkaWQiOiIxOTEiLCJGb250U2V0dGluZ3MiOnsiJGlkIjoiMTkyIiwiRm9udFNpemUiOjEwLCJGb250TmFtZSI6IkNhbGlicmkiLCJJc0JvbGQiOmZhbHNlLCJJc0l0YWxpYyI6ZmFsc2UsIklzVW5kZXJsaW5lZCI6ZmFsc2UsIlBhcmVudFN0eWxlIjpudWxsfSwiQXV0b1NpemUiOjAsIkZvcmVncm91bmQiOnsiJGlkIjoiMTkzIiwiQ29sb3IiOnsiJGlkIjoiMTk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5NSIsIlRvcCI6MC4wLCJMZWZ0IjowLjAsIlJpZ2h0IjowLjAsIkJvdHRvbSI6MC4wfSwiUGFkZGluZyI6eyIkaWQiOiIxOTYiLCJUb3AiOjAuMCwiTGVmdCI6MC4wLCJSaWdodCI6MC4wLCJCb3R0b20iOjAuMH0sIkJhY2tncm91bmQiOnsiJGlkIjoiMTk3IiwiQ29sb3IiOnsiJGlkIjoiMTk4IiwiQSI6ODksIlIiOjAsIkciOjAsIkIiOjB9fSwiSXNWaXNpYmxlIjp0cnVlLCJXaWR0aCI6MC4wLCJIZWlnaHQiOjAuMCwiQm9yZGVyU3R5bGUiOnsiJGlkIjoiMTk5IiwiTGluZUNvbG9yIjpudWxsLCJMaW5lV2VpZ2h0IjowLjAsIkxpbmVUeXBlIjowLCJQYXJlbnRTdHlsZSI6bnVsbH0sIlBhcmVudFN0eWxlIjpudWxsfSwiSG9yaXpvbnRhbENvbm5lY3RvclN0eWxlIjp7IiRpZCI6IjIwMCIsIkxpbmVDb2xvciI6eyIkaWQiOiIyMDEiLCIkdHlwZSI6Ik5MUkUuQ29tbW9uLkRvbS5Tb2xpZENvbG9yQnJ1c2gsIE5MUkUuQ29tbW9uIiwiQ29sb3IiOnsiJGlkIjoiMjAyIiwiQSI6MjU1LCJSIjoyMDQsIkciOjIwNCwiQiI6MjA0fX0sIkxpbmVXZWlnaHQiOjEuMCwiTGluZVR5cGUiOjAsIlBhcmVudFN0eWxlIjpudWxsfSwiVmVydGljYWxDb25uZWN0b3JTdHlsZSI6eyIkaWQiOiIyMDMiLCJMaW5lQ29sb3IiOnsiJGlkIjoiMjA0IiwiJHR5cGUiOiJOTFJFLkNvbW1vbi5Eb20uU29saWRDb2xvckJydXNoLCBOTFJFLkNvbW1vbiIsIkNvbG9yIjp7IiRpZCI6IjIwNSIsIkEiOjI1NSwiUiI6MjA0LCJHIjoyMDQsIkIiOjIwNH19LCJMaW5lV2VpZ2h0IjoxLjAsIkxpbmVUeXBlIjowLCJQYXJlbnRTdHlsZSI6bnVsbH0sIk1hcmdpbiI6bnVsbCwiU3RhcnREYXRlUG9zaXRpb24iOjAsIkVuZERhdGVQb3NpdGlvbiI6MCwiRGF0ZUlzVmlzaWJsZSI6dHJ1ZSwiVGl0bGVQb3NpdGlvbiI6MiwiRHVyYXRpb25Qb3NpdGlvbiI6NCwiUGVyY2VudGFnZUNvbXBsZXRlZFBvc2l0aW9uIjo2LCJTcGFjaW5nIjo1LCJJc0JlbG93VGltZWJhbmQiOnRydWUsIlBlcmNlbnRhZ2VDb21wbGV0ZVNoYXBlT3BhY2l0eSI6MzUsIlNoYXBlU3R5bGUiOnsiJGlkIjoiMjA2IiwiTWFyZ2luIjp7IiRpZCI6IjIwNyIsIlRvcCI6MC4wLCJMZWZ0Ijo0LjAsIlJpZ2h0Ijo0LjAsIkJvdHRvbSI6MC4wfSwiUGFkZGluZyI6eyIkaWQiOiIyMDgiLCJUb3AiOjAuMCwiTGVmdCI6MC4wLCJSaWdodCI6MC4wLCJCb3R0b20iOjAuMH0sIkJhY2tncm91bmQiOnsiJGlkIjoiMjA5IiwiQ29sb3IiOnsiJGlkIjoiMjEwIiwiQSI6MjU1LCJSIjoxNzMsIkciOjEsIkIiOjF9fSwiSXNWaXNpYmxlIjp0cnVlLCJXaWR0aCI6MC4wLCJIZWlnaHQiOjE2LjAsIkJvcmRlclN0eWxlIjp7IiRpZCI6IjIxMSIsIkxpbmVDb2xvciI6eyIkaWQiOiIyMTIiLCIkdHlwZSI6Ik5MUkUuQ29tbW9uLkRvbS5Tb2xpZENvbG9yQnJ1c2gsIE5MUkUuQ29tbW9uIiwiQ29sb3IiOnsiJGlkIjoiMjEzIiwiQSI6MjU1LCJSIjoyMzQsIkciOjIyLCJCIjozMH19LCJMaW5lV2VpZ2h0IjowLjAsIkxpbmVUeXBlIjowLCJQYXJlbnRTdHlsZSI6bnVsbH0sIlBhcmVudFN0eWxlIjpudWxsfSwiVGl0bGVTdHlsZSI6eyIkaWQiOiIyMTQiLCJGb250U2V0dGluZ3MiOnsiJGlkIjoiMjE1IiwiRm9udFNpemUiOjEwLCJGb250TmFtZSI6IkNhbGlicmkiLCJJc0JvbGQiOnRydWUsIklzSXRhbGljIjpmYWxzZSwiSXNVbmRlcmxpbmVkIjpmYWxzZSwiUGFyZW50U3R5bGUiOm51bGx9LCJBdXRvU2l6ZSI6MCwiRm9yZWdyb3VuZCI6eyIkaWQiOiIyMTYiLCJDb2xvciI6eyIkaWQiOiIyMTciLCJBIjoyNTUsIlIiOjIzMiwiRyI6MjMyLCJCIjoyMzJ9fSwiTWF4V2lkdGgiOjIwMC4wLCJNYXhIZWlnaHQiOiJJbmZpbml0eSIsIlNtYXJ0Rm9yZWdyb3VuZElzQWN0aXZlIjpmYWxzZSwiSG9yaXpvbnRhbEFsaWdubWVudCI6MS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4OSwiUiI6MCwiRyI6MCwiQiI6MH19LCJJc1Zpc2libGUiOnRydWUsIldpZHRoIjowLjAsIkhlaWdodCI6MC4wLCJCb3JkZXJTdHlsZSI6eyIkaWQiOiIyMjIiLCJMaW5lQ29sb3IiOm51bGwsIkxpbmVXZWlnaHQiOjAuMCwiTGluZVR5cGUiOjAsIlBhcmVudFN0eWxlIjpudWxsfSwiUGFyZW50U3R5bGUiOm51bGx9LCJEYXRlU3R5bGUiOnsiJGlkIjoiMjIzIiwiRm9udFNldHRpbmdzIjp7IiRpZCI6IjIyNCIsIkZvbnRTaXplIjo5LCJGb250TmFtZSI6IkNhbGlicmkiLCJJc0JvbGQiOmZhbHNlLCJJc0l0YWxpYyI6ZmFsc2UsIklzVW5kZXJsaW5lZCI6ZmFsc2UsIlBhcmVudFN0eWxlIjpudWxsfSwiQXV0b1NpemUiOjAsIkZvcmVncm91bmQiOnsiJGlkIjoiMjI1IiwiQ29sb3IiOnsiJGlkIjoiMjI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yNyIsIlRvcCI6MC4wLCJMZWZ0IjowLjAsIlJpZ2h0IjowLjAsIkJvdHRvbSI6MC4wfSwiUGFkZGluZyI6eyIkaWQiOiIyMjgiLCJUb3AiOjAuMCwiTGVmdCI6MC4wLCJSaWdodCI6MC4wLCJCb3R0b20iOjAuMH0sIkJhY2tncm91bmQiOnsiJGlkIjoiMjI5IiwiQ29sb3IiOnsiJGlkIjoiMjMwIiwiQSI6ODksIlIiOjAsIkciOjAsIkIiOjB9fSwiSXNWaXNpYmxlIjp0cnVlLCJXaWR0aCI6MC4wLCJIZWlnaHQiOjAuMCwiQm9yZGVyU3R5bGUiOnsiJGlkIjoiMjMxIiwiTGluZUNvbG9yIjpudWxsLCJMaW5lV2VpZ2h0IjowLjAsIkxpbmVUeXBlIjowLCJQYXJlbnRTdHlsZSI6bnVsbH0sIlBhcmVudFN0eWxlIjpudWxsfSwiRGF0ZUZvcm1hdCI6eyIkaWQiOiIy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MzIiwiRm9ybWF0IjowLCJJc1Zpc2libGUiOmZhbHNlLCJMYXN0S25vd25WaXNpYmlsaXR5U3RhdGUiOmZhbHNlfSwiSXNWaXNpYmxlIjp0cnVlLCJQYXJlbnRTdHlsZSI6bnVsbCwiX2V4cGxpY2l0bHlTZXQiOnsiJGlkIjoiMjM0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udWxsLCJHcmlkbGluZVBhbmVsU3R5bGUiOnsiJGlkIjoiMjM1IiwiR3JpZGxpbmVTdHlsZSI6eyIkaWQiOiIyMzYiLCJMaW5lQ29sb3IiOnsiJGlkIjoiMjM3IiwiJHR5cGUiOiJOTFJFLkNvbW1vbi5Eb20uU29saWRDb2xvckJydXNoLCBOTFJFLkNvbW1vbiIsIkNvbG9yIjp7IiRpZCI6IjIzOCIsIkEiOjM4LCJSIjo5MSwiRyI6MTU1LCJCIjoyMTN9fSwiTGluZVdlaWdodCI6MS4wLCJMaW5lVHlwZSI6MCwiUGFyZW50U3R5bGUiOm51bGx9LCJNYXJnaW4iOnsiJGlkIjoiMjM5IiwiVG9wIjowLjAsIkxlZnQiOjAuMCwiUmlnaHQiOjAuMCwiQm90dG9tIjowLjB9LCJQYWRkaW5nIjp7IiRpZCI6IjI0MCIsIlRvcCI6MC4wLCJMZWZ0IjowLjAsIlJpZ2h0IjowLjAsIkJvdHRvbSI6MC4wfSwiQmFja2dyb3VuZCI6bnVsbCwiSXNWaXNpYmxlIjp0cnVlLCJXaWR0aCI6MC4wLCJIZWlnaHQiOjAuMCwiQm9yZGVyU3R5bGUiOnsiJGlkIjoiMjQxIiwiTGluZUNvbG9yIjpudWxsLCJMaW5lV2VpZ2h0IjowLjAsIkxpbmVUeXBlIjowLCJQYXJlbnRTdHlsZSI6bnVsbH0sIlBhcmVudFN0eWxlIjpudWxsfSwiQWN0aXZpdHlMaW5lUGFuZWxTdHlsZSI6eyIkaWQiOiIyNDIiLCJBY3Rpdml0eUxpbmVTdHlsZSI6eyIkaWQiOiIyNDMiLCJMaW5lQ29sb3IiOnsiJGlkIjoiMjQ0IiwiJHR5cGUiOiJOTFJFLkNvbW1vbi5Eb20uU29saWRDb2xvckJydXNoLCBOTFJFLkNvbW1vbiIsIkNvbG9yIjp7IiRpZCI6IjI0NSIsIkEiOjM4LCJSIjo2OCwiRyI6MTE0LCJCIjoxOTZ9fSwiTGluZVdlaWdodCI6MS4wLCJMaW5lVHlwZSI6MCwiUGFyZW50U3R5bGUiOm51bGx9LCJNYXJnaW4iOnsiJGlkIjoiMjQ2IiwiVG9wIjowLjAsIkxlZnQiOjAuMCwiUmlnaHQiOjAuMCwiQm90dG9tIjowLjB9LCJQYWRkaW5nIjp7IiRpZCI6IjI0NyIsIlRvcCI6MC4wLCJMZWZ0IjowLjAsIlJpZ2h0IjowLjAsIkJvdHRvbSI6MC4wfSwiQmFja2dyb3VuZCI6bnVsbCwiSXNWaXNpYmxlIjp0cnVlLCJXaWR0aCI6MC4wLCJIZWlnaHQiOjAuMCwiQm9yZGVyU3R5bGUiOnsiJGlkIjoiMjQ4IiwiTGluZUNvbG9yIjpudWxsLCJMaW5lV2VpZ2h0IjowLjAsIkxpbmVUeXBlIjowLCJQYXJlbnRTdHlsZSI6bnVsbH0sIlBhcmVudFN0eWxlIjpudWxsfSwiX3NlbGVjdGVkVGhlbWVQcmVzZXRDb2xvcnMiOnsiJGlkIjoiMjQ5IiwiVGV4dExpZ2h0Ijp7IiRpZCI6IjI1MCIsIkEiOjI1NSwiUiI6MjU1LCJHIjoyNTUsIkIiOjI1NX0sIlRleHREYXJrIjp7IiRpZCI6IjI1MSIsIkEiOjI1NSwiUiI6MCwiRyI6MCwiQiI6MH0sIkFjY2VudDEiOnsiJGlkIjoiMjUyIiwiQSI6MjU1LCJSIjoyNTUsIkciOjI1NSwiQiI6MjU1fSwiQWNjZW50MiI6eyIkaWQiOiIyNTMiLCJBIjoyNTUsIlIiOjQ4LCJHIjo0OCwiQiI6NDh9LCJBY2NlbnQzIjp7IiRpZCI6IjI1NCIsIkEiOjI1NSwiUiI6MTczLCJHIjoxLCJCIjoxfSwiQWNjZW50NCI6eyIkaWQiOiIyNTUiLCJBIjoyNTUsIlIiOjE3MywiRyI6MSwiQiI6MX0sIkFjY2VudDUiOnsiJGlkIjoiMjU2IiwiQSI6MjU1LCJSIjoyNSwiRyI6MTA3LCJCIjozNn0sIkFjY2VudDYiOnsiJGlkIjoiMjU3IiwiQSI6MjU1LCJSIjoxNSwiRyI6MTU4LCJCIjoyMTN9LCJBY2NlbnQ3Ijp7IiRpZCI6IjI1OCIsIkEiOjI1NSwiUiI6MTYwLCJHIjo0MywiQiI6MTQ3fSwiQWNjZW50OCI6eyIkaWQiOiIyNTkiLCJBIjoyNTUsIlIiOjc4LCJHIjoxNjcsIkIiOjQ2fX0sIlNob3dFbGFwc2VkVGltZUdyYWRpZW50U3R5bGUiOmZhbHNlLCJUaW1lYmFuZFJlc2VydmVkTGVmdEFyZWFTdHlsZSI6eyIkaWQiOiIyNjAiLCJBY3Rpdml0eUhlYWRlcldpZHRoIjowLjAsIklzU2V0IjpmYWxzZX0sIkRlZmF1bHRTd2ltbGFuZVN0eWxlIjpudWxsLCJEZWZhdWx0U3dpbWxhbmVWMlN0eWxlIjp7IiRpZCI6IjI2MSIsIlN0eWxlSWQiOiIwMDAwMDAwMC0wMDAwLTAwMDAtMDAwMC0wMDAwMDAwMDAwMDAiLCJIZWFkZXJTdHlsZSI6eyIkaWQiOiIyNjIiLCJUZXh0SXNWZXJ0aWNhbCI6ZmFsc2UsIlRleHRTdHlsZSI6eyIkaWQiOiIyNjMiLCJGb250U2V0dGluZ3MiOnsiJGlkIjoiMjY0IiwiRm9udFNpemUiOjEyLCJGb250TmFtZSI6IkNhbGlicmkiLCJJc0JvbGQiOmZhbHNlLCJJc0l0YWxpYyI6ZmFsc2UsIklzVW5kZXJsaW5lZCI6ZmFsc2UsIlBhcmVudFN0eWxlIjpudWxsfSwiQXV0b1NpemUiOjIsIkZvcmVncm91bmQiOnsiJGlkIjoiMjY1IiwiQ29sb3IiOnsiJGlkIjoiMjY2IiwiQSI6MjU1LCJSIjoyNTUsIkciOjI1NSwiQiI6MjU1fX0sIk1heFdpZHRoIjoiSW5maW5pdHkiLCJNYXhIZWlnaHQiOjAuMCwiU21hcnRGb3JlZ3JvdW5kSXNBY3RpdmUiOmZhbHNlLCJIb3Jpem9udGFsQWxpZ25tZW50IjowLCJWZXJ0aWNhbEFsaWdubWVudCI6MCwiU21hcnRGb3JlZ3JvdW5kIjpudWxsLCJCYWNrZ3JvdW5kRmlsbFR5cGUiOjAsIk1hcmdpbiI6eyIkaWQiOiIyNjciLCJUb3AiOjAuMCwiTGVmdCI6MC4wLCJSaWdodCI6MC4wLCJCb3R0b20iOjAuMH0sIlBhZGRpbmciOnsiJGlkIjoiMjY4IiwiVG9wIjowLjAsIkxlZnQiOjAuMCwiUmlnaHQiOjAuMCwiQm90dG9tIjowLjB9LCJCYWNrZ3JvdW5kIjpudWxsLCJJc1Zpc2libGUiOnRydWUsIldpZHRoIjowLjAsIkhlaWdodCI6MC4wLCJCb3JkZXJTdHlsZSI6bnVsbCwiUGFyZW50U3R5bGUiOm51bGx9LCJSZWN0YW5nbGVTdHlsZSI6eyIkaWQiOiIyNjkiLCJNYXJnaW4iOnsiJGlkIjoiMjcwIiwiVG9wIjowLjAsIkxlZnQiOjAuMCwiUmlnaHQiOjAuMCwiQm90dG9tIjowLjB9LCJQYWRkaW5nIjp7IiRpZCI6IjI3MSIsIlRvcCI6MC4wLCJMZWZ0IjowLjAsIlJpZ2h0IjowLjAsIkJvdHRvbSI6MC4wfSwiQmFja2dyb3VuZCI6eyIkaWQiOiIyNzIiLCJDb2xvciI6eyIkaWQiOiIyNzMiLCJBIjoyNTUsIlIiOjE3MywiRyI6MSwiQiI6MX19LCJJc1Zpc2libGUiOnRydWUsIldpZHRoIjowLjAsIkhlaWdodCI6MC4wLCJCb3JkZXJTdHlsZSI6eyIkaWQiOiIyNzQiLCJMaW5lQ29sb3IiOnsiJGlkIjoiMjc1IiwiJHR5cGUiOiJOTFJFLkNvbW1vbi5Eb20uU29saWRDb2xvckJydXNoLCBOTFJFLkNvbW1vbiIsIkNvbG9yIjp7IiRpZCI6IjI3NiIsIkEiOjI1NSwiUiI6MjU1LCJHIjowLCJCIjowfX0sIkxpbmVXZWlnaHQiOjAuMCwiTGluZVR5cGUiOjAsIlBhcmVudFN0eWxlIjpudWxsfSwiUGFyZW50U3R5bGUiOm51bGx9LCJNYXJnaW4iOnsiJGlkIjoiMjc3IiwiVG9wIjowLjAsIkxlZnQiOjAuMCwiUmlnaHQiOjAuMCwiQm90dG9tIjowLjB9LCJQYWRkaW5nIjp7IiRpZCI6IjI3OCIsIlRvcCI6MC4wLCJMZWZ0IjowLjAsIlJpZ2h0IjowLjAsIkJvdHRvbSI6MC4wfSwiQmFja2dyb3VuZCI6bnVsbCwiSXNWaXNpYmxlIjp0cnVlLCJXaWR0aCI6MC4wLCJIZWlnaHQiOjAuMCwiQm9yZGVyU3R5bGUiOm51bGwsIlBhcmVudFN0eWxlIjpudWxsfSwiQmFja2dyb3VuZFN0eWxlIjp7IiRpZCI6IjI3OSIsIk1hcmdpbiI6eyIkaWQiOiIyODAiLCJUb3AiOjAuMCwiTGVmdCI6MC4wLCJSaWdodCI6MC4wLCJCb3R0b20iOjAuMH0sIlBhZGRpbmciOnsiJGlkIjoiMjgxIiwiVG9wIjowLjAsIkxlZnQiOjAuMCwiUmlnaHQiOjAuMCwiQm90dG9tIjowLjB9LCJCYWNrZ3JvdW5kIjp7IiRpZCI6IjI4MiIsIkNvbG9yIjp7IiRpZCI6IjI4MyIsIkEiOjUxLCJSIjoxNzMsIkciOjEsIkIiOjF9fSwiSXNWaXNpYmxlIjp0cnVlLCJXaWR0aCI6MC4wLCJIZWlnaHQiOjAuMCwiQm9yZGVyU3R5bGUiOnsiJGlkIjoiMjg0IiwiTGluZUNvbG9yIjp7IiRpZCI6IjI4NSIsIiR0eXBlIjoiTkxSRS5Db21tb24uRG9tLlNvbGlkQ29sb3JCcnVzaCwgTkxSRS5Db21tb24iLCJDb2xvciI6eyIkaWQiOiIyODYiLCJBIjoyNTUsIlIiOjI1NSwiRyI6MCwiQiI6MH19LCJMaW5lV2VpZ2h0IjowLjAsIkxpbmVUeXBlIjowLCJQYXJlbnRTdHlsZSI6bnVsbH0sIlBhcmVudFN0eWxlIjpudWxsfSwiSXNBYm92ZVRpbWViYW5kIjpmYWxzZSwiU3BhY2luZyI6MiwiRGVmYXVsdFN3aW1sYW5lVGFza1N0eWxlIjp7IiRpZCI6IjI4NyIsIiR0eXBlIjoiTkxSRS5Db21tb24uRG9tLlN0eWxlcy5FeHBsaWNpdFNldGFibGVUYXNrU3R5bGUsIE5MUkUuQ29tbW9uIiwiU2hhcGUiOjEsIlNoYXBlVGhpY2tuZXNzIjoxLCJEdXJhdGlvbkZvcm1hdCI6MCwiSW5jbHVkZU5vbldvcmtpbmdEYXlzSW5EdXJhdGlvbiI6ZmFsc2UsIlBlcmNlbnRhZ2VDb21wbGV0ZVN0eWxlIjp7IiRpZCI6IjI4OCIsIkZvbnRTZXR0aW5ncyI6eyIkaWQiOiIyODkiLCJGb250U2l6ZSI6MTAsIkZvbnROYW1lIjoiQ2FsaWJyaSIsIklzQm9sZCI6ZmFsc2UsIklzSXRhbGljIjpmYWxzZSwiSXNVbmRlcmxpbmVkIjpmYWxzZSwiUGFyZW50U3R5bGUiOm51bGx9LCJBdXRvU2l6ZSI6MCwiRm9yZWdyb3VuZCI6eyIkaWQiOiIyOTAiLCJDb2xvciI6eyIkaWQiOiIyOT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GlkIjoiMjk0IiwiQ29sb3IiOnsiJGlkIjoiMjk1IiwiQSI6ODksIlIiOjAsIkciOjAsIkIiOjB9fSwiSXNWaXNpYmxlIjp0cnVlLCJXaWR0aCI6MC4wLCJIZWlnaHQiOjAuMCwiQm9yZGVyU3R5bGUiOnsiJGlkIjoiMjk2IiwiTGluZUNvbG9yIjpudWxsLCJMaW5lV2VpZ2h0IjowLjAsIkxpbmVUeXBlIjowLCJQYXJlbnRTdHlsZSI6bnVsbH0sIlBhcmVudFN0eWxlIjpudWxsfSwiRHVyYXRpb25TdHlsZSI6eyIkaWQiOiIyOTciLCJGb250U2V0dGluZ3MiOnsiJGlkIjoiMjk4IiwiRm9udFNpemUiOjEwLCJGb250TmFtZSI6IkNhbGlicmkiLCJJc0JvbGQiOmZhbHNlLCJJc0l0YWxpYyI6ZmFsc2UsIklzVW5kZXJsaW5lZCI6ZmFsc2UsIlBhcmVudFN0eWxlIjpudWxsfSwiQXV0b1NpemUiOjAsIkZvcmVncm91bmQiOnsiJGlkIjoiMjk5IiwiQ29sb3IiOnsiJGlkIjoiMzA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wMSIsIlRvcCI6MC4wLCJMZWZ0IjowLjAsIlJpZ2h0IjowLjAsIkJvdHRvbSI6MC4wfSwiUGFkZGluZyI6eyIkaWQiOiIzMDIiLCJUb3AiOjAuMCwiTGVmdCI6MC4wLCJSaWdodCI6MC4wLCJCb3R0b20iOjAuMH0sIkJhY2tncm91bmQiOnsiJGlkIjoiMzAzIiwiQ29sb3IiOnsiJGlkIjoiMzA0IiwiQSI6ODksIlIiOjAsIkciOjAsIkIiOjB9fSwiSXNWaXNpYmxlIjp0cnVlLCJXaWR0aCI6MC4wLCJIZWlnaHQiOjAuMCwiQm9yZGVyU3R5bGUiOnsiJGlkIjoiMzA1IiwiTGluZUNvbG9yIjpudWxsLCJMaW5lV2VpZ2h0IjowLjAsIkxpbmVUeXBlIjowLCJQYXJlbnRTdHlsZSI6bnVsbH0sIlBhcmVudFN0eWxlIjpudWxsfSwiSG9yaXpvbnRhbENvbm5lY3RvclN0eWxlIjp7IiRpZCI6IjMwNiIsIkxpbmVDb2xvciI6eyIkaWQiOiIzMDciLCIkdHlwZSI6Ik5MUkUuQ29tbW9uLkRvbS5Tb2xpZENvbG9yQnJ1c2gsIE5MUkUuQ29tbW9uIiwiQ29sb3IiOnsiJGlkIjoiMzA4IiwiQSI6MjU1LCJSIjoyMDQsIkciOjIwNCwiQiI6MjA0fX0sIkxpbmVXZWlnaHQiOjEuMCwiTGluZVR5cGUiOjAsIlBhcmVudFN0eWxlIjpudWxsfSwiVmVydGljYWxDb25uZWN0b3JTdHlsZSI6eyIkaWQiOiIzMDkiLCJMaW5lQ29sb3IiOnsiJGlkIjoiMzEwIiwiJHR5cGUiOiJOTFJFLkNvbW1vbi5Eb20uU29saWRDb2xvckJydXNoLCBOTFJFLkNvbW1vbiIsIkNvbG9yIjp7IiRpZCI6IjMxMSIsIkEiOjI1NSwiUiI6MjA0LCJHIjoyMDQsIkIiOjIwNH19LCJMaW5lV2VpZ2h0IjoxLjAsIkxpbmVUeXBlIjowLCJQYXJlbnRTdHlsZSI6bnVsbH0sIk1hcmdpbiI6bnVsbCwiU3RhcnREYXRlUG9zaXRpb24iOjAsIkVuZERhdGVQb3NpdGlvbiI6MCwiRGF0ZUlzVmlzaWJsZSI6dHJ1ZSwiVGl0bGVQb3NpdGlvbiI6MiwiRHVyYXRpb25Qb3NpdGlvbiI6NCwiUGVyY2VudGFnZUNvbXBsZXRlZFBvc2l0aW9uIjo2LCJTcGFjaW5nIjo1LCJJc0JlbG93VGltZWJhbmQiOnRydWUsIlBlcmNlbnRhZ2VDb21wbGV0ZVNoYXBlT3BhY2l0eSI6MzUsIlNoYXBlU3R5bGUiOnsiJGlkIjoiMzEyIiwiTWFyZ2luIjp7IiRpZCI6IjMxMyIsIlRvcCI6MC4wLCJMZWZ0Ijo0LjAsIlJpZ2h0Ijo0LjAsIkJvdHRvbSI6MC4wfSwiUGFkZGluZyI6eyIkaWQiOiIzMTQiLCJUb3AiOjAuMCwiTGVmdCI6MC4wLCJSaWdodCI6MC4wLCJCb3R0b20iOjAuMH0sIkJhY2tncm91bmQiOnsiJGlkIjoiMzE1IiwiQ29sb3IiOnsiJGlkIjoiMzE2IiwiQSI6MjU1LCJSIjoxNzMsIkciOjEsIkIiOjF9fSwiSXNWaXNpYmxlIjp0cnVlLCJXaWR0aCI6MC4wLCJIZWlnaHQiOjE2LjAsIkJvcmRlclN0eWxlIjp7IiRpZCI6IjMxNyIsIkxpbmVDb2xvciI6eyIkaWQiOiIzMTgiLCIkdHlwZSI6Ik5MUkUuQ29tbW9uLkRvbS5Tb2xpZENvbG9yQnJ1c2gsIE5MUkUuQ29tbW9uIiwiQ29sb3IiOnsiJGlkIjoiMzE5IiwiQSI6MjU1LCJSIjoyNTUsIkciOjAsIkIiOjB9fSwiTGluZVdlaWdodCI6MC4wLCJMaW5lVHlwZSI6MCwiUGFyZW50U3R5bGUiOm51bGx9LCJQYXJlbnRTdHlsZSI6bnVsbH0sIlRpdGxlU3R5bGUiOnsiJGlkIjoiMzIwIiwiRm9udFNldHRpbmdzIjp7IiRpZCI6IjMyMSIsIkZvbnRTaXplIjoxMCwiRm9udE5hbWUiOiJDYWxpYnJpIiwiSXNCb2xkIjp0cnVlLCJJc0l0YWxpYyI6ZmFsc2UsIklzVW5kZXJsaW5lZCI6ZmFsc2UsIlBhcmVudFN0eWxlIjpudWxsfSwiQXV0b1NpemUiOjAsIkZvcmVncm91bmQiOnsiJGlkIjoiMzIyIiwiQ29sb3IiOnsiJGlkIjoiMzI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MyNCIsIlRvcCI6MC4wLCJMZWZ0IjowLjAsIlJpZ2h0IjowLjAsIkJvdHRvbSI6MC4wfSwiUGFkZGluZyI6eyIkaWQiOiIzMjUiLCJUb3AiOjAuMCwiTGVmdCI6MC4wLCJSaWdodCI6MC4wLCJCb3R0b20iOjAuMH0sIkJhY2tncm91bmQiOnsiJGlkIjoiMzI2IiwiQ29sb3IiOnsiJGlkIjoiMzI3IiwiQSI6ODksIlIiOjAsIkciOjAsIkIiOjB9fSwiSXNWaXNpYmxlIjp0cnVlLCJXaWR0aCI6MC4wLCJIZWlnaHQiOjAuMCwiQm9yZGVyU3R5bGUiOnsiJGlkIjoiMzI4IiwiTGluZUNvbG9yIjpudWxsLCJMaW5lV2VpZ2h0IjowLjAsIkxpbmVUeXBlIjowLCJQYXJlbnRTdHlsZSI6bnVsbH0sIlBhcmVudFN0eWxlIjpudWxsfSwiRGF0ZVN0eWxlIjp7IiRpZCI6IjMyOSIsIkZvbnRTZXR0aW5ncyI6eyIkaWQiOiIzMzAiLCJGb250U2l6ZSI6OSwiRm9udE5hbWUiOiJDYWxpYnJpIiwiSXNCb2xkIjpmYWxzZSwiSXNJdGFsaWMiOmZhbHNlLCJJc1VuZGVybGluZWQiOmZhbHNlLCJQYXJlbnRTdHlsZSI6bnVsbH0sIkF1dG9TaXplIjowLCJGb3JlZ3JvdW5kIjp7IiRpZCI6IjMzMSIsIkNvbG9yIjp7IiRpZCI6IjM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zMiLCJUb3AiOjAuMCwiTGVmdCI6MC4wLCJSaWdodCI6MC4wLCJCb3R0b20iOjAuMH0sIlBhZGRpbmciOnsiJGlkIjoiMzM0IiwiVG9wIjowLjAsIkxlZnQiOjAuMCwiUmlnaHQiOjAuMCwiQm90dG9tIjowLjB9LCJCYWNrZ3JvdW5kIjp7IiRpZCI6IjMzNSIsIkNvbG9yIjp7IiRpZCI6IjMzNiIsIkEiOjg5LCJSIjowLCJHIjowLCJCIjowfX0sIklzVmlzaWJsZSI6dHJ1ZSwiV2lkdGgiOjAuMCwiSGVpZ2h0IjowLjAsIkJvcmRlclN0eWxlIjp7IiRpZCI6IjMzNyIsIkxpbmVDb2xvciI6bnVsbCwiTGluZVdlaWdodCI6MC4wLCJMaW5lVHlwZSI6MCwiUGFyZW50U3R5bGUiOm51bGx9LCJQYXJlbnRTdHlsZSI6bnVsbH0sIkRhdGVGb3JtYXQiOnsiJGlkIjoiMz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zOSIsIkZvcm1hdCI6MCwiSXNWaXNpYmxlIjpmYWxzZSwiTGFzdEtub3duVmlzaWJpbGl0eVN0YXRlIjpmYWxzZX0sIklzVmlzaWJsZSI6dHJ1ZSwiUGFyZW50U3R5bGUiOm51bGwsIl9leHBsaWNpdGx5U2V0Ijp7IiRpZCI6IjM0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DEiLCJTaGFwZSI6NCwiQ29ubmVjdG9yTWFyZ2luIjp7IiRpZCI6IjM0MiIsIlRvcCI6MC4wLCJMZWZ0IjoyLjAsIlJpZ2h0IjoyLjAsIkJvdHRvbSI6MC4wfSwiQ29ubmVjdG9yU3R5bGUiOnsiJGlkIjoiMzQzIiwiTGluZUNvbG9yIjp7IiRpZCI6IjM0NCIsIiR0eXBlIjoiTkxSRS5Db21tb24uRG9tLlNvbGlkQ29sb3JCcnVzaCwgTkxSRS5Db21tb24iLCJDb2xvciI6eyIkaWQiOiIzNDUiLCJBIjoxMjcsIlIiOjc5LCJHIjoxMjksIkIiOjE4OX19LCJMaW5lV2VpZ2h0IjoxLjAsIkxpbmVUeXBlIjowLCJQYXJlbnRTdHlsZSI6bnVsbH0sIklzQmVsb3dUaW1lYmFuZCI6ZmFsc2UsIlBvc2l0aW9uT25UYXNrIjoxLCJIaWRlRGF0ZSI6ZmFsc2UsIlNoYXBlU2l6ZSI6MSwiU3BhY2luZyI6MC4wLCJQYWRkaW5nIjp7IiRpZCI6IjM0NiIsIlRvcCI6NS4wLCJMZWZ0IjozLjAsIlJpZ2h0IjowLjAsIkJvdHRvbSI6Mi4wfSwiU2hhcGVTdHlsZSI6eyIkaWQiOiIzNDciLCJNYXJnaW4iOnsiJGlkIjoiMzQ4IiwiVG9wIjowLjAsIkxlZnQiOjAuMCwiUmlnaHQiOjAuMCwiQm90dG9tIjowLjB9LCJQYWRkaW5nIjp7IiRpZCI6IjM0OSIsIlRvcCI6MC4wLCJMZWZ0IjowLjAsIlJpZ2h0IjowLjAsIkJvdHRvbSI6MC4wfSwiQmFja2dyb3VuZCI6eyIkaWQiOiIzNTAiLCJDb2xvciI6eyIkaWQiOiIzNTEiLCJBIjoyNTUsIlIiOjE3MywiRyI6MSwiQiI6MX19LCJJc1Zpc2libGUiOnRydWUsIldpZHRoIjoxMy4wLCJIZWlnaHQiOjEzLjAsIkJvcmRlclN0eWxlIjp7IiRpZCI6IjM1MiIsIkxpbmVDb2xvciI6eyIkaWQiOiIzNTMiLCIkdHlwZSI6Ik5MUkUuQ29tbW9uLkRvbS5Tb2xpZENvbG9yQnJ1c2gsIE5MUkUuQ29tbW9uIiwiQ29sb3IiOnsiJGlkIjoiMzU0IiwiQSI6MjU1LCJSIjoyNTUsIkciOjAsIkIiOjB9fSwiTGluZVdlaWdodCI6MC4wLCJMaW5lVHlwZSI6MCwiUGFyZW50U3R5bGUiOm51bGx9LCJQYXJlbnRTdHlsZSI6bnVsbH0sIlRpdGxlU3R5bGUiOnsiJGlkIjoiMzU1IiwiRm9udFNldHRpbmdzIjp7IiRpZCI6IjM1NiIsIkZvbnRTaXplIjoxMCwiRm9udE5hbWUiOiJDYWxpYnJpIiwiSXNCb2xkIjp0cnVlLCJJc0l0YWxpYyI6ZmFsc2UsIklzVW5kZXJsaW5lZCI6ZmFsc2UsIlBhcmVudFN0eWxlIjpudWxsfSwiQXV0b1NpemUiOjAsIkZvcmVncm91bmQiOnsiJGlkIjoiMzU3IiwiQ29sb3IiOnsiJGlkIjoiMzU4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1OSIsIlRvcCI6MC4wLCJMZWZ0IjowLjAsIlJpZ2h0IjowLjAsIkJvdHRvbSI6MC4wfSwiUGFkZGluZyI6eyIkaWQiOiIzNjAiLCJUb3AiOjAuMCwiTGVmdCI6MC4wLCJSaWdodCI6MC4wLCJCb3R0b20iOjAuMH0sIkJhY2tncm91bmQiOnsiJGlkIjoiMzYxIiwiQ29sb3IiOnsiJGlkIjoiMzYyIiwiQSI6ODksIlIiOjAsIkciOjAsIkIiOjB9fSwiSXNWaXNpYmxlIjp0cnVlLCJXaWR0aCI6MC4wLCJIZWlnaHQiOjAuMCwiQm9yZGVyU3R5bGUiOnsiJGlkIjoiMzYzIiwiTGluZUNvbG9yIjpudWxsLCJMaW5lV2VpZ2h0IjowLjAsIkxpbmVUeXBlIjowLCJQYXJlbnRTdHlsZSI6bnVsbH0sIlBhcmVudFN0eWxlIjpudWxsfSwiRGF0ZVN0eWxlIjp7IiRpZCI6IjM2NCIsIkZvbnRTZXR0aW5ncyI6eyIkaWQiOiIzNjUiLCJGb250U2l6ZSI6OSwiRm9udE5hbWUiOiJDYWxpYnJpIiwiSXNCb2xkIjpmYWxzZSwiSXNJdGFsaWMiOmZhbHNlLCJJc1VuZGVybGluZWQiOmZhbHNlLCJQYXJlbnRTdHlsZSI6bnVsbH0sIkF1dG9TaXplIjowLCJGb3JlZ3JvdW5kIjp7IiRpZCI6IjM2NiIsIkNvbG9yIjp7IiRpZCI6IjM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Y4IiwiVG9wIjowLjAsIkxlZnQiOjAuMCwiUmlnaHQiOjAuMCwiQm90dG9tIjowLjB9LCJQYWRkaW5nIjp7IiRpZCI6IjM2OSIsIlRvcCI6MC4wLCJMZWZ0IjowLjAsIlJpZ2h0IjowLjAsIkJvdHRvbSI6MC4wfSwiQmFja2dyb3VuZCI6eyIkaWQiOiIzNzAiLCJDb2xvciI6eyIkaWQiOiIzNzEiLCJBIjo4OSwiUiI6MCwiRyI6MCwiQiI6MH19LCJJc1Zpc2libGUiOnRydWUsIldpZHRoIjowLjAsIkhlaWdodCI6MC4wLCJCb3JkZXJTdHlsZSI6eyIkaWQiOiIzNzIiLCJMaW5lQ29sb3IiOm51bGwsIkxpbmVXZWlnaHQiOjAuMCwiTGluZVR5cGUiOjAsIlBhcmVudFN0eWxlIjpudWxsfSwiUGFyZW50U3R5bGUiOm51bGx9LCJEYXRlRm9ybWF0Ijp7IiRpZCI6IjM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QiLCJGb3JtYXQiOjAsIklzVmlzaWJsZSI6ZmFsc2UsIkxhc3RLbm93blZpc2liaWxpdHlTdGF0ZSI6ZmFsc2V9LCJJc1Zpc2libGUiOnRydWUsIlBhcmVudFN0eWxlIjpudWxsfSwiRGVmYXVsdFN3aW1sYW5lTWlsZXN0b25lU3R5bGUiOnsiJGlkIjoiMzc1IiwiVGl0bGVQb3NpdGlvbiI6IlJpZ2h0IiwiRGF0ZVBvc2l0aW9uIjoiTGVmdCIsIlNoYXBlVHlwZSI6NCwiU2hhcGVTaXplIjoxLCJTcGFjaW5nIjo1LCJTaGFwZVN0eWxlIjp7IiRpZCI6IjM3NiIsIk1hcmdpbiI6eyIkaWQiOiIzNzciLCJUb3AiOjAuMCwiTGVmdCI6MC4wLCJSaWdodCI6MC4wLCJCb3R0b20iOjAuMH0sIlBhZGRpbmciOnsiJGlkIjoiMzc4IiwiVG9wIjowLjAsIkxlZnQiOjAuMCwiUmlnaHQiOjAuMCwiQm90dG9tIjowLjB9LCJCYWNrZ3JvdW5kIjp7IiRpZCI6IjM3OSIsIkNvbG9yIjp7IiRpZCI6IjM4MCIsIkEiOjI1NSwiUiI6MTczLCJHIjoxLCJCIjoxfX0sIklzVmlzaWJsZSI6dHJ1ZSwiV2lkdGgiOjEzLjAsIkhlaWdodCI6MTMuMCwiQm9yZGVyU3R5bGUiOnsiJGlkIjoiMzgxIiwiTGluZUNvbG9yIjp7IiRpZCI6IjM4MiIsIiR0eXBlIjoiTkxSRS5Db21tb24uRG9tLlNvbGlkQ29sb3JCcnVzaCwgTkxSRS5Db21tb24iLCJDb2xvciI6eyIkaWQiOiIzODMiLCJBIjoyNTUsIlIiOjI1NSwiRyI6MCwiQiI6MH19LCJMaW5lV2VpZ2h0IjowLjAsIkxpbmVUeXBlIjowLCJQYXJlbnRTdHlsZSI6bnVsbH0sIlBhcmVudFN0eWxlIjpudWxsfSwiVGl0bGVTdHlsZSI6eyIkaWQiOiIzODQiLCJGb250U2V0dGluZ3MiOnsiJGlkIjoiMzg1IiwiRm9udFNpemUiOjEwLCJGb250TmFtZSI6IkNhbGlicmkiLCJJc0JvbGQiOnRydWUsIklzSXRhbGljIjpmYWxzZSwiSXNVbmRlcmxpbmVkIjpmYWxzZSwiUGFyZW50U3R5bGUiOm51bGx9LCJBdXRvU2l6ZSI6MCwiRm9yZWdyb3VuZCI6eyIkaWQiOiIzODYiLCJDb2xvciI6eyIkaWQiOiIzO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g4IiwiVG9wIjowLjAsIkxlZnQiOjAuMCwiUmlnaHQiOjAuMCwiQm90dG9tIjowLjB9LCJQYWRkaW5nIjp7IiRpZCI6IjM4OSIsIlRvcCI6MC4wLCJMZWZ0IjowLjAsIlJpZ2h0IjowLjAsIkJvdHRvbSI6MC4wfSwiQmFja2dyb3VuZCI6eyIkaWQiOiIzOTAiLCJDb2xvciI6eyIkaWQiOiIzOTEiLCJBIjo4OSwiUiI6MCwiRyI6MCwiQiI6MH19LCJJc1Zpc2libGUiOnRydWUsIldpZHRoIjowLjAsIkhlaWdodCI6MC4wLCJCb3JkZXJTdHlsZSI6eyIkaWQiOiIzOTIiLCJMaW5lQ29sb3IiOm51bGwsIkxpbmVXZWlnaHQiOjAuMCwiTGluZVR5cGUiOjAsIlBhcmVudFN0eWxlIjpudWxsfSwiUGFyZW50U3R5bGUiOm51bGx9LCJEYXRlU3R5bGUiOnsiJGlkIjoiMzkzIiwiRm9udFNldHRpbmdzIjp7IiRpZCI6IjM5NCIsIkZvbnRTaXplIjo5LCJGb250TmFtZSI6IkNhbGlicmkiLCJJc0JvbGQiOmZhbHNlLCJJc0l0YWxpYyI6ZmFsc2UsIklzVW5kZXJsaW5lZCI6ZmFsc2UsIlBhcmVudFN0eWxlIjpudWxsfSwiQXV0b1NpemUiOjAsIkZvcmVncm91bmQiOnsiJGlkIjoiMzk1IiwiQ29sb3IiOnsiJGlkIjoiMzk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OTciLCJUb3AiOjAuMCwiTGVmdCI6MC4wLCJSaWdodCI6MC4wLCJCb3R0b20iOjAuMH0sIlBhZGRpbmciOnsiJGlkIjoiMzk4IiwiVG9wIjowLjAsIkxlZnQiOjAuMCwiUmlnaHQiOjAuMCwiQm90dG9tIjowLjB9LCJCYWNrZ3JvdW5kIjp7IiRpZCI6IjM5OSIsIkNvbG9yIjp7IiRpZCI6IjQwMCIsIkEiOjg5LCJSIjowLCJHIjowLCJCIjowfX0sIklzVmlzaWJsZSI6dHJ1ZSwiV2lkdGgiOjAuMCwiSGVpZ2h0IjowLjAsIkJvcmRlclN0eWxlIjp7IiRpZCI6IjQwMSIsIkxpbmVDb2xvciI6bnVsbCwiTGluZVdlaWdodCI6MC4wLCJMaW5lVHlwZSI6MCwiUGFyZW50U3R5bGUiOm51bGx9LCJQYXJlbnRTdHlsZSI6bnVsbH0sIkRhdGVGb3JtYXQiOnsiJGlkIjoiNDA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MyIsIkZvcm1hdCI6MCwiSXNWaXNpYmxlIjpmYWxzZSwiTGFzdEtub3duVmlzaWJpbGl0eVN0YXRlIjpmYWxzZX0sIklzVmlzaWJsZSI6dHJ1ZSwiUGFyZW50U3R5bGUiOm51bGx9LCJEZWZhdWx0U3dpbWxhbmVBY3Rpdml0eVN0eWxlIjp7IiRpZCI6IjQwNCIsIkhlYWRlclN0eWxlIjp7IiRpZCI6IjQwNSIsIlRleHRTdHlsZSI6eyIkaWQiOiI0MDYiLCJGb250U2V0dGluZ3MiOnsiJGlkIjoiNDA3IiwiRm9udFNpemUiOjExLCJGb250TmFtZSI6IkNhbGlicmkiLCJJc0JvbGQiOmZhbHNlLCJJc0l0YWxpYyI6ZmFsc2UsIklzVW5kZXJsaW5lZCI6ZmFsc2UsIlBhcmVudFN0eWxlIjpudWxsfSwiQXV0b1NpemUiOjIsIkZvcmVncm91bmQiOnsiJGlkIjoiNDA4IiwiQ29sb3IiOnsiJGlkIjoiNDA5IiwiQSI6MjU1LCJSIjowLCJHIjowLCJCIjowfX0sIk1heFdpZHRoIjoiSW5maW5pdHkiLCJNYXhIZWlnaHQiOjAuMCwiU21hcnRGb3JlZ3JvdW5kSXNBY3RpdmUiOmZhbHNlLCJIb3Jpem9udGFsQWxpZ25tZW50IjowLCJWZXJ0aWNhbEFsaWdubWVudCI6MCwiU21hcnRGb3JlZ3JvdW5kIjpudWxsLCJCYWNrZ3JvdW5kRmlsbFR5cGUiOjAsIk1hcmdpbiI6eyIkaWQiOiI0MTAiLCJUb3AiOjAuMCwiTGVmdCI6MC4wLCJSaWdodCI6MC4wLCJCb3R0b20iOjAuMH0sIlBhZGRpbmciOnsiJGlkIjoiNDExIiwiVG9wIjowLjAsIkxlZnQiOjAuMCwiUmlnaHQiOjAuMCwiQm90dG9tIjowLjB9LCJCYWNrZ3JvdW5kIjpudWxsLCJJc1Zpc2libGUiOnRydWUsIldpZHRoIjowLjAsIkhlaWdodCI6MC4wLCJCb3JkZXJTdHlsZSI6bnVsbCwiUGFyZW50U3R5bGUiOm51bGx9LCJSZWN0YW5nbGVTdHlsZSI6eyIkaWQiOiI0MTIiLCJNYXJnaW4iOnsiJGlkIjoiNDEzIiwiVG9wIjowLjAsIkxlZnQiOjAuMCwiUmlnaHQiOjAuMCwiQm90dG9tIjowLjB9LCJQYWRkaW5nIjp7IiRpZCI6IjQxNCIsIlRvcCI6MC4wLCJMZWZ0IjowLjAsIlJpZ2h0IjowLjAsIkJvdHRvbSI6MC4wfSwiQmFja2dyb3VuZCI6eyIkaWQiOiI0MTUiLCJDb2xvciI6eyIkaWQiOiI0MTYiLCJBIjo2MywiUiI6MTczLCJHIjoxLCJCIjoxfX0sIklzVmlzaWJsZSI6dHJ1ZSwiV2lkdGgiOjAuMCwiSGVpZ2h0IjowLjAsIkJvcmRlclN0eWxlIjp7IiRpZCI6IjQxNyIsIkxpbmVDb2xvciI6eyIkaWQiOiI0MTgiLCIkdHlwZSI6Ik5MUkUuQ29tbW9uLkRvbS5Tb2xpZENvbG9yQnJ1c2gsIE5MUkUuQ29tbW9uIiwiQ29sb3IiOnsiJGlkIjoiNDE5IiwiQSI6MjU1LCJSIjoyNTUsIkciOjAsIkIiOjB9fSwiTGluZVdlaWdodCI6MC4wLCJMaW5lVHlwZSI6MCwiUGFyZW50U3R5bGUiOm51bGx9LCJQYXJlbnRTdHlsZSI6bnVsbH0sIk1hcmdpbiI6eyIkaWQiOiI0MjAiLCJUb3AiOjAuMCwiTGVmdCI6MC4wLCJSaWdodCI6MC4wLCJCb3R0b20iOjAuMH0sIlBhZGRpbmciOnsiJGlkIjoiNDIxIiwiVG9wIjowLjAsIkxlZnQiOjAuMCwiUmlnaHQiOjAuMCwiQm90dG9tIjowLjB9LCJCYWNrZ3JvdW5kIjpudWxsLCJJc1Zpc2libGUiOnRydWUsIldpZHRoIjowLjAsIkhlaWdodCI6MC4wLCJCb3JkZXJTdHlsZSI6bnVsbCwiUGFyZW50U3R5bGUiOm51bGx9LCJCYWNrZ3JvdW5kU3R5bGUiOnsiJGlkIjoiNDIyIiwiTWFyZ2luIjp7IiRpZCI6IjQyMyIsIlRvcCI6MC4wLCJMZWZ0IjowLjAsIlJpZ2h0IjowLjAsIkJvdHRvbSI6MC4wfSwiUGFkZGluZyI6eyIkaWQiOiI0MjQiLCJUb3AiOjAuMCwiTGVmdCI6MC4wLCJSaWdodCI6MC4wLCJCb3R0b20iOjAuMH0sIkJhY2tncm91bmQiOnsiJGlkIjoiNDI1IiwiQ29sb3IiOnsiJGlkIjoiNDI2IiwiQSI6NTEsIlIiOjE3MywiRyI6MSwiQiI6MX19LCJJc1Zpc2libGUiOnRydWUsIldpZHRoIjowLjAsIkhlaWdodCI6MC4wLCJCb3JkZXJTdHlsZSI6eyIkaWQiOiI0MjciLCJMaW5lQ29sb3IiOnsiJGlkIjoiNDI4IiwiJHR5cGUiOiJOTFJFLkNvbW1vbi5Eb20uU29saWRDb2xvckJydXNoLCBOTFJFLkNvbW1vbiIsIkNvbG9yIjp7IiRpZCI6IjQyOSIsIkEiOjI1NSwiUiI6MjU1LCJHIjowLCJCIjowfX0sIkxpbmVXZWlnaHQiOjAuMCwiTGluZVR5cGUiOjAsIlBhcmVudFN0eWxlIjpudWxsfSwiUGFyZW50U3R5bGUiOm51bGx9LCJNYXJnaW4iOnsiJGlkIjoiNDMwIiwiVG9wIjowLjAsIkxlZnQiOjAuMCwiUmlnaHQiOjAuMCwiQm90dG9tIjowLjB9LCJQYWRkaW5nIjp7IiRpZCI6IjQzMSIsIlRvcCI6MC4wLCJMZWZ0IjowLjAsIlJpZ2h0IjowLjAsIkJvdHRvbSI6MC4wfSwiSXNWaXNpYmxlIjp0cnVlLCJXaWR0aCI6MC4wLCJIZWlnaHQiOjAuMCwiQm9yZGVyU3R5bGUiOnsiJGlkIjoiNDMyIiwiTGluZUNvbG9yIjpudWxsLCJMaW5lV2VpZ2h0IjowLjAsIkxpbmVUeXBlIjowLCJQYXJlbnRTdHlsZSI6bnVsbH0sIlBhcmVudFN0eWxlIjpudWxsfSwiTWFyZ2luIjp7IiRpZCI6IjQzMyIsIlRvcCI6MC4wLCJMZWZ0IjowLjAsIlJpZ2h0IjowLjAsIkJvdHRvbSI6MC4wfSwiUGFkZGluZyI6eyIkaWQiOiI0MzQiLCJUb3AiOjAuMCwiTGVmdCI6MC4wLCJSaWdodCI6MC4wLCJCb3R0b20iOjAuMH0sIklzVmlzaWJsZSI6dHJ1ZSwiV2lkdGgiOjAuMCwiSGVpZ2h0IjowLjAsIkJvcmRlclN0eWxlIjp7IiRpZCI6IjQzNSIsIkxpbmVDb2xvciI6bnVsbCwiTGluZVdlaWdodCI6MC4wLCJMaW5lVHlwZSI6MCwiUGFyZW50U3R5bGUiOm51bGx9LCJQYXJlbnRTdHlsZSI6bnVsbH0sIl9hZGRpdGlvbmFsU3dpbWxhbmVWMlN0eWxlcyI6W119LCJTY2FsZSI6bnVsbCwiU2NhbGVWMiI6eyIkaWQiOiI0MzYiLCJTdGFydERhdGUiOiIyMDE4LTA5LTA4VDAwOjAwOjAwWiIsIkVuZERhdGUiOiIyMDI1LTExLTI4VDIzOjU5OjAwIiwiQXV0b0RhdGVSYW5nZSI6dHJ1ZSwiV29ya2luZ0RheXMiOjMxLCJGaXNjYWxZZWFyIjp7IiRpZCI6IjQzNyIsIlN0YXJ0TW9udGgiOjEsIlVzZVN0YXJ0aW5nWWVhckZvck51bWJlcmluZyI6dHJ1ZSwiU2hvd0Zpc2NhbFllYXJMYWJlbCI6dHJ1ZX0sIlRvZGF5TWFya2VyVGV4dCI6IlRvZGF5IiwiQXV0b1NjYWxlVHlwZSI6ZmFsc2UsIlRpbWViYW5kU2NhbGVzIjp7IiRpZCI6IjQzOCIsIlRvcFNjYWxlTGF5ZXIiOnsiJGlkIjoiNDM5IiwiRm9ybWF0IjoiaCB0dCIsIlR5cGUiOjYsIkdyb3VwaW5nSW50ZXJ2YWxzIjp7IiRpZCI6IjQ0MCIsIklzU2V0IjpmYWxzZSwiR3JvdXBpbmdTdGVwQ291bnQiOjF9fSwiTWlkZGxlU2NhbGVMYXllciI6eyIkaWQiOiI0NDEiLCJGb3JtYXQiOiJ3IiwiVHlwZSI6MSwiR3JvdXBpbmdJbnRlcnZhbHMiOnsiJGlkIjoiNDQyIiwiSXNTZXQiOmZhbHNlLCJHcm91cGluZ1N0ZXBDb3VudCI6MX19LCJCb3R0b21TY2FsZUxheWVyIjp7IiRpZCI6IjQ0MyIsIkZvcm1hdCI6InciLCJUeXBlIjoxLCJHcm91cGluZ0ludGVydmFscyI6eyIkaWQiOiI0NDQiLCJJc1NldCI6ZmFsc2UsIkdyb3VwaW5nU3RlcENvdW50IjoxfX19fSwiTWlsZXN0b25lcyI6W3siJGlkIjoiNDQ1IiwiRGF0ZSI6IjIwMjUtMDktMTFUMDg6MDA6MDAiLCJTdHlsZSI6eyIkaWQiOiI0NDYiLCJTaGFwZSI6MTIsIkNvbm5lY3Rvck1hcmdpbiI6eyIkaWQiOiI0NDciLCJUb3AiOjAuMCwiTGVmdCI6Mi4wLCJSaWdodCI6Mi4wLCJCb3R0b20iOjAuMH0sIkNvbm5lY3RvclN0eWxlIjp7IiRpZCI6IjQ0OCIsIkxpbmVDb2xvciI6eyIkaWQiOiI0NDkiLCIkdHlwZSI6Ik5MUkUuQ29tbW9uLkRvbS5Tb2xpZENvbG9yQnJ1c2gsIE5MUkUuQ29tbW9uIiwiQ29sb3IiOnsiJGlkIjoiNDUwIiwiQSI6MTI3LCJSIjo3OSwiRyI6MTI5LCJCIjoxODl9fSwiTGluZVdlaWdodCI6MS4wLCJMaW5lVHlwZSI6MCwiUGFyZW50U3R5bGUiOm51bGx9LCJJc0JlbG93VGltZWJhbmQiOnRydWUsIlBvc2l0aW9uT25UYXNrIjowLCJIaWRlRGF0ZSI6ZmFsc2UsIlNoYXBlU2l6ZSI6MCwiU3BhY2luZyI6MC4wLCJQYWRkaW5nIjp7IiRpZCI6IjQ1MSIsIlRvcCI6NS4wLCJMZWZ0IjozLjAsIlJpZ2h0IjowLjAsIkJvdHRvbSI6Mi4wfSwiU2hhcGVTdHlsZSI6eyIkaWQiOiI0NTIiLCJNYXJnaW4iOnsiJGlkIjoiNDUzIiwiVG9wIjowLjAsIkxlZnQiOjAuMCwiUmlnaHQiOjAuMCwiQm90dG9tIjowLjB9LCJQYWRkaW5nIjp7IiRpZCI6IjQ1NCIsIlRvcCI6MC4wLCJMZWZ0IjowLjAsIlJpZ2h0IjowLjAsIkJvdHRvbSI6MC4wfSwiQmFja2dyb3VuZCI6eyIkaWQiOiI0NTUiLCJDb2xvciI6eyIkaWQiOiI0NTYiLCJBIjoyNTUsIlIiOjIzNCwiRyI6MjIsIkIiOjMwfX0sIklzVmlzaWJsZSI6dHJ1ZSwiV2lkdGgiOjEyLjAsIkhlaWdodCI6MTQuMCwiQm9yZGVyU3R5bGUiOnsiJGlkIjoiNDU3IiwiTGluZUNvbG9yIjp7IiRpZCI6IjQ1OCIsIiR0eXBlIjoiTkxSRS5Db21tb24uRG9tLlNvbGlkQ29sb3JCcnVzaCwgTkxSRS5Db21tb24iLCJDb2xvciI6eyIkaWQiOiI0NTkiLCJBIjoyNTUsIlIiOjI1NSwiRyI6MCwiQiI6MH19LCJMaW5lV2VpZ2h0IjowLjAsIkxpbmVUeXBlIjowLCJQYXJlbnRTdHlsZSI6bnVsbH0sIlBhcmVudFN0eWxlIjpudWxsfSwiVGl0bGVTdHlsZSI6eyIkaWQiOiI0NjAiLCJGb250U2V0dGluZ3MiOnsiJGlkIjoiNDYxIiwiRm9udFNpemUiOjEwLCJGb250TmFtZSI6IkNhbGlicmkiLCJJc0JvbGQiOnRydWUsIklzSXRhbGljIjpmYWxzZSwiSXNVbmRlcmxpbmVkIjpmYWxzZSwiUGFyZW50U3R5bGUiOm51bGx9LCJBdXRvU2l6ZSI6MiwiRm9yZWdyb3VuZCI6eyIkaWQiOiI0NjIiLCJDb2xvciI6eyIkaWQiOiI0NjMiLCJBIjoyNTUsIlIiOjAsIkciOjAsIkIiOjB9fSwiTWF4V2lkdGgiOjgwLjE2NzcxNjk3OTk4MDQ2OSwiTWF4SGVpZ2h0IjoiSW5maW5pdHkiLCJTbWFydEZvcmVncm91bmRJc0FjdGl2ZSI6ZmFsc2UsIkhvcml6b250YWxBbGlnbm1lbnQiOjEsIlZlcnRpY2FsQWxpZ25tZW50IjowLCJTbWFydEZvcmVncm91bmQiOm51bGwsIkJhY2tncm91bmRGaWxsVHlwZSI6MCwiTWFyZ2luIjp7IiRpZCI6IjQ2NCIsIlRvcCI6MC4wLCJMZWZ0IjowLjAsIlJpZ2h0IjowLjAsIkJvdHRvbSI6MC4wfSwiUGFkZGluZyI6eyIkaWQiOiI0NjUiLCJUb3AiOjAuMCwiTGVmdCI6MC4wLCJSaWdodCI6MC4wLCJCb3R0b20iOjAuMH0sIkJhY2tncm91bmQiOnsiJGlkIjoiNDY2IiwiQ29sb3IiOnsiJGlkIjoiNDY3IiwiQSI6MCwiUiI6MjU1LCJHIjoyNTUsIkIiOjI1NX19LCJJc1Zpc2libGUiOnRydWUsIldpZHRoIjowLjAsIkhlaWdodCI6MC4wLCJCb3JkZXJTdHlsZSI6eyIkaWQiOiI0NjgiLCJMaW5lQ29sb3IiOm51bGwsIkxpbmVXZWlnaHQiOjAuMCwiTGluZVR5cGUiOjAsIlBhcmVudFN0eWxlIjpudWxsfSwiUGFyZW50U3R5bGUiOm51bGx9LCJEYXRlU3R5bGUiOnsiJGlkIjoiNDY5IiwiRm9udFNldHRpbmdzIjp7IiRpZCI6IjQ3MCIsIkZvbnRTaXplIjo5LCJGb250TmFtZSI6IkNhbGlicmkiLCJJc0JvbGQiOmZhbHNlLCJJc0l0YWxpYyI6ZmFsc2UsIklzVW5kZXJsaW5lZCI6ZmFsc2UsIlBhcmVudFN0eWxlIjpudWxsfSwiQXV0b1NpemUiOjAsIkZvcmVncm91bmQiOnsiJGlkIjoiNDcxIiwiQ29sb3IiOnsiJGlkIjoiNDc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0NzMiLCJUb3AiOjAuMCwiTGVmdCI6MC4wLCJSaWdodCI6MC4wLCJCb3R0b20iOjAuMH0sIlBhZGRpbmciOnsiJGlkIjoiNDc0IiwiVG9wIjowLjAsIkxlZnQiOjAuMCwiUmlnaHQiOjAuMCwiQm90dG9tIjowLjB9LCJCYWNrZ3JvdW5kIjp7IiRpZCI6IjQ3NSIsIkNvbG9yIjp7IiRpZCI6IjQ3NiIsIkEiOjAsIlIiOjI1NSwiRyI6MjU1LCJCIjoyNTV9fSwiSXNWaXNpYmxlIjp0cnVlLCJXaWR0aCI6MC4wLCJIZWlnaHQiOjAuMCwiQm9yZGVyU3R5bGUiOnsiJGlkIjoiNDc3IiwiTGluZUNvbG9yIjpudWxsLCJMaW5lV2VpZ2h0IjowLjAsIkxpbmVUeXBlIjowLCJQYXJlbnRTdHlsZSI6bnVsbH0sIlBhcmVudFN0eWxlIjpudWxsfSwiRGF0ZUZvcm1hdCI6eyIkaWQiOiI0Nzg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0NzkiLCJEYXRlUGFydElzVmlzaWJsZSI6dHJ1ZSwiVGltZVBhcnRJc1Zpc2libGUiOmZhbHNlfX0sIldlZWtOdW1iZXJpbmciOnsiJGlkIjoiNDgwIiwiRm9ybWF0IjowLCJJc1Zpc2libGUiOmZhbHNlLCJMYXN0S25vd25WaXNpYmlsaXR5U3RhdGUiOmZhbHNlfSwiSXNWaXNpYmxlIjp0cnVlLCJQYXJlbnRTdHlsZSI6bnVsbH0sIkluZGV4IjoxMCwiUGVyY2VudGFnZUNvbXBsZXRlIjpudWxsLCJQb3NpdGlvbiI6eyJSYXRpbyI6MC4wLCJJc0N1c3RvbSI6ZmFsc2V9LCJEYXRlRm9ybWF0Ijp7IiRyZWYiOiI0NzgifSwiV2Vla051bWJlcmluZyI6eyIkaWQiOiI0ODEiLCJGb3JtYXQiOjAsIklzVmlzaWJsZSI6ZmFsc2UsIkxhc3RLbm93blZpc2liaWxpdHlTdGF0ZSI6ZmFsc2V9LCJSZWxhdGVkVGFza0lkIjoiMDAwMDAwMDAtMDAwMC0wMDAwLTAwMDAtMDAwMDAwMDAwMDAwIiwiSWQiOiI5N2MxZDk4NC05ZWVlLTQ1NzctODZjZi03NmI5Y2RhZjYyYmEiLCJJbXBvcnRJZCI6bnVsbCwiVGl0bGUiOiJBZG1pbmlzdHJhdGlvbiB0aW1lIHQwIiwiTm90ZSI6bnVsbCwiSHlwZXJsaW5rIjp7IiRpZCI6IjQ4MiIsIkFkZHJlc3MiOiIiLCJTdWJBZGRyZXNzIjoiIn0sIklzQ2hhbmdlZCI6ZmFsc2UsIklzTmV3IjpmYWxzZX0seyIkaWQiOiI0ODMiLCJEYXRlIjoiMjAyNS0wOS0xMVQwODowNTowMCIsIlN0eWxlIjp7IiRpZCI6IjQ4NCIsIlNoYXBlIjoxMSwiQ29ubmVjdG9yTWFyZ2luIjp7IiRpZCI6IjQ4NSIsIlRvcCI6MC4wLCJMZWZ0IjoyLjAsIlJpZ2h0IjoyLjAsIkJvdHRvbSI6MC4wfSwiQ29ubmVjdG9yU3R5bGUiOnsiJGlkIjoiNDg2IiwiTGluZUNvbG9yIjp7IiRpZCI6IjQ4NyIsIiR0eXBlIjoiTkxSRS5Db21tb24uRG9tLlNvbGlkQ29sb3JCcnVzaCwgTkxSRS5Db21tb24iLCJDb2xvciI6eyIkaWQiOiI0ODgiLCJBIjoxMjcsIlIiOjc5LCJHIjoxMjksIkIiOjE4OX19LCJMaW5lV2VpZ2h0IjoxLjAsIkxpbmVUeXBlIjowLCJQYXJlbnRTdHlsZSI6bnVsbH0sIklzQmVsb3dUaW1lYmFuZCI6ZmFsc2UsIlBvc2l0aW9uT25UYXNrIjoxLCJIaWRlRGF0ZSI6ZmFsc2UsIlNoYXBlU2l6ZSI6MCwiU3BhY2luZyI6MC4wLCJQYWRkaW5nIjp7IiRpZCI6IjQ4OSIsIlRvcCI6NS4wLCJMZWZ0IjozLjAsIlJpZ2h0IjowLjAsIkJvdHRvbSI6Mi4wfSwiU2hhcGVTdHlsZSI6eyIkaWQiOiI0OTAiLCJNYXJnaW4iOnsiJGlkIjoiNDkxIiwiVG9wIjowLjAsIkxlZnQiOjAuMCwiUmlnaHQiOjAuMCwiQm90dG9tIjowLjB9LCJQYWRkaW5nIjp7IiRpZCI6IjQ5MiIsIlRvcCI6MC4wLCJMZWZ0IjowLjAsIlJpZ2h0IjowLjAsIkJvdHRvbSI6MC4wfSwiQmFja2dyb3VuZCI6eyIkaWQiOiI0OTMiLCJDb2xvciI6eyIkaWQiOiI0OTQiLCJBIjoyNTUsIlIiOjIsIkciOjE3OCwiQiI6MjM4fX0sIklzVmlzaWJsZSI6dHJ1ZSwiV2lkdGgiOjEyLjAsIkhlaWdodCI6MTQuMCwiQm9yZGVyU3R5bGUiOnsiJGlkIjoiNDk1IiwiTGluZUNvbG9yIjp7IiRpZCI6IjQ5NiIsIiR0eXBlIjoiTkxSRS5Db21tb24uRG9tLlNvbGlkQ29sb3JCcnVzaCwgTkxSRS5Db21tb24iLCJDb2xvciI6eyIkaWQiOiI0OTciLCJBIjoyNTUsIlIiOjI1NSwiRyI6MCwiQiI6MH19LCJMaW5lV2VpZ2h0IjowLjAsIkxpbmVUeXBlIjowLCJQYXJlbnRTdHlsZSI6bnVsbH0sIlBhcmVudFN0eWxlIjpudWxsfSwiVGl0bGVTdHlsZSI6eyIkaWQiOiI0OTgiLCJGb250U2V0dGluZ3MiOnsiJGlkIjoiNDk5IiwiRm9udFNpemUiOjEwLCJGb250TmFtZSI6IkNhbGlicmkiLCJJc0JvbGQiOnRydWUsIklzSXRhbGljIjpmYWxzZSwiSXNVbmRlcmxpbmVkIjpmYWxzZSwiUGFyZW50U3R5bGUiOm51bGx9LCJBdXRvU2l6ZSI6MCwiRm9yZWdyb3VuZCI6eyIkaWQiOiI1MDAiLCJDb2xvciI6eyIkaWQiOiI1MD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AyIiwiVG9wIjowLjAsIkxlZnQiOjAuMCwiUmlnaHQiOjAuMCwiQm90dG9tIjowLjB9LCJQYWRkaW5nIjp7IiRpZCI6IjUwMyIsIlRvcCI6MC4wLCJMZWZ0IjowLjAsIlJpZ2h0IjowLjAsIkJvdHRvbSI6MC4wfSwiQmFja2dyb3VuZCI6eyIkaWQiOiI1MDQiLCJDb2xvciI6eyIkaWQiOiI1MDUiLCJBIjowLCJSIjoyNTUsIkciOjI1NSwiQiI6MjU1fX0sIklzVmlzaWJsZSI6dHJ1ZSwiV2lkdGgiOjAuMCwiSGVpZ2h0IjowLjAsIkJvcmRlclN0eWxlIjp7IiRpZCI6IjUwNiIsIkxpbmVDb2xvciI6bnVsbCwiTGluZVdlaWdodCI6MC4wLCJMaW5lVHlwZSI6MCwiUGFyZW50U3R5bGUiOm51bGx9LCJQYXJlbnRTdHlsZSI6bnVsbH0sIkRhdGVTdHlsZSI6eyIkaWQiOiI1MDciLCJGb250U2V0dGluZ3MiOnsiJGlkIjoiNTA4IiwiRm9udFNpemUiOjksIkZvbnROYW1lIjoiQ2FsaWJyaSIsIklzQm9sZCI6ZmFsc2UsIklzSXRhbGljIjpmYWxzZSwiSXNVbmRlcmxpbmVkIjpmYWxzZSwiUGFyZW50U3R5bGUiOm51bGx9LCJBdXRvU2l6ZSI6MCwiRm9yZWdyb3VuZCI6eyIkaWQiOiI1MDkiLCJDb2xvciI6eyIkaWQiOiI1MT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UxMSIsIlRvcCI6MC4wLCJMZWZ0IjowLjAsIlJpZ2h0IjowLjAsIkJvdHRvbSI6MC4wfSwiUGFkZGluZyI6eyIkaWQiOiI1MTIiLCJUb3AiOjAuMCwiTGVmdCI6MC4wLCJSaWdodCI6MC4wLCJCb3R0b20iOjAuMH0sIkJhY2tncm91bmQiOnsiJGlkIjoiNTEzIiwiQ29sb3IiOnsiJGlkIjoiNTE0IiwiQSI6MCwiUiI6MjU1LCJHIjoyNTUsIkIiOjI1NX19LCJJc1Zpc2libGUiOnRydWUsIldpZHRoIjowLjAsIkhlaWdodCI6MC4wLCJCb3JkZXJTdHlsZSI6eyIkaWQiOiI1MTUiLCJMaW5lQ29sb3IiOm51bGwsIkxpbmVXZWlnaHQiOjAuMCwiTGluZVR5cGUiOjAsIlBhcmVudFN0eWxlIjpudWxsfSwiUGFyZW50U3R5bGUiOm51bGx9LCJEYXRlRm9ybWF0Ijp7IiRpZCI6IjUxNiIsIkZvcm1hdFN0cmluZyI6Ik1NTSBkIiwiU2VwYXJhdG9yIjoiLyIsIlVzZUludGVybmF0aW9uYWxEYXRlRm9ybWF0IjpmYWxzZSwiRGF0ZUlzVmlzaWJsZSI6ZmFsc2UsIlRpbWVJc1Zpc2libGUiOnRydWUsIkhvdXJEaWdpdHMiOjEsIkFtUG1EZXNpZ25hdG9yIjoyLCJUcmltMDBNaW51dGVzIjpmYWxzZSwiTGFzdEtub3duVmlzaWJpbGl0eVN0YXRlIjp7IiRpZCI6IjUxNyIsIkRhdGVQYXJ0SXNWaXNpYmxlIjp0cnVlLCJUaW1lUGFydElzVmlzaWJsZSI6ZmFsc2V9fSwiV2Vla051bWJlcmluZyI6eyIkaWQiOiI1MTgiLCJGb3JtYXQiOjAsIklzVmlzaWJsZSI6ZmFsc2UsIkxhc3RLbm93blZpc2liaWxpdHlTdGF0ZSI6ZmFsc2V9LCJJc1Zpc2libGUiOnRydWUsIlBhcmVudFN0eWxlIjpudWxsfSwiSW5kZXgiOjAsIlBlcmNlbnRhZ2VDb21wbGV0ZSI6bnVsbCwiUG9zaXRpb24iOnsiUmF0aW8iOjAuMCwiSXNDdXN0b20iOmZhbHNlfSwiRGF0ZUZvcm1hdCI6eyIkcmVmIjoiNTE2In0sIldlZWtOdW1iZXJpbmciOnsiJGlkIjoiNTE5IiwiRm9ybWF0IjowLCJJc1Zpc2libGUiOmZhbHNlLCJMYXN0S25vd25WaXNpYmlsaXR5U3RhdGUiOmZhbHNlfSwiUmVsYXRlZFRhc2tJZCI6IjFmM2MyNmIwLWRiNTctNGEwOC05MGE0LTg2OTg1OTg4M2Y1NSIsIklkIjoiMjE2MzJiNjEtNzk2ZS00ZWJmLTg4NWEtZGI2YWU3NzdiNzA4IiwiSW1wb3J0SWQiOm51bGwsIlRpdGxlIjoiVG1heC4iLCJOb3RlIjpudWxsLCJIeXBlcmxpbmsiOnsiJGlkIjoiNTIwIiwiQWRkcmVzcyI6IiIsIlN1YkFkZHJlc3MiOiIifSwiSXNDaGFuZ2VkIjpmYWxzZSwiSXNOZXciOmZhbHNlfSx7IiRpZCI6IjUyMSIsIkRhdGUiOiIyMDI1LTA5LTExVDA5OjAwOjAwIiwiU3R5bGUiOnsiJGlkIjoiNTIyIiwiU2hhcGUiOjAsIkNvbm5lY3Rvck1hcmdpbiI6eyIkaWQiOiI1MjMiLCJUb3AiOjAuMCwiTGVmdCI6Mi4wLCJSaWdodCI6Mi4wLCJCb3R0b20iOjAuMH0sIkNvbm5lY3RvclN0eWxlIjp7IiRpZCI6IjUyNCIsIkxpbmVDb2xvciI6eyIkaWQiOiI1MjUiLCIkdHlwZSI6Ik5MUkUuQ29tbW9uLkRvbS5Tb2xpZENvbG9yQnJ1c2gsIE5MUkUuQ29tbW9uIiwiQ29sb3IiOnsiJGlkIjoiNTI2IiwiQSI6MTI3LCJSIjo3OSwiRyI6MTI5LCJCIjoxODl9fSwiTGluZVdlaWdodCI6MS4wLCJMaW5lVHlwZSI6MCwiUGFyZW50U3R5bGUiOm51bGx9LCJJc0JlbG93VGltZWJhbmQiOmZhbHNlLCJQb3NpdGlvbk9uVGFzayI6MSwiSGlkZURhdGUiOmZhbHNlLCJTaGFwZVNpemUiOjAsIlNwYWNpbmciOjAuMCwiUGFkZGluZyI6eyIkaWQiOiI1MjciLCJUb3AiOjUuMCwiTGVmdCI6My4wLCJSaWdodCI6MC4wLCJCb3R0b20iOjIuMH0sIlNoYXBlU3R5bGUiOnsiJGlkIjoiNTI4IiwiTWFyZ2luIjp7IiRpZCI6IjUyOSIsIlRvcCI6MC4wLCJMZWZ0IjowLjAsIlJpZ2h0IjowLjAsIkJvdHRvbSI6MC4wfSwiUGFkZGluZyI6eyIkaWQiOiI1MzAiLCJUb3AiOjAuMCwiTGVmdCI6MC4wLCJSaWdodCI6MC4wLCJCb3R0b20iOjAuMH0sIkJhY2tncm91bmQiOnsiJGlkIjoiNTMxIiwiQ29sb3IiOnsiJGlkIjoiNTMyIiwiQSI6MjU1LCJSIjoyMzMsIkciOjExMywiQiI6NTB9fSwiSXNWaXNpYmxlIjp0cnVlLCJXaWR0aCI6MTIuMCwiSGVpZ2h0IjoxNC4wLCJCb3JkZXJTdHlsZSI6eyIkaWQiOiI1MzMiLCJMaW5lQ29sb3IiOnsiJGlkIjoiNTM0IiwiJHR5cGUiOiJOTFJFLkNvbW1vbi5Eb20uU29saWRDb2xvckJydXNoLCBOTFJFLkNvbW1vbiIsIkNvbG9yIjp7IiRpZCI6IjUzNSIsIkEiOjI1NSwiUiI6MjM0LCJHIjoyMiwiQiI6MzB9fSwiTGluZVdlaWdodCI6MC4wLCJMaW5lVHlwZSI6MCwiUGFyZW50U3R5bGUiOm51bGx9LCJQYXJlbnRTdHlsZSI6bnVsbH0sIlRpdGxlU3R5bGUiOnsiJGlkIjoiNTM2IiwiRm9udFNldHRpbmdzIjp7IiRpZCI6IjUzNyIsIkZvbnRTaXplIjoxMCwiRm9udE5hbWUiOiJDYWxpYnJpIiwiSXNCb2xkIjp0cnVlLCJJc0l0YWxpYyI6ZmFsc2UsIklzVW5kZXJsaW5lZCI6ZmFsc2UsIlBhcmVudFN0eWxlIjpudWxsfSwiQXV0b1NpemUiOjAsIkZvcmVncm91bmQiOnsiJGlkIjoiNTM4IiwiQ29sb3IiOnsiJGlkIjoiNTM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0MCIsIlRvcCI6MC4wLCJMZWZ0IjowLjAsIlJpZ2h0IjowLjAsIkJvdHRvbSI6MC4wfSwiUGFkZGluZyI6eyIkaWQiOiI1NDEiLCJUb3AiOjAuMCwiTGVmdCI6MC4wLCJSaWdodCI6MC4wLCJCb3R0b20iOjAuMH0sIkJhY2tncm91bmQiOnsiJGlkIjoiNTQyIiwiQ29sb3IiOnsiJGlkIjoiNTQzIiwiQSI6MCwiUiI6MjU1LCJHIjoyNTUsIkIiOjI1NX19LCJJc1Zpc2libGUiOnRydWUsIldpZHRoIjowLjAsIkhlaWdodCI6MC4wLCJCb3JkZXJTdHlsZSI6eyIkaWQiOiI1NDQiLCJMaW5lQ29sb3IiOm51bGwsIkxpbmVXZWlnaHQiOjAuMCwiTGluZVR5cGUiOjAsIlBhcmVudFN0eWxlIjpudWxsfSwiUGFyZW50U3R5bGUiOm51bGx9LCJEYXRlU3R5bGUiOnsiJGlkIjoiNTQ1IiwiRm9udFNldHRpbmdzIjp7IiRpZCI6IjU0NiIsIkZvbnRTaXplIjo5LCJGb250TmFtZSI6IkNhbGlicmkiLCJJc0JvbGQiOmZhbHNlLCJJc0l0YWxpYyI6ZmFsc2UsIklzVW5kZXJsaW5lZCI6ZmFsc2UsIlBhcmVudFN0eWxlIjpudWxsfSwiQXV0b1NpemUiOjAsIkZvcmVncm91bmQiOnsiJGlkIjoiNTQ3IiwiQ29sb3IiOnsiJGlkIjoiNTQ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NDkiLCJUb3AiOjAuMCwiTGVmdCI6MC4wLCJSaWdodCI6MC4wLCJCb3R0b20iOjAuMH0sIlBhZGRpbmciOnsiJGlkIjoiNTUwIiwiVG9wIjowLjAsIkxlZnQiOjAuMCwiUmlnaHQiOjAuMCwiQm90dG9tIjowLjB9LCJCYWNrZ3JvdW5kIjp7IiRpZCI6IjU1MSIsIkNvbG9yIjp7IiRpZCI6IjU1MiIsIkEiOjAsIlIiOjI1NSwiRyI6MjU1LCJCIjoyNTV9fSwiSXNWaXNpYmxlIjp0cnVlLCJXaWR0aCI6MC4wLCJIZWlnaHQiOjAuMCwiQm9yZGVyU3R5bGUiOnsiJGlkIjoiNTUzIiwiTGluZUNvbG9yIjpudWxsLCJMaW5lV2VpZ2h0IjowLjAsIkxpbmVUeXBlIjowLCJQYXJlbnRTdHlsZSI6bnVsbH0sIlBhcmVudFN0eWxlIjpudWxsfSwiRGF0ZUZvcm1hdCI6eyIkaWQiOiI1NTQ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1NTUiLCJEYXRlUGFydElzVmlzaWJsZSI6dHJ1ZSwiVGltZVBhcnRJc1Zpc2libGUiOmZhbHNlfX0sIldlZWtOdW1iZXJpbmciOnsiJGlkIjoiNTU2IiwiRm9ybWF0IjowLCJJc1Zpc2libGUiOmZhbHNlLCJMYXN0S25vd25WaXNpYmlsaXR5U3RhdGUiOmZhbHNlfSwiSXNWaXNpYmxlIjp0cnVlLCJQYXJlbnRTdHlsZSI6bnVsbH0sIkluZGV4IjoxLCJQZXJjZW50YWdlQ29tcGxldGUiOm51bGwsIlBvc2l0aW9uIjp7IlJhdGlvIjowLjAsIklzQ3VzdG9tIjpmYWxzZX0sIkRhdGVGb3JtYXQiOnsiJHJlZiI6IjU1NCJ9LCJXZWVrTnVtYmVyaW5nIjp7IiRpZCI6IjU1NyIsIkZvcm1hdCI6MCwiSXNWaXNpYmxlIjpmYWxzZSwiTGFzdEtub3duVmlzaWJpbGl0eVN0YXRlIjpmYWxzZX0sIlJlbGF0ZWRUYXNrSWQiOiIxZjNjMjZiMC1kYjU3LTRhMDgtOTBhNC04Njk4NTk4ODNmNTUiLCJJZCI6Ijk5NTRhMWNmLWZhMTQtNGRjMC04ODIyLTBhMzgwN2YzODQ1YiIsIkltcG9ydElkIjpudWxsLCJUaXRsZSI6IlQxLzIiLCJOb3RlIjpudWxsLCJIeXBlcmxpbmsiOnsiJGlkIjoiNTU4IiwiQWRkcmVzcyI6IiIsIlN1YkFkZHJlc3MiOiIifSwiSXNDaGFuZ2VkIjpmYWxzZSwiSXNOZXciOmZhbHNlfSx7IiRpZCI6IjU1OSIsIkRhdGUiOiIyMDI1LTA5LTExVDA5OjMwOjAwIiwiU3R5bGUiOnsiJGlkIjoiNTYwIiwiU2hhcGUiOjAsIkNvbm5lY3Rvck1hcmdpbiI6eyIkaWQiOiI1NjEiLCJUb3AiOjAuMCwiTGVmdCI6Mi4wLCJSaWdodCI6Mi4wLCJCb3R0b20iOjAuMH0sIkNvbm5lY3RvclN0eWxlIjp7IiRpZCI6IjU2MiIsIkxpbmVDb2xvciI6eyIkaWQiOiI1NjMiLCIkdHlwZSI6Ik5MUkUuQ29tbW9uLkRvbS5Tb2xpZENvbG9yQnJ1c2gsIE5MUkUuQ29tbW9uIiwiQ29sb3IiOnsiJGlkIjoiNTY0IiwiQSI6MTI3LCJSIjo3OSwiRyI6MTI5LCJCIjoxODl9fSwiTGluZVdlaWdodCI6MS4wLCJMaW5lVHlwZSI6MCwiUGFyZW50U3R5bGUiOm51bGx9LCJJc0JlbG93VGltZWJhbmQiOmZhbHNlLCJQb3NpdGlvbk9uVGFzayI6MSwiSGlkZURhdGUiOmZhbHNlLCJTaGFwZVNpemUiOjAsIlNwYWNpbmciOjAuMCwiUGFkZGluZyI6eyIkaWQiOiI1NjUiLCJUb3AiOjUuMCwiTGVmdCI6My4wLCJSaWdodCI6MC4wLCJCb3R0b20iOjIuMH0sIlNoYXBlU3R5bGUiOnsiJGlkIjoiNTY2IiwiTWFyZ2luIjp7IiRpZCI6IjU2NyIsIlRvcCI6MC4wLCJMZWZ0IjowLjAsIlJpZ2h0IjowLjAsIkJvdHRvbSI6MC4wfSwiUGFkZGluZyI6eyIkaWQiOiI1NjgiLCJUb3AiOjAuMCwiTGVmdCI6MC4wLCJSaWdodCI6MC4wLCJCb3R0b20iOjAuMH0sIkJhY2tncm91bmQiOnsiJGlkIjoiNTY5IiwiQ29sb3IiOnsiJGlkIjoiNTcwIiwiQSI6MjU1LCJSIjoyMzMsIkciOjExMywiQiI6NTB9fSwiSXNWaXNpYmxlIjp0cnVlLCJXaWR0aCI6MTIuMCwiSGVpZ2h0IjoxNC4wLCJCb3JkZXJTdHlsZSI6eyIkaWQiOiI1NzEiLCJMaW5lQ29sb3IiOnsiJGlkIjoiNTcyIiwiJHR5cGUiOiJOTFJFLkNvbW1vbi5Eb20uU29saWRDb2xvckJydXNoLCBOTFJFLkNvbW1vbiIsIkNvbG9yIjp7IiRpZCI6IjU3MyIsIkEiOjI1NSwiUiI6MjM0LCJHIjoyMiwiQiI6MzB9fSwiTGluZVdlaWdodCI6MC4wLCJMaW5lVHlwZSI6MCwiUGFyZW50U3R5bGUiOm51bGx9LCJQYXJlbnRTdHlsZSI6bnVsbH0sIlRpdGxlU3R5bGUiOnsiJGlkIjoiNTc0IiwiRm9udFNldHRpbmdzIjp7IiRpZCI6IjU3NSIsIkZvbnRTaXplIjoxMCwiRm9udE5hbWUiOiJDYWxpYnJpIiwiSXNCb2xkIjp0cnVlLCJJc0l0YWxpYyI6ZmFsc2UsIklzVW5kZXJsaW5lZCI6ZmFsc2UsIlBhcmVudFN0eWxlIjpudWxsfSwiQXV0b1NpemUiOjAsIkZvcmVncm91bmQiOnsiJGlkIjoiNTc2IiwiQ29sb3IiOnsiJGlkIjoiNTc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U3OCIsIlRvcCI6MC4wLCJMZWZ0IjowLjAsIlJpZ2h0IjowLjAsIkJvdHRvbSI6MC4wfSwiUGFkZGluZyI6eyIkaWQiOiI1NzkiLCJUb3AiOjAuMCwiTGVmdCI6MC4wLCJSaWdodCI6MC4wLCJCb3R0b20iOjAuMH0sIkJhY2tncm91bmQiOnsiJGlkIjoiNTgwIiwiQ29sb3IiOnsiJGlkIjoiNTgxIiwiQSI6MCwiUiI6MjU1LCJHIjoyNTUsIkIiOjI1NX19LCJJc1Zpc2libGUiOnRydWUsIldpZHRoIjowLjAsIkhlaWdodCI6MC4wLCJCb3JkZXJTdHlsZSI6eyIkaWQiOiI1ODIiLCJMaW5lQ29sb3IiOm51bGwsIkxpbmVXZWlnaHQiOjAuMCwiTGluZVR5cGUiOjAsIlBhcmVudFN0eWxlIjpudWxsfSwiUGFyZW50U3R5bGUiOm51bGx9LCJEYXRlU3R5bGUiOnsiJGlkIjoiNTgzIiwiRm9udFNldHRpbmdzIjp7IiRpZCI6IjU4NCIsIkZvbnRTaXplIjo5LCJGb250TmFtZSI6IkNhbGlicmkiLCJJc0JvbGQiOmZhbHNlLCJJc0l0YWxpYyI6ZmFsc2UsIklzVW5kZXJsaW5lZCI6ZmFsc2UsIlBhcmVudFN0eWxlIjpudWxsfSwiQXV0b1NpemUiOjAsIkZvcmVncm91bmQiOnsiJGlkIjoiNTg1IiwiQ29sb3IiOnsiJGlkIjoiNTg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ODciLCJUb3AiOjAuMCwiTGVmdCI6MC4wLCJSaWdodCI6MC4wLCJCb3R0b20iOjAuMH0sIlBhZGRpbmciOnsiJGlkIjoiNTg4IiwiVG9wIjowLjAsIkxlZnQiOjAuMCwiUmlnaHQiOjAuMCwiQm90dG9tIjowLjB9LCJCYWNrZ3JvdW5kIjp7IiRpZCI6IjU4OSIsIkNvbG9yIjp7IiRpZCI6IjU5MCIsIkEiOjAsIlIiOjI1NSwiRyI6MjU1LCJCIjoyNTV9fSwiSXNWaXNpYmxlIjp0cnVlLCJXaWR0aCI6MC4wLCJIZWlnaHQiOjAuMCwiQm9yZGVyU3R5bGUiOnsiJGlkIjoiNTkxIiwiTGluZUNvbG9yIjpudWxsLCJMaW5lV2VpZ2h0IjowLjAsIkxpbmVUeXBlIjowLCJQYXJlbnRTdHlsZSI6bnVsbH0sIlBhcmVudFN0eWxlIjpudWxsfSwiRGF0ZUZvcm1hdCI6eyIkaWQiOiI1OTI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1OTMiLCJEYXRlUGFydElzVmlzaWJsZSI6dHJ1ZSwiVGltZVBhcnRJc1Zpc2libGUiOmZhbHNlfX0sIldlZWtOdW1iZXJpbmciOnsiJGlkIjoiNTk0IiwiRm9ybWF0IjowLCJJc1Zpc2libGUiOmZhbHNlLCJMYXN0S25vd25WaXNpYmlsaXR5U3RhdGUiOmZhbHNlfSwiSXNWaXNpYmxlIjp0cnVlLCJQYXJlbnRTdHlsZSI6bnVsbH0sIkluZGV4IjoyLCJQZXJjZW50YWdlQ29tcGxldGUiOm51bGwsIlBvc2l0aW9uIjp7IlJhdGlvIjowLjAsIklzQ3VzdG9tIjpmYWxzZX0sIkRhdGVGb3JtYXQiOnsiJHJlZiI6IjU5MiJ9LCJXZWVrTnVtYmVyaW5nIjp7IiRpZCI6IjU5NSIsIkZvcm1hdCI6MCwiSXNWaXNpYmxlIjpmYWxzZSwiTGFzdEtub3duVmlzaWJpbGl0eVN0YXRlIjpmYWxzZX0sIlJlbGF0ZWRUYXNrSWQiOiI3MWViZDk5Yy0zYjkwLTQ3MjYtODJjYy05OWFkMTkyZmU2ODUiLCJJZCI6IjE5ODRmNDFiLWQ5NDgtNDVlNC1hMDk4LTM4NDA4MGNjNTZlZiIsIkltcG9ydElkIjpudWxsLCJUaXRsZSI6IlQxLzIiLCJOb3RlIjpudWxsLCJIeXBlcmxpbmsiOnsiJGlkIjoiNTk2IiwiQWRkcmVzcyI6IiIsIlN1YkFkZHJlc3MiOiIifSwiSXNDaGFuZ2VkIjpmYWxzZSwiSXNOZXciOmZhbHNlfSx7IiRpZCI6IjU5NyIsIkRhdGUiOiIyMDI1LTA5LTExVDEwOjAwOjAwIiwiU3R5bGUiOnsiJGlkIjoiNTk4IiwiU2hhcGUiOjAsIkNvbm5lY3Rvck1hcmdpbiI6eyIkaWQiOiI1OTkiLCJUb3AiOjAuMCwiTGVmdCI6Mi4wLCJSaWdodCI6Mi4wLCJCb3R0b20iOjAuMH0sIkNvbm5lY3RvclN0eWxlIjp7IiRpZCI6IjYwMCIsIkxpbmVDb2xvciI6eyIkaWQiOiI2MDEiLCIkdHlwZSI6Ik5MUkUuQ29tbW9uLkRvbS5Tb2xpZENvbG9yQnJ1c2gsIE5MUkUuQ29tbW9uIiwiQ29sb3IiOnsiJGlkIjoiNjAyIiwiQSI6MTI3LCJSIjo3OSwiRyI6MTI5LCJCIjoxODl9fSwiTGluZVdlaWdodCI6MS4wLCJMaW5lVHlwZSI6MCwiUGFyZW50U3R5bGUiOm51bGx9LCJJc0JlbG93VGltZWJhbmQiOmZhbHNlLCJQb3NpdGlvbk9uVGFzayI6MSwiSGlkZURhdGUiOmZhbHNlLCJTaGFwZVNpemUiOjAsIlNwYWNpbmciOjAuMCwiUGFkZGluZyI6eyIkaWQiOiI2MDMiLCJUb3AiOjUuMCwiTGVmdCI6My4wLCJSaWdodCI6MC4wLCJCb3R0b20iOjIuMH0sIlNoYXBlU3R5bGUiOnsiJGlkIjoiNjA0IiwiTWFyZ2luIjp7IiRpZCI6IjYwNSIsIlRvcCI6MC4wLCJMZWZ0IjowLjAsIlJpZ2h0IjowLjAsIkJvdHRvbSI6MC4wfSwiUGFkZGluZyI6eyIkaWQiOiI2MDYiLCJUb3AiOjAuMCwiTGVmdCI6MC4wLCJSaWdodCI6MC4wLCJCb3R0b20iOjAuMH0sIkJhY2tncm91bmQiOnsiJGlkIjoiNjA3IiwiQ29sb3IiOnsiJGlkIjoiNjA4IiwiQSI6MjU1LCJSIjoyMzMsIkciOjExMywiQiI6NTB9fSwiSXNWaXNpYmxlIjp0cnVlLCJXaWR0aCI6MTIuMCwiSGVpZ2h0IjoxNC4wLCJCb3JkZXJTdHlsZSI6eyIkaWQiOiI2MDkiLCJMaW5lQ29sb3IiOnsiJGlkIjoiNjEwIiwiJHR5cGUiOiJOTFJFLkNvbW1vbi5Eb20uU29saWRDb2xvckJydXNoLCBOTFJFLkNvbW1vbiIsIkNvbG9yIjp7IiRpZCI6IjYxMSIsIkEiOjI1NSwiUiI6MjM0LCJHIjoyMiwiQiI6MzB9fSwiTGluZVdlaWdodCI6MC4wLCJMaW5lVHlwZSI6MCwiUGFyZW50U3R5bGUiOm51bGx9LCJQYXJlbnRTdHlsZSI6bnVsbH0sIlRpdGxlU3R5bGUiOnsiJGlkIjoiNjEyIiwiRm9udFNldHRpbmdzIjp7IiRpZCI6IjYxMyIsIkZvbnRTaXplIjoxMCwiRm9udE5hbWUiOiJDYWxpYnJpIiwiSXNCb2xkIjp0cnVlLCJJc0l0YWxpYyI6ZmFsc2UsIklzVW5kZXJsaW5lZCI6ZmFsc2UsIlBhcmVudFN0eWxlIjpudWxsfSwiQXV0b1NpemUiOjAsIkZvcmVncm91bmQiOnsiJGlkIjoiNjE0IiwiQ29sb3IiOnsiJGlkIjoiNjE1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xNiIsIlRvcCI6MC4wLCJMZWZ0IjowLjAsIlJpZ2h0IjowLjAsIkJvdHRvbSI6MC4wfSwiUGFkZGluZyI6eyIkaWQiOiI2MTciLCJUb3AiOjAuMCwiTGVmdCI6MC4wLCJSaWdodCI6MC4wLCJCb3R0b20iOjAuMH0sIkJhY2tncm91bmQiOnsiJGlkIjoiNjE4IiwiQ29sb3IiOnsiJGlkIjoiNjE5IiwiQSI6MCwiUiI6MjU1LCJHIjoyNTUsIkIiOjI1NX19LCJJc1Zpc2libGUiOnRydWUsIldpZHRoIjowLjAsIkhlaWdodCI6MC4wLCJCb3JkZXJTdHlsZSI6eyIkaWQiOiI2MjAiLCJMaW5lQ29sb3IiOm51bGwsIkxpbmVXZWlnaHQiOjAuMCwiTGluZVR5cGUiOjAsIlBhcmVudFN0eWxlIjpudWxsfSwiUGFyZW50U3R5bGUiOm51bGx9LCJEYXRlU3R5bGUiOnsiJGlkIjoiNjIxIiwiRm9udFNldHRpbmdzIjp7IiRpZCI6IjYyMiIsIkZvbnRTaXplIjo5LCJGb250TmFtZSI6IkNhbGlicmkiLCJJc0JvbGQiOmZhbHNlLCJJc0l0YWxpYyI6ZmFsc2UsIklzVW5kZXJsaW5lZCI6ZmFsc2UsIlBhcmVudFN0eWxlIjpudWxsfSwiQXV0b1NpemUiOjAsIkZvcmVncm91bmQiOnsiJGlkIjoiNjIzIiwiQ29sb3IiOnsiJGlkIjoiNjI0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2MjUiLCJUb3AiOjAuMCwiTGVmdCI6MC4wLCJSaWdodCI6MC4wLCJCb3R0b20iOjAuMH0sIlBhZGRpbmciOnsiJGlkIjoiNjI2IiwiVG9wIjowLjAsIkxlZnQiOjAuMCwiUmlnaHQiOjAuMCwiQm90dG9tIjowLjB9LCJCYWNrZ3JvdW5kIjp7IiRpZCI6IjYyNyIsIkNvbG9yIjp7IiRpZCI6IjYyOCIsIkEiOjAsIlIiOjI1NSwiRyI6MjU1LCJCIjoyNTV9fSwiSXNWaXNpYmxlIjp0cnVlLCJXaWR0aCI6MC4wLCJIZWlnaHQiOjAuMCwiQm9yZGVyU3R5bGUiOnsiJGlkIjoiNjI5IiwiTGluZUNvbG9yIjpudWxsLCJMaW5lV2VpZ2h0IjowLjAsIkxpbmVUeXBlIjowLCJQYXJlbnRTdHlsZSI6bnVsbH0sIlBhcmVudFN0eWxlIjpudWxsfSwiRGF0ZUZvcm1hdCI6eyIkaWQiOiI2MzA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2MzEiLCJEYXRlUGFydElzVmlzaWJsZSI6dHJ1ZSwiVGltZVBhcnRJc1Zpc2libGUiOmZhbHNlfX0sIldlZWtOdW1iZXJpbmciOnsiJGlkIjoiNjMyIiwiRm9ybWF0IjowLCJJc1Zpc2libGUiOmZhbHNlLCJMYXN0S25vd25WaXNpYmlsaXR5U3RhdGUiOmZhbHNlfSwiSXNWaXNpYmxlIjp0cnVlLCJQYXJlbnRTdHlsZSI6bnVsbH0sIkluZGV4IjozLCJQZXJjZW50YWdlQ29tcGxldGUiOm51bGwsIlBvc2l0aW9uIjp7IlJhdGlvIjowLjAsIklzQ3VzdG9tIjpmYWxzZX0sIkRhdGVGb3JtYXQiOnsiJHJlZiI6IjYzMCJ9LCJXZWVrTnVtYmVyaW5nIjp7IiRpZCI6IjYzMyIsIkZvcm1hdCI6MCwiSXNWaXNpYmxlIjpmYWxzZSwiTGFzdEtub3duVmlzaWJpbGl0eVN0YXRlIjpmYWxzZX0sIlJlbGF0ZWRUYXNrSWQiOiI0YzExM2Y3Yy1mNTdjLTRhMzMtODQxZC03Y2ExMjliMGI5NWUiLCJJZCI6IjExNTliM2QwLTc3NWQtNDRlZC04ZThhLWU1ZjRkNGU3NmRmNiIsIkltcG9ydElkIjpudWxsLCJUaXRsZSI6IlQxLzIiLCJOb3RlIjpudWxsLCJIeXBlcmxpbmsiOnsiJGlkIjoiNjM0IiwiQWRkcmVzcyI6IiIsIlN1YkFkZHJlc3MiOiIifSwiSXNDaGFuZ2VkIjpmYWxzZSwiSXNOZXciOmZhbHNlfSx7IiRpZCI6IjYzNSIsIkRhdGUiOiIyMDI1LTA5LTExVDEyOjAwOjAwIiwiU3R5bGUiOnsiJGlkIjoiNjM2IiwiU2hhcGUiOjAsIkNvbm5lY3Rvck1hcmdpbiI6eyIkaWQiOiI2MzciLCJUb3AiOjAuMCwiTGVmdCI6Mi4wLCJSaWdodCI6Mi4wLCJCb3R0b20iOjAuMH0sIkNvbm5lY3RvclN0eWxlIjp7IiRpZCI6IjYzOCIsIkxpbmVDb2xvciI6eyIkaWQiOiI2MzkiLCIkdHlwZSI6Ik5MUkUuQ29tbW9uLkRvbS5Tb2xpZENvbG9yQnJ1c2gsIE5MUkUuQ29tbW9uIiwiQ29sb3IiOnsiJGlkIjoiNjQwIiwiQSI6MTI3LCJSIjo3OSwiRyI6MTI5LCJCIjoxODl9fSwiTGluZVdlaWdodCI6MS4wLCJMaW5lVHlwZSI6MCwiUGFyZW50U3R5bGUiOm51bGx9LCJJc0JlbG93VGltZWJhbmQiOmZhbHNlLCJQb3NpdGlvbk9uVGFzayI6MSwiSGlkZURhdGUiOmZhbHNlLCJTaGFwZVNpemUiOjAsIlNwYWNpbmciOjAuMCwiUGFkZGluZyI6eyIkaWQiOiI2NDEiLCJUb3AiOjUuMCwiTGVmdCI6My4wLCJSaWdodCI6MC4wLCJCb3R0b20iOjIuMH0sIlNoYXBlU3R5bGUiOnsiJGlkIjoiNjQyIiwiTWFyZ2luIjp7IiRpZCI6IjY0MyIsIlRvcCI6MC4wLCJMZWZ0IjowLjAsIlJpZ2h0IjowLjAsIkJvdHRvbSI6MC4wfSwiUGFkZGluZyI6eyIkaWQiOiI2NDQiLCJUb3AiOjAuMCwiTGVmdCI6MC4wLCJSaWdodCI6MC4wLCJCb3R0b20iOjAuMH0sIkJhY2tncm91bmQiOnsiJGlkIjoiNjQ1IiwiQ29sb3IiOnsiJGlkIjoiNjQ2IiwiQSI6MjU1LCJSIjoyMzMsIkciOjExMywiQiI6NTB9fSwiSXNWaXNpYmxlIjp0cnVlLCJXaWR0aCI6MTIuMCwiSGVpZ2h0IjoxNC4wLCJCb3JkZXJTdHlsZSI6eyIkaWQiOiI2NDciLCJMaW5lQ29sb3IiOnsiJGlkIjoiNjQ4IiwiJHR5cGUiOiJOTFJFLkNvbW1vbi5Eb20uU29saWRDb2xvckJydXNoLCBOTFJFLkNvbW1vbiIsIkNvbG9yIjp7IiRpZCI6IjY0OSIsIkEiOjI1NSwiUiI6MjM0LCJHIjoyMiwiQiI6MzB9fSwiTGluZVdlaWdodCI6MC4wLCJMaW5lVHlwZSI6MCwiUGFyZW50U3R5bGUiOm51bGx9LCJQYXJlbnRTdHlsZSI6bnVsbH0sIlRpdGxlU3R5bGUiOnsiJGlkIjoiNjUwIiwiRm9udFNldHRpbmdzIjp7IiRpZCI6IjY1MSIsIkZvbnRTaXplIjoxMCwiRm9udE5hbWUiOiJDYWxpYnJpIiwiSXNCb2xkIjp0cnVlLCJJc0l0YWxpYyI6ZmFsc2UsIklzVW5kZXJsaW5lZCI6ZmFsc2UsIlBhcmVudFN0eWxlIjpudWxsfSwiQXV0b1NpemUiOjAsIkZvcmVncm91bmQiOnsiJGlkIjoiNjUyIiwiQ29sb3IiOnsiJGlkIjoiNjU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1NCIsIlRvcCI6MC4wLCJMZWZ0IjowLjAsIlJpZ2h0IjowLjAsIkJvdHRvbSI6MC4wfSwiUGFkZGluZyI6eyIkaWQiOiI2NTUiLCJUb3AiOjAuMCwiTGVmdCI6MC4wLCJSaWdodCI6MC4wLCJCb3R0b20iOjAuMH0sIkJhY2tncm91bmQiOnsiJGlkIjoiNjU2IiwiQ29sb3IiOnsiJGlkIjoiNjU3IiwiQSI6MCwiUiI6MjU1LCJHIjoyNTUsIkIiOjI1NX19LCJJc1Zpc2libGUiOnRydWUsIldpZHRoIjowLjAsIkhlaWdodCI6MC4wLCJCb3JkZXJTdHlsZSI6eyIkaWQiOiI2NTgiLCJMaW5lQ29sb3IiOm51bGwsIkxpbmVXZWlnaHQiOjAuMCwiTGluZVR5cGUiOjAsIlBhcmVudFN0eWxlIjpudWxsfSwiUGFyZW50U3R5bGUiOm51bGx9LCJEYXRlU3R5bGUiOnsiJGlkIjoiNjU5IiwiRm9udFNldHRpbmdzIjp7IiRpZCI6IjY2MCIsIkZvbnRTaXplIjo5LCJGb250TmFtZSI6IkNhbGlicmkiLCJJc0JvbGQiOmZhbHNlLCJJc0l0YWxpYyI6ZmFsc2UsIklzVW5kZXJsaW5lZCI6ZmFsc2UsIlBhcmVudFN0eWxlIjpudWxsfSwiQXV0b1NpemUiOjAsIkZvcmVncm91bmQiOnsiJGlkIjoiNjYxIiwiQ29sb3IiOnsiJGlkIjoiNjYy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2NjMiLCJUb3AiOjAuMCwiTGVmdCI6MC4wLCJSaWdodCI6MC4wLCJCb3R0b20iOjAuMH0sIlBhZGRpbmciOnsiJGlkIjoiNjY0IiwiVG9wIjowLjAsIkxlZnQiOjAuMCwiUmlnaHQiOjAuMCwiQm90dG9tIjowLjB9LCJCYWNrZ3JvdW5kIjp7IiRpZCI6IjY2NSIsIkNvbG9yIjp7IiRpZCI6IjY2NiIsIkEiOjAsIlIiOjI1NSwiRyI6MjU1LCJCIjoyNTV9fSwiSXNWaXNpYmxlIjp0cnVlLCJXaWR0aCI6MC4wLCJIZWlnaHQiOjAuMCwiQm9yZGVyU3R5bGUiOnsiJGlkIjoiNjY3IiwiTGluZUNvbG9yIjpudWxsLCJMaW5lV2VpZ2h0IjowLjAsIkxpbmVUeXBlIjowLCJQYXJlbnRTdHlsZSI6bnVsbH0sIlBhcmVudFN0eWxlIjpudWxsfSwiRGF0ZUZvcm1hdCI6eyIkaWQiOiI2Njg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2NjkiLCJEYXRlUGFydElzVmlzaWJsZSI6dHJ1ZSwiVGltZVBhcnRJc1Zpc2libGUiOmZhbHNlfX0sIldlZWtOdW1iZXJpbmciOnsiJGlkIjoiNjcwIiwiRm9ybWF0IjowLCJJc1Zpc2libGUiOmZhbHNlLCJMYXN0S25vd25WaXNpYmlsaXR5U3RhdGUiOmZhbHNlfSwiSXNWaXNpYmxlIjp0cnVlLCJQYXJlbnRTdHlsZSI6bnVsbH0sIkluZGV4Ijo0LCJQZXJjZW50YWdlQ29tcGxldGUiOm51bGwsIlBvc2l0aW9uIjp7IlJhdGlvIjowLjAsIklzQ3VzdG9tIjpmYWxzZX0sIkRhdGVGb3JtYXQiOnsiJHJlZiI6IjY2OCJ9LCJXZWVrTnVtYmVyaW5nIjp7IiRpZCI6IjY3MSIsIkZvcm1hdCI6MCwiSXNWaXNpYmxlIjpmYWxzZSwiTGFzdEtub3duVmlzaWJpbGl0eVN0YXRlIjpmYWxzZX0sIlJlbGF0ZWRUYXNrSWQiOiJlYzQ3NzVhNy1hOWI1LTRhM2MtYjMwOC1iOTQ0YmRlZDJlZTYiLCJJZCI6ImVkYTViYTQ1LTUwZjMtNGVlNC1iZGFlLTY3OGEzMzBjMTM2YSIsIkltcG9ydElkIjpudWxsLCJUaXRsZSI6IlQxLzIiLCJOb3RlIjpudWxsLCJIeXBlcmxpbmsiOnsiJGlkIjoiNjcyIiwiQWRkcmVzcyI6IiIsIlN1YkFkZHJlc3MiOiIifSwiSXNDaGFuZ2VkIjpmYWxzZSwiSXNOZXciOmZhbHNlfSx7IiRpZCI6IjY3MyIsIkRhdGUiOiIyMDI1LTA5LTExVDEyOjAwOjAwIiwiU3R5bGUiOnsiJGlkIjoiNjc0IiwiU2hhcGUiOjAsIkNvbm5lY3Rvck1hcmdpbiI6eyIkaWQiOiI2NzUiLCJUb3AiOjAuMCwiTGVmdCI6Mi4wLCJSaWdodCI6Mi4wLCJCb3R0b20iOjAuMH0sIkNvbm5lY3RvclN0eWxlIjp7IiRpZCI6IjY3NiIsIkxpbmVDb2xvciI6eyIkaWQiOiI2NzciLCIkdHlwZSI6Ik5MUkUuQ29tbW9uLkRvbS5Tb2xpZENvbG9yQnJ1c2gsIE5MUkUuQ29tbW9uIiwiQ29sb3IiOnsiJGlkIjoiNjc4IiwiQSI6MTI3LCJSIjo3OSwiRyI6MTI5LCJCIjoxODl9fSwiTGluZVdlaWdodCI6MS4wLCJMaW5lVHlwZSI6MCwiUGFyZW50U3R5bGUiOm51bGx9LCJJc0JlbG93VGltZWJhbmQiOmZhbHNlLCJQb3NpdGlvbk9uVGFzayI6MSwiSGlkZURhdGUiOmZhbHNlLCJTaGFwZVNpemUiOjAsIlNwYWNpbmciOjAuMCwiUGFkZGluZyI6eyIkaWQiOiI2NzkiLCJUb3AiOjUuMCwiTGVmdCI6My4wLCJSaWdodCI6MC4wLCJCb3R0b20iOjIuMH0sIlNoYXBlU3R5bGUiOnsiJGlkIjoiNjgwIiwiTWFyZ2luIjp7IiRpZCI6IjY4MSIsIlRvcCI6MC4wLCJMZWZ0IjowLjAsIlJpZ2h0IjowLjAsIkJvdHRvbSI6MC4wfSwiUGFkZGluZyI6eyIkaWQiOiI2ODIiLCJUb3AiOjAuMCwiTGVmdCI6MC4wLCJSaWdodCI6MC4wLCJCb3R0b20iOjAuMH0sIkJhY2tncm91bmQiOnsiJGlkIjoiNjgzIiwiQ29sb3IiOnsiJGlkIjoiNjg0IiwiQSI6MjU1LCJSIjoyMzMsIkciOjExMywiQiI6NTB9fSwiSXNWaXNpYmxlIjp0cnVlLCJXaWR0aCI6MTIuMCwiSGVpZ2h0IjoxNC4wLCJCb3JkZXJTdHlsZSI6eyIkaWQiOiI2ODUiLCJMaW5lQ29sb3IiOnsiJGlkIjoiNjg2IiwiJHR5cGUiOiJOTFJFLkNvbW1vbi5Eb20uU29saWRDb2xvckJydXNoLCBOTFJFLkNvbW1vbiIsIkNvbG9yIjp7IiRpZCI6IjY4NyIsIkEiOjI1NSwiUiI6MjM0LCJHIjoyMiwiQiI6MzB9fSwiTGluZVdlaWdodCI6MC4wLCJMaW5lVHlwZSI6MCwiUGFyZW50U3R5bGUiOm51bGx9LCJQYXJlbnRTdHlsZSI6bnVsbH0sIlRpdGxlU3R5bGUiOnsiJGlkIjoiNjg4IiwiRm9udFNldHRpbmdzIjp7IiRpZCI6IjY4OSIsIkZvbnRTaXplIjoxMCwiRm9udE5hbWUiOiJDYWxpYnJpIiwiSXNCb2xkIjp0cnVlLCJJc0l0YWxpYyI6ZmFsc2UsIklzVW5kZXJsaW5lZCI6ZmFsc2UsIlBhcmVudFN0eWxlIjpudWxsfSwiQXV0b1NpemUiOjAsIkZvcmVncm91bmQiOnsiJGlkIjoiNjkwIiwiQ29sb3IiOnsiJGlkIjoiNjkx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Y5MiIsIlRvcCI6MC4wLCJMZWZ0IjowLjAsIlJpZ2h0IjowLjAsIkJvdHRvbSI6MC4wfSwiUGFkZGluZyI6eyIkaWQiOiI2OTMiLCJUb3AiOjAuMCwiTGVmdCI6MC4wLCJSaWdodCI6MC4wLCJCb3R0b20iOjAuMH0sIkJhY2tncm91bmQiOnsiJGlkIjoiNjk0IiwiQ29sb3IiOnsiJGlkIjoiNjk1IiwiQSI6MCwiUiI6MjU1LCJHIjoyNTUsIkIiOjI1NX19LCJJc1Zpc2libGUiOnRydWUsIldpZHRoIjowLjAsIkhlaWdodCI6MC4wLCJCb3JkZXJTdHlsZSI6eyIkaWQiOiI2OTYiLCJMaW5lQ29sb3IiOm51bGwsIkxpbmVXZWlnaHQiOjAuMCwiTGluZVR5cGUiOjAsIlBhcmVudFN0eWxlIjpudWxsfSwiUGFyZW50U3R5bGUiOm51bGx9LCJEYXRlU3R5bGUiOnsiJGlkIjoiNjk3IiwiRm9udFNldHRpbmdzIjp7IiRpZCI6IjY5OCIsIkZvbnRTaXplIjo5LCJGb250TmFtZSI6IkNhbGlicmkiLCJJc0JvbGQiOmZhbHNlLCJJc0l0YWxpYyI6ZmFsc2UsIklzVW5kZXJsaW5lZCI6ZmFsc2UsIlBhcmVudFN0eWxlIjpudWxsfSwiQXV0b1NpemUiOjAsIkZvcmVncm91bmQiOnsiJGlkIjoiNjk5IiwiQ29sb3IiOnsiJGlkIjoiNzAw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7IiRpZCI6IjcwMyIsIkNvbG9yIjp7IiRpZCI6IjcwNCIsIkEiOjAsIlIiOjI1NSwiRyI6MjU1LCJCIjoyNTV9fSwiSXNWaXNpYmxlIjp0cnVlLCJXaWR0aCI6MC4wLCJIZWlnaHQiOjAuMCwiQm9yZGVyU3R5bGUiOnsiJGlkIjoiNzA1IiwiTGluZUNvbG9yIjpudWxsLCJMaW5lV2VpZ2h0IjowLjAsIkxpbmVUeXBlIjowLCJQYXJlbnRTdHlsZSI6bnVsbH0sIlBhcmVudFN0eWxlIjpudWxsfSwiRGF0ZUZvcm1hdCI6eyIkaWQiOiI3MDY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3MDciLCJEYXRlUGFydElzVmlzaWJsZSI6dHJ1ZSwiVGltZVBhcnRJc1Zpc2libGUiOmZhbHNlfX0sIldlZWtOdW1iZXJpbmciOnsiJGlkIjoiNzA4IiwiRm9ybWF0IjowLCJJc1Zpc2libGUiOmZhbHNlLCJMYXN0S25vd25WaXNpYmlsaXR5U3RhdGUiOmZhbHNlfSwiSXNWaXNpYmxlIjp0cnVlLCJQYXJlbnRTdHlsZSI6bnVsbH0sIkluZGV4Ijo1LCJQZXJjZW50YWdlQ29tcGxldGUiOm51bGwsIlBvc2l0aW9uIjp7IlJhdGlvIjowLjAsIklzQ3VzdG9tIjpmYWxzZX0sIkRhdGVGb3JtYXQiOnsiJHJlZiI6IjcwNiJ9LCJXZWVrTnVtYmVyaW5nIjp7IiRpZCI6IjcwOSIsIkZvcm1hdCI6MCwiSXNWaXNpYmxlIjpmYWxzZSwiTGFzdEtub3duVmlzaWJpbGl0eVN0YXRlIjpmYWxzZX0sIlJlbGF0ZWRUYXNrSWQiOiI5YTgwN2NiMC1lNGI0LTQ2OGItYTNlYS1jYzIyYzY2YzZhMDEiLCJJZCI6IjZmMGUyOGZhLTgwNDUtNDYwMy1hZTdkLTI1N2E5NTUyZDUzZCIsIkltcG9ydElkIjpudWxsLCJUaXRsZSI6IlQxLzIiLCJOb3RlIjpudWxsLCJIeXBlcmxpbmsiOnsiJGlkIjoiNzEwIiwiQWRkcmVzcyI6IiIsIlN1YkFkZHJlc3MiOiIifSwiSXNDaGFuZ2VkIjpmYWxzZSwiSXNOZXciOmZhbHNlfSx7IiRpZCI6IjcxMSIsIkRhdGUiOiIyMDI1LTA5LTExVDEwOjAwOjAwWiIsIlN0eWxlIjp7IiRpZCI6IjcxMiIsIlNoYXBlIjoxMSwiQ29ubmVjdG9yTWFyZ2luIjp7IiRpZCI6IjcxMyIsIlRvcCI6MC4wLCJMZWZ0IjoyLjAsIlJpZ2h0IjoyLjAsIkJvdHRvbSI6MC4wfSwiQ29ubmVjdG9yU3R5bGUiOnsiJGlkIjoiNzE0IiwiTGluZUNvbG9yIjp7IiRpZCI6IjcxNSIsIiR0eXBlIjoiTkxSRS5Db21tb24uRG9tLlNvbGlkQ29sb3JCcnVzaCwgTkxSRS5Db21tb24iLCJDb2xvciI6eyIkaWQiOiI3MTYiLCJBIjoxMjcsIlIiOjc5LCJHIjoxMjksIkIiOjE4OX19LCJMaW5lV2VpZ2h0IjoxLjAsIkxpbmVUeXBlIjowLCJQYXJlbnRTdHlsZSI6bnVsbH0sIklzQmVsb3dUaW1lYmFuZCI6ZmFsc2UsIlBvc2l0aW9uT25UYXNrIjoxLCJIaWRlRGF0ZSI6ZmFsc2UsIlNoYXBlU2l6ZSI6MCwiU3BhY2luZyI6MC4wLCJQYWRkaW5nIjp7IiRpZCI6IjcxNyIsIlRvcCI6NS4wLCJMZWZ0IjozLjAsIlJpZ2h0IjowLjAsIkJvdHRvbSI6Mi4wfSwiU2hhcGVTdHlsZSI6eyIkaWQiOiI3MTgiLCJNYXJnaW4iOnsiJGlkIjoiNzE5IiwiVG9wIjowLjAsIkxlZnQiOjAuMCwiUmlnaHQiOjAuMCwiQm90dG9tIjowLjB9LCJQYWRkaW5nIjp7IiRpZCI6IjcyMCIsIlRvcCI6MC4wLCJMZWZ0IjowLjAsIlJpZ2h0IjowLjAsIkJvdHRvbSI6MC4wfSwiQmFja2dyb3VuZCI6eyIkaWQiOiI3MjEiLCJDb2xvciI6eyIkaWQiOiI3MjIiLCJBIjoyNTUsIlIiOjIsIkciOjE3OCwiQiI6MjM4fX0sIklzVmlzaWJsZSI6dHJ1ZSwiV2lkdGgiOjEyLjAsIkhlaWdodCI6MTQuMCwiQm9yZGVyU3R5bGUiOnsiJGlkIjoiNzIzIiwiTGluZUNvbG9yIjp7IiRpZCI6IjcyNCIsIiR0eXBlIjoiTkxSRS5Db21tb24uRG9tLlNvbGlkQ29sb3JCcnVzaCwgTkxSRS5Db21tb24iLCJDb2xvciI6eyIkaWQiOiI3MjUiLCJBIjoyNTUsIlIiOjIzNCwiRyI6MjIsIkIiOjMwfX0sIkxpbmVXZWlnaHQiOjAuMCwiTGluZVR5cGUiOjAsIlBhcmVudFN0eWxlIjpudWxsfSwiUGFyZW50U3R5bGUiOm51bGx9LCJUaXRsZVN0eWxlIjp7IiRpZCI6IjcyNiIsIkZvbnRTZXR0aW5ncyI6eyIkaWQiOiI3MjciLCJGb250U2l6ZSI6MTAsIkZvbnROYW1lIjoiQ2FsaWJyaSIsIklzQm9sZCI6dHJ1ZSwiSXNJdGFsaWMiOmZhbHNlLCJJc1VuZGVybGluZWQiOmZhbHNlLCJQYXJlbnRTdHlsZSI6bnVsbH0sIkF1dG9TaXplIjowLCJGb3JlZ3JvdW5kIjp7IiRpZCI6IjcyOCIsIkNvbG9yIjp7IiRpZCI6Ijcy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zAiLCJUb3AiOjAuMCwiTGVmdCI6MC4wLCJSaWdodCI6MC4wLCJCb3R0b20iOjAuMH0sIlBhZGRpbmciOnsiJGlkIjoiNzMxIiwiVG9wIjowLjAsIkxlZnQiOjAuMCwiUmlnaHQiOjAuMCwiQm90dG9tIjowLjB9LCJCYWNrZ3JvdW5kIjp7IiRpZCI6IjczMiIsIkNvbG9yIjp7IiRpZCI6IjczMyIsIkEiOjAsIlIiOjI1NSwiRyI6MjU1LCJCIjoyNTV9fSwiSXNWaXNpYmxlIjp0cnVlLCJXaWR0aCI6MC4wLCJIZWlnaHQiOjAuMCwiQm9yZGVyU3R5bGUiOnsiJGlkIjoiNzM0IiwiTGluZUNvbG9yIjpudWxsLCJMaW5lV2VpZ2h0IjowLjAsIkxpbmVUeXBlIjowLCJQYXJlbnRTdHlsZSI6bnVsbH0sIlBhcmVudFN0eWxlIjpudWxsfSwiRGF0ZVN0eWxlIjp7IiRpZCI6IjczNSIsIkZvbnRTZXR0aW5ncyI6eyIkaWQiOiI3MzYiLCJGb250U2l6ZSI6OSwiRm9udE5hbWUiOiJDYWxpYnJpIiwiSXNCb2xkIjpmYWxzZSwiSXNJdGFsaWMiOmZhbHNlLCJJc1VuZGVybGluZWQiOmZhbHNlLCJQYXJlbnRTdHlsZSI6bnVsbH0sIkF1dG9TaXplIjowLCJGb3JlZ3JvdW5kIjp7IiRpZCI6IjczNyIsIkNvbG9yIjp7IiRpZCI6Ijcz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M5IiwiVG9wIjowLjAsIkxlZnQiOjAuMCwiUmlnaHQiOjAuMCwiQm90dG9tIjowLjB9LCJQYWRkaW5nIjp7IiRpZCI6Ijc0MCIsIlRvcCI6MC4wLCJMZWZ0IjowLjAsIlJpZ2h0IjowLjAsIkJvdHRvbSI6MC4wfSwiQmFja2dyb3VuZCI6eyIkaWQiOiI3NDEiLCJDb2xvciI6eyIkaWQiOiI3NDIiLCJBIjowLCJSIjoyNTUsIkciOjI1NSwiQiI6MjU1fX0sIklzVmlzaWJsZSI6dHJ1ZSwiV2lkdGgiOjAuMCwiSGVpZ2h0IjowLjAsIkJvcmRlclN0eWxlIjp7IiRpZCI6Ijc0MyIsIkxpbmVDb2xvciI6bnVsbCwiTGluZVdlaWdodCI6MC4wLCJMaW5lVHlwZSI6MCwiUGFyZW50U3R5bGUiOm51bGx9LCJQYXJlbnRTdHlsZSI6bnVsbH0sIkRhdGVGb3JtYXQiOnsiJGlkIjoiNzQ0IiwiRm9ybWF0U3RyaW5nIjoiTU1NIGQiLCJTZXBhcmF0b3IiOiIvIiwiVXNlSW50ZXJuYXRpb25hbERhdGVGb3JtYXQiOmZhbHNlLCJEYXRlSXNWaXNpYmxlIjpmYWxzZSwiVGltZUlzVmlzaWJsZSI6dHJ1ZSwiSG91ckRpZ2l0cyI6MSwiQW1QbURlc2lnbmF0b3IiOjIsIlRyaW0wME1pbnV0ZXMiOmZhbHNlLCJMYXN0S25vd25WaXNpYmlsaXR5U3RhdGUiOnsiJGlkIjoiNzQ1IiwiRGF0ZVBhcnRJc1Zpc2libGUiOnRydWUsIlRpbWVQYXJ0SXNWaXNpYmxlIjpmYWxzZX19LCJXZWVrTnVtYmVyaW5nIjp7IiRpZCI6Ijc0NiIsIkZvcm1hdCI6MCwiSXNWaXNpYmxlIjpmYWxzZSwiTGFzdEtub3duVmlzaWJpbGl0eVN0YXRlIjpmYWxzZX0sIklzVmlzaWJsZSI6dHJ1ZSwiUGFyZW50U3R5bGUiOm51bGx9LCJJbmRleCI6NiwiUGVyY2VudGFnZUNvbXBsZXRlIjpudWxsLCJQb3NpdGlvbiI6eyJSYXRpbyI6MC4wLCJJc0N1c3RvbSI6ZmFsc2V9LCJEYXRlRm9ybWF0Ijp7IiRyZWYiOiI3NDQifSwiV2Vla051bWJlcmluZyI6eyIkaWQiOiI3NDciLCJGb3JtYXQiOjAsIklzVmlzaWJsZSI6ZmFsc2UsIkxhc3RLbm93blZpc2liaWxpdHlTdGF0ZSI6ZmFsc2V9LCJSZWxhdGVkVGFza0lkIjoiZWM0Nzc1YTctYTliNS00YTNjLWIzMDgtYjk0NGJkZWQyZWU2IiwiSWQiOiIyNmNhMDUxYy00YjlkLTQ5ZTItOTI5ZS1jZjhiNzc5NDI0NWEiLCJJbXBvcnRJZCI6bnVsbCwiVGl0bGUiOiJUbWF4LiIsIk5vdGUiOm51bGwsIkh5cGVybGluayI6eyIkaWQiOiI3NDgiLCJBZGRyZXNzIjoiIiwiU3ViQWRkcmVzcyI6IiJ9LCJJc0NoYW5nZWQiOmZhbHNlLCJJc05ldyI6ZmFsc2V9LHsiJGlkIjoiNzQ5IiwiRGF0ZSI6IjIwMjUtMDktMTFUMDg6MzA6MDBaIiwiU3R5bGUiOnsiJGlkIjoiNzUwIiwiU2hhcGUiOjExLCJDb25uZWN0b3JNYXJnaW4iOnsiJGlkIjoiNzUxIiwiVG9wIjowLjAsIkxlZnQiOjIuMCwiUmlnaHQiOjIuMCwiQm90dG9tIjowLjB9LCJDb25uZWN0b3JTdHlsZSI6eyIkaWQiOiI3NTIiLCJMaW5lQ29sb3IiOnsiJGlkIjoiNzUzIiwiJHR5cGUiOiJOTFJFLkNvbW1vbi5Eb20uU29saWRDb2xvckJydXNoLCBOTFJFLkNvbW1vbiIsIkNvbG9yIjp7IiRpZCI6Ijc1NCIsIkEiOjEyNywiUiI6NzksIkciOjEyOSwiQiI6MTg5fX0sIkxpbmVXZWlnaHQiOjEuMCwiTGluZVR5cGUiOjAsIlBhcmVudFN0eWxlIjpudWxsfSwiSXNCZWxvd1RpbWViYW5kIjpmYWxzZSwiUG9zaXRpb25PblRhc2siOjEsIkhpZGVEYXRlIjpmYWxzZSwiU2hhcGVTaXplIjowLCJTcGFjaW5nIjowLjAsIlBhZGRpbmciOnsiJGlkIjoiNzU1IiwiVG9wIjo1LjAsIkxlZnQiOjMuMCwiUmlnaHQiOjAuMCwiQm90dG9tIjoyLjB9LCJTaGFwZVN0eWxlIjp7IiRpZCI6Ijc1NiIsIk1hcmdpbiI6eyIkaWQiOiI3NTciLCJUb3AiOjAuMCwiTGVmdCI6MC4wLCJSaWdodCI6MC4wLCJCb3R0b20iOjAuMH0sIlBhZGRpbmciOnsiJGlkIjoiNzU4IiwiVG9wIjowLjAsIkxlZnQiOjAuMCwiUmlnaHQiOjAuMCwiQm90dG9tIjowLjB9LCJCYWNrZ3JvdW5kIjp7IiRpZCI6Ijc1OSIsIkNvbG9yIjp7IiRpZCI6Ijc2MCIsIkEiOjI1NSwiUiI6MiwiRyI6MTc4LCJCIjoyMzh9fSwiSXNWaXNpYmxlIjp0cnVlLCJXaWR0aCI6MTIuMCwiSGVpZ2h0IjoxNC4wLCJCb3JkZXJTdHlsZSI6eyIkaWQiOiI3NjEiLCJMaW5lQ29sb3IiOnsiJGlkIjoiNzYyIiwiJHR5cGUiOiJOTFJFLkNvbW1vbi5Eb20uU29saWRDb2xvckJydXNoLCBOTFJFLkNvbW1vbiIsIkNvbG9yIjp7IiRpZCI6Ijc2MyIsIkEiOjI1NSwiUiI6MjM0LCJHIjoyMiwiQiI6MzB9fSwiTGluZVdlaWdodCI6MC4wLCJMaW5lVHlwZSI6MCwiUGFyZW50U3R5bGUiOm51bGx9LCJQYXJlbnRTdHlsZSI6bnVsbH0sIlRpdGxlU3R5bGUiOnsiJGlkIjoiNzY0IiwiRm9udFNldHRpbmdzIjp7IiRpZCI6Ijc2NSIsIkZvbnRTaXplIjoxMCwiRm9udE5hbWUiOiJDYWxpYnJpIiwiSXNCb2xkIjp0cnVlLCJJc0l0YWxpYyI6ZmFsc2UsIklzVW5kZXJsaW5lZCI6ZmFsc2UsIlBhcmVudFN0eWxlIjpudWxsfSwiQXV0b1NpemUiOjAsIkZvcmVncm91bmQiOnsiJGlkIjoiNzY2IiwiQ29sb3IiOnsiJGlkIjoiNzY3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2OCIsIlRvcCI6MC4wLCJMZWZ0IjowLjAsIlJpZ2h0IjowLjAsIkJvdHRvbSI6MC4wfSwiUGFkZGluZyI6eyIkaWQiOiI3NjkiLCJUb3AiOjAuMCwiTGVmdCI6MC4wLCJSaWdodCI6MC4wLCJCb3R0b20iOjAuMH0sIkJhY2tncm91bmQiOnsiJGlkIjoiNzcwIiwiQ29sb3IiOnsiJGlkIjoiNzcxIiwiQSI6MCwiUiI6MjU1LCJHIjoyNTUsIkIiOjI1NX19LCJJc1Zpc2libGUiOnRydWUsIldpZHRoIjowLjAsIkhlaWdodCI6MC4wLCJCb3JkZXJTdHlsZSI6eyIkaWQiOiI3NzIiLCJMaW5lQ29sb3IiOm51bGwsIkxpbmVXZWlnaHQiOjAuMCwiTGluZVR5cGUiOjAsIlBhcmVudFN0eWxlIjpudWxsfSwiUGFyZW50U3R5bGUiOm51bGx9LCJEYXRlU3R5bGUiOnsiJGlkIjoiNzczIiwiRm9udFNldHRpbmdzIjp7IiRpZCI6Ijc3NCIsIkZvbnRTaXplIjo5LCJGb250TmFtZSI6IkNhbGlicmkiLCJJc0JvbGQiOmZhbHNlLCJJc0l0YWxpYyI6ZmFsc2UsIklzVW5kZXJsaW5lZCI6ZmFsc2UsIlBhcmVudFN0eWxlIjpudWxsfSwiQXV0b1NpemUiOjAsIkZvcmVncm91bmQiOnsiJGlkIjoiNzc1IiwiQ29sb3IiOnsiJGlkIjoiNzc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NzciLCJUb3AiOjAuMCwiTGVmdCI6MC4wLCJSaWdodCI6MC4wLCJCb3R0b20iOjAuMH0sIlBhZGRpbmciOnsiJGlkIjoiNzc4IiwiVG9wIjowLjAsIkxlZnQiOjAuMCwiUmlnaHQiOjAuMCwiQm90dG9tIjowLjB9LCJCYWNrZ3JvdW5kIjp7IiRpZCI6Ijc3OSIsIkNvbG9yIjp7IiRpZCI6Ijc4MCIsIkEiOjAsIlIiOjI1NSwiRyI6MjU1LCJCIjoyNTV9fSwiSXNWaXNpYmxlIjp0cnVlLCJXaWR0aCI6MC4wLCJIZWlnaHQiOjAuMCwiQm9yZGVyU3R5bGUiOnsiJGlkIjoiNzgxIiwiTGluZUNvbG9yIjpudWxsLCJMaW5lV2VpZ2h0IjowLjAsIkxpbmVUeXBlIjowLCJQYXJlbnRTdHlsZSI6bnVsbH0sIlBhcmVudFN0eWxlIjpudWxsfSwiRGF0ZUZvcm1hdCI6eyIkaWQiOiI3ODIiLCJGb3JtYXRTdHJpbmciOiJNTU0gZCIsIlNlcGFyYXRvciI6Ii8iLCJVc2VJbnRlcm5hdGlvbmFsRGF0ZUZvcm1hdCI6ZmFsc2UsIkRhdGVJc1Zpc2libGUiOmZhbHNlLCJUaW1lSXNWaXNpYmxlIjp0cnVlLCJIb3VyRGlnaXRzIjoxLCJBbVBtRGVzaWduYXRvciI6MiwiVHJpbTAwTWludXRlcyI6ZmFsc2UsIkxhc3RLbm93blZpc2liaWxpdHlTdGF0ZSI6eyIkaWQiOiI3ODMiLCJEYXRlUGFydElzVmlzaWJsZSI6dHJ1ZSwiVGltZVBhcnRJc1Zpc2libGUiOmZhbHNlfX0sIldlZWtOdW1iZXJpbmciOnsiJGlkIjoiNzg0IiwiRm9ybWF0IjowLCJJc1Zpc2libGUiOmZhbHNlLCJMYXN0S25vd25WaXNpYmlsaXR5U3RhdGUiOmZhbHNlfSwiSXNWaXNpYmxlIjp0cnVlLCJQYXJlbnRTdHlsZSI6bnVsbH0sIkluZGV4Ijo3LCJQZXJjZW50YWdlQ29tcGxldGUiOm51bGwsIlBvc2l0aW9uIjp7IlJhdGlvIjowLjAsIklzQ3VzdG9tIjpmYWxzZX0sIkRhdGVGb3JtYXQiOnsiJHJlZiI6Ijc4MiJ9LCJXZWVrTnVtYmVyaW5nIjp7IiRpZCI6Ijc4NSIsIkZvcm1hdCI6MCwiSXNWaXNpYmxlIjpmYWxzZSwiTGFzdEtub3duVmlzaWJpbGl0eVN0YXRlIjpmYWxzZX0sIlJlbGF0ZWRUYXNrSWQiOiI0YzExM2Y3Yy1mNTdjLTRhMzMtODQxZC03Y2ExMjliMGI5NWUiLCJJZCI6Ijk1NDk5MzUzLTkwOTQtNGQ2OC1hNGFkLWFmODI0MmNhMjhiYSIsIkltcG9ydElkIjpudWxsLCJUaXRsZSI6IlRtYXguIiwiTm90ZSI6bnVsbCwiSHlwZXJsaW5rIjp7IiRpZCI6Ijc4NiIsIkFkZHJlc3MiOiIiLCJTdWJBZGRyZXNzIjoiIn0sIklzQ2hhbmdlZCI6ZmFsc2UsIklzTmV3IjpmYWxzZX0seyIkaWQiOiI3ODciLCJEYXRlIjoiMjAyNS0wOS0xMVQwOTowMDowMFoiLCJTdHlsZSI6eyIkaWQiOiI3ODgiLCJTaGFwZSI6MTEsIkNvbm5lY3Rvck1hcmdpbiI6eyIkaWQiOiI3ODkiLCJUb3AiOjAuMCwiTGVmdCI6Mi4wLCJSaWdodCI6Mi4wLCJCb3R0b20iOjAuMH0sIkNvbm5lY3RvclN0eWxlIjp7IiRpZCI6Ijc5MCIsIkxpbmVDb2xvciI6eyIkaWQiOiI3OTEiLCIkdHlwZSI6Ik5MUkUuQ29tbW9uLkRvbS5Tb2xpZENvbG9yQnJ1c2gsIE5MUkUuQ29tbW9uIiwiQ29sb3IiOnsiJGlkIjoiNzkyIiwiQSI6MTI3LCJSIjo3OSwiRyI6MTI5LCJCIjoxODl9fSwiTGluZVdlaWdodCI6MS4wLCJMaW5lVHlwZSI6MCwiUGFyZW50U3R5bGUiOm51bGx9LCJJc0JlbG93VGltZWJhbmQiOmZhbHNlLCJQb3NpdGlvbk9uVGFzayI6MSwiSGlkZURhdGUiOmZhbHNlLCJTaGFwZVNpemUiOjAsIlNwYWNpbmciOjAuMCwiUGFkZGluZyI6eyIkaWQiOiI3OTMiLCJUb3AiOjUuMCwiTGVmdCI6My4wLCJSaWdodCI6MC4wLCJCb3R0b20iOjIuMH0sIlNoYXBlU3R5bGUiOnsiJGlkIjoiNzk0IiwiTWFyZ2luIjp7IiRpZCI6Ijc5NSIsIlRvcCI6MC4wLCJMZWZ0IjowLjAsIlJpZ2h0IjowLjAsIkJvdHRvbSI6MC4wfSwiUGFkZGluZyI6eyIkaWQiOiI3OTYiLCJUb3AiOjAuMCwiTGVmdCI6MC4wLCJSaWdodCI6MC4wLCJCb3R0b20iOjAuMH0sIkJhY2tncm91bmQiOnsiJGlkIjoiNzk3IiwiQ29sb3IiOnsiJGlkIjoiNzk4IiwiQSI6MjU1LCJSIjoyLCJHIjoxNzgsIkIiOjIzOH19LCJJc1Zpc2libGUiOnRydWUsIldpZHRoIjoxMi4wLCJIZWlnaHQiOjE0LjAsIkJvcmRlclN0eWxlIjp7IiRpZCI6Ijc5OSIsIkxpbmVDb2xvciI6eyIkaWQiOiI4MDAiLCIkdHlwZSI6Ik5MUkUuQ29tbW9uLkRvbS5Tb2xpZENvbG9yQnJ1c2gsIE5MUkUuQ29tbW9uIiwiQ29sb3IiOnsiJGlkIjoiODAxIiwiQSI6MjU1LCJSIjoyMzQsIkciOjIyLCJCIjozMH19LCJMaW5lV2VpZ2h0IjowLjAsIkxpbmVUeXBlIjowLCJQYXJlbnRTdHlsZSI6bnVsbH0sIlBhcmVudFN0eWxlIjpudWxsfSwiVGl0bGVTdHlsZSI6eyIkaWQiOiI4MDIiLCJGb250U2V0dGluZ3MiOnsiJGlkIjoiODAzIiwiRm9udFNpemUiOjEwLCJGb250TmFtZSI6IkNhbGlicmkiLCJJc0JvbGQiOnRydWUsIklzSXRhbGljIjpmYWxzZSwiSXNVbmRlcmxpbmVkIjpmYWxzZSwiUGFyZW50U3R5bGUiOm51bGx9LCJBdXRvU2l6ZSI6MCwiRm9yZWdyb3VuZCI6eyIkaWQiOiI4MDQiLCJDb2xvciI6eyIkaWQiOiI4MDU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A2IiwiVG9wIjowLjAsIkxlZnQiOjAuMCwiUmlnaHQiOjAuMCwiQm90dG9tIjowLjB9LCJQYWRkaW5nIjp7IiRpZCI6IjgwNyIsIlRvcCI6MC4wLCJMZWZ0IjowLjAsIlJpZ2h0IjowLjAsIkJvdHRvbSI6MC4wfSwiQmFja2dyb3VuZCI6eyIkaWQiOiI4MDgiLCJDb2xvciI6eyIkaWQiOiI4MDkiLCJBIjowLCJSIjoyNTUsIkciOjI1NSwiQiI6MjU1fX0sIklzVmlzaWJsZSI6dHJ1ZSwiV2lkdGgiOjAuMCwiSGVpZ2h0IjowLjAsIkJvcmRlclN0eWxlIjp7IiRpZCI6IjgxMCIsIkxpbmVDb2xvciI6bnVsbCwiTGluZVdlaWdodCI6MC4wLCJMaW5lVHlwZSI6MCwiUGFyZW50U3R5bGUiOm51bGx9LCJQYXJlbnRTdHlsZSI6bnVsbH0sIkRhdGVTdHlsZSI6eyIkaWQiOiI4MTEiLCJGb250U2V0dGluZ3MiOnsiJGlkIjoiODEyIiwiRm9udFNpemUiOjksIkZvbnROYW1lIjoiQ2FsaWJyaSIsIklzQm9sZCI6ZmFsc2UsIklzSXRhbGljIjpmYWxzZSwiSXNVbmRlcmxpbmVkIjpmYWxzZSwiUGFyZW50U3R5bGUiOm51bGx9LCJBdXRvU2l6ZSI6MCwiRm9yZWdyb3VuZCI6eyIkaWQiOiI4MTMiLCJDb2xvciI6eyIkaWQiOiI4MT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gxNSIsIlRvcCI6MC4wLCJMZWZ0IjowLjAsIlJpZ2h0IjowLjAsIkJvdHRvbSI6MC4wfSwiUGFkZGluZyI6eyIkaWQiOiI4MTYiLCJUb3AiOjAuMCwiTGVmdCI6MC4wLCJSaWdodCI6MC4wLCJCb3R0b20iOjAuMH0sIkJhY2tncm91bmQiOnsiJGlkIjoiODE3IiwiQ29sb3IiOnsiJGlkIjoiODE4IiwiQSI6MCwiUiI6MjU1LCJHIjoyNTUsIkIiOjI1NX19LCJJc1Zpc2libGUiOnRydWUsIldpZHRoIjowLjAsIkhlaWdodCI6MC4wLCJCb3JkZXJTdHlsZSI6eyIkaWQiOiI4MTkiLCJMaW5lQ29sb3IiOm51bGwsIkxpbmVXZWlnaHQiOjAuMCwiTGluZVR5cGUiOjAsIlBhcmVudFN0eWxlIjpudWxsfSwiUGFyZW50U3R5bGUiOm51bGx9LCJEYXRlRm9ybWF0Ijp7IiRpZCI6IjgyMCIsIkZvcm1hdFN0cmluZyI6Ik1NTSBkIiwiU2VwYXJhdG9yIjoiLyIsIlVzZUludGVybmF0aW9uYWxEYXRlRm9ybWF0IjpmYWxzZSwiRGF0ZUlzVmlzaWJsZSI6ZmFsc2UsIlRpbWVJc1Zpc2libGUiOnRydWUsIkhvdXJEaWdpdHMiOjEsIkFtUG1EZXNpZ25hdG9yIjoyLCJUcmltMDBNaW51dGVzIjpmYWxzZSwiTGFzdEtub3duVmlzaWJpbGl0eVN0YXRlIjp7IiRpZCI6IjgyMSIsIkRhdGVQYXJ0SXNWaXNpYmxlIjp0cnVlLCJUaW1lUGFydElzVmlzaWJsZSI6ZmFsc2V9fSwiV2Vla051bWJlcmluZyI6eyIkaWQiOiI4MjIiLCJGb3JtYXQiOjAsIklzVmlzaWJsZSI6ZmFsc2UsIkxhc3RLbm93blZpc2liaWxpdHlTdGF0ZSI6ZmFsc2V9LCJJc1Zpc2libGUiOnRydWUsIlBhcmVudFN0eWxlIjpudWxsfSwiSW5kZXgiOjgsIlBlcmNlbnRhZ2VDb21wbGV0ZSI6bnVsbCwiUG9zaXRpb24iOnsiUmF0aW8iOjAuMCwiSXNDdXN0b20iOmZhbHNlfSwiRGF0ZUZvcm1hdCI6eyIkcmVmIjoiODIwIn0sIldlZWtOdW1iZXJpbmciOnsiJGlkIjoiODIzIiwiRm9ybWF0IjowLCJJc1Zpc2libGUiOmZhbHNlLCJMYXN0S25vd25WaXNpYmlsaXR5U3RhdGUiOmZhbHNlfSwiUmVsYXRlZFRhc2tJZCI6IjcxZWJkOTljLTNiOTAtNDcyNi04MmNjLTk5YWQxOTJmZTY4NSIsIklkIjoiY2I1ZWJjZGMtZjIzNC00Mzc1LThhODgtY2JiMzkxZTAzNWQzIiwiSW1wb3J0SWQiOm51bGwsIlRpdGxlIjoiVG1heC4iLCJOb3RlIjpudWxsLCJIeXBlcmxpbmsiOnsiJGlkIjoiODI0IiwiQWRkcmVzcyI6IiIsIlN1YkFkZHJlc3MiOiIifSwiSXNDaGFuZ2VkIjpmYWxzZSwiSXNOZXciOmZhbHNlfSx7IiRpZCI6IjgyNSIsIkRhdGUiOiIyMDI1LTA5LTExVDEwOjAwOjAwWiIsIlN0eWxlIjp7IiRpZCI6IjgyNiIsIlNoYXBlIjoxMSwiQ29ubmVjdG9yTWFyZ2luIjp7IiRpZCI6IjgyNyIsIlRvcCI6MC4wLCJMZWZ0IjoyLjAsIlJpZ2h0IjoyLjAsIkJvdHRvbSI6MC4wfSwiQ29ubmVjdG9yU3R5bGUiOnsiJGlkIjoiODI4IiwiTGluZUNvbG9yIjp7IiRpZCI6IjgyOSIsIiR0eXBlIjoiTkxSRS5Db21tb24uRG9tLlNvbGlkQ29sb3JCcnVzaCwgTkxSRS5Db21tb24iLCJDb2xvciI6eyIkaWQiOiI4MzAiLCJBIjoxMjcsIlIiOjc5LCJHIjoxMjksIkIiOjE4OX19LCJMaW5lV2VpZ2h0IjoxLjAsIkxpbmVUeXBlIjowLCJQYXJlbnRTdHlsZSI6bnVsbH0sIklzQmVsb3dUaW1lYmFuZCI6ZmFsc2UsIlBvc2l0aW9uT25UYXNrIjoxLCJIaWRlRGF0ZSI6ZmFsc2UsIlNoYXBlU2l6ZSI6MCwiU3BhY2luZyI6MC4wLCJQYWRkaW5nIjp7IiRpZCI6IjgzMSIsIlRvcCI6NS4wLCJMZWZ0IjozLjAsIlJpZ2h0IjowLjAsIkJvdHRvbSI6Mi4wfSwiU2hhcGVTdHlsZSI6eyIkaWQiOiI4MzIiLCJNYXJnaW4iOnsiJGlkIjoiODMzIiwiVG9wIjowLjAsIkxlZnQiOjAuMCwiUmlnaHQiOjAuMCwiQm90dG9tIjowLjB9LCJQYWRkaW5nIjp7IiRpZCI6IjgzNCIsIlRvcCI6MC4wLCJMZWZ0IjowLjAsIlJpZ2h0IjowLjAsIkJvdHRvbSI6MC4wfSwiQmFja2dyb3VuZCI6eyIkaWQiOiI4MzUiLCJDb2xvciI6eyIkaWQiOiI4MzYiLCJBIjoyNTUsIlIiOjIsIkciOjE3OCwiQiI6MjM4fX0sIklzVmlzaWJsZSI6dHJ1ZSwiV2lkdGgiOjEyLjAsIkhlaWdodCI6MTQuMCwiQm9yZGVyU3R5bGUiOnsiJGlkIjoiODM3IiwiTGluZUNvbG9yIjp7IiRpZCI6IjgzOCIsIiR0eXBlIjoiTkxSRS5Db21tb24uRG9tLlNvbGlkQ29sb3JCcnVzaCwgTkxSRS5Db21tb24iLCJDb2xvciI6eyIkaWQiOiI4MzkiLCJBIjoyNTUsIlIiOjIzNCwiRyI6MjIsIkIiOjMwfX0sIkxpbmVXZWlnaHQiOjAuMCwiTGluZVR5cGUiOjAsIlBhcmVudFN0eWxlIjpudWxsfSwiUGFyZW50U3R5bGUiOm51bGx9LCJUaXRsZVN0eWxlIjp7IiRpZCI6Ijg0MCIsIkZvbnRTZXR0aW5ncyI6eyIkaWQiOiI4NDEiLCJGb250U2l6ZSI6MTAsIkZvbnROYW1lIjoiQ2FsaWJyaSIsIklzQm9sZCI6dHJ1ZSwiSXNJdGFsaWMiOmZhbHNlLCJJc1VuZGVybGluZWQiOmZhbHNlLCJQYXJlbnRTdHlsZSI6bnVsbH0sIkF1dG9TaXplIjowLCJGb3JlZ3JvdW5kIjp7IiRpZCI6Ijg0MiIsIkNvbG9yIjp7IiRpZCI6Ijg0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DQiLCJUb3AiOjAuMCwiTGVmdCI6MC4wLCJSaWdodCI6MC4wLCJCb3R0b20iOjAuMH0sIlBhZGRpbmciOnsiJGlkIjoiODQ1IiwiVG9wIjowLjAsIkxlZnQiOjAuMCwiUmlnaHQiOjAuMCwiQm90dG9tIjowLjB9LCJCYWNrZ3JvdW5kIjp7IiRpZCI6Ijg0NiIsIkNvbG9yIjp7IiRpZCI6Ijg0NyIsIkEiOjAsIlIiOjI1NSwiRyI6MjU1LCJCIjoyNTV9fSwiSXNWaXNpYmxlIjp0cnVlLCJXaWR0aCI6MC4wLCJIZWlnaHQiOjAuMCwiQm9yZGVyU3R5bGUiOnsiJGlkIjoiODQ4IiwiTGluZUNvbG9yIjpudWxsLCJMaW5lV2VpZ2h0IjowLjAsIkxpbmVUeXBlIjowLCJQYXJlbnRTdHlsZSI6bnVsbH0sIlBhcmVudFN0eWxlIjpudWxsfSwiRGF0ZVN0eWxlIjp7IiRpZCI6Ijg0OSIsIkZvbnRTZXR0aW5ncyI6eyIkaWQiOiI4NTAiLCJGb250U2l6ZSI6OSwiRm9udE5hbWUiOiJDYWxpYnJpIiwiSXNCb2xkIjpmYWxzZSwiSXNJdGFsaWMiOmZhbHNlLCJJc1VuZGVybGluZWQiOmZhbHNlLCJQYXJlbnRTdHlsZSI6bnVsbH0sIkF1dG9TaXplIjowLCJGb3JlZ3JvdW5kIjp7IiRpZCI6Ijg1MSIsIkNvbG9yIjp7IiRpZCI6Ijg1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ODUzIiwiVG9wIjowLjAsIkxlZnQiOjAuMCwiUmlnaHQiOjAuMCwiQm90dG9tIjowLjB9LCJQYWRkaW5nIjp7IiRpZCI6Ijg1NCIsIlRvcCI6MC4wLCJMZWZ0IjowLjAsIlJpZ2h0IjowLjAsIkJvdHRvbSI6MC4wfSwiQmFja2dyb3VuZCI6eyIkaWQiOiI4NTUiLCJDb2xvciI6eyIkaWQiOiI4NTYiLCJBIjowLCJSIjoyNTUsIkciOjI1NSwiQiI6MjU1fX0sIklzVmlzaWJsZSI6dHJ1ZSwiV2lkdGgiOjAuMCwiSGVpZ2h0IjowLjAsIkJvcmRlclN0eWxlIjp7IiRpZCI6Ijg1NyIsIkxpbmVDb2xvciI6bnVsbCwiTGluZVdlaWdodCI6MC4wLCJMaW5lVHlwZSI6MCwiUGFyZW50U3R5bGUiOm51bGx9LCJQYXJlbnRTdHlsZSI6bnVsbH0sIkRhdGVGb3JtYXQiOnsiJGlkIjoiODU4IiwiRm9ybWF0U3RyaW5nIjoiTU1NIGQiLCJTZXBhcmF0b3IiOiIvIiwiVXNlSW50ZXJuYXRpb25hbERhdGVGb3JtYXQiOmZhbHNlLCJEYXRlSXNWaXNpYmxlIjpmYWxzZSwiVGltZUlzVmlzaWJsZSI6dHJ1ZSwiSG91ckRpZ2l0cyI6MSwiQW1QbURlc2lnbmF0b3IiOjIsIlRyaW0wME1pbnV0ZXMiOmZhbHNlLCJMYXN0S25vd25WaXNpYmlsaXR5U3RhdGUiOnsiJGlkIjoiODU5IiwiRGF0ZVBhcnRJc1Zpc2libGUiOnRydWUsIlRpbWVQYXJ0SXNWaXNpYmxlIjpmYWxzZX19LCJXZWVrTnVtYmVyaW5nIjp7IiRpZCI6Ijg2MCIsIkZvcm1hdCI6MCwiSXNWaXNpYmxlIjpmYWxzZSwiTGFzdEtub3duVmlzaWJpbGl0eVN0YXRlIjpmYWxzZX0sIklzVmlzaWJsZSI6dHJ1ZSwiUGFyZW50U3R5bGUiOm51bGx9LCJJbmRleCI6OSwiUGVyY2VudGFnZUNvbXBsZXRlIjpudWxsLCJQb3NpdGlvbiI6eyJSYXRpbyI6MC4wLCJJc0N1c3RvbSI6ZmFsc2V9LCJEYXRlRm9ybWF0Ijp7IiRyZWYiOiI4NTgifSwiV2Vla051bWJlcmluZyI6eyIkaWQiOiI4NjEiLCJGb3JtYXQiOjAsIklzVmlzaWJsZSI6ZmFsc2UsIkxhc3RLbm93blZpc2liaWxpdHlTdGF0ZSI6ZmFsc2V9LCJSZWxhdGVkVGFza0lkIjoiOWE4MDdjYjAtZTRiNC00NjhiLWEzZWEtY2MyMmM2NmM2YTAxIiwiSWQiOiJjZDMzMmQxMy00YzlkLTQwMzMtODlmNC1kYTdhNWJhZDE2YWQiLCJJbXBvcnRJZCI6bnVsbCwiVGl0bGUiOiJUbWF4LiIsIk5vdGUiOm51bGwsIkh5cGVybGluayI6eyIkaWQiOiI4NjIiLCJBZGRyZXNzIjoiIiwiU3ViQWRkcmVzcyI6IiJ9LCJJc0NoYW5nZWQiOmZhbHNlLCJJc05ldyI6ZmFsc2V9XSwiVGFza3MiOlt7IiRpZCI6Ijg2MyIsIkdyb3VwTmFtZSI6bnVsbCwiU3RhcnREYXRlIjoiMjAyNS0wOS0xMVQwODowMDowMFoiLCJFbmREYXRlIjoiMjAyNS0wOS0xMVQxNDozMDowMFoiLCJQZXJjZW50YWdlQ29tcGxldGUiOm51bGwsIlN0eWxlIjp7IiRpZCI6Ijg2NCIsIlNoYXBlIjo1LCJTaGFwZVRoaWNrbmVzcyI6MiwiRHVyYXRpb25Gb3JtYXQiOjExLCJJbmNsdWRlTm9uV29ya2luZ0RheXNJbkR1cmF0aW9uIjpmYWxzZSwiUGVyY2VudGFnZUNvbXBsZXRlU3R5bGUiOnsiJGlkIjoiODY1IiwiRm9udFNldHRpbmdzIjp7IiRpZCI6Ijg2NiIsIkZvbnRTaXplIjoxMCwiRm9udE5hbWUiOiJDYWxpYnJpIiwiSXNCb2xkIjpmYWxzZSwiSXNJdGFsaWMiOmZhbHNlLCJJc1VuZGVybGluZWQiOmZhbHNlLCJQYXJlbnRTdHlsZSI6bnVsbH0sIkF1dG9TaXplIjowLCJGb3JlZ3JvdW5kIjp7IiRpZCI6Ijg2NyIsIkNvbG9yIjp7IiRpZCI6Ijg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Y5IiwiVG9wIjowLjAsIkxlZnQiOjAuMCwiUmlnaHQiOjAuMCwiQm90dG9tIjowLjB9LCJQYWRkaW5nIjp7IiRpZCI6Ijg3MCIsIlRvcCI6MC4wLCJMZWZ0IjowLjAsIlJpZ2h0IjowLjAsIkJvdHRvbSI6MC4wfSwiQmFja2dyb3VuZCI6eyIkaWQiOiI4NzEiLCJDb2xvciI6eyIkaWQiOiI4NzIiLCJBIjo4OSwiUiI6MCwiRyI6MCwiQiI6MH19LCJJc1Zpc2libGUiOnRydWUsIldpZHRoIjowLjAsIkhlaWdodCI6MC4wLCJCb3JkZXJTdHlsZSI6eyIkaWQiOiI4NzMiLCJMaW5lQ29sb3IiOm51bGwsIkxpbmVXZWlnaHQiOjAuMCwiTGluZVR5cGUiOjAsIlBhcmVudFN0eWxlIjpudWxsfSwiUGFyZW50U3R5bGUiOm51bGx9LCJEdXJhdGlvblN0eWxlIjp7IiRpZCI6Ijg3NCIsIkZvbnRTZXR0aW5ncyI6eyIkaWQiOiI4NzUiLCJGb250U2l6ZSI6MTAsIkZvbnROYW1lIjoiQ2FsaWJyaSIsIklzQm9sZCI6ZmFsc2UsIklzSXRhbGljIjpmYWxzZSwiSXNVbmRlcmxpbmVkIjpmYWxzZSwiUGFyZW50U3R5bGUiOm51bGx9LCJBdXRvU2l6ZSI6MCwiRm9yZWdyb3VuZCI6eyIkaWQiOiI4NzYiLCJDb2xvciI6eyIkaWQiOiI4N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c4IiwiVG9wIjowLjAsIkxlZnQiOjAuMCwiUmlnaHQiOjAuMCwiQm90dG9tIjowLjB9LCJQYWRkaW5nIjp7IiRpZCI6Ijg3OSIsIlRvcCI6MC4wLCJMZWZ0IjowLjAsIlJpZ2h0IjowLjAsIkJvdHRvbSI6MC4wfSwiQmFja2dyb3VuZCI6eyIkaWQiOiI4ODAiLCJDb2xvciI6eyIkaWQiOiI4ODEiLCJBIjowLCJSIjoyNTUsIkciOjI1NSwiQiI6MjU1fX0sIklzVmlzaWJsZSI6dHJ1ZSwiV2lkdGgiOjAuMCwiSGVpZ2h0IjowLjAsIkJvcmRlclN0eWxlIjp7IiRpZCI6Ijg4MiIsIkxpbmVDb2xvciI6bnVsbCwiTGluZVdlaWdodCI6MC4wLCJMaW5lVHlwZSI6MCwiUGFyZW50U3R5bGUiOm51bGx9LCJQYXJlbnRTdHlsZSI6bnVsbH0sIkhvcml6b250YWxDb25uZWN0b3JTdHlsZSI6eyIkaWQiOiI4ODMiLCJMaW5lQ29sb3IiOnsiJGlkIjoiODg0IiwiJHR5cGUiOiJOTFJFLkNvbW1vbi5Eb20uU29saWRDb2xvckJydXNoLCBOTFJFLkNvbW1vbiIsIkNvbG9yIjp7IiRpZCI6Ijg4NSIsIkEiOjI1NSwiUiI6MjA0LCJHIjoyMDQsIkIiOjIwNH19LCJMaW5lV2VpZ2h0IjoxLjAsIkxpbmVUeXBlIjowLCJQYXJlbnRTdHlsZSI6bnVsbH0sIlZlcnRpY2FsQ29ubmVjdG9yU3R5bGUiOnsiJGlkIjoiODg2IiwiTGluZUNvbG9yIjp7IiRpZCI6Ijg4NyIsIiR0eXBlIjoiTkxSRS5Db21tb24uRG9tLlNvbGlkQ29sb3JCcnVzaCwgTkxSRS5Db21tb24iLCJDb2xvciI6eyIkaWQiOiI4ODgiLCJBIjoyNTUsIlIiOjIwNCwiRyI6MjA0LCJCIjoyMDR9fSwiTGluZVdlaWdodCI6MS4wLCJMaW5lVHlwZSI6MCwiUGFyZW50U3R5bGUiOm51bGx9LCJNYXJnaW4iOm51bGwsIlN0YXJ0RGF0ZVBvc2l0aW9uIjo2LCJFbmREYXRlUG9zaXRpb24iOjYsIkRhdGVJc1Zpc2libGUiOmZhbHNlLCJUaXRsZVBvc2l0aW9uIjoyLCJEdXJhdGlvblBvc2l0aW9uIjo0LCJQZXJjZW50YWdlQ29tcGxldGVkUG9zaXRpb24iOjYsIlNwYWNpbmciOjUsIklzQmVsb3dUaW1lYmFuZCI6ZmFsc2UsIlBlcmNlbnRhZ2VDb21wbGV0ZVNoYXBlT3BhY2l0eSI6MzUsIlNoYXBlU3R5bGUiOnsiJGlkIjoiODg5IiwiTWFyZ2luIjp7IiRpZCI6Ijg5MCIsIlRvcCI6MC4wLCJMZWZ0Ijo0LjAsIlJpZ2h0Ijo0LjAsIkJvdHRvbSI6MC4wfSwiUGFkZGluZyI6eyIkaWQiOiI4OTEiLCJUb3AiOjAuMCwiTGVmdCI6MC4wLCJSaWdodCI6MC4wLCJCb3R0b20iOjAuMH0sIkJhY2tncm91bmQiOnsiJGlkIjoiODkyIiwiQ29sb3IiOnsiJGlkIjoiODkzIiwiQSI6MjU1LCJSIjoxNDgsIkciOjIsIkIiOjJ9fSwiSXNWaXNpYmxlIjp0cnVlLCJXaWR0aCI6MC4wLCJIZWlnaHQiOjIyLjAsIkJvcmRlclN0eWxlIjp7IiRpZCI6Ijg5NCIsIkxpbmVDb2xvciI6eyIkaWQiOiI4OTUiLCIkdHlwZSI6Ik5MUkUuQ29tbW9uLkRvbS5Tb2xpZENvbG9yQnJ1c2gsIE5MUkUuQ29tbW9uIiwiQ29sb3IiOnsiJGlkIjoiODk2IiwiQSI6MjU1LCJSIjoyNTUsIkciOjAsIkIiOjB9fSwiTGluZVdlaWdodCI6MC4wLCJMaW5lVHlwZSI6MCwiUGFyZW50U3R5bGUiOm51bGx9LCJQYXJlbnRTdHlsZSI6bnVsbH0sIlRpdGxlU3R5bGUiOnsiJGlkIjoiODk3IiwiRm9udFNldHRpbmdzIjp7IiRpZCI6Ijg5OCIsIkZvbnRTaXplIjoxMCwiRm9udE5hbWUiOiJDYWxpYnJpIiwiSXNCb2xkIjp0cnVlLCJJc0l0YWxpYyI6ZmFsc2UsIklzVW5kZXJsaW5lZCI6ZmFsc2UsIlBhcmVudFN0eWxlIjpudWxsfSwiQXV0b1NpemUiOjAsIkZvcmVncm91bmQiOnsiJGlkIjoiODk5IiwiQ29sb3IiOnsiJGlkIjoiOTAw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kwMSIsIlRvcCI6MC4wLCJMZWZ0IjowLjAsIlJpZ2h0IjowLjAsIkJvdHRvbSI6MC4wfSwiUGFkZGluZyI6eyIkaWQiOiI5MDIiLCJUb3AiOjAuMCwiTGVmdCI6MC4wLCJSaWdodCI6MC4wLCJCb3R0b20iOjAuMH0sIkJhY2tncm91bmQiOnsiJGlkIjoiOTAzIiwiQ29sb3IiOnsiJGlkIjoiOTA0IiwiQSI6MCwiUiI6MjU1LCJHIjoyNTUsIkIiOjI1NX19LCJJc1Zpc2libGUiOnRydWUsIldpZHRoIjowLjAsIkhlaWdodCI6MC4wLCJCb3JkZXJTdHlsZSI6eyIkaWQiOiI5MDUiLCJMaW5lQ29sb3IiOm51bGwsIkxpbmVXZWlnaHQiOjAuMCwiTGluZVR5cGUiOjAsIlBhcmVudFN0eWxlIjpudWxsfSwiUGFyZW50U3R5bGUiOm51bGx9LCJEYXRlU3R5bGUiOnsiJGlkIjoiOTA2IiwiRm9udFNldHRpbmdzIjp7IiRpZCI6IjkwNyIsIkZvbnRTaXplIjo5LCJGb250TmFtZSI6IkNhbGlicmkiLCJJc0JvbGQiOmZhbHNlLCJJc0l0YWxpYyI6ZmFsc2UsIklzVW5kZXJsaW5lZCI6ZmFsc2UsIlBhcmVudFN0eWxlIjpudWxsfSwiQXV0b1NpemUiOjAsIkZvcmVncm91bmQiOnsiJGlkIjoiOTA4IiwiQ29sb3IiOnsiJGlkIjoiOTA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xMCIsIlRvcCI6MC4wLCJMZWZ0IjowLjAsIlJpZ2h0IjowLjAsIkJvdHRvbSI6MC4wfSwiUGFkZGluZyI6eyIkaWQiOiI5MTEiLCJUb3AiOjAuMCwiTGVmdCI6MC4wLCJSaWdodCI6MC4wLCJCb3R0b20iOjAuMH0sIkJhY2tncm91bmQiOnsiJGlkIjoiOTEyIiwiQ29sb3IiOnsiJGlkIjoiOTEzIiwiQSI6MCwiUiI6MjU1LCJHIjoyNTUsIkIiOjI1NX19LCJJc1Zpc2libGUiOnRydWUsIldpZHRoIjowLjAsIkhlaWdodCI6MC4wLCJCb3JkZXJTdHlsZSI6eyIkaWQiOiI5MTQiLCJMaW5lQ29sb3IiOm51bGwsIkxpbmVXZWlnaHQiOjAuMCwiTGluZVR5cGUiOjAsIlBhcmVudFN0eWxlIjpudWxsfSwiUGFyZW50U3R5bGUiOm51bGx9LCJEYXRlRm9ybWF0Ijp7IiRpZCI6Ijkx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TYiLCJGb3JtYXQiOjAsIklzVmlzaWJsZSI6ZmFsc2UsIkxhc3RLbm93blZpc2liaWxpdHlTdGF0ZSI6ZmFsc2V9LCJJc1Zpc2libGUiOnRydWUsIlBhcmVudFN0eWxlIjpudWxsfSwiSW5kZXgiOjExLCJTbWFydER1cmF0aW9uQWN0aXZhdGVkIjpmYWxzZSwiRGF0ZUZvcm1hdCI6eyIkcmVmIjoiOTE1In0sIldlZWtOdW1iZXJpbmciOnsiJGlkIjoiOTE3IiwiRm9ybWF0IjowLCJJc1Zpc2libGUiOmZhbHNlLCJMYXN0S25vd25WaXNpYmlsaXR5U3RhdGUiOmZhbHNlfSwiSWQiOiIxZjNjMjZiMC1kYjU3LTRhMDgtOTBhNC04Njk4NTk4ODNmNTUiLCJJbXBvcnRJZCI6bnVsbCwiVGl0bGUiOiJJbnRyYXZlbm91cyIsIk5vdGUiOm51bGwsIkh5cGVybGluayI6eyIkaWQiOiI5MTgiLCJBZGRyZXNzIjoiIiwiU3ViQWRkcmVzcyI6IiJ9LCJJc0NoYW5nZWQiOmZhbHNlLCJJc05ldyI6ZmFsc2V9LHsiJGlkIjoiOTE5IiwiR3JvdXBOYW1lIjpudWxsLCJTdGFydERhdGUiOiIyMDI1LTA5LTExVDA4OjAwOjAwWiIsIkVuZERhdGUiOiIyMDI1LTA5LTExVDE0OjAwOjAwWiIsIlBlcmNlbnRhZ2VDb21wbGV0ZSI6bnVsbCwiU3R5bGUiOnsiJGlkIjoiOTIwIiwiU2hhcGUiOjUsIlNoYXBlVGhpY2tuZXNzIjoyLCJEdXJhdGlvbkZvcm1hdCI6MTEsIkluY2x1ZGVOb25Xb3JraW5nRGF5c0luRHVyYXRpb24iOmZhbHNlLCJQZXJjZW50YWdlQ29tcGxldGVTdHlsZSI6eyIkaWQiOiI5MjEiLCJGb250U2V0dGluZ3MiOnsiJGlkIjoiOTIyIiwiRm9udFNpemUiOjEwLCJGb250TmFtZSI6IkNhbGlicmkiLCJJc0JvbGQiOmZhbHNlLCJJc0l0YWxpYyI6ZmFsc2UsIklzVW5kZXJsaW5lZCI6ZmFsc2UsIlBhcmVudFN0eWxlIjpudWxsfSwiQXV0b1NpemUiOjAsIkZvcmVncm91bmQiOnsiJGlkIjoiOTIzIiwiQ29sb3IiOnsiJGlkIjoiO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5MjUiLCJUb3AiOjAuMCwiTGVmdCI6MC4wLCJSaWdodCI6MC4wLCJCb3R0b20iOjAuMH0sIlBhZGRpbmciOnsiJGlkIjoiOTI2IiwiVG9wIjowLjAsIkxlZnQiOjAuMCwiUmlnaHQiOjAuMCwiQm90dG9tIjowLjB9LCJCYWNrZ3JvdW5kIjp7IiRpZCI6IjkyNyIsIkNvbG9yIjp7IiRpZCI6IjkyOCIsIkEiOjg5LCJSIjowLCJHIjowLCJCIjowfX0sIklzVmlzaWJsZSI6dHJ1ZSwiV2lkdGgiOjAuMCwiSGVpZ2h0IjowLjAsIkJvcmRlclN0eWxlIjp7IiRpZCI6IjkyOSIsIkxpbmVDb2xvciI6bnVsbCwiTGluZVdlaWdodCI6MC4wLCJMaW5lVHlwZSI6MCwiUGFyZW50U3R5bGUiOm51bGx9LCJQYXJlbnRTdHlsZSI6bnVsbH0sIkR1cmF0aW9uU3R5bGUiOnsiJGlkIjoiOTMwIiwiRm9udFNldHRpbmdzIjp7IiRpZCI6IjkzMSIsIkZvbnRTaXplIjoxMCwiRm9udE5hbWUiOiJDYWxpYnJpIiwiSXNCb2xkIjpmYWxzZSwiSXNJdGFsaWMiOmZhbHNlLCJJc1VuZGVybGluZWQiOmZhbHNlLCJQYXJlbnRTdHlsZSI6bnVsbH0sIkF1dG9TaXplIjowLCJGb3JlZ3JvdW5kIjp7IiRpZCI6IjkzMiIsIkNvbG9yIjp7IiRpZCI6Ijkz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MzQiLCJUb3AiOjAuMCwiTGVmdCI6MC4wLCJSaWdodCI6MC4wLCJCb3R0b20iOjAuMH0sIlBhZGRpbmciOnsiJGlkIjoiOTM1IiwiVG9wIjowLjAsIkxlZnQiOjAuMCwiUmlnaHQiOjAuMCwiQm90dG9tIjowLjB9LCJCYWNrZ3JvdW5kIjp7IiRpZCI6IjkzNiIsIkNvbG9yIjp7IiRpZCI6IjkzNyIsIkEiOjAsIlIiOjI1NSwiRyI6MjU1LCJCIjoyNTV9fSwiSXNWaXNpYmxlIjp0cnVlLCJXaWR0aCI6MC4wLCJIZWlnaHQiOjAuMCwiQm9yZGVyU3R5bGUiOnsiJGlkIjoiOTM4IiwiTGluZUNvbG9yIjpudWxsLCJMaW5lV2VpZ2h0IjowLjAsIkxpbmVUeXBlIjowLCJQYXJlbnRTdHlsZSI6bnVsbH0sIlBhcmVudFN0eWxlIjpudWxsfSwiSG9yaXpvbnRhbENvbm5lY3RvclN0eWxlIjp7IiRpZCI6IjkzOSIsIkxpbmVDb2xvciI6eyIkaWQiOiI5NDAiLCIkdHlwZSI6Ik5MUkUuQ29tbW9uLkRvbS5Tb2xpZENvbG9yQnJ1c2gsIE5MUkUuQ29tbW9uIiwiQ29sb3IiOnsiJGlkIjoiOTQxIiwiQSI6MjU1LCJSIjoyMDQsIkciOjIwNCwiQiI6MjA0fX0sIkxpbmVXZWlnaHQiOjEuMCwiTGluZVR5cGUiOjAsIlBhcmVudFN0eWxlIjpudWxsfSwiVmVydGljYWxDb25uZWN0b3JTdHlsZSI6eyIkaWQiOiI5NDIiLCJMaW5lQ29sb3IiOnsiJGlkIjoiOTQzIiwiJHR5cGUiOiJOTFJFLkNvbW1vbi5Eb20uU29saWRDb2xvckJydXNoLCBOTFJFLkNvbW1vbiIsIkNvbG9yIjp7IiRpZCI6Ijk0NCIsIkEiOjI1NSwiUiI6MjA0LCJHIjoyMDQsIkIiOjIwNH19LCJMaW5lV2VpZ2h0IjoxLjAsIkxpbmVUeXBlIjowLCJQYXJlbnRTdHlsZSI6bnVsbH0sIk1hcmdpbiI6bnVsbCwiU3RhcnREYXRlUG9zaXRpb24iOjYsIkVuZERhdGVQb3NpdGlvbiI6NiwiRGF0ZUlzVmlzaWJsZSI6ZmFsc2UsIlRpdGxlUG9zaXRpb24iOjIsIkR1cmF0aW9uUG9zaXRpb24iOjQsIlBlcmNlbnRhZ2VDb21wbGV0ZWRQb3NpdGlvbiI6NiwiU3BhY2luZyI6NSwiSXNCZWxvd1RpbWViYW5kIjpmYWxzZSwiUGVyY2VudGFnZUNvbXBsZXRlU2hhcGVPcGFjaXR5IjozNSwiU2hhcGVTdHlsZSI6eyIkaWQiOiI5NDUiLCJNYXJnaW4iOnsiJGlkIjoiOTQ2IiwiVG9wIjowLjAsIkxlZnQiOjQuMCwiUmlnaHQiOjQuMCwiQm90dG9tIjowLjB9LCJQYWRkaW5nIjp7IiRpZCI6Ijk0NyIsIlRvcCI6MC4wLCJMZWZ0IjowLjAsIlJpZ2h0IjowLjAsIkJvdHRvbSI6MC4wfSwiQmFja2dyb3VuZCI6eyIkaWQiOiI5NDgiLCJDb2xvciI6eyIkaWQiOiI5NDkiLCJBIjoyNTUsIlIiOjQ3LCJHIjo1NCwiQiI6MTUzfX0sIklzVmlzaWJsZSI6dHJ1ZSwiV2lkdGgiOjAuMCwiSGVpZ2h0IjoyMi4wLCJCb3JkZXJTdHlsZSI6eyIkaWQiOiI5NTAiLCJMaW5lQ29sb3IiOnsiJGlkIjoiOTUxIiwiJHR5cGUiOiJOTFJFLkNvbW1vbi5Eb20uU29saWRDb2xvckJydXNoLCBOTFJFLkNvbW1vbiIsIkNvbG9yIjp7IiRpZCI6Ijk1MiIsIkEiOjI1NSwiUiI6MjU1LCJHIjowLCJCIjowfX0sIkxpbmVXZWlnaHQiOjAuMCwiTGluZVR5cGUiOjAsIlBhcmVudFN0eWxlIjpudWxsfSwiUGFyZW50U3R5bGUiOm51bGx9LCJUaXRsZVN0eWxlIjp7IiRpZCI6Ijk1MyIsIkZvbnRTZXR0aW5ncyI6eyIkaWQiOiI5NTQiLCJGb250U2l6ZSI6MTAsIkZvbnROYW1lIjoiQ2FsaWJyaSIsIklzQm9sZCI6dHJ1ZSwiSXNJdGFsaWMiOmZhbHNlLCJJc1VuZGVybGluZWQiOmZhbHNlLCJQYXJlbnRTdHlsZSI6bnVsbH0sIkF1dG9TaXplIjowLCJGb3JlZ3JvdW5kIjp7IiRyZWYiOiI4OTkifSwiTWF4V2lkdGgiOjcyMC4wLCJNYXhIZWlnaHQiOiJJbmZpbml0eSIsIlNtYXJ0Rm9yZWdyb3VuZElzQWN0aXZlIjpmYWxzZSwiSG9yaXpvbnRhbEFsaWdubWVudCI6MS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RhdGVTdHlsZSI6eyIkaWQiOiI5NjAiLCJGb250U2V0dGluZ3MiOnsiJGlkIjoiOTYxIiwiRm9udFNpemUiOjksIkZvbnROYW1lIjoiQ2FsaWJyaSIsIklzQm9sZCI6ZmFsc2UsIklzSXRhbGljIjpmYWxzZSwiSXNVbmRlcmxpbmVkIjpmYWxzZSwiUGFyZW50U3R5bGUiOm51bGx9LCJBdXRvU2l6ZSI6MCwiRm9yZWdyb3VuZCI6eyIkaWQiOiI5NjIiLCJDb2xvciI6eyIkaWQiOiI5Nj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Y0IiwiVG9wIjowLjAsIkxlZnQiOjAuMCwiUmlnaHQiOjAuMCwiQm90dG9tIjowLjB9LCJQYWRkaW5nIjp7IiRpZCI6Ijk2NSIsIlRvcCI6MC4wLCJMZWZ0IjowLjAsIlJpZ2h0IjowLjAsIkJvdHRvbSI6MC4wfSwiQmFja2dyb3VuZCI6eyIkaWQiOiI5NjYiLCJDb2xvciI6eyIkaWQiOiI5NjciLCJBIjowLCJSIjoyNTUsIkciOjI1NSwiQiI6MjU1fX0sIklzVmlzaWJsZSI6dHJ1ZSwiV2lkdGgiOjAuMCwiSGVpZ2h0IjowLjAsIkJvcmRlclN0eWxlIjp7IiRpZCI6Ijk2OCIsIkxpbmVDb2xvciI6bnVsbCwiTGluZVdlaWdodCI6MC4wLCJMaW5lVHlwZSI6MCwiUGFyZW50U3R5bGUiOm51bGx9LCJQYXJlbnRTdHlsZSI6bnVsbH0sIkRhdGVGb3JtYXQiOnsiJGlkIjoiOTY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3MCIsIkZvcm1hdCI6MCwiSXNWaXNpYmxlIjpmYWxzZSwiTGFzdEtub3duVmlzaWJpbGl0eVN0YXRlIjpmYWxzZX0sIklzVmlzaWJsZSI6dHJ1ZSwiUGFyZW50U3R5bGUiOm51bGx9LCJJbmRleCI6MTIsIlNtYXJ0RHVyYXRpb25BY3RpdmF0ZWQiOmZhbHNlLCJEYXRlRm9ybWF0Ijp7IiRyZWYiOiI5NjkifSwiV2Vla051bWJlcmluZyI6eyIkaWQiOiI5NzEiLCJGb3JtYXQiOjAsIklzVmlzaWJsZSI6ZmFsc2UsIkxhc3RLbm93blZpc2liaWxpdHlTdGF0ZSI6ZmFsc2V9LCJJZCI6IjcxZWJkOTljLTNiOTAtNDcyNi04MmNjLTk5YWQxOTJmZTY4NSIsIkltcG9ydElkIjpudWxsLCJUaXRsZSI6IkludHJhbXVzY3VsYXIiLCJOb3RlIjpudWxsLCJIeXBlcmxpbmsiOnsiJGlkIjoiOTcyIiwiQWRkcmVzcyI6IiIsIlN1YkFkZHJlc3MiOiIifSwiSXNDaGFuZ2VkIjpmYWxzZSwiSXNOZXciOmZhbHNlfSx7IiRpZCI6Ijk3MyIsIkdyb3VwTmFtZSI6bnVsbCwiU3RhcnREYXRlIjoiMjAyNS0wOS0xMVQwODowMDowMFoiLCJFbmREYXRlIjoiMjAyNS0wOS0xMVQxNDowMDowMFoiLCJQZXJjZW50YWdlQ29tcGxldGUiOm51bGwsIlN0eWxlIjp7IiRpZCI6Ijk3NCIsIlNoYXBlIjo1LCJTaGFwZVRoaWNrbmVzcyI6MiwiRHVyYXRpb25Gb3JtYXQiOjExLCJJbmNsdWRlTm9uV29ya2luZ0RheXNJbkR1cmF0aW9uIjpmYWxzZSwiUGVyY2VudGFnZUNvbXBsZXRlU3R5bGUiOnsiJGlkIjoiOTc1IiwiRm9udFNldHRpbmdzIjp7IiRpZCI6Ijk3NiIsIkZvbnRTaXplIjoxMCwiRm9udE5hbWUiOiJDYWxpYnJpIiwiSXNCb2xkIjpmYWxzZSwiSXNJdGFsaWMiOmZhbHNlLCJJc1VuZGVybGluZWQiOmZhbHNlLCJQYXJlbnRTdHlsZSI6bnVsbH0sIkF1dG9TaXplIjowLCJGb3JlZ3JvdW5kIjp7IiRpZCI6Ijk3NyIsIkNvbG9yIjp7IiRpZCI6Ijk3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c5IiwiVG9wIjowLjAsIkxlZnQiOjAuMCwiUmlnaHQiOjAuMCwiQm90dG9tIjowLjB9LCJQYWRkaW5nIjp7IiRpZCI6Ijk4MCIsIlRvcCI6MC4wLCJMZWZ0IjowLjAsIlJpZ2h0IjowLjAsIkJvdHRvbSI6MC4wfSwiQmFja2dyb3VuZCI6eyIkaWQiOiI5ODEiLCJDb2xvciI6eyIkaWQiOiI5ODIiLCJBIjo4OSwiUiI6MCwiRyI6MCwiQiI6MH19LCJJc1Zpc2libGUiOnRydWUsIldpZHRoIjowLjAsIkhlaWdodCI6MC4wLCJCb3JkZXJTdHlsZSI6eyIkaWQiOiI5ODMiLCJMaW5lQ29sb3IiOm51bGwsIkxpbmVXZWlnaHQiOjAuMCwiTGluZVR5cGUiOjAsIlBhcmVudFN0eWxlIjpudWxsfSwiUGFyZW50U3R5bGUiOm51bGx9LCJEdXJhdGlvblN0eWxlIjp7IiRpZCI6Ijk4NCIsIkZvbnRTZXR0aW5ncyI6eyIkaWQiOiI5ODUiLCJGb250U2l6ZSI6MTAsIkZvbnROYW1lIjoiQ2FsaWJyaSIsIklzQm9sZCI6ZmFsc2UsIklzSXRhbGljIjpmYWxzZSwiSXNVbmRlcmxpbmVkIjpmYWxzZSwiUGFyZW50U3R5bGUiOm51bGx9LCJBdXRvU2l6ZSI6MCwiRm9yZWdyb3VuZCI6eyIkaWQiOiI5ODYiLCJDb2xvciI6eyIkaWQiOiI5O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g4IiwiVG9wIjowLjAsIkxlZnQiOjAuMCwiUmlnaHQiOjAuMCwiQm90dG9tIjowLjB9LCJQYWRkaW5nIjp7IiRpZCI6Ijk4OSIsIlRvcCI6MC4wLCJMZWZ0IjowLjAsIlJpZ2h0IjowLjAsIkJvdHRvbSI6MC4wfSwiQmFja2dyb3VuZCI6eyIkaWQiOiI5OTAiLCJDb2xvciI6eyIkaWQiOiI5OTEiLCJBIjowLCJSIjoyNTUsIkciOjI1NSwiQiI6MjU1fX0sIklzVmlzaWJsZSI6dHJ1ZSwiV2lkdGgiOjAuMCwiSGVpZ2h0IjowLjAsIkJvcmRlclN0eWxlIjp7IiRpZCI6Ijk5MiIsIkxpbmVDb2xvciI6bnVsbCwiTGluZVdlaWdodCI6MC4wLCJMaW5lVHlwZSI6MCwiUGFyZW50U3R5bGUiOm51bGx9LCJQYXJlbnRTdHlsZSI6bnVsbH0sIkhvcml6b250YWxDb25uZWN0b3JTdHlsZSI6eyIkaWQiOiI5OTMiLCJMaW5lQ29sb3IiOnsiJGlkIjoiOTk0IiwiJHR5cGUiOiJOTFJFLkNvbW1vbi5Eb20uU29saWRDb2xvckJydXNoLCBOTFJFLkNvbW1vbiIsIkNvbG9yIjp7IiRpZCI6Ijk5NSIsIkEiOjI1NSwiUiI6MjA0LCJHIjoyMDQsIkIiOjIwNH19LCJMaW5lV2VpZ2h0IjoxLjAsIkxpbmVUeXBlIjowLCJQYXJlbnRTdHlsZSI6bnVsbH0sIlZlcnRpY2FsQ29ubmVjdG9yU3R5bGUiOnsiJGlkIjoiOTk2IiwiTGluZUNvbG9yIjp7IiRpZCI6Ijk5NyIsIiR0eXBlIjoiTkxSRS5Db21tb24uRG9tLlNvbGlkQ29sb3JCcnVzaCwgTkxSRS5Db21tb24iLCJDb2xvciI6eyIkaWQiOiI5OTgiLCJBIjoyNTUsIlIiOjIwNCwiRyI6MjA0LCJCIjoyMDR9fSwiTGluZVdlaWdodCI6MS4wLCJMaW5lVHlwZSI6MCwiUGFyZW50U3R5bGUiOm51bGx9LCJNYXJnaW4iOm51bGwsIlN0YXJ0RGF0ZVBvc2l0aW9uIjo2LCJFbmREYXRlUG9zaXRpb24iOjYsIkRhdGVJc1Zpc2libGUiOmZhbHNlLCJUaXRsZVBvc2l0aW9uIjoyLCJEdXJhdGlvblBvc2l0aW9uIjo0LCJQZXJjZW50YWdlQ29tcGxldGVkUG9zaXRpb24iOjYsIlNwYWNpbmciOjUsIklzQmVsb3dUaW1lYmFuZCI6ZmFsc2UsIlBlcmNlbnRhZ2VDb21wbGV0ZVNoYXBlT3BhY2l0eSI6MzUsIlNoYXBlU3R5bGUiOnsiJGlkIjoiOTk5IiwiTWFyZ2luIjp7IiRpZCI6IjEwMDAiLCJUb3AiOjAuMCwiTGVmdCI6NC4wLCJSaWdodCI6NC4wLCJCb3R0b20iOjAuMH0sIlBhZGRpbmciOnsiJGlkIjoiMTAwMSIsIlRvcCI6MC4wLCJMZWZ0IjowLjAsIlJpZ2h0IjowLjAsIkJvdHRvbSI6MC4wfSwiQmFja2dyb3VuZCI6eyIkaWQiOiIxMDAyIiwiQ29sb3IiOnsiJGlkIjoiMTAwMyIsIkEiOjI1NSwiUiI6NzgsIkciOjE2NywiQiI6NDZ9fSwiSXNWaXNpYmxlIjp0cnVlLCJXaWR0aCI6MC4wLCJIZWlnaHQiOjIyLjAsIkJvcmRlclN0eWxlIjp7IiRpZCI6IjEwMDQiLCJMaW5lQ29sb3IiOnsiJGlkIjoiMTAwNSIsIiR0eXBlIjoiTkxSRS5Db21tb24uRG9tLlNvbGlkQ29sb3JCcnVzaCwgTkxSRS5Db21tb24iLCJDb2xvciI6eyIkaWQiOiIxMDA2IiwiQSI6MjU1LCJSIjoyNTUsIkciOjAsIkIiOjB9fSwiTGluZVdlaWdodCI6MC4wLCJMaW5lVHlwZSI6MCwiUGFyZW50U3R5bGUiOm51bGx9LCJQYXJlbnRTdHlsZSI6bnVsbH0sIlRpdGxlU3R5bGUiOnsiJGlkIjoiMTAwNyIsIkZvbnRTZXR0aW5ncyI6eyIkaWQiOiIxMDA4IiwiRm9udFNpemUiOjEwLCJGb250TmFtZSI6IkNhbGlicmkiLCJJc0JvbGQiOnRydWUsIklzSXRhbGljIjpmYWxzZSwiSXNVbmRlcmxpbmVkIjpmYWxzZSwiUGFyZW50U3R5bGUiOm51bGx9LCJBdXRvU2l6ZSI6MCwiRm9yZWdyb3VuZCI6eyIkcmVmIjoiODk5In0sIk1heFdpZHRoIjo3MjAuMCwiTWF4SGVpZ2h0IjoiSW5maW5pdHkiLCJTbWFydEZvcmVncm91bmRJc0FjdGl2ZSI6ZmFsc2UsIkhvcml6b250YWxBbGlnbm1lbnQiOjEsIlZlcnRpY2FsQWxpZ25tZW50IjowLCJTbWFydEZvcmVncm91bmQiOm51bGwsIkJhY2tncm91bmRGaWxsVHlwZSI6MCwiTWFyZ2luIjp7IiRpZCI6IjEwMDkiLCJUb3AiOjAuMCwiTGVmdCI6MC4wLCJSaWdodCI6MC4wLCJCb3R0b20iOjAuMH0sIlBhZGRpbmciOnsiJGlkIjoiMTAxMCIsIlRvcCI6MC4wLCJMZWZ0IjowLjAsIlJpZ2h0IjowLjAsIkJvdHRvbSI6MC4wfSwiQmFja2dyb3VuZCI6eyIkaWQiOiIxMDExIiwiQ29sb3IiOnsiJGlkIjoiMTAxMiIsIkEiOjAsIlIiOjI1NSwiRyI6MjU1LCJCIjoyNTV9fSwiSXNWaXNpYmxlIjp0cnVlLCJXaWR0aCI6MC4wLCJIZWlnaHQiOjAuMCwiQm9yZGVyU3R5bGUiOnsiJGlkIjoiMTAxMyIsIkxpbmVDb2xvciI6bnVsbCwiTGluZVdlaWdodCI6MC4wLCJMaW5lVHlwZSI6MCwiUGFyZW50U3R5bGUiOm51bGx9LCJQYXJlbnRTdHlsZSI6bnVsbH0sIkRhdGVTdHlsZSI6eyIkaWQiOiIxMDE0IiwiRm9udFNldHRpbmdzIjp7IiRpZCI6IjEwMTUiLCJGb250U2l6ZSI6OSwiRm9udE5hbWUiOiJDYWxpYnJpIiwiSXNCb2xkIjpmYWxzZSwiSXNJdGFsaWMiOmZhbHNlLCJJc1VuZGVybGluZWQiOmZhbHNlLCJQYXJlbnRTdHlsZSI6bnVsbH0sIkF1dG9TaXplIjowLCJGb3JlZ3JvdW5kIjp7IiRpZCI6IjEwMTYiLCJDb2xvciI6eyIkaWQiOiIxMDE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MTgiLCJUb3AiOjAuMCwiTGVmdCI6MC4wLCJSaWdodCI6MC4wLCJCb3R0b20iOjAuMH0sIlBhZGRpbmciOnsiJGlkIjoiMTAxOSIsIlRvcCI6MC4wLCJMZWZ0IjowLjAsIlJpZ2h0IjowLjAsIkJvdHRvbSI6MC4wfSwiQmFja2dyb3VuZCI6eyIkaWQiOiIxMDIwIiwiQ29sb3IiOnsiJGlkIjoiMTAyMSIsIkEiOjAsIlIiOjI1NSwiRyI6MjU1LCJCIjoyNTV9fSwiSXNWaXNpYmxlIjp0cnVlLCJXaWR0aCI6MC4wLCJIZWlnaHQiOjAuMCwiQm9yZGVyU3R5bGUiOnsiJGlkIjoiMTAyMiIsIkxpbmVDb2xvciI6bnVsbCwiTGluZVdlaWdodCI6MC4wLCJMaW5lVHlwZSI6MCwiUGFyZW50U3R5bGUiOm51bGx9LCJQYXJlbnRTdHlsZSI6bnVsbH0sIkRhdGVGb3JtYXQiOnsiJGlkIjoiMTA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I0IiwiRm9ybWF0IjowLCJJc1Zpc2libGUiOmZhbHNlLCJMYXN0S25vd25WaXNpYmlsaXR5U3RhdGUiOmZhbHNlfSwiSXNWaXNpYmxlIjp0cnVlLCJQYXJlbnRTdHlsZSI6bnVsbH0sIkluZGV4IjoxMywiU21hcnREdXJhdGlvbkFjdGl2YXRlZCI6ZmFsc2UsIkRhdGVGb3JtYXQiOnsiJHJlZiI6IjEwMjMifSwiV2Vla051bWJlcmluZyI6eyIkaWQiOiIxMDI1IiwiRm9ybWF0IjowLCJJc1Zpc2libGUiOmZhbHNlLCJMYXN0S25vd25WaXNpYmlsaXR5U3RhdGUiOmZhbHNlfSwiSWQiOiI0YzExM2Y3Yy1mNTdjLTRhMzMtODQxZC03Y2ExMjliMGI5NWUiLCJJbXBvcnRJZCI6bnVsbCwiVGl0bGUiOiJTdWJsaW5ndWFsIChwb3dkZXIpIiwiTm90ZSI6bnVsbCwiSHlwZXJsaW5rIjp7IiRpZCI6IjEwMjYiLCJBZGRyZXNzIjoiIiwiU3ViQWRkcmVzcyI6IiJ9LCJJc0NoYW5nZWQiOmZhbHNlLCJJc05ldyI6ZmFsc2V9LHsiJGlkIjoiMTAyNyIsIkdyb3VwTmFtZSI6bnVsbCwiU3RhcnREYXRlIjoiMjAyNS0wOS0xMVQwODowMDowMFoiLCJFbmREYXRlIjoiMjAyNS0wOS0xMVQxNDowMDowMFoiLCJQZXJjZW50YWdlQ29tcGxldGUiOm51bGwsIlN0eWxlIjp7IiRpZCI6IjEwMjgiLCJTaGFwZSI6NSwiU2hhcGVUaGlja25lc3MiOjIsIkR1cmF0aW9uRm9ybWF0IjoxMSwiSW5jbHVkZU5vbldvcmtpbmdEYXlzSW5EdXJhdGlvbiI6ZmFsc2UsIlBlcmNlbnRhZ2VDb21wbGV0ZVN0eWxlIjp7IiRpZCI6IjEwMjkiLCJGb250U2V0dGluZ3MiOnsiJGlkIjoiMTAzMCIsIkZvbnRTaXplIjoxMCwiRm9udE5hbWUiOiJDYWxpYnJpIiwiSXNCb2xkIjpmYWxzZSwiSXNJdGFsaWMiOmZhbHNlLCJJc1VuZGVybGluZWQiOmZhbHNlLCJQYXJlbnRTdHlsZSI6bnVsbH0sIkF1dG9TaXplIjowLCJGb3JlZ3JvdW5kIjp7IiRpZCI6IjEwMzEiLCJDb2xvciI6eyIkaWQiOiIxMDM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DMzIiwiVG9wIjowLjAsIkxlZnQiOjAuMCwiUmlnaHQiOjAuMCwiQm90dG9tIjowLjB9LCJQYWRkaW5nIjp7IiRpZCI6IjEwMzQiLCJUb3AiOjAuMCwiTGVmdCI6MC4wLCJSaWdodCI6MC4wLCJCb3R0b20iOjAuMH0sIkJhY2tncm91bmQiOnsiJGlkIjoiMTAzNSIsIkNvbG9yIjp7IiRpZCI6IjEwMzYiLCJBIjo4OSwiUiI6MCwiRyI6MCwiQiI6MH19LCJJc1Zpc2libGUiOnRydWUsIldpZHRoIjowLjAsIkhlaWdodCI6MC4wLCJCb3JkZXJTdHlsZSI6eyIkaWQiOiIxMDM3IiwiTGluZUNvbG9yIjpudWxsLCJMaW5lV2VpZ2h0IjowLjAsIkxpbmVUeXBlIjowLCJQYXJlbnRTdHlsZSI6bnVsbH0sIlBhcmVudFN0eWxlIjpudWxsfSwiRHVyYXRpb25TdHlsZSI6eyIkaWQiOiIxMDM4IiwiRm9udFNldHRpbmdzIjp7IiRpZCI6IjEwMzkiLCJGb250U2l6ZSI6MTAsIkZvbnROYW1lIjoiQ2FsaWJyaSIsIklzQm9sZCI6ZmFsc2UsIklzSXRhbGljIjpmYWxzZSwiSXNVbmRlcmxpbmVkIjpmYWxzZSwiUGFyZW50U3R5bGUiOm51bGx9LCJBdXRvU2l6ZSI6MCwiRm9yZWdyb3VuZCI6eyIkaWQiOiIxMDQwIiwiQ29sb3IiOnsiJGlkIjoiMTA0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QyIiwiVG9wIjowLjAsIkxlZnQiOjAuMCwiUmlnaHQiOjAuMCwiQm90dG9tIjowLjB9LCJQYWRkaW5nIjp7IiRpZCI6IjEwNDMiLCJUb3AiOjAuMCwiTGVmdCI6MC4wLCJSaWdodCI6MC4wLCJCb3R0b20iOjAuMH0sIkJhY2tncm91bmQiOnsiJGlkIjoiMTA0NCIsIkNvbG9yIjp7IiRpZCI6IjEwNDUiLCJBIjowLCJSIjoyNTUsIkciOjI1NSwiQiI6MjU1fX0sIklzVmlzaWJsZSI6dHJ1ZSwiV2lkdGgiOjAuMCwiSGVpZ2h0IjowLjAsIkJvcmRlclN0eWxlIjp7IiRpZCI6IjEwNDYiLCJMaW5lQ29sb3IiOm51bGwsIkxpbmVXZWlnaHQiOjAuMCwiTGluZVR5cGUiOjAsIlBhcmVudFN0eWxlIjpudWxsfSwiUGFyZW50U3R5bGUiOm51bGx9LCJIb3Jpem9udGFsQ29ubmVjdG9yU3R5bGUiOnsiJGlkIjoiMTA0NyIsIkxpbmVDb2xvciI6eyIkaWQiOiIxMDQ4IiwiJHR5cGUiOiJOTFJFLkNvbW1vbi5Eb20uU29saWRDb2xvckJydXNoLCBOTFJFLkNvbW1vbiIsIkNvbG9yIjp7IiRpZCI6IjEwNDkiLCJBIjoyNTUsIlIiOjIwNCwiRyI6MjA0LCJCIjoyMDR9fSwiTGluZVdlaWdodCI6MS4wLCJMaW5lVHlwZSI6MCwiUGFyZW50U3R5bGUiOm51bGx9LCJWZXJ0aWNhbENvbm5lY3RvclN0eWxlIjp7IiRpZCI6IjEwNTAiLCJMaW5lQ29sb3IiOnsiJGlkIjoiMTA1MSIsIiR0eXBlIjoiTkxSRS5Db21tb24uRG9tLlNvbGlkQ29sb3JCcnVzaCwgTkxSRS5Db21tb24iLCJDb2xvciI6eyIkaWQiOiIxMDUyIiwiQSI6MjU1LCJSIjoyMDQsIkciOjIwNCwiQiI6MjA0fX0sIkxpbmVXZWlnaHQiOjEuMCwiTGluZVR5cGUiOjAsIlBhcmVudFN0eWxlIjpudWxsfSwiTWFyZ2luIjpudWxsLCJTdGFydERhdGVQb3NpdGlvbiI6NiwiRW5kRGF0ZVBvc2l0aW9uIjo2LCJEYXRlSXNWaXNpYmxlIjpmYWxzZSwiVGl0bGVQb3NpdGlvbiI6MiwiRHVyYXRpb25Qb3NpdGlvbiI6NCwiUGVyY2VudGFnZUNvbXBsZXRlZFBvc2l0aW9uIjo2LCJTcGFjaW5nIjo1LCJJc0JlbG93VGltZWJhbmQiOmZhbHNlLCJQZXJjZW50YWdlQ29tcGxldGVTaGFwZU9wYWNpdHkiOjM1LCJTaGFwZVN0eWxlIjp7IiRpZCI6IjEwNTMiLCJNYXJnaW4iOnsiJGlkIjoiMTA1NCIsIlRvcCI6MC4wLCJMZWZ0Ijo0LjAsIlJpZ2h0Ijo0LjAsIkJvdHRvbSI6MC4wfSwiUGFkZGluZyI6eyIkaWQiOiIxMDU1IiwiVG9wIjowLjAsIkxlZnQiOjAuMCwiUmlnaHQiOjAuMCwiQm90dG9tIjowLjB9LCJCYWNrZ3JvdW5kIjp7IiRpZCI6IjEwNTYiLCJDb2xvciI6eyIkaWQiOiIxMDU3IiwiQSI6MjU1LCJSIjoyMjQsIkciOjMsIkIiOjE5MX19LCJJc1Zpc2libGUiOnRydWUsIldpZHRoIjowLjAsIkhlaWdodCI6MjIuMCwiQm9yZGVyU3R5bGUiOnsiJGlkIjoiMTA1OCIsIkxpbmVDb2xvciI6eyIkaWQiOiIxMDU5IiwiJHR5cGUiOiJOTFJFLkNvbW1vbi5Eb20uU29saWRDb2xvckJydXNoLCBOTFJFLkNvbW1vbiIsIkNvbG9yIjp7IiRpZCI6IjEwNjAiLCJBIjoyNTUsIlIiOjI1NSwiRyI6MCwiQiI6MH19LCJMaW5lV2VpZ2h0IjowLjAsIkxpbmVUeXBlIjowLCJQYXJlbnRTdHlsZSI6bnVsbH0sIlBhcmVudFN0eWxlIjpudWxsfSwiVGl0bGVTdHlsZSI6eyIkaWQiOiIxMDYxIiwiRm9udFNldHRpbmdzIjp7IiRpZCI6IjEwNjIiLCJGb250U2l6ZSI6MTAsIkZvbnROYW1lIjoiQ2FsaWJyaSIsIklzQm9sZCI6dHJ1ZSwiSXNJdGFsaWMiOmZhbHNlLCJJc1VuZGVybGluZWQiOmZhbHNlLCJQYXJlbnRTdHlsZSI6bnVsbH0sIkF1dG9TaXplIjowLCJGb3JlZ3JvdW5kIjp7IiRyZWYiOiI4OTkifSwiTWF4V2lkdGgiOjcyMC4wLCJNYXhIZWlnaHQiOiJJbmZpbml0eSIsIlNtYXJ0Rm9yZWdyb3VuZElzQWN0aXZlIjpmYWxzZSwiSG9yaXpvbnRhbEFsaWdubWVudCI6MSwiVmVydGljYWxBbGlnbm1lbnQiOjAsIlNtYXJ0Rm9yZWdyb3VuZCI6bnVsbCwiQmFja2dyb3VuZEZpbGxUeXBlIjowLCJNYXJnaW4iOnsiJGlkIjoiMTA2MyIsIlRvcCI6MC4wLCJMZWZ0IjowLjAsIlJpZ2h0IjowLjAsIkJvdHRvbSI6MC4wfSwiUGFkZGluZyI6eyIkaWQiOiIxMDY0IiwiVG9wIjowLjAsIkxlZnQiOjAuMCwiUmlnaHQiOjAuMCwiQm90dG9tIjowLjB9LCJCYWNrZ3JvdW5kIjp7IiRpZCI6IjEwNjUiLCJDb2xvciI6eyIkaWQiOiIxMDY2IiwiQSI6MCwiUiI6MjU1LCJHIjoyNTUsIkIiOjI1NX19LCJJc1Zpc2libGUiOnRydWUsIldpZHRoIjowLjAsIkhlaWdodCI6MC4wLCJCb3JkZXJTdHlsZSI6eyIkaWQiOiIxMDY3IiwiTGluZUNvbG9yIjpudWxsLCJMaW5lV2VpZ2h0IjowLjAsIkxpbmVUeXBlIjowLCJQYXJlbnRTdHlsZSI6bnVsbH0sIlBhcmVudFN0eWxlIjpudWxsfSwiRGF0ZVN0eWxlIjp7IiRpZCI6IjEwNjgiLCJGb250U2V0dGluZ3MiOnsiJGlkIjoiMTA2OSIsIkZvbnRTaXplIjo5LCJGb250TmFtZSI6IkNhbGlicmkiLCJJc0JvbGQiOmZhbHNlLCJJc0l0YWxpYyI6ZmFsc2UsIklzVW5kZXJsaW5lZCI6ZmFsc2UsIlBhcmVudFN0eWxlIjpudWxsfSwiQXV0b1NpemUiOjAsIkZvcmVncm91bmQiOnsiJGlkIjoiMTA3MCIsIkNvbG9yIjp7IiRpZCI6IjEwNz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3MiIsIlRvcCI6MC4wLCJMZWZ0IjowLjAsIlJpZ2h0IjowLjAsIkJvdHRvbSI6MC4wfSwiUGFkZGluZyI6eyIkaWQiOiIxMDczIiwiVG9wIjowLjAsIkxlZnQiOjAuMCwiUmlnaHQiOjAuMCwiQm90dG9tIjowLjB9LCJCYWNrZ3JvdW5kIjp7IiRpZCI6IjEwNzQiLCJDb2xvciI6eyIkaWQiOiIxMDc1IiwiQSI6MCwiUiI6MjU1LCJHIjoyNTUsIkIiOjI1NX19LCJJc1Zpc2libGUiOnRydWUsIldpZHRoIjowLjAsIkhlaWdodCI6MC4wLCJCb3JkZXJTdHlsZSI6eyIkaWQiOiIxMDc2IiwiTGluZUNvbG9yIjpudWxsLCJMaW5lV2VpZ2h0IjowLjAsIkxpbmVUeXBlIjowLCJQYXJlbnRTdHlsZSI6bnVsbH0sIlBhcmVudFN0eWxlIjpudWxsfSwiRGF0ZUZvcm1hdCI6eyIkaWQiOiIxMDc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zgiLCJGb3JtYXQiOjAsIklzVmlzaWJsZSI6ZmFsc2UsIkxhc3RLbm93blZpc2liaWxpdHlTdGF0ZSI6ZmFsc2V9LCJJc1Zpc2libGUiOnRydWUsIlBhcmVudFN0eWxlIjpudWxsfSwiSW5kZXgiOjE0LCJTbWFydER1cmF0aW9uQWN0aXZhdGVkIjpmYWxzZSwiRGF0ZUZvcm1hdCI6eyIkcmVmIjoiMTA3NyJ9LCJXZWVrTnVtYmVyaW5nIjp7IiRpZCI6IjEwNzkiLCJGb3JtYXQiOjAsIklzVmlzaWJsZSI6ZmFsc2UsIkxhc3RLbm93blZpc2liaWxpdHlTdGF0ZSI6ZmFsc2V9LCJJZCI6ImVjNDc3NWE3LWE5YjUtNGEzYy1iMzA4LWI5NDRiZGVkMmVlNiIsIkltcG9ydElkIjpudWxsLCJUaXRsZSI6Ik9yYWwgdGFibGV0IiwiTm90ZSI6bnVsbCwiSHlwZXJsaW5rIjp7IiRpZCI6IjEwODAiLCJBZGRyZXNzIjoiIiwiU3ViQWRkcmVzcyI6IiJ9LCJJc0NoYW5nZWQiOmZhbHNlLCJJc05ldyI6ZmFsc2V9LHsiJGlkIjoiMTA4MSIsIkdyb3VwTmFtZSI6bnVsbCwiU3RhcnREYXRlIjoiMjAyNS0wOS0xMVQwODowMDowMFoiLCJFbmREYXRlIjoiMjAyNS0wOS0xMVQxNTowMDowMFoiLCJQZXJjZW50YWdlQ29tcGxldGUiOm51bGwsIlN0eWxlIjp7IiRpZCI6IjEwODIiLCJTaGFwZSI6NSwiU2hhcGVUaGlja25lc3MiOjIsIkR1cmF0aW9uRm9ybWF0IjoxMSwiSW5jbHVkZU5vbldvcmtpbmdEYXlzSW5EdXJhdGlvbiI6ZmFsc2UsIlBlcmNlbnRhZ2VDb21wbGV0ZVN0eWxlIjp7IiRpZCI6IjEwODMiLCJGb250U2V0dGluZ3MiOnsiJGlkIjoiMTA4NCIsIkZvbnRTaXplIjoxMCwiRm9udE5hbWUiOiJDYWxpYnJpIiwiSXNCb2xkIjpmYWxzZSwiSXNJdGFsaWMiOmZhbHNlLCJJc1VuZGVybGluZWQiOmZhbHNlLCJQYXJlbnRTdHlsZSI6bnVsbH0sIkF1dG9TaXplIjowLCJGb3JlZ3JvdW5kIjp7IiRpZCI6IjEwODUiLCJDb2xvciI6eyIkaWQiOiIxMDg2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Dg3IiwiVG9wIjowLjAsIkxlZnQiOjAuMCwiUmlnaHQiOjAuMCwiQm90dG9tIjowLjB9LCJQYWRkaW5nIjp7IiRpZCI6IjEwODgiLCJUb3AiOjAuMCwiTGVmdCI6MC4wLCJSaWdodCI6MC4wLCJCb3R0b20iOjAuMH0sIkJhY2tncm91bmQiOnsiJGlkIjoiMTA4OSIsIkNvbG9yIjp7IiRpZCI6IjEwOTAiLCJBIjo4OSwiUiI6MCwiRyI6MCwiQiI6MH19LCJJc1Zpc2libGUiOnRydWUsIldpZHRoIjowLjAsIkhlaWdodCI6MC4wLCJCb3JkZXJTdHlsZSI6eyIkaWQiOiIxMDkxIiwiTGluZUNvbG9yIjpudWxsLCJMaW5lV2VpZ2h0IjowLjAsIkxpbmVUeXBlIjowLCJQYXJlbnRTdHlsZSI6bnVsbH0sIlBhcmVudFN0eWxlIjpudWxsfSwiRHVyYXRpb25TdHlsZSI6eyIkaWQiOiIxMDkyIiwiRm9udFNldHRpbmdzIjp7IiRpZCI6IjEwOTMiLCJGb250U2l6ZSI6MTAsIkZvbnROYW1lIjoiQ2FsaWJyaSIsIklzQm9sZCI6ZmFsc2UsIklzSXRhbGljIjpmYWxzZSwiSXNVbmRlcmxpbmVkIjpmYWxzZSwiUGFyZW50U3R5bGUiOm51bGx9LCJBdXRvU2l6ZSI6MCwiRm9yZWdyb3VuZCI6eyIkaWQiOiIxMDk0IiwiQ29sb3IiOnsiJGlkIjoiMTA5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k2IiwiVG9wIjowLjAsIkxlZnQiOjAuMCwiUmlnaHQiOjAuMCwiQm90dG9tIjowLjB9LCJQYWRkaW5nIjp7IiRpZCI6IjEwOTciLCJUb3AiOjAuMCwiTGVmdCI6MC4wLCJSaWdodCI6MC4wLCJCb3R0b20iOjAuMH0sIkJhY2tncm91bmQiOnsiJGlkIjoiMTA5OCIsIkNvbG9yIjp7IiRpZCI6IjEwOTkiLCJBIjowLCJSIjoyNTUsIkciOjI1NSwiQiI6MjU1fX0sIklzVmlzaWJsZSI6dHJ1ZSwiV2lkdGgiOjAuMCwiSGVpZ2h0IjowLjAsIkJvcmRlclN0eWxlIjp7IiRpZCI6IjExMDAiLCJMaW5lQ29sb3IiOm51bGwsIkxpbmVXZWlnaHQiOjAuMCwiTGluZVR5cGUiOjAsIlBhcmVudFN0eWxlIjpudWxsfSwiUGFyZW50U3R5bGUiOm51bGx9LCJIb3Jpem9udGFsQ29ubmVjdG9yU3R5bGUiOnsiJGlkIjoiMTEwMSIsIkxpbmVDb2xvciI6eyIkaWQiOiIxMTAyIiwiJHR5cGUiOiJOTFJFLkNvbW1vbi5Eb20uU29saWRDb2xvckJydXNoLCBOTFJFLkNvbW1vbiIsIkNvbG9yIjp7IiRpZCI6IjExMDMiLCJBIjoyNTUsIlIiOjIwNCwiRyI6MjA0LCJCIjoyMDR9fSwiTGluZVdlaWdodCI6MS4wLCJMaW5lVHlwZSI6MCwiUGFyZW50U3R5bGUiOm51bGx9LCJWZXJ0aWNhbENvbm5lY3RvclN0eWxlIjp7IiRpZCI6IjExMDQiLCJMaW5lQ29sb3IiOnsiJGlkIjoiMTEwNSIsIiR0eXBlIjoiTkxSRS5Db21tb24uRG9tLlNvbGlkQ29sb3JCcnVzaCwgTkxSRS5Db21tb24iLCJDb2xvciI6eyIkaWQiOiIxMTA2IiwiQSI6MjU1LCJSIjoyMDQsIkciOjIwNCwiQiI6MjA0fX0sIkxpbmVXZWlnaHQiOjEuMCwiTGluZVR5cGUiOjAsIlBhcmVudFN0eWxlIjpudWxsfSwiTWFyZ2luIjpudWxsLCJTdGFydERhdGVQb3NpdGlvbiI6NiwiRW5kRGF0ZVBvc2l0aW9uIjo2LCJEYXRlSXNWaXNpYmxlIjpmYWxzZSwiVGl0bGVQb3NpdGlvbiI6MiwiRHVyYXRpb25Qb3NpdGlvbiI6NCwiUGVyY2VudGFnZUNvbXBsZXRlZFBvc2l0aW9uIjo2LCJTcGFjaW5nIjo1LCJJc0JlbG93VGltZWJhbmQiOmZhbHNlLCJQZXJjZW50YWdlQ29tcGxldGVTaGFwZU9wYWNpdHkiOjM1LCJTaGFwZVN0eWxlIjp7IiRpZCI6IjExMDciLCJNYXJnaW4iOnsiJGlkIjoiMTEwOCIsIlRvcCI6MC4wLCJMZWZ0Ijo0LjAsIlJpZ2h0Ijo0LjAsIkJvdHRvbSI6MC4wfSwiUGFkZGluZyI6eyIkaWQiOiIxMTA5IiwiVG9wIjowLjAsIkxlZnQiOjAuMCwiUmlnaHQiOjAuMCwiQm90dG9tIjowLjB9LCJCYWNrZ3JvdW5kIjp7IiRpZCI6IjExMTAiLCJDb2xvciI6eyIkaWQiOiIxMTExIiwiQSI6MjU1LCJSIjoyMjgsIkciOjg3LCJCIjo4N319LCJJc1Zpc2libGUiOnRydWUsIldpZHRoIjowLjAsIkhlaWdodCI6MjIuMCwiQm9yZGVyU3R5bGUiOnsiJGlkIjoiMTExMiIsIkxpbmVDb2xvciI6eyIkaWQiOiIxMTEzIiwiJHR5cGUiOiJOTFJFLkNvbW1vbi5Eb20uU29saWRDb2xvckJydXNoLCBOTFJFLkNvbW1vbiIsIkNvbG9yIjp7IiRpZCI6IjExMTQiLCJBIjoyNTUsIlIiOjI1NSwiRyI6MCwiQiI6MH19LCJMaW5lV2VpZ2h0IjowLjAsIkxpbmVUeXBlIjowLCJQYXJlbnRTdHlsZSI6bnVsbH0sIlBhcmVudFN0eWxlIjpudWxsfSwiVGl0bGVTdHlsZSI6eyIkaWQiOiIxMTE1IiwiRm9udFNldHRpbmdzIjp7IiRpZCI6IjExMTYiLCJGb250U2l6ZSI6MTAsIkZvbnROYW1lIjoiQ2FsaWJyaSIsIklzQm9sZCI6dHJ1ZSwiSXNJdGFsaWMiOmZhbHNlLCJJc1VuZGVybGluZWQiOmZhbHNlLCJQYXJlbnRTdHlsZSI6bnVsbH0sIkF1dG9TaXplIjowLCJGb3JlZ3JvdW5kIjp7IiRyZWYiOiI4OTkifSwiTWF4V2lkdGgiOjcyMC4wLCJNYXhIZWlnaHQiOiJJbmZpbml0eSIsIlNtYXJ0Rm9yZWdyb3VuZElzQWN0aXZlIjpmYWxzZSwiSG9yaXpvbnRhbEFsaWdubWVudCI6MSwiVmVydGljYWxBbGlnbm1lbnQiOjAsIlNtYXJ0Rm9yZWdyb3VuZCI6bnVsbCwiQmFja2dyb3VuZEZpbGxUeXBlIjowLCJNYXJnaW4iOnsiJGlkIjoiMTExNyIsIlRvcCI6MC4wLCJMZWZ0IjowLjAsIlJpZ2h0IjowLjAsIkJvdHRvbSI6MC4wfSwiUGFkZGluZyI6eyIkaWQiOiIxMTE4IiwiVG9wIjowLjAsIkxlZnQiOjAuMCwiUmlnaHQiOjAuMCwiQm90dG9tIjowLjB9LCJCYWNrZ3JvdW5kIjp7IiRpZCI6IjExMTkiLCJDb2xvciI6eyIkaWQiOiIxMTIwIiwiQSI6MCwiUiI6MjU1LCJHIjoyNTUsIkIiOjI1NX19LCJJc1Zpc2libGUiOnRydWUsIldpZHRoIjowLjAsIkhlaWdodCI6MC4wLCJCb3JkZXJTdHlsZSI6eyIkaWQiOiIxMTIxIiwiTGluZUNvbG9yIjpudWxsLCJMaW5lV2VpZ2h0IjowLjAsIkxpbmVUeXBlIjowLCJQYXJlbnRTdHlsZSI6bnVsbH0sIlBhcmVudFN0eWxlIjpudWxsfSwiRGF0ZVN0eWxlIjp7IiRpZCI6IjExMjIiLCJGb250U2V0dGluZ3MiOnsiJGlkIjoiMTEyMyIsIkZvbnRTaXplIjo5LCJGb250TmFtZSI6IkNhbGlicmkiLCJJc0JvbGQiOmZhbHNlLCJJc0l0YWxpYyI6ZmFsc2UsIklzVW5kZXJsaW5lZCI6ZmFsc2UsIlBhcmVudFN0eWxlIjpudWxsfSwiQXV0b1NpemUiOjAsIkZvcmVncm91bmQiOnsiJGlkIjoiMTEyNCIsIkNvbG9yIjp7IiRpZCI6IjExMj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yNiIsIlRvcCI6MC4wLCJMZWZ0IjowLjAsIlJpZ2h0IjowLjAsIkJvdHRvbSI6MC4wfSwiUGFkZGluZyI6eyIkaWQiOiIxMTI3IiwiVG9wIjowLjAsIkxlZnQiOjAuMCwiUmlnaHQiOjAuMCwiQm90dG9tIjowLjB9LCJCYWNrZ3JvdW5kIjp7IiRpZCI6IjExMjgiLCJDb2xvciI6eyIkaWQiOiIxMTI5IiwiQSI6MCwiUiI6MjU1LCJHIjoyNTUsIkIiOjI1NX19LCJJc1Zpc2libGUiOnRydWUsIldpZHRoIjowLjAsIkhlaWdodCI6MC4wLCJCb3JkZXJTdHlsZSI6eyIkaWQiOiIxMTMwIiwiTGluZUNvbG9yIjpudWxsLCJMaW5lV2VpZ2h0IjowLjAsIkxpbmVUeXBlIjowLCJQYXJlbnRTdHlsZSI6bnVsbH0sIlBhcmVudFN0eWxlIjpudWxsfSwiRGF0ZUZvcm1hdCI6eyIkaWQiOiIxMTM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IiLCJGb3JtYXQiOjAsIklzVmlzaWJsZSI6ZmFsc2UsIkxhc3RLbm93blZpc2liaWxpdHlTdGF0ZSI6ZmFsc2V9LCJJc1Zpc2libGUiOnRydWUsIlBhcmVudFN0eWxlIjpudWxsfSwiSW5kZXgiOjE1LCJTbWFydER1cmF0aW9uQWN0aXZhdGVkIjpmYWxzZSwiRGF0ZUZvcm1hdCI6eyIkcmVmIjoiMTEzMSJ9LCJXZWVrTnVtYmVyaW5nIjp7IiRpZCI6IjExMzMiLCJGb3JtYXQiOjAsIklzVmlzaWJsZSI6ZmFsc2UsIkxhc3RLbm93blZpc2liaWxpdHlTdGF0ZSI6ZmFsc2V9LCJJZCI6IjlhODA3Y2IwLWU0YjQtNDY4Yi1hM2VhLWNjMjJjNjZjNmEwMSIsIkltcG9ydElkIjpudWxsLCJUaXRsZSI6Ik9yYWwgY2Fwc3VsZSIsIk5vdGUiOm51bGwsIkh5cGVybGluayI6eyIkaWQiOiIxMTM0IiwiQWRkcmVzcyI6IiIsIlN1YkFkZHJlc3MiOiIifSwiSXNDaGFuZ2VkIjpmYWxzZSwiSXNOZXciOmZhbHNlfV0sIlN3aW1sYW5lcyI6W10sIk1zUHJvamVjdEl0ZW1zVHJlZSI6eyIkaWQiOiIxMTM1IiwiUm9vdCI6eyJJbXBvcnRJZCI6bnVsbCwiSXNJbXBvcnRlZCI6ZmFsc2UsIkNoaWxkcmVuIjpbXX19LCJNZXRhZGF0YSI6eyIkaWQiOiIxMTM2IiwiU291cmNlVGhlbWUiOiJ7XCIkaWRcIjpcIjFcIixcIklkXCI6XCIwYTkwMWVjMS05M2NjLTQ2OTAtYTc5Zi05YzY3NGI1NDA2NTlcIixcIkNhdGVnb3J5XCI6Mi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NCxcIkZvbnROYW1lXCI6XCJDYWxpYnJpXCIsXCJJc0JvbGRcIjp0cnVlLFwiSXNJdGFsaWNcIjpmYWxzZSxcIklzVW5kZXJsaW5lZFwiOmZhbHNlfSxcIkZvcmVncm91bmRcIjp7XCIkaWRcIjpcIjdcIixcIkNvbG9yXCI6e1wiJGlkXCI6XCI4XCIsXCJBXCI6MjU1LFwiUlwiOjE3OCxcIkdcIjoxNCxcIkJcIjoxOH19LFwiSG9yaXpvbnRhbEFsaWdubWVudFwiOjAsXCJJc1Zpc2libGVcIjp0cnVlfSxcIkxlZnRFbmRDYXBzU3R5bGVcIjp7XCIkaWRcIjpcIjlcIixcIkZvbnRTZXR0aW5nc1wiOntcIiRpZFwiOlwiMTBcIixcIkZvbnRTaXplXCI6MTgsXCJGb250TmFtZVwiOlwiQ2FsaWJyaVwiLFwiSXNCb2xkXCI6dHJ1ZSxcIklzSXRhbGljXCI6ZmFsc2UsXCJJc1VuZGVybGluZWRcIjpmYWxzZX0sXCJGb3JlZ3JvdW5kXCI6e1wiJGlkXCI6XCIxMVwiLFwiQ29sb3JcIjp7XCIkaWRcIjpcIjEyXCIsXCJBXCI6MjU1LFwiUlwiOjIzNyxcIkdcIjoxMjUsXCJCXCI6NDl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mZhbHN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M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1NSxcIkdcIjoyNTUsXCJCXCI6MjU1fX0sXCJIb3Jpem9udGFsQWxpZ25tZW50XCI6MCxcIklzVmlzaWJsZVwiOnRydWV9LFwiU2hhcGVTdHlsZVwiOntcIiRpZFwiOlwiMjhcIixcIk1hcmdpblwiOntcIiRpZFwiOlwiMjlcIixcIlRvcFwiOjAuMCxcIkxlZnRcIjoxMC4wLFwiUmlnaHRcIjoxMC4wLFwiQm90dG9tXCI6MC4wfSxcIlBhZGRpbmdcIjp7XCIkaWRcIjpcIjMwXCIsXCJUb3BcIjozLjAsXCJMZWZ0XCI6MC4wLFwiUmlnaHRcIjowLjAsXCJCb3R0b21cIjozLjB9LFwiQmFja2dyb3VuZFwiOntcIiRpZFwiOlwiMzFcIixcIkNvbG9yXCI6e1wiJGlkXCI6XCIzMlwiLFwiQVwiOjI1NSxcIlJcIjo0OCxcIkdcIjo0OCxcIkJcIjo0OH19LFwiSXNWaXNpYmxlXCI6dHJ1ZSxcIldpZHRoXCI6ODU4LjAsXCJIZWlnaHRcIjoy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3NyxcIlJcIjoyNTUsXCJHXCI6MCxcIkJcIjowfX0sXCJFbGFwc2VkVGltZUZvcm1hdFwiOjI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2OCxcIkdcIjo4NCxcIkJcIjoxMDZ9fSxcIklzVmlzaWJsZVwiOmZhbHNlLFwiV2lkdGhcIjowLjAsXCJIZWlnaHRcIjowLjAsXCJCb3JkZXJTdHlsZVwiOm51bGx9LFwiVGFza1N0eWxlXCI6e1wiJGlkXCI6XCI0NFwiLFwiU2hhcGVcIjoxLFwiU2hhcGVUaGlja25lc3NcIjoxLFwiRHVyYXRpb25Gb3JtYXRcIjow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E5MixcIkdcIjo4MCxcIkJcIjo3N319LFwiSG9yaXpvbnRhbEFsaWdubWVudFwiOjAsXCJJc1Zpc2libGVcIjpmYWxz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CxcIkdcIjowLFwiQlwiOjB9fSxcIkhvcml6b250YWxBbGlnbm1lbnRcIjowLFwiSXNWaXNpYmxlXCI6dHJ1ZX0sXCJIb3Jpem9udGFsQ29ubmVjdG9yU3R5bGVcIjp7XCIkaWRcIjpcIjU2XCIsXCJMaW5lU3R5bGVcIjp7XCIkaWRcIjpcIjU3XCIsXCJMaW5lQ29sb3JcIjp7XCIkaWRcIjpcIjU4XCIsXCJDb2xvclwiOntcIiRpZFwiOlwiNTlcIixcIkFcIjoyNTUsXCJSXCI6MjA0LFwiR1wiOjIwNCxcIkJcIjoyMDR9fSxcIkxpbmVXZWlnaHRcIjoxLjAsXCJMaW5lVHlwZVwiOjB9LFwiSXNWaXNpYmxlXCI6dHJ1ZX0sXCJWZXJ0aWNhbENvbm5lY3RvclN0eWxlXCI6e1wiJGlkXCI6XCI2MFwiLFwiTGluZVN0eWxlXCI6e1wiJGlkXCI6XCI2MVwiLFwiTGluZUNvbG9yXCI6e1wiJGlkXCI6XCI2MlwiLFwiQ29sb3JcIjp7XCIkaWRcIjpcIjYzXCIsXCJBXCI6MjU1LFwiUlwiOjIwNCxcIkdcIjoyMDQsXCJCXCI6MjA0fX0sXCJMaW5lV2VpZ2h0XCI6MS4wLFwiTGluZVR5cGVcIjowfSxcIklzVmlzaWJsZVwiOnRydWV9LFwiTWFyZ2luXCI6e1wiJGlkXCI6XCI2NFwiLFwiVG9wXCI6MC4wLFwiTGVmdFwiOjAuMCxcIlJpZ2h0XCI6MC4wLFwiQm90dG9tXCI6MC4wfSxcIlN0YXJ0RGF0ZVBvc2l0aW9uXCI6MCxcIkVuZERhdGVQb3NpdGlvblwiOjAsXCJUaXRsZVBvc2l0aW9uXCI6MixcIkR1cmF0aW9uUG9zaXRpb25cIjo0LFwiUGVyY2VudGFnZUNvbXBsZXRlZFBvc2l0aW9uXCI6MCxcIlNwYWNpbmdcIjo1LFwiSXNCZWxvd1RpbWViYW5kXCI6dHJ1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E3MyxcIkdcIjoxLFwiQlwiOjF9fSxcIklzVmlzaWJsZVwiOnRydWUsXCJXaWR0aFwiOjAuMCxcIkhlaWdodFwiOjE2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wLFwiRm9udE5hbWVcIjpcIkNhbGlicmlcIixcIklzQm9sZFwiOnRydWUsXCJJc0l0YWxpY1wiOmZhbHNlLFwiSXNVbmRlcmxpbmVkXCI6ZmFsc2V9LFwiRm9yZWdyb3VuZFwiOntcIiRpZFwiOlwiNzZcIixcIkNvbG9yXCI6e1wiJGlkXCI6XCI3N1wiLFwiQVwiOjI1NSxcIlJcIjoyMzIsXCJHXCI6MjMyLFwiQlwiOjIzMn19LFwiSG9yaXpvbnRhbEFsaWdubWVudFwiOjEsXCJJc1Zpc2libGVcIjp0cnVlfSxcIkRhdGVTdHlsZVwiOntcIiRpZFwiOlwiNzhcIixcIkZvbnRTZXR0aW5nc1wiOntcIiRpZFwiOlwiNzlcIixcIkZvbnRTaXplXCI6OSxcIkZvbnROYW1lXCI6XCJDYWxpYnJpXCIsXCJJc0JvbGRcIjpmYWxzZSxcIklzSXRhbGljXCI6ZmFsc2UsXCJJc1VuZGVybGluZWRcIjpmYWxzZX0sXCJGb3JlZ3JvdW5kXCI6e1wiJGlkXCI6XCI4MFwiLFwiQ29sb3JcIjp7XCIkaWRcIjpcIjgxXCIsXCJBXCI6MjU1LFwiUlwiOjAsXCJHXCI6MCxcIkJcIjowfX0sXCJIb3Jpem9udGFsQWxpZ25tZW50XCI6MCxcIklzVmlzaWJsZVwiOnRydWV9LFwiRGF0ZUZvcm1hdFwiOntcIiRpZFwiOlwiO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DNcIixcIkZvcm1hdFwiOjAsXCJJc1Zpc2libGVcIjpmYWxzZSxcIkxhc3RLbm93blZpc2liaWxpdHlTdGF0ZVwiOmZhbHNlfX0sXCJNaWxlc3RvbmVTdHlsZVwiOntcIiRpZFwiOlwiODRcIixcIlNoYXBlXCI6NCxcIklzQmVsb3dUaW1lYmFuZFwiOmZhbHNlLFwiU2hhcGVTaXplXCI6MSxcIlBhZGRpbmdcIjp7XCIkaWRcIjpcIjg1XCIsXCJUb3BcIjo1LjAsXCJMZWZ0XCI6My4wLFwiUmlnaHRcIjowLjAsXCJCb3R0b21cIjoyLjB9LFwiU2hhcGVTdHlsZVwiOntcIiRpZFwiOlwiODZcIixcIk1hcmdpblwiOntcIiRpZFwiOlwiODdcIixcIlRvcFwiOjAuMCxcIkxlZnRcIjowLjAsXCJSaWdodFwiOjAuMCxcIkJvdHRvbVwiOjAuMH0sXCJQYWRkaW5nXCI6e1wiJGlkXCI6XCI4OFwiLFwiVG9wXCI6MC4wLFwiTGVmdFwiOjAuMCxcIlJpZ2h0XCI6MC4wLFwiQm90dG9tXCI6MC4wfSxcIkJhY2tncm91bmRcIjp7XCIkaWRcIjpcIjg5XCIsXCJDb2xvclwiOntcIiRpZFwiOlwiOTBcIixcIkFcIjoyNTUsXCJSXCI6MTI4LFwiR1wiOjE0MSxcIkJcIjoxNjl9fSxcIklzVmlzaWJsZVwiOnRydWUsXCJXaWR0aFwiOjEzLjAsXCJIZWlnaHRcIjoxMy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CxcIkZvbnROYW1lXCI6XCJDYWxpYnJpXCIsXCJJc0JvbGRcIjp0cnVlLFwiSXNJdGFsaWNcIjpmYWxzZSxcIklzVW5kZXJsaW5lZFwiOmZhbHNlfSxcIkZvcmVncm91bmRcIjp7XCIkaWRcIjpcIjk3XCIsXCJDb2xvclwiOntcIiRpZFwiOlwiOThcIixcIkFcIjoyNTUsXCJSXCI6MCxcIkdcIjowLFwiQlwiOjB9fSxcIkhvcml6b250YWxBbGlnbm1lbnRcIjoxLFwiSXNWaXNpYmxlXCI6dHJ1ZX0sXCJEYXRlU3R5bGVcIjp7XCIkaWRcIjpcIjk5XCIsXCJGb250U2V0dGluZ3NcIjp7XCIkaWRcIjpcIjEwMFwiLFwiRm9udFNpemVcIjo5LFwiRm9udE5hbWVcIjpcIkNhbGlicmlcIixcIklzQm9sZFwiOmZhbHNlLFwiSXNJdGFsaWNcIjpmYWxzZSxcIklzVW5kZXJsaW5lZFwiOmZhbHNlfSxcIkZvcmVncm91bmRcIjp7XCIkaWRcIjpcIjEwMVwiLFwiQ29sb3JcIjp7XCIkaWRcIjpcIjEwMlwiLFwiQVwiOjI1NSxcIlJcIjo2OCxcIkdcIjo4NCxcIkJcIjoxMDZ9fSxcIkhvcml6b250YWxBbGlnbm1lbnRcIjoxLFwiSXNWaXNpYmxlXCI6dHJ1ZX0sXCJEYXRlRm9ybWF0XCI6e1wiJGlkXCI6XCIxMD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0LFwiU2hhcGVTaXplXCI6MSxcIkRldGFpbHNTcGFjaW5nXCI6MC4wLFwiUGFkZGluZ1wiOntcIiRpZFwiOlwiMTA2XCIsXCJUb3BcIjo1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xMjgsXCJHXCI6MTQxLFwiQlwiOjE2OX19LFwiSXNWaXNpYmxlXCI6dHJ1ZSxcIldpZHRoXCI6MTMuMCxcIkhlaWdodFwiOjEz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wLFwiRm9udE5hbWVcIjpcIkNhbGlicmlcIixcIklzQm9sZFwiOnRydWUsXCJJc0l0YWxpY1wiOmZhbHNlLFwiSXNVbmRlcmxpbmVkXCI6ZmFsc2V9LFwiRm9yZWdyb3VuZFwiOntcIiRpZFwiOlwiMTE4XCIsXCJDb2xvclwiOntcIiRpZFwiOlwiMTE5XCIsXCJBXCI6MjU1LFwiUlwiOjAsXCJHXCI6MCxcIkJcIjowfX0sXCJIb3Jpem9udGFsQWxpZ25tZW50XCI6MSxcIklzVmlzaWJsZVwiOnRydWV9LFwiRGF0ZVN0eWxlXCI6e1wiJGlkXCI6XCIxMjBcIixcIkZvbnRTZXR0aW5nc1wiOntcIiRpZFwiOlwiMTIxXCIsXCJGb250U2l6ZVwiOjksXCJGb250TmFtZVwiOlwiQ2FsaWJyaVwiLFwiSXNCb2xkXCI6ZmFsc2UsXCJJc0l0YWxpY1wiOmZhbHNlLFwiSXNVbmRlcmxpbmVkXCI6ZmFsc2V9LFwiRm9yZWdyb3VuZFwiOntcIiRpZFwiOlwiMTIyXCIsXCJDb2xvclwiOntcIiRpZFwiOlwiMTIzXCIsXCJBXCI6MjU1LFwiUlwiOjY4LFwiR1wiOjg0LFwiQlwiOjEwNn19LFwiSG9yaXpvbnRhbEFsaWdubWVudFwiOjEsXCJJc1Zpc2libGVcIjp0cnVlfSxcIkRhdGVGb3JtYXRcIjp7XCIkaWRcIjpcIjE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MDNjYjY0MTgtMGE2Mi00NDcyLTgwNmYtMTcxYjRkZmI0OWVjXCIsXCJOYW1lXCI6XCJTd2ltbGFuZSBTdHlsZSAxXCIsXCJIZWFkZXJTdHlsZVwiOntcIiRpZFwiOlwiMTI3XCIsXCJUZXh0U3R5bGVcIjp7XCIkaWRcIjpcIjEyOFwiLFwiRm9udFNldHRpbmdzXCI6e1wiJGlkXCI6XCIxMjlcIixcIkZvbnRTaXplXCI6MTI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TczLFwiR1wiOjEsXCJCXCI6MX19LFwiSXNWaXNpYmxlXCI6dHJ1ZSxcIldpZHRoXCI6MC4wLFwiSGVpZ2h0XCI6MC4wLFwiQm9yZGVyU3R5bGVcIjp7XCIkaWRcIjpcIjEzN1wiLFwiTGluZVN0eWxlXCI6e1wiJGlkXCI6XCIxMzhcIixcIkxpbmVDb2xvclwiOntcIiRpZFwiOlwiMTM5XCIsXCJDb2xvclwiOntcIiRpZFwiOlwiMTQwXCIsXCJBXCI6MjU1LFwiUlwiOjI1NSxcIkdcIjowLFwiQlwiOjB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xNzMsXCJHXCI6MSxcIkJcIjoxfX0sXCJJc1Zpc2libGVcIjp0cnVlLFwiV2lkdGhcIjowLjAsXCJIZWlnaHRcIjowLjAsXCJCb3JkZXJTdHlsZVwiOntcIiRpZFwiOlwiMTQ2XCIsXCJMaW5lU3R5bGVcIjp7XCIkaWRcIjpcIjE0N1wiLFwiTGluZUNvbG9yXCI6e1wiJGlkXCI6XCIxNDhcIixcIkNvbG9yXCI6e1wiJGlkXCI6XCIxNDlcIixcIkFcIjoyNTUsXCJSXCI6MjU1LFwiR1wiOjAsXCJCXCI6MH19LFwiTGluZVdlaWdodFwiOjAuMCxcIkxpbmVUeXBlXCI6MH0sXCJJc1Zpc2libGVcIjpmYWxzZX19LFwiSXNBYm92ZVRpbWViYW5kXCI6ZmFsc2UsXCJTcGFjaW5nXCI6Mi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TczLFwiR1wiOjEsXCJCXCI6MX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xNzMsXCJHXCI6MSxcIkJcIjoxfX0sXCJJc1Zpc2libGVcIjp0cnVlLFwiV2lkdGhcIjowLjAsXCJIZWlnaHRcIjowLjAsXCJCb3JkZXJTdHlsZVwiOntcIiRpZFwiOlwiMTcwXCIsXCJMaW5lU3R5bGVcIjp7XCIkaWRcIjpcIjE3MVwiLFwiTGluZUNvbG9yXCI6e1wiJGlkXCI6XCIxNzJcIixcIkNvbG9yXCI6e1wiJGlkXCI6XCIxNzNcIixcIkFcIjoyNTUsXCJSXCI6MjU1LFwiR1wiOjAsXCJCXCI6MH19LFwiTGluZVdlaWdodFwiOjAuMCxcIkxpbmVUeXBlXCI6MH0sXCJJc1Zpc2libGVcIjpmYWxzZX19fSxcIkRlZmF1bHRTd2ltbGFuZU1pbGVzdG9uZVN0eWxlXCI6e1wiJGlkXCI6XCIxNzRcIixcIlRpdGxlUG9zaXRpb25cIjoyLFwiRGF0ZVBvc2l0aW9uXCI6MCxcIlNoYXBlVHlwZVwiOjQsXCJTaGFwZVNpemVcIjoxLFwiU3BhY2luZ1wiOjUsXCJTaGFwZV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MjU1LFwiUlwiOjE3MyxcIkdcIjoxLFwiQlwiOjF9fSxcIklzVmlzaWJsZVwiOnRydWUsXCJXaWR0aFwiOjEzLjAsXCJIZWlnaHRcIjoxMy4wLFwiQm9yZGVyU3R5bGVcIjp7XCIkaWRcIjpcIjE4MFwiLFwiTGluZVN0eWxlXCI6e1wiJGlkXCI6XCIxODFcIixcIkxpbmVDb2xvclwiOntcIiRpZFwiOlwiMTgyXCIsXCJDb2xvclwiOntcIiRpZFwiOlwiMTgzXCIsXCJBXCI6MjU1LFwiUlwiOjI1NSxcIkdcIjowLFwiQlwiOjB9fSxcIkxpbmVXZWlnaHRcIjoyLjAsXCJMaW5lVHlwZVwiOjB9LFwiSXNWaXNpYmxlXCI6ZmFsc2V9fSxcIlRpdGxlU3R5bGVcIjp7XCIkaWRcIjpcIjE4NFwiLFwiRm9udFNldHRpbmdzXCI6e1wiJGlkXCI6XCIxODVcIixcIkZvbnRTaXplXCI6MTAsXCJGb250TmFtZVwiOlwiQ2FsaWJyaVwiLFwiSXNCb2xkXCI6dHJ1ZSxcIklzSXRhbGljXCI6ZmFsc2UsXCJJc1VuZGVybGluZWRcIjpmYWxzZX0sXCJGb3JlZ3JvdW5kXCI6e1wiJGlkXCI6XCIxODZcIixcIkNvbG9yXCI6e1wiJGlkXCI6XCIxODdcIixcIkFcIjoyNTUsXCJSXCI6MCxcIkdcIjowLFwiQlwiOjB9fSxcIkhvcml6b250YWxBbGlnbm1lbnRcIjowLFwiSXNWaXNpYmxlXCI6dHJ1ZX0sXCJEYXRlU3R5bGVcIjp7XCIkaWRcIjpcIjE4OFwiLFwiRm9udFNldHRpbmdzXCI6e1wiJGlkXCI6XCIxODlcIixcIkZvbnRTaXplXCI6OSxcIkZvbnROYW1lXCI6XCJDYWxpYnJpXCIsXCJJc0JvbGRcIjpmYWxzZSxcIklzSXRhbGljXCI6ZmFsc2UsXCJJc1VuZGVybGluZWRcIjpmYWxzZX0sXCJGb3JlZ3JvdW5kXCI6e1wiJGlkXCI6XCIxOTBcIixcIkNvbG9yXCI6e1wiJGlkXCI6XCIxOTFcIixcIkFcIjoyNTUsXCJSXCI6NjgsXCJHXCI6ODQsXCJCXCI6MTA2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EsXCJTaGFwZVRoaWNrbmVzc1wiOjE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E5MixcIkdcIjo4MCxcIkJcIjo3N319LFwiSG9yaXpvbnRhbEFsaWdubWVudFwiOjAsXCJJc1Zpc2libGVcIjpmYWxzZX0sXCJQZXJjZW50YWdlQ29tcGxldGVIaWdobGlnaHRTdHlsZVwiOntcIiRpZFwiOlwiMTk5XCIsXCJCYWNrZ3JvdW5kXCI6e1wiJGlkXCI6XCIyMDBcIixcIkNvbG9yXCI6e1wiJGlkXCI6XCIyMDFcIixcIkFcIjo4OSxcIlJcIjowLFwiR1wiOjAsXCJCXCI6MH19fSxcIkR1cmF0aW9uU3R5bGVcIjp7XCIkaWRcIjpcIjIwMlwiLFwiRm9udFNldHRpbmdzXCI6e1wiJGlkXCI6XCIyMDNcIixcIkZvbnRTaXplXCI6MTAsXCJGb250TmFtZVwiOlwiQ2FsaWJyaVwiLFwiSXNCb2xkXCI6ZmFsc2UsXCJJc0l0YWxpY1wiOmZhbHNlLFwiSXNVbmRlcmxpbmVkXCI6ZmFsc2V9LFwiRm9yZWdyb3VuZFwiOntcIiRpZFwiOlwiMjA0XCIsXCJDb2xvclwiOntcIiRpZFwiOlwiMjA1XCIsXCJBXCI6MjU1LFwiUlwiOjAsXCJHXCI6MCxcIkJcIjowfX0sXCJIb3Jpem9udGFsQWxpZ25tZW50XCI6MCxcIklzVmlzaWJsZVwiOnRydWV9LFwiTWFyZ2luXCI6e1wiJGlkXCI6XCIyMDZcIixcIlRvcFwiOjAuMCxcIkxlZnRcIjowLjAsXCJSaWdodFwiOjAuMCxcIkJvdHRvbVwiOjAuMH0sXCJTdGFydERhdGVQb3NpdGlvblwiOjAsXCJFbmREYXRlUG9zaXRpb25cIjowLFwiVGl0bGVQb3NpdGlvblwiOjIsXCJEdXJhdGlvblBvc2l0aW9uXCI6NCxcIlBlcmNlbnRhZ2VDb21wbGV0ZWRQb3NpdGlvblwiOjAsXCJTcGFjaW5nXCI6NS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MTczLFwiR1wiOjEsXCJCXCI6MX19LFwiSXNWaXNpYmxlXCI6dHJ1ZSxcIldpZHRoXCI6MC4wLFwiSGVpZ2h0XCI6MTYuMCxcIkJvcmRlclN0eWxlXCI6e1wiJGlkXCI6XCIyMTJcIixcIkxpbmVTdHlsZVwiOntcIiRpZFwiOlwiMjEzXCIsXCJMaW5lQ29sb3JcIjp7XCIkaWRcIjpcIjIxNFwiLFwiQ29sb3JcIjp7XCIkaWRcIjpcIjIxNVwiLFwiQVwiOjI1NSxcIlJcIjoyNTUsXCJHXCI6MCxcIkJcIjowfX0sXCJMaW5lV2VpZ2h0XCI6Mi4wLFwiTGluZVR5cGVcIjowfSxcIklzVmlzaWJsZVwiOmZhbHNlfX0sXCJUaXRsZVN0eWxlXCI6e1wiJGlkXCI6XCIyMTZcIixcIkZvbnRTZXR0aW5nc1wiOntcIiRpZFwiOlwiMjE3XCIsXCJGb250U2l6ZVwiOjEwLFwiRm9udE5hbWVcIjpcIkNhbGlicmlcIixcIklzQm9sZFwiOnRydWUsXCJJc0l0YWxpY1wiOmZhbHNlLFwiSXNVbmRlcmxpbmVkXCI6ZmFsc2V9LFwiRm9yZWdyb3VuZFwiOntcIiRpZFwiOlwiMjE4XCIsXCJDb2xvclwiOntcIiRpZFwiOlwiMjE5XCIsXCJBXCI6MjU1LFwiUlwiOjI1NSxcIkdcIjoyNTUsXCJCXCI6MjU1fX0sXCJIb3Jpem9udGFsQWxpZ25tZW50XCI6MSxcIklzVmlzaWJsZVwiOnRydWV9LFwiRGF0ZVN0eWxlXCI6e1wiJGlkXCI6XCIyMjBcIixcIkZvbnRTZXR0aW5nc1wiOntcIiRpZFwiOlwiMjIxXCIsXCJGb250U2l6ZVwiOjksXCJGb250TmFtZVwiOlwiQ2FsaWJyaVwiLFwiSXNCb2xkXCI6ZmFsc2UsXCJJc0l0YWxpY1wiOmZhbHNlLFwiSXNVbmRlcmxpbmVkXCI6ZmFsc2V9LFwiRm9yZWdyb3VuZFwiOntcIiRpZFwiOlwiMjIyXCIsXCJDb2xvclwiOntcIiRpZFwiOlwiMjIzXCIsXCJBXCI6MjU1LFwiUlwiOjAsXCJHXCI6MCxcIkJcIjowfX0sXCJIb3Jpem9udGFsQWxpZ25tZW50XCI6MCxcIklzVmlzaWJsZVwiOnRydWV9LFwiRGF0ZUZvcm1hdFwiOntcIiRpZFwiOlwiMjI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NCxcIlNoYXBlU2l6ZVwiOjEsXCJEZXRhaWxzU3BhY2luZ1wiOjAuMCxcIlBhZGRpbmdcIjp7XCIkaWRcIjpcIjIyN1wiLFwiVG9wXCI6NS4wLFwiTGVmdFwiOjMuMCxcIlJpZ2h0XCI6MC4wLFwiQm90dG9tXCI6Mi4wfSxcIlBvc2l0aW9uT25UYXNrXCI6MS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TczLFwiR1wiOjEsXCJCXCI6MX19LFwiSXNWaXNpYmxlXCI6dHJ1ZSxcIldpZHRoXCI6MTMuMCxcIkhlaWdodFwiOjEzLjAsXCJCb3JkZXJTdHlsZVwiOntcIiRpZFwiOlwiMjMzXCIsXCJMaW5lU3R5bGVcIjp7XCIkaWRcIjpcIjIzNFwiLFwiTGluZUNvbG9yXCI6e1wiJGlkXCI6XCIyMzVcIixcIkNvbG9yXCI6e1wiJGlkXCI6XCIyMzZcIixcIkFcIjoyNTUsXCJSXCI6MjU1LFwiR1wiOjAsXCJCXCI6MH19LFwiTGluZVdlaWdodFwiOjAuMCxcIkxpbmVUeXBlXCI6MH0sXCJJc1Zpc2libGVcIjpmYWxzZX19LFwiVGl0bGVTdHlsZVwiOntcIiRpZFwiOlwiMjM3XCIsXCJGb250U2V0dGluZ3NcIjp7XCIkaWRcIjpcIjIzOFwiLFwiRm9udFNpemVcIjoxMCxcIkZvbnROYW1lXCI6XCJDYWxpYnJpXCIsXCJJc0JvbGRcIjp0cnVlLFwiSXNJdGFsaWNcIjpmYWxzZSxcIklzVW5kZXJsaW5lZFwiOmZhbHNlfSxcIkZvcmVncm91bmRcIjp7XCIkaWRcIjpcIjIzOVwiLFwiQ29sb3JcIjp7XCIkaWRcIjpcIjI0MFwiLFwiQVwiOjI1NSxcIlJcIjowLFwiR1wiOjAsXCJCXCI6MH19LFwiSG9yaXpvbnRhbEFsaWdubWVudFwiOjAsXCJJc1Zpc2libGVcIjp0cnVlfSxcIkRhdGVTdHlsZVwiOntcIiRpZFwiOlwiMjQxXCIsXCJGb250U2V0dGluZ3NcIjp7XCIkaWRcIjpcIjI0MlwiLFwiRm9udFNpemVcIjo5LFwiRm9udE5hbWVcIjpcIkNhbGlicmlcIixcIklzQm9sZFwiOmZhbHNlLFwiSXNJdGFsaWNcIjpmYWxzZSxcIklzVW5kZXJsaW5lZFwiOmZhbHNlfSxcIkZvcmVncm91bmRcIjp7XCIkaWRcIjpcIjI0M1wiLFwiQ29sb3JcIjp7XCIkaWRcIjpcIjI0NFwiLFwiQVwiOjI1NSxcIlJcIjo2OCxcIkdcIjo4NCxcIkJcIjoxMDZ9fSxcIkhvcml6b250YWxBbGlnbm1lbnRcIjowLFwiSXNWaXNpYmxlXCI6dHJ1ZX0sXCJEYXRlRm9ybWF0XCI6e1wiJGlkXCI6XCIy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dLFwiR3JpZGxpbmVQYW5lbFN0eWxlXCI6e1wiJGlkXCI6XCIyNDdcIixcIkdyaWRsaW5lU3R5bGVcIjp7XCIkaWRcIjpcIjI0OFwiLFwiTGluZUNvbG9yXCI6e1wiJGlkXCI6XCIyNDlcIixcIkNvbG9yXCI6e1wiJGlkXCI6XCIyNTBcIixcIkFcIjozOCxcIlJcIjo5MSxcIkdcIjoxNTUsXCJCXCI6MjEzfX0sXCJMaW5lV2VpZ2h0XCI6MS4wLFwiTGluZVR5cGVcIjowfSxcIklzVmlzaWJsZVwiOnRydWV9LFwiQWN0aXZpdHlMaW5lUGFuZWxTdHlsZVwiOntcIiRpZFwiOlwiMjUxXCIsXCJBY3Rpdml0eUxpbmVTdHlsZVwiOntcIiRpZFwiOlwiMjUyXCIsXCJMaW5lQ29sb3JcIjp7XCIkaWRcIjpcIjI1M1wiLFwiQ29sb3JcIjp7XCIkaWRcIjpcIjI1NFwiLFwiQVwiOjM4LFwiUlwiOjY4LFwiR1wiOjExNCxcIkJcIjoxOTZ9fSxcIkxpbmVXZWlnaHRcIjoxLjAsXCJMaW5lVHlwZVwiOjB9LFwiSXNWaXNpYmxlXCI6dHJ1ZX0sXCJEZWZhdWx0RGVwZW5kZW5jeVN0eWxlXCI6e1wiJGlkXCI6XCIyNTVcIixcIkxpbmVTdHlsZVwiOntcIiRpZFwiOlwiMjU2XCIsXCJMaW5lQ29sb3JcIjp7XCIkaWRcIjpcIjI1N1wiLFwiQ29sb3JcIjp7XCIkaWRcIjpcIjI1OFwiLFwiQVwiOjI1NSxcIlJcIjowLFwiR1wiOjAsXCJCXCI6MH19LFwiTGluZVdlaWdodFwiOjEuMCxcIkxpbmVUeXBlXCI6MH0sXCJFbmRBcnJvd2hlYWRMaW5lU3R5bGVcIjp7XCIkaWRcIjpcIjI1OVwiLFwiS2luZFwiOjEsXCJXaWR0aFwiOjEsXCJMZW5ndGhcIjowfSxcIkJyaW5nVG9Gcm9udFwiOnRydWUsXCJSYWRpdXNcIjowLjB9LFwiQ3JpdGljYWxQYXRoU3R5bGVcIjp7XCIkaWRcIjpcIjI2MFwiLFwiQ3JpdGljYWxQYXRoU3R5bGVPcHRpb25zXCI6MTUsXCJMaW5lU3R5bGVcIjp7XCIkaWRcIjpcIjI2MVwiLFwiTGluZUNvbG9yXCI6e1wiJGlkXCI6XCIyNjJcIixcIkNvbG9yXCI6e1wiJGlkXCI6XCIyNjNcIixcIkFcIjoyNTUsXCJSXCI6MjIyLFwiR1wiOjUwLFwiQlwiOjUwfX0sXCJMaW5lV2VpZ2h0XCI6MS4wLFwiTGluZVR5cGVcIjowfSxcIlRpdGxlRm9yZWdyb3VuZFwiOntcIiRpZFwiOlwiMjY0XCIsXCJDb2xvclwiOntcIiRpZFwiOlwiMjY1XCIsXCJBXCI6MjU1LFwiUlwiOjE3NixcIkdcIjoxOSxcIkJcIjoyNX19LFwiU2hhcGVzQmFja2dyb3VuZFwiOntcIiRpZFwiOlwiMjY2XCIsXCJDb2xvclwiOntcIiRpZFwiOlwiMjY3XCIsXCJBXCI6MjU1LFwiUlwiOjI1MyxcIkdcIjoyMDMsXCJCXCI6MjA4fX0sXCJTaGFwZXNCb3JkZXJTdHlsZVwiOntcIiRpZFwiOlwiMjY4XCIsXCJMaW5lQ29sb3JcIjp7XCIkaWRcIjpcIjI2OVwiLFwiQ29sb3JcIjp7XCIkaWRcIjpcIjI3MFwiLFwiQVwiOjI1NSxcIlJcIjoyMjIsXCJHXCI6NTAsXCJCXCI6NTB9fSxcIkxpbmVXZWlnaHRcIjoyLjAsXCJMaW5lVHlwZVwiOjB9fSxcIlBhbmVsc1NwYWNpbmdEZWZpbml0aW9uXCI6e1wiJGlkXCI6XCIyNzFcIixcIlNwYWNpbmdBYm92ZVRpbWViYW5kXCI6NSxcIlNwYWNpbmdCZWxvd1RpbWViYW5kXCI6NSxcIlNwYWNpbmdBYm92ZUJldHdlZW5Td2ltbGFuZXNBbmRUYXNrc1wiOjUsXCJTcGFjaW5nQmVsb3dCZXR3ZWVuU3dpbWxhbmVzQW5kVGFza3NcIjo1fSxcIl9zZWxlY3RlZFRoZW1lUHJlc2V0Q29sb3JzXCI6e1wiJGlkXCI6XCIyNzJcIixcIlRleHRMaWdodFwiOntcIiRpZFwiOlwiMjczXCIsXCJBXCI6MjU1LFwiUlwiOjI1NSxcIkdcIjoyNTUsXCJCXCI6MjU1fSxcIlRleHREYXJrXCI6e1wiJGlkXCI6XCIyNzRcIixcIkFcIjoyNTUsXCJSXCI6MCxcIkdcIjowLFwiQlwiOjB9LFwiQWNjZW50MVwiOntcIiRpZFwiOlwiMjc1XCIsXCJBXCI6MjU1LFwiUlwiOjI1NSxcIkdcIjoyNTUsXCJCXCI6MjU1fSxcIkFjY2VudDJcIjp7XCIkaWRcIjpcIjI3NlwiLFwiQVwiOjI1NSxcIlJcIjo0OCxcIkdcIjo0OCxcIkJcIjo0OH0sXCJBY2NlbnQzXCI6e1wiJGlkXCI6XCIyNzdcIixcIkFcIjoyNTUsXCJSXCI6MTczLFwiR1wiOjEsXCJCXCI6MX0sXCJBY2NlbnQ0XCI6e1wiJGlkXCI6XCIyNzhcIixcIkFcIjoyNTUsXCJSXCI6MTczLFwiR1wiOjEsXCJCXCI6MX0sXCJBY2NlbnQ1XCI6e1wiJGlkXCI6XCIyNzlcIixcIkFcIjoyNTUsXCJSXCI6MjUsXCJHXCI6MTA3LFwiQlwiOjM2fSxcIkFjY2VudDZcIjp7XCIkaWRcIjpcIjI4MFwiLFwiQVwiOjI1NSxcIlJcIjoxNSxcIkdcIjoxNTgsXCJCXCI6MjEzfSxcIkFjY2VudDdcIjp7XCIkaWRcIjpcIjI4MVwiLFwiQVwiOjI1NSxcIlJcIjoxNjAsXCJHXCI6NDMsXCJCXCI6MTQ3fSxcIkFjY2VudDhcIjp7XCIkaWRcIjpcIjI4MlwiLFwiQVwiOjI1NSxcIlJcIjo3OCxcIkdcIjoxNjcsXCJCXCI6NDZ9fSxcIl9jdXN0b21QcmVzZXRDb2xvcnNcIjp7XCIkaWRcIjpcIjI4M1wifX19IiwiUmVjZW50Q29sb3JzQ29sbGVjdGlvbiI6IltcIiNGRkFEMDEwMVwiLFwiI0ZGODA4REE5XCIsXCIjRkZCMjBFMTJcIl0ifSwiU2V0dGluZ3MiOnsiJGlkIjoiMTEzNyIsIkltcGFPcHRpb25zIjp7IiRpZCI6IjExMzg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TM5IiwiVXNlVGltZSI6dHJ1ZSwiV29ya0RheVN0YXJ0IjoiMDA6MDA6MDAiLCJXb3JrRGF5RW5kIjoiMjM6NTk6MDAifSwiTGFzdFVzZWRUZW1wbGF0ZUlkIjoiMjJkNTVmYzYtNGRmZS00NzhjLTg3MTAtOTliMTkwNTZkZTg2IiwiTGFzdFVzZWRUaGVtZURldGFpbHMiOnsiJGlkIjoiMTE0MCIsIklkIjoiMGE5MDFlYzEtOTNjYy00NjkwLWE3OWYtOWM2NzRiNTQwNjU5IiwiVGl0bGUiOiJVbnRpdGxlZCB0aGVtZSIsIkNhdGVnb3J5IjoyfSwiRmlyc3RXZWVrT2ZZZWFyIjowLCJQbGFjZU1pbGVzdG9uZUF0VGhlQmVnaW5uaW5nT2ZUaGVEYXkiOmZhbHNlLCJEZXBlbmRlbmN5U2NoZWR1bGluZ1NldHRpbmdzIjp7IiRpZCI6IjExNDE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k9sZEZpeGVkSW50ZXJ2YWxzUmVuZGVyaW5nU3RyYXRlZ3lVc2VkQmVmb3JlIjpmYWxzZSwiRGVwZW5kZW5jaWVzIjp7Il9kZXBlbmRlbmNpZXMiOltdfX0="/>
  <p:tag name="__MASTER" val="__part_0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oundedCornerRectangleTimeband"/>
  <p:tag name="OTLTIMEBANDSHAPEHEIGHT" val="20"/>
  <p:tag name="OTLTIMEBANDSHAPEPADDINGLEFT" val="0"/>
  <p:tag name="OTLTIMEBANDCULTUREINFO" val="en-US"/>
  <p:tag name="OTLTIMEBANDTHREEDEFFECTS" val="None"/>
  <p:tag name="OTLTIMEBANDAUTODATERANGE" val="True"/>
  <p:tag name="OTLTIMEBANDSTARTDATE" val="2018-09-08T00:00:00.0000000Z"/>
  <p:tag name="OTLTIMEBANDWORKINGDAYS" val="Standard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5"/>
  <p:tag name="OTLTIMEBANDSPACINGBELOW" val="5"/>
  <p:tag name="OTLTIMEBANDSPACINGABOVEFORSWLANDTASKS" val="5"/>
  <p:tag name="OTLTIMEBANDSPACINGBELOWFORSWLANDTASKS" val="5"/>
  <p:tag name="OTLTIMEBANDSCALETYPE" val="Hours"/>
  <p:tag name="OTLTIMEBANDSCALEFORMAT" val="h tt"/>
  <p:tag name="OTLTIMEBANDENDDATE" val="2025-11-28T23:59:00.0000000"/>
  <p:tag name="OTLTIMEBANDUSETIME" val="True"/>
  <p:tag name="OTLTIMEBANDQUICKPOSITION" val="Custom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ba8eb7c-b0f2-40c4-85fb-9088cdb35da6"/>
  <p:tag name="OTLDEPDESTINATIONID" val="5d24a6e2-5e43-44c2-acf8-0bf7c7ea32a5"/>
  <p:tag name="OTLDEPENDENCYLAGUNIT" val="Undefined"/>
  <p:tag name="OTLDEPENDENCYLAGVALUE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1T08:00:00.0000000Z"/>
  <p:tag name="OTLENDDATE" val="2025-09-11T14:30:00.0000000Z"/>
  <p:tag name="OTLDURATIONFORMAT" val="h"/>
  <p:tag name="OTLSPACING" val="5"/>
  <p:tag name="OTLSHAPETHICKNESSTYPE" val="Thick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1T08:00:00.0000000Z"/>
  <p:tag name="OTLENDDATE" val="2025-09-11T14:00:00.0000000Z"/>
  <p:tag name="OTLDURATIONFORMAT" val="h"/>
  <p:tag name="OTLSPACING" val="5"/>
  <p:tag name="OTLSHAPETHICKNESSTYPE" val="Thick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1T08:00:00.0000000Z"/>
  <p:tag name="OTLENDDATE" val="2025-09-11T14:00:00.0000000Z"/>
  <p:tag name="OTLDURATIONFORMAT" val="h"/>
  <p:tag name="OTLSPACING" val="5"/>
  <p:tag name="OTLSHAPETHICKNESSTYPE" val="Thick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1T08:00:00.0000000Z"/>
  <p:tag name="OTLENDDATE" val="2025-09-11T14:00:00.0000000Z"/>
  <p:tag name="OTLDURATIONFORMAT" val="h"/>
  <p:tag name="OTLSPACING" val="5"/>
  <p:tag name="OTLSHAPETHICKNESSTYPE" val="Thick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9-11T08:00:00.0000000Z"/>
  <p:tag name="OTLENDDATE" val="2025-09-11T15:00:00.0000000Z"/>
  <p:tag name="OTLDURATIONFORMAT" val="h"/>
  <p:tag name="OTLSPACING" val="5"/>
  <p:tag name="OTLSHAPETHICKNESSTYPE" val="Thick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Above"/>
  <p:tag name="OTLRELATEDTASKID" val="1f3c26b0-db57-4a08-90a4-869859883f55"/>
  <p:tag name="OTLDATEFORMATTIMEISVISIBLE" val="True"/>
  <p:tag name="OTLDATEFORMATDATEISVISIBLE" val="False"/>
  <p:tag name="OTLMTITLE" val="Tmax."/>
  <p:tag name="OTLDATE" val="2025-09-11T08:05:00.0000000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dministration time t0"/>
  <p:tag name="OTLDATE" val="2025-09-11T08:00:00.0000000"/>
  <p:tag name="OTLPOSITIONONTASK" val="None"/>
  <p:tag name="OTLRELATEDTASKID" val="00000000-0000-0000-0000-000000000000"/>
  <p:tag name="OTLDATEFORMATDATEISVISIBLE" val="False"/>
  <p:tag name="OTLDATEFORMATTIMEISVISIBLE" val="Tru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."/>
  <p:tag name="OTLPOSITIONONTASK" val="Above"/>
  <p:tag name="OTLRELATEDTASKID" val="71ebd99c-3b90-4726-82cc-99ad192fe685"/>
  <p:tag name="OTLDATEFORMATDATEISVISIBLE" val="False"/>
  <p:tag name="OTLDATEFORMATTIMEISVISIBLE" val="True"/>
  <p:tag name="OTLDATE" val="2025-09-11T09:00:00.0000000Z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."/>
  <p:tag name="OTLPOSITIONONTASK" val="Above"/>
  <p:tag name="OTLRELATEDTASKID" val="9a807cb0-e4b4-468b-a3ea-cc22c66c6a01"/>
  <p:tag name="OTLDATEFORMATDATEISVISIBLE" val="False"/>
  <p:tag name="OTLDATEFORMATTIMEISVISIBLE" val="True"/>
  <p:tag name="OTLDATE" val="2025-09-11T10:00:00.0000000Z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."/>
  <p:tag name="OTLPOSITIONONTASK" val="Above"/>
  <p:tag name="OTLDATEFORMATDATEISVISIBLE" val="False"/>
  <p:tag name="OTLDATEFORMATTIMEISVISIBLE" val="True"/>
  <p:tag name="OTLRELATEDTASKID" val="ec4775a7-a9b5-4a3c-b308-b944bded2ee6"/>
  <p:tag name="OTLDATE" val="2025-09-11T10:00:00.0000000Z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max."/>
  <p:tag name="OTLPOSITIONONTASK" val="Above"/>
  <p:tag name="OTLDATEFORMATDATEISVISIBLE" val="False"/>
  <p:tag name="OTLDATEFORMATTIMEISVISIBLE" val="True"/>
  <p:tag name="OTLRELATEDTASKID" val="4c113f7c-f57c-4a33-841d-7ca129b0b95e"/>
  <p:tag name="OTLDATE" val="2025-09-11T08:30:00.0000000Z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1T09:00:00.0000000"/>
  <p:tag name="OTLPOSITIONONTASK" val="Above"/>
  <p:tag name="OTLRELATEDTASKID" val="1f3c26b0-db57-4a08-90a4-869859883f55"/>
  <p:tag name="OTLDATEFORMATDATEISVISIBLE" val="False"/>
  <p:tag name="OTLDATEFORMATTIMEISVISIBLE" val="True"/>
  <p:tag name="OTLMTITLE" val="T1/2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1T09:30:00.0000000"/>
  <p:tag name="OTLPOSITIONONTASK" val="Above"/>
  <p:tag name="OTLRELATEDTASKID" val="71ebd99c-3b90-4726-82cc-99ad192fe685"/>
  <p:tag name="OTLDATEFORMATDATEISVISIBLE" val="False"/>
  <p:tag name="OTLDATEFORMATTIMEISVISIBLE" val="True"/>
  <p:tag name="OTLMTITLE" val="T1/2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1T12:00:00.0000000"/>
  <p:tag name="OTLPOSITIONONTASK" val="Above"/>
  <p:tag name="OTLRELATEDTASKID" val="9a807cb0-e4b4-468b-a3ea-cc22c66c6a01"/>
  <p:tag name="OTLDATEFORMATDATEISVISIBLE" val="False"/>
  <p:tag name="OTLDATEFORMATTIMEISVISIBLE" val="True"/>
  <p:tag name="OTLMTITLE" val="T1/2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1T10:00:00.0000000"/>
  <p:tag name="OTLPOSITIONONTASK" val="Above"/>
  <p:tag name="OTLRELATEDTASKID" val="4c113f7c-f57c-4a33-841d-7ca129b0b95e"/>
  <p:tag name="OTLDATEFORMATDATEISVISIBLE" val="False"/>
  <p:tag name="OTLDATEFORMATTIMEISVISIBLE" val="True"/>
  <p:tag name="OTLMTITLE" val="T1/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5-09-11T12:00:00.0000000"/>
  <p:tag name="OTLPOSITIONONTASK" val="Above"/>
  <p:tag name="OTLRELATEDTASKID" val="ec4775a7-a9b5-4a3c-b308-b944bded2ee6"/>
  <p:tag name="OTLDATEFORMATDATEISVISIBLE" val="False"/>
  <p:tag name="OTLDATEFORMATTIMEISVISIBLE" val="True"/>
  <p:tag name="OTLMTITLE" val="T1/2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i0wMi0wNF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ExMSwiRyI6NDksIkIiOjE1Mn19LCJMaW5lV2VpZ2h0IjoxLjAsIkxpbmVUeXBlIjowLCJQYXJlbnRTdHlsZSI6bnVsbH0sIklzQmVsb3dUaW1lYmFuZCI6dHJ1ZSwiUG9zaXRpb25PblRhc2siOjEsIkhpZGVEYXRlIjpmYWxzZSwiU2hhcGVTaXplIjox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TExLCJHIjo0OSwiQiI6MTUyfX0sIklzVmlzaWJsZSI6dHJ1ZSwiV2lkdGgiOjE4LjAsIkhlaWdodCI6MjAuMCwiQm9yZGVyU3R5bGUiOnsiJGlkIjoiMTgiLCJMaW5lQ29sb3IiOnsiJGlkIjoiMTkiLCIkdHlwZSI6Ik5MUkUuQ29tbW9uLkRvbS5Tb2xpZENvbG9yQnJ1c2gsIE5MUkUuQ29tbW9uIiwiQ29sb3IiOnsiJGlkIjoiMjAiLCJBIjoyNTUsIlIiOjI1NSwiRyI6MCwiQiI6MH19LCJMaW5lV2VpZ2h0IjowLjAsIkxpbmVUeXBlIjowLCJQYXJlbnRTdHlsZSI6bnVsbH0sIlBhcmVudFN0eWxlIjpudWxsfSwiVGl0bGVTdHlsZSI6eyIkaWQiOiIyMSIsIkZvbnRTZXR0aW5ncyI6eyIkaWQiOiIyMiIsIkZvbnRTaXplIjoxMSwiRm9udE5hbWUiOiJDYWxpYnJpIiwiSXNCb2xkIjp0cnVlLCJJc0l0YWxpYyI6ZmFsc2UsIklzVW5kZXJsaW5lZCI6ZmFsc2UsIlBhcmVudFN0eWxlIjpudWxsfSwiQXV0b1NpemUiOjAsIkZvcmVncm91bmQiOnsiJGlkIjoiMjMiLCJDb2xvciI6eyIkaWQiOiIy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eyIkaWQiOiIyOSIsIkxpbmVDb2xvciI6bnVsbCwiTGluZVdlaWdodCI6MC4wLCJMaW5lVHlwZSI6MCwiUGFyZW50U3R5bGUiOm51bGx9LCJQYXJlbnRTdHlsZSI6bnVsbH0sIkRhdGVTdHlsZSI6eyIkaWQiOiIzMCIsIkZvbnRTZXR0aW5ncyI6eyIkaWQiOiIzMSIsIkZvbnRTaXplIjoxMCwiRm9udE5hbWUiOiJDYWxpYnJpIiwiSXNCb2xkIjpmYWxzZSwiSXNJdGFsaWMiOmZhbHNlLCJJc1VuZGVybGluZWQiOmZhbHNlLCJQYXJlbnRTdHlsZSI6bnVsbH0sIkF1dG9TaXplIjowLCJGb3JlZ3JvdW5kIjp7IiRpZCI6IjMyIiwiQ29sb3IiOnsiJGlkIjoiMz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M0IiwiVG9wIjowLjAsIkxlZnQiOjAuMCwiUmlnaHQiOjAuMCwiQm90dG9tIjowLjB9LCJQYWRkaW5nIjp7IiRpZCI6IjM1IiwiVG9wIjowLjAsIkxlZnQiOjAuMCwiUmlnaHQiOjAuMCwiQm90dG9tIjowLjB9LCJCYWNrZ3JvdW5kIjp7IiRpZCI6IjM2IiwiQ29sb3IiOnsiJGlkIjoiMzciLCJBIjowLCJSIjoyNTUsIkciOjI1NSwiQiI6MjU1fX0sIklzVmlzaWJsZSI6dHJ1ZSwiV2lkdGgiOjAuMCwiSGVpZ2h0IjowLjAsIkJvcmRlclN0eWxlIjp7IiRpZCI6IjM4IiwiTGluZUNvbG9yIjpudWxsLCJMaW5lV2VpZ2h0IjowLjAsIkxpbmVUeXBlIjowLCJQYXJlbnRTdHlsZSI6bnVsbH0sIlBhcmVudFN0eWxlIjpudWxsfSwiRGF0ZUZvcm1hdCI6eyIkaWQiOiIzO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AiLCJEYXRlUGFydElzVmlzaWJsZSI6dHJ1ZSwiVGltZVBhcnRJc1Zpc2libGUiOmZhbHNlfX0sIldlZWtOdW1iZXJpbmciOnsiJGlkIjoiNDEiLCJGb3JtYXQiOjAsIklzVmlzaWJsZSI6ZmFsc2UsIkxhc3RLbm93blZpc2liaWxpdHlTdGF0ZSI6ZmFsc2V9LCJJc1Zpc2libGUiOnRydWUsIlBhcmVudFN0eWxlIjpudWxsfSwiSW5kZXgiOjUsIlBlcmNlbnRhZ2VDb21wbGV0ZSI6bnVsbCwiUG9zaXRpb24iOnsiUmF0aW8iOjAuMCwiSXNDdXN0b20iOmZhbHNlfSwiRGF0ZUZvcm1hdCI6eyIkcmVmIjoiMzkifSwiV2Vla051bWJlcmluZyI6eyIkaWQiOiI0MiIsIkZvcm1hdCI6MCwiSXNWaXNpYmxlIjpmYWxzZSwiTGFzdEtub3duVmlzaWJpbGl0eVN0YXRlIjpmYWxzZX0sIlJlbGF0ZWRUYXNrSWQiOiJhODIyNjllYi0zMzVmLTQ4MjYtYjYyNy1kNGFmY2U0MTdmMDEiLCJJZCI6IjY3ODE4MWE0LTczMDYtNGI4MC05MzgwLWY5YWJlMTAwMDJmZiIsIkltcG9ydElkIjpudWxsLCJUaXRsZSI6IlBhdGllbnRzIFx1MDAwYlJlY3J1aXRlZCIsIk5vdGUiOm51bGwsIkh5cGVybGluayI6eyIkaWQiOiI0MyIsIkFkZHJlc3MiOiIiLCJTdWJBZGRyZXNzIjoiIn0sIklzQ2hhbmdlZCI6ZmFsc2UsIklzTmV3IjpmYWxzZX0seyIkaWQiOiI0NCIsIkRhdGUiOiIyMDIyLTA2LTAzVDIzOjU5OjAwIiwiU3R5bGUiOnsiJGlkIjoiNDUiLCJTaGFwZSI6MSwiQ29ubmVjdG9yTWFyZ2luIjp7IiRpZCI6IjQ2IiwiVG9wIjowLjAsIkxlZnQiOjIuMCwiUmlnaHQiOjIuMCwiQm90dG9tIjowLjB9LCJDb25uZWN0b3JTdHlsZSI6eyIkaWQiOiI0NyIsIkxpbmVDb2xvciI6eyIkaWQiOiI0OCIsIiR0eXBlIjoiTkxSRS5Db21tb24uRG9tLlNvbGlkQ29sb3JCcnVzaCwgTkxSRS5Db21tb24iLCJDb2xvciI6eyIkaWQiOiI0OSIsIkEiOjEyNywiUiI6MTUwLCJHIjoyMTQsIkIiOjY2fX0sIkxpbmVXZWlnaHQiOjEuMCwiTGluZVR5cGUiOjAsIlBhcmVudFN0eWxlIjpudWxsfSwiSXNCZWxvd1RpbWViYW5kIjp0cnVlLCJQb3NpdGlvbk9uVGFzayI6MSwiSGlkZURhdGUiOmZhbHNlLCJTaGFwZVNpemUiOjEsIlNwYWNpbmciOjIuMCwiUGFkZGluZyI6eyIkcmVmIjoiMTIi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NiwiRyI6MTcwLCJCIjo2Nn19LCJJc1Zpc2libGUiOnRydWUsIldpZHRoIjoxOC4wLCJIZWlnaHQiOjIwLjAsIkJvcmRlclN0eWxlIjp7IiRpZCI6IjU1IiwiTGluZUNvbG9yIjp7IiRpZCI6IjU2IiwiJHR5cGUiOiJOTFJFLkNvbW1vbi5Eb20uU29saWRDb2xvckJydXNoLCBOTFJFLkNvbW1vbiIsIkNvbG9yIjp7IiRpZCI6IjU3IiwiQSI6MjU1LCJSIjo0NywiRyI6ODIsIkIiOjE0M319LCJMaW5lV2VpZ2h0IjowLjAsIkxpbmVUeXBlIjowLCJQYXJlbnRTdHlsZSI6bnVsbH0sIlBhcmVudFN0eWxlIjpudWxsfSwiVGl0bGVTdHlsZSI6eyIkaWQiOiI1OCIsIkZvbnRTZXR0aW5ncyI6eyIkaWQiOiI1OSIsIkZvbnRTaXplIjoxMSwiRm9udE5hbWUiOiJDYWxpYnJpIiwiSXNCb2xkIjp0cnVlLCJJc0l0YWxpYyI6ZmFsc2UsIklzVW5kZXJsaW5lZCI6ZmFsc2UsIlBhcmVudFN0eWxlIjpudWxsfSwiQXV0b1NpemUiOjAsIkZvcmVncm91bmQiOnsiJGlkIjoiNjAiLCJDb2xvciI6eyIkaWQiOiI2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iIsIlRvcCI6MC4wLCJMZWZ0IjowLjAsIlJpZ2h0IjowLjAsIkJvdHRvbSI6MC4wfSwiUGFkZGluZyI6eyIkaWQiOiI2MyIsIlRvcCI6MC4wLCJMZWZ0IjowLjAsIlJpZ2h0IjowLjAsIkJvdHRvbSI6MC4wfSwiQmFja2dyb3VuZCI6eyIkaWQiOiI2NCIsIkNvbG9yIjp7IiRpZCI6IjY1IiwiQSI6MCwiUiI6MjU1LCJHIjoyNTUsIkIiOjI1NX19LCJJc1Zpc2libGUiOnRydWUsIldpZHRoIjowLjAsIkhlaWdodCI6MC4wLCJCb3JkZXJTdHlsZSI6eyIkaWQiOiI2NiIsIkxpbmVDb2xvciI6bnVsbCwiTGluZVdlaWdodCI6MC4wLCJMaW5lVHlwZSI6MCwiUGFyZW50U3R5bGUiOm51bGx9LCJQYXJlbnRTdHlsZSI6bnVsbH0sIkRhdGVTdHlsZSI6eyIkaWQiOiI2NyIsIkZvbnRTZXR0aW5ncyI6eyIkaWQiOiI2OCIsIkZvbnRTaXplIjoxMCwiRm9udE5hbWUiOiJDYWxpYnJpIiwiSXNCb2xkIjpmYWxzZSwiSXNJdGFsaWMiOmZhbHNlLCJJc1VuZGVybGluZWQiOmZhbHNlLCJQYXJlbnRTdHlsZSI6bnVsbH0sIkF1dG9TaXplIjowLCJGb3JlZ3JvdW5kIjp7IiRpZCI6IjY5IiwiQ29sb3IiOnsiJGlkIjoiNz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xIiwiVG9wIjowLjAsIkxlZnQiOjAuMCwiUmlnaHQiOjAuMCwiQm90dG9tIjowLjB9LCJQYWRkaW5nIjp7IiRpZCI6IjcyIiwiVG9wIjowLjAsIkxlZnQiOjAuMCwiUmlnaHQiOjAuMCwiQm90dG9tIjowLjB9LCJCYWNrZ3JvdW5kIjp7IiRpZCI6IjczIiwiQ29sb3IiOnsiJGlkIjoiNzQiLCJBIjowLCJSIjoyNTUsIkciOjI1NSwiQiI6MjU1fX0sIklzVmlzaWJsZSI6dHJ1ZSwiV2lkdGgiOjAuMCwiSGVpZ2h0IjowLjAsIkJvcmRlclN0eWxlIjp7IiRpZCI6Ijc1IiwiTGluZUNvbG9yIjpudWxsLCJMaW5lV2VpZ2h0IjowLjAsIkxpbmVUeXBlIjowLCJQYXJlbnRTdHlsZSI6bnVsbH0sIlBhcmVudFN0eWxlIjpudWxsfSwiRGF0ZUZvcm1hdCI6eyIkaWQiOiI3Ni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zciLCJEYXRlUGFydElzVmlzaWJsZSI6dHJ1ZSwiVGltZVBhcnRJc1Zpc2libGUiOmZhbHNlfX0sIldlZWtOdW1iZXJpbmciOnsiJGlkIjoiNzgiLCJGb3JtYXQiOjAsIklzVmlzaWJsZSI6ZmFsc2UsIkxhc3RLbm93blZpc2liaWxpdHlTdGF0ZSI6ZmFsc2V9LCJJc1Zpc2libGUiOnRydWUsIlBhcmVudFN0eWxlIjpudWxsfSwiSW5kZXgiOjYsIlBlcmNlbnRhZ2VDb21wbGV0ZSI6bnVsbCwiUG9zaXRpb24iOnsiUmF0aW8iOjAuMCwiSXNDdXN0b20iOmZhbHNlfSwiRGF0ZUZvcm1hdCI6eyIkcmVmIjoiNzYifSwiV2Vla051bWJlcmluZyI6eyIkaWQiOiI3OSIsIkZvcm1hdCI6MCwiSXNWaXNpYmxlIjpmYWxzZSwiTGFzdEtub3duVmlzaWJpbGl0eVN0YXRlIjpmYWxzZX0sIlJlbGF0ZWRUYXNrSWQiOiJhODIyNjllYi0zMzVmLTQ4MjYtYjYyNy1kNGFmY2U0MTdmMDEiLCJJZCI6Ijg1MDI3MDE5LTNjZjAtNDE4ZC04MzA0LWZjNzYxM2Q4YzFlMiIsIkltcG9ydElkIjpudWxsLCJUaXRsZSI6IlBhdGllbnRzIFxyXG5FbnJvbGxlZCIsIk5vdGUiOm51bGwsIkh5cGVybGluayI6eyIkaWQiOiI4MCIsIkFkZHJlc3MiOiIiLCJTdWJBZGRyZXNzIjoiIn0sIklzQ2hhbmdlZCI6ZmFsc2UsIklzTmV3IjpmYWxzZX0seyIkaWQiOiI4MSIsIkRhdGUiOiIyMDIyLTA5LTA5VDIzOjU5OjAwIiwiU3R5bGUiOnsiJGlkIjoiODIiLCJTaGFwZSI6MSwiQ29ubmVjdG9yTWFyZ2luIjp7IiRpZCI6IjgzIiwiVG9wIjowLjAsIkxlZnQiOjIuMCwiUmlnaHQiOjIuMCwiQm90dG9tIjowLjB9LCJDb25uZWN0b3JTdHlsZSI6eyIkaWQiOiI4NCIsIkxpbmVDb2xvciI6eyIkaWQiOiI4NSIsIiR0eXBlIjoiTkxSRS5Db21tb24uRG9tLlNvbGlkQ29sb3JCcnVzaCwgTkxSRS5Db21tb24iLCJDb2xvciI6eyIkaWQiOiI4NiIsIkEiOjEyNywiUiI6MjM0LCJHIjo4MywiQiI6OTN9fSwiTGluZVdlaWdodCI6MS4wLCJMaW5lVHlwZSI6MCwiUGFyZW50U3R5bGUiOm51bGx9LCJJc0JlbG93VGltZWJhbmQiOnRydWUsIlBvc2l0aW9uT25UYXNrIjoxLCJIaWRlRGF0ZSI6ZmFsc2UsIlNoYXBlU2l6ZSI6MSwiU3BhY2luZyI6Mi4wLCJQYWRkaW5nIjp7IiRyZWYiOiIxMiJ9LCJTaGFwZVN0eWxlIjp7IiRpZCI6Ijg3IiwiTWFyZ2luIjp7IiRpZCI6Ijg4IiwiVG9wIjowLjAsIkxlZnQiOjAuMCwiUmlnaHQiOjAuMCwiQm90dG9tIjowLjB9LCJQYWRkaW5nIjp7IiRpZCI6Ijg5IiwiVG9wIjowLjAsIkxlZnQiOjAuMCwiUmlnaHQiOjAuMCwiQm90dG9tIjowLjB9LCJCYWNrZ3JvdW5kIjp7IiRpZCI6IjkwIiwiQ29sb3IiOnsiJGlkIjoiOTEiLCJBIjoyNTUsIlIiOjIzNCwiRyI6ODMsIkIiOjkzfX0sIklzVmlzaWJsZSI6dHJ1ZSwiV2lkdGgiOjE4LjAsIkhlaWdodCI6MjAuMCwiQm9yZGVyU3R5bGUiOnsiJGlkIjoiOTIiLCJMaW5lQ29sb3IiOnsiJHJlZiI6IjE5In0sIkxpbmVXZWlnaHQiOjAuMCwiTGluZVR5cGUiOjAsIlBhcmVudFN0eWxlIjpudWxsfSwiUGFyZW50U3R5bGUiOm51bGx9LCJUaXRsZVN0eWxlIjp7IiRpZCI6IjkzIiwiRm9udFNldHRpbmdzIjp7IiRpZCI6Ijk0IiwiRm9udFNpemUiOjExLCJGb250TmFtZSI6IkNhbGlicmkiLCJJc0JvbGQiOnRydWUsIklzSXRhbGljIjpmYWxzZSwiSXNVbmRlcmxpbmVkIjpmYWxzZSwiUGFyZW50U3R5bGUiOm51bGx9LCJBdXRvU2l6ZSI6MCwiRm9yZWdyb3VuZCI6eyIkaWQiOiI5NSIsIkNvbG9yIjp7IiRpZCI6Ijk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3IiwiVG9wIjowLjAsIkxlZnQiOjAuMCwiUmlnaHQiOjAuMCwiQm90dG9tIjowLjB9LCJQYWRkaW5nIjp7IiRpZCI6Ijk4IiwiVG9wIjowLjAsIkxlZnQiOjAuMCwiUmlnaHQiOjAuMCwiQm90dG9tIjowLjB9LCJCYWNrZ3JvdW5kIjp7IiRpZCI6Ijk5IiwiQ29sb3IiOnsiJGlkIjoiMTAwIiwiQSI6MCwiUiI6MjU1LCJHIjoyNTUsIkIiOjI1NX19LCJJc1Zpc2libGUiOnRydWUsIldpZHRoIjowLjAsIkhlaWdodCI6MC4wLCJCb3JkZXJTdHlsZSI6eyIkaWQiOiIxMDEiLCJMaW5lQ29sb3IiOm51bGwsIkxpbmVXZWlnaHQiOjAuMCwiTGluZVR5cGUiOjAsIlBhcmVudFN0eWxlIjpudWxsfSwiUGFyZW50U3R5bGUiOm51bGx9LCJEYXRlU3R5bGUiOnsiJGlkIjoiMTAyIiwiRm9udFNldHRpbmdzIjp7IiRpZCI6IjEwMyIsIkZvbnRTaXplIjoxMCwiRm9udE5hbWUiOiJDYWxpYnJpIiwiSXNCb2xkIjpmYWxzZSwiSXNJdGFsaWMiOmZhbHNlLCJJc1VuZGVybGluZWQiOmZhbHNlLCJQYXJlbnRTdHlsZSI6bnVsbH0sIkF1dG9TaXplIjowLCJGb3JlZ3JvdW5kIjp7IiRpZCI6IjEwNCIsIkNvbG9yIjp7IiRpZCI6IjEwN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aWQiOiIxMDkiLCJBIjowLCJSIjoyNTUsIkciOjI1NSwiQiI6MjU1fX0sIklzVmlzaWJsZSI6dHJ1ZSwiV2lkdGgiOjAuMCwiSGVpZ2h0IjowLjAsIkJvcmRlclN0eWxlIjp7IiRpZCI6IjExMCIsIkxpbmVDb2xvciI6bnVsbCwiTGluZVdlaWdodCI6MC4wLCJMaW5lVHlwZSI6MCwiUGFyZW50U3R5bGUiOm51bGx9LCJQYXJlbnRTdHlsZSI6bnVsbH0sIkRhdGVGb3JtYXQiOnsiJGlkIjoiMTEx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TIiLCJEYXRlUGFydElzVmlzaWJsZSI6dHJ1ZSwiVGltZVBhcnRJc1Zpc2libGUiOmZhbHNlfX0sIldlZWtOdW1iZXJpbmciOnsiJGlkIjoiMTEzIiwiRm9ybWF0IjowLCJJc1Zpc2libGUiOmZhbHNlLCJMYXN0S25vd25WaXNpYmlsaXR5U3RhdGUiOmZhbHNlfSwiSXNWaXNpYmxlIjp0cnVlLCJQYXJlbnRTdHlsZSI6bnVsbH0sIkluZGV4Ijo3LCJQZXJjZW50YWdlQ29tcGxldGUiOm51bGwsIlBvc2l0aW9uIjp7IlJhdGlvIjowLjAsIklzQ3VzdG9tIjpmYWxzZX0sIkRhdGVGb3JtYXQiOnsiJHJlZiI6IjExMSJ9LCJXZWVrTnVtYmVyaW5nIjp7IiRpZCI6IjExNCIsIkZvcm1hdCI6MCwiSXNWaXNpYmxlIjpmYWxzZSwiTGFzdEtub3duVmlzaWJpbGl0eVN0YXRlIjpmYWxzZX0sIlJlbGF0ZWRUYXNrSWQiOiJhODIyNjllYi0zMzVmLTQ4MjYtYjYyNy1kNGFmY2U0MTdmMDEiLCJJZCI6Ijg1ZTMwMjc1LTJmMmMtNDczNy05MjU4LWM2MzI5MjUzMmMzYyIsIkltcG9ydElkIjpudWxsLCJUaXRsZSI6IlN0dWR5IFx1MDAwYktpY2stb2ZmIiwiTm90ZSI6bnVsbCwiSHlwZXJsaW5rIjp7IiRpZCI6IjExNSIsIkFkZHJlc3MiOiIiLCJTdWJBZGRyZXNzIjoiIn0sIklzQ2hhbmdlZCI6ZmFsc2UsIklzTmV3IjpmYWxzZX1dLCJUYXNrRGVmaW5pdGlvbiI6eyIkaWQiOiIxMTYiLCJHcm91cE5hbWUiOm51bGwsIlN0YXJ0RGF0ZSI6IjIwMjItMDEtMDFUMDA6MDA6MDBaIiwiRW5kRGF0ZSI6IjIwMjMtMDYtMzBUMTY6NDE6MDAiLCJQZXJjZW50YWdlQ29tcGxldGUiOm51bGwsIlN0eWxlIjp7IiRpZCI6IjExNyIsIlNoYXBlIjozLCJTaGFwZVRoaWNrbmVzcyI6MCwiRHVyYXRpb25Gb3JtYXQiOjYsIkluY2x1ZGVOb25Xb3JraW5nRGF5c0luRHVyYXRpb24iOmZhbHNlLCJQZXJjZW50YWdlQ29tcGxldGVTdHlsZSI6eyIkaWQiOiIxMTgiLCJGb250U2V0dGluZ3MiOnsiJGlkIjoiMTE5IiwiRm9udFNpemUiOjEwLCJGb250TmFtZSI6IkNhbGlicmkiLCJJc0JvbGQiOmZhbHNlLCJJc0l0YWxpYyI6ZmFsc2UsIklzVW5kZXJsaW5lZCI6ZmFsc2UsIlBhcmVudFN0eWxlIjpudWxsfSwiQXV0b1NpemUiOjAsIkZvcmVncm91bmQiOnsiJGlkIjoiMTIwIiwiQ29sb3IiOnsiJGlkIjoiMTI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jIiLCJUb3AiOjAuMCwiTGVmdCI6MC4wLCJSaWdodCI6MC4wLCJCb3R0b20iOjAuMH0sIlBhZGRpbmciOnsiJGlkIjoiMTIzIiwiVG9wIjowLjAsIkxlZnQiOjAuMCwiUmlnaHQiOjAuMCwiQm90dG9tIjowLjB9LCJCYWNrZ3JvdW5kIjp7IiRpZCI6IjEyNCIsIkNvbG9yIjp7IiRpZCI6IjEyNSIsIkEiOjg5LCJSIjowLCJHIjowLCJCIjowfX0sIklzVmlzaWJsZSI6dHJ1ZSwiV2lkdGgiOjAuMCwiSGVpZ2h0IjowLjAsIkJvcmRlclN0eWxlIjp7IiRpZCI6IjEyNiIsIkxpbmVDb2xvciI6bnVsbCwiTGluZVdlaWdodCI6MC4wLCJMaW5lVHlwZSI6MCwiUGFyZW50U3R5bGUiOm51bGx9LCJQYXJlbnRTdHlsZSI6bnVsbH0sIkR1cmF0aW9uU3R5bGUiOnsiJGlkIjoiMTI3IiwiRm9udFNldHRpbmdzIjp7IiRpZCI6IjEyOCIsIkZvbnRTaXplIjoxMSwiRm9udE5hbWUiOiJDYWxpYnJpIiwiSXNCb2xkIjpmYWxzZSwiSXNJdGFsaWMiOmZhbHNlLCJJc1VuZGVybGluZWQiOmZhbHNlLCJQYXJlbnRTdHlsZSI6bnVsbH0sIkF1dG9TaXplIjowLCJGb3JlZ3JvdW5kIjp7IiRpZCI6IjEyOSIsIkNvbG9yIjp7IiRpZCI6IjEz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xIiwiVG9wIjowLjAsIkxlZnQiOjAuMCwiUmlnaHQiOjAuMCwiQm90dG9tIjowLjB9LCJQYWRkaW5nIjp7IiRpZCI6IjEzMiIsIlRvcCI6MC4wLCJMZWZ0IjowLjAsIlJpZ2h0IjowLjAsIkJvdHRvbSI6MC4wfSwiQmFja2dyb3VuZCI6eyIkaWQiOiIxMzMiLCJDb2xvciI6eyIkaWQiOiIxMzQiLCJBIjowLCJSIjoyNTUsIkciOjI1NSwiQiI6MjU1fX0sIklzVmlzaWJsZSI6dHJ1ZSwiV2lkdGgiOjAuMCwiSGVpZ2h0IjowLjAsIkJvcmRlclN0eWxlIjp7IiRpZCI6IjEzNSIsIkxpbmVDb2xvciI6bnVsbCwiTGluZVdlaWdodCI6MC4wLCJMaW5lVHlwZSI6MCwiUGFyZW50U3R5bGUiOm51bGx9LCJQYXJlbnRTdHlsZSI6bnVsbH0sIkhvcml6b250YWxDb25uZWN0b3JTdHlsZSI6eyIkaWQiOiIxMzYiLCJMaW5lQ29sb3IiOnsiJGlkIjoiMTM3IiwiJHR5cGUiOiJOTFJFLkNvbW1vbi5Eb20uU29saWRDb2xvckJydXNoLCBOTFJFLkNvbW1vbiIsIkNvbG9yIjp7IiRpZCI6IjEzOCIsIkEiOjI1NSwiUiI6MjA0LCJHIjoyMDQsIkIiOjIwNH19LCJMaW5lV2VpZ2h0IjoxLjAsIkxpbmVUeXBlIjowLCJQYXJlbnRTdHlsZSI6bnVsbH0sIlZlcnRpY2FsQ29ubmVjdG9yU3R5bGUiOnsiJGlkIjoiMTM5IiwiTGluZUNvbG9yIjp7IiRpZCI6IjE0MCIsIiR0eXBlIjoiTkxSRS5Db21tb24uRG9tLlNvbGlkQ29sb3JCcnVzaCwgTkxSRS5Db21tb24iLCJDb2xvciI6eyIkaWQiOiIxNDEiLCJBIjoyNTUsIlIiOjIwNCwiRyI6MjA0LCJCIjoyMDR9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E0MiIsIk1hcmdpbiI6eyIkaWQiOiIxNDMiLCJUb3AiOjAuMCwiTGVmdCI6NC4wLCJSaWdodCI6NC4wLCJCb3R0b20iOjAuMH0sIlBhZGRpbmciOnsiJGlkIjoiMTQ0IiwiVG9wIjowLjAsIkxlZnQiOjAuMCwiUmlnaHQiOjAuMCwiQm90dG9tIjowLjB9LCJCYWNrZ3JvdW5kIjp7IiRpZCI6IjE0NSIsIkNvbG9yIjp7IiRpZCI6IjE0NiIsIkEiOjI1NSwiUiI6NjgsIkciOjExNCwiQiI6MTk2fX0sIklzVmlzaWJsZSI6dHJ1ZSwiV2lkdGgiOjAuMCwiSGVpZ2h0IjoxMC4wLCJCb3JkZXJTdHlsZSI6eyIkaWQiOiIxNDciLCJMaW5lQ29sb3IiOnsiJGlkIjoiMTQ4IiwiJHR5cGUiOiJOTFJFLkNvbW1vbi5Eb20uU29saWRDb2xvckJydXNoLCBOTFJFLkNvbW1vbiIsIkNvbG9yIjp7IiRpZCI6IjE0OSIsIkEiOjI1NSwiUiI6NDcsIkciOjgyLCJCIjoxNDN9fSwiTGluZVdlaWdodCI6MC4wLCJMaW5lVHlwZSI6MCwiUGFyZW50U3R5bGUiOm51bGx9LCJQYXJlbnRTdHlsZSI6bnVsbH0sIlRpdGxlU3R5bGUiOnsiJGlkIjoiMTUwIiwiRm9udFNldHRpbmdzIjp7IiRpZCI6IjE1MSIsIkZvbnRTaXplIjoxMSwiRm9udE5hbWUiOiJDYWxpYnJpIiwiSXNCb2xkIjp0cnVlLCJJc0l0YWxpYyI6ZmFsc2UsIklzVW5kZXJsaW5lZCI6ZmFsc2UsIlBhcmVudFN0eWxlIjpudWxsfSwiQXV0b1NpemUiOjAsIkZvcmVncm91bmQiOnsiJGlkIjoiMTUyIiwiQ29sb3IiOnsiJGlkIjoiMTUz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E1NCIsIlRvcCI6MC4wLCJMZWZ0IjowLjAsIlJpZ2h0IjowLjAsIkJvdHRvbSI6MC4wfSwiUGFkZGluZyI6eyIkaWQiOiIxNTUiLCJUb3AiOjAuMCwiTGVmdCI6MC4wLCJSaWdodCI6MC4wLCJCb3R0b20iOjAuMH0sIkJhY2tncm91bmQiOnsiJGlkIjoiMTU2IiwiQ29sb3IiOnsiJGlkIjoiMTU3IiwiQSI6MCwiUiI6MjU1LCJHIjoyNTUsIkIiOjI1NX19LCJJc1Zpc2libGUiOnRydWUsIldpZHRoIjowLjAsIkhlaWdodCI6MC4wLCJCb3JkZXJTdHlsZSI6eyIkaWQiOiIxNTgiLCJMaW5lQ29sb3IiOm51bGwsIkxpbmVXZWlnaHQiOjAuMCwiTGluZVR5cGUiOjAsIlBhcmVudFN0eWxlIjpudWxsfSwiUGFyZW50U3R5bGUiOm51bGx9LCJEYXRlU3R5bGUiOnsiJGlkIjoiMTU5IiwiRm9udFNldHRpbmdzIjp7IiRpZCI6IjE2MCIsIkZvbnRTaXplIjoxMCwiRm9udE5hbWUiOiJDYWxpYnJpIiwiSXNCb2xkIjpmYWxzZSwiSXNJdGFsaWMiOmZhbHNlLCJJc1VuZGVybGluZWQiOmZhbHNlLCJQYXJlbnRTdHlsZSI6bnVsbH0sIkF1dG9TaXplIjowLCJGb3JlZ3JvdW5kIjp7IiRpZCI6IjE2MSIsIkNvbG9yIjp7IiRpZCI6IjE2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jMiLCJUb3AiOjAuMCwiTGVmdCI6MC4wLCJSaWdodCI6MC4wLCJCb3R0b20iOjAuMH0sIlBhZGRpbmciOnsiJGlkIjoiMTY0IiwiVG9wIjowLjAsIkxlZnQiOjAuMCwiUmlnaHQiOjAuMCwiQm90dG9tIjowLjB9LCJCYWNrZ3JvdW5kIjp7IiRpZCI6IjE2NSIsIkNvbG9yIjp7IiRpZCI6IjE2NiIsIkEiOjAsIlIiOjI1NSwiRyI6MjU1LCJCIjoyNTV9fSwiSXNWaXNpYmxlIjp0cnVlLCJXaWR0aCI6MC4wLCJIZWlnaHQiOjAuMCwiQm9yZGVyU3R5bGUiOnsiJGlkIjoiMTY3IiwiTGluZUNvbG9yIjpudWxsLCJMaW5lV2VpZ2h0IjowLjAsIkxpbmVUeXBlIjowLCJQYXJlbnRTdHlsZSI6bnVsbH0sIlBhcmVudFN0eWxlIjpudWxsfSwiRGF0ZUZvcm1hdCI6eyIkaWQiOiIxNjg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5IiwiRm9ybWF0IjowLCJJc1Zpc2libGUiOmZhbHNlLCJMYXN0S25vd25WaXNpYmlsaXR5U3RhdGUiOmZhbHNlfSwiSXNWaXNpYmxlIjp0cnVlLCJQYXJlbnRTdHlsZSI6bnVsbH0sIkluZGV4Ijo0LCJTbWFydER1cmF0aW9uQWN0aXZhdGVkIjpmYWxzZSwiRGF0ZUZvcm1hdCI6eyIkcmVmIjoiMTY4In0sIldlZWtOdW1iZXJpbmciOnsiJGlkIjoiMTcwIiwiRm9ybWF0IjowLCJJc1Zpc2libGUiOmZhbHNlLCJMYXN0S25vd25WaXNpYmlsaXR5U3RhdGUiOmZhbHNlfSwiSWQiOiJhODIyNjllYi0zMzVmLTQ4MjYtYjYyNy1kNGFmY2U0MTdmMDEiLCJJbXBvcnRJZCI6bnVsbCwiVGl0bGUiOiJUcmlhbCIsIk5vdGUiOm51bGwsIkh5cGVybGluayI6eyIkaWQiOiIxNzEiLCJBZGRyZXNzIjpudWxsLCJTdWJBZGRyZXNzIjpudWxsfSwiSXNDaGFuZ2VkIjpmYWxzZSwiSXNOZXciOmZhbHNlfX1dLCJfbWlsZXN0b25lcyI6W10sIklkIjoiMDAwMDAwMDAtMDAwMC0wMDAwLTAwMDAtMDAwMDAwMDAwMDAwIiwiSXNTaW5nbGVJdGVtUm93Ijp0cnVlfV0sIkluZGV4IjowLCJJZCI6ImRmMjNmODYyLWI3NTctNDM4My04NzgwLWU5YTljOGQzZjJkMSIsIkhlYWRlclRleHQiOm51bGwsIklzRGVmYXVsdCI6dHJ1ZSwiU3R5bGUiOnsiJGlkIjoiMTcyIiwiSGVhZGVyU3R5bGUiOnsiJGlkIjoiMTczIiwiVGV4dFN0eWxlIjp7IiRpZCI6IjE3NCIsIkZvbnRTZXR0aW5ncyI6eyIkaWQiOiIxNzUiLCJGb250U2l6ZSI6MTEsIkZvbnROYW1lIjoiQ2FsaWJyaSIsIklzQm9sZCI6ZmFsc2UsIklzSXRhbGljIjpmYWxzZSwiSXNVbmRlcmxpbmVkIjpmYWxzZSwiUGFyZW50U3R5bGUiOm51bGx9LCJBdXRvU2l6ZSI6MiwiRm9yZWdyb3VuZCI6eyIkaWQiOiIxNzYiLCJDb2xvciI6eyIkaWQiOiIxNzc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3OCIsIlRvcCI6MC4wLCJMZWZ0IjowLjAsIlJpZ2h0IjowLjAsIkJvdHRvbSI6MC4wfSwiUGFkZGluZyI6eyIkaWQiOiIxNzkiLCJUb3AiOjAuMCwiTGVmdCI6MC4wLCJSaWdodCI6MC4wLCJCb3R0b20iOjAuMH0sIkJhY2tncm91bmQiOnsiJGlkIjoiMTgwIiwiQ29sb3IiOnsiJGlkIjoiMTgxIiwiQSI6MCwiUiI6MjU1LCJHIjoyNTUsIkIiOjI1NX19LCJJc1Zpc2libGUiOnRydWUsIldpZHRoIjowLjAsIkhlaWdodCI6MC4wLCJCb3JkZXJTdHlsZSI6bnVsbCwiUGFyZW50U3R5bGUiOm51bGx9LCJSZWN0YW5nbGVTdHlsZSI6eyIkaWQiOiIxODIiLCJNYXJnaW4iOnsiJGlkIjoiMTgzIiwiVG9wIjowLjAsIkxlZnQiOjAuMCwiUmlnaHQiOjAuMCwiQm90dG9tIjowLjB9LCJQYWRkaW5nIjp7IiRpZCI6IjE4NCIsIlRvcCI6MC4wLCJMZWZ0IjowLjAsIlJpZ2h0IjowLjAsIkJvdHRvbSI6MC4wfSwiQmFja2dyb3VuZCI6eyIkaWQiOiIxODUiLCJDb2xvciI6eyIkaWQiOiIxODYiLCJBIjo2MywiUiI6OTEsIkciOjE1NSwiQiI6MjEzfX0sIklzVmlzaWJsZSI6dHJ1ZSwiV2lkdGgiOjAuMCwiSGVpZ2h0IjowLjAsIkJvcmRlclN0eWxlIjp7IiRpZCI6IjE4NyIsIkxpbmVDb2xvciI6eyIkaWQiOiIxODgiLCIkdHlwZSI6Ik5MUkUuQ29tbW9uLkRvbS5Tb2xpZENvbG9yQnJ1c2gsIE5MUkUuQ29tbW9uIiwiQ29sb3IiOnsiJGlkIjoiMTg5IiwiQSI6MjU1LCJSIjoyNTUsIkciOjAsIkIiOjB9fSwiTGluZVdlaWdodCI6MC4wLCJMaW5lVHlwZSI6MCwiUGFyZW50U3R5bGUiOm51bGx9LCJQYXJlbnRTdHlsZSI6bnVsbH0sIk1hcmdpbiI6eyIkaWQiOiIxOTAiLCJUb3AiOjAuMCwiTGVmdCI6MC4wLCJSaWdodCI6MC4wLCJCb3R0b20iOjAuMH0sIlBhZGRpbmciOnsiJGlkIjoiMTkxIiwiVG9wIjowLjAsIkxlZnQiOjAuMCwiUmlnaHQiOjAuMCwiQm90dG9tIjowLjB9LCJCYWNrZ3JvdW5kIjpudWxsLCJJc1Zpc2libGUiOnRydWUsIldpZHRoIjowLjAsIkhlaWdodCI6MC4wLCJCb3JkZXJTdHlsZSI6bnVsbCwiUGFyZW50U3R5bGUiOm51bGx9LCJCYWNrZ3JvdW5kU3R5bGUiOnsiJGlkIjoiMTkyIiwiTWFyZ2luIjp7IiRpZCI6IjE5MyIsIlRvcCI6MC4wLCJMZWZ0IjowLjAsIlJpZ2h0IjowLjAsIkJvdHRvbSI6MC4wfSwiUGFkZGluZyI6eyIkaWQiOiIxOTQiLCJUb3AiOjAuMCwiTGVmdCI6MC4wLCJSaWdodCI6MC4wLCJCb3R0b20iOjAuMH0sIkJhY2tncm91bmQiOnsiJGlkIjoiMTk1IiwiQ29sb3IiOnsiJGlkIjoiMTk2IiwiQSI6NTEsIlIiOjE2NSwiRyI6MTY1LCJCIjoxNjV9fSwiSXNWaXNpYmxlIjp0cnVlLCJXaWR0aCI6MC4wLCJIZWlnaHQiOjAuMCwiQm9yZGVyU3R5bGUiOnsiJGlkIjoiMTk3IiwiTGluZUNvbG9yIjp7IiRpZCI6IjE5OCIsIiR0eXBlIjoiTkxSRS5Db21tb24uRG9tLlNvbGlkQ29sb3JCcnVzaCwgTkxSRS5Db21tb24iLCJDb2xvciI6eyIkaWQiOiIxOTkiLCJBIjoyNTUsIlIiOjI1NSwiRyI6MCwiQiI6MH19LCJMaW5lV2VpZ2h0IjowLjAsIkxpbmVUeXBlIjowLCJQYXJlbnRTdHlsZSI6bnVsbH0sIlBhcmVudFN0eWxlIjpudWxsfSwiTWFyZ2luIjp7IiRpZCI6IjIwMCIsIlRvcCI6MC4wLCJMZWZ0IjowLjAsIlJpZ2h0IjowLjAsIkJvdHRvbSI6MC4wfSwiUGFkZGluZyI6eyIkaWQiOiIyMDEiLCJUb3AiOjAuMCwiTGVmdCI6MC4wLCJSaWdodCI6MC4wLCJCb3R0b20iOjAuMH0sIklzVmlzaWJsZSI6ZmFsc2UsIldpZHRoIjowLjAsIkhlaWdodCI6MC4wLCJCb3JkZXJTdHlsZSI6bnVsbCwiUGFyZW50U3R5bGUiOm51bGx9fV0sIklkIjoiMzJkODI0YjQtYWZhNi00YWVhLTk4NzEtNjU0NzlhMmYzN2Q0IiwiSW5kZXgiOjAsIkhlYWRlclRleHQiOiJQaGFzZSBJIiwiU3R5bGUiOnsiJGlkIjoiMjAyIiwiU3R5bGVJZCI6IjAwMDAwMDAwLTAwMDAtMDAwMC0wMDAwLTAwMDAwMDAwMDAwMCIsIkhlYWRlclN0eWxlIjp7IiRpZCI6IjIwMyIsIlRleHRJc1ZlcnRpY2FsIjpmYWxzZSwiVGV4dFN0eWxlIjp7IiRpZCI6IjIwNCIsIkZvbnRTZXR0aW5ncyI6eyIkaWQiOiIyMDUiLCJGb250U2l6ZSI6MTIsIkZvbnROYW1lIjoiQ2FsaWJyaSIsIklzQm9sZCI6dHJ1ZSwiSXNJdGFsaWMiOmZhbHNlLCJJc1VuZGVybGluZWQiOmZhbHNlLCJQYXJlbnRTdHlsZSI6bnVsbH0sIkF1dG9TaXplIjoyLCJGb3JlZ3JvdW5kIjp7IiRpZCI6IjIwNiIsIkNvbG9yIjp7IiRpZCI6IjIwNy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IwOCIsIlRvcCI6MC4wLCJMZWZ0IjowLjAsIlJpZ2h0IjowLjAsIkJvdHRvbSI6MC4wfSwiUGFkZGluZyI6eyIkaWQiOiIyMDkiLCJUb3AiOjAuMCwiTGVmdCI6MC4wLCJSaWdodCI6MC4wLCJCb3R0b20iOjAuMH0sIkJhY2tncm91bmQiOnsiJGlkIjoiMjEwIiwiQ29sb3IiOnsiJGlkIjoiMjExIiwiQSI6MCwiUiI6MjU1LCJHIjoyNTUsIkIiOjI1NX19LCJJc1Zpc2libGUiOnRydWUsIldpZHRoIjowLjAsIkhlaWdodCI6MC4wLCJCb3JkZXJTdHlsZSI6bnVsbCwiUGFyZW50U3R5bGUiOm51bGx9LCJSZWN0YW5nbGVTdHlsZSI6eyIkaWQiOiIyMTIiLCJNYXJnaW4iOnsiJGlkIjoiMjEzIiwiVG9wIjowLjAsIkxlZnQiOjAuMCwiUmlnaHQiOjAuMCwiQm90dG9tIjowLjB9LCJQYWRkaW5nIjp7IiRpZCI6IjIxNCIsIlRvcCI6MC4wLCJMZWZ0IjowLjAsIlJpZ2h0IjowLjAsIkJvdHRvbSI6MC4wfSwiQmFja2dyb3VuZCI6eyIkaWQiOiIyMTUiLCJDb2xvciI6eyIkaWQiOiIyMTYiLCJBIjoyNTUsIlIiOjY4LCJHIjoxMTQsIkIiOjE5Nn19LCJJc1Zpc2libGUiOnRydWUsIldpZHRoIjowLjAsIkhlaWdodCI6MC4wLCJCb3JkZXJTdHlsZSI6eyIkaWQiOiIyMTciLCJMaW5lQ29sb3IiOnsiJGlkIjoiMjE4IiwiJHR5cGUiOiJOTFJFLkNvbW1vbi5Eb20uU29saWRDb2xvckJydXNoLCBOTFJFLkNvbW1vbiIsIkNvbG9yIjp7IiRpZCI6IjIxOSIsIkEiOjI1NSwiUiI6MjU1LCJHIjowLCJCIjowfX0sIkxpbmVXZWlnaHQiOjAuMCwiTGluZVR5cGUiOjAsIlBhcmVudFN0eWxlIjpudWxsfSwiUGFyZW50U3R5bGUiOm51bGx9LCJNYXJnaW4iOnsiJGlkIjoiMjIwIiwiVG9wIjowLjAsIkxlZnQiOjAuMCwiUmlnaHQiOjAuMCwiQm90dG9tIjowLjB9LCJQYWRkaW5nIjp7IiRpZCI6IjIyMSIsIlRvcCI6MC4wLCJMZWZ0IjowLjAsIlJpZ2h0IjowLjAsIkJvdHRvbSI6MC4wfSwiQmFja2dyb3VuZCI6bnVsbCwiSXNWaXNpYmxlIjp0cnVlLCJXaWR0aCI6MC4wLCJIZWlnaHQiOjAuMCwiQm9yZGVyU3R5bGUiOm51bGwsIlBhcmVudFN0eWxlIjpudWxsfSwiQmFja2dyb3VuZFN0eWxlIjp7IiRpZCI6IjIyMiIsIk1hcmdpbiI6eyIkaWQiOiIyMjMiLCJUb3AiOjAuMCwiTGVmdCI6MC4wLCJSaWdodCI6MC4wLCJCb3R0b20iOjAuMH0sIlBhZGRpbmciOnsiJGlkIjoiMjI0IiwiVG9wIjowLjAsIkxlZnQiOjAuMCwiUmlnaHQiOjAuMCwiQm90dG9tIjowLjB9LCJCYWNrZ3JvdW5kIjp7IiRpZCI6IjIyNSIsIkNvbG9yIjp7IiRpZCI6IjIyNiIsIkEiOjUxLCJSIjo2OCwiRyI6MTE0LCJCIjoxOTZ9fSwiSXNWaXNpYmxlIjp0cnVlLCJXaWR0aCI6MC4wLCJIZWlnaHQiOjAuMCwiQm9yZGVyU3R5bGUiOnsiJGlkIjoiMjI3IiwiTGluZUNvbG9yIjp7IiRpZCI6IjIyOCIsIiR0eXBlIjoiTkxSRS5Db21tb24uRG9tLlNvbGlkQ29sb3JCcnVzaCwgTkxSRS5Db21tb24iLCJDb2xvciI6eyIkaWQiOiIyMjkiLCJBIjoyNTUsIlIiOjI1NSwiRyI6MCwiQiI6MH19LCJMaW5lV2VpZ2h0IjowLjAsIkxpbmVUeXBlIjowLCJQYXJlbnRTdHlsZSI6bnVsbH0sIlBhcmVudFN0eWxlIjpudWxsfSwiSXNBYm92ZVRpbWViYW5kIjpmYWxzZSwiU3BhY2luZyI6NSwiRGVmYXVsdFN3aW1sYW5lVGFza1N0eWxlIjp7IiRpZCI6IjIzMCIsIiR0eXBlIjoiTkxSRS5Db21tb24uRG9tLlN0eWxlcy5FeHBsaWNpdFNldGFibGVUYXNrU3R5bGUsIE5MUkUuQ29tbW9uIiwiU2hhcGUiOjMsIlNoYXBlVGhpY2tuZXNzIjowLCJEdXJhdGlvbkZvcm1hdCI6NiwiSW5jbHVkZU5vbldvcmtpbmdEYXlzSW5EdXJhdGlvbiI6ZmFsc2UsIlBlcmNlbnRhZ2VDb21wbGV0ZVN0eWxlIjp7IiRpZCI6IjIzMSIsIkZvbnRTZXR0aW5ncyI6eyIkaWQiOiIyMzIiLCJGb250U2l6ZSI6MTAsIkZvbnROYW1lIjoiQ2FsaWJyaSIsIklzQm9sZCI6ZmFsc2UsIklzSXRhbGljIjpmYWxzZSwiSXNVbmRlcmxpbmVkIjpmYWxzZSwiUGFyZW50U3R5bGUiOm51bGx9LCJBdXRvU2l6ZSI6MCwiRm9yZWdyb3VuZCI6eyIkaWQiOiIyMzMiLCJDb2xvciI6eyIkaWQiOiIyMz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zNSIsIlRvcCI6MC4wLCJMZWZ0IjowLjAsIlJpZ2h0IjowLjAsIkJvdHRvbSI6MC4wfSwiUGFkZGluZyI6eyIkaWQiOiIyMzYiLCJUb3AiOjAuMCwiTGVmdCI6MC4wLCJSaWdodCI6MC4wLCJCb3R0b20iOjAuMH0sIkJhY2tncm91bmQiOnsiJGlkIjoiMjM3IiwiQ29sb3IiOnsiJGlkIjoiMjM4IiwiQSI6ODksIlIiOjAsIkciOjAsIkIiOjB9fSwiSXNWaXNpYmxlIjp0cnVlLCJXaWR0aCI6MC4wLCJIZWlnaHQiOjAuMCwiQm9yZGVyU3R5bGUiOm51bGwsIlBhcmVudFN0eWxlIjpudWxsfSwiRHVyYXRpb25TdHlsZSI6eyIkaWQiOiIyMzkiLCJGb250U2V0dGluZ3MiOnsiJGlkIjoiMjQwIiwiRm9udFNpemUiOjExLCJGb250TmFtZSI6IkNhbGlicmkiLCJJc0JvbGQiOmZhbHNlLCJJc0l0YWxpYyI6ZmFsc2UsIklzVW5kZXJsaW5lZCI6ZmFsc2UsIlBhcmVudFN0eWxlIjpudWxsfSwiQXV0b1NpemUiOjAsIkZvcmVncm91bmQiOnsiJGlkIjoiMjQxIiwiQ29sb3IiOnsiJGlkIjoiMjQ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DMiLCJUb3AiOjAuMCwiTGVmdCI6MC4wLCJSaWdodCI6MC4wLCJCb3R0b20iOjAuMH0sIlBhZGRpbmciOnsiJGlkIjoiMjQ0IiwiVG9wIjowLjAsIkxlZnQiOjAuMCwiUmlnaHQiOjAuMCwiQm90dG9tIjowLjB9LCJCYWNrZ3JvdW5kIjp7IiRpZCI6IjI0NSIsIkNvbG9yIjp7IiRpZCI6IjI0NiIsIkEiOjAsIlIiOjI1NSwiRyI6MjU1LCJCIjoyNTV9fSwiSXNWaXNpYmxlIjp0cnVlLCJXaWR0aCI6MC4wLCJIZWlnaHQiOjAuMCwiQm9yZGVyU3R5bGUiOm51bGwsIlBhcmVudFN0eWxlIjpudWxsfSwiSG9yaXpvbnRhbENvbm5lY3RvclN0eWxlIjp7IiRpZCI6IjI0NyIsIkxpbmVDb2xvciI6eyIkaWQiOiIyNDgiLCIkdHlwZSI6Ik5MUkUuQ29tbW9uLkRvbS5Tb2xpZENvbG9yQnJ1c2gsIE5MUkUuQ29tbW9uIiwiQ29sb3IiOnsiJGlkIjoiMjQ5IiwiQSI6MjU1LCJSIjoyMDQsIkciOjIwNCwiQiI6MjA0fX0sIkxpbmVXZWlnaHQiOjEuMCwiTGluZVR5cGUiOjAsIlBhcmVudFN0eWxlIjpudWxsfSwiVmVydGljYWxDb25uZWN0b3JTdHlsZSI6eyIkaWQiOiIyNTAiLCJMaW5lQ29sb3IiOnsiJGlkIjoiMjUxIiwiJHR5cGUiOiJOTFJFLkNvbW1vbi5Eb20uU29saWRDb2xvckJydXNoLCBOTFJFLkNvbW1vbiIsIkNvbG9yIjp7IiRpZCI6IjI1Mi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MjUzIiwiTWFyZ2luIjp7IiRpZCI6IjI1NCIsIlRvcCI6MC4wLCJMZWZ0Ijo0LjAsIlJpZ2h0Ijo0LjAsIkJvdHRvbSI6MC4wfSwiUGFkZGluZyI6eyIkaWQiOiIyNTUiLCJUb3AiOjAuMCwiTGVmdCI6MC4wLCJSaWdodCI6MC4wLCJCb3R0b20iOjAuMH0sIkJhY2tncm91bmQiOnsiJGlkIjoiMjU2IiwiQ29sb3IiOnsiJGlkIjoiMjU3IiwiQSI6MjU1LCJSIjo2OCwiRyI6MTE0LCJCIjoxOTZ9fSwiSXNWaXNpYmxlIjp0cnVlLCJXaWR0aCI6MC4wLCJIZWlnaHQiOjEwLjAsIkJvcmRlclN0eWxlIjp7IiRpZCI6IjI1OCIsIkxpbmVDb2xvciI6eyIkaWQiOiIyNTkiLCIkdHlwZSI6Ik5MUkUuQ29tbW9uLkRvbS5Tb2xpZENvbG9yQnJ1c2gsIE5MUkUuQ29tbW9uIiwiQ29sb3IiOnsiJGlkIjoiMjYwIiwiQSI6MjU1LCJSIjoyMzQsIkciOjIyLCJCIjozMH19LCJMaW5lV2VpZ2h0IjowLjAsIkxpbmVUeXBlIjowLCJQYXJlbnRTdHlsZSI6bnVsbH0sIlBhcmVudFN0eWxlIjpudWxsfSwiVGl0bGVTdHlsZSI6eyIkaWQiOiIyNjEiLCJGb250U2V0dGluZ3MiOnsiJGlkIjoiMjYyIiwiRm9udFNpemUiOjExLCJGb250TmFtZSI6IkNhbGlicmkiLCJJc0JvbGQiOnRydWUsIklzSXRhbGljIjpmYWxzZSwiSXNVbmRlcmxpbmVkIjpmYWxzZSwiUGFyZW50U3R5bGUiOm51bGx9LCJBdXRvU2l6ZSI6MCwiRm9yZWdyb3VuZCI6eyIkaWQiOiIyNjMiLCJDb2xvciI6eyIkaWQiOiIyNjQ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aWQiOiIyNjciLCJDb2xvciI6eyIkaWQiOiIyNjgiLCJBIjowLCJSIjoyNTUsIkciOjI1NSwiQiI6MjU1fX0sIklzVmlzaWJsZSI6dHJ1ZSwiV2lkdGgiOjAuMCwiSGVpZ2h0IjowLjAsIkJvcmRlclN0eWxlIjpudWxsLCJQYXJlbnRTdHlsZSI6bnVsbH0sIkRhdGVTdHlsZSI6eyIkaWQiOiIyNjkiLCJGb250U2V0dGluZ3MiOnsiJGlkIjoiMjcwIiwiRm9udFNpemUiOjEwLCJGb250TmFtZSI6IkNhbGlicmkiLCJJc0JvbGQiOmZhbHNlLCJJc0l0YWxpYyI6ZmFsc2UsIklzVW5kZXJsaW5lZCI6ZmFsc2UsIlBhcmVudFN0eWxlIjpudWxsfSwiQXV0b1NpemUiOjAsIkZvcmVncm91bmQiOnsiJGlkIjoiMjcxIiwiQ29sb3IiOnsiJGlkIjoiMjc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3MyIsIlRvcCI6MC4wLCJMZWZ0IjowLjAsIlJpZ2h0IjowLjAsIkJvdHRvbSI6MC4wfSwiUGFkZGluZyI6eyIkaWQiOiIyNzQiLCJUb3AiOjAuMCwiTGVmdCI6MC4wLCJSaWdodCI6MC4wLCJCb3R0b20iOjAuMH0sIkJhY2tncm91bmQiOnsiJGlkIjoiMjc1IiwiQ29sb3IiOnsiJGlkIjoiMjc2IiwiQSI6MCwiUiI6MjU1LCJHIjoyNTUsIkIiOjI1NX19LCJJc1Zpc2libGUiOnRydWUsIldpZHRoIjowLjAsIkhlaWdodCI6MC4wLCJCb3JkZXJTdHlsZSI6bnVsbCwiUGFyZW50U3R5bGUiOm51bGx9LCJEYXRlRm9ybWF0Ijp7IiRpZCI6IjI3N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zgiLCJGb3JtYXQiOjAsIklzVmlzaWJsZSI6ZmFsc2UsIkxhc3RLbm93blZpc2liaWxpdHlTdGF0ZSI6ZmFsc2V9LCJJc1Zpc2libGUiOnRydWUsIlBhcmVudFN0eWxlIjpudWxsLCJfZXhwbGljaXRseVNldCI6eyIkaWQiOiIyN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gwIiwiU2hhcGUiOjEsIkNvbm5lY3Rvck1hcmdpbiI6eyIkaWQiOiIyODEiLCJUb3AiOjAuMCwiTGVmdCI6Mi4wLCJSaWdodCI6Mi4wLCJCb3R0b20iOjAuMH0sIkNvbm5lY3RvclN0eWxlIjp7IiRpZCI6IjI4MiIsIkxpbmVDb2xvciI6eyIkaWQiOiIyODMiLCIkdHlwZSI6Ik5MUkUuQ29tbW9uLkRvbS5Tb2xpZENvbG9yQnJ1c2gsIE5MUkUuQ29tbW9uIiwiQ29sb3IiOnsiJGlkIjoiMjg0IiwiQSI6MTI3LCJSIjoxMTEsIkciOjQ5LCJCIjoxNTJ9fSwiTGluZVdlaWdodCI6MS4wLCJMaW5lVHlwZSI6MCwiUGFyZW50U3R5bGUiOm51bGx9LCJJc0JlbG93VGltZWJhbmQiOnRydWUsIlBvc2l0aW9uT25UYXNrIjoxLCJIaWRlRGF0ZSI6ZmFsc2UsIlNoYXBlU2l6ZSI6MSwiU3BhY2luZyI6Mi4wLCJQYWRkaW5nIjp7IiRpZCI6IjI4NSIsIlRvcCI6Ny4wLCJMZWZ0IjozLjAsIlJpZ2h0IjowLjAsIkJvdHRvbSI6Mi4wfSwiU2hhcGVTdHlsZSI6eyIkaWQiOiIyODYiLCJNYXJnaW4iOnsiJGlkIjoiMjg3IiwiVG9wIjowLjAsIkxlZnQiOjAuMCwiUmlnaHQiOjAuMCwiQm90dG9tIjowLjB9LCJQYWRkaW5nIjp7IiRpZCI6IjI4OCIsIlRvcCI6MC4wLCJMZWZ0IjowLjAsIlJpZ2h0IjowLjAsIkJvdHRvbSI6MC4wfSwiQmFja2dyb3VuZCI6eyIkaWQiOiIyODkiLCJDb2xvciI6eyIkaWQiOiIyOTAiLCJBIjoyNTUsIlIiOjExMSwiRyI6NDksIkIiOjE1Mn19LCJJc1Zpc2libGUiOnRydWUsIldpZHRoIjoxOC4wLCJIZWlnaHQiOjIwLjAsIkJvcmRlclN0eWxlIjp7IiRpZCI6IjI5MSIsIkxpbmVDb2xvciI6eyIkaWQiOiIyOTIiLCIkdHlwZSI6Ik5MUkUuQ29tbW9uLkRvbS5Tb2xpZENvbG9yQnJ1c2gsIE5MUkUuQ29tbW9uIiwiQ29sb3IiOnsiJGlkIjoiMjkzIiwiQSI6MjU1LCJSIjoyMzQsIkciOjIyLCJCIjozMH19LCJMaW5lV2VpZ2h0IjowLjAsIkxpbmVUeXBlIjowLCJQYXJlbnRTdHlsZSI6bnVsbH0sIlBhcmVudFN0eWxlIjpudWxsfSwiVGl0bGVTdHlsZSI6eyIkaWQiOiIyOTQiLCJGb250U2V0dGluZ3MiOnsiJGlkIjoiMjk1IiwiRm9udFNpemUiOjExLCJGb250TmFtZSI6IkNhbGlicmkiLCJJc0JvbGQiOnRydWUsIklzSXRhbGljIjpmYWxzZSwiSXNVbmRlcmxpbmVkIjpmYWxzZSwiUGFyZW50U3R5bGUiOm51bGx9LCJBdXRvU2l6ZSI6MCwiRm9yZWdyb3VuZCI6eyIkaWQiOiIyOTYiLCJDb2xvciI6eyIkaWQiOiIyOT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k4IiwiVG9wIjowLjAsIkxlZnQiOjAuMCwiUmlnaHQiOjAuMCwiQm90dG9tIjowLjB9LCJQYWRkaW5nIjp7IiRpZCI6IjI5OSIsIlRvcCI6MC4wLCJMZWZ0IjowLjAsIlJpZ2h0IjowLjAsIkJvdHRvbSI6MC4wfSwiQmFja2dyb3VuZCI6eyIkaWQiOiIzMDAiLCJDb2xvciI6eyIkaWQiOiIzMDEiLCJBIjowLCJSIjoyNTUsIkciOjI1NSwiQiI6MjU1fX0sIklzVmlzaWJsZSI6dHJ1ZSwiV2lkdGgiOjAuMCwiSGVpZ2h0IjowLjAsIkJvcmRlclN0eWxlIjpudWxsLCJQYXJlbnRTdHlsZSI6bnVsbH0sIkRhdGVTdHlsZSI6eyIkaWQiOiIzMDIiLCJGb250U2V0dGluZ3MiOnsiJGlkIjoiMzAzIiwiRm9udFNpemUiOjEwLCJGb250TmFtZSI6IkNhbGlicmkiLCJJc0JvbGQiOmZhbHNlLCJJc0l0YWxpYyI6ZmFsc2UsIklzVW5kZXJsaW5lZCI6ZmFsc2UsIlBhcmVudFN0eWxlIjpudWxsfSwiQXV0b1NpemUiOjAsIkZvcmVncm91bmQiOnsiJGlkIjoiMzA0IiwiQ29sb3IiOnsiJGlkIjoiMzA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MDYiLCJUb3AiOjAuMCwiTGVmdCI6MC4wLCJSaWdodCI6MC4wLCJCb3R0b20iOjAuMH0sIlBhZGRpbmciOnsiJGlkIjoiMzA3IiwiVG9wIjowLjAsIkxlZnQiOjAuMCwiUmlnaHQiOjAuMCwiQm90dG9tIjowLjB9LCJCYWNrZ3JvdW5kIjp7IiRpZCI6IjMwOCIsIkNvbG9yIjp7IiRpZCI6IjMwOSIsIkEiOjAsIlIiOjI1NSwiRyI6MjU1LCJCIjoyNTV9fSwiSXNWaXNpYmxlIjp0cnVlLCJXaWR0aCI6MC4wLCJIZWlnaHQiOjAuMCwiQm9yZGVyU3R5bGUiOm51bGwsIlBhcmVudFN0eWxlIjpudWxsfSwiRGF0ZUZvcm1hdCI6eyIkaWQiOiIzMTA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MxMSIsIkRhdGVQYXJ0SXNWaXNpYmxlIjp0cnVlLCJUaW1lUGFydElzVmlzaWJsZSI6ZmFsc2V9fSwiV2Vla051bWJlcmluZyI6eyIkaWQiOiIzMTIiLCJGb3JtYXQiOjAsIklzVmlzaWJsZSI6ZmFsc2UsIkxhc3RLbm93blZpc2liaWxpdHlTdGF0ZSI6ZmFsc2V9LCJJc1Zpc2libGUiOnRydWUsIlBhcmVudFN0eWxlIjpudWxsfSwiRGVmYXVsdFN3aW1sYW5lTWlsZXN0b25lU3R5bGUiOnsiJGlkIjoiMzEzIiwiVGl0bGVQb3NpdGlvbiI6IlJpZ2h0IiwiRGF0ZVBvc2l0aW9uIjoiTGVmdCIsIlNoYXBlVHlwZSI6MSwiU2hhcGVTaXplIjoxLCJTcGFjaW5nIjo1LCJTaGFwZVN0eWxlIjp7IiRpZCI6IjMxNCIsIk1hcmdpbiI6eyIkaWQiOiIzMTUiLCJUb3AiOjAuMCwiTGVmdCI6MC4wLCJSaWdodCI6MC4wLCJCb3R0b20iOjAuMH0sIlBhZGRpbmciOnsiJGlkIjoiMzE2IiwiVG9wIjowLjAsIkxlZnQiOjAuMCwiUmlnaHQiOjAuMCwiQm90dG9tIjowLjB9LCJCYWNrZ3JvdW5kIjp7IiRpZCI6IjMxNyIsIkNvbG9yIjp7IiRpZCI6IjMxOCIsIkEiOjI1NSwiUiI6NjgsIkciOjExNCwiQiI6MTk2fX0sIklzVmlzaWJsZSI6dHJ1ZSwiV2lkdGgiOjE4LjAsIkhlaWdodCI6MjAuMCwiQm9yZGVyU3R5bGUiOnsiJGlkIjoiMzE5IiwiTGluZUNvbG9yIjp7IiRpZCI6IjMyMCIsIiR0eXBlIjoiTkxSRS5Db21tb24uRG9tLlNvbGlkQ29sb3JCcnVzaCwgTkxSRS5Db21tb24iLCJDb2xvciI6eyIkaWQiOiIzMjEiLCJBIjoyNTUsIlIiOjIzNCwiRyI6MjIsIkIiOjMwfX0sIkxpbmVXZWlnaHQiOjAuMCwiTGluZVR5cGUiOjAsIlBhcmVudFN0eWxlIjpudWxsfSwiUGFyZW50U3R5bGUiOm51bGx9LCJUaXRsZVN0eWxlIjp7IiRpZCI6IjMyMiIsIkZvbnRTZXR0aW5ncyI6eyIkaWQiOiIzMjMiLCJGb250U2l6ZSI6MTEsIkZvbnROYW1lIjoiQ2FsaWJyaSIsIklzQm9sZCI6dHJ1ZSwiSXNJdGFsaWMiOmZhbHNlLCJJc1VuZGVybGluZWQiOmZhbHNlLCJQYXJlbnRTdHlsZSI6bnVsbH0sIkF1dG9TaXplIjowLCJGb3JlZ3JvdW5kIjp7IiRpZCI6IjMyNCIsIkNvbG9yIjp7IiRpZCI6IjMy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MjYiLCJUb3AiOjAuMCwiTGVmdCI6MC4wLCJSaWdodCI6MC4wLCJCb3R0b20iOjAuMH0sIlBhZGRpbmciOnsiJGlkIjoiMzI3IiwiVG9wIjowLjAsIkxlZnQiOjAuMCwiUmlnaHQiOjAuMCwiQm90dG9tIjowLjB9LCJCYWNrZ3JvdW5kIjp7IiRpZCI6IjMyOCIsIkNvbG9yIjp7IiRpZCI6IjMyOSIsIkEiOjg5LCJSIjowLCJHIjowLCJCIjowfX0sIklzVmlzaWJsZSI6dHJ1ZSwiV2lkdGgiOjAuMCwiSGVpZ2h0IjowLjAsIkJvcmRlclN0eWxlIjpudWxsLCJQYXJlbnRTdHlsZSI6bnVsbH0sIkRhdGVTdHlsZSI6eyIkaWQiOiIzMzAiLCJGb250U2V0dGluZ3MiOnsiJGlkIjoiMzMxIiwiRm9udFNpemUiOjEwLCJGb250TmFtZSI6IkNhbGlicmkiLCJJc0JvbGQiOmZhbHNlLCJJc0l0YWxpYyI6ZmFsc2UsIklzVW5kZXJsaW5lZCI6ZmFsc2UsIlBhcmVudFN0eWxlIjpudWxsfSwiQXV0b1NpemUiOjAsIkZvcmVncm91bmQiOnsiJGlkIjoiMzMyIiwiQ29sb3IiOnsiJGlkIjoiMzM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zQiLCJUb3AiOjAuMCwiTGVmdCI6MC4wLCJSaWdodCI6MC4wLCJCb3R0b20iOjAuMH0sIlBhZGRpbmciOnsiJGlkIjoiMzM1IiwiVG9wIjowLjAsIkxlZnQiOjAuMCwiUmlnaHQiOjAuMCwiQm90dG9tIjowLjB9LCJCYWNrZ3JvdW5kIjp7IiRpZCI6IjMzNiIsIkNvbG9yIjp7IiRpZCI6IjMzNyIsIkEiOjg5LCJSIjowLCJHIjowLCJCIjowfX0sIklzVmlzaWJsZSI6dHJ1ZSwiV2lkdGgiOjAuMCwiSGVpZ2h0IjowLjAsIkJvcmRlclN0eWxlIjpudWxsLCJQYXJlbnRTdHlsZSI6bnVsbH0sIkRhdGVGb3JtYXQiOnsiJGlkIjoiMzM4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zMzkiLCJEYXRlUGFydElzVmlzaWJsZSI6dHJ1ZSwiVGltZVBhcnRJc1Zpc2libGUiOmZhbHNlfX0sIldlZWtOdW1iZXJpbmciOnsiJGlkIjoiMzQwIiwiRm9ybWF0IjowLCJJc1Zpc2libGUiOmZhbHNlLCJMYXN0S25vd25WaXNpYmlsaXR5U3RhdGUiOmZhbHNlfSwiSXNWaXNpYmxlIjp0cnVlLCJQYXJlbnRTdHlsZSI6bnVsbH0sIkRlZmF1bHRTd2ltbGFuZUFjdGl2aXR5U3R5bGUiOnsiJGlkIjoiMzQxIiwiSGVhZGVyU3R5bGUiOnsiJGlkIjoiMzQyIiwiVGV4dFN0eWxlIjp7IiRpZCI6IjM0MyIsIkZvbnRTZXR0aW5ncyI6eyIkaWQiOiIzNDQiLCJGb250U2l6ZSI6MTEsIkZvbnROYW1lIjoiQ2FsaWJyaSIsIklzQm9sZCI6ZmFsc2UsIklzSXRhbGljIjpmYWxzZSwiSXNVbmRlcmxpbmVkIjpmYWxzZSwiUGFyZW50U3R5bGUiOm51bGx9LCJBdXRvU2l6ZSI6MiwiRm9yZWdyb3VuZCI6eyIkaWQiOiIzNDUiLCJDb2xvciI6eyIkaWQiOiIzNDYiLCJBIjoyNTUsIlIiOjAsIkciOjAsIkIiOjB9fSwiTWF4V2lkdGgiOjAuMCwiTWF4SGVpZ2h0IjoiSW5maW5pdHkiLCJTbWFydEZvcmVncm91bmRJc0FjdGl2ZSI6ZmFsc2UsIkhvcml6b250YWxBbGlnbm1lbnQiOjAsIlZlcnRpY2FsQWxpZ25tZW50IjowLCJTbWFydEZvcmVncm91bmQiOm51bGwsIkJhY2tncm91bmRGaWxsVHlwZSI6MCwiTWFyZ2luIjp7IiRpZCI6IjM0NyIsIlRvcCI6MC4wLCJMZWZ0IjowLjAsIlJpZ2h0IjowLjAsIkJvdHRvbSI6MC4wfSwiUGFkZGluZyI6eyIkaWQiOiIzNDgiLCJUb3AiOjAuMCwiTGVmdCI6MC4wLCJSaWdodCI6MC4wLCJCb3R0b20iOjAuMH0sIkJhY2tncm91bmQiOnsiJGlkIjoiMzQ5IiwiQ29sb3IiOnsiJGlkIjoiMzUwIiwiQSI6MCwiUiI6MjU1LCJHIjoyNTUsIkIiOjI1NX19LCJJc1Zpc2libGUiOnRydWUsIldpZHRoIjowLjAsIkhlaWdodCI6MC4wLCJCb3JkZXJTdHlsZSI6bnVsbCwiUGFyZW50U3R5bGUiOm51bGx9LCJSZWN0YW5nbGVTdHlsZSI6eyIkaWQiOiIzNTEiLCJNYXJnaW4iOnsiJGlkIjoiMzUyIiwiVG9wIjowLjAsIkxlZnQiOjAuMCwiUmlnaHQiOjAuMCwiQm90dG9tIjowLjB9LCJQYWRkaW5nIjp7IiRpZCI6IjM1MyIsIlRvcCI6MC4wLCJMZWZ0IjowLjAsIlJpZ2h0IjowLjAsIkJvdHRvbSI6MC4wfSwiQmFja2dyb3VuZCI6eyIkaWQiOiIzNTQiLCJDb2xvciI6eyIkaWQiOiIzNTUiLCJBIjo2MywiUiI6NjgsIkciOjExNCwiQiI6MTk2fX0sIklzVmlzaWJsZSI6dHJ1ZSwiV2lkdGgiOjAuMCwiSGVpZ2h0IjowLjAsIkJvcmRlclN0eWxlIjp7IiRpZCI6IjM1NiIsIkxpbmVDb2xvciI6eyIkaWQiOiIzNTciLCIkdHlwZSI6Ik5MUkUuQ29tbW9uLkRvbS5Tb2xpZENvbG9yQnJ1c2gsIE5MUkUuQ29tbW9uIiwiQ29sb3IiOnsiJGlkIjoiMzU4IiwiQSI6MjU1LCJSIjoyNTUsIkciOjAsIkIiOjB9fSwiTGluZVdlaWdodCI6MC4wLCJMaW5lVHlwZSI6MCwiUGFyZW50U3R5bGUiOm51bGx9LCJQYXJlbnRTdHlsZSI6bnVsbH0sIk1hcmdpbiI6eyIkaWQiOiIzNTkiLCJUb3AiOjAuMCwiTGVmdCI6MC4wLCJSaWdodCI6MC4wLCJCb3R0b20iOjAuMH0sIlBhZGRpbmciOnsiJGlkIjoiMzYwIiwiVG9wIjowLjAsIkxlZnQiOjAuMCwiUmlnaHQiOjAuMCwiQm90dG9tIjowLjB9LCJCYWNrZ3JvdW5kIjpudWxsLCJJc1Zpc2libGUiOnRydWUsIldpZHRoIjowLjAsIkhlaWdodCI6MC4wLCJCb3JkZXJTdHlsZSI6bnVsbCwiUGFyZW50U3R5bGUiOm51bGx9LCJCYWNrZ3JvdW5kU3R5bGUiOnsiJGlkIjoiMzYxIiwiTWFyZ2luIjp7IiRpZCI6IjM2MiIsIlRvcCI6MC4wLCJMZWZ0IjowLjAsIlJpZ2h0IjowLjAsIkJvdHRvbSI6MC4wfSwiUGFkZGluZyI6eyIkaWQiOiIzNjMiLCJUb3AiOjAuMCwiTGVmdCI6MC4wLCJSaWdodCI6MC4wLCJCb3R0b20iOjAuMH0sIkJhY2tncm91bmQiOnsiJHJlZiI6IjIyNSJ9LCJJc1Zpc2libGUiOnRydWUsIldpZHRoIjowLjAsIkhlaWdodCI6MC4wLCJCb3JkZXJTdHlsZSI6eyIkaWQiOiIzNjQiLCJMaW5lQ29sb3IiOnsiJGlkIjoiMzY1IiwiJHR5cGUiOiJOTFJFLkNvbW1vbi5Eb20uU29saWRDb2xvckJydXNoLCBOTFJFLkNvbW1vbiIsIkNvbG9yIjp7IiRpZCI6IjM2NiIsIkEiOjI1NSwiUiI6MjM0LCJHIjoyMiwiQiI6MzB9fSwiTGluZVdlaWdodCI6MC4wLCJMaW5lVHlwZSI6MCwiUGFyZW50U3R5bGUiOm51bGx9LCJQYXJlbnRTdHlsZSI6bnVsbH0sIk1hcmdpbiI6eyIkaWQiOiIzNjciLCJUb3AiOjAuMCwiTGVmdCI6MC4wLCJSaWdodCI6MC4wLCJCb3R0b20iOjAuMH0sIlBhZGRpbmciOnsiJGlkIjoiMzY4IiwiVG9wIjowLjAsIkxlZnQiOjAuMCwiUmlnaHQiOjAuMCwiQm90dG9tIjowLjB9LCJJc1Zpc2libGUiOnRydWUsIldpZHRoIjowLjAsIkhlaWdodCI6MC4wLCJCb3JkZXJTdHlsZSI6bnVsbCwiUGFyZW50U3R5bGUiOm51bGx9LCJNYXJnaW4iOnsiJGlkIjoiMzY5IiwiVG9wIjowLjAsIkxlZnQiOjAuMCwiUmlnaHQiOjAuMCwiQm90dG9tIjowLjB9LCJQYWRkaW5nIjp7IiRpZCI6IjM3MCIsIlRvcCI6MC4wLCJMZWZ0IjowLjAsIlJpZ2h0IjowLjAsIkJvdHRvbSI6MC4wfSwiSXNWaXNpYmxlIjp0cnVlLCJXaWR0aCI6MC4wLCJIZWlnaHQiOjAuMCwiQm9yZGVyU3R5bGUiOnsiJGlkIjoiMzcxIiwiTGluZUNvbG9yIjpudWxsLCJMaW5lV2VpZ2h0IjowLjAsIkxpbmVUeXBlIjowLCJQYXJlbnRTdHlsZSI6bnVsbH0sIlBhcmVudFN0eWxlIjpudWxsfX0seyIkaWQiOiIzNzIiLCJfYWN0aXZpdGllcyI6W3siJGlkIjoiMzczIiwiX3Jvd3MiOlt7IiRpZCI6IjM3NCIsIl90YXNrcyI6W3siJGlkIjoiMzc1IiwiX2F0dGFjaGVkTWlsZXN0b25lcyI6W3siJGlkIjoiMzc2IiwiRGF0ZSI6IjIwMjMtMDgtMDNUMjM6NTk6MDAiLCJTdHlsZSI6eyIkaWQiOiIzNzciLCJTaGFwZSI6MSwiQ29ubmVjdG9yTWFyZ2luIjp7IiRpZCI6IjM3OCIsIlRvcCI6MC4wLCJMZWZ0IjoyLjAsIlJpZ2h0IjoyLjAsIkJvdHRvbSI6MC4wfSwiQ29ubmVjdG9yU3R5bGUiOnsiJGlkIjoiMzc5IiwiTGluZUNvbG9yIjp7IiRpZCI6IjM4MCIsIiR0eXBlIjoiTkxSRS5Db21tb24uRG9tLlNvbGlkQ29sb3JCcnVzaCwgTkxSRS5Db21tb24iLCJDb2xvciI6eyIkaWQiOiIzODEiLCJBIjoxMjcsIlIiOjExMSwiRyI6NDksIkIiOjE1Mn19LCJMaW5lV2VpZ2h0IjoxLjAsIkxpbmVUeXBlIjowLCJQYXJlbnRTdHlsZSI6bnVsbH0sIklzQmVsb3dUaW1lYmFuZCI6dHJ1ZSwiUG9zaXRpb25PblRhc2siOjEsIkhpZGVEYXRlIjpmYWxzZSwiU2hhcGVTaXplIjoxLCJTcGFjaW5nIjoyLjAsIlBhZGRpbmciOnsiJHJlZiI6IjEyIn0sIlNoYXBlU3R5bGUiOnsiJGlkIjoiMzgyIiwiTWFyZ2luIjp7IiRpZCI6IjM4MyIsIlRvcCI6MC4wLCJMZWZ0IjowLjAsIlJpZ2h0IjowLjAsIkJvdHRvbSI6MC4wfSwiUGFkZGluZyI6eyIkaWQiOiIzODQiLCJUb3AiOjAuMCwiTGVmdCI6MC4wLCJSaWdodCI6MC4wLCJCb3R0b20iOjAuMH0sIkJhY2tncm91bmQiOnsiJGlkIjoiMzg1IiwiQ29sb3IiOnsiJGlkIjoiMzg2IiwiQSI6MjU1LCJSIjoxMTEsIkciOjQ5LCJCIjoxNTJ9fSwiSXNWaXNpYmxlIjp0cnVlLCJXaWR0aCI6MTguMCwiSGVpZ2h0IjoyMC4wLCJCb3JkZXJTdHlsZSI6eyIkaWQiOiIzODciLCJMaW5lQ29sb3IiOnsiJHJlZiI6IjE5In0sIkxpbmVXZWlnaHQiOjAuMCwiTGluZVR5cGUiOjAsIlBhcmVudFN0eWxlIjpudWxsfSwiUGFyZW50U3R5bGUiOm51bGx9LCJUaXRsZVN0eWxlIjp7IiRpZCI6IjM4OCIsIkZvbnRTZXR0aW5ncyI6eyIkaWQiOiIzODkiLCJGb250U2l6ZSI6MTEsIkZvbnROYW1lIjoiQ2FsaWJyaSIsIklzQm9sZCI6dHJ1ZSwiSXNJdGFsaWMiOmZhbHNlLCJJc1VuZGVybGluZWQiOmZhbHNlLCJQYXJlbnRTdHlsZSI6bnVsbH0sIkF1dG9TaXplIjowLCJGb3JlZ3JvdW5kIjp7IiRpZCI6IjM5MCIsIkNvbG9yIjp7IiRpZCI6IjM5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OTIiLCJUb3AiOjAuMCwiTGVmdCI6MC4wLCJSaWdodCI6MC4wLCJCb3R0b20iOjAuMH0sIlBhZGRpbmciOnsiJGlkIjoiMzkzIiwiVG9wIjowLjAsIkxlZnQiOjAuMCwiUmlnaHQiOjAuMCwiQm90dG9tIjowLjB9LCJCYWNrZ3JvdW5kIjp7IiRpZCI6IjM5NCIsIkNvbG9yIjp7IiRpZCI6IjM5NSIsIkEiOjAsIlIiOjI1NSwiRyI6MjU1LCJCIjoyNTV9fSwiSXNWaXNpYmxlIjp0cnVlLCJXaWR0aCI6MC4wLCJIZWlnaHQiOjAuMCwiQm9yZGVyU3R5bGUiOnsiJGlkIjoiMzk2IiwiTGluZUNvbG9yIjpudWxsLCJMaW5lV2VpZ2h0IjowLjAsIkxpbmVUeXBlIjowLCJQYXJlbnRTdHlsZSI6bnVsbH0sIlBhcmVudFN0eWxlIjpudWxsfSwiRGF0ZVN0eWxlIjp7IiRpZCI6IjM5NyIsIkZvbnRTZXR0aW5ncyI6eyIkaWQiOiIzOTgiLCJGb250U2l6ZSI6MTAsIkZvbnROYW1lIjoiQ2FsaWJyaSIsIklzQm9sZCI6ZmFsc2UsIklzSXRhbGljIjpmYWxzZSwiSXNVbmRlcmxpbmVkIjpmYWxzZSwiUGFyZW50U3R5bGUiOm51bGx9LCJBdXRvU2l6ZSI6MCwiRm9yZWdyb3VuZCI6eyIkaWQiOiIzOTkiLCJDb2xvciI6eyIkaWQiOiI0MD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wMSIsIlRvcCI6MC4wLCJMZWZ0IjowLjAsIlJpZ2h0IjowLjAsIkJvdHRvbSI6MC4wfSwiUGFkZGluZyI6eyIkaWQiOiI0MDIiLCJUb3AiOjAuMCwiTGVmdCI6MC4wLCJSaWdodCI6MC4wLCJCb3R0b20iOjAuMH0sIkJhY2tncm91bmQiOnsiJGlkIjoiNDAzIiwiQ29sb3IiOnsiJGlkIjoiNDA0IiwiQSI6MCwiUiI6MjU1LCJHIjoyNTUsIkIiOjI1NX19LCJJc1Zpc2libGUiOnRydWUsIldpZHRoIjowLjAsIkhlaWdodCI6MC4wLCJCb3JkZXJTdHlsZSI6eyIkaWQiOiI0MDUiLCJMaW5lQ29sb3IiOm51bGwsIkxpbmVXZWlnaHQiOjAuMCwiTGluZVR5cGUiOjAsIlBhcmVudFN0eWxlIjpudWxsfSwiUGFyZW50U3R5bGUiOm51bGx9LCJEYXRlRm9ybWF0Ijp7IiRpZCI6IjQwNi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A3IiwiRGF0ZVBhcnRJc1Zpc2libGUiOnRydWUsIlRpbWVQYXJ0SXNWaXNpYmxlIjpmYWxzZX19LCJXZWVrTnVtYmVyaW5nIjp7IiRpZCI6IjQwOCIsIkZvcm1hdCI6MCwiSXNWaXNpYmxlIjpmYWxzZSwiTGFzdEtub3duVmlzaWJpbGl0eVN0YXRlIjpmYWxzZX0sIklzVmlzaWJsZSI6dHJ1ZSwiUGFyZW50U3R5bGUiOm51bGx9LCJJbmRleCI6OSwiUGVyY2VudGFnZUNvbXBsZXRlIjpudWxsLCJQb3NpdGlvbiI6eyJSYXRpbyI6MC4wLCJJc0N1c3RvbSI6ZmFsc2V9LCJEYXRlRm9ybWF0Ijp7IiRyZWYiOiI0MDYifSwiV2Vla051bWJlcmluZyI6eyIkaWQiOiI0MDkiLCJGb3JtYXQiOjAsIklzVmlzaWJsZSI6ZmFsc2UsIkxhc3RLbm93blZpc2liaWxpdHlTdGF0ZSI6ZmFsc2V9LCJSZWxhdGVkVGFza0lkIjoiZGY0ZDg5YTMtZDM1Yi00NWY3LWI5MGUtZjlhZTIyOTIzNGYyIiwiSWQiOiI0NjhjYjVhOC00NzhkLTQxMGQtOTdkMy05ZWM1ZThhZTA3YTAiLCJJbXBvcnRJZCI6bnVsbCwiVGl0bGUiOiJQYXRpZW50cyBcclxuUmVjcnVpdGVkIiwiTm90ZSI6bnVsbCwiSHlwZXJsaW5rIjp7IiRpZCI6IjQxMCIsIkFkZHJlc3MiOiIiLCJTdWJBZGRyZXNzIjoiIn0sIklzQ2hhbmdlZCI6ZmFsc2UsIklzTmV3IjpmYWxzZX0seyIkaWQiOiI0MTEiLCJEYXRlIjoiMjAyMy0xMi0wN1QyMzo1OTowMCIsIlN0eWxlIjp7IiRpZCI6IjQxMiIsIlNoYXBlIjoxLCJDb25uZWN0b3JNYXJnaW4iOnsiJGlkIjoiNDEzIiwiVG9wIjowLjAsIkxlZnQiOjIuMCwiUmlnaHQiOjIuMCwiQm90dG9tIjowLjB9LCJDb25uZWN0b3JTdHlsZSI6eyIkaWQiOiI0MTQiLCJMaW5lQ29sb3IiOnsiJGlkIjoiNDE1IiwiJHR5cGUiOiJOTFJFLkNvbW1vbi5Eb20uU29saWRDb2xvckJydXNoLCBOTFJFLkNvbW1vbiIsIkNvbG9yIjp7IiRpZCI6IjQxNiIsIkEiOjEyNywiUiI6MjYsIkciOjE3MCwiQiI6NjZ9fSwiTGluZVdlaWdodCI6MS4wLCJMaW5lVHlwZSI6MCwiUGFyZW50U3R5bGUiOm51bGx9LCJJc0JlbG93VGltZWJhbmQiOnRydWUsIlBvc2l0aW9uT25UYXNrIjoxLCJIaWRlRGF0ZSI6ZmFsc2UsIlNoYXBlU2l6ZSI6MSwiU3BhY2luZyI6Mi4wLCJQYWRkaW5nIjp7IiRyZWYiOiIxMiJ9LCJTaGFwZVN0eWxlIjp7IiRpZCI6IjQxNyIsIk1hcmdpbiI6eyIkaWQiOiI0MTgiLCJUb3AiOjAuMCwiTGVmdCI6MC4wLCJSaWdodCI6MC4wLCJCb3R0b20iOjAuMH0sIlBhZGRpbmciOnsiJGlkIjoiNDE5IiwiVG9wIjowLjAsIkxlZnQiOjAuMCwiUmlnaHQiOjAuMCwiQm90dG9tIjowLjB9LCJCYWNrZ3JvdW5kIjp7IiRpZCI6IjQyMCIsIkNvbG9yIjp7IiRpZCI6IjQyMSIsIkEiOjI1NSwiUiI6MjYsIkciOjE3MCwiQiI6NjZ9fSwiSXNWaXNpYmxlIjp0cnVlLCJXaWR0aCI6MTguMCwiSGVpZ2h0IjoyMC4wLCJCb3JkZXJTdHlsZSI6eyIkaWQiOiI0MjIiLCJMaW5lQ29sb3IiOnsiJHJlZiI6IjE5In0sIkxpbmVXZWlnaHQiOjAuMCwiTGluZVR5cGUiOjAsIlBhcmVudFN0eWxlIjpudWxsfSwiUGFyZW50U3R5bGUiOm51bGx9LCJUaXRsZVN0eWxlIjp7IiRpZCI6IjQyMyIsIkZvbnRTZXR0aW5ncyI6eyIkaWQiOiI0MjQiLCJGb250U2l6ZSI6MTEsIkZvbnROYW1lIjoiQ2FsaWJyaSIsIklzQm9sZCI6dHJ1ZSwiSXNJdGFsaWMiOmZhbHNlLCJJc1VuZGVybGluZWQiOmZhbHNlLCJQYXJlbnRTdHlsZSI6bnVsbH0sIkF1dG9TaXplIjowLCJGb3JlZ3JvdW5kIjp7IiRpZCI6IjQyNSIsIkNvbG9yIjp7IiRpZCI6IjQy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pZCI6IjQyOSIsIkNvbG9yIjp7IiRpZCI6IjQzMCIsIkEiOjAsIlIiOjI1NSwiRyI6MjU1LCJCIjoyNTV9fSwiSXNWaXNpYmxlIjp0cnVlLCJXaWR0aCI6MC4wLCJIZWlnaHQiOjAuMCwiQm9yZGVyU3R5bGUiOnsiJGlkIjoiNDMxIiwiTGluZUNvbG9yIjpudWxsLCJMaW5lV2VpZ2h0IjowLjAsIkxpbmVUeXBlIjowLCJQYXJlbnRTdHlsZSI6bnVsbH0sIlBhcmVudFN0eWxlIjpudWxsfSwiRGF0ZVN0eWxlIjp7IiRpZCI6IjQzMiIsIkZvbnRTZXR0aW5ncyI6eyIkaWQiOiI0MzMiLCJGb250U2l6ZSI6MTAsIkZvbnROYW1lIjoiQ2FsaWJyaSIsIklzQm9sZCI6ZmFsc2UsIklzSXRhbGljIjpmYWxzZSwiSXNVbmRlcmxpbmVkIjpmYWxzZSwiUGFyZW50U3R5bGUiOm51bGx9LCJBdXRvU2l6ZSI6MCwiRm9yZWdyb3VuZCI6eyIkaWQiOiI0MzQiLCJDb2xvciI6eyIkaWQiOiI0Mz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QzNiIsIlRvcCI6MC4wLCJMZWZ0IjowLjAsIlJpZ2h0IjowLjAsIkJvdHRvbSI6MC4wfSwiUGFkZGluZyI6eyIkaWQiOiI0MzciLCJUb3AiOjAuMCwiTGVmdCI6MC4wLCJSaWdodCI6MC4wLCJCb3R0b20iOjAuMH0sIkJhY2tncm91bmQiOnsiJGlkIjoiNDM4IiwiQ29sb3IiOnsiJGlkIjoiNDM5IiwiQSI6MCwiUiI6MjU1LCJHIjoyNTUsIkIiOjI1NX19LCJJc1Zpc2libGUiOnRydWUsIldpZHRoIjowLjAsIkhlaWdodCI6MC4wLCJCb3JkZXJTdHlsZSI6eyIkaWQiOiI0NDAiLCJMaW5lQ29sb3IiOm51bGwsIkxpbmVXZWlnaHQiOjAuMCwiTGluZVR5cGUiOjAsIlBhcmVudFN0eWxlIjpudWxsfSwiUGFyZW50U3R5bGUiOm51bGx9LCJEYXRlRm9ybWF0Ijp7IiRpZCI6IjQ0M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NDQyIiwiRGF0ZVBhcnRJc1Zpc2libGUiOnRydWUsIlRpbWVQYXJ0SXNWaXNpYmxlIjpmYWxzZX19LCJXZWVrTnVtYmVyaW5nIjp7IiRpZCI6IjQ0MyIsIkZvcm1hdCI6MCwiSXNWaXNpYmxlIjpmYWxzZSwiTGFzdEtub3duVmlzaWJpbGl0eVN0YXRlIjpmYWxzZX0sIklzVmlzaWJsZSI6dHJ1ZSwiUGFyZW50U3R5bGUiOm51bGx9LCJJbmRleCI6MTAsIlBlcmNlbnRhZ2VDb21wbGV0ZSI6bnVsbCwiUG9zaXRpb24iOnsiUmF0aW8iOjAuMCwiSXNDdXN0b20iOmZhbHNlfSwiRGF0ZUZvcm1hdCI6eyIkcmVmIjoiNDQxIn0sIldlZWtOdW1iZXJpbmciOnsiJGlkIjoiNDQ0IiwiRm9ybWF0IjowLCJJc1Zpc2libGUiOmZhbHNlLCJMYXN0S25vd25WaXNpYmlsaXR5U3RhdGUiOmZhbHNlfSwiUmVsYXRlZFRhc2tJZCI6ImRmNGQ4OWEzLWQzNWItNDVmNy1iOTBlLWY5YWUyMjkyMzRmMiIsIklkIjoiMDdlY2NiNDAtM2U5NC00Mzk1LTg0NzEtNjM5OWFjMzQ5MzNjIiwiSW1wb3J0SWQiOm51bGwsIlRpdGxlIjoiUGF0aWVudHMgXHJcbkVucm9sbGVkIiwiTm90ZSI6bnVsbCwiSHlwZXJsaW5rIjp7IiRpZCI6IjQ0NSIsIkFkZHJlc3MiOiIiLCJTdWJBZGRyZXNzIjoiIn0sIklzQ2hhbmdlZCI6ZmFsc2UsIklzTmV3IjpmYWxzZX0seyIkaWQiOiI0NDYiLCJEYXRlIjoiMjAyNC0wNC0wNFQyMzo1OTowMCIsIlN0eWxlIjp7IiRpZCI6IjQ0NyIsIlNoYXBlIjoxLCJDb25uZWN0b3JNYXJnaW4iOnsiJGlkIjoiNDQ4IiwiVG9wIjowLjAsIkxlZnQiOjIuMCwiUmlnaHQiOjIuMCwiQm90dG9tIjowLjB9LCJDb25uZWN0b3JTdHlsZSI6eyIkaWQiOiI0NDkiLCJMaW5lQ29sb3IiOnsiJGlkIjoiNDUwIiwiJHR5cGUiOiJOTFJFLkNvbW1vbi5Eb20uU29saWRDb2xvckJydXNoLCBOTFJFLkNvbW1vbiIsIkNvbG9yIjp7IiRpZCI6IjQ1MSIsIkEiOjEyNywiUiI6MjM0LCJHIjo4MywiQiI6OTN9fSwiTGluZVdlaWdodCI6MS4wLCJMaW5lVHlwZSI6MCwiUGFyZW50U3R5bGUiOm51bGx9LCJJc0JlbG93VGltZWJhbmQiOnRydWUsIlBvc2l0aW9uT25UYXNrIjoxLCJIaWRlRGF0ZSI6ZmFsc2UsIlNoYXBlU2l6ZSI6MSwiU3BhY2luZyI6Mi4wLCJQYWRkaW5nIjp7IiRyZWYiOiIxMiJ9LCJTaGFwZVN0eWxlIjp7IiRpZCI6IjQ1MiIsIk1hcmdpbiI6eyIkaWQiOiI0NTMiLCJUb3AiOjAuMCwiTGVmdCI6MC4wLCJSaWdodCI6MC4wLCJCb3R0b20iOjAuMH0sIlBhZGRpbmciOnsiJGlkIjoiNDU0IiwiVG9wIjowLjAsIkxlZnQiOjAuMCwiUmlnaHQiOjAuMCwiQm90dG9tIjowLjB9LCJCYWNrZ3JvdW5kIjp7IiRpZCI6IjQ1NSIsIkNvbG9yIjp7IiRpZCI6IjQ1NiIsIkEiOjI1NSwiUiI6MjM0LCJHIjo4MywiQiI6OTN9fSwiSXNWaXNpYmxlIjp0cnVlLCJXaWR0aCI6MTguMCwiSGVpZ2h0IjoyMC4wLCJCb3JkZXJTdHlsZSI6eyIkaWQiOiI0NTciLCJMaW5lQ29sb3IiOnsiJHJlZiI6IjE5In0sIkxpbmVXZWlnaHQiOjAuMCwiTGluZVR5cGUiOjAsIlBhcmVudFN0eWxlIjpudWxsfSwiUGFyZW50U3R5bGUiOm51bGx9LCJUaXRsZVN0eWxlIjp7IiRpZCI6IjQ1OCIsIkZvbnRTZXR0aW5ncyI6eyIkaWQiOiI0NTkiLCJGb250U2l6ZSI6MTEsIkZvbnROYW1lIjoiQ2FsaWJyaSIsIklzQm9sZCI6dHJ1ZSwiSXNJdGFsaWMiOmZhbHNlLCJJc1VuZGVybGluZWQiOmZhbHNlLCJQYXJlbnRTdHlsZSI6bnVsbH0sIkF1dG9TaXplIjowLCJGb3JlZ3JvdW5kIjp7IiRpZCI6IjQ2MCIsIkNvbG9yIjp7IiRpZCI6IjQ2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NjIiLCJUb3AiOjAuMCwiTGVmdCI6MC4wLCJSaWdodCI6MC4wLCJCb3R0b20iOjAuMH0sIlBhZGRpbmciOnsiJGlkIjoiNDYzIiwiVG9wIjowLjAsIkxlZnQiOjAuMCwiUmlnaHQiOjAuMCwiQm90dG9tIjowLjB9LCJCYWNrZ3JvdW5kIjp7IiRpZCI6IjQ2NCIsIkNvbG9yIjp7IiRpZCI6IjQ2NSIsIkEiOjAsIlIiOjI1NSwiRyI6MjU1LCJCIjoyNTV9fSwiSXNWaXNpYmxlIjp0cnVlLCJXaWR0aCI6MC4wLCJIZWlnaHQiOjAuMCwiQm9yZGVyU3R5bGUiOnsiJGlkIjoiNDY2IiwiTGluZUNvbG9yIjpudWxsLCJMaW5lV2VpZ2h0IjowLjAsIkxpbmVUeXBlIjowLCJQYXJlbnRTdHlsZSI6bnVsbH0sIlBhcmVudFN0eWxlIjpudWxsfSwiRGF0ZVN0eWxlIjp7IiRpZCI6IjQ2NyIsIkZvbnRTZXR0aW5ncyI6eyIkaWQiOiI0NjgiLCJGb250U2l6ZSI6MTAsIkZvbnROYW1lIjoiQ2FsaWJyaSIsIklzQm9sZCI6ZmFsc2UsIklzSXRhbGljIjpmYWxzZSwiSXNVbmRlcmxpbmVkIjpmYWxzZSwiUGFyZW50U3R5bGUiOm51bGx9LCJBdXRvU2l6ZSI6MiwiRm9yZWdyb3VuZCI6eyIkaWQiOiI0NjkiLCJDb2xvciI6eyIkaWQiOiI0NzAiLCJBIjoyNTUsIlIiOjY4LCJHIjo4NCwiQiI6MTA2fX0sIk1heFdpZHRoIjo2OC4wMTE0OTc0OTc1NTg2LCJNYXhIZWlnaHQiOiJJbmZpbml0eSIsIlNtYXJ0Rm9yZWdyb3VuZElzQWN0aXZlIjpmYWxzZSwiSG9yaXpvbnRhbEFsaWdubWVudCI6MSwiVmVydGljYWxBbGlnbm1lbnQiOjAsIlNtYXJ0Rm9yZWdyb3VuZCI6bnVsbCwiQmFja2dyb3VuZEZpbGxUeXBlIjowLCJNYXJnaW4iOnsiJGlkIjoiNDcxIiwiVG9wIjowLjAsIkxlZnQiOjAuMCwiUmlnaHQiOjAuMCwiQm90dG9tIjowLjB9LCJQYWRkaW5nIjp7IiRpZCI6IjQ3MiIsIlRvcCI6MC4wLCJMZWZ0IjowLjAsIlJpZ2h0IjowLjAsIkJvdHRvbSI6MC4wfSwiQmFja2dyb3VuZCI6eyIkaWQiOiI0NzMiLCJDb2xvciI6eyIkaWQiOiI0NzQiLCJBIjowLCJSIjoyNTUsIkciOjI1NSwiQiI6MjU1fX0sIklzVmlzaWJsZSI6dHJ1ZSwiV2lkdGgiOjAuMCwiSGVpZ2h0IjowLjAsIkJvcmRlclN0eWxlIjp7IiRpZCI6IjQ3NSIsIkxpbmVDb2xvciI6bnVsbCwiTGluZVdlaWdodCI6MC4wLCJMaW5lVHlwZSI6MCwiUGFyZW50U3R5bGUiOm51bGx9LCJQYXJlbnRTdHlsZSI6bnVsbH0sIkRhdGVGb3JtYXQiOnsiJGlkIjoiNDc2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0NzciLCJEYXRlUGFydElzVmlzaWJsZSI6dHJ1ZSwiVGltZVBhcnRJc1Zpc2libGUiOmZhbHNlfX0sIldlZWtOdW1iZXJpbmciOnsiJGlkIjoiNDc4IiwiRm9ybWF0IjowLCJJc1Zpc2libGUiOmZhbHNlLCJMYXN0S25vd25WaXNpYmlsaXR5U3RhdGUiOmZhbHNlfSwiSXNWaXNpYmxlIjp0cnVlLCJQYXJlbnRTdHlsZSI6bnVsbH0sIkluZGV4IjoxMSwiUGVyY2VudGFnZUNvbXBsZXRlIjpudWxsLCJQb3NpdGlvbiI6eyJSYXRpbyI6MC4wLCJJc0N1c3RvbSI6ZmFsc2V9LCJEYXRlRm9ybWF0Ijp7IiRyZWYiOiI0NzYifSwiV2Vla051bWJlcmluZyI6eyIkaWQiOiI0NzkiLCJGb3JtYXQiOjAsIklzVmlzaWJsZSI6ZmFsc2UsIkxhc3RLbm93blZpc2liaWxpdHlTdGF0ZSI6ZmFsc2V9LCJSZWxhdGVkVGFza0lkIjoiZGY0ZDg5YTMtZDM1Yi00NWY3LWI5MGUtZjlhZTIyOTIzNGYyIiwiSWQiOiJjYWY4YjkyZC01M2QzLTRjOTgtYmU0Zi1lNzJiMWE2ZmYzYzAiLCJJbXBvcnRJZCI6bnVsbCwiVGl0bGUiOiJTdHVkeSBcclxuS2ljay1vZmYiLCJOb3RlIjpudWxsLCJIeXBlcmxpbmsiOnsiJGlkIjoiNDgwIiwiQWRkcmVzcyI6IiIsIlN1YkFkZHJlc3MiOiIifSwiSXNDaGFuZ2VkIjpmYWxzZSwiSXNOZXciOmZhbHNlfSx7IiRpZCI6IjQ4MSIsIkRhdGUiOiIyMDI0LTA3LTEzVDIzOjU5OjAwIiwiU3R5bGUiOnsiJGlkIjoiNDgyIiwiU2hhcGUiOjEsIkNvbm5lY3Rvck1hcmdpbiI6eyIkaWQiOiI0ODMiLCJUb3AiOjAuMCwiTGVmdCI6Mi4wLCJSaWdodCI6Mi4wLCJCb3R0b20iOjAuMH0sIkNvbm5lY3RvclN0eWxlIjp7IiRpZCI6IjQ4NCIsIkxpbmVDb2xvciI6eyIkaWQiOiI0ODUiLCIkdHlwZSI6Ik5MUkUuQ29tbW9uLkRvbS5Tb2xpZENvbG9yQnJ1c2gsIE5MUkUuQ29tbW9uIiwiQ29sb3IiOnsiJGlkIjoiNDg2IiwiQSI6MTI3LCJSIjoyNTQsIkciOjE4NiwiQiI6MTB9fSwiTGluZVdlaWdodCI6MS4wLCJMaW5lVHlwZSI6MCwiUGFyZW50U3R5bGUiOm51bGx9LCJJc0JlbG93VGltZWJhbmQiOnRydWUsIlBvc2l0aW9uT25UYXNrIjoxLCJIaWRlRGF0ZSI6ZmFsc2UsIlNoYXBlU2l6ZSI6MSwiU3BhY2luZyI6Mi4wLCJQYWRkaW5nIjp7IiRyZWYiOiIxMiJ9LCJTaGFwZVN0eWxlIjp7IiRpZCI6IjQ4NyIsIk1hcmdpbiI6eyIkaWQiOiI0ODgiLCJUb3AiOjAuMCwiTGVmdCI6MC4wLCJSaWdodCI6MC4wLCJCb3R0b20iOjAuMH0sIlBhZGRpbmciOnsiJGlkIjoiNDg5IiwiVG9wIjowLjAsIkxlZnQiOjAuMCwiUmlnaHQiOjAuMCwiQm90dG9tIjowLjB9LCJCYWNrZ3JvdW5kIjp7IiRpZCI6IjQ5MCIsIkNvbG9yIjp7IiRpZCI6IjQ5MSIsIkEiOjI1NSwiUiI6MjU0LCJHIjoxODYsIkIiOjEwfX0sIklzVmlzaWJsZSI6dHJ1ZSwiV2lkdGgiOjE4LjAsIkhlaWdodCI6MjAuMCwiQm9yZGVyU3R5bGUiOnsiJGlkIjoiNDkyIiwiTGluZUNvbG9yIjp7IiRyZWYiOiIxOSJ9LCJMaW5lV2VpZ2h0IjowLjAsIkxpbmVUeXBlIjowLCJQYXJlbnRTdHlsZSI6bnVsbH0sIlBhcmVudFN0eWxlIjpudWxsfSwiVGl0bGVTdHlsZSI6eyIkaWQiOiI0OTMiLCJGb250U2V0dGluZ3MiOnsiJGlkIjoiNDk0IiwiRm9udFNpemUiOjExLCJGb250TmFtZSI6IkNhbGlicmkiLCJJc0JvbGQiOnRydWUsIklzSXRhbGljIjpmYWxzZSwiSXNVbmRlcmxpbmVkIjpmYWxzZSwiUGFyZW50U3R5bGUiOm51bGx9LCJBdXRvU2l6ZSI6MCwiRm9yZWdyb3VuZCI6eyIkaWQiOiI0OTUiLCJDb2xvciI6eyIkaWQiOiI0OT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k3IiwiVG9wIjowLjAsIkxlZnQiOjAuMCwiUmlnaHQiOjAuMCwiQm90dG9tIjowLjB9LCJQYWRkaW5nIjp7IiRpZCI6IjQ5OCIsIlRvcCI6MC4wLCJMZWZ0IjowLjAsIlJpZ2h0IjowLjAsIkJvdHRvbSI6MC4wfSwiQmFja2dyb3VuZCI6eyIkaWQiOiI0OTkiLCJDb2xvciI6eyIkaWQiOiI1MDAiLCJBIjowLCJSIjoyNTUsIkciOjI1NSwiQiI6MjU1fX0sIklzVmlzaWJsZSI6dHJ1ZSwiV2lkdGgiOjAuMCwiSGVpZ2h0IjowLjAsIkJvcmRlclN0eWxlIjp7IiRpZCI6IjUwMSIsIkxpbmVDb2xvciI6bnVsbCwiTGluZVdlaWdodCI6MC4wLCJMaW5lVHlwZSI6MCwiUGFyZW50U3R5bGUiOm51bGx9LCJQYXJlbnRTdHlsZSI6bnVsbH0sIkRhdGVTdHlsZSI6eyIkaWQiOiI1MDIiLCJGb250U2V0dGluZ3MiOnsiJGlkIjoiNTAzIiwiRm9udFNpemUiOjEwLCJGb250TmFtZSI6IkNhbGlicmkiLCJJc0JvbGQiOmZhbHNlLCJJc0l0YWxpYyI6ZmFsc2UsIklzVW5kZXJsaW5lZCI6ZmFsc2UsIlBhcmVudFN0eWxlIjpudWxsfSwiQXV0b1NpemUiOjAsIkZvcmVncm91bmQiOnsiJGlkIjoiNTA0IiwiQ29sb3IiOnsiJGlkIjoiNTA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DYiLCJUb3AiOjAuMCwiTGVmdCI6MC4wLCJSaWdodCI6MC4wLCJCb3R0b20iOjAuMH0sIlBhZGRpbmciOnsiJGlkIjoiNTA3IiwiVG9wIjowLjAsIkxlZnQiOjAuMCwiUmlnaHQiOjAuMCwiQm90dG9tIjowLjB9LCJCYWNrZ3JvdW5kIjp7IiRpZCI6IjUwOCIsIkNvbG9yIjp7IiRpZCI6IjUwOSIsIkEiOjAsIlIiOjI1NSwiRyI6MjU1LCJCIjoyNTV9fSwiSXNWaXNpYmxlIjp0cnVlLCJXaWR0aCI6MC4wLCJIZWlnaHQiOjAuMCwiQm9yZGVyU3R5bGUiOnsiJGlkIjoiNTEwIiwiTGluZUNvbG9yIjpudWxsLCJMaW5lV2VpZ2h0IjowLjAsIkxpbmVUeXBlIjowLCJQYXJlbnRTdHlsZSI6bnVsbH0sIlBhcmVudFN0eWxlIjpudWxsfSwiRGF0ZUZvcm1hdCI6eyIkaWQiOiI1MTE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UxMiIsIkRhdGVQYXJ0SXNWaXNpYmxlIjp0cnVlLCJUaW1lUGFydElzVmlzaWJsZSI6ZmFsc2V9fSwiV2Vla051bWJlcmluZyI6eyIkaWQiOiI1MTMiLCJGb3JtYXQiOjAsIklzVmlzaWJsZSI6ZmFsc2UsIkxhc3RLbm93blZpc2liaWxpdHlTdGF0ZSI6ZmFsc2V9LCJJc1Zpc2libGUiOnRydWUsIlBhcmVudFN0eWxlIjpudWxsfSwiSW5kZXgiOjEyLCJQZXJjZW50YWdlQ29tcGxldGUiOm51bGwsIlBvc2l0aW9uIjp7IlJhdGlvIjowLjAsIklzQ3VzdG9tIjpmYWxzZX0sIkRhdGVGb3JtYXQiOnsiJHJlZiI6IjUxMSJ9LCJXZWVrTnVtYmVyaW5nIjp7IiRpZCI6IjUxNCIsIkZvcm1hdCI6MCwiSXNWaXNpYmxlIjpmYWxzZSwiTGFzdEtub3duVmlzaWJpbGl0eVN0YXRlIjpmYWxzZX0sIlJlbGF0ZWRUYXNrSWQiOiJkZjRkODlhMy1kMzViLTQ1ZjctYjkwZS1mOWFlMjI5MjM0ZjIiLCJJZCI6IjcyODUxNTRkLWUzOTktNDUwYS04NGRhLWZhZDI0MzdjOWVhNCIsIkltcG9ydElkIjpudWxsLCJUaXRsZSI6IlN0dWR5IFxyXG5Nb2RpZmllZCIsIk5vdGUiOm51bGwsIkh5cGVybGluayI6eyIkaWQiOiI1MTUiLCJBZGRyZXNzIjoiIiwiU3ViQWRkcmVzcyI6IiJ9LCJJc0NoYW5nZWQiOmZhbHNlLCJJc05ldyI6ZmFsc2V9XSwiVGFza0RlZmluaXRpb24iOnsiJGlkIjoiNTE2IiwiR3JvdXBOYW1lIjpudWxsLCJTdGFydERhdGUiOiIyMDIzLTA3LTIwVDAwOjAwOjAwIiwiRW5kRGF0ZSI6IjIwMjUtMDItMThUMTA6MjE6MDAiLCJQZXJjZW50YWdlQ29tcGxldGUiOm51bGwsIlN0eWxlIjp7IiRpZCI6IjUxNyIsIlNoYXBlIjozLCJTaGFwZVRoaWNrbmVzcyI6MCwiRHVyYXRpb25Gb3JtYXQiOjYsIkluY2x1ZGVOb25Xb3JraW5nRGF5c0luRHVyYXRpb24iOmZhbHNlLCJQZXJjZW50YWdlQ29tcGxldGVTdHlsZSI6eyIkaWQiOiI1MTgiLCJGb250U2V0dGluZ3MiOnsiJGlkIjoiNTE5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aWQiOiI1MjAiLCJUb3AiOjAuMCwiTGVmdCI6MC4wLCJSaWdodCI6MC4wLCJCb3R0b20iOjAuMH0sIlBhZGRpbmciOnsiJGlkIjoiNTIxIiwiVG9wIjowLjAsIkxlZnQiOjAuMCwiUmlnaHQiOjAuMCwiQm90dG9tIjowLjB9LCJCYWNrZ3JvdW5kIjp7IiRyZWYiOiIxMjQifSwiSXNWaXNpYmxlIjp0cnVlLCJXaWR0aCI6MC4wLCJIZWlnaHQiOjAuMCwiQm9yZGVyU3R5bGUiOnsiJGlkIjoiNTIyIiwiTGluZUNvbG9yIjpudWxsLCJMaW5lV2VpZ2h0IjowLjAsIkxpbmVUeXBlIjowLCJQYXJlbnRTdHlsZSI6bnVsbH0sIlBhcmVudFN0eWxlIjpudWxsfSwiRHVyYXRpb25TdHlsZSI6eyIkaWQiOiI1MjMiLCJGb250U2V0dGluZ3MiOnsiJGlkIjoiNTI0IiwiRm9udFNpemUiOjExLCJGb250TmFtZSI6IkNhbGlicmkiLCJJc0JvbGQiOmZhbHNlLCJJc0l0YWxpYyI6ZmFsc2UsIklzVW5kZXJsaW5lZCI6ZmFsc2UsIlBhcmVudFN0eWxlIjpudWxsfSwiQXV0b1NpemUiOjAsIkZvcmVncm91bmQiOnsiJGlkIjoiNTI1IiwiQ29sb3IiOnsiJGlkIjoiNTI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pZCI6IjUzMCIsIkEiOjAsIlIiOjI1NSwiRyI6MjU1LCJCIjoyNTV9fSwiSXNWaXNpYmxlIjp0cnVlLCJXaWR0aCI6MC4wLCJIZWlnaHQiOjAuMCwiQm9yZGVyU3R5bGUiOnsiJGlkIjoiNTMxIiwiTGluZUNvbG9yIjpudWxsLCJMaW5lV2VpZ2h0IjowLjAsIkxpbmVUeXBlIjowLCJQYXJlbnRTdHlsZSI6bnVsbH0sIlBhcmVudFN0eWxlIjpudWxsfSwiSG9yaXpvbnRhbENvbm5lY3RvclN0eWxlIjp7IiRpZCI6IjUzMiIsIkxpbmVDb2xvciI6eyIkcmVmIjoiMTM3In0sIkxpbmVXZWlnaHQiOjEuMCwiTGluZVR5cGUiOjAsIlBhcmVudFN0eWxlIjpudWxsfSwiVmVydGljYWxDb25uZWN0b3JTdHlsZSI6eyIkaWQiOiI1MzMiLCJMaW5lQ29sb3IiOnsiJHJlZiI6IjE0MCJ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NTM0IiwiTWFyZ2luIjp7IiRpZCI6IjUzNSIsIlRvcCI6MC4wLCJMZWZ0Ijo0LjAsIlJpZ2h0Ijo0LjAsIkJvdHRvbSI6MC4wfSwiUGFkZGluZyI6eyIkaWQiOiI1MzYiLCJUb3AiOjAuMCwiTGVmdCI6MC4wLCJSaWdodCI6MC4wLCJCb3R0b20iOjAuMH0sIkJhY2tncm91bmQiOnsiJGlkIjoiNTM3IiwiQ29sb3IiOnsiJGlkIjoiNTM4IiwiQSI6MjU1LCJSIjo2OCwiRyI6ODQsIkIiOjEwNn19LCJJc1Zpc2libGUiOnRydWUsIldpZHRoIjowLjAsIkhlaWdodCI6MTAuMCwiQm9yZGVyU3R5bGUiOnsiJGlkIjoiNTM5IiwiTGluZUNvbG9yIjp7IiRpZCI6IjU0MCIsIiR0eXBlIjoiTkxSRS5Db21tb24uRG9tLlNvbGlkQ29sb3JCcnVzaCwgTkxSRS5Db21tb24iLCJDb2xvciI6eyIkaWQiOiI1NDEiLCJBIjoyNTUsIlIiOjI1NSwiRyI6MCwiQiI6MH19LCJMaW5lV2VpZ2h0IjowLjAsIkxpbmVUeXBlIjowLCJQYXJlbnRTdHlsZSI6bnVsbH0sIlBhcmVudFN0eWxlIjpudWxsfSwiVGl0bGVTdHlsZSI6eyIkaWQiOiI1NDIiLCJGb250U2V0dGluZ3MiOnsiJGlkIjoiNTQzIiwiRm9udFNpemUiOjExLCJGb250TmFtZSI6IkNhbGlicmkiLCJJc0JvbGQiOnRydWUsIklzSXRhbGljIjpmYWxzZSwiSXNVbmRlcmxpbmVkIjpmYWxzZSwiUGFyZW50U3R5bGUiOm51bGx9LCJBdXRvU2l6ZSI6MCwiRm9yZWdyb3VuZCI6eyIkaWQiOiI1NDQiLCJDb2xvciI6eyIkaWQiOiI1NDU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TQ2IiwiVG9wIjowLjAsIkxlZnQiOjAuMCwiUmlnaHQiOjAuMCwiQm90dG9tIjowLjB9LCJQYWRkaW5nIjp7IiRpZCI6IjU0NyIsIlRvcCI6MC4wLCJMZWZ0IjowLjAsIlJpZ2h0IjowLjAsIkJvdHRvbSI6MC4wfSwiQmFja2dyb3VuZCI6eyIkaWQiOiI1NDgiLCJDb2xvciI6eyIkaWQiOiI1NDkiLCJBIjowLCJSIjoyNTUsIkciOjI1NSwiQiI6MjU1fX0sIklzVmlzaWJsZSI6dHJ1ZSwiV2lkdGgiOjAuMCwiSGVpZ2h0IjowLjAsIkJvcmRlclN0eWxlIjp7IiRpZCI6IjU1MCIsIkxpbmVDb2xvciI6bnVsbCwiTGluZVdlaWdodCI6MC4wLCJMaW5lVHlwZSI6MCwiUGFyZW50U3R5bGUiOm51bGx9LCJQYXJlbnRTdHlsZSI6bnVsbH0sIkRhdGVTdHlsZSI6eyIkaWQiOiI1NTEiLCJGb250U2V0dGluZ3MiOnsiJGlkIjoiNTUyIiwiRm9udFNpemUiOjEwLCJGb250TmFtZSI6IkNhbGlicmkiLCJJc0JvbGQiOmZhbHNlLCJJc0l0YWxpYyI6ZmFsc2UsIklzVW5kZXJsaW5lZCI6ZmFsc2UsIlBhcmVudFN0eWxlIjpudWxsfSwiQXV0b1NpemUiOjAsIkZvcmVncm91bmQiOnsiJGlkIjoiNTUzIiwiQ29sb3IiOnsiJGlkIjoiNTU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1NSIsIlRvcCI6MC4wLCJMZWZ0IjowLjAsIlJpZ2h0IjowLjAsIkJvdHRvbSI6MC4wfSwiUGFkZGluZyI6eyIkaWQiOiI1NTYiLCJUb3AiOjAuMCwiTGVmdCI6MC4wLCJSaWdodCI6MC4wLCJCb3R0b20iOjAuMH0sIkJhY2tncm91bmQiOnsiJGlkIjoiNTU3IiwiQ29sb3IiOnsiJGlkIjoiNTU4IiwiQSI6MCwiUiI6MjU1LCJHIjoyNTUsIkIiOjI1NX19LCJJc1Zpc2libGUiOnRydWUsIldpZHRoIjowLjAsIkhlaWdodCI6MC4wLCJCb3JkZXJTdHlsZSI6eyIkaWQiOiI1NTkiLCJMaW5lQ29sb3IiOm51bGwsIkxpbmVXZWlnaHQiOjAuMCwiTGluZVR5cGUiOjAsIlBhcmVudFN0eWxlIjpudWxsfSwiUGFyZW50U3R5bGUiOm51bGx9LCJEYXRlRm9ybWF0Ijp7IiRyZWYiOiIxNjgifSwiV2Vla051bWJlcmluZyI6eyIkaWQiOiI1NjAiLCJGb3JtYXQiOjAsIklzVmlzaWJsZSI6ZmFsc2UsIkxhc3RLbm93blZpc2liaWxpdHlTdGF0ZSI6ZmFsc2V9LCJJc1Zpc2libGUiOnRydWUsIlBhcmVudFN0eWxlIjpudWxsfSwiSW5kZXgiOjgsIlNtYXJ0RHVyYXRpb25BY3RpdmF0ZWQiOmZhbHNlLCJEYXRlRm9ybWF0Ijp7IiRyZWYiOiIxNjgifSwiV2Vla051bWJlcmluZyI6eyIkaWQiOiI1NjEiLCJGb3JtYXQiOjAsIklzVmlzaWJsZSI6ZmFsc2UsIkxhc3RLbm93blZpc2liaWxpdHlTdGF0ZSI6ZmFsc2V9LCJJZCI6ImRmNGQ4OWEzLWQzNWItNDVmNy1iOTBlLWY5YWUyMjkyMzRmMiIsIkltcG9ydElkIjpudWxsLCJUaXRsZSI6IlRyaWFsIiwiTm90ZSI6bnVsbCwiSHlwZXJsaW5rIjp7IiRpZCI6IjU2MiIsIkFkZHJlc3MiOm51bGwsIlN1YkFkZHJlc3MiOm51bGx9LCJJc0NoYW5nZWQiOmZhbHNlLCJJc05ldyI6ZmFsc2V9fV0sIl9taWxlc3RvbmVzIjpbXSwiSWQiOiIwMDAwMDAwMC0wMDAwLTAwMDAtMDAwMC0wMDAwMDAwMDAwMDAiLCJJc1NpbmdsZUl0ZW1Sb3ciOnRydWV9XSwiSW5kZXgiOjAsIklkIjoiNmI3NzI4YTMtNzBmZC00YWUxLTgwZWUtNjhjOTcxNzgxYWRjIiwiSGVhZGVyVGV4dCI6bnVsbCwiSXNEZWZhdWx0Ijp0cnVlLCJTdHlsZSI6eyIkaWQiOiI1NjMiLCJIZWFkZXJTdHlsZSI6eyIkaWQiOiI1NjQiLCJUZXh0U3R5bGUiOnsiJGlkIjoiNTY1IiwiRm9udFNldHRpbmdzIjp7IiRpZCI6IjU2NiIsIkZvbnRTaXplIjoxMSwiRm9udE5hbWUiOiJDYWxpYnJpIiwiSXNCb2xkIjpmYWxzZSwiSXNJdGFsaWMiOmZhbHNlLCJJc1VuZGVybGluZWQiOmZhbHNlLCJQYXJlbnRTdHlsZSI6bnVsbH0sIkF1dG9TaXplIjoyLCJGb3JlZ3JvdW5kIjp7IiRpZCI6IjU2NyIsIkNvbG9yIjp7IiRpZCI6IjU2O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Y5IiwiVG9wIjowLjAsIkxlZnQiOjAuMCwiUmlnaHQiOjAuMCwiQm90dG9tIjowLjB9LCJQYWRkaW5nIjp7IiRpZCI6IjU3MCIsIlRvcCI6MC4wLCJMZWZ0IjowLjAsIlJpZ2h0IjowLjAsIkJvdHRvbSI6MC4wfSwiQmFja2dyb3VuZCI6eyIkaWQiOiI1NzEiLCJDb2xvciI6eyIkaWQiOiI1NzIiLCJBIjowLCJSIjoyNTUsIkciOjI1NSwiQiI6MjU1fX0sIklzVmlzaWJsZSI6dHJ1ZSwiV2lkdGgiOjAuMCwiSGVpZ2h0IjowLjAsIkJvcmRlclN0eWxlIjpudWxsLCJQYXJlbnRTdHlsZSI6bnVsbH0sIlJlY3RhbmdsZVN0eWxlIjp7IiRpZCI6IjU3MyIsIk1hcmdpbiI6eyIkaWQiOiI1NzQiLCJUb3AiOjAuMCwiTGVmdCI6MC4wLCJSaWdodCI6MC4wLCJCb3R0b20iOjAuMH0sIlBhZGRpbmciOnsiJGlkIjoiNTc1IiwiVG9wIjowLjAsIkxlZnQiOjAuMCwiUmlnaHQiOjAuMCwiQm90dG9tIjowLjB9LCJCYWNrZ3JvdW5kIjp7IiRpZCI6IjU3NiIsIkNvbG9yIjp7IiRpZCI6IjU3NyIsIkEiOjYzLCJSIjoyMzcsIkciOjEyNSwiQiI6NDl9fSwiSXNWaXNpYmxlIjp0cnVlLCJXaWR0aCI6MC4wLCJIZWlnaHQiOjAuMCwiQm9yZGVyU3R5bGUiOnsiJGlkIjoiNTc4IiwiTGluZUNvbG9yIjp7IiRpZCI6IjU3OSIsIiR0eXBlIjoiTkxSRS5Db21tb24uRG9tLlNvbGlkQ29sb3JCcnVzaCwgTkxSRS5Db21tb24iLCJDb2xvciI6eyIkaWQiOiI1ODAiLCJBIjoyNTUsIlIiOjI1NSwiRyI6MCwiQiI6MH19LCJMaW5lV2VpZ2h0IjowLjAsIkxpbmVUeXBlIjowLCJQYXJlbnRTdHlsZSI6bnVsbH0sIlBhcmVudFN0eWxlIjpudWxsfSwiTWFyZ2luIjp7IiRpZCI6IjU4MSIsIlRvcCI6MC4wLCJMZWZ0IjowLjAsIlJpZ2h0IjowLjAsIkJvdHRvbSI6MC4wfSwiUGFkZGluZyI6eyIkaWQiOiI1ODIiLCJUb3AiOjAuMCwiTGVmdCI6MC4wLCJSaWdodCI6MC4wLCJCb3R0b20iOjAuMH0sIkJhY2tncm91bmQiOm51bGwsIklzVmlzaWJsZSI6dHJ1ZSwiV2lkdGgiOjAuMCwiSGVpZ2h0IjowLjAsIkJvcmRlclN0eWxlIjpudWxsLCJQYXJlbnRTdHlsZSI6bnVsbH0sIkJhY2tncm91bmRTdHlsZSI6eyIkaWQiOiI1ODMiLCJNYXJnaW4iOnsiJGlkIjoiNTg0IiwiVG9wIjowLjAsIkxlZnQiOjAuMCwiUmlnaHQiOjAuMCwiQm90dG9tIjowLjB9LCJQYWRkaW5nIjp7IiRpZCI6IjU4NSIsIlRvcCI6MC4wLCJMZWZ0IjowLjAsIlJpZ2h0IjowLjAsIkJvdHRvbSI6MC4wfSwiQmFja2dyb3VuZCI6eyIkaWQiOiI1ODYiLCJDb2xvciI6eyIkaWQiOiI1ODciLCJBIjo1MSwiUiI6MTY1LCJHIjoxNjUsIkIiOjE2NX19LCJJc1Zpc2libGUiOnRydWUsIldpZHRoIjowLjAsIkhlaWdodCI6MC4wLCJCb3JkZXJTdHlsZSI6eyIkaWQiOiI1ODgiLCJMaW5lQ29sb3IiOnsiJGlkIjoiNTg5IiwiJHR5cGUiOiJOTFJFLkNvbW1vbi5Eb20uU29saWRDb2xvckJydXNoLCBOTFJFLkNvbW1vbiIsIkNvbG9yIjp7IiRpZCI6IjU5MCIsIkEiOjI1NSwiUiI6MjU1LCJHIjowLCJCIjowfX0sIkxpbmVXZWlnaHQiOjAuMCwiTGluZVR5cGUiOjAsIlBhcmVudFN0eWxlIjpudWxsfSwiUGFyZW50U3R5bGUiOm51bGx9LCJNYXJnaW4iOnsiJGlkIjoiNTkxIiwiVG9wIjowLjAsIkxlZnQiOjAuMCwiUmlnaHQiOjAuMCwiQm90dG9tIjowLjB9LCJQYWRkaW5nIjp7IiRpZCI6IjU5MiIsIlRvcCI6MC4wLCJMZWZ0IjowLjAsIlJpZ2h0IjowLjAsIkJvdHRvbSI6MC4wfSwiSXNWaXNpYmxlIjpmYWxzZSwiV2lkdGgiOjAuMCwiSGVpZ2h0IjowLjAsIkJvcmRlclN0eWxlIjpudWxsLCJQYXJlbnRTdHlsZSI6bnVsbH19XSwiSWQiOiI4NzI5NTU5NS0yNGRiLTRkMmEtOWY2OS0zM2U1ZTI4MjhjMjYiLCJJbmRleCI6MSwiSGVhZGVyVGV4dCI6IlBoYXNlIElJIiwiU3R5bGUiOnsiJGlkIjoiNTkzIiwiU3R5bGVJZCI6IjAwMDAwMDAwLTAwMDAtMDAwMC0wMDAwLTAwMDAwMDAwMDAwMCIsIkhlYWRlclN0eWxlIjp7IiRpZCI6IjU5NCIsIlRleHRJc1ZlcnRpY2FsIjpmYWxzZSwiVGV4dFN0eWxlIjp7IiRpZCI6IjU5NSIsIkZvbnRTZXR0aW5ncyI6eyIkaWQiOiI1OTYiLCJGb250U2l6ZSI6MTIsIkZvbnROYW1lIjoiQ2FsaWJyaSIsIklzQm9sZCI6dHJ1ZSwiSXNJdGFsaWMiOmZhbHNlLCJJc1VuZGVybGluZWQiOmZhbHNlLCJQYXJlbnRTdHlsZSI6bnVsbH0sIkF1dG9TaXplIjoyLCJGb3JlZ3JvdW5kIjp7IiRpZCI6IjU5NyIsIkNvbG9yIjp7IiRpZCI6IjU5OC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U5OSIsIlRvcCI6MC4wLCJMZWZ0IjowLjAsIlJpZ2h0IjowLjAsIkJvdHRvbSI6MC4wfSwiUGFkZGluZyI6eyIkaWQiOiI2MDAiLCJUb3AiOjAuMCwiTGVmdCI6MC4wLCJSaWdodCI6MC4wLCJCb3R0b20iOjAuMH0sIkJhY2tncm91bmQiOnsiJGlkIjoiNjAxIiwiQ29sb3IiOnsiJGlkIjoiNjAyIiwiQSI6MCwiUiI6MjU1LCJHIjoyNTUsIkIiOjI1NX19LCJJc1Zpc2libGUiOnRydWUsIldpZHRoIjowLjAsIkhlaWdodCI6MC4wLCJCb3JkZXJTdHlsZSI6bnVsbCwiUGFyZW50U3R5bGUiOm51bGx9LCJSZWN0YW5nbGVTdHlsZSI6eyIkaWQiOiI2MDMiLCJNYXJnaW4iOnsiJGlkIjoiNjA0IiwiVG9wIjowLjAsIkxlZnQiOjAuMCwiUmlnaHQiOjAuMCwiQm90dG9tIjowLjB9LCJQYWRkaW5nIjp7IiRpZCI6IjYwNSIsIlRvcCI6MC4wLCJMZWZ0IjowLjAsIlJpZ2h0IjowLjAsIkJvdHRvbSI6MC4wfSwiQmFja2dyb3VuZCI6eyIkaWQiOiI2MDYiLCJDb2xvciI6eyIkaWQiOiI2MDciLCJBIjoyNTUsIlIiOjY4LCJHIjo4NCwiQiI6MTA2fX0sIklzVmlzaWJsZSI6dHJ1ZSwiV2lkdGgiOjAuMCwiSGVpZ2h0IjowLjAsIkJvcmRlclN0eWxlIjp7IiRpZCI6IjYwOCIsIkxpbmVDb2xvciI6eyIkaWQiOiI2MDkiLCIkdHlwZSI6Ik5MUkUuQ29tbW9uLkRvbS5Tb2xpZENvbG9yQnJ1c2gsIE5MUkUuQ29tbW9uIiwiQ29sb3IiOnsiJGlkIjoiNjEwIiwiQSI6MjU1LCJSIjoyNTUsIkciOjAsIkIiOjB9fSwiTGluZVdlaWdodCI6MC4wLCJMaW5lVHlwZSI6MCwiUGFyZW50U3R5bGUiOm51bGx9LCJQYXJlbnRTdHlsZSI6bnVsbH0sIk1hcmdpbiI6eyIkaWQiOiI2MTEiLCJUb3AiOjAuMCwiTGVmdCI6MC4wLCJSaWdodCI6MC4wLCJCb3R0b20iOjAuMH0sIlBhZGRpbmciOnsiJGlkIjoiNjEyIiwiVG9wIjowLjAsIkxlZnQiOjAuMCwiUmlnaHQiOjAuMCwiQm90dG9tIjowLjB9LCJCYWNrZ3JvdW5kIjpudWxsLCJJc1Zpc2libGUiOnRydWUsIldpZHRoIjowLjAsIkhlaWdodCI6MC4wLCJCb3JkZXJTdHlsZSI6bnVsbCwiUGFyZW50U3R5bGUiOm51bGx9LCJCYWNrZ3JvdW5kU3R5bGUiOnsiJGlkIjoiNjEzIiwiTWFyZ2luIjp7IiRpZCI6IjYxNCIsIlRvcCI6MC4wLCJMZWZ0IjowLjAsIlJpZ2h0IjowLjAsIkJvdHRvbSI6MC4wfSwiUGFkZGluZyI6eyIkaWQiOiI2MTUiLCJUb3AiOjAuMCwiTGVmdCI6MC4wLCJSaWdodCI6MC4wLCJCb3R0b20iOjAuMH0sIkJhY2tncm91bmQiOnsiJGlkIjoiNjE2IiwiQ29sb3IiOnsiJGlkIjoiNjE3IiwiQSI6NTEsIlIiOjY4LCJHIjo4NCwiQiI6MTA2fX0sIklzVmlzaWJsZSI6dHJ1ZSwiV2lkdGgiOjAuMCwiSGVpZ2h0IjowLjAsIkJvcmRlclN0eWxlIjp7IiRpZCI6IjYxOCIsIkxpbmVDb2xvciI6eyIkaWQiOiI2MTkiLCIkdHlwZSI6Ik5MUkUuQ29tbW9uLkRvbS5Tb2xpZENvbG9yQnJ1c2gsIE5MUkUuQ29tbW9uIiwiQ29sb3IiOnsiJGlkIjoiNjIwIiwiQSI6MjU1LCJSIjoyNTUsIkciOjAsIkIiOjB9fSwiTGluZVdlaWdodCI6MC4wLCJMaW5lVHlwZSI6MCwiUGFyZW50U3R5bGUiOm51bGx9LCJQYXJlbnRTdHlsZSI6bnVsbH0sIklzQWJvdmVUaW1lYmFuZCI6ZmFsc2UsIlNwYWNpbmciOjUsIkRlZmF1bHRTd2ltbGFuZVRhc2tTdHlsZSI6eyIkaWQiOiI2MjEiLCIkdHlwZSI6Ik5MUkUuQ29tbW9uLkRvbS5TdHlsZXMuRXhwbGljaXRTZXRhYmxlVGFza1N0eWxlLCBOTFJFLkNvbW1vbiIsIlNoYXBlIjozLCJTaGFwZVRoaWNrbmVzcyI6MCwiRHVyYXRpb25Gb3JtYXQiOjYsIkluY2x1ZGVOb25Xb3JraW5nRGF5c0luRHVyYXRpb24iOmZhbHNlLCJQZXJjZW50YWdlQ29tcGxldGVTdHlsZSI6eyIkaWQiOiI2MjIiLCJGb250U2V0dGluZ3MiOnsiJGlkIjoiNjIzIiwiRm9udFNpemUiOjEwLCJGb250TmFtZSI6IkNhbGlicmkiLCJJc0JvbGQiOmZhbHNlLCJJc0l0YWxpYyI6ZmFsc2UsIklzVW5kZXJsaW5lZCI6ZmFsc2UsIlBhcmVudFN0eWxlIjpudWxsfSwiQXV0b1NpemUiOjAsIkZvcmVncm91bmQiOnsiJGlkIjoiNjI0IiwiQ29sb3IiOnsiJGlkIjoiNjI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MjYiLCJUb3AiOjAuMCwiTGVmdCI6MC4wLCJSaWdodCI6MC4wLCJCb3R0b20iOjAuMH0sIlBhZGRpbmciOnsiJGlkIjoiNjI3IiwiVG9wIjowLjAsIkxlZnQiOjAuMCwiUmlnaHQiOjAuMCwiQm90dG9tIjowLjB9LCJCYWNrZ3JvdW5kIjp7IiRpZCI6IjYyOCIsIkNvbG9yIjp7IiRpZCI6IjYyOSIsIkEiOjg5LCJSIjowLCJHIjowLCJCIjowfX0sIklzVmlzaWJsZSI6dHJ1ZSwiV2lkdGgiOjAuMCwiSGVpZ2h0IjowLjAsIkJvcmRlclN0eWxlIjpudWxsLCJQYXJlbnRTdHlsZSI6bnVsbH0sIkR1cmF0aW9uU3R5bGUiOnsiJGlkIjoiNjMwIiwiRm9udFNldHRpbmdzIjp7IiRpZCI6IjYzMSIsIkZvbnRTaXplIjoxMSwiRm9udE5hbWUiOiJDYWxpYnJpIiwiSXNCb2xkIjpmYWxzZSwiSXNJdGFsaWMiOmZhbHNlLCJJc1VuZGVybGluZWQiOmZhbHNlLCJQYXJlbnRTdHlsZSI6bnVsbH0sIkF1dG9TaXplIjowLCJGb3JlZ3JvdW5kIjp7IiRpZCI6IjYzMiIsIkNvbG9yIjp7IiRpZCI6IjY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M0IiwiVG9wIjowLjAsIkxlZnQiOjAuMCwiUmlnaHQiOjAuMCwiQm90dG9tIjowLjB9LCJQYWRkaW5nIjp7IiRpZCI6IjYzNSIsIlRvcCI6MC4wLCJMZWZ0IjowLjAsIlJpZ2h0IjowLjAsIkJvdHRvbSI6MC4wfSwiQmFja2dyb3VuZCI6eyIkaWQiOiI2MzYiLCJDb2xvciI6eyIkaWQiOiI2MzciLCJBIjowLCJSIjoyNTUsIkciOjI1NSwiQiI6MjU1fX0sIklzVmlzaWJsZSI6dHJ1ZSwiV2lkdGgiOjAuMCwiSGVpZ2h0IjowLjAsIkJvcmRlclN0eWxlIjpudWxsLCJQYXJlbnRTdHlsZSI6bnVsbH0sIkhvcml6b250YWxDb25uZWN0b3JTdHlsZSI6eyIkaWQiOiI2MzgiLCJMaW5lQ29sb3IiOnsiJGlkIjoiNjM5IiwiJHR5cGUiOiJOTFJFLkNvbW1vbi5Eb20uU29saWRDb2xvckJydXNoLCBOTFJFLkNvbW1vbiIsIkNvbG9yIjp7IiRpZCI6IjY0MCIsIkEiOjI1NSwiUiI6MjA0LCJHIjoyMDQsIkIiOjIwNH19LCJMaW5lV2VpZ2h0IjoxLjAsIkxpbmVUeXBlIjowLCJQYXJlbnRTdHlsZSI6bnVsbH0sIlZlcnRpY2FsQ29ubmVjdG9yU3R5bGUiOnsiJGlkIjoiNjQxIiwiTGluZUNvbG9yIjp7IiRpZCI6IjY0MiIsIiR0eXBlIjoiTkxSRS5Db21tb24uRG9tLlNvbGlkQ29sb3JCcnVzaCwgTkxSRS5Db21tb24iLCJDb2xvciI6eyIkaWQiOiI2NDMiLCJBIjoyNTUsIlIiOjIwNCwiRyI6MjA0LCJCIjoyMDR9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Y0NCIsIk1hcmdpbiI6eyIkaWQiOiI2NDUiLCJUb3AiOjAuMCwiTGVmdCI6NC4wLCJSaWdodCI6NC4wLCJCb3R0b20iOjAuMH0sIlBhZGRpbmciOnsiJGlkIjoiNjQ2IiwiVG9wIjowLjAsIkxlZnQiOjAuMCwiUmlnaHQiOjAuMCwiQm90dG9tIjowLjB9LCJCYWNrZ3JvdW5kIjp7IiRpZCI6IjY0NyIsIkNvbG9yIjp7IiRpZCI6IjY0OCIsIkEiOjI1NSwiUiI6NjgsIkciOjg0LCJCIjoxMDZ9fSwiSXNWaXNpYmxlIjp0cnVlLCJXaWR0aCI6MC4wLCJIZWlnaHQiOjEwLjAsIkJvcmRlclN0eWxlIjp7IiRpZCI6IjY0OSIsIkxpbmVDb2xvciI6eyIkaWQiOiI2NTAiLCIkdHlwZSI6Ik5MUkUuQ29tbW9uLkRvbS5Tb2xpZENvbG9yQnJ1c2gsIE5MUkUuQ29tbW9uIiwiQ29sb3IiOnsiJGlkIjoiNjUxIiwiQSI6MjU1LCJSIjoyMzQsIkciOjIyLCJCIjozMH19LCJMaW5lV2VpZ2h0IjowLjAsIkxpbmVUeXBlIjowLCJQYXJlbnRTdHlsZSI6bnVsbH0sIlBhcmVudFN0eWxlIjpudWxsfSwiVGl0bGVTdHlsZSI6eyIkaWQiOiI2NTIiLCJGb250U2V0dGluZ3MiOnsiJGlkIjoiNjUzIiwiRm9udFNpemUiOjExLCJGb250TmFtZSI6IkNhbGlicmkiLCJJc0JvbGQiOnRydWUsIklzSXRhbGljIjpmYWxzZSwiSXNVbmRlcmxpbmVkIjpmYWxzZSwiUGFyZW50U3R5bGUiOm51bGx9LCJBdXRvU2l6ZSI6MCwiRm9yZWdyb3VuZCI6eyIkaWQiOiI2NTQiLCJDb2xvciI6eyIkaWQiOiI2NT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NjU2IiwiVG9wIjowLjAsIkxlZnQiOjAuMCwiUmlnaHQiOjAuMCwiQm90dG9tIjowLjB9LCJQYWRkaW5nIjp7IiRpZCI6IjY1NyIsIlRvcCI6MC4wLCJMZWZ0IjowLjAsIlJpZ2h0IjowLjAsIkJvdHRvbSI6MC4wfSwiQmFja2dyb3VuZCI6eyIkaWQiOiI2NTgiLCJDb2xvciI6eyIkaWQiOiI2NTkiLCJBIjowLCJSIjoyNTUsIkciOjI1NSwiQiI6MjU1fX0sIklzVmlzaWJsZSI6dHJ1ZSwiV2lkdGgiOjAuMCwiSGVpZ2h0IjowLjAsIkJvcmRlclN0eWxlIjpudWxsLCJQYXJlbnRTdHlsZSI6bnVsbH0sIkRhdGVTdHlsZSI6eyIkaWQiOiI2NjAiLCJGb250U2V0dGluZ3MiOnsiJGlkIjoiNjYxIiwiRm9udFNpemUiOjEwLCJGb250TmFtZSI6IkNhbGlicmkiLCJJc0JvbGQiOmZhbHNlLCJJc0l0YWxpYyI6ZmFsc2UsIklzVW5kZXJsaW5lZCI6ZmFsc2UsIlBhcmVudFN0eWxlIjpudWxsfSwiQXV0b1NpemUiOjAsIkZvcmVncm91bmQiOnsiJGlkIjoiNjYyIiwiQ29sb3IiOnsiJGlkIjoiNjY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Y2NCIsIlRvcCI6MC4wLCJMZWZ0IjowLjAsIlJpZ2h0IjowLjAsIkJvdHRvbSI6MC4wfSwiUGFkZGluZyI6eyIkaWQiOiI2NjUiLCJUb3AiOjAuMCwiTGVmdCI6MC4wLCJSaWdodCI6MC4wLCJCb3R0b20iOjAuMH0sIkJhY2tncm91bmQiOnsiJGlkIjoiNjY2IiwiQ29sb3IiOnsiJGlkIjoiNjY3IiwiQSI6MCwiUiI6MjU1LCJHIjoyNTUsIkIiOjI1NX19LCJJc1Zpc2libGUiOnRydWUsIldpZHRoIjowLjAsIkhlaWdodCI6MC4wLCJCb3JkZXJTdHlsZSI6bnVsbCwiUGFyZW50U3R5bGUiOm51bGx9LCJEYXRlRm9ybWF0Ijp7IiRpZCI6IjY2O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kiLCJGb3JtYXQiOjAsIklzVmlzaWJsZSI6ZmFsc2UsIkxhc3RLbm93blZpc2liaWxpdHlTdGF0ZSI6ZmFsc2V9LCJJc1Zpc2libGUiOnRydWUsIlBhcmVudFN0eWxlIjpudWxsLCJfZXhwbGljaXRseVNldCI6eyIkaWQiOiI2N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jcxIiwiU2hhcGUiOjEsIkNvbm5lY3Rvck1hcmdpbiI6eyIkaWQiOiI2NzIiLCJUb3AiOjAuMCwiTGVmdCI6Mi4wLCJSaWdodCI6Mi4wLCJCb3R0b20iOjAuMH0sIkNvbm5lY3RvclN0eWxlIjp7IiRpZCI6IjY3MyIsIkxpbmVDb2xvciI6eyIkaWQiOiI2NzQiLCIkdHlwZSI6Ik5MUkUuQ29tbW9uLkRvbS5Tb2xpZENvbG9yQnJ1c2gsIE5MUkUuQ29tbW9uIiwiQ29sb3IiOnsiJGlkIjoiNjc1IiwiQSI6MTI3LCJSIjoxMTEsIkciOjQ5LCJCIjoxNTJ9fSwiTGluZVdlaWdodCI6MS4wLCJMaW5lVHlwZSI6MCwiUGFyZW50U3R5bGUiOm51bGx9LCJJc0JlbG93VGltZWJhbmQiOnRydWUsIlBvc2l0aW9uT25UYXNrIjoxLCJIaWRlRGF0ZSI6ZmFsc2UsIlNoYXBlU2l6ZSI6MSwiU3BhY2luZyI6Mi4wLCJQYWRkaW5nIjp7IiRpZCI6IjY3NiIsIlRvcCI6Ny4wLCJMZWZ0IjozLjAsIlJpZ2h0IjowLjAsIkJvdHRvbSI6Mi4wfSwiU2hhcGVTdHlsZSI6eyIkaWQiOiI2NzciLCJNYXJnaW4iOnsiJGlkIjoiNjc4IiwiVG9wIjowLjAsIkxlZnQiOjAuMCwiUmlnaHQiOjAuMCwiQm90dG9tIjowLjB9LCJQYWRkaW5nIjp7IiRpZCI6IjY3OSIsIlRvcCI6MC4wLCJMZWZ0IjowLjAsIlJpZ2h0IjowLjAsIkJvdHRvbSI6MC4wfSwiQmFja2dyb3VuZCI6eyIkaWQiOiI2ODAiLCJDb2xvciI6eyIkaWQiOiI2ODEiLCJBIjoyNTUsIlIiOjExMSwiRyI6NDksIkIiOjE1Mn19LCJJc1Zpc2libGUiOnRydWUsIldpZHRoIjoxOC4wLCJIZWlnaHQiOjIwLjAsIkJvcmRlclN0eWxlIjp7IiRpZCI6IjY4MiIsIkxpbmVDb2xvciI6eyIkaWQiOiI2ODMiLCIkdHlwZSI6Ik5MUkUuQ29tbW9uLkRvbS5Tb2xpZENvbG9yQnJ1c2gsIE5MUkUuQ29tbW9uIiwiQ29sb3IiOnsiJGlkIjoiNjg0IiwiQSI6MjU1LCJSIjoyMzQsIkciOjIyLCJCIjozMH19LCJMaW5lV2VpZ2h0IjowLjAsIkxpbmVUeXBlIjowLCJQYXJlbnRTdHlsZSI6bnVsbH0sIlBhcmVudFN0eWxlIjpudWxsfSwiVGl0bGVTdHlsZSI6eyIkaWQiOiI2ODUiLCJGb250U2V0dGluZ3MiOnsiJGlkIjoiNjg2IiwiRm9udFNpemUiOjExLCJGb250TmFtZSI6IkNhbGlicmkiLCJJc0JvbGQiOnRydWUsIklzSXRhbGljIjpmYWxzZSwiSXNVbmRlcmxpbmVkIjpmYWxzZSwiUGFyZW50U3R5bGUiOm51bGx9LCJBdXRvU2l6ZSI6MCwiRm9yZWdyb3VuZCI6eyIkaWQiOiI2ODciLCJDb2xvciI6eyIkaWQiOiI2OD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jg5IiwiVG9wIjowLjAsIkxlZnQiOjAuMCwiUmlnaHQiOjAuMCwiQm90dG9tIjowLjB9LCJQYWRkaW5nIjp7IiRpZCI6IjY5MCIsIlRvcCI6MC4wLCJMZWZ0IjowLjAsIlJpZ2h0IjowLjAsIkJvdHRvbSI6MC4wfSwiQmFja2dyb3VuZCI6eyIkaWQiOiI2OTEiLCJDb2xvciI6eyIkaWQiOiI2OTIiLCJBIjowLCJSIjoyNTUsIkciOjI1NSwiQiI6MjU1fX0sIklzVmlzaWJsZSI6dHJ1ZSwiV2lkdGgiOjAuMCwiSGVpZ2h0IjowLjAsIkJvcmRlclN0eWxlIjpudWxsLCJQYXJlbnRTdHlsZSI6bnVsbH0sIkRhdGVTdHlsZSI6eyIkaWQiOiI2OTMiLCJGb250U2V0dGluZ3MiOnsiJGlkIjoiNjk0IiwiRm9udFNpemUiOjEwLCJGb250TmFtZSI6IkNhbGlicmkiLCJJc0JvbGQiOmZhbHNlLCJJc0l0YWxpYyI6ZmFsc2UsIklzVW5kZXJsaW5lZCI6ZmFsc2UsIlBhcmVudFN0eWxlIjpudWxsfSwiQXV0b1NpemUiOjAsIkZvcmVncm91bmQiOnsiJGlkIjoiNjk1IiwiQ29sb3IiOnsiJGlkIjoiNjk2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2OTciLCJUb3AiOjAuMCwiTGVmdCI6MC4wLCJSaWdodCI6MC4wLCJCb3R0b20iOjAuMH0sIlBhZGRpbmciOnsiJGlkIjoiNjk4IiwiVG9wIjowLjAsIkxlZnQiOjAuMCwiUmlnaHQiOjAuMCwiQm90dG9tIjowLjB9LCJCYWNrZ3JvdW5kIjp7IiRpZCI6IjY5OSIsIkNvbG9yIjp7IiRpZCI6IjcwMCIsIkEiOjAsIlIiOjI1NSwiRyI6MjU1LCJCIjoyNTV9fSwiSXNWaXNpYmxlIjp0cnVlLCJXaWR0aCI6MC4wLCJIZWlnaHQiOjAuMCwiQm9yZGVyU3R5bGUiOm51bGwsIlBhcmVudFN0eWxlIjpudWxsfSwiRGF0ZUZvcm1hdCI6eyIkaWQiOiI3MDE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cwMiIsIkRhdGVQYXJ0SXNWaXNpYmxlIjp0cnVlLCJUaW1lUGFydElzVmlzaWJsZSI6ZmFsc2V9fSwiV2Vla051bWJlcmluZyI6eyIkaWQiOiI3MDMiLCJGb3JtYXQiOjAsIklzVmlzaWJsZSI6ZmFsc2UsIkxhc3RLbm93blZpc2liaWxpdHlTdGF0ZSI6ZmFsc2V9LCJJc1Zpc2libGUiOnRydWUsIlBhcmVudFN0eWxlIjpudWxsfSwiRGVmYXVsdFN3aW1sYW5lTWlsZXN0b25lU3R5bGUiOnsiJGlkIjoiNzA0IiwiVGl0bGVQb3NpdGlvbiI6IlJpZ2h0IiwiRGF0ZVBvc2l0aW9uIjoiTGVmdCIsIlNoYXBlVHlwZSI6MSwiU2hhcGVTaXplIjoxLCJTcGFjaW5nIjo1LCJTaGFwZVN0eWxlIjp7IiRpZCI6IjcwNSIsIk1hcmdpbiI6eyIkaWQiOiI3MDYiLCJUb3AiOjAuMCwiTGVmdCI6MC4wLCJSaWdodCI6MC4wLCJCb3R0b20iOjAuMH0sIlBhZGRpbmciOnsiJGlkIjoiNzA3IiwiVG9wIjowLjAsIkxlZnQiOjAuMCwiUmlnaHQiOjAuMCwiQm90dG9tIjowLjB9LCJCYWNrZ3JvdW5kIjp7IiRpZCI6IjcwOCIsIkNvbG9yIjp7IiRpZCI6IjcwOSIsIkEiOjI1NSwiUiI6NjgsIkciOjg0LCJCIjoxMDZ9fSwiSXNWaXNpYmxlIjp0cnVlLCJXaWR0aCI6MTguMCwiSGVpZ2h0IjoyMC4wLCJCb3JkZXJTdHlsZSI6eyIkaWQiOiI3MTAiLCJMaW5lQ29sb3IiOnsiJGlkIjoiNzExIiwiJHR5cGUiOiJOTFJFLkNvbW1vbi5Eb20uU29saWRDb2xvckJydXNoLCBOTFJFLkNvbW1vbiIsIkNvbG9yIjp7IiRpZCI6IjcxMiIsIkEiOjI1NSwiUiI6MjM0LCJHIjoyMiwiQiI6MzB9fSwiTGluZVdlaWdodCI6MC4wLCJMaW5lVHlwZSI6MCwiUGFyZW50U3R5bGUiOm51bGx9LCJQYXJlbnRTdHlsZSI6bnVsbH0sIlRpdGxlU3R5bGUiOnsiJGlkIjoiNzEzIiwiRm9udFNldHRpbmdzIjp7IiRpZCI6IjcxNCIsIkZvbnRTaXplIjoxMSwiRm9udE5hbWUiOiJDYWxpYnJpIiwiSXNCb2xkIjp0cnVlLCJJc0l0YWxpYyI6ZmFsc2UsIklzVW5kZXJsaW5lZCI6ZmFsc2UsIlBhcmVudFN0eWxlIjpudWxsfSwiQXV0b1NpemUiOjAsIkZvcmVncm91bmQiOnsiJGlkIjoiNzE1IiwiQ29sb3IiOnsiJGlkIjoiNzE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xNyIsIlRvcCI6MC4wLCJMZWZ0IjowLjAsIlJpZ2h0IjowLjAsIkJvdHRvbSI6MC4wfSwiUGFkZGluZyI6eyIkaWQiOiI3MTgiLCJUb3AiOjAuMCwiTGVmdCI6MC4wLCJSaWdodCI6MC4wLCJCb3R0b20iOjAuMH0sIkJhY2tncm91bmQiOnsiJGlkIjoiNzE5IiwiQ29sb3IiOnsiJGlkIjoiNzIwIiwiQSI6ODksIlIiOjAsIkciOjAsIkIiOjB9fSwiSXNWaXNpYmxlIjp0cnVlLCJXaWR0aCI6MC4wLCJIZWlnaHQiOjAuMCwiQm9yZGVyU3R5bGUiOm51bGwsIlBhcmVudFN0eWxlIjpudWxsfSwiRGF0ZVN0eWxlIjp7IiRpZCI6IjcyMSIsIkZvbnRTZXR0aW5ncyI6eyIkaWQiOiI3MjIiLCJGb250U2l6ZSI6MTAsIkZvbnROYW1lIjoiQ2FsaWJyaSIsIklzQm9sZCI6ZmFsc2UsIklzSXRhbGljIjpmYWxzZSwiSXNVbmRlcmxpbmVkIjpmYWxzZSwiUGFyZW50U3R5bGUiOm51bGx9LCJBdXRvU2l6ZSI6MCwiRm9yZWdyb3VuZCI6eyIkaWQiOiI3MjMiLCJDb2xvciI6eyIkaWQiOiI3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yNSIsIlRvcCI6MC4wLCJMZWZ0IjowLjAsIlJpZ2h0IjowLjAsIkJvdHRvbSI6MC4wfSwiUGFkZGluZyI6eyIkaWQiOiI3MjYiLCJUb3AiOjAuMCwiTGVmdCI6MC4wLCJSaWdodCI6MC4wLCJCb3R0b20iOjAuMH0sIkJhY2tncm91bmQiOnsiJGlkIjoiNzI3IiwiQ29sb3IiOnsiJGlkIjoiNzI4IiwiQSI6ODksIlIiOjAsIkciOjAsIkIiOjB9fSwiSXNWaXNpYmxlIjp0cnVlLCJXaWR0aCI6MC4wLCJIZWlnaHQiOjAuMCwiQm9yZGVyU3R5bGUiOm51bGwsIlBhcmVudFN0eWxlIjpudWxsfSwiRGF0ZUZvcm1hdCI6eyIkaWQiOiI3Mjk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czMCIsIkRhdGVQYXJ0SXNWaXNpYmxlIjp0cnVlLCJUaW1lUGFydElzVmlzaWJsZSI6ZmFsc2V9fSwiV2Vla051bWJlcmluZyI6eyIkaWQiOiI3MzEiLCJGb3JtYXQiOjAsIklzVmlzaWJsZSI6ZmFsc2UsIkxhc3RLbm93blZpc2liaWxpdHlTdGF0ZSI6ZmFsc2V9LCJJc1Zpc2libGUiOnRydWUsIlBhcmVudFN0eWxlIjpudWxsfSwiRGVmYXVsdFN3aW1sYW5lQWN0aXZpdHlTdHlsZSI6eyIkaWQiOiI3MzIiLCJIZWFkZXJTdHlsZSI6eyIkaWQiOiI3MzMiLCJUZXh0U3R5bGUiOnsiJGlkIjoiNzM0IiwiRm9udFNldHRpbmdzIjp7IiRpZCI6IjczNSIsIkZvbnRTaXplIjoxMSwiRm9udE5hbWUiOiJDYWxpYnJpIiwiSXNCb2xkIjpmYWxzZSwiSXNJdGFsaWMiOmZhbHNlLCJJc1VuZGVybGluZWQiOmZhbHNlLCJQYXJlbnRTdHlsZSI6bnVsbH0sIkF1dG9TaXplIjoyLCJGb3JlZ3JvdW5kIjp7IiRpZCI6IjczNiIsIkNvbG9yIjp7IiRpZCI6IjczNy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M4IiwiVG9wIjowLjAsIkxlZnQiOjAuMCwiUmlnaHQiOjAuMCwiQm90dG9tIjowLjB9LCJQYWRkaW5nIjp7IiRpZCI6IjczOSIsIlRvcCI6MC4wLCJMZWZ0IjowLjAsIlJpZ2h0IjowLjAsIkJvdHRvbSI6MC4wfSwiQmFja2dyb3VuZCI6eyIkaWQiOiI3NDAiLCJDb2xvciI6eyIkaWQiOiI3NDEiLCJBIjowLCJSIjoyNTUsIkciOjI1NSwiQiI6MjU1fX0sIklzVmlzaWJsZSI6dHJ1ZSwiV2lkdGgiOjAuMCwiSGVpZ2h0IjowLjAsIkJvcmRlclN0eWxlIjpudWxsLCJQYXJlbnRTdHlsZSI6bnVsbH0sIlJlY3RhbmdsZVN0eWxlIjp7IiRpZCI6Ijc0MiIsIk1hcmdpbiI6eyIkaWQiOiI3NDMiLCJUb3AiOjAuMCwiTGVmdCI6MC4wLCJSaWdodCI6MC4wLCJCb3R0b20iOjAuMH0sIlBhZGRpbmciOnsiJGlkIjoiNzQ0IiwiVG9wIjowLjAsIkxlZnQiOjAuMCwiUmlnaHQiOjAuMCwiQm90dG9tIjowLjB9LCJCYWNrZ3JvdW5kIjp7IiRpZCI6Ijc0NSIsIkNvbG9yIjp7IiRpZCI6Ijc0NiIsIkEiOjYzLCJSIjo2OCwiRyI6ODQsIkIiOjEwNn19LCJJc1Zpc2libGUiOnRydWUsIldpZHRoIjowLjAsIkhlaWdodCI6MC4wLCJCb3JkZXJTdHlsZSI6eyIkaWQiOiI3NDciLCJMaW5lQ29sb3IiOnsiJGlkIjoiNzQ4IiwiJHR5cGUiOiJOTFJFLkNvbW1vbi5Eb20uU29saWRDb2xvckJydXNoLCBOTFJFLkNvbW1vbiIsIkNvbG9yIjp7IiRpZCI6Ijc0OSIsIkEiOjI1NSwiUiI6MjU1LCJHIjowLCJCIjowfX0sIkxpbmVXZWlnaHQiOjAuMCwiTGluZVR5cGUiOjAsIlBhcmVudFN0eWxlIjpudWxsfSwiUGFyZW50U3R5bGUiOm51bGx9LCJNYXJnaW4iOnsiJGlkIjoiNzUwIiwiVG9wIjowLjAsIkxlZnQiOjAuMCwiUmlnaHQiOjAuMCwiQm90dG9tIjowLjB9LCJQYWRkaW5nIjp7IiRpZCI6Ijc1MSIsIlRvcCI6MC4wLCJMZWZ0IjowLjAsIlJpZ2h0IjowLjAsIkJvdHRvbSI6MC4wfSwiQmFja2dyb3VuZCI6bnVsbCwiSXNWaXNpYmxlIjp0cnVlLCJXaWR0aCI6MC4wLCJIZWlnaHQiOjAuMCwiQm9yZGVyU3R5bGUiOm51bGwsIlBhcmVudFN0eWxlIjpudWxsfSwiQmFja2dyb3VuZFN0eWxlIjp7IiRpZCI6Ijc1MiIsIk1hcmdpbiI6eyIkaWQiOiI3NTMiLCJUb3AiOjAuMCwiTGVmdCI6MC4wLCJSaWdodCI6MC4wLCJCb3R0b20iOjAuMH0sIlBhZGRpbmciOnsiJGlkIjoiNzU0IiwiVG9wIjowLjAsIkxlZnQiOjAuMCwiUmlnaHQiOjAuMCwiQm90dG9tIjowLjB9LCJCYWNrZ3JvdW5kIjp7IiRyZWYiOiI2MTYifSwiSXNWaXNpYmxlIjp0cnVlLCJXaWR0aCI6MC4wLCJIZWlnaHQiOjAuMCwiQm9yZGVyU3R5bGUiOnsiJGlkIjoiNzU1IiwiTGluZUNvbG9yIjp7IiRpZCI6Ijc1NiIsIiR0eXBlIjoiTkxSRS5Db21tb24uRG9tLlNvbGlkQ29sb3JCcnVzaCwgTkxSRS5Db21tb24iLCJDb2xvciI6eyIkaWQiOiI3NTciLCJBIjoyNTUsIlIiOjIzNCwiRyI6MjIsIkIiOjMwfX0sIkxpbmVXZWlnaHQiOjAuMCwiTGluZVR5cGUiOjAsIlBhcmVudFN0eWxlIjpudWxsfSwiUGFyZW50U3R5bGUiOm51bGx9LCJNYXJnaW4iOnsiJGlkIjoiNzU4IiwiVG9wIjowLjAsIkxlZnQiOjAuMCwiUmlnaHQiOjAuMCwiQm90dG9tIjowLjB9LCJQYWRkaW5nIjp7IiRpZCI6Ijc1OSIsIlRvcCI6MC4wLCJMZWZ0IjowLjAsIlJpZ2h0IjowLjAsIkJvdHRvbSI6MC4wfSwiSXNWaXNpYmxlIjp0cnVlLCJXaWR0aCI6MC4wLCJIZWlnaHQiOjAuMCwiQm9yZGVyU3R5bGUiOm51bGwsIlBhcmVudFN0eWxlIjpudWxsfSwiTWFyZ2luIjp7IiRpZCI6Ijc2MCIsIlRvcCI6MC4wLCJMZWZ0IjowLjAsIlJpZ2h0IjowLjAsIkJvdHRvbSI6MC4wfSwiUGFkZGluZyI6eyIkaWQiOiI3NjEiLCJUb3AiOjAuMCwiTGVmdCI6MC4wLCJSaWdodCI6MC4wLCJCb3R0b20iOjAuMH0sIklzVmlzaWJsZSI6dHJ1ZSwiV2lkdGgiOjAuMCwiSGVpZ2h0IjowLjAsIkJvcmRlclN0eWxlIjp7IiRpZCI6Ijc2MiIsIkxpbmVDb2xvciI6bnVsbCwiTGluZVdlaWdodCI6MC4wLCJMaW5lVHlwZSI6MCwiUGFyZW50U3R5bGUiOm51bGx9LCJQYXJlbnRTdHlsZSI6bnVsbH19LHsiJGlkIjoiNzYzIiwiX2FjdGl2aXRpZXMiOlt7IiRpZCI6Ijc2NCIsIl9yb3dzIjpbeyIkaWQiOiI3NjUiLCJfdGFza3MiOlt7IiRpZCI6Ijc2NiIsIl9hdHRhY2hlZE1pbGVzdG9uZXMiOlt7IiRpZCI6Ijc2NyIsIkRhdGUiOiIyMDI0LTEwLTA3VDIzOjU5OjAwIiwiU3R5bGUiOnsiJGlkIjoiNzY4IiwiU2hhcGUiOjEsIkNvbm5lY3Rvck1hcmdpbiI6eyIkaWQiOiI3NjkiLCJUb3AiOjAuMCwiTGVmdCI6Mi4wLCJSaWdodCI6Mi4wLCJCb3R0b20iOjAuMH0sIkNvbm5lY3RvclN0eWxlIjp7IiRpZCI6Ijc3MCIsIkxpbmVDb2xvciI6eyIkaWQiOiI3NzEiLCIkdHlwZSI6Ik5MUkUuQ29tbW9uLkRvbS5Tb2xpZENvbG9yQnJ1c2gsIE5MUkUuQ29tbW9uIiwiQ29sb3IiOnsiJGlkIjoiNzcyIiwiQSI6MTI3LCJSIjoxMTEsIkciOjQ5LCJCIjoxNTJ9fSwiTGluZVdlaWdodCI6MS4wLCJMaW5lVHlwZSI6MCwiUGFyZW50U3R5bGUiOm51bGx9LCJJc0JlbG93VGltZWJhbmQiOnRydWUsIlBvc2l0aW9uT25UYXNrIjoxLCJIaWRlRGF0ZSI6ZmFsc2UsIlNoYXBlU2l6ZSI6MSwiU3BhY2luZyI6Mi4wLCJQYWRkaW5nIjp7IiRyZWYiOiIxMiJ9LCJTaGFwZVN0eWxlIjp7IiRpZCI6Ijc3MyIsIk1hcmdpbiI6eyIkaWQiOiI3NzQiLCJUb3AiOjAuMCwiTGVmdCI6MC4wLCJSaWdodCI6MC4wLCJCb3R0b20iOjAuMH0sIlBhZGRpbmciOnsiJGlkIjoiNzc1IiwiVG9wIjowLjAsIkxlZnQiOjAuMCwiUmlnaHQiOjAuMCwiQm90dG9tIjowLjB9LCJCYWNrZ3JvdW5kIjp7IiRpZCI6Ijc3NiIsIkNvbG9yIjp7IiRpZCI6Ijc3NyIsIkEiOjI1NSwiUiI6MTExLCJHIjo0OSwiQiI6MTUyfX0sIklzVmlzaWJsZSI6dHJ1ZSwiV2lkdGgiOjE4LjAsIkhlaWdodCI6MjAuMCwiQm9yZGVyU3R5bGUiOnsiJGlkIjoiNzc4IiwiTGluZUNvbG9yIjp7IiRyZWYiOiIxOSJ9LCJMaW5lV2VpZ2h0IjowLjAsIkxpbmVUeXBlIjowLCJQYXJlbnRTdHlsZSI6bnVsbH0sIlBhcmVudFN0eWxlIjpudWxsfSwiVGl0bGVTdHlsZSI6eyIkaWQiOiI3NzkiLCJGb250U2V0dGluZ3MiOnsiJGlkIjoiNzgwIiwiRm9udFNpemUiOjExLCJGb250TmFtZSI6IkNhbGlicmkiLCJJc0JvbGQiOnRydWUsIklzSXRhbGljIjpmYWxzZSwiSXNVbmRlcmxpbmVkIjpmYWxzZSwiUGFyZW50U3R5bGUiOm51bGx9LCJBdXRvU2l6ZSI6MCwiRm9yZWdyb3VuZCI6eyIkaWQiOiI3ODEiLCJDb2xvciI6eyIkaWQiOiI3OD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zIiwiVG9wIjowLjAsIkxlZnQiOjAuMCwiUmlnaHQiOjAuMCwiQm90dG9tIjowLjB9LCJQYWRkaW5nIjp7IiRpZCI6Ijc4NCIsIlRvcCI6MC4wLCJMZWZ0IjowLjAsIlJpZ2h0IjowLjAsIkJvdHRvbSI6MC4wfSwiQmFja2dyb3VuZCI6eyIkaWQiOiI3ODUiLCJDb2xvciI6eyIkaWQiOiI3ODYiLCJBIjowLCJSIjoyNTUsIkciOjI1NSwiQiI6MjU1fX0sIklzVmlzaWJsZSI6dHJ1ZSwiV2lkdGgiOjAuMCwiSGVpZ2h0IjowLjAsIkJvcmRlclN0eWxlIjp7IiRpZCI6Ijc4NyIsIkxpbmVDb2xvciI6bnVsbCwiTGluZVdlaWdodCI6MC4wLCJMaW5lVHlwZSI6MCwiUGFyZW50U3R5bGUiOm51bGx9LCJQYXJlbnRTdHlsZSI6bnVsbH0sIkRhdGVTdHlsZSI6eyIkaWQiOiI3ODgiLCJGb250U2V0dGluZ3MiOnsiJGlkIjoiNzg5IiwiRm9udFNpemUiOjEwLCJGb250TmFtZSI6IkNhbGlicmkiLCJJc0JvbGQiOmZhbHNlLCJJc0l0YWxpYyI6ZmFsc2UsIklzVW5kZXJsaW5lZCI6ZmFsc2UsIlBhcmVudFN0eWxlIjpudWxsfSwiQXV0b1NpemUiOjAsIkZvcmVncm91bmQiOnsiJGlkIjoiNzkwIiwiQ29sb3IiOnsiJGlkIjoiNzk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3OTIiLCJUb3AiOjAuMCwiTGVmdCI6MC4wLCJSaWdodCI6MC4wLCJCb3R0b20iOjAuMH0sIlBhZGRpbmciOnsiJGlkIjoiNzkzIiwiVG9wIjowLjAsIkxlZnQiOjAuMCwiUmlnaHQiOjAuMCwiQm90dG9tIjowLjB9LCJCYWNrZ3JvdW5kIjp7IiRpZCI6Ijc5NCIsIkNvbG9yIjp7IiRpZCI6Ijc5NSIsIkEiOjAsIlIiOjI1NSwiRyI6MjU1LCJCIjoyNTV9fSwiSXNWaXNpYmxlIjp0cnVlLCJXaWR0aCI6MC4wLCJIZWlnaHQiOjAuMCwiQm9yZGVyU3R5bGUiOnsiJGlkIjoiNzk2IiwiTGluZUNvbG9yIjpudWxsLCJMaW5lV2VpZ2h0IjowLjAsIkxpbmVUeXBlIjowLCJQYXJlbnRTdHlsZSI6bnVsbH0sIlBhcmVudFN0eWxlIjpudWxsfSwiRGF0ZUZvcm1hdCI6eyIkaWQiOiI3OTc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c5OCIsIkRhdGVQYXJ0SXNWaXNpYmxlIjp0cnVlLCJUaW1lUGFydElzVmlzaWJsZSI6ZmFsc2V9fSwiV2Vla051bWJlcmluZyI6eyIkaWQiOiI3OTkiLCJGb3JtYXQiOjAsIklzVmlzaWJsZSI6ZmFsc2UsIkxhc3RLbm93blZpc2liaWxpdHlTdGF0ZSI6ZmFsc2V9LCJJc1Zpc2libGUiOnRydWUsIlBhcmVudFN0eWxlIjpudWxsfSwiSW5kZXgiOjE0LCJQZXJjZW50YWdlQ29tcGxldGUiOm51bGwsIlBvc2l0aW9uIjp7IlJhdGlvIjowLjAsIklzQ3VzdG9tIjpmYWxzZX0sIkRhdGVGb3JtYXQiOnsiJHJlZiI6Ijc5NyJ9LCJXZWVrTnVtYmVyaW5nIjp7IiRpZCI6IjgwMCIsIkZvcm1hdCI6MCwiSXNWaXNpYmxlIjpmYWxzZSwiTGFzdEtub3duVmlzaWJpbGl0eVN0YXRlIjpmYWxzZX0sIlJlbGF0ZWRUYXNrSWQiOiJmNzA5NWE4My1hMzM1LTQ4NmQtOTNiOC1iYTU1ODAzNmRjZGMiLCJJZCI6IjdjZGZiMmM0LWY3MDctNGRhMS1hMTQ4LTUxZjI3N2U5MmQ4MyIsIkltcG9ydElkIjpudWxsLCJUaXRsZSI6IlBhdGllbnRzIFxyXG5SZWNydWl0ZWQiLCJOb3RlIjpudWxsLCJIeXBlcmxpbmsiOnsiJGlkIjoiODAxIiwiQWRkcmVzcyI6IiIsIlN1YkFkZHJlc3MiOiIifSwiSXNDaGFuZ2VkIjpmYWxzZSwiSXNOZXciOmZhbHNlfSx7IiRpZCI6IjgwMiIsIkRhdGUiOiIyMDI1LTAxLTMxVDIzOjU5OjAwIiwiU3R5bGUiOnsiJGlkIjoiODAzIiwiU2hhcGUiOjEsIkNvbm5lY3Rvck1hcmdpbiI6eyIkaWQiOiI4MDQiLCJUb3AiOjAuMCwiTGVmdCI6Mi4wLCJSaWdodCI6Mi4wLCJCb3R0b20iOjAuMH0sIkNvbm5lY3RvclN0eWxlIjp7IiRpZCI6IjgwNSIsIkxpbmVDb2xvciI6eyIkaWQiOiI4MDYiLCIkdHlwZSI6Ik5MUkUuQ29tbW9uLkRvbS5Tb2xpZENvbG9yQnJ1c2gsIE5MUkUuQ29tbW9uIiwiQ29sb3IiOnsiJGlkIjoiODA3IiwiQSI6MTI3LCJSIjoyNiwiRyI6MTcwLCJCIjo2Nn19LCJMaW5lV2VpZ2h0IjoxLjAsIkxpbmVUeXBlIjowLCJQYXJlbnRTdHlsZSI6bnVsbH0sIklzQmVsb3dUaW1lYmFuZCI6dHJ1ZSwiUG9zaXRpb25PblRhc2siOjEsIkhpZGVEYXRlIjpmYWxzZSwiU2hhcGVTaXplIjoxLCJTcGFjaW5nIjoyLjAsIlBhZGRpbmciOnsiJHJlZiI6IjEyIn0sIlNoYXBlU3R5bGUiOnsiJGlkIjoiODA4IiwiTWFyZ2luIjp7IiRyZWYiOiI3NzQifSwiUGFkZGluZyI6eyIkcmVmIjoiNzc1In0sIkJhY2tncm91bmQiOnsiJGlkIjoiODA5IiwiQ29sb3IiOnsiJGlkIjoiODEwIiwiQSI6MjU1LCJSIjoyNiwiRyI6MTcwLCJCIjo2Nn19LCJJc1Zpc2libGUiOnRydWUsIldpZHRoIjoxOC4wLCJIZWlnaHQiOjIwLjAsIkJvcmRlclN0eWxlIjp7IiRpZCI6IjgxMSIsIkxpbmVDb2xvciI6eyIkcmVmIjoiMTkifSwiTGluZVdlaWdodCI6MC4wLCJMaW5lVHlwZSI6MCwiUGFyZW50U3R5bGUiOm51bGx9LCJQYXJlbnRTdHlsZSI6bnVsbH0sIlRpdGxlU3R5bGUiOnsiJGlkIjoiODEyIiwiRm9udFNldHRpbmdzIjp7IiRpZCI6IjgxMyIsIkZvbnRTaXplIjoxMSwiRm9udE5hbWUiOiJDYWxpYnJpIiwiSXNCb2xkIjp0cnVlLCJJc0l0YWxpYyI6ZmFsc2UsIklzVW5kZXJsaW5lZCI6ZmFsc2UsIlBhcmVudFN0eWxlIjpudWxsfSwiQXV0b1NpemUiOjAsIkZvcmVncm91bmQiOnsiJGlkIjoiODE0IiwiQ29sb3IiOnsiJGlkIjoiODE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DMifSwiUGFkZGluZyI6eyIkcmVmIjoiNzg0In0sIkJhY2tncm91bmQiOnsiJGlkIjoiODE2IiwiQ29sb3IiOnsiJGlkIjoiODE3IiwiQSI6MCwiUiI6MjU1LCJHIjoyNTUsIkIiOjI1NX19LCJJc1Zpc2libGUiOnRydWUsIldpZHRoIjowLjAsIkhlaWdodCI6MC4wLCJCb3JkZXJTdHlsZSI6eyIkaWQiOiI4MTgiLCJMaW5lQ29sb3IiOm51bGwsIkxpbmVXZWlnaHQiOjAuMCwiTGluZVR5cGUiOjAsIlBhcmVudFN0eWxlIjpudWxsfSwiUGFyZW50U3R5bGUiOm51bGx9LCJEYXRlU3R5bGUiOnsiJGlkIjoiODE5IiwiRm9udFNldHRpbmdzIjp7IiRpZCI6IjgyMCIsIkZvbnRTaXplIjoxMCwiRm9udE5hbWUiOiJDYWxpYnJpIiwiSXNCb2xkIjpmYWxzZSwiSXNJdGFsaWMiOmZhbHNlLCJJc1VuZGVybGluZWQiOmZhbHNlLCJQYXJlbnRTdHlsZSI6bnVsbH0sIkF1dG9TaXplIjowLCJGb3JlZ3JvdW5kIjp7IiRpZCI6IjgyMSIsIkNvbG9yIjp7IiRpZCI6IjgyMi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c5MiJ9LCJQYWRkaW5nIjp7IiRyZWYiOiI3OTMifSwiQmFja2dyb3VuZCI6eyIkaWQiOiI4MjMiLCJDb2xvciI6eyIkaWQiOiI4MjQiLCJBIjowLCJSIjoyNTUsIkciOjI1NSwiQiI6MjU1fX0sIklzVmlzaWJsZSI6dHJ1ZSwiV2lkdGgiOjAuMCwiSGVpZ2h0IjowLjAsIkJvcmRlclN0eWxlIjp7IiRpZCI6IjgyNSIsIkxpbmVDb2xvciI6bnVsbCwiTGluZVdlaWdodCI6MC4wLCJMaW5lVHlwZSI6MCwiUGFyZW50U3R5bGUiOm51bGx9LCJQYXJlbnRTdHlsZSI6bnVsbH0sIkRhdGVGb3JtYXQiOnsiJGlkIjoiODI2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4MjciLCJEYXRlUGFydElzVmlzaWJsZSI6dHJ1ZSwiVGltZVBhcnRJc1Zpc2libGUiOmZhbHNlfX0sIldlZWtOdW1iZXJpbmciOnsiJGlkIjoiODI4IiwiRm9ybWF0IjowLCJJc1Zpc2libGUiOmZhbHNlLCJMYXN0S25vd25WaXNpYmlsaXR5U3RhdGUiOmZhbHNlfSwiSXNWaXNpYmxlIjp0cnVlLCJQYXJlbnRTdHlsZSI6bnVsbH0sIkluZGV4IjoxNSwiUGVyY2VudGFnZUNvbXBsZXRlIjpudWxsLCJQb3NpdGlvbiI6eyJSYXRpbyI6MC4wLCJJc0N1c3RvbSI6ZmFsc2V9LCJEYXRlRm9ybWF0Ijp7IiRyZWYiOiI4MjYifSwiV2Vla051bWJlcmluZyI6eyIkaWQiOiI4MjkiLCJGb3JtYXQiOjAsIklzVmlzaWJsZSI6ZmFsc2UsIkxhc3RLbm93blZpc2liaWxpdHlTdGF0ZSI6ZmFsc2V9LCJSZWxhdGVkVGFza0lkIjoiZjcwOTVhODMtYTMzNS00ODZkLTkzYjgtYmE1NTgwMzZkY2RjIiwiSWQiOiJmMzJjMTEzOC1jN2VhLTQ4MzYtOGU0OC1iYjM3YWY5NjU0NzIiLCJJbXBvcnRJZCI6bnVsbCwiVGl0bGUiOiJQYXRpZW50cyBcclxuRW5yb2xsZWQiLCJOb3RlIjpudWxsLCJIeXBlcmxpbmsiOnsiJGlkIjoiODMwIiwiQWRkcmVzcyI6IiIsIlN1YkFkZHJlc3MiOiIifSwiSXNDaGFuZ2VkIjpmYWxzZSwiSXNOZXciOmZhbHNlfSx7IiRpZCI6IjgzMSIsIkRhdGUiOiIyMDI1LTA1LTA4VDIzOjU5OjAwIiwiU3R5bGUiOnsiJGlkIjoiODMyIiwiU2hhcGUiOjEsIkNvbm5lY3Rvck1hcmdpbiI6eyIkaWQiOiI4MzMiLCJUb3AiOjAuMCwiTGVmdCI6Mi4wLCJSaWdodCI6Mi4wLCJCb3R0b20iOjAuMH0sIkNvbm5lY3RvclN0eWxlIjp7IiRpZCI6IjgzNCIsIkxpbmVDb2xvciI6eyIkaWQiOiI4MzUiLCIkdHlwZSI6Ik5MUkUuQ29tbW9uLkRvbS5Tb2xpZENvbG9yQnJ1c2gsIE5MUkUuQ29tbW9uIiwiQ29sb3IiOnsiJGlkIjoiODM2IiwiQSI6MTI3LCJSIjoyMzQsIkciOjgzLCJCIjo5M319LCJMaW5lV2VpZ2h0IjoxLjAsIkxpbmVUeXBlIjowLCJQYXJlbnRTdHlsZSI6bnVsbH0sIklzQmVsb3dUaW1lYmFuZCI6dHJ1ZSwiUG9zaXRpb25PblRhc2siOjEsIkhpZGVEYXRlIjpmYWxzZSwiU2hhcGVTaXplIjoxLCJTcGFjaW5nIjoyLjAsIlBhZGRpbmciOnsiJHJlZiI6IjEyIn0sIlNoYXBlU3R5bGUiOnsiJGlkIjoiODM3IiwiTWFyZ2luIjp7IiRyZWYiOiI3NzQifSwiUGFkZGluZyI6eyIkcmVmIjoiNzc1In0sIkJhY2tncm91bmQiOnsiJGlkIjoiODM4IiwiQ29sb3IiOnsiJGlkIjoiODM5IiwiQSI6MjU1LCJSIjoyMzQsIkciOjgzLCJCIjo5M319LCJJc1Zpc2libGUiOnRydWUsIldpZHRoIjoxOC4wLCJIZWlnaHQiOjIwLjAsIkJvcmRlclN0eWxlIjp7IiRpZCI6Ijg0MCIsIkxpbmVDb2xvciI6eyIkcmVmIjoiMTkifSwiTGluZVdlaWdodCI6MC4wLCJMaW5lVHlwZSI6MCwiUGFyZW50U3R5bGUiOm51bGx9LCJQYXJlbnRTdHlsZSI6bnVsbH0sIlRpdGxlU3R5bGUiOnsiJGlkIjoiODQxIiwiRm9udFNldHRpbmdzIjp7IiRpZCI6Ijg0MiIsIkZvbnRTaXplIjoxMSwiRm9udE5hbWUiOiJDYWxpYnJpIiwiSXNCb2xkIjp0cnVlLCJJc0l0YWxpYyI6ZmFsc2UsIklzVW5kZXJsaW5lZCI6ZmFsc2UsIlBhcmVudFN0eWxlIjpudWxsfSwiQXV0b1NpemUiOjAsIkZvcmVncm91bmQiOnsiJGlkIjoiODQzIiwiQ29sb3IiOnsiJGlkIjoiODQ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3ODMifSwiUGFkZGluZyI6eyIkcmVmIjoiNzg0In0sIkJhY2tncm91bmQiOnsiJGlkIjoiODQ1IiwiQ29sb3IiOnsiJGlkIjoiODQ2IiwiQSI6MCwiUiI6MjU1LCJHIjoyNTUsIkIiOjI1NX19LCJJc1Zpc2libGUiOnRydWUsIldpZHRoIjowLjAsIkhlaWdodCI6MC4wLCJCb3JkZXJTdHlsZSI6eyIkaWQiOiI4NDciLCJMaW5lQ29sb3IiOm51bGwsIkxpbmVXZWlnaHQiOjAuMCwiTGluZVR5cGUiOjAsIlBhcmVudFN0eWxlIjpudWxsfSwiUGFyZW50U3R5bGUiOm51bGx9LCJEYXRlU3R5bGUiOnsiJGlkIjoiODQ4IiwiRm9udFNldHRpbmdzIjp7IiRpZCI6Ijg0OSIsIkZvbnRTaXplIjoxMCwiRm9udE5hbWUiOiJDYWxpYnJpIiwiSXNCb2xkIjpmYWxzZSwiSXNJdGFsaWMiOmZhbHNlLCJJc1VuZGVybGluZWQiOmZhbHNlLCJQYXJlbnRTdHlsZSI6bnVsbH0sIkF1dG9TaXplIjowLCJGb3JlZ3JvdW5kIjp7IiRpZCI6Ijg1MCIsIkNvbG9yIjp7IiRpZCI6Ijg1MS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c5MiJ9LCJQYWRkaW5nIjp7IiRyZWYiOiI3OTMifSwiQmFja2dyb3VuZCI6eyIkaWQiOiI4NTIiLCJDb2xvciI6eyIkaWQiOiI4NTMiLCJBIjowLCJSIjoyNTUsIkciOjI1NSwiQiI6MjU1fX0sIklzVmlzaWJsZSI6dHJ1ZSwiV2lkdGgiOjAuMCwiSGVpZ2h0IjowLjAsIkJvcmRlclN0eWxlIjp7IiRpZCI6Ijg1NCIsIkxpbmVDb2xvciI6bnVsbCwiTGluZVdlaWdodCI6MC4wLCJMaW5lVHlwZSI6MCwiUGFyZW50U3R5bGUiOm51bGx9LCJQYXJlbnRTdHlsZSI6bnVsbH0sIkRhdGVGb3JtYXQiOnsiJGlkIjoiODU1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4NTYiLCJEYXRlUGFydElzVmlzaWJsZSI6dHJ1ZSwiVGltZVBhcnRJc1Zpc2libGUiOmZhbHNlfX0sIldlZWtOdW1iZXJpbmciOnsiJGlkIjoiODU3IiwiRm9ybWF0IjowLCJJc1Zpc2libGUiOmZhbHNlLCJMYXN0S25vd25WaXNpYmlsaXR5U3RhdGUiOmZhbHNlfSwiSXNWaXNpYmxlIjp0cnVlLCJQYXJlbnRTdHlsZSI6bnVsbH0sIkluZGV4IjoxNiwiUGVyY2VudGFnZUNvbXBsZXRlIjpudWxsLCJQb3NpdGlvbiI6eyJSYXRpbyI6MC4wLCJJc0N1c3RvbSI6ZmFsc2V9LCJEYXRlRm9ybWF0Ijp7IiRyZWYiOiI4NTUifSwiV2Vla051bWJlcmluZyI6eyIkaWQiOiI4NTgiLCJGb3JtYXQiOjAsIklzVmlzaWJsZSI6ZmFsc2UsIkxhc3RLbm93blZpc2liaWxpdHlTdGF0ZSI6ZmFsc2V9LCJSZWxhdGVkVGFza0lkIjoiZjcwOTVhODMtYTMzNS00ODZkLTkzYjgtYmE1NTgwMzZkY2RjIiwiSWQiOiJkMWYwZjM3Mi04ZTRmLTQyMjktYjUyZC01ODUwYmU1MmJhZTYiLCJJbXBvcnRJZCI6bnVsbCwiVGl0bGUiOiJTdHVkeSBcclxuS2ljay1vZmYiLCJOb3RlIjpudWxsLCJIeXBlcmxpbmsiOnsiJGlkIjoiODU5IiwiQWRkcmVzcyI6IiIsIlN1YkFkZHJlc3MiOiIifSwiSXNDaGFuZ2VkIjpmYWxzZSwiSXNOZXciOmZhbHNlfV0sIlRhc2tEZWZpbml0aW9uIjp7IiRpZCI6Ijg2MCIsIkdyb3VwTmFtZSI6bnVsbCwiU3RhcnREYXRlIjoiMjAyNC0wOS0yM1QwMDowMDowMCIsIkVuZERhdGUiOiIyMDI1LTEwLTIzVDE2OjMwOjAwIiwiUGVyY2VudGFnZUNvbXBsZXRlIjpudWxsLCJTdHlsZSI6eyIkaWQiOiI4NjEiLCJTaGFwZSI6MywiU2hhcGVUaGlja25lc3MiOjAsIkR1cmF0aW9uRm9ybWF0Ijo2LCJJbmNsdWRlTm9uV29ya2luZ0RheXNJbkR1cmF0aW9uIjpmYWxzZSwiUGVyY2VudGFnZUNvbXBsZXRlU3R5bGUiOnsiJGlkIjoiODYyIiwiRm9udFNldHRpbmdzIjp7IiRpZCI6Ijg2My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CwiVmVydGljYWxBbGlnbm1lbnQiOjAsIlNtYXJ0Rm9yZWdyb3VuZCI6bnVsbCwiQmFja2dyb3VuZEZpbGxUeXBlIjowLCJNYXJnaW4iOnsiJGlkIjoiODY0IiwiVG9wIjowLjAsIkxlZnQiOjAuMCwiUmlnaHQiOjAuMCwiQm90dG9tIjowLjB9LCJQYWRkaW5nIjp7IiRpZCI6Ijg2NSIsIlRvcCI6MC4wLCJMZWZ0IjowLjAsIlJpZ2h0IjowLjAsIkJvdHRvbSI6MC4wfSwiQmFja2dyb3VuZCI6eyIkcmVmIjoiMTI0In0sIklzVmlzaWJsZSI6dHJ1ZSwiV2lkdGgiOjAuMCwiSGVpZ2h0IjowLjAsIkJvcmRlclN0eWxlIjp7IiRpZCI6Ijg2NiIsIkxpbmVDb2xvciI6bnVsbCwiTGluZVdlaWdodCI6MC4wLCJMaW5lVHlwZSI6MCwiUGFyZW50U3R5bGUiOm51bGx9LCJQYXJlbnRTdHlsZSI6bnVsbH0sIkR1cmF0aW9uU3R5bGUiOnsiJGlkIjoiODY3IiwiRm9udFNldHRpbmdzIjp7IiRpZCI6Ijg2OCIsIkZvbnRTaXplIjoxMSwiRm9udE5hbWUiOiJDYWxpYnJpIiwiSXNCb2xkIjpmYWxzZSwiSXNJdGFsaWMiOmZhbHNlLCJJc1VuZGVybGluZWQiOmZhbHNlLCJQYXJlbnRTdHlsZSI6bnVsbH0sIkF1dG9TaXplIjowLCJGb3JlZ3JvdW5kIjp7IiRpZCI6Ijg2OSIsIkNvbG9yIjp7IiRpZCI6Ijg3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cxIiwiVG9wIjowLjAsIkxlZnQiOjAuMCwiUmlnaHQiOjAuMCwiQm90dG9tIjowLjB9LCJQYWRkaW5nIjp7IiRpZCI6Ijg3MiIsIlRvcCI6MC4wLCJMZWZ0IjowLjAsIlJpZ2h0IjowLjAsIkJvdHRvbSI6MC4wfSwiQmFja2dyb3VuZCI6eyIkaWQiOiI4NzMiLCJDb2xvciI6eyIkaWQiOiI4NzQiLCJBIjowLCJSIjoyNTUsIkciOjI1NSwiQiI6MjU1fX0sIklzVmlzaWJsZSI6dHJ1ZSwiV2lkdGgiOjAuMCwiSGVpZ2h0IjowLjAsIkJvcmRlclN0eWxlIjp7IiRpZCI6Ijg3NSIsIkxpbmVDb2xvciI6bnVsbCwiTGluZVdlaWdodCI6MC4wLCJMaW5lVHlwZSI6MCwiUGFyZW50U3R5bGUiOm51bGx9LCJQYXJlbnRTdHlsZSI6bnVsbH0sIkhvcml6b250YWxDb25uZWN0b3JTdHlsZSI6eyIkaWQiOiI4NzYiLCJMaW5lQ29sb3IiOnsiJHJlZiI6IjEzNyJ9LCJMaW5lV2VpZ2h0IjoxLjAsIkxpbmVUeXBlIjowLCJQYXJlbnRTdHlsZSI6bnVsbH0sIlZlcnRpY2FsQ29ubmVjdG9yU3R5bGUiOnsiJGlkIjoiODc3IiwiTGluZUNvbG9yIjp7IiRyZWYiOiIxNDA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g3OCIsIk1hcmdpbiI6eyIkaWQiOiI4NzkiLCJUb3AiOjAuMCwiTGVmdCI6NC4wLCJSaWdodCI6NC4wLCJCb3R0b20iOjAuMH0sIlBhZGRpbmciOnsiJGlkIjoiODgwIiwiVG9wIjowLjAsIkxlZnQiOjAuMCwiUmlnaHQiOjAuMCwiQm90dG9tIjowLjB9LCJCYWNrZ3JvdW5kIjp7IiRpZCI6Ijg4MSIsIkNvbG9yIjp7IiRpZCI6Ijg4MiIsIkEiOjI1NSwiUiI6MTE1LCJHIjoxMTUsIkIiOjExNX19LCJJc1Zpc2libGUiOnRydWUsIldpZHRoIjowLjAsIkhlaWdodCI6MTAuMCwiQm9yZGVyU3R5bGUiOnsiJGlkIjoiODgzIiwiTGluZUNvbG9yIjp7IiRyZWYiOiI1NDAifSwiTGluZVdlaWdodCI6MC4wLCJMaW5lVHlwZSI6MCwiUGFyZW50U3R5bGUiOm51bGx9LCJQYXJlbnRTdHlsZSI6bnVsbH0sIlRpdGxlU3R5bGUiOnsiJGlkIjoiODg0IiwiRm9udFNldHRpbmdzIjp7IiRpZCI6Ijg4NSIsIkZvbnRTaXplIjoxMSwiRm9udE5hbWUiOiJDYWxpYnJpIiwiSXNCb2xkIjp0cnVlLCJJc0l0YWxpYyI6ZmFsc2UsIklzVW5kZXJsaW5lZCI6ZmFsc2UsIlBhcmVudFN0eWxlIjpudWxsfSwiQXV0b1NpemUiOjAsIkZvcmVncm91bmQiOnsiJGlkIjoiODg2IiwiQ29sb3IiOnsiJGlkIjoiODg3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g4OCIsIlRvcCI6MC4wLCJMZWZ0IjowLjAsIlJpZ2h0IjowLjAsIkJvdHRvbSI6MC4wfSwiUGFkZGluZyI6eyIkaWQiOiI4ODkiLCJUb3AiOjAuMCwiTGVmdCI6MC4wLCJSaWdodCI6MC4wLCJCb3R0b20iOjAuMH0sIkJhY2tncm91bmQiOnsiJGlkIjoiODkwIiwiQ29sb3IiOnsiJGlkIjoiODkxIiwiQSI6MCwiUiI6MjU1LCJHIjoyNTUsIkIiOjI1NX19LCJJc1Zpc2libGUiOnRydWUsIldpZHRoIjowLjAsIkhlaWdodCI6MC4wLCJCb3JkZXJTdHlsZSI6eyIkaWQiOiI4OTIiLCJMaW5lQ29sb3IiOm51bGwsIkxpbmVXZWlnaHQiOjAuMCwiTGluZVR5cGUiOjAsIlBhcmVudFN0eWxlIjpudWxsfSwiUGFyZW50U3R5bGUiOm51bGx9LCJEYXRlU3R5bGUiOnsiJGlkIjoiODkzIiwiRm9udFNldHRpbmdzIjp7IiRpZCI6Ijg5NCIsIkZvbnRTaXplIjoxMCwiRm9udE5hbWUiOiJDYWxpYnJpIiwiSXNCb2xkIjpmYWxzZSwiSXNJdGFsaWMiOmZhbHNlLCJJc1VuZGVybGluZWQiOmZhbHNlLCJQYXJlbnRTdHlsZSI6bnVsbH0sIkF1dG9TaXplIjowLCJGb3JlZ3JvdW5kIjp7IiRpZCI6Ijg5NSIsIkNvbG9yIjp7IiRpZCI6Ijg5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OTciLCJUb3AiOjAuMCwiTGVmdCI6MC4wLCJSaWdodCI6MC4wLCJCb3R0b20iOjAuMH0sIlBhZGRpbmciOnsiJGlkIjoiODk4IiwiVG9wIjowLjAsIkxlZnQiOjAuMCwiUmlnaHQiOjAuMCwiQm90dG9tIjowLjB9LCJCYWNrZ3JvdW5kIjp7IiRpZCI6Ijg5OSIsIkNvbG9yIjp7IiRpZCI6IjkwMCIsIkEiOjAsIlIiOjI1NSwiRyI6MjU1LCJCIjoyNTV9fSwiSXNWaXNpYmxlIjp0cnVlLCJXaWR0aCI6MC4wLCJIZWlnaHQiOjAuMCwiQm9yZGVyU3R5bGUiOnsiJGlkIjoiOTAxIiwiTGluZUNvbG9yIjpudWxsLCJMaW5lV2VpZ2h0IjowLjAsIkxpbmVUeXBlIjowLCJQYXJlbnRTdHlsZSI6bnVsbH0sIlBhcmVudFN0eWxlIjpudWxsfSwiRGF0ZUZvcm1hdCI6eyIkaWQiOiI5MD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AzIiwiRm9ybWF0IjowLCJJc1Zpc2libGUiOmZhbHNlLCJMYXN0S25vd25WaXNpYmlsaXR5U3RhdGUiOmZhbHNlfSwiSXNWaXNpYmxlIjp0cnVlLCJQYXJlbnRTdHlsZSI6bnVsbH0sIkluZGV4IjoxMywiU21hcnREdXJhdGlvbkFjdGl2YXRlZCI6ZmFsc2UsIkRhdGVGb3JtYXQiOnsiJHJlZiI6IjkwMiJ9LCJXZWVrTnVtYmVyaW5nIjp7IiRpZCI6IjkwNCIsIkZvcm1hdCI6MCwiSXNWaXNpYmxlIjpmYWxzZSwiTGFzdEtub3duVmlzaWJpbGl0eVN0YXRlIjpmYWxzZX0sIklkIjoiZjcwOTVhODMtYTMzNS00ODZkLTkzYjgtYmE1NTgwMzZkY2RjIiwiSW1wb3J0SWQiOm51bGwsIlRpdGxlIjoiVHJpYWwiLCJOb3RlIjpudWxsLCJIeXBlcmxpbmsiOnsiJGlkIjoiOTA1IiwiQWRkcmVzcyI6bnVsbCwiU3ViQWRkcmVzcyI6bnVsbH0sIklzQ2hhbmdlZCI6ZmFsc2UsIklzTmV3IjpmYWxzZX19XSwiX21pbGVzdG9uZXMiOltdLCJJZCI6IjAwMDAwMDAwLTAwMDAtMDAwMC0wMDAwLTAwMDAwMDAwMDAwMCIsIklzU2luZ2xlSXRlbVJvdyI6dHJ1ZX1dLCJJbmRleCI6MCwiSWQiOiJjOGY2YWY0MS0zN2JlLTRlYmYtYWYzNy1hNGNlMjdhYzY2N2IiLCJIZWFkZXJUZXh0IjpudWxsLCJJc0RlZmF1bHQiOnRydWUsIlN0eWxlIjp7IiRpZCI6IjkwNiIsIkhlYWRlclN0eWxlIjp7IiRpZCI6IjkwNyIsIlRleHRTdHlsZSI6eyIkaWQiOiI5MDgiLCJGb250U2V0dGluZ3MiOnsiJGlkIjoiOTA5IiwiRm9udFNpemUiOjExLCJGb250TmFtZSI6IkNhbGlicmkiLCJJc0JvbGQiOmZhbHNlLCJJc0l0YWxpYyI6ZmFsc2UsIklzVW5kZXJsaW5lZCI6ZmFsc2UsIlBhcmVudFN0eWxlIjpudWxsfSwiQXV0b1NpemUiOjIsIkZvcmVncm91bmQiOnsiJGlkIjoiOTEwIiwiQ29sb3IiOnsiJGlkIjoiOTExIiwiQSI6MjU1LCJSIjowLCJHIjowLCJCIjowfX0sIk1heFdpZHRoIjowLjAsIk1heEhlaWdodCI6IkluZmluaXR5IiwiU21hcnRGb3JlZ3JvdW5kSXNBY3RpdmUiOmZhbHNlLCJIb3Jpem9udGFsQWxpZ25tZW50IjowLCJWZXJ0aWNhbEFsaWdubWVudCI6MCwiU21hcnRGb3JlZ3JvdW5kIjpudWxsLCJCYWNrZ3JvdW5kRmlsbFR5cGUiOjAsIk1hcmdpbiI6eyIkaWQiOiI5MTIiLCJUb3AiOjAuMCwiTGVmdCI6MC4wLCJSaWdodCI6MC4wLCJCb3R0b20iOjAuMH0sIlBhZGRpbmciOnsiJGlkIjoiOTEzIiwiVG9wIjowLjAsIkxlZnQiOjAuMCwiUmlnaHQiOjAuMCwiQm90dG9tIjowLjB9LCJCYWNrZ3JvdW5kIjp7IiRpZCI6IjkxNCIsIkNvbG9yIjp7IiRpZCI6IjkxNSIsIkEiOjAsIlIiOjI1NSwiRyI6MjU1LCJCIjoyNTV9fSwiSXNWaXNpYmxlIjp0cnVlLCJXaWR0aCI6MC4wLCJIZWlnaHQiOjAuMCwiQm9yZGVyU3R5bGUiOm51bGwsIlBhcmVudFN0eWxlIjpudWxsfSwiUmVjdGFuZ2xlU3R5bGUiOnsiJGlkIjoiOTE2IiwiTWFyZ2luIjp7IiRpZCI6IjkxNyIsIlRvcCI6MC4wLCJMZWZ0IjowLjAsIlJpZ2h0IjowLjAsIkJvdHRvbSI6MC4wfSwiUGFkZGluZyI6eyIkaWQiOiI5MTgiLCJUb3AiOjAuMCwiTGVmdCI6MC4wLCJSaWdodCI6MC4wLCJCb3R0b20iOjAuMH0sIkJhY2tncm91bmQiOnsiJGlkIjoiOTE5IiwiQ29sb3IiOnsiJGlkIjoiOTIwIiwiQSI6NjMsIlIiOjE2NSwiRyI6MTY1LCJCIjoxNjV9fSwiSXNWaXNpYmxlIjp0cnVlLCJXaWR0aCI6MC4wLCJIZWlnaHQiOjAuMCwiQm9yZGVyU3R5bGUiOnsiJGlkIjoiOTIxIiwiTGluZUNvbG9yIjp7IiRpZCI6IjkyMiIsIiR0eXBlIjoiTkxSRS5Db21tb24uRG9tLlNvbGlkQ29sb3JCcnVzaCwgTkxSRS5Db21tb24iLCJDb2xvciI6eyIkaWQiOiI5MjMiLCJBIjoyNTUsIlIiOjI1NSwiRyI6MCwiQiI6MH19LCJMaW5lV2VpZ2h0IjowLjAsIkxpbmVUeXBlIjowLCJQYXJlbnRTdHlsZSI6bnVsbH0sIlBhcmVudFN0eWxlIjpudWxsfSwiTWFyZ2luIjp7IiRpZCI6IjkyNCIsIlRvcCI6MC4wLCJMZWZ0IjowLjAsIlJpZ2h0IjowLjAsIkJvdHRvbSI6MC4wfSwiUGFkZGluZyI6eyIkaWQiOiI5MjUiLCJUb3AiOjAuMCwiTGVmdCI6MC4wLCJSaWdodCI6MC4wLCJCb3R0b20iOjAuMH0sIkJhY2tncm91bmQiOm51bGwsIklzVmlzaWJsZSI6dHJ1ZSwiV2lkdGgiOjAuMCwiSGVpZ2h0IjowLjAsIkJvcmRlclN0eWxlIjpudWxsLCJQYXJlbnRTdHlsZSI6bnVsbH0sIkJhY2tncm91bmRTdHlsZSI6eyIkaWQiOiI5MjYiLCJNYXJnaW4iOnsiJGlkIjoiOTI3IiwiVG9wIjowLjAsIkxlZnQiOjAuMCwiUmlnaHQiOjAuMCwiQm90dG9tIjowLjB9LCJQYWRkaW5nIjp7IiRpZCI6IjkyOCIsIlRvcCI6MC4wLCJMZWZ0IjowLjAsIlJpZ2h0IjowLjAsIkJvdHRvbSI6MC4wfSwiQmFja2dyb3VuZCI6eyIkaWQiOiI5MjkiLCJDb2xvciI6eyIkaWQiOiI5MzAiLCJBIjo1MSwiUiI6MTY1LCJHIjoxNjUsIkIiOjE2NX19LCJJc1Zpc2libGUiOnRydWUsIldpZHRoIjowLjAsIkhlaWdodCI6MC4wLCJCb3JkZXJTdHlsZSI6eyIkaWQiOiI5MzEiLCJMaW5lQ29sb3IiOnsiJGlkIjoiOTMyIiwiJHR5cGUiOiJOTFJFLkNvbW1vbi5Eb20uU29saWRDb2xvckJydXNoLCBOTFJFLkNvbW1vbiIsIkNvbG9yIjp7IiRpZCI6IjkzMyIsIkEiOjI1NSwiUiI6MjU1LCJHIjowLCJCIjowfX0sIkxpbmVXZWlnaHQiOjAuMCwiTGluZVR5cGUiOjAsIlBhcmVudFN0eWxlIjpudWxsfSwiUGFyZW50U3R5bGUiOm51bGx9LCJNYXJnaW4iOnsiJGlkIjoiOTM0IiwiVG9wIjowLjAsIkxlZnQiOjAuMCwiUmlnaHQiOjAuMCwiQm90dG9tIjowLjB9LCJQYWRkaW5nIjp7IiRpZCI6IjkzNSIsIlRvcCI6MC4wLCJMZWZ0IjowLjAsIlJpZ2h0IjowLjAsIkJvdHRvbSI6MC4wfSwiSXNWaXNpYmxlIjpmYWxzZSwiV2lkdGgiOjAuMCwiSGVpZ2h0IjowLjAsIkJvcmRlclN0eWxlIjpudWxsLCJQYXJlbnRTdHlsZSI6bnVsbH19XSwiSWQiOiJkNmYwMWZmYy05NmExLTQxYjEtOGNlNC1lMTdjYjFhOTU3NDgiLCJJbmRleCI6MiwiSGVhZGVyVGV4dCI6IlBoYXNlIElJSSIsIlN0eWxlIjp7IiRpZCI6IjkzNiIsIlN0eWxlSWQiOiIwMDAwMDAwMC0wMDAwLTAwMDAtMDAwMC0wMDAwMDAwMDAwMDAiLCJIZWFkZXJTdHlsZSI6eyIkaWQiOiI5MzciLCJUZXh0SXNWZXJ0aWNhbCI6ZmFsc2UsIlRleHRTdHlsZSI6eyIkaWQiOiI5MzgiLCJGb250U2V0dGluZ3MiOnsiJGlkIjoiOTM5IiwiRm9udFNpemUiOjEyLCJGb250TmFtZSI6IkNhbGlicmkiLCJJc0JvbGQiOnRydWUsIklzSXRhbGljIjpmYWxzZSwiSXNVbmRlcmxpbmVkIjpmYWxzZSwiUGFyZW50U3R5bGUiOm51bGx9LCJBdXRvU2l6ZSI6MiwiRm9yZWdyb3VuZCI6eyIkaWQiOiI5NDAiLCJDb2xvciI6eyIkaWQiOiI5NDE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5NDIiLCJUb3AiOjAuMCwiTGVmdCI6MC4wLCJSaWdodCI6MC4wLCJCb3R0b20iOjAuMH0sIlBhZGRpbmciOnsiJGlkIjoiOTQzIiwiVG9wIjowLjAsIkxlZnQiOjAuMCwiUmlnaHQiOjAuMCwiQm90dG9tIjowLjB9LCJCYWNrZ3JvdW5kIjp7IiRpZCI6Ijk0NCIsIkNvbG9yIjp7IiRpZCI6Ijk0NSIsIkEiOjAsIlIiOjI1NSwiRyI6MjU1LCJCIjoyNTV9fSwiSXNWaXNpYmxlIjp0cnVlLCJXaWR0aCI6MC4wLCJIZWlnaHQiOjAuMCwiQm9yZGVyU3R5bGUiOm51bGwsIlBhcmVudFN0eWxlIjpudWxsfSwiUmVjdGFuZ2xlU3R5bGUiOnsiJGlkIjoiOTQ2IiwiTWFyZ2luIjp7IiRpZCI6Ijk0NyIsIlRvcCI6MC4wLCJMZWZ0IjowLjAsIlJpZ2h0IjowLjAsIkJvdHRvbSI6MC4wfSwiUGFkZGluZyI6eyIkaWQiOiI5NDgiLCJUb3AiOjAuMCwiTGVmdCI6MC4wLCJSaWdodCI6MC4wLCJCb3R0b20iOjAuMH0sIkJhY2tncm91bmQiOnsiJGlkIjoiOTQ5IiwiQ29sb3IiOnsiJGlkIjoiOTUwIiwiQSI6MjU1LCJSIjoxMTUsIkciOjExNSwiQiI6MTE1fX0sIklzVmlzaWJsZSI6dHJ1ZSwiV2lkdGgiOjAuMCwiSGVpZ2h0IjowLjAsIkJvcmRlclN0eWxlIjp7IiRpZCI6Ijk1MSIsIkxpbmVDb2xvciI6eyIkaWQiOiI5NTIiLCIkdHlwZSI6Ik5MUkUuQ29tbW9uLkRvbS5Tb2xpZENvbG9yQnJ1c2gsIE5MUkUuQ29tbW9uIiwiQ29sb3IiOnsiJGlkIjoiOTUzIiwiQSI6MjU1LCJSIjoyNTUsIkciOjAsIkIiOjB9fSwiTGluZVdlaWdodCI6MC4wLCJMaW5lVHlwZSI6MCwiUGFyZW50U3R5bGUiOm51bGx9LCJQYXJlbnRTdHlsZSI6bnVsbH0sIk1hcmdpbiI6eyIkaWQiOiI5NTQiLCJUb3AiOjAuMCwiTGVmdCI6MC4wLCJSaWdodCI6MC4wLCJCb3R0b20iOjAuMH0sIlBhZGRpbmciOnsiJGlkIjoiOTU1IiwiVG9wIjowLjAsIkxlZnQiOjAuMCwiUmlnaHQiOjAuMCwiQm90dG9tIjowLjB9LCJCYWNrZ3JvdW5kIjpudWxsLCJJc1Zpc2libGUiOnRydWUsIldpZHRoIjowLjAsIkhlaWdodCI6MC4wLCJCb3JkZXJTdHlsZSI6bnVsbCwiUGFyZW50U3R5bGUiOm51bGx9LCJCYWNrZ3JvdW5kU3R5bGUiOnsiJGlkIjoiOTU2IiwiTWFyZ2luIjp7IiRpZCI6Ijk1NyIsIlRvcCI6MC4wLCJMZWZ0IjowLjAsIlJpZ2h0IjowLjAsIkJvdHRvbSI6MC4wfSwiUGFkZGluZyI6eyIkaWQiOiI5NTgiLCJUb3AiOjAuMCwiTGVmdCI6MC4wLCJSaWdodCI6MC4wLCJCb3R0b20iOjAuMH0sIkJhY2tncm91bmQiOnsiJGlkIjoiOTU5IiwiQ29sb3IiOnsiJGlkIjoiOTYwIiwiQSI6NTEsIlIiOjE2NSwiRyI6MTY1LCJCIjoxNjV9fSwiSXNWaXNpYmxlIjp0cnVlLCJXaWR0aCI6MC4wLCJIZWlnaHQiOjAuMCwiQm9yZGVyU3R5bGUiOnsiJGlkIjoiOTYxIiwiTGluZUNvbG9yIjp7IiRpZCI6Ijk2MiIsIiR0eXBlIjoiTkxSRS5Db21tb24uRG9tLlNvbGlkQ29sb3JCcnVzaCwgTkxSRS5Db21tb24iLCJDb2xvciI6eyIkaWQiOiI5NjMiLCJBIjoyNTUsIlIiOjI1NSwiRyI6MCwiQiI6MH19LCJMaW5lV2VpZ2h0IjowLjAsIkxpbmVUeXBlIjowLCJQYXJlbnRTdHlsZSI6bnVsbH0sIlBhcmVudFN0eWxlIjpudWxsfSwiSXNBYm92ZVRpbWViYW5kIjpmYWxzZSwiU3BhY2luZyI6NSwiRGVmYXVsdFN3aW1sYW5lVGFza1N0eWxlIjp7IiRpZCI6Ijk2NCIsIiR0eXBlIjoiTkxSRS5Db21tb24uRG9tLlN0eWxlcy5FeHBsaWNpdFNldGFibGVUYXNrU3R5bGUsIE5MUkUuQ29tbW9uIiwiU2hhcGUiOjMsIlNoYXBlVGhpY2tuZXNzIjowLCJEdXJhdGlvbkZvcm1hdCI6NiwiSW5jbHVkZU5vbldvcmtpbmdEYXlzSW5EdXJhdGlvbiI6ZmFsc2UsIlBlcmNlbnRhZ2VDb21wbGV0ZVN0eWxlIjp7IiRpZCI6Ijk2NSIsIkZvbnRTZXR0aW5ncyI6eyIkaWQiOiI5NjYiLCJGb250U2l6ZSI6MTAsIkZvbnROYW1lIjoiQ2FsaWJyaSIsIklzQm9sZCI6ZmFsc2UsIklzSXRhbGljIjpmYWxzZSwiSXNVbmRlcmxpbmVkIjpmYWxzZSwiUGFyZW50U3R5bGUiOm51bGx9LCJBdXRvU2l6ZSI6MCwiRm9yZWdyb3VuZCI6eyIkaWQiOiI5NjciLCJDb2xvciI6eyIkaWQiOiI5Nj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2OSIsIlRvcCI6MC4wLCJMZWZ0IjowLjAsIlJpZ2h0IjowLjAsIkJvdHRvbSI6MC4wfSwiUGFkZGluZyI6eyIkaWQiOiI5NzAiLCJUb3AiOjAuMCwiTGVmdCI6MC4wLCJSaWdodCI6MC4wLCJCb3R0b20iOjAuMH0sIkJhY2tncm91bmQiOnsiJGlkIjoiOTcxIiwiQ29sb3IiOnsiJGlkIjoiOTcyIiwiQSI6ODksIlIiOjAsIkciOjAsIkIiOjB9fSwiSXNWaXNpYmxlIjp0cnVlLCJXaWR0aCI6MC4wLCJIZWlnaHQiOjAuMCwiQm9yZGVyU3R5bGUiOm51bGwsIlBhcmVudFN0eWxlIjpudWxsfSwiRHVyYXRpb25TdHlsZSI6eyIkaWQiOiI5NzMiLCJGb250U2V0dGluZ3MiOnsiJGlkIjoiOTc0IiwiRm9udFNpemUiOjExLCJGb250TmFtZSI6IkNhbGlicmkiLCJJc0JvbGQiOmZhbHNlLCJJc0l0YWxpYyI6ZmFsc2UsIklzVW5kZXJsaW5lZCI6ZmFsc2UsIlBhcmVudFN0eWxlIjpudWxsfSwiQXV0b1NpemUiOjAsIkZvcmVncm91bmQiOnsiJGlkIjoiOTc1IiwiQ29sb3IiOnsiJGlkIjoiOT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zciLCJUb3AiOjAuMCwiTGVmdCI6MC4wLCJSaWdodCI6MC4wLCJCb3R0b20iOjAuMH0sIlBhZGRpbmciOnsiJGlkIjoiOTc4IiwiVG9wIjowLjAsIkxlZnQiOjAuMCwiUmlnaHQiOjAuMCwiQm90dG9tIjowLjB9LCJCYWNrZ3JvdW5kIjp7IiRpZCI6Ijk3OSIsIkNvbG9yIjp7IiRpZCI6Ijk4MCIsIkEiOjAsIlIiOjI1NSwiRyI6MjU1LCJCIjoyNTV9fSwiSXNWaXNpYmxlIjp0cnVlLCJXaWR0aCI6MC4wLCJIZWlnaHQiOjAuMCwiQm9yZGVyU3R5bGUiOm51bGwsIlBhcmVudFN0eWxlIjpudWxsfSwiSG9yaXpvbnRhbENvbm5lY3RvclN0eWxlIjp7IiRpZCI6Ijk4MSIsIkxpbmVDb2xvciI6eyIkaWQiOiI5ODIiLCIkdHlwZSI6Ik5MUkUuQ29tbW9uLkRvbS5Tb2xpZENvbG9yQnJ1c2gsIE5MUkUuQ29tbW9uIiwiQ29sb3IiOnsiJGlkIjoiOTgzIiwiQSI6MjU1LCJSIjoyMDQsIkciOjIwNCwiQiI6MjA0fX0sIkxpbmVXZWlnaHQiOjEuMCwiTGluZVR5cGUiOjAsIlBhcmVudFN0eWxlIjpudWxsfSwiVmVydGljYWxDb25uZWN0b3JTdHlsZSI6eyIkaWQiOiI5ODQiLCJMaW5lQ29sb3IiOnsiJGlkIjoiOTg1IiwiJHR5cGUiOiJOTFJFLkNvbW1vbi5Eb20uU29saWRDb2xvckJydXNoLCBOTFJFLkNvbW1vbiIsIkNvbG9yIjp7IiRpZCI6Ijk4NiIsIkEiOjI1NSwiUiI6MjA0LCJHIjoyMDQsIkIiOjIwNH19LCJMaW5lV2VpZ2h0IjowLjAsIkxpbmVUeXBlIjowLCJQYXJlbnRTdHlsZSI6bnVsbH0sIk1hcmdpbiI6bnVsbCwiU3RhcnREYXRlUG9zaXRpb24iOjEsIkVuZERhdGVQb3NpdGlvbiI6MSwiRGF0ZUlzVmlzaWJsZSI6dHJ1ZSwiVGl0bGVQb3NpdGlvbiI6MiwiRHVyYXRpb25Qb3NpdGlvbiI6NCwiUGVyY2VudGFnZUNvbXBsZXRlZFBvc2l0aW9uIjo2LCJTcGFjaW5nIjozLCJJc0JlbG93VGltZWJhbmQiOnRydWUsIlBlcmNlbnRhZ2VDb21wbGV0ZVNoYXBlT3BhY2l0eSI6MzUsIlNoYXBlU3R5bGUiOnsiJGlkIjoiOTg3IiwiTWFyZ2luIjp7IiRpZCI6Ijk4OCIsIlRvcCI6MC4wLCJMZWZ0Ijo0LjAsIlJpZ2h0Ijo0LjAsIkJvdHRvbSI6MC4wfSwiUGFkZGluZyI6eyIkaWQiOiI5ODkiLCJUb3AiOjAuMCwiTGVmdCI6MC4wLCJSaWdodCI6MC4wLCJCb3R0b20iOjAuMH0sIkJhY2tncm91bmQiOnsiJGlkIjoiOTkwIiwiQ29sb3IiOnsiJGlkIjoiOTkxIiwiQSI6MjU1LCJSIjoxMTUsIkciOjExNSwiQiI6MTE1fX0sIklzVmlzaWJsZSI6dHJ1ZSwiV2lkdGgiOjAuMCwiSGVpZ2h0IjoxMC4wLCJCb3JkZXJTdHlsZSI6eyIkaWQiOiI5OTIiLCJMaW5lQ29sb3IiOnsiJGlkIjoiOTkzIiwiJHR5cGUiOiJOTFJFLkNvbW1vbi5Eb20uU29saWRDb2xvckJydXNoLCBOTFJFLkNvbW1vbiIsIkNvbG9yIjp7IiRpZCI6Ijk5NCIsIkEiOjI1NSwiUiI6MjM0LCJHIjoyMiwiQiI6MzB9fSwiTGluZVdlaWdodCI6MC4wLCJMaW5lVHlwZSI6MCwiUGFyZW50U3R5bGUiOm51bGx9LCJQYXJlbnRTdHlsZSI6bnVsbH0sIlRpdGxlU3R5bGUiOnsiJGlkIjoiOTk1IiwiRm9udFNldHRpbmdzIjp7IiRpZCI6Ijk5NiIsIkZvbnRTaXplIjoxMSwiRm9udE5hbWUiOiJDYWxpYnJpIiwiSXNCb2xkIjp0cnVlLCJJc0l0YWxpYyI6ZmFsc2UsIklzVW5kZXJsaW5lZCI6ZmFsc2UsIlBhcmVudFN0eWxlIjpudWxsfSwiQXV0b1NpemUiOjAsIkZvcmVncm91bmQiOnsiJGlkIjoiOTk3IiwiQ29sb3IiOnsiJGlkIjoiOTk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k5OSIsIlRvcCI6MC4wLCJMZWZ0IjowLjAsIlJpZ2h0IjowLjAsIkJvdHRvbSI6MC4wfSwiUGFkZGluZyI6eyIkaWQiOiIxMDAwIiwiVG9wIjowLjAsIkxlZnQiOjAuMCwiUmlnaHQiOjAuMCwiQm90dG9tIjowLjB9LCJCYWNrZ3JvdW5kIjp7IiRpZCI6IjEwMDEiLCJDb2xvciI6eyIkaWQiOiIxMDAyIiwiQSI6MCwiUiI6MjU1LCJHIjoyNTUsIkIiOjI1NX19LCJJc1Zpc2libGUiOnRydWUsIldpZHRoIjowLjAsIkhlaWdodCI6MC4wLCJCb3JkZXJTdHlsZSI6bnVsbCwiUGFyZW50U3R5bGUiOm51bGx9LCJEYXRlU3R5bGUiOnsiJGlkIjoiMTAwMyIsIkZvbnRTZXR0aW5ncyI6eyIkaWQiOiIxMDA0IiwiRm9udFNpemUiOjEwLCJGb250TmFtZSI6IkNhbGlicmkiLCJJc0JvbGQiOmZhbHNlLCJJc0l0YWxpYyI6ZmFsc2UsIklzVW5kZXJsaW5lZCI6ZmFsc2UsIlBhcmVudFN0eWxlIjpudWxsfSwiQXV0b1NpemUiOjAsIkZvcmVncm91bmQiOnsiJGlkIjoiMTAwNSIsIkNvbG9yIjp7IiRpZCI6IjEwM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AwNyIsIlRvcCI6MC4wLCJMZWZ0IjowLjAsIlJpZ2h0IjowLjAsIkJvdHRvbSI6MC4wfSwiUGFkZGluZyI6eyIkaWQiOiIxMDA4IiwiVG9wIjowLjAsIkxlZnQiOjAuMCwiUmlnaHQiOjAuMCwiQm90dG9tIjowLjB9LCJCYWNrZ3JvdW5kIjp7IiRpZCI6IjEwMDkiLCJDb2xvciI6eyIkaWQiOiIxMDEwIiwiQSI6MCwiUiI6MjU1LCJHIjoyNTUsIkIiOjI1NX19LCJJc1Zpc2libGUiOnRydWUsIldpZHRoIjowLjAsIkhlaWdodCI6MC4wLCJCb3JkZXJTdHlsZSI6bnVsbCwiUGFyZW50U3R5bGUiOm51bGx9LCJEYXRlRm9ybWF0Ijp7IiRpZCI6IjEwMTE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xMiIsIkZvcm1hdCI6MCwiSXNWaXNpYmxlIjpmYWxzZSwiTGFzdEtub3duVmlzaWJpbGl0eVN0YXRlIjpmYWxzZX0sIklzVmlzaWJsZSI6dHJ1ZSwiUGFyZW50U3R5bGUiOm51bGwsIl9leHBsaWNpdGx5U2V0Ijp7IiRpZCI6IjEwMT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AxNCIsIlNoYXBlIjoxLCJDb25uZWN0b3JNYXJnaW4iOnsiJGlkIjoiMTAxNSIsIlRvcCI6MC4wLCJMZWZ0IjoyLjAsIlJpZ2h0IjoyLjAsIkJvdHRvbSI6MC4wfSwiQ29ubmVjdG9yU3R5bGUiOnsiJGlkIjoiMTAxNiIsIkxpbmVDb2xvciI6eyIkaWQiOiIxMDE3IiwiJHR5cGUiOiJOTFJFLkNvbW1vbi5Eb20uU29saWRDb2xvckJydXNoLCBOTFJFLkNvbW1vbiIsIkNvbG9yIjp7IiRpZCI6IjEwMTgiLCJBIjoxMjcsIlIiOjExMSwiRyI6NDksIkIiOjE1Mn19LCJMaW5lV2VpZ2h0IjoxLjAsIkxpbmVUeXBlIjowLCJQYXJlbnRTdHlsZSI6bnVsbH0sIklzQmVsb3dUaW1lYmFuZCI6dHJ1ZSwiUG9zaXRpb25PblRhc2siOjEsIkhpZGVEYXRlIjpmYWxzZSwiU2hhcGVTaXplIjoxLCJTcGFjaW5nIjoyLjAsIlBhZGRpbmciOnsiJGlkIjoiMTAxOSIsIlRvcCI6Ny4wLCJMZWZ0IjozLjAsIlJpZ2h0IjowLjAsIkJvdHRvbSI6Mi4wfSwiU2hhcGVTdHlsZSI6eyIkaWQiOiIxMDIwIiwiTWFyZ2luIjp7IiRpZCI6IjEwMjEiLCJUb3AiOjAuMCwiTGVmdCI6MC4wLCJSaWdodCI6MC4wLCJCb3R0b20iOjAuMH0sIlBhZGRpbmciOnsiJGlkIjoiMTAyMiIsIlRvcCI6MC4wLCJMZWZ0IjowLjAsIlJpZ2h0IjowLjAsIkJvdHRvbSI6MC4wfSwiQmFja2dyb3VuZCI6eyIkaWQiOiIxMDIzIiwiQ29sb3IiOnsiJGlkIjoiMTAyNCIsIkEiOjI1NSwiUiI6MTExLCJHIjo0OSwiQiI6MTUyfX0sIklzVmlzaWJsZSI6dHJ1ZSwiV2lkdGgiOjE4LjAsIkhlaWdodCI6MjAuMCwiQm9yZGVyU3R5bGUiOnsiJGlkIjoiMTAyNSIsIkxpbmVDb2xvciI6eyIkaWQiOiIxMDI2IiwiJHR5cGUiOiJOTFJFLkNvbW1vbi5Eb20uU29saWRDb2xvckJydXNoLCBOTFJFLkNvbW1vbiIsIkNvbG9yIjp7IiRpZCI6IjEwMjciLCJBIjoyNTUsIlIiOjIzNCwiRyI6MjIsIkIiOjMwfX0sIkxpbmVXZWlnaHQiOjAuMCwiTGluZVR5cGUiOjAsIlBhcmVudFN0eWxlIjpudWxsfSwiUGFyZW50U3R5bGUiOm51bGx9LCJUaXRsZVN0eWxlIjp7IiRpZCI6IjEwMjgiLCJGb250U2V0dGluZ3MiOnsiJGlkIjoiMTAyOSIsIkZvbnRTaXplIjoxMSwiRm9udE5hbWUiOiJDYWxpYnJpIiwiSXNCb2xkIjp0cnVlLCJJc0l0YWxpYyI6ZmFsc2UsIklzVW5kZXJsaW5lZCI6ZmFsc2UsIlBhcmVudFN0eWxlIjpudWxsfSwiQXV0b1NpemUiOjAsIkZvcmVncm91bmQiOnsiJGlkIjoiMTAzMCIsIkNvbG9yIjp7IiRpZCI6IjEwM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zMiIsIlRvcCI6MC4wLCJMZWZ0IjowLjAsIlJpZ2h0IjowLjAsIkJvdHRvbSI6MC4wfSwiUGFkZGluZyI6eyIkaWQiOiIxMDMzIiwiVG9wIjowLjAsIkxlZnQiOjAuMCwiUmlnaHQiOjAuMCwiQm90dG9tIjowLjB9LCJCYWNrZ3JvdW5kIjp7IiRpZCI6IjEwMzQiLCJDb2xvciI6eyIkaWQiOiIxMDM1IiwiQSI6MCwiUiI6MjU1LCJHIjoyNTUsIkIiOjI1NX19LCJJc1Zpc2libGUiOnRydWUsIldpZHRoIjowLjAsIkhlaWdodCI6MC4wLCJCb3JkZXJTdHlsZSI6bnVsbCwiUGFyZW50U3R5bGUiOm51bGx9LCJEYXRlU3R5bGUiOnsiJGlkIjoiMTAzNiIsIkZvbnRTZXR0aW5ncyI6eyIkaWQiOiIxMDM3IiwiRm9udFNpemUiOjEwLCJGb250TmFtZSI6IkNhbGlicmkiLCJJc0JvbGQiOmZhbHNlLCJJc0l0YWxpYyI6ZmFsc2UsIklzVW5kZXJsaW5lZCI6ZmFsc2UsIlBhcmVudFN0eWxlIjpudWxsfSwiQXV0b1NpemUiOjAsIkZvcmVncm91bmQiOnsiJGlkIjoiMTAzOCIsIkNvbG9yIjp7IiRpZCI6IjEwMz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wNDAiLCJUb3AiOjAuMCwiTGVmdCI6MC4wLCJSaWdodCI6MC4wLCJCb3R0b20iOjAuMH0sIlBhZGRpbmciOnsiJGlkIjoiMTA0MSIsIlRvcCI6MC4wLCJMZWZ0IjowLjAsIlJpZ2h0IjowLjAsIkJvdHRvbSI6MC4wfSwiQmFja2dyb3VuZCI6eyIkaWQiOiIxMDQyIiwiQ29sb3IiOnsiJGlkIjoiMTA0MyIsIkEiOjAsIlIiOjI1NSwiRyI6MjU1LCJCIjoyNTV9fSwiSXNWaXNpYmxlIjp0cnVlLCJXaWR0aCI6MC4wLCJIZWlnaHQiOjAuMCwiQm9yZGVyU3R5bGUiOm51bGwsIlBhcmVudFN0eWxlIjpudWxsfSwiRGF0ZUZvcm1hdCI6eyIkaWQiOiIxMDQ0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DQ1IiwiRGF0ZVBhcnRJc1Zpc2libGUiOnRydWUsIlRpbWVQYXJ0SXNWaXNpYmxlIjpmYWxzZX19LCJXZWVrTnVtYmVyaW5nIjp7IiRpZCI6IjEwNDYiLCJGb3JtYXQiOjAsIklzVmlzaWJsZSI6ZmFsc2UsIkxhc3RLbm93blZpc2liaWxpdHlTdGF0ZSI6ZmFsc2V9LCJJc1Zpc2libGUiOnRydWUsIlBhcmVudFN0eWxlIjpudWxsfSwiRGVmYXVsdFN3aW1sYW5lTWlsZXN0b25lU3R5bGUiOnsiJGlkIjoiMTA0NyIsIlRpdGxlUG9zaXRpb24iOiJSaWdodCIsIkRhdGVQb3NpdGlvbiI6IkxlZnQiLCJTaGFwZVR5cGUiOjEsIlNoYXBlU2l6ZSI6MSwiU3BhY2luZyI6NSwiU2hhcGVTdHlsZSI6eyIkaWQiOiIxMDQ4IiwiTWFyZ2luIjp7IiRpZCI6IjEwNDkiLCJUb3AiOjAuMCwiTGVmdCI6MC4wLCJSaWdodCI6MC4wLCJCb3R0b20iOjAuMH0sIlBhZGRpbmciOnsiJGlkIjoiMTA1MCIsIlRvcCI6MC4wLCJMZWZ0IjowLjAsIlJpZ2h0IjowLjAsIkJvdHRvbSI6MC4wfSwiQmFja2dyb3VuZCI6eyIkaWQiOiIxMDUxIiwiQ29sb3IiOnsiJGlkIjoiMTA1MiIsIkEiOjI1NSwiUiI6MTE1LCJHIjoxMTUsIkIiOjExNX19LCJJc1Zpc2libGUiOnRydWUsIldpZHRoIjoxOC4wLCJIZWlnaHQiOjIwLjAsIkJvcmRlclN0eWxlIjp7IiRpZCI6IjEwNTMiLCJMaW5lQ29sb3IiOnsiJGlkIjoiMTA1NCIsIiR0eXBlIjoiTkxSRS5Db21tb24uRG9tLlNvbGlkQ29sb3JCcnVzaCwgTkxSRS5Db21tb24iLCJDb2xvciI6eyIkaWQiOiIxMDU1IiwiQSI6MjU1LCJSIjoyMzQsIkciOjIyLCJCIjozMH19LCJMaW5lV2VpZ2h0IjowLjAsIkxpbmVUeXBlIjowLCJQYXJlbnRTdHlsZSI6bnVsbH0sIlBhcmVudFN0eWxlIjpudWxsfSwiVGl0bGVTdHlsZSI6eyIkaWQiOiIxMDU2IiwiRm9udFNldHRpbmdzIjp7IiRpZCI6IjEwNTciLCJGb250U2l6ZSI6MTEsIkZvbnROYW1lIjoiQ2FsaWJyaSIsIklzQm9sZCI6dHJ1ZSwiSXNJdGFsaWMiOmZhbHNlLCJJc1VuZGVybGluZWQiOmZhbHNlLCJQYXJlbnRTdHlsZSI6bnVsbH0sIkF1dG9TaXplIjowLCJGb3JlZ3JvdW5kIjp7IiRpZCI6IjEwNTgiLCJDb2xvciI6eyIkaWQiOiIxMDU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NjAiLCJUb3AiOjAuMCwiTGVmdCI6MC4wLCJSaWdodCI6MC4wLCJCb3R0b20iOjAuMH0sIlBhZGRpbmciOnsiJGlkIjoiMTA2MSIsIlRvcCI6MC4wLCJMZWZ0IjowLjAsIlJpZ2h0IjowLjAsIkJvdHRvbSI6MC4wfSwiQmFja2dyb3VuZCI6eyIkaWQiOiIxMDYyIiwiQ29sb3IiOnsiJGlkIjoiMTA2MyIsIkEiOjg5LCJSIjowLCJHIjowLCJCIjowfX0sIklzVmlzaWJsZSI6dHJ1ZSwiV2lkdGgiOjAuMCwiSGVpZ2h0IjowLjAsIkJvcmRlclN0eWxlIjpudWxsLCJQYXJlbnRTdHlsZSI6bnVsbH0sIkRhdGVTdHlsZSI6eyIkaWQiOiIxMDY0IiwiRm9udFNldHRpbmdzIjp7IiRpZCI6IjEwNjUiLCJGb250U2l6ZSI6MTAsIkZvbnROYW1lIjoiQ2FsaWJyaSIsIklzQm9sZCI6ZmFsc2UsIklzSXRhbGljIjpmYWxzZSwiSXNVbmRlcmxpbmVkIjpmYWxzZSwiUGFyZW50U3R5bGUiOm51bGx9LCJBdXRvU2l6ZSI6MCwiRm9yZWdyb3VuZCI6eyIkaWQiOiIxMDY2IiwiQ29sb3IiOnsiJGlkIjoiMTA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2OCIsIlRvcCI6MC4wLCJMZWZ0IjowLjAsIlJpZ2h0IjowLjAsIkJvdHRvbSI6MC4wfSwiUGFkZGluZyI6eyIkaWQiOiIxMDY5IiwiVG9wIjowLjAsIkxlZnQiOjAuMCwiUmlnaHQiOjAuMCwiQm90dG9tIjowLjB9LCJCYWNrZ3JvdW5kIjp7IiRpZCI6IjEwNzAiLCJDb2xvciI6eyIkaWQiOiIxMDcxIiwiQSI6ODksIlIiOjAsIkciOjAsIkIiOjB9fSwiSXNWaXNpYmxlIjp0cnVlLCJXaWR0aCI6MC4wLCJIZWlnaHQiOjAuMCwiQm9yZGVyU3R5bGUiOm51bGwsIlBhcmVudFN0eWxlIjpudWxsfSwiRGF0ZUZvcm1hdCI6eyIkaWQiOiIxMDcy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DczIiwiRGF0ZVBhcnRJc1Zpc2libGUiOnRydWUsIlRpbWVQYXJ0SXNWaXNpYmxlIjpmYWxzZX19LCJXZWVrTnVtYmVyaW5nIjp7IiRpZCI6IjEwNzQiLCJGb3JtYXQiOjAsIklzVmlzaWJsZSI6ZmFsc2UsIkxhc3RLbm93blZpc2liaWxpdHlTdGF0ZSI6ZmFsc2V9LCJJc1Zpc2libGUiOnRydWUsIlBhcmVudFN0eWxlIjpudWxsfSwiRGVmYXVsdFN3aW1sYW5lQWN0aXZpdHlTdHlsZSI6eyIkaWQiOiIxMDc1IiwiSGVhZGVyU3R5bGUiOnsiJGlkIjoiMTA3NiIsIlRleHRTdHlsZSI6eyIkaWQiOiIxMDc3IiwiRm9udFNldHRpbmdzIjp7IiRpZCI6IjEwNzgiLCJGb250U2l6ZSI6MTEsIkZvbnROYW1lIjoiQ2FsaWJyaSIsIklzQm9sZCI6ZmFsc2UsIklzSXRhbGljIjpmYWxzZSwiSXNVbmRlcmxpbmVkIjpmYWxzZSwiUGFyZW50U3R5bGUiOm51bGx9LCJBdXRvU2l6ZSI6MiwiRm9yZWdyb3VuZCI6eyIkaWQiOiIxMDc5IiwiQ29sb3IiOnsiJGlkIjoiMTA4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4MSIsIlRvcCI6MC4wLCJMZWZ0IjowLjAsIlJpZ2h0IjowLjAsIkJvdHRvbSI6MC4wfSwiUGFkZGluZyI6eyIkaWQiOiIxMDgyIiwiVG9wIjowLjAsIkxlZnQiOjAuMCwiUmlnaHQiOjAuMCwiQm90dG9tIjowLjB9LCJCYWNrZ3JvdW5kIjp7IiRpZCI6IjEwODMiLCJDb2xvciI6eyIkaWQiOiIxMDg0IiwiQSI6MCwiUiI6MjU1LCJHIjoyNTUsIkIiOjI1NX19LCJJc1Zpc2libGUiOnRydWUsIldpZHRoIjowLjAsIkhlaWdodCI6MC4wLCJCb3JkZXJTdHlsZSI6bnVsbCwiUGFyZW50U3R5bGUiOm51bGx9LCJSZWN0YW5nbGVTdHlsZSI6eyIkaWQiOiIxMDg1IiwiTWFyZ2luIjp7IiRpZCI6IjEwODYiLCJUb3AiOjAuMCwiTGVmdCI6MC4wLCJSaWdodCI6MC4wLCJCb3R0b20iOjAuMH0sIlBhZGRpbmciOnsiJGlkIjoiMTA4NyIsIlRvcCI6MC4wLCJMZWZ0IjowLjAsIlJpZ2h0IjowLjAsIkJvdHRvbSI6MC4wfSwiQmFja2dyb3VuZCI6eyIkaWQiOiIxMDg4IiwiQ29sb3IiOnsiJGlkIjoiMTA4OSIsIkEiOjYzLCJSIjoxMTUsIkciOjExNSwiQiI6MTE1fX0sIklzVmlzaWJsZSI6dHJ1ZSwiV2lkdGgiOjAuMCwiSGVpZ2h0IjowLjAsIkJvcmRlclN0eWxlIjp7IiRpZCI6IjEwOTAiLCJMaW5lQ29sb3IiOnsiJGlkIjoiMTA5MSIsIiR0eXBlIjoiTkxSRS5Db21tb24uRG9tLlNvbGlkQ29sb3JCcnVzaCwgTkxSRS5Db21tb24iLCJDb2xvciI6eyIkaWQiOiIxMDkyIiwiQSI6MjU1LCJSIjoyNTUsIkciOjAsIkIiOjB9fSwiTGluZVdlaWdodCI6MC4wLCJMaW5lVHlwZSI6MCwiUGFyZW50U3R5bGUiOm51bGx9LCJQYXJlbnRTdHlsZSI6bnVsbH0sIk1hcmdpbiI6eyIkaWQiOiIxMDkzIiwiVG9wIjowLjAsIkxlZnQiOjAuMCwiUmlnaHQiOjAuMCwiQm90dG9tIjowLjB9LCJQYWRkaW5nIjp7IiRpZCI6IjEwOTQiLCJUb3AiOjAuMCwiTGVmdCI6MC4wLCJSaWdodCI6MC4wLCJCb3R0b20iOjAuMH0sIkJhY2tncm91bmQiOm51bGwsIklzVmlzaWJsZSI6dHJ1ZSwiV2lkdGgiOjAuMCwiSGVpZ2h0IjowLjAsIkJvcmRlclN0eWxlIjpudWxsLCJQYXJlbnRTdHlsZSI6bnVsbH0sIkJhY2tncm91bmRTdHlsZSI6eyIkaWQiOiIxMDk1IiwiTWFyZ2luIjp7IiRpZCI6IjEwOTYiLCJUb3AiOjAuMCwiTGVmdCI6MC4wLCJSaWdodCI6MC4wLCJCb3R0b20iOjAuMH0sIlBhZGRpbmciOnsiJGlkIjoiMTA5NyIsIlRvcCI6MC4wLCJMZWZ0IjowLjAsIlJpZ2h0IjowLjAsIkJvdHRvbSI6MC4wfSwiQmFja2dyb3VuZCI6eyIkcmVmIjoiOTU5In0sIklzVmlzaWJsZSI6dHJ1ZSwiV2lkdGgiOjAuMCwiSGVpZ2h0IjowLjAsIkJvcmRlclN0eWxlIjp7IiRpZCI6IjEwOTgiLCJMaW5lQ29sb3IiOnsiJGlkIjoiMTA5OSIsIiR0eXBlIjoiTkxSRS5Db21tb24uRG9tLlNvbGlkQ29sb3JCcnVzaCwgTkxSRS5Db21tb24iLCJDb2xvciI6eyIkaWQiOiIxMTAwIiwiQSI6MjU1LCJSIjoyMzQsIkciOjIyLCJCIjozMH19LCJMaW5lV2VpZ2h0IjowLjAsIkxpbmVUeXBlIjowLCJQYXJlbnRTdHlsZSI6bnVsbH0sIlBhcmVudFN0eWxlIjpudWxsfSwiTWFyZ2luIjp7IiRpZCI6IjExMDEiLCJUb3AiOjAuMCwiTGVmdCI6MC4wLCJSaWdodCI6MC4wLCJCb3R0b20iOjAuMH0sIlBhZGRpbmciOnsiJGlkIjoiMTEwMiIsIlRvcCI6MC4wLCJMZWZ0IjowLjAsIlJpZ2h0IjowLjAsIkJvdHRvbSI6MC4wfSwiSXNWaXNpYmxlIjp0cnVlLCJXaWR0aCI6MC4wLCJIZWlnaHQiOjAuMCwiQm9yZGVyU3R5bGUiOm51bGwsIlBhcmVudFN0eWxlIjpudWxsfSwiTWFyZ2luIjp7IiRpZCI6IjExMDMiLCJUb3AiOjAuMCwiTGVmdCI6MC4wLCJSaWdodCI6MC4wLCJCb3R0b20iOjAuMH0sIlBhZGRpbmciOnsiJGlkIjoiMTEwNCIsIlRvcCI6MC4wLCJMZWZ0IjowLjAsIlJpZ2h0IjowLjAsIkJvdHRvbSI6MC4wfSwiSXNWaXNpYmxlIjp0cnVlLCJXaWR0aCI6MC4wLCJIZWlnaHQiOjAuMCwiQm9yZGVyU3R5bGUiOnsiJGlkIjoiMTEwNSIsIkxpbmVDb2xvciI6bnVsbCwiTGluZVdlaWdodCI6MC4wLCJMaW5lVHlwZSI6MCwiUGFyZW50U3R5bGUiOm51bGx9LCJQYXJlbnRTdHlsZSI6bnVsbH19XSwiQ3VsdHVyZUluZm9OYW1lIjoiZW4tVVMiLCJTdHlsZU5hbWUiOm51bGwsIlZlcnNpb24iOnsiJGlkIjoiMTEwNiIsIlZlcnNpb24iOiI0LjIuMCIsIk9yaWdpbmFsQXNzZW1ibHlWZXJzaW9uIjoiNC4wMi4wMC4wMCIsIkVkaXRpb24iOiJQcm8iLCJMYXN0U2F2ZWRFZGl0aW9uIjo0LCJJc1BsdXNFZGl0aW9uIjp0cnVlLCJJc1Byb0VkaXRpb24iOnRydWV9LCJFZmZlY3QiOjAsIlN0eWxlIjp7IiRpZCI6IjExMDciLCJEZWZhdWx0RGVwZW5kZW5jeVN0eWxlIjp7IiRpZCI6IjExMDgiLCJMaW5lU3R5bGUiOnsiJGlkIjoiMTEwOSIsIkxpbmVDb2xvciI6eyIkaWQiOiIxMTEwIiwiJHR5cGUiOiJOTFJFLkNvbW1vbi5Eb20uU29saWRDb2xvckJydXNoLCBOTFJFLkNvbW1vbiIsIkNvbG9yIjp7IiRpZCI6IjExMTEiLCJBIjoyNTUsIlIiOjAsIkciOjAsIkIiOjB9fSwiTGluZVdlaWdodCI6MS4wLCJMaW5lVHlwZSI6MCwiUGFyZW50U3R5bGUiOm51bGx9LCJFbmRBcnJvd2hlYWRMaW5lU3R5bGUiOnsiJGlkIjoiMTExMiIsIktpbmQiOjEsIldpZHRoIjoxLCJMZW5ndGgiOjAsIlBhcmVudFN0eWxlIjpudWxsfSwiQnJpbmdUb0Zyb250Ijp0cnVlLCJFbGJvd1JhZGl1cyI6MC4wLCJNYXJnaW4iOnsiJGlkIjoiMTExMyIsIlRvcCI6MC4wLCJMZWZ0IjowLjAsIlJpZ2h0IjowLjAsIkJvdHRvbSI6MC4wfSwiUGFkZGluZyI6eyIkaWQiOiIxMTE0IiwiVG9wIjowLjAsIkxlZnQiOjAuMCwiUmlnaHQiOjAuMCwiQm90dG9tIjowLjB9LCJCYWNrZ3JvdW5kIjpudWxsLCJJc1Zpc2libGUiOnRydWUsIldpZHRoIjowLjAsIkhlaWdodCI6MC4wLCJCb3JkZXJTdHlsZSI6bnVsbCwiUGFyZW50U3R5bGUiOm51bGx9LCJDcml0aWNhbFBhdGhTdHlsZSI6eyIkaWQiOiIxMTE1IiwiQ3JpdGljYWxQYXRoU3R5bGVPcHRpb25zIjoxNCwiTGluZVN0eWxlIjp7IiRpZCI6IjExMTYiLCJMaW5lQ29sb3IiOnsiJGlkIjoiMTExNyIsIiR0eXBlIjoiTkxSRS5Db21tb24uRG9tLlNvbGlkQ29sb3JCcnVzaCwgTkxSRS5Db21tb24iLCJDb2xvciI6eyIkaWQiOiIxMTE4IiwiQSI6MjU1LCJSIjoyMjIsIkciOjUwLCJCIjo1MH19LCJMaW5lV2VpZ2h0IjoxLjAsIkxpbmVUeXBlIjowLCJQYXJlbnRTdHlsZSI6bnVsbH0sIlRpdGxlRm9yZWdyb3VuZCI6eyIkaWQiOiIxMTE5IiwiQ29sb3IiOnsiJGlkIjoiMTEyMCIsIkEiOjI1NSwiUiI6MTc2LCJHIjoxOSwiQiI6MjV9fSwiU2hhcGVzQmFja2dyb3VuZCI6eyIkaWQiOiIxMTIxIiwiQ29sb3IiOnsiJGlkIjoiMTEyMiIsIkEiOjI1NSwiUiI6MjUzLCJHIjoyMDMsIkIiOjIwOH19LCJTaGFwZXNCb3JkZXJTdHlsZSI6eyIkaWQiOiIxMTIzIiwiTGluZUNvbG9yIjp7IiRpZCI6IjExMjQiLCIkdHlwZSI6Ik5MUkUuQ29tbW9uLkRvbS5Tb2xpZENvbG9yQnJ1c2gsIE5MUkUuQ29tbW9uIiwiQ29sb3IiOnsiJGlkIjoiMTEyNSIsIkEiOjI1NSwiUiI6MjIyLCJHIjo1MCwiQiI6NTB9fSwiTGluZVdlaWdodCI6MS41LCJMaW5lVHlwZSI6MCwiUGFyZW50U3R5bGUiOm51bGx9LCJNYXJnaW4iOnsiJGlkIjoiMTEyNiIsIlRvcCI6MC4wLCJMZWZ0IjowLjAsIlJpZ2h0IjowLjAsIkJvdHRvbSI6MC4wfSwiUGFkZGluZyI6eyIkaWQiOiIxMTI3IiwiVG9wIjowLjAsIkxlZnQiOjAuMCwiUmlnaHQiOjAuMCwiQm90dG9tIjowLjB9LCJCYWNrZ3JvdW5kIjpudWxsLCJJc1Zpc2libGUiOmZhbHNlLCJXaWR0aCI6MC4wLCJIZWlnaHQiOjAuMCwiQm9yZGVyU3R5bGUiOm51bGwsIlBhcmVudFN0eWxlIjpudWxsfSwiUGFuZWxzU3BhY2luZ0RlZmluaXRpb24iOnsiJGlkIjoiMTEyOCIsIlNwYWNpbmdBYm92ZVRpbWViYW5kIjoxNiwiU3BhY2luZ0JlbG93VGltZWJhbmQiOjE2LCJTcGFjaW5nQWJvdmVCZXR3ZWVuU3dpbWxhbmVzQW5kVGFza3MiOjE2LCJTcGFjaW5nQmVsb3dCZXR3ZWVuU3dpbWxhbmVzQW5kVGFza3MiOjE2fSwiVGltZWJhbmRTdHlsZSI6eyIkaWQiOiIxMTI5IiwiU2NhbGVNYXJraW5nIjowLCJTaGFwZSI6MywiU2hhcGVTdHlsZSI6eyIkaWQiOiIxMTMwIiwiTWFyZ2luIjp7IiRpZCI6IjExMzEiLCJUb3AiOjAuMCwiTGVmdCI6MTAuMCwiUmlnaHQiOjEwLjAsIkJvdHRvbSI6MC4wfSwiUGFkZGluZyI6eyIkaWQiOiIxMTMyIiwiVG9wIjowLjAsIkxlZnQiOjAuMCwiUmlnaHQiOjAuMCwiQm90dG9tIjowLjB9LCJCYWNrZ3JvdW5kIjp7IiRpZCI6IjExMzMiLCJDb2xvciI6eyIkaWQiOiIxMTM0IiwiQSI6MjU1LCJSIjo2OCwiRyI6ODQsIkIiOjEwNn19LCJJc1Zpc2libGUiOnRydWUsIldpZHRoIjowLjAsIkhlaWdodCI6MTQuMzk5OTk5NjE4NTMwMjczLCJCb3JkZXJTdHlsZSI6eyIkaWQiOiIxMTM1IiwiTGluZUNvbG9yIjp7IiRpZCI6IjExMzYiLCIkdHlwZSI6Ik5MUkUuQ29tbW9uLkRvbS5Tb2xpZENvbG9yQnJ1c2gsIE5MUkUuQ29tbW9uIiwiQ29sb3IiOnsiJGlkIjoiMTEzNyIsIkEiOjI1NSwiUiI6MjU1LCJHIjowLCJCIjowfX0sIkxpbmVXZWlnaHQiOjAuMCwiTGluZVR5cGUiOjAsIlBhcmVudFN0eWxlIjpudWxsfSwiUGFyZW50U3R5bGUiOm51bGx9LCJNaWRkbGVUaWVyU2hhcGVTdHlsZSI6eyIkaWQiOiIxMTM4IiwiTWFyZ2luIjp7IiRyZWYiOiIxMTMxIn0sIlBhZGRpbmciOnsiJHJlZiI6IjExMzIifSwiQmFja2dyb3VuZCI6eyIkaWQiOiIxMTM5IiwiQ29sb3IiOnsiJGlkIjoiMTE0MCIsIkEiOjI1NSwiUiI6NjgsIkciOjg0LCJCIjoxMDZ9fSwiSXNWaXNpYmxlIjp0cnVlLCJXaWR0aCI6MC4wLCJIZWlnaHQiOjE0LjM5OTk5OTYxODUzMDI3MywiQm9yZGVyU3R5bGUiOnsiJGlkIjoiMTE0MSIsIkxpbmVDb2xvciI6bnVsbCwiTGluZVdlaWdodCI6MC4wLCJMaW5lVHlwZSI6MCwiUGFyZW50U3R5bGUiOm51bGx9LCJQYXJlbnRTdHlsZSI6bnVsbH0sIkJvdHRvbVRpZXJTaGFwZVN0eWxlIjp7IiRpZCI6IjExNDIiLCJNYXJnaW4iOnsiJHJlZiI6IjExMzEifSwiUGFkZGluZyI6eyIkcmVmIjoiMTEzMiJ9LCJCYWNrZ3JvdW5kIjp7IiRpZCI6IjExNDMiLCJDb2xvciI6eyIkaWQiOiIxMTQ0IiwiQSI6MjU1LCJSIjo2OCwiRyI6ODQsIkIiOjEwNn19LCJJc1Zpc2libGUiOnRydWUsIldpZHRoIjowLjAsIkhlaWdodCI6MTQuMzk5OTk5NjE4NTMwMjczLCJCb3JkZXJTdHlsZSI6eyIkaWQiOiIxMTQ1IiwiTGluZUNvbG9yIjpudWxsLCJMaW5lV2VpZ2h0IjowLjAsIkxpbmVUeXBlIjowLCJQYXJlbnRTdHlsZSI6bnVsbH0sIlBhcmVudFN0eWxlIjpudWxsfSwiUmlnaHRFbmRDYXBzU3R5bGUiOnsiJGlkIjoiMTE0NiIsIkZvbnRTZXR0aW5ncyI6eyIkaWQiOiIxMTQ3IiwiRm9udFNpemUiOjE4LCJGb250TmFtZSI6IkNhbGlicmkiLCJJc0JvbGQiOnRydWUsIklzSXRhbGljIjpmYWxzZSwiSXNVbmRlcmxpbmVkIjpmYWxzZSwiUGFyZW50U3R5bGUiOm51bGx9LCJBdXRvU2l6ZSI6MCwiRm9yZWdyb3VuZCI6eyIkaWQiOiIxMTQ4IiwiQ29sb3IiOnsiJGlkIjoiMTE0OSIsIkEiOjI1NSwiUiI6NjgsIkciOjg0LCJCIjoxMDZ9fSwiTWF4V2lkdGgiOiJJbmZpbml0eSIsIk1heEhlaWdodCI6IkluZmluaXR5IiwiU21hcnRGb3JlZ3JvdW5kSXNBY3RpdmUiOmZhbHNlLCJIb3Jpem9udGFsQWxpZ25tZW50IjowLCJWZXJ0aWNhbEFsaWdubWVudCI6MCwiU21hcnRGb3JlZ3JvdW5kIjpudWxsLCJCYWNrZ3JvdW5kRmlsbFR5cGUiOjAsIk1hcmdpbiI6eyIkaWQiOiIxMTUwIiwiVG9wIjowLjAsIkxlZnQiOjAuMCwiUmlnaHQiOjIwLjAsIkJvdHRvbSI6MC4wfSwiUGFkZGluZyI6eyIkaWQiOiIxMTUxIiwiVG9wIjowLjAsIkxlZnQiOjAuMCwiUmlnaHQiOjAuMCwiQm90dG9tIjowLjB9LCJCYWNrZ3JvdW5kIjp7IiRpZCI6IjExNTIiLCJDb2xvciI6eyIkcmVmIjoiMTI1In19LCJJc1Zpc2libGUiOmZhbHNlLCJXaWR0aCI6MC4wLCJIZWlnaHQiOjAuMCwiQm9yZGVyU3R5bGUiOm51bGwsIlBhcmVudFN0eWxlIjpudWxsfSwiTGVmdEVuZENhcHNTdHlsZSI6eyIkaWQiOiIxMTUzIiwiRm9udFNldHRpbmdzIjp7IiRpZCI6IjExNTQiLCJGb250U2l6ZSI6MTgsIkZvbnROYW1lIjoiQ2FsaWJyaSIsIklzQm9sZCI6dHJ1ZSwiSXNJdGFsaWMiOmZhbHNlLCJJc1VuZGVybGluZWQiOmZhbHNlLCJQYXJlbnRTdHlsZSI6bnVsbH0sIkF1dG9TaXplIjowLCJGb3JlZ3JvdW5kIjp7IiRpZCI6IjExNTUiLCJDb2xvciI6eyIkaWQiOiIxMTU2IiwiQSI6MjU1LCJSIjo2OCwiRyI6ODQsIkIiOjEwNn19LCJNYXhXaWR0aCI6IkluZmluaXR5IiwiTWF4SGVpZ2h0IjoiSW5maW5pdHkiLCJTbWFydEZvcmVncm91bmRJc0FjdGl2ZSI6ZmFsc2UsIkhvcml6b250YWxBbGlnbm1lbnQiOjAsIlZlcnRpY2FsQWxpZ25tZW50IjowLCJTbWFydEZvcmVncm91bmQiOm51bGwsIkJhY2tncm91bmRGaWxsVHlwZSI6MCwiTWFyZ2luIjp7IiRpZCI6IjExNTciLCJUb3AiOjAuMCwiTGVmdCI6NDQuNTA2NjY2NjY2NjY2NjYxLCJSaWdodCI6MC4wLCJCb3R0b20iOjAuMH0sIlBhZGRpbmciOnsiJGlkIjoiMTE1OCIsIlRvcCI6MC4wLCJMZWZ0IjowLjAsIlJpZ2h0IjowLjAsIkJvdHRvbSI6MC4wfSwiQmFja2dyb3VuZCI6eyIkaWQiOiIxMTU5IiwiQ29sb3IiOnsiJHJlZiI6IjEyNSJ9fSwiSXNWaXNpYmxlIjpmYWxzZSwiV2lkdGgiOjAuMCwiSGVpZ2h0IjowLjAsIkJvcmRlclN0eWxlIjpudWxsLCJQYXJlbnRTdHlsZSI6bnVsbH0sIlRvZGF5VGV4dFN0eWxlIjp7IiRpZCI6IjExNjAiLCJGb250U2V0dGluZ3MiOnsiJGlkIjoiMTE2MSIsIkZvbnRTaXplIjo4LCJGb250TmFtZSI6IkNhbGlicmkiLCJJc0JvbGQiOmZhbHNlLCJJc0l0YWxpYyI6ZmFsc2UsIklzVW5kZXJsaW5lZCI6ZmFsc2UsIlBhcmVudFN0eWxlIjpudWxsfSwiQXV0b1NpemUiOjAsIkZvcmVncm91bmQiOnsiJGlkIjoiMTE2MiIsIkNvbG9yIjp7IiRpZCI6IjExNj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2NCIsIlRvcCI6MC4wLCJMZWZ0IjowLjAsIlJpZ2h0IjowLjAsIkJvdHRvbSI6MC4wfSwiUGFkZGluZyI6eyIkaWQiOiIxMTY1IiwiVG9wIjowLjAsIkxlZnQiOjAuMCwiUmlnaHQiOjAuMCwiQm90dG9tIjowLjB9LCJCYWNrZ3JvdW5kIjp7IiRpZCI6IjExNjYiLCJDb2xvciI6eyIkcmVmIjoiMTI1In19LCJJc1Zpc2libGUiOnRydWUsIldpZHRoIjowLjAsIkhlaWdodCI6MC4wLCJCb3JkZXJTdHlsZSI6bnVsbCwiUGFyZW50U3R5bGUiOm51bGx9LCJUb2RheU1hcmtlclN0eWxlIjp7IiRpZCI6IjExNjciLCJNYXJnaW4iOnsiJGlkIjoiMTE2OCIsIlRvcCI6MC4wLCJMZWZ0IjowLjAsIlJpZ2h0IjowLjAsIkJvdHRvbSI6MC4wfSwiUGFkZGluZyI6eyIkaWQiOiIxMTY5IiwiVG9wIjowLjAsIkxlZnQiOjAuMCwiUmlnaHQiOjAuMCwiQm90dG9tIjowLjB9LCJCYWNrZ3JvdW5kIjp7IiRpZCI6IjExNzAiLCJDb2xvciI6eyIkaWQiOiIxMTcxIiwiQSI6MjU1LCJSIjoyNTUsIkciOjAsIkIiOjB9fSwiSXNWaXNpYmxlIjp0cnVlLCJXaWR0aCI6MC4wLCJIZWlnaHQiOjAuMCwiQm9yZGVyU3R5bGUiOm51bGwsIlBhcmVudFN0eWxlIjpudWxsfSwiU2NhbGVTdHlsZSI6eyIkaWQiOiIxMTcyIiwiU2hhcGUiOjAsIlNob3dTZWdtZW50U2VwYXJhdG9ycyI6dHJ1ZSwiU2VnbWVudFNlcGFyYXRvck9wYWNpdHkiOjMwLCJIYXNCZWVuVmlzaWJsZUJlZm9yZSI6dHJ1ZSwiRm9udFNldHRpbmdzIjp7IiRpZCI6IjExNzMiLCJGb250U2l6ZSI6MTIsIkZvbnROYW1lIjoiQ2FsaWJyaSIsIklzQm9sZCI6ZmFsc2UsIklzSXRhbGljIjpmYWxzZSwiSXNVbmRlcmxpbmVkIjpmYWxzZSwiUGFyZW50U3R5bGUiOm51bGx9LCJBdXRvU2l6ZSI6MCwiRm9yZWdyb3VuZCI6eyIkaWQiOiIxMTc0IiwiQ29sb3IiOnsiJGlkIjoiMTE3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c2IiwiVG9wIjowLjAsIkxlZnQiOjQuMCwiUmlnaHQiOjQuMCwiQm90dG9tIjowLjB9LCJQYWRkaW5nIjp7IiRpZCI6IjExNzciLCJUb3AiOjAuMCwiTGVmdCI6MC4wLCJSaWdodCI6MC4wLCJCb3R0b20iOjAuMH0sIkJhY2tncm91bmQiOnsiJGlkIjoiMTE3OCIsIkNvbG9yIjp7IiRyZWYiOiIxMjUifX0sIklzVmlzaWJsZSI6dHJ1ZSwiV2lkdGgiOjAuMCwiSGVpZ2h0IjowLjAsIkJvcmRlclN0eWxlIjpudWxsLCJQYXJlbnRTdHlsZSI6bnVsbH0sIlNpbmdsZVNjYWxlU2hhcGVTdHlsZSI6eyIkaWQiOiIxMTc5IiwiU2hhcGUiOjAsIkhlaWdodCI6MzAuMH0sIk1pZGRsZVRpZXJTY2FsZVN0eWxlIjp7IiRpZCI6IjExODAiLCJTaGFwZSI6MCwiU2hvd1NlZ21lbnRTZXBhcmF0b3JzIjp0cnVlLCJTZWdtZW50U2VwYXJhdG9yT3BhY2l0eSI6MzAsIkhhc0JlZW5WaXNpYmxlQmVmb3JlIjp0cnVlLCJGb250U2V0dGluZ3MiOnsiJGlkIjoiMTE4MSIsIkZvbnRTaXplIjoxMiwiRm9udE5hbWUiOiJDYWxpYnJpIiwiSXNCb2xkIjpmYWxzZSwiSXNJdGFsaWMiOmZhbHNlLCJJc1VuZGVybGluZWQiOmZhbHNlLCJQYXJlbnRTdHlsZSI6bnVsbH0sIkF1dG9TaXplIjowLCJGb3JlZ3JvdW5kIjp7IiRyZWYiOiIxMTc0In0sIk1heFdpZHRoIjoyMDAuMCwiTWF4SGVpZ2h0IjoiSW5maW5pdHkiLCJTbWFydEZvcmVncm91bmRJc0FjdGl2ZSI6ZmFsc2UsIkhvcml6b250YWxBbGlnbm1lbnQiOjAsIlZlcnRpY2FsQWxpZ25tZW50IjoxLCJTbWFydEZvcmVncm91bmQiOm51bGwsIkJhY2tncm91bmRGaWxsVHlwZSI6MCwiTWFyZ2luIjp7IiRyZWYiOiIxMTc2In0sIlBhZGRpbmciOnsiJHJlZiI6IjExNzcifSwiQmFja2dyb3VuZCI6eyIkcmVmIjoiMTE3OCJ9LCJJc1Zpc2libGUiOnRydWUsIldpZHRoIjowLjAsIkhlaWdodCI6MC4wLCJCb3JkZXJTdHlsZSI6bnVsbCwiUGFyZW50U3R5bGUiOm51bGx9LCJCb3R0b21UaWVyU2NhbGVTdHlsZSI6eyIkaWQiOiIxMTgyIiwiU2hhcGUiOjAsIlNob3dTZWdtZW50U2VwYXJhdG9ycyI6ZmFsc2UsIlNlZ21lbnRTZXBhcmF0b3JPcGFjaXR5IjozMCwiSGFzQmVlblZpc2libGVCZWZvcmUiOmZhbHNlLCJGb250U2V0dGluZ3MiOnsiJGlkIjoiMTE4MyIsIkZvbnRTaXplIjoxMiwiRm9udE5hbWUiOiJDYWxpYnJpIiwiSXNCb2xkIjpmYWxzZSwiSXNJdGFsaWMiOmZhbHNlLCJJc1VuZGVybGluZWQiOmZhbHNlLCJQYXJlbnRTdHlsZSI6bnVsbH0sIkF1dG9TaXplIjowLCJGb3JlZ3JvdW5kIjp7IiRyZWYiOiIxMTc0In0sIk1heFdpZHRoIjoyMDAuMCwiTWF4SGVpZ2h0IjoiSW5maW5pdHkiLCJTbWFydEZvcmVncm91bmRJc0FjdGl2ZSI6ZmFsc2UsIkhvcml6b250YWxBbGlnbm1lbnQiOjAsIlZlcnRpY2FsQWxpZ25tZW50IjoxLCJTbWFydEZvcmVncm91bmQiOm51bGwsIkJhY2tncm91bmRGaWxsVHlwZSI6MCwiTWFyZ2luIjp7IiRyZWYiOiIxMTc2In0sIlBhZGRpbmciOnsiJHJlZiI6IjExNzcifSwiQmFja2dyb3VuZCI6eyIkcmVmIjoiMTE3OCJ9LCJJc1Zpc2libGUiOmZhbHNlLCJXaWR0aCI6MC4wLCJIZWlnaHQiOjAuMCwiQm9yZGVyU3R5bGUiOm51bGwsIlBhcmVudFN0eWxlIjpudWxsfSwiRWxhcHNlZFRpbWVCYWNrZ3JvdW5kIjp7IiRpZCI6IjExODQiLCJDb2xvciI6eyIkaWQiOiIxMTg1IiwiQSI6MTkxLCJSIjoyNTUsIkciOjAsIkIiOjB9fSwiQXBwZW5kWWVhck9uWWVhckNoYW5nZSI6dHJ1ZSwiRWxhcHNlZFRpbWVGb3JtYXQiOjAsIlRvZGF5TWFya2VyUG9zaXRpb24iOjAsIlF1aWNrUG9zaXRpb24iOjMsIkFic29sdXRlUG9zaXRpb24iOjE0NS44LCJNYXJnaW4iOnsiJGlkIjoiMTE4NiIsIlRvcCI6MC4wLCJMZWZ0IjoxMC4wLCJSaWdodCI6MTAuMCwiQm90dG9tIjowLjB9LCJQYWRkaW5nIjp7IiRpZCI6IjExODciLCJUb3AiOjAuMCwiTGVmdCI6MC4wLCJSaWdodCI6MC4wLCJCb3R0b20iOjAuMH0sIkJhY2tncm91bmQiOnsiJGlkIjoiMTE4OCIsIkNvbG9yIjp7IiRpZCI6IjExODkiLCJBIjoyNTUsIlIiOjE0OCwiRyI6MCwiQiI6MTc4fX0sIklzVmlzaWJsZSI6dHJ1ZSwiV2lkdGgiOjAuMCwiSGVpZ2h0IjowLjAsIkJvcmRlclN0eWxlIjpudWxsLCJQYXJlbnRTdHlsZSI6bnVsbH0sIkRlZmF1bHRNaWxlc3RvbmVTdHlsZSI6eyIkaWQiOiIxMTkwIiwiU2hhcGUiOjEsIkNvbm5lY3Rvck1hcmdpbiI6eyIkaWQiOiIxMTkxIiwiVG9wIjowLjAsIkxlZnQiOjIuMCwiUmlnaHQiOjIuMCwiQm90dG9tIjowLjB9LCJDb25uZWN0b3JTdHlsZSI6eyIkaWQiOiIxMTkyIiwiTGluZUNvbG9yIjp7IiRpZCI6IjExOTMiLCIkdHlwZSI6Ik5MUkUuQ29tbW9uLkRvbS5Tb2xpZENvbG9yQnJ1c2gsIE5MUkUuQ29tbW9uIiwiQ29sb3IiOnsiJGlkIjoiMTE5NCIsIkEiOjEyNywiUiI6NzksIkciOjEyOSwiQiI6MTg5fX0sIkxpbmVXZWlnaHQiOjEuMCwiTGluZVR5cGUiOjAsIlBhcmVudFN0eWxlIjpudWxsfSwiSXNCZWxvd1RpbWViYW5kIjpmYWxzZSwiUG9zaXRpb25PblRhc2siOjMsIkhpZGVEYXRlIjpmYWxzZSwiU2hhcGVTaXplIjoxLCJTcGFjaW5nIjoyLjAsIlBhZGRpbmciOnsiJGlkIjoiMTE5NSIsIlRvcCI6Ny4wLCJMZWZ0IjozLjAsIlJpZ2h0IjowLjAsIkJvdHRvbSI6Mi4wfSwiU2hhcGVTdHlsZSI6eyIkaWQiOiIxMTk2IiwiTWFyZ2luIjp7IiRpZCI6IjExOTciLCJUb3AiOjAuMCwiTGVmdCI6MC4wLCJSaWdodCI6MC4wLCJCb3R0b20iOjAuMH0sIlBhZGRpbmciOnsiJGlkIjoiMTE5OCIsIlRvcCI6MC4wLCJMZWZ0IjowLjAsIlJpZ2h0IjowLjAsIkJvdHRvbSI6MC4wfSwiQmFja2dyb3VuZCI6eyIkaWQiOiIxMTk5IiwiQ29sb3IiOnsiJGlkIjoiMTIwMCIsIkEiOjI1NSwiUiI6MCwiRyI6MCwiQiI6MH19LCJJc1Zpc2libGUiOnRydWUsIldpZHRoIjoxOC4wLCJIZWlnaHQiOjIwLjAsIkJvcmRlclN0eWxlIjp7IiRpZCI6IjEyMDEiLCJMaW5lQ29sb3IiOnsiJGlkIjoiMTIwMiIsIiR0eXBlIjoiTkxSRS5Db21tb24uRG9tLlNvbGlkQ29sb3JCcnVzaCwgTkxSRS5Db21tb24iLCJDb2xvciI6eyIkaWQiOiIxMjAzIiwiQSI6MjU1LCJSIjoyMzQsIkciOjIyLCJCIjozMH19LCJMaW5lV2VpZ2h0IjowLjAsIkxpbmVUeXBlIjowLCJQYXJlbnRTdHlsZSI6bnVsbH0sIlBhcmVudFN0eWxlIjpudWxsfSwiVGl0bGVTdHlsZSI6eyIkaWQiOiIxMjA0IiwiRm9udFNldHRpbmdzIjp7IiRpZCI6IjEyMDUiLCJGb250U2l6ZSI6MTEsIkZvbnROYW1lIjoiQ2FsaWJyaSIsIklzQm9sZCI6dHJ1ZSwiSXNJdGFsaWMiOnRydWUsIklzVW5kZXJsaW5lZCI6ZmFsc2UsIlBhcmVudFN0eWxlIjpudWxsfSwiQXV0b1NpemUiOjAsIkZvcmVncm91bmQiOnsiJGlkIjoiMTIwNiIsIkNvbG9yIjp7IiRpZCI6IjEyM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wOCIsIlRvcCI6MC4wLCJMZWZ0IjowLjAsIlJpZ2h0IjowLjAsIkJvdHRvbSI6MC4wfSwiUGFkZGluZyI6eyIkaWQiOiIxMjA5IiwiVG9wIjowLjAsIkxlZnQiOjAuMCwiUmlnaHQiOjAuMCwiQm90dG9tIjowLjB9LCJCYWNrZ3JvdW5kIjp7IiRpZCI6IjEyMTAiLCJDb2xvciI6eyIkaWQiOiIxMjExIiwiQSI6MCwiUiI6MjU1LCJHIjoyNTUsIkIiOjI1NX19LCJJc1Zpc2libGUiOnRydWUsIldpZHRoIjowLjAsIkhlaWdodCI6MC4wLCJCb3JkZXJTdHlsZSI6bnVsbCwiUGFyZW50U3R5bGUiOm51bGx9LCJEYXRlU3R5bGUiOnsiJGlkIjoiMTIxMiIsIkZvbnRTZXR0aW5ncyI6eyIkaWQiOiIxMjEzIiwiRm9udFNpemUiOjEwLCJGb250TmFtZSI6IkNhbGlicmkiLCJJc0JvbGQiOmZhbHNlLCJJc0l0YWxpYyI6ZmFsc2UsIklzVW5kZXJsaW5lZCI6ZmFsc2UsIlBhcmVudFN0eWxlIjpudWxsfSwiQXV0b1NpemUiOjAsIkZvcmVncm91bmQiOnsiJGlkIjoiMTIxNCIsIkNvbG9yIjp7IiRpZCI6IjEy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yMTYiLCJUb3AiOjAuMCwiTGVmdCI6MC4wLCJSaWdodCI6MC4wLCJCb3R0b20iOjAuMH0sIlBhZGRpbmciOnsiJGlkIjoiMTIxNyIsIlRvcCI6MC4wLCJMZWZ0IjowLjAsIlJpZ2h0IjowLjAsIkJvdHRvbSI6MC4wfSwiQmFja2dyb3VuZCI6eyIkaWQiOiIxMjE4IiwiQ29sb3IiOnsiJGlkIjoiMTIxOSIsIkEiOjAsIlIiOjI1NSwiRyI6MjU1LCJCIjoyNTV9fSwiSXNWaXNpYmxlIjp0cnVlLCJXaWR0aCI6MC4wLCJIZWlnaHQiOjAuMCwiQm9yZGVyU3R5bGUiOm51bGwsIlBhcmVudFN0eWxlIjpudWxsfSwiRGF0ZUZvcm1hdCI6eyIkaWQiOiIxMjIw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MjIxIiwiRGF0ZVBhcnRJc1Zpc2libGUiOnRydWUsIlRpbWVQYXJ0SXNWaXNpYmxlIjpmYWxzZX19LCJXZWVrTnVtYmVyaW5nIjp7IiRpZCI6IjEyMjIiLCJGb3JtYXQiOjAsIklzVmlzaWJsZSI6ZmFsc2UsIkxhc3RLbm93blZpc2liaWxpdHlTdGF0ZSI6ZmFsc2V9LCJJc1Zpc2libGUiOnRydWUsIlBhcmVudFN0eWxlIjpudWxsfSwiRGVmYXVsdE1vdFN0eWxlIjp7IiRpZCI6IjEyMjMiLCJTaGFwZSI6MSwiQ29ubmVjdG9yTWFyZ2luIjp7IiRpZCI6IjEyMjQiLCJUb3AiOjAuMCwiTGVmdCI6Mi4wLCJSaWdodCI6Mi4wLCJCb3R0b20iOjAuMH0sIkNvbm5lY3RvclN0eWxlIjp7IiRpZCI6IjEyMjUiLCJMaW5lQ29sb3IiOnsiJGlkIjoiMTIyNiIsIiR0eXBlIjoiTkxSRS5Db21tb24uRG9tLlNvbGlkQ29sb3JCcnVzaCwgTkxSRS5Db21tb24iLCJDb2xvciI6eyIkaWQiOiIxMjI3IiwiQSI6MTI3LCJSIjo3OSwiRyI6MTI5LCJCIjoxODl9fSwiTGluZVdlaWdodCI6MS4wLCJMaW5lVHlwZSI6MCwiUGFyZW50U3R5bGUiOm51bGx9LCJJc0JlbG93VGltZWJhbmQiOmZhbHNlLCJQb3NpdGlvbk9uVGFzayI6MSwiSGlkZURhdGUiOmZhbHNlLCJTaGFwZVNpemUiOjEsIlNwYWNpbmciOjIuMCwiUGFkZGluZyI6eyIkaWQiOiIxMjI4IiwiVG9wIjo3LjAsIkxlZnQiOjMuMCwiUmlnaHQiOjAuMCwiQm90dG9tIjoyLjB9LCJTaGFwZVN0eWxlIjp7IiRpZCI6IjEyMjkiLCJNYXJnaW4iOnsiJGlkIjoiMTIzMCIsIlRvcCI6MC4wLCJMZWZ0IjowLjAsIlJpZ2h0IjowLjAsIkJvdHRvbSI6MC4wfSwiUGFkZGluZyI6eyIkaWQiOiIxMjMxIiwiVG9wIjowLjAsIkxlZnQiOjAuMCwiUmlnaHQiOjAuMCwiQm90dG9tIjowLjB9LCJCYWNrZ3JvdW5kIjp7IiRpZCI6IjEyMzIiLCJDb2xvciI6eyIkaWQiOiIxMjMzIiwiQSI6MjU1LCJSIjowLCJHIjowLCJCIjowfX0sIklzVmlzaWJsZSI6dHJ1ZSwiV2lkdGgiOjE4LjAsIkhlaWdodCI6MjAuMCwiQm9yZGVyU3R5bGUiOnsiJGlkIjoiMTIzNCIsIkxpbmVDb2xvciI6eyIkaWQiOiIxMjM1IiwiJHR5cGUiOiJOTFJFLkNvbW1vbi5Eb20uU29saWRDb2xvckJydXNoLCBOTFJFLkNvbW1vbiIsIkNvbG9yIjp7IiRpZCI6IjEyMzYiLCJBIjoyNTUsIlIiOjIzNCwiRyI6MjIsIkIiOjMwfX0sIkxpbmVXZWlnaHQiOjAuMCwiTGluZVR5cGUiOjAsIlBhcmVudFN0eWxlIjpudWxsfSwiUGFyZW50U3R5bGUiOm51bGx9LCJUaXRsZVN0eWxlIjp7IiRpZCI6IjEyMzciLCJGb250U2V0dGluZ3MiOnsiJGlkIjoiMTIzOCIsIkZvbnRTaXplIjoxMSwiRm9udE5hbWUiOiJDYWxpYnJpIiwiSXNCb2xkIjp0cnVlLCJJc0l0YWxpYyI6dHJ1ZSwiSXNVbmRlcmxpbmVkIjpmYWxzZSwiUGFyZW50U3R5bGUiOm51bGx9LCJBdXRvU2l6ZSI6MCwiRm9yZWdyb3VuZCI6eyIkaWQiOiIxMjM5IiwiQ29sb3IiOnsiJGlkIjoiMTI0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jQxIiwiVG9wIjowLjAsIkxlZnQiOjAuMCwiUmlnaHQiOjAuMCwiQm90dG9tIjowLjB9LCJQYWRkaW5nIjp7IiRpZCI6IjEyNDIiLCJUb3AiOjAuMCwiTGVmdCI6MC4wLCJSaWdodCI6MC4wLCJCb3R0b20iOjAuMH0sIkJhY2tncm91bmQiOnsiJGlkIjoiMTI0MyIsIkNvbG9yIjp7IiRpZCI6IjEyNDQiLCJBIjowLCJSIjoyNTUsIkciOjI1NSwiQiI6MjU1fX0sIklzVmlzaWJsZSI6dHJ1ZSwiV2lkdGgiOjAuMCwiSGVpZ2h0IjowLjAsIkJvcmRlclN0eWxlIjpudWxsLCJQYXJlbnRTdHlsZSI6bnVsbH0sIkRhdGVTdHlsZSI6eyIkaWQiOiIxMjQ1IiwiRm9udFNldHRpbmdzIjp7IiRpZCI6IjEyNDYiLCJGb250U2l6ZSI6MTAsIkZvbnROYW1lIjoiQ2FsaWJyaSIsIklzQm9sZCI6ZmFsc2UsIklzSXRhbGljIjpmYWxzZSwiSXNVbmRlcmxpbmVkIjpmYWxzZSwiUGFyZW50U3R5bGUiOm51bGx9LCJBdXRvU2l6ZSI6MCwiRm9yZWdyb3VuZCI6eyIkaWQiOiIxMjQ3IiwiQ29sb3IiOnsiJGlkIjoiMTI0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I0OSIsIlRvcCI6MC4wLCJMZWZ0IjowLjAsIlJpZ2h0IjowLjAsIkJvdHRvbSI6MC4wfSwiUGFkZGluZyI6eyIkaWQiOiIxMjUwIiwiVG9wIjowLjAsIkxlZnQiOjAuMCwiUmlnaHQiOjAuMCwiQm90dG9tIjowLjB9LCJCYWNrZ3JvdW5kIjp7IiRpZCI6IjEyNTEiLCJDb2xvciI6eyIkaWQiOiIxMjUyIiwiQSI6MCwiUiI6MjU1LCJHIjoyNTUsIkIiOjI1NX19LCJJc1Zpc2libGUiOnRydWUsIldpZHRoIjowLjAsIkhlaWdodCI6MC4wLCJCb3JkZXJTdHlsZSI6bnVsbCwiUGFyZW50U3R5bGUiOm51bGx9LCJEYXRlRm9ybWF0Ijp7IiRpZCI6IjEyNTM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EyNTQiLCJEYXRlUGFydElzVmlzaWJsZSI6dHJ1ZSwiVGltZVBhcnRJc1Zpc2libGUiOmZhbHNlfX0sIldlZWtOdW1iZXJpbmciOnsiJGlkIjoiMTI1NSIsIkZvcm1hdCI6MCwiSXNWaXNpYmxlIjpmYWxzZSwiTGFzdEtub3duVmlzaWJpbGl0eVN0YXRlIjpmYWxzZX0sIklzVmlzaWJsZSI6dHJ1ZSwiUGFyZW50U3R5bGUiOm51bGx9LCJEZWZhdWx0VGFza1N0eWxlIjp7IiRpZCI6IjEyNTYiLCJTaGFwZSI6MCwiU2hhcGVUaGlja25lc3MiOjAsIkR1cmF0aW9uRm9ybWF0Ijo1LCJJbmNsdWRlTm9uV29ya2luZ0RheXNJbkR1cmF0aW9uIjpmYWxzZSwiUGVyY2VudGFnZUNvbXBsZXRlU3R5bGUiOnsiJGlkIjoiMTI1NyIsIkZvbnRTZXR0aW5ncyI6eyIkaWQiOiIxMjU4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aWQiOiIxMjU5IiwiVG9wIjowLjAsIkxlZnQiOjAuMCwiUmlnaHQiOjAuMCwiQm90dG9tIjowLjB9LCJQYWRkaW5nIjp7IiRpZCI6IjEyNjAiLCJUb3AiOjAuMCwiTGVmdCI6MC4wLCJSaWdodCI6MC4wLCJCb3R0b20iOjAuMH0sIkJhY2tncm91bmQiOnsiJHJlZiI6IjEyNCJ9LCJJc1Zpc2libGUiOnRydWUsIldpZHRoIjowLjAsIkhlaWdodCI6MC4wLCJCb3JkZXJTdHlsZSI6bnVsbCwiUGFyZW50U3R5bGUiOm51bGx9LCJEdXJhdGlvblN0eWxlIjp7IiRpZCI6IjEyNjEiLCJGb250U2V0dGluZ3MiOnsiJGlkIjoiMTI2MiIsIkZvbnRTaXplIjoxMiwiRm9udE5hbWUiOiJDYWxpYnJpIiwiSXNCb2xkIjpmYWxzZSwiSXNJdGFsaWMiOmZhbHNlLCJJc1VuZGVybGluZWQiOmZhbHNlLCJQYXJlbnRTdHlsZSI6bnVsbH0sIkF1dG9TaXplIjowLCJGb3JlZ3JvdW5kIjp7IiRpZCI6IjEyNjMiLCJDb2xvciI6eyIkaWQiOiIxMjY0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xMjY1IiwiVG9wIjowLjAsIkxlZnQiOjAuMCwiUmlnaHQiOjAuMCwiQm90dG9tIjowLjB9LCJQYWRkaW5nIjp7IiRpZCI6IjEyNjYiLCJUb3AiOjAuMCwiTGVmdCI6MC4wLCJSaWdodCI6MC4wLCJCb3R0b20iOjAuMH0sIkJhY2tncm91bmQiOnsiJGlkIjoiMTI2NyIsIkNvbG9yIjp7IiRyZWYiOiIxMjUifX0sIklzVmlzaWJsZSI6dHJ1ZSwiV2lkdGgiOjAuMCwiSGVpZ2h0IjowLjAsIkJvcmRlclN0eWxlIjpudWxsLCJQYXJlbnRTdHlsZSI6bnVsbH0sIkhvcml6b250YWxDb25uZWN0b3JTdHlsZSI6eyIkaWQiOiIxMjY4IiwiTGluZUNvbG9yIjp7IiRyZWYiOiIxMzcifSwiTGluZVdlaWdodCI6MS4wLCJMaW5lVHlwZSI6MCwiUGFyZW50U3R5bGUiOm51bGx9LCJWZXJ0aWNhbENvbm5lY3RvclN0eWxlIjp7IiRpZCI6IjEyNjkiLCJMaW5lQ29sb3IiOnsiJHJlZiI6IjE0MCJ9LCJMaW5lV2VpZ2h0IjowLjAsIkxpbmVUeXBlIjowLCJQYXJlbnRTdHlsZSI6bnVsbH0sIk1hcmdpbiI6bnVsbCwiU3RhcnREYXRlUG9zaXRpb24iOjAsIkVuZERhdGVQb3NpdGlvbiI6MCwiRGF0ZUlzVmlzaWJsZSI6dHJ1ZSwiVGl0bGVQb3NpdGlvbiI6MiwiRHVyYXRpb25Qb3NpdGlvbiI6MSwiUGVyY2VudGFnZUNvbXBsZXRlZFBvc2l0aW9uIjo2LCJTcGFjaW5nIjozLCJJc0JlbG93VGltZWJhbmQiOnRydWUsIlBlcmNlbnRhZ2VDb21wbGV0ZVNoYXBlT3BhY2l0eSI6MzUsIlNoYXBlU3R5bGUiOnsiJGlkIjoiMTI3MCIsIk1hcmdpbiI6eyIkaWQiOiIxMjcxIiwiVG9wIjowLjAsIkxlZnQiOjQuMCwiUmlnaHQiOjQuMCwiQm90dG9tIjowLjB9LCJQYWRkaW5nIjp7IiRpZCI6IjEyNzIiLCJUb3AiOjAuMCwiTGVmdCI6MC4wLCJSaWdodCI6MC4wLCJCb3R0b20iOjAuMH0sIkJhY2tncm91bmQiOnsiJGlkIjoiMTI3MyIsIkNvbG9yIjp7IiRpZCI6IjEyNzQiLCJBIjoyNTUsIlIiOjY4LCJHIjoxMTQsIkIiOjE5Nn19LCJJc1Zpc2libGUiOnRydWUsIldpZHRoIjowLjAsIkhlaWdodCI6MTAuMCwiQm9yZGVyU3R5bGUiOnsiJGlkIjoiMTI3NSIsIkxpbmVDb2xvciI6eyIkaWQiOiIxMjc2IiwiJHR5cGUiOiJOTFJFLkNvbW1vbi5Eb20uU29saWRDb2xvckJydXNoLCBOTFJFLkNvbW1vbiIsIkNvbG9yIjp7IiRpZCI6IjEyNzciLCJBIjoyNTUsIlIiOjIzNCwiRyI6MjIsIkIiOjMwfX0sIkxpbmVXZWlnaHQiOjAuMCwiTGluZVR5cGUiOjAsIlBhcmVudFN0eWxlIjpudWxsfSwiUGFyZW50U3R5bGUiOm51bGx9LCJUaXRsZVN0eWxlIjp7IiRpZCI6IjEyNzgiLCJGb250U2V0dGluZ3MiOnsiJGlkIjoiMTI3OSIsIkZvbnRTaXplIjoxMSwiRm9udE5hbWUiOiJDYWxpYnJpIiwiSXNCb2xkIjp0cnVlLCJJc0l0YWxpYyI6ZmFsc2UsIklzVW5kZXJsaW5lZCI6ZmFsc2UsIlBhcmVudFN0eWxlIjpudWxsfSwiQXV0b1NpemUiOjAsIkZvcmVncm91bmQiOnsiJGlkIjoiMTI4MCIsIkNvbG9yIjp7IiRpZCI6IjEyODE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4MiIsIlRvcCI6MC4wLCJMZWZ0IjowLjAsIlJpZ2h0IjowLjAsIkJvdHRvbSI6MC4wfSwiUGFkZGluZyI6eyIkaWQiOiIxMjgzIiwiVG9wIjowLjAsIkxlZnQiOjAuMCwiUmlnaHQiOjAuMCwiQm90dG9tIjowLjB9LCJCYWNrZ3JvdW5kIjp7IiRpZCI6IjEyODQiLCJDb2xvciI6eyIkcmVmIjoiMTI1In19LCJJc1Zpc2libGUiOnRydWUsIldpZHRoIjowLjAsIkhlaWdodCI6MC4wLCJCb3JkZXJTdHlsZSI6bnVsbCwiUGFyZW50U3R5bGUiOm51bGx9LCJEYXRlU3R5bGUiOnsiJGlkIjoiMTI4NSIsIkZvbnRTZXR0aW5ncyI6eyIkaWQiOiIxMjg2IiwiRm9udFNpemUiOjEwLCJGb250TmFtZSI6IkNhbGlicmkiLCJJc0JvbGQiOmZhbHNlLCJJc0l0YWxpYyI6ZmFsc2UsIklzVW5kZXJsaW5lZCI6ZmFsc2UsIlBhcmVudFN0eWxlIjpudWxsfSwiQXV0b1NpemUiOjAsIkZvcmVncm91bmQiOnsiJGlkIjoiMTI4NyIsIkNvbG9yIjp7IiRpZCI6IjEyOD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I4OSIsIlRvcCI6MC4wLCJMZWZ0IjowLjAsIlJpZ2h0IjowLjAsIkJvdHRvbSI6MC4wfSwiUGFkZGluZyI6eyIkaWQiOiIxMjkwIiwiVG9wIjowLjAsIkxlZnQiOjAuMCwiUmlnaHQiOjAuMCwiQm90dG9tIjowLjB9LCJCYWNrZ3JvdW5kIjp7IiRpZCI6IjEyOTEiLCJDb2xvciI6eyIkcmVmIjoiMTI1In19LCJJc1Zpc2libGUiOnRydWUsIldpZHRoIjowLjAsIkhlaWdodCI6MC4wLCJCb3JkZXJTdHlsZSI6bnVsbCwiUGFyZW50U3R5bGUiOm51bGx9LCJEYXRlRm9ybWF0Ijp7IiRpZCI6IjEy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5MyIsIkZvcm1hdCI6MCwiSXNWaXNpYmxlIjpmYWxzZSwiTGFzdEtub3duVmlzaWJpbGl0eVN0YXRlIjpmYWxzZX0sIklzVmlzaWJsZSI6dHJ1ZSwiUGFyZW50U3R5bGUiOm51bGwsIl9leHBsaWNpdGx5U2V0Ijp7IiRpZCI6IjEyOT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I5NSIsIlRpdGxlUG9zaXRpb24iOiJSaWdodCIsIkRhdGVQb3NpdGlvbiI6IkxlZnQiLCJTaGFwZVR5cGUiOjEsIlNoYXBlU2l6ZSI6MSwiU3BhY2luZyI6NSwiU2hhcGVTdHlsZSI6eyIkaWQiOiIxMjk2IiwiTWFyZ2luIjp7IiRpZCI6IjEyOTciLCJUb3AiOjAuMCwiTGVmdCI6MC4wLCJSaWdodCI6MC4wLCJCb3R0b20iOjAuMH0sIlBhZGRpbmciOnsiJGlkIjoiMTI5OCIsIlRvcCI6MC4wLCJMZWZ0IjowLjAsIlJpZ2h0IjowLjAsIkJvdHRvbSI6MC4wfSwiQmFja2dyb3VuZCI6eyIkaWQiOiIxMjk5IiwiQ29sb3IiOnsiJGlkIjoiMTMwMCIsIkEiOjI1NSwiUiI6MTU2LCJHIjowLCJCIjoxMjd9fSwiSXNWaXNpYmxlIjp0cnVlLCJXaWR0aCI6MTguMCwiSGVpZ2h0IjoyMC4wLCJCb3JkZXJTdHlsZSI6eyIkaWQiOiIxMzAxIiwiTGluZUNvbG9yIjp7IiRpZCI6IjEzMDIiLCIkdHlwZSI6Ik5MUkUuQ29tbW9uLkRvbS5Tb2xpZENvbG9yQnJ1c2gsIE5MUkUuQ29tbW9uIiwiQ29sb3IiOnsiJGlkIjoiMTMwMyIsIkEiOjI1NSwiUiI6MjU1LCJHIjowLCJCIjowfX0sIkxpbmVXZWlnaHQiOjAuMCwiTGluZVR5cGUiOjAsIlBhcmVudFN0eWxlIjpudWxsfSwiUGFyZW50U3R5bGUiOm51bGx9LCJUaXRsZVN0eWxlIjp7IiRpZCI6IjEzMDQiLCJGb250U2V0dGluZ3MiOnsiJGlkIjoiMTMwNSIsIkZvbnRTaXplIjoxMSwiRm9udE5hbWUiOiJDYWxpYnJpIiwiSXNCb2xkIjp0cnVlLCJJc0l0YWxpYyI6ZmFsc2UsIklzVW5kZXJsaW5lZCI6ZmFsc2UsIlBhcmVudFN0eWxlIjpudWxsfSwiQXV0b1NpemUiOjAsIkZvcmVncm91bmQiOnsiJGlkIjoiMTMwNiIsIkNvbG9yIjp7IiRpZCI6IjEzMDc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wOCIsIlRvcCI6MC4wLCJMZWZ0IjowLjAsIlJpZ2h0IjowLjAsIkJvdHRvbSI6MC4wfSwiUGFkZGluZyI6eyIkaWQiOiIxMzA5IiwiVG9wIjowLjAsIkxlZnQiOjAuMCwiUmlnaHQiOjAuMCwiQm90dG9tIjowLjB9LCJCYWNrZ3JvdW5kIjp7IiRpZCI6IjEzMTAiLCJDb2xvciI6eyIkaWQiOiIxMzExIiwiQSI6ODksIlIiOjAsIkciOjAsIkIiOjB9fSwiSXNWaXNpYmxlIjp0cnVlLCJXaWR0aCI6MC4wLCJIZWlnaHQiOjAuMCwiQm9yZGVyU3R5bGUiOm51bGwsIlBhcmVudFN0eWxlIjpudWxsfSwiRGF0ZVN0eWxlIjp7IiRpZCI6IjEzMTIiLCJGb250U2V0dGluZ3MiOnsiJGlkIjoiMTMxMyIsIkZvbnRTaXplIjoxMCwiRm9udE5hbWUiOiJDYWxpYnJpIiwiSXNCb2xkIjpmYWxzZSwiSXNJdGFsaWMiOmZhbHNlLCJJc1VuZGVybGluZWQiOmZhbHNlLCJQYXJlbnRTdHlsZSI6bnVsbH0sIkF1dG9TaXplIjowLCJGb3JlZ3JvdW5kIjp7IiRpZCI6IjEzMTQiLCJDb2xvciI6eyIkaWQiOiIxMzE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zE2IiwiVG9wIjowLjAsIkxlZnQiOjAuMCwiUmlnaHQiOjAuMCwiQm90dG9tIjowLjB9LCJQYWRkaW5nIjp7IiRpZCI6IjEzMTciLCJUb3AiOjAuMCwiTGVmdCI6MC4wLCJSaWdodCI6MC4wLCJCb3R0b20iOjAuMH0sIkJhY2tncm91bmQiOnsiJGlkIjoiMTMxOCIsIkNvbG9yIjp7IiRpZCI6IjEzMTkiLCJBIjo4OSwiUiI6MCwiRyI6MCwiQiI6MH19LCJJc1Zpc2libGUiOnRydWUsIldpZHRoIjowLjAsIkhlaWdodCI6MC4wLCJCb3JkZXJTdHlsZSI6bnVsbCwiUGFyZW50U3R5bGUiOm51bGx9LCJEYXRlRm9ybWF0Ijp7IiRpZCI6IjEzMjA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EzMjEiLCJEYXRlUGFydElzVmlzaWJsZSI6dHJ1ZSwiVGltZVBhcnRJc1Zpc2libGUiOmZhbHNlfX0sIldlZWtOdW1iZXJpbmciOnsiJGlkIjoiMTMyMiIsIkZvcm1hdCI6MCwiSXNWaXNpYmxlIjpmYWxzZSwiTGFzdEtub3duVmlzaWJpbGl0eVN0YXRlIjpmYWxzZX0sIklzVmlzaWJsZSI6dHJ1ZSwiUGFyZW50U3R5bGUiOm51bGx9LCJHcmlkbGluZVBhbmVsU3R5bGUiOnsiJGlkIjoiMTMyMyIsIkdyaWRsaW5lU3R5bGUiOnsiJGlkIjoiMTMyNCIsIkxpbmVDb2xvciI6eyIkaWQiOiIxMzI1IiwiJHR5cGUiOiJOTFJFLkNvbW1vbi5Eb20uU29saWRDb2xvckJydXNoLCBOTFJFLkNvbW1vbiIsIkNvbG9yIjp7IiRpZCI6IjEzMjYiLCJBIjozOCwiUiI6MTY1LCJHIjoxNjUsIkIiOjE2NX19LCJMaW5lV2VpZ2h0IjoxLjAsIkxpbmVUeXBlIjowLCJQYXJlbnRTdHlsZSI6bnVsbH0sIk1hcmdpbiI6eyIkaWQiOiIxMzI3IiwiVG9wIjowLjAsIkxlZnQiOjAuMCwiUmlnaHQiOjAuMCwiQm90dG9tIjowLjB9LCJQYWRkaW5nIjp7IiRpZCI6IjEzMjgiLCJUb3AiOjAuMCwiTGVmdCI6MC4wLCJSaWdodCI6MC4wLCJCb3R0b20iOjAuMH0sIkJhY2tncm91bmQiOm51bGwsIklzVmlzaWJsZSI6dHJ1ZSwiV2lkdGgiOjAuMCwiSGVpZ2h0IjowLjAsIkJvcmRlclN0eWxlIjp7IiRpZCI6IjEzMjkiLCJMaW5lQ29sb3IiOm51bGwsIkxpbmVXZWlnaHQiOjAuMCwiTGluZVR5cGUiOjAsIlBhcmVudFN0eWxlIjpudWxsfSwiUGFyZW50U3R5bGUiOm51bGx9LCJBY3Rpdml0eUxpbmVQYW5lbFN0eWxlIjp7IiRpZCI6IjEzMzAiLCJBY3Rpdml0eUxpbmVTdHlsZSI6eyIkaWQiOiIxMzMxIiwiTGluZUNvbG9yIjp7IiRpZCI6IjEzMzIiLCIkdHlwZSI6Ik5MUkUuQ29tbW9uLkRvbS5Tb2xpZENvbG9yQnJ1c2gsIE5MUkUuQ29tbW9uIiwiQ29sb3IiOnsiJGlkIjoiMTMzMyIsIkEiOjM4LCJSIjo2OCwiRyI6MTE0LCJCIjoxOTZ9fSwiTGluZVdlaWdodCI6MS4wLCJMaW5lVHlwZSI6MCwiUGFyZW50U3R5bGUiOm51bGx9LCJNYXJnaW4iOnsiJGlkIjoiMTMzNCIsIlRvcCI6MC4wLCJMZWZ0IjowLjAsIlJpZ2h0IjowLjAsIkJvdHRvbSI6MC4wfSwiUGFkZGluZyI6eyIkaWQiOiIxMzM1IiwiVG9wIjowLjAsIkxlZnQiOjAuMCwiUmlnaHQiOjAuMCwiQm90dG9tIjowLjB9LCJCYWNrZ3JvdW5kIjpudWxsLCJJc1Zpc2libGUiOnRydWUsIldpZHRoIjowLjAsIkhlaWdodCI6MC4wLCJCb3JkZXJTdHlsZSI6bnVsbCwiUGFyZW50U3R5bGUiOm51bGx9LCJfc2VsZWN0ZWRUaGVtZVByZXNldENvbG9ycyI6eyIkaWQiOiIxMzM2IiwiVGV4dExpZ2h0Ijp7IiRpZCI6IjEzMzciLCJBIjoyNTUsIlIiOjI1NSwiRyI6MjU1LCJCIjoyNTV9LCJUZXh0RGFyayI6eyIkaWQiOiIxMzM4IiwiQSI6MjU1LCJSIjowLCJHIjowLCJCIjowfSwiQWNjZW50MSI6eyIkcmVmIjoiMTE3NSJ9LCJBY2NlbnQyIjp7IiRyZWYiOiIxMTM0In0sIkFjY2VudDMiOnsiJHJlZiI6IjIxNiJ9LCJBY2NlbnQ0Ijp7IiRyZWYiOiI2MDcifSwiQWNjZW50NSI6eyIkcmVmIjoiOTUwIn0sIkFjY2VudDYiOnsiJGlkIjoiMTMzOSIsIkEiOjI1NSwiUiI6MTUsIkciOjE1OCwiQiI6MjEzfSwiQWNjZW50NyI6eyIkaWQiOiIxMzQwIiwiQSI6MjU1LCJSIjoxNjAsIkciOjQzLCJCIjoxNDd9LCJBY2NlbnQ4Ijp7IiRpZCI6IjEzNDEiLCJBIjoyNTUsIlIiOjc4LCJHIjoxNjcsIkIiOjQ2fX0sIlNob3dFbGFwc2VkVGltZUdyYWRpZW50U3R5bGUiOmZhbHNlLCJUaW1lYmFuZFJlc2VydmVkTGVmdEFyZWFTdHlsZSI6eyIkaWQiOiIxMzQyIiwiQWN0aXZpdHlIZWFkZXJXaWR0aCI6MC4wLCJJc1NldCI6ZmFsc2V9LCJEZWZhdWx0U3dpbWxhbmVTdHlsZSI6eyIkaWQiOiIxMzQzIiwiSGVhZGVyU3R5bGUiOnsiJGlkIjoiMTM0NCIsIlRleHRTdHlsZSI6eyIkaWQiOiIxMzQ1IiwiRm9udFNldHRpbmdzIjp7IiRpZCI6IjEzNDYiLCJGb250U2l6ZSI6MTIsIkZvbnROYW1lIjoiQ2FsaWJyaSIsIklzQm9sZCI6ZmFsc2UsIklzSXRhbGljIjpmYWxzZSwiSXNVbmRlcmxpbmVkIjpmYWxzZSwiUGFyZW50U3R5bGUiOm51bGx9LCJBdXRvU2l6ZSI6MCwiRm9yZWdyb3VuZCI6eyIkaWQiOiIxMzQ3IiwiQ29sb3IiOnsiJGlkIjoiMTM0OCIsIkEiOjI1NSwiUiI6MzIsIkciOjU2LCJCIjoxMDB9fSwiTWF4V2lkdGgiOjAuMCwiTWF4SGVpZ2h0IjowLjAsIlNtYXJ0Rm9yZWdyb3VuZElzQWN0aXZlIjpmYWxzZSwiSG9yaXpvbnRhbEFsaWdubWVudCI6MCwiVmVydGljYWxBbGlnbm1lbnQiOjAsIlNtYXJ0Rm9yZWdyb3VuZCI6bnVsbCwiQmFja2dyb3VuZEZpbGxUeXBlIjowLCJNYXJnaW4iOnsiJGlkIjoiMTM0OSIsIlRvcCI6MC4wLCJMZWZ0IjowLjAsIlJpZ2h0IjowLjAsIkJvdHRvbSI6MC4wfSwiUGFkZGluZyI6eyIkaWQiOiIxMzUwIiwiVG9wIjowLjAsIkxlZnQiOjAuMCwiUmlnaHQiOjAuMCwiQm90dG9tIjowLjB9LCJCYWNrZ3JvdW5kIjpudWxsLCJJc1Zpc2libGUiOmZhbHNlLCJXaWR0aCI6MC4wLCJIZWlnaHQiOjAuMCwiQm9yZGVyU3R5bGUiOm51bGwsIlBhcmVudFN0eWxlIjpudWxsfSwiUmVjdGFuZ2xlU3R5bGUiOnsiJGlkIjoiMTM1MSIsIk1hcmdpbiI6eyIkaWQiOiIxMzUyIiwiVG9wIjowLjAsIkxlZnQiOjAuMCwiUmlnaHQiOjAuMCwiQm90dG9tIjowLjB9LCJQYWRkaW5nIjp7IiRpZCI6IjEzNTMiLCJUb3AiOjAuMCwiTGVmdCI6MC4wLCJSaWdodCI6MC4wLCJCb3R0b20iOjAuMH0sIkJhY2tncm91bmQiOnsiJGlkIjoiMTM1NCIsIkNvbG9yIjp7IiRpZCI6IjEzNTUiLCJBIjoxMjcsIlIiOjkxLCJHIjoxNTUsIkIiOjIxM319LCJJc1Zpc2libGUiOmZhbHNlLCJXaWR0aCI6MC4wLCJIZWlnaHQiOjAuMCwiQm9yZGVyU3R5bGUiOnsiJGlkIjoiMTM1NiIsIkxpbmVDb2xvciI6eyIkaWQiOiIxMzU3IiwiJHR5cGUiOiJOTFJFLkNvbW1vbi5Eb20uU29saWRDb2xvckJydXNoLCBOTFJFLkNvbW1vbiIsIkNvbG9yIjp7IiRpZCI6IjEzNTgiLCJBIjoyNTUsIlIiOjI1NSwiRyI6MCwiQiI6MH19LCJMaW5lV2VpZ2h0IjowLjAsIkxpbmVUeXBlIjowLCJQYXJlbnRTdHlsZSI6bnVsbH0sIlBhcmVudFN0eWxlIjpudWxsfSwiTWFyZ2luIjp7IiRpZCI6IjEzNTkiLCJUb3AiOjAuMCwiTGVmdCI6MC4wLCJSaWdodCI6MC4wLCJCb3R0b20iOjAuMH0sIlBhZGRpbmciOnsiJGlkIjoiMTM2MCIsIlRvcCI6MC4wLCJMZWZ0IjowLjAsIlJpZ2h0IjowLjAsIkJvdHRvbSI6MC4wfSwiQmFja2dyb3VuZCI6bnVsbCwiSXNWaXNpYmxlIjp0cnVlLCJXaWR0aCI6MC4wLCJIZWlnaHQiOjAuMCwiQm9yZGVyU3R5bGUiOm51bGwsIlBhcmVudFN0eWxlIjpudWxsfSwiQmFja2dyb3VuZFN0eWxlIjp7IiRpZCI6IjEzNjEiLCJNYXJnaW4iOnsiJGlkIjoiMTM2MiIsIlRvcCI6MC4wLCJMZWZ0IjowLjAsIlJpZ2h0IjowLjAsIkJvdHRvbSI6MC4wfSwiUGFkZGluZyI6eyIkaWQiOiIxMzYzIiwiVG9wIjowLjAsIkxlZnQiOjAuMCwiUmlnaHQiOjAuMCwiQm90dG9tIjowLjB9LCJCYWNrZ3JvdW5kIjp7IiRpZCI6IjEzNjQiLCJDb2xvciI6eyIkaWQiOiIxMzY1IiwiQSI6MzgsIlIiOjkxLCJHIjoxNTUsIkIiOjIxM319LCJJc1Zpc2libGUiOnRydWUsIldpZHRoIjowLjAsIkhlaWdodCI6MC4wLCJCb3JkZXJTdHlsZSI6eyIkaWQiOiIxMzY2IiwiTGluZUNvbG9yIjp7IiRpZCI6IjEzNjciLCIkdHlwZSI6Ik5MUkUuQ29tbW9uLkRvbS5Tb2xpZENvbG9yQnJ1c2gsIE5MUkUuQ29tbW9uIiwiQ29sb3IiOnsiJGlkIjoiMTM2OCIsIkEiOjI1NSwiUiI6MjU1LCJHIjowLCJCIjowfX0sIkxpbmVXZWlnaHQiOjAuMCwiTGluZVR5cGUiOjAsIlBhcmVudFN0eWxlIjpudWxsfSwiUGFyZW50U3R5bGUiOm51bGx9LCJJc0Fib3ZlVGltZWJhbmQiOmZhbHNlLCJNYXJnaW4iOnsiJGlkIjoiMTM2OSIsIlRvcCI6MC4wLCJMZWZ0IjowLjAsIlJpZ2h0IjowLjAsIkJvdHRvbSI6MC4wfSwiUGFkZGluZyI6eyIkaWQiOiIxMzcwIiwiVG9wIjowLjAsIkxlZnQiOjAuMCwiUmlnaHQiOjAuMCwiQm90dG9tIjowLjB9LCJJc1Zpc2libGUiOnRydWUsIldpZHRoIjowLjAsIkhlaWdodCI6MC4wLCJCb3JkZXJTdHlsZSI6bnVsbCwiUGFyZW50U3R5bGUiOm51bGx9LCJEZWZhdWx0U3dpbWxhbmVWMlN0eWxlIjp7IiRpZCI6IjEzNzEiLCJTdHlsZUlkIjoiMDAwMDAwMDAtMDAwMC0wMDAwLTAwMDAtMDAwMDAwMDAwMDAwIiwiSGVhZGVyU3R5bGUiOnsiJGlkIjoiMTM3MiIsIlRleHRJc1ZlcnRpY2FsIjpmYWxzZSwiVGV4dFN0eWxlIjp7IiRpZCI6IjEzNzMiLCJGb250U2V0dGluZ3MiOnsiJGlkIjoiMTM3NCIsIkZvbnRTaXplIjoxMiwiRm9udE5hbWUiOiJDYWxpYnJpIiwiSXNCb2xkIjp0cnVlLCJJc0l0YWxpYyI6ZmFsc2UsIklzVW5kZXJsaW5lZCI6ZmFsc2UsIlBhcmVudFN0eWxlIjpudWxsfSwiQXV0b1NpemUiOjIsIkZvcmVncm91bmQiOnsiJGlkIjoiMTM3NSIsIkNvbG9yIjp7IiRpZCI6IjEzNz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zc3IiwiVG9wIjowLjAsIkxlZnQiOjAuMCwiUmlnaHQiOjAuMCwiQm90dG9tIjowLjB9LCJQYWRkaW5nIjp7IiRpZCI6IjEzNzgiLCJUb3AiOjAuMCwiTGVmdCI6MC4wLCJSaWdodCI6MC4wLCJCb3R0b20iOjAuMH0sIkJhY2tncm91bmQiOnsiJGlkIjoiMTM3OSIsIkNvbG9yIjp7IiRpZCI6IjEzODAiLCJBIjowLCJSIjoyNTUsIkciOjI1NSwiQiI6MjU1fX0sIklzVmlzaWJsZSI6dHJ1ZSwiV2lkdGgiOjAuMCwiSGVpZ2h0IjowLjAsIkJvcmRlclN0eWxlIjpudWxsLCJQYXJlbnRTdHlsZSI6bnVsbH0sIlJlY3RhbmdsZVN0eWxlIjp7IiRpZCI6IjEzODEiLCJNYXJnaW4iOnsiJGlkIjoiMTM4MiIsIlRvcCI6MC4wLCJMZWZ0IjowLjAsIlJpZ2h0IjowLjAsIkJvdHRvbSI6MC4wfSwiUGFkZGluZyI6eyIkaWQiOiIxMzgzIiwiVG9wIjowLjAsIkxlZnQiOjAuMCwiUmlnaHQiOjAuMCwiQm90dG9tIjowLjB9LCJCYWNrZ3JvdW5kIjp7IiRpZCI6IjEzODQiLCJDb2xvciI6eyIkaWQiOiIxMzg1IiwiQSI6MjU1LCJSIjo2OCwiRyI6MTE0LCJCIjoxOTZ9fSwiSXNWaXNpYmxlIjp0cnVlLCJXaWR0aCI6MC4wLCJIZWlnaHQiOjAuMCwiQm9yZGVyU3R5bGUiOnsiJGlkIjoiMTM4NiIsIkxpbmVDb2xvciI6eyIkaWQiOiIxMzg3IiwiJHR5cGUiOiJOTFJFLkNvbW1vbi5Eb20uU29saWRDb2xvckJydXNoLCBOTFJFLkNvbW1vbiIsIkNvbG9yIjp7IiRpZCI6IjEzODgiLCJBIjoyNTUsIlIiOjI1NSwiRyI6MCwiQiI6MH19LCJMaW5lV2VpZ2h0IjowLjAsIkxpbmVUeXBlIjowLCJQYXJlbnRTdHlsZSI6bnVsbH0sIlBhcmVudFN0eWxlIjpudWxsfSwiTWFyZ2luIjp7IiRpZCI6IjEzODkiLCJUb3AiOjAuMCwiTGVmdCI6MC4wLCJSaWdodCI6MC4wLCJCb3R0b20iOjAuMH0sIlBhZGRpbmciOnsiJGlkIjoiMTM5MCIsIlRvcCI6MC4wLCJMZWZ0IjowLjAsIlJpZ2h0IjowLjAsIkJvdHRvbSI6MC4wfSwiQmFja2dyb3VuZCI6bnVsbCwiSXNWaXNpYmxlIjp0cnVlLCJXaWR0aCI6MC4wLCJIZWlnaHQiOjAuMCwiQm9yZGVyU3R5bGUiOm51bGwsIlBhcmVudFN0eWxlIjpudWxsfSwiQmFja2dyb3VuZFN0eWxlIjp7IiRpZCI6IjEzOTEiLCJNYXJnaW4iOnsiJGlkIjoiMTM5MiIsIlRvcCI6MC4wLCJMZWZ0IjowLjAsIlJpZ2h0IjowLjAsIkJvdHRvbSI6MC4wfSwiUGFkZGluZyI6eyIkaWQiOiIxMzkzIiwiVG9wIjowLjAsIkxlZnQiOjAuMCwiUmlnaHQiOjAuMCwiQm90dG9tIjowLjB9LCJCYWNrZ3JvdW5kIjp7IiRpZCI6IjEzOTQiLCJDb2xvciI6eyIkaWQiOiIxMzk1IiwiQSI6NTEsIlIiOjY4LCJHIjoxMTQsIkIiOjE5Nn19LCJJc1Zpc2libGUiOnRydWUsIldpZHRoIjowLjAsIkhlaWdodCI6MC4wLCJCb3JkZXJTdHlsZSI6eyIkaWQiOiIxMzk2IiwiTGluZUNvbG9yIjp7IiRpZCI6IjEzOTciLCIkdHlwZSI6Ik5MUkUuQ29tbW9uLkRvbS5Tb2xpZENvbG9yQnJ1c2gsIE5MUkUuQ29tbW9uIiwiQ29sb3IiOnsiJGlkIjoiMTM5OCIsIkEiOjI1NSwiUiI6MjM0LCJHIjoyMiwiQiI6MzB9fSwiTGluZVdlaWdodCI6MC4wLCJMaW5lVHlwZSI6MCwiUGFyZW50U3R5bGUiOm51bGx9LCJQYXJlbnRTdHlsZSI6bnVsbH0sIklzQWJvdmVUaW1lYmFuZCI6ZmFsc2UsIlNwYWNpbmciOjUsIkRlZmF1bHRTd2ltbGFuZVRhc2tTdHlsZSI6eyIkaWQiOiIxMzk5IiwiJHR5cGUiOiJOTFJFLkNvbW1vbi5Eb20uU3R5bGVzLkV4cGxpY2l0U2V0YWJsZVRhc2tTdHlsZSwgTkxSRS5Db21tb24iLCJTaGFwZSI6MywiU2hhcGVUaGlja25lc3MiOjAsIkR1cmF0aW9uRm9ybWF0Ijo2LCJJbmNsdWRlTm9uV29ya2luZ0RheXNJbkR1cmF0aW9uIjpmYWxzZSwiUGVyY2VudGFnZUNvbXBsZXRlU3R5bGUiOnsiJGlkIjoiMTQwMCIsIkZvbnRTZXR0aW5ncyI6eyIkaWQiOiIxNDAxIiwiRm9udFNpemUiOjEwLCJGb250TmFtZSI6IkNhbGlicmkiLCJJc0JvbGQiOmZhbHNlLCJJc0l0YWxpYyI6ZmFsc2UsIklzVW5kZXJsaW5lZCI6ZmFsc2UsIlBhcmVudFN0eWxlIjpudWxsfSwiQXV0b1NpemUiOjAsIkZvcmVncm91bmQiOnsiJHJlZiI6IjIzMyJ9LCJNYXhXaWR0aCI6MjAwLjAsIk1heEhlaWdodCI6IkluZmluaXR5IiwiU21hcnRGb3JlZ3JvdW5kSXNBY3RpdmUiOmZhbHNlLCJIb3Jpem9udGFsQWxpZ25tZW50IjowLCJWZXJ0aWNhbEFsaWdubWVudCI6MCwiU21hcnRGb3JlZ3JvdW5kIjpudWxsLCJCYWNrZ3JvdW5kRmlsbFR5cGUiOjAsIk1hcmdpbiI6eyIkcmVmIjoiMjM1In0sIlBhZGRpbmciOnsiJHJlZiI6IjIzNiJ9LCJCYWNrZ3JvdW5kIjp7IiRyZWYiOiIyMzcifSwiSXNWaXNpYmxlIjp0cnVlLCJXaWR0aCI6MC4wLCJIZWlnaHQiOjAuMCwiQm9yZGVyU3R5bGUiOm51bGwsIlBhcmVudFN0eWxlIjpudWxsfSwiRHVyYXRpb25TdHlsZSI6eyIkaWQiOiIxNDAyIiwiRm9udFNldHRpbmdzIjp7IiRpZCI6IjE0MDMiLCJGb250U2l6ZSI6MTEsIkZvbnROYW1lIjoiQ2FsaWJyaSIsIklzQm9sZCI6ZmFsc2UsIklzSXRhbGljIjpmYWxzZSwiSXNVbmRlcmxpbmVkIjpmYWxzZSwiUGFyZW50U3R5bGUiOm51bGx9LCJBdXRvU2l6ZSI6MCwiRm9yZWdyb3VuZCI6eyIkcmVmIjoiMjQxIn0sIk1heFdpZHRoIjoyMDAuMCwiTWF4SGVpZ2h0IjoiSW5maW5pdHkiLCJTbWFydEZvcmVncm91bmRJc0FjdGl2ZSI6ZmFsc2UsIkhvcml6b250YWxBbGlnbm1lbnQiOjAsIlZlcnRpY2FsQWxpZ25tZW50IjowLCJTbWFydEZvcmVncm91bmQiOm51bGwsIkJhY2tncm91bmRGaWxsVHlwZSI6MCwiTWFyZ2luIjp7IiRyZWYiOiIyNDMifSwiUGFkZGluZyI6eyIkcmVmIjoiMjQ0In0sIkJhY2tncm91bmQiOnsiJHJlZiI6IjI0NSJ9LCJJc1Zpc2libGUiOnRydWUsIldpZHRoIjowLjAsIkhlaWdodCI6MC4wLCJCb3JkZXJTdHlsZSI6bnVsbCwiUGFyZW50U3R5bGUiOm51bGx9LCJIb3Jpem9udGFsQ29ubmVjdG9yU3R5bGUiOnsiJGlkIjoiMTQwNCIsIkxpbmVDb2xvciI6eyIkcmVmIjoiMjQ4In0sIkxpbmVXZWlnaHQiOjEuMCwiTGluZVR5cGUiOjAsIlBhcmVudFN0eWxlIjpudWxsfSwiVmVydGljYWxDb25uZWN0b3JTdHlsZSI6eyIkaWQiOiIxNDA1IiwiTGluZUNvbG9yIjp7IiRyZWYiOiIyNTE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E0MDYiLCJNYXJnaW4iOnsiJHJlZiI6IjI1NCJ9LCJQYWRkaW5nIjp7IiRyZWYiOiIyNTUifSwiQmFja2dyb3VuZCI6eyIkcmVmIjoiMjU2In0sIklzVmlzaWJsZSI6dHJ1ZSwiV2lkdGgiOjAuMCwiSGVpZ2h0IjoxMC4wLCJCb3JkZXJTdHlsZSI6eyIkaWQiOiIxNDA3IiwiTGluZUNvbG9yIjp7IiRyZWYiOiIyNTkifSwiTGluZVdlaWdodCI6MC4wLCJMaW5lVHlwZSI6MCwiUGFyZW50U3R5bGUiOm51bGx9LCJQYXJlbnRTdHlsZSI6bnVsbH0sIlRpdGxlU3R5bGUiOnsiJGlkIjoiMTQwOCIsIkZvbnRTZXR0aW5ncyI6eyIkaWQiOiIxNDA5IiwiRm9udFNpemUiOjExLCJGb250TmFtZSI6IkNhbGlicmkiLCJJc0JvbGQiOnRydWUsIklzSXRhbGljIjpmYWxzZSwiSXNVbmRlcmxpbmVkIjpmYWxzZSwiUGFyZW50U3R5bGUiOm51bGx9LCJBdXRvU2l6ZSI6MCwiRm9yZWdyb3VuZCI6eyIkcmVmIjoiMjYzIn0sIk1heFdpZHRoIjoyMDAuMCwiTWF4SGVpZ2h0IjoiSW5maW5pdHkiLCJTbWFydEZvcmVncm91bmRJc0FjdGl2ZSI6ZmFsc2UsIkhvcml6b250YWxBbGlnbm1lbnQiOjEsIlZlcnRpY2FsQWxpZ25tZW50IjowLCJTbWFydEZvcmVncm91bmQiOm51bGwsIkJhY2tncm91bmRGaWxsVHlwZSI6MCwiTWFyZ2luIjp7IiRyZWYiOiIyNjUifSwiUGFkZGluZyI6eyIkcmVmIjoiMjY2In0sIkJhY2tncm91bmQiOnsiJHJlZiI6IjI2NyJ9LCJJc1Zpc2libGUiOnRydWUsIldpZHRoIjowLjAsIkhlaWdodCI6MC4wLCJCb3JkZXJTdHlsZSI6bnVsbCwiUGFyZW50U3R5bGUiOm51bGx9LCJEYXRlU3R5bGUiOnsiJGlkIjoiMTQxMCIsIkZvbnRTZXR0aW5ncyI6eyIkaWQiOiIxNDExIiwiRm9udFNpemUiOjEwLCJGb250TmFtZSI6IkNhbGlicmkiLCJJc0JvbGQiOmZhbHNlLCJJc0l0YWxpYyI6ZmFsc2UsIklzVW5kZXJsaW5lZCI6ZmFsc2UsIlBhcmVudFN0eWxlIjpudWxsfSwiQXV0b1NpemUiOjAsIkZvcmVncm91bmQiOnsiJHJlZiI6IjI3MSJ9LCJNYXhXaWR0aCI6MjAwLjAsIk1heEhlaWdodCI6IkluZmluaXR5IiwiU21hcnRGb3JlZ3JvdW5kSXNBY3RpdmUiOmZhbHNlLCJIb3Jpem9udGFsQWxpZ25tZW50IjowLCJWZXJ0aWNhbEFsaWdubWVudCI6MCwiU21hcnRGb3JlZ3JvdW5kIjpudWxsLCJCYWNrZ3JvdW5kRmlsbFR5cGUiOjAsIk1hcmdpbiI6eyIkcmVmIjoiMjczIn0sIlBhZGRpbmciOnsiJHJlZiI6IjI3NCJ9LCJCYWNrZ3JvdW5kIjp7IiRyZWYiOiIyNzUifSwiSXNWaXNpYmxlIjp0cnVlLCJXaWR0aCI6MC4wLCJIZWlnaHQiOjAuMCwiQm9yZGVyU3R5bGUiOm51bGwsIlBhcmVudFN0eWxlIjpudWxsfSwiRGF0ZUZvcm1hdCI6eyIkcmVmIjoiMjc3In0sIldlZWtOdW1iZXJpbmciOnsiJGlkIjoiMTQxMiIsIkZvcm1hdCI6MCwiSXNWaXNpYmxlIjpmYWxzZSwiTGFzdEtub3duVmlzaWJpbGl0eVN0YXRlIjpmYWxzZX0sIklzVmlzaWJsZSI6dHJ1ZSwiUGFyZW50U3R5bGUiOm51bGwsIl9leHBsaWNpdGx5U2V0Ijp7IiRpZCI6IjE0MT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QxNCIsIlNoYXBlIjoxLCJDb25uZWN0b3JNYXJnaW4iOnsiJHJlZiI6IjI4MSJ9LCJDb25uZWN0b3JTdHlsZSI6eyIkaWQiOiIxNDE1IiwiTGluZUNvbG9yIjp7IiRyZWYiOiIyODMifSwiTGluZVdlaWdodCI6MS4wLCJMaW5lVHlwZSI6MCwiUGFyZW50U3R5bGUiOm51bGx9LCJJc0JlbG93VGltZWJhbmQiOnRydWUsIlBvc2l0aW9uT25UYXNrIjoxLCJIaWRlRGF0ZSI6ZmFsc2UsIlNoYXBlU2l6ZSI6MSwiU3BhY2luZyI6Mi4wLCJQYWRkaW5nIjp7IiRyZWYiOiIyODUifSwiU2hhcGVTdHlsZSI6eyIkaWQiOiIxNDE2IiwiTWFyZ2luIjp7IiRyZWYiOiIyODcifSwiUGFkZGluZyI6eyIkcmVmIjoiMjg4In0sIkJhY2tncm91bmQiOnsiJHJlZiI6IjI4OSJ9LCJJc1Zpc2libGUiOnRydWUsIldpZHRoIjoxOC4wLCJIZWlnaHQiOjIwLjAsIkJvcmRlclN0eWxlIjp7IiRpZCI6IjE0MTciLCJMaW5lQ29sb3IiOnsiJHJlZiI6IjI5MiJ9LCJMaW5lV2VpZ2h0IjowLjAsIkxpbmVUeXBlIjowLCJQYXJlbnRTdHlsZSI6bnVsbH0sIlBhcmVudFN0eWxlIjpudWxsfSwiVGl0bGVTdHlsZSI6eyIkaWQiOiIxNDE4IiwiRm9udFNldHRpbmdzIjp7IiRpZCI6IjE0MTkiLCJGb250U2l6ZSI6MTEsIkZvbnROYW1lIjoiQ2FsaWJyaSIsIklzQm9sZCI6dHJ1ZSwiSXNJdGFsaWMiOmZhbHNlLCJJc1VuZGVybGluZWQiOmZhbHNlLCJQYXJlbnRTdHlsZSI6bnVsbH0sIkF1dG9TaXplIjowLCJGb3JlZ3JvdW5kIjp7IiRyZWYiOiIyOTYifSwiTWF4V2lkdGgiOjIwMC4wLCJNYXhIZWlnaHQiOiJJbmZpbml0eSIsIlNtYXJ0Rm9yZWdyb3VuZElzQWN0aXZlIjpmYWxzZSwiSG9yaXpvbnRhbEFsaWdubWVudCI6MSwiVmVydGljYWxBbGlnbm1lbnQiOjAsIlNtYXJ0Rm9yZWdyb3VuZCI6bnVsbCwiQmFja2dyb3VuZEZpbGxUeXBlIjowLCJNYXJnaW4iOnsiJHJlZiI6IjI5OCJ9LCJQYWRkaW5nIjp7IiRyZWYiOiIyOTkifSwiQmFja2dyb3VuZCI6eyIkcmVmIjoiMzAwIn0sIklzVmlzaWJsZSI6dHJ1ZSwiV2lkdGgiOjAuMCwiSGVpZ2h0IjowLjAsIkJvcmRlclN0eWxlIjpudWxsLCJQYXJlbnRTdHlsZSI6bnVsbH0sIkRhdGVTdHlsZSI6eyIkaWQiOiIxNDIwIiwiRm9udFNldHRpbmdzIjp7IiRpZCI6IjE0MjEiLCJGb250U2l6ZSI6MTAsIkZvbnROYW1lIjoiQ2FsaWJyaSIsIklzQm9sZCI6ZmFsc2UsIklzSXRhbGljIjpmYWxzZSwiSXNVbmRlcmxpbmVkIjpmYWxzZSwiUGFyZW50U3R5bGUiOm51bGx9LCJBdXRvU2l6ZSI6MCwiRm9yZWdyb3VuZCI6eyIkcmVmIjoiMzA0In0sIk1heFdpZHRoIjoyMDAuMCwiTWF4SGVpZ2h0IjoiSW5maW5pdHkiLCJTbWFydEZvcmVncm91bmRJc0FjdGl2ZSI6ZmFsc2UsIkhvcml6b250YWxBbGlnbm1lbnQiOjEsIlZlcnRpY2FsQWxpZ25tZW50IjowLCJTbWFydEZvcmVncm91bmQiOm51bGwsIkJhY2tncm91bmRGaWxsVHlwZSI6MCwiTWFyZ2luIjp7IiRyZWYiOiIzMDYifSwiUGFkZGluZyI6eyIkcmVmIjoiMzA3In0sIkJhY2tncm91bmQiOnsiJHJlZiI6IjMwOCJ9LCJJc1Zpc2libGUiOnRydWUsIldpZHRoIjowLjAsIkhlaWdodCI6MC4wLCJCb3JkZXJTdHlsZSI6bnVsbCwiUGFyZW50U3R5bGUiOm51bGx9LCJEYXRlRm9ybWF0Ijp7IiRyZWYiOiIzMTAifSwiV2Vla051bWJlcmluZyI6eyIkaWQiOiIxNDIyIiwiRm9ybWF0IjowLCJJc1Zpc2libGUiOmZhbHNlLCJMYXN0S25vd25WaXNpYmlsaXR5U3RhdGUiOmZhbHNlfSwiSXNWaXNpYmxlIjp0cnVlLCJQYXJlbnRTdHlsZSI6bnVsbH0sIkRlZmF1bHRTd2ltbGFuZU1pbGVzdG9uZVN0eWxlIjp7IiRpZCI6IjE0MjMiLCJUaXRsZVBvc2l0aW9uIjoiUmlnaHQiLCJEYXRlUG9zaXRpb24iOiJMZWZ0IiwiU2hhcGVUeXBlIjoxLCJTaGFwZVNpemUiOjEsIlNwYWNpbmciOjUsIlNoYXBlU3R5bGUiOnsiJGlkIjoiMTQyNCIsIk1hcmdpbiI6eyIkcmVmIjoiMzE1In0sIlBhZGRpbmciOnsiJHJlZiI6IjMxNiJ9LCJCYWNrZ3JvdW5kIjp7IiRyZWYiOiIzMTcifSwiSXNWaXNpYmxlIjp0cnVlLCJXaWR0aCI6MTguMCwiSGVpZ2h0IjoyMC4wLCJCb3JkZXJTdHlsZSI6eyIkaWQiOiIxNDI1IiwiTGluZUNvbG9yIjp7IiRyZWYiOiIzMjAifSwiTGluZVdlaWdodCI6MC4wLCJMaW5lVHlwZSI6MCwiUGFyZW50U3R5bGUiOm51bGx9LCJQYXJlbnRTdHlsZSI6bnVsbH0sIlRpdGxlU3R5bGUiOnsiJGlkIjoiMTQyNiIsIkZvbnRTZXR0aW5ncyI6eyIkaWQiOiIxNDI3IiwiRm9udFNpemUiOjExLCJGb250TmFtZSI6IkNhbGlicmkiLCJJc0JvbGQiOnRydWUsIklzSXRhbGljIjpmYWxzZSwiSXNVbmRlcmxpbmVkIjpmYWxzZSwiUGFyZW50U3R5bGUiOm51bGx9LCJBdXRvU2l6ZSI6MCwiRm9yZWdyb3VuZCI6eyIkcmVmIjoiMzI0In0sIk1heFdpZHRoIjoyMDAuMCwiTWF4SGVpZ2h0IjoiSW5maW5pdHkiLCJTbWFydEZvcmVncm91bmRJc0FjdGl2ZSI6ZmFsc2UsIkhvcml6b250YWxBbGlnbm1lbnQiOjEsIlZlcnRpY2FsQWxpZ25tZW50IjowLCJTbWFydEZvcmVncm91bmQiOm51bGwsIkJhY2tncm91bmRGaWxsVHlwZSI6MCwiTWFyZ2luIjp7IiRyZWYiOiIzMjYifSwiUGFkZGluZyI6eyIkcmVmIjoiMzI3In0sIkJhY2tncm91bmQiOnsiJHJlZiI6IjMyOCJ9LCJJc1Zpc2libGUiOnRydWUsIldpZHRoIjowLjAsIkhlaWdodCI6MC4wLCJCb3JkZXJTdHlsZSI6bnVsbCwiUGFyZW50U3R5bGUiOm51bGx9LCJEYXRlU3R5bGUiOnsiJGlkIjoiMTQyOCIsIkZvbnRTZXR0aW5ncyI6eyIkaWQiOiIxNDI5IiwiRm9udFNpemUiOjEwLCJGb250TmFtZSI6IkNhbGlicmkiLCJJc0JvbGQiOmZhbHNlLCJJc0l0YWxpYyI6ZmFsc2UsIklzVW5kZXJsaW5lZCI6ZmFsc2UsIlBhcmVudFN0eWxlIjpudWxsfSwiQXV0b1NpemUiOjAsIkZvcmVncm91bmQiOnsiJHJlZiI6IjMzMiJ9LCJNYXhXaWR0aCI6MjAwLjAsIk1heEhlaWdodCI6IkluZmluaXR5IiwiU21hcnRGb3JlZ3JvdW5kSXNBY3RpdmUiOmZhbHNlLCJIb3Jpem9udGFsQWxpZ25tZW50IjowLCJWZXJ0aWNhbEFsaWdubWVudCI6MCwiU21hcnRGb3JlZ3JvdW5kIjpudWxsLCJCYWNrZ3JvdW5kRmlsbFR5cGUiOjAsIk1hcmdpbiI6eyIkcmVmIjoiMzM0In0sIlBhZGRpbmciOnsiJHJlZiI6IjMzNSJ9LCJCYWNrZ3JvdW5kIjp7IiRyZWYiOiIzMzYifSwiSXNWaXNpYmxlIjp0cnVlLCJXaWR0aCI6MC4wLCJIZWlnaHQiOjAuMCwiQm9yZGVyU3R5bGUiOm51bGwsIlBhcmVudFN0eWxlIjpudWxsfSwiRGF0ZUZvcm1hdCI6eyIkcmVmIjoiMzM4In0sIldlZWtOdW1iZXJpbmciOnsiJGlkIjoiMTQzMCIsIkZvcm1hdCI6MCwiSXNWaXNpYmxlIjpmYWxzZSwiTGFzdEtub3duVmlzaWJpbGl0eVN0YXRlIjpmYWxzZX0sIklzVmlzaWJsZSI6dHJ1ZSwiUGFyZW50U3R5bGUiOm51bGx9LCJEZWZhdWx0U3dpbWxhbmVBY3Rpdml0eVN0eWxlIjp7IiRpZCI6IjE0MzEiLCJIZWFkZXJTdHlsZSI6eyIkaWQiOiIxNDMyIiwiVGV4dFN0eWxlIjp7IiRpZCI6IjE0MzMiLCJGb250U2V0dGluZ3MiOnsiJGlkIjoiMTQzNCIsIkZvbnRTaXplIjoxMSwiRm9udE5hbWUiOiJDYWxpYnJpIiwiSXNCb2xkIjpmYWxzZSwiSXNJdGFsaWMiOmZhbHNlLCJJc1VuZGVybGluZWQiOmZhbHNlLCJQYXJlbnRTdHlsZSI6bnVsbH0sIkF1dG9TaXplIjoyLCJGb3JlZ3JvdW5kIjp7IiRyZWYiOiIzNDUifSwiTWF4V2lkdGgiOjAuMCwiTWF4SGVpZ2h0IjoiSW5maW5pdHkiLCJTbWFydEZvcmVncm91bmRJc0FjdGl2ZSI6ZmFsc2UsIkhvcml6b250YWxBbGlnbm1lbnQiOjAsIlZlcnRpY2FsQWxpZ25tZW50IjowLCJTbWFydEZvcmVncm91bmQiOm51bGwsIkJhY2tncm91bmRGaWxsVHlwZSI6MCwiTWFyZ2luIjp7IiRyZWYiOiIzNDcifSwiUGFkZGluZyI6eyIkcmVmIjoiMzQ4In0sIkJhY2tncm91bmQiOnsiJHJlZiI6IjM0OSJ9LCJJc1Zpc2libGUiOnRydWUsIldpZHRoIjowLjAsIkhlaWdodCI6MC4wLCJCb3JkZXJTdHlsZSI6bnVsbCwiUGFyZW50U3R5bGUiOm51bGx9LCJSZWN0YW5nbGVTdHlsZSI6eyIkaWQiOiIxNDM1IiwiTWFyZ2luIjp7IiRyZWYiOiIzNTIifSwiUGFkZGluZyI6eyIkcmVmIjoiMzUzIn0sIkJhY2tncm91bmQiOnsiJHJlZiI6IjM1NCJ9LCJJc1Zpc2libGUiOnRydWUsIldpZHRoIjowLjAsIkhlaWdodCI6MC4wLCJCb3JkZXJTdHlsZSI6eyIkaWQiOiIxNDM2IiwiTGluZUNvbG9yIjp7IiRyZWYiOiIzNTcifSwiTGluZVdlaWdodCI6MC4wLCJMaW5lVHlwZSI6MCwiUGFyZW50U3R5bGUiOm51bGx9LCJQYXJlbnRTdHlsZSI6bnVsbH0sIk1hcmdpbiI6eyIkcmVmIjoiMzU5In0sIlBhZGRpbmciOnsiJHJlZiI6IjM2MCJ9LCJCYWNrZ3JvdW5kIjpudWxsLCJJc1Zpc2libGUiOnRydWUsIldpZHRoIjowLjAsIkhlaWdodCI6MC4wLCJCb3JkZXJTdHlsZSI6bnVsbCwiUGFyZW50U3R5bGUiOm51bGx9LCJCYWNrZ3JvdW5kU3R5bGUiOnsiJGlkIjoiMTQzNyIsIk1hcmdpbiI6eyIkcmVmIjoiMzYyIn0sIlBhZGRpbmciOnsiJHJlZiI6IjM2MyJ9LCJCYWNrZ3JvdW5kIjp7IiRyZWYiOiIyMjUifSwiSXNWaXNpYmxlIjp0cnVlLCJXaWR0aCI6MC4wLCJIZWlnaHQiOjAuMCwiQm9yZGVyU3R5bGUiOnsiJGlkIjoiMTQzOCIsIkxpbmVDb2xvciI6eyIkcmVmIjoiMzY1In0sIkxpbmVXZWlnaHQiOjAuMCwiTGluZVR5cGUiOjAsIlBhcmVudFN0eWxlIjpudWxsfSwiUGFyZW50U3R5bGUiOm51bGx9LCJNYXJnaW4iOnsiJHJlZiI6IjM2NyJ9LCJQYWRkaW5nIjp7IiRyZWYiOiIzNjgifSwiSXNWaXNpYmxlIjp0cnVlLCJXaWR0aCI6MC4wLCJIZWlnaHQiOjAuMCwiQm9yZGVyU3R5bGUiOm51bGwsIlBhcmVudFN0eWxlIjpudWxsfSwiTWFyZ2luIjp7IiRpZCI6IjE0MzkiLCJUb3AiOjAuMCwiTGVmdCI6MC4wLCJSaWdodCI6MC4wLCJCb3R0b20iOjAuMH0sIlBhZGRpbmciOnsiJGlkIjoiMTQ0MCIsIlRvcCI6MC4wLCJMZWZ0IjowLjAsIlJpZ2h0IjowLjAsIkJvdHRvbSI6MC4wfSwiSXNWaXNpYmxlIjp0cnVlLCJXaWR0aCI6MC4wLCJIZWlnaHQiOjAuMCwiQm9yZGVyU3R5bGUiOnsiJGlkIjoiMTQ0MSIsIkxpbmVDb2xvciI6bnVsbCwiTGluZVdlaWdodCI6MC4wLCJMaW5lVHlwZSI6MCwiUGFyZW50U3R5bGUiOm51bGx9LCJQYXJlbnRTdHlsZSI6bnVsbH0sIl9hZGRpdGlvbmFsU3dpbWxhbmVWMlN0eWxlcyI6W3siJGlkIjoiMTQ0MiIsIlN0eWxlSWQiOiIwMDAwMDAwMC0wMDAwLTAwMDAtMDAwMC0wMDAwMDAwMDAwMDAiLCJIZWFkZXJTdHlsZSI6eyIkaWQiOiIxNDQzIiwiVGV4dElzVmVydGljYWwiOmZhbHNlLCJUZXh0U3R5bGUiOnsiJGlkIjoiMTQ0NCIsIkZvbnRTZXR0aW5ncyI6eyIkaWQiOiIxNDQ1IiwiRm9udFNpemUiOjEyLCJGb250TmFtZSI6IkNhbGlicmkiLCJJc0JvbGQiOnRydWUsIklzSXRhbGljIjpmYWxzZSwiSXNVbmRlcmxpbmVkIjpmYWxzZSwiUGFyZW50U3R5bGUiOm51bGx9LCJBdXRvU2l6ZSI6MiwiRm9yZWdyb3VuZCI6eyIkaWQiOiIxNDQ2IiwiQ29sb3IiOnsiJGlkIjoiMTQ0NyIsIkEiOjI1NSwiUiI6MjU1LCJHIjoyNTUsIkIiOjI1NX19LCJNYXhXaWR0aCI6NzYuMCwiTWF4SGVpZ2h0IjoiSW5maW5pdHkiLCJTbWFydEZvcmVncm91bmRJc0FjdGl2ZSI6ZmFsc2UsIkhvcml6b250YWxBbGlnbm1lbnQiOjAsIlZlcnRpY2FsQWxpZ25tZW50IjowLCJTbWFydEZvcmVncm91bmQiOm51bGwsIkJhY2tncm91bmRGaWxsVHlwZSI6MCwiTWFyZ2luIjp7IiRpZCI6IjE0NDgiLCJUb3AiOjAuMCwiTGVmdCI6MC4wLCJSaWdodCI6MC4wLCJCb3R0b20iOjAuMH0sIlBhZGRpbmciOnsiJGlkIjoiMTQ0OSIsIlRvcCI6MC4wLCJMZWZ0IjowLjAsIlJpZ2h0IjowLjAsIkJvdHRvbSI6MC4wfSwiQmFja2dyb3VuZCI6eyIkaWQiOiIxNDUwIiwiQ29sb3IiOnsiJGlkIjoiMTQ1MSIsIkEiOjAsIlIiOjI1NSwiRyI6MjU1LCJCIjoyNTV9fSwiSXNWaXNpYmxlIjp0cnVlLCJXaWR0aCI6MC4wLCJIZWlnaHQiOjAuMCwiQm9yZGVyU3R5bGUiOm51bGwsIlBhcmVudFN0eWxlIjpudWxsfSwiUmVjdGFuZ2xlU3R5bGUiOnsiJGlkIjoiMTQ1MiIsIk1hcmdpbiI6eyIkaWQiOiIxNDUzIiwiVG9wIjowLjAsIkxlZnQiOjAuMCwiUmlnaHQiOjAuMCwiQm90dG9tIjowLjB9LCJQYWRkaW5nIjp7IiRpZCI6IjE0NTQiLCJUb3AiOjAuMCwiTGVmdCI6MC4wLCJSaWdodCI6MC4wLCJCb3R0b20iOjAuMH0sIkJhY2tncm91bmQiOnsiJGlkIjoiMTQ1NSIsIkNvbG9yIjp7IiRpZCI6IjE0NTYiLCJBIjoyNTUsIlIiOjY4LCJHIjo4NCwiQiI6MTA2fX0sIklzVmlzaWJsZSI6dHJ1ZSwiV2lkdGgiOjAuMCwiSGVpZ2h0IjowLjAsIkJvcmRlclN0eWxlIjp7IiRpZCI6IjE0NTciLCJMaW5lQ29sb3IiOnsiJGlkIjoiMTQ1OCIsIiR0eXBlIjoiTkxSRS5Db21tb24uRG9tLlNvbGlkQ29sb3JCcnVzaCwgTkxSRS5Db21tb24iLCJDb2xvciI6eyIkaWQiOiIxNDU5IiwiQSI6MjU1LCJSIjoyNTUsIkciOjAsIkIiOjB9fSwiTGluZVdlaWdodCI6MC4wLCJMaW5lVHlwZSI6MCwiUGFyZW50U3R5bGUiOm51bGx9LCJQYXJlbnRTdHlsZSI6bnVsbH0sIk1hcmdpbiI6eyIkaWQiOiIxNDYwIiwiVG9wIjowLjAsIkxlZnQiOjAuMCwiUmlnaHQiOjAuMCwiQm90dG9tIjowLjB9LCJQYWRkaW5nIjp7IiRpZCI6IjE0NjEiLCJUb3AiOjAuMCwiTGVmdCI6MC4wLCJSaWdodCI6MC4wLCJCb3R0b20iOjAuMH0sIkJhY2tncm91bmQiOm51bGwsIklzVmlzaWJsZSI6dHJ1ZSwiV2lkdGgiOjAuMCwiSGVpZ2h0IjowLjAsIkJvcmRlclN0eWxlIjpudWxsLCJQYXJlbnRTdHlsZSI6bnVsbH0sIkJhY2tncm91bmRTdHlsZSI6eyIkaWQiOiIxNDYyIiwiTWFyZ2luIjp7IiRpZCI6IjE0NjMiLCJUb3AiOjAuMCwiTGVmdCI6MC4wLCJSaWdodCI6MC4wLCJCb3R0b20iOjAuMH0sIlBhZGRpbmciOnsiJGlkIjoiMTQ2NCIsIlRvcCI6MC4wLCJMZWZ0IjowLjAsIlJpZ2h0IjowLjAsIkJvdHRvbSI6MC4wfSwiQmFja2dyb3VuZCI6eyIkaWQiOiIxNDY1IiwiQ29sb3IiOnsiJGlkIjoiMTQ2NiIsIkEiOjUxLCJSIjo2OCwiRyI6ODQsIkIiOjEwNn19LCJJc1Zpc2libGUiOnRydWUsIldpZHRoIjowLjAsIkhlaWdodCI6MC4wLCJCb3JkZXJTdHlsZSI6eyIkaWQiOiIxNDY3IiwiTGluZUNvbG9yIjp7IiRpZCI6IjE0NjgiLCIkdHlwZSI6Ik5MUkUuQ29tbW9uLkRvbS5Tb2xpZENvbG9yQnJ1c2gsIE5MUkUuQ29tbW9uIiwiQ29sb3IiOnsiJGlkIjoiMTQ2OSIsIkEiOjI1NSwiUiI6MjM0LCJHIjoyMiwiQiI6MzB9fSwiTGluZVdlaWdodCI6MC4wLCJMaW5lVHlwZSI6MCwiUGFyZW50U3R5bGUiOm51bGx9LCJQYXJlbnRTdHlsZSI6bnVsbH0sIklzQWJvdmVUaW1lYmFuZCI6ZmFsc2UsIlNwYWNpbmciOjUsIkRlZmF1bHRTd2ltbGFuZVRhc2tTdHlsZSI6eyIkaWQiOiIxNDcwIiwiJHR5cGUiOiJOTFJFLkNvbW1vbi5Eb20uU3R5bGVzLkV4cGxpY2l0U2V0YWJsZVRhc2tTdHlsZSwgTkxSRS5Db21tb24iLCJTaGFwZSI6MywiU2hhcGVUaGlja25lc3MiOjAsIkR1cmF0aW9uRm9ybWF0Ijo2LCJJbmNsdWRlTm9uV29ya2luZ0RheXNJbkR1cmF0aW9uIjpmYWxzZSwiUGVyY2VudGFnZUNvbXBsZXRlU3R5bGUiOnsiJGlkIjoiMTQ3MSIsIkZvbnRTZXR0aW5ncyI6eyIkaWQiOiIxNDcyIiwiRm9udFNpemUiOjEwLCJGb250TmFtZSI6IkNhbGlicmkiLCJJc0JvbGQiOmZhbHNlLCJJc0l0YWxpYyI6ZmFsc2UsIklzVW5kZXJsaW5lZCI6ZmFsc2UsIlBhcmVudFN0eWxlIjpudWxsfSwiQXV0b1NpemUiOjAsIkZvcmVncm91bmQiOnsiJHJlZiI6IjYyNCJ9LCJNYXhXaWR0aCI6MjAwLjAsIk1heEhlaWdodCI6IkluZmluaXR5IiwiU21hcnRGb3JlZ3JvdW5kSXNBY3RpdmUiOmZhbHNlLCJIb3Jpem9udGFsQWxpZ25tZW50IjowLCJWZXJ0aWNhbEFsaWdubWVudCI6MCwiU21hcnRGb3JlZ3JvdW5kIjpudWxsLCJCYWNrZ3JvdW5kRmlsbFR5cGUiOjAsIk1hcmdpbiI6eyIkcmVmIjoiNjI2In0sIlBhZGRpbmciOnsiJHJlZiI6IjYyNyJ9LCJCYWNrZ3JvdW5kIjp7IiRyZWYiOiI2MjgifSwiSXNWaXNpYmxlIjp0cnVlLCJXaWR0aCI6MC4wLCJIZWlnaHQiOjAuMCwiQm9yZGVyU3R5bGUiOm51bGwsIlBhcmVudFN0eWxlIjpudWxsfSwiRHVyYXRpb25TdHlsZSI6eyIkaWQiOiIxNDczIiwiRm9udFNldHRpbmdzIjp7IiRpZCI6IjE0NzQiLCJGb250U2l6ZSI6MTEsIkZvbnROYW1lIjoiQ2FsaWJyaSIsIklzQm9sZCI6ZmFsc2UsIklzSXRhbGljIjpmYWxzZSwiSXNVbmRlcmxpbmVkIjpmYWxzZSwiUGFyZW50U3R5bGUiOm51bGx9LCJBdXRvU2l6ZSI6MCwiRm9yZWdyb3VuZCI6eyIkcmVmIjoiNjMyIn0sIk1heFdpZHRoIjoyMDAuMCwiTWF4SGVpZ2h0IjoiSW5maW5pdHkiLCJTbWFydEZvcmVncm91bmRJc0FjdGl2ZSI6ZmFsc2UsIkhvcml6b250YWxBbGlnbm1lbnQiOjAsIlZlcnRpY2FsQWxpZ25tZW50IjowLCJTbWFydEZvcmVncm91bmQiOm51bGwsIkJhY2tncm91bmRGaWxsVHlwZSI6MCwiTWFyZ2luIjp7IiRyZWYiOiI2MzQifSwiUGFkZGluZyI6eyIkcmVmIjoiNjM1In0sIkJhY2tncm91bmQiOnsiJHJlZiI6IjYzNiJ9LCJJc1Zpc2libGUiOnRydWUsIldpZHRoIjowLjAsIkhlaWdodCI6MC4wLCJCb3JkZXJTdHlsZSI6bnVsbCwiUGFyZW50U3R5bGUiOm51bGx9LCJIb3Jpem9udGFsQ29ubmVjdG9yU3R5bGUiOnsiJGlkIjoiMTQ3NSIsIkxpbmVDb2xvciI6eyIkcmVmIjoiNjM5In0sIkxpbmVXZWlnaHQiOjEuMCwiTGluZVR5cGUiOjAsIlBhcmVudFN0eWxlIjpudWxsfSwiVmVydGljYWxDb25uZWN0b3JTdHlsZSI6eyIkaWQiOiIxNDc2IiwiTGluZUNvbG9yIjp7IiRyZWYiOiI2NDI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E0NzciLCJNYXJnaW4iOnsiJHJlZiI6IjY0NSJ9LCJQYWRkaW5nIjp7IiRyZWYiOiI2NDYifSwiQmFja2dyb3VuZCI6eyIkcmVmIjoiNjQ3In0sIklzVmlzaWJsZSI6dHJ1ZSwiV2lkdGgiOjAuMCwiSGVpZ2h0IjoxMC4wLCJCb3JkZXJTdHlsZSI6eyIkaWQiOiIxNDc4IiwiTGluZUNvbG9yIjp7IiRyZWYiOiI2NTAifSwiTGluZVdlaWdodCI6MC4wLCJMaW5lVHlwZSI6MCwiUGFyZW50U3R5bGUiOm51bGx9LCJQYXJlbnRTdHlsZSI6bnVsbH0sIlRpdGxlU3R5bGUiOnsiJGlkIjoiMTQ3OSIsIkZvbnRTZXR0aW5ncyI6eyIkaWQiOiIxNDgwIiwiRm9udFNpemUiOjExLCJGb250TmFtZSI6IkNhbGlicmkiLCJJc0JvbGQiOnRydWUsIklzSXRhbGljIjpmYWxzZSwiSXNVbmRlcmxpbmVkIjpmYWxzZSwiUGFyZW50U3R5bGUiOm51bGx9LCJBdXRvU2l6ZSI6MCwiRm9yZWdyb3VuZCI6eyIkcmVmIjoiNjU0In0sIk1heFdpZHRoIjoyMDAuMCwiTWF4SGVpZ2h0IjoiSW5maW5pdHkiLCJTbWFydEZvcmVncm91bmRJc0FjdGl2ZSI6ZmFsc2UsIkhvcml6b250YWxBbGlnbm1lbnQiOjEsIlZlcnRpY2FsQWxpZ25tZW50IjowLCJTbWFydEZvcmVncm91bmQiOm51bGwsIkJhY2tncm91bmRGaWxsVHlwZSI6MCwiTWFyZ2luIjp7IiRyZWYiOiI2NTYifSwiUGFkZGluZyI6eyIkcmVmIjoiNjU3In0sIkJhY2tncm91bmQiOnsiJHJlZiI6IjY1OCJ9LCJJc1Zpc2libGUiOnRydWUsIldpZHRoIjowLjAsIkhlaWdodCI6MC4wLCJCb3JkZXJTdHlsZSI6bnVsbCwiUGFyZW50U3R5bGUiOm51bGx9LCJEYXRlU3R5bGUiOnsiJGlkIjoiMTQ4MSIsIkZvbnRTZXR0aW5ncyI6eyIkaWQiOiIxNDgyIiwiRm9udFNpemUiOjEwLCJGb250TmFtZSI6IkNhbGlicmkiLCJJc0JvbGQiOmZhbHNlLCJJc0l0YWxpYyI6ZmFsc2UsIklzVW5kZXJsaW5lZCI6ZmFsc2UsIlBhcmVudFN0eWxlIjpudWxsfSwiQXV0b1NpemUiOjAsIkZvcmVncm91bmQiOnsiJHJlZiI6IjY2MiJ9LCJNYXhXaWR0aCI6MjAwLjAsIk1heEhlaWdodCI6IkluZmluaXR5IiwiU21hcnRGb3JlZ3JvdW5kSXNBY3RpdmUiOmZhbHNlLCJIb3Jpem9udGFsQWxpZ25tZW50IjowLCJWZXJ0aWNhbEFsaWdubWVudCI6MCwiU21hcnRGb3JlZ3JvdW5kIjpudWxsLCJCYWNrZ3JvdW5kRmlsbFR5cGUiOjAsIk1hcmdpbiI6eyIkcmVmIjoiNjY0In0sIlBhZGRpbmciOnsiJHJlZiI6IjY2NSJ9LCJCYWNrZ3JvdW5kIjp7IiRyZWYiOiI2NjYifSwiSXNWaXNpYmxlIjp0cnVlLCJXaWR0aCI6MC4wLCJIZWlnaHQiOjAuMCwiQm9yZGVyU3R5bGUiOm51bGwsIlBhcmVudFN0eWxlIjpudWxsfSwiRGF0ZUZvcm1hdCI6eyIkcmVmIjoiNjY4In0sIldlZWtOdW1iZXJpbmciOnsiJGlkIjoiMTQ4MyIsIkZvcm1hdCI6MCwiSXNWaXNpYmxlIjpmYWxzZSwiTGFzdEtub3duVmlzaWJpbGl0eVN0YXRlIjpmYWxzZX0sIklzVmlzaWJsZSI6dHJ1ZSwiUGFyZW50U3R5bGUiOm51bGwsIl9leHBsaWNpdGx5U2V0Ijp7IiRpZCI6IjE0ODQ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Q4NSIsIlNoYXBlIjoxLCJDb25uZWN0b3JNYXJnaW4iOnsiJHJlZiI6IjY3MiJ9LCJDb25uZWN0b3JTdHlsZSI6eyIkaWQiOiIxNDg2IiwiTGluZUNvbG9yIjp7IiRyZWYiOiI2NzQifSwiTGluZVdlaWdodCI6MS4wLCJMaW5lVHlwZSI6MCwiUGFyZW50U3R5bGUiOm51bGx9LCJJc0JlbG93VGltZWJhbmQiOnRydWUsIlBvc2l0aW9uT25UYXNrIjoxLCJIaWRlRGF0ZSI6ZmFsc2UsIlNoYXBlU2l6ZSI6MSwiU3BhY2luZyI6Mi4wLCJQYWRkaW5nIjp7IiRyZWYiOiI2NzYifSwiU2hhcGVTdHlsZSI6eyIkaWQiOiIxNDg3IiwiTWFyZ2luIjp7IiRyZWYiOiI2NzgifSwiUGFkZGluZyI6eyIkcmVmIjoiNjc5In0sIkJhY2tncm91bmQiOnsiJHJlZiI6IjY4MCJ9LCJJc1Zpc2libGUiOnRydWUsIldpZHRoIjoxOC4wLCJIZWlnaHQiOjIwLjAsIkJvcmRlclN0eWxlIjp7IiRpZCI6IjE0ODgiLCJMaW5lQ29sb3IiOnsiJHJlZiI6IjY4MyJ9LCJMaW5lV2VpZ2h0IjowLjAsIkxpbmVUeXBlIjowLCJQYXJlbnRTdHlsZSI6bnVsbH0sIlBhcmVudFN0eWxlIjpudWxsfSwiVGl0bGVTdHlsZSI6eyIkaWQiOiIxNDg5IiwiRm9udFNldHRpbmdzIjp7IiRpZCI6IjE0OTAiLCJGb250U2l6ZSI6MTEsIkZvbnROYW1lIjoiQ2FsaWJyaSIsIklzQm9sZCI6dHJ1ZSwiSXNJdGFsaWMiOmZhbHNlLCJJc1VuZGVybGluZWQiOmZhbHNlLCJQYXJlbnRTdHlsZSI6bnVsbH0sIkF1dG9TaXplIjowLCJGb3JlZ3JvdW5kIjp7IiRyZWYiOiI2ODcifSwiTWF4V2lkdGgiOjIwMC4wLCJNYXhIZWlnaHQiOiJJbmZpbml0eSIsIlNtYXJ0Rm9yZWdyb3VuZElzQWN0aXZlIjpmYWxzZSwiSG9yaXpvbnRhbEFsaWdubWVudCI6MSwiVmVydGljYWxBbGlnbm1lbnQiOjAsIlNtYXJ0Rm9yZWdyb3VuZCI6bnVsbCwiQmFja2dyb3VuZEZpbGxUeXBlIjowLCJNYXJnaW4iOnsiJHJlZiI6IjY4OSJ9LCJQYWRkaW5nIjp7IiRyZWYiOiI2OTAifSwiQmFja2dyb3VuZCI6eyIkcmVmIjoiNjkxIn0sIklzVmlzaWJsZSI6dHJ1ZSwiV2lkdGgiOjAuMCwiSGVpZ2h0IjowLjAsIkJvcmRlclN0eWxlIjpudWxsLCJQYXJlbnRTdHlsZSI6bnVsbH0sIkRhdGVTdHlsZSI6eyIkaWQiOiIxNDkxIiwiRm9udFNldHRpbmdzIjp7IiRpZCI6IjE0OTIiLCJGb250U2l6ZSI6MTAsIkZvbnROYW1lIjoiQ2FsaWJyaSIsIklzQm9sZCI6ZmFsc2UsIklzSXRhbGljIjpmYWxzZSwiSXNVbmRlcmxpbmVkIjpmYWxzZSwiUGFyZW50U3R5bGUiOm51bGx9LCJBdXRvU2l6ZSI6MCwiRm9yZWdyb3VuZCI6eyIkcmVmIjoiNjk1In0sIk1heFdpZHRoIjoyMDAuMCwiTWF4SGVpZ2h0IjoiSW5maW5pdHkiLCJTbWFydEZvcmVncm91bmRJc0FjdGl2ZSI6ZmFsc2UsIkhvcml6b250YWxBbGlnbm1lbnQiOjEsIlZlcnRpY2FsQWxpZ25tZW50IjowLCJTbWFydEZvcmVncm91bmQiOm51bGwsIkJhY2tncm91bmRGaWxsVHlwZSI6MCwiTWFyZ2luIjp7IiRyZWYiOiI2OTcifSwiUGFkZGluZyI6eyIkcmVmIjoiNjk4In0sIkJhY2tncm91bmQiOnsiJHJlZiI6IjY5OSJ9LCJJc1Zpc2libGUiOnRydWUsIldpZHRoIjowLjAsIkhlaWdodCI6MC4wLCJCb3JkZXJTdHlsZSI6bnVsbCwiUGFyZW50U3R5bGUiOm51bGx9LCJEYXRlRm9ybWF0Ijp7IiRyZWYiOiI3MDEifSwiV2Vla051bWJlcmluZyI6eyIkaWQiOiIxNDkzIiwiRm9ybWF0IjowLCJJc1Zpc2libGUiOmZhbHNlLCJMYXN0S25vd25WaXNpYmlsaXR5U3RhdGUiOmZhbHNlfSwiSXNWaXNpYmxlIjp0cnVlLCJQYXJlbnRTdHlsZSI6bnVsbH0sIkRlZmF1bHRTd2ltbGFuZU1pbGVzdG9uZVN0eWxlIjp7IiRpZCI6IjE0OTQiLCJUaXRsZVBvc2l0aW9uIjoiUmlnaHQiLCJEYXRlUG9zaXRpb24iOiJMZWZ0IiwiU2hhcGVUeXBlIjoxLCJTaGFwZVNpemUiOjEsIlNwYWNpbmciOjUsIlNoYXBlU3R5bGUiOnsiJGlkIjoiMTQ5NSIsIk1hcmdpbiI6eyIkcmVmIjoiNzA2In0sIlBhZGRpbmciOnsiJHJlZiI6IjcwNyJ9LCJCYWNrZ3JvdW5kIjp7IiRyZWYiOiI3MDgifSwiSXNWaXNpYmxlIjp0cnVlLCJXaWR0aCI6MTguMCwiSGVpZ2h0IjoyMC4wLCJCb3JkZXJTdHlsZSI6eyIkaWQiOiIxNDk2IiwiTGluZUNvbG9yIjp7IiRyZWYiOiI3MTEifSwiTGluZVdlaWdodCI6MC4wLCJMaW5lVHlwZSI6MCwiUGFyZW50U3R5bGUiOm51bGx9LCJQYXJlbnRTdHlsZSI6bnVsbH0sIlRpdGxlU3R5bGUiOnsiJGlkIjoiMTQ5NyIsIkZvbnRTZXR0aW5ncyI6eyIkaWQiOiIxNDk4IiwiRm9udFNpemUiOjExLCJGb250TmFtZSI6IkNhbGlicmkiLCJJc0JvbGQiOnRydWUsIklzSXRhbGljIjpmYWxzZSwiSXNVbmRlcmxpbmVkIjpmYWxzZSwiUGFyZW50U3R5bGUiOm51bGx9LCJBdXRvU2l6ZSI6MCwiRm9yZWdyb3VuZCI6eyIkcmVmIjoiNzE1In0sIk1heFdpZHRoIjoyMDAuMCwiTWF4SGVpZ2h0IjoiSW5maW5pdHkiLCJTbWFydEZvcmVncm91bmRJc0FjdGl2ZSI6ZmFsc2UsIkhvcml6b250YWxBbGlnbm1lbnQiOjEsIlZlcnRpY2FsQWxpZ25tZW50IjowLCJTbWFydEZvcmVncm91bmQiOm51bGwsIkJhY2tncm91bmRGaWxsVHlwZSI6MCwiTWFyZ2luIjp7IiRyZWYiOiI3MTcifSwiUGFkZGluZyI6eyIkcmVmIjoiNzE4In0sIkJhY2tncm91bmQiOnsiJHJlZiI6IjcxOSJ9LCJJc1Zpc2libGUiOnRydWUsIldpZHRoIjowLjAsIkhlaWdodCI6MC4wLCJCb3JkZXJTdHlsZSI6bnVsbCwiUGFyZW50U3R5bGUiOm51bGx9LCJEYXRlU3R5bGUiOnsiJGlkIjoiMTQ5OSIsIkZvbnRTZXR0aW5ncyI6eyIkaWQiOiIxNTAwIiwiRm9udFNpemUiOjEwLCJGb250TmFtZSI6IkNhbGlicmkiLCJJc0JvbGQiOmZhbHNlLCJJc0l0YWxpYyI6ZmFsc2UsIklzVW5kZXJsaW5lZCI6ZmFsc2UsIlBhcmVudFN0eWxlIjpudWxsfSwiQXV0b1NpemUiOjAsIkZvcmVncm91bmQiOnsiJHJlZiI6IjcyMyJ9LCJNYXhXaWR0aCI6MjAwLjAsIk1heEhlaWdodCI6IkluZmluaXR5IiwiU21hcnRGb3JlZ3JvdW5kSXNBY3RpdmUiOmZhbHNlLCJIb3Jpem9udGFsQWxpZ25tZW50IjowLCJWZXJ0aWNhbEFsaWdubWVudCI6MCwiU21hcnRGb3JlZ3JvdW5kIjpudWxsLCJCYWNrZ3JvdW5kRmlsbFR5cGUiOjAsIk1hcmdpbiI6eyIkcmVmIjoiNzI1In0sIlBhZGRpbmciOnsiJHJlZiI6IjcyNiJ9LCJCYWNrZ3JvdW5kIjp7IiRyZWYiOiI3MjcifSwiSXNWaXNpYmxlIjp0cnVlLCJXaWR0aCI6MC4wLCJIZWlnaHQiOjAuMCwiQm9yZGVyU3R5bGUiOm51bGwsIlBhcmVudFN0eWxlIjpudWxsfSwiRGF0ZUZvcm1hdCI6eyIkcmVmIjoiNzI5In0sIldlZWtOdW1iZXJpbmciOnsiJGlkIjoiMTUwMSIsIkZvcm1hdCI6MCwiSXNWaXNpYmxlIjpmYWxzZSwiTGFzdEtub3duVmlzaWJpbGl0eVN0YXRlIjpmYWxzZX0sIklzVmlzaWJsZSI6dHJ1ZSwiUGFyZW50U3R5bGUiOm51bGx9LCJEZWZhdWx0U3dpbWxhbmVBY3Rpdml0eVN0eWxlIjp7IiRpZCI6IjE1MDIiLCJIZWFkZXJTdHlsZSI6eyIkaWQiOiIxNTAzIiwiVGV4dFN0eWxlIjp7IiRpZCI6IjE1MDQiLCJGb250U2V0dGluZ3MiOnsiJGlkIjoiMTUwNSIsIkZvbnRTaXplIjoxMSwiRm9udE5hbWUiOiJDYWxpYnJpIiwiSXNCb2xkIjpmYWxzZSwiSXNJdGFsaWMiOmZhbHNlLCJJc1VuZGVybGluZWQiOmZhbHNlLCJQYXJlbnRTdHlsZSI6bnVsbH0sIkF1dG9TaXplIjoyLCJGb3JlZ3JvdW5kIjp7IiRyZWYiOiI3MzYifSwiTWF4V2lkdGgiOjAuMCwiTWF4SGVpZ2h0IjoiSW5maW5pdHkiLCJTbWFydEZvcmVncm91bmRJc0FjdGl2ZSI6ZmFsc2UsIkhvcml6b250YWxBbGlnbm1lbnQiOjAsIlZlcnRpY2FsQWxpZ25tZW50IjowLCJTbWFydEZvcmVncm91bmQiOm51bGwsIkJhY2tncm91bmRGaWxsVHlwZSI6MCwiTWFyZ2luIjp7IiRyZWYiOiI3MzgifSwiUGFkZGluZyI6eyIkcmVmIjoiNzM5In0sIkJhY2tncm91bmQiOnsiJHJlZiI6Ijc0MCJ9LCJJc1Zpc2libGUiOnRydWUsIldpZHRoIjowLjAsIkhlaWdodCI6MC4wLCJCb3JkZXJTdHlsZSI6bnVsbCwiUGFyZW50U3R5bGUiOm51bGx9LCJSZWN0YW5nbGVTdHlsZSI6eyIkaWQiOiIxNTA2IiwiTWFyZ2luIjp7IiRyZWYiOiI3NDMifSwiUGFkZGluZyI6eyIkcmVmIjoiNzQ0In0sIkJhY2tncm91bmQiOnsiJHJlZiI6Ijc0NSJ9LCJJc1Zpc2libGUiOnRydWUsIldpZHRoIjowLjAsIkhlaWdodCI6MC4wLCJCb3JkZXJTdHlsZSI6eyIkaWQiOiIxNTA3IiwiTGluZUNvbG9yIjp7IiRyZWYiOiI3NDgifSwiTGluZVdlaWdodCI6MC4wLCJMaW5lVHlwZSI6MCwiUGFyZW50U3R5bGUiOm51bGx9LCJQYXJlbnRTdHlsZSI6bnVsbH0sIk1hcmdpbiI6eyIkcmVmIjoiNzUwIn0sIlBhZGRpbmciOnsiJHJlZiI6Ijc1MSJ9LCJCYWNrZ3JvdW5kIjpudWxsLCJJc1Zpc2libGUiOnRydWUsIldpZHRoIjowLjAsIkhlaWdodCI6MC4wLCJCb3JkZXJTdHlsZSI6bnVsbCwiUGFyZW50U3R5bGUiOm51bGx9LCJCYWNrZ3JvdW5kU3R5bGUiOnsiJGlkIjoiMTUwOCIsIk1hcmdpbiI6eyIkcmVmIjoiNzUzIn0sIlBhZGRpbmciOnsiJHJlZiI6Ijc1NCJ9LCJCYWNrZ3JvdW5kIjp7IiRyZWYiOiI2MTYifSwiSXNWaXNpYmxlIjp0cnVlLCJXaWR0aCI6MC4wLCJIZWlnaHQiOjAuMCwiQm9yZGVyU3R5bGUiOnsiJGlkIjoiMTUwOSIsIkxpbmVDb2xvciI6eyIkcmVmIjoiNzU2In0sIkxpbmVXZWlnaHQiOjAuMCwiTGluZVR5cGUiOjAsIlBhcmVudFN0eWxlIjpudWxsfSwiUGFyZW50U3R5bGUiOm51bGx9LCJNYXJnaW4iOnsiJHJlZiI6Ijc1OCJ9LCJQYWRkaW5nIjp7IiRyZWYiOiI3NTkifSwiSXNWaXNpYmxlIjp0cnVlLCJXaWR0aCI6MC4wLCJIZWlnaHQiOjAuMCwiQm9yZGVyU3R5bGUiOm51bGwsIlBhcmVudFN0eWxlIjpudWxsfSwiTWFyZ2luIjp7IiRpZCI6IjE1MTAiLCJUb3AiOjAuMCwiTGVmdCI6MC4wLCJSaWdodCI6MC4wLCJCb3R0b20iOjAuMH0sIlBhZGRpbmciOnsiJGlkIjoiMTUxMSIsIlRvcCI6MC4wLCJMZWZ0IjowLjAsIlJpZ2h0IjowLjAsIkJvdHRvbSI6MC4wfSwiSXNWaXNpYmxlIjp0cnVlLCJXaWR0aCI6MC4wLCJIZWlnaHQiOjAuMCwiQm9yZGVyU3R5bGUiOnsiJGlkIjoiMTUxMiIsIkxpbmVDb2xvciI6bnVsbCwiTGluZVdlaWdodCI6MC4wLCJMaW5lVHlwZSI6MCwiUGFyZW50U3R5bGUiOm51bGx9LCJQYXJlbnRTdHlsZSI6bnVsbH0seyIkaWQiOiIxNTEzIiwiU3R5bGVJZCI6IjAwMDAwMDAwLTAwMDAtMDAwMC0wMDAwLTAwMDAwMDAwMDAwMCIsIkhlYWRlclN0eWxlIjp7IiRpZCI6IjE1MTQiLCJUZXh0SXNWZXJ0aWNhbCI6ZmFsc2UsIlRleHRTdHlsZSI6eyIkaWQiOiIxNTE1IiwiRm9udFNldHRpbmdzIjp7IiRpZCI6IjE1MTYiLCJGb250U2l6ZSI6MTIsIkZvbnROYW1lIjoiQ2FsaWJyaSIsIklzQm9sZCI6dHJ1ZSwiSXNJdGFsaWMiOmZhbHNlLCJJc1VuZGVybGluZWQiOmZhbHNlLCJQYXJlbnRTdHlsZSI6bnVsbH0sIkF1dG9TaXplIjoyLCJGb3JlZ3JvdW5kIjp7IiRpZCI6IjE1MTciLCJDb2xvciI6eyIkaWQiOiIxNTE4IiwiQSI6MjU1LCJSIjoyNTUsIkciOjI1NSwiQiI6MjU1fX0sIk1heFdpZHRoIjo3Ni4wLCJNYXhIZWlnaHQiOiJJbmZpbml0eSIsIlNtYXJ0Rm9yZWdyb3VuZElzQWN0aXZlIjpmYWxzZSwiSG9yaXpvbnRhbEFsaWdubWVudCI6MCwiVmVydGljYWxBbGlnbm1lbnQiOjAsIlNtYXJ0Rm9yZWdyb3VuZCI6bnVsbCwiQmFja2dyb3VuZEZpbGxUeXBlIjowLCJNYXJnaW4iOnsiJGlkIjoiMTUxOSIsIlRvcCI6MC4wLCJMZWZ0IjowLjAsIlJpZ2h0IjowLjAsIkJvdHRvbSI6MC4wfSwiUGFkZGluZyI6eyIkaWQiOiIxNTIwIiwiVG9wIjowLjAsIkxlZnQiOjAuMCwiUmlnaHQiOjAuMCwiQm90dG9tIjowLjB9LCJCYWNrZ3JvdW5kIjp7IiRpZCI6IjE1MjEiLCJDb2xvciI6eyIkaWQiOiIxNTIyIiwiQSI6MCwiUiI6MjU1LCJHIjoyNTUsIkIiOjI1NX19LCJJc1Zpc2libGUiOnRydWUsIldpZHRoIjowLjAsIkhlaWdodCI6MC4wLCJCb3JkZXJTdHlsZSI6bnVsbCwiUGFyZW50U3R5bGUiOm51bGx9LCJSZWN0YW5nbGVTdHlsZSI6eyIkaWQiOiIxNTIzIiwiTWFyZ2luIjp7IiRpZCI6IjE1MjQiLCJUb3AiOjAuMCwiTGVmdCI6MC4wLCJSaWdodCI6MC4wLCJCb3R0b20iOjAuMH0sIlBhZGRpbmciOnsiJGlkIjoiMTUyNSIsIlRvcCI6MC4wLCJMZWZ0IjowLjAsIlJpZ2h0IjowLjAsIkJvdHRvbSI6MC4wfSwiQmFja2dyb3VuZCI6eyIkaWQiOiIxNTI2IiwiQ29sb3IiOnsiJGlkIjoiMTUyNyIsIkEiOjI1NSwiUiI6MTE1LCJHIjoxMTUsIkIiOjExNX19LCJJc1Zpc2libGUiOnRydWUsIldpZHRoIjowLjAsIkhlaWdodCI6MC4wLCJCb3JkZXJTdHlsZSI6eyIkaWQiOiIxNTI4IiwiTGluZUNvbG9yIjp7IiRpZCI6IjE1MjkiLCIkdHlwZSI6Ik5MUkUuQ29tbW9uLkRvbS5Tb2xpZENvbG9yQnJ1c2gsIE5MUkUuQ29tbW9uIiwiQ29sb3IiOnsiJGlkIjoiMTUzMCIsIkEiOjI1NSwiUiI6MjU1LCJHIjowLCJCIjowfX0sIkxpbmVXZWlnaHQiOjAuMCwiTGluZVR5cGUiOjAsIlBhcmVudFN0eWxlIjpudWxsfSwiUGFyZW50U3R5bGUiOm51bGx9LCJNYXJnaW4iOnsiJGlkIjoiMTUzMSIsIlRvcCI6MC4wLCJMZWZ0IjowLjAsIlJpZ2h0IjowLjAsIkJvdHRvbSI6MC4wfSwiUGFkZGluZyI6eyIkaWQiOiIxNTMyIiwiVG9wIjowLjAsIkxlZnQiOjAuMCwiUmlnaHQiOjAuMCwiQm90dG9tIjowLjB9LCJCYWNrZ3JvdW5kIjpudWxsLCJJc1Zpc2libGUiOnRydWUsIldpZHRoIjowLjAsIkhlaWdodCI6MC4wLCJCb3JkZXJTdHlsZSI6bnVsbCwiUGFyZW50U3R5bGUiOm51bGx9LCJCYWNrZ3JvdW5kU3R5bGUiOnsiJGlkIjoiMTUzMyIsIk1hcmdpbiI6eyIkaWQiOiIxNTM0IiwiVG9wIjowLjAsIkxlZnQiOjAuMCwiUmlnaHQiOjAuMCwiQm90dG9tIjowLjB9LCJQYWRkaW5nIjp7IiRpZCI6IjE1MzUiLCJUb3AiOjAuMCwiTGVmdCI6MC4wLCJSaWdodCI6MC4wLCJCb3R0b20iOjAuMH0sIkJhY2tncm91bmQiOnsiJGlkIjoiMTUzNiIsIkNvbG9yIjp7IiRpZCI6IjE1MzciLCJBIjo1MSwiUiI6MTY1LCJHIjoxNjUsIkIiOjE2NX19LCJJc1Zpc2libGUiOnRydWUsIldpZHRoIjowLjAsIkhlaWdodCI6MC4wLCJCb3JkZXJTdHlsZSI6eyIkaWQiOiIxNTM4IiwiTGluZUNvbG9yIjp7IiRpZCI6IjE1MzkiLCIkdHlwZSI6Ik5MUkUuQ29tbW9uLkRvbS5Tb2xpZENvbG9yQnJ1c2gsIE5MUkUuQ29tbW9uIiwiQ29sb3IiOnsiJGlkIjoiMTU0MCIsIkEiOjI1NSwiUiI6MjM0LCJHIjoyMiwiQiI6MzB9fSwiTGluZVdlaWdodCI6MC4wLCJMaW5lVHlwZSI6MCwiUGFyZW50U3R5bGUiOm51bGx9LCJQYXJlbnRTdHlsZSI6bnVsbH0sIklzQWJvdmVUaW1lYmFuZCI6ZmFsc2UsIlNwYWNpbmciOjUsIkRlZmF1bHRTd2ltbGFuZVRhc2tTdHlsZSI6eyIkaWQiOiIxNTQxIiwiJHR5cGUiOiJOTFJFLkNvbW1vbi5Eb20uU3R5bGVzLkV4cGxpY2l0U2V0YWJsZVRhc2tTdHlsZSwgTkxSRS5Db21tb24iLCJTaGFwZSI6MywiU2hhcGVUaGlja25lc3MiOjAsIkR1cmF0aW9uRm9ybWF0Ijo2LCJJbmNsdWRlTm9uV29ya2luZ0RheXNJbkR1cmF0aW9uIjpmYWxzZSwiUGVyY2VudGFnZUNvbXBsZXRlU3R5bGUiOnsiJGlkIjoiMTU0MiIsIkZvbnRTZXR0aW5ncyI6eyIkaWQiOiIxNTQzIiwiRm9udFNpemUiOjEwLCJGb250TmFtZSI6IkNhbGlicmkiLCJJc0JvbGQiOmZhbHNlLCJJc0l0YWxpYyI6ZmFsc2UsIklzVW5kZXJsaW5lZCI6ZmFsc2UsIlBhcmVudFN0eWxlIjpudWxsfSwiQXV0b1NpemUiOjAsIkZvcmVncm91bmQiOnsiJHJlZiI6Ijk2NyJ9LCJNYXhXaWR0aCI6MjAwLjAsIk1heEhlaWdodCI6IkluZmluaXR5IiwiU21hcnRGb3JlZ3JvdW5kSXNBY3RpdmUiOmZhbHNlLCJIb3Jpem9udGFsQWxpZ25tZW50IjowLCJWZXJ0aWNhbEFsaWdubWVudCI6MCwiU21hcnRGb3JlZ3JvdW5kIjpudWxsLCJCYWNrZ3JvdW5kRmlsbFR5cGUiOjAsIk1hcmdpbiI6eyIkcmVmIjoiOTY5In0sIlBhZGRpbmciOnsiJHJlZiI6Ijk3MCJ9LCJCYWNrZ3JvdW5kIjp7IiRyZWYiOiI5NzEifSwiSXNWaXNpYmxlIjp0cnVlLCJXaWR0aCI6MC4wLCJIZWlnaHQiOjAuMCwiQm9yZGVyU3R5bGUiOm51bGwsIlBhcmVudFN0eWxlIjpudWxsfSwiRHVyYXRpb25TdHlsZSI6eyIkaWQiOiIxNTQ0IiwiRm9udFNldHRpbmdzIjp7IiRpZCI6IjE1NDUiLCJGb250U2l6ZSI6MTEsIkZvbnROYW1lIjoiQ2FsaWJyaSIsIklzQm9sZCI6ZmFsc2UsIklzSXRhbGljIjpmYWxzZSwiSXNVbmRlcmxpbmVkIjpmYWxzZSwiUGFyZW50U3R5bGUiOm51bGx9LCJBdXRvU2l6ZSI6MCwiRm9yZWdyb3VuZCI6eyIkcmVmIjoiOTc1In0sIk1heFdpZHRoIjoyMDAuMCwiTWF4SGVpZ2h0IjoiSW5maW5pdHkiLCJTbWFydEZvcmVncm91bmRJc0FjdGl2ZSI6ZmFsc2UsIkhvcml6b250YWxBbGlnbm1lbnQiOjAsIlZlcnRpY2FsQWxpZ25tZW50IjowLCJTbWFydEZvcmVncm91bmQiOm51bGwsIkJhY2tncm91bmRGaWxsVHlwZSI6MCwiTWFyZ2luIjp7IiRyZWYiOiI5NzcifSwiUGFkZGluZyI6eyIkcmVmIjoiOTc4In0sIkJhY2tncm91bmQiOnsiJHJlZiI6Ijk3OSJ9LCJJc1Zpc2libGUiOnRydWUsIldpZHRoIjowLjAsIkhlaWdodCI6MC4wLCJCb3JkZXJTdHlsZSI6bnVsbCwiUGFyZW50U3R5bGUiOm51bGx9LCJIb3Jpem9udGFsQ29ubmVjdG9yU3R5bGUiOnsiJGlkIjoiMTU0NiIsIkxpbmVDb2xvciI6eyIkcmVmIjoiOTgyIn0sIkxpbmVXZWlnaHQiOjEuMCwiTGluZVR5cGUiOjAsIlBhcmVudFN0eWxlIjpudWxsfSwiVmVydGljYWxDb25uZWN0b3JTdHlsZSI6eyIkaWQiOiIxNTQ3IiwiTGluZUNvbG9yIjp7IiRyZWYiOiI5ODUifSwiTGluZVdlaWdodCI6MC4wLCJMaW5lVHlwZSI6MCwiUGFyZW50U3R5bGUiOm51bGx9LCJNYXJnaW4iOm51bGwsIlN0YXJ0RGF0ZVBvc2l0aW9uIjoxLCJFbmREYXRlUG9zaXRpb24iOjEsIkRhdGVJc1Zpc2libGUiOnRydWUsIlRpdGxlUG9zaXRpb24iOjIsIkR1cmF0aW9uUG9zaXRpb24iOjQsIlBlcmNlbnRhZ2VDb21wbGV0ZWRQb3NpdGlvbiI6NiwiU3BhY2luZyI6MywiSXNCZWxvd1RpbWViYW5kIjp0cnVlLCJQZXJjZW50YWdlQ29tcGxldGVTaGFwZU9wYWNpdHkiOjM1LCJTaGFwZVN0eWxlIjp7IiRpZCI6IjE1NDgiLCJNYXJnaW4iOnsiJHJlZiI6Ijk4OCJ9LCJQYWRkaW5nIjp7IiRyZWYiOiI5ODkifSwiQmFja2dyb3VuZCI6eyIkcmVmIjoiOTkwIn0sIklzVmlzaWJsZSI6dHJ1ZSwiV2lkdGgiOjAuMCwiSGVpZ2h0IjoxMC4wLCJCb3JkZXJTdHlsZSI6eyIkaWQiOiIxNTQ5IiwiTGluZUNvbG9yIjp7IiRyZWYiOiI5OTMifSwiTGluZVdlaWdodCI6MC4wLCJMaW5lVHlwZSI6MCwiUGFyZW50U3R5bGUiOm51bGx9LCJQYXJlbnRTdHlsZSI6bnVsbH0sIlRpdGxlU3R5bGUiOnsiJGlkIjoiMTU1MCIsIkZvbnRTZXR0aW5ncyI6eyIkaWQiOiIxNTUxIiwiRm9udFNpemUiOjExLCJGb250TmFtZSI6IkNhbGlicmkiLCJJc0JvbGQiOnRydWUsIklzSXRhbGljIjpmYWxzZSwiSXNVbmRlcmxpbmVkIjpmYWxzZSwiUGFyZW50U3R5bGUiOm51bGx9LCJBdXRvU2l6ZSI6MCwiRm9yZWdyb3VuZCI6eyIkcmVmIjoiOTk3In0sIk1heFdpZHRoIjoyMDAuMCwiTWF4SGVpZ2h0IjoiSW5maW5pdHkiLCJTbWFydEZvcmVncm91bmRJc0FjdGl2ZSI6ZmFsc2UsIkhvcml6b250YWxBbGlnbm1lbnQiOjEsIlZlcnRpY2FsQWxpZ25tZW50IjowLCJTbWFydEZvcmVncm91bmQiOm51bGwsIkJhY2tncm91bmRGaWxsVHlwZSI6MCwiTWFyZ2luIjp7IiRyZWYiOiI5OTkifSwiUGFkZGluZyI6eyIkcmVmIjoiMTAwMCJ9LCJCYWNrZ3JvdW5kIjp7IiRyZWYiOiIxMDAxIn0sIklzVmlzaWJsZSI6dHJ1ZSwiV2lkdGgiOjAuMCwiSGVpZ2h0IjowLjAsIkJvcmRlclN0eWxlIjpudWxsLCJQYXJlbnRTdHlsZSI6bnVsbH0sIkRhdGVTdHlsZSI6eyIkaWQiOiIxNTUyIiwiRm9udFNldHRpbmdzIjp7IiRpZCI6IjE1NTMiLCJGb250U2l6ZSI6MTAsIkZvbnROYW1lIjoiQ2FsaWJyaSIsIklzQm9sZCI6ZmFsc2UsIklzSXRhbGljIjpmYWxzZSwiSXNVbmRlcmxpbmVkIjpmYWxzZSwiUGFyZW50U3R5bGUiOm51bGx9LCJBdXRvU2l6ZSI6MCwiRm9yZWdyb3VuZCI6eyIkcmVmIjoiMTAwNSJ9LCJNYXhXaWR0aCI6MjAwLjAsIk1heEhlaWdodCI6IkluZmluaXR5IiwiU21hcnRGb3JlZ3JvdW5kSXNBY3RpdmUiOmZhbHNlLCJIb3Jpem9udGFsQWxpZ25tZW50IjowLCJWZXJ0aWNhbEFsaWdubWVudCI6MCwiU21hcnRGb3JlZ3JvdW5kIjpudWxsLCJCYWNrZ3JvdW5kRmlsbFR5cGUiOjAsIk1hcmdpbiI6eyIkcmVmIjoiMTAwNyJ9LCJQYWRkaW5nIjp7IiRyZWYiOiIxMDA4In0sIkJhY2tncm91bmQiOnsiJHJlZiI6IjEwMDkifSwiSXNWaXNpYmxlIjp0cnVlLCJXaWR0aCI6MC4wLCJIZWlnaHQiOjAuMCwiQm9yZGVyU3R5bGUiOm51bGwsIlBhcmVudFN0eWxlIjpudWxsfSwiRGF0ZUZvcm1hdCI6eyIkcmVmIjoiMTAxMSJ9LCJXZWVrTnVtYmVyaW5nIjp7IiRpZCI6IjE1NTQiLCJGb3JtYXQiOjAsIklzVmlzaWJsZSI6ZmFsc2UsIkxhc3RLbm93blZpc2liaWxpdHlTdGF0ZSI6ZmFsc2V9LCJJc1Zpc2libGUiOnRydWUsIlBhcmVudFN0eWxlIjpudWxsLCJfZXhwbGljaXRseVNldCI6eyIkaWQiOiIxNTU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1NTYiLCJTaGFwZSI6MSwiQ29ubmVjdG9yTWFyZ2luIjp7IiRyZWYiOiIxMDE1In0sIkNvbm5lY3RvclN0eWxlIjp7IiRpZCI6IjE1NTciLCJMaW5lQ29sb3IiOnsiJHJlZiI6IjEwMTcifSwiTGluZVdlaWdodCI6MS4wLCJMaW5lVHlwZSI6MCwiUGFyZW50U3R5bGUiOm51bGx9LCJJc0JlbG93VGltZWJhbmQiOnRydWUsIlBvc2l0aW9uT25UYXNrIjoxLCJIaWRlRGF0ZSI6ZmFsc2UsIlNoYXBlU2l6ZSI6MSwiU3BhY2luZyI6Mi4wLCJQYWRkaW5nIjp7IiRyZWYiOiIxMDE5In0sIlNoYXBlU3R5bGUiOnsiJGlkIjoiMTU1OCIsIk1hcmdpbiI6eyIkcmVmIjoiMTAyMSJ9LCJQYWRkaW5nIjp7IiRyZWYiOiIxMDIyIn0sIkJhY2tncm91bmQiOnsiJHJlZiI6IjEwMjMifSwiSXNWaXNpYmxlIjp0cnVlLCJXaWR0aCI6MTguMCwiSGVpZ2h0IjoyMC4wLCJCb3JkZXJTdHlsZSI6eyIkaWQiOiIxNTU5IiwiTGluZUNvbG9yIjp7IiRyZWYiOiIxMDI2In0sIkxpbmVXZWlnaHQiOjAuMCwiTGluZVR5cGUiOjAsIlBhcmVudFN0eWxlIjpudWxsfSwiUGFyZW50U3R5bGUiOm51bGx9LCJUaXRsZVN0eWxlIjp7IiRpZCI6IjE1NjAiLCJGb250U2V0dGluZ3MiOnsiJGlkIjoiMTU2MSIsIkZvbnRTaXplIjoxMSwiRm9udE5hbWUiOiJDYWxpYnJpIiwiSXNCb2xkIjp0cnVlLCJJc0l0YWxpYyI6ZmFsc2UsIklzVW5kZXJsaW5lZCI6ZmFsc2UsIlBhcmVudFN0eWxlIjpudWxsfSwiQXV0b1NpemUiOjAsIkZvcmVncm91bmQiOnsiJHJlZiI6IjEwMzAifSwiTWF4V2lkdGgiOjIwMC4wLCJNYXhIZWlnaHQiOiJJbmZpbml0eSIsIlNtYXJ0Rm9yZWdyb3VuZElzQWN0aXZlIjpmYWxzZSwiSG9yaXpvbnRhbEFsaWdubWVudCI6MSwiVmVydGljYWxBbGlnbm1lbnQiOjAsIlNtYXJ0Rm9yZWdyb3VuZCI6bnVsbCwiQmFja2dyb3VuZEZpbGxUeXBlIjowLCJNYXJnaW4iOnsiJHJlZiI6IjEwMzIifSwiUGFkZGluZyI6eyIkcmVmIjoiMTAzMyJ9LCJCYWNrZ3JvdW5kIjp7IiRyZWYiOiIxMDM0In0sIklzVmlzaWJsZSI6dHJ1ZSwiV2lkdGgiOjAuMCwiSGVpZ2h0IjowLjAsIkJvcmRlclN0eWxlIjpudWxsLCJQYXJlbnRTdHlsZSI6bnVsbH0sIkRhdGVTdHlsZSI6eyIkaWQiOiIxNTYyIiwiRm9udFNldHRpbmdzIjp7IiRpZCI6IjE1NjMiLCJGb250U2l6ZSI6MTAsIkZvbnROYW1lIjoiQ2FsaWJyaSIsIklzQm9sZCI6ZmFsc2UsIklzSXRhbGljIjpmYWxzZSwiSXNVbmRlcmxpbmVkIjpmYWxzZSwiUGFyZW50U3R5bGUiOm51bGx9LCJBdXRvU2l6ZSI6MCwiRm9yZWdyb3VuZCI6eyIkcmVmIjoiMTAzOCJ9LCJNYXhXaWR0aCI6MjAwLjAsIk1heEhlaWdodCI6IkluZmluaXR5IiwiU21hcnRGb3JlZ3JvdW5kSXNBY3RpdmUiOmZhbHNlLCJIb3Jpem9udGFsQWxpZ25tZW50IjoxLCJWZXJ0aWNhbEFsaWdubWVudCI6MCwiU21hcnRGb3JlZ3JvdW5kIjpudWxsLCJCYWNrZ3JvdW5kRmlsbFR5cGUiOjAsIk1hcmdpbiI6eyIkcmVmIjoiMTA0MCJ9LCJQYWRkaW5nIjp7IiRyZWYiOiIxMDQxIn0sIkJhY2tncm91bmQiOnsiJHJlZiI6IjEwNDIifSwiSXNWaXNpYmxlIjp0cnVlLCJXaWR0aCI6MC4wLCJIZWlnaHQiOjAuMCwiQm9yZGVyU3R5bGUiOm51bGwsIlBhcmVudFN0eWxlIjpudWxsfSwiRGF0ZUZvcm1hdCI6eyIkcmVmIjoiMTA0NCJ9LCJXZWVrTnVtYmVyaW5nIjp7IiRpZCI6IjE1NjQiLCJGb3JtYXQiOjAsIklzVmlzaWJsZSI6ZmFsc2UsIkxhc3RLbm93blZpc2liaWxpdHlTdGF0ZSI6ZmFsc2V9LCJJc1Zpc2libGUiOnRydWUsIlBhcmVudFN0eWxlIjpudWxsfSwiRGVmYXVsdFN3aW1sYW5lTWlsZXN0b25lU3R5bGUiOnsiJGlkIjoiMTU2NSIsIlRpdGxlUG9zaXRpb24iOiJSaWdodCIsIkRhdGVQb3NpdGlvbiI6IkxlZnQiLCJTaGFwZVR5cGUiOjEsIlNoYXBlU2l6ZSI6MSwiU3BhY2luZyI6NSwiU2hhcGVTdHlsZSI6eyIkaWQiOiIxNTY2IiwiTWFyZ2luIjp7IiRyZWYiOiIxMDQ5In0sIlBhZGRpbmciOnsiJHJlZiI6IjEwNTAifSwiQmFja2dyb3VuZCI6eyIkcmVmIjoiMTA1MSJ9LCJJc1Zpc2libGUiOnRydWUsIldpZHRoIjoxOC4wLCJIZWlnaHQiOjIwLjAsIkJvcmRlclN0eWxlIjp7IiRpZCI6IjE1NjciLCJMaW5lQ29sb3IiOnsiJHJlZiI6IjEwNTQifSwiTGluZVdlaWdodCI6MC4wLCJMaW5lVHlwZSI6MCwiUGFyZW50U3R5bGUiOm51bGx9LCJQYXJlbnRTdHlsZSI6bnVsbH0sIlRpdGxlU3R5bGUiOnsiJGlkIjoiMTU2OCIsIkZvbnRTZXR0aW5ncyI6eyIkaWQiOiIxNTY5IiwiRm9udFNpemUiOjExLCJGb250TmFtZSI6IkNhbGlicmkiLCJJc0JvbGQiOnRydWUsIklzSXRhbGljIjpmYWxzZSwiSXNVbmRlcmxpbmVkIjpmYWxzZSwiUGFyZW50U3R5bGUiOm51bGx9LCJBdXRvU2l6ZSI6MCwiRm9yZWdyb3VuZCI6eyIkcmVmIjoiMTA1OCJ9LCJNYXhXaWR0aCI6MjAwLjAsIk1heEhlaWdodCI6IkluZmluaXR5IiwiU21hcnRGb3JlZ3JvdW5kSXNBY3RpdmUiOmZhbHNlLCJIb3Jpem9udGFsQWxpZ25tZW50IjoxLCJWZXJ0aWNhbEFsaWdubWVudCI6MCwiU21hcnRGb3JlZ3JvdW5kIjpudWxsLCJCYWNrZ3JvdW5kRmlsbFR5cGUiOjAsIk1hcmdpbiI6eyIkcmVmIjoiMTA2MCJ9LCJQYWRkaW5nIjp7IiRyZWYiOiIxMDYxIn0sIkJhY2tncm91bmQiOnsiJHJlZiI6IjEwNjIifSwiSXNWaXNpYmxlIjp0cnVlLCJXaWR0aCI6MC4wLCJIZWlnaHQiOjAuMCwiQm9yZGVyU3R5bGUiOm51bGwsIlBhcmVudFN0eWxlIjpudWxsfSwiRGF0ZVN0eWxlIjp7IiRpZCI6IjE1NzAiLCJGb250U2V0dGluZ3MiOnsiJGlkIjoiMTU3MSIsIkZvbnRTaXplIjoxMCwiRm9udE5hbWUiOiJDYWxpYnJpIiwiSXNCb2xkIjpmYWxzZSwiSXNJdGFsaWMiOmZhbHNlLCJJc1VuZGVybGluZWQiOmZhbHNlLCJQYXJlbnRTdHlsZSI6bnVsbH0sIkF1dG9TaXplIjowLCJGb3JlZ3JvdW5kIjp7IiRyZWYiOiIxMDY2In0sIk1heFdpZHRoIjoyMDAuMCwiTWF4SGVpZ2h0IjoiSW5maW5pdHkiLCJTbWFydEZvcmVncm91bmRJc0FjdGl2ZSI6ZmFsc2UsIkhvcml6b250YWxBbGlnbm1lbnQiOjAsIlZlcnRpY2FsQWxpZ25tZW50IjowLCJTbWFydEZvcmVncm91bmQiOm51bGwsIkJhY2tncm91bmRGaWxsVHlwZSI6MCwiTWFyZ2luIjp7IiRyZWYiOiIxMDY4In0sIlBhZGRpbmciOnsiJHJlZiI6IjEwNjkifSwiQmFja2dyb3VuZCI6eyIkcmVmIjoiMTA3MCJ9LCJJc1Zpc2libGUiOnRydWUsIldpZHRoIjowLjAsIkhlaWdodCI6MC4wLCJCb3JkZXJTdHlsZSI6bnVsbCwiUGFyZW50U3R5bGUiOm51bGx9LCJEYXRlRm9ybWF0Ijp7IiRyZWYiOiIxMDcyIn0sIldlZWtOdW1iZXJpbmciOnsiJGlkIjoiMTU3MiIsIkZvcm1hdCI6MCwiSXNWaXNpYmxlIjpmYWxzZSwiTGFzdEtub3duVmlzaWJpbGl0eVN0YXRlIjpmYWxzZX0sIklzVmlzaWJsZSI6dHJ1ZSwiUGFyZW50U3R5bGUiOm51bGx9LCJEZWZhdWx0U3dpbWxhbmVBY3Rpdml0eVN0eWxlIjp7IiRpZCI6IjE1NzMiLCJIZWFkZXJTdHlsZSI6eyIkaWQiOiIxNTc0IiwiVGV4dFN0eWxlIjp7IiRpZCI6IjE1NzUiLCJGb250U2V0dGluZ3MiOnsiJGlkIjoiMTU3NiIsIkZvbnRTaXplIjoxMSwiRm9udE5hbWUiOiJDYWxpYnJpIiwiSXNCb2xkIjpmYWxzZSwiSXNJdGFsaWMiOmZhbHNlLCJJc1VuZGVybGluZWQiOmZhbHNlLCJQYXJlbnRTdHlsZSI6bnVsbH0sIkF1dG9TaXplIjoyLCJGb3JlZ3JvdW5kIjp7IiRyZWYiOiIxMDc5In0sIk1heFdpZHRoIjowLjAsIk1heEhlaWdodCI6IkluZmluaXR5IiwiU21hcnRGb3JlZ3JvdW5kSXNBY3RpdmUiOmZhbHNlLCJIb3Jpem9udGFsQWxpZ25tZW50IjowLCJWZXJ0aWNhbEFsaWdubWVudCI6MCwiU21hcnRGb3JlZ3JvdW5kIjpudWxsLCJCYWNrZ3JvdW5kRmlsbFR5cGUiOjAsIk1hcmdpbiI6eyIkcmVmIjoiMTA4MSJ9LCJQYWRkaW5nIjp7IiRyZWYiOiIxMDgyIn0sIkJhY2tncm91bmQiOnsiJHJlZiI6IjEwODMifSwiSXNWaXNpYmxlIjp0cnVlLCJXaWR0aCI6MC4wLCJIZWlnaHQiOjAuMCwiQm9yZGVyU3R5bGUiOm51bGwsIlBhcmVudFN0eWxlIjpudWxsfSwiUmVjdGFuZ2xlU3R5bGUiOnsiJGlkIjoiMTU3NyIsIk1hcmdpbiI6eyIkcmVmIjoiMTA4NiJ9LCJQYWRkaW5nIjp7IiRyZWYiOiIxMDg3In0sIkJhY2tncm91bmQiOnsiJHJlZiI6IjEwODgifSwiSXNWaXNpYmxlIjp0cnVlLCJXaWR0aCI6MC4wLCJIZWlnaHQiOjAuMCwiQm9yZGVyU3R5bGUiOnsiJGlkIjoiMTU3OCIsIkxpbmVDb2xvciI6eyIkcmVmIjoiMTA5MSJ9LCJMaW5lV2VpZ2h0IjowLjAsIkxpbmVUeXBlIjowLCJQYXJlbnRTdHlsZSI6bnVsbH0sIlBhcmVudFN0eWxlIjpudWxsfSwiTWFyZ2luIjp7IiRyZWYiOiIxMDkzIn0sIlBhZGRpbmciOnsiJHJlZiI6IjEwOTQifSwiQmFja2dyb3VuZCI6bnVsbCwiSXNWaXNpYmxlIjp0cnVlLCJXaWR0aCI6MC4wLCJIZWlnaHQiOjAuMCwiQm9yZGVyU3R5bGUiOm51bGwsIlBhcmVudFN0eWxlIjpudWxsfSwiQmFja2dyb3VuZFN0eWxlIjp7IiRpZCI6IjE1NzkiLCJNYXJnaW4iOnsiJHJlZiI6IjEwOTYifSwiUGFkZGluZyI6eyIkcmVmIjoiMTA5NyJ9LCJCYWNrZ3JvdW5kIjp7IiRyZWYiOiI5NTkifSwiSXNWaXNpYmxlIjp0cnVlLCJXaWR0aCI6MC4wLCJIZWlnaHQiOjAuMCwiQm9yZGVyU3R5bGUiOnsiJGlkIjoiMTU4MCIsIkxpbmVDb2xvciI6eyIkcmVmIjoiMTA5OSJ9LCJMaW5lV2VpZ2h0IjowLjAsIkxpbmVUeXBlIjowLCJQYXJlbnRTdHlsZSI6bnVsbH0sIlBhcmVudFN0eWxlIjpudWxsfSwiTWFyZ2luIjp7IiRyZWYiOiIxMTAxIn0sIlBhZGRpbmciOnsiJHJlZiI6IjExMDIifSwiSXNWaXNpYmxlIjp0cnVlLCJXaWR0aCI6MC4wLCJIZWlnaHQiOjAuMCwiQm9yZGVyU3R5bGUiOm51bGwsIlBhcmVudFN0eWxlIjpudWxsfSwiTWFyZ2luIjp7IiRpZCI6IjE1ODEiLCJUb3AiOjAuMCwiTGVmdCI6MC4wLCJSaWdodCI6MC4wLCJCb3R0b20iOjAuMH0sIlBhZGRpbmciOnsiJGlkIjoiMTU4MiIsIlRvcCI6MC4wLCJMZWZ0IjowLjAsIlJpZ2h0IjowLjAsIkJvdHRvbSI6MC4wfSwiSXNWaXNpYmxlIjp0cnVlLCJXaWR0aCI6MC4wLCJIZWlnaHQiOjAuMCwiQm9yZGVyU3R5bGUiOnsiJGlkIjoiMTU4MyIsIkxpbmVDb2xvciI6bnVsbCwiTGluZVdlaWdodCI6MC4wLCJMaW5lVHlwZSI6MCwiUGFyZW50U3R5bGUiOm51bGx9LCJQYXJlbnRTdHlsZSI6bnVsbH1dfSwiU2NhbGUiOnsiJGlkIjoiMTU4NCIsIlN0YXJ0RGF0ZSI6IjAwMDEtMDEtMDFUMDA6MDA6MDAiLCJFbmREYXRlIjoiMjAyMS0xMS0zMFQyMzo1OTowMCIsIkZvcm1hdCI6Ik1NTSIsIlR5cGUiOjIsIkF1dG9EYXRlUmFuZ2UiOnRydWUsIldvcmtpbmdEYXlzIjozMSwiRmlzY2FsWWVhciI6eyIkaWQiOiIxNTg1IiwiU3RhcnRNb250aCI6MSwiVXNlU3RhcnRpbmdZZWFyRm9yTnVtYmVyaW5nIjp0cnVlLCJTaG93RmlzY2FsWWVhckxhYmVsIjp0cnVlfSwiVG9kYXlNYXJrZXJUZXh0IjoiVG9kYXkiLCJBdXRvU2NhbGVUeXBlIjp0cnVlfSwiU2NhbGVWMiI6eyIkaWQiOiIxNTg2IiwiU3RhcnREYXRlIjoiMjAyMi0wMS0wMVQwMDowMDowMCIsIkVuZERhdGUiOiIyMDI1LTEyLTMxVDIzOjU5OjAwIiwiQXV0b0RhdGVSYW5nZSI6ZmFsc2UsIldvcmtpbmdEYXlzIjozMSwiRmlzY2FsWWVhciI6eyIkcmVmIjoiMTU4NSJ9LCJUb2RheU1hcmtlclRleHQiOiJUb2RheSIsIkF1dG9TY2FsZVR5cGUiOmZhbHNlLCJUaW1lYmFuZFNjYWxlcyI6eyIkaWQiOiIxNTg3IiwiVG9wU2NhbGVMYXllciI6eyIkaWQiOiIxNTg4IiwiRm9ybWF0IjoiTU1NIiwiVHlwZSI6NCwiR3JvdXBpbmdJbnRlcnZhbHMiOnsiJGlkIjoiMTU4OSIsIklzU2V0IjpmYWxzZSwiR3JvdXBpbmdTdGVwQ291bnQiOjF9fSwiTWlkZGxlU2NhbGVMYXllciI6eyIkaWQiOiIxNTkwIiwiRm9ybWF0IjoiTU1NIiwiVHlwZSI6MiwiR3JvdXBpbmdJbnRlcnZhbHMiOnsiJGlkIjoiMTU5MSIsIklzU2V0IjpmYWxzZSwiR3JvdXBpbmdTdGVwQ291bnQiOjF9fSwiQm90dG9tU2NhbGVMYXllciI6eyIkaWQiOiIxNTkyIiwiRm9ybWF0IjpudWxsLCJUeXBlIjowLCJHcm91cGluZ0ludGVydmFscyI6eyIkaWQiOiIxNTkzIiwiSXNTZXQiOmZhbHNlLCJHcm91cGluZ1N0ZXBDb3VudCI6MX19fX0sIk1pbGVzdG9uZXMiOlt7IiRpZCI6IjE1OTQiLCJEYXRlIjoiMjAyMi0xMC0xNVQyMzo1OTowMCIsIlN0eWxlIjp7IiRpZCI6IjE1OTUiLCJTaGFwZSI6MSwiQ29ubmVjdG9yTWFyZ2luIjp7IiRpZCI6IjE1OTYiLCJUb3AiOjAuMCwiTGVmdCI6Mi4wLCJSaWdodCI6Mi4wLCJCb3R0b20iOjAuMH0sIkNvbm5lY3RvclN0eWxlIjp7IiRpZCI6IjE1OTciLCJMaW5lQ29sb3IiOnsiJGlkIjoiMTU5OCIsIiR0eXBlIjoiTkxSRS5Db21tb24uRG9tLlNvbGlkQ29sb3JCcnVzaCwgTkxSRS5Db21tb24iLCJDb2xvciI6eyIkaWQiOiIxNTk5IiwiQSI6MTI3LCJSIjo3OSwiRyI6MTI5LCJCIjoxODl9fSwiTGluZVdlaWdodCI6MS4wLCJMaW5lVHlwZSI6MCwiUGFyZW50U3R5bGUiOm51bGx9LCJJc0JlbG93VGltZWJhbmQiOmZhbHNlLCJQb3NpdGlvbk9uVGFzayI6MywiSGlkZURhdGUiOmZhbHNlLCJTaGFwZVNpemUiOjEsIlNwYWNpbmciOjIuMCwiUGFkZGluZyI6eyIkaWQiOiIxNjAwIiwiVG9wIjo3LjAsIkxlZnQiOjMuMCwiUmlnaHQiOjAuMCwiQm90dG9tIjoyLjB9LCJTaGFwZVN0eWxlIjp7IiRpZCI6IjE2MDEiLCJNYXJnaW4iOnsiJGlkIjoiMTYwMiIsIlRvcCI6MC4wLCJMZWZ0IjowLjAsIlJpZ2h0IjowLjAsIkJvdHRvbSI6MC4wfSwiUGFkZGluZyI6eyIkaWQiOiIxNjAzIiwiVG9wIjowLjAsIkxlZnQiOjAuMCwiUmlnaHQiOjAuMCwiQm90dG9tIjowLjB9LCJCYWNrZ3JvdW5kIjp7IiRpZCI6IjE2MDQiLCJDb2xvciI6eyIkaWQiOiIxNjA1IiwiQSI6MjU1LCJSIjowLCJHIjowLCJCIjowfX0sIklzVmlzaWJsZSI6dHJ1ZSwiV2lkdGgiOjE4LjAsIkhlaWdodCI6MjAuMCwiQm9yZGVyU3R5bGUiOnsiJGlkIjoiMTYwNiIsIkxpbmVDb2xvciI6eyIkcmVmIjoiMTkifSwiTGluZVdlaWdodCI6MC4wLCJMaW5lVHlwZSI6MCwiUGFyZW50U3R5bGUiOm51bGx9LCJQYXJlbnRTdHlsZSI6bnVsbH0sIlRpdGxlU3R5bGUiOnsiJGlkIjoiMTYwNyIsIkZvbnRTZXR0aW5ncyI6eyIkaWQiOiIxNjA4IiwiRm9udFNpemUiOjExLCJGb250TmFtZSI6IkNhbGlicmkiLCJJc0JvbGQiOnRydWUsIklzSXRhbGljIjp0cnVlLCJJc1VuZGVybGluZWQiOmZhbHNlLCJQYXJlbnRTdHlsZSI6bnVsbH0sIkF1dG9TaXplIjowLCJGb3JlZ3JvdW5kIjp7IiRpZCI6IjE2MDkiLCJDb2xvciI6eyIkaWQiOiIxNjE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2MTEiLCJUb3AiOjAuMCwiTGVmdCI6MC4wLCJSaWdodCI6MC4wLCJCb3R0b20iOjAuMH0sIlBhZGRpbmciOnsiJGlkIjoiMTYxMiIsIlRvcCI6MC4wLCJMZWZ0IjowLjAsIlJpZ2h0IjowLjAsIkJvdHRvbSI6MC4wfSwiQmFja2dyb3VuZCI6eyIkaWQiOiIxNjEzIiwiQ29sb3IiOnsiJGlkIjoiMTYxNCIsIkEiOjAsIlIiOjI1NSwiRyI6MjU1LCJCIjoyNTV9fSwiSXNWaXNpYmxlIjp0cnVlLCJXaWR0aCI6MC4wLCJIZWlnaHQiOjAuMCwiQm9yZGVyU3R5bGUiOnsiJGlkIjoiMTYxNSIsIkxpbmVDb2xvciI6bnVsbCwiTGluZVdlaWdodCI6MC4wLCJMaW5lVHlwZSI6MCwiUGFyZW50U3R5bGUiOm51bGx9LCJQYXJlbnRTdHlsZSI6bnVsbH0sIkRhdGVTdHlsZSI6eyIkaWQiOiIxNjE2IiwiRm9udFNldHRpbmdzIjp7IiRpZCI6IjE2MTciLCJGb250U2l6ZSI6MTAsIkZvbnROYW1lIjoiQ2FsaWJyaSIsIklzQm9sZCI6ZmFsc2UsIklzSXRhbGljIjpmYWxzZSwiSXNVbmRlcmxpbmVkIjpmYWxzZSwiUGFyZW50U3R5bGUiOm51bGx9LCJBdXRvU2l6ZSI6MiwiRm9yZWdyb3VuZCI6eyIkaWQiOiIxNjE4IiwiQ29sb3IiOnsiJGlkIjoiMTYxOSIsIkEiOjI1NSwiUiI6NjgsIkciOjg0LCJCIjoxMDZ9fSwiTWF4V2lkdGgiOjUxLjYzNjY2NjY2NjY2NjY3LCJNYXhIZWlnaHQiOiJJbmZpbml0eSIsIlNtYXJ0Rm9yZWdyb3VuZElzQWN0aXZlIjpmYWxzZSwiSG9yaXpvbnRhbEFsaWdubWVudCI6MSwiVmVydGljYWxBbGlnbm1lbnQiOjAsIlNtYXJ0Rm9yZWdyb3VuZCI6bnVsbCwiQmFja2dyb3VuZEZpbGxUeXBlIjowLCJNYXJnaW4iOnsiJGlkIjoiMTYyMCIsIlRvcCI6MC4wLCJMZWZ0IjowLjAsIlJpZ2h0IjowLjAsIkJvdHRvbSI6MC4wfSwiUGFkZGluZyI6eyIkaWQiOiIxNjIxIiwiVG9wIjowLjAsIkxlZnQiOjAuMCwiUmlnaHQiOjAuMCwiQm90dG9tIjowLjB9LCJCYWNrZ3JvdW5kIjp7IiRpZCI6IjE2MjIiLCJDb2xvciI6eyIkaWQiOiIxNjIzIiwiQSI6MCwiUiI6MjU1LCJHIjoyNTUsIkIiOjI1NX19LCJJc1Zpc2libGUiOnRydWUsIldpZHRoIjowLjAsIkhlaWdodCI6MC4wLCJCb3JkZXJTdHlsZSI6eyIkaWQiOiIxNjI0IiwiTGluZUNvbG9yIjpudWxsLCJMaW5lV2VpZ2h0IjowLjAsIkxpbmVUeXBlIjowLCJQYXJlbnRTdHlsZSI6bnVsbH0sIlBhcmVudFN0eWxlIjpudWxsfSwiRGF0ZUZvcm1hdCI6eyIkaWQiOiIxNjI1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jI2IiwiRGF0ZVBhcnRJc1Zpc2libGUiOnRydWUsIlRpbWVQYXJ0SXNWaXNpYmxlIjpmYWxzZX19LCJXZWVrTnVtYmVyaW5nIjp7IiRpZCI6IjE2MjciLCJGb3JtYXQiOjAsIklzVmlzaWJsZSI6ZmFsc2UsIkxhc3RLbm93blZpc2liaWxpdHlTdGF0ZSI6ZmFsc2V9LCJJc1Zpc2libGUiOnRydWUsIlBhcmVudFN0eWxlIjpudWxsfSwiSW5kZXgiOjAsIlBlcmNlbnRhZ2VDb21wbGV0ZSI6bnVsbCwiUG9zaXRpb24iOnsiUmF0aW8iOjAuMCwiSXNDdXN0b20iOmZhbHNlfSwiRGF0ZUZvcm1hdCI6eyIkcmVmIjoiMTYyNSJ9LCJXZWVrTnVtYmVyaW5nIjp7IiRpZCI6IjE2MjgiLCJGb3JtYXQiOjAsIklzVmlzaWJsZSI6ZmFsc2UsIkxhc3RLbm93blZpc2liaWxpdHlTdGF0ZSI6ZmFsc2V9LCJSZWxhdGVkVGFza0lkIjoiMDAwMDAwMDAtMDAwMC0wMDAwLTAwMDAtMDAwMDAwMDAwMDAwIiwiSWQiOiI1ZWYxOTQzMy05ZjI2LTRmNzgtYjA2OS1kNTA1MzNkMzZmOTkiLCJJbXBvcnRJZCI6bnVsbCwiVGl0bGUiOiJSZXBvcnQgIiwiTm90ZSI6bnVsbCwiSHlwZXJsaW5rIjp7IiRpZCI6IjE2MjkiLCJBZGRyZXNzIjoiIiwiU3ViQWRkcmVzcyI6IiJ9LCJJc0NoYW5nZWQiOmZhbHNlLCJJc05ldyI6ZmFsc2V9LHsiJGlkIjoiMTYzMCIsIkRhdGUiOiIyMDI0LTA4LTEwVDIzOjU5OjAwIiwiU3R5bGUiOnsiJGlkIjoiMTYzMSIsIlNoYXBlIjoxMiwiQ29ubmVjdG9yTWFyZ2luIjp7IiRpZCI6IjE2MzIiLCJUb3AiOjAuMCwiTGVmdCI6Mi4wLCJSaWdodCI6Mi4wLCJCb3R0b20iOjAuMH0sIkNvbm5lY3RvclN0eWxlIjp7IiRpZCI6IjE2MzMiLCJMaW5lQ29sb3IiOnsiJGlkIjoiMTYzNCIsIiR0eXBlIjoiTkxSRS5Db21tb24uRG9tLlNvbGlkQ29sb3JCcnVzaCwgTkxSRS5Db21tb24iLCJDb2xvciI6eyIkaWQiOiIxNjM1IiwiQSI6MjU1LCJSIjoyNTUsIkciOjAsIkIiOjB9fSwiTGluZVdlaWdodCI6MS4wLCJMaW5lVHlwZSI6MCwiUGFyZW50U3R5bGUiOm51bGx9LCJJc0JlbG93VGltZWJhbmQiOmZhbHNlLCJQb3NpdGlvbk9uVGFzayI6MCwiSGlkZURhdGUiOmZhbHNlLCJTaGFwZVNpemUiOjEsIlNwYWNpbmciOjIuMCwiUGFkZGluZyI6eyIkaWQiOiIxNjM2IiwiVG9wIjo3LjAsIkxlZnQiOjMuMCwiUmlnaHQiOjAuMCwiQm90dG9tIjoyLjB9LCJTaGFwZVN0eWxlIjp7IiRpZCI6IjE2MzciLCJNYXJnaW4iOnsiJGlkIjoiMTYzOCIsIlRvcCI6MC4wLCJMZWZ0IjowLjAsIlJpZ2h0IjowLjAsIkJvdHRvbSI6MC4wfSwiUGFkZGluZyI6eyIkaWQiOiIxNjM5IiwiVG9wIjowLjAsIkxlZnQiOjAuMCwiUmlnaHQiOjAuMCwiQm90dG9tIjowLjB9LCJCYWNrZ3JvdW5kIjp7IiRpZCI6IjE2NDAiLCJDb2xvciI6eyIkaWQiOiIxNjQxIiwiQSI6MjU1LCJSIjoyNTUsIkciOjAsIkIiOjB9fSwiSXNWaXNpYmxlIjp0cnVlLCJXaWR0aCI6MTguMCwiSGVpZ2h0IjoyMC4wLCJCb3JkZXJTdHlsZSI6eyIkaWQiOiIxNjQyIiwiTGluZUNvbG9yIjp7IiRpZCI6IjE2NDMiLCIkdHlwZSI6Ik5MUkUuQ29tbW9uLkRvbS5Tb2xpZENvbG9yQnJ1c2gsIE5MUkUuQ29tbW9uIiwiQ29sb3IiOnsiJGlkIjoiMTY0NCIsIkEiOjI1NSwiUiI6MjU1LCJHIjoyNTUsIkIiOjI1NX19LCJMaW5lV2VpZ2h0IjowLjAsIkxpbmVUeXBlIjowLCJQYXJlbnRTdHlsZSI6bnVsbH0sIlBhcmVudFN0eWxlIjpudWxsfSwiVGl0bGVTdHlsZSI6eyIkaWQiOiIxNjQ1IiwiRm9udFNldHRpbmdzIjp7IiRpZCI6IjE2NDYiLCJGb250U2l6ZSI6MTEsIkZvbnROYW1lIjoiQ2FsaWJyaSIsIklzQm9sZCI6dHJ1ZSwiSXNJdGFsaWMiOmZhbHNlLCJJc1VuZGVybGluZWQiOmZhbHNlLCJQYXJlbnRTdHlsZSI6bnVsbH0sIkF1dG9TaXplIjoyLCJGb3JlZ3JvdW5kIjp7IiRpZCI6IjE2NDciLCJDb2xvciI6eyIkaWQiOiIxNjQ4IiwiQSI6MjU1LCJSIjowLCJHIjowLCJCIjowfX0sIk1heFdpZHRoIjo2OC45NDMzMzMzMzMzMzMzNDIsIk1heEhlaWdodCI6IkluZmluaXR5IiwiU21hcnRGb3JlZ3JvdW5kSXNBY3RpdmUiOmZhbHNlLCJIb3Jpem9udGFsQWxpZ25tZW50IjoxLCJWZXJ0aWNhbEFsaWdubWVudCI6MCwiU21hcnRGb3JlZ3JvdW5kIjpudWxsLCJCYWNrZ3JvdW5kRmlsbFR5cGUiOjAsIk1hcmdpbiI6eyIkaWQiOiIxNjQ5IiwiVG9wIjowLjAsIkxlZnQiOjAuMCwiUmlnaHQiOjAuMCwiQm90dG9tIjowLjB9LCJQYWRkaW5nIjp7IiRpZCI6IjE2NTAiLCJUb3AiOjAuMCwiTGVmdCI6MC4wLCJSaWdodCI6MC4wLCJCb3R0b20iOjAuMH0sIkJhY2tncm91bmQiOnsiJGlkIjoiMTY1MSIsIkNvbG9yIjp7IiRpZCI6IjE2NTIiLCJBIjowLCJSIjoyNTUsIkciOjI1NSwiQiI6MjU1fX0sIklzVmlzaWJsZSI6dHJ1ZSwiV2lkdGgiOjAuMCwiSGVpZ2h0IjowLjAsIkJvcmRlclN0eWxlIjp7IiRpZCI6IjE2NTMiLCJMaW5lQ29sb3IiOm51bGwsIkxpbmVXZWlnaHQiOjAuMCwiTGluZVR5cGUiOjAsIlBhcmVudFN0eWxlIjpudWxsfSwiUGFyZW50U3R5bGUiOm51bGx9LCJEYXRlU3R5bGUiOnsiJGlkIjoiMTY1NCIsIkZvbnRTZXR0aW5ncyI6eyIkaWQiOiIxNjU1IiwiRm9udFNpemUiOjEwLCJGb250TmFtZSI6IkNhbGlicmkiLCJJc0JvbGQiOmZhbHNlLCJJc0l0YWxpYyI6ZmFsc2UsIklzVW5kZXJsaW5lZCI6ZmFsc2UsIlBhcmVudFN0eWxlIjpudWxsfSwiQXV0b1NpemUiOjIsIkZvcmVncm91bmQiOnsiJGlkIjoiMTY1NiIsIkNvbG9yIjp7IiRpZCI6IjE2NTciLCJBIjoyNTUsIlIiOjY4LCJHIjo4NCwiQiI6MTA2fX0sIk1heFdpZHRoIjo0Mi43NTMzMzMzMzMzMzMzMzcsIk1heEhlaWdodCI6IkluZmluaXR5IiwiU21hcnRGb3JlZ3JvdW5kSXNBY3RpdmUiOmZhbHNlLCJIb3Jpem9udGFsQWxpZ25tZW50IjoxLCJWZXJ0aWNhbEFsaWdubWVudCI6MCwiU21hcnRGb3JlZ3JvdW5kIjpudWxsLCJCYWNrZ3JvdW5kRmlsbFR5cGUiOjAsIk1hcmdpbiI6eyIkaWQiOiIxNjU4IiwiVG9wIjowLjAsIkxlZnQiOjAuMCwiUmlnaHQiOjAuMCwiQm90dG9tIjowLjB9LCJQYWRkaW5nIjp7IiRpZCI6IjE2NTkiLCJUb3AiOjAuMCwiTGVmdCI6MC4wLCJSaWdodCI6MC4wLCJCb3R0b20iOjAuMH0sIkJhY2tncm91bmQiOnsiJGlkIjoiMTY2MCIsIkNvbG9yIjp7IiRpZCI6IjE2NjEiLCJBIjowLCJSIjoyNTUsIkciOjI1NSwiQiI6MjU1fX0sIklzVmlzaWJsZSI6dHJ1ZSwiV2lkdGgiOjAuMCwiSGVpZ2h0IjowLjAsIkJvcmRlclN0eWxlIjp7IiRpZCI6IjE2NjIiLCJMaW5lQ29sb3IiOm51bGwsIkxpbmVXZWlnaHQiOjAuMCwiTGluZVR5cGUiOjAsIlBhcmVudFN0eWxlIjpudWxsfSwiUGFyZW50U3R5bGUiOm51bGx9LCJEYXRlRm9ybWF0Ijp7IiRpZCI6IjE2NjMiLCJGb3JtYXRTdHJpbmciOiJNTU0gZCBcIidcInl5IiwiU2VwYXJhdG9yIjoiLyIsIlVzZUludGVybmF0aW9uYWxEYXRlRm9ybWF0IjpmYWxzZSwiRGF0ZUlzVmlzaWJsZSI6dHJ1ZSwiVGltZUlzVmlzaWJsZSI6ZmFsc2UsIkhvdXJEaWdpdHMiOjEsIkFtUG1EZXNpZ25hdG9yIjoyLCJUcmltMDBNaW51dGVzIjpmYWxzZSwiTGFzdEtub3duVmlzaWJpbGl0eVN0YXRlIjp7IiRpZCI6IjE2NjQiLCJEYXRlUGFydElzVmlzaWJsZSI6dHJ1ZSwiVGltZVBhcnRJc1Zpc2libGUiOmZhbHNlfX0sIldlZWtOdW1iZXJpbmciOnsiJGlkIjoiMTY2NSIsIkZvcm1hdCI6MCwiSXNWaXNpYmxlIjpmYWxzZSwiTGFzdEtub3duVmlzaWJpbGl0eVN0YXRlIjpmYWxzZX0sIklzVmlzaWJsZSI6dHJ1ZSwiUGFyZW50U3R5bGUiOm51bGx9LCJJbmRleCI6MSwiUGVyY2VudGFnZUNvbXBsZXRlIjpudWxsLCJQb3NpdGlvbiI6eyJSYXRpbyI6MC4xMTY3Nzc3Nzc3Nzc3Nzc3OSwiSXNDdXN0b20iOnRydWV9LCJEYXRlRm9ybWF0Ijp7IiRyZWYiOiIxNjYzIn0sIldlZWtOdW1iZXJpbmciOnsiJGlkIjoiMTY2NiIsIkZvcm1hdCI6MCwiSXNWaXNpYmxlIjpmYWxzZSwiTGFzdEtub3duVmlzaWJpbGl0eVN0YXRlIjpmYWxzZX0sIlJlbGF0ZWRUYXNrSWQiOiIwMDAwMDAwMC0wMDAwLTAwMDAtMDAwMC0wMDAwMDAwMDAwMDAiLCJJZCI6IjFiNmQ2M2IyLTRiMDUtNDkwYy04NGNmLWQ3ODg4MjNhYzdiNiIsIkltcG9ydElkIjpudWxsLCJUaXRsZSI6IkFwcGx5IGZvciBEcnVnIEFwcHJvdmFsIiwiTm90ZSI6bnVsbCwiSHlwZXJsaW5rIjp7IiRpZCI6IjE2NjciLCJBZGRyZXNzIjoiIiwiU3ViQWRkcmVzcyI6IiJ9LCJJc0NoYW5nZWQiOmZhbHNlLCJJc05ldyI6ZmFsc2V9LHsiJGlkIjoiMTY2OCIsIkRhdGUiOiIyMDI1LTA1LTE4VDIzOjU5OjAwIiwiU3R5bGUiOnsiJGlkIjoiMTY2OSIsIlNoYXBlIjoxLCJDb25uZWN0b3JNYXJnaW4iOnsiJGlkIjoiMTY3MCIsIlRvcCI6MC4wLCJMZWZ0IjoyLjAsIlJpZ2h0IjoyLjAsIkJvdHRvbSI6MC4wfSwiQ29ubmVjdG9yU3R5bGUiOnsiJGlkIjoiMTY3MSIsIkxpbmVDb2xvciI6eyIkaWQiOiIxNjcyIiwiJHR5cGUiOiJOTFJFLkNvbW1vbi5Eb20uU29saWRDb2xvckJydXNoLCBOTFJFLkNvbW1vbiIsIkNvbG9yIjp7IiRpZCI6IjE2NzMiLCJBIjoxMjcsIlIiOjc5LCJHIjoxMjksIkIiOjE4OX19LCJMaW5lV2VpZ2h0IjoxLjAsIkxpbmVUeXBlIjowLCJQYXJlbnRTdHlsZSI6bnVsbH0sIklzQmVsb3dUaW1lYmFuZCI6ZmFsc2UsIlBvc2l0aW9uT25UYXNrIjowLCJIaWRlRGF0ZSI6ZmFsc2UsIlNoYXBlU2l6ZSI6MSwiU3BhY2luZyI6Mi4wLCJQYWRkaW5nIjp7IiRpZCI6IjE2NzQiLCJUb3AiOjcuMCwiTGVmdCI6My4wLCJSaWdodCI6MC4wLCJCb3R0b20iOjIuMH0sIlNoYXBlU3R5bGUiOnsiJGlkIjoiMTY3NSIsIk1hcmdpbiI6eyIkaWQiOiIxNjc2IiwiVG9wIjowLjAsIkxlZnQiOjAuMCwiUmlnaHQiOjAuMCwiQm90dG9tIjowLjB9LCJQYWRkaW5nIjp7IiRpZCI6IjE2NzciLCJUb3AiOjAuMCwiTGVmdCI6MC4wLCJSaWdodCI6MC4wLCJCb3R0b20iOjAuMH0sIkJhY2tncm91bmQiOnsiJGlkIjoiMTY3OCIsIkNvbG9yIjp7IiRpZCI6IjE2NzkiLCJBIjoyNTUsIlIiOjAsIkciOjAsIkIiOjB9fSwiSXNWaXNpYmxlIjp0cnVlLCJXaWR0aCI6MTguMCwiSGVpZ2h0IjoyMC4wLCJCb3JkZXJTdHlsZSI6eyIkaWQiOiIxNjgwIiwiTGluZUNvbG9yIjp7IiRyZWYiOiIxOSJ9LCJMaW5lV2VpZ2h0IjowLjAsIkxpbmVUeXBlIjowLCJQYXJlbnRTdHlsZSI6bnVsbH0sIlBhcmVudFN0eWxlIjpudWxsfSwiVGl0bGVTdHlsZSI6eyIkaWQiOiIxNjgxIiwiRm9udFNldHRpbmdzIjp7IiRpZCI6IjE2ODIiLCJGb250U2l6ZSI6MTEsIkZvbnROYW1lIjoiQ2FsaWJyaSIsIklzQm9sZCI6dHJ1ZSwiSXNJdGFsaWMiOnRydWUsIklzVW5kZXJsaW5lZCI6ZmFsc2UsIlBhcmVudFN0eWxlIjpudWxsfSwiQXV0b1NpemUiOjAsIkZvcmVncm91bmQiOnsiJGlkIjoiMTY4MyIsIkNvbG9yIjp7IiRpZCI6IjE2OD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Y4NSIsIlRvcCI6MC4wLCJMZWZ0IjowLjAsIlJpZ2h0IjowLjAsIkJvdHRvbSI6MC4wfSwiUGFkZGluZyI6eyIkaWQiOiIxNjg2IiwiVG9wIjowLjAsIkxlZnQiOjAuMCwiUmlnaHQiOjAuMCwiQm90dG9tIjowLjB9LCJCYWNrZ3JvdW5kIjp7IiRpZCI6IjE2ODciLCJDb2xvciI6eyIkaWQiOiIxNjg4IiwiQSI6MCwiUiI6MjU1LCJHIjoyNTUsIkIiOjI1NX19LCJJc1Zpc2libGUiOnRydWUsIldpZHRoIjowLjAsIkhlaWdodCI6MC4wLCJCb3JkZXJTdHlsZSI6eyIkaWQiOiIxNjg5IiwiTGluZUNvbG9yIjpudWxsLCJMaW5lV2VpZ2h0IjowLjAsIkxpbmVUeXBlIjowLCJQYXJlbnRTdHlsZSI6bnVsbH0sIlBhcmVudFN0eWxlIjpudWxsfSwiRGF0ZVN0eWxlIjp7IiRpZCI6IjE2OTAiLCJGb250U2V0dGluZ3MiOnsiJGlkIjoiMTY5MSIsIkZvbnRTaXplIjoxMCwiRm9udE5hbWUiOiJDYWxpYnJpIiwiSXNCb2xkIjpmYWxzZSwiSXNJdGFsaWMiOmZhbHNlLCJJc1VuZGVybGluZWQiOmZhbHNlLCJQYXJlbnRTdHlsZSI6bnVsbH0sIkF1dG9TaXplIjoyLCJGb3JlZ3JvdW5kIjp7IiRpZCI6IjE2OTIiLCJDb2xvciI6eyIkaWQiOiIxNjkzIiwiQSI6MjU1LCJSIjo2OCwiRyI6ODQsIkIiOjEwNn19LCJNYXhXaWR0aCI6NDQuNjg2NjY2NjY2NjY2NjY3LCJNYXhIZWlnaHQiOiJJbmZpbml0eSIsIlNtYXJ0Rm9yZWdyb3VuZElzQWN0aXZlIjpmYWxzZSwiSG9yaXpvbnRhbEFsaWdubWVudCI6MSwiVmVydGljYWxBbGlnbm1lbnQiOjAsIlNtYXJ0Rm9yZWdyb3VuZCI6bnVsbCwiQmFja2dyb3VuZEZpbGxUeXBlIjowLCJNYXJnaW4iOnsiJGlkIjoiMTY5NCIsIlRvcCI6MC4wLCJMZWZ0IjowLjAsIlJpZ2h0IjowLjAsIkJvdHRvbSI6MC4wfSwiUGFkZGluZyI6eyIkaWQiOiIxNjk1IiwiVG9wIjowLjAsIkxlZnQiOjAuMCwiUmlnaHQiOjAuMCwiQm90dG9tIjowLjB9LCJCYWNrZ3JvdW5kIjp7IiRpZCI6IjE2OTYiLCJDb2xvciI6eyIkaWQiOiIxNjk3IiwiQSI6MCwiUiI6MjU1LCJHIjoyNTUsIkIiOjI1NX19LCJJc1Zpc2libGUiOnRydWUsIldpZHRoIjowLjAsIkhlaWdodCI6MC4wLCJCb3JkZXJTdHlsZSI6eyIkaWQiOiIxNjk4IiwiTGluZUNvbG9yIjpudWxsLCJMaW5lV2VpZ2h0IjowLjAsIkxpbmVUeXBlIjowLCJQYXJlbnRTdHlsZSI6bnVsbH0sIlBhcmVudFN0eWxlIjpudWxsfSwiRGF0ZUZvcm1hdCI6eyIkaWQiOiIxNjk5IiwiRm9ybWF0U3RyaW5nIjoiTU1NIGQgXCInXCJ5eSIsIlNlcGFyYXRvciI6Ii8iLCJVc2VJbnRlcm5hdGlvbmFsRGF0ZUZvcm1hdCI6ZmFsc2UsIkRhdGVJc1Zpc2libGUiOnRydWUsIlRpbWVJc1Zpc2libGUiOmZhbHNlLCJIb3VyRGlnaXRzIjoxLCJBbVBtRGVzaWduYXRvciI6MiwiVHJpbTAwTWludXRlcyI6ZmFsc2UsIkxhc3RLbm93blZpc2liaWxpdHlTdGF0ZSI6eyIkaWQiOiIxNzAwIiwiRGF0ZVBhcnRJc1Zpc2libGUiOnRydWUsIlRpbWVQYXJ0SXNWaXNpYmxlIjpmYWxzZX19LCJXZWVrTnVtYmVyaW5nIjp7IiRpZCI6IjE3MDEiLCJGb3JtYXQiOjAsIklzVmlzaWJsZSI6ZmFsc2UsIkxhc3RLbm93blZpc2liaWxpdHlTdGF0ZSI6ZmFsc2V9LCJJc1Zpc2libGUiOnRydWUsIlBhcmVudFN0eWxlIjpudWxsfSwiSW5kZXgiOjIsIlBlcmNlbnRhZ2VDb21wbGV0ZSI6bnVsbCwiUG9zaXRpb24iOnsiUmF0aW8iOjAuMCwiSXNDdXN0b20iOmZhbHNlfSwiRGF0ZUZvcm1hdCI6eyIkcmVmIjoiMTY5OSJ9LCJXZWVrTnVtYmVyaW5nIjp7IiRpZCI6IjE3MDIiLCJGb3JtYXQiOjAsIklzVmlzaWJsZSI6ZmFsc2UsIkxhc3RLbm93blZpc2liaWxpdHlTdGF0ZSI6ZmFsc2V9LCJSZWxhdGVkVGFza0lkIjoiMDAwMDAwMDAtMDAwMC0wMDAwLTAwMDAtMDAwMDAwMDAwMDAwIiwiSWQiOiI5NGNmM2QyMy00NzI2LTQ2YjUtOTZkYi1hOWM3YjAwNGEzOGUiLCJJbXBvcnRJZCI6bnVsbCwiVGl0bGUiOiJSZXBvcnQiLCJOb3RlIjpudWxsLCJIeXBlcmxpbmsiOnsiJGlkIjoiMTcwMyIsIkFkZHJlc3MiOiIiLCJTdWJBZGRyZXNzIjoiIn0sIklzQ2hhbmdlZCI6ZmFsc2UsIklzTmV3IjpmYWxzZX0seyIkaWQiOiIxNzA0IiwiRGF0ZSI6IjIwMjUtMTEtMTFUMjM6NTk6MDAiLCJTdHlsZSI6eyIkaWQiOiIxNzA1IiwiU2hhcGUiOjEzLCJDb25uZWN0b3JNYXJnaW4iOnsiJGlkIjoiMTcwNiIsIlRvcCI6MC4wLCJMZWZ0IjoyLjAsIlJpZ2h0IjoyLjAsIkJvdHRvbSI6MC4wfSwiQ29ubmVjdG9yU3R5bGUiOnsiJGlkIjoiMTcwNyIsIkxpbmVDb2xvciI6eyIkaWQiOiIxNzA4IiwiJHR5cGUiOiJOTFJFLkNvbW1vbi5Eb20uU29saWRDb2xvckJydXNoLCBOTFJFLkNvbW1vbiIsIkNvbG9yIjp7IiRpZCI6IjE3MDkiLCJBIjoxMjcsIlIiOjc5LCJHIjoxMjksIkIiOjE4OX19LCJMaW5lV2VpZ2h0IjoxLjAsIkxpbmVUeXBlIjowLCJQYXJlbnRTdHlsZSI6bnVsbH0sIklzQmVsb3dUaW1lYmFuZCI6ZmFsc2UsIlBvc2l0aW9uT25UYXNrIjowLCJIaWRlRGF0ZSI6ZmFsc2UsIlNoYXBlU2l6ZSI6MSwiU3BhY2luZyI6Mi4wLCJQYWRkaW5nIjp7IiRpZCI6IjE3MTAiLCJUb3AiOjcuMCwiTGVmdCI6My4wLCJSaWdodCI6MC4wLCJCb3R0b20iOjIuMH0sIlNoYXBlU3R5bGUiOnsiJGlkIjoiMTcxMSIsIk1hcmdpbiI6eyIkaWQiOiIxNzEyIiwiVG9wIjowLjAsIkxlZnQiOjAuMCwiUmlnaHQiOjAuMCwiQm90dG9tIjowLjB9LCJQYWRkaW5nIjp7IiRpZCI6IjE3MTMiLCJUb3AiOjAuMCwiTGVmdCI6MC4wLCJSaWdodCI6MC4wLCJCb3R0b20iOjAuMH0sIkJhY2tncm91bmQiOnsiJGlkIjoiMTcxNCIsIkNvbG9yIjp7IiRpZCI6IjE3MTUiLCJBIjoyNTUsIlIiOjExMiwiRyI6MTczLCJCIjo3MX19LCJJc1Zpc2libGUiOnRydWUsIldpZHRoIjoxOC4wLCJIZWlnaHQiOjIwLjAsIkJvcmRlclN0eWxlIjp7IiRpZCI6IjE3MTYiLCJMaW5lQ29sb3IiOnsiJHJlZiI6IjE5In0sIkxpbmVXZWlnaHQiOjAuMCwiTGluZVR5cGUiOjAsIlBhcmVudFN0eWxlIjpudWxsfSwiUGFyZW50U3R5bGUiOm51bGx9LCJUaXRsZVN0eWxlIjp7IiRpZCI6IjE3MTciLCJGb250U2V0dGluZ3MiOnsiJGlkIjoiMTcxOCIsIkZvbnRTaXplIjoxMSwiRm9udE5hbWUiOiJDYWxpYnJpIiwiSXNCb2xkIjp0cnVlLCJJc0l0YWxpYyI6ZmFsc2UsIklzVW5kZXJsaW5lZCI6ZmFsc2UsIlBhcmVudFN0eWxlIjpudWxsfSwiQXV0b1NpemUiOjIsIkZvcmVncm91bmQiOnsiJGlkIjoiMTcxOSIsIkNvbG9yIjp7IiRpZCI6IjE3MjAiLCJBIjoyNTUsIlIiOjAsIkciOjAsIkIiOjB9fSwiTWF4V2lkdGgiOjcyLjQsIk1heEhlaWdodCI6IkluZmluaXR5IiwiU21hcnRGb3JlZ3JvdW5kSXNBY3RpdmUiOmZhbHNlLCJIb3Jpem9udGFsQWxpZ25tZW50IjoxLCJWZXJ0aWNhbEFsaWdubWVudCI6MCwiU21hcnRGb3JlZ3JvdW5kIjpudWxsLCJCYWNrZ3JvdW5kRmlsbFR5cGUiOjAsIk1hcmdpbiI6eyIkaWQiOiIxNzIxIiwiVG9wIjowLjAsIkxlZnQiOjAuMCwiUmlnaHQiOjAuMCwiQm90dG9tIjowLjB9LCJQYWRkaW5nIjp7IiRpZCI6IjE3MjIiLCJUb3AiOjAuMCwiTGVmdCI6MC4wLCJSaWdodCI6MC4wLCJCb3R0b20iOjAuMH0sIkJhY2tncm91bmQiOnsiJGlkIjoiMTcyMyIsIkNvbG9yIjp7IiRpZCI6IjE3MjQiLCJBIjowLCJSIjoyNTUsIkciOjI1NSwiQiI6MjU1fX0sIklzVmlzaWJsZSI6dHJ1ZSwiV2lkdGgiOjAuMCwiSGVpZ2h0IjowLjAsIkJvcmRlclN0eWxlIjp7IiRpZCI6IjE3MjUiLCJMaW5lQ29sb3IiOm51bGwsIkxpbmVXZWlnaHQiOjAuMCwiTGluZVR5cGUiOjAsIlBhcmVudFN0eWxlIjpudWxsfSwiUGFyZW50U3R5bGUiOm51bGx9LCJEYXRlU3R5bGUiOnsiJGlkIjoiMTcyNiIsIkZvbnRTZXR0aW5ncyI6eyIkaWQiOiIxNzI3IiwiRm9udFNpemUiOjEwLCJGb250TmFtZSI6IkNhbGlicmkiLCJJc0JvbGQiOmZhbHNlLCJJc0l0YWxpYyI6ZmFsc2UsIklzVW5kZXJsaW5lZCI6ZmFsc2UsIlBhcmVudFN0eWxlIjpudWxsfSwiQXV0b1NpemUiOjAsIkZvcmVncm91bmQiOnsiJGlkIjoiMTcyOCIsIkNvbG9yIjp7IiRpZCI6IjE3Mj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3MzAiLCJUb3AiOjAuMCwiTGVmdCI6MC4wLCJSaWdodCI6MC4wLCJCb3R0b20iOjAuMH0sIlBhZGRpbmciOnsiJGlkIjoiMTczMSIsIlRvcCI6MC4wLCJMZWZ0IjowLjAsIlJpZ2h0IjowLjAsIkJvdHRvbSI6MC4wfSwiQmFja2dyb3VuZCI6eyIkaWQiOiIxNzMyIiwiQ29sb3IiOnsiJGlkIjoiMTczMyIsIkEiOjAsIlIiOjI1NSwiRyI6MjU1LCJCIjoyNTV9fSwiSXNWaXNpYmxlIjp0cnVlLCJXaWR0aCI6MC4wLCJIZWlnaHQiOjAuMCwiQm9yZGVyU3R5bGUiOnsiJGlkIjoiMTczNCIsIkxpbmVDb2xvciI6bnVsbCwiTGluZVdlaWdodCI6MC4wLCJMaW5lVHlwZSI6MCwiUGFyZW50U3R5bGUiOm51bGx9LCJQYXJlbnRTdHlsZSI6bnVsbH0sIkRhdGVGb3JtYXQiOnsiJGlkIjoiMTczNSIsIkZvcm1hdFN0cmluZyI6Ik1NTSBkIFwiJ1wieXkiLCJTZXBhcmF0b3IiOiIvIiwiVXNlSW50ZXJuYXRpb25hbERhdGVGb3JtYXQiOmZhbHNlLCJEYXRlSXNWaXNpYmxlIjp0cnVlLCJUaW1lSXNWaXNpYmxlIjpmYWxzZSwiSG91ckRpZ2l0cyI6MSwiQW1QbURlc2lnbmF0b3IiOjIsIlRyaW0wME1pbnV0ZXMiOmZhbHNlLCJMYXN0S25vd25WaXNpYmlsaXR5U3RhdGUiOnsiJGlkIjoiMTczNiIsIkRhdGVQYXJ0SXNWaXNpYmxlIjp0cnVlLCJUaW1lUGFydElzVmlzaWJsZSI6ZmFsc2V9fSwiV2Vla051bWJlcmluZyI6eyIkaWQiOiIxNzM3IiwiRm9ybWF0IjowLCJJc1Zpc2libGUiOmZhbHNlLCJMYXN0S25vd25WaXNpYmlsaXR5U3RhdGUiOmZhbHNlfSwiSXNWaXNpYmxlIjp0cnVlLCJQYXJlbnRTdHlsZSI6bnVsbH0sIkluZGV4IjozLCJQZXJjZW50YWdlQ29tcGxldGUiOm51bGwsIlBvc2l0aW9uIjp7IlJhdGlvIjowLjAsIklzQ3VzdG9tIjpmYWxzZX0sIkRhdGVGb3JtYXQiOnsiJHJlZiI6IjE3MzUifSwiV2Vla051bWJlcmluZyI6eyIkaWQiOiIxNzM4IiwiRm9ybWF0IjowLCJJc1Zpc2libGUiOmZhbHNlLCJMYXN0S25vd25WaXNpYmlsaXR5U3RhdGUiOmZhbHNlfSwiUmVsYXRlZFRhc2tJZCI6IjAwMDAwMDAwLTAwMDAtMDAwMC0wMDAwLTAwMDAwMDAwMDAwMCIsIklkIjoiOWM4ZGRmN2EtNzBjMS00OGViLWE5MTEtNDVjYTMxN2YzNDNiIiwiSW1wb3J0SWQiOm51bGwsIlRpdGxlIjoiRXN0aW1hdGVkIERydWcgQXBwcm92YWwgRGF0ZSIsIk5vdGUiOm51bGwsIkh5cGVybGluayI6eyIkaWQiOiIxNzM5IiwiQWRkcmVzcyI6IiIsIlN1YkFkZHJlc3MiOiIifSwiSXNDaGFuZ2VkIjpmYWxzZSwiSXNOZXciOmZhbHNlfV0sIlRhc2tzIjpbXSwiU3dpbWxhbmVzIjpbXSwiTXNQcm9qZWN0SXRlbXNUcmVlIjpudWxsLCJNZXRhZGF0YSI6eyIkaWQiOiIxNzQwIiwiUmVjZW50Q29sb3JzQ29sbGVjdGlvbiI6IltcIiNGRjcwQUQ0N1wiLFwiI0ZGNUI5QkQ1XCIsXCIjRkZGRkMwMDBcIixcIiNGRjAwMDAwMFwiLFwiI0ZGRUQ3RDMxXCIsXCIjRkZGOTVGREFcIixcIiNGRjQ0NzJDN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IsIlNvdXJjZVRoZW1lIjoie1wiJGlkXCI6XCIxXCIsXCJJZFwiOlwiZjQyMWE2MDMtZDA4Mi00ZWQ5LWFiYTMtNmM3ZTNlMjkzYzQxXCIsXCJDYXRlZ29yeVwiOjIsXCJDdWx0dXJlSW5mb05hbWVcIjpcImVuLVVTXCIsXCJWZXJzaW9uXCI6e1wiJGlkXCI6XCIyXCIsXCJUaGVtZURvbVZlcnNpb25cIjpcIjEuMS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2OCxcIkdcIjo4NCxcIkJcIjoxMDZ9fSxcIkhvcml6b250YWxBbGlnbm1lbnRcIjowLFwiSXNWaXNpYmxlXCI6ZmFsc2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NjgsXCJHXCI6ODQsXCJCXCI6MTA2fX0sXCJIb3Jpem9udGFsQWxpZ25tZW50XCI6MCxcIklzVmlzaWJsZVwiOmZhbHNlfSxcIlRvZGF5TWFya2VyU3R5bGVcIjp7XCIkaWRcIjpcIjEzXCIsXCJUb2RheVRleHRTdHlsZVwiOntcIiRpZFwiOlwiMTRcIixcIkZvbnRTZXR0aW5nc1wiOntcIiRpZFwiOlwiMTVcIixcIkZvbnRTaXplXCI6OC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mYWxzZX0sXCJTY2FsZVN0eWxlXCI6e1wiJGlkXCI6XCIyM1wiLFwiU2hvd1NlZ21lbnRTZXBhcmF0b3JzXCI6dHJ1ZSxcIlNlZ21lbnRTZXBhcmF0b3JPcGFjaXR5XCI6MzAsXCJTaGFwZVwiOjA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1NSxcIkdcIjoyNTUsXCJCXCI6MjU1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2OCxcIkdcIjo4NCxcIkJcIjoxMDZ9fSxcIklzVmlzaWJsZVwiOnRydWUsXCJXaWR0aFwiOjAuMCxcIkhlaWdodFwiOjM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IsXCJJc1Zpc2libGVcIjpmYWxz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MTQ4LFwiR1wiOjAsXCJCXCI6MTc4fX0sXCJJc1Zpc2libGVcIjpmYWxzZSxcIldpZHRoXCI6MC4wLFwiSGVpZ2h0XCI6MC4wLFwiQm9yZGVyU3R5bGVcIjpudWxsfSxcIlRhc2tTdHlsZVwiOntcIiRpZFwiOlwiNDRcIixcIlNoYXBlXCI6MCxcIlNoYXBlVGhpY2tuZXNzXCI6MCxcIkR1cmF0aW9uRm9ybWF0XCI6NS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xOTIsXCJHXCI6ODAsXCJCXCI6Nzd9fSxcIkhvcml6b250YWxBbGlnbm1lbnRcIjowLFwiSXNWaXNpYmxlXCI6ZmFsc2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xMixcIkZvbnROYW1lXCI6XCJDYWxpYnJpXCIsXCJJc0JvbGRcIjpmYWxzZSxcIklzSXRhbGljXCI6ZmFsc2UsXCJJc1VuZGVybGluZWRcIjpmYWxzZX0sXCJGb3JlZ3JvdW5kXCI6e1wiJGlkXCI6XCI1NFwiLFwiQ29sb3JcIjp7XCIkaWRcIjpcIjU1XCIsXCJBXCI6MjU1LFwiUlwiOjE3OCxcIkdcIjoxNCxcIkJcIjoxOH19LFwiSG9yaXpvbnRhbEFsaWdubWVudFwiOjAsXCJJc1Zpc2libGVcIjp0cnVlfSxcIkhvcml6b250YWxDb25uZWN0b3JTdHlsZVwiOntcIiRpZFwiOlwiNTZcIixcIkxpbmVTdHlsZVwiOntcIiRpZFwiOlwiNTdcIixcIkxpbmVDb2xvclwiOntcIiRpZFwiOlwiNThcIixcIkNvbG9yXCI6e1wiJGlkXCI6XCI1OVwiLFwiQVwiOjI1NSxcIlJcIjoyMDQsXCJHXCI6MjA0LFwiQlwiOjIwNH19LFwiTGluZVdlaWdodFwiOjEuMCxcIkxpbmVUeXBlXCI6MH0sXCJJc1Zpc2libGVcIjp0cnVlfSxcIlZlcnRpY2FsQ29ubmVjdG9yU3R5bGVcIjp7XCIkaWRcIjpcIjYwXCIsXCJMaW5lU3R5bGVcIjp7XCIkaWRcIjpcIjYxXCIsXCJMaW5lQ29sb3JcIjp7XCIkaWRcIjpcIjYyXCIsXCJDb2xvclwiOntcIiRpZFwiOlwiNjNcIixcIkFcIjoyNTUsXCJSXCI6MjA0LFwiR1wiOjIwNCxcIkJcIjoyMDR9fSxcIkxpbmVXZWlnaHRcIjowLjAsXCJMaW5lVHlwZVwiOjB9LFwiSXNWaXNpYmxlXCI6ZmFsc2V9LFwiTWFyZ2luXCI6e1wiJGlkXCI6XCI2NFwiLFwiVG9wXCI6MC4wLFwiTGVmdFwiOjAuMCxcIlJpZ2h0XCI6MC4wLFwiQm90dG9tXCI6MC4wfSxcIlN0YXJ0RGF0ZVBvc2l0aW9uXCI6MCxcIkVuZERhdGVQb3NpdGlvblwiOjAsXCJUaXRsZVBvc2l0aW9uXCI6MixcIkR1cmF0aW9uUG9zaXRpb25cIjoxLFwiUGVyY2VudGFnZUNvbXBsZXRlZFBvc2l0aW9uXCI6MCxcIlNwYWNpbmdcIjozLFwiSXNCZWxvd1RpbWViYW5kXCI6dHJ1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Y4LFwiR1wiOjExNCxcIkJcIjoxOTZ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nRydWUsXCJJc0l0YWxpY1wiOmZhbHNlLFwiSXNVbmRlcmxpbmVkXCI6ZmFsc2V9LFwiRm9yZWdyb3VuZFwiOntcIiRpZFwiOlwiNzZcIixcIkNvbG9yXCI6e1wiJGlkXCI6XCI3N1wiLFwiQVwiOjI1NSxcIlJcIjoyNTUsXCJHXCI6MjU1LFwiQlwiOjI1NX19LFwiSG9yaXpvbnRhbEFsaWdubWVudFwiOjEsXCJJc1Zpc2libGVcIjp0cnVlfSxcIkRhdGVTdHlsZVwiOntcIiRpZFwiOlwiNzhcIixcIkZvbnRTZXR0aW5nc1wiOntcIiRpZFwiOlwiNzlcIixcIkZvbnRTaXplXCI6MTAsXCJGb250TmFtZVwiOlwiQ2FsaWJyaVwiLFwiSXNCb2xkXCI6ZmFsc2UsXCJJc0l0YWxpY1wiOmZhbHNlLFwiSXNVbmRlcmxpbmVkXCI6ZmFsc2V9LFwiRm9yZWdyb3VuZFwiOntcIiRpZFwiOlwiODBcIixcIkNvbG9yXCI6e1wiJGlkXCI6XCI4MVwiLFwiQVwiOjI1NSxcIlJcIjowLFwiR1wiOjAsXCJCXCI6MH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EsXCJJc0JlbG93VGltZWJhbmRcIjpmYWxzZSxcIlNoYXBlU2l6ZVwiOjEsXCJQYWRkaW5nXCI6e1wiJGlkXCI6XCI4NVwiLFwiVG9wXCI6Ny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AsXCJHXCI6MCxcIkJcIjowfX0sXCJJc1Zpc2libGVcIjp0cnVlLFwiV2lkdGhcIjoxOC4wLFwiSGVpZ2h0XCI6MjA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dHJ1ZSxcIklzVW5kZXJsaW5lZFwiOnRydWV9LFwiRm9yZWdyb3VuZFwiOntcIiRpZFwiOlwiOTdcIixcIkNvbG9yXCI6e1wiJGlkXCI6XCI5OFwiLFwiQVwiOjI1NSxcIlJcIjowLFwiR1wiOjAsXCJCXCI6MH19LFwiSG9yaXpvbnRhbEFsaWdubWVudFwiOjEsXCJJc1Zpc2libGVcIjp0cnVlfSxcIkRhdGVTdHlsZVwiOntcIiRpZFwiOlwiOTlcIixcIkZvbnRTZXR0aW5nc1wiOntcIiRpZFwiOlwiMTAwXCIsXCJGb250U2l6ZVwiOjEwLFwiRm9udE5hbWVcIjpcIkNhbGlicmlcIixcIklzQm9sZFwiOmZhbHNlLFwiSXNJdGFsaWNcIjpmYWxzZSxcIklzVW5kZXJsaW5lZFwiOmZhbHNlfSxcIkZvcmVncm91bmRcIjp7XCIkaWRcIjpcIjEwMVwiLFwiQ29sb3JcIjp7XCIkaWRcIjpcIjEwMlwiLFwiQVwiOjI1NSxcIlJcIjo2OCxcIkdcIjo4NCxcIkJcIjoxMDZ9fSxcIkhvcml6b250YWxBbGlnbm1lbnRcIjoxLFwiSXNWaXNpYmxlXCI6dHJ1ZX0sXCJEYXRlRm9ybWF0XCI6e1wiJGlkXCI6XCIxMDN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xLFwiU2hhcGVTaXplXCI6MSxcIkRldGFpbHNTcGFjaW5nXCI6Mi4wLFwiUGFkZGluZ1wiOntcIiRpZFwiOlwiMTA2XCIsXCJUb3BcIjo3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wLFwiR1wiOjAsXCJCXCI6MH19LFwiSXNWaXNpYmxlXCI6dHJ1ZSxcIldpZHRoXCI6MTguMCxcIkhlaWdodFwiOjIwLjAsXCJCb3JkZXJTdHlsZVwiOntcIiRpZFwiOlwiMTEyXCIsXCJMaW5lU3R5bGVcIjp7XCIkaWRcIjpcIjExM1wiLFwiTGluZUNvbG9yXCI6e1wiJGlkXCI6XCIxMTRcIixcIkNvbG9yXCI6e1wiJGlkXCI6XCIxMTVcIixcIkFcIjoyNTUsXCJSXCI6MjM0LFwiR1wiOjIyLFwiQlwiOjMwfX0sXCJMaW5lV2VpZ2h0XCI6MC4wLFwiTGluZVR5cGVcIjowfSxcIklzVmlzaWJsZVwiOmZhbHNlfX0sXCJUaXRsZVN0eWxlXCI6e1wiJGlkXCI6XCIxMTZcIixcIkZvbnRTZXR0aW5nc1wiOntcIiRpZFwiOlwiMTE3XCIsXCJGb250U2l6ZVwiOjExLFwiRm9udE5hbWVcIjpcIkNhbGlicmlcIixcIklzQm9sZFwiOnRydWUsXCJJc0l0YWxpY1wiOnRydWUsXCJJc1VuZGVybGluZWRcIjp0cnVlfSxcIkZvcmVncm91bmRcIjp7XCIkaWRcIjpcIjExOFwiLFwiQ29sb3JcIjp7XCIkaWRcIjpcIjExOVwiLFwiQVwiOjI1NSxcIlJcIjowLFwiR1wiOjAsXCJCXCI6MH19LFwiSG9yaXpvbnRhbEFsaWdubWVudFwiOjEsXCJJc1Zpc2libGVcIjp0cnVlfSxcIkRhdGVTdHlsZVwiOntcIiRpZFwiOlwiMTIwXCIsXCJGb250U2V0dGluZ3NcIjp7XCIkaWRcIjpcIjEyMVwiLFwiRm9udFNpemVcIjoxMCxcIkZvbnROYW1lXCI6XCJDYWxpYnJpXCIsXCJJc0JvbGRcIjpmYWxzZSxcIklzSXRhbGljXCI6ZmFsc2UsXCJJc1VuZGVybGluZWRcIjpmYWxzZX0sXCJGb3JlZ3JvdW5kXCI6e1wiJGlkXCI6XCIxMjJcIixcIkNvbG9yXCI6e1wiJGlkXCI6XCIxMjNcIixcIkFcIjoyNTUsXCJSXCI6NjgsXCJHXCI6ODQsXCJCXCI6MTA2fX0sXCJIb3Jpem9udGFsQWxpZ25tZW50XCI6MSxcIklzVmlzaWJsZVwiOnRydWV9LFwiRGF0ZUZvcm1hdFwiOntcIiRpZFwiOlwiMTI0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I1YjY4Y2RiYS1lOTFmLTRkODktYTg5ZS1mOTAwODAxNjg0YmVcIixcIk5hbWVcIjpcIlN3aW1sYW5lIFN0eWxlIDFcIixcIkhlYWRlclN0eWxlXCI6e1wiJGlkXCI6XCIxMjdcIixcIlRleHRTdHlsZVwiOntcIiRpZFwiOlwiMTI4XCIsXCJGb250U2V0dGluZ3NcIjp7XCIkaWRcIjpcIjEyOVwiLFwiRm9udFNpemVcIjoxMixcIkZvbnROYW1lXCI6XCJDYWxpYnJpXCIsXCJJc0JvbGRcIjp0cnVlLFwiSXNJdGFsaWNcIjpmYWxzZSxcIklzVW5kZXJsaW5lZFwiOmZhbHNlfSxcIkZvcmVncm91bmRcIjp7XCIkaWRcIjpcIjEzMFwiLFwiQ29sb3JcIjp7XCIkaWRcIjpcIjEzMVwiLFwiQVwiOjI1NSxcIlJcIjoyNTUsXCJHXCI6MjU1LFwiQlwiOjI1NX19LFwiSG9yaXpvbnRhbEFsaWdubWVudFwiOjAsXCJJc1Zpc2libGVcIjp0cnVlfSxcIlJlY3RhbmdsZVN0eWxlXCI6e1wiJGlkXCI6XCIxMzJcIixcIk1hcmdpblwiOntcIiRpZFwiOlwiMTMzXCIsXCJUb3BcIjowLjAsXCJMZWZ0XCI6MC4wLFwiUmlnaHRcIjowLjAsXCJCb3R0b21cIjowLjB9LFwiUGFkZGluZ1wiOntcIiRpZFwiOlwiMTM0XCIsXCJUb3BcIjowLjAsXCJMZWZ0XCI6MC4wLFwiUmlnaHRcIjowLjAsXCJCb3R0b21cIjowLjB9LFwiQmFja2dyb3VuZFwiOntcIiRpZFwiOlwiMTM1XCIsXCJDb2xvclwiOntcIiRpZFwiOlwiMTM2XCIsXCJBXCI6MjU1LFwiUlwiOjY4LFwiR1wiOjExNCxcIkJcIjoxOTZ9fSxcIklzVmlzaWJsZVwiOnRydWUsXCJXaWR0aFwiOjAuMCxcIkhlaWdodFwiOjAuMCxcIkJvcmRlclN0eWxlXCI6e1wiJGlkXCI6XCIxMzdcIixcIkxpbmVTdHlsZVwiOntcIiRpZFwiOlwiMTM4XCIsXCJMaW5lQ29sb3JcIjp7XCIkaWRcIjpcIjEzOVwiLFwiQ29sb3JcIjp7XCIkaWRcIjpcIjE0MFwiLFwiQVwiOjI1NSxcIlJcIjoyNTUsXCJHXCI6MCxcIkJcIjowfX0sXCJMaW5lV2VpZ2h0XCI6MC4wLFwiTGluZVR5cGVcIjowfSxcIklzVmlzaWJsZVwiOmZhbHNlfX19LFwiQmFja2dyb3VuZFN0eWxlXCI6e1wiJGlkXCI6XCIxNDFcIixcIk1hcmdpblwiOntcIiRpZFwiOlwiMTQyXCIsXCJUb3BcIjowLjAsXCJMZWZ0XCI6MC4wLFwiUmlnaHRcIjowLjAsXCJCb3R0b21cIjowLjB9LFwiUGFkZGluZ1wiOntcIiRpZFwiOlwiMTQzXCIsXCJUb3BcIjowLjAsXCJMZWZ0XCI6MC4wLFwiUmlnaHRcIjowLjAsXCJCb3R0b21cIjowLjB9LFwiQmFja2dyb3VuZFwiOntcIiRpZFwiOlwiMTQ0XCIsXCJDb2xvclwiOntcIiRpZFwiOlwiMTQ1XCIsXCJBXCI6NTEsXCJSXCI6NjgsXCJHXCI6MTE0LFwiQlwiOjE5Nn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AuMCxcIkxpbmVUeXBlXCI6MH0sXCJJc1Zpc2libGVcIjpmYWxzZX19LFwiSXNBYm92ZVRpbWViYW5kXCI6ZmFsc2UsXCJTcGFjaW5nXCI6NS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NjgsXCJHXCI6MTE0LFwiQlwiOjE5Nn19LFwiSXNWaXNpYmxlXCI6dHJ1ZSxcIldpZHRoXCI6MC4wLFwiSGVpZ2h0XCI6MC4wLFwiQm9yZGVyU3R5bGVcIjp7XCIkaWRcIjpcIjE2MVwiLFwiTGluZVN0eWxlXCI6e1wiJGlkXCI6XCIxNjJcIixcIkxpbmVDb2xvclwiOntcIiRpZFwiOlwiMTYzXCIsXCJDb2xvclwiOntcIiRpZFwiOlwiMTY0XCIsXCJBXCI6MjU1LFwiUlwiOjI1NSxcIkdcIjowLFwiQlwiOjB9fSxcIkxpbmVXZWlnaHRcIjowLjAsXCJMaW5lVHlwZVwiOjB9LFwiSXNWaXNpYmxlXCI6ZmFsc2V9fX0sXCJCYWNrZ3JvdW5kU3R5bGVcIjp7XCIkaWRcIjpcIjE2NVwiLFwiTWFyZ2luXCI6e1wiJGlkXCI6XCIxNjZcIixcIlRvcFwiOjAuMCxcIkxlZnRcIjowLjAsXCJSaWdodFwiOjAuMCxcIkJvdHRvbVwiOjAuMH0sXCJQYWRkaW5nXCI6e1wiJGlkXCI6XCIxNjdcIixcIlRvcFwiOjAuMCxcIkxlZnRcIjowLjAsXCJSaWdodFwiOjAuMCxcIkJvdHRvbVwiOjAuMH0sXCJCYWNrZ3JvdW5kXCI6e1wiJGlkXCI6XCIxNjhcIixcIkNvbG9yXCI6e1wiJGlkXCI6XCIxNjlcIixcIkFcIjo1MSxcIlJcIjo2OCxcIkdcIjoxMTQsXCJCXCI6MTk2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C4wLFwiTGluZVR5cGVcIjowfSxcIklzVmlzaWJsZVwiOmZhbHNlfX19LFwiRGVmYXVsdFN3aW1sYW5lTWlsZXN0b25lU3R5bGVcIjp7XCIkaWRcIjpcIjE3NFwiLFwiVGl0bGVQb3NpdGlvblwiOjIsXCJEYXRlUG9zaXRpb25cIjowLFwiU2hhcGVUeXBlXCI6MSxcIlNoYXBlU2l6ZVwiOjE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NjgsXCJHXCI6MTE0LFwiQlwiOjE5Nn19LFwiSXNWaXNpYmxlXCI6dHJ1ZSxcIldpZHRoXCI6MTguMCxcIkhlaWdodFwiOjIwLjAsXCJCb3JkZXJTdHlsZVwiOntcIiRpZFwiOlwiMTgwXCIsXCJMaW5lU3R5bGVcIjp7XCIkaWRcIjpcIjE4MVwiLFwiTGluZUNvbG9yXCI6e1wiJGlkXCI6XCIxODJcIixcIkNvbG9yXCI6e1wiJGlkXCI6XCIxODNcIixcIkFcIjoyNTUsXCJSXCI6MjM0LFwiR1wiOjIyLFwiQlwiOjMwfX0sXCJMaW5lV2VpZ2h0XCI6Mi4wLFwiTGluZVR5cGVcIjowfSxcIklzVmlzaWJsZVwiOmZhbHNlfX0sXCJUaXRsZVN0eWxlXCI6e1wiJGlkXCI6XCIxODRcIixcIkZvbnRTZXR0aW5nc1wiOntcIiRpZFwiOlwiMTg1XCIsXCJGb250U2l6ZVwiOjExLFwiRm9udE5hbWVcIjpcIkNhbGlicmlcIixcIklzQm9sZFwiOnRydWUsXCJJc0l0YWxpY1wiOmZhbHNlLFwiSXNVbmRlcmxpbmVkXCI6ZmFsc2V9LFwiRm9yZWdyb3VuZFwiOntcIiRpZFwiOlwiMTg2XCIsXCJDb2xvclwiOntcIiRpZFwiOlwiMTg3XCIsXCJBXCI6MjU1LFwiUlwiOjAsXCJHXCI6MCxcIkJcIjowfX0sXCJIb3Jpem9udGFsQWxpZ25tZW50XCI6MS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2OCxcIkdcIjo4NCxcIkJcIjoxMDZ9fSxcIkhvcml6b250YWxBbGlnbm1lbnRcIjowLFwiSXNWaXNpYmxlXCI6dHJ1ZX0sXCJEYXRlRm9ybWF0XCI6e1wiJGlkXCI6XCIxOTJ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TkzXCIsXCJGb3JtYXRcIjowLFwiSXNWaXNpYmxlXCI6ZmFsc2UsXCJMYXN0S25vd25WaXNpYmlsaXR5U3RhdGVcIjpmYWxzZX19LFwiRGVmYXVsdFN3aW1sYW5lVGFza1N0eWxlXCI6e1wiJGlkXCI6XCIxOTRcIixcIlNoYXBlXCI6MyxcIlNoYXBlVGhpY2tuZXNzXCI6MCxcIkR1cmF0aW9uRm9ybWF0XCI6NixcIlBlcmNlbnRhZ2VDb21wbGV0ZVRleHRTdHlsZVwiOntcIiRpZFwiOlwiMTk1XCIsXCJGb250U2V0dGluZ3NcIjp7XCIkaWRcIjpcIjE5NlwiLFwiRm9udFNpemVcIjoxMCxcIkZvbnROYW1lXCI6XCJDYWxpYnJpXCIsXCJJc0JvbGRcIjpmYWxzZSxcIklzSXRhbGljXCI6ZmFsc2UsXCJJc1VuZGVybGluZWRcIjpmYWxzZX0sXCJGb3JlZ3JvdW5kXCI6e1wiJGlkXCI6XCIxOTdcIixcIkNvbG9yXCI6e1wiJGlkXCI6XCIxOThcIixcIkFcIjoyNTUsXCJSXCI6MTkyLFwiR1wiOjgwLFwiQlwiOjc3fX0sXCJIb3Jpem9udGFsQWxpZ25tZW50XCI6MCxcIklzVmlzaWJsZVwiOmZhbHN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SxcIkZvbnROYW1lXCI6XCJDYWxpYnJpXCIsXCJJc0JvbGRcIjpmYWxzZSxcIklzSXRhbGljXCI6ZmFsc2UsXCJJc1VuZGVybGluZWRcIjpmYWxzZX0sXCJGb3JlZ3JvdW5kXCI6e1wiJGlkXCI6XCIyMDRcIixcIkNvbG9yXCI6e1wiJGlkXCI6XCIyMDVcIixcIkFcIjoyNTUsXCJSXCI6NjgsXCJHXCI6ODQsXCJCXCI6MTA2fX0sXCJIb3Jpem9udGFsQWxpZ25tZW50XCI6MCxcIklzVmlzaWJsZVwiOnRydWV9LFwiTWFyZ2luXCI6e1wiJGlkXCI6XCIyMDZcIixcIlRvcFwiOjAuMCxcIkxlZnRcIjowLjAsXCJSaWdodFwiOjAuMCxcIkJvdHRvbVwiOjAuMH0sXCJTdGFydERhdGVQb3NpdGlvblwiOjEsXCJFbmREYXRlUG9zaXRpb25cIjoxLFwiVGl0bGVQb3NpdGlvblwiOjIsXCJEdXJhdGlvblBvc2l0aW9uXCI6NCxcIlBlcmNlbnRhZ2VDb21wbGV0ZWRQb3NpdGlvblwiOjAsXCJTcGFjaW5nXCI6MyxcIlNoYXBlU3R5bGVcIjp7XCIkaWRcIjpcIjIwN1wiLFwiTWFyZ2luXCI6e1wiJGlkXCI6XCIyMDhcIixcIlRvcFwiOjAuMCxcIkxlZnRcIjo0LjAsXCJSaWdodFwiOjQuMCxcIkJvdHRvbVwiOjAuMH0sXCJQYWRkaW5nXCI6e1wiJGlkXCI6XCIyMDlcIixcIlRvcFwiOjAuMCxcIkxlZnRcIjowLjAsXCJSaWdodFwiOjAuMCxcIkJvdHRvbVwiOjAuMH0sXCJCYWNrZ3JvdW5kXCI6e1wiJGlkXCI6XCIyMTBcIixcIkNvbG9yXCI6e1wiJGlkXCI6XCIyMTFcIixcIkFcIjoyNTUsXCJSXCI6NjgsXCJHXCI6MTE0LFwiQlwiOjE5Nn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dHJ1ZSxcIklzSXRhbGljXCI6ZmFsc2UsXCJJc1VuZGVybGluZWRcIjpmYWxzZX0sXCJGb3JlZ3JvdW5kXCI6e1wiJGlkXCI6XCIyMThcIixcIkNvbG9yXCI6e1wiJGlkXCI6XCIyMTlcIixcIkFcIjoyNTUsXCJSXCI6MjU1LFwiR1wiOjI1NSxcIkJcIjoyNTV9fSxcIkhvcml6b250YWxBbGlnbm1lbnRcIjoxLFwiSXNWaXNpYmxlXCI6dHJ1ZX0sXCJEYXRlU3R5bGVcIjp7XCIkaWRcIjpcIjIyMFwiLFwiRm9udFNldHRpbmdzXCI6e1wiJGlkXCI6XCIyMjFcIixcIkZvbnRTaXplXCI6MTAsXCJGb250TmFtZVwiOlwiQ2FsaWJyaVwiLFwiSXNCb2xkXCI6ZmFsc2UsXCJJc0l0YWxpY1wiOmZhbHNlLFwiSXNVbmRlcmxpbmVkXCI6ZmFsc2V9LFwiRm9yZWdyb3VuZFwiOntcIiRpZFwiOlwiMjIyXCIsXCJDb2xvclwiOntcIiRpZFwiOlwiMjIzXCIsXCJBXCI6MjU1LFwiUlwiOjAsXCJHXCI6MCxcIkJcIjowfX0sXCJIb3Jpem9udGFsQWxpZ25tZW50XCI6MCxcIklzVmlzaWJsZVwiOnRydWV9LFwiRGF0ZUZvcm1hdFwiOntcIiRpZFwiOlwiMjI0XCIsXCJGb3JtYXRTdHJpbmdcIjpcIk1NTSB5eXl5XCIsXCJTZXBhcmF0b3JcIjpcIi9cIixcIlVzZUludGVybmF0aW9uYWxEYXRlRm9ybWF0XCI6ZmFsc2UsXCJEYXRlSXNWaXNpYmxlXCI6dHJ1ZSxcIlRpbWVJc1Zpc2libGVcIjpmYWxzZSxcIkhvdXJEaWdpdHNcIjoxLFwiQW1QbURlc2lnbmF0b3JcIjoyLFwiVHJpbTAwTWludXRlc1wiOmZhbHNlfSxcIldlZWtOdW1iZXJpbmdcIjp7XCIkaWRcIjpcIjIyNVwiLFwiRm9ybWF0XCI6MCxcIklzVmlzaWJsZVwiOmZhbHNlLFwiTGFzdEtub3duVmlzaWJpbGl0eVN0YXRlXCI6ZmFsc2V9fSxcIkRlZmF1bHRTd2ltbGFuZU1vdFN0eWxlXCI6e1wiJGlkXCI6XCIyMjZcIixcIlNoYXBlXCI6MSxcIlNoYXBlU2l6ZVwiOjEsXCJEZXRhaWxzU3BhY2luZ1wiOjIuMCxcIlBhZGRpbmdcIjp7XCIkaWRcIjpcIjIyN1wiLFwiVG9wXCI6Ny4wLFwiTGVmdFwiOjMuMCxcIlJpZ2h0XCI6MC4wLFwiQm90dG9tXCI6Mi4wfSxcIlBvc2l0aW9uT25UYXNrXCI6MSxcIlNoYXBlU3R5bGVcIjp7XCIkaWRcIjpcIjIyOFwiLFwiTWFyZ2luXCI6e1wiJGlkXCI6XCIyMjlcIixcIlRvcFwiOjAuMCxcIkxlZnRcIjowLjAsXCJSaWdodFwiOjAuMCxcIkJvdHRvbVwiOjAuMH0sXCJQYWRkaW5nXCI6e1wiJGlkXCI6XCIyMzBcIixcIlRvcFwiOjAuMCxcIkxlZnRcIjowLjAsXCJSaWdodFwiOjAuMCxcIkJvdHRvbVwiOjAuMH0sXCJCYWNrZ3JvdW5kXCI6e1wiJGlkXCI6XCIyMzFcIixcIkNvbG9yXCI6e1wiJGlkXCI6XCIyMzJcIixcIkFcIjoyNTUsXCJSXCI6MTExLFwiR1wiOjQ5LFwiQlwiOjE1Mn19LFwiSXNWaXNpYmxlXCI6dHJ1ZSxcIldpZHRoXCI6MTguMCxcIkhlaWdodFwiOjIwLjAsXCJCb3JkZXJTdHlsZVwiOntcIiRpZFwiOlwiMjMzXCIsXCJMaW5lU3R5bGVcIjp7XCIkaWRcIjpcIjIzNFwiLFwiTGluZUNvbG9yXCI6e1wiJGlkXCI6XCIyMzVcIixcIkNvbG9yXCI6e1wiJGlkXCI6XCIyMzZcIixcIkFcIjoyNTUsXCJSXCI6MjM0LFwiR1wiOjIyLFwiQlwiOjMwfX0sXCJMaW5lV2VpZ2h0XCI6MC4wLFwiTGluZVR5cGVcIjowfSxcIklzVmlzaWJsZVwiOmZhbHNlfX0sXCJUaXRsZVN0eWxlXCI6e1wiJGlkXCI6XCIyMzdcIixcIkZvbnRTZXR0aW5nc1wiOntcIiRpZFwiOlwiMjM4XCIsXCJGb250U2l6ZVwiOjExLFwiRm9udE5hbWVcIjpcIkNhbGlicmlcIixcIklzQm9sZFwiOnRydWUsXCJJc0l0YWxpY1wiOmZhbHNlLFwiSXNVbmRlcmxpbmVkXCI6ZmFsc2V9LFwiRm9yZWdyb3VuZFwiOntcIiRpZFwiOlwiMjM5XCIsXCJDb2xvclwiOntcIiRpZFwiOlwiMjQwXCIsXCJBXCI6MjU1LFwiUlwiOjAsXCJHXCI6MCxcIkJcIjowfX0sXCJIb3Jpem9udGFsQWxpZ25tZW50XCI6MSxcIklzVmlzaWJsZVwiOnRydWV9LFwiRGF0ZVN0eWxlXCI6e1wiJGlkXCI6XCIyNDFcIixcIkZvbnRTZXR0aW5nc1wiOntcIiRpZFwiOlwiMjQyXCIsXCJGb250U2l6ZVwiOjEwLFwiRm9udE5hbWVcIjpcIkNhbGlicmlcIixcIklzQm9sZFwiOmZhbHNlLFwiSXNJdGFsaWNcIjpmYWxzZSxcIklzVW5kZXJsaW5lZFwiOmZhbHNlfSxcIkZvcmVncm91bmRcIjp7XCIkaWRcIjpcIjI0M1wiLFwiQ29sb3JcIjp7XCIkaWRcIjpcIjI0NFwiLFwiQVwiOjI1NSxcIlJcIjo2OCxcIkdcIjo4NCxcIkJcIjoxMDZ9fSxcIkhvcml6b250YWxBbGlnbm1lbnRcIjoxLFwiSXNWaXNpYmxlXCI6dHJ1ZX0sXCJEYXRlRm9ybWF0XCI6e1wiJGlkXCI6XCIyNDVcIixcIkZvcm1hdFN0cmluZ1wiOlwiTU1NIGQgXFxcIidcXFwieXl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NmMzMjE4YmEtYmJlMC00ZWRiLWJhMWItZDYyOTA4ZWE5ODc0XCIsXCJOYW1lXCI6XCJTd2ltbGFuZSBTdHlsZSAyXCIsXCJIZWFkZXJTdHlsZVwiOntcIiRpZFwiOlwiMjQ4XCIsXCJUZXh0U3R5bGVcIjp7XCIkaWRcIjpcIjI0OVwiLFwiRm9udFNldHRpbmdzXCI6e1wiJGlkXCI6XCIyNTBcIixcIkZvbnRTaXplXCI6MTIsXCJGb250TmFtZVwiOlwiQ2FsaWJyaVwiLFwiSXNCb2xkXCI6dHJ1ZSxcIklzSXRhbGljXCI6ZmFsc2UsXCJJc1VuZGVybGluZWRcIjpmYWxzZX0sXCJGb3JlZ3JvdW5kXCI6e1wiJGlkXCI6XCIyNTFcIixcIkNvbG9yXCI6e1wiJGlkXCI6XCIyNTJcIixcIkFcIjoyNTUsXCJSXCI6MjU1LFwiR1wiOjI1NSxcIkJcIjoyNTV9fSxcIkhvcml6b250YWxBbGlnbm1lbnRcIjowLFwiSXNWaXNpYmxlXCI6dHJ1ZX0sXCJSZWN0YW5nbGVTdHlsZVwiOntcIiRpZFwiOlwiMjUzXCIsXCJNYXJnaW5cIjp7XCIkaWRcIjpcIjI1NFwiLFwiVG9wXCI6MC4wLFwiTGVmdFwiOjAuMCxcIlJpZ2h0XCI6MC4wLFwiQm90dG9tXCI6MC4wfSxcIlBhZGRpbmdcIjp7XCIkaWRcIjpcIjI1NVwiLFwiVG9wXCI6MC4wLFwiTGVmdFwiOjAuMCxcIlJpZ2h0XCI6MC4wLFwiQm90dG9tXCI6MC4wfSxcIkJhY2tncm91bmRcIjp7XCIkaWRcIjpcIjI1NlwiLFwiQ29sb3JcIjp7XCIkaWRcIjpcIjI1N1wiLFwiQVwiOjI1NSxcIlJcIjo2OCxcIkdcIjo4NCxcIkJcIjoxMDZ9fSxcIklzVmlzaWJsZVwiOnRydWUsXCJXaWR0aFwiOjAuMCxcIkhlaWdodFwiOjAuMCxcIkJvcmRlclN0eWxlXCI6e1wiJGlkXCI6XCIyNThcIixcIkxpbmVTdHlsZVwiOntcIiRpZFwiOlwiMjU5XCIsXCJMaW5lQ29sb3JcIjp7XCIkaWRcIjpcIjI2MFwiLFwiQ29sb3JcIjp7XCIkaWRcIjpcIjI2MVwiLFwiQVwiOjI1NSxcIlJcIjoyNTUsXCJHXCI6MCxcIkJcIjowfX0sXCJMaW5lV2VpZ2h0XCI6MC4wLFwiTGluZVR5cGVcIjowfSxcIklzVmlzaWJsZVwiOmZhbHNlfX19LFwiQmFja2dyb3VuZFN0eWxlXCI6e1wiJGlkXCI6XCIyNjJcIixcIk1hcmdpblwiOntcIiRpZFwiOlwiMjYzXCIsXCJUb3BcIjowLjAsXCJMZWZ0XCI6MC4wLFwiUmlnaHRcIjowLjAsXCJCb3R0b21cIjowLjB9LFwiUGFkZGluZ1wiOntcIiRpZFwiOlwiMjY0XCIsXCJUb3BcIjowLjAsXCJMZWZ0XCI6MC4wLFwiUmlnaHRcIjowLjAsXCJCb3R0b21cIjowLjB9LFwiQmFja2dyb3VuZFwiOntcIiRpZFwiOlwiMjY1XCIsXCJDb2xvclwiOntcIiRpZFwiOlwiMjY2XCIsXCJBXCI6NTEsXCJSXCI6NjgsXCJHXCI6ODQsXCJCXCI6MTA2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C4wLFwiTGluZVR5cGVcIjowfSxcIklzVmlzaWJsZVwiOmZhbHNlfX0sXCJJc0Fib3ZlVGltZWJhbmRcIjpmYWxzZSxcIlNwYWNpbmdcIjo1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2OCxcIkdcIjo4NCxcIkJcIjoxMDZ9fSxcIklzVmlzaWJsZVwiOnRydWUsXCJXaWR0aFwiOjAuMCxcIkhlaWdodFwiOjAuMCxcIkJvcmRlclN0eWxlXCI6e1wiJGlkXCI6XCIyODJcIixcIkxpbmVTdHlsZVwiOntcIiRpZFwiOlwiMjgzXCIsXCJMaW5lQ29sb3JcIjp7XCIkaWRcIjpcIjI4NFwiLFwiQ29sb3JcIjp7XCIkaWRcIjpcIjI4NVwiLFwiQVwiOjI1NSxcIlJcIjoyNTUsXCJHXCI6MCxcIkJcIjowfX0sXCJMaW5lV2VpZ2h0XCI6MC4wLFwiTGluZVR5cGVcIjowfSxcIklzVmlzaWJsZVwiOmZhbHNlfX19LFwiQmFja2dyb3VuZFN0eWxlXCI6e1wiJGlkXCI6XCIyODZcIixcIk1hcmdpblwiOntcIiRpZFwiOlwiMjg3XCIsXCJUb3BcIjowLjAsXCJMZWZ0XCI6MC4wLFwiUmlnaHRcIjowLjAsXCJCb3R0b21cIjowLjB9LFwiUGFkZGluZ1wiOntcIiRpZFwiOlwiMjg4XCIsXCJUb3BcIjowLjAsXCJMZWZ0XCI6MC4wLFwiUmlnaHRcIjowLjAsXCJCb3R0b21cIjowLjB9LFwiQmFja2dyb3VuZFwiOntcIiRpZFwiOlwiMjg5XCIsXCJDb2xvclwiOntcIiRpZFwiOlwiMjkwXCIsXCJBXCI6NTEsXCJSXCI6NjgsXCJHXCI6ODQsXCJCXCI6MTA2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C4wLFwiTGluZVR5cGVcIjowfSxcIklzVmlzaWJsZVwiOmZhbHNlfX19LFwiRGVmYXVsdFN3aW1sYW5lTWlsZXN0b25lU3R5bGVcIjp7XCIkaWRcIjpcIjI5NVwiLFwiVGl0bGVQb3NpdGlvblwiOjIsXCJEYXRlUG9zaXRpb25cIjowLFwiU2hhcGVUeXBlXCI6MSxcIlNoYXBlU2l6ZVwiOjE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yNTUsXCJSXCI6NjgsXCJHXCI6ODQsXCJCXCI6MTA2fX0sXCJJc1Zpc2libGVcIjp0cnVlLFwiV2lkdGhcIjoxOC4wLFwiSGVpZ2h0XCI6MjAuMCxcIkJvcmRlclN0eWxlXCI6e1wiJGlkXCI6XCIzMDFcIixcIkxpbmVTdHlsZVwiOntcIiRpZFwiOlwiMzAyXCIsXCJMaW5lQ29sb3JcIjp7XCIkaWRcIjpcIjMwM1wiLFwiQ29sb3JcIjp7XCIkaWRcIjpcIjMwNFwiLFwiQVwiOjI1NSxcIlJcIjoyMzQsXCJHXCI6MjIsXCJCXCI6MzB9fSxcIkxpbmVXZWlnaHRcIjoyLjAsXCJMaW5lVHlwZVwiOjB9LFwiSXNWaXNpYmxlXCI6ZmFsc2V9fSxcIlRpdGxlU3R5bGVcIjp7XCIkaWRcIjpcIjMwNVwiLFwiRm9udFNldHRpbmdzXCI6e1wiJGlkXCI6XCIzMDZcIixcIkZvbnRTaXplXCI6MTEsXCJGb250TmFtZVwiOlwiQ2FsaWJyaVwiLFwiSXNCb2xkXCI6dHJ1ZSxcIklzSXRhbGljXCI6ZmFsc2UsXCJJc1VuZGVybGluZWRcIjpmYWxzZX0sXCJGb3JlZ3JvdW5kXCI6e1wiJGlkXCI6XCIzMDdcIixcIkNvbG9yXCI6e1wiJGlkXCI6XCIzMDhcIixcIkFcIjoyNTUsXCJSXCI6MCxcIkdcIjowLFwiQlwiOjB9fSxcIkhvcml6b250YWxBbGlnbm1lbnRcIjoxLFwiSXNWaXNpYmxlXCI6dHJ1ZX0sXCJEYXRlU3R5bGVcIjp7XCIkaWRcIjpcIjMwOVwiLFwiRm9udFNldHRpbmdzXCI6e1wiJGlkXCI6XCIzMTBcIixcIkZvbnRTaXplXCI6MTAsXCJGb250TmFtZVwiOlwiQ2FsaWJyaVwiLFwiSXNCb2xkXCI6ZmFsc2UsXCJJc0l0YWxpY1wiOmZhbHNlLFwiSXNVbmRlcmxpbmVkXCI6ZmFsc2V9LFwiRm9yZWdyb3VuZFwiOntcIiRpZFwiOlwiMzExXCIsXCJDb2xvclwiOntcIiRpZFwiOlwiMzEyXCIsXCJBXCI6MjU1LFwiUlwiOjY4LFwiR1wiOjg0LFwiQlwiOjEwNn19LFwiSG9yaXpvbnRhbEFsaWdubWVudFwiOjAsXCJJc1Zpc2libGVcIjp0cnVlfSxcIkRhdGVGb3JtYXRcIjp7XCIkaWRcIjpcIjMxM1wiLFwiRm9ybWF0U3RyaW5nXCI6XCJNTU0gZCBcXFwiJ1xcXCJ5eVwiLFwiU2VwYXJhdG9yXCI6XCIvXCIsXCJVc2VJbnRlcm5hdGlvbmFsRGF0ZUZvcm1hdFwiOmZhbHNlLFwiRGF0ZUlzVmlzaWJsZVwiOnRydWUsXCJUaW1lSXNWaXNpYmxlXCI6ZmFsc2UsXCJIb3VyRGlnaXRzXCI6MSxcIkFtUG1EZXNpZ25hdG9yXCI6MixcIlRyaW0wME1pbnV0ZXNcIjpmYWxzZX0sXCJXZWVrTnVtYmVyaW5nXCI6e1wiJGlkXCI6XCIzMTRcIixcIkZvcm1hdFwiOjAsXCJJc1Zpc2libGVcIjpmYWxzZSxcIkxhc3RLbm93blZpc2liaWxpdHlTdGF0ZVwiOmZhbHNlfX0sXCJEZWZhdWx0U3dpbWxhbmVUYXNrU3R5bGVcIjp7XCIkaWRcIjpcIjMxNVwiLFwiU2hhcGVcIjozLFwiU2hhcGVUaGlja25lc3NcIjowLFwiRHVyYXRpb25Gb3JtYXRcIjo2LFwiUGVyY2VudGFnZUNvbXBsZXRlVGV4dFN0eWxlXCI6e1wiJGlkXCI6XCIzMTZcIixcIkZvbnRTZXR0aW5nc1wiOntcIiRpZFwiOlwiMzE3XCIsXCJGb250U2l6ZVwiOjEwLFwiRm9udE5hbWVcIjpcIkNhbGlicmlcIixcIklzQm9sZFwiOmZhbHNlLFwiSXNJdGFsaWNcIjpmYWxzZSxcIklzVW5kZXJsaW5lZFwiOmZhbHNlfSxcIkZvcmVncm91bmRcIjp7XCIkaWRcIjpcIjMxOFwiLFwiQ29sb3JcIjp7XCIkaWRcIjpcIjMxOVwiLFwiQVwiOjI1NSxcIlJcIjoxOTIsXCJHXCI6ODAsXCJCXCI6Nzd9fSxcIkhvcml6b250YWxBbGlnbm1lbnRcIjowLFwiSXNWaXNpYmxlXCI6ZmFsc2V9LFwiUGVyY2VudGFnZUNvbXBsZXRlSGlnaGxpZ2h0U3R5bGVcIjp7XCIkaWRcIjpcIjMyMFwiLFwiQmFja2dyb3VuZFwiOntcIiRpZFwiOlwiMzIxXCIsXCJDb2xvclwiOntcIiRpZFwiOlwiMzIyXCIsXCJBXCI6ODksXCJSXCI6MCxcIkdcIjowLFwiQlwiOjB9fX0sXCJEdXJhdGlvblN0eWxlXCI6e1wiJGlkXCI6XCIzMjNcIixcIkZvbnRTZXR0aW5nc1wiOntcIiRpZFwiOlwiMzI0XCIsXCJGb250U2l6ZVwiOjExLFwiRm9udE5hbWVcIjpcIkNhbGlicmlcIixcIklzQm9sZFwiOmZhbHNlLFwiSXNJdGFsaWNcIjpmYWxzZSxcIklzVW5kZXJsaW5lZFwiOmZhbHNlfSxcIkZvcmVncm91bmRcIjp7XCIkaWRcIjpcIjMyNVwiLFwiQ29sb3JcIjp7XCIkaWRcIjpcIjMyNlwiLFwiQVwiOjI1NSxcIlJcIjo2OCxcIkdcIjo4NCxcIkJcIjoxMDZ9fSxcIkhvcml6b250YWxBbGlnbm1lbnRcIjowLFwiSXNWaXNpYmxlXCI6dHJ1ZX0sXCJNYXJnaW5cIjp7XCIkaWRcIjpcIjMyN1wiLFwiVG9wXCI6MC4wLFwiTGVmdFwiOjAuMCxcIlJpZ2h0XCI6MC4wLFwiQm90dG9tXCI6MC4wfSxcIlN0YXJ0RGF0ZVBvc2l0aW9uXCI6MSxcIkVuZERhdGVQb3NpdGlvblwiOjEsXCJUaXRsZVBvc2l0aW9uXCI6MixcIkR1cmF0aW9uUG9zaXRpb25cIjo0LFwiUGVyY2VudGFnZUNvbXBsZXRlZFBvc2l0aW9uXCI6MCxcIlNwYWNpbmdcIjozLFwiU2hhcGVTdHlsZVwiOntcIiRpZFwiOlwiMzI4XCIsXCJNYXJnaW5cIjp7XCIkaWRcIjpcIjMyOVwiLFwiVG9wXCI6MC4wLFwiTGVmdFwiOjQuMCxcIlJpZ2h0XCI6NC4wLFwiQm90dG9tXCI6MC4wfSxcIlBhZGRpbmdcIjp7XCIkaWRcIjpcIjMzMFwiLFwiVG9wXCI6MC4wLFwiTGVmdFwiOjAuMCxcIlJpZ2h0XCI6MC4wLFwiQm90dG9tXCI6MC4wfSxcIkJhY2tncm91bmRcIjp7XCIkaWRcIjpcIjMzMVwiLFwiQ29sb3JcIjp7XCIkaWRcIjpcIjMzMlwiLFwiQVwiOjI1NSxcIlJcIjo2OCxcIkdcIjo4NCxcIkJcIjoxMDZ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nRydWUsXCJJc0l0YWxpY1wiOmZhbHNlLFwiSXNVbmRlcmxpbmVkXCI6ZmFsc2V9LFwiRm9yZWdyb3VuZFwiOntcIiRpZFwiOlwiMzM5XCIsXCJDb2xvclwiOntcIiRpZFwiOlwiMzQwXCIsXCJBXCI6MjU1LFwiUlwiOjI1NSxcIkdcIjoyNTUsXCJCXCI6MjU1fX0sXCJIb3Jpem9udGFsQWxpZ25tZW50XCI6MSxcIklzVmlzaWJsZVwiOnRydWV9LFwiRGF0ZVN0eWxlXCI6e1wiJGlkXCI6XCIzNDFcIixcIkZvbnRTZXR0aW5nc1wiOntcIiRpZFwiOlwiMzQyXCIsXCJGb250U2l6ZVwiOjEwLFwiRm9udE5hbWVcIjpcIkNhbGlicmlcIixcIklzQm9sZFwiOmZhbHNlLFwiSXNJdGFsaWNcIjpmYWxzZSxcIklzVW5kZXJsaW5lZFwiOmZhbHNlfSxcIkZvcmVncm91bmRcIjp7XCIkaWRcIjpcIjM0M1wiLFwiQ29sb3JcIjp7XCIkaWRcIjpcIjM0NFwiLFwiQVwiOjI1NSxcIlJcIjowLFwiR1wiOjAsXCJCXCI6MH19LFwiSG9yaXpvbnRhbEFsaWdubWVudFwiOjAsXCJJc1Zpc2libGVcIjp0cnVlfSxcIkRhdGVGb3JtYXRcIjp7XCIkaWRcIjpcIjM0NVwiLFwiRm9ybWF0U3RyaW5nXCI6XCJNTU0geXl5eV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EsXCJTaGFwZVNpemVcIjoxLFwiRGV0YWlsc1NwYWNpbmdcIjoyLjAsXCJQYWRkaW5nXCI6e1wiJGlkXCI6XCIzNDhcIixcIlRvcFwiOjc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ExMSxcIkdcIjo0OSxcIkJcIjoxNTJ9fSxcIklzVmlzaWJsZVwiOnRydWUsXCJXaWR0aFwiOjE4LjAsXCJIZWlnaHRcIjoyMC4wLFwiQm9yZGVyU3R5bGVcIjp7XCIkaWRcIjpcIjM1NFwiLFwiTGluZVN0eWxlXCI6e1wiJGlkXCI6XCIzNTVcIixcIkxpbmVDb2xvclwiOntcIiRpZFwiOlwiMzU2XCIsXCJDb2xvclwiOntcIiRpZFwiOlwiMzU3XCIsXCJBXCI6MjU1LFwiUlwiOjIzNCxcIkdcIjoyMixcIkJcIjozMH19LFwiTGluZVdlaWdodFwiOjAuMCxcIkxpbmVUeXBlXCI6MH0sXCJJc1Zpc2libGVcIjpmYWxzZX19LFwiVGl0bGVTdHlsZVwiOntcIiRpZFwiOlwiMzU4XCIsXCJGb250U2V0dGluZ3NcIjp7XCIkaWRcIjpcIjM1OVwiLFwiRm9udFNpemVcIjoxMSxcIkZvbnROYW1lXCI6XCJDYWxpYnJpXCIsXCJJc0JvbGRcIjp0cnVlLFwiSXNJdGFsaWNcIjpmYWxzZSxcIklzVW5kZXJsaW5lZFwiOmZhbHNlfSxcIkZvcmVncm91bmRcIjp7XCIkaWRcIjpcIjM2MFwiLFwiQ29sb3JcIjp7XCIkaWRcIjpcIjM2MVwiLFwiQVwiOjI1NSxcIlJcIjowLFwiR1wiOjAsXCJCXCI6MH19LFwiSG9yaXpvbnRhbEFsaWdubWVudFwiOjEsXCJJc1Zpc2libGVcIjp0cnVlfSxcIkRhdGVTdHlsZVwiOntcIiRpZFwiOlwiMzYyXCIsXCJGb250U2V0dGluZ3NcIjp7XCIkaWRcIjpcIjM2M1wiLFwiRm9udFNpemVcIjoxMCxcIkZvbnROYW1lXCI6XCJDYWxpYnJpXCIsXCJJc0JvbGRcIjpmYWxzZSxcIklzSXRhbGljXCI6ZmFsc2UsXCJJc1VuZGVybGluZWRcIjpmYWxzZX0sXCJGb3JlZ3JvdW5kXCI6e1wiJGlkXCI6XCIzNjRcIixcIkNvbG9yXCI6e1wiJGlkXCI6XCIzNjVcIixcIkFcIjoyNTUsXCJSXCI6NjgsXCJHXCI6ODQsXCJCXCI6MTA2fX0sXCJIb3Jpem9udGFsQWxpZ25tZW50XCI6MSxcIklzVmlzaWJsZVwiOnRydWV9LFwiRGF0ZUZvcm1hdFwiOntcIiRpZFwiOlwiMzY2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M2N1wiLFwiRm9ybWF0XCI6MCxcIklzVmlzaWJsZVwiOmZhbHNlLFwiTGFzdEtub3duVmlzaWJpbGl0eVN0YXRlXCI6ZmFsc2V9fX0se1wiJGlkXCI6XCIzNjhcIixcIlN0eWxlSWRcIjpcIjBmMDBmYjkwLWNkNGYtNDJmMC1iYmI4LWQ3N2IyZDBjMGYzYVwiLFwiTmFtZVwiOlwiU3dpbWxhbmUgU3R5bGUgM1wiLFwiSGVhZGVyU3R5bGVcIjp7XCIkaWRcIjpcIjM2OVwiLFwiVGV4dFN0eWxlXCI6e1wiJGlkXCI6XCIzNzBcIixcIkZvbnRTZXR0aW5nc1wiOntcIiRpZFwiOlwiMzcxXCIsXCJGb250U2l6ZVwiOjEyLFwiRm9udE5hbWVcIjpcIkNhbGlicmlcIixcIklzQm9sZFwiOnRydWUsXCJJc0l0YWxpY1wiOmZhbHNlLFwiSXNVbmRlcmxpbmVkXCI6ZmFsc2V9LFwiRm9yZWdyb3VuZFwiOntcIiRpZFwiOlwiMzcyXCIsXCJDb2xvclwiOntcIiRpZFwiOlwiMzczXCIsXCJBXCI6MjU1LFwiUlwiOjI1NSxcIkdcIjoyNTUsXCJCXCI6MjU1fX0sXCJIb3Jpem9udGFsQWxpZ25tZW50XCI6MC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TE1LFwiR1wiOjExNSxcIkJcIjoxMTV9fSxcIklzVmlzaWJsZVwiOnRydWUsXCJXaWR0aFwiOjAuMCxcIkhlaWdodFwiOjAuMCxcIkJvcmRlclN0eWxlXCI6e1wiJGlkXCI6XCIzNzlcIixcIkxpbmVTdHlsZVwiOntcIiRpZFwiOlwiMzgwXCIsXCJMaW5lQ29sb3JcIjp7XCIkaWRcIjpcIjM4MVwiLFwiQ29sb3JcIjp7XCIkaWRcIjpcIjM4MlwiLFwiQVwiOjI1NSxcIlJcIjoyNTUsXCJHXCI6MCxcIkJcIjowfX0sXCJMaW5lV2VpZ2h0XCI6MC4wLFwiTGluZVR5cGVcIjowfSxcIklzVmlzaWJsZVwiOmZhbHNlfX19LFwiQmFja2dyb3VuZFN0eWxlXCI6e1wiJGlkXCI6XCIzODNcIixcIk1hcmdpblwiOntcIiRpZFwiOlwiMzg0XCIsXCJUb3BcIjowLjAsXCJMZWZ0XCI6MC4wLFwiUmlnaHRcIjowLjAsXCJCb3R0b21cIjowLjB9LFwiUGFkZGluZ1wiOntcIiRpZFwiOlwiMzg1XCIsXCJUb3BcIjowLjAsXCJMZWZ0XCI6MC4wLFwiUmlnaHRcIjowLjAsXCJCb3R0b21cIjowLjB9LFwiQmFja2dyb3VuZFwiOntcIiRpZFwiOlwiMzg2XCIsXCJDb2xvclwiOntcIiRpZFwiOlwiMzg3XCIsXCJBXCI6NTEsXCJSXCI6MTY1LFwiR1wiOjE2NSxcIkJcIjoxNjV9fSxcIklzVmlzaWJsZVwiOnRydWUsXCJXaWR0aFwiOjAuMCxcIkhlaWdodFwiOjAuMCxcIkJvcmRlclN0eWxlXCI6e1wiJGlkXCI6XCIzODhcIixcIkxpbmVTdHlsZVwiOntcIiRpZFwiOlwiMzg5XCIsXCJMaW5lQ29sb3JcIjp7XCIkaWRcIjpcIjM5MFwiLFwiQ29sb3JcIjp7XCIkaWRcIjpcIjM5MVwiLFwiQVwiOjI1NSxcIlJcIjoyMzQsXCJHXCI6MjIsXCJCXCI6MzB9fSxcIkxpbmVXZWlnaHRcIjowLjAsXCJMaW5lVHlwZVwiOjB9LFwiSXNWaXNpYmxlXCI6ZmFsc2V9fSxcIklzQWJvdmVUaW1lYmFuZFwiOmZhbHNlLFwiU3BhY2luZ1wiOjUsXCJEZWZhdWx0U3dpbWxhbmVBY3Rpdml0eVN0eWxlXCI6e1wiJGlkXCI6XCIzOTJcIixcIkhlYWRlclN0eWxlXCI6e1wiJGlkXCI6XCIzOTNcIixcIlRleHRTdHlsZVwiOntcIiRpZFwiOlwiMzk0XCIsXCJGb250U2V0dGluZ3NcIjp7XCIkaWRcIjpcIjM5NVwiLFwiRm9udFNpemVcIjoxMSxcIkZvbnROYW1lXCI6XCJDYWxpYnJpXCIsXCJJc0JvbGRcIjpmYWxzZSxcIklzSXRhbGljXCI6ZmFsc2UsXCJJc1VuZGVybGluZWRcIjpmYWxzZX0sXCJGb3JlZ3JvdW5kXCI6e1wiJGlkXCI6XCIzOTZcIixcIkNvbG9yXCI6e1wiJGlkXCI6XCIzOTdcIixcIkFcIjoyNTUsXCJSXCI6MCxcIkdcIjowLFwiQlwiOjB9fSxcIkhvcml6b250YWxBbGlnbm1lbnRcIjowLFwiSXNWaXNpYmxlXCI6dHJ1ZX0sXCJSZWN0YW5nbGVTdHlsZVwiOntcIiRpZFwiOlwiMzk4XCIsXCJNYXJnaW5cIjp7XCIkaWRcIjpcIjM5OVwiLFwiVG9wXCI6MC4wLFwiTGVmdFwiOjAuMCxcIlJpZ2h0XCI6MC4wLFwiQm90dG9tXCI6MC4wfSxcIlBhZGRpbmdcIjp7XCIkaWRcIjpcIjQwMFwiLFwiVG9wXCI6MC4wLFwiTGVmdFwiOjAuMCxcIlJpZ2h0XCI6MC4wLFwiQm90dG9tXCI6MC4wfSxcIkJhY2tncm91bmRcIjp7XCIkaWRcIjpcIjQwMVwiLFwiQ29sb3JcIjp7XCIkaWRcIjpcIjQwMlwiLFwiQVwiOjYzLFwiUlwiOjExNSxcIkdcIjoxMTUsXCJCXCI6MTE1fX0sXCJJc1Zpc2libGVcIjp0cnVlLFwiV2lkdGhcIjowLjAsXCJIZWlnaHRcIjowLjAsXCJCb3JkZXJTdHlsZVwiOntcIiRpZFwiOlwiNDAzXCIsXCJMaW5lU3R5bGVcIjp7XCIkaWRcIjpcIjQwNFwiLFwiTGluZUNvbG9yXCI6e1wiJGlkXCI6XCI0MDVcIixcIkNvbG9yXCI6e1wiJGlkXCI6XCI0MDZcIixcIkFcIjoyNTUsXCJSXCI6MjU1LFwiR1wiOjAsXCJCXCI6MH19LFwiTGluZVdlaWdodFwiOjAuMCxcIkxpbmVUeXBlXCI6MH0sXCJJc1Zpc2libGVcIjpmYWxzZX19fSxcIkJhY2tncm91bmRTdHlsZVwiOntcIiRpZFwiOlwiNDA3XCIsXCJNYXJnaW5cIjp7XCIkaWRcIjpcIjQwOFwiLFwiVG9wXCI6MC4wLFwiTGVmdFwiOjAuMCxcIlJpZ2h0XCI6MC4wLFwiQm90dG9tXCI6MC4wfSxcIlBhZGRpbmdcIjp7XCIkaWRcIjpcIjQwOVwiLFwiVG9wXCI6MC4wLFwiTGVmdFwiOjAuMCxcIlJpZ2h0XCI6MC4wLFwiQm90dG9tXCI6MC4wfSxcIkJhY2tncm91bmRcIjp7XCIkaWRcIjpcIjQxMFwiLFwiQ29sb3JcIjp7XCIkaWRcIjpcIjQxMVwiLFwiQVwiOjUxLFwiUlwiOjE2NSxcIkdcIjoxNjUsXCJCXCI6MTY1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C4wLFwiTGluZVR5cGVcIjowfSxcIklzVmlzaWJsZVwiOmZhbHNlfX19LFwiRGVmYXVsdFN3aW1sYW5lTWlsZXN0b25lU3R5bGVcIjp7XCIkaWRcIjpcIjQxNlwiLFwiVGl0bGVQb3NpdGlvblwiOjIsXCJEYXRlUG9zaXRpb25cIjowLFwiU2hhcGVUeXBlXCI6MSxcIlNoYXBlU2l6ZVwiOjE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TE1LFwiR1wiOjExNSxcIkJcIjoxMTV9fSxcIklzVmlzaWJsZVwiOnRydWUsXCJXaWR0aFwiOjE4LjAsXCJIZWlnaHRcIjoyMC4wLFwiQm9yZGVyU3R5bGVcIjp7XCIkaWRcIjpcIjQyMlwiLFwiTGluZVN0eWxlXCI6e1wiJGlkXCI6XCI0MjNcIixcIkxpbmVDb2xvclwiOntcIiRpZFwiOlwiNDI0XCIsXCJDb2xvclwiOntcIiRpZFwiOlwiNDI1XCIsXCJBXCI6MjU1LFwiUlwiOjIzNCxcIkdcIjoyMixcIkJcIjozMH19LFwiTGluZVdlaWdodFwiOjIuMCxcIkxpbmVUeXBlXCI6MH0sXCJJc1Zpc2libGVcIjpmYWxzZX19LFwiVGl0bGVTdHlsZVwiOntcIiRpZFwiOlwiNDI2XCIsXCJGb250U2V0dGluZ3NcIjp7XCIkaWRcIjpcIjQyN1wiLFwiRm9udFNpemVcIjoxMSxcIkZvbnROYW1lXCI6XCJDYWxpYnJpXCIsXCJJc0JvbGRcIjp0cnVlLFwiSXNJdGFsaWNcIjpmYWxzZSxcIklzVW5kZXJsaW5lZFwiOmZhbHNlfSxcIkZvcmVncm91bmRcIjp7XCIkaWRcIjpcIjQyOFwiLFwiQ29sb3JcIjp7XCIkaWRcIjpcIjQyOVwiLFwiQVwiOjI1NSxcIlJcIjowLFwiR1wiOjAsXCJCXCI6MH19LFwiSG9yaXpvbnRhbEFsaWdubWVudFwiOjEsXCJJc1Zpc2libGVcIjp0cnVlfSxcIkRhdGVTdHlsZVwiOntcIiRpZFwiOlwiNDMwXCIsXCJGb250U2V0dGluZ3NcIjp7XCIkaWRcIjpcIjQzMVwiLFwiRm9udFNpemVcIjoxMCxcIkZvbnROYW1lXCI6XCJDYWxpYnJpXCIsXCJJc0JvbGRcIjpmYWxzZSxcIklzSXRhbGljXCI6ZmFsc2UsXCJJc1VuZGVybGluZWRcIjpmYWxzZX0sXCJGb3JlZ3JvdW5kXCI6e1wiJGlkXCI6XCI0MzJcIixcIkNvbG9yXCI6e1wiJGlkXCI6XCI0MzNcIixcIkFcIjoyNTUsXCJSXCI6NjgsXCJHXCI6ODQsXCJCXCI6MTA2fX0sXCJIb3Jpem9udGFsQWxpZ25tZW50XCI6MCxcIklzVmlzaWJsZVwiOnRydWV9LFwiRGF0ZUZvcm1hdFwiOntcIiRpZFwiOlwiNDM0XCIsXCJGb3JtYXRTdHJpbmdcIjpcIk1NTSBkIFxcXCInXFxcInl5XCIsXCJTZXBhcmF0b3JcIjpcIi9cIixcIlVzZUludGVybmF0aW9uYWxEYXRlRm9ybWF0XCI6ZmFsc2UsXCJEYXRlSXNWaXNpYmxlXCI6dHJ1ZSxcIlRpbWVJc1Zpc2libGVcIjpmYWxzZSxcIkhvdXJEaWdpdHNcIjoxLFwiQW1QbURlc2lnbmF0b3JcIjoyLFwiVHJpbTAwTWludXRlc1wiOmZhbHNlfSxcIldlZWtOdW1iZXJpbmdcIjp7XCIkaWRcIjpcIjQzNVwiLFwiRm9ybWF0XCI6MCxcIklzVmlzaWJsZVwiOmZhbHNlLFwiTGFzdEtub3duVmlzaWJpbGl0eVN0YXRlXCI6ZmFsc2V9fSxcIkRlZmF1bHRTd2ltbGFuZVRhc2tTdHlsZVwiOntcIiRpZFwiOlwiNDM2XCIsXCJTaGFwZVwiOjMsXCJTaGFwZVRoaWNrbmVzc1wiOjAsXCJEdXJhdGlvbkZvcm1hdFwiOjYsXCJQZXJjZW50YWdlQ29tcGxldGVUZXh0U3R5bGVcIjp7XCIkaWRcIjpcIjQzN1wiLFwiRm9udFNldHRpbmdzXCI6e1wiJGlkXCI6XCI0MzhcIixcIkZvbnRTaXplXCI6MTAsXCJGb250TmFtZVwiOlwiQ2FsaWJyaVwiLFwiSXNCb2xkXCI6ZmFsc2UsXCJJc0l0YWxpY1wiOmZhbHNlLFwiSXNVbmRlcmxpbmVkXCI6ZmFsc2V9LFwiRm9yZWdyb3VuZFwiOntcIiRpZFwiOlwiNDM5XCIsXCJDb2xvclwiOntcIiRpZFwiOlwiNDQwXCIsXCJBXCI6MjU1LFwiUlwiOjE5MixcIkdcIjo4MCxcIkJcIjo3N319LFwiSG9yaXpvbnRhbEFsaWdubWVudFwiOjAsXCJJc1Zpc2libGVcIjpmYWxz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EsXCJGb250TmFtZVwiOlwiQ2FsaWJyaVwiLFwiSXNCb2xkXCI6ZmFsc2UsXCJJc0l0YWxpY1wiOmZhbHNlLFwiSXNVbmRlcmxpbmVkXCI6ZmFsc2V9LFwiRm9yZWdyb3VuZFwiOntcIiRpZFwiOlwiNDQ2XCIsXCJDb2xvclwiOntcIiRpZFwiOlwiNDQ3XCIsXCJBXCI6MjU1LFwiUlwiOjY4LFwiR1wiOjg0LFwiQlwiOjEwNn19LFwiSG9yaXpvbnRhbEFsaWdubWVudFwiOjAsXCJJc1Zpc2libGVcIjp0cnVlfSxcIk1hcmdpblwiOntcIiRpZFwiOlwiNDQ4XCIsXCJUb3BcIjowLjAsXCJMZWZ0XCI6MC4wLFwiUmlnaHRcIjowLjAsXCJCb3R0b21cIjowLjB9LFwiU3RhcnREYXRlUG9zaXRpb25cIjoxLFwiRW5kRGF0ZVBvc2l0aW9uXCI6MSxcIlRpdGxlUG9zaXRpb25cIjoyLFwiRHVyYXRpb25Qb3NpdGlvblwiOjQsXCJQZXJjZW50YWdlQ29tcGxldGVkUG9zaXRpb25cIjowLFwiU3BhY2luZ1wiOjMsXCJTaGFwZVN0eWxlXCI6e1wiJGlkXCI6XCI0NDlcIixcIk1hcmdpblwiOntcIiRpZFwiOlwiNDUwXCIsXCJUb3BcIjowLjAsXCJMZWZ0XCI6NC4wLFwiUmlnaHRcIjo0LjAsXCJCb3R0b21cIjowLjB9LFwiUGFkZGluZ1wiOntcIiRpZFwiOlwiNDUxXCIsXCJUb3BcIjowLjAsXCJMZWZ0XCI6MC4wLFwiUmlnaHRcIjowLjAsXCJCb3R0b21cIjowLjB9LFwiQmFja2dyb3VuZFwiOntcIiRpZFwiOlwiNDUyXCIsXCJDb2xvclwiOntcIiRpZFwiOlwiNDUzXCIsXCJBXCI6MjU1LFwiUlwiOjExNSxcIkdcIjoxMTUsXCJCXCI6MTE1fX0sXCJJc1Zpc2libGVcIjp0cnVlLFwiV2lkdGhcIjowLjAsXCJIZWlnaHRcIjoxMC4wLFwiQm9yZGVyU3R5bGVcIjp7XCIkaWRcIjpcIjQ1NFwiLFwiTGluZVN0eWxlXCI6e1wiJGlkXCI6XCI0NTVcIixcIkxpbmVDb2xvclwiOntcIiRpZFwiOlwiNDU2XCIsXCJDb2xvclwiOntcIiRpZFwiOlwiNDU3XCIsXCJBXCI6MjU1LFwiUlwiOjIzNCxcIkdcIjoyMixcIkJcIjozMH19LFwiTGluZVdlaWdodFwiOjIuMCxcIkxpbmVUeXBlXCI6MH0sXCJJc1Zpc2libGVcIjpmYWxzZX19LFwiVGl0bGVTdHlsZVwiOntcIiRpZFwiOlwiNDU4XCIsXCJGb250U2V0dGluZ3NcIjp7XCIkaWRcIjpcIjQ1OVwiLFwiRm9udFNpemVcIjoxMSxcIkZvbnROYW1lXCI6XCJDYWxpYnJpXCIsXCJJc0JvbGRcIjp0cnVlLFwiSXNJdGFsaWNcIjpmYWxzZSxcIklzVW5kZXJsaW5lZFwiOmZhbHNlfSxcIkZvcmVncm91bmRcIjp7XCIkaWRcIjpcIjQ2MFwiLFwiQ29sb3JcIjp7XCIkaWRcIjpcIjQ2MVwiLFwiQVwiOjI1NSxcIlJcIjoyNTUsXCJHXCI6MjU1LFwiQlwiOjI1NX19LFwiSG9yaXpvbnRhbEFsaWdubWVudFwiOjEsXCJJc1Zpc2libGVcIjp0cnVlfSxcIkRhdGVTdHlsZVwiOntcIiRpZFwiOlwiNDYyXCIsXCJGb250U2V0dGluZ3NcIjp7XCIkaWRcIjpcIjQ2M1wiLFwiRm9udFNpemVcIjoxMCxcIkZvbnROYW1lXCI6XCJDYWxpYnJpXCIsXCJJc0JvbGRcIjpmYWxzZSxcIklzSXRhbGljXCI6ZmFsc2UsXCJJc1VuZGVybGluZWRcIjpmYWxzZX0sXCJGb3JlZ3JvdW5kXCI6e1wiJGlkXCI6XCI0NjRcIixcIkNvbG9yXCI6e1wiJGlkXCI6XCI0NjVcIixcIkFcIjoyNTUsXCJSXCI6MCxcIkdcIjowLFwiQlwiOjB9fSxcIkhvcml6b250YWxBbGlnbm1lbnRcIjowLFwiSXNWaXNpYmxlXCI6dHJ1ZX0sXCJEYXRlRm9ybWF0XCI6e1wiJGlkXCI6XCI0NjZcIixcIkZvcm1hdFN0cmluZ1wiOlwiTU1NIHl5eXlcIixcIlNlcGFyYXRvclwiOlwiL1wiLFwiVXNlSW50ZXJuYXRpb25hbERhdGVGb3JtYXRcIjpmYWxzZSxcIkRhdGVJc1Zpc2libGVcIjp0cnVlLFwiVGltZUlzVmlzaWJsZVwiOmZhbHNlLFwiSG91ckRpZ2l0c1wiOjEsXCJBbVBtRGVzaWduYXRvclwiOjIsXCJUcmltMDBNaW51dGVzXCI6ZmFsc2V9LFwiV2Vla051bWJlcmluZ1wiOntcIiRpZFwiOlwiNDY3XCIsXCJGb3JtYXRcIjowLFwiSXNWaXNpYmxlXCI6ZmFsc2UsXCJMYXN0S25vd25WaXNpYmlsaXR5U3RhdGVcIjpmYWxzZX19LFwiRGVmYXVsdFN3aW1sYW5lTW90U3R5bGVcIjp7XCIkaWRcIjpcIjQ2OFwiLFwiU2hhcGVcIjoxLFwiU2hhcGVTaXplXCI6MSxcIkRldGFpbHNTcGFjaW5nXCI6Mi4wLFwiUGFkZGluZ1wiOntcIiRpZFwiOlwiNDY5XCIsXCJUb3BcIjo3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I1NSxcIlJcIjoxMTEsXCJHXCI6NDksXCJCXCI6MTUyfX0sXCJJc1Zpc2libGVcIjp0cnVlLFwiV2lkdGhcIjoxOC4wLFwiSGVpZ2h0XCI6MjAuMCxcIkJvcmRlclN0eWxlXCI6e1wiJGlkXCI6XCI0NzVcIixcIkxpbmVTdHlsZVwiOntcIiRpZFwiOlwiNDc2XCIsXCJMaW5lQ29sb3JcIjp7XCIkaWRcIjpcIjQ3N1wiLFwiQ29sb3JcIjp7XCIkaWRcIjpcIjQ3OFwiLFwiQVwiOjI1NSxcIlJcIjoyMzQsXCJHXCI6MjIsXCJCXCI6MzB9fSxcIkxpbmVXZWlnaHRcIjowLjAsXCJMaW5lVHlwZVwiOjB9LFwiSXNWaXNpYmxlXCI6ZmFsc2V9fSxcIlRpdGxlU3R5bGVcIjp7XCIkaWRcIjpcIjQ3OVwiLFwiRm9udFNldHRpbmdzXCI6e1wiJGlkXCI6XCI0ODBcIixcIkZvbnRTaXplXCI6MTEsXCJGb250TmFtZVwiOlwiQ2FsaWJyaVwiLFwiSXNCb2xkXCI6dHJ1ZSxcIklzSXRhbGljXCI6ZmFsc2UsXCJJc1VuZGVybGluZWRcIjpmYWxzZX0sXCJGb3JlZ3JvdW5kXCI6e1wiJGlkXCI6XCI0ODFcIixcIkNvbG9yXCI6e1wiJGlkXCI6XCI0ODJcIixcIkFcIjoyNTUsXCJSXCI6MCxcIkdcIjowLFwiQlwiOjB9fSxcIkhvcml6b250YWxBbGlnbm1lbnRcIjoxLFwiSXNWaXNpYmxlXCI6dHJ1ZX0sXCJEYXRlU3R5bGVcIjp7XCIkaWRcIjpcIjQ4M1wiLFwiRm9udFNldHRpbmdzXCI6e1wiJGlkXCI6XCI0ODRcIixcIkZvbnRTaXplXCI6MTAsXCJGb250TmFtZVwiOlwiQ2FsaWJyaVwiLFwiSXNCb2xkXCI6ZmFsc2UsXCJJc0l0YWxpY1wiOmZhbHNlLFwiSXNVbmRlcmxpbmVkXCI6ZmFsc2V9LFwiRm9yZWdyb3VuZFwiOntcIiRpZFwiOlwiNDg1XCIsXCJDb2xvclwiOntcIiRpZFwiOlwiNDg2XCIsXCJBXCI6MjU1LFwiUlwiOjY4LFwiR1wiOjg0LFwiQlwiOjEwNn19LFwiSG9yaXpvbnRhbEFsaWdubWVudFwiOjEsXCJJc1Zpc2libGVcIjp0cnVlfSxcIkRhdGVGb3JtYXRcIjp7XCIkaWRcIjpcIjQ4N1wiLFwiRm9ybWF0U3RyaW5nXCI6XCJNTU0gZCBcXFwiJ1xcXCJ5eVwiLFwiU2VwYXJhdG9yXCI6XCIvXCIsXCJVc2VJbnRlcm5hdGlvbmFsRGF0ZUZvcm1hdFwiOmZhbHNlLFwiRGF0ZUlzVmlzaWJsZVwiOnRydWUsXCJUaW1lSXNWaXNpYmxlXCI6ZmFsc2UsXCJIb3VyRGlnaXRzXCI6MSxcIkFtUG1EZXNpZ25hdG9yXCI6MixcIlRyaW0wME1pbnV0ZXNcIjpmYWxzZX0sXCJXZWVrTnVtYmVyaW5nXCI6e1wiJGlkXCI6XCI0ODhcIixcIkZvcm1hdFwiOjAsXCJJc1Zpc2libGVcIjpmYWxzZSxcIkxhc3RLbm93blZpc2liaWxpdHlTdGF0ZVwiOmZhbHNlfX19XSxcIkdyaWRsaW5lUGFuZWxTdHlsZVwiOntcIiRpZFwiOlwiNDg5XCIsXCJHcmlkbGluZVN0eWxlXCI6e1wiJGlkXCI6XCI0OTBcIixcIkxpbmVDb2xvclwiOntcIiRpZFwiOlwiNDkxXCIsXCJDb2xvclwiOntcIiRpZFwiOlwiNDkyXCIsXCJBXCI6MzgsXCJSXCI6MTY1LFwiR1wiOjE2NSxcIkJcIjoxNjV9fSxcIkxpbmVXZWlnaHRcIjoxLjAsXCJMaW5lVHlwZVwiOjB9LFwiSXNWaXNpYmxlXCI6dHJ1ZX0sXCJBY3Rpdml0eUxpbmVQYW5lbFN0eWxlXCI6e1wiJGlkXCI6XCI0OTNcIixcIkFjdGl2aXR5TGluZVN0eWxlXCI6e1wiJGlkXCI6XCI0OTRcIixcIkxpbmVDb2xvclwiOntcIiRpZFwiOlwiNDk1XCIsXCJDb2xvclwiOntcIiRpZFwiOlwiNDk2XCIsXCJBXCI6MzgsXCJSXCI6NjgsXCJHXCI6MTE0LFwiQlwiOjE5Nn19LFwiTGluZVdlaWdodFwiOjEuMCxcIkxpbmVUeXBlXCI6MH0sXCJJc1Zpc2libGVcIjp0cnVlfSxcIkRlZmF1bHREZXBlbmRlbmN5U3R5bGVcIjp7XCIkaWRcIjpcIjQ5N1wiLFwiTGluZVN0eWxlXCI6e1wiJGlkXCI6XCI0OThcIixcIkxpbmVDb2xvclwiOntcIiRpZFwiOlwiNDk5XCIsXCJDb2xvclwiOntcIiRpZFwiOlwiNTAwXCIsXCJBXCI6MjU1LFwiUlwiOjAsXCJHXCI6MCxcIkJcIjowfX0sXCJMaW5lV2VpZ2h0XCI6MS4wLFwiTGluZVR5cGVcIjowfSxcIkVuZEFycm93aGVhZExpbmVTdHlsZVwiOntcIiRpZFwiOlwiNTAxXCIsXCJLaW5kXCI6MSxcIldpZHRoXCI6MSxcIkxlbmd0aFwiOjB9LFwiQnJpbmdUb0Zyb250XCI6dHJ1ZSxcIlJhZGl1c1wiOjAuMH0sXCJDcml0aWNhbFBhdGhTdHlsZVwiOntcIiRpZFwiOlwiNTAyXCIsXCJDcml0aWNhbFBhdGhTdHlsZU9wdGlvbnNcIjoxNCxcIkxpbmVTdHlsZVwiOntcIiRpZFwiOlwiNTAzXCIsXCJMaW5lQ29sb3JcIjp7XCIkaWRcIjpcIjUwNFwiLFwiQ29sb3JcIjp7XCIkaWRcIjpcIjUwNVwiLFwiQVwiOjI1NSxcIlJcIjoyMjIsXCJHXCI6NTAsXCJCXCI6NTB9fSxcIkxpbmVXZWlnaHRcIjoxLjAsXCJMaW5lVHlwZVwiOjB9LFwiVGl0bGVGb3JlZ3JvdW5kXCI6e1wiJGlkXCI6XCI1MDZcIixcIkNvbG9yXCI6e1wiJGlkXCI6XCI1MDdcIixcIkFcIjoyNTUsXCJSXCI6MTc2LFwiR1wiOjE5LFwiQlwiOjI1fX0sXCJTaGFwZXNCYWNrZ3JvdW5kXCI6e1wiJGlkXCI6XCI1MDhcIixcIkNvbG9yXCI6e1wiJGlkXCI6XCI1MDlcIixcIkFcIjoyNTUsXCJSXCI6MjUzLFwiR1wiOjIwMyxcIkJcIjoyMDh9fSxcIlNoYXBlc0JvcmRlclN0eWxlXCI6e1wiJGlkXCI6XCI1MTBcIixcIkxpbmVDb2xvclwiOntcIiRpZFwiOlwiNTExXCIsXCJDb2xvclwiOntcIiRpZFwiOlwiNTEyXCIsXCJBXCI6MjU1LFwiUlwiOjIyMixcIkdcIjo1MCxcIkJcIjo1MH19LFwiTGluZVdlaWdodFwiOjIuMCxcIkxpbmVUeXBlXCI6MH19LFwiUGFuZWxzU3BhY2luZ0RlZmluaXRpb25cIjp7XCIkaWRcIjpcIjUxM1wiLFwiU3BhY2luZ0Fib3ZlVGltZWJhbmRcIjoxNixcIlNwYWNpbmdCZWxvd1RpbWViYW5kXCI6MTYsXCJTcGFjaW5nQWJvdmVCZXR3ZWVuU3dpbWxhbmVzQW5kVGFza3NcIjoxNixcIlNwYWNpbmdCZWxvd0JldHdlZW5Td2ltbGFuZXNBbmRUYXNrc1wiOjE2fSxcIl9zZWxlY3RlZFRoZW1lUHJlc2V0Q29sb3JzXCI6e1wiJGlkXCI6XCI1MTRcIixcIlRleHRMaWdodFwiOntcIiRpZFwiOlwiNTE1XCIsXCJBXCI6MjU1LFwiUlwiOjI1NSxcIkdcIjoyNTUsXCJCXCI6MjU1fSxcIlRleHREYXJrXCI6e1wiJGlkXCI6XCI1MTZcIixcIkFcIjoyNTUsXCJSXCI6MCxcIkdcIjowLFwiQlwiOjB9LFwiQWNjZW50MVwiOntcIiRpZFwiOlwiNTE3XCIsXCJBXCI6MjU1LFwiUlwiOjI1NSxcIkdcIjoyNTUsXCJCXCI6MjU1fSxcIkFjY2VudDJcIjp7XCIkaWRcIjpcIjUxOFwiLFwiQVwiOjI1NSxcIlJcIjo2OCxcIkdcIjo4NCxcIkJcIjoxMDZ9LFwiQWNjZW50M1wiOntcIiRpZFwiOlwiNTE5XCIsXCJBXCI6MjU1LFwiUlwiOjY4LFwiR1wiOjExNCxcIkJcIjoxOTZ9LFwiQWNjZW50NFwiOntcIiRpZFwiOlwiNTIwXCIsXCJBXCI6MjU1LFwiUlwiOjY4LFwiR1wiOjg0LFwiQlwiOjEwNn0sXCJBY2NlbnQ1XCI6e1wiJGlkXCI6XCI1MjFcIixcIkFcIjoyNTUsXCJSXCI6MTE1LFwiR1wiOjExNSxcIkJcIjoxMTV9LFwiQWNjZW50NlwiOntcIiRpZFwiOlwiNTIyXCIsXCJBXCI6MjU1LFwiUlwiOjE1LFwiR1wiOjE1OCxcIkJcIjoyMTN9LFwiQWNjZW50N1wiOntcIiRpZFwiOlwiNTIzXCIsXCJBXCI6MjU1LFwiUlwiOjE2MCxcIkdcIjo0MyxcIkJcIjoxNDd9LFwiQWNjZW50OFwiOntcIiRpZFwiOlwiNTI0XCIsXCJBXCI6MjU1LFwiUlwiOjc4LFwiR1wiOjE2NyxcIkJcIjo0Nn19LFwiX2N1c3RvbVByZXNldENvbG9yc1wiOntcIiRpZFwiOlwiNTI1XCJ9fX0ifSwiU2V0dGluZ3MiOnsiJGlkIjoiMTc0MSIsIkltcGFPcHRpb25zIjp7IiRpZCI6IjE3ND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zQzIiwiVXNlVGltZSI6ZmFsc2UsIldvcmtEYXlTdGFydCI6IjAwOjAwOjAwIiwiV29ya0RheUVuZCI6IjIzOjU5OjAwIn0sIkxhc3RVc2VkVGVtcGxhdGVJZCI6IjgwNTYyNmNiLWRiYTctNDFmNi1iMDZhLWM0NTUwNTYwNjE2ZiIsIkxhc3RVc2VkVGhlbWVEZXRhaWxzIjp7IiRpZCI6IjE3NDQiLCJJZCI6ImY0MjFhNjAzLWQwODItNGVkOS1hYmEzLTZjN2UzZTI5M2M0MSIsIlRpdGxlIjoiVW50aXRsZWQgdGhlbWUiLCJDYXRlZ29yeSI6Mn0sIkZpcnN0V2Vla09mWWVhciI6MCwiUGxhY2VNaWxlc3RvbmVBdFRoZUJlZ2lubmluZ09mVGhlRGF5IjpmYWxzZSwiRGVwZW5kZW5jeVNjaGVkdWxpbmdTZXR0aW5ncyI6eyIkaWQiOiIxNzQ1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PbGRGaXhlZEludGVydmFsc1JlbmRlcmluZ1N0cmF0ZWd5VXNlZEJlZm9yZSI6ZmFsc2UsIkRlcGVuZGVuY2llcyI6eyJfZGVwZW5kZW5jaWVzIjpbXX19"/>
  <p:tag name="__MASTER" val="__part_0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ELAPSEDTIMEEXTENSION" val="True"/>
  <p:tag name="OTLTIMEBANDAPPENDYEARONYEARCHANGE" val="True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5-12-31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ELAPSEDTIMEEXTENSION" val="True"/>
  <p:tag name="OTLTIMEBANDAPPENDYEARONYEARCHANGE" val="True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5-12-31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Months"/>
  <p:tag name="OTLTIMEBANDSHAPETYPE" val="RectangleTimeband"/>
  <p:tag name="OTLTIMEBANDSHAPEHEIGHT" val="14.3999996185303"/>
  <p:tag name="OTLTIMEBANDSHAPEPADDINGLEFT" val="0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2-01-01T00:00:00.0000000Z"/>
  <p:tag name="OTLENDDATE" val="2023-06-30T16:41:00.0000000"/>
  <p:tag name="OTLDURATIONFORMAT" val="mons"/>
  <p:tag name="OTLSPACING" val="3"/>
  <p:tag name="OTLSHAPETHICKNESSTYPE" val="Thin"/>
  <p:tag name="OTLWEEKNUMBERINGFORMAT" val="WNFormat1"/>
  <p:tag name="OTLWEEKNUMBERINGISVISIBLE" val="False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3-07-20T00:00:00.0000000"/>
  <p:tag name="OTLENDDATE" val="2025-02-18T10:21:00.0000000"/>
  <p:tag name="OTLDURATIONFORMAT" val="mons"/>
  <p:tag name="OTLSPACING" val="3"/>
  <p:tag name="OTLSHAPETHICKNESSTYPE" val="Thin"/>
  <p:tag name="OTLWEEKNUMBERINGFORMAT" val="WNFormat1"/>
  <p:tag name="OTLWEEKNUMBERINGISVISIBLE" val="False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4-09-23T00:00:00.0000000"/>
  <p:tag name="OTLENDDATE" val="2025-10-23T16:30:00.0000000"/>
  <p:tag name="OTLDURATIONFORMAT" val="mons"/>
  <p:tag name="OTLSPACING" val="3"/>
  <p:tag name="OTLSHAPETHICKNESSTYPE" val="Thin"/>
  <p:tag name="OTLWEEKNUMBERINGFORMAT" val="WNFormat1"/>
  <p:tag name="OTLWEEKNUMBERINGISVISIBLE" val="False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f70933c-c434-47ad-a3f7-69ac14960315"/>
  <p:tag name="OTLDEPDESTINATIONID" val="6b422ab7-1c54-42d8-b271-838d8bac91f3"/>
  <p:tag name="OTLDEPENDENCYLAGUNIT" val="Undefined"/>
  <p:tag name="OTLDEPENDENCYLAGVALUE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 "/>
  <p:tag name="OTLDATE" val="2022-10-15T23:59:00.0000000"/>
  <p:tag name="OTLPOSITIONONTASK" val="Center"/>
  <p:tag name="OTLRELATEDTASKID" val="00000000-0000-0000-0000-000000000000"/>
  <p:tag name="OTLWEEKNUMBERINGFORMAT" val="WNFormat1"/>
  <p:tag name="OTLWEEKNUMBERINGISVISIBLE" val="False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Apply for Drug Approval"/>
  <p:tag name="OTLDATE" val="2024-08-1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port"/>
  <p:tag name="OTLDATE" val="2025-05-18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stimated Drug Approval Date"/>
  <p:tag name="OTLDATE" val="2025-11-1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Recruited"/>
  <p:tag name="OTLDATE" val="2022-02-04T23:59:00.0000000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&#10;Enrolled"/>
  <p:tag name="OTLDATE" val="2022-06-03T23:59:00.0000000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Kick-off"/>
  <p:tag name="OTLDATE" val="2022-09-09T23:59:00.0000000"/>
  <p:tag name="OTLPOSITIONONTASK" val="Above"/>
  <p:tag name="OTLRELATEDTASKID" val="a82269eb-335f-4826-b627-d4afce417f01"/>
  <p:tag name="OTLWEEKNUMBERINGFORMAT" val="WNFormat1"/>
  <p:tag name="OTLWEEKNUMBERINGISVISIBLE" val="False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&#10;Recruited"/>
  <p:tag name="OTLDATE" val="2023-08-03T23:59:00.0000000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&#10;Enrolled"/>
  <p:tag name="OTLDATE" val="2023-12-07T23:59:00.0000000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&#10;Kick-off"/>
  <p:tag name="OTLDATE" val="2024-04-04T23:59:00.0000000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&#10;Modified"/>
  <p:tag name="OTLDATE" val="2024-07-13T23:59:00.0000000"/>
  <p:tag name="OTLPOSITIONONTASK" val="Above"/>
  <p:tag name="OTLRELATEDTASKID" val="df4d89a3-d35b-45f7-b90e-f9ae229234f2"/>
  <p:tag name="OTLWEEKNUMBERINGFORMAT" val="WNFormat1"/>
  <p:tag name="OTLWEEKNUMBERINGISVISIBLE" val="False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&#10;Recruited"/>
  <p:tag name="OTLDATE" val="2024-10-07T23:59:00.0000000"/>
  <p:tag name="OTLPOSITIONONTASK" val="Above"/>
  <p:tag name="OTLRELATEDTASKID" val="f7095a83-a335-486d-93b8-ba558036dcdc"/>
  <p:tag name="OTLWEEKNUMBERINGFORMAT" val="WNFormat1"/>
  <p:tag name="OTLWEEKNUMBERINGISVISIBL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atients &#10;Enrolled"/>
  <p:tag name="OTLDATE" val="2025-01-31T23:59:00.0000000"/>
  <p:tag name="OTLPOSITIONONTASK" val="Above"/>
  <p:tag name="OTLRELATEDTASKID" val="f7095a83-a335-486d-93b8-ba558036dcdc"/>
  <p:tag name="OTLWEEKNUMBERINGFORMAT" val="WNFormat1"/>
  <p:tag name="OTLWEEKNUMBERINGISVISIBLE" val="False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 &quot;'&quot;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udy &#10;Kick-off"/>
  <p:tag name="OTLDATE" val="2025-05-08T23:59:00.0000000"/>
  <p:tag name="OTLPOSITIONONTASK" val="Above"/>
  <p:tag name="OTLRELATEDTASKID" val="f7095a83-a335-486d-93b8-ba558036dcdc"/>
  <p:tag name="OTLWEEKNUMBERINGFORMAT" val="WNFormat1"/>
  <p:tag name="OTLWEEKNUMBERINGISVISIBLE" val="False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mExMDdiMzRhLTUwZWQtNGNjZC1iNGQ5LTNiNmRjMDVjN2JiM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A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nsiJGlkIjoiMTIiLCJDb2xvciI6eyIkaWQiOiIxMyIsIkEiOjI1NSwiUiI6MCwiRyI6MCwiQiI6MH19LCJJc1Zpc2libGUiOmZhbHNlLCJXaWR0aCI6MC4wLCJIZWlnaHQiOjAuMCwiQm9yZGVyU3R5bGUiOm51bGwsIlBhcmVudFN0eWxlIjpudWxsfSwiUmVjdGFuZ2xlU3R5bGUiOnsiJGlkIjoiMTQiLCJNYXJnaW4iOnsiJGlkIjoiMTUiLCJUb3AiOjAuMCwiTGVmdCI6MC4wLCJSaWdodCI6MC4wLCJCb3R0b20iOjAuMH0sIlBhZGRpbmciOnsiJGlkIjoiMTYiLCJUb3AiOjAuMCwiTGVmdCI6MC4wLCJSaWdodCI6MC4wLCJCb3R0b20iOjAuMH0sIkJhY2tncm91bmQiOnsiJGlkIjoiMTciLCJDb2xvciI6eyIkaWQiOiIxOCIsIkEiOjYzLCJSIjoyMSwiRyI6OTYsIkIiOjEzMH19LCJJc1Zpc2libGUiOmZhbHN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yMDAsIkciOjIwMCwiQiI6MjAwfX0sIklzVmlzaWJsZSI6dHJ1ZSwiV2lkdGgiOjAuMCwiSGVpZ2h0IjowLjAsIkJvcmRlclN0eWxlIjp7IiRpZCI6IjI5IiwiTGluZUNvbG9yIjp7IiRpZCI6IjMwIiwiJHR5cGUiOiJOTFJFLkNvbW1vbi5Eb20uU29saWRDb2xvckJydXNoLCBOTFJFLkNvbW1vbiIsIkNvbG9yIjp7IiRpZCI6IjMxIiwiQSI6MjU1LCJSIjoyMzQsIkciOjIyLCJCIjoz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nRydWUsIldpZHRoIjowLjAsIkhlaWdodCI6MC4wLCJCb3JkZXJTdHlsZSI6eyIkaWQiOiIzNCIsIkxpbmVDb2xvciI6bnVsbCwiTGluZVdlaWdodCI6MC4wLCJMaW5lVHlwZSI6MCwiUGFyZW50U3R5bGUiOm51bGx9LCJQYXJlbnRTdHlsZSI6bnVsbH19LHsiJGlkIjoiMzUiLCJfcm93cyI6W3siJGlkIjoiMzYiLCJfdGFza3MiOlt7IiRpZCI6IjM3IiwiX2F0dGFjaGVkTWlsZXN0b25lcyI6W10sIlRhc2tEZWZpbml0aW9uIjp7IiRpZCI6IjM4IiwiR3JvdXBOYW1lIjpudWxsLCJTdGFydERhdGUiOiIyMDI1LTEwLTIyVDA4OjAwOjAwWiIsIkVuZERhdGUiOiIyMDI1LTEwLTIyVDIzOjAwOjAwIiwiUGVyY2VudGFnZUNvbXBsZXRlIjowLjAsIlN0eWxlIjp7IiRpZCI6IjM5IiwiU2hhcGUiOjMsIlNoYXBlVGhpY2tuZXNzIjowLCJEdXJhdGlvbkZvcm1hdCI6MTEsIkluY2x1ZGVOb25Xb3JraW5nRGF5c0luRHVyYXRpb24iOmZhbHNlLCJQZXJjZW50YWdlQ29tcGxldGVTdHlsZSI6eyIkaWQiOiI0MCIsIkZvbnRTZXR0aW5ncyI6eyIkaWQiOiI0MSIsIkZvbnRTaXplIjoxMCwiRm9udE5hbWUiOiJDYWxpYnJpIiwiSXNCb2xkIjpmYWxzZSwiSXNJdGFsaWMiOmZhbHNlLCJJc1VuZGVybGluZWQiOmZhbHNlLCJQYXJlbnRTdHlsZSI6bnVsbH0sIkF1dG9TaXplIjowLCJGb3JlZ3JvdW5kIjp7IiRpZCI6IjQyIiwiQ29sb3IiOnsiJGlkIjoiNDM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4OSwiUiI6MCwiRyI6MCwiQiI6MH19LCJJc1Zpc2libGUiOnRydWUsIldpZHRoIjowLjAsIkhlaWdodCI6MC4wLCJCb3JkZXJTdHlsZSI6eyIkaWQiOiI0OCIsIkxpbmVDb2xvciI6bnVsbCwiTGluZVdlaWdodCI6MC4wLCJMaW5lVHlwZSI6MCwiUGFyZW50U3R5bGUiOm51bGx9LCJQYXJlbnRTdHlsZSI6bnVsbH0sIkR1cmF0aW9u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yNiwiRyI6MTcwLCJCIjo2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pZCI6IjU2IiwiQSI6MCwiUiI6MjU1LCJHIjoyNTUsIkIiOjI1NX19LCJJc1Zpc2libGUiOnRydWUsIldpZHRoIjowLjAsIkhlaWdodCI6MC4wLCJCb3JkZXJTdHlsZSI6eyIkaWQiOiI1NyIsIkxpbmVDb2xvciI6bnVsbCwiTGluZVdlaWdodCI6MC4wLCJMaW5lVHlwZSI6MCwiUGFyZW50U3R5bGUiOm51bGx9LCJQYXJlbnRTdHlsZSI6bnVsbH0sIkhvcml6b250YWxDb25uZWN0b3JTdHlsZSI6eyIkaWQiOiI1OCIsIkxpbmVDb2xvciI6eyIkaWQiOiI1OSIsIiR0eXBlIjoiTkxSRS5Db21tb24uRG9tLlNvbGlkQ29sb3JCcnVzaCwgTkxSRS5Db21tb24iLCJDb2xvciI6eyIkaWQiOiI2MCIsIkEiOjI1NSwiUiI6MCwiRyI6MCwiQiI6MH19LCJMaW5lV2VpZ2h0IjowLjAsIkxpbmVUeXBlIjowLCJQYXJlbnRTdHlsZSI6bnVsbH0sIlZlcnRpY2FsQ29ubmVjdG9yU3R5bGUiOnsiJGlkIjoiNjEiLCJMaW5lQ29sb3IiOnsiJGlkIjoiNjIiLCIkdHlwZSI6Ik5MUkUuQ29tbW9uLkRvbS5Tb2xpZENvbG9yQnJ1c2gsIE5MUkUuQ29tbW9uIiwiQ29sb3IiOnsiJGlkIjoiNjMiLCJBIjoyNTUsIlIiOjAsIkciOjAsIkIiOjB9fSwiTGluZVdlaWdodCI6MC4wLCJMaW5lVHlwZSI6MCwiUGFyZW50U3R5bGUiOm51bGx9LCJNYXJnaW4iOm51bGwsIlN0YXJ0RGF0ZVBvc2l0aW9uIjo2LCJFbmREYXRlUG9zaXRpb24iOjYsIkRhdGVJc1Zpc2libGUiOmZhbHNlLCJUaXRsZVBvc2l0aW9uIjoxLCJEdXJhdGlvblBvc2l0aW9uIjowLCJQZXJjZW50YWdlQ29tcGxldGVkUG9zaXRpb24iOjYsIlNwYWNpbmciOjMsIklzQmVsb3dUaW1lYmFuZCI6dHJ1ZSwiUGVyY2VudGFnZUNvbXBsZXRlU2hhcGVPcGFjaXR5IjozNSwiU2hhcGVTdHlsZSI6eyIkaWQiOiI2NCIsIk1hcmdpbiI6eyIkaWQiOiI2NSIsIlRvcCI6MC4wLCJMZWZ0Ijo0LjAsIlJpZ2h0Ijo0LjAsIkJvdHRvbSI6MC4wfSwiUGFkZGluZyI6eyIkaWQiOiI2NiIsIlRvcCI6MC4wLCJMZWZ0IjowLjAsIlJpZ2h0IjowLjAsIkJvdHRvbSI6MC4wfSwiQmFja2dyb3VuZCI6eyIkaWQiOiI2NyIsIkNvbG9yIjp7IiRpZCI6IjY4IiwiQSI6MjU1LCJSIjoyMzMsIkciOjExMywiQiI6NTB9fSwiSXNWaXNpYmxlIjp0cnVlLCJXaWR0aCI6MC4wLCJIZWlnaHQiOjEwLjAsIkJvcmRlclN0eWxlIjp7IiRpZCI6IjY5IiwiTGluZUNvbG9yIjp7IiRpZCI6IjcwIiwiJHR5cGUiOiJOTFJFLkNvbW1vbi5Eb20uU29saWRDb2xvckJydXNoLCBOTFJFLkNvbW1vbiIsIkNvbG9yIjp7IiRpZCI6IjcxIiwiQSI6MjU1LCJSIjoyMzQsIkciOjIyLCJCIjozMH19LCJMaW5lV2VpZ2h0IjowLjAsIkxpbmVUeXBlIjowLCJQYXJlbnRTdHlsZSI6bnVsbH0sIlBhcmVudFN0eWxlIjpudWxsfSwiVGl0bGVTdHlsZSI6eyIkaWQiOiI3MiIsIkZvbnRTZXR0aW5ncyI6eyIkaWQiOiI3MyIsIkZvbnRTaXplIjoxMSwiRm9udE5hbWUiOiJDYWxpYnJpIiwiSXNCb2xkIjpmYWxzZSwiSXNJdGFsaWMiOmZhbHNlLCJJc1VuZGVybGluZWQiOmZhbHNlLCJQYXJlbnRTdHlsZSI6bnVsbH0sIkF1dG9TaXplIjowLCJGb3JlZ3JvdW5kIjp7IiRpZCI6Ijc0IiwiQ29sb3IiOnsiJGlkIjoiNzU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zYiLCJUb3AiOjAuMCwiTGVmdCI6MC4wLCJSaWdodCI6MC4wLCJCb3R0b20iOjAuMH0sIlBhZGRpbmciOnsiJGlkIjoiNzciLCJUb3AiOjAuMCwiTGVmdCI6MC4wLCJSaWdodCI6MC4wLCJCb3R0b20iOjAuMH0sIkJhY2tncm91bmQiOnsiJGlkIjoiNzgiLCJDb2xvciI6eyIkaWQiOiI3OSIsIkEiOjAsIlIiOjI1NSwiRyI6MjU1LCJCIjoyNTV9fSwiSXNWaXNpYmxlIjp0cnVlLCJXaWR0aCI6MC4wLCJIZWlnaHQiOjAuMCwiQm9yZGVyU3R5bGUiOnsiJGlkIjoiODAiLCJMaW5lQ29sb3IiOm51bGwsIkxpbmVXZWlnaHQiOjAuMCwiTGluZVR5cGUiOjAsIlBhcmVudFN0eWxlIjpudWxsfSwiUGFyZW50U3R5bGUiOm51bGx9LCJEY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g1IiwiVG9wIjowLjAsIkxlZnQiOjAuMCwiUmlnaHQiOjAuMCwiQm90dG9tIjowLjB9LCJQYWRkaW5nIjp7IiRpZCI6Ijg2IiwiVG9wIjowLjAsIkxlZnQiOjAuMCwiUmlnaHQiOjAuMCwiQm90dG9tIjowLjB9LCJCYWNrZ3JvdW5kIjp7IiRpZCI6Ijg3IiwiQ29sb3IiOnsiJGlkIjoiODgiLCJBIjoyNTUsIlIiOjE0LCJHIjo0MCwiQiI6NjV9fSwiSXNWaXNpYmxlIjp0cnVlLCJXaWR0aCI6MC4wLCJIZWlnaHQiOjAuMCwiQm9yZGVyU3R5bGUiOnsiJGlkIjoiODkiLCJMaW5lQ29sb3IiOm51bGwsIkxpbmVXZWlnaHQiOjAuMCwiTGluZVR5cGUiOjAsIlBhcmVudFN0eWxlIjpudWxsfSwiUGFyZW50U3R5bGUiOm51bGx9LCJEYXRlRm9ybWF0Ijp7IiRpZCI6Ij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xIiwiRm9ybWF0IjowLCJJc1Zpc2libGUiOmZhbHNlLCJMYXN0S25vd25WaXNpYmlsaXR5U3RhdGUiOmZhbHNlfSwiSXNWaXNpYmxlIjp0cnVlLCJQYXJlbnRTdHlsZSI6bnVsbH0sIkluZGV4IjoyLCJTbWFydER1cmF0aW9uQWN0aXZhdGVkIjpmYWxzZSwiRGF0ZUZvcm1hdCI6eyIkcmVmIjoiOTAifSwiV2Vla051bWJlcmluZyI6eyIkaWQiOiI5MiIsIkZvcm1hdCI6MCwiSXNWaXNpYmxlIjpmYWxzZSwiTGFzdEtub3duVmlzaWJpbGl0eVN0YXRlIjpmYWxzZX0sIklkIjoiYjQyN2JhY2UtNDNmNi00NTNiLThmNzItN2FhOThjYzBkOTA2IiwiSW1wb3J0SWQiOm51bGwsIlRpdGxlIjoidDEvMiBtaW4uIiwiTm90ZSI6bnVsbCwiSHlwZXJsaW5rIjp7IiRpZCI6IjkzIiwiQWRkcmVzcyI6IiIsIlN1YkFkZHJlc3MiOiIifSwiSXNDaGFuZ2VkIjpmYWxzZSwiSXNOZXciOmZhbHNlfX0seyIkaWQiOiI5NCIsIl9hdHRhY2hlZE1pbGVzdG9uZXMiOltdLCJUYXNrRGVmaW5pdGlvbiI6eyIkaWQiOiI5NSIsIkdyb3VwTmFtZSI6bnVsbCwiU3RhcnREYXRlIjoiMjAyNS0xMC0yMlQyMzowMDowMCIsIkVuZERhdGUiOiIyMDI1LTEwLTIzVDE0OjAwOjAwWiIsIlBlcmNlbnRhZ2VDb21wbGV0ZSI6bnVsbCwiU3R5bGUiOnsiJGlkIjoiOTYiLCJTaGFwZSI6NCwiU2hhcGVUaGlja25lc3MiOjAsIkR1cmF0aW9uRm9ybWF0IjoxMSwiSW5jbHVkZU5vbldvcmtpbmdEYXlzSW5EdXJhdGlvbiI6ZmFsc2UsIlBlcmNlbnRhZ2VDb21wbGV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GlkIjoiMTAzIiwiQ29sb3IiOnsiJGlkIjoiMTA0IiwiQSI6ODksIlIiOjAsIkciOjAsIkIiOjB9fSwiSXNWaXNpYmxlIjp0cnVlLCJXaWR0aCI6MC4wLCJIZWlnaHQiOjAuMCwiQm9yZGVyU3R5bGUiOnsiJGlkIjoiMTA1IiwiTGluZUNvbG9yIjpudWxsLCJMaW5lV2VpZ2h0IjowLjAsIkxpbmVUeXBlIjowLCJQYXJlbnRTdHlsZSI6bnVsbH0sIlBhcmVudFN0eWxlIjpudWxsfSwiRHVyYXRpb25TdHlsZSI6eyIkaWQiOiIxMDYiLCJGb250U2V0dGluZ3MiOnsiJGlkIjoiMTA3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pZCI6IjEwOCIsIlRvcCI6MC4wLCJMZWZ0IjowLjAsIlJpZ2h0IjowLjAsIkJvdHRvbSI6MC4wfSwiUGFkZGluZyI6eyIkaWQiOiIxMDkiLCJUb3AiOjAuMCwiTGVmdCI6MC4wLCJSaWdodCI6MC4wLCJCb3R0b20iOjAuMH0sIkJhY2tncm91bmQiOnsiJGlkIjoiMTEwIiwiQ29sb3IiOnsiJGlkIjoiMTExIiwiQSI6MCwiUiI6MjU1LCJHIjoyNTUsIkIiOjI1NX19LCJJc1Zpc2libGUiOnRydWUsIldpZHRoIjowLjAsIkhlaWdodCI6MC4wLCJCb3JkZXJTdHlsZSI6eyIkaWQiOiIxMTIiLCJMaW5lQ29sb3IiOm51bGwsIkxpbmVXZWlnaHQiOjAuMCwiTGluZVR5cGUiOjAsIlBhcmVudFN0eWxlIjpudWxsfSwiUGFyZW50U3R5bGUiOm51bGx9LCJIb3Jpem9udGFsQ29ubmVjdG9yU3R5bGUiOnsiJGlkIjoiMTEzIiwiTGluZUNvbG9yIjp7IiRpZCI6IjExNCIsIiR0eXBlIjoiTkxSRS5Db21tb24uRG9tLlNvbGlkQ29sb3JCcnVzaCwgTkxSRS5Db21tb24iLCJDb2xvciI6eyIkaWQiOiIxMTUiLCJBIjoyNTUsIlIiOjAsIkciOjAsIkIiOjB9fSwiTGluZVdlaWdodCI6MC4wLCJMaW5lVHlwZSI6MCwiUGFyZW50U3R5bGUiOm51bGx9LCJWZXJ0aWNhbENvbm5lY3RvclN0eWxlIjp7IiRpZCI6IjExNiIsIkxpbmVDb2xvciI6eyIkaWQiOiIxMTciLCIkdHlwZSI6Ik5MUkUuQ29tbW9uLkRvbS5Tb2xpZENvbG9yQnJ1c2gsIE5MUkUuQ29tbW9uIiwiQ29sb3IiOnsiJGlkIjoiMTE4IiwiQSI6MjU1LCJSIjowLCJHIjowLCJCIjowfX0sIkxpbmVXZWlnaHQiOjAuMCwiTGluZVR5cGUiOjAsIlBhcmVudFN0eWxlIjpudWxsfSwiTWFyZ2luIjpudWxsLCJTdGFydERhdGVQb3NpdGlvbiI6NiwiRW5kRGF0ZVBvc2l0aW9uIjo2LCJEYXRlSXNWaXNpYmxlIjpmYWxzZSwiVGl0bGVQb3NpdGlvbiI6MSwiRHVyYXRpb25Qb3NpdGlvbiI6MCwiUGVyY2VudGFnZUNvbXBsZXRlZFBvc2l0aW9uIjo2LCJTcGFjaW5nIjozLCJJc0JlbG93VGltZWJhbmQiOnRydWUsIlBlcmNlbnRhZ2VDb21wbGV0ZVNoYXBlT3BhY2l0eSI6MzUsIlNoYXBlU3R5bGUiOnsiJGlkIjoiMTE5IiwiTWFyZ2luIjp7IiRpZCI6IjEyMCIsIlRvcCI6MC4wLCJMZWZ0Ijo0LjAsIlJpZ2h0Ijo0LjAsIkJvdHRvbSI6MC4wfSwiUGFkZGluZyI6eyIkaWQiOiIxMjEiLCJUb3AiOjAuMCwiTGVmdCI6MC4wLCJSaWdodCI6MC4wLCJCb3R0b20iOjAuMH0sIkJhY2tncm91bmQiOnsiJGlkIjoiMTIyIiwiQ29sb3IiOnsiJGlkIjoiMTIzIiwiQSI6MjU1LCJSIjoyNDEsIkciOjE3MCwiQiI6MTMzfX0sIklzVmlzaWJsZSI6dHJ1ZSwiV2lkdGgiOjAuMCwiSGVpZ2h0IjoxMC4wLCJCb3JkZXJTdHlsZSI6eyIkaWQiOiIxMjQiLCJMaW5lQ29sb3IiOnsiJGlkIjoiMTI1IiwiJHR5cGUiOiJOTFJFLkNvbW1vbi5Eb20uU29saWRDb2xvckJydXNoLCBOTFJFLkNvbW1vbiIsIkNvbG9yIjp7IiRpZCI6IjEyNiIsIkEiOjI1NSwiUiI6MjM0LCJHIjoyMiwiQiI6MzB9fSwiTGluZVdlaWdodCI6MC4wLCJMaW5lVHlwZSI6MCwiUGFyZW50U3R5bGUiOm51bGx9LCJQYXJlbnRTdHlsZSI6bnVsbH0sIlRpdGxlU3R5bGUiOnsiJGlkIjoiMTI3IiwiRm9udFNldHRpbmdzIjp7IiRpZCI6IjEyOCIsIkZvbnRTaXplIjoxMSwiRm9udE5hbWUiOiJDYWxpYnJpIiwiSXNCb2xkIjpmYWxzZSwiSXNJdGFsaWMiOmZhbHNlLCJJc1VuZGVybGluZWQiOmZhbHNlLCJQYXJlbnRTdHlsZSI6bnVsbH0sIkF1dG9TaXplIjowLCJGb3JlZ3JvdW5kIjp7IiRpZCI6IjEyOSIsIkNvbG9yIjp7IiRpZCI6IjEzMC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xMzEiLCJUb3AiOjAuMCwiTGVmdCI6MC4wLCJSaWdodCI6MC4wLCJCb3R0b20iOjAuMH0sIlBhZGRpbmciOnsiJGlkIjoiMTMyIiwiVG9wIjowLjAsIkxlZnQiOjAuMCwiUmlnaHQiOjAuMCwiQm90dG9tIjowLjB9LCJCYWNrZ3JvdW5kIjp7IiRpZCI6IjEzMyIsIkNvbG9yIjp7IiRpZCI6IjEzNCIsIkEiOjAsIlIiOjI1NSwiRyI6MjU1LCJCIjoyNTV9fSwiSXNWaXNpYmxlIjp0cnVlLCJXaWR0aCI6MC4wLCJIZWlnaHQiOjAuMCwiQm9yZGVyU3R5bGUiOnsiJGlkIjoiMTM1IiwiTGluZUNvbG9yIjpudWxsLCJMaW5lV2VpZ2h0IjowLjAsIkxpbmVUeXBlIjowLCJQYXJlbnRTdHlsZSI6bnVsbH0sIlBhcmVudFN0eWxlIjpudWxsfSwiRGF0ZVN0eWxlIjp7IiRpZCI6IjEzNiIsIkZvbnRTZXR0aW5ncyI6eyIkaWQiOiIxMzciLCJGb250U2l6ZSI6MTAsIkZvbnROYW1lIjoiQ2FsaWJyaSIsIklzQm9sZCI6ZmFsc2UsIklzSXRhbGljIjpmYWxzZSwiSXNVbmRlcmxpbmVkIjpmYWxzZSwiUGFyZW50U3R5bGUiOm51bGx9LCJBdXRvU2l6ZSI6MCwiRm9yZWdyb3VuZCI6eyIkaWQiOiIxMzgiLCJDb2xvciI6eyIkaWQiOiIxMzk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QwIiwiVG9wIjowLjAsIkxlZnQiOjAuMCwiUmlnaHQiOjAuMCwiQm90dG9tIjowLjB9LCJQYWRkaW5nIjp7IiRpZCI6IjE0MSIsIlRvcCI6MC4wLCJMZWZ0IjowLjAsIlJpZ2h0IjowLjAsIkJvdHRvbSI6MC4wfSwiQmFja2dyb3VuZCI6eyIkaWQiOiIxNDIiLCJDb2xvciI6eyIkaWQiOiIxNDMiLCJBIjowLCJSIjoyNTUsIkciOjI1NSwiQiI6MjU1fX0sIklzVmlzaWJsZSI6dHJ1ZSwiV2lkdGgiOjAuMCwiSGVpZ2h0IjowLjAsIkJvcmRlclN0eWxlIjp7IiRpZCI6IjE0NCIsIkxpbmVDb2xvciI6bnVsbCwiTGluZVdlaWdodCI6MC4wLCJMaW5lVHlwZSI6MCwiUGFyZW50U3R5bGUiOm51bGx9LCJQYXJlbnRTdHlsZSI6bnVsbH0sIkRhdGVGb3JtYXQiOnsiJGlkIjoiMT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iIsIkZvcm1hdCI6MCwiSXNWaXNpYmxlIjpmYWxzZSwiTGFzdEtub3duVmlzaWJpbGl0eVN0YXRlIjpmYWxzZX0sIklzVmlzaWJsZSI6dHJ1ZSwiUGFyZW50U3R5bGUiOm51bGx9LCJJbmRleCI6MywiU21hcnREdXJhdGlvbkFjdGl2YXRlZCI6ZmFsc2UsIkRhdGVGb3JtYXQiOnsiJHJlZiI6IjE0NSJ9LCJXZWVrTnVtYmVyaW5nIjp7IiRpZCI6IjE0NyIsIkZvcm1hdCI6MCwiSXNWaXNpYmxlIjpmYWxzZSwiTGFzdEtub3duVmlzaWJpbGl0eVN0YXRlIjpmYWxzZX0sIklkIjoiYWQ2MzgwNDEtZTRiMC00ZDdiLTg3MTItYTBlOWUzZjZiNjAwIiwiSW1wb3J0SWQiOm51bGwsIlRpdGxlIjoidDEvMiBtYXguIiwiTm90ZSI6bnVsbCwiSHlwZXJsaW5rIjp7IiRpZCI6IjE0OCIsIkFkZHJlc3MiOiIiLCJTdWJBZGRyZXNzIjoiIn0sIklzQ2hhbmdlZCI6ZmFsc2UsIklzTmV3IjpmYWxzZX19XSwiX21pbGVzdG9uZXMiOltdLCJJZCI6ImI1MDQwODBiLWZlNTItNDRjMy1hNzBkLWZjM2U5MzdlYjMzNCIsIklzU2luZ2xlSXRlbVJvdyI6ZmFsc2V9XSwiSW5kZXgiOjIsIklkIjoiMjRjOWM1OTQtNWFiZi00MWNhLWEzNmEtMzIwZThmMmY2MjQ5IiwiSGVhZGVyVGV4dCI6IkF0b3J2YXN0YXRpbiAoMTAtODAgbWcpXHJGPTEyJSAgRmE9MzAlIiwiSXNEZWZhdWx0IjpmYWxzZSwiU3R5bGUiOnsiJGlkIjoiMTQ5IiwiSGVhZGVyU3R5bGUiOnsiJGlkIjoiMTUwIiwiVGV4dFN0eWxlIjp7IiRpZCI6IjE1MSIsIkZvbnRTZXR0aW5ncyI6eyIkaWQiOiIxNTIiLCJGb250U2l6ZSI6MTEsIkZvbnROYW1lIjoiQ2FsaWJyaSIsIklzQm9sZCI6ZmFsc2UsIklzSXRhbGljIjpmYWxzZSwiSXNVbmRlcmxpbmVkIjpmYWxzZSwiUGFyZW50U3R5bGUiOm51bGx9LCJBdXRvU2l6ZSI6MCwiRm9yZWdyb3VuZCI6eyIkaWQiOiIxNTMiLCJDb2xvciI6eyIkaWQiOiIxNTQiLCJBIjoyNTUsIlIiOjAsIkciOjAsIkIiOjB9fSwiTWF4V2lkdGgiOjAuMCwiTWF4SGVpZ2h0IjowLjAsIlNtYXJ0Rm9yZWdyb3VuZElzQWN0aXZlIjpmYWxzZSwiSG9yaXpvbnRhbEFsaWdubWVudCI6MCwiVmVydGljYWxBbGlnbm1lbnQiOjAsIlNtYXJ0Rm9yZWdyb3VuZCI6bnVsbCwiQmFja2dyb3VuZEZpbGxUeXBlIjowLCJNYXJnaW4iOnsiJGlkIjoiMTU1IiwiVG9wIjowLjAsIkxlZnQiOjAuMCwiUmlnaHQiOjAuMCwiQm90dG9tIjowLjB9LCJQYWRkaW5nIjp7IiRpZCI6IjE1NiIsIlRvcCI6MC4wLCJMZWZ0IjowLjAsIlJpZ2h0IjowLjAsIkJvdHRvbSI6MC4wfSwiQmFja2dyb3VuZCI6eyIkaWQiOiIxNTciLCJDb2xvciI6eyIkaWQiOiIxNTgiLCJBIjoyNTUsIlIiOjAsIkciOjAsIkIiOjB9fSwiSXNWaXNpYmxlIjpmYWxzZSwiV2lkdGgiOjAuMCwiSGVpZ2h0IjowLjAsIkJvcmRlclN0eWxlIjpudWxsLCJQYXJlbnRTdHlsZSI6bnVsbH0sIlJlY3RhbmdsZVN0eWxlIjp7IiRpZCI6IjE1OSIsIk1hcmdpbiI6eyIkaWQiOiIxNjAiLCJUb3AiOjAuMCwiTGVmdCI6MC4wLCJSaWdodCI6MC4wLCJCb3R0b20iOjAuMH0sIlBhZGRpbmciOnsiJGlkIjoiMTYxIiwiVG9wIjowLjAsIkxlZnQiOjAuMCwiUmlnaHQiOjAuMCwiQm90dG9tIjowLjB9LCJCYWNrZ3JvdW5kIjp7IiRpZCI6IjE2MiIsIkNvbG9yIjp7IiRpZCI6IjE2MyIsIkEiOjYzLCJSIjoyMzMsIkciOjExMywiQiI6NTB9fSwiSXNWaXNpYmxlIjpmYWxzZSwiV2lkdGgiOjAuMCwiSGVpZ2h0IjowLjAsIkJvcmRlclN0eWxlIjp7IiRpZCI6IjE2NCIsIkxpbmVDb2xvciI6eyIkaWQiOiIxNjUiLCIkdHlwZSI6Ik5MUkUuQ29tbW9uLkRvbS5Tb2xpZENvbG9yQnJ1c2gsIE5MUkUuQ29tbW9uIiwiQ29sb3IiOnsiJGlkIjoiMTY2IiwiQSI6MjU1LCJSIjoyNTUsIkciOjAsIkIiOjB9fSwiTGluZVdlaWdodCI6MC4wLCJMaW5lVHlwZSI6MCwiUGFyZW50U3R5bGUiOm51bGx9LCJQYXJlbnRTdHlsZSI6bnVsbH0sIk1hcmdpbiI6eyIkaWQiOiIxNjciLCJUb3AiOjAuMCwiTGVmdCI6MC4wLCJSaWdodCI6MC4wLCJCb3R0b20iOjAuMH0sIlBhZGRpbmciOnsiJGlkIjoiMTY4IiwiVG9wIjowLjAsIkxlZnQiOjAuMCwiUmlnaHQiOjAuMCwiQm90dG9tIjowLjB9LCJCYWNrZ3JvdW5kIjpudWxsLCJJc1Zpc2libGUiOnRydWUsIldpZHRoIjowLjAsIkhlaWdodCI6MC4wLCJCb3JkZXJTdHlsZSI6bnVsbCwiUGFyZW50U3R5bGUiOm51bGx9LCJCYWNrZ3JvdW5kU3R5bGUiOnsiJGlkIjoiMTY5IiwiTWFyZ2luIjp7IiRpZCI6IjE3MCIsIlRvcCI6MC4wLCJMZWZ0IjowLjAsIlJpZ2h0IjowLjAsIkJvdHRvbSI6MC4wfSwiUGFkZGluZyI6eyIkaWQiOiIxNzEiLCJUb3AiOjAuMCwiTGVmdCI6MC4wLCJSaWdodCI6MC4wLCJCb3R0b20iOjAuMH0sIkJhY2tncm91bmQiOnsiJGlkIjoiMTcyIiwiQ29sb3IiOnsiJGlkIjoiMTczIiwiQSI6NTEsIlIiOjIwMCwiRyI6MjAwLCJCIjoyMDB9fSwiSXNWaXNpYmxlIjp0cnVlLCJXaWR0aCI6MC4wLCJIZWlnaHQiOjAuMCwiQm9yZGVyU3R5bGUiOnsiJGlkIjoiMTc0IiwiTGluZUNvbG9yIjp7IiRpZCI6IjE3NSIsIiR0eXBlIjoiTkxSRS5Db21tb24uRG9tLlNvbGlkQ29sb3JCcnVzaCwgTkxSRS5Db21tb24iLCJDb2xvciI6eyIkaWQiOiIxNzYiLCJBIjoyNTUsIlIiOjIzNCwiRyI6MjIsIkIiOjMwfX0sIkxpbmVXZWlnaHQiOjAuMCwiTGluZVR5cGUiOjAsIlBhcmVudFN0eWxlIjpudWxsfSwiUGFyZW50U3R5bGUiOm51bGx9LCJNYXJnaW4iOnsiJGlkIjoiMTc3IiwiVG9wIjowLjAsIkxlZnQiOjAuMCwiUmlnaHQiOjAuMCwiQm90dG9tIjowLjB9LCJQYWRkaW5nIjp7IiRpZCI6IjE3OCIsIlRvcCI6MC4wLCJMZWZ0IjowLjAsIlJpZ2h0IjowLjAsIkJvdHRvbSI6MC4wfSwiSXNWaXNpYmxlIjp0cnVlLCJXaWR0aCI6MC4wLCJIZWlnaHQiOjAuMCwiQm9yZGVyU3R5bGUiOnsiJGlkIjoiMTc5IiwiTGluZUNvbG9yIjpudWxsLCJMaW5lV2VpZ2h0IjowLjAsIkxpbmVUeXBlIjowLCJQYXJlbnRTdHlsZSI6bnVsbH0sIlBhcmVudFN0eWxlIjpudWxsfX0seyIkaWQiOiIxODAiLCJfcm93cyI6W3siJGlkIjoiMTgxIiwiX3Rhc2tzIjpbeyIkaWQiOiIxODIiLCJfYXR0YWNoZWRNaWxlc3RvbmVzIjpbXSwiVGFza0RlZmluaXRpb24iOnsiJGlkIjoiMTgzIiwiR3JvdXBOYW1lIjpudWxsLCJTdGFydERhdGUiOiIyMDI1LTEwLTIyVDA4OjAwOjAwWiIsIkVuZERhdGUiOiIyMDI1LTEwLTIyVDA4OjMwOjAwIiwiUGVyY2VudGFnZUNvbXBsZXRlIjowLjAsIlN0eWxlIjp7IiRpZCI6IjE4NCIsIlNoYXBlIjozLCJTaGFwZVRoaWNrbmVzcyI6MCwiRHVyYXRpb25Gb3JtYXQiOjExLCJJbmNsdWRlTm9uV29ya2luZ0RheXNJbkR1cmF0aW9uIjpmYWxzZSwiUGVyY2VudGFnZUNvbXBsZXRlU3R5bGUiOnsiJGlkIjoiMTg1IiwiRm9udFNldHRpbmdzIjp7IiRpZCI6IjE4NiIsIkZvbnRTaXplIjoxMCwiRm9udE5hbWUiOiJDYWxpYnJpIiwiSXNCb2xkIjpmYWxzZSwiSXNJdGFsaWMiOmZhbHNlLCJJc1VuZGVybGluZWQiOmZhbHNlLCJQYXJlbnRTdHlsZSI6bnVsbH0sIkF1dG9TaXplIjowLCJGb3JlZ3JvdW5kIjp7IiRpZCI6IjE4NyIsIkNvbG9yIjp7IiRpZCI6IjE4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aWQiOiIxOTEiLCJDb2xvciI6eyIkaWQiOiIxOTIiLCJBIjo4OSwiUiI6MCwiRyI6MCwiQiI6MH19LCJJc1Zpc2libGUiOnRydWUsIldpZHRoIjowLjAsIkhlaWdodCI6MC4wLCJCb3JkZXJTdHlsZSI6eyIkaWQiOiIxOTMiLCJMaW5lQ29sb3IiOm51bGwsIkxpbmVXZWlnaHQiOjAuMCwiTGluZVR5cGUiOjAsIlBhcmVudFN0eWxlIjpudWxsfSwiUGFyZW50U3R5bGUiOm51bGx9LCJEdXJhdGlvblN0eWxlIjp7IiRpZCI6IjE5NCIsIkZvbnRTZXR0aW5ncyI6eyIkaWQiOiIxOTU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iwiVmVydGljYWxBbGlnbm1lbnQiOjAsIlNtYXJ0Rm9yZWdyb3VuZCI6bnVsbCwiQmFja2dyb3VuZEZpbGxUeXBlIjowLCJNYXJnaW4iOnsiJGlkIjoiMTk2IiwiVG9wIjowLjAsIkxlZnQiOjAuMCwiUmlnaHQiOjAuMCwiQm90dG9tIjowLjB9LCJQYWRkaW5nIjp7IiRpZCI6IjE5NyIsIlRvcCI6MC4wLCJMZWZ0IjowLjAsIlJpZ2h0IjowLjAsIkJvdHRvbSI6MC4wfSwiQmFja2dyb3VuZCI6eyIkaWQiOiIxOTgiLCJDb2xvciI6eyIkaWQiOiIxOTkiLCJBIjowLCJSIjoyNTUsIkciOjI1NSwiQiI6MjU1fX0sIklzVmlzaWJsZSI6dHJ1ZSwiV2lkdGgiOjAuMCwiSGVpZ2h0IjowLjAsIkJvcmRlclN0eWxlIjp7IiRpZCI6IjIwMCIsIkxpbmVDb2xvciI6bnVsbCwiTGluZVdlaWdodCI6MC4wLCJMaW5lVHlwZSI6MCwiUGFyZW50U3R5bGUiOm51bGx9LCJQYXJlbnRTdHlsZSI6bnVsbH0sIkhvcml6b250YWxDb25uZWN0b3JTdHlsZSI6eyIkaWQiOiIyMDEiLCJMaW5lQ29sb3IiOnsiJGlkIjoiMjAyIiwiJHR5cGUiOiJOTFJFLkNvbW1vbi5Eb20uU29saWRDb2xvckJydXNoLCBOTFJFLkNvbW1vbiIsIkNvbG9yIjp7IiRpZCI6IjIwMyIsIkEiOjI1NSwiUiI6MCwiRyI6MCwiQiI6MH19LCJMaW5lV2VpZ2h0IjowLjAsIkxpbmVUeXBlIjowLCJQYXJlbnRTdHlsZSI6bnVsbH0sIlZlcnRpY2FsQ29ubmVjdG9yU3R5bGUiOnsiJGlkIjoiMjA0IiwiTGluZUNvbG9yIjp7IiRpZCI6IjIwNSIsIiR0eXBlIjoiTkxSRS5Db21tb24uRG9tLlNvbGlkQ29sb3JCcnVzaCwgTkxSRS5Db21tb24iLCJDb2xvciI6eyIkaWQiOiIyMDYiLCJBIjoyNTUsIlIiOjAsIkciOjAsIkIiOjB9fSwiTGluZVdlaWdodCI6MC4wLCJMaW5lVHlwZSI6MCwiUGFyZW50U3R5bGUiOm51bGx9LCJNYXJnaW4iOm51bGwsIlN0YXJ0RGF0ZVBvc2l0aW9uIjo2LCJFbmREYXRlUG9zaXRpb24iOjYsIkRhdGVJc1Zpc2libGUiOmZhbHNlLCJUaXRsZVBvc2l0aW9uIjoxLCJEdXJhdGlvblBvc2l0aW9uIjozLCJQZXJjZW50YWdlQ29tcGxldGVkUG9zaXRpb24iOjYsIlNwYWNpbmciOjMsIklzQmVsb3dUaW1lYmFuZCI6dHJ1ZSwiUGVyY2VudGFnZUNvbXBsZXRlU2hhcGVPcGFjaXR5IjozNSwiU2hhcGVTdHlsZSI6eyIkaWQiOiIyMDciLCJNYXJnaW4iOnsiJGlkIjoiMjA4IiwiVG9wIjowLjAsIkxlZnQiOjQuMCwiUmlnaHQiOjQuMCwiQm90dG9tIjowLjB9LCJQYWRkaW5nIjp7IiRpZCI6IjIwOSIsIlRvcCI6MC4wLCJMZWZ0IjowLjAsIlJpZ2h0IjowLjAsIkJvdHRvbSI6MC4wfSwiQmFja2dyb3VuZCI6eyIkaWQiOiIyMTAiLCJDb2xvciI6eyIkaWQiOiIyMTEiLCJBIjoyNTUsIlIiOjIzMywiRyI6MTEzLCJCIjo1MH19LCJJc1Zpc2libGUiOnRydWUsIldpZHRoIjowLjAsIkhlaWdodCI6MTAuMCwiQm9yZGVyU3R5bGUiOnsiJGlkIjoiMjEyIiwiTGluZUNvbG9yIjp7IiRpZCI6IjIxMyIsIiR0eXBlIjoiTkxSRS5Db21tb24uRG9tLlNvbGlkQ29sb3JCcnVzaCwgTkxSRS5Db21tb24iLCJDb2xvciI6eyIkaWQiOiIyMTQiLCJBIjoyNTUsIlIiOjIzNCwiRyI6MjIsIkIiOjMwfX0sIkxpbmVXZWlnaHQiOjAuMCwiTGluZVR5cGUiOjAsIlBhcmVudFN0eWxlIjpudWxsfSwiUGFyZW50U3R5bGUiOm51bGx9LCJUaXRsZVN0eWxlIjp7IiRpZCI6IjIxNSIsIkZvbnRTZXR0aW5ncyI6eyIkaWQiOiIyMTYiLCJGb250U2l6ZSI6MTEsIkZvbnROYW1lIjoiQ2FsaWJyaSIsIklzQm9sZCI6ZmFsc2UsIklzSXRhbGljIjpmYWxzZSwiSXNVbmRlcmxpbmVkIjpmYWxzZSwiUGFyZW50U3R5bGUiOm51bGx9LCJBdXRvU2l6ZSI6MCwiRm9yZWdyb3VuZCI6eyIkaWQiOiIyMTciLCJDb2xvciI6eyIkaWQiOiIyMTg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MjE5IiwiVG9wIjowLjAsIkxlZnQiOjAuMCwiUmlnaHQiOjAuMCwiQm90dG9tIjowLjB9LCJQYWRkaW5nIjp7IiRpZCI6IjIyMCIsIlRvcCI6MC4wLCJMZWZ0IjowLjAsIlJpZ2h0IjowLjAsIkJvdHRvbSI6MC4wfSwiQmFja2dyb3VuZCI6eyIkaWQiOiIyMjEiLCJDb2xvciI6eyIkaWQiOiIyMjIiLCJBIjowLCJSIjoyNTUsIkciOjI1NSwiQiI6MjU1fX0sIklzVmlzaWJsZSI6dHJ1ZSwiV2lkdGgiOjAuMCwiSGVpZ2h0IjowLjAsIkJvcmRlclN0eWxlIjp7IiRpZCI6IjIyMyIsIkxpbmVDb2xvciI6bnVsbCwiTGluZVdlaWdodCI6MC4wLCJMaW5lVHlwZSI6MCwiUGFyZW50U3R5bGUiOm51bGx9LCJQYXJlbnRTdHlsZSI6bnVsbH0sIkRhdGVTdHlsZSI6eyIkaWQiOiIyMjQiLCJGb250U2V0dGluZ3MiOnsiJGlkIjoiMjI1IiwiRm9udFNpemUiOjEwLCJGb250TmFtZSI6IkNhbGlicmkiLCJJc0JvbGQiOmZhbHNlLCJJc0l0YWxpYyI6ZmFsc2UsIklzVW5kZXJsaW5lZCI6ZmFsc2UsIlBhcmVudFN0eWxlIjpudWxsfSwiQXV0b1NpemUiOjAsIkZvcmVncm91bmQiOnsiJGlkIjoiMjI2IiwiQ29sb3IiOnsiJGlkIjoiMjI3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IyOCIsIlRvcCI6MC4wLCJMZWZ0IjowLjAsIlJpZ2h0IjowLjAsIkJvdHRvbSI6MC4wfSwiUGFkZGluZyI6eyIkaWQiOiIyMjkiLCJUb3AiOjAuMCwiTGVmdCI6MC4wLCJSaWdodCI6MC4wLCJCb3R0b20iOjAuMH0sIkJhY2tncm91bmQiOnsiJGlkIjoiMjMwIiwiQ29sb3IiOnsiJGlkIjoiMjMxIiwiQSI6MjU1LCJSIjoxNCwiRyI6NDAsIkIiOjY1fX0sIklzVmlzaWJsZSI6dHJ1ZSwiV2lkdGgiOjAuMCwiSGVpZ2h0IjowLjAsIkJvcmRlclN0eWxlIjp7IiRpZCI6IjIzMiIsIkxpbmVDb2xvciI6bnVsbCwiTGluZVdlaWdodCI6MC4wLCJMaW5lVHlwZSI6MCwiUGFyZW50U3R5bGUiOm51bGx9LCJQYXJlbnRTdHlsZSI6bnVsbH0sIkRhdGVGb3JtYXQiOnsiJGlkIjoiMjM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NCIsIkZvcm1hdCI6MCwiSXNWaXNpYmxlIjpmYWxzZSwiTGFzdEtub3duVmlzaWJpbGl0eVN0YXRlIjpmYWxzZX0sIklzVmlzaWJsZSI6dHJ1ZSwiUGFyZW50U3R5bGUiOm51bGx9LCJJbmRleCI6MiwiU21hcnREdXJhdGlvbkFjdGl2YXRlZCI6ZmFsc2UsIkRhdGVGb3JtYXQiOnsiJHJlZiI6IjIzMyJ9LCJXZWVrTnVtYmVyaW5nIjp7IiRpZCI6IjIzNSIsIkZvcm1hdCI6MCwiSXNWaXNpYmxlIjpmYWxzZSwiTGFzdEtub3duVmlzaWJpbGl0eVN0YXRlIjpmYWxzZX0sIklkIjoiNDkyNmIyYTAtNGY3YS00NTlhLWFkZjYtNzZmZWNjODlhYmQ2IiwiSW1wb3J0SWQiOm51bGwsIlRpdGxlIjoidDEvMiBtaW4uIiwiTm90ZSI6bnVsbCwiSHlwZXJsaW5rIjp7IiRpZCI6IjIzNiIsIkFkZHJlc3MiOiIiLCJTdWJBZGRyZXNzIjoiIn0sIklzQ2hhbmdlZCI6ZmFsc2UsIklzTmV3IjpmYWxzZX19LHsiJGlkIjoiMjM3IiwiX2F0dGFjaGVkTWlsZXN0b25lcyI6W10sIlRhc2tEZWZpbml0aW9uIjp7IiRpZCI6IjIzOCIsIkdyb3VwTmFtZSI6bnVsbCwiU3RhcnREYXRlIjoiMjAyNS0xMC0yMlQwODozMDowMFoiLCJFbmREYXRlIjoiMjAyNS0xMC0yMlQxMTo0NTowMFoiLCJQZXJjZW50YWdlQ29tcGxldGUiOm51bGwsIlN0eWxlIjp7IiRpZCI6IjIzOSIsIlNoYXBlIjo0LCJTaGFwZVRoaWNrbmVzcyI6MCwiRHVyYXRpb25Gb3JtYXQiOjExLCJJbmNsdWRlTm9uV29ya2luZ0RheXNJbkR1cmF0aW9uIjpmYWxzZSwiUGVyY2VudGFnZUNvbXBsZXRlU3R5bGUiOnsiJGlkIjoiMjQwIiwiRm9udFNldHRpbmdzIjp7IiRpZCI6IjI0MSIsIkZvbnRTaXplIjoxMCwiRm9udE5hbWUiOiJDYWxpYnJpIiwiSXNCb2xkIjpmYWxzZSwiSXNJdGFsaWMiOmZhbHNlLCJJc1VuZGVybGluZWQiOmZhbHNlLCJQYXJlbnRTdHlsZSI6bnVsbH0sIkF1dG9TaXplIjowLCJGb3JlZ3JvdW5kIjp7IiRpZCI6IjI0MiIsIkNvbG9yIjp7IiRpZCI6IjI0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Q0IiwiVG9wIjowLjAsIkxlZnQiOjAuMCwiUmlnaHQiOjAuMCwiQm90dG9tIjowLjB9LCJQYWRkaW5nIjp7IiRpZCI6IjI0NSIsIlRvcCI6MC4wLCJMZWZ0IjowLjAsIlJpZ2h0IjowLjAsIkJvdHRvbSI6MC4wfSwiQmFja2dyb3VuZCI6eyIkaWQiOiIyNDYiLCJDb2xvciI6eyIkaWQiOiIyNDciLCJBIjo4OSwiUiI6MCwiRyI6MCwiQiI6MH19LCJJc1Zpc2libGUiOnRydWUsIldpZHRoIjowLjAsIkhlaWdodCI6MC4wLCJCb3JkZXJTdHlsZSI6eyIkaWQiOiIyNDgiLCJMaW5lQ29sb3IiOm51bGwsIkxpbmVXZWlnaHQiOjAuMCwiTGluZVR5cGUiOjAsIlBhcmVudFN0eWxlIjpudWxsfSwiUGFyZW50U3R5bGUiOm51bGx9LCJEdXJhdGlvblN0eWxlIjp7IiRpZCI6IjI0OSIsIkZvbnRTZXR0aW5ncyI6eyIkaWQiOiIyNTA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aWQiOiIyNTQiLCJBIjoyNTUsIlIiOjIzNywiRyI6MTI1LCJCIjo0OX19LCJJc1Zpc2libGUiOnRydWUsIldpZHRoIjowLjAsIkhlaWdodCI6MC4wLCJCb3JkZXJTdHlsZSI6eyIkaWQiOiIyNTUiLCJMaW5lQ29sb3IiOm51bGwsIkxpbmVXZWlnaHQiOjAuMCwiTGluZVR5cGUiOjAsIlBhcmVudFN0eWxlIjpudWxsfSwiUGFyZW50U3R5bGUiOm51bGx9LCJIb3Jpem9udGFsQ29ubmVjdG9yU3R5bGUiOnsiJGlkIjoiMjU2IiwiTGluZUNvbG9yIjp7IiRpZCI6IjI1NyIsIiR0eXBlIjoiTkxSRS5Db21tb24uRG9tLlNvbGlkQ29sb3JCcnVzaCwgTkxSRS5Db21tb24iLCJDb2xvciI6eyIkaWQiOiIyNTgiLCJBIjoyNTUsIlIiOjAsIkciOjAsIkIiOjB9fSwiTGluZVdlaWdodCI6MC4wLCJMaW5lVHlwZSI6MCwiUGFyZW50U3R5bGUiOm51bGx9LCJWZXJ0aWNhbENvbm5lY3RvclN0eWxlIjp7IiRpZCI6IjI1OSIsIkxpbmVDb2xvciI6eyIkaWQiOiIyNjAiLCIkdHlwZSI6Ik5MUkUuQ29tbW9uLkRvbS5Tb2xpZENvbG9yQnJ1c2gsIE5MUkUuQ29tbW9uIiwiQ29sb3IiOnsiJGlkIjoiMjYxIiwiQSI6MjU1LCJSIjowLCJHIjowLCJCIjowfX0sIkxpbmVXZWlnaHQiOjAuMCwiTGluZVR5cGUiOjAsIlBhcmVudFN0eWxlIjpudWxsfSwiTWFyZ2luIjpudWxsLCJTdGFydERhdGVQb3NpdGlvbiI6NiwiRW5kRGF0ZVBvc2l0aW9uIjo2LCJEYXRlSXNWaXNpYmxlIjpmYWxzZSwiVGl0bGVQb3NpdGlvbiI6NCwiRHVyYXRpb25Qb3NpdGlvbiI6MCwiUGVyY2VudGFnZUNvbXBsZXRlZFBvc2l0aW9uIjo2LCJTcGFjaW5nIjozLCJJc0JlbG93VGltZWJhbmQiOnRydWUsIlBlcmNlbnRhZ2VDb21wbGV0ZVNoYXBlT3BhY2l0eSI6MzUsIlNoYXBlU3R5bGUiOnsiJGlkIjoiMjYyIiwiTWFyZ2luIjp7IiRpZCI6IjI2MyIsIlRvcCI6MC4wLCJMZWZ0Ijo0LjAsIlJpZ2h0Ijo0LjAsIkJvdHRvbSI6MC4wfSwiUGFkZGluZyI6eyIkaWQiOiIyNjQiLCJUb3AiOjAuMCwiTGVmdCI6MC4wLCJSaWdodCI6MC4wLCJCb3R0b20iOjAuMH0sIkJhY2tncm91bmQiOnsiJGlkIjoiMjY1IiwiQ29sb3IiOnsiJGlkIjoiMjY2IiwiQSI6MjU1LCJSIjoyNDEsIkciOjE3MCwiQiI6MTMzfX0sIklzVmlzaWJsZSI6dHJ1ZSwiV2lkdGgiOjAuMCwiSGVpZ2h0IjoxMC4wLCJCb3JkZXJTdHlsZSI6eyIkaWQiOiIyNjciLCJMaW5lQ29sb3IiOnsiJGlkIjoiMjY4IiwiJHR5cGUiOiJOTFJFLkNvbW1vbi5Eb20uU29saWRDb2xvckJydXNoLCBOTFJFLkNvbW1vbiIsIkNvbG9yIjp7IiRpZCI6IjI2OSIsIkEiOjI1NSwiUiI6MjM0LCJHIjoyMiwiQiI6MzB9fSwiTGluZVdlaWdodCI6MC4wLCJMaW5lVHlwZSI6MCwiUGFyZW50U3R5bGUiOm51bGx9LCJQYXJlbnRTdHlsZSI6bnVsbH0sIlRpdGxlU3R5bGUiOnsiJGlkIjoiMjcwIiwiRm9udFNldHRpbmdzIjp7IiRpZCI6IjI3MSIsIkZvbnRTaXplIjoxMSwiRm9udE5hbWUiOiJDYWxpYnJpIiwiSXNCb2xkIjpmYWxzZSwiSXNJdGFsaWMiOmZhbHNlLCJJc1VuZGVybGluZWQiOmZhbHNlLCJQYXJlbnRTdHlsZSI6bnVsbH0sIkF1dG9TaXplIjowLCJGb3JlZ3JvdW5kIjp7IiRpZCI6IjI3MiIsIkNvbG9yIjp7IiRpZCI6IjI3My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yNzQiLCJUb3AiOjAuMCwiTGVmdCI6MC4wLCJSaWdodCI6MC4wLCJCb3R0b20iOjAuMH0sIlBhZGRpbmciOnsiJGlkIjoiMjc1IiwiVG9wIjowLjAsIkxlZnQiOjAuMCwiUmlnaHQiOjAuMCwiQm90dG9tIjowLjB9LCJCYWNrZ3JvdW5kIjp7IiRpZCI6IjI3NiIsIkNvbG9yIjp7IiRpZCI6IjI3NyIsIkEiOjAsIlIiOjI1NSwiRyI6MjU1LCJCIjoyNTV9fSwiSXNWaXNpYmxlIjp0cnVlLCJXaWR0aCI6MC4wLCJIZWlnaHQiOjAuMCwiQm9yZGVyU3R5bGUiOnsiJGlkIjoiMjc4IiwiTGluZUNvbG9yIjpudWxsLCJMaW5lV2VpZ2h0IjowLjAsIkxpbmVUeXBlIjowLCJQYXJlbnRTdHlsZSI6bnVsbH0sIlBhcmVudFN0eWxlIjpudWxsfSwiRGF0ZVN0eWxlIjp7IiRpZCI6IjI3OSIsIkZvbnRTZXR0aW5ncyI6eyIkaWQiOiIyODAiLCJGb250U2l6ZSI6MTAsIkZvbnROYW1lIjoiQ2FsaWJyaSIsIklzQm9sZCI6ZmFsc2UsIklzSXRhbGljIjpmYWxzZSwiSXNVbmRlcmxpbmVkIjpmYWxzZSwiUGFyZW50U3R5bGUiOm51bGx9LCJBdXRvU2l6ZSI6MCwiRm9yZWdyb3VuZCI6eyIkaWQiOiIyODEiLCJDb2xvciI6eyIkaWQiOiIyODI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jgzIiwiVG9wIjowLjAsIkxlZnQiOjAuMCwiUmlnaHQiOjAuMCwiQm90dG9tIjowLjB9LCJQYWRkaW5nIjp7IiRpZCI6IjI4NCIsIlRvcCI6MC4wLCJMZWZ0IjowLjAsIlJpZ2h0IjowLjAsIkJvdHRvbSI6MC4wfSwiQmFja2dyb3VuZCI6eyIkaWQiOiIyODUiLCJDb2xvciI6eyIkaWQiOiIyODYiLCJBIjowLCJSIjoyNTUsIkciOjI1NSwiQiI6MjU1fX0sIklzVmlzaWJsZSI6dHJ1ZSwiV2lkdGgiOjAuMCwiSGVpZ2h0IjowLjAsIkJvcmRlclN0eWxlIjp7IiRpZCI6IjI4NyIsIkxpbmVDb2xvciI6bnVsbCwiTGluZVdlaWdodCI6MC4wLCJMaW5lVHlwZSI6MCwiUGFyZW50U3R5bGUiOm51bGx9LCJQYXJlbnRTdHlsZSI6bnVsbH0sIkRhdGVGb3JtYXQiOnsiJGlkIjoiMj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OSIsIkZvcm1hdCI6MCwiSXNWaXNpYmxlIjpmYWxzZSwiTGFzdEtub3duVmlzaWJpbGl0eVN0YXRlIjpmYWxzZX0sIklzVmlzaWJsZSI6dHJ1ZSwiUGFyZW50U3R5bGUiOm51bGx9LCJJbmRleCI6MywiU21hcnREdXJhdGlvbkFjdGl2YXRlZCI6ZmFsc2UsIkRhdGVGb3JtYXQiOnsiJHJlZiI6IjI4OCJ9LCJXZWVrTnVtYmVyaW5nIjp7IiRpZCI6IjI5MCIsIkZvcm1hdCI6MCwiSXNWaXNpYmxlIjpmYWxzZSwiTGFzdEtub3duVmlzaWJpbGl0eVN0YXRlIjpmYWxzZX0sIklkIjoiYjU2NjZjNWItMDhkZi00ZmM0LTg5NWItYjIzZDJlNWEwOWMwIiwiSW1wb3J0SWQiOm51bGwsIlRpdGxlIjoidDEvMiBtYXguIiwiTm90ZSI6bnVsbCwiSHlwZXJsaW5rIjp7IiRpZCI6IjI5MSIsIkFkZHJlc3MiOiIiLCJTdWJBZGRyZXNzIjoiIn0sIklzQ2hhbmdlZCI6ZmFsc2UsIklzTmV3IjpmYWxzZX19XSwiX21pbGVzdG9uZXMiOltdLCJJZCI6IjEwZGZjMDY2LWUxOTQtNDI5MC05OTVlLTJmY2RkNzQyYmUzZSIsIklzU2luZ2xlSXRlbVJvdyI6ZmFsc2V9XSwiSW5kZXgiOjUsIklkIjoiMjQwOWM5MmQtYmM3Mi00ZTMzLWIzOWQtYWUyNTlmMDg5NWJiIiwiSGVhZGVyVGV4dCI6IkZsdXZhc3RhdGluICgyMC04MCBtZylcckY9MTktMjklICBGYT05OCUiLCJJc0RlZmF1bHQiOmZhbHNlLCJTdHlsZSI6eyIkaWQiOiIyOTIiLCJIZWFkZXJTdHlsZSI6eyIkaWQiOiIyOTMiLCJUZXh0U3R5bGUiOnsiJGlkIjoiMjk0IiwiRm9udFNldHRpbmdzIjp7IiRpZCI6IjI5NSIsIkZvbnRTaXplIjoxMSwiRm9udE5hbWUiOiJDYWxpYnJpIiwiSXNCb2xkIjpmYWxzZSwiSXNJdGFsaWMiOmZhbHNlLCJJc1VuZGVybGluZWQiOmZhbHNlLCJQYXJlbnRTdHlsZSI6bnVsbH0sIkF1dG9TaXplIjowLCJGb3JlZ3JvdW5kIjp7IiRpZCI6IjI5NiIsIkNvbG9yIjp7IiRpZCI6IjI5NyIsIkEiOjI1NSwiUiI6MCwiRyI6MCwiQiI6MH19LCJNYXhXaWR0aCI6MC4wLCJNYXhIZWlnaHQiOjAuMCwiU21hcnRGb3JlZ3JvdW5kSXNBY3RpdmUiOmZhbHNlLCJIb3Jpem9udGFsQWxpZ25tZW50IjowLCJWZXJ0aWNhbEFsaWdubWVudCI6MCwiU21hcnRGb3JlZ3JvdW5kIjpudWxsLCJCYWNrZ3JvdW5kRmlsbFR5cGUiOjAsIk1hcmdpbiI6eyIkaWQiOiIyOTgiLCJUb3AiOjAuMCwiTGVmdCI6MC4wLCJSaWdodCI6MC4wLCJCb3R0b20iOjAuMH0sIlBhZGRpbmciOnsiJGlkIjoiMjk5IiwiVG9wIjowLjAsIkxlZnQiOjAuMCwiUmlnaHQiOjAuMCwiQm90dG9tIjowLjB9LCJCYWNrZ3JvdW5kIjp7IiRpZCI6IjMwMCIsIkNvbG9yIjp7IiRpZCI6IjMwMSIsIkEiOjI1NSwiUiI6MCwiRyI6MCwiQiI6MH19LCJJc1Zpc2libGUiOmZhbHNlLCJXaWR0aCI6MC4wLCJIZWlnaHQiOjAuMCwiQm9yZGVyU3R5bGUiOm51bGwsIlBhcmVudFN0eWxlIjpudWxsfSwiUmVjdGFuZ2xlU3R5bGUiOnsiJGlkIjoiMzAyIiwiTWFyZ2luIjp7IiRpZCI6IjMwMyIsIlRvcCI6MC4wLCJMZWZ0IjowLjAsIlJpZ2h0IjowLjAsIkJvdHRvbSI6MC4wfSwiUGFkZGluZyI6eyIkaWQiOiIzMDQiLCJUb3AiOjAuMCwiTGVmdCI6MC4wLCJSaWdodCI6MC4wLCJCb3R0b20iOjAuMH0sIkJhY2tncm91bmQiOnsiJGlkIjoiMzA1IiwiQ29sb3IiOnsiJGlkIjoiMzA2IiwiQSI6NjMsIlIiOjIzMywiRyI6MTEzLCJCIjo1MH19LCJJc1Zpc2libGUiOmZhbHNlLCJXaWR0aCI6MC4wLCJIZWlnaHQiOjAuMCwiQm9yZGVyU3R5bGUiOnsiJGlkIjoiMzA3IiwiTGluZUNvbG9yIjp7IiRpZCI6IjMwOCIsIiR0eXBlIjoiTkxSRS5Db21tb24uRG9tLlNvbGlkQ29sb3JCcnVzaCwgTkxSRS5Db21tb24iLCJDb2xvciI6eyIkaWQiOiIzMDkiLCJBIjoyNTUsIlIiOjI1NSwiRyI6MCwiQiI6MH19LCJMaW5lV2VpZ2h0IjowLjAsIkxpbmVUeXBlIjowLCJQYXJlbnRTdHlsZSI6bnVsbH0sIlBhcmVudFN0eWxlIjpudWxsfSwiTWFyZ2luIjp7IiRpZCI6IjMxMCIsIlRvcCI6MC4wLCJMZWZ0IjowLjAsIlJpZ2h0IjowLjAsIkJvdHRvbSI6MC4wfSwiUGFkZGluZyI6eyIkaWQiOiIzMTEiLCJUb3AiOjAuMCwiTGVmdCI6MC4wLCJSaWdodCI6MC4wLCJCb3R0b20iOjAuMH0sIkJhY2tncm91bmQiOm51bGwsIklzVmlzaWJsZSI6dHJ1ZSwiV2lkdGgiOjAuMCwiSGVpZ2h0IjowLjAsIkJvcmRlclN0eWxlIjpudWxsLCJQYXJlbnRTdHlsZSI6bnVsbH0sIkJhY2tncm91bmRTdHlsZSI6eyIkaWQiOiIzMTIiLCJNYXJnaW4iOnsiJGlkIjoiMzEzIiwiVG9wIjowLjAsIkxlZnQiOjAuMCwiUmlnaHQiOjAuMCwiQm90dG9tIjowLjB9LCJQYWRkaW5nIjp7IiRpZCI6IjMxNCIsIlRvcCI6MC4wLCJMZWZ0IjowLjAsIlJpZ2h0IjowLjAsIkJvdHRvbSI6MC4wfSwiQmFja2dyb3VuZCI6eyIkaWQiOiIzMTUiLCJDb2xvciI6eyIkaWQiOiIzMTYiLCJBIjo1MSwiUiI6MjAwLCJHIjoyMDAsIkIiOjIwMH19LCJJc1Zpc2libGUiOnRydWUsIldpZHRoIjowLjAsIkhlaWdodCI6MC4wLCJCb3JkZXJTdHlsZSI6eyIkaWQiOiIzMTciLCJMaW5lQ29sb3IiOnsiJGlkIjoiMzE4IiwiJHR5cGUiOiJOTFJFLkNvbW1vbi5Eb20uU29saWRDb2xvckJydXNoLCBOTFJFLkNvbW1vbiIsIkNvbG9yIjp7IiRpZCI6IjMxOSIsIkEiOjI1NSwiUiI6MjM0LCJHIjoyMiwiQiI6MzB9fSwiTGluZVdlaWdodCI6MC4wLCJMaW5lVHlwZSI6MCwiUGFyZW50U3R5bGUiOm51bGx9LCJQYXJlbnRTdHlsZSI6bnVsbH0sIk1hcmdpbiI6eyIkaWQiOiIzMjAiLCJUb3AiOjAuMCwiTGVmdCI6MC4wLCJSaWdodCI6MC4wLCJCb3R0b20iOjAuMH0sIlBhZGRpbmciOnsiJGlkIjoiMzIxIiwiVG9wIjowLjAsIkxlZnQiOjAuMCwiUmlnaHQiOjAuMCwiQm90dG9tIjowLjB9LCJJc1Zpc2libGUiOnRydWUsIldpZHRoIjowLjAsIkhlaWdodCI6MC4wLCJCb3JkZXJTdHlsZSI6eyIkaWQiOiIzMjIiLCJMaW5lQ29sb3IiOm51bGwsIkxpbmVXZWlnaHQiOjAuMCwiTGluZVR5cGUiOjAsIlBhcmVudFN0eWxlIjpudWxsfSwiUGFyZW50U3R5bGUiOm51bGx9fSx7IiRpZCI6IjMyMyIsIl9yb3dzIjpbeyIkaWQiOiIzMjQiLCJfdGFza3MiOlt7IiRpZCI6IjMyNSIsIl9hdHRhY2hlZE1pbGVzdG9uZXMiOltdLCJUYXNrRGVmaW5pdGlvbiI6eyIkaWQiOiIzMjYiLCJHcm91cE5hbWUiOm51bGwsIlN0YXJ0RGF0ZSI6IjIwMjUtMTAtMjJUMDg6MDA6MDBaIiwiRW5kRGF0ZSI6IjIwMjUtMTAtMjJUMTA6NTU6MDBaIiwiUGVyY2VudGFnZUNvbXBsZXRlIjpudWxsLCJTdHlsZSI6eyIkaWQiOiIzMjciLCJTaGFwZSI6MywiU2hhcGVUaGlja25lc3MiOjAsIkR1cmF0aW9uRm9ybWF0IjoxMSwiSW5jbHVkZU5vbldvcmtpbmdEYXlzSW5EdXJhdGlvbiI6ZmFsc2UsIlBlcmNlbnRhZ2VDb21wbGV0ZVN0eWxlIjp7IiRpZCI6IjMyOCIsIkZvbnRTZXR0aW5ncyI6eyIkaWQiOiIzMjkiLCJGb250U2l6ZSI6MTAsIkZvbnROYW1lIjoiQ2FsaWJyaSIsIklzQm9sZCI6ZmFsc2UsIklzSXRhbGljIjpmYWxzZSwiSXNVbmRlcmxpbmVkIjpmYWxzZSwiUGFyZW50U3R5bGUiOm51bGx9LCJBdXRvU2l6ZSI6MCwiRm9yZWdyb3VuZCI6eyIkaWQiOiIzMzAiLCJDb2xvciI6eyIkaWQiOiIzMz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zMyIiwiVG9wIjowLjAsIkxlZnQiOjAuMCwiUmlnaHQiOjAuMCwiQm90dG9tIjowLjB9LCJQYWRkaW5nIjp7IiRpZCI6IjMzMyIsIlRvcCI6MC4wLCJMZWZ0IjowLjAsIlJpZ2h0IjowLjAsIkJvdHRvbSI6MC4wfSwiQmFja2dyb3VuZCI6eyIkaWQiOiIzMzQiLCJDb2xvciI6eyIkaWQiOiIzMzUiLCJBIjo4OSwiUiI6MCwiRyI6MCwiQiI6MH19LCJJc1Zpc2libGUiOnRydWUsIldpZHRoIjowLjAsIkhlaWdodCI6MC4wLCJCb3JkZXJTdHlsZSI6eyIkaWQiOiIzMzYiLCJMaW5lQ29sb3IiOm51bGwsIkxpbmVXZWlnaHQiOjAuMCwiTGluZVR5cGUiOjAsIlBhcmVudFN0eWxlIjpudWxsfSwiUGFyZW50U3R5bGUiOm51bGx9LCJEdXJhdGlvblN0eWxlIjp7IiRpZCI6IjMzNyIsIkZvbnRTZXR0aW5ncyI6eyIkaWQiOiIzMzg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aWQiOiIzNDEiLCJDb2xvciI6eyIkaWQiOiIzNDIiLCJBIjowLCJSIjoyNTUsIkciOjI1NSwiQiI6MjU1fX0sIklzVmlzaWJsZSI6dHJ1ZSwiV2lkdGgiOjAuMCwiSGVpZ2h0IjowLjAsIkJvcmRlclN0eWxlIjp7IiRpZCI6IjM0MyIsIkxpbmVDb2xvciI6bnVsbCwiTGluZVdlaWdodCI6MC4wLCJMaW5lVHlwZSI6MCwiUGFyZW50U3R5bGUiOm51bGx9LCJQYXJlbnRTdHlsZSI6bnVsbH0sIkhvcml6b250YWxDb25uZWN0b3JTdHlsZSI6eyIkaWQiOiIzNDQiLCJMaW5lQ29sb3IiOnsiJGlkIjoiMzQ1IiwiJHR5cGUiOiJOTFJFLkNvbW1vbi5Eb20uU29saWRDb2xvckJydXNoLCBOTFJFLkNvbW1vbiIsIkNvbG9yIjp7IiRpZCI6IjM0NiIsIkEiOjI1NSwiUiI6MCwiRyI6MCwiQiI6MH19LCJMaW5lV2VpZ2h0IjowLjAsIkxpbmVUeXBlIjowLCJQYXJlbnRTdHlsZSI6bnVsbH0sIlZlcnRpY2FsQ29ubmVjdG9yU3R5bGUiOnsiJGlkIjoiMzQ3IiwiTGluZUNvbG9yIjp7IiRpZCI6IjM0OCIsIiR0eXBlIjoiTkxSRS5Db21tb24uRG9tLlNvbGlkQ29sb3JCcnVzaCwgTkxSRS5Db21tb24iLCJDb2xvciI6eyIkaWQiOiIzNDkiLCJBIjoyNTUsIlIiOjAsIkciOjAsIkIiOjB9fSwiTGluZVdlaWdodCI6MC4wLCJMaW5lVHlwZSI6MCwiUGFyZW50U3R5bGUiOm51bGx9LCJNYXJnaW4iOm51bGwsIlN0YXJ0RGF0ZVBvc2l0aW9uIjo2LCJFbmREYXRlUG9zaXRpb24iOjYsIkRhdGVJc1Zpc2libGUiOmZhbHNlLCJUaXRsZVBvc2l0aW9uIjoxLCJEdXJhdGlvblBvc2l0aW9uIjowLCJQZXJjZW50YWdlQ29tcGxldGVkUG9zaXRpb24iOjYsIlNwYWNpbmciOjMsIklzQmVsb3dUaW1lYmFuZCI6dHJ1ZSwiUGVyY2VudGFnZUNvbXBsZXRlU2hhcGVPcGFjaXR5IjozNSwiU2hhcGVTdHlsZSI6eyIkaWQiOiIzNTAiLCJNYXJnaW4iOnsiJGlkIjoiMzUxIiwiVG9wIjowLjAsIkxlZnQiOjQuMCwiUmlnaHQiOjQuMCwiQm90dG9tIjowLjB9LCJQYWRkaW5nIjp7IiRpZCI6IjM1MiIsIlRvcCI6MC4wLCJMZWZ0IjowLjAsIlJpZ2h0IjowLjAsIkJvdHRvbSI6MC4wfSwiQmFja2dyb3VuZCI6eyIkaWQiOiIzNTMiLCJDb2xvciI6eyIkaWQiOiIzNTQiLCJBIjoyNTUsIlIiOjIzMywiRyI6MTEzLCJCIjo1MH19LCJJc1Zpc2libGUiOnRydWUsIldpZHRoIjowLjAsIkhlaWdodCI6MTAuMCwiQm9yZGVyU3R5bGUiOnsiJGlkIjoiMzU1IiwiTGluZUNvbG9yIjp7IiRpZCI6IjM1NiIsIiR0eXBlIjoiTkxSRS5Db21tb24uRG9tLlNvbGlkQ29sb3JCcnVzaCwgTkxSRS5Db21tb24iLCJDb2xvciI6eyIkaWQiOiIzNTciLCJBIjoyNTUsIlIiOjIzNCwiRyI6MjIsIkIiOjMwfX0sIkxpbmVXZWlnaHQiOjAuMCwiTGluZVR5cGUiOjAsIlBhcmVudFN0eWxlIjpudWxsfSwiUGFyZW50U3R5bGUiOm51bGx9LCJUaXRsZVN0eWxlIjp7IiRpZCI6IjM1OCIsIkZvbnRTZXR0aW5ncyI6eyIkaWQiOiIzNTkiLCJGb250U2l6ZSI6MTEsIkZvbnROYW1lIjoiQ2FsaWJyaSIsIklzQm9sZCI6ZmFsc2UsIklzSXRhbGljIjpmYWxzZSwiSXNVbmRlcmxpbmVkIjpmYWxzZSwiUGFyZW50U3R5bGUiOm51bGx9LCJBdXRvU2l6ZSI6MCwiRm9yZWdyb3VuZCI6eyIkaWQiOiIzNjAiLCJDb2xvciI6eyIkaWQiOiIzNjE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MzYyIiwiVG9wIjowLjAsIkxlZnQiOjAuMCwiUmlnaHQiOjAuMCwiQm90dG9tIjowLjB9LCJQYWRkaW5nIjp7IiRpZCI6IjM2MyIsIlRvcCI6MC4wLCJMZWZ0IjowLjAsIlJpZ2h0IjowLjAsIkJvdHRvbSI6MC4wfSwiQmFja2dyb3VuZCI6eyIkaWQiOiIzNjQiLCJDb2xvciI6eyIkaWQiOiIzNjUiLCJBIjowLCJSIjoyNTUsIkciOjI1NSwiQiI6MjU1fX0sIklzVmlzaWJsZSI6dHJ1ZSwiV2lkdGgiOjAuMCwiSGVpZ2h0IjowLjAsIkJvcmRlclN0eWxlIjp7IiRpZCI6IjM2NiIsIkxpbmVDb2xvciI6bnVsbCwiTGluZVdlaWdodCI6MC4wLCJMaW5lVHlwZSI6MCwiUGFyZW50U3R5bGUiOm51bGx9LCJQYXJlbnRTdHlsZSI6bnVsbH0sIkRh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M3MSIsIlRvcCI6MC4wLCJMZWZ0IjowLjAsIlJpZ2h0IjowLjAsIkJvdHRvbSI6MC4wfSwiUGFkZGluZyI6eyIkaWQiOiIzNzIiLCJUb3AiOjAuMCwiTGVmdCI6MC4wLCJSaWdodCI6MC4wLCJCb3R0b20iOjAuMH0sIkJhY2tncm91bmQiOnsiJGlkIjoiMzczIiwiQ29sb3IiOnsiJGlkIjoiMzc0IiwiQSI6MjU1LCJSIjoxNCwiRyI6NDAsIkIiOjY1fX0sIklzVmlzaWJsZSI6dHJ1ZSwiV2lkdGgiOjAuMCwiSGVpZ2h0IjowLjAsIkJvcmRlclN0eWxlIjp7IiRpZCI6IjM3NSIsIkxpbmVDb2xvciI6bnVsbCwiTGluZVdlaWdodCI6MC4wLCJMaW5lVHlwZSI6MCwiUGFyZW50U3R5bGUiOm51bGx9LCJQYXJlbnRTdHlsZSI6bnVsbH0sIkRhdGVGb3JtYXQiOnsiJGlkIjoiMz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3NyIsIkZvcm1hdCI6MCwiSXNWaXNpYmxlIjpmYWxzZSwiTGFzdEtub3duVmlzaWJpbGl0eVN0YXRlIjpmYWxzZX0sIklzVmlzaWJsZSI6dHJ1ZSwiUGFyZW50U3R5bGUiOm51bGx9LCJJbmRleCI6MiwiU21hcnREdXJhdGlvbkFjdGl2YXRlZCI6ZmFsc2UsIkRhdGVGb3JtYXQiOnsiJHJlZiI6IjM3NiJ9LCJXZWVrTnVtYmVyaW5nIjp7IiRpZCI6IjM3OCIsIkZvcm1hdCI6MCwiSXNWaXNpYmxlIjpmYWxzZSwiTGFzdEtub3duVmlzaWJpbGl0eVN0YXRlIjpmYWxzZX0sIklkIjoiYzk3YTI4ZGUtNTg3OS00M2U4LThhMjUtMzc2Y2FhZmU5NDYxIiwiSW1wb3J0SWQiOm51bGwsIlRpdGxlIjoidDEvMiIsIk5vdGUiOm51bGwsIkh5cGVybGluayI6eyIkaWQiOiIzNzkiLCJBZGRyZXNzIjoiIiwiU3ViQWRkcmVzcyI6IiJ9LCJJc0NoYW5nZWQiOmZhbHNlLCJJc05ldyI6ZmFsc2V9fV0sIl9taWxlc3RvbmVzIjpbXSwiSWQiOiIwMDAwMDAwMC0wMDAwLTAwMDAtMDAwMC0wMDAwMDAwMDAwMDAiLCJJc1NpbmdsZUl0ZW1Sb3ciOnRydWV9XSwiSW5kZXgiOjgsIklkIjoiYTgzZjU5MTUtZGNmZC00M2M4LTgwYTItZGE4MmZmMDk4MTdkIiwiSGVhZGVyVGV4dCI6IkxvdmFzdGF0aW4gKDEwLTgwIG1nKVxyRjw1JSAgRmE9MzAlIiwiSXNEZWZhdWx0IjpmYWxzZSwiU3R5bGUiOnsiJGlkIjoiMzgwIiwiSGVhZGVyU3R5bGUiOnsiJGlkIjoiMzgxIiwiVGV4dFN0eWxlIjp7IiRpZCI6IjM4MiIsIkZvbnRTZXR0aW5ncyI6eyIkaWQiOiIzODMiLCJGb250U2l6ZSI6MTEsIkZvbnROYW1lIjoiQ2FsaWJyaSIsIklzQm9sZCI6ZmFsc2UsIklzSXRhbGljIjpmYWxzZSwiSXNVbmRlcmxpbmVkIjpmYWxzZSwiUGFyZW50U3R5bGUiOm51bGx9LCJBdXRvU2l6ZSI6MCwiRm9yZWdyb3VuZCI6eyIkaWQiOiIzODQiLCJDb2xvciI6eyIkaWQiOiIzODUiLCJBIjoyNTUsIlIiOjAsIkciOjAsIkIiOjB9fSwiTWF4V2lkdGgiOjAuMCwiTWF4SGVpZ2h0IjowLjAsIlNtYXJ0Rm9yZWdyb3VuZElzQWN0aXZlIjpmYWxzZSwiSG9yaXpvbnRhbEFsaWdubWVudCI6MCwiVmVydGljYWxBbGlnbm1lbnQiOjAsIlNtYXJ0Rm9yZWdyb3VuZCI6bnVsbCwiQmFja2dyb3VuZEZpbGxUeXBlIjowLCJNYXJnaW4iOnsiJGlkIjoiMzg2IiwiVG9wIjowLjAsIkxlZnQiOjAuMCwiUmlnaHQiOjAuMCwiQm90dG9tIjowLjB9LCJQYWRkaW5nIjp7IiRpZCI6IjM4NyIsIlRvcCI6MC4wLCJMZWZ0IjowLjAsIlJpZ2h0IjowLjAsIkJvdHRvbSI6MC4wfSwiQmFja2dyb3VuZCI6eyIkaWQiOiIzODgiLCJDb2xvciI6eyIkaWQiOiIzODkiLCJBIjoyNTUsIlIiOjAsIkciOjAsIkIiOjB9fSwiSXNWaXNpYmxlIjpmYWxzZSwiV2lkdGgiOjAuMCwiSGVpZ2h0IjowLjAsIkJvcmRlclN0eWxlIjpudWxsLCJQYXJlbnRTdHlsZSI6bnVsbH0sIlJlY3RhbmdsZVN0eWxlIjp7IiRpZCI6IjM5MCIsIk1hcmdpbiI6eyIkaWQiOiIzOTEiLCJUb3AiOjAuMCwiTGVmdCI6MC4wLCJSaWdodCI6MC4wLCJCb3R0b20iOjAuMH0sIlBhZGRpbmciOnsiJGlkIjoiMzkyIiwiVG9wIjowLjAsIkxlZnQiOjAuMCwiUmlnaHQiOjAuMCwiQm90dG9tIjowLjB9LCJCYWNrZ3JvdW5kIjp7IiRpZCI6IjM5MyIsIkNvbG9yIjp7IiRpZCI6IjM5NCIsIkEiOjYzLCJSIjoyMzMsIkciOjExMywiQiI6NTB9fSwiSXNWaXNpYmxlIjpmYWxzZSwiV2lkdGgiOjAuMCwiSGVpZ2h0IjowLjAsIkJvcmRlclN0eWxlIjp7IiRpZCI6IjM5NSIsIkxpbmVDb2xvciI6eyIkaWQiOiIzOTYiLCIkdHlwZSI6Ik5MUkUuQ29tbW9uLkRvbS5Tb2xpZENvbG9yQnJ1c2gsIE5MUkUuQ29tbW9uIiwiQ29sb3IiOnsiJGlkIjoiMzk3IiwiQSI6MjU1LCJSIjoyNTUsIkciOjAsIkIiOjB9fSwiTGluZVdlaWdodCI6MC4wLCJMaW5lVHlwZSI6MCwiUGFyZW50U3R5bGUiOm51bGx9LCJQYXJlbnRTdHlsZSI6bnVsbH0sIk1hcmdpbiI6eyIkaWQiOiIzOTgiLCJUb3AiOjAuMCwiTGVmdCI6MC4wLCJSaWdodCI6MC4wLCJCb3R0b20iOjAuMH0sIlBhZGRpbmciOnsiJGlkIjoiMzk5IiwiVG9wIjowLjAsIkxlZnQiOjAuMCwiUmlnaHQiOjAuMCwiQm90dG9tIjowLjB9LCJCYWNrZ3JvdW5kIjpudWxsLCJJc1Zpc2libGUiOnRydWUsIldpZHRoIjowLjAsIkhlaWdodCI6MC4wLCJCb3JkZXJTdHlsZSI6bnVsbCwiUGFyZW50U3R5bGUiOm51bGx9LCJCYWNrZ3JvdW5kU3R5bGUiOnsiJGlkIjoiNDAwIiwiTWFyZ2luIjp7IiRpZCI6IjQwMSIsIlRvcCI6MC4wLCJMZWZ0IjowLjAsIlJpZ2h0IjowLjAsIkJvdHRvbSI6MC4wfSwiUGFkZGluZyI6eyIkaWQiOiI0MDIiLCJUb3AiOjAuMCwiTGVmdCI6MC4wLCJSaWdodCI6MC4wLCJCb3R0b20iOjAuMH0sIkJhY2tncm91bmQiOnsiJGlkIjoiNDAzIiwiQ29sb3IiOnsiJGlkIjoiNDA0IiwiQSI6NTEsIlIiOjIwMCwiRyI6MjAwLCJCIjoyMDB9fSwiSXNWaXNpYmxlIjp0cnVlLCJXaWR0aCI6MC4wLCJIZWlnaHQiOjAuMCwiQm9yZGVyU3R5bGUiOnsiJGlkIjoiNDA1IiwiTGluZUNvbG9yIjp7IiRpZCI6IjQwNiIsIiR0eXBlIjoiTkxSRS5Db21tb24uRG9tLlNvbGlkQ29sb3JCcnVzaCwgTkxSRS5Db21tb24iLCJDb2xvciI6eyIkaWQiOiI0MDciLCJBIjoyNTUsIlIiOjIzNCwiRyI6MjIsIkIiOjMwfX0sIkxpbmVXZWlnaHQiOjAuMCwiTGluZVR5cGUiOjAsIlBhcmVudFN0eWxlIjpudWxsfSwiUGFyZW50U3R5bGUiOm51bGx9LCJNYXJnaW4iOnsiJGlkIjoiNDA4IiwiVG9wIjowLjAsIkxlZnQiOjAuMCwiUmlnaHQiOjAuMCwiQm90dG9tIjowLjB9LCJQYWRkaW5nIjp7IiRpZCI6IjQwOSIsIlRvcCI6MC4wLCJMZWZ0IjowLjAsIlJpZ2h0IjowLjAsIkJvdHRvbSI6MC4wfSwiSXNWaXNpYmxlIjp0cnVlLCJXaWR0aCI6MC4wLCJIZWlnaHQiOjAuMCwiQm9yZGVyU3R5bGUiOnsiJGlkIjoiNDEwIiwiTGluZUNvbG9yIjpudWxsLCJMaW5lV2VpZ2h0IjowLjAsIkxpbmVUeXBlIjowLCJQYXJlbnRTdHlsZSI6bnVsbH0sIlBhcmVudFN0eWxlIjpudWxsfX0seyIkaWQiOiI0MTEiLCJfcm93cyI6W3siJGlkIjoiNDEyIiwiX3Rhc2tzIjpbeyIkaWQiOiI0MTMiLCJfYXR0YWNoZWRNaWxlc3RvbmVzIjpbXSwiVGFza0RlZmluaXRpb24iOnsiJGlkIjoiNDE0IiwiR3JvdXBOYW1lIjpudWxsLCJTdGFydERhdGUiOiIyMDI1LTEwLTIyVDA4OjAwOjAwWiIsIkVuZERhdGUiOiIyMDI1LTEwLTIyVDE2OjAwOjAwWiIsIlBlcmNlbnRhZ2VDb21wbGV0ZSI6bnVsbCwiU3R5bGUiOnsiJGlkIjoiNDE1IiwiU2hhcGUiOjMsIlNoYXBlVGhpY2tuZXNzIjowLCJEdXJhdGlvbkZvcm1hdCI6MTEsIkluY2x1ZGVOb25Xb3JraW5nRGF5c0luRHVyYXRpb24iOmZhbHNlLCJQZXJjZW50YWdlQ29tcGxldGVTdHlsZSI6eyIkaWQiOiI0MTYiLCJGb250U2V0dGluZ3MiOnsiJGlkIjoiNDE3IiwiRm9udFNpemUiOjEwLCJGb250TmFtZSI6IkNhbGlicmkiLCJJc0JvbGQiOmZhbHNlLCJJc0l0YWxpYyI6ZmFsc2UsIklzVW5kZXJsaW5lZCI6ZmFsc2UsIlBhcmVudFN0eWxlIjpudWxsfSwiQXV0b1NpemUiOjAsIkZvcmVncm91bmQiOnsiJGlkIjoiNDE4IiwiQ29sb3IiOnsiJGlkIjoiNDE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jAiLCJUb3AiOjAuMCwiTGVmdCI6MC4wLCJSaWdodCI6MC4wLCJCb3R0b20iOjAuMH0sIlBhZGRpbmciOnsiJGlkIjoiNDIxIiwiVG9wIjowLjAsIkxlZnQiOjAuMCwiUmlnaHQiOjAuMCwiQm90dG9tIjowLjB9LCJCYWNrZ3JvdW5kIjp7IiRpZCI6IjQyMiIsIkNvbG9yIjp7IiRpZCI6IjQyMyIsIkEiOjg5LCJSIjowLCJHIjowLCJCIjowfX0sIklzVmlzaWJsZSI6dHJ1ZSwiV2lkdGgiOjAuMCwiSGVpZ2h0IjowLjAsIkJvcmRlclN0eWxlIjp7IiRpZCI6IjQyNCIsIkxpbmVDb2xvciI6bnVsbCwiTGluZVdlaWdodCI6MC4wLCJMaW5lVHlwZSI6MCwiUGFyZW50U3R5bGUiOm51bGx9LCJQYXJlbnRTdHlsZSI6bnVsbH0sIkR1cmF0aW9uU3R5bGUiOnsiJGlkIjoiNDI1IiwiRm9udFNldHRpbmdzIjp7IiRpZCI6IjQyNi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pZCI6IjQyOSIsIkNvbG9yIjp7IiRpZCI6IjQzMCIsIkEiOjAsIlIiOjI1NSwiRyI6MjU1LCJCIjoyNTV9fSwiSXNWaXNpYmxlIjp0cnVlLCJXaWR0aCI6MC4wLCJIZWlnaHQiOjAuMCwiQm9yZGVyU3R5bGUiOnsiJGlkIjoiNDMxIiwiTGluZUNvbG9yIjpudWxsLCJMaW5lV2VpZ2h0IjowLjAsIkxpbmVUeXBlIjowLCJQYXJlbnRTdHlsZSI6bnVsbH0sIlBhcmVudFN0eWxlIjpudWxsfSwiSG9yaXpvbnRhbENvbm5lY3RvclN0eWxlIjp7IiRpZCI6IjQzMiIsIkxpbmVDb2xvciI6eyIkaWQiOiI0MzMiLCIkdHlwZSI6Ik5MUkUuQ29tbW9uLkRvbS5Tb2xpZENvbG9yQnJ1c2gsIE5MUkUuQ29tbW9uIiwiQ29sb3IiOnsiJGlkIjoiNDM0IiwiQSI6MjU1LCJSIjowLCJHIjowLCJCIjowfX0sIkxpbmVXZWlnaHQiOjAuMCwiTGluZVR5cGUiOjAsIlBhcmVudFN0eWxlIjpudWxsfSwiVmVydGljYWxDb25uZWN0b3JTdHlsZSI6eyIkaWQiOiI0MzUiLCJMaW5lQ29sb3IiOnsiJGlkIjoiNDM2IiwiJHR5cGUiOiJOTFJFLkNvbW1vbi5Eb20uU29saWRDb2xvckJydXNoLCBOTFJFLkNvbW1vbiIsIkNvbG9yIjp7IiRpZCI6IjQzNyIsIkEiOjI1NSwiUiI6MCwiRyI6MCwiQiI6MH19LCJMaW5lV2VpZ2h0IjowLjAsIkxpbmVUeXBlIjowLCJQYXJlbnRTdHlsZSI6bnVsbH0sIk1hcmdpbiI6bnVsbCwiU3RhcnREYXRlUG9zaXRpb24iOjYsIkVuZERhdGVQb3NpdGlvbiI6NiwiRGF0ZUlzVmlzaWJsZSI6ZmFsc2UsIlRpdGxlUG9zaXRpb24iOjEsIkR1cmF0aW9uUG9zaXRpb24iOjAsIlBlcmNlbnRhZ2VDb21wbGV0ZWRQb3NpdGlvbiI6NiwiU3BhY2luZyI6MywiSXNCZWxvd1RpbWViYW5kIjp0cnVlLCJQZXJjZW50YWdlQ29tcGxldGVTaGFwZU9wYWNpdHkiOjM1LCJTaGFwZVN0eWxlIjp7IiRpZCI6IjQzOCIsIk1hcmdpbiI6eyIkaWQiOiI0MzkiLCJUb3AiOjAuMCwiTGVmdCI6NC4wLCJSaWdodCI6NC4wLCJCb3R0b20iOjAuMH0sIlBhZGRpbmciOnsiJGlkIjoiNDQwIiwiVG9wIjowLjAsIkxlZnQiOjAuMCwiUmlnaHQiOjAuMCwiQm90dG9tIjowLjB9LCJCYWNrZ3JvdW5kIjp7IiRpZCI6IjQ0MSIsIkNvbG9yIjp7IiRpZCI6IjQ0MiIsIkEiOjI1NSwiUiI6MjMzLCJHIjoxMTMsIkIiOjUwfX0sIklzVmlzaWJsZSI6dHJ1ZSwiV2lkdGgiOjAuMCwiSGVpZ2h0IjoxMC4wLCJCb3JkZXJTdHlsZSI6eyIkaWQiOiI0NDMiLCJMaW5lQ29sb3IiOnsiJGlkIjoiNDQ0IiwiJHR5cGUiOiJOTFJFLkNvbW1vbi5Eb20uU29saWRDb2xvckJydXNoLCBOTFJFLkNvbW1vbiIsIkNvbG9yIjp7IiRpZCI6IjQ0NSIsIkEiOjI1NSwiUiI6MjM0LCJHIjoyMiwiQiI6MzB9fSwiTGluZVdlaWdodCI6MC4wLCJMaW5lVHlwZSI6MCwiUGFyZW50U3R5bGUiOm51bGx9LCJQYXJlbnRTdHlsZSI6bnVsbH0sIlRpdGxlU3R5bGUiOnsiJGlkIjoiNDQ2IiwiRm9udFNldHRpbmdzIjp7IiRpZCI6IjQ0NyIsIkZvbnRTaXplIjoxMSwiRm9udE5hbWUiOiJDYWxpYnJpIiwiSXNCb2xkIjpmYWxzZSwiSXNJdGFsaWMiOmZhbHNlLCJJc1VuZGVybGluZWQiOmZhbHNlLCJQYXJlbnRTdHlsZSI6bnVsbH0sIkF1dG9TaXplIjowLCJGb3JlZ3JvdW5kIjp7IiRpZCI6IjQ0OCIsIkNvbG9yIjp7IiRpZCI6IjQ0OS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0NTAiLCJUb3AiOjAuMCwiTGVmdCI6MC4wLCJSaWdodCI6MC4wLCJCb3R0b20iOjAuMH0sIlBhZGRpbmciOnsiJGlkIjoiNDUxIiwiVG9wIjowLjAsIkxlZnQiOjAuMCwiUmlnaHQiOjAuMCwiQm90dG9tIjowLjB9LCJCYWNrZ3JvdW5kIjp7IiRpZCI6IjQ1MiIsIkNvbG9yIjp7IiRpZCI6IjQ1MyIsIkEiOjAsIlIiOjI1NSwiRyI6MjU1LCJCIjoyNTV9fSwiSXNWaXNpYmxlIjp0cnVlLCJXaWR0aCI6MC4wLCJIZWlnaHQiOjAuMCwiQm9yZGVyU3R5bGUiOnsiJGlkIjoiNDU0IiwiTGluZUNvbG9yIjpudWxsLCJMaW5lV2VpZ2h0IjowLjAsIkxpbmVUeXBlIjowLCJQYXJlbnRTdHlsZSI6bnVsbH0sIlBhcmVudFN0eWxlIjpudWxsfSwiRGF0ZVN0eWxlIjp7IiRpZCI6IjQ1NSIsIkZvbnRTZXR0aW5ncyI6eyIkaWQiOiI0NTYiLCJGb250U2l6ZSI6MTAsIkZvbnROYW1lIjoiQ2FsaWJyaSIsIklzQm9sZCI6ZmFsc2UsIklzSXRhbGljIjpmYWxzZSwiSXNVbmRlcmxpbmVkIjpmYWxzZSwiUGFyZW50U3R5bGUiOm51bGx9LCJBdXRvU2l6ZSI6MCwiRm9yZWdyb3VuZCI6eyIkaWQiOiI0NTciLCJDb2xvciI6eyIkaWQiOiI0NTg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NDU5IiwiVG9wIjowLjAsIkxlZnQiOjAuMCwiUmlnaHQiOjAuMCwiQm90dG9tIjowLjB9LCJQYWRkaW5nIjp7IiRpZCI6IjQ2MCIsIlRvcCI6MC4wLCJMZWZ0IjowLjAsIlJpZ2h0IjowLjAsIkJvdHRvbSI6MC4wfSwiQmFja2dyb3VuZCI6eyIkaWQiOiI0NjEiLCJDb2xvciI6eyIkaWQiOiI0NjIiLCJBIjowLCJSIjoyNTUsIkciOjI1NSwiQiI6MjU1fX0sIklzVmlzaWJsZSI6dHJ1ZSwiV2lkdGgiOjAuMCwiSGVpZ2h0IjowLjAsIkJvcmRlclN0eWxlIjp7IiRpZCI6IjQ2MyIsIkxpbmVDb2xvciI6bnVsbCwiTGluZVdlaWdodCI6MC4wLCJMaW5lVHlwZSI6MCwiUGFyZW50U3R5bGUiOm51bGx9LCJQYXJlbnRTdHlsZSI6bnVsbH0sIkRhdGVGb3JtYXQiOnsiJGlkIjoiN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2NSIsIkZvcm1hdCI6MCwiSXNWaXNpYmxlIjpmYWxzZSwiTGFzdEtub3duVmlzaWJpbGl0eVN0YXRlIjpmYWxzZX0sIklzVmlzaWJsZSI6dHJ1ZSwiUGFyZW50U3R5bGUiOm51bGx9LCJJbmRleCI6MiwiU21hcnREdXJhdGlvbkFjdGl2YXRlZCI6ZmFsc2UsIkRhdGVGb3JtYXQiOnsiJHJlZiI6IjQ2NCJ9LCJXZWVrTnVtYmVyaW5nIjp7IiRpZCI6IjQ2NiIsIkZvcm1hdCI6MCwiSXNWaXNpYmxlIjpmYWxzZSwiTGFzdEtub3duVmlzaWJpbGl0eVN0YXRlIjpmYWxzZX0sIklkIjoiZDcwMTI5YzctMzI5ZS00OWYzLWIxMDItNjgzMjg2MGRjNDEwIiwiSW1wb3J0SWQiOm51bGwsIlRpdGxlIjoidDEvMiBtaW4uIiwiTm90ZSI6bnVsbCwiSHlwZXJsaW5rIjp7IiRpZCI6IjQ2NyIsIkFkZHJlc3MiOiIiLCJTdWJBZGRyZXNzIjoiIn0sIklzQ2hhbmdlZCI6ZmFsc2UsIklzTmV3IjpmYWxzZX19LHsiJGlkIjoiNDY4IiwiX2F0dGFjaGVkTWlsZXN0b25lcyI6W10sIlRhc2tEZWZpbml0aW9uIjp7IiRpZCI6IjQ2OSIsIkdyb3VwTmFtZSI6bnVsbCwiU3RhcnREYXRlIjoiMjAyNS0xMC0yMlQxNjowMDowMFoiLCJFbmREYXRlIjoiMjAyNS0xMC0yMlQyMDowMDowMFoiLCJQZXJjZW50YWdlQ29tcGxldGUiOm51bGwsIlN0eWxlIjp7IiRpZCI6IjQ3MCIsIlNoYXBlIjo0LCJTaGFwZVRoaWNrbmVzcyI6MCwiRHVyYXRpb25Gb3JtYXQiOjExLCJJbmNsdWRlTm9uV29ya2luZ0RheXNJbkR1cmF0aW9uIjpmYWxzZSwiUGVyY2VudGFnZUNvbXBsZXRlU3R5bGUiOnsiJGlkIjoiNDcxIiwiRm9udFNldHRpbmdzIjp7IiRpZCI6IjQ3MiIsIkZvbnRTaXplIjoxMCwiRm9udE5hbWUiOiJDYWxpYnJpIiwiSXNCb2xkIjpmYWxzZSwiSXNJdGFsaWMiOmZhbHNlLCJJc1VuZGVybGluZWQiOmZhbHNlLCJQYXJlbnRTdHlsZSI6bnVsbH0sIkF1dG9TaXplIjowLCJGb3JlZ3JvdW5kIjp7IiRpZCI6IjQ3MyIsIkNvbG9yIjp7IiRpZCI6IjQ3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0NzUiLCJUb3AiOjAuMCwiTGVmdCI6MC4wLCJSaWdodCI6MC4wLCJCb3R0b20iOjAuMH0sIlBhZGRpbmciOnsiJGlkIjoiNDc2IiwiVG9wIjowLjAsIkxlZnQiOjAuMCwiUmlnaHQiOjAuMCwiQm90dG9tIjowLjB9LCJCYWNrZ3JvdW5kIjp7IiRpZCI6IjQ3NyIsIkNvbG9yIjp7IiRpZCI6IjQ3OCIsIkEiOjg5LCJSIjowLCJHIjowLCJCIjowfX0sIklzVmlzaWJsZSI6dHJ1ZSwiV2lkdGgiOjAuMCwiSGVpZ2h0IjowLjAsIkJvcmRlclN0eWxlIjp7IiRpZCI6IjQ3OSIsIkxpbmVDb2xvciI6bnVsbCwiTGluZVdlaWdodCI6MC4wLCJMaW5lVHlwZSI6MCwiUGFyZW50U3R5bGUiOm51bGx9LCJQYXJlbnRTdHlsZSI6bnVsbH0sIkR1cmF0aW9uU3R5bGUiOnsiJGlkIjoiNDgwIiwiRm9udFNldHRpbmdzIjp7IiRpZCI6IjQ4M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aWQiOiI0ODIiLCJUb3AiOjAuMCwiTGVmdCI6MC4wLCJSaWdodCI6MC4wLCJCb3R0b20iOjAuMH0sIlBhZGRpbmciOnsiJGlkIjoiNDgzIiwiVG9wIjowLjAsIkxlZnQiOjAuMCwiUmlnaHQiOjAuMCwiQm90dG9tIjowLjB9LCJCYWNrZ3JvdW5kIjp7IiRpZCI6IjQ4NCIsIkNvbG9yIjp7IiRpZCI6IjQ4NSIsIkEiOjAsIlIiOjI1NSwiRyI6MjU1LCJCIjoyNTV9fSwiSXNWaXNpYmxlIjp0cnVlLCJXaWR0aCI6MC4wLCJIZWlnaHQiOjAuMCwiQm9yZGVyU3R5bGUiOnsiJGlkIjoiNDg2IiwiTGluZUNvbG9yIjpudWxsLCJMaW5lV2VpZ2h0IjowLjAsIkxpbmVUeXBlIjowLCJQYXJlbnRTdHlsZSI6bnVsbH0sIlBhcmVudFN0eWxlIjpudWxsfSwiSG9yaXpvbnRhbENvbm5lY3RvclN0eWxlIjp7IiRpZCI6IjQ4NyIsIkxpbmVDb2xvciI6eyIkaWQiOiI0ODgiLCIkdHlwZSI6Ik5MUkUuQ29tbW9uLkRvbS5Tb2xpZENvbG9yQnJ1c2gsIE5MUkUuQ29tbW9uIiwiQ29sb3IiOnsiJGlkIjoiNDg5IiwiQSI6MjU1LCJSIjowLCJHIjowLCJCIjowfX0sIkxpbmVXZWlnaHQiOjAuMCwiTGluZVR5cGUiOjAsIlBhcmVudFN0eWxlIjpudWxsfSwiVmVydGljYWxDb25uZWN0b3JTdHlsZSI6eyIkaWQiOiI0OTAiLCJMaW5lQ29sb3IiOnsiJGlkIjoiNDkxIiwiJHR5cGUiOiJOTFJFLkNvbW1vbi5Eb20uU29saWRDb2xvckJydXNoLCBOTFJFLkNvbW1vbiIsIkNvbG9yIjp7IiRpZCI6IjQ5MiIsIkEiOjI1NSwiUiI6MCwiRyI6MCwiQiI6MH19LCJMaW5lV2VpZ2h0IjowLjAsIkxpbmVUeXBlIjowLCJQYXJlbnRTdHlsZSI6bnVsbH0sIk1hcmdpbiI6bnVsbCwiU3RhcnREYXRlUG9zaXRpb24iOjYsIkVuZERhdGVQb3NpdGlvbiI6NiwiRGF0ZUlzVmlzaWJsZSI6ZmFsc2UsIlRpdGxlUG9zaXRpb24iOjQsIkR1cmF0aW9uUG9zaXRpb24iOjAsIlBlcmNlbnRhZ2VDb21wbGV0ZWRQb3NpdGlvbiI6MiwiU3BhY2luZyI6MywiSXNCZWxvd1RpbWViYW5kIjp0cnVlLCJQZXJjZW50YWdlQ29tcGxldGVTaGFwZU9wYWNpdHkiOjM1LCJTaGFwZVN0eWxlIjp7IiRpZCI6IjQ5MyIsIk1hcmdpbiI6eyIkaWQiOiI0OTQiLCJUb3AiOjAuMCwiTGVmdCI6NC4wLCJSaWdodCI6NC4wLCJCb3R0b20iOjAuMH0sIlBhZGRpbmciOnsiJGlkIjoiNDk1IiwiVG9wIjowLjAsIkxlZnQiOjAuMCwiUmlnaHQiOjAuMCwiQm90dG9tIjowLjB9LCJCYWNrZ3JvdW5kIjp7IiRpZCI6IjQ5NiIsIkNvbG9yIjp7IiRpZCI6IjQ5NyIsIkEiOjI1NSwiUiI6MjQxLCJHIjoxNzAsIkIiOjEzM319LCJJc1Zpc2libGUiOnRydWUsIldpZHRoIjowLjAsIkhlaWdodCI6MTAuMCwiQm9yZGVyU3R5bGUiOnsiJGlkIjoiNDk4IiwiTGluZUNvbG9yIjp7IiRpZCI6IjQ5OSIsIiR0eXBlIjoiTkxSRS5Db21tb24uRG9tLlNvbGlkQ29sb3JCcnVzaCwgTkxSRS5Db21tb24iLCJDb2xvciI6eyIkaWQiOiI1MDAiLCJBIjoyNTUsIlIiOjIzNCwiRyI6MjIsIkIiOjMwfX0sIkxpbmVXZWlnaHQiOjAuMCwiTGluZVR5cGUiOjAsIlBhcmVudFN0eWxlIjpudWxsfSwiUGFyZW50U3R5bGUiOm51bGx9LCJUaXRsZVN0eWxlIjp7IiRpZCI6IjUwMSIsIkZvbnRTZXR0aW5ncyI6eyIkaWQiOiI1MDIiLCJGb250U2l6ZSI6MTEsIkZvbnROYW1lIjoiQ2FsaWJyaSIsIklzQm9sZCI6ZmFsc2UsIklzSXRhbGljIjpmYWxzZSwiSXNVbmRlcmxpbmVkIjpmYWxzZSwiUGFyZW50U3R5bGUiOm51bGx9LCJBdXRvU2l6ZSI6MCwiRm9yZWdyb3VuZCI6eyIkaWQiOiI1MDMiLCJDb2xvciI6eyIkaWQiOiI1MDQiLCJBIjoyNTUsIlIiOjAsIkciOjAsIkIiOjB9fSwiTWF4V2lkdGgiOjcyMC4wLCJNYXhIZWlnaHQiOiJJbmZpbml0eSIsIlNtYXJ0Rm9yZWdyb3VuZElzQWN0aXZlIjpmYWxzZSwiSG9yaXpvbnRhbEFsaWdubWVudCI6MCwiVmVydGljYWxBbGlnbm1lbnQiOjAsIlNtYXJ0Rm9yZWdyb3VuZCI6bnVsbCwiQmFja2dyb3VuZEZpbGxUeXBlIjowLCJNYXJnaW4iOnsiJGlkIjoiNTA1IiwiVG9wIjowLjAsIkxlZnQiOjAuMCwiUmlnaHQiOjAuMCwiQm90dG9tIjowLjB9LCJQYWRkaW5nIjp7IiRpZCI6IjUwNiIsIlRvcCI6MC4wLCJMZWZ0IjowLjAsIlJpZ2h0IjowLjAsIkJvdHRvbSI6MC4wfSwiQmFja2dyb3VuZCI6eyIkaWQiOiI1MDciLCJDb2xvciI6eyIkaWQiOiI1MDgiLCJBIjowLCJSIjoyNTUsIkciOjI1NSwiQiI6MjU1fX0sIklzVmlzaWJsZSI6dHJ1ZSwiV2lkdGgiOjAuMCwiSGVpZ2h0IjowLjAsIkJvcmRlclN0eWxlIjp7IiRpZCI6IjUwOSIsIkxpbmVDb2xvciI6bnVsbCwiTGluZVdlaWdodCI6MC4wLCJMaW5lVHlwZSI6MCwiUGFyZW50U3R5bGUiOm51bGx9LCJQYXJlbnRTdHlsZSI6bnVsbH0sIkRhdGVTdHlsZSI6eyIkaWQiOiI1MTAiLCJGb250U2V0dGluZ3MiOnsiJGlkIjoiNTExIiwiRm9udFNpemUiOjEwLCJGb250TmFtZSI6IkNhbGlicmkiLCJJc0JvbGQiOmZhbHNlLCJJc0l0YWxpYyI6ZmFsc2UsIklzVW5kZXJsaW5lZCI6ZmFsc2UsIlBhcmVudFN0eWxlIjpudWxsfSwiQXV0b1NpemUiOjAsIkZvcmVncm91bmQiOnsiJGlkIjoiNTEyIiwiQ29sb3IiOnsiJGlkIjoiNTEz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UxNCIsIlRvcCI6MC4wLCJMZWZ0IjowLjAsIlJpZ2h0IjowLjAsIkJvdHRvbSI6MC4wfSwiUGFkZGluZyI6eyIkaWQiOiI1MTUiLCJUb3AiOjAuMCwiTGVmdCI6MC4wLCJSaWdodCI6MC4wLCJCb3R0b20iOjAuMH0sIkJhY2tncm91bmQiOnsiJGlkIjoiNTE2IiwiQ29sb3IiOnsiJGlkIjoiNTE3IiwiQSI6MCwiUiI6MjU1LCJHIjoyNTUsIkIiOjI1NX19LCJJc1Zpc2libGUiOnRydWUsIldpZHRoIjowLjAsIkhlaWdodCI6MC4wLCJCb3JkZXJTdHlsZSI6eyIkaWQiOiI1MTgiLCJMaW5lQ29sb3IiOm51bGwsIkxpbmVXZWlnaHQiOjAuMCwiTGluZVR5cGUiOjAsIlBhcmVudFN0eWxlIjpudWxsfSwiUGFyZW50U3R5bGUiOm51bGx9LCJEYXRlRm9ybWF0Ijp7IiRpZCI6IjU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jAiLCJGb3JtYXQiOjAsIklzVmlzaWJsZSI6ZmFsc2UsIkxhc3RLbm93blZpc2liaWxpdHlTdGF0ZSI6ZmFsc2V9LCJJc1Zpc2libGUiOnRydWUsIlBhcmVudFN0eWxlIjpudWxsfSwiSW5kZXgiOjMsIlNtYXJ0RHVyYXRpb25BY3RpdmF0ZWQiOmZhbHNlLCJEYXRlRm9ybWF0Ijp7IiRyZWYiOiI1MTkifSwiV2Vla051bWJlcmluZyI6eyIkaWQiOiI1MjEiLCJGb3JtYXQiOjAsIklzVmlzaWJsZSI6ZmFsc2UsIkxhc3RLbm93blZpc2liaWxpdHlTdGF0ZSI6ZmFsc2V9LCJJZCI6Ijg5NjgxNjExLWQ3NjktNDI0Ny1iZmNiLTI4M2U2ODhlYjg4MCIsIkltcG9ydElkIjpudWxsLCJUaXRsZSI6InQxLzIgbWF4LiIsIk5vdGUiOm51bGwsIkh5cGVybGluayI6eyIkaWQiOiI1MjIiLCJBZGRyZXNzIjoiIiwiU3ViQWRkcmVzcyI6IiJ9LCJJc0NoYW5nZWQiOmZhbHNlLCJJc05ldyI6ZmFsc2V9fV0sIl9taWxlc3RvbmVzIjpbXSwiSWQiOiI3ZTk5NzE3ZS02Y2Q1LTRiNTAtYWJlNC0zZTQyNjk5ODI1MTkiLCJJc1NpbmdsZUl0ZW1Sb3ciOmZhbHNlfV0sIkluZGV4IjoxMCwiSWQiOiJiMDk2YzdmZC1hMzZhLTRjOTgtYjNhNi0xZGZhMzczYWU2MzQiLCJIZWFkZXJUZXh0IjoiUGl0YXZhc3RhdGluICgxLTQgbWcpXHJGPTUxJSAgRmE9NTAlIiwiSXNEZWZhdWx0IjpmYWxzZSwiU3R5bGUiOnsiJGlkIjoiNTIzIiwiSGVhZGVyU3R5bGUiOnsiJGlkIjoiNTI0IiwiVGV4dFN0eWxlIjp7IiRpZCI6IjUyNSIsIkZvbnRTZXR0aW5ncyI6eyIkaWQiOiI1MjYiLCJGb250U2l6ZSI6MTEsIkZvbnROYW1lIjoiQ2FsaWJyaSIsIklzQm9sZCI6ZmFsc2UsIklzSXRhbGljIjpmYWxzZSwiSXNVbmRlcmxpbmVkIjpmYWxzZSwiUGFyZW50U3R5bGUiOm51bGx9LCJBdXRvU2l6ZSI6MCwiRm9yZWdyb3VuZCI6eyIkaWQiOiI1MjciLCJDb2xvciI6eyIkaWQiOiI1MjgiLCJBIjoyNTUsIlIiOjAsIkciOjAsIkIiOjB9fSwiTWF4V2lkdGgiOjAuMCwiTWF4SGVpZ2h0IjowLjAsIlNtYXJ0Rm9yZWdyb3VuZElzQWN0aXZlIjpmYWxzZSwiSG9yaXpvbnRhbEFsaWdubWVudCI6MCwiVmVydGljYWxBbGlnbm1lbnQiOjAsIlNtYXJ0Rm9yZWdyb3VuZCI6bnVsbCwiQmFja2dyb3VuZEZpbGxUeXBlIjowLCJNYXJnaW4iOnsiJGlkIjoiNTI5IiwiVG9wIjowLjAsIkxlZnQiOjAuMCwiUmlnaHQiOjAuMCwiQm90dG9tIjowLjB9LCJQYWRkaW5nIjp7IiRpZCI6IjUzMCIsIlRvcCI6MC4wLCJMZWZ0IjowLjAsIlJpZ2h0IjowLjAsIkJvdHRvbSI6MC4wfSwiQmFja2dyb3VuZCI6eyIkaWQiOiI1MzEiLCJDb2xvciI6eyIkaWQiOiI1MzIiLCJBIjoyNTUsIlIiOjAsIkciOjAsIkIiOjB9fSwiSXNWaXNpYmxlIjpmYWxzZSwiV2lkdGgiOjAuMCwiSGVpZ2h0IjowLjAsIkJvcmRlclN0eWxlIjpudWxsLCJQYXJlbnRTdHlsZSI6bnVsbH0sIlJlY3RhbmdsZVN0eWxlIjp7IiRpZCI6IjUzMyIsIk1hcmdpbiI6eyIkaWQiOiI1MzQiLCJUb3AiOjAuMCwiTGVmdCI6MC4wLCJSaWdodCI6MC4wLCJCb3R0b20iOjAuMH0sIlBhZGRpbmciOnsiJGlkIjoiNTM1IiwiVG9wIjowLjAsIkxlZnQiOjAuMCwiUmlnaHQiOjAuMCwiQm90dG9tIjowLjB9LCJCYWNrZ3JvdW5kIjp7IiRpZCI6IjUzNiIsIkNvbG9yIjp7IiRpZCI6IjUzNyIsIkEiOjYzLCJSIjoyMzMsIkciOjExMywiQiI6NTB9fSwiSXNWaXNpYmxlIjpmYWxzZSwiV2lkdGgiOjAuMCwiSGVpZ2h0IjowLjAsIkJvcmRlclN0eWxlIjp7IiRpZCI6IjUzOCIsIkxpbmVDb2xvciI6eyIkaWQiOiI1MzkiLCIkdHlwZSI6Ik5MUkUuQ29tbW9uLkRvbS5Tb2xpZENvbG9yQnJ1c2gsIE5MUkUuQ29tbW9uIiwiQ29sb3IiOnsiJGlkIjoiNTQwIiwiQSI6MjU1LCJSIjoyNTUsIkciOjAsIkIiOjB9fSwiTGluZVdlaWdodCI6MC4wLCJMaW5lVHlwZSI6MCwiUGFyZW50U3R5bGUiOm51bGx9LCJQYXJlbnRTdHlsZSI6bnVsbH0sIk1hcmdpbiI6eyIkaWQiOiI1NDEiLCJUb3AiOjAuMCwiTGVmdCI6MC4wLCJSaWdodCI6MC4wLCJCb3R0b20iOjAuMH0sIlBhZGRpbmciOnsiJGlkIjoiNTQyIiwiVG9wIjowLjAsIkxlZnQiOjAuMCwiUmlnaHQiOjAuMCwiQm90dG9tIjowLjB9LCJCYWNrZ3JvdW5kIjpudWxsLCJJc1Zpc2libGUiOnRydWUsIldpZHRoIjowLjAsIkhlaWdodCI6MC4wLCJCb3JkZXJTdHlsZSI6bnVsbCwiUGFyZW50U3R5bGUiOm51bGx9LCJCYWNrZ3JvdW5kU3R5bGUiOnsiJGlkIjoiNTQzIiwiTWFyZ2luIjp7IiRpZCI6IjU0NCIsIlRvcCI6MC4wLCJMZWZ0IjowLjAsIlJpZ2h0IjowLjAsIkJvdHRvbSI6MC4wfSwiUGFkZGluZyI6eyIkaWQiOiI1NDUiLCJUb3AiOjAuMCwiTGVmdCI6MC4wLCJSaWdodCI6MC4wLCJCb3R0b20iOjAuMH0sIkJhY2tncm91bmQiOnsiJGlkIjoiNTQ2IiwiQ29sb3IiOnsiJGlkIjoiNTQ3IiwiQSI6NTEsIlIiOjIwMCwiRyI6MjAwLCJCIjoyMDB9fSwiSXNWaXNpYmxlIjp0cnVlLCJXaWR0aCI6MC4wLCJIZWlnaHQiOjAuMCwiQm9yZGVyU3R5bGUiOnsiJGlkIjoiNTQ4IiwiTGluZUNvbG9yIjp7IiRpZCI6IjU0OSIsIiR0eXBlIjoiTkxSRS5Db21tb24uRG9tLlNvbGlkQ29sb3JCcnVzaCwgTkxSRS5Db21tb24iLCJDb2xvciI6eyIkaWQiOiI1NTAiLCJBIjoyNTUsIlIiOjIzNCwiRyI6MjIsIkIiOjMwfX0sIkxpbmVXZWlnaHQiOjAuMCwiTGluZVR5cGUiOjAsIlBhcmVudFN0eWxlIjpudWxsfSwiUGFyZW50U3R5bGUiOm51bGx9LCJNYXJnaW4iOnsiJGlkIjoiNTUxIiwiVG9wIjowLjAsIkxlZnQiOjAuMCwiUmlnaHQiOjAuMCwiQm90dG9tIjowLjB9LCJQYWRkaW5nIjp7IiRpZCI6IjU1MiIsIlRvcCI6MC4wLCJMZWZ0IjowLjAsIlJpZ2h0IjowLjAsIkJvdHRvbSI6MC4wfSwiSXNWaXNpYmxlIjp0cnVlLCJXaWR0aCI6MC4wLCJIZWlnaHQiOjAuMCwiQm9yZGVyU3R5bGUiOnsiJGlkIjoiNTUzIiwiTGluZUNvbG9yIjpudWxsLCJMaW5lV2VpZ2h0IjowLjAsIkxpbmVUeXBlIjowLCJQYXJlbnRTdHlsZSI6bnVsbH0sIlBhcmVudFN0eWxlIjpudWxsfX0seyIkaWQiOiI1NTQiLCJfcm93cyI6W3siJGlkIjoiNTU1IiwiX3Rhc2tzIjpbeyIkaWQiOiI1NTYiLCJfYXR0YWNoZWRNaWxlc3RvbmVzIjpbXSwiVGFza0RlZmluaXRpb24iOnsiJGlkIjoiNTU3IiwiR3JvdXBOYW1lIjpudWxsLCJTdGFydERhdGUiOiIyMDI1LTEwLTIyVDA4OjAwOjAwWiIsIkVuZERhdGUiOiIyMDI1LTEwLTIyVDEwOjAwOjAwWiIsIlBlcmNlbnRhZ2VDb21wbGV0ZSI6bnVsbCwiU3R5bGUiOnsiJGlkIjoiNTU4IiwiU2hhcGUiOjMsIlNoYXBlVGhpY2tuZXNzIjowLCJEdXJhdGlvbkZvcm1hdCI6MTEsIkluY2x1ZGVOb25Xb3JraW5nRGF5c0luRHVyYXRpb24iOmZhbHNlLCJQZXJjZW50YWdlQ29tcGxldGVTdHlsZSI6eyIkaWQiOiI1NTkiLCJGb250U2V0dGluZ3MiOnsiJGlkIjoiNTYwIiwiRm9udFNpemUiOjEwLCJGb250TmFtZSI6IkNhbGlicmkiLCJJc0JvbGQiOmZhbHNlLCJJc0l0YWxpYyI6ZmFsc2UsIklzVW5kZXJsaW5lZCI6ZmFsc2UsIlBhcmVudFN0eWxlIjpudWxsfSwiQXV0b1NpemUiOjAsIkZvcmVncm91bmQiOnsiJGlkIjoiNTYxIiwiQ29sb3IiOnsiJGlkIjoiNTYyIiwiQSI6MjU1LCJSIjoxOTIsIkciOjgwLCJCIjo3N319LCJNYXhXaWR0aCI6MjAwLjAsIk1heEhlaWdodCI6IkluZmluaXR5IiwiU21hcnRGb3JlZ3JvdW5kSXNBY3RpdmUiOmZhbHNlLCJIb3Jpem9udGFsQWxpZ25tZW50IjoxLCJWZXJ0aWNhbEFsaWdubWVudCI6MCwiU21hcnRGb3JlZ3JvdW5kIjpudWxsLCJCYWNrZ3JvdW5kRmlsbFR5cGUiOjAsIk1hcmdpbiI6eyIkaWQiOiI1NjMiLCJUb3AiOjAuMCwiTGVmdCI6MC4wLCJSaWdodCI6MC4wLCJCb3R0b20iOjAuMH0sIlBhZGRpbmciOnsiJGlkIjoiNTY0IiwiVG9wIjowLjAsIkxlZnQiOjAuMCwiUmlnaHQiOjAuMCwiQm90dG9tIjowLjB9LCJCYWNrZ3JvdW5kIjp7IiRpZCI6IjU2NSIsIkNvbG9yIjp7IiRpZCI6IjU2NiIsIkEiOjg5LCJSIjowLCJHIjowLCJCIjowfX0sIklzVmlzaWJsZSI6dHJ1ZSwiV2lkdGgiOjAuMCwiSGVpZ2h0IjowLjAsIkJvcmRlclN0eWxlIjp7IiRpZCI6IjU2NyIsIkxpbmVDb2xvciI6bnVsbCwiTGluZVdlaWdodCI6MC4wLCJMaW5lVHlwZSI6MCwiUGFyZW50U3R5bGUiOm51bGx9LCJQYXJlbnRTdHlsZSI6bnVsbH0sIkR1cmF0aW9uU3R5bGUiOnsiJGlkIjoiNTY4IiwiRm9udFNldHRpbmdzIjp7IiRpZCI6IjU2OSIsIkZvbnRTaXplIjoxMCwiRm9udE5hbWUiOiJDYWxpYnJpIiwiSXNCb2xkIjpmYWxzZSwiSXNJdGFsaWMiOmZhbHNlLCJJc1VuZGVybGluZWQiOmZhbHNlLCJQYXJlbnRTdHlsZSI6bnVsbH0sIkF1dG9TaXplIjoyLCJGb3JlZ3JvdW5kIjp7IiRyZWYiOiI1MSJ9LCJNYXhXaWR0aCI6MjAwLjAsIk1heEhlaWdodCI6IkluZmluaXR5IiwiU21hcnRGb3JlZ3JvdW5kSXNBY3RpdmUiOmZhbHNlLCJIb3Jpem9udGFsQWxpZ25tZW50IjowLCJWZXJ0aWNhbEFsaWdubWVudCI6MCwiU21hcnRGb3JlZ3JvdW5kIjpudWxsLCJCYWNrZ3JvdW5kRmlsbFR5cGUiOjAsIk1hcmdpbiI6eyIkaWQiOiI1NzAiLCJUb3AiOjAuMCwiTGVmdCI6MC4wLCJSaWdodCI6MC4wLCJCb3R0b20iOjAuMH0sIlBhZGRpbmciOnsiJGlkIjoiNTcxIiwiVG9wIjowLjAsIkxlZnQiOjAuMCwiUmlnaHQiOjAuMCwiQm90dG9tIjowLjB9LCJCYWNrZ3JvdW5kIjp7IiRpZCI6IjU3MiIsIkNvbG9yIjp7IiRpZCI6IjU3MyIsIkEiOjAsIlIiOjI1NSwiRyI6MjU1LCJCIjoyNTV9fSwiSXNWaXNpYmxlIjpmYWxzZSwiV2lkdGgiOjAuMCwiSGVpZ2h0IjowLjAsIkJvcmRlclN0eWxlIjp7IiRpZCI6IjU3NCIsIkxpbmVDb2xvciI6bnVsbCwiTGluZVdlaWdodCI6MC4wLCJMaW5lVHlwZSI6MCwiUGFyZW50U3R5bGUiOm51bGx9LCJQYXJlbnRTdHlsZSI6bnVsbH0sIkhvcml6b250YWxDb25uZWN0b3JTdHlsZSI6eyIkaWQiOiI1NzUiLCJMaW5lQ29sb3IiOnsiJGlkIjoiNTc2IiwiJHR5cGUiOiJOTFJFLkNvbW1vbi5Eb20uU29saWRDb2xvckJydXNoLCBOTFJFLkNvbW1vbiIsIkNvbG9yIjp7IiRpZCI6IjU3NyIsIkEiOjI1NSwiUiI6MCwiRyI6MCwiQiI6MH19LCJMaW5lV2VpZ2h0IjowLjAsIkxpbmVUeXBlIjowLCJQYXJlbnRTdHlsZSI6bnVsbH0sIlZlcnRpY2FsQ29ubmVjdG9yU3R5bGUiOnsiJGlkIjoiNTc4IiwiTGluZUNvbG9yIjp7IiRpZCI6IjU3OSIsIiR0eXBlIjoiTkxSRS5Db21tb24uRG9tLlNvbGlkQ29sb3JCcnVzaCwgTkxSRS5Db21tb24iLCJDb2xvciI6eyIkaWQiOiI1ODAiLCJBIjoyNTUsIlIiOjAsIkciOjAsIkIiOjB9fSwiTGluZVdlaWdodCI6MC4wLCJMaW5lVHlwZSI6MCwiUGFyZW50U3R5bGUiOm51bGx9LCJNYXJnaW4iOm51bGwsIlN0YXJ0RGF0ZVBvc2l0aW9uIjo2LCJFbmREYXRlUG9zaXRpb24iOjYsIkRhdGVJc1Zpc2libGUiOmZhbHNlLCJUaXRsZVBvc2l0aW9uIjoxLCJEdXJhdGlvblBvc2l0aW9uIjowLCJQZXJjZW50YWdlQ29tcGxldGVkUG9zaXRpb24iOjYsIlNwYWNpbmciOjMsIklzQmVsb3dUaW1lYmFuZCI6dHJ1ZSwiUGVyY2VudGFnZUNvbXBsZXRlU2hhcGVPcGFjaXR5IjozNSwiU2hhcGVTdHlsZSI6eyIkaWQiOiI1ODEiLCJNYXJnaW4iOnsiJGlkIjoiNTgyIiwiVG9wIjowLjAsIkxlZnQiOjQuMCwiUmlnaHQiOjQuMCwiQm90dG9tIjowLjB9LCJQYWRkaW5nIjp7IiRpZCI6IjU4MyIsIlRvcCI6MC4wLCJMZWZ0IjowLjAsIlJpZ2h0IjowLjAsIkJvdHRvbSI6MC4wfSwiQmFja2dyb3VuZCI6eyIkaWQiOiI1ODQiLCJDb2xvciI6eyIkaWQiOiI1ODUiLCJBIjoyNTUsIlIiOjIzMywiRyI6MTEzLCJCIjo1MH19LCJJc1Zpc2libGUiOnRydWUsIldpZHRoIjozOTcuMCwiSGVpZ2h0IjoxMC4wLCJCb3JkZXJTdHlsZSI6eyIkaWQiOiI1ODYiLCJMaW5lQ29sb3IiOnsiJGlkIjoiNTg3IiwiJHR5cGUiOiJOTFJFLkNvbW1vbi5Eb20uU29saWRDb2xvckJydXNoLCBOTFJFLkNvbW1vbiIsIkNvbG9yIjp7IiRpZCI6IjU4OCIsIkEiOjI1NSwiUiI6MjM0LCJHIjoyMiwiQiI6MzB9fSwiTGluZVdlaWdodCI6MC4wLCJMaW5lVHlwZSI6MCwiUGFyZW50U3R5bGUiOm51bGx9LCJQYXJlbnRTdHlsZSI6bnVsbH0sIlRpdGxlU3R5bGUiOnsiJGlkIjoiNTg5IiwiRm9udFNldHRpbmdzIjp7IiRpZCI6IjU5MCIsIkZvbnRTaXplIjoxMSwiRm9udE5hbWUiOiJDYWxpYnJpIiwiSXNCb2xkIjpmYWxzZSwiSXNJdGFsaWMiOmZhbHNlLCJJc1VuZGVybGluZWQiOmZhbHNlLCJQYXJlbnRTdHlsZSI6bnVsbH0sIkF1dG9TaXplIjowLCJGb3JlZ3JvdW5kIjp7IiRpZCI6IjU5MSIsIkNvbG9yIjp7IiRpZCI6IjU5Mi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1OTMiLCJUb3AiOjAuMCwiTGVmdCI6MC4wLCJSaWdodCI6MC4wLCJCb3R0b20iOjAuMH0sIlBhZGRpbmciOnsiJGlkIjoiNTk0IiwiVG9wIjowLjAsIkxlZnQiOjAuMCwiUmlnaHQiOjAuMCwiQm90dG9tIjowLjB9LCJCYWNrZ3JvdW5kIjp7IiRpZCI6IjU5NSIsIkNvbG9yIjp7IiRpZCI6IjU5NiIsIkEiOjAsIlIiOjI1NSwiRyI6MjU1LCJCIjoyNTV9fSwiSXNWaXNpYmxlIjp0cnVlLCJXaWR0aCI6MC4wLCJIZWlnaHQiOjAuMCwiQm9yZGVyU3R5bGUiOnsiJGlkIjoiNTk3IiwiTGluZUNvbG9yIjpudWxsLCJMaW5lV2VpZ2h0IjowLjAsIkxpbmVUeXBlIjowLCJQYXJlbnRTdHlsZSI6bnVsbH0sIlBhcmVudFN0eWxlIjpudWxsfSwiRGF0ZVN0eWxlIjp7IiRpZCI6IjU5OCIsIkZvbnRTZXR0aW5ncyI6eyIkaWQiOiI1OTkiLCJGb250U2l6ZSI6MTAsIkZvbnROYW1lIjoiQ2FsaWJyaSIsIklzQm9sZCI6ZmFsc2UsIklzSXRhbGljIjpmYWxzZSwiSXNVbmRlcmxpbmVkIjpmYWxzZSwiUGFyZW50U3R5bGUiOm51bGx9LCJBdXRvU2l6ZSI6MiwiRm9yZWdyb3VuZCI6eyIkaWQiOiI2MDAiLCJDb2xvciI6eyIkaWQiOiI2MDEiLCJBIjoyNTUsIlIiOjE0LCJHIjo0MCwiQiI6NjV9fSwiTWF4V2lkdGgiOjYxLjAsIk1heEhlaWdodCI6IkluZmluaXR5IiwiU21hcnRGb3JlZ3JvdW5kSXNBY3RpdmUiOmZhbHNlLCJIb3Jpem9udGFsQWxpZ25tZW50IjowLCJWZXJ0aWNhbEFsaWdubWVudCI6MCwiU21hcnRGb3JlZ3JvdW5kIjpudWxsLCJCYWNrZ3JvdW5kRmlsbFR5cGUiOjAsIk1hcmdpbiI6eyIkaWQiOiI2MDIiLCJUb3AiOjAuMCwiTGVmdCI6MC4wLCJSaWdodCI6MC4wLCJCb3R0b20iOjAuMH0sIlBhZGRpbmciOnsiJGlkIjoiNjAzIiwiVG9wIjowLjAsIkxlZnQiOjAuMCwiUmlnaHQiOjAuMCwiQm90dG9tIjowLjB9LCJCYWNrZ3JvdW5kIjp7IiRpZCI6IjYwNCIsIkNvbG9yIjp7IiRpZCI6IjYwNSIsIkEiOjAsIlIiOjI1NSwiRyI6MjU1LCJCIjoyNTV9fSwiSXNWaXNpYmxlIjp0cnVlLCJXaWR0aCI6MC4wLCJIZWlnaHQiOjAuMCwiQm9yZGVyU3R5bGUiOnsiJGlkIjoiNjA2IiwiTGluZUNvbG9yIjpudWxsLCJMaW5lV2VpZ2h0IjowLjAsIkxpbmVUeXBlIjowLCJQYXJlbnRTdHlsZSI6bnVsbH0sIlBhcmVudFN0eWxlIjpudWxsfSwiRGF0ZUZvcm1hdCI6eyIkaWQiOiI2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A4IiwiRm9ybWF0IjowLCJJc1Zpc2libGUiOmZhbHNlLCJMYXN0S25vd25WaXNpYmlsaXR5U3RhdGUiOmZhbHNlfSwiSXNWaXNpYmxlIjp0cnVlLCJQYXJlbnRTdHlsZSI6bnVsbH0sIkluZGV4IjoyLCJTbWFydER1cmF0aW9uQWN0aXZhdGVkIjpmYWxzZSwiRGF0ZUZvcm1hdCI6eyIkcmVmIjoiNjA3In0sIldlZWtOdW1iZXJpbmciOnsiJGlkIjoiNjA5IiwiRm9ybWF0IjowLCJJc1Zpc2libGUiOmZhbHNlLCJMYXN0S25vd25WaXNpYmlsaXR5U3RhdGUiOmZhbHNlfSwiSWQiOiIyOTMyYWI0Ny03YTgxLTQ2ZWYtYjFlMS0wYTEzZDllYWI4MDciLCJJbXBvcnRJZCI6bnVsbCwiVGl0bGUiOiJ0MS8yIG1pbi4iLCJOb3RlIjpudWxsLCJIeXBlcmxpbmsiOnsiJGlkIjoiNjEwIiwiQWRkcmVzcyI6IiIsIlN1YkFkZHJlc3MiOiIifSwiSXNDaGFuZ2VkIjpmYWxzZSwiSXNOZXciOmZhbHNlfX0seyIkaWQiOiI2MTEiLCJfYXR0YWNoZWRNaWxlc3RvbmVzIjpbXSwiVGFza0RlZmluaXRpb24iOnsiJGlkIjoiNjEyIiwiR3JvdXBOYW1lIjpudWxsLCJTdGFydERhdGUiOiIyMDI1LTEwLTIyVDEwOjAwOjAwWiIsIkVuZERhdGUiOiIyMDI1LTEwLTIyVDExOjAwOjAwWiIsIlBlcmNlbnRhZ2VDb21wbGV0ZSI6bnVsbCwiU3R5bGUiOnsiJGlkIjoiNjEzIiwiU2hhcGUiOjQsIlNoYXBlVGhpY2tuZXNzIjowLCJEdXJhdGlvbkZvcm1hdCI6MTEsIkluY2x1ZGVOb25Xb3JraW5nRGF5c0luRHVyYXRpb24iOmZhbHNlLCJQZXJjZW50YWdlQ29tcGxldGVTdHlsZSI6eyIkaWQiOiI2MTQiLCJGb250U2V0dGluZ3MiOnsiJGlkIjoiNjE1IiwiRm9udFNpemUiOjEwLCJGb250TmFtZSI6IkNhbGlicmkiLCJJc0JvbGQiOmZhbHNlLCJJc0l0YWxpYyI6ZmFsc2UsIklzVW5kZXJsaW5lZCI6ZmFsc2UsIlBhcmVudFN0eWxlIjpudWxsfSwiQXV0b1NpemUiOjAsIkZvcmVncm91bmQiOnsiJGlkIjoiNjE2IiwiQ29sb3IiOnsiJGlkIjoiNjE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YxOCIsIlRvcCI6MC4wLCJMZWZ0IjowLjAsIlJpZ2h0IjowLjAsIkJvdHRvbSI6MC4wfSwiUGFkZGluZyI6eyIkaWQiOiI2MTkiLCJUb3AiOjAuMCwiTGVmdCI6MC4wLCJSaWdodCI6MC4wLCJCb3R0b20iOjAuMH0sIkJhY2tncm91bmQiOnsiJGlkIjoiNjIwIiwiQ29sb3IiOnsiJGlkIjoiNjIxIiwiQSI6ODksIlIiOjAsIkciOjAsIkIiOjB9fSwiSXNWaXNpYmxlIjp0cnVlLCJXaWR0aCI6MC4wLCJIZWlnaHQiOjAuMCwiQm9yZGVyU3R5bGUiOnsiJGlkIjoiNjIyIiwiTGluZUNvbG9yIjpudWxsLCJMaW5lV2VpZ2h0IjowLjAsIkxpbmVUeXBlIjowLCJQYXJlbnRTdHlsZSI6bnVsbH0sIlBhcmVudFN0eWxlIjpudWxsfSwiRHVyYXRpb25TdHlsZSI6eyIkaWQiOiI2MjMiLCJGb250U2V0dGluZ3MiOnsiJGlkIjoiNjI0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pZCI6IjYyNSIsIlRvcCI6MC4wLCJMZWZ0IjowLjAsIlJpZ2h0IjowLjAsIkJvdHRvbSI6MC4wfSwiUGFkZGluZyI6eyIkaWQiOiI2MjYiLCJUb3AiOjAuMCwiTGVmdCI6MC4wLCJSaWdodCI6MC4wLCJCb3R0b20iOjAuMH0sIkJhY2tncm91bmQiOnsiJGlkIjoiNjI3IiwiQ29sb3IiOnsiJGlkIjoiNjI4IiwiQSI6MCwiUiI6MjU1LCJHIjoyNTUsIkIiOjI1NX19LCJJc1Zpc2libGUiOnRydWUsIldpZHRoIjowLjAsIkhlaWdodCI6MC4wLCJCb3JkZXJTdHlsZSI6eyIkaWQiOiI2MjkiLCJMaW5lQ29sb3IiOm51bGwsIkxpbmVXZWlnaHQiOjAuMCwiTGluZVR5cGUiOjAsIlBhcmVudFN0eWxlIjpudWxsfSwiUGFyZW50U3R5bGUiOm51bGx9LCJIb3Jpem9udGFsQ29ubmVjdG9yU3R5bGUiOnsiJGlkIjoiNjMwIiwiTGluZUNvbG9yIjp7IiRpZCI6IjYzMSIsIiR0eXBlIjoiTkxSRS5Db21tb24uRG9tLlNvbGlkQ29sb3JCcnVzaCwgTkxSRS5Db21tb24iLCJDb2xvciI6eyIkaWQiOiI2MzIiLCJBIjoyNTUsIlIiOjAsIkciOjAsIkIiOjB9fSwiTGluZVdlaWdodCI6MC4wLCJMaW5lVHlwZSI6MCwiUGFyZW50U3R5bGUiOm51bGx9LCJWZXJ0aWNhbENvbm5lY3RvclN0eWxlIjp7IiRpZCI6IjYzMyIsIkxpbmVDb2xvciI6eyIkaWQiOiI2MzQiLCIkdHlwZSI6Ik5MUkUuQ29tbW9uLkRvbS5Tb2xpZENvbG9yQnJ1c2gsIE5MUkUuQ29tbW9uIiwiQ29sb3IiOnsiJGlkIjoiNjM1IiwiQSI6MjU1LCJSIjowLCJHIjowLCJCIjowfX0sIkxpbmVXZWlnaHQiOjAuMCwiTGluZVR5cGUiOjAsIlBhcmVudFN0eWxlIjpudWxsfSwiTWFyZ2luIjpudWxsLCJTdGFydERhdGVQb3NpdGlvbiI6NiwiRW5kRGF0ZVBvc2l0aW9uIjo2LCJEYXRlSXNWaXNpYmxlIjpmYWxzZSwiVGl0bGVQb3NpdGlvbiI6NCwiRHVyYXRpb25Qb3NpdGlvbiI6MCwiUGVyY2VudGFnZUNvbXBsZXRlZFBvc2l0aW9uIjoyLCJTcGFjaW5nIjozLCJJc0JlbG93VGltZWJhbmQiOnRydWUsIlBlcmNlbnRhZ2VDb21wbGV0ZVNoYXBlT3BhY2l0eSI6MzUsIlNoYXBlU3R5bGUiOnsiJGlkIjoiNjM2IiwiTWFyZ2luIjp7IiRpZCI6IjYzNyIsIlRvcCI6MC4wLCJMZWZ0Ijo0LjAsIlJpZ2h0Ijo0LjAsIkJvdHRvbSI6MC4wfSwiUGFkZGluZyI6eyIkaWQiOiI2MzgiLCJUb3AiOjAuMCwiTGVmdCI6MC4wLCJSaWdodCI6MC4wLCJCb3R0b20iOjAuMH0sIkJhY2tncm91bmQiOnsiJGlkIjoiNjM5IiwiQ29sb3IiOnsiJGlkIjoiNjQwIiwiQSI6MjU1LCJSIjoyNDEsIkciOjE3MCwiQiI6MTMzfX0sIklzVmlzaWJsZSI6dHJ1ZSwiV2lkdGgiOjAuMCwiSGVpZ2h0IjoxMC4wLCJCb3JkZXJTdHlsZSI6eyIkaWQiOiI2NDEiLCJMaW5lQ29sb3IiOnsiJGlkIjoiNjQyIiwiJHR5cGUiOiJOTFJFLkNvbW1vbi5Eb20uU29saWRDb2xvckJydXNoLCBOTFJFLkNvbW1vbiIsIkNvbG9yIjp7IiRpZCI6IjY0MyIsIkEiOjI1NSwiUiI6MjM0LCJHIjoyMiwiQiI6MzB9fSwiTGluZVdlaWdodCI6MC4wLCJMaW5lVHlwZSI6MCwiUGFyZW50U3R5bGUiOm51bGx9LCJQYXJlbnRTdHlsZSI6bnVsbH0sIlRpdGxlU3R5bGUiOnsiJGlkIjoiNjQ0IiwiRm9udFNldHRpbmdzIjp7IiRpZCI6IjY0NSIsIkZvbnRTaXplIjoxMSwiRm9udE5hbWUiOiJDYWxpYnJpIiwiSXNCb2xkIjpmYWxzZSwiSXNJdGFsaWMiOmZhbHNlLCJJc1VuZGVybGluZWQiOmZhbHNlLCJQYXJlbnRTdHlsZSI6bnVsbH0sIkF1dG9TaXplIjowLCJGb3JlZ3JvdW5kIjp7IiRpZCI6IjY0NiIsIkNvbG9yIjp7IiRpZCI6IjY0Ny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2NDgiLCJUb3AiOjAuMCwiTGVmdCI6MC4wLCJSaWdodCI6MC4wLCJCb3R0b20iOjAuMH0sIlBhZGRpbmciOnsiJGlkIjoiNjQ5IiwiVG9wIjowLjAsIkxlZnQiOjAuMCwiUmlnaHQiOjAuMCwiQm90dG9tIjowLjB9LCJCYWNrZ3JvdW5kIjp7IiRpZCI6IjY1MCIsIkNvbG9yIjp7IiRpZCI6IjY1MSIsIkEiOjAsIlIiOjI1NSwiRyI6MjU1LCJCIjoyNTV9fSwiSXNWaXNpYmxlIjp0cnVlLCJXaWR0aCI6MC4wLCJIZWlnaHQiOjAuMCwiQm9yZGVyU3R5bGUiOnsiJGlkIjoiNjUyIiwiTGluZUNvbG9yIjpudWxsLCJMaW5lV2VpZ2h0IjowLjAsIkxpbmVUeXBlIjowLCJQYXJlbnRTdHlsZSI6bnVsbH0sIlBhcmVudFN0eWxlIjpudWxsfSwiRGF0ZVN0eWxlIjp7IiRpZCI6IjY1MyIsIkZvbnRTZXR0aW5ncyI6eyIkaWQiOiI2NTQiLCJGb250U2l6ZSI6MTAsIkZvbnROYW1lIjoiQ2FsaWJyaSIsIklzQm9sZCI6ZmFsc2UsIklzSXRhbGljIjpmYWxzZSwiSXNVbmRlcmxpbmVkIjpmYWxzZSwiUGFyZW50U3R5bGUiOm51bGx9LCJBdXRvU2l6ZSI6MCwiRm9yZWdyb3VuZCI6eyIkaWQiOiI2NTUiLCJDb2xvciI6eyIkaWQiOiI2NTY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NjU3IiwiVG9wIjowLjAsIkxlZnQiOjAuMCwiUmlnaHQiOjAuMCwiQm90dG9tIjowLjB9LCJQYWRkaW5nIjp7IiRpZCI6IjY1OCIsIlRvcCI6MC4wLCJMZWZ0IjowLjAsIlJpZ2h0IjowLjAsIkJvdHRvbSI6MC4wfSwiQmFja2dyb3VuZCI6eyIkaWQiOiI2NTkiLCJDb2xvciI6eyIkaWQiOiI2NjAiLCJBIjowLCJSIjoyNTUsIkciOjI1NSwiQiI6MjU1fX0sIklzVmlzaWJsZSI6dHJ1ZSwiV2lkdGgiOjAuMCwiSGVpZ2h0IjowLjAsIkJvcmRlclN0eWxlIjp7IiRpZCI6IjY2MSIsIkxpbmVDb2xvciI6bnVsbCwiTGluZVdlaWdodCI6MC4wLCJMaW5lVHlwZSI6MCwiUGFyZW50U3R5bGUiOm51bGx9LCJQYXJlbnRTdHlsZSI6bnVsbH0sIkRhdGVGb3JtYXQiOnsiJGlkIjoiNj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2MyIsIkZvcm1hdCI6MCwiSXNWaXNpYmxlIjpmYWxzZSwiTGFzdEtub3duVmlzaWJpbGl0eVN0YXRlIjpmYWxzZX0sIklzVmlzaWJsZSI6dHJ1ZSwiUGFyZW50U3R5bGUiOm51bGx9LCJJbmRleCI6MywiU21hcnREdXJhdGlvbkFjdGl2YXRlZCI6dHJ1ZSwiRGF0ZUZvcm1hdCI6eyIkcmVmIjoiNjYyIn0sIldlZWtOdW1iZXJpbmciOnsiJGlkIjoiNjY0IiwiRm9ybWF0IjowLCJJc1Zpc2libGUiOmZhbHNlLCJMYXN0S25vd25WaXNpYmlsaXR5U3RhdGUiOmZhbHNlfSwiSWQiOiJlZGU4YzZhZS04YjM5LTQxZDYtYTJhMC05MmEyMTIwZGNiMjUiLCJJbXBvcnRJZCI6bnVsbCwiVGl0bGUiOiJ0MS8yIG1heC4iLCJOb3RlIjpudWxsLCJIeXBlcmxpbmsiOnsiJGlkIjoiNjY1IiwiQWRkcmVzcyI6IiIsIlN1YkFkZHJlc3MiOiIifSwiSXNDaGFuZ2VkIjpmYWxzZSwiSXNOZXciOmZhbHNlfX1dLCJfbWlsZXN0b25lcyI6W10sIklkIjoiOWQ3ODZlMWEtMjhiMC00MjNmLTliZWMtM2M1M2IxZGNlNDU0IiwiSXNTaW5nbGVJdGVtUm93IjpmYWxzZX1dLCJJbmRleCI6MTMsIklkIjoiOWU2NTQ4Y2YtYmJjZS00MTg4LThhYmEtMzljNDZlY2E5ZTJkIiwiSGVhZGVyVGV4dCI6IlNpbXZhc3RhdGluICg1LTgwIG1nKVxyRjw1JSAgRmE9NjAtODAlIiwiSXNEZWZhdWx0IjpmYWxzZSwiU3R5bGUiOnsiJGlkIjoiNjY2IiwiSGVhZGVyU3R5bGUiOnsiJGlkIjoiNjY3IiwiVGV4dFN0eWxlIjp7IiRpZCI6IjY2OCIsIkZvbnRTZXR0aW5ncyI6eyIkaWQiOiI2NjkiLCJGb250U2l6ZSI6MTEsIkZvbnROYW1lIjoiQ2FsaWJyaSIsIklzQm9sZCI6ZmFsc2UsIklzSXRhbGljIjpmYWxzZSwiSXNVbmRlcmxpbmVkIjpmYWxzZSwiUGFyZW50U3R5bGUiOm51bGx9LCJBdXRvU2l6ZSI6MCwiRm9yZWdyb3VuZCI6eyIkaWQiOiI2NzAiLCJDb2xvciI6eyIkaWQiOiI2NzEiLCJBIjoyNTUsIlIiOjAsIkciOjAsIkIiOjB9fSwiTWF4V2lkdGgiOjAuMCwiTWF4SGVpZ2h0IjowLjAsIlNtYXJ0Rm9yZWdyb3VuZElzQWN0aXZlIjpmYWxzZSwiSG9yaXpvbnRhbEFsaWdubWVudCI6MCwiVmVydGljYWxBbGlnbm1lbnQiOjAsIlNtYXJ0Rm9yZWdyb3VuZCI6bnVsbCwiQmFja2dyb3VuZEZpbGxUeXBlIjowLCJNYXJnaW4iOnsiJGlkIjoiNjcyIiwiVG9wIjowLjAsIkxlZnQiOjAuMCwiUmlnaHQiOjAuMCwiQm90dG9tIjowLjB9LCJQYWRkaW5nIjp7IiRpZCI6IjY3MyIsIlRvcCI6MC4wLCJMZWZ0IjowLjAsIlJpZ2h0IjowLjAsIkJvdHRvbSI6MC4wfSwiQmFja2dyb3VuZCI6eyIkaWQiOiI2NzQiLCJDb2xvciI6eyIkaWQiOiI2NzUiLCJBIjoyNTUsIlIiOjAsIkciOjAsIkIiOjB9fSwiSXNWaXNpYmxlIjp0cnVlLCJXaWR0aCI6MC4wLCJIZWlnaHQiOjAuMCwiQm9yZGVyU3R5bGUiOm51bGwsIlBhcmVudFN0eWxlIjpudWxsfSwiUmVjdGFuZ2xlU3R5bGUiOnsiJGlkIjoiNjc2IiwiTWFyZ2luIjp7IiRpZCI6IjY3NyIsIlRvcCI6MC4wLCJMZWZ0IjowLjAsIlJpZ2h0IjowLjAsIkJvdHRvbSI6MC4wfSwiUGFkZGluZyI6eyIkaWQiOiI2NzgiLCJUb3AiOjAuMCwiTGVmdCI6MC4wLCJSaWdodCI6MC4wLCJCb3R0b20iOjAuMH0sIkJhY2tncm91bmQiOnsiJGlkIjoiNjc5IiwiQ29sb3IiOnsiJGlkIjoiNjgwIiwiQSI6NjMsIlIiOjIzMywiRyI6MTEzLCJCIjo1MH19LCJJc1Zpc2libGUiOmZhbHNlLCJXaWR0aCI6MTEyLjAsIkhlaWdodCI6MjIuMCwiQm9yZGVyU3R5bGUiOnsiJGlkIjoiNjgxIiwiTGluZUNvbG9yIjp7IiRpZCI6IjY4MiIsIiR0eXBlIjoiTkxSRS5Db21tb24uRG9tLlNvbGlkQ29sb3JCcnVzaCwgTkxSRS5Db21tb24iLCJDb2xvciI6eyIkaWQiOiI2ODMiLCJBIjoyNTUsIlIiOjI1NSwiRyI6MCwiQiI6MH19LCJMaW5lV2VpZ2h0IjowLjAsIkxpbmVUeXBlIjowLCJQYXJlbnRTdHlsZSI6bnVsbH0sIlBhcmVudFN0eWxlIjpudWxsfSwiTWFyZ2luIjp7IiRpZCI6IjY4NCIsIlRvcCI6MC4wLCJMZWZ0IjowLjAsIlJpZ2h0IjowLjAsIkJvdHRvbSI6MC4wfSwiUGFkZGluZyI6eyIkaWQiOiI2ODUiLCJUb3AiOjAuMCwiTGVmdCI6MC4wLCJSaWdodCI6MC4wLCJCb3R0b20iOjAuMH0sIkJhY2tncm91bmQiOm51bGwsIklzVmlzaWJsZSI6dHJ1ZSwiV2lkdGgiOjAuMCwiSGVpZ2h0IjowLjAsIkJvcmRlclN0eWxlIjpudWxsLCJQYXJlbnRTdHlsZSI6bnVsbH0sIkJhY2tncm91bmRTdHlsZSI6eyIkaWQiOiI2ODYiLCJNYXJnaW4iOnsiJGlkIjoiNjg3IiwiVG9wIjowLjAsIkxlZnQiOjAuMCwiUmlnaHQiOjAuMCwiQm90dG9tIjowLjB9LCJQYWRkaW5nIjp7IiRpZCI6IjY4OCIsIlRvcCI6MC4wLCJMZWZ0IjowLjAsIlJpZ2h0IjowLjAsIkJvdHRvbSI6MC4wfSwiQmFja2dyb3VuZCI6eyIkaWQiOiI2ODkiLCJDb2xvciI6eyIkaWQiOiI2OTAiLCJBIjo1MSwiUiI6MjAwLCJHIjoyMDAsIkIiOjIwMH19LCJJc1Zpc2libGUiOnRydWUsIldpZHRoIjowLjAsIkhlaWdodCI6MC4wLCJCb3JkZXJTdHlsZSI6eyIkaWQiOiI2OTEiLCJMaW5lQ29sb3IiOnsiJGlkIjoiNjkyIiwiJHR5cGUiOiJOTFJFLkNvbW1vbi5Eb20uU29saWRDb2xvckJydXNoLCBOTFJFLkNvbW1vbiIsIkNvbG9yIjp7IiRpZCI6IjY5MyIsIkEiOjI1NSwiUiI6MjM0LCJHIjoyMiwiQiI6MzB9fSwiTGluZVdlaWdodCI6MC4wLCJMaW5lVHlwZSI6MCwiUGFyZW50U3R5bGUiOm51bGx9LCJQYXJlbnRTdHlsZSI6bnVsbH0sIk1hcmdpbiI6eyIkaWQiOiI2OTQiLCJUb3AiOjAuMCwiTGVmdCI6MC4wLCJSaWdodCI6MC4wLCJCb3R0b20iOjAuMH0sIlBhZGRpbmciOnsiJGlkIjoiNjk1IiwiVG9wIjowLjAsIkxlZnQiOjAuMCwiUmlnaHQiOjAuMCwiQm90dG9tIjowLjB9LCJJc1Zpc2libGUiOnRydWUsIldpZHRoIjowLjAsIkhlaWdodCI6MC4wLCJCb3JkZXJTdHlsZSI6eyIkaWQiOiI2OTYiLCJMaW5lQ29sb3IiOm51bGwsIkxpbmVXZWlnaHQiOjAuMCwiTGluZVR5cGUiOjAsIlBhcmVudFN0eWxlIjpudWxsfSwiUGFyZW50U3R5bGUiOm51bGx9fV0sIklkIjoiMDVlNjdjMDQtNzFiZi00YmI4LWI4Y2EtNmJkMWU4ZGRmY2M4IiwiSW5kZXgiOjEsIkhlYWRlclRleHQiOiJMaXBvcGhpbGljIChkb3NlIG1nKSIsIlN0eWxlIjp7IiRpZCI6IjY5NyIsIlN0eWxlSWQiOiIwMDAwMDAwMC0wMDAwLTAwMDAtMDAwMC0wMDAwMDAwMDAwMDAiLCJIZWFkZXJTdHlsZSI6eyIkaWQiOiI2OTgiLCJUZXh0SXNWZXJ0aWNhbCI6ZmFsc2UsIlRleHRTdHlsZSI6eyIkaWQiOiI2OTkiLCJGb250U2V0dGluZ3MiOnsiJGlkIjoiNzAwIiwiRm9udFNpemUiOjExLCJGb250TmFtZSI6IkNhbGlicmkiLCJJc0JvbGQiOnRydWUsIklzSXRhbGljIjpmYWxzZSwiSXNVbmRlcmxpbmVkIjpmYWxzZSwiUGFyZW50U3R5bGUiOm51bGx9LCJBdXRvU2l6ZSI6MiwiRm9yZWdyb3VuZCI6eyIkaWQiOiI3MDEiLCJDb2xvciI6eyIkaWQiOiI3MD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3MDMiLCJUb3AiOjAuMCwiTGVmdCI6MC4wLCJSaWdodCI6MC4wLCJCb3R0b20iOjAuMH0sIlBhZGRpbmciOnsiJGlkIjoiNzA0IiwiVG9wIjowLjAsIkxlZnQiOjAuMCwiUmlnaHQiOjAuMCwiQm90dG9tIjowLjB9LCJCYWNrZ3JvdW5kIjp7IiRpZCI6IjcwNSIsIkNvbG9yIjp7IiRpZCI6IjcwNiIsIkEiOjI1NSwiUiI6MjU1LCJHIjoyNTUsIkIiOjI1NX19LCJJc1Zpc2libGUiOmZhbHNlLCJXaWR0aCI6MC4wLCJIZWlnaHQiOjAuMCwiQm9yZGVyU3R5bGUiOm51bGwsIlBhcmVudFN0eWxlIjpudWxsfSwiUmVjdGFuZ2xlU3R5bGUiOnsiJGlkIjoiNzA3IiwiTWFyZ2luIjp7IiRpZCI6IjcwOCIsIlRvcCI6MC4wLCJMZWZ0IjowLjAsIlJpZ2h0IjowLjAsIkJvdHRvbSI6MC4wfSwiUGFkZGluZyI6eyIkaWQiOiI3MDkiLCJUb3AiOjAuMCwiTGVmdCI6MC4wLCJSaWdodCI6MC4wLCJCb3R0b20iOjAuMH0sIkJhY2tncm91bmQiOnsiJGlkIjoiNzEwIiwiQ29sb3IiOnsiJGlkIjoiNzExIiwiQSI6MjU1LCJSIjoyMzMsIkciOjExMywiQiI6NTB9fSwiSXNWaXNpYmxlIjp0cnVlLCJXaWR0aCI6MC4wLCJIZWlnaHQiOjAuMCwiQm9yZGVyU3R5bGUiOnsiJGlkIjoiNzEyIiwiTGluZUNvbG9yIjp7IiRpZCI6IjcxMyIsIiR0eXBlIjoiTkxSRS5Db21tb24uRG9tLlNvbGlkQ29sb3JCcnVzaCwgTkxSRS5Db21tb24iLCJDb2xvciI6eyIkaWQiOiI3MTQiLCJBIjoyNTUsIlIiOjI1NSwiRyI6MjU1LCJCIjoyNTV9fSwiTGluZVdlaWdodCI6MC4wLCJMaW5lVHlwZSI6MCwiUGFyZW50U3R5bGUiOm51bGx9LCJQYXJlbnRTdHlsZSI6bnVsbH0sIk1hcmdpbiI6eyIkaWQiOiI3MTUiLCJUb3AiOjAuMCwiTGVmdCI6MC4wLCJSaWdodCI6MC4wLCJCb3R0b20iOjAuMH0sIlBhZGRpbmciOnsiJGlkIjoiNzE2IiwiVG9wIjowLjAsIkxlZnQiOjAuMCwiUmlnaHQiOjAuMCwiQm90dG9tIjowLjB9LCJCYWNrZ3JvdW5kIjpudWxsLCJJc1Zpc2libGUiOnRydWUsIldpZHRoIjowLjAsIkhlaWdodCI6MC4wLCJCb3JkZXJTdHlsZSI6bnVsbCwiUGFyZW50U3R5bGUiOm51bGx9LCJCYWNrZ3JvdW5kU3R5bGUiOnsiJGlkIjoiNzE3IiwiTWFyZ2luIjp7IiRpZCI6IjcxOCIsIlRvcCI6MC4wLCJMZWZ0IjowLjAsIlJpZ2h0IjowLjAsIkJvdHRvbSI6MC4wfSwiUGFkZGluZyI6eyIkaWQiOiI3MTkiLCJUb3AiOjAuMCwiTGVmdCI6MC4wLCJSaWdodCI6MC4wLCJCb3R0b20iOjAuMH0sIkJhY2tncm91bmQiOnsiJGlkIjoiNzIwIiwiQ29sb3IiOnsiJGlkIjoiNzIxIiwiQSI6MCwiUiI6MjU1LCJHIjoyNTUsIkIiOjI1NX19LCJJc1Zpc2libGUiOnRydWUsIldpZHRoIjowLjAsIkhlaWdodCI6MC4wLCJCb3JkZXJTdHlsZSI6eyIkaWQiOiI3MjIiLCJMaW5lQ29sb3IiOnsiJGlkIjoiNzIzIiwiJHR5cGUiOiJOTFJFLkNvbW1vbi5Eb20uU29saWRDb2xvckJydXNoLCBOTFJFLkNvbW1vbiIsIkNvbG9yIjp7IiRpZCI6IjcyNCIsIkEiOjI1NSwiUiI6MjM0LCJHIjoyMiwiQiI6MzB9fSwiTGluZVdlaWdodCI6MC4wLCJMaW5lVHlwZSI6MCwiUGFyZW50U3R5bGUiOm51bGx9LCJQYXJlbnRTdHlsZSI6bnVsbH0sIklzQWJvdmVUaW1lYmFuZCI6ZmFsc2UsIlNwYWNpbmciOjMsIkRlZmF1bHRTd2ltbGFuZVRhc2tTdHlsZSI6eyIkaWQiOiI3MjUiLCIkdHlwZSI6Ik5MUkUuQ29tbW9uLkRvbS5TdHlsZXMuRXhwbGljaXRTZXRhYmxlVGFza1N0eWxlLCBOTFJFLkNvbW1vbiIsIlNoYXBlIjoxLCJTaGFwZVRoaWNrbmVzcyI6MCwiRHVyYXRpb25Gb3JtYXQiOjAsIkluY2x1ZGVOb25Xb3JraW5nRGF5c0luRHVyYXRpb24iOmZhbHNlLCJQZXJjZW50YWdlQ29tcGxldGVTdHlsZSI6eyIkaWQiOiI3MjYiLCJGb250U2V0dGluZ3MiOnsiJGlkIjoiNzI3IiwiRm9udFNpemUiOjEwLCJGb250TmFtZSI6IkNhbGlicmkiLCJJc0JvbGQiOmZhbHNlLCJJc0l0YWxpYyI6ZmFsc2UsIklzVW5kZXJsaW5lZCI6ZmFsc2UsIlBhcmVudFN0eWxlIjpudWxsfSwiQXV0b1NpemUiOjAsIkZvcmVncm91bmQiOnsiJGlkIjoiNzI4IiwiQ29sb3IiOnsiJGlkIjoiNzI5IiwiQSI6MjU1LCJSIjoyMzIsIkciOjIzMiwiQiI6MjMyfX0sIk1heFdpZHRoIjoyMDAuMCwiTWF4SGVpZ2h0IjoiSW5maW5pdHkiLCJTbWFydEZvcmVncm91bmRJc0FjdGl2ZSI6ZmFsc2UsIkhvcml6b250YWxBbGlnbm1lbnQiOjEsIlZlcnRpY2FsQWxpZ25tZW50IjowLCJTbWFydEZvcmVncm91bmQiOm51bGwsIkJhY2tncm91bmRGaWxsVHlwZSI6MCwiTWFyZ2luIjp7IiRpZCI6IjczMCIsIlRvcCI6MC4wLCJMZWZ0IjowLjAsIlJpZ2h0IjowLjAsIkJvdHRvbSI6MC4wfSwiUGFkZGluZyI6eyIkaWQiOiI3MzEiLCJUb3AiOjAuMCwiTGVmdCI6MC4wLCJSaWdodCI6MC4wLCJCb3R0b20iOjAuMH0sIkJhY2tncm91bmQiOnsiJGlkIjoiNzMyIiwiQ29sb3IiOnsiJGlkIjoiNzMzIiwiQSI6ODksIlIiOjAsIkciOjAsIkIiOjB9fSwiSXNWaXNpYmxlIjp0cnVlLCJXaWR0aCI6MC4wLCJIZWlnaHQiOjAuMCwiQm9yZGVyU3R5bGUiOnsiJGlkIjoiNzM0IiwiTGluZUNvbG9yIjpudWxsLCJMaW5lV2VpZ2h0IjowLjAsIkxpbmVUeXBlIjowLCJQYXJlbnRTdHlsZSI6bnVsbH0sIlBhcmVudFN0eWxlIjpudWxsfSwiRHVyYXRpb25TdHlsZSI6eyIkaWQiOiI3MzUiLCJGb250U2V0dGluZ3MiOnsiJGlkIjoiNzM2IiwiRm9udFNpemUiOjEwLCJGb250TmFtZSI6IkNhbGlicmkiLCJJc0JvbGQiOmZhbHNlLCJJc0l0YWxpYyI6ZmFsc2UsIklzVW5kZXJsaW5lZCI6ZmFsc2UsIlBhcmVudFN0eWxlIjpudWxsfSwiQXV0b1NpemUiOjAsIkZvcmVncm91bmQiOnsiJGlkIjoiNzM3IiwiQ29sb3IiOnsiJGlkIjoiNzM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M5IiwiVG9wIjowLjAsIkxlZnQiOjAuMCwiUmlnaHQiOjAuMCwiQm90dG9tIjowLjB9LCJQYWRkaW5nIjp7IiRpZCI6Ijc0MCIsIlRvcCI6MC4wLCJMZWZ0IjowLjAsIlJpZ2h0IjowLjAsIkJvdHRvbSI6MC4wfSwiQmFja2dyb3VuZCI6eyIkaWQiOiI3NDEiLCJDb2xvciI6eyIkaWQiOiI3NDIiLCJBIjoyNTUsIlIiOjIzNywiRyI6MTI1LCJCIjo0OX19LCJJc1Zpc2libGUiOnRydWUsIldpZHRoIjowLjAsIkhlaWdodCI6MC4wLCJCb3JkZXJTdHlsZSI6eyIkaWQiOiI3NDMiLCJMaW5lQ29sb3IiOm51bGwsIkxpbmVXZWlnaHQiOjAuMCwiTGluZVR5cGUiOjAsIlBhcmVudFN0eWxlIjpudWxsfSwiUGFyZW50U3R5bGUiOm51bGx9LCJIb3Jpem9udGFsQ29ubmVjdG9yU3R5bGUiOnsiJGlkIjoiNzQ0IiwiTGluZUNvbG9yIjp7IiRpZCI6Ijc0NSIsIiR0eXBlIjoiTkxSRS5Db21tb24uRG9tLlNvbGlkQ29sb3JCcnVzaCwgTkxSRS5Db21tb24iLCJDb2xvciI6eyIkaWQiOiI3NDYiLCJBIjoyNTUsIlIiOjAsIkciOjAsIkIiOjB9fSwiTGluZVdlaWdodCI6MC4wLCJMaW5lVHlwZSI6MCwiUGFyZW50U3R5bGUiOm51bGx9LCJWZXJ0aWNhbENvbm5lY3RvclN0eWxlIjp7IiRpZCI6Ijc0NyIsIkxpbmVDb2xvciI6eyIkaWQiOiI3NDgiLCIkdHlwZSI6Ik5MUkUuQ29tbW9uLkRvbS5Tb2xpZENvbG9yQnJ1c2gsIE5MUkUuQ29tbW9uIiwiQ29sb3IiOnsiJGlkIjoiNzQ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U2hhcGVTdHlsZSI6eyIkaWQiOiI3NTAiLCJNYXJnaW4iOnsiJGlkIjoiNzUxIiwiVG9wIjowLjAsIkxlZnQiOjQuMCwiUmlnaHQiOjQuMCwiQm90dG9tIjowLjB9LCJQYWRkaW5nIjp7IiRpZCI6Ijc1MiIsIlRvcCI6MC4wLCJMZWZ0IjowLjAsIlJpZ2h0IjowLjAsIkJvdHRvbSI6MC4wfSwiQmFja2dyb3VuZCI6eyIkaWQiOiI3NTMiLCJDb2xvciI6eyIkaWQiOiI3NTQiLCJBIjoyNTUsIlIiOjIxLCJHIjo5NiwiQiI6MTMwfX0sIklzVmlzaWJsZSI6dHJ1ZSwiV2lkdGgiOjAuMCwiSGVpZ2h0IjoxMC4wLCJCb3JkZXJTdHlsZSI6eyIkaWQiOiI3NTUiLCJMaW5lQ29sb3IiOnsiJGlkIjoiNzU2IiwiJHR5cGUiOiJOTFJFLkNvbW1vbi5Eb20uU29saWRDb2xvckJydXNoLCBOTFJFLkNvbW1vbiIsIkNvbG9yIjp7IiRpZCI6Ijc1NyIsIkEiOjI1NSwiUiI6MjM0LCJHIjoyMiwiQiI6MzB9fSwiTGluZVdlaWdodCI6MC4wLCJMaW5lVHlwZSI6MCwiUGFyZW50U3R5bGUiOm51bGx9LCJQYXJlbnRTdHlsZSI6bnVsbH0sIlRpdGxlU3R5bGUiOnsiJGlkIjoiNzU4IiwiRm9udFNldHRpbmdzIjp7IiRpZCI6Ijc1OSIsIkZvbnRTaXplIjoxMSwiRm9udE5hbWUiOiJDYWxpYnJpIiwiSXNCb2xkIjpmYWxzZSwiSXNJdGFsaWMiOmZhbHNlLCJJc1VuZGVybGluZWQiOmZhbHNlLCJQYXJlbnRTdHlsZSI6bnVsbH0sIkF1dG9TaXplIjowLCJGb3JlZ3JvdW5kIjp7IiRpZCI6Ijc2MCIsIkNvbG9yIjp7IiRpZCI6Ijc2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jIiLCJUb3AiOjAuMCwiTGVmdCI6MC4wLCJSaWdodCI6MC4wLCJCb3R0b20iOjAuMH0sIlBhZGRpbmciOnsiJGlkIjoiNzYzIiwiVG9wIjowLjAsIkxlZnQiOjAuMCwiUmlnaHQiOjAuMCwiQm90dG9tIjowLjB9LCJCYWNrZ3JvdW5kIjp7IiRpZCI6Ijc2NCIsIkNvbG9yIjp7IiRpZCI6Ijc2NSIsIkEiOjI1NSwiUiI6MCwiRyI6MCwiQiI6MH19LCJJc1Zpc2libGUiOnRydWUsIldpZHRoIjowLjAsIkhlaWdodCI6MC4wLCJCb3JkZXJTdHlsZSI6eyIkaWQiOiI3NjYiLCJMaW5lQ29sb3IiOm51bGwsIkxpbmVXZWlnaHQiOjAuMCwiTGluZVR5cGUiOjAsIlBhcmVudFN0eWxlIjpudWxsfSwiUGFyZW50U3R5bGUiOm51bGx9LCJEYXRlU3R5bGUiOnsiJGlkIjoiNzY3IiwiRm9udFNldHRpbmdzIjp7IiRpZCI6Ijc2OCIsIkZvbnRTaXplIjoxMCwiRm9udE5hbWUiOiJDYWxpYnJpIiwiSXNCb2xkIjpmYWxzZSwiSXNJdGFsaWMiOmZhbHNlLCJJc1VuZGVybGluZWQiOmZhbHNlLCJQYXJlbnRTdHlsZSI6bnVsbH0sIkF1dG9TaXplIjowLCJGb3JlZ3JvdW5kIjp7IiRpZCI6Ijc2OSIsIkNvbG9yIjp7IiRpZCI6Ijc3MCIsIkEiOjI1NSwiUiI6MTQsIkciOjQwLCJCIjo2NX19LCJNYXhXaWR0aCI6MjAwLjAsIk1heEhlaWdodCI6IkluZmluaXR5IiwiU21hcnRGb3JlZ3JvdW5kSXNBY3RpdmUiOmZhbHNlLCJIb3Jpem9udGFsQWxpZ25tZW50IjoyLCJWZXJ0aWNhbEFsaWdubWVudCI6MCwiU21hcnRGb3JlZ3JvdW5kIjpudWxsLCJCYWNrZ3JvdW5kRmlsbFR5cGUiOjAsIk1hcmdpbiI6eyIkaWQiOiI3NzEiLCJUb3AiOjAuMCwiTGVmdCI6MC4wLCJSaWdodCI6MC4wLCJCb3R0b20iOjAuMH0sIlBhZGRpbmciOnsiJGlkIjoiNzcyIiwiVG9wIjowLjAsIkxlZnQiOjAuMCwiUmlnaHQiOjAuMCwiQm90dG9tIjowLjB9LCJCYWNrZ3JvdW5kIjp7IiRpZCI6Ijc3MyIsIkNvbG9yIjp7IiRpZCI6Ijc3NCIsIkEiOjI1NSwiUiI6MTQsIkciOjQwLCJCIjo2NX19LCJJc1Zpc2libGUiOnRydWUsIldpZHRoIjowLjAsIkhlaWdodCI6MC4wLCJCb3JkZXJTdHlsZSI6eyIkaWQiOiI3NzUiLCJMaW5lQ29sb3IiOm51bGwsIkxpbmVXZWlnaHQiOjAuMCwiTGluZVR5cGUiOjAsIlBhcmVudFN0eWxlIjpudWxsfSwiUGFyZW50U3R5bGUiOm51bGx9LCJEYXRlRm9ybWF0Ijp7IiRpZCI6Ijc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zciLCJGb3JtYXQiOjAsIklzVmlzaWJsZSI6ZmFsc2UsIkxhc3RLbm93blZpc2liaWxpdHlTdGF0ZSI6ZmFsc2V9LCJJc1Zpc2libGUiOnRydWUsIlBhcmVudFN0eWxlIjpudWxsLCJfZXhwbGljaXRseVNldCI6eyIkaWQiOiI3Nz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zc5IiwiU2hhcGUiOjEsIkNvbm5lY3Rvck1hcmdpbiI6eyIkaWQiOiI3ODAiLCJUb3AiOjAuMCwiTGVmdCI6Mi4wLCJSaWdodCI6Mi4wLCJCb3R0b20iOjAuMH0sIkNvbm5lY3RvclN0eWxlIjp7IiRpZCI6Ijc4MSIsIkxpbmVDb2xvciI6eyIkaWQiOiI3ODIiLCIkdHlwZSI6Ik5MUkUuQ29tbW9uLkRvbS5Tb2xpZENvbG9yQnJ1c2gsIE5MUkUuQ29tbW9uIiwiQ29sb3IiOnsiJGlkIjoiNzgzIiwiQSI6MTI3LCJSIjoxMSwiRyI6NDgsIkIiOjY1fX0sIkxpbmVXZWlnaHQiOjEuMCwiTGluZVR5cGUiOjAsIlBhcmVudFN0eWxlIjpudWxsfSwiSXNCZWxvd1RpbWViYW5kIjpmYWxzZSwiUG9zaXRpb25PblRhc2siOjEsIkhpZGVEYXRlIjpmYWxzZSwiU2hhcGVTaXplIjowLCJTcGFjaW5nIjowLjAsIlBhZGRpbmciOnsiJGlkIjoiNzg0IiwiVG9wIjo1LjAsIkxlZnQiOjMuMCwiUmlnaHQiOjAuMCwiQm90dG9tIjoyLjB9LCJTaGFwZVN0eWxlIjp7IiRpZCI6Ijc4NSIsIk1hcmdpbiI6eyIkaWQiOiI3ODYiLCJUb3AiOjAuMCwiTGVmdCI6MC4wLCJSaWdodCI6MC4wLCJCb3R0b20iOjAuMH0sIlBhZGRpbmciOnsiJGlkIjoiNzg3IiwiVG9wIjowLjAsIkxlZnQiOjAuMCwiUmlnaHQiOjAuMCwiQm90dG9tIjowLjB9LCJCYWNrZ3JvdW5kIjp7IiRpZCI6Ijc4OCIsIkNvbG9yIjp7IiRpZCI6Ijc4OSIsIkEiOjI1NSwiUiI6MTEsIkciOjQ4LCJCIjo2NX19LCJJc1Zpc2libGUiOnRydWUsIldpZHRoIjoxMi4wLCJIZWlnaHQiOjE0LjAsIkJvcmRlclN0eWxlIjp7IiRpZCI6Ijc5MCIsIkxpbmVDb2xvciI6eyIkaWQiOiI3OTEiLCIkdHlwZSI6Ik5MUkUuQ29tbW9uLkRvbS5Tb2xpZENvbG9yQnJ1c2gsIE5MUkUuQ29tbW9uIiwiQ29sb3IiOnsiJGlkIjoiNzkyIiwiQSI6MjU1LCJSIjoyNTUsIkciOjAsIkIiOjB9fSwiTGluZVdlaWdodCI6MC4wLCJMaW5lVHlwZSI6MCwiUGFyZW50U3R5bGUiOm51bGx9LCJQYXJlbnRTdHlsZSI6bnVsbH0sIlRpdGxlU3R5bGUiOnsiJGlkIjoiNzkzIiwiRm9udFNldHRpbmdzIjp7IiRpZCI6Ijc5NCIsIkZvbnRTaXplIjoxMSwiRm9udE5hbWUiOiJDYWxpYnJpIiwiSXNCb2xkIjpmYWxzZSwiSXNJdGFsaWMiOmZhbHNlLCJJc1VuZGVybGluZWQiOmZhbHNlLCJQYXJlbnRTdHlsZSI6bnVsbH0sIkF1dG9TaXplIjowLCJGb3JlZ3JvdW5kIjp7IiRpZCI6Ijc5NSIsIkNvbG9yIjp7IiRpZCI6Ijc5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OTciLCJUb3AiOjAuMCwiTGVmdCI6MC4wLCJSaWdodCI6MC4wLCJCb3R0b20iOjAuMH0sIlBhZGRpbmciOnsiJGlkIjoiNzk4IiwiVG9wIjowLjAsIkxlZnQiOjAuMCwiUmlnaHQiOjAuMCwiQm90dG9tIjowLjB9LCJCYWNrZ3JvdW5kIjp7IiRpZCI6Ijc5OSIsIkNvbG9yIjp7IiRpZCI6IjgwMCIsIkEiOjI1NSwiUiI6MCwiRyI6MCwiQiI6MH19LCJJc1Zpc2libGUiOnRydWUsIldpZHRoIjowLjAsIkhlaWdodCI6MC4wLCJCb3JkZXJTdHlsZSI6eyIkaWQiOiI4MDEiLCJMaW5lQ29sb3IiOm51bGwsIkxpbmVXZWlnaHQiOjAuMCwiTGluZVR5cGUiOjAsIlBhcmVudFN0eWxlIjpudWxsfSwiUGFyZW50U3R5bGUiOm51bGx9LCJEYXRlU3R5bGUiOnsiJGlkIjoiODAyIiwiRm9udFNldHRpbmdzIjp7IiRpZCI6IjgwMyIsIkZvbnRTaXplIjoxMCwiRm9udE5hbWUiOiJDYWxpYnJpIiwiSXNCb2xkIjpmYWxzZSwiSXNJdGFsaWMiOmZhbHNlLCJJc1VuZGVybGluZWQiOmZhbHNlLCJQYXJlbnRTdHlsZSI6bnVsbH0sIkF1dG9TaXplIjowLCJGb3JlZ3JvdW5kIjp7IiRpZCI6IjgwNCIsIkNvbG9yIjp7IiRpZCI6IjgwNSIsIkEiOjI1NSwiUiI6MTQsIkciOjQwLCJCIjo2NX19LCJNYXhXaWR0aCI6MjAwLjAsIk1heEhlaWdodCI6IkluZmluaXR5IiwiU21hcnRGb3JlZ3JvdW5kSXNBY3RpdmUiOmZhbHNlLCJIb3Jpem9udGFsQWxpZ25tZW50IjoxLCJWZXJ0aWNhbEFsaWdubWVudCI6MCwiU21hcnRGb3JlZ3JvdW5kIjpudWxsLCJCYWNrZ3JvdW5kRmlsbFR5cGUiOjAsIk1hcmdpbiI6eyIkaWQiOiI4MDYiLCJUb3AiOjAuMCwiTGVmdCI6MC4wLCJSaWdodCI6MC4wLCJCb3R0b20iOjAuMH0sIlBhZGRpbmciOnsiJGlkIjoiODA3IiwiVG9wIjowLjAsIkxlZnQiOjAuMCwiUmlnaHQiOjAuMCwiQm90dG9tIjowLjB9LCJCYWNrZ3JvdW5kIjp7IiRpZCI6IjgwOCIsIkNvbG9yIjp7IiRpZCI6IjgwOSIsIkEiOjI1NSwiUiI6MTQsIkciOjQwLCJCIjo2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xMiIsIkRhdGVQYXJ0SXNWaXNpYmxlIjp0cnVlLCJUaW1lUGFydElzVmlzaWJsZSI6ZmFsc2V9fSwiV2Vla051bWJlcmluZyI6eyIkaWQiOiI4MTMiLCJGb3JtYXQiOjAsIklzVmlzaWJsZSI6ZmFsc2UsIkxhc3RLbm93blZpc2liaWxpdHlTdGF0ZSI6ZmFsc2V9LCJJc1Zpc2libGUiOnRydWUsIlBhcmVudFN0eWxlIjpudWxsfSwiRGVmYXVsdFN3aW1sYW5lTWlsZXN0b25lU3R5bGUiOnsiJGlkIjoiODE0IiwiVGl0bGVQb3NpdGlvbiI6IkxlZnQiLCJEYXRlUG9zaXRpb24iOiJSaWdodCIsIlNoYXBlVHlwZSI6MSwiU2hhcGVTaXplIjowLCJTcGFjaW5nIjo1LCJTaGFwZVN0eWxlIjp7IiRpZCI6IjgxNSIsIk1hcmdpbiI6eyIkaWQiOiI4MTYiLCJUb3AiOjAuMCwiTGVmdCI6MC4wLCJSaWdodCI6MC4wLCJCb3R0b20iOjAuMH0sIlBhZGRpbmciOnsiJGlkIjoiODE3IiwiVG9wIjowLjAsIkxlZnQiOjAuMCwiUmlnaHQiOjAuMCwiQm90dG9tIjowLjB9LCJCYWNrZ3JvdW5kIjp7IiRpZCI6IjgxOCIsIkNvbG9yIjp7IiRpZCI6IjgxOSIsIkEiOjI1NSwiUiI6MjEsIkciOjk2LCJCIjoxMzB9fSwiSXNWaXNpYmxlIjp0cnVlLCJXaWR0aCI6MTIuMCwiSGVpZ2h0IjoxNC4wLCJCb3JkZXJTdHlsZSI6eyIkaWQiOiI4MjAiLCJMaW5lQ29sb3IiOnsiJGlkIjoiODIxIiwiJHR5cGUiOiJOTFJFLkNvbW1vbi5Eb20uU29saWRDb2xvckJydXNoLCBOTFJFLkNvbW1vbiIsIkNvbG9yIjp7IiRpZCI6IjgyMiIsIkEiOjI1NSwiUiI6MjM0LCJHIjoyMiwiQiI6MzB9fSwiTGluZVdlaWdodCI6MC4wLCJMaW5lVHlwZSI6MCwiUGFyZW50U3R5bGUiOm51bGx9LCJQYXJlbnRTdHlsZSI6bnVsbH0sIlRpdGxlU3R5bGUiOnsiJGlkIjoiODIzIiwiRm9udFNldHRpbmdzIjp7IiRpZCI6IjgyNCIsIkZvbnRTaXplIjoxMSwiRm9udE5hbWUiOiJDYWxpYnJpIiwiSXNCb2xkIjpmYWxzZSwiSXNJdGFsaWMiOmZhbHNlLCJJc1VuZGVybGluZWQiOmZhbHNlLCJQYXJlbnRTdHlsZSI6bnVsbH0sIkF1dG9TaXplIjowLCJGb3JlZ3JvdW5kIjp7IiRpZCI6IjgyNSIsIkNvbG9yIjp7IiRpZCI6IjgyN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4MjciLCJUb3AiOjAuMCwiTGVmdCI6MC4wLCJSaWdodCI6MC4wLCJCb3R0b20iOjAuMH0sIlBhZGRpbmciOnsiJGlkIjoiODI4IiwiVG9wIjowLjAsIkxlZnQiOjAuMCwiUmlnaHQiOjAuMCwiQm90dG9tIjowLjB9LCJCYWNrZ3JvdW5kIjp7IiRpZCI6IjgyOSIsIkNvbG9yIjp7IiRpZCI6IjgzMCIsIkEiOjI1NSwiUiI6MCwiRyI6MCwiQiI6MH19LCJJc1Zpc2libGUiOnRydWUsIldpZHRoIjowLjAsIkhlaWdodCI6MC4wLCJCb3JkZXJTdHlsZSI6eyIkaWQiOiI4MzEiLCJMaW5lQ29sb3IiOm51bGwsIkxpbmVXZWlnaHQiOjAuMCwiTGluZVR5cGUiOjAsIlBhcmVudFN0eWxlIjpudWxsfSwiUGFyZW50U3R5bGUiOm51bGx9LCJEYXRlU3R5bGUiOnsiJGlkIjoiODMyIiwiRm9udFNldHRpbmdzIjp7IiRpZCI6IjgzMyIsIkZvbnRTaXplIjoxMCwiRm9udE5hbWUiOiJDYWxpYnJpIiwiSXNCb2xkIjpmYWxzZSwiSXNJdGFsaWMiOmZhbHNlLCJJc1VuZGVybGluZWQiOmZhbHNlLCJQYXJlbnRTdHlsZSI6bnVsbH0sIkF1dG9TaXplIjowLCJGb3JlZ3JvdW5kIjp7IiRpZCI6IjgzNCIsIkNvbG9yIjp7IiRpZCI6IjgzNS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4MzYiLCJUb3AiOjAuMCwiTGVmdCI6MC4wLCJSaWdodCI6MC4wLCJCb3R0b20iOjAuMH0sIlBhZGRpbmciOnsiJGlkIjoiODM3IiwiVG9wIjowLjAsIkxlZnQiOjAuMCwiUmlnaHQiOjAuMCwiQm90dG9tIjowLjB9LCJCYWNrZ3JvdW5kIjp7IiRpZCI6IjgzOCIsIkNvbG9yIjp7IiRpZCI6IjgzOSIsIkEiOjI1NSwiUiI6MTQsIkciOjQwLCJCIjo2NX19LCJJc1Zpc2libGUiOnRydWUsIldpZHRoIjowLjAsIkhlaWdodCI6MC4wLCJCb3JkZXJTdHlsZSI6eyIkaWQiOiI4NDAiLCJMaW5lQ29sb3IiOm51bGwsIkxpbmVXZWlnaHQiOjAuMCwiTGluZVR5cGUiOjAsIlBhcmVudFN0eWxlIjpudWxsfSwiUGFyZW50U3R5bGUiOm51bGx9LCJEYXRlRm9ybWF0Ijp7IiRpZCI6Ijg0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0MiIsIkRhdGVQYXJ0SXNWaXNpYmxlIjp0cnVlLCJUaW1lUGFydElzVmlzaWJsZSI6ZmFsc2V9fSwiV2Vla051bWJlcmluZyI6eyIkaWQiOiI4NDMiLCJGb3JtYXQiOjAsIklzVmlzaWJsZSI6ZmFsc2UsIkxhc3RLbm93blZpc2liaWxpdHlTdGF0ZSI6ZmFsc2V9LCJJc1Zpc2libGUiOnRydWUsIlBhcmVudFN0eWxlIjpudWxsfSwiRGVmYXVsdFN3aW1sYW5lQWN0aXZpdHlTdHlsZSI6eyIkaWQiOiI4NDQiLCJIZWFkZXJTdHlsZSI6eyIkaWQiOiI4NDUiLCJUZXh0U3R5bGUiOnsiJGlkIjoiODQ2IiwiRm9udFNldHRpbmdzIjp7IiRpZCI6Ijg0NyIsIkZvbnRTaXplIjoxMSwiRm9udE5hbWUiOiJDYWxpYnJpIiwiSXNCb2xkIjpmYWxzZSwiSXNJdGFsaWMiOmZhbHNlLCJJc1VuZGVybGluZWQiOmZhbHNlLCJQYXJlbnRTdHlsZSI6bnVsbH0sIkF1dG9TaXplIjowLCJGb3JlZ3JvdW5kIjp7IiRpZCI6Ijg0OCIsIkNvbG9yIjp7IiRpZCI6Ijg0OSIsIkEiOjI1NSwiUiI6MCwiRyI6MCwiQiI6MH19LCJNYXhXaWR0aCI6MC4wLCJNYXhIZWlnaHQiOjAuMCwiU21hcnRGb3JlZ3JvdW5kSXNBY3RpdmUiOmZhbHNlLCJIb3Jpem9udGFsQWxpZ25tZW50IjowLCJWZXJ0aWNhbEFsaWdubWVudCI6MCwiU21hcnRGb3JlZ3JvdW5kIjpudWxsLCJCYWNrZ3JvdW5kRmlsbFR5cGUiOjAsIk1hcmdpbiI6eyIkaWQiOiI4NTAiLCJUb3AiOjAuMCwiTGVmdCI6MC4wLCJSaWdodCI6MC4wLCJCb3R0b20iOjAuMH0sIlBhZGRpbmciOnsiJGlkIjoiODUxIiwiVG9wIjowLjAsIkxlZnQiOjAuMCwiUmlnaHQiOjAuMCwiQm90dG9tIjowLjB9LCJCYWNrZ3JvdW5kIjp7IiRpZCI6Ijg1MiIsIkNvbG9yIjp7IiRpZCI6Ijg1MyIsIkEiOjI1NSwiUiI6MCwiRyI6MCwiQiI6MH19LCJJc1Zpc2libGUiOmZhbHNlLCJXaWR0aCI6MC4wLCJIZWlnaHQiOjAuMCwiQm9yZGVyU3R5bGUiOm51bGwsIlBhcmVudFN0eWxlIjpudWxsfSwiUmVjdGFuZ2xlU3R5bGUiOnsiJGlkIjoiODU0IiwiTWFyZ2luIjp7IiRpZCI6Ijg1NSIsIlRvcCI6MC4wLCJMZWZ0IjowLjAsIlJpZ2h0IjowLjAsIkJvdHRvbSI6MC4wfSwiUGFkZGluZyI6eyIkaWQiOiI4NTYiLCJUb3AiOjAuMCwiTGVmdCI6MC4wLCJSaWdodCI6MC4wLCJCb3R0b20iOjAuMH0sIkJhY2tncm91bmQiOnsiJGlkIjoiODU3IiwiQ29sb3IiOnsiJGlkIjoiODU4IiwiQSI6NjMsIlIiOjIxLCJHIjo5NiwiQiI6MTMwfX0sIklzVmlzaWJsZSI6ZmFsc2UsIldpZHRoIjowLjAsIkhlaWdodCI6MC4wLCJCb3JkZXJTdHlsZSI6eyIkaWQiOiI4NTkiLCJMaW5lQ29sb3IiOnsiJGlkIjoiODYwIiwiJHR5cGUiOiJOTFJFLkNvbW1vbi5Eb20uU29saWRDb2xvckJydXNoLCBOTFJFLkNvbW1vbiIsIkNvbG9yIjp7IiRpZCI6Ijg2MSIsIkEiOjI1NSwiUiI6MjU1LCJHIjowLCJCIjowfX0sIkxpbmVXZWlnaHQiOjAuMCwiTGluZVR5cGUiOjAsIlBhcmVudFN0eWxlIjpudWxsfSwiUGFyZW50U3R5bGUiOm51bGx9LCJNYXJnaW4iOnsiJGlkIjoiODYyIiwiVG9wIjowLjAsIkxlZnQiOjAuMCwiUmlnaHQiOjAuMCwiQm90dG9tIjowLjB9LCJQYWRkaW5nIjp7IiRpZCI6Ijg2MyIsIlRvcCI6MC4wLCJMZWZ0IjowLjAsIlJpZ2h0IjowLjAsIkJvdHRvbSI6MC4wfSwiQmFja2dyb3VuZCI6bnVsbCwiSXNWaXNpYmxlIjp0cnVlLCJXaWR0aCI6MC4wLCJIZWlnaHQiOjAuMCwiQm9yZGVyU3R5bGUiOm51bGwsIlBhcmVudFN0eWxlIjpudWxsfSwiQmFja2dyb3VuZFN0eWxlIjp7IiRpZCI6Ijg2NCIsIk1hcmdpbiI6eyIkaWQiOiI4NjUiLCJUb3AiOjAuMCwiTGVmdCI6MC4wLCJSaWdodCI6MC4wLCJCb3R0b20iOjAuMH0sIlBhZGRpbmciOnsiJGlkIjoiODY2IiwiVG9wIjowLjAsIkxlZnQiOjAuMCwiUmlnaHQiOjAuMCwiQm90dG9tIjowLjB9LCJCYWNrZ3JvdW5kIjp7IiRpZCI6Ijg2NyIsIkNvbG9yIjp7IiRpZCI6Ijg2OCIsIkEiOjUxLCJSIjoyMDAsIkciOjIwMCwiQiI6MjAwfX0sIklzVmlzaWJsZSI6dHJ1ZSwiV2lkdGgiOjAuMCwiSGVpZ2h0IjowLjAsIkJvcmRlclN0eWxlIjp7IiRpZCI6Ijg2OSIsIkxpbmVDb2xvciI6eyIkaWQiOiI4NzAiLCIkdHlwZSI6Ik5MUkUuQ29tbW9uLkRvbS5Tb2xpZENvbG9yQnJ1c2gsIE5MUkUuQ29tbW9uIiwiQ29sb3IiOnsiJGlkIjoiODcxIiwiQSI6MjU1LCJSIjoyMzQsIkciOjIyLCJCIjozMH19LCJMaW5lV2VpZ2h0IjowLjAsIkxpbmVUeXBlIjowLCJQYXJlbnRTdHlsZSI6bnVsbH0sIlBhcmVudFN0eWxlIjpudWxsfSwiTWFyZ2luIjp7IiRpZCI6Ijg3MiIsIlRvcCI6MC4wLCJMZWZ0IjowLjAsIlJpZ2h0IjowLjAsIkJvdHRvbSI6MC4wfSwiUGFkZGluZyI6eyIkaWQiOiI4NzMiLCJUb3AiOjAuMCwiTGVmdCI6MC4wLCJSaWdodCI6MC4wLCJCb3R0b20iOjAuMH0sIklzVmlzaWJsZSI6dHJ1ZSwiV2lkdGgiOjAuMCwiSGVpZ2h0IjowLjAsIkJvcmRlclN0eWxlIjp7IiRpZCI6Ijg3NCIsIkxpbmVDb2xvciI6bnVsbCwiTGluZVdlaWdodCI6MC4wLCJMaW5lVHlwZSI6MCwiUGFyZW50U3R5bGUiOm51bGx9LCJQYXJlbnRTdHlsZSI6bnVsbH0sIk1hcmdpbiI6eyIkaWQiOiI4NzUiLCJUb3AiOjAuMCwiTGVmdCI6MC4wLCJSaWdodCI6MC4wLCJCb3R0b20iOjAuMH0sIlBhZGRpbmciOnsiJGlkIjoiODc2IiwiVG9wIjowLjAsIkxlZnQiOjAuMCwiUmlnaHQiOjAuMCwiQm90dG9tIjowLjB9LCJJc1Zpc2libGUiOnRydWUsIldpZHRoIjowLjAsIkhlaWdodCI6MC4wLCJCb3JkZXJTdHlsZSI6eyIkaWQiOiI4NzciLCJMaW5lQ29sb3IiOm51bGwsIkxpbmVXZWlnaHQiOjAuMCwiTGluZVR5cGUiOjAsIlBhcmVudFN0eWxlIjpudWxsfSwiUGFyZW50U3R5bGUiOm51bGx9fSx7IiRpZCI6Ijg3OCIsIl9hY3Rpdml0aWVzIjpbeyIkaWQiOiI4NzkiLCJfcm93cyI6W10sIkluZGV4IjoxNiwiSWQiOiI1MWNjMTY3MC1iYzczLTRiODctOTQyNS1lZDdmNDc0Zjc3NmEiLCJIZWFkZXJUZXh0IjpudWxsLCJJc0RlZmF1bHQiOnRydWUsIlN0eWxlIjp7IiRpZCI6Ijg4MCIsIkhlYWRlclN0eWxlIjp7IiRpZCI6Ijg4MSIsIlRleHRTdHlsZSI6eyIkaWQiOiI4ODIiLCJGb250U2V0dGluZ3MiOnsiJGlkIjoiODgzIiwiRm9udFNpemUiOjExLCJGb250TmFtZSI6IkNhbGlicmkiLCJJc0JvbGQiOmZhbHNlLCJJc0l0YWxpYyI6ZmFsc2UsIklzVW5kZXJsaW5lZCI6ZmFsc2UsIlBhcmVudFN0eWxlIjpudWxsfSwiQXV0b1NpemUiOjIsIkZvcmVncm91bmQiOnsiJGlkIjoiODg0IiwiQ29sb3IiOnsiJGlkIjoiODg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Dg2IiwiVG9wIjowLjAsIkxlZnQiOjAuMCwiUmlnaHQiOjAuMCwiQm90dG9tIjowLjB9LCJQYWRkaW5nIjp7IiRpZCI6Ijg4NyIsIlRvcCI6MC4wLCJMZWZ0IjowLjAsIlJpZ2h0IjowLjAsIkJvdHRvbSI6MC4wfSwiQmFja2dyb3VuZCI6eyIkaWQiOiI4ODgiLCJDb2xvciI6eyIkaWQiOiI4ODkiLCJBIjoyNTUsIlIiOjAsIkciOjAsIkIiOjB9fSwiSXNWaXNpYmxlIjp0cnVlLCJXaWR0aCI6MC4wLCJIZWlnaHQiOjAuMCwiQm9yZGVyU3R5bGUiOm51bGwsIlBhcmVudFN0eWxlIjpudWxsfSwiUmVjdGFuZ2xlU3R5bGUiOnsiJGlkIjoiODkwIiwiTWFyZ2luIjp7IiRpZCI6Ijg5MSIsIlRvcCI6MC4wLCJMZWZ0IjowLjAsIlJpZ2h0IjowLjAsIkJvdHRvbSI6MC4wfSwiUGFkZGluZyI6eyIkaWQiOiI4OTIiLCJUb3AiOjAuMCwiTGVmdCI6MC4wLCJSaWdodCI6MC4wLCJCb3R0b20iOjAuMH0sIkJhY2tncm91bmQiOnsiJGlkIjoiODkzIiwiQ29sb3IiOnsiJGlkIjoiODk0IiwiQSI6NjMsIlIiOjIzMywiRyI6MTEzLCJCIjo1MH19LCJJc1Zpc2libGUiOnRydWUsIldpZHRoIjowLjAsIkhlaWdodCI6MC4wLCJCb3JkZXJTdHlsZSI6eyIkaWQiOiI4OTUiLCJMaW5lQ29sb3IiOnsiJGlkIjoiODk2IiwiJHR5cGUiOiJOTFJFLkNvbW1vbi5Eb20uU29saWRDb2xvckJydXNoLCBOTFJFLkNvbW1vbiIsIkNvbG9yIjp7IiRpZCI6Ijg5NyIsIkEiOjI1NSwiUiI6MjU1LCJHIjoyNTUsIkIiOjI1NX19LCJMaW5lV2VpZ2h0IjowLjAsIkxpbmVUeXBlIjowLCJQYXJlbnRTdHlsZSI6bnVsbH0sIlBhcmVudFN0eWxlIjpudWxsfSwiTWFyZ2luIjp7IiRpZCI6Ijg5OCIsIlRvcCI6MC4wLCJMZWZ0IjowLjAsIlJpZ2h0IjowLjAsIkJvdHRvbSI6MC4wfSwiUGFkZGluZyI6eyIkaWQiOiI4OTkiLCJUb3AiOjAuMCwiTGVmdCI6MC4wLCJSaWdodCI6MC4wLCJCb3R0b20iOjAuMH0sIkJhY2tncm91bmQiOm51bGwsIklzVmlzaWJsZSI6dHJ1ZSwiV2lkdGgiOjAuMCwiSGVpZ2h0IjowLjAsIkJvcmRlclN0eWxlIjpudWxsLCJQYXJlbnRTdHlsZSI6bnVsbH0sIkJhY2tncm91bmRTdHlsZSI6eyIkaWQiOiI5MDAiLCJNYXJnaW4iOnsiJGlkIjoiOTAxIiwiVG9wIjowLjAsIkxlZnQiOjAuMCwiUmlnaHQiOjAuMCwiQm90dG9tIjowLjB9LCJQYWRkaW5nIjp7IiRpZCI6IjkwMiIsIlRvcCI6MC4wLCJMZWZ0IjowLjAsIlJpZ2h0IjowLjAsIkJvdHRvbSI6MC4wfSwiQmFja2dyb3VuZCI6eyIkaWQiOiI5MDMiLCJDb2xvciI6eyIkaWQiOiI5MDQiLCJBIjo1MSwiUiI6MjAwLCJHIjoyMDAsIkIiOjIwMH19LCJJc1Zpc2libGUiOnRydWUsIldpZHRoIjowLjAsIkhlaWdodCI6MC4wLCJCb3JkZXJTdHlsZSI6eyIkaWQiOiI5MDUiLCJMaW5lQ29sb3IiOnsiJGlkIjoiOTA2IiwiJHR5cGUiOiJOTFJFLkNvbW1vbi5Eb20uU29saWRDb2xvckJydXNoLCBOTFJFLkNvbW1vbiIsIkNvbG9yIjp7IiRpZCI6IjkwNyIsIkEiOjI1NSwiUiI6MjM0LCJHIjoyMiwiQiI6MzB9fSwiTGluZVdlaWdodCI6MC4wLCJMaW5lVHlwZSI6MCwiUGFyZW50U3R5bGUiOm51bGx9LCJQYXJlbnRTdHlsZSI6bnVsbH0sIk1hcmdpbiI6eyIkaWQiOiI5MDgiLCJUb3AiOjAuMCwiTGVmdCI6MC4wLCJSaWdodCI6MC4wLCJCb3R0b20iOjAuMH0sIlBhZGRpbmciOnsiJGlkIjoiOTA5IiwiVG9wIjowLjAsIkxlZnQiOjAuMCwiUmlnaHQiOjAuMCwiQm90dG9tIjowLjB9LCJJc1Zpc2libGUiOnRydWUsIldpZHRoIjowLjAsIkhlaWdodCI6MC4wLCJCb3JkZXJTdHlsZSI6eyIkaWQiOiI5MTAiLCJMaW5lQ29sb3IiOm51bGwsIkxpbmVXZWlnaHQiOjAuMCwiTGluZVR5cGUiOjAsIlBhcmVudFN0eWxlIjpudWxsfSwiUGFyZW50U3R5bGUiOm51bGx9fSx7IiRpZCI6IjkxMSIsIl9yb3dzIjpbeyIkaWQiOiI5MTIiLCJfdGFza3MiOlt7IiRpZCI6IjkxMyIsIl9hdHRhY2hlZE1pbGVzdG9uZXMiOltdLCJUYXNrRGVmaW5pdGlvbiI6eyIkaWQiOiI5MTQiLCJHcm91cE5hbWUiOm51bGwsIlN0YXJ0RGF0ZSI6IjIwMjUtMTAtMjJUMDg6MDA6MDBaIiwiRW5kRGF0ZSI6IjIwMjUtMTAtMjJUMDk6MjA6MDBaIiwiUGVyY2VudGFnZUNvbXBsZXRlIjowLjAsIlN0eWxlIjp7IiRpZCI6IjkxNSIsIlNoYXBlIjozLCJTaGFwZVRoaWNrbmVzcyI6MCwiRHVyYXRpb25Gb3JtYXQiOjExLCJJbmNsdWRlTm9uV29ya2luZ0RheXNJbkR1cmF0aW9uIjpmYWxzZSwiUGVyY2VudGFnZUNvbXBsZXRlU3R5bGUiOnsiJGlkIjoiOTE2IiwiRm9udFNldHRpbmdzIjp7IiRpZCI6IjkxNyIsIkZvbnRTaXplIjoxMCwiRm9udE5hbWUiOiJDYWxpYnJpIiwiSXNCb2xkIjpmYWxzZSwiSXNJdGFsaWMiOmZhbHNlLCJJc1VuZGVybGluZWQiOmZhbHNlLCJQYXJlbnRTdHlsZSI6bnVsbH0sIkF1dG9TaXplIjowLCJGb3JlZ3JvdW5kIjp7IiRpZCI6IjkxOCIsIkNvbG9yIjp7IiRpZCI6IjkxOSIsIkEiOjI1NSwiUiI6MTkyLCJHIjo4MCwiQiI6Nzd9fSwiTWF4V2lkdGgiOjIwMC4wLCJNYXhIZWlnaHQiOiJJbmZpbml0eSIsIlNtYXJ0Rm9yZWdyb3VuZElzQWN0aXZlIjpmYWxzZSwiSG9yaXpvbnRhbEFsaWdubWVudCI6MCwiVmVydGljYWxBbGlnbm1lbnQiOjEsIlNtYXJ0Rm9yZWdyb3VuZCI6bnVsbCwiQmFja2dyb3VuZEZpbGxUeXBlIjowLCJNYXJnaW4iOnsiJGlkIjoiOTIwIiwiVG9wIjowLjAsIkxlZnQiOjAuMCwiUmlnaHQiOjAuMCwiQm90dG9tIjowLjB9LCJQYWRkaW5nIjp7IiRpZCI6IjkyMSIsIlRvcCI6MC4wLCJMZWZ0IjowLjAsIlJpZ2h0IjowLjAsIkJvdHRvbSI6MC4wfSwiQmFja2dyb3VuZCI6eyIkaWQiOiI5MjIiLCJDb2xvciI6eyIkaWQiOiI5MjMiLCJBIjo4OSwiUiI6MCwiRyI6MCwiQiI6MH19LCJJc1Zpc2libGUiOnRydWUsIldpZHRoIjowLjAsIkhlaWdodCI6MC4wLCJCb3JkZXJTdHlsZSI6eyIkaWQiOiI5MjQiLCJMaW5lQ29sb3IiOm51bGwsIkxpbmVXZWlnaHQiOjAuMCwiTGluZVR5cGUiOjAsIlBhcmVudFN0eWxlIjpudWxsfSwiUGFyZW50U3R5bGUiOm51bGx9LCJEdXJhdGlvblN0eWxlIjp7IiRpZCI6IjkyNSIsIkZvbnRTZXR0aW5ncyI6eyIkaWQiOiI5MjY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EsIlNtYXJ0Rm9yZWdyb3VuZCI6bnVsbCwiQmFja2dyb3VuZEZpbGxUeXBlIjowLCJNYXJnaW4iOnsiJGlkIjoiOTI3IiwiVG9wIjowLjAsIkxlZnQiOjAuMCwiUmlnaHQiOjAuMCwiQm90dG9tIjowLjB9LCJQYWRkaW5nIjp7IiRpZCI6IjkyOCIsIlRvcCI6MC4wLCJMZWZ0IjowLjAsIlJpZ2h0IjowLjAsIkJvdHRvbSI6MC4wfSwiQmFja2dyb3VuZCI6eyIkaWQiOiI5MjkiLCJDb2xvciI6eyIkaWQiOiI5MzAiLCJBIjowLCJSIjoyNTUsIkciOjI1NSwiQiI6MjU1fX0sIklzVmlzaWJsZSI6dHJ1ZSwiV2lkdGgiOjAuMCwiSGVpZ2h0IjowLjAsIkJvcmRlclN0eWxlIjp7IiRpZCI6IjkzMSIsIkxpbmVDb2xvciI6bnVsbCwiTGluZVdlaWdodCI6MC4wLCJMaW5lVHlwZSI6MCwiUGFyZW50U3R5bGUiOm51bGx9LCJQYXJlbnRTdHlsZSI6bnVsbH0sIkhvcml6b250YWxDb25uZWN0b3JTdHlsZSI6eyIkaWQiOiI5MzIiLCJMaW5lQ29sb3IiOnsiJGlkIjoiOTMzIiwiJHR5cGUiOiJOTFJFLkNvbW1vbi5Eb20uU29saWRDb2xvckJydXNoLCBOTFJFLkNvbW1vbiIsIkNvbG9yIjp7IiRpZCI6IjkzNCIsIkEiOjI1NSwiUiI6MCwiRyI6MCwiQiI6MH19LCJMaW5lV2VpZ2h0IjowLjAsIkxpbmVUeXBlIjowLCJQYXJlbnRTdHlsZSI6bnVsbH0sIlZlcnRpY2FsQ29ubmVjdG9yU3R5bGUiOnsiJGlkIjoiOTM1IiwiTGluZUNvbG9yIjp7IiRpZCI6IjkzNiIsIiR0eXBlIjoiTkxSRS5Db21tb24uRG9tLlNvbGlkQ29sb3JCcnVzaCwgTkxSRS5Db21tb24iLCJDb2xvciI6eyIkaWQiOiI5MzciLCJBIjoyNTUsIlIiOjAsIkciOjAsIkIiOjB9fSwiTGluZVdlaWdodCI6MC4wLCJMaW5lVHlwZSI6MCwiUGFyZW50U3R5bGUiOm51bGx9LCJNYXJnaW4iOm51bGwsIlN0YXJ0RGF0ZVBvc2l0aW9uIjo2LCJFbmREYXRlUG9zaXRpb24iOjYsIkRhdGVJc1Zpc2libGUiOmZhbHNlLCJUaXRsZVBvc2l0aW9uIjoxLCJEdXJhdGlvblBvc2l0aW9uIjowLCJQZXJjZW50YWdlQ29tcGxldGVkUG9zaXRpb24iOjYsIlNwYWNpbmciOjMsIklzQmVsb3dUaW1lYmFuZCI6dHJ1ZSwiUGVyY2VudGFnZUNvbXBsZXRlU2hhcGVPcGFjaXR5IjozNSwiU2hhcGVTdHlsZSI6eyIkaWQiOiI5MzgiLCJNYXJnaW4iOnsiJGlkIjoiOTM5IiwiVG9wIjowLjAsIkxlZnQiOjQuMCwiUmlnaHQiOjQuMCwiQm90dG9tIjowLjB9LCJQYWRkaW5nIjp7IiRpZCI6Ijk0MCIsIlRvcCI6MC4wLCJMZWZ0IjowLjAsIlJpZ2h0IjowLjAsIkJvdHRvbSI6MC4wfSwiQmFja2dyb3VuZCI6eyIkaWQiOiI5NDEiLCJDb2xvciI6eyIkaWQiOiI5NDIiLCJBIjoyNTUsIlIiOjIsIkciOjE3OCwiQiI6MjM4fX0sIklzVmlzaWJsZSI6dHJ1ZSwiV2lkdGgiOjAuMCwiSGVpZ2h0IjoxMC4wLCJCb3JkZXJTdHlsZSI6eyIkaWQiOiI5NDMiLCJMaW5lQ29sb3IiOnsiJGlkIjoiOTQ0IiwiJHR5cGUiOiJOTFJFLkNvbW1vbi5Eb20uU29saWRDb2xvckJydXNoLCBOTFJFLkNvbW1vbiIsIkNvbG9yIjp7IiRpZCI6Ijk0NSIsIkEiOjI1NSwiUiI6MjM0LCJHIjoyMiwiQiI6MzB9fSwiTGluZVdlaWdodCI6MC4wLCJMaW5lVHlwZSI6MCwiUGFyZW50U3R5bGUiOm51bGx9LCJQYXJlbnRTdHlsZSI6bnVsbH0sIlRpdGxlU3R5bGUiOnsiJGlkIjoiOTQ2IiwiRm9udFNldHRpbmdzIjp7IiRpZCI6Ijk0NyIsIkZvbnRTaXplIjoxMSwiRm9udE5hbWUiOiJDYWxpYnJpIiwiSXNCb2xkIjpmYWxzZSwiSXNJdGFsaWMiOmZhbHNlLCJJc1VuZGVybGluZWQiOmZhbHNlLCJQYXJlbnRTdHlsZSI6bnVsbH0sIkF1dG9TaXplIjowLCJGb3JlZ3JvdW5kIjp7IiRpZCI6Ijk0OCIsIkNvbG9yIjp7IiRpZCI6Ijk0OSIsIkEiOjI1NSwiUiI6MCwiRyI6MCwiQiI6MH19LCJNYXhXaWR0aCI6NzIwLjAsIk1heEhlaWdodCI6IkluZmluaXR5IiwiU21hcnRGb3JlZ3JvdW5kSXNBY3RpdmUiOmZhbHNlLCJIb3Jpem9udGFsQWxpZ25tZW50IjowLCJWZXJ0aWNhbEFsaWdubWVudCI6MSwiU21hcnRGb3JlZ3JvdW5kIjpudWxsLCJCYWNrZ3JvdW5kRmlsbFR5cGUiOjAsIk1hcmdpbiI6eyIkaWQiOiI5NTAiLCJUb3AiOjAuMCwiTGVmdCI6MC4wLCJSaWdodCI6MC4wLCJCb3R0b20iOjAuMH0sIlBhZGRpbmciOnsiJGlkIjoiOTUxIiwiVG9wIjowLjAsIkxlZnQiOjAuMCwiUmlnaHQiOjAuMCwiQm90dG9tIjowLjB9LCJCYWNrZ3JvdW5kIjp7IiRpZCI6Ijk1MiIsIkNvbG9yIjp7IiRpZCI6Ijk1MyIsIkEiOjAsIlIiOjI1NSwiRyI6MjU1LCJCIjoyNTV9fSwiSXNWaXNpYmxlIjp0cnVlLCJXaWR0aCI6MC4wLCJIZWlnaHQiOjAuMCwiQm9yZGVyU3R5bGUiOnsiJGlkIjoiOTU0IiwiTGluZUNvbG9yIjpudWxsLCJMaW5lV2VpZ2h0IjowLjAsIkxpbmVUeXBlIjowLCJQYXJlbnRTdHlsZSI6bnVsbH0sIlBhcmVudFN0eWxlIjpudWxsfSwiRGF0ZVN0eWxlIjp7IiRpZCI6Ijk1NSIsIkZvbnRTZXR0aW5ncyI6eyIkaWQiOiI5NTYiLCJGb250U2l6ZSI6MTAsIkZvbnROYW1lIjoiQ2FsaWJyaSIsIklzQm9sZCI6ZmFsc2UsIklzSXRhbGljIjpmYWxzZSwiSXNVbmRlcmxpbmVkIjpmYWxzZSwiUGFyZW50U3R5bGUiOm51bGx9LCJBdXRvU2l6ZSI6MCwiRm9yZWdyb3VuZCI6eyIkaWQiOiI5NTciLCJDb2xvciI6eyIkaWQiOiI5NTg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OTU5IiwiVG9wIjowLjAsIkxlZnQiOjAuMCwiUmlnaHQiOjAuMCwiQm90dG9tIjowLjB9LCJQYWRkaW5nIjp7IiRpZCI6Ijk2MCIsIlRvcCI6MC4wLCJMZWZ0IjowLjAsIlJpZ2h0IjowLjAsIkJvdHRvbSI6MC4wfSwiQmFja2dyb3VuZCI6eyIkaWQiOiI5NjEiLCJDb2xvciI6eyIkaWQiOiI5NjIiLCJBIjoyNTUsIlIiOjE0LCJHIjo0MCwiQiI6NjV9fSwiSXNWaXNpYmxlIjp0cnVlLCJXaWR0aCI6MC4wLCJIZWlnaHQiOjAuMCwiQm9yZGVyU3R5bGUiOnsiJGlkIjoiOTYzIiwiTGluZUNvbG9yIjpudWxsLCJMaW5lV2VpZ2h0IjowLjAsIkxpbmVUeXBlIjowLCJQYXJlbnRTdHlsZSI6bnVsbH0sIlBhcmVudFN0eWxlIjpudWxsfSwiRGF0ZUZvcm1hdCI6eyIkaWQiOiI5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1IiwiRm9ybWF0IjowLCJJc1Zpc2libGUiOmZhbHNlLCJMYXN0S25vd25WaXNpYmlsaXR5U3RhdGUiOmZhbHNlfSwiSXNWaXNpYmxlIjp0cnVlLCJQYXJlbnRTdHlsZSI6bnVsbH0sIkluZGV4IjoxNywiU21hcnREdXJhdGlvbkFjdGl2YXRlZCI6ZmFsc2UsIkRhdGVGb3JtYXQiOnsiJHJlZiI6Ijk2NCJ9LCJXZWVrTnVtYmVyaW5nIjp7IiRpZCI6Ijk2NiIsIkZvcm1hdCI6MCwiSXNWaXNpYmxlIjpmYWxzZSwiTGFzdEtub3duVmlzaWJpbGl0eVN0YXRlIjpmYWxzZX0sIklkIjoiYzQ2Y2YzZjAtZmI5MC00YTI1LTgxNmItODUzN2M2MGM2MTAzIiwiSW1wb3J0SWQiOm51bGwsIlRpdGxlIjoidDEvMiBtaW4uIiwiTm90ZSI6bnVsbCwiSHlwZXJsaW5rIjp7IiRpZCI6Ijk2NyIsIkFkZHJlc3MiOiIiLCJTdWJBZGRyZXNzIjoiIn0sIklzQ2hhbmdlZCI6ZmFsc2UsIklzTmV3IjpmYWxzZX19LHsiJGlkIjoiOTY4IiwiX2F0dGFjaGVkTWlsZXN0b25lcyI6W10sIlRhc2tEZWZpbml0aW9uIjp7IiRpZCI6Ijk2OSIsIkdyb3VwTmFtZSI6bnVsbCwiU3RhcnREYXRlIjoiMjAyNS0xMC0yMlQwOToyMDowMFoiLCJFbmREYXRlIjoiMjAyNS0xMC0yMlQxMDo1MDowMFoiLCJQZXJjZW50YWdlQ29tcGxldGUiOm51bGwsIlN0eWxlIjp7IiRpZCI6Ijk3MCIsIlNoYXBlIjo0LCJTaGFwZVRoaWNrbmVzcyI6MCwiRHVyYXRpb25Gb3JtYXQiOjExLCJJbmNsdWRlTm9uV29ya2luZ0RheXNJbkR1cmF0aW9uIjpmYWxzZSwiUGVyY2VudGFnZUNvbXBsZXRlU3R5bGUiOnsiJGlkIjoiOTcxIiwiRm9udFNldHRpbmdzIjp7IiRpZCI6Ijk3MiIsIkZvbnRTaXplIjoxMCwiRm9udE5hbWUiOiJDYWxpYnJpIiwiSXNCb2xkIjpmYWxzZSwiSXNJdGFsaWMiOmZhbHNlLCJJc1VuZGVybGluZWQiOmZhbHNlLCJQYXJlbnRTdHlsZSI6bnVsbH0sIkF1dG9TaXplIjowLCJGb3JlZ3JvdW5kIjp7IiRpZCI6Ijk3MyIsIkNvbG9yIjp7IiRpZCI6Ijk3NCIsIkEiOjI1NSwiUiI6MjM4LCJHIjoyMzYsIkIiOjIyNX19LCJNYXhXaWR0aCI6MjAwLjAsIk1heEhlaWdodCI6IkluZmluaXR5IiwiU21hcnRGb3JlZ3JvdW5kSXNBY3RpdmUiOmZhbHNlLCJIb3Jpem9udGFsQWxpZ25tZW50IjoxLCJWZXJ0aWNhbEFsaWdubWVudCI6MSwiU21hcnRGb3JlZ3JvdW5kIjpudWxsLCJCYWNrZ3JvdW5kRmlsbFR5cGUiOjAsIk1hcmdpbiI6eyIkaWQiOiI5NzUiLCJUb3AiOjAuMCwiTGVmdCI6MC4wLCJSaWdodCI6MC4wLCJCb3R0b20iOjAuMH0sIlBhZGRpbmciOnsiJGlkIjoiOTc2IiwiVG9wIjowLjAsIkxlZnQiOjAuMCwiUmlnaHQiOjAuMCwiQm90dG9tIjowLjB9LCJCYWNrZ3JvdW5kIjp7IiRpZCI6Ijk3NyIsIkNvbG9yIjp7IiRpZCI6Ijk3OCIsIkEiOjg5LCJSIjowLCJHIjowLCJCIjowfX0sIklzVmlzaWJsZSI6dHJ1ZSwiV2lkdGgiOjAuMCwiSGVpZ2h0IjowLjAsIkJvcmRlclN0eWxlIjp7IiRpZCI6Ijk3OSIsIkxpbmVDb2xvciI6bnVsbCwiTGluZVdlaWdodCI6MC4wLCJMaW5lVHlwZSI6MCwiUGFyZW50U3R5bGUiOm51bGx9LCJQYXJlbnRTdHlsZSI6bnVsbH0sIkR1cmF0aW9uU3R5bGUiOnsiJGlkIjoiOTgwIiwiRm9udFNldHRpbmdzIjp7IiRpZCI6Ijk4M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SwiU21hcnRGb3JlZ3JvdW5kIjpudWxsLCJCYWNrZ3JvdW5kRmlsbFR5cGUiOjAsIk1hcmdpbiI6eyIkaWQiOiI5ODIiLCJUb3AiOjAuMCwiTGVmdCI6MC4wLCJSaWdodCI6MC4wLCJCb3R0b20iOjAuMH0sIlBhZGRpbmciOnsiJGlkIjoiOTgzIiwiVG9wIjowLjAsIkxlZnQiOjAuMCwiUmlnaHQiOjAuMCwiQm90dG9tIjowLjB9LCJCYWNrZ3JvdW5kIjp7IiRpZCI6Ijk4NCIsIkNvbG9yIjp7IiRpZCI6Ijk4NSIsIkEiOjAsIlIiOjI1NSwiRyI6MjU1LCJCIjoyNTV9fSwiSXNWaXNpYmxlIjp0cnVlLCJXaWR0aCI6MC4wLCJIZWlnaHQiOjAuMCwiQm9yZGVyU3R5bGUiOnsiJGlkIjoiOTg2IiwiTGluZUNvbG9yIjpudWxsLCJMaW5lV2VpZ2h0IjowLjAsIkxpbmVUeXBlIjowLCJQYXJlbnRTdHlsZSI6bnVsbH0sIlBhcmVudFN0eWxlIjpudWxsfSwiSG9yaXpvbnRhbENvbm5lY3RvclN0eWxlIjp7IiRpZCI6Ijk4NyIsIkxpbmVDb2xvciI6eyIkaWQiOiI5ODgiLCIkdHlwZSI6Ik5MUkUuQ29tbW9uLkRvbS5Tb2xpZENvbG9yQnJ1c2gsIE5MUkUuQ29tbW9uIiwiQ29sb3IiOnsiJGlkIjoiOTg5IiwiQSI6MjU1LCJSIjowLCJHIjowLCJCIjowfX0sIkxpbmVXZWlnaHQiOjAuMCwiTGluZVR5cGUiOjAsIlBhcmVudFN0eWxlIjpudWxsfSwiVmVydGljYWxDb25uZWN0b3JTdHlsZSI6eyIkaWQiOiI5OTAiLCJMaW5lQ29sb3IiOnsiJGlkIjoiOTkxIiwiJHR5cGUiOiJOTFJFLkNvbW1vbi5Eb20uU29saWRDb2xvckJydXNoLCBOTFJFLkNvbW1vbiIsIkNvbG9yIjp7IiRpZCI6Ijk5MiIsIkEiOjI1NSwiUiI6MCwiRyI6MCwiQiI6MH19LCJMaW5lV2VpZ2h0IjowLjAsIkxpbmVUeXBlIjowLCJQYXJlbnRTdHlsZSI6bnVsbH0sIk1hcmdpbiI6bnVsbCwiU3RhcnREYXRlUG9zaXRpb24iOjYsIkVuZERhdGVQb3NpdGlvbiI6NiwiRGF0ZUlzVmlzaWJsZSI6ZmFsc2UsIlRpdGxlUG9zaXRpb24iOjQsIkR1cmF0aW9uUG9zaXRpb24iOjAsIlBlcmNlbnRhZ2VDb21wbGV0ZWRQb3NpdGlvbiI6MiwiU3BhY2luZyI6MywiSXNCZWxvd1RpbWViYW5kIjp0cnVlLCJQZXJjZW50YWdlQ29tcGxldGVTaGFwZU9wYWNpdHkiOjM1LCJTaGFwZVN0eWxlIjp7IiRpZCI6Ijk5MyIsIk1hcmdpbiI6eyIkaWQiOiI5OTQiLCJUb3AiOjAuMCwiTGVmdCI6NC4wLCJSaWdodCI6NC4wLCJCb3R0b20iOjAuMH0sIlBhZGRpbmciOnsiJGlkIjoiOTk1IiwiVG9wIjowLjAsIkxlZnQiOjAuMCwiUmlnaHQiOjAuMCwiQm90dG9tIjowLjB9LCJCYWNrZ3JvdW5kIjp7IiRpZCI6Ijk5NiIsIkNvbG9yIjp7IiRpZCI6Ijk5NyIsIkEiOjI1NSwiUiI6MTIwLCJHIjoyMTUsIkIiOjI0N319LCJJc1Zpc2libGUiOnRydWUsIldpZHRoIjowLjAsIkhlaWdodCI6MTAuMCwiQm9yZGVyU3R5bGUiOnsiJGlkIjoiOTk4IiwiTGluZUNvbG9yIjp7IiRpZCI6Ijk5OSIsIiR0eXBlIjoiTkxSRS5Db21tb24uRG9tLlNvbGlkQ29sb3JCcnVzaCwgTkxSRS5Db21tb24iLCJDb2xvciI6eyIkaWQiOiIxMDAwIiwiQSI6MjU1LCJSIjoyMzQsIkciOjIyLCJCIjozMH19LCJMaW5lV2VpZ2h0IjowLjAsIkxpbmVUeXBlIjowLCJQYXJlbnRTdHlsZSI6bnVsbH0sIlBhcmVudFN0eWxlIjpudWxsfSwiVGl0bGVTdHlsZSI6eyIkaWQiOiIxMDAxIiwiRm9udFNldHRpbmdzIjp7IiRpZCI6IjEwMDIiLCJGb250U2l6ZSI6MTEsIkZvbnROYW1lIjoiQ2FsaWJyaSIsIklzQm9sZCI6ZmFsc2UsIklzSXRhbGljIjpmYWxzZSwiSXNVbmRlcmxpbmVkIjpmYWxzZSwiUGFyZW50U3R5bGUiOm51bGx9LCJBdXRvU2l6ZSI6MCwiRm9yZWdyb3VuZCI6eyIkaWQiOiIxMDAzIiwiQ29sb3IiOnsiJGlkIjoiMTAwNCIsIkEiOjI1NSwiUiI6MCwiRyI6MCwiQiI6MH19LCJNYXhXaWR0aCI6NzIwLjAsIk1heEhlaWdodCI6IkluZmluaXR5IiwiU21hcnRGb3JlZ3JvdW5kSXNBY3RpdmUiOmZhbHNlLCJIb3Jpem9udGFsQWxpZ25tZW50IjowLCJWZXJ0aWNhbEFsaWdubWVudCI6MSwiU21hcnRGb3JlZ3JvdW5kIjpudWxsLCJCYWNrZ3JvdW5kRmlsbFR5cGUiOjAsIk1hcmdpbiI6eyIkaWQiOiIxMDA1IiwiVG9wIjowLjAsIkxlZnQiOjAuMCwiUmlnaHQiOjAuMCwiQm90dG9tIjowLjB9LCJQYWRkaW5nIjp7IiRpZCI6IjEwMDYiLCJUb3AiOjAuMCwiTGVmdCI6MC4wLCJSaWdodCI6MC4wLCJCb3R0b20iOjAuMH0sIkJhY2tncm91bmQiOnsiJGlkIjoiMTAwNyIsIkNvbG9yIjp7IiRpZCI6IjEwMDgiLCJBIjowLCJSIjoyNTUsIkciOjI1NSwiQiI6MjU1fX0sIklzVmlzaWJsZSI6dHJ1ZSwiV2lkdGgiOjAuMCwiSGVpZ2h0IjowLjAsIkJvcmRlclN0eWxlIjp7IiRpZCI6IjEwMDkiLCJMaW5lQ29sb3IiOm51bGwsIkxpbmVXZWlnaHQiOjAuMCwiTGluZVR5cGUiOjAsIlBhcmVudFN0eWxlIjpudWxsfSwiUGFyZW50U3R5bGUiOm51bGx9LCJEYXRlU3R5bGUiOnsiJGlkIjoiMTAxMCIsIkZvbnRTZXR0aW5ncyI6eyIkaWQiOiIxMDExIiwiRm9udFNpemUiOjEwLCJGb250TmFtZSI6IkNhbGlicmkiLCJJc0JvbGQiOmZhbHNlLCJJc0l0YWxpYyI6ZmFsc2UsIklzVW5kZXJsaW5lZCI6ZmFsc2UsIlBhcmVudFN0eWxlIjpudWxsfSwiQXV0b1NpemUiOjAsIkZvcmVncm91bmQiOnsiJGlkIjoiMTAxMiIsIkNvbG9yIjp7IiRpZCI6IjEwMT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AxNCIsIlRvcCI6MC4wLCJMZWZ0IjowLjAsIlJpZ2h0IjowLjAsIkJvdHRvbSI6MC4wfSwiUGFkZGluZyI6eyIkaWQiOiIxMDE1IiwiVG9wIjowLjAsIkxlZnQiOjAuMCwiUmlnaHQiOjAuMCwiQm90dG9tIjowLjB9LCJCYWNrZ3JvdW5kIjp7IiRpZCI6IjEwMTYiLCJDb2xvciI6eyIkaWQiOiIxMDE3IiwiQSI6MCwiUiI6MjU1LCJHIjoyNTUsIkIiOjI1NX19LCJJc1Zpc2libGUiOnRydWUsIldpZHRoIjowLjAsIkhlaWdodCI6MC4wLCJCb3JkZXJTdHlsZSI6eyIkaWQiOiIxMDE4IiwiTGluZUNvbG9yIjpudWxsLCJMaW5lV2VpZ2h0IjowLjAsIkxpbmVUeXBlIjowLCJQYXJlbnRTdHlsZSI6bnVsbH0sIlBhcmVudFN0eWxlIjpudWxsfSwiRGF0ZUZvcm1hdCI6eyIkaWQiOiIxMD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MjAiLCJGb3JtYXQiOjAsIklzVmlzaWJsZSI6ZmFsc2UsIkxhc3RLbm93blZpc2liaWxpdHlTdGF0ZSI6ZmFsc2V9LCJJc1Zpc2libGUiOnRydWUsIlBhcmVudFN0eWxlIjpudWxsfSwiSW5kZXgiOjE4LCJTbWFydER1cmF0aW9uQWN0aXZhdGVkIjpmYWxzZSwiRGF0ZUZvcm1hdCI6eyIkcmVmIjoiMTAxOSJ9LCJXZWVrTnVtYmVyaW5nIjp7IiRpZCI6IjEwMjEiLCJGb3JtYXQiOjAsIklzVmlzaWJsZSI6ZmFsc2UsIkxhc3RLbm93blZpc2liaWxpdHlTdGF0ZSI6ZmFsc2V9LCJJZCI6ImNlZDYwNGI3LTBmMzEtNDA0NS05M2IxLWQ4NzYxOTNmZThjNiIsIkltcG9ydElkIjpudWxsLCJUaXRsZSI6InQxLzIgbWF4LiIsIk5vdGUiOm51bGwsIkh5cGVybGluayI6eyIkaWQiOiIxMDIyIiwiQWRkcmVzcyI6IiIsIlN1YkFkZHJlc3MiOiIifSwiSXNDaGFuZ2VkIjpmYWxzZSwiSXNOZXciOmZhbHNlfX1dLCJfbWlsZXN0b25lcyI6W10sIklkIjoiNDdlMjA5ZjQtNzAwZi00YjYzLWJhNTItMDRhNjIxY2YyZGFhIiwiSXNTaW5nbGVJdGVtUm93IjpmYWxzZX1dLCJJbmRleCI6MTcsIklkIjoiNzE5YzcxYjUtMzQ1Mi00Y2M0LTllODEtYzRjOGZmZWE1MGNkIiwiSGVhZGVyVGV4dCI6IlByYXZhc3RhdGluICg0MC04MCBtZylcckY9MTglICBGYT0yNCUiLCJJc0RlZmF1bHQiOmZhbHNlLCJTdHlsZSI6eyIkaWQiOiIxMDIzIiwiSGVhZGVyU3R5bGUiOnsiJGlkIjoiMTAyNCIsIlRleHRTdHlsZSI6eyIkaWQiOiIxMDI1IiwiRm9udFNldHRpbmdzIjp7IiRpZCI6IjEwMjYiLCJGb250U2l6ZSI6MTEsIkZvbnROYW1lIjoiQ2FsaWJyaSIsIklzQm9sZCI6ZmFsc2UsIklzSXRhbGljIjpmYWxzZSwiSXNVbmRlcmxpbmVkIjpmYWxzZSwiUGFyZW50U3R5bGUiOm51bGx9LCJBdXRvU2l6ZSI6MCwiRm9yZWdyb3VuZCI6eyIkaWQiOiIxMDI3IiwiQ29sb3IiOnsiJGlkIjoiMTAyOCIsIkEiOjI1NSwiUiI6MCwiRyI6MCwiQiI6MH19LCJNYXhXaWR0aCI6MC4wLCJNYXhIZWlnaHQiOjAuMCwiU21hcnRGb3JlZ3JvdW5kSXNBY3RpdmUiOmZhbHNlLCJIb3Jpem9udGFsQWxpZ25tZW50IjowLCJWZXJ0aWNhbEFsaWdubWVudCI6MCwiU21hcnRGb3JlZ3JvdW5kIjpudWxsLCJCYWNrZ3JvdW5kRmlsbFR5cGUiOjAsIk1hcmdpbiI6eyIkaWQiOiIxMDI5IiwiVG9wIjowLjAsIkxlZnQiOjAuMCwiUmlnaHQiOjAuMCwiQm90dG9tIjowLjB9LCJQYWRkaW5nIjp7IiRpZCI6IjEwMzAiLCJUb3AiOjAuMCwiTGVmdCI6MC4wLCJSaWdodCI6MC4wLCJCb3R0b20iOjAuMH0sIkJhY2tncm91bmQiOnsiJGlkIjoiMTAzMSIsIkNvbG9yIjp7IiRpZCI6IjEwMzIiLCJBIjoyNTUsIlIiOjAsIkciOjAsIkIiOjB9fSwiSXNWaXNpYmxlIjp0cnVlLCJXaWR0aCI6MC4wLCJIZWlnaHQiOjAuMCwiQm9yZGVyU3R5bGUiOm51bGwsIlBhcmVudFN0eWxlIjpudWxsfSwiUmVjdGFuZ2xlU3R5bGUiOnsiJGlkIjoiMTAzMyIsIk1hcmdpbiI6eyIkaWQiOiIxMDM0IiwiVG9wIjowLjAsIkxlZnQiOjAuMCwiUmlnaHQiOjAuMCwiQm90dG9tIjowLjB9LCJQYWRkaW5nIjp7IiRpZCI6IjEwMzUiLCJUb3AiOjAuMCwiTGVmdCI6MC4wLCJSaWdodCI6MC4wLCJCb3R0b20iOjAuMH0sIkJhY2tncm91bmQiOnsiJGlkIjoiMTAzNiIsIkNvbG9yIjp7IiRpZCI6IjEwMzciLCJBIjo2MywiUiI6MTUsIkciOjE1OCwiQiI6MjEzfX0sIklzVmlzaWJsZSI6dHJ1ZSwiV2lkdGgiOjAuMCwiSGVpZ2h0IjowLjAsIkJvcmRlclN0eWxlIjp7IiRpZCI6IjEwMzgiLCJMaW5lQ29sb3IiOnsiJGlkIjoiMTAzOSIsIiR0eXBlIjoiTkxSRS5Db21tb24uRG9tLlNvbGlkQ29sb3JCcnVzaCwgTkxSRS5Db21tb24iLCJDb2xvciI6eyIkaWQiOiIxMDQwIiwiQSI6MjU1LCJSIjoyNTUsIkciOjI1NSwiQiI6MjU1fX0sIkxpbmVXZWlnaHQiOjAuMCwiTGluZVR5cGUiOjAsIlBhcmVudFN0eWxlIjpudWxsfSwiUGFyZW50U3R5bGUiOm51bGx9LCJNYXJnaW4iOnsiJGlkIjoiMTA0MSIsIlRvcCI6MC4wLCJMZWZ0IjowLjAsIlJpZ2h0IjowLjAsIkJvdHRvbSI6MC4wfSwiUGFkZGluZyI6eyIkaWQiOiIxMDQyIiwiVG9wIjowLjAsIkxlZnQiOjAuMCwiUmlnaHQiOjAuMCwiQm90dG9tIjowLjB9LCJCYWNrZ3JvdW5kIjpudWxsLCJJc1Zpc2libGUiOnRydWUsIldpZHRoIjowLjAsIkhlaWdodCI6MC4wLCJCb3JkZXJTdHlsZSI6bnVsbCwiUGFyZW50U3R5bGUiOm51bGx9LCJCYWNrZ3JvdW5kU3R5bGUiOnsiJGlkIjoiMTA0MyIsIk1hcmdpbiI6eyIkaWQiOiIxMDQ0IiwiVG9wIjowLjAsIkxlZnQiOjAuMCwiUmlnaHQiOjAuMCwiQm90dG9tIjowLjB9LCJQYWRkaW5nIjp7IiRpZCI6IjEwNDUiLCJUb3AiOjAuMCwiTGVmdCI6MC4wLCJSaWdodCI6MC4wLCJCb3R0b20iOjAuMH0sIkJhY2tncm91bmQiOnsiJGlkIjoiMTA0NiIsIkNvbG9yIjp7IiRpZCI6IjEwNDciLCJBIjo1MSwiUiI6MjAwLCJHIjoyMDAsIkIiOjIwMH19LCJJc1Zpc2libGUiOnRydWUsIldpZHRoIjowLjAsIkhlaWdodCI6MC4wLCJCb3JkZXJTdHlsZSI6eyIkaWQiOiIxMDQ4IiwiTGluZUNvbG9yIjp7IiRpZCI6IjEwNDkiLCIkdHlwZSI6Ik5MUkUuQ29tbW9uLkRvbS5Tb2xpZENvbG9yQnJ1c2gsIE5MUkUuQ29tbW9uIiwiQ29sb3IiOnsiJGlkIjoiMTA1MCIsIkEiOjI1NSwiUiI6MjM0LCJHIjoyMiwiQiI6MzB9fSwiTGluZVdlaWdodCI6MC4wLCJMaW5lVHlwZSI6MCwiUGFyZW50U3R5bGUiOm51bGx9LCJQYXJlbnRTdHlsZSI6bnVsbH0sIk1hcmdpbiI6eyIkaWQiOiIxMDUxIiwiVG9wIjowLjAsIkxlZnQiOjAuMCwiUmlnaHQiOjAuMCwiQm90dG9tIjowLjB9LCJQYWRkaW5nIjp7IiRpZCI6IjEwNTIiLCJUb3AiOjAuMCwiTGVmdCI6MC4wLCJSaWdodCI6MC4wLCJCb3R0b20iOjAuMH0sIklzVmlzaWJsZSI6dHJ1ZSwiV2lkdGgiOjAuMCwiSGVpZ2h0IjowLjAsIkJvcmRlclN0eWxlIjp7IiRpZCI6IjEwNTMiLCJMaW5lQ29sb3IiOm51bGwsIkxpbmVXZWlnaHQiOjAuMCwiTGluZVR5cGUiOjAsIlBhcmVudFN0eWxlIjpudWxsfSwiUGFyZW50U3R5bGUiOm51bGx9fSx7IiRpZCI6IjEwNTQiLCJfcm93cyI6W3siJGlkIjoiMTA1NSIsIl90YXNrcyI6W3siJGlkIjoiMTA1NiIsIl9hdHRhY2hlZE1pbGVzdG9uZXMiOltdLCJUYXNrRGVmaW5pdGlvbiI6eyIkaWQiOiIxMDU3IiwiR3JvdXBOYW1lIjpudWxsLCJTdGFydERhdGUiOiIyMDI1LTEwLTIyVDA4OjAwOjAwWiIsIkVuZERhdGUiOiIyMDI1LTEwLTIyVDIzOjAwOjAwWiIsIlBlcmNlbnRhZ2VDb21wbGV0ZSI6bnVsbCwiU3R5bGUiOnsiJGlkIjoiMTA1OCIsIlNoYXBlIjozLCJTaGFwZVRoaWNrbmVzcyI6MCwiRHVyYXRpb25Gb3JtYXQiOjExLCJJbmNsdWRlTm9uV29ya2luZ0RheXNJbkR1cmF0aW9uIjpmYWxzZSwiUGVyY2VudGFnZUNvbXBsZXRlU3R5bGUiOnsiJGlkIjoiMTA1OSIsIkZvbnRTZXR0aW5ncyI6eyIkaWQiOiIxMDYwIiwiRm9udFNpemUiOjEwLCJGb250TmFtZSI6IkNhbGlicmkiLCJJc0JvbGQiOmZhbHNlLCJJc0l0YWxpYyI6ZmFsc2UsIklzVW5kZXJsaW5lZCI6ZmFsc2UsIlBhcmVudFN0eWxlIjpudWxsfSwiQXV0b1NpemUiOjAsIkZvcmVncm91bmQiOnsiJGlkIjoiMTA2MSIsIkNvbG9yIjp7IiRpZCI6IjEwNjIiLCJBIjoyNTUsIlIiOjE5MiwiRyI6ODAsIkIiOjc3fX0sIk1heFdpZHRoIjoyMDAuMCwiTWF4SGVpZ2h0IjoiSW5maW5pdHkiLCJTbWFydEZvcmVncm91bmRJc0FjdGl2ZSI6ZmFsc2UsIkhvcml6b250YWxBbGlnbm1lbnQiOjAsIlZlcnRpY2FsQWxpZ25tZW50IjoxLCJTbWFydEZvcmVncm91bmQiOm51bGwsIkJhY2tncm91bmRGaWxsVHlwZSI6MCwiTWFyZ2luIjp7IiRpZCI6IjEwNjMiLCJUb3AiOjAuMCwiTGVmdCI6MC4wLCJSaWdodCI6MC4wLCJCb3R0b20iOjAuMH0sIlBhZGRpbmciOnsiJGlkIjoiMTA2NCIsIlRvcCI6MC4wLCJMZWZ0IjowLjAsIlJpZ2h0IjowLjAsIkJvdHRvbSI6MC4wfSwiQmFja2dyb3VuZCI6eyIkaWQiOiIxMDY1IiwiQ29sb3IiOnsiJGlkIjoiMTA2NiIsIkEiOjg5LCJSIjowLCJHIjowLCJCIjowfX0sIklzVmlzaWJsZSI6dHJ1ZSwiV2lkdGgiOjAuMCwiSGVpZ2h0IjowLjAsIkJvcmRlclN0eWxlIjp7IiRpZCI6IjEwNjciLCJMaW5lQ29sb3IiOm51bGwsIkxpbmVXZWlnaHQiOjAuMCwiTGluZVR5cGUiOjAsIlBhcmVudFN0eWxlIjpudWxsfSwiUGFyZW50U3R5bGUiOm51bGx9LCJEdXJhdGlvblN0eWxlIjp7IiRpZCI6IjEwNjgiLCJGb250U2V0dGluZ3MiOnsiJGlkIjoiMTA2O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SwiU21hcnRGb3JlZ3JvdW5kIjpudWxsLCJCYWNrZ3JvdW5kRmlsbFR5cGUiOjAsIk1hcmdpbiI6eyIkaWQiOiIxMDcwIiwiVG9wIjowLjAsIkxlZnQiOjAuMCwiUmlnaHQiOjAuMCwiQm90dG9tIjowLjB9LCJQYWRkaW5nIjp7IiRpZCI6IjEwNzEiLCJUb3AiOjAuMCwiTGVmdCI6MC4wLCJSaWdodCI6MC4wLCJCb3R0b20iOjAuMH0sIkJhY2tncm91bmQiOnsiJGlkIjoiMTA3MiIsIkNvbG9yIjp7IiRpZCI6IjEwNzMiLCJBIjowLCJSIjoyNTUsIkciOjI1NSwiQiI6MjU1fX0sIklzVmlzaWJsZSI6dHJ1ZSwiV2lkdGgiOjAuMCwiSGVpZ2h0IjowLjAsIkJvcmRlclN0eWxlIjp7IiRpZCI6IjEwNzQiLCJMaW5lQ29sb3IiOm51bGwsIkxpbmVXZWlnaHQiOjAuMCwiTGluZVR5cGUiOjAsIlBhcmVudFN0eWxlIjpudWxsfSwiUGFyZW50U3R5bGUiOm51bGx9LCJIb3Jpem9udGFsQ29ubmVjdG9yU3R5bGUiOnsiJGlkIjoiMTA3NSIsIkxpbmVDb2xvciI6eyIkaWQiOiIxMDc2IiwiJHR5cGUiOiJOTFJFLkNvbW1vbi5Eb20uU29saWRDb2xvckJydXNoLCBOTFJFLkNvbW1vbiIsIkNvbG9yIjp7IiRpZCI6IjEwNzciLCJBIjoyNTUsIlIiOjAsIkciOjAsIkIiOjB9fSwiTGluZVdlaWdodCI6MC4wLCJMaW5lVHlwZSI6MCwiUGFyZW50U3R5bGUiOm51bGx9LCJWZXJ0aWNhbENvbm5lY3RvclN0eWxlIjp7IiRpZCI6IjEwNzgiLCJMaW5lQ29sb3IiOnsiJGlkIjoiMTA3OSIsIiR0eXBlIjoiTkxSRS5Db21tb24uRG9tLlNvbGlkQ29sb3JCcnVzaCwgTkxSRS5Db21tb24iLCJDb2xvciI6eyIkaWQiOiIxMDgwIiwiQSI6MjU1LCJSIjowLCJHIjowLCJCIjowfX0sIkxpbmVXZWlnaHQiOjAuMCwiTGluZVR5cGUiOjAsIlBhcmVudFN0eWxlIjpudWxsfSwiTWFyZ2luIjpudWxsLCJTdGFydERhdGVQb3NpdGlvbiI6NiwiRW5kRGF0ZVBvc2l0aW9uIjo2LCJEYXRlSXNWaXNpYmxlIjpmYWxzZSwiVGl0bGVQb3NpdGlvbiI6MSwiRHVyYXRpb25Qb3NpdGlvbiI6MCwiUGVyY2VudGFnZUNvbXBsZXRlZFBvc2l0aW9uIjo2LCJTcGFjaW5nIjozLCJJc0JlbG93VGltZWJhbmQiOnRydWUsIlBlcmNlbnRhZ2VDb21wbGV0ZVNoYXBlT3BhY2l0eSI6MzUsIlNoYXBlU3R5bGUiOnsiJGlkIjoiMTA4MSIsIk1hcmdpbiI6eyIkaWQiOiIxMDgyIiwiVG9wIjowLjAsIkxlZnQiOjQuMCwiUmlnaHQiOjQuMCwiQm90dG9tIjowLjB9LCJQYWRkaW5nIjp7IiRpZCI6IjEwODMiLCJUb3AiOjAuMCwiTGVmdCI6MC4wLCJSaWdodCI6MC4wLCJCb3R0b20iOjAuMH0sIkJhY2tncm91bmQiOnsiJGlkIjoiMTA4NCIsIkNvbG9yIjp7IiRpZCI6IjEwODUiLCJBIjoyNTUsIlIiOjIsIkciOjE3OCwiQiI6MjM4fX0sIklzVmlzaWJsZSI6dHJ1ZSwiV2lkdGgiOjAuMCwiSGVpZ2h0IjoxMC4wLCJCb3JkZXJTdHlsZSI6eyIkaWQiOiIxMDg2IiwiTGluZUNvbG9yIjp7IiRpZCI6IjEwODciLCIkdHlwZSI6Ik5MUkUuQ29tbW9uLkRvbS5Tb2xpZENvbG9yQnJ1c2gsIE5MUkUuQ29tbW9uIiwiQ29sb3IiOnsiJGlkIjoiMTA4OCIsIkEiOjI1NSwiUiI6MjM0LCJHIjoyMiwiQiI6MzB9fSwiTGluZVdlaWdodCI6MC4wLCJMaW5lVHlwZSI6MCwiUGFyZW50U3R5bGUiOm51bGx9LCJQYXJlbnRTdHlsZSI6bnVsbH0sIlRpdGxlU3R5bGUiOnsiJGlkIjoiMTA4OSIsIkZvbnRTZXR0aW5ncyI6eyIkaWQiOiIxMDkwIiwiRm9udFNpemUiOjExLCJGb250TmFtZSI6IkNhbGlicmkiLCJJc0JvbGQiOmZhbHNlLCJJc0l0YWxpYyI6ZmFsc2UsIklzVW5kZXJsaW5lZCI6ZmFsc2UsIlBhcmVudFN0eWxlIjpudWxsfSwiQXV0b1NpemUiOjAsIkZvcmVncm91bmQiOnsiJGlkIjoiMTA5MSIsIkNvbG9yIjp7IiRpZCI6IjEwOTIiLCJBIjoyNTUsIlIiOjAsIkciOjAsIkIiOjB9fSwiTWF4V2lkdGgiOjcyMC4wLCJNYXhIZWlnaHQiOiJJbmZpbml0eSIsIlNtYXJ0Rm9yZWdyb3VuZElzQWN0aXZlIjpmYWxzZSwiSG9yaXpvbnRhbEFsaWdubWVudCI6MCwiVmVydGljYWxBbGlnbm1lbnQiOjEsIlNtYXJ0Rm9yZWdyb3VuZCI6bnVsbCwiQmFja2dyb3VuZEZpbGxUeXBlIjowLCJNYXJnaW4iOnsiJGlkIjoiMTA5MyIsIlRvcCI6MC4wLCJMZWZ0IjowLjAsIlJpZ2h0IjowLjAsIkJvdHRvbSI6MC4wfSwiUGFkZGluZyI6eyIkaWQiOiIxMDk0IiwiVG9wIjowLjAsIkxlZnQiOjAuMCwiUmlnaHQiOjAuMCwiQm90dG9tIjowLjB9LCJCYWNrZ3JvdW5kIjp7IiRpZCI6IjEwOTUiLCJDb2xvciI6eyIkaWQiOiIxMDk2IiwiQSI6MCwiUiI6MjU1LCJHIjoyNTUsIkIiOjI1NX19LCJJc1Zpc2libGUiOnRydWUsIldpZHRoIjowLjAsIkhlaWdodCI6MC4wLCJCb3JkZXJTdHlsZSI6eyIkaWQiOiIxMDk3IiwiTGluZUNvbG9yIjpudWxsLCJMaW5lV2VpZ2h0IjowLjAsIkxpbmVUeXBlIjowLCJQYXJlbnRTdHlsZSI6bnVsbH0sIlBhcmVudFN0eWxlIjpudWxsfSwiRGF0ZVN0eWxlIjp7IiRpZCI6IjEwOTgiLCJGb250U2V0dGluZ3MiOnsiJGlkIjoiMTA5OSIsIkZvbnRTaXplIjoxMCwiRm9udE5hbWUiOiJDYWxpYnJpIiwiSXNCb2xkIjpmYWxzZSwiSXNJdGFsaWMiOmZhbHNlLCJJc1VuZGVybGluZWQiOmZhbHNlLCJQYXJlbnRTdHlsZSI6bnVsbH0sIkF1dG9TaXplIjowLCJGb3JlZ3JvdW5kIjp7IiRpZCI6IjExMDAiLCJDb2xvciI6eyIkaWQiOiIxMTA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xMDIiLCJUb3AiOjAuMCwiTGVmdCI6MC4wLCJSaWdodCI6MC4wLCJCb3R0b20iOjAuMH0sIlBhZGRpbmciOnsiJGlkIjoiMTEwMyIsIlRvcCI6MC4wLCJMZWZ0IjowLjAsIlJpZ2h0IjowLjAsIkJvdHRvbSI6MC4wfSwiQmFja2dyb3VuZCI6eyIkaWQiOiIxMTA0IiwiQ29sb3IiOnsiJGlkIjoiMTEwNSIsIkEiOjAsIlIiOjI1NSwiRyI6MjU1LCJCIjoyNTV9fSwiSXNWaXNpYmxlIjp0cnVlLCJXaWR0aCI6MC4wLCJIZWlnaHQiOjAuMCwiQm9yZGVyU3R5bGUiOnsiJGlkIjoiMTEwNiIsIkxpbmVDb2xvciI6bnVsbCwiTGluZVdlaWdodCI6MC4wLCJMaW5lVHlwZSI6MCwiUGFyZW50U3R5bGUiOm51bGx9LCJQYXJlbnRTdHlsZSI6bnVsbH0sIkRhdGVGb3JtYXQiOnsiJGlkIjoiMTEw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A4IiwiRm9ybWF0IjowLCJJc1Zpc2libGUiOmZhbHNlLCJMYXN0S25vd25WaXNpYmlsaXR5U3RhdGUiOmZhbHNlfSwiSXNWaXNpYmxlIjp0cnVlLCJQYXJlbnRTdHlsZSI6bnVsbH0sIkluZGV4IjoxNywiU21hcnREdXJhdGlvbkFjdGl2YXRlZCI6ZmFsc2UsIkRhdGVGb3JtYXQiOnsiJHJlZiI6IjExMDcifSwiV2Vla051bWJlcmluZyI6eyIkaWQiOiIxMTA5IiwiRm9ybWF0IjowLCJJc1Zpc2libGUiOmZhbHNlLCJMYXN0S25vd25WaXNpYmlsaXR5U3RhdGUiOmZhbHNlfSwiSWQiOiI0ODc2ODA2My1lMTdmLTQ5MWQtOTUxZC02MjdiYTA3ZWEzM2MiLCJJbXBvcnRJZCI6bnVsbCwiVGl0bGUiOiJ0MS8yIG1pbi4iLCJOb3RlIjpudWxsLCJIeXBlcmxpbmsiOnsiJGlkIjoiMTExMCIsIkFkZHJlc3MiOiIiLCJTdWJBZGRyZXNzIjoiIn0sIklzQ2hhbmdlZCI6ZmFsc2UsIklzTmV3IjpmYWxzZX19LHsiJGlkIjoiMTExMSIsIl9hdHRhY2hlZE1pbGVzdG9uZXMiOltdLCJUYXNrRGVmaW5pdGlvbiI6eyIkaWQiOiIxMTEyIiwiR3JvdXBOYW1lIjpudWxsLCJTdGFydERhdGUiOiIyMDI1LTEwLTIyVDIzOjAwOjAwWiIsIkVuZERhdGUiOiIyMDI1LTEwLTIzVDE0OjAwOjAwWiIsIlBlcmNlbnRhZ2VDb21wbGV0ZSI6bnVsbCwiU3R5bGUiOnsiJGlkIjoiMTExMyIsIlNoYXBlIjo0LCJTaGFwZVRoaWNrbmVzcyI6MCwiRHVyYXRpb25Gb3JtYXQiOjExLCJJbmNsdWRlTm9uV29ya2luZ0RheXNJbkR1cmF0aW9uIjpmYWxzZSwiUGVyY2VudGFnZUNvbXBsZXRlU3R5bGUiOnsiJGlkIjoiMTExNCIsIkZvbnRTZXR0aW5ncyI6eyIkaWQiOiIxMTE1IiwiRm9udFNpemUiOjEwLCJGb250TmFtZSI6IkNhbGlicmkiLCJJc0JvbGQiOmZhbHNlLCJJc0l0YWxpYyI6ZmFsc2UsIklzVW5kZXJsaW5lZCI6ZmFsc2UsIlBhcmVudFN0eWxlIjpudWxsfSwiQXV0b1NpemUiOjAsIkZvcmVncm91bmQiOnsiJGlkIjoiMTExNiIsIkNvbG9yIjp7IiRpZCI6IjExMTciLCJBIjoyNTUsIlIiOjIzOCwiRyI6MjM2LCJCIjoyMjV9fSwiTWF4V2lkdGgiOjIwMC4wLCJNYXhIZWlnaHQiOiJJbmZpbml0eSIsIlNtYXJ0Rm9yZWdyb3VuZElzQWN0aXZlIjpmYWxzZSwiSG9yaXpvbnRhbEFsaWdubWVudCI6MSwiVmVydGljYWxBbGlnbm1lbnQiOjEsIlNtYXJ0Rm9yZWdyb3VuZCI6bnVsbCwiQmFja2dyb3VuZEZpbGxUeXBlIjowLCJNYXJnaW4iOnsiJGlkIjoiMTExOCIsIlRvcCI6MC4wLCJMZWZ0IjowLjAsIlJpZ2h0IjowLjAsIkJvdHRvbSI6MC4wfSwiUGFkZGluZyI6eyIkaWQiOiIxMTE5IiwiVG9wIjowLjAsIkxlZnQiOjAuMCwiUmlnaHQiOjAuMCwiQm90dG9tIjowLjB9LCJCYWNrZ3JvdW5kIjp7IiRpZCI6IjExMjAiLCJDb2xvciI6eyIkaWQiOiIxMTIxIiwiQSI6ODksIlIiOjAsIkciOjAsIkIiOjB9fSwiSXNWaXNpYmxlIjp0cnVlLCJXaWR0aCI6MC4wLCJIZWlnaHQiOjAuMCwiQm9yZGVyU3R5bGUiOnsiJGlkIjoiMTEyMiIsIkxpbmVDb2xvciI6bnVsbCwiTGluZVdlaWdodCI6MC4wLCJMaW5lVHlwZSI6MCwiUGFyZW50U3R5bGUiOm51bGx9LCJQYXJlbnRTdHlsZSI6bnVsbH0sIkR1cmF0aW9uU3R5bGUiOnsiJGlkIjoiMTEyMyIsIkZvbnRTZXR0aW5ncyI6eyIkaWQiOiIxMTI0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xLCJTbWFydEZvcmVncm91bmQiOm51bGwsIkJhY2tncm91bmRGaWxsVHlwZSI6MCwiTWFyZ2luIjp7IiRpZCI6IjExMjUiLCJUb3AiOjAuMCwiTGVmdCI6MC4wLCJSaWdodCI6MC4wLCJCb3R0b20iOjAuMH0sIlBhZGRpbmciOnsiJGlkIjoiMTEyNiIsIlRvcCI6MC4wLCJMZWZ0IjowLjAsIlJpZ2h0IjowLjAsIkJvdHRvbSI6MC4wfSwiQmFja2dyb3VuZCI6eyIkaWQiOiIxMTI3IiwiQ29sb3IiOnsiJGlkIjoiMTEyOCIsIkEiOjAsIlIiOjI1NSwiRyI6MjU1LCJCIjoyNTV9fSwiSXNWaXNpYmxlIjp0cnVlLCJXaWR0aCI6MC4wLCJIZWlnaHQiOjAuMCwiQm9yZGVyU3R5bGUiOnsiJGlkIjoiMTEyOSIsIkxpbmVDb2xvciI6bnVsbCwiTGluZVdlaWdodCI6MC4wLCJMaW5lVHlwZSI6MCwiUGFyZW50U3R5bGUiOm51bGx9LCJQYXJlbnRTdHlsZSI6bnVsbH0sIkhvcml6b250YWxDb25uZWN0b3JTdHlsZSI6eyIkaWQiOiIxMTMwIiwiTGluZUNvbG9yIjp7IiRpZCI6IjExMzEiLCIkdHlwZSI6Ik5MUkUuQ29tbW9uLkRvbS5Tb2xpZENvbG9yQnJ1c2gsIE5MUkUuQ29tbW9uIiwiQ29sb3IiOnsiJGlkIjoiMTEzMiIsIkEiOjI1NSwiUiI6MCwiRyI6MCwiQiI6MH19LCJMaW5lV2VpZ2h0IjowLjAsIkxpbmVUeXBlIjowLCJQYXJlbnRTdHlsZSI6bnVsbH0sIlZlcnRpY2FsQ29ubmVjdG9yU3R5bGUiOnsiJGlkIjoiMTEzMyIsIkxpbmVDb2xvciI6eyIkaWQiOiIxMTM0IiwiJHR5cGUiOiJOTFJFLkNvbW1vbi5Eb20uU29saWRDb2xvckJydXNoLCBOTFJFLkNvbW1vbiIsIkNvbG9yIjp7IiRpZCI6IjExMzUiLCJBIjoyNTUsIlIiOjAsIkciOjAsIkIiOjB9fSwiTGluZVdlaWdodCI6MC4wLCJMaW5lVHlwZSI6MCwiUGFyZW50U3R5bGUiOm51bGx9LCJNYXJnaW4iOm51bGwsIlN0YXJ0RGF0ZVBvc2l0aW9uIjo2LCJFbmREYXRlUG9zaXRpb24iOjYsIkRhdGVJc1Zpc2libGUiOmZhbHNlLCJUaXRsZVBvc2l0aW9uIjoxLCJEdXJhdGlvblBvc2l0aW9uIjowLCJQZXJjZW50YWdlQ29tcGxldGVkUG9zaXRpb24iOjIsIlNwYWNpbmciOjMsIklzQmVsb3dUaW1lYmFuZCI6dHJ1ZSwiUGVyY2VudGFnZUNvbXBsZXRlU2hhcGVPcGFjaXR5IjozNSwiU2hhcGVTdHlsZSI6eyIkaWQiOiIxMTM2IiwiTWFyZ2luIjp7IiRpZCI6IjExMzciLCJUb3AiOjAuMCwiTGVmdCI6NC4wLCJSaWdodCI6NC4wLCJCb3R0b20iOjAuMH0sIlBhZGRpbmciOnsiJGlkIjoiMTEzOCIsIlRvcCI6MC4wLCJMZWZ0IjowLjAsIlJpZ2h0IjowLjAsIkJvdHRvbSI6MC4wfSwiQmFja2dyb3VuZCI6eyIkaWQiOiIxMTM5IiwiQ29sb3IiOnsiJGlkIjoiMTE0MCIsIkEiOjI1NSwiUiI6MTIwLCJHIjoyMTUsIkIiOjI0N319LCJJc1Zpc2libGUiOnRydWUsIldpZHRoIjowLjAsIkhlaWdodCI6MTAuMCwiQm9yZGVyU3R5bGUiOnsiJGlkIjoiMTE0MSIsIkxpbmVDb2xvciI6eyIkaWQiOiIxMTQyIiwiJHR5cGUiOiJOTFJFLkNvbW1vbi5Eb20uU29saWRDb2xvckJydXNoLCBOTFJFLkNvbW1vbiIsIkNvbG9yIjp7IiRpZCI6IjExNDMiLCJBIjoyNTUsIlIiOjIzNCwiRyI6MjIsIkIiOjMwfX0sIkxpbmVXZWlnaHQiOjAuMCwiTGluZVR5cGUiOjAsIlBhcmVudFN0eWxlIjpudWxsfSwiUGFyZW50U3R5bGUiOm51bGx9LCJUaXRsZVN0eWxlIjp7IiRpZCI6IjExNDQiLCJGb250U2V0dGluZ3MiOnsiJGlkIjoiMTE0NSIsIkZvbnRTaXplIjoxMSwiRm9udE5hbWUiOiJDYWxpYnJpIiwiSXNCb2xkIjpmYWxzZSwiSXNJdGFsaWMiOmZhbHNlLCJJc1VuZGVybGluZWQiOmZhbHNlLCJQYXJlbnRTdHlsZSI6bnVsbH0sIkF1dG9TaXplIjowLCJGb3JlZ3JvdW5kIjp7IiRpZCI6IjExNDYiLCJDb2xvciI6eyIkaWQiOiIxMTQ3IiwiQSI6MjU1LCJSIjowLCJHIjowLCJCIjowfX0sIk1heFdpZHRoIjo3MjAuMCwiTWF4SGVpZ2h0IjoiSW5maW5pdHkiLCJTbWFydEZvcmVncm91bmRJc0FjdGl2ZSI6ZmFsc2UsIkhvcml6b250YWxBbGlnbm1lbnQiOjAsIlZlcnRpY2FsQWxpZ25tZW50IjoxLCJTbWFydEZvcmVncm91bmQiOm51bGwsIkJhY2tncm91bmRGaWxsVHlwZSI6MCwiTWFyZ2luIjp7IiRpZCI6IjExNDgiLCJUb3AiOjAuMCwiTGVmdCI6MC4wLCJSaWdodCI6MC4wLCJCb3R0b20iOjAuMH0sIlBhZGRpbmciOnsiJGlkIjoiMTE0OSIsIlRvcCI6MC4wLCJMZWZ0IjowLjAsIlJpZ2h0IjowLjAsIkJvdHRvbSI6MC4wfSwiQmFja2dyb3VuZCI6eyIkaWQiOiIxMTUwIiwiQ29sb3IiOnsiJGlkIjoiMTE1MSIsIkEiOjAsIlIiOjI1NSwiRyI6MjU1LCJCIjoyNTV9fSwiSXNWaXNpYmxlIjp0cnVlLCJXaWR0aCI6MC4wLCJIZWlnaHQiOjAuMCwiQm9yZGVyU3R5bGUiOnsiJGlkIjoiMTE1MiIsIkxpbmVDb2xvciI6bnVsbCwiTGluZVdlaWdodCI6MC4wLCJMaW5lVHlwZSI6MCwiUGFyZW50U3R5bGUiOm51bGx9LCJQYXJlbnRTdHlsZSI6bnVsbH0sIkRhdGVTdHlsZSI6eyIkaWQiOiIxMTUzIiwiRm9udFNldHRpbmdzIjp7IiRpZCI6IjExNTQiLCJGb250U2l6ZSI6MTAsIkZvbnROYW1lIjoiQ2FsaWJyaSIsIklzQm9sZCI6ZmFsc2UsIklzSXRhbGljIjpmYWxzZSwiSXNVbmRlcmxpbmVkIjpmYWxzZSwiUGFyZW50U3R5bGUiOm51bGx9LCJBdXRvU2l6ZSI6MCwiRm9yZWdyb3VuZCI6eyIkaWQiOiIxMTU1IiwiQ29sb3IiOnsiJGlkIjoiMTE1Ni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TU3IiwiVG9wIjowLjAsIkxlZnQiOjAuMCwiUmlnaHQiOjAuMCwiQm90dG9tIjowLjB9LCJQYWRkaW5nIjp7IiRpZCI6IjExNTgiLCJUb3AiOjAuMCwiTGVmdCI6MC4wLCJSaWdodCI6MC4wLCJCb3R0b20iOjAuMH0sIkJhY2tncm91bmQiOnsiJGlkIjoiMTE1OSIsIkNvbG9yIjp7IiRpZCI6IjExNjAiLCJBIjowLCJSIjoyNTUsIkciOjI1NSwiQiI6MjU1fX0sIklzVmlzaWJsZSI6dHJ1ZSwiV2lkdGgiOjAuMCwiSGVpZ2h0IjowLjAsIkJvcmRlclN0eWxlIjp7IiRpZCI6IjExNjEiLCJMaW5lQ29sb3IiOm51bGwsIkxpbmVXZWlnaHQiOjAuMCwiTGluZVR5cGUiOjAsIlBhcmVudFN0eWxlIjpudWxsfSwiUGFyZW50U3R5bGUiOm51bGx9LCJEYXRlRm9ybWF0Ijp7IiRpZCI6IjEx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2MyIsIkZvcm1hdCI6MCwiSXNWaXNpYmxlIjpmYWxzZSwiTGFzdEtub3duVmlzaWJpbGl0eVN0YXRlIjpmYWxzZX0sIklzVmlzaWJsZSI6dHJ1ZSwiUGFyZW50U3R5bGUiOm51bGx9LCJJbmRleCI6MTgsIlNtYXJ0RHVyYXRpb25BY3RpdmF0ZWQiOmZhbHNlLCJEYXRlRm9ybWF0Ijp7IiRyZWYiOiIxMTYyIn0sIldlZWtOdW1iZXJpbmciOnsiJGlkIjoiMTE2NCIsIkZvcm1hdCI6MCwiSXNWaXNpYmxlIjpmYWxzZSwiTGFzdEtub3duVmlzaWJpbGl0eVN0YXRlIjpmYWxzZX0sIklkIjoiYWM5NjAxMDAtZjYzOC00ZGRhLTg4MDUtNjhhZTI1YmM1ZWRjIiwiSW1wb3J0SWQiOm51bGwsIlRpdGxlIjoidDEvMiBtYXguIiwiTm90ZSI6bnVsbCwiSHlwZXJsaW5rIjp7IiRpZCI6IjExNjUiLCJBZGRyZXNzIjoiIiwiU3ViQWRkcmVzcyI6IiJ9LCJJc0NoYW5nZWQiOmZhbHNlLCJJc05ldyI6ZmFsc2V9fV0sIl9taWxlc3RvbmVzIjpbXSwiSWQiOiIyZDYzNDQ1ZS03ZmNmLTQyYzMtOTdjMi1jZjliODAxMTk3YzYiLCJJc1NpbmdsZUl0ZW1Sb3ciOmZhbHNlfV0sIkluZGV4IjoyMCwiSWQiOiIwOWNkMDM4Yi02OTAwLTQ0ZjYtYjg5OC04MDI1N2I3ODBhYzciLCJIZWFkZXJUZXh0IjoiUm9zdXZhc3RhdGluICg1LTQwIG1nKVxyRj0yMCUgIEZhPVJhcGlkIiwiSXNEZWZhdWx0IjpmYWxzZSwiU3R5bGUiOnsiJGlkIjoiMTE2NiIsIkhlYWRlclN0eWxlIjp7IiRpZCI6IjExNjciLCJUZXh0U3R5bGUiOnsiJGlkIjoiMTE2OCIsIkZvbnRTZXR0aW5ncyI6eyIkaWQiOiIxMTY5IiwiRm9udFNpemUiOjExLCJGb250TmFtZSI6IkNhbGlicmkiLCJJc0JvbGQiOmZhbHNlLCJJc0l0YWxpYyI6ZmFsc2UsIklzVW5kZXJsaW5lZCI6ZmFsc2UsIlBhcmVudFN0eWxlIjpudWxsfSwiQXV0b1NpemUiOjIsIkZvcmVncm91bmQiOnsiJGlkIjoiMTE3MCIsIkNvbG9yIjp7IiRpZCI6IjExNzEiLCJBIjoyNTUsIlIiOjAsIkciOjAsIkIiOjB9fSwiTWF4V2lkdGgiOjExNS45NzI4ODU3NTAzMDY1NywiTWF4SGVpZ2h0IjoiSW5maW5pdHkiLCJTbWFydEZvcmVncm91bmRJc0FjdGl2ZSI6ZmFsc2UsIkhvcml6b250YWxBbGlnbm1lbnQiOjAsIlZlcnRpY2FsQWxpZ25tZW50IjowLCJTbWFydEZvcmVncm91bmQiOm51bGwsIkJhY2tncm91bmRGaWxsVHlwZSI6MCwiTWFyZ2luIjp7IiRpZCI6IjExNzIiLCJUb3AiOjAuMCwiTGVmdCI6MC4wLCJSaWdodCI6MC4wLCJCb3R0b20iOjAuMH0sIlBhZGRpbmciOnsiJGlkIjoiMTE3MyIsIlRvcCI6MC4wLCJMZWZ0IjowLjAsIlJpZ2h0IjowLjAsIkJvdHRvbSI6MC4wfSwiQmFja2dyb3VuZCI6eyIkaWQiOiIxMTc0IiwiQ29sb3IiOnsiJGlkIjoiMTE3NSIsIkEiOjI1NSwiUiI6MCwiRyI6MCwiQiI6MH19LCJJc1Zpc2libGUiOnRydWUsIldpZHRoIjowLjAsIkhlaWdodCI6MC4wLCJCb3JkZXJTdHlsZSI6bnVsbCwiUGFyZW50U3R5bGUiOm51bGx9LCJSZWN0YW5nbGVTdHlsZSI6eyIkaWQiOiIxMTc2IiwiTWFyZ2luIjp7IiRpZCI6IjExNzciLCJUb3AiOjAuMCwiTGVmdCI6MC4wLCJSaWdodCI6MC4wLCJCb3R0b20iOjAuMH0sIlBhZGRpbmciOnsiJGlkIjoiMTE3OCIsIlRvcCI6MC4wLCJMZWZ0IjowLjAsIlJpZ2h0IjowLjAsIkJvdHRvbSI6MC4wfSwiQmFja2dyb3VuZCI6eyIkaWQiOiIxMTc5IiwiQ29sb3IiOnsiJGlkIjoiMTE4MCIsIkEiOjYzLCJSIjoxNSwiRyI6MTU4LCJCIjoyMTN9fSwiSXNWaXNpYmxlIjp0cnVlLCJXaWR0aCI6MC4wLCJIZWlnaHQiOjAuMCwiQm9yZGVyU3R5bGUiOnsiJGlkIjoiMTE4MSIsIkxpbmVDb2xvciI6eyIkaWQiOiIxMTgyIiwiJHR5cGUiOiJOTFJFLkNvbW1vbi5Eb20uU29saWRDb2xvckJydXNoLCBOTFJFLkNvbW1vbiIsIkNvbG9yIjp7IiRpZCI6IjExODMiLCJBIjoyNTUsIlIiOjI1NSwiRyI6MjU1LCJCIjoyNTV9fSwiTGluZVdlaWdodCI6MC4wLCJMaW5lVHlwZSI6MCwiUGFyZW50U3R5bGUiOm51bGx9LCJQYXJlbnRTdHlsZSI6bnVsbH0sIk1hcmdpbiI6eyIkaWQiOiIxMTg0IiwiVG9wIjowLjAsIkxlZnQiOjAuMCwiUmlnaHQiOjAuMCwiQm90dG9tIjowLjB9LCJQYWRkaW5nIjp7IiRpZCI6IjExODUiLCJUb3AiOjAuMCwiTGVmdCI6MC4wLCJSaWdodCI6MC4wLCJCb3R0b20iOjAuMH0sIkJhY2tncm91bmQiOm51bGwsIklzVmlzaWJsZSI6dHJ1ZSwiV2lkdGgiOjAuMCwiSGVpZ2h0IjowLjAsIkJvcmRlclN0eWxlIjpudWxsLCJQYXJlbnRTdHlsZSI6bnVsbH0sIkJhY2tncm91bmRTdHlsZSI6eyIkaWQiOiIxMTg2IiwiTWFyZ2luIjp7IiRpZCI6IjExODciLCJUb3AiOjAuMCwiTGVmdCI6MC4wLCJSaWdodCI6MC4wLCJCb3R0b20iOjAuMH0sIlBhZGRpbmciOnsiJGlkIjoiMTE4OCIsIlRvcCI6MC4wLCJMZWZ0IjowLjAsIlJpZ2h0IjowLjAsIkJvdHRvbSI6MC4wfSwiQmFja2dyb3VuZCI6eyIkaWQiOiIxMTg5IiwiQ29sb3IiOnsiJGlkIjoiMTE5MCIsIkEiOjUxLCJSIjoyMDAsIkciOjIwMCwiQiI6MjAwfX0sIklzVmlzaWJsZSI6dHJ1ZSwiV2lkdGgiOjAuMCwiSGVpZ2h0IjowLjAsIkJvcmRlclN0eWxlIjp7IiRpZCI6IjExOTEiLCJMaW5lQ29sb3IiOnsiJGlkIjoiMTE5MiIsIiR0eXBlIjoiTkxSRS5Db21tb24uRG9tLlNvbGlkQ29sb3JCcnVzaCwgTkxSRS5Db21tb24iLCJDb2xvciI6eyIkaWQiOiIxMTkzIiwiQSI6MjU1LCJSIjoyMzQsIkciOjIyLCJCIjozMH19LCJMaW5lV2VpZ2h0IjowLjAsIkxpbmVUeXBlIjowLCJQYXJlbnRTdHlsZSI6bnVsbH0sIlBhcmVudFN0eWxlIjpudWxsfSwiTWFyZ2luIjp7IiRpZCI6IjExOTQiLCJUb3AiOjAuMCwiTGVmdCI6MC4wLCJSaWdodCI6MC4wLCJCb3R0b20iOjAuMH0sIlBhZGRpbmciOnsiJGlkIjoiMTE5NSIsIlRvcCI6MC4wLCJMZWZ0IjowLjAsIlJpZ2h0IjowLjAsIkJvdHRvbSI6MC4wfSwiSXNWaXNpYmxlIjp0cnVlLCJXaWR0aCI6MC4wLCJIZWlnaHQiOjAuMCwiQm9yZGVyU3R5bGUiOnsiJGlkIjoiMTE5NiIsIkxpbmVDb2xvciI6bnVsbCwiTGluZVdlaWdodCI6MC4wLCJMaW5lVHlwZSI6MCwiUGFyZW50U3R5bGUiOm51bGx9LCJQYXJlbnRTdHlsZSI6bnVsbH19XSwiSWQiOiJiZGZlMWYxOC05OTgxLTQwZjYtYjRhOC1iZjExZGU0M2VkZTIiLCJJbmRleCI6MTYsIkhlYWRlclRleHQiOiJIaWRyb3BoaWxpYyAoZG9zZSBtZykiLCJTdHlsZSI6eyIkaWQiOiIxMTk3IiwiU3R5bGVJZCI6IjAwMDAwMDAwLTAwMDAtMDAwMC0wMDAwLTAwMDAwMDAwMDAwMCIsIkhlYWRlclN0eWxlIjp7IiRpZCI6IjExOTgiLCJUZXh0SXNWZXJ0aWNhbCI6ZmFsc2UsIlRleHRTdHlsZSI6eyIkaWQiOiIxMTk5IiwiRm9udFNldHRpbmdzIjp7IiRpZCI6IjEyMDAiLCJGb250U2l6ZSI6MTEsIkZvbnROYW1lIjoiQ2FsaWJyaSIsIklzQm9sZCI6dHJ1ZSwiSXNJdGFsaWMiOmZhbHNlLCJJc1VuZGVybGluZWQiOmZhbHNlLCJQYXJlbnRTdHlsZSI6bnVsbH0sIkF1dG9TaXplIjoyLCJGb3JlZ3JvdW5kIjp7IiRpZCI6IjEyMDEiLCJDb2xvciI6eyIkaWQiOiIxMjA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IwMyIsIlRvcCI6MC4wLCJMZWZ0IjowLjAsIlJpZ2h0IjowLjAsIkJvdHRvbSI6MC4wfSwiUGFkZGluZyI6eyIkaWQiOiIxMjA0IiwiVG9wIjowLjAsIkxlZnQiOjAuMCwiUmlnaHQiOjAuMCwiQm90dG9tIjowLjB9LCJCYWNrZ3JvdW5kIjp7IiRpZCI6IjEyMDUiLCJDb2xvciI6eyIkaWQiOiIxMjA2IiwiQSI6MjU1LCJSIjoyNTUsIkciOjI1NSwiQiI6MjU1fX0sIklzVmlzaWJsZSI6dHJ1ZSwiV2lkdGgiOjAuMCwiSGVpZ2h0IjowLjAsIkJvcmRlclN0eWxlIjpudWxsLCJQYXJlbnRTdHlsZSI6bnVsbH0sIlJlY3RhbmdsZVN0eWxlIjp7IiRpZCI6IjEyMDciLCJNYXJnaW4iOnsiJGlkIjoiMTIwOCIsIlRvcCI6MC4wLCJMZWZ0IjowLjAsIlJpZ2h0IjowLjAsIkJvdHRvbSI6MC4wfSwiUGFkZGluZyI6eyIkaWQiOiIxMjA5IiwiVG9wIjowLjAsIkxlZnQiOjAuMCwiUmlnaHQiOjAuMCwiQm90dG9tIjowLjB9LCJCYWNrZ3JvdW5kIjp7IiRpZCI6IjEyMTAiLCJDb2xvciI6eyIkaWQiOiIxMjExIiwiQSI6MjU1LCJSIjoyLCJHIjoxNzgsIkIiOjIzOH19LCJJc1Zpc2libGUiOnRydWUsIldpZHRoIjowLjAsIkhlaWdodCI6MC4wLCJCb3JkZXJTdHlsZSI6eyIkaWQiOiIxMjEyIiwiTGluZUNvbG9yIjp7IiRpZCI6IjEyMTMiLCIkdHlwZSI6Ik5MUkUuQ29tbW9uLkRvbS5Tb2xpZENvbG9yQnJ1c2gsIE5MUkUuQ29tbW9uIiwiQ29sb3IiOnsiJGlkIjoiMTIxNCIsIkEiOjI1NSwiUiI6MjU1LCJHIjoyNTUsIkIiOjI1NX19LCJMaW5lV2VpZ2h0IjowLjAsIkxpbmVUeXBlIjowLCJQYXJlbnRTdHlsZSI6bnVsbH0sIlBhcmVudFN0eWxlIjpudWxsfSwiTWFyZ2luIjp7IiRpZCI6IjEyMTUiLCJUb3AiOjAuMCwiTGVmdCI6MC4wLCJSaWdodCI6MC4wLCJCb3R0b20iOjAuMH0sIlBhZGRpbmciOnsiJGlkIjoiMTIxNiIsIlRvcCI6MC4wLCJMZWZ0IjowLjAsIlJpZ2h0IjowLjAsIkJvdHRvbSI6MC4wfSwiQmFja2dyb3VuZCI6bnVsbCwiSXNWaXNpYmxlIjp0cnVlLCJXaWR0aCI6MC4wLCJIZWlnaHQiOjAuMCwiQm9yZGVyU3R5bGUiOm51bGwsIlBhcmVudFN0eWxlIjpudWxsfSwiQmFja2dyb3VuZFN0eWxlIjp7IiRpZCI6IjEyMTciLCJNYXJnaW4iOnsiJGlkIjoiMTIxOCIsIlRvcCI6MC4wLCJMZWZ0IjowLjAsIlJpZ2h0IjowLjAsIkJvdHRvbSI6MC4wfSwiUGFkZGluZyI6eyIkaWQiOiIxMjE5IiwiVG9wIjowLjAsIkxlZnQiOjAuMCwiUmlnaHQiOjAuMCwiQm90dG9tIjowLjB9LCJCYWNrZ3JvdW5kIjp7IiRpZCI6IjEyMjAiLCJDb2xvciI6eyIkaWQiOiIxMjIxIiwiQSI6MCwiUiI6MjU1LCJHIjoyNTUsIkIiOjI1NX19LCJJc1Zpc2libGUiOnRydWUsIldpZHRoIjowLjAsIkhlaWdodCI6MC4wLCJCb3JkZXJTdHlsZSI6eyIkaWQiOiIxMjIyIiwiTGluZUNvbG9yIjp7IiRpZCI6IjEyMjMiLCIkdHlwZSI6Ik5MUkUuQ29tbW9uLkRvbS5Tb2xpZENvbG9yQnJ1c2gsIE5MUkUuQ29tbW9uIiwiQ29sb3IiOnsiJGlkIjoiMTIyNCIsIkEiOjI1NSwiUiI6MjM0LCJHIjoyMiwiQiI6MzB9fSwiTGluZVdlaWdodCI6MC4wLCJMaW5lVHlwZSI6MCwiUGFyZW50U3R5bGUiOm51bGx9LCJQYXJlbnRTdHlsZSI6bnVsbH0sIklzQWJvdmVUaW1lYmFuZCI6ZmFsc2UsIlNwYWNpbmciOjMsIkRlZmF1bHRTd2ltbGFuZVRhc2tTdHlsZSI6eyIkaWQiOiIxMjI1IiwiJHR5cGUiOiJOTFJFLkNvbW1vbi5Eb20uU3R5bGVzLkV4cGxpY2l0U2V0YWJsZVRhc2tTdHlsZSwgTkxSRS5Db21tb24iLCJTaGFwZSI6MSwiU2hhcGVUaGlja25lc3MiOjAsIkR1cmF0aW9uRm9ybWF0IjowLCJJbmNsdWRlTm9uV29ya2luZ0RheXNJbkR1cmF0aW9uIjpmYWxzZSwiUGVyY2VudGFnZUNvbXBsZXRlU3R5bGUiOnsiJGlkIjoiMTIyNiIsIkZvbnRTZXR0aW5ncyI6eyIkaWQiOiIxMjI3IiwiRm9udFNpemUiOjEwLCJGb250TmFtZSI6IkNhbGlicmkiLCJJc0JvbGQiOmZhbHNlLCJJc0l0YWxpYyI6ZmFsc2UsIklzVW5kZXJsaW5lZCI6ZmFsc2UsIlBhcmVudFN0eWxlIjpudWxsfSwiQXV0b1NpemUiOjAsIkZvcmVncm91bmQiOnsiJGlkIjoiMTIyOCIsIkNvbG9yIjp7IiRpZCI6IjEyMj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IzMCIsIlRvcCI6MC4wLCJMZWZ0IjowLjAsIlJpZ2h0IjowLjAsIkJvdHRvbSI6MC4wfSwiUGFkZGluZyI6eyIkaWQiOiIxMjMxIiwiVG9wIjowLjAsIkxlZnQiOjAuMCwiUmlnaHQiOjAuMCwiQm90dG9tIjowLjB9LCJCYWNrZ3JvdW5kIjp7IiRpZCI6IjEyMzIiLCJDb2xvciI6eyIkaWQiOiIxMjMzIiwiQSI6ODksIlIiOjAsIkciOjAsIkIiOjB9fSwiSXNWaXNpYmxlIjp0cnVlLCJXaWR0aCI6MC4wLCJIZWlnaHQiOjAuMCwiQm9yZGVyU3R5bGUiOnsiJGlkIjoiMTIzNCIsIkxpbmVDb2xvciI6bnVsbCwiTGluZVdlaWdodCI6MC4wLCJMaW5lVHlwZSI6MCwiUGFyZW50U3R5bGUiOm51bGx9LCJQYXJlbnRTdHlsZSI6bnVsbH0sIkR1cmF0aW9uU3R5bGUiOnsiJGlkIjoiMTIzNSIsIkZvbnRTZXR0aW5ncyI6eyIkaWQiOiIxMjM2IiwiRm9udFNpemUiOjEwLCJGb250TmFtZSI6IkNhbGlicmkiLCJJc0JvbGQiOmZhbHNlLCJJc0l0YWxpYyI6ZmFsc2UsIklzVW5kZXJsaW5lZCI6ZmFsc2UsIlBhcmVudFN0eWxlIjpudWxsfSwiQXV0b1NpemUiOjAsIkZvcmVncm91bmQiOnsiJGlkIjoiMTIzNyIsIkNvbG9yIjp7IiRpZCI6IjEyMz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jM5IiwiVG9wIjowLjAsIkxlZnQiOjAuMCwiUmlnaHQiOjAuMCwiQm90dG9tIjowLjB9LCJQYWRkaW5nIjp7IiRpZCI6IjEyNDAiLCJUb3AiOjAuMCwiTGVmdCI6MC4wLCJSaWdodCI6MC4wLCJCb3R0b20iOjAuMH0sIkJhY2tncm91bmQiOnsiJGlkIjoiMTI0MSIsIkNvbG9yIjp7IiRpZCI6IjEyNDIiLCJBIjoyNTUsIlIiOjIzNywiRyI6MTI1LCJCIjo0OX19LCJJc1Zpc2libGUiOnRydWUsIldpZHRoIjowLjAsIkhlaWdodCI6MC4wLCJCb3JkZXJTdHlsZSI6eyIkaWQiOiIxMjQzIiwiTGluZUNvbG9yIjpudWxsLCJMaW5lV2VpZ2h0IjowLjAsIkxpbmVUeXBlIjowLCJQYXJlbnRTdHlsZSI6bnVsbH0sIlBhcmVudFN0eWxlIjpudWxsfSwiSG9yaXpvbnRhbENvbm5lY3RvclN0eWxlIjp7IiRpZCI6IjEyNDQiLCJMaW5lQ29sb3IiOnsiJGlkIjoiMTI0NSIsIiR0eXBlIjoiTkxSRS5Db21tb24uRG9tLlNvbGlkQ29sb3JCcnVzaCwgTkxSRS5Db21tb24iLCJDb2xvciI6eyIkaWQiOiIxMjQ2IiwiQSI6MjU1LCJSIjowLCJHIjowLCJCIjowfX0sIkxpbmVXZWlnaHQiOjAuMCwiTGluZVR5cGUiOjAsIlBhcmVudFN0eWxlIjpudWxsfSwiVmVydGljYWxDb25uZWN0b3JTdHlsZSI6eyIkaWQiOiIxMjQ3IiwiTGluZUNvbG9yIjp7IiRpZCI6IjEyNDgiLCIkdHlwZSI6Ik5MUkUuQ29tbW9uLkRvbS5Tb2xpZENvbG9yQnJ1c2gsIE5MUkUuQ29tbW9uIiwiQ29sb3IiOnsiJGlkIjoiMTI0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EyNTAiLCJNYXJnaW4iOnsiJGlkIjoiMTI1MSIsIlRvcCI6MC4wLCJMZWZ0Ijo0LjAsIlJpZ2h0Ijo0LjAsIkJvdHRvbSI6MC4wfSwiUGFkZGluZyI6eyIkaWQiOiIxMjUyIiwiVG9wIjowLjAsIkxlZnQiOjAuMCwiUmlnaHQiOjAuMCwiQm90dG9tIjowLjB9LCJCYWNrZ3JvdW5kIjp7IiRpZCI6IjEyNTMiLCJDb2xvciI6eyIkaWQiOiIxMjU0IiwiQSI6MjU1LCJSIjoyMzMsIkciOjExMywiQiI6NTB9fSwiSXNWaXNpYmxlIjp0cnVlLCJXaWR0aCI6MC4wLCJIZWlnaHQiOjEwLjAsIkJvcmRlclN0eWxlIjp7IiRpZCI6IjEyNTUiLCJMaW5lQ29sb3IiOnsiJGlkIjoiMTI1NiIsIiR0eXBlIjoiTkxSRS5Db21tb24uRG9tLlNvbGlkQ29sb3JCcnVzaCwgTkxSRS5Db21tb24iLCJDb2xvciI6eyIkaWQiOiIxMjU3IiwiQSI6MjU1LCJSIjoyMzQsIkciOjIyLCJCIjozMH19LCJMaW5lV2VpZ2h0IjowLjAsIkxpbmVUeXBlIjowLCJQYXJlbnRTdHlsZSI6bnVsbH0sIlBhcmVudFN0eWxlIjpudWxsfSwiVGl0bGVTdHlsZSI6eyIkaWQiOiIxMjU4IiwiRm9udFNldHRpbmdzIjp7IiRpZCI6IjEyNTkiLCJGb250U2l6ZSI6MTEsIkZvbnROYW1lIjoiQ2FsaWJyaSIsIklzQm9sZCI6ZmFsc2UsIklzSXRhbGljIjpmYWxzZSwiSXNVbmRlcmxpbmVkIjpmYWxzZSwiUGFyZW50U3R5bGUiOm51bGx9LCJBdXRvU2l6ZSI6MCwiRm9yZWdyb3VuZCI6eyIkaWQiOiIxMjYwIiwiQ29sb3IiOnsiJGlkIjoiMTI2M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MjYyIiwiVG9wIjowLjAsIkxlZnQiOjAuMCwiUmlnaHQiOjAuMCwiQm90dG9tIjowLjB9LCJQYWRkaW5nIjp7IiRpZCI6IjEyNjMiLCJUb3AiOjAuMCwiTGVmdCI6MC4wLCJSaWdodCI6MC4wLCJCb3R0b20iOjAuMH0sIkJhY2tncm91bmQiOnsiJGlkIjoiMTI2NCIsIkNvbG9yIjp7IiRpZCI6IjEyNjUiLCJBIjoyNTUsIlIiOjAsIkciOjAsIkIiOjB9fSwiSXNWaXNpYmxlIjp0cnVlLCJXaWR0aCI6MC4wLCJIZWlnaHQiOjAuMCwiQm9yZGVyU3R5bGUiOnsiJGlkIjoiMTI2NiIsIkxpbmVDb2xvciI6bnVsbCwiTGluZVdlaWdodCI6MC4wLCJMaW5lVHlwZSI6MCwiUGFyZW50U3R5bGUiOm51bGx9LCJQYXJlbnRTdHlsZSI6bnVsbH0sIkRhdGVTdHlsZSI6eyIkaWQiOiIxMjY3IiwiRm9udFNldHRpbmdzIjp7IiRpZCI6IjEyNjgiLCJGb250U2l6ZSI6MTAsIkZvbnROYW1lIjoiQ2FsaWJyaSIsIklzQm9sZCI6ZmFsc2UsIklzSXRhbGljIjpmYWxzZSwiSXNVbmRlcmxpbmVkIjpmYWxzZSwiUGFyZW50U3R5bGUiOm51bGx9LCJBdXRvU2l6ZSI6MCwiRm9yZWdyb3VuZCI6eyIkaWQiOiIxMjY5IiwiQ29sb3IiOnsiJGlkIjoiMTI3M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MjcxIiwiVG9wIjowLjAsIkxlZnQiOjAuMCwiUmlnaHQiOjAuMCwiQm90dG9tIjowLjB9LCJQYWRkaW5nIjp7IiRpZCI6IjEyNzIiLCJUb3AiOjAuMCwiTGVmdCI6MC4wLCJSaWdodCI6MC4wLCJCb3R0b20iOjAuMH0sIkJhY2tncm91bmQiOnsiJGlkIjoiMTI3MyIsIkNvbG9yIjp7IiRpZCI6IjEyNzQiLCJBIjoyNTUsIlIiOjE0LCJHIjo0MCwiQiI6NjV9fSwiSXNWaXNpYmxlIjp0cnVlLCJXaWR0aCI6MC4wLCJIZWlnaHQiOjAuMCwiQm9yZGVyU3R5bGUiOnsiJGlkIjoiMTI3NSIsIkxpbmVDb2xvciI6bnVsbCwiTGluZVdlaWdodCI6MC4wLCJMaW5lVHlwZSI6MCwiUGFyZW50U3R5bGUiOm51bGx9LCJQYXJlbnRTdHlsZSI6bnVsbH0sIkRhdGVGb3JtYXQiOnsiJGlkIjoiMTI3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c3IiwiRm9ybWF0IjowLCJJc1Zpc2libGUiOmZhbHNlLCJMYXN0S25vd25WaXNpYmlsaXR5U3RhdGUiOmZhbHNlfSwiSXNWaXNpYmxlIjp0cnVlLCJQYXJlbnRTdHlsZSI6bnVsbCwiX2V4cGxpY2l0bHlTZXQiOnsiJGlkIjoiMTI3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Mjc5IiwiU2hhcGUiOjEsIkNvbm5lY3Rvck1hcmdpbiI6eyIkaWQiOiIxMjgwIiwiVG9wIjowLjAsIkxlZnQiOjIuMCwiUmlnaHQiOjIuMCwiQm90dG9tIjowLjB9LCJDb25uZWN0b3JTdHlsZSI6eyIkaWQiOiIxMjgxIiwiTGluZUNvbG9yIjp7IiRpZCI6IjEyODIiLCIkdHlwZSI6Ik5MUkUuQ29tbW9uLkRvbS5Tb2xpZENvbG9yQnJ1c2gsIE5MUkUuQ29tbW9uIiwiQ29sb3IiOnsiJGlkIjoiMTI4MyIsIkEiOjEyNywiUiI6MTI4LCJHIjo1MywiQiI6MTR9fSwiTGluZVdlaWdodCI6MS4wLCJMaW5lVHlwZSI6MCwiUGFyZW50U3R5bGUiOm51bGx9LCJJc0JlbG93VGltZWJhbmQiOmZhbHNlLCJQb3NpdGlvbk9uVGFzayI6MSwiSGlkZURhdGUiOmZhbHNlLCJTaGFwZVNpemUiOjAsIlNwYWNpbmciOjAuMCwiUGFkZGluZyI6eyIkaWQiOiIxMjg0IiwiVG9wIjo1LjAsIkxlZnQiOjMuMCwiUmlnaHQiOjAuMCwiQm90dG9tIjoyLjB9LCJTaGFwZVN0eWxlIjp7IiRpZCI6IjEyODUiLCJNYXJnaW4iOnsiJGlkIjoiMTI4NiIsIlRvcCI6MC4wLCJMZWZ0IjowLjAsIlJpZ2h0IjowLjAsIkJvdHRvbSI6MC4wfSwiUGFkZGluZyI6eyIkaWQiOiIxMjg3IiwiVG9wIjowLjAsIkxlZnQiOjAuMCwiUmlnaHQiOjAuMCwiQm90dG9tIjowLjB9LCJCYWNrZ3JvdW5kIjp7IiRpZCI6IjEyODgiLCJDb2xvciI6eyIkaWQiOiIxMjg5IiwiQSI6MjU1LCJSIjoxMjgsIkciOjUzLCJCIjoxNH19LCJJc1Zpc2libGUiOnRydWUsIldpZHRoIjoxMi4wLCJIZWlnaHQiOjE0LjAsIkJvcmRlclN0eWxlIjp7IiRpZCI6IjEyOTAiLCJMaW5lQ29sb3IiOnsiJGlkIjoiMTI5MSIsIiR0eXBlIjoiTkxSRS5Db21tb24uRG9tLlNvbGlkQ29sb3JCcnVzaCwgTkxSRS5Db21tb24iLCJDb2xvciI6eyIkaWQiOiIxMjkyIiwiQSI6MjU1LCJSIjoyNTUsIkciOjI1NSwiQiI6MjU1fX0sIkxpbmVXZWlnaHQiOjAuMCwiTGluZVR5cGUiOjAsIlBhcmVudFN0eWxlIjpudWxsfSwiUGFyZW50U3R5bGUiOm51bGx9LCJUaXRsZVN0eWxlIjp7IiRpZCI6IjEyOTMiLCJGb250U2V0dGluZ3MiOnsiJGlkIjoiMTI5NCIsIkZvbnRTaXplIjoxMSwiRm9udE5hbWUiOiJDYWxpYnJpIiwiSXNCb2xkIjpmYWxzZSwiSXNJdGFsaWMiOmZhbHNlLCJJc1VuZGVybGluZWQiOmZhbHNlLCJQYXJlbnRTdHlsZSI6bnVsbH0sIkF1dG9TaXplIjowLCJGb3JlZ3JvdW5kIjp7IiRpZCI6IjEyOTUiLCJDb2xvciI6eyIkaWQiOiIxMjk2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yOTciLCJUb3AiOjAuMCwiTGVmdCI6MC4wLCJSaWdodCI6MC4wLCJCb3R0b20iOjAuMH0sIlBhZGRpbmciOnsiJGlkIjoiMTI5OCIsIlRvcCI6MC4wLCJMZWZ0IjowLjAsIlJpZ2h0IjowLjAsIkJvdHRvbSI6MC4wfSwiQmFja2dyb3VuZCI6eyIkaWQiOiIxMjk5IiwiQ29sb3IiOnsiJGlkIjoiMTMwMCIsIkEiOjI1NSwiUiI6MCwiRyI6MCwiQiI6MH19LCJJc1Zpc2libGUiOnRydWUsIldpZHRoIjowLjAsIkhlaWdodCI6MC4wLCJCb3JkZXJTdHlsZSI6eyIkaWQiOiIxMzAxIiwiTGluZUNvbG9yIjpudWxsLCJMaW5lV2VpZ2h0IjowLjAsIkxpbmVUeXBlIjowLCJQYXJlbnRTdHlsZSI6bnVsbH0sIlBhcmVudFN0eWxlIjpudWxsfSwiRGF0ZVN0eWxlIjp7IiRpZCI6IjEzMDIiLCJGb250U2V0dGluZ3MiOnsiJGlkIjoiMTMwMyIsIkZvbnRTaXplIjoxMCwiRm9udE5hbWUiOiJDYWxpYnJpIiwiSXNCb2xkIjpmYWxzZSwiSXNJdGFsaWMiOmZhbHNlLCJJc1VuZGVybGluZWQiOmZhbHNlLCJQYXJlbnRTdHlsZSI6bnVsbH0sIkF1dG9TaXplIjowLCJGb3JlZ3JvdW5kIjp7IiRpZCI6IjEzMDQiLCJDb2xvciI6eyIkaWQiOiIxMzA1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zMDYiLCJUb3AiOjAuMCwiTGVmdCI6MC4wLCJSaWdodCI6MC4wLCJCb3R0b20iOjAuMH0sIlBhZGRpbmciOnsiJGlkIjoiMTMwNyIsIlRvcCI6MC4wLCJMZWZ0IjowLjAsIlJpZ2h0IjowLjAsIkJvdHRvbSI6MC4wfSwiQmFja2dyb3VuZCI6eyIkaWQiOiIxMzA4IiwiQ29sb3IiOnsiJGlkIjoiMTMwOSIsIkEiOjI1NSwiUiI6MTQsIkciOjQwLCJCIjo2NX19LCJJc1Zpc2libGUiOnRydWUsIldpZHRoIjowLjAsIkhlaWdodCI6MC4wLCJCb3JkZXJTdHlsZSI6eyIkaWQiOiIxMzEwIiwiTGluZUNvbG9yIjpudWxsLCJMaW5lV2VpZ2h0IjowLjAsIkxpbmVUeXBlIjowLCJQYXJlbnRTdHlsZSI6bnVsbH0sIlBhcmVudFN0eWxlIjpudWxsfSwiRGF0ZUZvcm1hdCI6eyIkaWQiOiIxMz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TIiLCJGb3JtYXQiOjAsIklzVmlzaWJsZSI6ZmFsc2UsIkxhc3RLbm93blZpc2liaWxpdHlTdGF0ZSI6ZmFsc2V9LCJJc1Zpc2libGUiOmZhbHNlLCJQYXJlbnRTdHlsZSI6bnVsbH0sIkRlZmF1bHRTd2ltbGFuZU1pbGVzdG9uZVN0eWxlIjp7IiRpZCI6IjEzMTMiLCJUaXRsZVBvc2l0aW9uIjoiTGVmdCIsIkRhdGVQb3NpdGlvbiI6IlJpZ2h0IiwiU2hhcGVUeXBlIjoxLCJTaGFwZVNpemUiOjAsIlNwYWNpbmciOjUsIlNoYXBlU3R5bGUiOnsiJGlkIjoiMTMxNCIsIk1hcmdpbiI6eyIkaWQiOiIxMzE1IiwiVG9wIjowLjAsIkxlZnQiOjAuMCwiUmlnaHQiOjAuMCwiQm90dG9tIjowLjB9LCJQYWRkaW5nIjp7IiRpZCI6IjEzMTYiLCJUb3AiOjAuMCwiTGVmdCI6MC4wLCJSaWdodCI6MC4wLCJCb3R0b20iOjAuMH0sIkJhY2tncm91bmQiOnsiJGlkIjoiMTMxNyIsIkNvbG9yIjp7IiRpZCI6IjEzMTgiLCJBIjoyNTUsIlIiOjIzMywiRyI6MTEzLCJCIjo1MH19LCJJc1Zpc2libGUiOnRydWUsIldpZHRoIjoxMi4wLCJIZWlnaHQiOjE0LjAsIkJvcmRlclN0eWxlIjp7IiRpZCI6IjEzMTkiLCJMaW5lQ29sb3IiOnsiJGlkIjoiMTMyMCIsIiR0eXBlIjoiTkxSRS5Db21tb24uRG9tLlNvbGlkQ29sb3JCcnVzaCwgTkxSRS5Db21tb24iLCJDb2xvciI6eyIkaWQiOiIxMzIxIiwiQSI6MjU1LCJSIjoyMzQsIkciOjIyLCJCIjozMH19LCJMaW5lV2VpZ2h0IjowLjAsIkxpbmVUeXBlIjowLCJQYXJlbnRTdHlsZSI6bnVsbH0sIlBhcmVudFN0eWxlIjpudWxsfSwiVGl0bGVTdHlsZSI6eyIkaWQiOiIxMzIyIiwiRm9udFNldHRpbmdzIjp7IiRpZCI6IjEzMjMiLCJGb250U2l6ZSI6MTEsIkZvbnROYW1lIjoiQ2FsaWJyaSIsIklzQm9sZCI6ZmFsc2UsIklzSXRhbGljIjpmYWxzZSwiSXNVbmRlcmxpbmVkIjpmYWxzZSwiUGFyZW50U3R5bGUiOm51bGx9LCJBdXRvU2l6ZSI6MCwiRm9yZWdyb3VuZCI6eyIkaWQiOiIxMzI0IiwiQ29sb3IiOnsiJGlkIjoiMTMyN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MzI2IiwiVG9wIjowLjAsIkxlZnQiOjAuMCwiUmlnaHQiOjAuMCwiQm90dG9tIjowLjB9LCJQYWRkaW5nIjp7IiRpZCI6IjEzMjciLCJUb3AiOjAuMCwiTGVmdCI6MC4wLCJSaWdodCI6MC4wLCJCb3R0b20iOjAuMH0sIkJhY2tncm91bmQiOnsiJGlkIjoiMTMyOCIsIkNvbG9yIjp7IiRpZCI6IjEzMjkiLCJBIjoyNTUsIlIiOjAsIkciOjAsIkIiOjB9fSwiSXNWaXNpYmxlIjp0cnVlLCJXaWR0aCI6MC4wLCJIZWlnaHQiOjAuMCwiQm9yZGVyU3R5bGUiOnsiJGlkIjoiMTMzMCIsIkxpbmVDb2xvciI6bnVsbCwiTGluZVdlaWdodCI6MC4wLCJMaW5lVHlwZSI6MCwiUGFyZW50U3R5bGUiOm51bGx9LCJQYXJlbnRTdHlsZSI6bnVsbH0sIkRhdGVTdHlsZSI6eyIkaWQiOiIxMzMxIiwiRm9udFNldHRpbmdzIjp7IiRpZCI6IjEzMzIiLCJGb250U2l6ZSI6MTAsIkZvbnROYW1lIjoiQ2FsaWJyaSIsIklzQm9sZCI6ZmFsc2UsIklzSXRhbGljIjpmYWxzZSwiSXNVbmRlcmxpbmVkIjpmYWxzZSwiUGFyZW50U3R5bGUiOm51bGx9LCJBdXRvU2l6ZSI6MCwiRm9yZWdyb3VuZCI6eyIkaWQiOiIxMzMzIiwiQ29sb3IiOnsiJGlkIjoiMTMzN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zM1IiwiVG9wIjowLjAsIkxlZnQiOjAuMCwiUmlnaHQiOjAuMCwiQm90dG9tIjowLjB9LCJQYWRkaW5nIjp7IiRpZCI6IjEzMzYiLCJUb3AiOjAuMCwiTGVmdCI6MC4wLCJSaWdodCI6MC4wLCJCb3R0b20iOjAuMH0sIkJhY2tncm91bmQiOnsiJGlkIjoiMTMzNyIsIkNvbG9yIjp7IiRpZCI6IjEzMzgiLCJBIjoyNTUsIlIiOjE0LCJHIjo0MCwiQiI6NjV9fSwiSXNWaXNpYmxlIjp0cnVlLCJXaWR0aCI6MC4wLCJIZWlnaHQiOjAuMCwiQm9yZGVyU3R5bGUiOnsiJGlkIjoiMTMzOSIsIkxpbmVDb2xvciI6bnVsbCwiTGluZVdlaWdodCI6MC4wLCJMaW5lVHlwZSI6MCwiUGFyZW50U3R5bGUiOm51bGx9LCJQYXJlbnRTdHlsZSI6bnVsbH0sIkRhdGVGb3JtYXQiOnsiJGlkIjoiMTM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QxIiwiRm9ybWF0IjowLCJJc1Zpc2libGUiOmZhbHNlLCJMYXN0S25vd25WaXNpYmlsaXR5U3RhdGUiOmZhbHNlfSwiSXNWaXNpYmxlIjp0cnVlLCJQYXJlbnRTdHlsZSI6bnVsbH0sIkRlZmF1bHRTd2ltbGFuZUFjdGl2aXR5U3R5bGUiOnsiJGlkIjoiMTM0MiIsIkhlYWRlclN0eWxlIjp7IiRpZCI6IjEzNDMiLCJUZXh0U3R5bGUiOnsiJGlkIjoiMTM0NCIsIkZvbnRTZXR0aW5ncyI6eyIkaWQiOiIxMzQ1IiwiRm9udFNpemUiOjExLCJGb250TmFtZSI6IkNhbGlicmkiLCJJc0JvbGQiOmZhbHNlLCJJc0l0YWxpYyI6ZmFsc2UsIklzVW5kZXJsaW5lZCI6ZmFsc2UsIlBhcmVudFN0eWxlIjpudWxsfSwiQXV0b1NpemUiOjIsIkZvcmVncm91bmQiOnsiJGlkIjoiMTM0NiIsIkNvbG9yIjp7IiRpZCI6IjEzNDc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zQ4IiwiVG9wIjowLjAsIkxlZnQiOjAuMCwiUmlnaHQiOjAuMCwiQm90dG9tIjowLjB9LCJQYWRkaW5nIjp7IiRpZCI6IjEzNDkiLCJUb3AiOjAuMCwiTGVmdCI6MC4wLCJSaWdodCI6MC4wLCJCb3R0b20iOjAuMH0sIkJhY2tncm91bmQiOnsiJGlkIjoiMTM1MCIsIkNvbG9yIjp7IiRpZCI6IjEzNTEiLCJBIjoyNTUsIlIiOjAsIkciOjAsIkIiOjB9fSwiSXNWaXNpYmxlIjp0cnVlLCJXaWR0aCI6MC4wLCJIZWlnaHQiOjAuMCwiQm9yZGVyU3R5bGUiOm51bGwsIlBhcmVudFN0eWxlIjpudWxsfSwiUmVjdGFuZ2xlU3R5bGUiOnsiJGlkIjoiMTM1MiIsIk1hcmdpbiI6eyIkaWQiOiIxMzUzIiwiVG9wIjowLjAsIkxlZnQiOjAuMCwiUmlnaHQiOjAuMCwiQm90dG9tIjowLjB9LCJQYWRkaW5nIjp7IiRpZCI6IjEzNTQiLCJUb3AiOjAuMCwiTGVmdCI6MC4wLCJSaWdodCI6MC4wLCJCb3R0b20iOjAuMH0sIkJhY2tncm91bmQiOnsiJGlkIjoiMTM1NSIsIkNvbG9yIjp7IiRpZCI6IjEzNTYiLCJBIjo2MywiUiI6MjMzLCJHIjoxMTMsIkIiOjUwfX0sIklzVmlzaWJsZSI6dHJ1ZSwiV2lkdGgiOjAuMCwiSGVpZ2h0IjowLjAsIkJvcmRlclN0eWxlIjp7IiRpZCI6IjEzNTciLCJMaW5lQ29sb3IiOnsiJGlkIjoiMTM1OCIsIiR0eXBlIjoiTkxSRS5Db21tb24uRG9tLlNvbGlkQ29sb3JCcnVzaCwgTkxSRS5Db21tb24iLCJDb2xvciI6eyIkaWQiOiIxMzU5IiwiQSI6MjU1LCJSIjoyNTUsIkciOjI1NSwiQiI6MjU1fX0sIkxpbmVXZWlnaHQiOjAuMCwiTGluZVR5cGUiOjAsIlBhcmVudFN0eWxlIjpudWxsfSwiUGFyZW50U3R5bGUiOm51bGx9LCJNYXJnaW4iOnsiJGlkIjoiMTM2MCIsIlRvcCI6MC4wLCJMZWZ0IjowLjAsIlJpZ2h0IjowLjAsIkJvdHRvbSI6MC4wfSwiUGFkZGluZyI6eyIkaWQiOiIxMzYxIiwiVG9wIjowLjAsIkxlZnQiOjAuMCwiUmlnaHQiOjAuMCwiQm90dG9tIjowLjB9LCJCYWNrZ3JvdW5kIjpudWxsLCJJc1Zpc2libGUiOnRydWUsIldpZHRoIjowLjAsIkhlaWdodCI6MC4wLCJCb3JkZXJTdHlsZSI6bnVsbCwiUGFyZW50U3R5bGUiOm51bGx9LCJCYWNrZ3JvdW5kU3R5bGUiOnsiJGlkIjoiMTM2MiIsIk1hcmdpbiI6eyIkaWQiOiIxMzYzIiwiVG9wIjowLjAsIkxlZnQiOjAuMCwiUmlnaHQiOjAuMCwiQm90dG9tIjowLjB9LCJQYWRkaW5nIjp7IiRpZCI6IjEzNjQiLCJUb3AiOjAuMCwiTGVmdCI6MC4wLCJSaWdodCI6MC4wLCJCb3R0b20iOjAuMH0sIkJhY2tncm91bmQiOnsiJGlkIjoiMTM2NSIsIkNvbG9yIjp7IiRpZCI6IjEzNjYiLCJBIjo1MSwiUiI6MjAwLCJHIjoyMDAsIkIiOjIwMH19LCJJc1Zpc2libGUiOnRydWUsIldpZHRoIjowLjAsIkhlaWdodCI6MC4wLCJCb3JkZXJTdHlsZSI6eyIkaWQiOiIxMzY3IiwiTGluZUNvbG9yIjp7IiRpZCI6IjEzNjgiLCIkdHlwZSI6Ik5MUkUuQ29tbW9uLkRvbS5Tb2xpZENvbG9yQnJ1c2gsIE5MUkUuQ29tbW9uIiwiQ29sb3IiOnsiJGlkIjoiMTM2OSIsIkEiOjI1NSwiUiI6MjM0LCJHIjoyMiwiQiI6MzB9fSwiTGluZVdlaWdodCI6MC4wLCJMaW5lVHlwZSI6MCwiUGFyZW50U3R5bGUiOm51bGx9LCJQYXJlbnRTdHlsZSI6bnVsbH0sIk1hcmdpbiI6eyIkaWQiOiIxMzcwIiwiVG9wIjowLjAsIkxlZnQiOjAuMCwiUmlnaHQiOjAuMCwiQm90dG9tIjowLjB9LCJQYWRkaW5nIjp7IiRpZCI6IjEzNzEiLCJUb3AiOjAuMCwiTGVmdCI6MC4wLCJSaWdodCI6MC4wLCJCb3R0b20iOjAuMH0sIklzVmlzaWJsZSI6dHJ1ZSwiV2lkdGgiOjAuMCwiSGVpZ2h0IjowLjAsIkJvcmRlclN0eWxlIjp7IiRpZCI6IjEzNzIiLCJMaW5lQ29sb3IiOm51bGwsIkxpbmVXZWlnaHQiOjAuMCwiTGluZVR5cGUiOjAsIlBhcmVudFN0eWxlIjpudWxsfSwiUGFyZW50U3R5bGUiOm51bGx9LCJNYXJnaW4iOnsiJGlkIjoiMTM3MyIsIlRvcCI6MC4wLCJMZWZ0IjowLjAsIlJpZ2h0IjowLjAsIkJvdHRvbSI6MC4wfSwiUGFkZGluZyI6eyIkaWQiOiIxMzc0IiwiVG9wIjowLjAsIkxlZnQiOjAuMCwiUmlnaHQiOjAuMCwiQm90dG9tIjowLjB9LCJJc1Zpc2libGUiOnRydWUsIldpZHRoIjowLjAsIkhlaWdodCI6MC4wLCJCb3JkZXJTdHlsZSI6eyIkaWQiOiIxMzc1IiwiTGluZUNvbG9yIjpudWxsLCJMaW5lV2VpZ2h0IjowLjAsIkxpbmVUeXBlIjowLCJQYXJlbnRTdHlsZSI6bnVsbH0sIlBhcmVudFN0eWxlIjpudWxsfX1dLCJDdWx0dXJlSW5mb05hbWUiOiJlbi1VUyIsIlN0eWxlTmFtZSI6bnVsbCwiVmVyc2lvbiI6eyIkaWQiOiIxMzc2IiwiVmVyc2lvbiI6IjQuMi4wIiwiT3JpZ2luYWxBc3NlbWJseVZlcnNpb24iOiI4LjAxLjAxLjAwIiwiRWRpdGlvbiI6bnVsbCwiTGFzdFNhdmVkRWRpdGlvbiI6NCwiSXNQbHVzRWRpdGlvbiI6ZmFsc2UsIklzUHJvRWRpdGlvbiI6ZmFsc2V9LCJFZmZlY3QiOjAsIlN0eWxlIjp7IiRpZCI6IjEzNzciLCJEZWZhdWx0RGVwZW5kZW5jeVN0eWxlIjp7IiRpZCI6IjEzNzgiLCJMaW5lU3R5bGUiOnsiJGlkIjoiMTM3OSIsIkxpbmVDb2xvciI6eyIkaWQiOiIxMzgwIiwiJHR5cGUiOiJOTFJFLkNvbW1vbi5Eb20uU29saWRDb2xvckJydXNoLCBOTFJFLkNvbW1vbiIsIkNvbG9yIjp7IiRpZCI6IjEzODEiLCJBIjoyNTUsIlIiOjAsIkciOjAsIkIiOjB9fSwiTGluZVdlaWdodCI6MS4wLCJMaW5lVHlwZSI6MCwiUGFyZW50U3R5bGUiOm51bGx9LCJFbmRBcnJvd2hlYWRMaW5lU3R5bGUiOnsiJGlkIjoiMTM4MiIsIktpbmQiOjEsIldpZHRoIjoxLCJMZW5ndGgiOjAsIlBhcmVudFN0eWxlIjpudWxsfSwiQnJpbmdUb0Zyb250IjpmYWxzZSwiRWxib3dSYWRpdXMiOjMuMCwiTWFyZ2luIjp7IiRpZCI6IjEzODMiLCJUb3AiOjAuMCwiTGVmdCI6MC4wLCJSaWdodCI6MC4wLCJCb3R0b20iOjAuMH0sIlBhZGRpbmciOnsiJGlkIjoiMTM4NCIsIlRvcCI6MC4wLCJMZWZ0IjowLjAsIlJpZ2h0IjowLjAsIkJvdHRvbSI6MC4wfSwiQmFja2dyb3VuZCI6bnVsbCwiSXNWaXNpYmxlIjp0cnVlLCJXaWR0aCI6MC4wLCJIZWlnaHQiOjAuMCwiQm9yZGVyU3R5bGUiOm51bGwsIlBhcmVudFN0eWxlIjpudWxsfSwiQ3JpdGljYWxQYXRoU3R5bGUiOnsiJGlkIjoiMTM4NSIsIkNyaXRpY2FsUGF0aFN0eWxlT3B0aW9ucyI6MzAsIkxpbmVTdHlsZSI6eyIkaWQiOiIxMzg2IiwiTGluZUNvbG9yIjp7IiRpZCI6IjEzODciLCIkdHlwZSI6Ik5MUkUuQ29tbW9uLkRvbS5Tb2xpZENvbG9yQnJ1c2gsIE5MUkUuQ29tbW9uIiwiQ29sb3IiOnsiJGlkIjoiMTM4OCIsIkEiOjI1NSwiUiI6MjIyLCJHIjo1MCwiQiI6NTB9fSwiTGluZVdlaWdodCI6MS4wLCJMaW5lVHlwZSI6MCwiUGFyZW50U3R5bGUiOm51bGx9LCJUaXRsZUZvcmVncm91bmQiOnsiJGlkIjoiMTM4OSIsIkNvbG9yIjp7IiRpZCI6IjEzOTAiLCJBIjoyNTUsIlIiOjE3NiwiRyI6MTksIkIiOjI1fX0sIlNoYXBlc0JhY2tncm91bmQiOnsiJGlkIjoiMTM5MSIsIkNvbG9yIjp7IiRpZCI6IjEzOTIiLCJBIjoyNTUsIlIiOjI1MywiRyI6MjAzLCJCIjoyMDh9fSwiU2hhcGVzQm9yZGVyU3R5bGUiOnsiJGlkIjoiMTM5MyIsIkxpbmVDb2xvciI6eyIkaWQiOiIxMzk0IiwiJHR5cGUiOiJOTFJFLkNvbW1vbi5Eb20uU29saWRDb2xvckJydXNoLCBOTFJFLkNvbW1vbiIsIkNvbG9yIjp7IiRpZCI6IjEzOTUiLCJBIjoyNTUsIlIiOjIzNCwiRyI6MjIsIkIiOjMwfX0sIkxpbmVXZWlnaHQiOjIuMCwiTGluZVR5cGUiOjAsIlBhcmVudFN0eWxlIjpudWxsfSwiTWFyZ2luIjp7IiRpZCI6IjEzOTYiLCJUb3AiOjAuMCwiTGVmdCI6MC4wLCJSaWdodCI6MC4wLCJCb3R0b20iOjAuMH0sIlBhZGRpbmciOnsiJGlkIjoiMTM5NyIsIlRvcCI6MC4wLCJMZWZ0IjowLjAsIlJpZ2h0IjowLjAsIkJvdHRvbSI6MC4wfSwiQmFja2dyb3VuZCI6bnVsbCwiSXNWaXNpYmxlIjpmYWxzZSwiV2lkdGgiOjAuMCwiSGVpZ2h0IjowLjAsIkJvcmRlclN0eWxlIjp7IiRpZCI6IjEzOTgiLCJMaW5lQ29sb3IiOm51bGwsIkxpbmVXZWlnaHQiOjAuMCwiTGluZVR5cGUiOjAsIlBhcmVudFN0eWxlIjpudWxsfSwiUGFyZW50U3R5bGUiOm51bGx9LCJQYW5lbHNTcGFjaW5nRGVmaW5pdGlvbiI6eyIkaWQiOiIxMzk5IiwiU3BhY2luZ0Fib3ZlVGltZWJhbmQiOjMsIlNwYWNpbmdCZWxvd1RpbWViYW5kIjozLCJTcGFjaW5nQWJvdmVCZXR3ZWVuU3dpbWxhbmVzQW5kVGFza3MiOjUsIlNwYWNpbmdCZWxvd0JldHdlZW5Td2ltbGFuZXNBbmRUYXNrcyI6NX0sIlRpbWViYW5kU3R5bGUiOnsiJGlkIjoiMTQwMCIsIlNjYWxlTWFya2luZyI6MCwiU2hhcGUiOjAsIlNoYXBlU3R5bGUiOnsiJGlkIjoiMTQwMSIsIk1hcmdpbiI6eyIkaWQiOiIxNDAyIiwiVG9wIjowLjAsIkxlZnQiOjEwLjAsIlJpZ2h0IjoxMC4wLCJCb3R0b20iOjAuMH0sIlBhZGRpbmciOnsiJGlkIjoiMTQwMyIsIlRvcCI6MC4wLCJMZWZ0IjowLjAsIlJpZ2h0IjowLjAsIkJvdHRvbSI6MC4wfSwiQmFja2dyb3VuZCI6eyIkaWQiOiIxNDA0IiwiQ29sb3IiOnsiJGlkIjoiMTQwNSIsIkEiOjI1NSwiUiI6MTQsIkciOjQwLCJCIjo2NX19LCJJc1Zpc2libGUiOnRydWUsIldpZHRoIjo4NTguMCwiSGVpZ2h0IjoyMC4wLCJCb3JkZXJTdHlsZSI6eyIkaWQiOiIxNDA2IiwiTGluZUNvbG9yIjp7IiRpZCI6IjE0MDciLCIkdHlwZSI6Ik5MUkUuQ29tbW9uLkRvbS5Tb2xpZENvbG9yQnJ1c2gsIE5MUkUuQ29tbW9uIiwiQ29sb3IiOnsiJGlkIjoiMTQwOCIsIkEiOjI1NSwiUiI6MjU1LCJHIjowLCJCIjowfX0sIkxpbmVXZWlnaHQiOjAuMCwiTGluZVR5cGUiOjAsIlBhcmVudFN0eWxlIjpudWxsfSwiUGFyZW50U3R5bGUiOm51bGx9LCJNaWRkbGVUaWVyU2hhcGVTdHlsZSI6eyIkaWQiOiIxNDA5IiwiTWFyZ2luIjp7IiRpZCI6IjE0MTAiLCJUb3AiOjAuMCwiTGVmdCI6MTAuMCwiUmlnaHQiOjEwLjAsIkJvdHRvbSI6MC4wfSwiUGFkZGluZyI6eyIkaWQiOiIxNDExIiwiVG9wIjowLjAsIkxlZnQiOjAuMCwiUmlnaHQiOjAuMCwiQm90dG9tIjowLjB9LCJCYWNrZ3JvdW5kIjp7IiRpZCI6IjE0MTIiLCJDb2xvciI6eyIkaWQiOiIxNDEzIiwiQSI6MjU1LCJSIjoxNCwiRyI6NDAsIkIiOjY1fX0sIklzVmlzaWJsZSI6dHJ1ZSwiV2lkdGgiOjg1OC4wLCJIZWlnaHQiOjIwLjAsIkJvcmRlclN0eWxlIjp7IiRpZCI6IjE0MTQiLCJMaW5lQ29sb3IiOnsiJHJlZiI6IjE0MDcifSwiTGluZVdlaWdodCI6MC4wLCJMaW5lVHlwZSI6MCwiUGFyZW50U3R5bGUiOm51bGx9LCJQYXJlbnRTdHlsZSI6bnVsbH0sIkJvdHRvbVRpZXJTaGFwZVN0eWxlIjp7IiRpZCI6IjE0MTUiLCJNYXJnaW4iOnsiJGlkIjoiMTQxNiIsIlRvcCI6MC4wLCJMZWZ0IjoxMC4wLCJSaWdodCI6MTAuMCwiQm90dG9tIjowLjB9LCJQYWRkaW5nIjp7IiRpZCI6IjE0MTciLCJUb3AiOjAuMCwiTGVmdCI6MC4wLCJSaWdodCI6MC4wLCJCb3R0b20iOjAuMH0sIkJhY2tncm91bmQiOnsiJGlkIjoiMTQxOCIsIkNvbG9yIjp7IiRpZCI6IjE0MTkiLCJBIjoyNTUsIlIiOjIzMiwiRyI6MjMyLCJCIjoyMzJ9fSwiSXNWaXNpYmxlIjp0cnVlLCJXaWR0aCI6ODU4LjAsIkhlaWdodCI6MjAuMCwiQm9yZGVyU3R5bGUiOnsiJGlkIjoiMTQyMCIsIkxpbmVDb2xvciI6eyIkcmVmIjoiMTQwNyJ9LCJMaW5lV2VpZ2h0IjowLjAsIkxpbmVUeXBlIjowLCJQYXJlbnRTdHlsZSI6bnVsbH0sIlBhcmVudFN0eWxlIjpudWxsfSwiUmlnaHRFbmRDYXBzU3R5bGUiOnsiJGlkIjoiMTQyMSIsIkZvbnRTZXR0aW5ncyI6eyIkaWQiOiIxNDIyIiwiRm9udFNpemUiOjE4LCJGb250TmFtZSI6IkNhbGlicmkiLCJJc0JvbGQiOnRydWUsIklzSXRhbGljIjpmYWxzZSwiSXNVbmRlcmxpbmVkIjpmYWxzZSwiUGFyZW50U3R5bGUiOm51bGx9LCJBdXRvU2l6ZSI6MCwiRm9yZWdyb3VuZCI6eyIkaWQiOiIxNDIzIiwiQ29sb3IiOnsiJGlkIjoiMTQyNCIsIkEiOjI1NSwiUiI6MjMzLCJHIjoxMTMsIkIiOjUwfX0sIk1heFdpZHRoIjoiSW5maW5pdHkiLCJNYXhIZWlnaHQiOiJJbmZpbml0eSIsIlNtYXJ0Rm9yZWdyb3VuZElzQWN0aXZlIjpmYWxzZSwiSG9yaXpvbnRhbEFsaWdubWVudCI6MCwiVmVydGljYWxBbGlnbm1lbnQiOjAsIlNtYXJ0Rm9yZWdyb3VuZCI6bnVsbCwiQmFja2dyb3VuZEZpbGxUeXBlIjowLCJNYXJnaW4iOnsiJGlkIjoiMTQyNSIsIlRvcCI6MC4wLCJMZWZ0IjowLjAsIlJpZ2h0IjoyMC4wLCJCb3R0b20iOjAuMH0sIlBhZGRpbmciOnsiJGlkIjoiMTQyNiIsIlRvcCI6MC4wLCJMZWZ0IjowLjAsIlJpZ2h0IjowLjAsIkJvdHRvbSI6MC4wfSwiQmFja2dyb3VuZCI6eyIkaWQiOiIxNDI3IiwiQ29sb3IiOnsiJGlkIjoiMTQyOCIsIkEiOjI1NSwiUiI6MjMzLCJHIjoxMTMsIkIiOjUwfX0sIklzVmlzaWJsZSI6ZmFsc2UsIldpZHRoIjowLjAsIkhlaWdodCI6MC4wLCJCb3JkZXJTdHlsZSI6eyIkaWQiOiIxNDI5IiwiTGluZUNvbG9yIjpudWxsLCJMaW5lV2VpZ2h0IjowLjAsIkxpbmVUeXBlIjowLCJQYXJlbnRTdHlsZSI6bnVsbH0sIlBhcmVudFN0eWxlIjpudWxsfSwiTGVmdEVuZENhcHNTdHlsZSI6eyIkaWQiOiIxNDMwIiwiRm9udFNldHRpbmdzIjp7IiRpZCI6IjE0MzEiLCJGb250U2l6ZSI6MTgsIkZvbnROYW1lIjoiQ2FsaWJyaSIsIklzQm9sZCI6dHJ1ZSwiSXNJdGFsaWMiOmZhbHNlLCJJc1VuZGVybGluZWQiOmZhbHNlLCJQYXJlbnRTdHlsZSI6bnVsbH0sIkF1dG9TaXplIjowLCJGb3JlZ3JvdW5kIjp7IiRpZCI6IjE0MzIiLCJDb2xvciI6eyIkaWQiOiIxNDMz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DM0IiwiVG9wIjowLjAsIkxlZnQiOjE0My41MzI5OTU1Njk2NDgyNSwiUmlnaHQiOjAuMCwiQm90dG9tIjowLjB9LCJQYWRkaW5nIjp7IiRpZCI6IjE0MzUiLCJUb3AiOjAuMCwiTGVmdCI6MC4wLCJSaWdodCI6MC4wLCJCb3R0b20iOjAuMH0sIkJhY2tncm91bmQiOnsiJGlkIjoiMTQzNiIsIkNvbG9yIjp7IiRpZCI6IjE0MzciLCJBIjoyNTUsIlIiOjIzNywiRyI6MTI1LCJCIjo0OX19LCJJc1Zpc2libGUiOmZhbHNlLCJXaWR0aCI6MC4wLCJIZWlnaHQiOjAuMCwiQm9yZGVyU3R5bGUiOnsiJGlkIjoiMTQzOCIsIkxpbmVDb2xvciI6bnVsbCwiTGluZVdlaWdodCI6MC4wLCJMaW5lVHlwZSI6MCwiUGFyZW50U3R5bGUiOm51bGx9LCJQYXJlbnRTdHlsZSI6bnVsbH0sIlRvZGF5VGV4dFN0eWxlIjp7IiRpZCI6IjE0MzkiLCJGb250U2V0dGluZ3MiOnsiJGlkIjoiMTQ0MCIsIkZvbnRTaXplIjoxMiwiRm9udE5hbWUiOiJDYWxpYnJpIiwiSXNCb2xkIjpmYWxzZSwiSXNJdGFsaWMiOmZhbHNlLCJJc1VuZGVybGluZWQiOmZhbHNlLCJQYXJlbnRTdHlsZSI6bnVsbH0sIkF1dG9TaXplIjowLCJGb3JlZ3JvdW5kIjp7IiRpZCI6IjE0NDEiLCJDb2xvciI6eyIkaWQiOiIxNDQ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NDMiLCJUb3AiOjAuMCwiTGVmdCI6MC4wLCJSaWdodCI6MC4wLCJCb3R0b20iOjAuMH0sIlBhZGRpbmciOnsiJGlkIjoiMTQ0NCIsIlRvcCI6MC4wLCJMZWZ0IjowLjAsIlJpZ2h0IjowLjAsIkJvdHRvbSI6MC4wfSwiQmFja2dyb3VuZCI6eyIkaWQiOiIxNDQ1IiwiQ29sb3IiOnsiJGlkIjoiMTQ0NiIsIkEiOjI1NSwiUiI6MCwiRyI6MCwiQiI6MH19LCJJc1Zpc2libGUiOnRydWUsIldpZHRoIjowLjAsIkhlaWdodCI6MC4wLCJCb3JkZXJTdHlsZSI6eyIkaWQiOiIxNDQ3IiwiTGluZUNvbG9yIjpudWxsLCJMaW5lV2VpZ2h0IjowLjAsIkxpbmVUeXBlIjowLCJQYXJlbnRTdHlsZSI6bnVsbH0sIlBhcmVudFN0eWxlIjpudWxsfSwiVG9kYXlNYXJrZXJTdHlsZSI6eyIkaWQiOiIxNDQ4IiwiTWFyZ2luIjp7IiRpZCI6IjE0NDkiLCJUb3AiOjAuMCwiTGVmdCI6MC4wLCJSaWdodCI6MC4wLCJCb3R0b20iOjAuMH0sIlBhZGRpbmciOnsiJGlkIjoiMTQ1MCIsIlRvcCI6MC4wLCJMZWZ0IjowLjAsIlJpZ2h0IjowLjAsIkJvdHRvbSI6MC4wfSwiQmFja2dyb3VuZCI6eyIkaWQiOiIxNDUxIiwiQ29sb3IiOnsiJGlkIjoiMTQ1MiIsIkEiOjI1NSwiUiI6MjU1LCJHIjowLCJCIjowfX0sIklzVmlzaWJsZSI6dHJ1ZSwiV2lkdGgiOjAuMCwiSGVpZ2h0IjowLjAsIkJvcmRlclN0eWxlIjpudWxsLCJQYXJlbnRTdHlsZSI6bnVsbH0sIlNjYWxlU3R5bGUiOnsiJGlkIjoiMTQ1MyIsIlNoYXBlIjozLCJTaG93U2VnbWVudFNlcGFyYXRvcnMiOnRydWUsIlNlZ21lbnRTZXBhcmF0b3JPcGFjaXR5IjozMCwiSGFzQmVlblZpc2libGVCZWZvcmUiOnRydWUsIkZvbnRTZXR0aW5ncyI6eyIkaWQiOiIxNDU0IiwiRm9udFNpemUiOjEyLCJGb250TmFtZSI6IkNhbGlicmkiLCJJc0JvbGQiOmZhbHNlLCJJc0l0YWxpYyI6ZmFsc2UsIklzVW5kZXJsaW5lZCI6ZmFsc2UsIlBhcmVudFN0eWxlIjpudWxsfSwiQXV0b1NpemUiOjAsIkZvcmVncm91bmQiOnsiJGlkIjoiMTQ1NSIsIkNvbG9yIjp7IiRpZCI6IjE0NTY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Q1NyIsIlRvcCI6MC4wLCJMZWZ0Ijo0LjAsIlJpZ2h0Ijo0LjAsIkJvdHRvbSI6MC4wfSwiUGFkZGluZyI6eyIkaWQiOiIxNDU4IiwiVG9wIjowLjAsIkxlZnQiOjAuMCwiUmlnaHQiOjAuMCwiQm90dG9tIjowLjB9LCJCYWNrZ3JvdW5kIjp7IiRpZCI6IjE0NTkiLCJDb2xvciI6eyIkaWQiOiIxNDYwIiwiQSI6MjU1LCJSIjoxNCwiRyI6NDAsIkIiOjY1fX0sIklzVmlzaWJsZSI6ZmFsc2UsIldpZHRoIjowLjAsIkhlaWdodCI6MC4wLCJCb3JkZXJTdHlsZSI6eyIkaWQiOiIxNDYxIiwiTGluZUNvbG9yIjpudWxsLCJMaW5lV2VpZ2h0IjowLjAsIkxpbmVUeXBlIjowLCJQYXJlbnRTdHlsZSI6bnVsbH0sIlBhcmVudFN0eWxlIjpudWxsfSwiU2luZ2xlU2NhbGVTaGFwZVN0eWxlIjp7IiRpZCI6IjE0NjIiLCJTaGFwZSI6MywiSGVpZ2h0IjoyMC4wfSwiTWlkZGxlVGllclNjYWxlU3R5bGUiOnsiJGlkIjoiMTQ2MyIsIlNoYXBlIjozLCJTaG93U2VnbWVudFNlcGFyYXRvcnMiOnRydWUsIlNlZ21lbnRTZXBhcmF0b3JPcGFjaXR5IjozMCwiSGFzQmVlblZpc2libGVCZWZvcmUiOnRydWUsIkZvbnRTZXR0aW5ncyI6eyIkaWQiOiIxNDY0IiwiRm9udFNpemUiOjEyLCJGb250TmFtZSI6IkNhbGlicmkiLCJJc0JvbGQiOmZhbHNlLCJJc0l0YWxpYyI6ZmFsc2UsIklzVW5kZXJsaW5lZCI6ZmFsc2UsIlBhcmVudFN0eWxlIjpudWxsfSwiQXV0b1NpemUiOjAsIkZvcmVncm91bmQiOnsiJGlkIjoiMTQ2NSIsIkNvbG9yIjp7IiRpZCI6IjE0NjY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Q2NyIsIlRvcCI6MC4wLCJMZWZ0Ijo0LjAsIlJpZ2h0Ijo0LjAsIkJvdHRvbSI6MC4wfSwiUGFkZGluZyI6eyIkaWQiOiIxNDY4IiwiVG9wIjowLjAsIkxlZnQiOjAuMCwiUmlnaHQiOjAuMCwiQm90dG9tIjowLjB9LCJCYWNrZ3JvdW5kIjp7IiRpZCI6IjE0NjkiLCJDb2xvciI6eyIkaWQiOiIxNDcwIiwiQSI6MjU1LCJSIjoxNCwiRyI6NDAsIkIiOjY1fX0sIklzVmlzaWJsZSI6ZmFsc2UsIldpZHRoIjowLjAsIkhlaWdodCI6MC4wLCJCb3JkZXJTdHlsZSI6eyIkaWQiOiIxNDcxIiwiTGluZUNvbG9yIjpudWxsLCJMaW5lV2VpZ2h0IjowLjAsIkxpbmVUeXBlIjowLCJQYXJlbnRTdHlsZSI6bnVsbH0sIlBhcmVudFN0eWxlIjpudWxsfSwiQm90dG9tVGllclNjYWxlU3R5bGUiOnsiJGlkIjoiMTQ3MiIsIlNoYXBlIjozLCJTaG93U2VnbWVudFNlcGFyYXRvcnMiOnRydWUsIlNlZ21lbnRTZXBhcmF0b3JPcGFjaXR5IjozMCwiSGFzQmVlblZpc2libGVCZWZvcmUiOnRydWUsIkZvbnRTZXR0aW5ncyI6eyIkaWQiOiIxNDczIiwiRm9udFNpemUiOjEyLCJGb250TmFtZSI6IkNhbGlicmkiLCJJc0JvbGQiOnRydWUsIklzSXRhbGljIjpmYWxzZSwiSXNVbmRlcmxpbmVkIjpmYWxzZSwiUGFyZW50U3R5bGUiOm51bGx9LCJBdXRvU2l6ZSI6MCwiRm9yZWdyb3VuZCI6eyIkaWQiOiIxNDc0IiwiQ29sb3IiOnsiJGlkIjoiMTQ3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Dc2IiwiVG9wIjowLjAsIkxlZnQiOjQuMCwiUmlnaHQiOjQuMCwiQm90dG9tIjowLjB9LCJQYWRkaW5nIjp7IiRpZCI6IjE0NzciLCJUb3AiOjAuMCwiTGVmdCI6MC4wLCJSaWdodCI6MC4wLCJCb3R0b20iOjAuMH0sIkJhY2tncm91bmQiOnsiJGlkIjoiMTQ3OCIsIkNvbG9yIjp7IiRpZCI6IjE0NzkiLCJBIjoyNTUsIlIiOjE0LCJHIjo0MCwiQiI6NjV9fSwiSXNWaXNpYmxlIjp0cnVlLCJXaWR0aCI6MC4wLCJIZWlnaHQiOjAuMCwiQm9yZGVyU3R5bGUiOnsiJGlkIjoiMTQ4MCIsIkxpbmVDb2xvciI6bnVsbCwiTGluZVdlaWdodCI6MC4wLCJMaW5lVHlwZSI6MCwiUGFyZW50U3R5bGUiOm51bGx9LCJQYXJlbnRTdHlsZSI6bnVsbH0sIkVsYXBzZWRUaW1lQmFja2dyb3VuZCI6eyIkaWQiOiIxNDgxIiwiQ29sb3IiOnsiJGlkIjoiMTQ4MiIsIkEiOjE5MSwiUiI6MjU1LCJHIjowLCJCIjowfX0sIkFwcGVuZFllYXJPblllYXJDaGFuZ2UiOmZhbHNlLCJFbGFwc2VkVGltZUZvcm1hdCI6MCwiVG9kYXlNYXJrZXJQb3NpdGlvbiI6MCwiUXVpY2tQb3NpdGlvbiI6MywiQWJzb2x1dGVQb3NpdGlvbiI6MTk1LjY5NjUzMywiTWFyZ2luIjp7IiRpZCI6IjE0ODMiLCJUb3AiOjAuMCwiTGVmdCI6MTAuMCwiUmlnaHQiOjEwLjAsIkJvdHRvbSI6MC4wfSwiUGFkZGluZyI6eyIkaWQiOiIxNDg0IiwiVG9wIjowLjAsIkxlZnQiOjAuMCwiUmlnaHQiOjAuMCwiQm90dG9tIjowLjB9LCJCYWNrZ3JvdW5kIjp7IiRpZCI6IjE0ODUiLCJDb2xvciI6eyIkaWQiOiIxNDg2IiwiQSI6MjU1LCJSIjo0NywiRyI6NTQsIkIiOjE1M319LCJJc1Zpc2libGUiOmZhbHNlLCJXaWR0aCI6MC4wLCJIZWlnaHQiOjAuMCwiQm9yZGVyU3R5bGUiOm51bGwsIlBhcmVudFN0eWxlIjpudWxsfSwiRGVmYXVsdE1pbGVzdG9uZVN0eWxlIjp7IiRpZCI6IjE0ODciLCJTaGFwZSI6MiwiQ29ubmVjdG9yTWFyZ2luIjp7IiRpZCI6IjE0ODgiLCJUb3AiOjAuMCwiTGVmdCI6Mi4wLCJSaWdodCI6Mi4wLCJCb3R0b20iOjAuMH0sIkNvbm5lY3RvclN0eWxlIjp7IiRpZCI6IjE0ODkiLCJMaW5lQ29sb3IiOnsiJGlkIjoiMTQ5MCIsIiR0eXBlIjoiTkxSRS5Db21tb24uRG9tLlNvbGlkQ29sb3JCcnVzaCwgTkxSRS5Db21tb24iLCJDb2xvciI6eyIkaWQiOiIxNDkxIiwiQSI6MTI3LCJSIjoyMzMsIkciOjExMywiQiI6NTB9fSwiTGluZVdlaWdodCI6MS4wLCJMaW5lVHlwZSI6MCwiUGFyZW50U3R5bGUiOm51bGx9LCJJc0JlbG93VGltZWJhbmQiOmZhbHNlLCJQb3NpdGlvbk9uVGFzayI6MCwiSGlkZURhdGUiOmZhbHNlLCJTaGFwZVNpemUiOjEsIlNwYWNpbmciOjAuMCwiUGFkZGluZyI6eyIkaWQiOiIxNDkyIiwiVG9wIjo1LjAsIkxlZnQiOjMuMCwiUmlnaHQiOjAuMCwiQm90dG9tIjoyLjB9LCJTaGFwZVN0eWxlIjp7IiRpZCI6IjE0OTMiLCJNYXJnaW4iOnsiJGlkIjoiMTQ5NCIsIlRvcCI6MC4wLCJMZWZ0IjowLjAsIlJpZ2h0IjowLjAsIkJvdHRvbSI6MC4wfSwiUGFkZGluZyI6eyIkaWQiOiIxNDk1IiwiVG9wIjowLjAsIkxlZnQiOjAuMCwiUmlnaHQiOjAuMCwiQm90dG9tIjowLjB9LCJCYWNrZ3JvdW5kIjp7IiRpZCI6IjE0OTYiLCJDb2xvciI6eyIkaWQiOiIxNDk3IiwiQSI6MjU1LCJSIjoyMzMsIkciOjExMywiQiI6NTB9fSwiSXNWaXNpYmxlIjp0cnVlLCJXaWR0aCI6MTguMCwiSGVpZ2h0IjoyMC4wLCJCb3JkZXJTdHlsZSI6eyIkaWQiOiIxNDk4IiwiTGluZUNvbG9yIjp7IiRpZCI6IjE0OTkiLCIkdHlwZSI6Ik5MUkUuQ29tbW9uLkRvbS5Tb2xpZENvbG9yQnJ1c2gsIE5MUkUuQ29tbW9uIiwiQ29sb3IiOnsiJGlkIjoiMTUwMCIsIkEiOjI1NSwiUiI6MjM0LCJHIjoyMiwiQiI6MzB9fSwiTGluZVdlaWdodCI6MC4wLCJMaW5lVHlwZSI6MCwiUGFyZW50U3R5bGUiOm51bGx9LCJQYXJlbnRTdHlsZSI6bnVsbH0sIlRpdGxlU3R5bGUiOnsiJGlkIjoiMTUwMSIsIkZvbnRTZXR0aW5ncyI6eyIkaWQiOiIxNTAyIiwiRm9udFNpemUiOjExLCJGb250TmFtZSI6IkNhbGlicmkiLCJJc0JvbGQiOnRydWUsIklzSXRhbGljIjpmYWxzZSwiSXNVbmRlcmxpbmVkIjpmYWxzZSwiUGFyZW50U3R5bGUiOm51bGx9LCJBdXRvU2l6ZSI6MCwiRm9yZWdyb3VuZCI6eyIkaWQiOiIxNTAzIiwiQ29sb3IiOnsiJGlkIjoiMTUw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TA1IiwiVG9wIjowLjAsIkxlZnQiOjAuMCwiUmlnaHQiOjAuMCwiQm90dG9tIjowLjB9LCJQYWRkaW5nIjp7IiRpZCI6IjE1MDYiLCJUb3AiOjAuMCwiTGVmdCI6MC4wLCJSaWdodCI6MC4wLCJCb3R0b20iOjAuMH0sIkJhY2tncm91bmQiOnsiJGlkIjoiMTUwNyIsIkNvbG9yIjp7IiRpZCI6IjE1MDgiLCJBIjoyNTUsIlIiOjAsIkciOjAsIkIiOjB9fSwiSXNWaXNpYmxlIjp0cnVlLCJXaWR0aCI6MC4wLCJIZWlnaHQiOjAuMCwiQm9yZGVyU3R5bGUiOnsiJGlkIjoiMTUwOSIsIkxpbmVDb2xvciI6bnVsbCwiTGluZVdlaWdodCI6MC4wLCJMaW5lVHlwZSI6MCwiUGFyZW50U3R5bGUiOm51bGx9LCJQYXJlbnRTdHlsZSI6bnVsbH0sIkRhdGVTdHlsZSI6eyIkaWQiOiIxNTEwIiwiRm9udFNldHRpbmdzIjp7IiRpZCI6IjE1MTEiLCJGb250U2l6ZSI6MTAsIkZvbnROYW1lIjoiQ2FsaWJyaSIsIklzQm9sZCI6ZmFsc2UsIklzSXRhbGljIjpmYWxzZSwiSXNVbmRlcmxpbmVkIjpmYWxzZSwiUGFyZW50U3R5bGUiOm51bGx9LCJBdXRvU2l6ZSI6MCwiRm9yZWdyb3VuZCI6eyIkaWQiOiIxNTEyIiwiQ29sb3IiOnsiJGlkIjoiMTUxMy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xNTE0IiwiVG9wIjowLjAsIkxlZnQiOjAuMCwiUmlnaHQiOjAuMCwiQm90dG9tIjowLjB9LCJQYWRkaW5nIjp7IiRpZCI6IjE1MTUiLCJUb3AiOjAuMCwiTGVmdCI6MC4wLCJSaWdodCI6MC4wLCJCb3R0b20iOjAuMH0sIkJhY2tncm91bmQiOnsiJGlkIjoiMTUxNiIsIkNvbG9yIjp7IiRpZCI6IjE1MTciLCJBIjoyNTUsIlIiOjE0LCJHIjo0MCwiQiI6NjV9fSwiSXNWaXNpYmxlIjp0cnVlLCJXaWR0aCI6MC4wLCJIZWlnaHQiOjAuMCwiQm9yZGVyU3R5bGUiOnsiJGlkIjoiMTUxOCIsIkxpbmVDb2xvciI6bnVsbCwiTGluZVdlaWdodCI6MC4wLCJMaW5lVHlwZSI6MCwiUGFyZW50U3R5bGUiOm51bGx9LCJQYXJlbnRTdHlsZSI6bnVsbH0sIkRhdGVGb3JtYXQiOnsiJGlkIjoiMTUxO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MjAiLCJEYXRlUGFydElzVmlzaWJsZSI6dHJ1ZSwiVGltZVBhcnRJc1Zpc2libGUiOmZhbHNlfX0sIldlZWtOdW1iZXJpbmciOnsiJGlkIjoiMTUyMSIsIkZvcm1hdCI6MCwiSXNWaXNpYmxlIjpmYWxzZSwiTGFzdEtub3duVmlzaWJpbGl0eVN0YXRlIjpmYWxzZX0sIklzVmlzaWJsZSI6dHJ1ZSwiUGFyZW50U3R5bGUiOm51bGx9LCJEZWZhdWx0TW90U3R5bGUiOnsiJGlkIjoiMTUyMiIsIlNoYXBlIjoyLCJDb25uZWN0b3JNYXJnaW4iOnsiJGlkIjoiMTUyMyIsIlRvcCI6MC4wLCJMZWZ0IjoyLjAsIlJpZ2h0IjoyLjAsIkJvdHRvbSI6MC4wfSwiQ29ubmVjdG9yU3R5bGUiOnsiJGlkIjoiMTUyNCIsIkxpbmVDb2xvciI6eyIkaWQiOiIxNTI1IiwiJHR5cGUiOiJOTFJFLkNvbW1vbi5Eb20uU29saWRDb2xvckJydXNoLCBOTFJFLkNvbW1vbiIsIkNvbG9yIjp7IiRpZCI6IjE1MjYiLCJBIjoxMjcsIlIiOjIzMywiRyI6MTEzLCJCIjo1MH19LCJMaW5lV2VpZ2h0IjoxLjAsIkxpbmVUeXBlIjowLCJQYXJlbnRTdHlsZSI6bnVsbH0sIklzQmVsb3dUaW1lYmFuZCI6ZmFsc2UsIlBvc2l0aW9uT25UYXNrIjoxLCJIaWRlRGF0ZSI6ZmFsc2UsIlNoYXBlU2l6ZSI6MSwiU3BhY2luZyI6MC4wLCJQYWRkaW5nIjp7IiRpZCI6IjE1MjciLCJUb3AiOjUuMCwiTGVmdCI6My4wLCJSaWdodCI6MC4wLCJCb3R0b20iOjIuMH0sIlNoYXBlU3R5bGUiOnsiJGlkIjoiMTUyOCIsIk1hcmdpbiI6eyIkaWQiOiIxNTI5IiwiVG9wIjowLjAsIkxlZnQiOjAuMCwiUmlnaHQiOjAuMCwiQm90dG9tIjowLjB9LCJQYWRkaW5nIjp7IiRpZCI6IjE1MzAiLCJUb3AiOjAuMCwiTGVmdCI6MC4wLCJSaWdodCI6MC4wLCJCb3R0b20iOjAuMH0sIkJhY2tncm91bmQiOnsiJGlkIjoiMTUzMSIsIkNvbG9yIjp7IiRpZCI6IjE1MzIiLCJBIjoyNTUsIlIiOjIzMywiRyI6MTEzLCJCIjo1MH19LCJJc1Zpc2libGUiOnRydWUsIldpZHRoIjoxMy4wLCJIZWlnaHQiOjEzLjAsIkJvcmRlclN0eWxlIjp7IiRpZCI6IjE1MzMiLCJMaW5lQ29sb3IiOnsiJGlkIjoiMTUzNCIsIiR0eXBlIjoiTkxSRS5Db21tb24uRG9tLlNvbGlkQ29sb3JCcnVzaCwgTkxSRS5Db21tb24iLCJDb2xvciI6eyIkaWQiOiIxNTM1IiwiQSI6MjU1LCJSIjoyMzQsIkciOjIyLCJCIjozMH19LCJMaW5lV2VpZ2h0IjowLjAsIkxpbmVUeXBlIjowLCJQYXJlbnRTdHlsZSI6bnVsbH0sIlBhcmVudFN0eWxlIjpudWxsfSwiVGl0bGVTdHlsZSI6eyIkaWQiOiIxNTM2IiwiRm9udFNldHRpbmdzIjp7IiRpZCI6IjE1MzciLCJGb250U2l6ZSI6MTEsIkZvbnROYW1lIjoiQ2FsaWJyaSIsIklzQm9sZCI6dHJ1ZSwiSXNJdGFsaWMiOmZhbHNlLCJJc1VuZGVybGluZWQiOmZhbHNlLCJQYXJlbnRTdHlsZSI6bnVsbH0sIkF1dG9TaXplIjowLCJGb3JlZ3JvdW5kIjp7IiRpZCI6IjE1MzgiLCJDb2xvciI6eyIkaWQiOiIxNTM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1NDAiLCJUb3AiOjAuMCwiTGVmdCI6MC4wLCJSaWdodCI6MC4wLCJCb3R0b20iOjAuMH0sIlBhZGRpbmciOnsiJGlkIjoiMTU0MSIsIlRvcCI6MC4wLCJMZWZ0IjowLjAsIlJpZ2h0IjowLjAsIkJvdHRvbSI6MC4wfSwiQmFja2dyb3VuZCI6eyIkaWQiOiIxNTQyIiwiQ29sb3IiOnsiJGlkIjoiMTU0MyIsIkEiOjI1NSwiUiI6MCwiRyI6MCwiQiI6MH19LCJJc1Zpc2libGUiOnRydWUsIldpZHRoIjowLjAsIkhlaWdodCI6MC4wLCJCb3JkZXJTdHlsZSI6eyIkaWQiOiIxNTQ0IiwiTGluZUNvbG9yIjpudWxsLCJMaW5lV2VpZ2h0IjowLjAsIkxpbmVUeXBlIjowLCJQYXJlbnRTdHlsZSI6bnVsbH0sIlBhcmVudFN0eWxlIjpudWxsfSwiRGF0ZVN0eWxlIjp7IiRpZCI6IjE1NDUiLCJGb250U2V0dGluZ3MiOnsiJGlkIjoiMTU0NiIsIkZvbnRTaXplIjoxMCwiRm9udE5hbWUiOiJDYWxpYnJpIiwiSXNCb2xkIjpmYWxzZSwiSXNJdGFsaWMiOmZhbHNlLCJJc1VuZGVybGluZWQiOmZhbHNlLCJQYXJlbnRTdHlsZSI6bnVsbH0sIkF1dG9TaXplIjowLCJGb3JlZ3JvdW5kIjp7IiRpZCI6IjE1NDciLCJDb2xvciI6eyIkaWQiOiIxNTQ4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E1NDkiLCJUb3AiOjAuMCwiTGVmdCI6MC4wLCJSaWdodCI6MC4wLCJCb3R0b20iOjAuMH0sIlBhZGRpbmciOnsiJGlkIjoiMTU1MCIsIlRvcCI6MC4wLCJMZWZ0IjowLjAsIlJpZ2h0IjowLjAsIkJvdHRvbSI6MC4wfSwiQmFja2dyb3VuZCI6eyIkaWQiOiIxNTUxIiwiQ29sb3IiOnsiJGlkIjoiMTU1MiIsIkEiOjI1NSwiUiI6MTQsIkciOjQwLCJCIjo2NX19LCJJc1Zpc2libGUiOnRydWUsIldpZHRoIjowLjAsIkhlaWdodCI6MC4wLCJCb3JkZXJTdHlsZSI6eyIkaWQiOiIxNTUzIiwiTGluZUNvbG9yIjpudWxsLCJMaW5lV2VpZ2h0IjowLjAsIkxpbmVUeXBlIjowLCJQYXJlbnRTdHlsZSI6bnVsbH0sIlBhcmVudFN0eWxlIjpudWxsfSwiRGF0ZUZvcm1hdCI6eyIkaWQiOiIxNTU0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1NSIsIkRhdGVQYXJ0SXNWaXNpYmxlIjp0cnVlLCJUaW1lUGFydElzVmlzaWJsZSI6ZmFsc2V9fSwiV2Vla051bWJlcmluZyI6eyIkaWQiOiIxNTU2IiwiRm9ybWF0IjowLCJJc1Zpc2libGUiOmZhbHNlLCJMYXN0S25vd25WaXNpYmlsaXR5U3RhdGUiOmZhbHNlfSwiSXNWaXNpYmxlIjp0cnVlLCJQYXJlbnRTdHlsZSI6bnVsbH0sIkRlZmF1bHRUYXNrU3R5bGUiOnsiJGlkIjoiMTU1NyIsIlNoYXBlIjozLCJTaGFwZVRoaWNrbmVzcyI6MCwiRHVyYXRpb25Gb3JtYXQiOjAsIkluY2x1ZGVOb25Xb3JraW5nRGF5c0luRHVyYXRpb24iOmZhbHNlLCJQZXJjZW50YWdlQ29tcGxldGVTdHlsZSI6eyIkaWQiOiIxNTU4IiwiRm9udFNldHRpbmdzIjp7IiRpZCI6IjE1NTkiLCJGb250U2l6ZSI6MTAsIkZvbnROYW1lIjoiQ2FsaWJyaSIsIklzQm9sZCI6ZmFsc2UsIklzSXRhbGljIjpmYWxzZSwiSXNVbmRlcmxpbmVkIjpmYWxzZSwiUGFyZW50U3R5bGUiOm51bGx9LCJBdXRvU2l6ZSI6MCwiRm9yZWdyb3VuZCI6eyIkaWQiOiIxNTYwIiwiQ29sb3IiOnsiJGlkIjoiMTU2MSIsIkEiOjI1NSwiUiI6MjMyLCJHIjoyMzIsIkIiOjIzMn19LCJNYXhXaWR0aCI6MjAwLjAsIk1heEhlaWdodCI6IkluZmluaXR5IiwiU21hcnRGb3JlZ3JvdW5kSXNBY3RpdmUiOmZhbHNlLCJIb3Jpem9udGFsQWxpZ25tZW50IjoxLCJWZXJ0aWNhbEFsaWdubWVudCI6MCwiU21hcnRGb3JlZ3JvdW5kIjpudWxsLCJCYWNrZ3JvdW5kRmlsbFR5cGUiOjAsIk1hcmdpbiI6eyIkaWQiOiIxNTYyIiwiVG9wIjowLjAsIkxlZnQiOjAuMCwiUmlnaHQiOjAuMCwiQm90dG9tIjowLjB9LCJQYWRkaW5nIjp7IiRpZCI6IjE1NjMiLCJUb3AiOjAuMCwiTGVmdCI6MC4wLCJSaWdodCI6MC4wLCJCb3R0b20iOjAuMH0sIkJhY2tncm91bmQiOnsiJGlkIjoiMTU2NCIsIkNvbG9yIjp7IiRpZCI6IjE1NjUiLCJBIjo4OSwiUiI6MCwiRyI6MCwiQiI6MH19LCJJc1Zpc2libGUiOnRydWUsIldpZHRoIjowLjAsIkhlaWdodCI6MC4wLCJCb3JkZXJTdHlsZSI6eyIkaWQiOiIxNTY2IiwiTGluZUNvbG9yIjpudWxsLCJMaW5lV2VpZ2h0IjowLjAsIkxpbmVUeXBlIjowLCJQYXJlbnRTdHlsZSI6bnVsbH0sIlBhcmVudFN0eWxlIjpudWxsfSwiRHVyYXRpb25TdHlsZSI6eyIkaWQiOiIxNTY3IiwiRm9udFNldHRpbmdzIjp7IiRpZCI6IjE1NjgiLCJGb250U2l6ZSI6MTAsIkZvbnROYW1lIjoiQ2FsaWJyaSIsIklzQm9sZCI6ZmFsc2UsIklzSXRhbGljIjpmYWxzZSwiSXNVbmRlcmxpbmVkIjpmYWxzZSwiUGFyZW50U3R5bGUiOm51bGx9LCJBdXRvU2l6ZSI6MCwiRm9yZWdyb3VuZCI6eyIkaWQiOiIxNTY5IiwiQ29sb3IiOnsiJGlkIjoiMTU3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NzEiLCJUb3AiOjAuMCwiTGVmdCI6MC4wLCJSaWdodCI6MC4wLCJCb3R0b20iOjAuMH0sIlBhZGRpbmciOnsiJGlkIjoiMTU3MiIsIlRvcCI6MC4wLCJMZWZ0IjowLjAsIlJpZ2h0IjowLjAsIkJvdHRvbSI6MC4wfSwiQmFja2dyb3VuZCI6eyIkaWQiOiIxNTczIiwiQ29sb3IiOnsiJGlkIjoiMTU3NCIsIkEiOjI1NSwiUiI6MjM3LCJHIjoxMjUsIkIiOjQ5fX0sIklzVmlzaWJsZSI6dHJ1ZSwiV2lkdGgiOjAuMCwiSGVpZ2h0IjowLjAsIkJvcmRlclN0eWxlIjp7IiRpZCI6IjE1NzUiLCJMaW5lQ29sb3IiOm51bGwsIkxpbmVXZWlnaHQiOjAuMCwiTGluZVR5cGUiOjAsIlBhcmVudFN0eWxlIjpudWxsfSwiUGFyZW50U3R5bGUiOm51bGx9LCJIb3Jpem9udGFsQ29ubmVjdG9yU3R5bGUiOnsiJGlkIjoiMTU3NiIsIkxpbmVDb2xvciI6eyIkaWQiOiIxNTc3IiwiJHR5cGUiOiJOTFJFLkNvbW1vbi5Eb20uU29saWRDb2xvckJydXNoLCBOTFJFLkNvbW1vbiIsIkNvbG9yIjp7IiRpZCI6IjE1NzgiLCJBIjo1MSwiUiI6MjEsIkciOjk2LCJCIjoxMzB9fSwiTGluZVdlaWdodCI6MS4wLCJMaW5lVHlwZSI6MCwiUGFyZW50U3R5bGUiOm51bGx9LCJWZXJ0aWNhbENvbm5lY3RvclN0eWxlIjp7IiRpZCI6IjE1NzkiLCJMaW5lQ29sb3IiOnsiJGlkIjoiMTU4MCIsIiR0eXBlIjoiTkxSRS5Db21tb24uRG9tLlNvbGlkQ29sb3JCcnVzaCwgTkxSRS5Db21tb24iLCJDb2xvciI6eyIkaWQiOiIxNTgx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ZmFsc2UsIlBlcmNlbnRhZ2VDb21wbGV0ZVNoYXBlT3BhY2l0eSI6MzUsIlNoYXBlU3R5bGUiOnsiJGlkIjoiMTU4MiIsIk1hcmdpbiI6eyIkaWQiOiIxNTgzIiwiVG9wIjowLjAsIkxlZnQiOjQuMCwiUmlnaHQiOjQuMCwiQm90dG9tIjowLjB9LCJQYWRkaW5nIjp7IiRpZCI6IjE1ODQiLCJUb3AiOjAuMCwiTGVmdCI6MC4wLCJSaWdodCI6MC4wLCJCb3R0b20iOjAuMH0sIkJhY2tncm91bmQiOnsiJGlkIjoiMTU4NSIsIkNvbG9yIjp7IiRpZCI6IjE1ODYiLCJBIjoyNTUsIlIiOjIxLCJHIjo5NiwiQiI6MTMwfX0sIklzVmlzaWJsZSI6dHJ1ZSwiV2lkdGgiOjAuMCwiSGVpZ2h0IjoxMC4wLCJCb3JkZXJTdHlsZSI6eyIkaWQiOiIxNTg3IiwiTGluZUNvbG9yIjp7IiRpZCI6IjE1ODgiLCIkdHlwZSI6Ik5MUkUuQ29tbW9uLkRvbS5Tb2xpZENvbG9yQnJ1c2gsIE5MUkUuQ29tbW9uIiwiQ29sb3IiOnsiJGlkIjoiMTU4OSIsIkEiOjI1NSwiUiI6MjM0LCJHIjoyMiwiQiI6MzB9fSwiTGluZVdlaWdodCI6MC4wLCJMaW5lVHlwZSI6MCwiUGFyZW50U3R5bGUiOm51bGx9LCJQYXJlbnRTdHlsZSI6bnVsbH0sIlRpdGxlU3R5bGUiOnsiJGlkIjoiMTU5MCIsIkZvbnRTZXR0aW5ncyI6eyIkaWQiOiIxNTkxIiwiRm9udFNpemUiOjExLCJGb250TmFtZSI6IkNhbGlicmkiLCJJc0JvbGQiOmZhbHNlLCJJc0l0YWxpYyI6ZmFsc2UsIklzVW5kZXJsaW5lZCI6ZmFsc2UsIlBhcmVudFN0eWxlIjpudWxsfSwiQXV0b1NpemUiOjAsIkZvcmVncm91bmQiOnsiJGlkIjoiMTU5MiIsIkNvbG9yIjp7IiRpZCI6IjE1OTM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U5NCIsIlRvcCI6MC4wLCJMZWZ0IjowLjAsIlJpZ2h0IjowLjAsIkJvdHRvbSI6MC4wfSwiUGFkZGluZyI6eyIkaWQiOiIxNTk1IiwiVG9wIjowLjAsIkxlZnQiOjAuMCwiUmlnaHQiOjAuMCwiQm90dG9tIjowLjB9LCJCYWNrZ3JvdW5kIjp7IiRpZCI6IjE1OTYiLCJDb2xvciI6eyIkaWQiOiIxNTk3IiwiQSI6MjU1LCJSIjowLCJHIjowLCJCIjowfX0sIklzVmlzaWJsZSI6dHJ1ZSwiV2lkdGgiOjAuMCwiSGVpZ2h0IjowLjAsIkJvcmRlclN0eWxlIjp7IiRpZCI6IjE1OTgiLCJMaW5lQ29sb3IiOm51bGwsIkxpbmVXZWlnaHQiOjAuMCwiTGluZVR5cGUiOjAsIlBhcmVudFN0eWxlIjpudWxsfSwiUGFyZW50U3R5bGUiOm51bGx9LCJEYXRlU3R5bGUiOnsiJGlkIjoiMTU5OSIsIkZvbnRTZXR0aW5ncyI6eyIkaWQiOiIxNjAwIiwiRm9udFNpemUiOjEwLCJGb250TmFtZSI6IkNhbGlicmkiLCJJc0JvbGQiOmZhbHNlLCJJc0l0YWxpYyI6ZmFsc2UsIklzVW5kZXJsaW5lZCI6ZmFsc2UsIlBhcmVudFN0eWxlIjpudWxsfSwiQXV0b1NpemUiOjAsIkZvcmVncm91bmQiOnsiJGlkIjoiMTYwMSIsIkNvbG9yIjp7IiRpZCI6IjE2MDI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YwMyIsIlRvcCI6MC4wLCJMZWZ0IjowLjAsIlJpZ2h0IjowLjAsIkJvdHRvbSI6MC4wfSwiUGFkZGluZyI6eyIkaWQiOiIxNjA0IiwiVG9wIjowLjAsIkxlZnQiOjAuMCwiUmlnaHQiOjAuMCwiQm90dG9tIjowLjB9LCJCYWNrZ3JvdW5kIjp7IiRpZCI6IjE2MDUiLCJDb2xvciI6eyIkaWQiOiIxNjA2IiwiQSI6MjU1LCJSIjoxNCwiRyI6NDAsIkIiOjY1fX0sIklzVmlzaWJsZSI6dHJ1ZSwiV2lkdGgiOjAuMCwiSGVpZ2h0IjowLjAsIkJvcmRlclN0eWxlIjp7IiRpZCI6IjE2MDciLCJMaW5lQ29sb3IiOm51bGwsIkxpbmVXZWlnaHQiOjAuMCwiTGluZVR5cGUiOjAsIlBhcmVudFN0eWxlIjpudWxsfSwiUGFyZW50U3R5bGUiOm51bGx9LCJEYXRlRm9ybWF0Ijp7IiRpZCI6IjE2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wOSIsIkZvcm1hdCI6MCwiSXNWaXNpYmxlIjpmYWxzZSwiTGFzdEtub3duVmlzaWJpbGl0eVN0YXRlIjpmYWxzZX0sIklzVmlzaWJsZSI6dHJ1ZSwiUGFyZW50U3R5bGUiOm51bGwsIl9leHBsaWNpdGx5U2V0Ijp7IiRpZCI6IjE2MT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m51bGwsIkdyaWRsaW5lUGFuZWxTdHlsZSI6eyIkaWQiOiIxNjExIiwiR3JpZGxpbmVTdHlsZSI6eyIkaWQiOiIxNjEyIiwiTGluZUNvbG9yIjp7IiRpZCI6IjE2MTMiLCIkdHlwZSI6Ik5MUkUuQ29tbW9uLkRvbS5Tb2xpZENvbG9yQnJ1c2gsIE5MUkUuQ29tbW9uIiwiQ29sb3IiOnsiJGlkIjoiMTYxNCIsIkEiOjM4LCJSIjo5MSwiRyI6MTU1LCJCIjoyMTN9fSwiTGluZVdlaWdodCI6MS4wLCJMaW5lVHlwZSI6MCwiUGFyZW50U3R5bGUiOm51bGx9LCJNYXJnaW4iOnsiJGlkIjoiMTYxNSIsIlRvcCI6MC4wLCJMZWZ0IjowLjAsIlJpZ2h0IjowLjAsIkJvdHRvbSI6MC4wfSwiUGFkZGluZyI6eyIkaWQiOiIxNjE2IiwiVG9wIjowLjAsIkxlZnQiOjAuMCwiUmlnaHQiOjAuMCwiQm90dG9tIjowLjB9LCJCYWNrZ3JvdW5kIjpudWxsLCJJc1Zpc2libGUiOnRydWUsIldpZHRoIjowLjAsIkhlaWdodCI6MC4wLCJCb3JkZXJTdHlsZSI6eyIkaWQiOiIxNjE3IiwiTGluZUNvbG9yIjpudWxsLCJMaW5lV2VpZ2h0IjowLjAsIkxpbmVUeXBlIjowLCJQYXJlbnRTdHlsZSI6bnVsbH0sIlBhcmVudFN0eWxlIjpudWxsfSwiQWN0aXZpdHlMaW5lUGFuZWxTdHlsZSI6eyIkaWQiOiIxNjE4IiwiQWN0aXZpdHlMaW5lU3R5bGUiOnsiJGlkIjoiMTYxOSIsIkxpbmVDb2xvciI6eyIkaWQiOiIxNjIwIiwiJHR5cGUiOiJOTFJFLkNvbW1vbi5Eb20uU29saWRDb2xvckJydXNoLCBOTFJFLkNvbW1vbiIsIkNvbG9yIjp7IiRpZCI6IjE2MjEiLCJBIjozOCwiUiI6NjgsIkciOjExNCwiQiI6MTk2fX0sIkxpbmVXZWlnaHQiOjEuMCwiTGluZVR5cGUiOjAsIlBhcmVudFN0eWxlIjpudWxsfSwiTWFyZ2luIjp7IiRpZCI6IjE2MjIiLCJUb3AiOjAuMCwiTGVmdCI6MC4wLCJSaWdodCI6MC4wLCJCb3R0b20iOjAuMH0sIlBhZGRpbmciOnsiJGlkIjoiMTYyMyIsIlRvcCI6MC4wLCJMZWZ0IjowLjAsIlJpZ2h0IjowLjAsIkJvdHRvbSI6MC4wfSwiQmFja2dyb3VuZCI6bnVsbCwiSXNWaXNpYmxlIjp0cnVlLCJXaWR0aCI6MC4wLCJIZWlnaHQiOjAuMCwiQm9yZGVyU3R5bGUiOnsiJGlkIjoiMTYyNCIsIkxpbmVDb2xvciI6bnVsbCwiTGluZVdlaWdodCI6MC4wLCJMaW5lVHlwZSI6MCwiUGFyZW50U3R5bGUiOm51bGx9LCJQYXJlbnRTdHlsZSI6bnVsbH0sIl9zZWxlY3RlZFRoZW1lUHJlc2V0Q29sb3JzIjp7IiRpZCI6IjE2MjUiLCJUZXh0TGlnaHQiOnsiJGlkIjoiMTYyNiIsIkEiOjI1NSwiUiI6MjU1LCJHIjoyNTUsIkIiOjI1NX0sIlRleHREYXJrIjp7IiRpZCI6IjE2MjciLCJBIjoyNTUsIlIiOjAsIkciOjAsIkIiOjB9LCJBY2NlbnQxIjp7IiRpZCI6IjE2MjgiLCJBIjoyNTUsIlIiOjIzMiwiRyI6MjMyLCJCIjoyMzJ9LCJBY2NlbnQyIjp7IiRpZCI6IjE2MjkiLCJBIjoyNTUsIlIiOjE0LCJHIjo0MCwiQiI6NjV9LCJBY2NlbnQzIjp7IiRpZCI6IjE2MzAiLCJBIjoyNTUsIlIiOjIxLCJHIjo5NiwiQiI6MTMwfSwiQWNjZW50NCI6eyIkaWQiOiIxNjMxIiwiQSI6MjU1LCJSIjoyMzMsIkciOjExMywiQiI6NTB9LCJBY2NlbnQ1Ijp7IiRpZCI6IjE2MzIiLCJBIjoyNTUsIlIiOjI1LCJHIjoxMDcsIkIiOjM2fSwiQWNjZW50NiI6eyIkaWQiOiIxNjMzIiwiQSI6MjU1LCJSIjoxNSwiRyI6MTU4LCJCIjoyMTN9LCJBY2NlbnQ3Ijp7IiRpZCI6IjE2MzQiLCJBIjoyNTUsIlIiOjE2MCwiRyI6NDMsIkIiOjE0N30sIkFjY2VudDgiOnsiJGlkIjoiMTYzNSIsIkEiOjI1NSwiUiI6NzgsIkciOjE2NywiQiI6NDZ9fSwiU2hvd0VsYXBzZWRUaW1lR3JhZGllbnRTdHlsZSI6ZmFsc2UsIlRpbWViYW5kUmVzZXJ2ZWRMZWZ0QXJlYVN0eWxlIjp7IiRpZCI6IjE2MzYiLCJBY3Rpdml0eUhlYWRlcldpZHRoIjoxMjUuOTcyODg1NzUwMzA2NTcsIklzU2V0Ijp0cnVlfSwiRGVmYXVsdFN3aW1sYW5lU3R5bGUiOm51bGwsIkRlZmF1bHRTd2ltbGFuZVYyU3R5bGUiOnsiJGlkIjoiMTYzNyIsIlN0eWxlSWQiOiIzMzJjZmIxMy1iNDAxLTRlYzMtYjY1NS03Mzk2OGQwNGQ3NDkiLCJIZWFkZXJTdHlsZSI6eyIkaWQiOiIxNjM4IiwiVGV4dElzVmVydGljYWwiOnRydWUsIlRleHRTdHlsZSI6eyIkaWQiOiIxNjM5IiwiRm9udFNldHRpbmdzIjp7IiRpZCI6IjE2NDAiLCJGb250U2l6ZSI6MTEsIkZvbnROYW1lIjoiQ2FsaWJyaSIsIklzQm9sZCI6ZmFsc2UsIklzSXRhbGljIjpmYWxzZSwiSXNVbmRlcmxpbmVkIjpmYWxzZSwiUGFyZW50U3R5bGUiOm51bGx9LCJBdXRvU2l6ZSI6MCwiRm9yZWdyb3VuZCI6eyIkaWQiOiIxNjQxIiwiQ29sb3IiOnsiJGlkIjoiMTY0MiIsIkEiOjI1NSwiUiI6MjU1LCJHIjoyNTUsIkIiOjI1NX19LCJNYXhXaWR0aCI6MC4wLCJNYXhIZWlnaHQiOjAuMCwiU21hcnRGb3JlZ3JvdW5kSXNBY3RpdmUiOmZhbHNlLCJIb3Jpem9udGFsQWxpZ25tZW50IjowLCJWZXJ0aWNhbEFsaWdubWVudCI6MCwiU21hcnRGb3JlZ3JvdW5kIjpudWxsLCJCYWNrZ3JvdW5kRmlsbFR5cGUiOjAsIk1hcmdpbiI6eyIkaWQiOiIxNjQzIiwiVG9wIjowLjAsIkxlZnQiOjAuMCwiUmlnaHQiOjAuMCwiQm90dG9tIjowLjB9LCJQYWRkaW5nIjp7IiRpZCI6IjE2NDQiLCJUb3AiOjAuMCwiTGVmdCI6MC4wLCJSaWdodCI6MC4wLCJCb3R0b20iOjAuMH0sIkJhY2tncm91bmQiOnsiJGlkIjoiMTY0NSIsIkNvbG9yIjp7IiRpZCI6IjE2NDYiLCJBIjoyNTUsIlIiOjI1NSwiRyI6MjU1LCJCIjoyNTV9fSwiSXNWaXNpYmxlIjpmYWxzZSwiV2lkdGgiOjAuMCwiSGVpZ2h0IjowLjAsIkJvcmRlclN0eWxlIjpudWxsLCJQYXJlbnRTdHlsZSI6bnVsbH0sIlJlY3RhbmdsZVN0eWxlIjp7IiRpZCI6IjE2NDciLCJNYXJnaW4iOnsiJGlkIjoiMTY0OCIsIlRvcCI6MC4wLCJMZWZ0IjowLjAsIlJpZ2h0IjowLjAsIkJvdHRvbSI6MC4wfSwiUGFkZGluZyI6eyIkaWQiOiIxNjQ5IiwiVG9wIjowLjAsIkxlZnQiOjAuMCwiUmlnaHQiOjAuMCwiQm90dG9tIjowLjB9LCJCYWNrZ3JvdW5kIjp7IiRpZCI6IjE2NTAiLCJDb2xvciI6eyIkaWQiOiIxNjUxIiwiQSI6MjU1LCJSIjoyMSwiRyI6OTYsIkIiOjEzMH19LCJJc1Zpc2libGUiOmZhbHNlLCJXaWR0aCI6MC4wLCJIZWlnaHQiOjAuMCwiQm9yZGVyU3R5bGUiOnsiJGlkIjoiMTY1MiIsIkxpbmVDb2xvciI6eyIkaWQiOiIxNjUzIiwiJHR5cGUiOiJOTFJFLkNvbW1vbi5Eb20uU29saWRDb2xvckJydXNoLCBOTFJFLkNvbW1vbiIsIkNvbG9yIjp7IiRpZCI6IjE2NTQiLCJBIjoyNTUsIlIiOjI1NSwiRyI6MjU1LCJCIjoyNTV9fSwiTGluZVdlaWdodCI6MC4wLCJMaW5lVHlwZSI6MCwiUGFyZW50U3R5bGUiOm51bGx9LCJQYXJlbnRTdHlsZSI6bnVsbH0sIk1hcmdpbiI6eyIkaWQiOiIxNjU1IiwiVG9wIjowLjAsIkxlZnQiOjAuMCwiUmlnaHQiOjAuMCwiQm90dG9tIjowLjB9LCJQYWRkaW5nIjp7IiRpZCI6IjE2NTYiLCJUb3AiOjAuMCwiTGVmdCI6MC4wLCJSaWdodCI6MC4wLCJCb3R0b20iOjAuMH0sIkJhY2tncm91bmQiOm51bGwsIklzVmlzaWJsZSI6dHJ1ZSwiV2lkdGgiOjAuMCwiSGVpZ2h0IjowLjAsIkJvcmRlclN0eWxlIjpudWxsLCJQYXJlbnRTdHlsZSI6bnVsbH0sIkJhY2tncm91bmRTdHlsZSI6eyIkaWQiOiIxNjU3IiwiTWFyZ2luIjp7IiRpZCI6IjE2NTgiLCJUb3AiOjAuMCwiTGVmdCI6MC4wLCJSaWdodCI6MC4wLCJCb3R0b20iOjAuMH0sIlBhZGRpbmciOnsiJGlkIjoiMTY1OSIsIlRvcCI6MC4wLCJMZWZ0IjowLjAsIlJpZ2h0IjowLjAsIkJvdHRvbSI6MC4wfSwiQmFja2dyb3VuZCI6eyIkaWQiOiIxNjYwIiwiQ29sb3IiOnsiJGlkIjoiMTY2MSIsIkEiOjUxLCJSIjoyMDAsIkciOjIwMCwiQiI6MjAwfX0sIklzVmlzaWJsZSI6dHJ1ZSwiV2lkdGgiOjAuMCwiSGVpZ2h0IjowLjAsIkJvcmRlclN0eWxlIjp7IiRpZCI6IjE2NjIiLCJMaW5lQ29sb3IiOnsiJGlkIjoiMTY2MyIsIiR0eXBlIjoiTkxSRS5Db21tb24uRG9tLlNvbGlkQ29sb3JCcnVzaCwgTkxSRS5Db21tb24iLCJDb2xvciI6eyIkaWQiOiIxNjY0IiwiQSI6MjU1LCJSIjoyMzQsIkciOjIyLCJCIjozMH19LCJMaW5lV2VpZ2h0IjowLjAsIkxpbmVUeXBlIjowLCJQYXJlbnRTdHlsZSI6bnVsbH0sIlBhcmVudFN0eWxlIjpudWxsfSwiSXNBYm92ZVRpbWViYW5kIjpmYWxzZSwiU3BhY2luZyI6MywiRGVmYXVsdFN3aW1sYW5lVGFza1N0eWxlIjp7IiRpZCI6IjE2NjUiLCIkdHlwZSI6Ik5MUkUuQ29tbW9uLkRvbS5TdHlsZXMuRXhwbGljaXRTZXRhYmxlVGFza1N0eWxlLCBOTFJFLkNvbW1vbiIsIlNoYXBlIjoxLCJTaGFwZVRoaWNrbmVzcyI6MCwiRHVyYXRpb25Gb3JtYXQiOjAsIkluY2x1ZGVOb25Xb3JraW5nRGF5c0luRHVyYXRpb24iOmZhbHNlLCJQZXJjZW50YWdlQ29tcGxldGVTdHlsZSI6eyIkaWQiOiIxNjY2IiwiRm9udFNldHRpbmdzIjp7IiRpZCI6IjE2NjciLCJGb250U2l6ZSI6MTAsIkZvbnROYW1lIjoiQ2FsaWJyaSIsIklzQm9sZCI6ZmFsc2UsIklzSXRhbGljIjpmYWxzZSwiSXNVbmRlcmxpbmVkIjpmYWxzZSwiUGFyZW50U3R5bGUiOm51bGx9LCJBdXRvU2l6ZSI6MCwiRm9yZWdyb3VuZCI6eyIkaWQiOiIxNjY4IiwiQ29sb3IiOnsiJGlkIjoiMTY2OSIsIkEiOjI1NSwiUiI6MjMyLCJHIjoyMzIsIkIiOjIzMn19LCJNYXhXaWR0aCI6MjAwLjAsIk1heEhlaWdodCI6IkluZmluaXR5IiwiU21hcnRGb3JlZ3JvdW5kSXNBY3RpdmUiOmZhbHNlLCJIb3Jpem9udGFsQWxpZ25tZW50IjoxLCJWZXJ0aWNhbEFsaWdubWVudCI6MCwiU21hcnRGb3JlZ3JvdW5kIjpudWxsLCJCYWNrZ3JvdW5kRmlsbFR5cGUiOjAsIk1hcmdpbiI6eyIkaWQiOiIxNjcwIiwiVG9wIjowLjAsIkxlZnQiOjAuMCwiUmlnaHQiOjAuMCwiQm90dG9tIjowLjB9LCJQYWRkaW5nIjp7IiRpZCI6IjE2NzEiLCJUb3AiOjAuMCwiTGVmdCI6MC4wLCJSaWdodCI6MC4wLCJCb3R0b20iOjAuMH0sIkJhY2tncm91bmQiOnsiJGlkIjoiMTY3MiIsIkNvbG9yIjp7IiRpZCI6IjE2NzMiLCJBIjo4OSwiUiI6MCwiRyI6MCwiQiI6MH19LCJJc1Zpc2libGUiOnRydWUsIldpZHRoIjowLjAsIkhlaWdodCI6MC4wLCJCb3JkZXJTdHlsZSI6eyIkaWQiOiIxNjc0IiwiTGluZUNvbG9yIjpudWxsLCJMaW5lV2VpZ2h0IjowLjAsIkxpbmVUeXBlIjowLCJQYXJlbnRTdHlsZSI6bnVsbH0sIlBhcmVudFN0eWxlIjpudWxsfSwiRHVyYXRpb25TdHlsZSI6eyIkaWQiOiIxNjc1IiwiRm9udFNldHRpbmdzIjp7IiRpZCI6IjE2NzYiLCJGb250U2l6ZSI6MTAsIkZvbnROYW1lIjoiQ2FsaWJyaSIsIklzQm9sZCI6ZmFsc2UsIklzSXRhbGljIjpmYWxzZSwiSXNVbmRlcmxpbmVkIjpmYWxzZSwiUGFyZW50U3R5bGUiOm51bGx9LCJBdXRvU2l6ZSI6MCwiRm9yZWdyb3VuZCI6eyIkaWQiOiIxNjc3IiwiQ29sb3IiOnsiJGlkIjoiMTY3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NzkiLCJUb3AiOjAuMCwiTGVmdCI6MC4wLCJSaWdodCI6MC4wLCJCb3R0b20iOjAuMH0sIlBhZGRpbmciOnsiJGlkIjoiMTY4MCIsIlRvcCI6MC4wLCJMZWZ0IjowLjAsIlJpZ2h0IjowLjAsIkJvdHRvbSI6MC4wfSwiQmFja2dyb3VuZCI6eyIkaWQiOiIxNjgxIiwiQ29sb3IiOnsiJGlkIjoiMTY4MiIsIkEiOjI1NSwiUiI6MjM3LCJHIjoxMjUsIkIiOjQ5fX0sIklzVmlzaWJsZSI6dHJ1ZSwiV2lkdGgiOjAuMCwiSGVpZ2h0IjowLjAsIkJvcmRlclN0eWxlIjp7IiRpZCI6IjE2ODMiLCJMaW5lQ29sb3IiOm51bGwsIkxpbmVXZWlnaHQiOjAuMCwiTGluZVR5cGUiOjAsIlBhcmVudFN0eWxlIjpudWxsfSwiUGFyZW50U3R5bGUiOm51bGx9LCJIb3Jpem9udGFsQ29ubmVjdG9yU3R5bGUiOnsiJGlkIjoiMTY4NCIsIkxpbmVDb2xvciI6eyIkaWQiOiIxNjg1IiwiJHR5cGUiOiJOTFJFLkNvbW1vbi5Eb20uU29saWRDb2xvckJydXNoLCBOTFJFLkNvbW1vbiIsIkNvbG9yIjp7IiRpZCI6IjE2ODYiLCJBIjoyNTUsIlIiOjAsIkciOjAsIkIiOjB9fSwiTGluZVdlaWdodCI6MC4wLCJMaW5lVHlwZSI6MCwiUGFyZW50U3R5bGUiOm51bGx9LCJWZXJ0aWNhbENvbm5lY3RvclN0eWxlIjp7IiRpZCI6IjE2ODciLCJMaW5lQ29sb3IiOnsiJGlkIjoiMTY4OCIsIiR0eXBlIjoiTkxSRS5Db21tb24uRG9tLlNvbGlkQ29sb3JCcnVzaCwgTkxSRS5Db21tb24iLCJDb2xvciI6eyIkaWQiOiIxNjg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U2hhcGVTdHlsZSI6eyIkaWQiOiIxNjkwIiwiTWFyZ2luIjp7IiRpZCI6IjE2OTEiLCJUb3AiOjAuMCwiTGVmdCI6NC4wLCJSaWdodCI6NC4wLCJCb3R0b20iOjAuMH0sIlBhZGRpbmciOnsiJGlkIjoiMTY5MiIsIlRvcCI6MC4wLCJMZWZ0IjowLjAsIlJpZ2h0IjowLjAsIkJvdHRvbSI6MC4wfSwiQmFja2dyb3VuZCI6eyIkaWQiOiIxNjkzIiwiQ29sb3IiOnsiJGlkIjoiMTY5NCIsIkEiOjI1NSwiUiI6MjEsIkciOjk2LCJCIjoxMzB9fSwiSXNWaXNpYmxlIjp0cnVlLCJXaWR0aCI6MC4wLCJIZWlnaHQiOjEwLjAsIkJvcmRlclN0eWxlIjp7IiRpZCI6IjE2OTUiLCJMaW5lQ29sb3IiOnsiJGlkIjoiMTY5NiIsIiR0eXBlIjoiTkxSRS5Db21tb24uRG9tLlNvbGlkQ29sb3JCcnVzaCwgTkxSRS5Db21tb24iLCJDb2xvciI6eyIkaWQiOiIxNjk3IiwiQSI6MjU1LCJSIjoyMzQsIkciOjIyLCJCIjozMH19LCJMaW5lV2VpZ2h0IjowLjAsIkxpbmVUeXBlIjowLCJQYXJlbnRTdHlsZSI6bnVsbH0sIlBhcmVudFN0eWxlIjpudWxsfSwiVGl0bGVTdHlsZSI6eyIkaWQiOiIxNjk4IiwiRm9udFNldHRpbmdzIjp7IiRpZCI6IjE2OTkiLCJGb250U2l6ZSI6MTEsIkZvbnROYW1lIjoiQ2FsaWJyaSIsIklzQm9sZCI6ZmFsc2UsIklzSXRhbGljIjpmYWxzZSwiSXNVbmRlcmxpbmVkIjpmYWxzZSwiUGFyZW50U3R5bGUiOm51bGx9LCJBdXRvU2l6ZSI6MCwiRm9yZWdyb3VuZCI6eyIkaWQiOiIxNzAwIiwiQ29sb3IiOnsiJGlkIjoiMTcw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zAyIiwiVG9wIjowLjAsIkxlZnQiOjAuMCwiUmlnaHQiOjAuMCwiQm90dG9tIjowLjB9LCJQYWRkaW5nIjp7IiRpZCI6IjE3MDMiLCJUb3AiOjAuMCwiTGVmdCI6MC4wLCJSaWdodCI6MC4wLCJCb3R0b20iOjAuMH0sIkJhY2tncm91bmQiOnsiJGlkIjoiMTcwNCIsIkNvbG9yIjp7IiRpZCI6IjE3MDUiLCJBIjoyNTUsIlIiOjAsIkciOjAsIkIiOjB9fSwiSXNWaXNpYmxlIjp0cnVlLCJXaWR0aCI6MC4wLCJIZWlnaHQiOjAuMCwiQm9yZGVyU3R5bGUiOnsiJGlkIjoiMTcwNiIsIkxpbmVDb2xvciI6bnVsbCwiTGluZVdlaWdodCI6MC4wLCJMaW5lVHlwZSI6MCwiUGFyZW50U3R5bGUiOm51bGx9LCJQYXJlbnRTdHlsZSI6bnVsbH0sIkRhdGVTdHlsZSI6eyIkaWQiOiIxNzA3IiwiRm9udFNldHRpbmdzIjp7IiRpZCI6IjE3MDgiLCJGb250U2l6ZSI6MTAsIkZvbnROYW1lIjoiQ2FsaWJyaSIsIklzQm9sZCI6ZmFsc2UsIklzSXRhbGljIjpmYWxzZSwiSXNVbmRlcmxpbmVkIjpmYWxzZSwiUGFyZW50U3R5bGUiOm51bGx9LCJBdXRvU2l6ZSI6MCwiRm9yZWdyb3VuZCI6eyIkaWQiOiIxNzA5IiwiQ29sb3IiOnsiJGlkIjoiMTcxMCIsIkEiOjI1NSwiUiI6MTQsIkciOjQwLCJCIjo2NX19LCJNYXhXaWR0aCI6MjAwLjAsIk1heEhlaWdodCI6IkluZmluaXR5IiwiU21hcnRGb3JlZ3JvdW5kSXNBY3RpdmUiOmZhbHNlLCJIb3Jpem9udGFsQWxpZ25tZW50IjoyLCJWZXJ0aWNhbEFsaWdubWVudCI6MCwiU21hcnRGb3JlZ3JvdW5kIjpudWxsLCJCYWNrZ3JvdW5kRmlsbFR5cGUiOjAsIk1hcmdpbiI6eyIkaWQiOiIxNzExIiwiVG9wIjowLjAsIkxlZnQiOjAuMCwiUmlnaHQiOjAuMCwiQm90dG9tIjowLjB9LCJQYWRkaW5nIjp7IiRpZCI6IjE3MTIiLCJUb3AiOjAuMCwiTGVmdCI6MC4wLCJSaWdodCI6MC4wLCJCb3R0b20iOjAuMH0sIkJhY2tncm91bmQiOnsiJGlkIjoiMTcxMyIsIkNvbG9yIjp7IiRpZCI6IjE3MTQiLCJBIjoyNTUsIlIiOjE0LCJHIjo0MCwiQiI6NjV9fSwiSXNWaXNpYmxlIjp0cnVlLCJXaWR0aCI6MC4wLCJIZWlnaHQiOjAuMCwiQm9yZGVyU3R5bGUiOnsiJGlkIjoiMTcxNSIsIkxpbmVDb2xvciI6bnVsbCwiTGluZVdlaWdodCI6MC4wLCJMaW5lVHlwZSI6MCwiUGFyZW50U3R5bGUiOm51bGx9LCJQYXJlbnRTdHlsZSI6bnVsbH0sIkRhdGVGb3JtYXQiOnsiJGlkIjoiMTc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3IiwiRm9ybWF0IjowLCJJc1Zpc2libGUiOmZhbHNlLCJMYXN0S25vd25WaXNpYmlsaXR5U3RhdGUiOmZhbHNlfSwiSXNWaXNpYmxlIjp0cnVlLCJQYXJlbnRTdHlsZSI6bnVsbCwiX2V4cGxpY2l0bHlTZXQiOnsiJGlkIjoiMTcx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zE5IiwiU2hhcGUiOjEsIkNvbm5lY3Rvck1hcmdpbiI6eyIkaWQiOiIxNzIwIiwiVG9wIjowLjAsIkxlZnQiOjIuMCwiUmlnaHQiOjIuMCwiQm90dG9tIjowLjB9LCJDb25uZWN0b3JTdHlsZSI6eyIkaWQiOiIxNzIxIiwiTGluZUNvbG9yIjp7IiRpZCI6IjE3MjIiLCIkdHlwZSI6Ik5MUkUuQ29tbW9uLkRvbS5Tb2xpZENvbG9yQnJ1c2gsIE5MUkUuQ29tbW9uIiwiQ29sb3IiOnsiJGlkIjoiMTcyMyIsIkEiOjEyNywiUiI6MTEsIkciOjQ4LCJCIjo2NX19LCJMaW5lV2VpZ2h0IjoxLjAsIkxpbmVUeXBlIjowLCJQYXJlbnRTdHlsZSI6bnVsbH0sIklzQmVsb3dUaW1lYmFuZCI6ZmFsc2UsIlBvc2l0aW9uT25UYXNrIjoxLCJIaWRlRGF0ZSI6ZmFsc2UsIlNoYXBlU2l6ZSI6MCwiU3BhY2luZyI6MC4wLCJQYWRkaW5nIjp7IiRpZCI6IjE3MjQiLCJUb3AiOjUuMCwiTGVmdCI6My4wLCJSaWdodCI6MC4wLCJCb3R0b20iOjIuMH0sIlNoYXBlU3R5bGUiOnsiJGlkIjoiMTcyNSIsIk1hcmdpbiI6eyIkaWQiOiIxNzI2IiwiVG9wIjowLjAsIkxlZnQiOjAuMCwiUmlnaHQiOjAuMCwiQm90dG9tIjowLjB9LCJQYWRkaW5nIjp7IiRpZCI6IjE3MjciLCJUb3AiOjAuMCwiTGVmdCI6MC4wLCJSaWdodCI6MC4wLCJCb3R0b20iOjAuMH0sIkJhY2tncm91bmQiOnsiJGlkIjoiMTcyOCIsIkNvbG9yIjp7IiRpZCI6IjE3MjkiLCJBIjoyNTUsIlIiOjExLCJHIjo0OCwiQiI6NjV9fSwiSXNWaXNpYmxlIjp0cnVlLCJXaWR0aCI6MTIuMCwiSGVpZ2h0IjoxNC4wLCJCb3JkZXJTdHlsZSI6eyIkaWQiOiIxNzMwIiwiTGluZUNvbG9yIjp7IiRpZCI6IjE3MzEiLCIkdHlwZSI6Ik5MUkUuQ29tbW9uLkRvbS5Tb2xpZENvbG9yQnJ1c2gsIE5MUkUuQ29tbW9uIiwiQ29sb3IiOnsiJGlkIjoiMTczMiIsIkEiOjI1NSwiUiI6MjU1LCJHIjowLCJCIjowfX0sIkxpbmVXZWlnaHQiOjAuMCwiTGluZVR5cGUiOjAsIlBhcmVudFN0eWxlIjpudWxsfSwiUGFyZW50U3R5bGUiOm51bGx9LCJUaXRsZVN0eWxlIjp7IiRpZCI6IjE3MzMiLCJGb250U2V0dGluZ3MiOnsiJGlkIjoiMTczNCIsIkZvbnRTaXplIjoxMSwiRm9udE5hbWUiOiJDYWxpYnJpIiwiSXNCb2xkIjpmYWxzZSwiSXNJdGFsaWMiOmZhbHNlLCJJc1VuZGVybGluZWQiOmZhbHNlLCJQYXJlbnRTdHlsZSI6bnVsbH0sIkF1dG9TaXplIjowLCJGb3JlZ3JvdW5kIjp7IiRpZCI6IjE3MzUiLCJDb2xvciI6eyIkaWQiOiIxNzM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MzciLCJUb3AiOjAuMCwiTGVmdCI6MC4wLCJSaWdodCI6MC4wLCJCb3R0b20iOjAuMH0sIlBhZGRpbmciOnsiJGlkIjoiMTczOCIsIlRvcCI6MC4wLCJMZWZ0IjowLjAsIlJpZ2h0IjowLjAsIkJvdHRvbSI6MC4wfSwiQmFja2dyb3VuZCI6eyIkaWQiOiIxNzM5IiwiQ29sb3IiOnsiJGlkIjoiMTc0MCIsIkEiOjI1NSwiUiI6MCwiRyI6MCwiQiI6MH19LCJJc1Zpc2libGUiOnRydWUsIldpZHRoIjowLjAsIkhlaWdodCI6MC4wLCJCb3JkZXJTdHlsZSI6eyIkaWQiOiIxNzQxIiwiTGluZUNvbG9yIjpudWxsLCJMaW5lV2VpZ2h0IjowLjAsIkxpbmVUeXBlIjowLCJQYXJlbnRTdHlsZSI6bnVsbH0sIlBhcmVudFN0eWxlIjpudWxsfSwiRGF0ZVN0eWxlIjp7IiRpZCI6IjE3NDIiLCJGb250U2V0dGluZ3MiOnsiJGlkIjoiMTc0MyIsIkZvbnRTaXplIjoxMCwiRm9udE5hbWUiOiJDYWxpYnJpIiwiSXNCb2xkIjpmYWxzZSwiSXNJdGFsaWMiOmZhbHNlLCJJc1VuZGVybGluZWQiOmZhbHNlLCJQYXJlbnRTdHlsZSI6bnVsbH0sIkF1dG9TaXplIjowLCJGb3JlZ3JvdW5kIjp7IiRpZCI6IjE3NDQiLCJDb2xvciI6eyIkaWQiOiIxNzQ1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E3NDYiLCJUb3AiOjAuMCwiTGVmdCI6MC4wLCJSaWdodCI6MC4wLCJCb3R0b20iOjAuMH0sIlBhZGRpbmciOnsiJGlkIjoiMTc0NyIsIlRvcCI6MC4wLCJMZWZ0IjowLjAsIlJpZ2h0IjowLjAsIkJvdHRvbSI6MC4wfSwiQmFja2dyb3VuZCI6eyIkaWQiOiIxNzQ4IiwiQ29sb3IiOnsiJGlkIjoiMTc0OSIsIkEiOjI1NSwiUiI6MTQsIkciOjQwLCJCIjo2NX19LCJJc1Zpc2libGUiOnRydWUsIldpZHRoIjowLjAsIkhlaWdodCI6MC4wLCJCb3JkZXJTdHlsZSI6eyIkaWQiOiIxNzUwIiwiTGluZUNvbG9yIjpudWxsLCJMaW5lV2VpZ2h0IjowLjAsIkxpbmVUeXBlIjowLCJQYXJlbnRTdHlsZSI6bnVsbH0sIlBhcmVudFN0eWxlIjpudWxsfSwiRGF0ZUZvcm1hdCI6eyIkaWQiOiIxNzU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1MiIsIkRhdGVQYXJ0SXNWaXNpYmxlIjp0cnVlLCJUaW1lUGFydElzVmlzaWJsZSI6ZmFsc2V9fSwiV2Vla051bWJlcmluZyI6eyIkaWQiOiIxNzUzIiwiRm9ybWF0IjowLCJJc1Zpc2libGUiOmZhbHNlLCJMYXN0S25vd25WaXNpYmlsaXR5U3RhdGUiOmZhbHNlfSwiSXNWaXNpYmxlIjp0cnVlLCJQYXJlbnRTdHlsZSI6bnVsbH0sIkRlZmF1bHRTd2ltbGFuZU1pbGVzdG9uZVN0eWxlIjp7IiRpZCI6IjE3NTQiLCJUaXRsZVBvc2l0aW9uIjoiTGVmdCIsIkRhdGVQb3NpdGlvbiI6IlJpZ2h0IiwiU2hhcGVUeXBlIjoxLCJTaGFwZVNpemUiOjAsIlNwYWNpbmciOjUsIlNoYXBlU3R5bGUiOnsiJGlkIjoiMTc1NSIsIk1hcmdpbiI6eyIkaWQiOiIxNzU2IiwiVG9wIjowLjAsIkxlZnQiOjAuMCwiUmlnaHQiOjAuMCwiQm90dG9tIjowLjB9LCJQYWRkaW5nIjp7IiRpZCI6IjE3NTciLCJUb3AiOjAuMCwiTGVmdCI6MC4wLCJSaWdodCI6MC4wLCJCb3R0b20iOjAuMH0sIkJhY2tncm91bmQiOnsiJGlkIjoiMTc1OCIsIkNvbG9yIjp7IiRpZCI6IjE3NTkiLCJBIjoyNTUsIlIiOjIxLCJHIjo5NiwiQiI6MTMwfX0sIklzVmlzaWJsZSI6dHJ1ZSwiV2lkdGgiOjEyLjAsIkhlaWdodCI6MTQuMCwiQm9yZGVyU3R5bGUiOnsiJGlkIjoiMTc2MCIsIkxpbmVDb2xvciI6eyIkaWQiOiIxNzYxIiwiJHR5cGUiOiJOTFJFLkNvbW1vbi5Eb20uU29saWRDb2xvckJydXNoLCBOTFJFLkNvbW1vbiIsIkNvbG9yIjp7IiRpZCI6IjE3NjIiLCJBIjoyNTUsIlIiOjIzNCwiRyI6MjIsIkIiOjMwfX0sIkxpbmVXZWlnaHQiOjAuMCwiTGluZVR5cGUiOjAsIlBhcmVudFN0eWxlIjpudWxsfSwiUGFyZW50U3R5bGUiOm51bGx9LCJUaXRsZVN0eWxlIjp7IiRpZCI6IjE3NjMiLCJGb250U2V0dGluZ3MiOnsiJGlkIjoiMTc2NCIsIkZvbnRTaXplIjoxMSwiRm9udE5hbWUiOiJDYWxpYnJpIiwiSXNCb2xkIjpmYWxzZSwiSXNJdGFsaWMiOmZhbHNlLCJJc1VuZGVybGluZWQiOmZhbHNlLCJQYXJlbnRTdHlsZSI6bnVsbH0sIkF1dG9TaXplIjowLCJGb3JlZ3JvdW5kIjp7IiRpZCI6IjE3NjUiLCJDb2xvciI6eyIkaWQiOiIxNzY2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3NjciLCJUb3AiOjAuMCwiTGVmdCI6MC4wLCJSaWdodCI6MC4wLCJCb3R0b20iOjAuMH0sIlBhZGRpbmciOnsiJGlkIjoiMTc2OCIsIlRvcCI6MC4wLCJMZWZ0IjowLjAsIlJpZ2h0IjowLjAsIkJvdHRvbSI6MC4wfSwiQmFja2dyb3VuZCI6eyIkaWQiOiIxNzY5IiwiQ29sb3IiOnsiJGlkIjoiMTc3MCIsIkEiOjI1NSwiUiI6MCwiRyI6MCwiQiI6MH19LCJJc1Zpc2libGUiOnRydWUsIldpZHRoIjowLjAsIkhlaWdodCI6MC4wLCJCb3JkZXJTdHlsZSI6eyIkaWQiOiIxNzcxIiwiTGluZUNvbG9yIjpudWxsLCJMaW5lV2VpZ2h0IjowLjAsIkxpbmVUeXBlIjowLCJQYXJlbnRTdHlsZSI6bnVsbH0sIlBhcmVudFN0eWxlIjpudWxsfSwiRGF0ZVN0eWxlIjp7IiRpZCI6IjE3NzIiLCJGb250U2V0dGluZ3MiOnsiJGlkIjoiMTc3MyIsIkZvbnRTaXplIjoxMCwiRm9udE5hbWUiOiJDYWxpYnJpIiwiSXNCb2xkIjpmYWxzZSwiSXNJdGFsaWMiOmZhbHNlLCJJc1VuZGVybGluZWQiOmZhbHNlLCJQYXJlbnRTdHlsZSI6bnVsbH0sIkF1dG9TaXplIjowLCJGb3JlZ3JvdW5kIjp7IiRpZCI6IjE3NzQiLCJDb2xvciI6eyIkaWQiOiIxNzc1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E3NzYiLCJUb3AiOjAuMCwiTGVmdCI6MC4wLCJSaWdodCI6MC4wLCJCb3R0b20iOjAuMH0sIlBhZGRpbmciOnsiJGlkIjoiMTc3NyIsIlRvcCI6MC4wLCJMZWZ0IjowLjAsIlJpZ2h0IjowLjAsIkJvdHRvbSI6MC4wfSwiQmFja2dyb3VuZCI6eyIkaWQiOiIxNzc4IiwiQ29sb3IiOnsiJGlkIjoiMTc3OSIsIkEiOjI1NSwiUiI6MTQsIkciOjQwLCJCIjo2NX19LCJJc1Zpc2libGUiOnRydWUsIldpZHRoIjowLjAsIkhlaWdodCI6MC4wLCJCb3JkZXJTdHlsZSI6eyIkaWQiOiIxNzgwIiwiTGluZUNvbG9yIjpudWxsLCJMaW5lV2VpZ2h0IjowLjAsIkxpbmVUeXBlIjowLCJQYXJlbnRTdHlsZSI6bnVsbH0sIlBhcmVudFN0eWxlIjpudWxsfSwiRGF0ZUZvcm1hdCI6eyIkaWQiOiIxNzg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4MiIsIkRhdGVQYXJ0SXNWaXNpYmxlIjp0cnVlLCJUaW1lUGFydElzVmlzaWJsZSI6ZmFsc2V9fSwiV2Vla051bWJlcmluZyI6eyIkaWQiOiIxNzgzIiwiRm9ybWF0IjowLCJJc1Zpc2libGUiOmZhbHNlLCJMYXN0S25vd25WaXNpYmlsaXR5U3RhdGUiOmZhbHNlfSwiSXNWaXNpYmxlIjp0cnVlLCJQYXJlbnRTdHlsZSI6bnVsbH0sIkRlZmF1bHRTd2ltbGFuZUFjdGl2aXR5U3R5bGUiOnsiJGlkIjoiMTc4NCIsIkhlYWRlclN0eWxlIjp7IiRpZCI6IjE3ODUiLCJUZXh0U3R5bGUiOnsiJGlkIjoiMTc4NiIsIkZvbnRTZXR0aW5ncyI6eyIkaWQiOiIxNzg3IiwiRm9udFNpemUiOjExLCJGb250TmFtZSI6IkNhbGlicmkiLCJJc0JvbGQiOmZhbHNlLCJJc0l0YWxpYyI6ZmFsc2UsIklzVW5kZXJsaW5lZCI6ZmFsc2UsIlBhcmVudFN0eWxlIjpudWxsfSwiQXV0b1NpemUiOjAsIkZvcmVncm91bmQiOnsiJGlkIjoiMTc4OCIsIkNvbG9yIjp7IiRpZCI6IjE3ODkiLCJBIjoyNTUsIlIiOjAsIkciOjAsIkIiOjB9fSwiTWF4V2lkdGgiOjAuMCwiTWF4SGVpZ2h0IjowLjAsIlNtYXJ0Rm9yZWdyb3VuZElzQWN0aXZlIjpmYWxzZSwiSG9yaXpvbnRhbEFsaWdubWVudCI6MCwiVmVydGljYWxBbGlnbm1lbnQiOjAsIlNtYXJ0Rm9yZWdyb3VuZCI6bnVsbCwiQmFja2dyb3VuZEZpbGxUeXBlIjowLCJNYXJnaW4iOnsiJGlkIjoiMTc5MCIsIlRvcCI6MC4wLCJMZWZ0IjowLjAsIlJpZ2h0IjowLjAsIkJvdHRvbSI6MC4wfSwiUGFkZGluZyI6eyIkaWQiOiIxNzkxIiwiVG9wIjowLjAsIkxlZnQiOjAuMCwiUmlnaHQiOjAuMCwiQm90dG9tIjowLjB9LCJCYWNrZ3JvdW5kIjp7IiRpZCI6IjE3OTIiLCJDb2xvciI6eyIkaWQiOiIxNzkzIiwiQSI6MjU1LCJSIjowLCJHIjowLCJCIjowfX0sIklzVmlzaWJsZSI6ZmFsc2UsIldpZHRoIjowLjAsIkhlaWdodCI6MC4wLCJCb3JkZXJTdHlsZSI6bnVsbCwiUGFyZW50U3R5bGUiOm51bGx9LCJSZWN0YW5nbGVTdHlsZSI6eyIkaWQiOiIxNzk0IiwiTWFyZ2luIjp7IiRpZCI6IjE3OTUiLCJUb3AiOjAuMCwiTGVmdCI6MC4wLCJSaWdodCI6MC4wLCJCb3R0b20iOjAuMH0sIlBhZGRpbmciOnsiJGlkIjoiMTc5NiIsIlRvcCI6MC4wLCJMZWZ0IjowLjAsIlJpZ2h0IjowLjAsIkJvdHRvbSI6MC4wfSwiQmFja2dyb3VuZCI6eyIkaWQiOiIxNzk3IiwiQ29sb3IiOnsiJGlkIjoiMTc5OCIsIkEiOjYzLCJSIjoyMSwiRyI6OTYsIkIiOjEzMH19LCJJc1Zpc2libGUiOmZhbHNlLCJXaWR0aCI6MC4wLCJIZWlnaHQiOjAuMCwiQm9yZGVyU3R5bGUiOnsiJGlkIjoiMTc5OSIsIkxpbmVDb2xvciI6eyIkaWQiOiIxODAwIiwiJHR5cGUiOiJOTFJFLkNvbW1vbi5Eb20uU29saWRDb2xvckJydXNoLCBOTFJFLkNvbW1vbiIsIkNvbG9yIjp7IiRpZCI6IjE4MDEiLCJBIjoyNTUsIlIiOjI1NSwiRyI6MCwiQiI6MH19LCJMaW5lV2VpZ2h0IjowLjAsIkxpbmVUeXBlIjowLCJQYXJlbnRTdHlsZSI6bnVsbH0sIlBhcmVudFN0eWxlIjpudWxsfSwiTWFyZ2luIjp7IiRpZCI6IjE4MDIiLCJUb3AiOjAuMCwiTGVmdCI6MC4wLCJSaWdodCI6MC4wLCJCb3R0b20iOjAuMH0sIlBhZGRpbmciOnsiJGlkIjoiMTgwMyIsIlRvcCI6MC4wLCJMZWZ0IjowLjAsIlJpZ2h0IjowLjAsIkJvdHRvbSI6MC4wfSwiQmFja2dyb3VuZCI6bnVsbCwiSXNWaXNpYmxlIjp0cnVlLCJXaWR0aCI6MC4wLCJIZWlnaHQiOjAuMCwiQm9yZGVyU3R5bGUiOm51bGwsIlBhcmVudFN0eWxlIjpudWxsfSwiQmFja2dyb3VuZFN0eWxlIjp7IiRpZCI6IjE4MDQiLCJNYXJnaW4iOnsiJGlkIjoiMTgwNSIsIlRvcCI6MC4wLCJMZWZ0IjowLjAsIlJpZ2h0IjowLjAsIkJvdHRvbSI6MC4wfSwiUGFkZGluZyI6eyIkaWQiOiIxODA2IiwiVG9wIjowLjAsIkxlZnQiOjAuMCwiUmlnaHQiOjAuMCwiQm90dG9tIjowLjB9LCJCYWNrZ3JvdW5kIjp7IiRpZCI6IjE4MDciLCJDb2xvciI6eyIkaWQiOiIxODA4IiwiQSI6NTEsIlIiOjIwMCwiRyI6MjAwLCJCIjoyMDB9fSwiSXNWaXNpYmxlIjp0cnVlLCJXaWR0aCI6MC4wLCJIZWlnaHQiOjAuMCwiQm9yZGVyU3R5bGUiOnsiJGlkIjoiMTgwOSIsIkxpbmVDb2xvciI6eyIkaWQiOiIxODEwIiwiJHR5cGUiOiJOTFJFLkNvbW1vbi5Eb20uU29saWRDb2xvckJydXNoLCBOTFJFLkNvbW1vbiIsIkNvbG9yIjp7IiRpZCI6IjE4MTEiLCJBIjoyNTUsIlIiOjIzNCwiRyI6MjIsIkIiOjMwfX0sIkxpbmVXZWlnaHQiOjAuMCwiTGluZVR5cGUiOjAsIlBhcmVudFN0eWxlIjpudWxsfSwiUGFyZW50U3R5bGUiOm51bGx9LCJNYXJnaW4iOnsiJGlkIjoiMTgxMiIsIlRvcCI6MC4wLCJMZWZ0IjowLjAsIlJpZ2h0IjowLjAsIkJvdHRvbSI6MC4wfSwiUGFkZGluZyI6eyIkaWQiOiIxODEzIiwiVG9wIjowLjAsIkxlZnQiOjAuMCwiUmlnaHQiOjAuMCwiQm90dG9tIjowLjB9LCJJc1Zpc2libGUiOnRydWUsIldpZHRoIjowLjAsIkhlaWdodCI6MC4wLCJCb3JkZXJTdHlsZSI6eyIkaWQiOiIxODE0IiwiTGluZUNvbG9yIjpudWxsLCJMaW5lV2VpZ2h0IjowLjAsIkxpbmVUeXBlIjowLCJQYXJlbnRTdHlsZSI6bnVsbH0sIlBhcmVudFN0eWxlIjpudWxsfSwiTWFyZ2luIjp7IiRpZCI6IjE4MTUiLCJUb3AiOjAuMCwiTGVmdCI6MC4wLCJSaWdodCI6MC4wLCJCb3R0b20iOjAuMH0sIlBhZGRpbmciOnsiJGlkIjoiMTgxNiIsIlRvcCI6MC4wLCJMZWZ0IjowLjAsIlJpZ2h0IjowLjAsIkJvdHRvbSI6MC4wfSwiSXNWaXNpYmxlIjp0cnVlLCJXaWR0aCI6MC4wLCJIZWlnaHQiOjAuMCwiQm9yZGVyU3R5bGUiOnsiJGlkIjoiMTgxNyIsIkxpbmVDb2xvciI6bnVsbCwiTGluZVdlaWdodCI6MC4wLCJMaW5lVHlwZSI6MCwiUGFyZW50U3R5bGUiOm51bGx9LCJQYXJlbnRTdHlsZSI6bnVsbH0sIl9hZGRpdGlvbmFsU3dpbWxhbmVWMlN0eWxlcyI6W3siJGlkIjoiMTgxOCIsIlN0eWxlSWQiOiI5ODUxM2UxMC01NTFjLTRmMzAtYWMxMS1hMDY5MGU5MDMxMzQiLCJIZWFkZXJTdHlsZSI6eyIkaWQiOiIxODE5IiwiVGV4dElzVmVydGljYWwiOmZhbHNlLCJUZXh0U3R5bGUiOnsiJGlkIjoiMTgyMCIsIkZvbnRTZXR0aW5ncyI6eyIkaWQiOiIxODIxIiwiRm9udFNpemUiOjExLCJGb250TmFtZSI6IkNhbGlicmkiLCJJc0JvbGQiOmZhbHNlLCJJc0l0YWxpYyI6ZmFsc2UsIklzVW5kZXJsaW5lZCI6ZmFsc2UsIlBhcmVudFN0eWxlIjpudWxsfSwiQXV0b1NpemUiOjIsIkZvcmVncm91bmQiOnsiJGlkIjoiMTgyMiIsIkNvbG9yIjp7IiRpZCI6IjE4MjM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xODI0IiwiVG9wIjowLjAsIkxlZnQiOjAuMCwiUmlnaHQiOjAuMCwiQm90dG9tIjowLjB9LCJQYWRkaW5nIjp7IiRpZCI6IjE4MjUiLCJUb3AiOjAuMCwiTGVmdCI6MC4wLCJSaWdodCI6MC4wLCJCb3R0b20iOjAuMH0sIkJhY2tncm91bmQiOnsiJGlkIjoiMTgyNiIsIkNvbG9yIjp7IiRpZCI6IjE4MjciLCJBIjoyNTUsIlIiOjI1NSwiRyI6MjU1LCJCIjoyNTV9fSwiSXNWaXNpYmxlIjp0cnVlLCJXaWR0aCI6MC4wLCJIZWlnaHQiOjAuMCwiQm9yZGVyU3R5bGUiOm51bGwsIlBhcmVudFN0eWxlIjpudWxsfSwiUmVjdGFuZ2xlU3R5bGUiOnsiJGlkIjoiMTgyOCIsIk1hcmdpbiI6eyIkaWQiOiIxODI5IiwiVG9wIjowLjAsIkxlZnQiOjAuMCwiUmlnaHQiOjAuMCwiQm90dG9tIjowLjB9LCJQYWRkaW5nIjp7IiRpZCI6IjE4MzAiLCJUb3AiOjAuMCwiTGVmdCI6MC4wLCJSaWdodCI6MC4wLCJCb3R0b20iOjAuMH0sIkJhY2tncm91bmQiOnsiJGlkIjoiMTgzMSIsIkNvbG9yIjp7IiRpZCI6IjE4MzIiLCJBIjoyNTUsIlIiOjIzMywiRyI6MTEzLCJCIjo1MH19LCJJc1Zpc2libGUiOnRydWUsIldpZHRoIjowLjAsIkhlaWdodCI6MC4wLCJCb3JkZXJTdHlsZSI6eyIkaWQiOiIxODMzIiwiTGluZUNvbG9yIjp7IiRpZCI6IjE4MzQiLCIkdHlwZSI6Ik5MUkUuQ29tbW9uLkRvbS5Tb2xpZENvbG9yQnJ1c2gsIE5MUkUuQ29tbW9uIiwiQ29sb3IiOnsiJGlkIjoiMTgzNSIsIkEiOjI1NSwiUiI6MjU1LCJHIjoyNTUsIkIiOjI1NX19LCJMaW5lV2VpZ2h0IjowLjAsIkxpbmVUeXBlIjowLCJQYXJlbnRTdHlsZSI6bnVsbH0sIlBhcmVudFN0eWxlIjpudWxsfSwiTWFyZ2luIjp7IiRpZCI6IjE4MzYiLCJUb3AiOjAuMCwiTGVmdCI6MC4wLCJSaWdodCI6MC4wLCJCb3R0b20iOjAuMH0sIlBhZGRpbmciOnsiJGlkIjoiMTgzNyIsIlRvcCI6MC4wLCJMZWZ0IjowLjAsIlJpZ2h0IjowLjAsIkJvdHRvbSI6MC4wfSwiQmFja2dyb3VuZCI6bnVsbCwiSXNWaXNpYmxlIjp0cnVlLCJXaWR0aCI6MC4wLCJIZWlnaHQiOjAuMCwiQm9yZGVyU3R5bGUiOm51bGwsIlBhcmVudFN0eWxlIjpudWxsfSwiQmFja2dyb3VuZFN0eWxlIjp7IiRpZCI6IjE4MzgiLCJNYXJnaW4iOnsiJGlkIjoiMTgzOSIsIlRvcCI6MC4wLCJMZWZ0IjowLjAsIlJpZ2h0IjowLjAsIkJvdHRvbSI6MC4wfSwiUGFkZGluZyI6eyIkaWQiOiIxODQwIiwiVG9wIjowLjAsIkxlZnQiOjAuMCwiUmlnaHQiOjAuMCwiQm90dG9tIjowLjB9LCJCYWNrZ3JvdW5kIjp7IiRpZCI6IjE4NDEiLCJDb2xvciI6eyIkaWQiOiIxODQyIiwiQSI6NTEsIlIiOjIwMCwiRyI6MjAwLCJCIjoyMDB9fSwiSXNWaXNpYmxlIjp0cnVlLCJXaWR0aCI6MC4wLCJIZWlnaHQiOjAuMCwiQm9yZGVyU3R5bGUiOnsiJGlkIjoiMTg0MyIsIkxpbmVDb2xvciI6eyIkaWQiOiIxODQ0IiwiJHR5cGUiOiJOTFJFLkNvbW1vbi5Eb20uU29saWRDb2xvckJydXNoLCBOTFJFLkNvbW1vbiIsIkNvbG9yIjp7IiRpZCI6IjE4NDUiLCJBIjoyNTUsIlIiOjIzNCwiRyI6MjIsIkIiOjMwfX0sIkxpbmVXZWlnaHQiOjAuMCwiTGluZVR5cGUiOjAsIlBhcmVudFN0eWxlIjpudWxsfSwiUGFyZW50U3R5bGUiOm51bGx9LCJJc0Fib3ZlVGltZWJhbmQiOmZhbHNlLCJTcGFjaW5nIjozLCJEZWZhdWx0U3dpbWxhbmVUYXNrU3R5bGUiOnsiJGlkIjoiMTg0NiIsIiR0eXBlIjoiTkxSRS5Db21tb24uRG9tLlN0eWxlcy5FeHBsaWNpdFNldGFibGVUYXNrU3R5bGUsIE5MUkUuQ29tbW9uIiwiU2hhcGUiOjEsIlNoYXBlVGhpY2tuZXNzIjowLCJEdXJhdGlvbkZvcm1hdCI6MCwiSW5jbHVkZU5vbldvcmtpbmdEYXlzSW5EdXJhdGlvbiI6ZmFsc2UsIlBlcmNlbnRhZ2VDb21wbGV0ZVN0eWxlIjp7IiRpZCI6IjE4NDciLCJGb250U2V0dGluZ3MiOnsiJGlkIjoiMTg0OCIsIkZvbnRTaXplIjoxMCwiRm9udE5hbWUiOiJDYWxpYnJpIiwiSXNCb2xkIjpmYWxzZSwiSXNJdGFsaWMiOmZhbHNlLCJJc1VuZGVybGluZWQiOmZhbHNlLCJQYXJlbnRTdHlsZSI6bnVsbH0sIkF1dG9TaXplIjowLCJGb3JlZ3JvdW5kIjp7IiRpZCI6IjE4NDkiLCJDb2xvciI6eyIkaWQiOiIxODUw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4NTEiLCJUb3AiOjAuMCwiTGVmdCI6MC4wLCJSaWdodCI6MC4wLCJCb3R0b20iOjAuMH0sIlBhZGRpbmciOnsiJGlkIjoiMTg1MiIsIlRvcCI6MC4wLCJMZWZ0IjowLjAsIlJpZ2h0IjowLjAsIkJvdHRvbSI6MC4wfSwiQmFja2dyb3VuZCI6eyIkaWQiOiIxODUzIiwiQ29sb3IiOnsiJGlkIjoiMTg1NCIsIkEiOjg5LCJSIjowLCJHIjowLCJCIjowfX0sIklzVmlzaWJsZSI6dHJ1ZSwiV2lkdGgiOjAuMCwiSGVpZ2h0IjowLjAsIkJvcmRlclN0eWxlIjp7IiRpZCI6IjE4NTUiLCJMaW5lQ29sb3IiOm51bGwsIkxpbmVXZWlnaHQiOjAuMCwiTGluZVR5cGUiOjAsIlBhcmVudFN0eWxlIjpudWxsfSwiUGFyZW50U3R5bGUiOm51bGx9LCJEdXJhdGlvblN0eWxlIjp7IiRpZCI6IjE4NTYiLCJGb250U2V0dGluZ3MiOnsiJGlkIjoiMTg1NyIsIkZvbnRTaXplIjoxMCwiRm9udE5hbWUiOiJDYWxpYnJpIiwiSXNCb2xkIjpmYWxzZSwiSXNJdGFsaWMiOmZhbHNlLCJJc1VuZGVybGluZWQiOmZhbHNlLCJQYXJlbnRTdHlsZSI6bnVsbH0sIkF1dG9TaXplIjowLCJGb3JlZ3JvdW5kIjp7IiRpZCI6IjE4NTgiLCJDb2xvciI6eyIkaWQiOiIxODU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g2MCIsIlRvcCI6MC4wLCJMZWZ0IjowLjAsIlJpZ2h0IjowLjAsIkJvdHRvbSI6MC4wfSwiUGFkZGluZyI6eyIkaWQiOiIxODYxIiwiVG9wIjowLjAsIkxlZnQiOjAuMCwiUmlnaHQiOjAuMCwiQm90dG9tIjowLjB9LCJCYWNrZ3JvdW5kIjp7IiRpZCI6IjE4NjIiLCJDb2xvciI6eyIkaWQiOiIxODYzIiwiQSI6MjU1LCJSIjoyMzcsIkciOjEyNSwiQiI6NDl9fSwiSXNWaXNpYmxlIjp0cnVlLCJXaWR0aCI6MC4wLCJIZWlnaHQiOjAuMCwiQm9yZGVyU3R5bGUiOnsiJGlkIjoiMTg2NCIsIkxpbmVDb2xvciI6bnVsbCwiTGluZVdlaWdodCI6MC4wLCJMaW5lVHlwZSI6MCwiUGFyZW50U3R5bGUiOm51bGx9LCJQYXJlbnRTdHlsZSI6bnVsbH0sIkhvcml6b250YWxDb25uZWN0b3JTdHlsZSI6eyIkaWQiOiIxODY1IiwiTGluZUNvbG9yIjp7IiRpZCI6IjE4NjYiLCIkdHlwZSI6Ik5MUkUuQ29tbW9uLkRvbS5Tb2xpZENvbG9yQnJ1c2gsIE5MUkUuQ29tbW9uIiwiQ29sb3IiOnsiJGlkIjoiMTg2NyIsIkEiOjI1NSwiUiI6MCwiRyI6MCwiQiI6MH19LCJMaW5lV2VpZ2h0IjowLjAsIkxpbmVUeXBlIjowLCJQYXJlbnRTdHlsZSI6bnVsbH0sIlZlcnRpY2FsQ29ubmVjdG9yU3R5bGUiOnsiJGlkIjoiMTg2OCIsIkxpbmVDb2xvciI6eyIkaWQiOiIxODY5IiwiJHR5cGUiOiJOTFJFLkNvbW1vbi5Eb20uU29saWRDb2xvckJydXNoLCBOTFJFLkNvbW1vbiIsIkNvbG9yIjp7IiRpZCI6IjE4NzA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xODcxIiwiTWFyZ2luIjp7IiRpZCI6IjE4NzIiLCJUb3AiOjAuMCwiTGVmdCI6NC4wLCJSaWdodCI6NC4wLCJCb3R0b20iOjAuMH0sIlBhZGRpbmciOnsiJGlkIjoiMTg3MyIsIlRvcCI6MC4wLCJMZWZ0IjowLjAsIlJpZ2h0IjowLjAsIkJvdHRvbSI6MC4wfSwiQmFja2dyb3VuZCI6eyIkaWQiOiIxODc0IiwiQ29sb3IiOnsiJGlkIjoiMTg3NSIsIkEiOjI1NSwiUiI6MjMzLCJHIjoxMTMsIkIiOjUwfX0sIklzVmlzaWJsZSI6dHJ1ZSwiV2lkdGgiOjAuMCwiSGVpZ2h0IjoxMC4wLCJCb3JkZXJTdHlsZSI6eyIkaWQiOiIxODc2IiwiTGluZUNvbG9yIjp7IiRpZCI6IjE4NzciLCIkdHlwZSI6Ik5MUkUuQ29tbW9uLkRvbS5Tb2xpZENvbG9yQnJ1c2gsIE5MUkUuQ29tbW9uIiwiQ29sb3IiOnsiJGlkIjoiMTg3OCIsIkEiOjI1NSwiUiI6MjM0LCJHIjoyMiwiQiI6MzB9fSwiTGluZVdlaWdodCI6MC4wLCJMaW5lVHlwZSI6MCwiUGFyZW50U3R5bGUiOm51bGx9LCJQYXJlbnRTdHlsZSI6bnVsbH0sIlRpdGxlU3R5bGUiOnsiJGlkIjoiMTg3OSIsIkZvbnRTZXR0aW5ncyI6eyIkaWQiOiIxODgwIiwiRm9udFNpemUiOjExLCJGb250TmFtZSI6IkNhbGlicmkiLCJJc0JvbGQiOmZhbHNlLCJJc0l0YWxpYyI6ZmFsc2UsIklzVW5kZXJsaW5lZCI6ZmFsc2UsIlBhcmVudFN0eWxlIjpudWxsfSwiQXV0b1NpemUiOjAsIkZvcmVncm91bmQiOnsiJGlkIjoiMTg4MSIsIkNvbG9yIjp7IiRpZCI6IjE4ODI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g4MyIsIlRvcCI6MC4wLCJMZWZ0IjowLjAsIlJpZ2h0IjowLjAsIkJvdHRvbSI6MC4wfSwiUGFkZGluZyI6eyIkaWQiOiIxODg0IiwiVG9wIjowLjAsIkxlZnQiOjAuMCwiUmlnaHQiOjAuMCwiQm90dG9tIjowLjB9LCJCYWNrZ3JvdW5kIjp7IiRpZCI6IjE4ODUiLCJDb2xvciI6eyIkaWQiOiIxODg2IiwiQSI6MjU1LCJSIjowLCJHIjowLCJCIjowfX0sIklzVmlzaWJsZSI6dHJ1ZSwiV2lkdGgiOjAuMCwiSGVpZ2h0IjowLjAsIkJvcmRlclN0eWxlIjp7IiRpZCI6IjE4ODciLCJMaW5lQ29sb3IiOm51bGwsIkxpbmVXZWlnaHQiOjAuMCwiTGluZVR5cGUiOjAsIlBhcmVudFN0eWxlIjpudWxsfSwiUGFyZW50U3R5bGUiOm51bGx9LCJEYXRlU3R5bGUiOnsiJGlkIjoiMTg4OCIsIkZvbnRTZXR0aW5ncyI6eyIkaWQiOiIxODg5IiwiRm9udFNpemUiOjEwLCJGb250TmFtZSI6IkNhbGlicmkiLCJJc0JvbGQiOmZhbHNlLCJJc0l0YWxpYyI6ZmFsc2UsIklzVW5kZXJsaW5lZCI6ZmFsc2UsIlBhcmVudFN0eWxlIjpudWxsfSwiQXV0b1NpemUiOjAsIkZvcmVncm91bmQiOnsiJGlkIjoiMTg5MCIsIkNvbG9yIjp7IiRpZCI6IjE4OTE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g5MiIsIlRvcCI6MC4wLCJMZWZ0IjowLjAsIlJpZ2h0IjowLjAsIkJvdHRvbSI6MC4wfSwiUGFkZGluZyI6eyIkaWQiOiIxODkzIiwiVG9wIjowLjAsIkxlZnQiOjAuMCwiUmlnaHQiOjAuMCwiQm90dG9tIjowLjB9LCJCYWNrZ3JvdW5kIjp7IiRpZCI6IjE4OTQiLCJDb2xvciI6eyIkaWQiOiIxODk1IiwiQSI6MjU1LCJSIjoxNCwiRyI6NDAsIkIiOjY1fX0sIklzVmlzaWJsZSI6dHJ1ZSwiV2lkdGgiOjAuMCwiSGVpZ2h0IjowLjAsIkJvcmRlclN0eWxlIjp7IiRpZCI6IjE4OTYiLCJMaW5lQ29sb3IiOm51bGwsIkxpbmVXZWlnaHQiOjAuMCwiTGluZVR5cGUiOjAsIlBhcmVudFN0eWxlIjpudWxsfSwiUGFyZW50U3R5bGUiOm51bGx9LCJEYXRlRm9ybWF0Ijp7IiRpZCI6IjE4O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5OCIsIkZvcm1hdCI6MCwiSXNWaXNpYmxlIjpmYWxzZSwiTGFzdEtub3duVmlzaWJpbGl0eVN0YXRlIjpmYWxzZX0sIklzVmlzaWJsZSI6dHJ1ZSwiUGFyZW50U3R5bGUiOm51bGwsIl9leHBsaWNpdGx5U2V0Ijp7IiRpZCI6IjE4OT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kwMCIsIlNoYXBlIjoxLCJDb25uZWN0b3JNYXJnaW4iOnsiJGlkIjoiMTkwMSIsIlRvcCI6MC4wLCJMZWZ0IjoyLjAsIlJpZ2h0IjoyLjAsIkJvdHRvbSI6MC4wfSwiQ29ubmVjdG9yU3R5bGUiOnsiJGlkIjoiMTkwMiIsIkxpbmVDb2xvciI6eyIkaWQiOiIxOTAzIiwiJHR5cGUiOiJOTFJFLkNvbW1vbi5Eb20uU29saWRDb2xvckJydXNoLCBOTFJFLkNvbW1vbiIsIkNvbG9yIjp7IiRpZCI6IjE5MDQiLCJBIjoxMjcsIlIiOjEyOCwiRyI6NTMsIkIiOjE0fX0sIkxpbmVXZWlnaHQiOjEuMCwiTGluZVR5cGUiOjAsIlBhcmVudFN0eWxlIjpudWxsfSwiSXNCZWxvd1RpbWViYW5kIjpmYWxzZSwiUG9zaXRpb25PblRhc2siOjEsIkhpZGVEYXRlIjpmYWxzZSwiU2hhcGVTaXplIjowLCJTcGFjaW5nIjowLjAsIlBhZGRpbmciOnsiJGlkIjoiMTkwNSIsIlRvcCI6NS4wLCJMZWZ0IjozLjAsIlJpZ2h0IjowLjAsIkJvdHRvbSI6Mi4wfSwiU2hhcGVTdHlsZSI6eyIkaWQiOiIxOTA2IiwiTWFyZ2luIjp7IiRpZCI6IjE5MDciLCJUb3AiOjAuMCwiTGVmdCI6MC4wLCJSaWdodCI6MC4wLCJCb3R0b20iOjAuMH0sIlBhZGRpbmciOnsiJGlkIjoiMTkwOCIsIlRvcCI6MC4wLCJMZWZ0IjowLjAsIlJpZ2h0IjowLjAsIkJvdHRvbSI6MC4wfSwiQmFja2dyb3VuZCI6eyIkaWQiOiIxOTA5IiwiQ29sb3IiOnsiJGlkIjoiMTkxMCIsIkEiOjI1NSwiUiI6MTI4LCJHIjo1MywiQiI6MTR9fSwiSXNWaXNpYmxlIjp0cnVlLCJXaWR0aCI6MTIuMCwiSGVpZ2h0IjoxNC4wLCJCb3JkZXJTdHlsZSI6eyIkaWQiOiIxOTExIiwiTGluZUNvbG9yIjp7IiRpZCI6IjE5MTIiLCIkdHlwZSI6Ik5MUkUuQ29tbW9uLkRvbS5Tb2xpZENvbG9yQnJ1c2gsIE5MUkUuQ29tbW9uIiwiQ29sb3IiOnsiJGlkIjoiMTkxMyIsIkEiOjI1NSwiUiI6MjU1LCJHIjoyNTUsIkIiOjI1NX19LCJMaW5lV2VpZ2h0IjowLjAsIkxpbmVUeXBlIjowLCJQYXJlbnRTdHlsZSI6bnVsbH0sIlBhcmVudFN0eWxlIjpudWxsfSwiVGl0bGVTdHlsZSI6eyIkaWQiOiIxOTE0IiwiRm9udFNldHRpbmdzIjp7IiRpZCI6IjE5MTUiLCJGb250U2l6ZSI6MTEsIkZvbnROYW1lIjoiQ2FsaWJyaSIsIklzQm9sZCI6ZmFsc2UsIklzSXRhbGljIjpmYWxzZSwiSXNVbmRlcmxpbmVkIjpmYWxzZSwiUGFyZW50U3R5bGUiOm51bGx9LCJBdXRvU2l6ZSI6MCwiRm9yZWdyb3VuZCI6eyIkaWQiOiIxOTE2IiwiQ29sb3IiOnsiJGlkIjoiMTkxN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OTE4IiwiVG9wIjowLjAsIkxlZnQiOjAuMCwiUmlnaHQiOjAuMCwiQm90dG9tIjowLjB9LCJQYWRkaW5nIjp7IiRpZCI6IjE5MTkiLCJUb3AiOjAuMCwiTGVmdCI6MC4wLCJSaWdodCI6MC4wLCJCb3R0b20iOjAuMH0sIkJhY2tncm91bmQiOnsiJGlkIjoiMTkyMCIsIkNvbG9yIjp7IiRpZCI6IjE5MjEiLCJBIjoyNTUsIlIiOjAsIkciOjAsIkIiOjB9fSwiSXNWaXNpYmxlIjp0cnVlLCJXaWR0aCI6MC4wLCJIZWlnaHQiOjAuMCwiQm9yZGVyU3R5bGUiOnsiJGlkIjoiMTkyMiIsIkxpbmVDb2xvciI6bnVsbCwiTGluZVdlaWdodCI6MC4wLCJMaW5lVHlwZSI6MCwiUGFyZW50U3R5bGUiOm51bGx9LCJQYXJlbnRTdHlsZSI6bnVsbH0sIkRhdGVTdHlsZSI6eyIkaWQiOiIxOTIzIiwiRm9udFNldHRpbmdzIjp7IiRpZCI6IjE5MjQiLCJGb250U2l6ZSI6MTAsIkZvbnROYW1lIjoiQ2FsaWJyaSIsIklzQm9sZCI6ZmFsc2UsIklzSXRhbGljIjpmYWxzZSwiSXNVbmRlcmxpbmVkIjpmYWxzZSwiUGFyZW50U3R5bGUiOm51bGx9LCJBdXRvU2l6ZSI6MCwiRm9yZWdyb3VuZCI6eyIkaWQiOiIxOTI1IiwiQ29sb3IiOnsiJGlkIjoiMTkyNi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OTI3IiwiVG9wIjowLjAsIkxlZnQiOjAuMCwiUmlnaHQiOjAuMCwiQm90dG9tIjowLjB9LCJQYWRkaW5nIjp7IiRpZCI6IjE5MjgiLCJUb3AiOjAuMCwiTGVmdCI6MC4wLCJSaWdodCI6MC4wLCJCb3R0b20iOjAuMH0sIkJhY2tncm91bmQiOnsiJGlkIjoiMTkyOSIsIkNvbG9yIjp7IiRpZCI6IjE5MzAiLCJBIjoyNTUsIlIiOjE0LCJHIjo0MCwiQiI6NjV9fSwiSXNWaXNpYmxlIjp0cnVlLCJXaWR0aCI6MC4wLCJIZWlnaHQiOjAuMCwiQm9yZGVyU3R5bGUiOnsiJGlkIjoiMTkzMSIsIkxpbmVDb2xvciI6bnVsbCwiTGluZVdlaWdodCI6MC4wLCJMaW5lVHlwZSI6MCwiUGFyZW50U3R5bGUiOm51bGx9LCJQYXJlbnRTdHlsZSI6bnVsbH0sIkRhdGVGb3JtYXQiOnsiJGlkIjoiMTk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MzIiwiRm9ybWF0IjowLCJJc1Zpc2libGUiOmZhbHNlLCJMYXN0S25vd25WaXNpYmlsaXR5U3RhdGUiOmZhbHNlfSwiSXNWaXNpYmxlIjpmYWxzZSwiUGFyZW50U3R5bGUiOm51bGx9LCJEZWZhdWx0U3dpbWxhbmVNaWxlc3RvbmVTdHlsZSI6eyIkaWQiOiIxOTM0IiwiVGl0bGVQb3NpdGlvbiI6IkxlZnQiLCJEYXRlUG9zaXRpb24iOiJSaWdodCIsIlNoYXBlVHlwZSI6MSwiU2hhcGVTaXplIjowLCJTcGFjaW5nIjo1LCJTaGFwZVN0eWxlIjp7IiRpZCI6IjE5MzUiLCJNYXJnaW4iOnsiJGlkIjoiMTkzNiIsIlRvcCI6MC4wLCJMZWZ0IjowLjAsIlJpZ2h0IjowLjAsIkJvdHRvbSI6MC4wfSwiUGFkZGluZyI6eyIkaWQiOiIxOTM3IiwiVG9wIjowLjAsIkxlZnQiOjAuMCwiUmlnaHQiOjAuMCwiQm90dG9tIjowLjB9LCJCYWNrZ3JvdW5kIjp7IiRpZCI6IjE5MzgiLCJDb2xvciI6eyIkaWQiOiIxOTM5IiwiQSI6MjU1LCJSIjoyMzMsIkciOjExMywiQiI6NTB9fSwiSXNWaXNpYmxlIjp0cnVlLCJXaWR0aCI6MTIuMCwiSGVpZ2h0IjoxNC4wLCJCb3JkZXJTdHlsZSI6eyIkaWQiOiIxOTQwIiwiTGluZUNvbG9yIjp7IiRpZCI6IjE5NDEiLCIkdHlwZSI6Ik5MUkUuQ29tbW9uLkRvbS5Tb2xpZENvbG9yQnJ1c2gsIE5MUkUuQ29tbW9uIiwiQ29sb3IiOnsiJGlkIjoiMTk0MiIsIkEiOjI1NSwiUiI6MjM0LCJHIjoyMiwiQiI6MzB9fSwiTGluZVdlaWdodCI6MC4wLCJMaW5lVHlwZSI6MCwiUGFyZW50U3R5bGUiOm51bGx9LCJQYXJlbnRTdHlsZSI6bnVsbH0sIlRpdGxlU3R5bGUiOnsiJGlkIjoiMTk0MyIsIkZvbnRTZXR0aW5ncyI6eyIkaWQiOiIxOTQ0IiwiRm9udFNpemUiOjExLCJGb250TmFtZSI6IkNhbGlicmkiLCJJc0JvbGQiOmZhbHNlLCJJc0l0YWxpYyI6ZmFsc2UsIklzVW5kZXJsaW5lZCI6ZmFsc2UsIlBhcmVudFN0eWxlIjpudWxsfSwiQXV0b1NpemUiOjAsIkZvcmVncm91bmQiOnsiJGlkIjoiMTk0NSIsIkNvbG9yIjp7IiRpZCI6IjE5NDY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k0NyIsIlRvcCI6MC4wLCJMZWZ0IjowLjAsIlJpZ2h0IjowLjAsIkJvdHRvbSI6MC4wfSwiUGFkZGluZyI6eyIkaWQiOiIxOTQ4IiwiVG9wIjowLjAsIkxlZnQiOjAuMCwiUmlnaHQiOjAuMCwiQm90dG9tIjowLjB9LCJCYWNrZ3JvdW5kIjp7IiRpZCI6IjE5NDkiLCJDb2xvciI6eyIkaWQiOiIxOTUwIiwiQSI6MjU1LCJSIjowLCJHIjowLCJCIjowfX0sIklzVmlzaWJsZSI6dHJ1ZSwiV2lkdGgiOjAuMCwiSGVpZ2h0IjowLjAsIkJvcmRlclN0eWxlIjp7IiRpZCI6IjE5NTEiLCJMaW5lQ29sb3IiOm51bGwsIkxpbmVXZWlnaHQiOjAuMCwiTGluZVR5cGUiOjAsIlBhcmVudFN0eWxlIjpudWxsfSwiUGFyZW50U3R5bGUiOm51bGx9LCJEYXRlU3R5bGUiOnsiJGlkIjoiMTk1MiIsIkZvbnRTZXR0aW5ncyI6eyIkaWQiOiIxOTUzIiwiRm9udFNpemUiOjEwLCJGb250TmFtZSI6IkNhbGlicmkiLCJJc0JvbGQiOmZhbHNlLCJJc0l0YWxpYyI6ZmFsc2UsIklzVW5kZXJsaW5lZCI6ZmFsc2UsIlBhcmVudFN0eWxlIjpudWxsfSwiQXV0b1NpemUiOjAsIkZvcmVncm91bmQiOnsiJGlkIjoiMTk1NCIsIkNvbG9yIjp7IiRpZCI6IjE5NTU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k1NiIsIlRvcCI6MC4wLCJMZWZ0IjowLjAsIlJpZ2h0IjowLjAsIkJvdHRvbSI6MC4wfSwiUGFkZGluZyI6eyIkaWQiOiIxOTU3IiwiVG9wIjowLjAsIkxlZnQiOjAuMCwiUmlnaHQiOjAuMCwiQm90dG9tIjowLjB9LCJCYWNrZ3JvdW5kIjp7IiRpZCI6IjE5NTgiLCJDb2xvciI6eyIkaWQiOiIxOTU5IiwiQSI6MjU1LCJSIjoxNCwiRyI6NDAsIkIiOjY1fX0sIklzVmlzaWJsZSI6dHJ1ZSwiV2lkdGgiOjAuMCwiSGVpZ2h0IjowLjAsIkJvcmRlclN0eWxlIjp7IiRpZCI6IjE5NjAiLCJMaW5lQ29sb3IiOm51bGwsIkxpbmVXZWlnaHQiOjAuMCwiTGluZVR5cGUiOjAsIlBhcmVudFN0eWxlIjpudWxsfSwiUGFyZW50U3R5bGUiOm51bGx9LCJEYXRlRm9ybWF0Ijp7IiRpZCI6IjE5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k2MiIsIkZvcm1hdCI6MCwiSXNWaXNpYmxlIjpmYWxzZSwiTGFzdEtub3duVmlzaWJpbGl0eVN0YXRlIjpmYWxzZX0sIklzVmlzaWJsZSI6dHJ1ZSwiUGFyZW50U3R5bGUiOm51bGx9LCJEZWZhdWx0U3dpbWxhbmVBY3Rpdml0eVN0eWxlIjp7IiRpZCI6IjE5NjMiLCJIZWFkZXJTdHlsZSI6eyIkaWQiOiIxOTY0IiwiVGV4dFN0eWxlIjp7IiRpZCI6IjE5NjUiLCJGb250U2V0dGluZ3MiOnsiJGlkIjoiMTk2NiIsIkZvbnRTaXplIjoxMSwiRm9udE5hbWUiOiJDYWxpYnJpIiwiSXNCb2xkIjpmYWxzZSwiSXNJdGFsaWMiOmZhbHNlLCJJc1VuZGVybGluZWQiOmZhbHNlLCJQYXJlbnRTdHlsZSI6bnVsbH0sIkF1dG9TaXplIjoyLCJGb3JlZ3JvdW5kIjp7IiRpZCI6IjE5NjciLCJDb2xvciI6eyIkaWQiOiIxOTY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k2OSIsIlRvcCI6MC4wLCJMZWZ0IjowLjAsIlJpZ2h0IjowLjAsIkJvdHRvbSI6MC4wfSwiUGFkZGluZyI6eyIkaWQiOiIxOTcwIiwiVG9wIjowLjAsIkxlZnQiOjAuMCwiUmlnaHQiOjAuMCwiQm90dG9tIjowLjB9LCJCYWNrZ3JvdW5kIjp7IiRpZCI6IjE5NzEiLCJDb2xvciI6eyIkaWQiOiIxOTcyIiwiQSI6MjU1LCJSIjowLCJHIjowLCJCIjowfX0sIklzVmlzaWJsZSI6dHJ1ZSwiV2lkdGgiOjAuMCwiSGVpZ2h0IjowLjAsIkJvcmRlclN0eWxlIjpudWxsLCJQYXJlbnRTdHlsZSI6bnVsbH0sIlJlY3RhbmdsZVN0eWxlIjp7IiRpZCI6IjE5NzMiLCJNYXJnaW4iOnsiJGlkIjoiMTk3NCIsIlRvcCI6MC4wLCJMZWZ0IjowLjAsIlJpZ2h0IjowLjAsIkJvdHRvbSI6MC4wfSwiUGFkZGluZyI6eyIkaWQiOiIxOTc1IiwiVG9wIjowLjAsIkxlZnQiOjAuMCwiUmlnaHQiOjAuMCwiQm90dG9tIjowLjB9LCJCYWNrZ3JvdW5kIjp7IiRpZCI6IjE5NzYiLCJDb2xvciI6eyIkaWQiOiIxOTc3IiwiQSI6NjMsIlIiOjIzMywiRyI6MTEzLCJCIjo1MH19LCJJc1Zpc2libGUiOnRydWUsIldpZHRoIjowLjAsIkhlaWdodCI6MC4wLCJCb3JkZXJTdHlsZSI6eyIkaWQiOiIxOTc4IiwiTGluZUNvbG9yIjp7IiRpZCI6IjE5NzkiLCIkdHlwZSI6Ik5MUkUuQ29tbW9uLkRvbS5Tb2xpZENvbG9yQnJ1c2gsIE5MUkUuQ29tbW9uIiwiQ29sb3IiOnsiJGlkIjoiMTk4MCIsIkEiOjI1NSwiUiI6MjU1LCJHIjoyNTUsIkIiOjI1NX19LCJMaW5lV2VpZ2h0IjowLjAsIkxpbmVUeXBlIjowLCJQYXJlbnRTdHlsZSI6bnVsbH0sIlBhcmVudFN0eWxlIjpudWxsfSwiTWFyZ2luIjp7IiRpZCI6IjE5ODEiLCJUb3AiOjAuMCwiTGVmdCI6MC4wLCJSaWdodCI6MC4wLCJCb3R0b20iOjAuMH0sIlBhZGRpbmciOnsiJGlkIjoiMTk4MiIsIlRvcCI6MC4wLCJMZWZ0IjowLjAsIlJpZ2h0IjowLjAsIkJvdHRvbSI6MC4wfSwiQmFja2dyb3VuZCI6bnVsbCwiSXNWaXNpYmxlIjp0cnVlLCJXaWR0aCI6MC4wLCJIZWlnaHQiOjAuMCwiQm9yZGVyU3R5bGUiOm51bGwsIlBhcmVudFN0eWxlIjpudWxsfSwiQmFja2dyb3VuZFN0eWxlIjp7IiRpZCI6IjE5ODMiLCJNYXJnaW4iOnsiJGlkIjoiMTk4NCIsIlRvcCI6MC4wLCJMZWZ0IjowLjAsIlJpZ2h0IjowLjAsIkJvdHRvbSI6MC4wfSwiUGFkZGluZyI6eyIkaWQiOiIxOTg1IiwiVG9wIjowLjAsIkxlZnQiOjAuMCwiUmlnaHQiOjAuMCwiQm90dG9tIjowLjB9LCJCYWNrZ3JvdW5kIjp7IiRpZCI6IjE5ODYiLCJDb2xvciI6eyIkaWQiOiIxOTg3IiwiQSI6NTEsIlIiOjIwMCwiRyI6MjAwLCJCIjoyMDB9fSwiSXNWaXNpYmxlIjp0cnVlLCJXaWR0aCI6MC4wLCJIZWlnaHQiOjAuMCwiQm9yZGVyU3R5bGUiOnsiJGlkIjoiMTk4OCIsIkxpbmVDb2xvciI6eyIkaWQiOiIxOTg5IiwiJHR5cGUiOiJOTFJFLkNvbW1vbi5Eb20uU29saWRDb2xvckJydXNoLCBOTFJFLkNvbW1vbiIsIkNvbG9yIjp7IiRpZCI6IjE5OTAiLCJBIjoyNTUsIlIiOjIzNCwiRyI6MjIsIkIiOjMwfX0sIkxpbmVXZWlnaHQiOjAuMCwiTGluZVR5cGUiOjAsIlBhcmVudFN0eWxlIjpudWxsfSwiUGFyZW50U3R5bGUiOm51bGx9LCJNYXJnaW4iOnsiJGlkIjoiMTk5MSIsIlRvcCI6MC4wLCJMZWZ0IjowLjAsIlJpZ2h0IjowLjAsIkJvdHRvbSI6MC4wfSwiUGFkZGluZyI6eyIkaWQiOiIxOTkyIiwiVG9wIjowLjAsIkxlZnQiOjAuMCwiUmlnaHQiOjAuMCwiQm90dG9tIjowLjB9LCJJc1Zpc2libGUiOnRydWUsIldpZHRoIjowLjAsIkhlaWdodCI6MC4wLCJCb3JkZXJTdHlsZSI6eyIkaWQiOiIxOTkzIiwiTGluZUNvbG9yIjpudWxsLCJMaW5lV2VpZ2h0IjowLjAsIkxpbmVUeXBlIjowLCJQYXJlbnRTdHlsZSI6bnVsbH0sIlBhcmVudFN0eWxlIjpudWxsfSwiTWFyZ2luIjp7IiRpZCI6IjE5OTQiLCJUb3AiOjAuMCwiTGVmdCI6MC4wLCJSaWdodCI6MC4wLCJCb3R0b20iOjAuMH0sIlBhZGRpbmciOnsiJGlkIjoiMTk5NSIsIlRvcCI6MC4wLCJMZWZ0IjowLjAsIlJpZ2h0IjowLjAsIkJvdHRvbSI6MC4wfSwiSXNWaXNpYmxlIjp0cnVlLCJXaWR0aCI6MC4wLCJIZWlnaHQiOjAuMCwiQm9yZGVyU3R5bGUiOnsiJGlkIjoiMTk5NiIsIkxpbmVDb2xvciI6bnVsbCwiTGluZVdlaWdodCI6MC4wLCJMaW5lVHlwZSI6MCwiUGFyZW50U3R5bGUiOm51bGx9LCJQYXJlbnRTdHlsZSI6bnVsbH0seyIkaWQiOiIxOTk3IiwiU3R5bGVJZCI6ImIyNGY4MDQ1LWY2OWItNGE0My04MjlmLWE1NjUwM2ZkY2Q2OSIsIkhlYWRlclN0eWxlIjp7IiRpZCI6IjE5OTgiLCJUZXh0SXNWZXJ0aWNhbCI6ZmFsc2UsIlRleHRTdHlsZSI6eyIkaWQiOiIxOTk5IiwiRm9udFNldHRpbmdzIjp7IiRpZCI6IjIwMDAiLCJGb250U2l6ZSI6MTEsIkZvbnROYW1lIjoiQ2FsaWJyaSIsIklzQm9sZCI6ZmFsc2UsIklzSXRhbGljIjpmYWxzZSwiSXNVbmRlcmxpbmVkIjpmYWxzZSwiUGFyZW50U3R5bGUiOm51bGx9LCJBdXRvU2l6ZSI6MiwiRm9yZWdyb3VuZCI6eyIkaWQiOiIyMDAxIiwiQ29sb3IiOnsiJGlkIjoiMjAwMi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IwMDMiLCJUb3AiOjAuMCwiTGVmdCI6MC4wLCJSaWdodCI6MC4wLCJCb3R0b20iOjAuMH0sIlBhZGRpbmciOnsiJGlkIjoiMjAwNCIsIlRvcCI6MC4wLCJMZWZ0IjowLjAsIlJpZ2h0IjowLjAsIkJvdHRvbSI6MC4wfSwiQmFja2dyb3VuZCI6eyIkaWQiOiIyMDA1IiwiQ29sb3IiOnsiJGlkIjoiMjAwNiIsIkEiOjI1NSwiUiI6MjU1LCJHIjoyNTUsIkIiOjI1NX19LCJJc1Zpc2libGUiOnRydWUsIldpZHRoIjowLjAsIkhlaWdodCI6MC4wLCJCb3JkZXJTdHlsZSI6bnVsbCwiUGFyZW50U3R5bGUiOm51bGx9LCJSZWN0YW5nbGVTdHlsZSI6eyIkaWQiOiIyMDA3IiwiTWFyZ2luIjp7IiRpZCI6IjIwMDgiLCJUb3AiOjAuMCwiTGVmdCI6MC4wLCJSaWdodCI6MC4wLCJCb3R0b20iOjAuMH0sIlBhZGRpbmciOnsiJGlkIjoiMjAwOSIsIlRvcCI6MC4wLCJMZWZ0IjowLjAsIlJpZ2h0IjowLjAsIkJvdHRvbSI6MC4wfSwiQmFja2dyb3VuZCI6eyIkaWQiOiIyMDEwIiwiQ29sb3IiOnsiJGlkIjoiMjAxMSIsIkEiOjI1NSwiUiI6MjUsIkciOjEwNywiQiI6MzZ9fSwiSXNWaXNpYmxlIjp0cnVlLCJXaWR0aCI6MC4wLCJIZWlnaHQiOjAuMCwiQm9yZGVyU3R5bGUiOnsiJGlkIjoiMjAxMiIsIkxpbmVDb2xvciI6eyIkaWQiOiIyMDEzIiwiJHR5cGUiOiJOTFJFLkNvbW1vbi5Eb20uU29saWRDb2xvckJydXNoLCBOTFJFLkNvbW1vbiIsIkNvbG9yIjp7IiRpZCI6IjIwMTQiLCJBIjoyNTUsIlIiOjI1NSwiRyI6MjU1LCJCIjoyNTV9fSwiTGluZVdlaWdodCI6MC4wLCJMaW5lVHlwZSI6MCwiUGFyZW50U3R5bGUiOm51bGx9LCJQYXJlbnRTdHlsZSI6bnVsbH0sIk1hcmdpbiI6eyIkaWQiOiIyMDE1IiwiVG9wIjowLjAsIkxlZnQiOjAuMCwiUmlnaHQiOjAuMCwiQm90dG9tIjowLjB9LCJQYWRkaW5nIjp7IiRpZCI6IjIwMTYiLCJUb3AiOjAuMCwiTGVmdCI6MC4wLCJSaWdodCI6MC4wLCJCb3R0b20iOjAuMH0sIkJhY2tncm91bmQiOm51bGwsIklzVmlzaWJsZSI6dHJ1ZSwiV2lkdGgiOjAuMCwiSGVpZ2h0IjowLjAsIkJvcmRlclN0eWxlIjpudWxsLCJQYXJlbnRTdHlsZSI6bnVsbH0sIkJhY2tncm91bmRTdHlsZSI6eyIkaWQiOiIyMDE3IiwiTWFyZ2luIjp7IiRpZCI6IjIwMTgiLCJUb3AiOjAuMCwiTGVmdCI6MC4wLCJSaWdodCI6MC4wLCJCb3R0b20iOjAuMH0sIlBhZGRpbmciOnsiJGlkIjoiMjAxOSIsIlRvcCI6MC4wLCJMZWZ0IjowLjAsIlJpZ2h0IjowLjAsIkJvdHRvbSI6MC4wfSwiQmFja2dyb3VuZCI6eyIkaWQiOiIyMDIwIiwiQ29sb3IiOnsiJGlkIjoiMjAyMSIsIkEiOjUxLCJSIjoyMDAsIkciOjIwMCwiQiI6MjAwfX0sIklzVmlzaWJsZSI6dHJ1ZSwiV2lkdGgiOjAuMCwiSGVpZ2h0IjowLjAsIkJvcmRlclN0eWxlIjp7IiRpZCI6IjIwMjIiLCJMaW5lQ29sb3IiOnsiJGlkIjoiMjAyMyIsIiR0eXBlIjoiTkxSRS5Db21tb24uRG9tLlNvbGlkQ29sb3JCcnVzaCwgTkxSRS5Db21tb24iLCJDb2xvciI6eyIkaWQiOiIyMDI0IiwiQSI6MjU1LCJSIjoyMzQsIkciOjIyLCJCIjozMH19LCJMaW5lV2VpZ2h0IjowLjAsIkxpbmVUeXBlIjowLCJQYXJlbnRTdHlsZSI6bnVsbH0sIlBhcmVudFN0eWxlIjpudWxsfSwiSXNBYm92ZVRpbWViYW5kIjpmYWxzZSwiU3BhY2luZyI6MywiRGVmYXVsdFN3aW1sYW5lVGFza1N0eWxlIjp7IiRpZCI6IjIwMjUiLCIkdHlwZSI6Ik5MUkUuQ29tbW9uLkRvbS5TdHlsZXMuRXhwbGljaXRTZXRhYmxlVGFza1N0eWxlLCBOTFJFLkNvbW1vbiIsIlNoYXBlIjoxLCJTaGFwZVRoaWNrbmVzcyI6MCwiRHVyYXRpb25Gb3JtYXQiOjAsIkluY2x1ZGVOb25Xb3JraW5nRGF5c0luRHVyYXRpb24iOmZhbHNlLCJQZXJjZW50YWdlQ29tcGxldGVTdHlsZSI6eyIkaWQiOiIyMDI2IiwiRm9udFNldHRpbmdzIjp7IiRpZCI6IjIwMjciLCJGb250U2l6ZSI6MTAsIkZvbnROYW1lIjoiQ2FsaWJyaSIsIklzQm9sZCI6ZmFsc2UsIklzSXRhbGljIjpmYWxzZSwiSXNVbmRlcmxpbmVkIjpmYWxzZSwiUGFyZW50U3R5bGUiOm51bGx9LCJBdXRvU2l6ZSI6MCwiRm9yZWdyb3VuZCI6eyIkaWQiOiIyMDI4IiwiQ29sb3IiOnsiJGlkIjoiMjAyO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DMwIiwiVG9wIjowLjAsIkxlZnQiOjAuMCwiUmlnaHQiOjAuMCwiQm90dG9tIjowLjB9LCJQYWRkaW5nIjp7IiRpZCI6IjIwMzEiLCJUb3AiOjAuMCwiTGVmdCI6MC4wLCJSaWdodCI6MC4wLCJCb3R0b20iOjAuMH0sIkJhY2tncm91bmQiOnsiJGlkIjoiMjAzMiIsIkNvbG9yIjp7IiRpZCI6IjIwMzMiLCJBIjo4OSwiUiI6MCwiRyI6MCwiQiI6MH19LCJJc1Zpc2libGUiOnRydWUsIldpZHRoIjowLjAsIkhlaWdodCI6MC4wLCJCb3JkZXJTdHlsZSI6eyIkaWQiOiIyMDM0IiwiTGluZUNvbG9yIjpudWxsLCJMaW5lV2VpZ2h0IjowLjAsIkxpbmVUeXBlIjowLCJQYXJlbnRTdHlsZSI6bnVsbH0sIlBhcmVudFN0eWxlIjpudWxsfSwiRHVyYXRpb25TdHlsZSI6eyIkaWQiOiIyMDM1IiwiRm9udFNldHRpbmdzIjp7IiRpZCI6IjIwMzYiLCJGb250U2l6ZSI6MTAsIkZvbnROYW1lIjoiQ2FsaWJyaSIsIklzQm9sZCI6ZmFsc2UsIklzSXRhbGljIjpmYWxzZSwiSXNVbmRlcmxpbmVkIjpmYWxzZSwiUGFyZW50U3R5bGUiOm51bGx9LCJBdXRvU2l6ZSI6MCwiRm9yZWdyb3VuZCI6eyIkaWQiOiIyMDM3IiwiQ29sb3IiOnsiJGlkIjoiMjAz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wMzkiLCJUb3AiOjAuMCwiTGVmdCI6MC4wLCJSaWdodCI6MC4wLCJCb3R0b20iOjAuMH0sIlBhZGRpbmciOnsiJGlkIjoiMjA0MCIsIlRvcCI6MC4wLCJMZWZ0IjowLjAsIlJpZ2h0IjowLjAsIkJvdHRvbSI6MC4wfSwiQmFja2dyb3VuZCI6eyIkaWQiOiIyMDQxIiwiQ29sb3IiOnsiJGlkIjoiMjA0MiIsIkEiOjI1NSwiUiI6MjM3LCJHIjoxMjUsIkIiOjQ5fX0sIklzVmlzaWJsZSI6dHJ1ZSwiV2lkdGgiOjAuMCwiSGVpZ2h0IjowLjAsIkJvcmRlclN0eWxlIjp7IiRpZCI6IjIwNDMiLCJMaW5lQ29sb3IiOm51bGwsIkxpbmVXZWlnaHQiOjAuMCwiTGluZVR5cGUiOjAsIlBhcmVudFN0eWxlIjpudWxsfSwiUGFyZW50U3R5bGUiOm51bGx9LCJIb3Jpem9udGFsQ29ubmVjdG9yU3R5bGUiOnsiJGlkIjoiMjA0NCIsIkxpbmVDb2xvciI6eyIkaWQiOiIyMDQ1IiwiJHR5cGUiOiJOTFJFLkNvbW1vbi5Eb20uU29saWRDb2xvckJydXNoLCBOTFJFLkNvbW1vbiIsIkNvbG9yIjp7IiRpZCI6IjIwNDYiLCJBIjoyNTUsIlIiOjAsIkciOjAsIkIiOjB9fSwiTGluZVdlaWdodCI6MC4wLCJMaW5lVHlwZSI6MCwiUGFyZW50U3R5bGUiOm51bGx9LCJWZXJ0aWNhbENvbm5lY3RvclN0eWxlIjp7IiRpZCI6IjIwNDciLCJMaW5lQ29sb3IiOnsiJGlkIjoiMjA0OCIsIiR0eXBlIjoiTkxSRS5Db21tb24uRG9tLlNvbGlkQ29sb3JCcnVzaCwgTkxSRS5Db21tb24iLCJDb2xvciI6eyIkaWQiOiIyMDQ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A1MCIsIk1hcmdpbiI6eyIkaWQiOiIyMDUxIiwiVG9wIjowLjAsIkxlZnQiOjQuMCwiUmlnaHQiOjQuMCwiQm90dG9tIjowLjB9LCJQYWRkaW5nIjp7IiRpZCI6IjIwNTIiLCJUb3AiOjAuMCwiTGVmdCI6MC4wLCJSaWdodCI6MC4wLCJCb3R0b20iOjAuMH0sIkJhY2tncm91bmQiOnsiJGlkIjoiMjA1MyIsIkNvbG9yIjp7IiRpZCI6IjIwNTQiLCJBIjoyNTUsIlIiOjI1LCJHIjoxMDcsIkIiOjM2fX0sIklzVmlzaWJsZSI6dHJ1ZSwiV2lkdGgiOjAuMCwiSGVpZ2h0IjoxMC4wLCJCb3JkZXJTdHlsZSI6eyIkaWQiOiIyMDU1IiwiTGluZUNvbG9yIjp7IiRpZCI6IjIwNTYiLCIkdHlwZSI6Ik5MUkUuQ29tbW9uLkRvbS5Tb2xpZENvbG9yQnJ1c2gsIE5MUkUuQ29tbW9uIiwiQ29sb3IiOnsiJGlkIjoiMjA1NyIsIkEiOjI1NSwiUiI6MjM0LCJHIjoyMiwiQiI6MzB9fSwiTGluZVdlaWdodCI6MC4wLCJMaW5lVHlwZSI6MCwiUGFyZW50U3R5bGUiOm51bGx9LCJQYXJlbnRTdHlsZSI6bnVsbH0sIlRpdGxlU3R5bGUiOnsiJGlkIjoiMjA1OCIsIkZvbnRTZXR0aW5ncyI6eyIkaWQiOiIyMDU5IiwiRm9udFNpemUiOjExLCJGb250TmFtZSI6IkNhbGlicmkiLCJJc0JvbGQiOmZhbHNlLCJJc0l0YWxpYyI6ZmFsc2UsIklzVW5kZXJsaW5lZCI6ZmFsc2UsIlBhcmVudFN0eWxlIjpudWxsfSwiQXV0b1NpemUiOjAsIkZvcmVncm91bmQiOnsiJGlkIjoiMjA2MCIsIkNvbG9yIjp7IiRpZCI6IjIwNj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A2MiIsIlRvcCI6MC4wLCJMZWZ0IjowLjAsIlJpZ2h0IjowLjAsIkJvdHRvbSI6MC4wfSwiUGFkZGluZyI6eyIkaWQiOiIyMDYzIiwiVG9wIjowLjAsIkxlZnQiOjAuMCwiUmlnaHQiOjAuMCwiQm90dG9tIjowLjB9LCJCYWNrZ3JvdW5kIjp7IiRpZCI6IjIwNjQiLCJDb2xvciI6eyIkaWQiOiIyMDY1IiwiQSI6MjU1LCJSIjowLCJHIjowLCJCIjowfX0sIklzVmlzaWJsZSI6dHJ1ZSwiV2lkdGgiOjAuMCwiSGVpZ2h0IjowLjAsIkJvcmRlclN0eWxlIjp7IiRpZCI6IjIwNjYiLCJMaW5lQ29sb3IiOm51bGwsIkxpbmVXZWlnaHQiOjAuMCwiTGluZVR5cGUiOjAsIlBhcmVudFN0eWxlIjpudWxsfSwiUGFyZW50U3R5bGUiOm51bGx9LCJEYXRlU3R5bGUiOnsiJGlkIjoiMjA2NyIsIkZvbnRTZXR0aW5ncyI6eyIkaWQiOiIyMDY4IiwiRm9udFNpemUiOjEwLCJGb250TmFtZSI6IkNhbGlicmkiLCJJc0JvbGQiOmZhbHNlLCJJc0l0YWxpYyI6ZmFsc2UsIklzVW5kZXJsaW5lZCI6ZmFsc2UsIlBhcmVudFN0eWxlIjpudWxsfSwiQXV0b1NpemUiOjAsIkZvcmVncm91bmQiOnsiJGlkIjoiMjA2OSIsIkNvbG9yIjp7IiRpZCI6IjIwNzA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A3MSIsIlRvcCI6MC4wLCJMZWZ0IjowLjAsIlJpZ2h0IjowLjAsIkJvdHRvbSI6MC4wfSwiUGFkZGluZyI6eyIkaWQiOiIyMDcyIiwiVG9wIjowLjAsIkxlZnQiOjAuMCwiUmlnaHQiOjAuMCwiQm90dG9tIjowLjB9LCJCYWNrZ3JvdW5kIjp7IiRpZCI6IjIwNzMiLCJDb2xvciI6eyIkaWQiOiIyMDc0IiwiQSI6MjU1LCJSIjoxNCwiRyI6NDAsIkIiOjY1fX0sIklzVmlzaWJsZSI6dHJ1ZSwiV2lkdGgiOjAuMCwiSGVpZ2h0IjowLjAsIkJvcmRlclN0eWxlIjp7IiRpZCI6IjIwNzUiLCJMaW5lQ29sb3IiOm51bGwsIkxpbmVXZWlnaHQiOjAuMCwiTGluZVR5cGUiOjAsIlBhcmVudFN0eWxlIjpudWxsfSwiUGFyZW50U3R5bGUiOm51bGx9LCJEYXRlRm9ybWF0Ijp7IiRpZCI6IjIwN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3NyIsIkZvcm1hdCI6MCwiSXNWaXNpYmxlIjpmYWxzZSwiTGFzdEtub3duVmlzaWJpbGl0eVN0YXRlIjpmYWxzZX0sIklzVmlzaWJsZSI6dHJ1ZSwiUGFyZW50U3R5bGUiOm51bGwsIl9leHBsaWNpdGx5U2V0Ijp7IiRpZCI6IjIwNz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A3OSIsIlNoYXBlIjoxLCJDb25uZWN0b3JNYXJnaW4iOnsiJGlkIjoiMjA4MCIsIlRvcCI6MC4wLCJMZWZ0IjoyLjAsIlJpZ2h0IjoyLjAsIkJvdHRvbSI6MC4wfSwiQ29ubmVjdG9yU3R5bGUiOnsiJGlkIjoiMjA4MSIsIkxpbmVDb2xvciI6eyIkaWQiOiIyMDgyIiwiJHR5cGUiOiJOTFJFLkNvbW1vbi5Eb20uU29saWRDb2xvckJydXNoLCBOTFJFLkNvbW1vbiIsIkNvbG9yIjp7IiRpZCI6IjIwODMiLCJBIjoxMjcsIlIiOjEzLCJHIjo1MywiQiI6MTh9fSwiTGluZVdlaWdodCI6MS4wLCJMaW5lVHlwZSI6MCwiUGFyZW50U3R5bGUiOm51bGx9LCJJc0JlbG93VGltZWJhbmQiOmZhbHNlLCJQb3NpdGlvbk9uVGFzayI6MSwiSGlkZURhdGUiOmZhbHNlLCJTaGFwZVNpemUiOjAsIlNwYWNpbmciOjAuMCwiUGFkZGluZyI6eyIkaWQiOiIyMDg0IiwiVG9wIjo1LjAsIkxlZnQiOjMuMCwiUmlnaHQiOjAuMCwiQm90dG9tIjoyLjB9LCJTaGFwZVN0eWxlIjp7IiRpZCI6IjIwODUiLCJNYXJnaW4iOnsiJGlkIjoiMjA4NiIsIlRvcCI6MC4wLCJMZWZ0IjowLjAsIlJpZ2h0IjowLjAsIkJvdHRvbSI6MC4wfSwiUGFkZGluZyI6eyIkaWQiOiIyMDg3IiwiVG9wIjowLjAsIkxlZnQiOjAuMCwiUmlnaHQiOjAuMCwiQm90dG9tIjowLjB9LCJCYWNrZ3JvdW5kIjp7IiRpZCI6IjIwODgiLCJDb2xvciI6eyIkaWQiOiIyMDg5IiwiQSI6MjU1LCJSIjoxMywiRyI6NTMsIkIiOjE4fX0sIklzVmlzaWJsZSI6dHJ1ZSwiV2lkdGgiOjEyLjAsIkhlaWdodCI6MTQuMCwiQm9yZGVyU3R5bGUiOnsiJGlkIjoiMjA5MCIsIkxpbmVDb2xvciI6eyIkaWQiOiIyMDkxIiwiJHR5cGUiOiJOTFJFLkNvbW1vbi5Eb20uU29saWRDb2xvckJydXNoLCBOTFJFLkNvbW1vbiIsIkNvbG9yIjp7IiRpZCI6IjIwOTIiLCJBIjoyNTUsIlIiOjI1NSwiRyI6MjU1LCJCIjoyNTV9fSwiTGluZVdlaWdodCI6MC4wLCJMaW5lVHlwZSI6MCwiUGFyZW50U3R5bGUiOm51bGx9LCJQYXJlbnRTdHlsZSI6bnVsbH0sIlRpdGxlU3R5bGUiOnsiJGlkIjoiMjA5MyIsIkZvbnRTZXR0aW5ncyI6eyIkaWQiOiIyMDk0IiwiRm9udFNpemUiOjExLCJGb250TmFtZSI6IkNhbGlicmkiLCJJc0JvbGQiOmZhbHNlLCJJc0l0YWxpYyI6ZmFsc2UsIklzVW5kZXJsaW5lZCI6ZmFsc2UsIlBhcmVudFN0eWxlIjpudWxsfSwiQXV0b1NpemUiOjAsIkZvcmVncm91bmQiOnsiJGlkIjoiMjA5NSIsIkNvbG9yIjp7IiRpZCI6IjIwOTY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A5NyIsIlRvcCI6MC4wLCJMZWZ0IjowLjAsIlJpZ2h0IjowLjAsIkJvdHRvbSI6MC4wfSwiUGFkZGluZyI6eyIkaWQiOiIyMDk4IiwiVG9wIjowLjAsIkxlZnQiOjAuMCwiUmlnaHQiOjAuMCwiQm90dG9tIjowLjB9LCJCYWNrZ3JvdW5kIjp7IiRpZCI6IjIwOTkiLCJDb2xvciI6eyIkaWQiOiIyMTAwIiwiQSI6MjU1LCJSIjowLCJHIjowLCJCIjowfX0sIklzVmlzaWJsZSI6dHJ1ZSwiV2lkdGgiOjAuMCwiSGVpZ2h0IjowLjAsIkJvcmRlclN0eWxlIjp7IiRpZCI6IjIxMDEiLCJMaW5lQ29sb3IiOm51bGwsIkxpbmVXZWlnaHQiOjAuMCwiTGluZVR5cGUiOjAsIlBhcmVudFN0eWxlIjpudWxsfSwiUGFyZW50U3R5bGUiOm51bGx9LCJEYXRlU3R5bGUiOnsiJGlkIjoiMjEwMiIsIkZvbnRTZXR0aW5ncyI6eyIkaWQiOiIyMTAzIiwiRm9udFNpemUiOjEwLCJGb250TmFtZSI6IkNhbGlicmkiLCJJc0JvbGQiOmZhbHNlLCJJc0l0YWxpYyI6ZmFsc2UsIklzVW5kZXJsaW5lZCI6ZmFsc2UsIlBhcmVudFN0eWxlIjpudWxsfSwiQXV0b1NpemUiOjAsIkZvcmVncm91bmQiOnsiJGlkIjoiMjEwNCIsIkNvbG9yIjp7IiRpZCI6IjIxMDU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EwNiIsIlRvcCI6MC4wLCJMZWZ0IjowLjAsIlJpZ2h0IjowLjAsIkJvdHRvbSI6MC4wfSwiUGFkZGluZyI6eyIkaWQiOiIyMTA3IiwiVG9wIjowLjAsIkxlZnQiOjAuMCwiUmlnaHQiOjAuMCwiQm90dG9tIjowLjB9LCJCYWNrZ3JvdW5kIjp7IiRpZCI6IjIxMDgiLCJDb2xvciI6eyIkaWQiOiIyMTA5IiwiQSI6MjU1LCJSIjoxNCwiRyI6NDAsIkIiOjY1fX0sIklzVmlzaWJsZSI6dHJ1ZSwiV2lkdGgiOjAuMCwiSGVpZ2h0IjowLjAsIkJvcmRlclN0eWxlIjp7IiRpZCI6IjIxMTAiLCJMaW5lQ29sb3IiOm51bGwsIkxpbmVXZWlnaHQiOjAuMCwiTGluZVR5cGUiOjAsIlBhcmVudFN0eWxlIjpudWxsfSwiUGFyZW50U3R5bGUiOm51bGx9LCJEYXRlRm9ybWF0Ijp7IiRpZCI6IjIxM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xMiIsIkZvcm1hdCI6MCwiSXNWaXNpYmxlIjpmYWxzZSwiTGFzdEtub3duVmlzaWJpbGl0eVN0YXRlIjpmYWxzZX0sIklzVmlzaWJsZSI6ZmFsc2UsIlBhcmVudFN0eWxlIjpudWxsfSwiRGVmYXVsdFN3aW1sYW5lTWlsZXN0b25lU3R5bGUiOnsiJGlkIjoiMjExMyIsIlRpdGxlUG9zaXRpb24iOiJMZWZ0IiwiRGF0ZVBvc2l0aW9uIjoiUmlnaHQiLCJTaGFwZVR5cGUiOjEsIlNoYXBlU2l6ZSI6MCwiU3BhY2luZyI6NSwiU2hhcGVTdHlsZSI6eyIkaWQiOiIyMTE0IiwiTWFyZ2luIjp7IiRpZCI6IjIxMTUiLCJUb3AiOjAuMCwiTGVmdCI6MC4wLCJSaWdodCI6MC4wLCJCb3R0b20iOjAuMH0sIlBhZGRpbmciOnsiJGlkIjoiMjExNiIsIlRvcCI6MC4wLCJMZWZ0IjowLjAsIlJpZ2h0IjowLjAsIkJvdHRvbSI6MC4wfSwiQmFja2dyb3VuZCI6eyIkaWQiOiIyMTE3IiwiQ29sb3IiOnsiJGlkIjoiMjExOCIsIkEiOjI1NSwiUiI6MjUsIkciOjEwNywiQiI6MzZ9fSwiSXNWaXNpYmxlIjp0cnVlLCJXaWR0aCI6MTIuMCwiSGVpZ2h0IjoxNC4wLCJCb3JkZXJTdHlsZSI6eyIkaWQiOiIyMTE5IiwiTGluZUNvbG9yIjp7IiRpZCI6IjIxMjAiLCIkdHlwZSI6Ik5MUkUuQ29tbW9uLkRvbS5Tb2xpZENvbG9yQnJ1c2gsIE5MUkUuQ29tbW9uIiwiQ29sb3IiOnsiJGlkIjoiMjEyMSIsIkEiOjI1NSwiUiI6MjM0LCJHIjoyMiwiQiI6MzB9fSwiTGluZVdlaWdodCI6MC4wLCJMaW5lVHlwZSI6MCwiUGFyZW50U3R5bGUiOm51bGx9LCJQYXJlbnRTdHlsZSI6bnVsbH0sIlRpdGxlU3R5bGUiOnsiJGlkIjoiMjEyMiIsIkZvbnRTZXR0aW5ncyI6eyIkaWQiOiIyMTIzIiwiRm9udFNpemUiOjExLCJGb250TmFtZSI6IkNhbGlicmkiLCJJc0JvbGQiOmZhbHNlLCJJc0l0YWxpYyI6ZmFsc2UsIklzVW5kZXJsaW5lZCI6ZmFsc2UsIlBhcmVudFN0eWxlIjpudWxsfSwiQXV0b1NpemUiOjAsIkZvcmVncm91bmQiOnsiJGlkIjoiMjEyNCIsIkNvbG9yIjp7IiRpZCI6IjIxMjU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EyNiIsIlRvcCI6MC4wLCJMZWZ0IjowLjAsIlJpZ2h0IjowLjAsIkJvdHRvbSI6MC4wfSwiUGFkZGluZyI6eyIkaWQiOiIyMTI3IiwiVG9wIjowLjAsIkxlZnQiOjAuMCwiUmlnaHQiOjAuMCwiQm90dG9tIjowLjB9LCJCYWNrZ3JvdW5kIjp7IiRpZCI6IjIxMjgiLCJDb2xvciI6eyIkaWQiOiIyMTI5IiwiQSI6MjU1LCJSIjowLCJHIjowLCJCIjowfX0sIklzVmlzaWJsZSI6dHJ1ZSwiV2lkdGgiOjAuMCwiSGVpZ2h0IjowLjAsIkJvcmRlclN0eWxlIjp7IiRpZCI6IjIxMzAiLCJMaW5lQ29sb3IiOm51bGwsIkxpbmVXZWlnaHQiOjAuMCwiTGluZVR5cGUiOjAsIlBhcmVudFN0eWxlIjpudWxsfSwiUGFyZW50U3R5bGUiOm51bGx9LCJEYXRlU3R5bGUiOnsiJGlkIjoiMjEzMSIsIkZvbnRTZXR0aW5ncyI6eyIkaWQiOiIyMTMyIiwiRm9udFNpemUiOjEwLCJGb250TmFtZSI6IkNhbGlicmkiLCJJc0JvbGQiOmZhbHNlLCJJc0l0YWxpYyI6ZmFsc2UsIklzVW5kZXJsaW5lZCI6ZmFsc2UsIlBhcmVudFN0eWxlIjpudWxsfSwiQXV0b1NpemUiOjAsIkZvcmVncm91bmQiOnsiJGlkIjoiMjEzMyIsIkNvbG9yIjp7IiRpZCI6IjIxMz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EzNSIsIlRvcCI6MC4wLCJMZWZ0IjowLjAsIlJpZ2h0IjowLjAsIkJvdHRvbSI6MC4wfSwiUGFkZGluZyI6eyIkaWQiOiIyMTM2IiwiVG9wIjowLjAsIkxlZnQiOjAuMCwiUmlnaHQiOjAuMCwiQm90dG9tIjowLjB9LCJCYWNrZ3JvdW5kIjp7IiRpZCI6IjIxMzciLCJDb2xvciI6eyIkaWQiOiIyMTM4IiwiQSI6MjU1LCJSIjoxNCwiRyI6NDAsIkIiOjY1fX0sIklzVmlzaWJsZSI6dHJ1ZSwiV2lkdGgiOjAuMCwiSGVpZ2h0IjowLjAsIkJvcmRlclN0eWxlIjp7IiRpZCI6IjIxMzkiLCJMaW5lQ29sb3IiOm51bGwsIkxpbmVXZWlnaHQiOjAuMCwiTGluZVR5cGUiOjAsIlBhcmVudFN0eWxlIjpudWxsfSwiUGFyZW50U3R5bGUiOm51bGx9LCJEYXRlRm9ybWF0Ijp7IiRpZCI6IjIx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E0MSIsIkZvcm1hdCI6MCwiSXNWaXNpYmxlIjpmYWxzZSwiTGFzdEtub3duVmlzaWJpbGl0eVN0YXRlIjpmYWxzZX0sIklzVmlzaWJsZSI6dHJ1ZSwiUGFyZW50U3R5bGUiOm51bGx9LCJEZWZhdWx0U3dpbWxhbmVBY3Rpdml0eVN0eWxlIjp7IiRpZCI6IjIxNDIiLCJIZWFkZXJTdHlsZSI6eyIkaWQiOiIyMTQzIiwiVGV4dFN0eWxlIjp7IiRpZCI6IjIxNDQiLCJGb250U2V0dGluZ3MiOnsiJGlkIjoiMjE0NSIsIkZvbnRTaXplIjoxMSwiRm9udE5hbWUiOiJDYWxpYnJpIiwiSXNCb2xkIjpmYWxzZSwiSXNJdGFsaWMiOmZhbHNlLCJJc1VuZGVybGluZWQiOmZhbHNlLCJQYXJlbnRTdHlsZSI6bnVsbH0sIkF1dG9TaXplIjoyLCJGb3JlZ3JvdW5kIjp7IiRpZCI6IjIxNDYiLCJDb2xvciI6eyIkaWQiOiIyMTQ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E0OCIsIlRvcCI6MC4wLCJMZWZ0IjowLjAsIlJpZ2h0IjowLjAsIkJvdHRvbSI6MC4wfSwiUGFkZGluZyI6eyIkaWQiOiIyMTQ5IiwiVG9wIjowLjAsIkxlZnQiOjAuMCwiUmlnaHQiOjAuMCwiQm90dG9tIjowLjB9LCJCYWNrZ3JvdW5kIjp7IiRpZCI6IjIxNTAiLCJDb2xvciI6eyIkaWQiOiIyMTUxIiwiQSI6MjU1LCJSIjowLCJHIjowLCJCIjowfX0sIklzVmlzaWJsZSI6dHJ1ZSwiV2lkdGgiOjAuMCwiSGVpZ2h0IjowLjAsIkJvcmRlclN0eWxlIjpudWxsLCJQYXJlbnRTdHlsZSI6bnVsbH0sIlJlY3RhbmdsZVN0eWxlIjp7IiRpZCI6IjIxNTIiLCJNYXJnaW4iOnsiJGlkIjoiMjE1MyIsIlRvcCI6MC4wLCJMZWZ0IjowLjAsIlJpZ2h0IjowLjAsIkJvdHRvbSI6MC4wfSwiUGFkZGluZyI6eyIkaWQiOiIyMTU0IiwiVG9wIjowLjAsIkxlZnQiOjAuMCwiUmlnaHQiOjAuMCwiQm90dG9tIjowLjB9LCJCYWNrZ3JvdW5kIjp7IiRpZCI6IjIxNTUiLCJDb2xvciI6eyIkaWQiOiIyMTU2IiwiQSI6NjMsIlIiOjI1LCJHIjoxMDcsIkIiOjM2fX0sIklzVmlzaWJsZSI6dHJ1ZSwiV2lkdGgiOjAuMCwiSGVpZ2h0IjowLjAsIkJvcmRlclN0eWxlIjp7IiRpZCI6IjIxNTciLCJMaW5lQ29sb3IiOnsiJGlkIjoiMjE1OCIsIiR0eXBlIjoiTkxSRS5Db21tb24uRG9tLlNvbGlkQ29sb3JCcnVzaCwgTkxSRS5Db21tb24iLCJDb2xvciI6eyIkaWQiOiIyMTU5IiwiQSI6MjU1LCJSIjoyNTUsIkciOjI1NSwiQiI6MjU1fX0sIkxpbmVXZWlnaHQiOjAuMCwiTGluZVR5cGUiOjAsIlBhcmVudFN0eWxlIjpudWxsfSwiUGFyZW50U3R5bGUiOm51bGx9LCJNYXJnaW4iOnsiJGlkIjoiMjE2MCIsIlRvcCI6MC4wLCJMZWZ0IjowLjAsIlJpZ2h0IjowLjAsIkJvdHRvbSI6MC4wfSwiUGFkZGluZyI6eyIkaWQiOiIyMTYxIiwiVG9wIjowLjAsIkxlZnQiOjAuMCwiUmlnaHQiOjAuMCwiQm90dG9tIjowLjB9LCJCYWNrZ3JvdW5kIjpudWxsLCJJc1Zpc2libGUiOnRydWUsIldpZHRoIjowLjAsIkhlaWdodCI6MC4wLCJCb3JkZXJTdHlsZSI6bnVsbCwiUGFyZW50U3R5bGUiOm51bGx9LCJCYWNrZ3JvdW5kU3R5bGUiOnsiJGlkIjoiMjE2MiIsIk1hcmdpbiI6eyIkaWQiOiIyMTYzIiwiVG9wIjowLjAsIkxlZnQiOjAuMCwiUmlnaHQiOjAuMCwiQm90dG9tIjowLjB9LCJQYWRkaW5nIjp7IiRpZCI6IjIxNjQiLCJUb3AiOjAuMCwiTGVmdCI6MC4wLCJSaWdodCI6MC4wLCJCb3R0b20iOjAuMH0sIkJhY2tncm91bmQiOnsiJGlkIjoiMjE2NSIsIkNvbG9yIjp7IiRpZCI6IjIxNjYiLCJBIjo1MSwiUiI6MjAwLCJHIjoyMDAsIkIiOjIwMH19LCJJc1Zpc2libGUiOnRydWUsIldpZHRoIjowLjAsIkhlaWdodCI6MC4wLCJCb3JkZXJTdHlsZSI6eyIkaWQiOiIyMTY3IiwiTGluZUNvbG9yIjp7IiRpZCI6IjIxNjgiLCIkdHlwZSI6Ik5MUkUuQ29tbW9uLkRvbS5Tb2xpZENvbG9yQnJ1c2gsIE5MUkUuQ29tbW9uIiwiQ29sb3IiOnsiJGlkIjoiMjE2OSIsIkEiOjI1NSwiUiI6MjM0LCJHIjoyMiwiQiI6MzB9fSwiTGluZVdlaWdodCI6MC4wLCJMaW5lVHlwZSI6MCwiUGFyZW50U3R5bGUiOm51bGx9LCJQYXJlbnRTdHlsZSI6bnVsbH0sIk1hcmdpbiI6eyIkaWQiOiIyMTcwIiwiVG9wIjowLjAsIkxlZnQiOjAuMCwiUmlnaHQiOjAuMCwiQm90dG9tIjowLjB9LCJQYWRkaW5nIjp7IiRpZCI6IjIxNzEiLCJUb3AiOjAuMCwiTGVmdCI6MC4wLCJSaWdodCI6MC4wLCJCb3R0b20iOjAuMH0sIklzVmlzaWJsZSI6dHJ1ZSwiV2lkdGgiOjAuMCwiSGVpZ2h0IjowLjAsIkJvcmRlclN0eWxlIjp7IiRpZCI6IjIxNzIiLCJMaW5lQ29sb3IiOm51bGwsIkxpbmVXZWlnaHQiOjAuMCwiTGluZVR5cGUiOjAsIlBhcmVudFN0eWxlIjpudWxsfSwiUGFyZW50U3R5bGUiOm51bGx9LCJNYXJnaW4iOnsiJGlkIjoiMjE3MyIsIlRvcCI6MC4wLCJMZWZ0IjowLjAsIlJpZ2h0IjowLjAsIkJvdHRvbSI6MC4wfSwiUGFkZGluZyI6eyIkaWQiOiIyMTc0IiwiVG9wIjowLjAsIkxlZnQiOjAuMCwiUmlnaHQiOjAuMCwiQm90dG9tIjowLjB9LCJJc1Zpc2libGUiOnRydWUsIldpZHRoIjowLjAsIkhlaWdodCI6MC4wLCJCb3JkZXJTdHlsZSI6eyIkaWQiOiIyMTc1IiwiTGluZUNvbG9yIjpudWxsLCJMaW5lV2VpZ2h0IjowLjAsIkxpbmVUeXBlIjowLCJQYXJlbnRTdHlsZSI6bnVsbH0sIlBhcmVudFN0eWxlIjpudWxsfSx7IiRpZCI6IjIxNzYiLCJTdHlsZUlkIjoiMDcwMmRlYTgtYzExNC00ZDcxLWJlNDAtY2QzMDYyYzQ2OTcwIiwiSGVhZGVyU3R5bGUiOnsiJGlkIjoiMjE3NyIsIlRleHRJc1ZlcnRpY2FsIjpmYWxzZSwiVGV4dFN0eWxlIjp7IiRpZCI6IjIxNzgiLCJGb250U2V0dGluZ3MiOnsiJGlkIjoiMjE3OSIsIkZvbnRTaXplIjoxMSwiRm9udE5hbWUiOiJDYWxpYnJpIiwiSXNCb2xkIjpmYWxzZSwiSXNJdGFsaWMiOmZhbHNlLCJJc1VuZGVybGluZWQiOmZhbHNlLCJQYXJlbnRTdHlsZSI6bnVsbH0sIkF1dG9TaXplIjoyLCJGb3JlZ3JvdW5kIjp7IiRpZCI6IjIxODAiLCJDb2xvciI6eyIkaWQiOiIyMTgx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E4MiIsIlRvcCI6MC4wLCJMZWZ0IjowLjAsIlJpZ2h0IjowLjAsIkJvdHRvbSI6MC4wfSwiUGFkZGluZyI6eyIkaWQiOiIyMTgzIiwiVG9wIjowLjAsIkxlZnQiOjAuMCwiUmlnaHQiOjAuMCwiQm90dG9tIjowLjB9LCJCYWNrZ3JvdW5kIjp7IiRpZCI6IjIxODQiLCJDb2xvciI6eyIkaWQiOiIyMTg1IiwiQSI6MjU1LCJSIjoyNTUsIkciOjI1NSwiQiI6MjU1fX0sIklzVmlzaWJsZSI6dHJ1ZSwiV2lkdGgiOjAuMCwiSGVpZ2h0IjowLjAsIkJvcmRlclN0eWxlIjpudWxsLCJQYXJlbnRTdHlsZSI6bnVsbH0sIlJlY3RhbmdsZVN0eWxlIjp7IiRpZCI6IjIxODYiLCJNYXJnaW4iOnsiJGlkIjoiMjE4NyIsIlRvcCI6MC4wLCJMZWZ0IjowLjAsIlJpZ2h0IjowLjAsIkJvdHRvbSI6MC4wfSwiUGFkZGluZyI6eyIkaWQiOiIyMTg4IiwiVG9wIjowLjAsIkxlZnQiOjAuMCwiUmlnaHQiOjAuMCwiQm90dG9tIjowLjB9LCJCYWNrZ3JvdW5kIjp7IiRpZCI6IjIxODkiLCJDb2xvciI6eyIkaWQiOiIyMTkwIiwiQSI6MjU1LCJSIjoxNSwiRyI6MTU4LCJCIjoyMTN9fSwiSXNWaXNpYmxlIjp0cnVlLCJXaWR0aCI6MC4wLCJIZWlnaHQiOjAuMCwiQm9yZGVyU3R5bGUiOnsiJGlkIjoiMjE5MSIsIkxpbmVDb2xvciI6eyIkaWQiOiIyMTkyIiwiJHR5cGUiOiJOTFJFLkNvbW1vbi5Eb20uU29saWRDb2xvckJydXNoLCBOTFJFLkNvbW1vbiIsIkNvbG9yIjp7IiRpZCI6IjIxOTMiLCJBIjoyNTUsIlIiOjI1NSwiRyI6MjU1LCJCIjoyNTV9fSwiTGluZVdlaWdodCI6MC4wLCJMaW5lVHlwZSI6MCwiUGFyZW50U3R5bGUiOm51bGx9LCJQYXJlbnRTdHlsZSI6bnVsbH0sIk1hcmdpbiI6eyIkaWQiOiIyMTk0IiwiVG9wIjowLjAsIkxlZnQiOjAuMCwiUmlnaHQiOjAuMCwiQm90dG9tIjowLjB9LCJQYWRkaW5nIjp7IiRpZCI6IjIxOTUiLCJUb3AiOjAuMCwiTGVmdCI6MC4wLCJSaWdodCI6MC4wLCJCb3R0b20iOjAuMH0sIkJhY2tncm91bmQiOm51bGwsIklzVmlzaWJsZSI6dHJ1ZSwiV2lkdGgiOjAuMCwiSGVpZ2h0IjowLjAsIkJvcmRlclN0eWxlIjpudWxsLCJQYXJlbnRTdHlsZSI6bnVsbH0sIkJhY2tncm91bmRTdHlsZSI6eyIkaWQiOiIyMTk2IiwiTWFyZ2luIjp7IiRpZCI6IjIxOTciLCJUb3AiOjAuMCwiTGVmdCI6MC4wLCJSaWdodCI6MC4wLCJCb3R0b20iOjAuMH0sIlBhZGRpbmciOnsiJGlkIjoiMjE5OCIsIlRvcCI6MC4wLCJMZWZ0IjowLjAsIlJpZ2h0IjowLjAsIkJvdHRvbSI6MC4wfSwiQmFja2dyb3VuZCI6eyIkaWQiOiIyMTk5IiwiQ29sb3IiOnsiJGlkIjoiMjIwMCIsIkEiOjUxLCJSIjoyMDAsIkciOjIwMCwiQiI6MjAwfX0sIklzVmlzaWJsZSI6dHJ1ZSwiV2lkdGgiOjAuMCwiSGVpZ2h0IjowLjAsIkJvcmRlclN0eWxlIjp7IiRpZCI6IjIyMDEiLCJMaW5lQ29sb3IiOnsiJGlkIjoiMjIwMiIsIiR0eXBlIjoiTkxSRS5Db21tb24uRG9tLlNvbGlkQ29sb3JCcnVzaCwgTkxSRS5Db21tb24iLCJDb2xvciI6eyIkaWQiOiIyMjAzIiwiQSI6MjU1LCJSIjoyMzQsIkciOjIyLCJCIjozMH19LCJMaW5lV2VpZ2h0IjowLjAsIkxpbmVUeXBlIjowLCJQYXJlbnRTdHlsZSI6bnVsbH0sIlBhcmVudFN0eWxlIjpudWxsfSwiSXNBYm92ZVRpbWViYW5kIjpmYWxzZSwiU3BhY2luZyI6MywiRGVmYXVsdFN3aW1sYW5lVGFza1N0eWxlIjp7IiRpZCI6IjIyMDQiLCIkdHlwZSI6Ik5MUkUuQ29tbW9uLkRvbS5TdHlsZXMuRXhwbGljaXRTZXRhYmxlVGFza1N0eWxlLCBOTFJFLkNvbW1vbiIsIlNoYXBlIjoxLCJTaGFwZVRoaWNrbmVzcyI6MCwiRHVyYXRpb25Gb3JtYXQiOjAsIkluY2x1ZGVOb25Xb3JraW5nRGF5c0luRHVyYXRpb24iOmZhbHNlLCJQZXJjZW50YWdlQ29tcGxldGVTdHlsZSI6eyIkaWQiOiIyMjA1IiwiRm9udFNldHRpbmdzIjp7IiRpZCI6IjIyMDYiLCJGb250U2l6ZSI6MTAsIkZvbnROYW1lIjoiQ2FsaWJyaSIsIklzQm9sZCI6ZmFsc2UsIklzSXRhbGljIjpmYWxzZSwiSXNVbmRlcmxpbmVkIjpmYWxzZSwiUGFyZW50U3R5bGUiOm51bGx9LCJBdXRvU2l6ZSI6MCwiRm9yZWdyb3VuZCI6eyIkaWQiOiIyMjA3IiwiQ29sb3IiOnsiJGlkIjoiMjIwOC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jA5IiwiVG9wIjowLjAsIkxlZnQiOjAuMCwiUmlnaHQiOjAuMCwiQm90dG9tIjowLjB9LCJQYWRkaW5nIjp7IiRpZCI6IjIyMTAiLCJUb3AiOjAuMCwiTGVmdCI6MC4wLCJSaWdodCI6MC4wLCJCb3R0b20iOjAuMH0sIkJhY2tncm91bmQiOnsiJGlkIjoiMjIxMSIsIkNvbG9yIjp7IiRpZCI6IjIyMTIiLCJBIjo4OSwiUiI6MCwiRyI6MCwiQiI6MH19LCJJc1Zpc2libGUiOnRydWUsIldpZHRoIjowLjAsIkhlaWdodCI6MC4wLCJCb3JkZXJTdHlsZSI6eyIkaWQiOiIyMjEzIiwiTGluZUNvbG9yIjpudWxsLCJMaW5lV2VpZ2h0IjowLjAsIkxpbmVUeXBlIjowLCJQYXJlbnRTdHlsZSI6bnVsbH0sIlBhcmVudFN0eWxlIjpudWxsfSwiRHVyYXRpb25TdHlsZSI6eyIkaWQiOiIyMjE0IiwiRm9udFNldHRpbmdzIjp7IiRpZCI6IjIyMTUiLCJGb250U2l6ZSI6MTAsIkZvbnROYW1lIjoiQ2FsaWJyaSIsIklzQm9sZCI6ZmFsc2UsIklzSXRhbGljIjpmYWxzZSwiSXNVbmRlcmxpbmVkIjpmYWxzZSwiUGFyZW50U3R5bGUiOm51bGx9LCJBdXRvU2l6ZSI6MCwiRm9yZWdyb3VuZCI6eyIkaWQiOiIyMjE2IiwiQ29sb3IiOnsiJGlkIjoiMjIxN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yMTgiLCJUb3AiOjAuMCwiTGVmdCI6MC4wLCJSaWdodCI6MC4wLCJCb3R0b20iOjAuMH0sIlBhZGRpbmciOnsiJGlkIjoiMjIxOSIsIlRvcCI6MC4wLCJMZWZ0IjowLjAsIlJpZ2h0IjowLjAsIkJvdHRvbSI6MC4wfSwiQmFja2dyb3VuZCI6eyIkaWQiOiIyMjIwIiwiQ29sb3IiOnsiJGlkIjoiMjIyMSIsIkEiOjI1NSwiUiI6MjM3LCJHIjoxMjUsIkIiOjQ5fX0sIklzVmlzaWJsZSI6dHJ1ZSwiV2lkdGgiOjAuMCwiSGVpZ2h0IjowLjAsIkJvcmRlclN0eWxlIjp7IiRpZCI6IjIyMjIiLCJMaW5lQ29sb3IiOm51bGwsIkxpbmVXZWlnaHQiOjAuMCwiTGluZVR5cGUiOjAsIlBhcmVudFN0eWxlIjpudWxsfSwiUGFyZW50U3R5bGUiOm51bGx9LCJIb3Jpem9udGFsQ29ubmVjdG9yU3R5bGUiOnsiJGlkIjoiMjIyMyIsIkxpbmVDb2xvciI6eyIkaWQiOiIyMjI0IiwiJHR5cGUiOiJOTFJFLkNvbW1vbi5Eb20uU29saWRDb2xvckJydXNoLCBOTFJFLkNvbW1vbiIsIkNvbG9yIjp7IiRpZCI6IjIyMjUiLCJBIjoyNTUsIlIiOjAsIkciOjAsIkIiOjB9fSwiTGluZVdlaWdodCI6MC4wLCJMaW5lVHlwZSI6MCwiUGFyZW50U3R5bGUiOm51bGx9LCJWZXJ0aWNhbENvbm5lY3RvclN0eWxlIjp7IiRpZCI6IjIyMjYiLCJMaW5lQ29sb3IiOnsiJGlkIjoiMjIyNyIsIiR0eXBlIjoiTkxSRS5Db21tb24uRG9tLlNvbGlkQ29sb3JCcnVzaCwgTkxSRS5Db21tb24iLCJDb2xvciI6eyIkaWQiOiIyMjI4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jIyOSIsIk1hcmdpbiI6eyIkaWQiOiIyMjMwIiwiVG9wIjowLjAsIkxlZnQiOjQuMCwiUmlnaHQiOjQuMCwiQm90dG9tIjowLjB9LCJQYWRkaW5nIjp7IiRpZCI6IjIyMzEiLCJUb3AiOjAuMCwiTGVmdCI6MC4wLCJSaWdodCI6MC4wLCJCb3R0b20iOjAuMH0sIkJhY2tncm91bmQiOnsiJGlkIjoiMjIzMiIsIkNvbG9yIjp7IiRpZCI6IjIyMzMiLCJBIjoyNTUsIlIiOjE1LCJHIjoxNTgsIkIiOjIxM319LCJJc1Zpc2libGUiOnRydWUsIldpZHRoIjowLjAsIkhlaWdodCI6MTAuMCwiQm9yZGVyU3R5bGUiOnsiJGlkIjoiMjIzNCIsIkxpbmVDb2xvciI6eyIkaWQiOiIyMjM1IiwiJHR5cGUiOiJOTFJFLkNvbW1vbi5Eb20uU29saWRDb2xvckJydXNoLCBOTFJFLkNvbW1vbiIsIkNvbG9yIjp7IiRpZCI6IjIyMzYiLCJBIjoyNTUsIlIiOjIzNCwiRyI6MjIsIkIiOjMwfX0sIkxpbmVXZWlnaHQiOjAuMCwiTGluZVR5cGUiOjAsIlBhcmVudFN0eWxlIjpudWxsfSwiUGFyZW50U3R5bGUiOm51bGx9LCJUaXRsZVN0eWxlIjp7IiRpZCI6IjIyMzciLCJGb250U2V0dGluZ3MiOnsiJGlkIjoiMjIzOCIsIkZvbnRTaXplIjoxMSwiRm9udE5hbWUiOiJDYWxpYnJpIiwiSXNCb2xkIjpmYWxzZSwiSXNJdGFsaWMiOmZhbHNlLCJJc1VuZGVybGluZWQiOmZhbHNlLCJQYXJlbnRTdHlsZSI6bnVsbH0sIkF1dG9TaXplIjowLCJGb3JlZ3JvdW5kIjp7IiRpZCI6IjIyMzkiLCJDb2xvciI6eyIkaWQiOiIyMjQ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yNDEiLCJUb3AiOjAuMCwiTGVmdCI6MC4wLCJSaWdodCI6MC4wLCJCb3R0b20iOjAuMH0sIlBhZGRpbmciOnsiJGlkIjoiMjI0MiIsIlRvcCI6MC4wLCJMZWZ0IjowLjAsIlJpZ2h0IjowLjAsIkJvdHRvbSI6MC4wfSwiQmFja2dyb3VuZCI6eyIkaWQiOiIyMjQzIiwiQ29sb3IiOnsiJGlkIjoiMjI0NCIsIkEiOjI1NSwiUiI6MCwiRyI6MCwiQiI6MH19LCJJc1Zpc2libGUiOnRydWUsIldpZHRoIjowLjAsIkhlaWdodCI6MC4wLCJCb3JkZXJTdHlsZSI6eyIkaWQiOiIyMjQ1IiwiTGluZUNvbG9yIjpudWxsLCJMaW5lV2VpZ2h0IjowLjAsIkxpbmVUeXBlIjowLCJQYXJlbnRTdHlsZSI6bnVsbH0sIlBhcmVudFN0eWxlIjpudWxsfSwiRGF0ZVN0eWxlIjp7IiRpZCI6IjIyNDYiLCJGb250U2V0dGluZ3MiOnsiJGlkIjoiMjI0NyIsIkZvbnRTaXplIjoxMCwiRm9udE5hbWUiOiJDYWxpYnJpIiwiSXNCb2xkIjpmYWxzZSwiSXNJdGFsaWMiOmZhbHNlLCJJc1VuZGVybGluZWQiOmZhbHNlLCJQYXJlbnRTdHlsZSI6bnVsbH0sIkF1dG9TaXplIjowLCJGb3JlZ3JvdW5kIjp7IiRpZCI6IjIyNDgiLCJDb2xvciI6eyIkaWQiOiIyMjQ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yNTAiLCJUb3AiOjAuMCwiTGVmdCI6MC4wLCJSaWdodCI6MC4wLCJCb3R0b20iOjAuMH0sIlBhZGRpbmciOnsiJGlkIjoiMjI1MSIsIlRvcCI6MC4wLCJMZWZ0IjowLjAsIlJpZ2h0IjowLjAsIkJvdHRvbSI6MC4wfSwiQmFja2dyb3VuZCI6eyIkaWQiOiIyMjUyIiwiQ29sb3IiOnsiJGlkIjoiMjI1MyIsIkEiOjI1NSwiUiI6MTQsIkciOjQwLCJCIjo2NX19LCJJc1Zpc2libGUiOnRydWUsIldpZHRoIjowLjAsIkhlaWdodCI6MC4wLCJCb3JkZXJTdHlsZSI6eyIkaWQiOiIyMjU0IiwiTGluZUNvbG9yIjpudWxsLCJMaW5lV2VpZ2h0IjowLjAsIkxpbmVUeXBlIjowLCJQYXJlbnRTdHlsZSI6bnVsbH0sIlBhcmVudFN0eWxlIjpudWxsfSwiRGF0ZUZvcm1hdCI6eyIkaWQiOiIyMj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TYiLCJGb3JtYXQiOjAsIklzVmlzaWJsZSI6ZmFsc2UsIkxhc3RLbm93blZpc2liaWxpdHlTdGF0ZSI6ZmFsc2V9LCJJc1Zpc2libGUiOnRydWUsIlBhcmVudFN0eWxlIjpudWxsLCJfZXhwbGljaXRseVNldCI6eyIkaWQiOiIyMjU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yNTgiLCJTaGFwZSI6MSwiQ29ubmVjdG9yTWFyZ2luIjp7IiRpZCI6IjIyNTkiLCJUb3AiOjAuMCwiTGVmdCI6Mi4wLCJSaWdodCI6Mi4wLCJCb3R0b20iOjAuMH0sIkNvbm5lY3RvclN0eWxlIjp7IiRpZCI6IjIyNjAiLCJMaW5lQ29sb3IiOnsiJGlkIjoiMjI2MSIsIiR0eXBlIjoiTkxSRS5Db21tb24uRG9tLlNvbGlkQ29sb3JCcnVzaCwgTkxSRS5Db21tb24iLCJDb2xvciI6eyIkaWQiOiIyMjYyIiwiQSI6MTI3LCJSIjoxMSwiRyI6MTE4LCJCIjoxNTl9fSwiTGluZVdlaWdodCI6MS4wLCJMaW5lVHlwZSI6MCwiUGFyZW50U3R5bGUiOm51bGx9LCJJc0JlbG93VGltZWJhbmQiOmZhbHNlLCJQb3NpdGlvbk9uVGFzayI6MSwiSGlkZURhdGUiOmZhbHNlLCJTaGFwZVNpemUiOjAsIlNwYWNpbmciOjAuMCwiUGFkZGluZyI6eyIkaWQiOiIyMjYzIiwiVG9wIjo1LjAsIkxlZnQiOjMuMCwiUmlnaHQiOjAuMCwiQm90dG9tIjoyLjB9LCJTaGFwZVN0eWxlIjp7IiRpZCI6IjIyNjQiLCJNYXJnaW4iOnsiJGlkIjoiMjI2NSIsIlRvcCI6MC4wLCJMZWZ0IjowLjAsIlJpZ2h0IjowLjAsIkJvdHRvbSI6MC4wfSwiUGFkZGluZyI6eyIkaWQiOiIyMjY2IiwiVG9wIjowLjAsIkxlZnQiOjAuMCwiUmlnaHQiOjAuMCwiQm90dG9tIjowLjB9LCJCYWNrZ3JvdW5kIjp7IiRpZCI6IjIyNjciLCJDb2xvciI6eyIkaWQiOiIyMjY4IiwiQSI6MjU1LCJSIjoxMSwiRyI6MTE4LCJCIjoxNTl9fSwiSXNWaXNpYmxlIjp0cnVlLCJXaWR0aCI6MTIuMCwiSGVpZ2h0IjoxNC4wLCJCb3JkZXJTdHlsZSI6eyIkaWQiOiIyMjY5IiwiTGluZUNvbG9yIjp7IiRpZCI6IjIyNzAiLCIkdHlwZSI6Ik5MUkUuQ29tbW9uLkRvbS5Tb2xpZENvbG9yQnJ1c2gsIE5MUkUuQ29tbW9uIiwiQ29sb3IiOnsiJGlkIjoiMjI3MSIsIkEiOjI1NSwiUiI6MjU1LCJHIjowLCJCIjowfX0sIkxpbmVXZWlnaHQiOjAuMCwiTGluZVR5cGUiOjAsIlBhcmVudFN0eWxlIjpudWxsfSwiUGFyZW50U3R5bGUiOm51bGx9LCJUaXRsZVN0eWxlIjp7IiRpZCI6IjIyNzIiLCJGb250U2V0dGluZ3MiOnsiJGlkIjoiMjI3MyIsIkZvbnRTaXplIjoxMSwiRm9udE5hbWUiOiJDYWxpYnJpIiwiSXNCb2xkIjpmYWxzZSwiSXNJdGFsaWMiOmZhbHNlLCJJc1VuZGVybGluZWQiOmZhbHNlLCJQYXJlbnRTdHlsZSI6bnVsbH0sIkF1dG9TaXplIjowLCJGb3JlZ3JvdW5kIjp7IiRpZCI6IjIyNzQiLCJDb2xvciI6eyIkaWQiOiIyMjc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yNzYiLCJUb3AiOjAuMCwiTGVmdCI6MC4wLCJSaWdodCI6MC4wLCJCb3R0b20iOjAuMH0sIlBhZGRpbmciOnsiJGlkIjoiMjI3NyIsIlRvcCI6MC4wLCJMZWZ0IjowLjAsIlJpZ2h0IjowLjAsIkJvdHRvbSI6MC4wfSwiQmFja2dyb3VuZCI6eyIkaWQiOiIyMjc4IiwiQ29sb3IiOnsiJGlkIjoiMjI3OSIsIkEiOjI1NSwiUiI6MCwiRyI6MCwiQiI6MH19LCJJc1Zpc2libGUiOnRydWUsIldpZHRoIjowLjAsIkhlaWdodCI6MC4wLCJCb3JkZXJTdHlsZSI6eyIkaWQiOiIyMjgwIiwiTGluZUNvbG9yIjpudWxsLCJMaW5lV2VpZ2h0IjowLjAsIkxpbmVUeXBlIjowLCJQYXJlbnRTdHlsZSI6bnVsbH0sIlBhcmVudFN0eWxlIjpudWxsfSwiRGF0ZVN0eWxlIjp7IiRpZCI6IjIyODEiLCJGb250U2V0dGluZ3MiOnsiJGlkIjoiMjI4MiIsIkZvbnRTaXplIjoxMCwiRm9udE5hbWUiOiJDYWxpYnJpIiwiSXNCb2xkIjpmYWxzZSwiSXNJdGFsaWMiOmZhbHNlLCJJc1VuZGVybGluZWQiOmZhbHNlLCJQYXJlbnRTdHlsZSI6bnVsbH0sIkF1dG9TaXplIjowLCJGb3JlZ3JvdW5kIjp7IiRpZCI6IjIyODMiLCJDb2xvciI6eyIkaWQiOiIyMjg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yODUiLCJUb3AiOjAuMCwiTGVmdCI6MC4wLCJSaWdodCI6MC4wLCJCb3R0b20iOjAuMH0sIlBhZGRpbmciOnsiJGlkIjoiMjI4NiIsIlRvcCI6MC4wLCJMZWZ0IjowLjAsIlJpZ2h0IjowLjAsIkJvdHRvbSI6MC4wfSwiQmFja2dyb3VuZCI6eyIkaWQiOiIyMjg3IiwiQ29sb3IiOnsiJGlkIjoiMjI4OCIsIkEiOjI1NSwiUiI6MTQsIkciOjQwLCJCIjo2NX19LCJJc1Zpc2libGUiOnRydWUsIldpZHRoIjowLjAsIkhlaWdodCI6MC4wLCJCb3JkZXJTdHlsZSI6eyIkaWQiOiIyMjg5IiwiTGluZUNvbG9yIjpudWxsLCJMaW5lV2VpZ2h0IjowLjAsIkxpbmVUeXBlIjowLCJQYXJlbnRTdHlsZSI6bnVsbH0sIlBhcmVudFN0eWxlIjpudWxsfSwiRGF0ZUZvcm1hdCI6eyIkaWQiOiIyMj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OTEiLCJGb3JtYXQiOjAsIklzVmlzaWJsZSI6ZmFsc2UsIkxhc3RLbm93blZpc2liaWxpdHlTdGF0ZSI6ZmFsc2V9LCJJc1Zpc2libGUiOmZhbHNlLCJQYXJlbnRTdHlsZSI6bnVsbH0sIkRlZmF1bHRTd2ltbGFuZU1pbGVzdG9uZVN0eWxlIjp7IiRpZCI6IjIyOTIiLCJUaXRsZVBvc2l0aW9uIjoiTGVmdCIsIkRhdGVQb3NpdGlvbiI6IlJpZ2h0IiwiU2hhcGVUeXBlIjoxLCJTaGFwZVNpemUiOjAsIlNwYWNpbmciOjUsIlNoYXBlU3R5bGUiOnsiJGlkIjoiMjI5MyIsIk1hcmdpbiI6eyIkaWQiOiIyMjk0IiwiVG9wIjowLjAsIkxlZnQiOjAuMCwiUmlnaHQiOjAuMCwiQm90dG9tIjowLjB9LCJQYWRkaW5nIjp7IiRpZCI6IjIyOTUiLCJUb3AiOjAuMCwiTGVmdCI6MC4wLCJSaWdodCI6MC4wLCJCb3R0b20iOjAuMH0sIkJhY2tncm91bmQiOnsiJGlkIjoiMjI5NiIsIkNvbG9yIjp7IiRpZCI6IjIyOTciLCJBIjoyNTUsIlIiOjE1LCJHIjoxNTgsIkIiOjIxM319LCJJc1Zpc2libGUiOnRydWUsIldpZHRoIjoxMi4wLCJIZWlnaHQiOjE0LjAsIkJvcmRlclN0eWxlIjp7IiRpZCI6IjIyOTgiLCJMaW5lQ29sb3IiOnsiJGlkIjoiMjI5OSIsIiR0eXBlIjoiTkxSRS5Db21tb24uRG9tLlNvbGlkQ29sb3JCcnVzaCwgTkxSRS5Db21tb24iLCJDb2xvciI6eyIkaWQiOiIyMzAwIiwiQSI6MjU1LCJSIjoyMzQsIkciOjIyLCJCIjozMH19LCJMaW5lV2VpZ2h0IjowLjAsIkxpbmVUeXBlIjowLCJQYXJlbnRTdHlsZSI6bnVsbH0sIlBhcmVudFN0eWxlIjpudWxsfSwiVGl0bGVTdHlsZSI6eyIkaWQiOiIyMzAxIiwiRm9udFNldHRpbmdzIjp7IiRpZCI6IjIzMDIiLCJGb250U2l6ZSI6MTEsIkZvbnROYW1lIjoiQ2FsaWJyaSIsIklzQm9sZCI6ZmFsc2UsIklzSXRhbGljIjpmYWxzZSwiSXNVbmRlcmxpbmVkIjpmYWxzZSwiUGFyZW50U3R5bGUiOm51bGx9LCJBdXRvU2l6ZSI6MCwiRm9yZWdyb3VuZCI6eyIkaWQiOiIyMzAzIiwiQ29sb3IiOnsiJGlkIjoiMjMw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MzA1IiwiVG9wIjowLjAsIkxlZnQiOjAuMCwiUmlnaHQiOjAuMCwiQm90dG9tIjowLjB9LCJQYWRkaW5nIjp7IiRpZCI6IjIzMDYiLCJUb3AiOjAuMCwiTGVmdCI6MC4wLCJSaWdodCI6MC4wLCJCb3R0b20iOjAuMH0sIkJhY2tncm91bmQiOnsiJGlkIjoiMjMwNyIsIkNvbG9yIjp7IiRpZCI6IjIzMDgiLCJBIjoyNTUsIlIiOjAsIkciOjAsIkIiOjB9fSwiSXNWaXNpYmxlIjp0cnVlLCJXaWR0aCI6MC4wLCJIZWlnaHQiOjAuMCwiQm9yZGVyU3R5bGUiOnsiJGlkIjoiMjMwOSIsIkxpbmVDb2xvciI6bnVsbCwiTGluZVdlaWdodCI6MC4wLCJMaW5lVHlwZSI6MCwiUGFyZW50U3R5bGUiOm51bGx9LCJQYXJlbnRTdHlsZSI6bnVsbH0sIkRhdGVTdHlsZSI6eyIkaWQiOiIyMzEwIiwiRm9udFNldHRpbmdzIjp7IiRpZCI6IjIzMTEiLCJGb250U2l6ZSI6MTAsIkZvbnROYW1lIjoiQ2FsaWJyaSIsIklzQm9sZCI6ZmFsc2UsIklzSXRhbGljIjpmYWxzZSwiSXNVbmRlcmxpbmVkIjpmYWxzZSwiUGFyZW50U3R5bGUiOm51bGx9LCJBdXRvU2l6ZSI6MCwiRm9yZWdyb3VuZCI6eyIkaWQiOiIyMzEyIiwiQ29sb3IiOnsiJGlkIjoiMjMx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zE0IiwiVG9wIjowLjAsIkxlZnQiOjAuMCwiUmlnaHQiOjAuMCwiQm90dG9tIjowLjB9LCJQYWRkaW5nIjp7IiRpZCI6IjIzMTUiLCJUb3AiOjAuMCwiTGVmdCI6MC4wLCJSaWdodCI6MC4wLCJCb3R0b20iOjAuMH0sIkJhY2tncm91bmQiOnsiJGlkIjoiMjMxNiIsIkNvbG9yIjp7IiRpZCI6IjIzMTciLCJBIjoyNTUsIlIiOjE0LCJHIjo0MCwiQiI6NjV9fSwiSXNWaXNpYmxlIjp0cnVlLCJXaWR0aCI6MC4wLCJIZWlnaHQiOjAuMCwiQm9yZGVyU3R5bGUiOnsiJGlkIjoiMjMxOCIsIkxpbmVDb2xvciI6bnVsbCwiTGluZVdlaWdodCI6MC4wLCJMaW5lVHlwZSI6MCwiUGFyZW50U3R5bGUiOm51bGx9LCJQYXJlbnRTdHlsZSI6bnVsbH0sIkRhdGVGb3JtYXQiOnsiJGlkIjoiMjMx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IwIiwiRm9ybWF0IjowLCJJc1Zpc2libGUiOmZhbHNlLCJMYXN0S25vd25WaXNpYmlsaXR5U3RhdGUiOmZhbHNlfSwiSXNWaXNpYmxlIjp0cnVlLCJQYXJlbnRTdHlsZSI6bnVsbH0sIkRlZmF1bHRTd2ltbGFuZUFjdGl2aXR5U3R5bGUiOnsiJGlkIjoiMjMyMSIsIkhlYWRlclN0eWxlIjp7IiRpZCI6IjIzMjIiLCJUZXh0U3R5bGUiOnsiJGlkIjoiMjMyMyIsIkZvbnRTZXR0aW5ncyI6eyIkaWQiOiIyMzI0IiwiRm9udFNpemUiOjExLCJGb250TmFtZSI6IkNhbGlicmkiLCJJc0JvbGQiOmZhbHNlLCJJc0l0YWxpYyI6ZmFsc2UsIklzVW5kZXJsaW5lZCI6ZmFsc2UsIlBhcmVudFN0eWxlIjpudWxsfSwiQXV0b1NpemUiOjIsIkZvcmVncm91bmQiOnsiJGlkIjoiMjMyNSIsIkNvbG9yIjp7IiRpZCI6IjIzMj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zI3IiwiVG9wIjowLjAsIkxlZnQiOjAuMCwiUmlnaHQiOjAuMCwiQm90dG9tIjowLjB9LCJQYWRkaW5nIjp7IiRpZCI6IjIzMjgiLCJUb3AiOjAuMCwiTGVmdCI6MC4wLCJSaWdodCI6MC4wLCJCb3R0b20iOjAuMH0sIkJhY2tncm91bmQiOnsiJGlkIjoiMjMyOSIsIkNvbG9yIjp7IiRpZCI6IjIzMzAiLCJBIjoyNTUsIlIiOjAsIkciOjAsIkIiOjB9fSwiSXNWaXNpYmxlIjp0cnVlLCJXaWR0aCI6MC4wLCJIZWlnaHQiOjAuMCwiQm9yZGVyU3R5bGUiOm51bGwsIlBhcmVudFN0eWxlIjpudWxsfSwiUmVjdGFuZ2xlU3R5bGUiOnsiJGlkIjoiMjMzMSIsIk1hcmdpbiI6eyIkaWQiOiIyMzMyIiwiVG9wIjowLjAsIkxlZnQiOjAuMCwiUmlnaHQiOjAuMCwiQm90dG9tIjowLjB9LCJQYWRkaW5nIjp7IiRpZCI6IjIzMzMiLCJUb3AiOjAuMCwiTGVmdCI6MC4wLCJSaWdodCI6MC4wLCJCb3R0b20iOjAuMH0sIkJhY2tncm91bmQiOnsiJGlkIjoiMjMzNCIsIkNvbG9yIjp7IiRpZCI6IjIzMzUiLCJBIjoxMjcsIlIiOjE1LCJHIjoxNTgsIkIiOjIxM319LCJJc1Zpc2libGUiOnRydWUsIldpZHRoIjowLjAsIkhlaWdodCI6MC4wLCJCb3JkZXJTdHlsZSI6eyIkaWQiOiIyMzM2IiwiTGluZUNvbG9yIjp7IiRpZCI6IjIzMzciLCIkdHlwZSI6Ik5MUkUuQ29tbW9uLkRvbS5Tb2xpZENvbG9yQnJ1c2gsIE5MUkUuQ29tbW9uIiwiQ29sb3IiOnsiJGlkIjoiMjMzOCIsIkEiOjI1NSwiUiI6MjU1LCJHIjowLCJCIjowfX0sIkxpbmVXZWlnaHQiOjAuMCwiTGluZVR5cGUiOjAsIlBhcmVudFN0eWxlIjpudWxsfSwiUGFyZW50U3R5bGUiOm51bGx9LCJNYXJnaW4iOnsiJGlkIjoiMjMzOSIsIlRvcCI6MC4wLCJMZWZ0IjowLjAsIlJpZ2h0IjowLjAsIkJvdHRvbSI6MC4wfSwiUGFkZGluZyI6eyIkaWQiOiIyMzQwIiwiVG9wIjowLjAsIkxlZnQiOjAuMCwiUmlnaHQiOjAuMCwiQm90dG9tIjowLjB9LCJCYWNrZ3JvdW5kIjpudWxsLCJJc1Zpc2libGUiOnRydWUsIldpZHRoIjowLjAsIkhlaWdodCI6MC4wLCJCb3JkZXJTdHlsZSI6bnVsbCwiUGFyZW50U3R5bGUiOm51bGx9LCJCYWNrZ3JvdW5kU3R5bGUiOnsiJGlkIjoiMjM0MSIsIk1hcmdpbiI6eyIkaWQiOiIyMzQyIiwiVG9wIjowLjAsIkxlZnQiOjAuMCwiUmlnaHQiOjAuMCwiQm90dG9tIjowLjB9LCJQYWRkaW5nIjp7IiRpZCI6IjIzNDMiLCJUb3AiOjAuMCwiTGVmdCI6MC4wLCJSaWdodCI6MC4wLCJCb3R0b20iOjAuMH0sIkJhY2tncm91bmQiOnsiJGlkIjoiMjM0NCIsIkNvbG9yIjp7IiRpZCI6IjIzNDUiLCJBIjo1MSwiUiI6MjAwLCJHIjoyMDAsIkIiOjIwMH19LCJJc1Zpc2libGUiOnRydWUsIldpZHRoIjowLjAsIkhlaWdodCI6MC4wLCJCb3JkZXJTdHlsZSI6eyIkaWQiOiIyMzQ2IiwiTGluZUNvbG9yIjp7IiRpZCI6IjIzNDciLCIkdHlwZSI6Ik5MUkUuQ29tbW9uLkRvbS5Tb2xpZENvbG9yQnJ1c2gsIE5MUkUuQ29tbW9uIiwiQ29sb3IiOnsiJGlkIjoiMjM0OCIsIkEiOjI1NSwiUiI6MjM0LCJHIjoyMiwiQiI6MzB9fSwiTGluZVdlaWdodCI6MC4wLCJMaW5lVHlwZSI6MCwiUGFyZW50U3R5bGUiOm51bGx9LCJQYXJlbnRTdHlsZSI6bnVsbH0sIk1hcmdpbiI6eyIkaWQiOiIyMzQ5IiwiVG9wIjowLjAsIkxlZnQiOjAuMCwiUmlnaHQiOjAuMCwiQm90dG9tIjowLjB9LCJQYWRkaW5nIjp7IiRpZCI6IjIzNTAiLCJUb3AiOjAuMCwiTGVmdCI6MC4wLCJSaWdodCI6MC4wLCJCb3R0b20iOjAuMH0sIklzVmlzaWJsZSI6dHJ1ZSwiV2lkdGgiOjAuMCwiSGVpZ2h0IjowLjAsIkJvcmRlclN0eWxlIjp7IiRpZCI6IjIzNTEiLCJMaW5lQ29sb3IiOm51bGwsIkxpbmVXZWlnaHQiOjAuMCwiTGluZVR5cGUiOjAsIlBhcmVudFN0eWxlIjpudWxsfSwiUGFyZW50U3R5bGUiOm51bGx9LCJNYXJnaW4iOnsiJGlkIjoiMjM1MiIsIlRvcCI6MC4wLCJMZWZ0IjowLjAsIlJpZ2h0IjowLjAsIkJvdHRvbSI6MC4wfSwiUGFkZGluZyI6eyIkaWQiOiIyMzUzIiwiVG9wIjowLjAsIkxlZnQiOjAuMCwiUmlnaHQiOjAuMCwiQm90dG9tIjowLjB9LCJJc1Zpc2libGUiOnRydWUsIldpZHRoIjowLjAsIkhlaWdodCI6MC4wLCJCb3JkZXJTdHlsZSI6eyIkaWQiOiIyMzU0IiwiTGluZUNvbG9yIjpudWxsLCJMaW5lV2VpZ2h0IjowLjAsIkxpbmVUeXBlIjowLCJQYXJlbnRTdHlsZSI6bnVsbH0sIlBhcmVudFN0eWxlIjpudWxsfV19LCJTY2FsZSI6bnVsbCwiU2NhbGVWMiI6eyIkaWQiOiIyMzU1IiwiU3RhcnREYXRlIjoiMjAyNS0xMC0yMlQwNzowMDowMCIsIkVuZERhdGUiOiIyMDI1LTEwLTIzVDE0OjAwOjAwIiwiQXV0b0RhdGVSYW5nZSI6ZmFsc2UsIldvcmtpbmdEYXlzIjozMSwiRmlzY2FsWWVhciI6eyIkaWQiOiIyMzU2IiwiU3RhcnRNb250aCI6MSwiVXNlU3RhcnRpbmdZZWFyRm9yTnVtYmVyaW5nIjp0cnVlLCJTaG93RmlzY2FsWWVhckxhYmVsIjp0cnVlfSwiVG9kYXlNYXJrZXJUZXh0IjoiVG9kYXkiLCJBdXRvU2NhbGVUeXBlIjpmYWxzZSwiVGltZWJhbmRTY2FsZXMiOnsiJGlkIjoiMjM1NyIsIlRvcFNjYWxlTGF5ZXIiOnsiJGlkIjoiMjM1OCIsIkZvcm1hdCI6Ik1NTSIsIlR5cGUiOjMsIkdyb3VwaW5nSW50ZXJ2YWxzIjp7IiRpZCI6IjIzNTkiLCJJc1NldCI6ZmFsc2UsIkdyb3VwaW5nU3RlcENvdW50IjoxfX0sIk1pZGRsZVNjYWxlTGF5ZXIiOnsiJGlkIjoiMjM2MCIsIkZvcm1hdCI6Ik1NTSIsIlR5cGUiOjIsIkdyb3VwaW5nSW50ZXJ2YWxzIjp7IiRpZCI6IjIzNjEiLCJJc1NldCI6ZmFsc2UsIkdyb3VwaW5nU3RlcENvdW50IjoxfX0sIkJvdHRvbVNjYWxlTGF5ZXIiOnsiJGlkIjoiMjM2MiIsIkZvcm1hdCI6ImggdHQiLCJUeXBlIjo2LCJHcm91cGluZ0ludGVydmFscyI6eyIkaWQiOiIyMzYzIiwiSXNTZXQiOmZhbHNlLCJHcm91cGluZ1N0ZXBDb3VudCI6MX19fX0sIk1pbGVzdG9uZXMiOlt7IiRpZCI6IjIzNjQiLCJEYXRlIjoiMjAyNS0xMC0yMlQwODowMDowMCIsIlN0eWxlIjp7IiRpZCI6IjIzNjUiLCJTaGFwZSI6MCwiQ29ubmVjdG9yTWFyZ2luIjp7IiRpZCI6IjIzNjYiLCJUb3AiOjAuMCwiTGVmdCI6Mi4wLCJSaWdodCI6Mi4wLCJCb3R0b20iOjAuMH0sIkNvbm5lY3RvclN0eWxlIjp7IiRpZCI6IjIzNjciLCJMaW5lQ29sb3IiOnsiJGlkIjoiMjM2OCIsIiR0eXBlIjoiTkxSRS5Db21tb24uRG9tLlNvbGlkQ29sb3JCcnVzaCwgTkxSRS5Db21tb24iLCJDb2xvciI6eyIkaWQiOiIyMzY5IiwiQSI6MTI3LCJSIjoyMzQsIkciOjIyLCJCIjozMH19LCJMaW5lV2VpZ2h0IjoxLjAsIkxpbmVUeXBlIjowLCJQYXJlbnRTdHlsZSI6bnVsbH0sIklzQmVsb3dUaW1lYmFuZCI6ZmFsc2UsIlBvc2l0aW9uT25UYXNrIjowLCJIaWRlRGF0ZSI6ZmFsc2UsIlNoYXBlU2l6ZSI6MCwiU3BhY2luZyI6MC4wLCJQYWRkaW5nIjp7IiRpZCI6IjIzNzAiLCJUb3AiOjUuMCwiTGVmdCI6My4wLCJSaWdodCI6MC4wLCJCb3R0b20iOjIuMH0sIlNoYXBlU3R5bGUiOnsiJGlkIjoiMjM3MSIsIk1hcmdpbiI6eyIkaWQiOiIyMzcyIiwiVG9wIjowLjAsIkxlZnQiOjAuMCwiUmlnaHQiOjAuMCwiQm90dG9tIjowLjB9LCJQYWRkaW5nIjp7IiRpZCI6IjIzNzMiLCJUb3AiOjAuMCwiTGVmdCI6MC4wLCJSaWdodCI6MC4wLCJCb3R0b20iOjAuMH0sIkJhY2tncm91bmQiOnsiJGlkIjoiMjM3NCIsIkNvbG9yIjp7IiRpZCI6IjIzNzUiLCJBIjoyNTUsIlIiOjIzNCwiRyI6MjIsIkIiOjMwfX0sIklzVmlzaWJsZSI6dHJ1ZSwiV2lkdGgiOjEyLjAsIkhlaWdodCI6MTQuMCwiQm9yZGVyU3R5bGUiOnsiJGlkIjoiMjM3NiIsIkxpbmVDb2xvciI6eyIkaWQiOiIyMzc3IiwiJHR5cGUiOiJOTFJFLkNvbW1vbi5Eb20uU29saWRDb2xvckJydXNoLCBOTFJFLkNvbW1vbiIsIkNvbG9yIjp7IiRpZCI6IjIzNzgiLCJBIjoyNTUsIlIiOjIzNCwiRyI6MjIsIkIiOjMwfX0sIkxpbmVXZWlnaHQiOjAuMCwiTGluZVR5cGUiOjAsIlBhcmVudFN0eWxlIjpudWxsfSwiUGFyZW50U3R5bGUiOm51bGx9LCJUaXRsZVN0eWxlIjp7IiRpZCI6IjIzNzkiLCJGb250U2V0dGluZ3MiOnsiJGlkIjoiMjM4MCIsIkZvbnRTaXplIjoxMSwiRm9udE5hbWUiOiJDYWxpYnJpIiwiSXNCb2xkIjp0cnVlLCJJc0l0YWxpYyI6ZmFsc2UsIklzVW5kZXJsaW5lZCI6ZmFsc2UsIlBhcmVudFN0eWxlIjpudWxsfSwiQXV0b1NpemUiOjIsIkZvcmVncm91bmQiOnsiJGlkIjoiMjM4MSIsIkNvbG9yIjp7IiRpZCI6IjIzODIiLCJBIjoyNTUsIlIiOjAsIkciOjAsIkIiOjB9fSwiTWF4V2lkdGgiOjcwLjAwMDY3Nzk2NjEwMTY3NiwiTWF4SGVpZ2h0IjoiSW5maW5pdHkiLCJTbWFydEZvcmVncm91bmRJc0FjdGl2ZSI6ZmFsc2UsIkhvcml6b250YWxBbGlnbm1lbnQiOjEsIlZlcnRpY2FsQWxpZ25tZW50IjowLCJTbWFydEZvcmVncm91bmQiOm51bGwsIkJhY2tncm91bmRGaWxsVHlwZSI6MCwiTWFyZ2luIjp7IiRpZCI6IjIzODMiLCJUb3AiOjAuMCwiTGVmdCI6MC4wLCJSaWdodCI6MC4wLCJCb3R0b20iOjAuMH0sIlBhZGRpbmciOnsiJGlkIjoiMjM4NCIsIlRvcCI6MC4wLCJMZWZ0IjowLjAsIlJpZ2h0IjowLjAsIkJvdHRvbSI6MC4wfSwiQmFja2dyb3VuZCI6eyIkaWQiOiIyMzg1IiwiQ29sb3IiOnsiJGlkIjoiMjM4NiIsIkEiOjAsIlIiOjI1NSwiRyI6MjU1LCJCIjoyNTV9fSwiSXNWaXNpYmxlIjp0cnVlLCJXaWR0aCI6MC4wLCJIZWlnaHQiOjAuMCwiQm9yZGVyU3R5bGUiOnsiJGlkIjoiMjM4NyIsIkxpbmVDb2xvciI6bnVsbCwiTGluZVdlaWdodCI6MC4wLCJMaW5lVHlwZSI6MCwiUGFyZW50U3R5bGUiOm51bGx9LCJQYXJlbnRTdHlsZSI6bnVsbH0sIkRhdGVTdHlsZSI6eyIkaWQiOiIyMzg4IiwiRm9udFNldHRpbmdzIjp7IiRpZCI6IjIzODkiLCJGb250U2l6ZSI6MTAsIkZvbnROYW1lIjoiQ2FsaWJyaSIsIklzQm9sZCI6ZmFsc2UsIklzSXRhbGljIjpmYWxzZSwiSXNVbmRlcmxpbmVkIjpmYWxzZSwiUGFyZW50U3R5bGUiOm51bGx9LCJBdXRvU2l6ZSI6MCwiRm9yZWdyb3VuZCI6eyIkaWQiOiIyMzkwIiwiQ29sb3IiOnsiJGlkIjoiMjM5MSIsIkEiOjI1NSwiUiI6MTQsIkciOjQwLCJCIjo2NX19LCJNYXhXaWR0aCI6MjAwLjAsIk1heEhlaWdodCI6IkluZmluaXR5IiwiU21hcnRGb3JlZ3JvdW5kSXNBY3RpdmUiOmZhbHNlLCJIb3Jpem9udGFsQWxpZ25tZW50IjoxLCJWZXJ0aWNhbEFsaWdubWVudCI6MCwiU21hcnRGb3JlZ3JvdW5kIjpudWxsLCJCYWNrZ3JvdW5kRmlsbFR5cGUiOjAsIk1hcmdpbiI6eyIkaWQiOiIyMzkyIiwiVG9wIjowLjAsIkxlZnQiOjAuMCwiUmlnaHQiOjAuMCwiQm90dG9tIjowLjB9LCJQYWRkaW5nIjp7IiRpZCI6IjIzOTMiLCJUb3AiOjAuMCwiTGVmdCI6MC4wLCJSaWdodCI6MC4wLCJCb3R0b20iOjAuMH0sIkJhY2tncm91bmQiOnsiJGlkIjoiMjM5NCIsIkNvbG9yIjp7IiRpZCI6IjIzOTUiLCJBIjowLCJSIjoyNTUsIkciOjI1NSwiQiI6MjU1fX0sIklzVmlzaWJsZSI6dHJ1ZSwiV2lkdGgiOjAuMCwiSGVpZ2h0IjowLjAsIkJvcmRlclN0eWxlIjp7IiRpZCI6IjIzOTYiLCJMaW5lQ29sb3IiOm51bGwsIkxpbmVXZWlnaHQiOjAuMCwiTGluZVR5cGUiOjAsIlBhcmVudFN0eWxlIjpudWxsfSwiUGFyZW50U3R5bGUiOm51bGx9LCJEYXRlRm9ybWF0Ijp7IiRpZCI6IjIzOTciLCJGb3JtYXRTdHJpbmciOiJNTU0gZCwgeXl5eSIsIlNlcGFyYXRvciI6Ii8iLCJVc2VJbnRlcm5hdGlvbmFsRGF0ZUZvcm1hdCI6ZmFsc2UsIkRhdGVJc1Zpc2libGUiOmZhbHNlLCJUaW1lSXNWaXNpYmxlIjp0cnVlLCJIb3VyRGlnaXRzIjoxLCJBbVBtRGVzaWduYXRvciI6MiwiVHJpbTAwTWludXRlcyI6ZmFsc2UsIkxhc3RLbm93blZpc2liaWxpdHlTdGF0ZSI6eyIkaWQiOiIyMzk4IiwiRGF0ZVBhcnRJc1Zpc2libGUiOnRydWUsIlRpbWVQYXJ0SXNWaXNpYmxlIjp0cnVlfX0sIldlZWtOdW1iZXJpbmciOnsiJGlkIjoiMjM5OSIsIkZvcm1hdCI6MCwiSXNWaXNpYmxlIjpmYWxzZSwiTGFzdEtub3duVmlzaWJpbGl0eVN0YXRlIjpmYWxzZX0sIklzVmlzaWJsZSI6dHJ1ZSwiUGFyZW50U3R5bGUiOm51bGx9LCJJbmRleCI6MCwiUGVyY2VudGFnZUNvbXBsZXRlIjpudWxsLCJQb3NpdGlvbiI6eyJSYXRpbyI6MC4wLCJJc0N1c3RvbSI6ZmFsc2V9LCJEYXRlRm9ybWF0Ijp7IiRyZWYiOiIyMzk3In0sIldlZWtOdW1iZXJpbmciOnsiJGlkIjoiMjQwMCIsIkZvcm1hdCI6MCwiSXNWaXNpYmxlIjpmYWxzZSwiTGFzdEtub3duVmlzaWJpbGl0eVN0YXRlIjpmYWxzZX0sIlJlbGF0ZWRUYXNrSWQiOiIwMDAwMDAwMC0wMDAwLTAwMDAtMDAwMC0wMDAwMDAwMDAwMDAiLCJJZCI6IjEzMjRmZWRkLTlkYzUtNDZhMS1iOWE1LWM0MmY0OGEwZWI2NiIsIkltcG9ydElkIjpudWxsLCJUaXRsZSI6IkFkbWluaXN0cmF0aW9uIHRpbWUgKHQwKSIsIk5vdGUiOm51bGwsIkh5cGVybGluayI6eyIkaWQiOiIyNDAxIiwiQWRkcmVzcyI6IiIsIlN1YkFkZHJlc3MiOiIifSwiSXNDaGFuZ2VkIjpmYWxzZSwiSXNOZXciOmZhbHNlfV0sIlRhc2tzIjpbXSwiU3dpbWxhbmVzIjpbXSwiTXNQcm9qZWN0SXRlbXNUcmVlIjp7IiRpZCI6IjI0MDIiLCJSb290Ijp7IkltcG9ydElkIjpudWxsLCJJc0ltcG9ydGVkIjpmYWxzZSwiQ2hpbGRyZW4iOltdfX0sIk1ldGFkYXRhIjp7IiRpZCI6IjI0MDMiLCJTb3VyY2VUaGVtZSI6IntcIiRpZFwiOlwiMVwiLFwiSWRcIjpcIjJlMmU5MGJhLTFkZWEtNDljYS1iM2VkLWZhNzFkMDU4ZDY2N1wiLFwiQ2F0ZWdvcnlcIjoxLFwiQ3VsdHVyZUluZm9OYW1lXCI6XCJlbi1VU1wiLFwiVmVyc2lvblwiOntcIiRpZFwiOlwiMlwiLFwiVGhlbWVEb21WZXJzaW9uXCI6XCIxLjEuMFwifSxcIlN0eWxlXCI6e1wiJGlkXCI6XCIzXCIsXCJUaW1lYmFuZFN0eWxlXCI6e1wiJGlkXCI6XCI0XCIsXCJSaWdodEVuZENhcHNTdHlsZVwiOntcIiRpZFwiOlwiNVwiLFwiRm9udFNldHRpbmdzXCI6e1wiJGlkXCI6XCI2XCIsXCJGb250U2l6ZVwiOjE4LFwiRm9udE5hbWVcIjpcIkNhbGlicmlcIixcIklzQm9sZFwiOnRydWUsXCJJc0l0YWxpY1wiOmZhbHNlLFwiSXNVbmRlcmxpbmVkXCI6ZmFsc2V9LFwiRm9yZWdyb3VuZFwiOntcIiRpZFwiOlwiN1wiLFwiQ29sb3JcIjp7XCIkaWRcIjpcIjhcIixcIkFcIjoyNTUsXCJSXCI6MjMzLFwiR1wiOjExMyxcIkJcIjo1MH19LFwiSG9yaXpvbnRhbEFsaWdubWVudFwiOjAsXCJJc1Zpc2libGVcIjp0cnVlfSxcIkxlZnRFbmRDYXBzU3R5bGVcIjp7XCIkaWRcIjpcIjlcIixcIkZvbnRTZXR0aW5nc1wiOntcIiRpZFwiOlwiMTBcIixcIkZvbnRTaXplXCI6MTgsXCJGb250TmFtZVwiOlwiQ2FsaWJyaVwiLFwiSXNCb2xkXCI6dHJ1ZSxcIklzSXRhbGljXCI6ZmFsc2UsXCJJc1VuZGVybGluZWRcIjpmYWxzZX0sXCJGb3JlZ3JvdW5kXCI6e1wiJGlkXCI6XCIxMVwiLFwiQ29sb3JcIjp7XCIkaWRcIjpcIjEyXCIsXCJBXCI6MjU1LFwiUlwiOjIzNyxcIkdcIjoxMjUsXCJCXCI6NDl9fSxcIkhvcml6b250YWxBbGlnbm1lbnRcIjowLFwiSXNWaXNpYmxlXCI6ZmFsc2V9LFwiVG9kYXlNYXJrZXJTdHlsZVwiOntcIiRpZFwiOlwiMTNcIixcIlRvZGF5VGV4dFN0eWxlXCI6e1wiJGlkXCI6XCIxNFwiLFwiRm9udFNldHRpbmdzXCI6e1wiJGlkXCI6XCIxNVwiLFwiRm9udFNpemVcIjoxMixcIkZvbnROYW1lXCI6XCJDYWxpYnJpXCIsXCJJc0JvbGRcIjpmYWxzZSxcIklzSXRhbGljXCI6ZmFsc2UsXCJJc1VuZGVybGluZWRcIjpmYWxzZX0sXCJGb3JlZ3JvdW5kXCI6e1wiJGlkXCI6XCIxNlwiLFwiQ29sb3JcIjp7XCIkaWRcIjpcIjE3XCIsXCJBXCI6MjU1LFwiUlwiOjAsXCJHXCI6MCxcIkJcIjowfX0sXCJIb3Jpem9udGFsQWxpZ25tZW50XCI6MCxcIklzVmlzaWJsZVwiOnRydWV9LFwiVG9kYXlNYXJrZXJTaGFwZVN0eWxlXCI6e1wiJGlkXCI6XCIxOFwiLFwiTWFyZ2luXCI6e1wiJGlkXCI6XCIxOVwiLFwiVG9wXCI6MC4wLFwiTGVmdFwiOjAuMCxcIlJpZ2h0XCI6MC4wLFwiQm90dG9tXCI6MC4wfSxcIlBhZGRpbmdcIjp7XCIkaWRcIjpcIjIwXCIsXCJUb3BcIjowLjAsXCJMZWZ0XCI6MC4wLFwiUmlnaHRcIjowLjAsXCJCb3R0b21cIjowLjB9LFwiQmFja2dyb3VuZFwiOntcIiRpZFwiOlwiMjFcIixcIkNvbG9yXCI6e1wiJGlkXCI6XCIyMlwiLFwiQVwiOjI1NSxcIlJcIjoyNTUsXCJHXCI6MCxcIkJcIjowfX0sXCJJc1Zpc2libGVcIjp0cnVlLFwiV2lkdGhcIjowLjAsXCJIZWlnaHRcIjowLjAsXCJCb3JkZXJTdHlsZVwiOm51bGx9LFwiVG9kYXlNYXJrZXJQb3NpdGlvblwiOjMsXCJJc1Zpc2libGVcIjp0cnVlfSxcIlNjYWxlU3R5bGVcIjp7XCIkaWRcIjpcIjIzXCIsXCJTaG93U2VnbWVudFNlcGFyYXRvcnNcIjp0cnVlLFwiU2VnbWVudFNlcGFyYXRvck9wYWNpdHlcIjozMCxcIlNoYXBlXCI6MyxcIlNlZ21lbnRUZXh0U3R5bGVcIjp7XCIkaWRcIjpcIjI0XCIsXCJGb250U2V0dGluZ3NcIjp7XCIkaWRcIjpcIjI1XCIsXCJGb250U2l6ZVwiOjEyLFwiRm9udE5hbWVcIjpcIkNhbGlicmlcIixcIklzQm9sZFwiOmZhbHNlLFwiSXNJdGFsaWNcIjpmYWxzZSxcIklzVW5kZXJsaW5lZFwiOmZhbHNlfSxcIkZvcmVncm91bmRcIjp7XCIkaWRcIjpcIjI2XCIsXCJDb2xvclwiOntcIiRpZFwiOlwiMjdcIixcIkFcIjoyNTUsXCJSXCI6MjMyLFwiR1wiOjIzMixcIkJcIjoyMzJ9fSxcIkhvcml6b250YWxBbGlnbm1lbnRcIjowLFwiSXNWaXNpYmxlXCI6dHJ1ZX0sXCJTaGFwZVN0eWxlXCI6e1wiJGlkXCI6XCIyOFwiLFwiTWFyZ2luXCI6e1wiJGlkXCI6XCIyOVwiLFwiVG9wXCI6MC4wLFwiTGVmdFwiOjEwLjAsXCJSaWdodFwiOjEwLjAsXCJCb3R0b21cIjowLjB9LFwiUGFkZGluZ1wiOntcIiRpZFwiOlwiMzBcIixcIlRvcFwiOjAuMCxcIkxlZnRcIjowLjAsXCJSaWdodFwiOjAuMCxcIkJvdHRvbVwiOjAuMH0sXCJCYWNrZ3JvdW5kXCI6e1wiJGlkXCI6XCIzMVwiLFwiQ29sb3JcIjp7XCIkaWRcIjpcIjMyXCIsXCJBXCI6MjU1LFwiUlwiOjE0LFwiR1wiOjQwLFwiQlwiOjY1fX0sXCJJc1Zpc2libGVcIjp0cnVlLFwiV2lkdGhcIjo4NTguMCxcIkhlaWdodFwiOjIwLjAsXCJCb3JkZXJTdHlsZVwiOntcIiRpZFwiOlwiMzNcIixcIkxpbmVTdHlsZVwiOntcIiRpZFwiOlwiMzRcIixcIkxpbmVDb2xvclwiOntcIiRpZFwiOlwiMzVcIixcIkNvbG9yXCI6e1wiJGlkXCI6XCIzNlwiLFwiQVwiOjI1NSxcIlJcIjoyNTUsXCJHXCI6MCxcIkJcIjowfX0sXCJMaW5lV2VpZ2h0XCI6MC4wLFwiTGluZVR5cGVcIjowfSxcIklzVmlzaWJsZVwiOmZhbHNlfX19LFwiRWxhcHNlZFRpbWVTdHlsZVwiOntcIiRpZFwiOlwiMzdcIixcIkVsYXBzZWRUaW1lQmFja2dyb3VuZFwiOntcIiRpZFwiOlwiMzhcIixcIkNvbG9yXCI6e1wiJGlkXCI6XCIzOVwiLFwiQVwiOjE5MSxcIlJcIjoyNTUsXCJHXCI6MCxcIkJcIjowfX0sXCJFbGFwc2VkVGltZUZvcm1hdFwiOjEsXCJJc1Zpc2libGVcIjp0cnVlfSxcIk1hcmdpblwiOntcIiRpZFwiOlwiNDBcIixcIlRvcFwiOjAuMCxcIkxlZnRcIjoxMC4wLFwiUmlnaHRcIjoxMC4wLFwiQm90dG9tXCI6MC4wfSxcIlBhZGRpbmdcIjp7XCIkaWRcIjpcIjQxXCIsXCJUb3BcIjowLjAsXCJMZWZ0XCI6MC4wLFwiUmlnaHRcIjowLjAsXCJCb3R0b21cIjowLjB9LFwiQmFja2dyb3VuZFwiOntcIiRpZFwiOlwiNDJcIixcIkNvbG9yXCI6e1wiJGlkXCI6XCI0M1wiLFwiQVwiOjI1NSxcIlJcIjo0NyxcIkdcIjo1NCxcIkJcIjoxNTN9fSxcIklzVmlzaWJsZVwiOmZhbHNlLFwiV2lkdGhcIjowLjAsXCJIZWlnaHRcIjowLjAsXCJCb3JkZXJTdHlsZVwiOm51bGx9LFwiVGFza1N0eWxlXCI6e1wiJGlkXCI6XCI0NFwiLFwiU2hhcGVcIjozLFwiU2hhcGVUaGlja25lc3NcIjowLFwiRHVyYXRpb25Gb3JtYXRcIjowLFwiUGVyY2VudGFnZUNvbXBsZXRlVGV4dFN0eWxlXCI6e1wiJGlkXCI6XCI0NVwiLFwiRm9udFNldHRpbmdzXCI6e1wiJGlkXCI6XCI0NlwiLFwiRm9udFNpemVcIjoxMCxcIkZvbnROYW1lXCI6XCJDYWxpYnJpXCIsXCJJc0JvbGRcIjpmYWxzZSxcIklzSXRhbGljXCI6ZmFsc2UsXCJJc1VuZGVybGluZWRcIjpmYWxzZX0sXCJGb3JlZ3JvdW5kXCI6e1wiJGlkXCI6XCI0N1wiLFwiQ29sb3JcIjp7XCIkaWRcIjpcIjQ4XCIsXCJBXCI6MjU1LFwiUlwiOjIzMixcIkdcIjoyMzIsXCJCXCI6MjMyfX0sXCJIb3Jpem9udGFsQWxpZ25tZW50XCI6MSxcIklzVmlzaWJsZVwiOnRydWV9LFwiUGVyY2VudGFnZUNvbXBsZXRlSGlnaGxpZ2h0U3R5bGVcIjp7XCIkaWRcIjpcIjQ5XCIsXCJCYWNrZ3JvdW5kXCI6e1wiJGlkXCI6XCI1MFwiLFwiQ29sb3JcIjp7XCIkaWRcIjpcIjUxXCIsXCJBXCI6ODksXCJSXCI6MCxcIkdcIjowLFwiQlwiOjB9fX0sXCJEdXJhdGlvblN0eWxlXCI6e1wiJGlkXCI6XCI1MlwiLFwiRm9udFNldHRpbmdzXCI6e1wiJGlkXCI6XCI1M1wiLFwiRm9udFNpemVcIjoxMCxcIkZvbnROYW1lXCI6XCJDYWxpYnJpXCIsXCJJc0JvbGRcIjpmYWxzZSxcIklzSXRhbGljXCI6ZmFsc2UsXCJJc1VuZGVybGluZWRcIjpmYWxzZX0sXCJGb3JlZ3JvdW5kXCI6e1wiJGlkXCI6XCI1NFwiLFwiQ29sb3JcIjp7XCIkaWRcIjpcIjU1XCIsXCJBXCI6MjU1LFwiUlwiOjIzNyxcIkdcIjoxMjUsXCJCXCI6NDl9fSxcIkhvcml6b250YWxBbGlnbm1lbnRcIjowLFwiSXNWaXNpYmxlXCI6ZmFsc2V9LFwiSG9yaXpvbnRhbENvbm5lY3RvclN0eWxlXCI6e1wiJGlkXCI6XCI1NlwiLFwiTGluZVN0eWxlXCI6e1wiJGlkXCI6XCI1N1wiLFwiTGluZUNvbG9yXCI6e1wiJGlkXCI6XCI1OFwiLFwiQ29sb3JcIjp7XCIkaWRcIjpcIjU5XCIsXCJBXCI6NTEsXCJSXCI6MjEsXCJHXCI6OTYsXCJCXCI6MTMwfX0sXCJMaW5lV2VpZ2h0XCI6MS4wLFwiTGluZVR5cGVcIjowfSxcIklzVmlzaWJsZVwiOnRydWV9LFwiVmVydGljYWxDb25uZWN0b3JTdHlsZVwiOntcIiRpZFwiOlwiNjBcIixcIkxpbmVTdHlsZVwiOntcIiRpZFwiOlwiNjFcIixcIkxpbmVDb2xvclwiOntcIiRpZFwiOlwiNjJcIixcIkNvbG9yXCI6e1wiJGlkXCI6XCI2M1wiLFwiQVwiOjUxLFwiUlwiOjIxLFwiR1wiOjk2LFwiQlwiOjEzMH19LFwiTGluZVdlaWdodFwiOjEuMCxcIkxpbmVUeXBlXCI6MH0sXCJJc1Zpc2libGVcIjpmYWxzZX0sXCJNYXJnaW5cIjp7XCIkaWRcIjpcIjY0XCIsXCJUb3BcIjowLjAsXCJMZWZ0XCI6MC4wLFwiUmlnaHRcIjowLjAsXCJCb3R0b21cIjowLjB9LFwiU3RhcnREYXRlUG9zaXRpb25cIjo0LFwiRW5kRGF0ZVBvc2l0aW9uXCI6NCxcIlRpdGxlUG9zaXRpb25cIjozLFwiRHVyYXRpb25Qb3NpdGlvblwiOjAsXCJQZXJjZW50YWdlQ29tcGxldGVkUG9zaXRpb25cIjoyLFwiU3BhY2luZ1wiOjMsXCJJc0JlbG93VGltZWJhbmRcIjpmYWxzZSxcIlNoYXBlU3R5bGVcIjp7XCIkaWRcIjpcIjY1XCIsXCJNYXJnaW5cIjp7XCIkaWRcIjpcIjY2XCIsXCJUb3BcIjowLjAsXCJMZWZ0XCI6NC4wLFwiUmlnaHRcIjo0LjAsXCJCb3R0b21cIjowLjB9LFwiUGFkZGluZ1wiOntcIiRpZFwiOlwiNjdcIixcIlRvcFwiOjAuMCxcIkxlZnRcIjowLjAsXCJSaWdodFwiOjAuMCxcIkJvdHRvbVwiOjAuMH0sXCJCYWNrZ3JvdW5kXCI6e1wiJGlkXCI6XCI2OFwiLFwiQ29sb3JcIjp7XCIkaWRcIjpcIjY5XCIsXCJBXCI6MjU1LFwiUlwiOjIxLFwiR1wiOjk2LFwiQlwiOjEzMH19LFwiSXNWaXNpYmxlXCI6dHJ1ZSxcIldpZHRoXCI6MC4wLFwiSGVpZ2h0XCI6MTAuMCxcIkJvcmRlclN0eWxlXCI6e1wiJGlkXCI6XCI3MFwiLFwiTGluZVN0eWxlXCI6e1wiJGlkXCI6XCI3MVwiLFwiTGluZUNvbG9yXCI6e1wiJGlkXCI6XCI3MlwiLFwiQ29sb3JcIjp7XCIkaWRcIjpcIjczXCIsXCJBXCI6MjU1LFwiUlwiOjIzNCxcIkdcIjoyMixcIkJcIjozMH19LFwiTGluZVdlaWdodFwiOjIuMCxcIkxpbmVUeXBlXCI6MH0sXCJJc1Zpc2libGVcIjpmYWxzZX19LFwiVGl0bGVTdHlsZVwiOntcIiRpZFwiOlwiNzRcIixcIkZvbnRTZXR0aW5nc1wiOntcIiRpZFwiOlwiNzVcIixcIkZvbnRTaXplXCI6MTEsXCJGb250TmFtZVwiOlwiQ2FsaWJyaVwiLFwiSXNCb2xkXCI6ZmFsc2UsXCJJc0l0YWxpY1wiOmZhbHNlLFwiSXNVbmRlcmxpbmVkXCI6ZmFsc2V9LFwiRm9yZWdyb3VuZFwiOntcIiRpZFwiOlwiNzZcIixcIkNvbG9yXCI6e1wiJGlkXCI6XCI3N1wiLFwiQVwiOjI1NSxcIlJcIjowLFwiR1wiOjAsXCJCXCI6MH19LFwiSG9yaXpvbnRhbEFsaWdubWVudFwiOjIsXCJJc1Zpc2libGVcIjp0cnVlfSxcIkRhdGVTdHlsZVwiOntcIiRpZFwiOlwiNzhcIixcIkZvbnRTZXR0aW5nc1wiOntcIiRpZFwiOlwiNzlcIixcIkZvbnRTaXplXCI6MTAsXCJGb250TmFtZVwiOlwiQ2FsaWJyaVwiLFwiSXNCb2xkXCI6ZmFsc2UsXCJJc0l0YWxpY1wiOmZhbHNlLFwiSXNVbmRlcmxpbmVkXCI6ZmFsc2V9LFwiRm9yZWdyb3VuZFwiOntcIiRpZFwiOlwiODBcIixcIkNvbG9yXCI6e1wiJGlkXCI6XCI4MVwiLFwiQVwiOjI1NSxcIlJcIjoxNCxcIkdcIjo0MCxcIkJcIjo2NX19LFwiSG9yaXpvbnRhbEFsaWdubWVudFwiOjAsXCJJc1Zpc2libGVcIjp0cnVlfSxcIkRhdGVGb3JtYXRcIjp7XCIkaWRcIjpcIjg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gzXCIsXCJGb3JtYXRcIjowLFwiSXNWaXNpYmxlXCI6ZmFsc2UsXCJMYXN0S25vd25WaXNpYmlsaXR5U3RhdGVcIjpmYWxzZX19LFwiTWlsZXN0b25lU3R5bGVcIjp7XCIkaWRcIjpcIjg0XCIsXCJTaGFwZVwiOjIsXCJJc0JlbG93VGltZWJhbmRcIjpmYWxzZSxcIlNoYXBlU2l6ZVwiOjEsXCJQYWRkaW5nXCI6e1wiJGlkXCI6XCI4NVwiLFwiVG9wXCI6NS4wLFwiTGVmdFwiOjMuMCxcIlJpZ2h0XCI6MC4wLFwiQm90dG9tXCI6Mi4wfSxcIlNoYXBlU3R5bGVcIjp7XCIkaWRcIjpcIjg2XCIsXCJNYXJnaW5cIjp7XCIkaWRcIjpcIjg3XCIsXCJUb3BcIjowLjAsXCJMZWZ0XCI6MC4wLFwiUmlnaHRcIjowLjAsXCJCb3R0b21cIjowLjB9LFwiUGFkZGluZ1wiOntcIiRpZFwiOlwiODhcIixcIlRvcFwiOjAuMCxcIkxlZnRcIjowLjAsXCJSaWdodFwiOjAuMCxcIkJvdHRvbVwiOjAuMH0sXCJCYWNrZ3JvdW5kXCI6e1wiJGlkXCI6XCI4OVwiLFwiQ29sb3JcIjp7XCIkaWRcIjpcIjkwXCIsXCJBXCI6MjU1LFwiUlwiOjIzMyxcIkdcIjoxMTMsXCJCXCI6NTB9fSxcIklzVmlzaWJsZVwiOnRydWUsXCJXaWR0aFwiOjE4LjAsXCJIZWlnaHRcIjoyMC4wLFwiQm9yZGVyU3R5bGVcIjp7XCIkaWRcIjpcIjkxXCIsXCJMaW5lU3R5bGVcIjp7XCIkaWRcIjpcIjkyXCIsXCJMaW5lQ29sb3JcIjp7XCIkaWRcIjpcIjkzXCIsXCJDb2xvclwiOntcIiRpZFwiOlwiOTRcIixcIkFcIjoyNTUsXCJSXCI6MjM0LFwiR1wiOjIyLFwiQlwiOjMwfX0sXCJMaW5lV2VpZ2h0XCI6Mi4wLFwiTGluZVR5cGVcIjowfSxcIklzVmlzaWJsZVwiOmZhbHNlfX0sXCJUaXRsZVN0eWxlXCI6e1wiJGlkXCI6XCI5NVwiLFwiRm9udFNldHRpbmdzXCI6e1wiJGlkXCI6XCI5NlwiLFwiRm9udFNpemVcIjoxMSxcIkZvbnROYW1lXCI6XCJDYWxpYnJpXCIsXCJJc0JvbGRcIjp0cnVlLFwiSXNJdGFsaWNcIjpmYWxzZSxcIklzVW5kZXJsaW5lZFwiOmZhbHNlfSxcIkZvcmVncm91bmRcIjp7XCIkaWRcIjpcIjk3XCIsXCJDb2xvclwiOntcIiRpZFwiOlwiOThcIixcIkFcIjoyNTUsXCJSXCI6MCxcIkdcIjowLFwiQlwiOjB9fSxcIkhvcml6b250YWxBbGlnbm1lbnRcIjowLFwiSXNWaXNpYmxlXCI6dHJ1ZX0sXCJEYXRlU3R5bGVcIjp7XCIkaWRcIjpcIjk5XCIsXCJGb250U2V0dGluZ3NcIjp7XCIkaWRcIjpcIjEwMFwiLFwiRm9udFNpemVcIjoxMCxcIkZvbnROYW1lXCI6XCJDYWxpYnJpXCIsXCJJc0JvbGRcIjpmYWxzZSxcIklzSXRhbGljXCI6ZmFsc2UsXCJJc1VuZGVybGluZWRcIjpmYWxzZX0sXCJGb3JlZ3JvdW5kXCI6e1wiJGlkXCI6XCIxMDFcIixcIkNvbG9yXCI6e1wiJGlkXCI6XCIxMDJcIixcIkFcIjoyNTUsXCJSXCI6MTQsXCJHXCI6NDAsXCJCXCI6NjV9fSxcIkhvcml6b250YWxBbGlnbm1lbnRcIjowLFwiSXNWaXNpYmxlXCI6dHJ1ZX0sXCJEYXRlRm9ybWF0XCI6e1wiJGlkXCI6XCIxMDN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A0XCIsXCJGb3JtYXRcIjowLFwiSXNWaXNpYmxlXCI6ZmFsc2UsXCJMYXN0S25vd25WaXNpYmlsaXR5U3RhdGVcIjpmYWxzZX19LFwiTW90U3R5bGVcIjp7XCIkaWRcIjpcIjEwNVwiLFwiU2hhcGVcIjoyLFwiU2hhcGVTaXplXCI6MSxcIkRldGFpbHNTcGFjaW5nXCI6MC4wLFwiUGFkZGluZ1wiOntcIiRpZFwiOlwiMTA2XCIsXCJUb3BcIjo1LjAsXCJMZWZ0XCI6My4wLFwiUmlnaHRcIjowLjAsXCJCb3R0b21cIjoyLjB9LFwiUG9zaXRpb25PblRhc2tcIjoxLFwiU2hhcGVTdHlsZVwiOntcIiRpZFwiOlwiMTA3XCIsXCJNYXJnaW5cIjp7XCIkaWRcIjpcIjEwOFwiLFwiVG9wXCI6MC4wLFwiTGVmdFwiOjAuMCxcIlJpZ2h0XCI6MC4wLFwiQm90dG9tXCI6MC4wfSxcIlBhZGRpbmdcIjp7XCIkaWRcIjpcIjEwOVwiLFwiVG9wXCI6MC4wLFwiTGVmdFwiOjAuMCxcIlJpZ2h0XCI6MC4wLFwiQm90dG9tXCI6MC4wfSxcIkJhY2tncm91bmRcIjp7XCIkaWRcIjpcIjExMFwiLFwiQ29sb3JcIjp7XCIkaWRcIjpcIjExMVwiLFwiQVwiOjI1NSxcIlJcIjoyMzMsXCJHXCI6MTEzLFwiQlwiOjUwfX0sXCJJc1Zpc2libGVcIjp0cnVlLFwiV2lkdGhcIjoxMy4wLFwiSGVpZ2h0XCI6MTMuMCxcIkJvcmRlclN0eWxlXCI6e1wiJGlkXCI6XCIxMTJcIixcIkxpbmVTdHlsZVwiOntcIiRpZFwiOlwiMTEzXCIsXCJMaW5lQ29sb3JcIjp7XCIkaWRcIjpcIjExNFwiLFwiQ29sb3JcIjp7XCIkaWRcIjpcIjExNVwiLFwiQVwiOjI1NSxcIlJcIjoyMzQsXCJHXCI6MjIsXCJCXCI6MzB9fSxcIkxpbmVXZWlnaHRcIjoyLjAsXCJMaW5lVHlwZVwiOjB9LFwiSXNWaXNpYmxlXCI6ZmFsc2V9fSxcIlRpdGxlU3R5bGVcIjp7XCIkaWRcIjpcIjExNlwiLFwiRm9udFNldHRpbmdzXCI6e1wiJGlkXCI6XCIxMTdcIixcIkZvbnRTaXplXCI6MTEsXCJGb250TmFtZVwiOlwiQ2FsaWJyaVwiLFwiSXNCb2xkXCI6dHJ1ZSxcIklzSXRhbGljXCI6ZmFsc2UsXCJJc1VuZGVybGluZWRcIjpmYWxzZX0sXCJGb3JlZ3JvdW5kXCI6e1wiJGlkXCI6XCIxMThcIixcIkNvbG9yXCI6e1wiJGlkXCI6XCIxMTlcIixcIkFcIjoyNTUsXCJSXCI6MCxcIkdcIjowLFwiQlwiOjB9fSxcIkhvcml6b250YWxBbGlnbm1lbnRcIjowLFwiSXNWaXNpYmxlXCI6dHJ1ZX0sXCJEYXRlU3R5bGVcIjp7XCIkaWRcIjpcIjEyMFwiLFwiRm9udFNldHRpbmdzXCI6e1wiJGlkXCI6XCIxMjFcIixcIkZvbnRTaXplXCI6MTAsXCJGb250TmFtZVwiOlwiQ2FsaWJyaVwiLFwiSXNCb2xkXCI6ZmFsc2UsXCJJc0l0YWxpY1wiOmZhbHNlLFwiSXNVbmRlcmxpbmVkXCI6ZmFsc2V9LFwiRm9yZWdyb3VuZFwiOntcIiRpZFwiOlwiMTIyXCIsXCJDb2xvclwiOntcIiRpZFwiOlwiMTIzXCIsXCJBXCI6MjU1LFwiUlwiOjE0LFwiR1wiOjQwLFwiQlwiOjY1fX0sXCJIb3Jpem9udGFsQWxpZ25tZW50XCI6MCxcIklzVmlzaWJsZVwiOnRydWV9LFwiRGF0ZUZvcm1hdFwiOntcIiRpZFwiOlwiMTI0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yNVwiLFwiRm9ybWF0XCI6MCxcIklzVmlzaWJsZVwiOmZhbHNlLFwiTGFzdEtub3duVmlzaWJpbGl0eVN0YXRlXCI6ZmFsc2V9fSxcIlN3aW1sYW5lVjJTdHlsZVwiOntcIiRpZFwiOlwiMTI2XCIsXCJTdHlsZUlkXCI6XCIzMzJjZmIxMy1iNDAxLTRlYzMtYjY1NS03Mzk2OGQwNGQ3NDlcIixcIk5hbWVcIjpcIlN3aW1sYW5lIFN0eWxlIDFcIixcIkhlYWRlclN0eWxlXCI6e1wiJGlkXCI6XCIxMjdcIixcIlRleHRTdHlsZVwiOntcIiRpZFwiOlwiMTI4XCIsXCJGb250U2V0dGluZ3NcIjp7XCIkaWRcIjpcIjEyOVwiLFwiRm9udFNpemVcIjoxMSxcIkZvbnROYW1lXCI6XCJDYWxpYnJpXCIsXCJJc0JvbGRcIjpmYWxzZSxcIklzSXRhbGljXCI6ZmFsc2UsXCJJc1VuZGVybGluZWRcIjpmYWxzZX0sXCJGb3JlZ3JvdW5kXCI6e1wiJGlkXCI6XCIxMzBcIixcIkNvbG9yXCI6e1wiJGlkXCI6XCIxMzFcIixcIkFcIjoyNTUsXCJSXCI6MjU1LFwiR1wiOjI1NSxcIkJcIjoyNTV9fSxcIkhvcml6b250YWxBbGlnbm1lbnRcIjowLFwiSXNWaXNpYmxlXCI6dHJ1ZX0sXCJSZWN0YW5nbGVTdHlsZVwiOntcIiRpZFwiOlwiMTMyXCIsXCJNYXJnaW5cIjp7XCIkaWRcIjpcIjEzM1wiLFwiVG9wXCI6MC4wLFwiTGVmdFwiOjAuMCxcIlJpZ2h0XCI6MC4wLFwiQm90dG9tXCI6MC4wfSxcIlBhZGRpbmdcIjp7XCIkaWRcIjpcIjEzNFwiLFwiVG9wXCI6MC4wLFwiTGVmdFwiOjAuMCxcIlJpZ2h0XCI6MC4wLFwiQm90dG9tXCI6MC4wfSxcIkJhY2tncm91bmRcIjp7XCIkaWRcIjpcIjEzNVwiLFwiQ29sb3JcIjp7XCIkaWRcIjpcIjEzNlwiLFwiQVwiOjI1NSxcIlJcIjoyMSxcIkdcIjo5NixcIkJcIjoxMzB9fSxcIklzVmlzaWJsZVwiOnRydWUsXCJXaWR0aFwiOjAuMCxcIkhlaWdodFwiOjAuMCxcIkJvcmRlclN0eWxlXCI6e1wiJGlkXCI6XCIxMzdcIixcIkxpbmVTdHlsZVwiOntcIiRpZFwiOlwiMTM4XCIsXCJMaW5lQ29sb3JcIjp7XCIkaWRcIjpcIjEzOVwiLFwiQ29sb3JcIjp7XCIkaWRcIjpcIjE0MFwiLFwiQVwiOjI1NSxcIlJcIjoyNTUsXCJHXCI6MjU1LFwiQlwiOjI1NX19LFwiTGluZVdlaWdodFwiOjAuMCxcIkxpbmVUeXBlXCI6MH0sXCJJc1Zpc2libGVcIjpmYWxzZX19fSxcIkJhY2tncm91bmRTdHlsZVwiOntcIiRpZFwiOlwiMTQxXCIsXCJNYXJnaW5cIjp7XCIkaWRcIjpcIjE0MlwiLFwiVG9wXCI6MC4wLFwiTGVmdFwiOjAuMCxcIlJpZ2h0XCI6MC4wLFwiQm90dG9tXCI6MC4wfSxcIlBhZGRpbmdcIjp7XCIkaWRcIjpcIjE0M1wiLFwiVG9wXCI6MC4wLFwiTGVmdFwiOjAuMCxcIlJpZ2h0XCI6MC4wLFwiQm90dG9tXCI6MC4wfSxcIkJhY2tncm91bmRcIjp7XCIkaWRcIjpcIjE0NFwiLFwiQ29sb3JcIjp7XCIkaWRcIjpcIjE0NVwiLFwiQVwiOjUxLFwiUlwiOjIwMCxcIkdcIjoyMDAsXCJCXCI6MjAwfX0sXCJJc1Zpc2libGVcIjp0cnVlLFwiV2lkdGhcIjowLjAsXCJIZWlnaHRcIjowLjAsXCJCb3JkZXJTdHlsZVwiOntcIiRpZFwiOlwiMTQ2XCIsXCJMaW5lU3R5bGVcIjp7XCIkaWRcIjpcIjE0N1wiLFwiTGluZUNvbG9yXCI6e1wiJGlkXCI6XCIxNDhcIixcIkNvbG9yXCI6e1wiJGlkXCI6XCIxNDlcIixcIkFcIjoyNTUsXCJSXCI6MjM0LFwiR1wiOjIyLFwiQlwiOjMwfX0sXCJMaW5lV2VpZ2h0XCI6Mi4wLFwiTGluZVR5cGVcIjowfSxcIklzVmlzaWJsZVwiOmZhbHNlfX0sXCJJc0Fib3ZlVGltZWJhbmRcIjpmYWxzZSxcIlNwYWNpbmdcIjozLFwiRGVmYXVsdFN3aW1sYW5lQWN0aXZpdHlTdHlsZVwiOntcIiRpZFwiOlwiMTUwXCIsXCJIZWFkZXJTdHlsZVwiOntcIiRpZFwiOlwiMTUxXCIsXCJUZXh0U3R5bGVcIjp7XCIkaWRcIjpcIjE1MlwiLFwiRm9udFNldHRpbmdzXCI6e1wiJGlkXCI6XCIxNTNcIixcIkZvbnRTaXplXCI6MTEsXCJGb250TmFtZVwiOlwiQ2FsaWJyaVwiLFwiSXNCb2xkXCI6ZmFsc2UsXCJJc0l0YWxpY1wiOmZhbHNlLFwiSXNVbmRlcmxpbmVkXCI6ZmFsc2V9LFwiRm9yZWdyb3VuZFwiOntcIiRpZFwiOlwiMTU0XCIsXCJDb2xvclwiOntcIiRpZFwiOlwiMTU1XCIsXCJBXCI6MjU1LFwiUlwiOjAsXCJHXCI6MCxcIkJcIjowfX0sXCJIb3Jpem9udGFsQWxpZ25tZW50XCI6MCxcIklzVmlzaWJsZVwiOnRydWV9LFwiUmVjdGFuZ2xlU3R5bGVcIjp7XCIkaWRcIjpcIjE1NlwiLFwiTWFyZ2luXCI6e1wiJGlkXCI6XCIxNTdcIixcIlRvcFwiOjAuMCxcIkxlZnRcIjowLjAsXCJSaWdodFwiOjAuMCxcIkJvdHRvbVwiOjAuMH0sXCJQYWRkaW5nXCI6e1wiJGlkXCI6XCIxNThcIixcIlRvcFwiOjAuMCxcIkxlZnRcIjowLjAsXCJSaWdodFwiOjAuMCxcIkJvdHRvbVwiOjAuMH0sXCJCYWNrZ3JvdW5kXCI6e1wiJGlkXCI6XCIxNTlcIixcIkNvbG9yXCI6e1wiJGlkXCI6XCIxNjBcIixcIkFcIjo2MyxcIlJcIjoyMSxcIkdcIjo5NixcIkJcIjoxMzB9fSxcIklzVmlzaWJsZVwiOnRydWUsXCJXaWR0aFwiOjAuMCxcIkhlaWdodFwiOjAuMCxcIkJvcmRlclN0eWxlXCI6e1wiJGlkXCI6XCIxNjFcIixcIkxpbmVTdHlsZVwiOntcIiRpZFwiOlwiMTYyXCIsXCJMaW5lQ29sb3JcIjp7XCIkaWRcIjpcIjE2M1wiLFwiQ29sb3JcIjp7XCIkaWRcIjpcIjE2NFwiLFwiQVwiOjI1NSxcIlJcIjoyNTUsXCJHXCI6MCxcIkJcIjowfX0sXCJMaW5lV2VpZ2h0XCI6MC4wLFwiTGluZVR5cGVcIjowfSxcIklzVmlzaWJsZVwiOmZhbHNlfX19LFwiQmFja2dyb3VuZFN0eWxlXCI6e1wiJGlkXCI6XCIxNjVcIixcIk1hcmdpblwiOntcIiRpZFwiOlwiMTY2XCIsXCJUb3BcIjowLjAsXCJMZWZ0XCI6MC4wLFwiUmlnaHRcIjowLjAsXCJCb3R0b21cIjowLjB9LFwiUGFkZGluZ1wiOntcIiRpZFwiOlwiMTY3XCIsXCJUb3BcIjowLjAsXCJMZWZ0XCI6MC4wLFwiUmlnaHRcIjowLjAsXCJCb3R0b21cIjowLjB9LFwiQmFja2dyb3VuZFwiOntcIiRpZFwiOlwiMTY4XCIsXCJDb2xvclwiOntcIiRpZFwiOlwiMTY5XCIsXCJBXCI6NTEsXCJSXCI6MjAwLFwiR1wiOjIwMCxcIkJcIjoyMDB9fSxcIklzVmlzaWJsZVwiOnRydWUsXCJXaWR0aFwiOjAuMCxcIkhlaWdodFwiOjAuMCxcIkJvcmRlclN0eWxlXCI6e1wiJGlkXCI6XCIxNzBcIixcIkxpbmVTdHlsZVwiOntcIiRpZFwiOlwiMTcxXCIsXCJMaW5lQ29sb3JcIjp7XCIkaWRcIjpcIjE3MlwiLFwiQ29sb3JcIjp7XCIkaWRcIjpcIjE3M1wiLFwiQVwiOjI1NSxcIlJcIjoyMzQsXCJHXCI6MjIsXCJCXCI6MzB9fSxcIkxpbmVXZWlnaHRcIjoyLjAsXCJMaW5lVHlwZVwiOjB9LFwiSXNWaXNpYmxlXCI6ZmFsc2V9fX0sXCJEZWZhdWx0U3dpbWxhbmVNaWxlc3RvbmVTdHlsZVwiOntcIiRpZFwiOlwiMTc0XCIsXCJUaXRsZVBvc2l0aW9uXCI6MCxcIkRhdGVQb3NpdGlvblwiOjIsXCJTaGFwZVR5cGVcIjoxLFwiU2hhcGVTaXplXCI6MCxcIlNwYWNpbmdcIjo1LFwiU2hhcGVTdHlsZVwiOntcIiRpZFwiOlwiMTc1XCIsXCJNYXJnaW5cIjp7XCIkaWRcIjpcIjE3NlwiLFwiVG9wXCI6MC4wLFwiTGVmdFwiOjAuMCxcIlJpZ2h0XCI6MC4wLFwiQm90dG9tXCI6MC4wfSxcIlBhZGRpbmdcIjp7XCIkaWRcIjpcIjE3N1wiLFwiVG9wXCI6MC4wLFwiTGVmdFwiOjAuMCxcIlJpZ2h0XCI6MC4wLFwiQm90dG9tXCI6MC4wfSxcIkJhY2tncm91bmRcIjp7XCIkaWRcIjpcIjE3OFwiLFwiQ29sb3JcIjp7XCIkaWRcIjpcIjE3OVwiLFwiQVwiOjI1NSxcIlJcIjoyMSxcIkdcIjo5NixcIkJcIjoxMzB9fSxcIklzVmlzaWJsZVwiOnRydWUsXCJXaWR0aFwiOjEyLjAsXCJIZWlnaHRcIjoxNC4wLFwiQm9yZGVyU3R5bGVcIjp7XCIkaWRcIjpcIjE4MFwiLFwiTGluZVN0eWxlXCI6e1wiJGlkXCI6XCIxODFcIixcIkxpbmVDb2xvclwiOntcIiRpZFwiOlwiMTgyXCIsXCJDb2xvclwiOntcIiRpZFwiOlwiMTgzXCIsXCJBXCI6MjU1LFwiUlwiOjIzNCxcIkdcIjoyMixcIkJcIjozMH19LFwiTGluZVdlaWdodFwiOjIuMCxcIkxpbmVUeXBlXCI6MH0sXCJJc1Zpc2libGVcIjpmYWxzZX19LFwiVGl0bGVTdHlsZVwiOntcIiRpZFwiOlwiMTg0XCIsXCJGb250U2V0dGluZ3NcIjp7XCIkaWRcIjpcIjE4NVwiLFwiRm9udFNpemVcIjoxMSxcIkZvbnROYW1lXCI6XCJDYWxpYnJpXCIsXCJJc0JvbGRcIjpmYWxzZSxcIklzSXRhbGljXCI6ZmFsc2UsXCJJc1VuZGVybGluZWRcIjpmYWxzZX0sXCJGb3JlZ3JvdW5kXCI6e1wiJGlkXCI6XCIxODZcIixcIkNvbG9yXCI6e1wiJGlkXCI6XCIxODdcIixcIkFcIjoyNTUsXCJSXCI6MCxcIkdcIjowLFwiQlwiOjB9fSxcIkhvcml6b250YWxBbGlnbm1lbnRcIjoyLFwiSXNWaXNpYmxlXCI6dHJ1ZX0sXCJEYXRlU3R5bGVcIjp7XCIkaWRcIjpcIjE4OFwiLFwiRm9udFNldHRpbmdzXCI6e1wiJGlkXCI6XCIxODlcIixcIkZvbnRTaXplXCI6MTAsXCJGb250TmFtZVwiOlwiQ2FsaWJyaVwiLFwiSXNCb2xkXCI6ZmFsc2UsXCJJc0l0YWxpY1wiOmZhbHNlLFwiSXNVbmRlcmxpbmVkXCI6ZmFsc2V9LFwiRm9yZWdyb3VuZFwiOntcIiRpZFwiOlwiMTkwXCIsXCJDb2xvclwiOntcIiRpZFwiOlwiMTkxXCIsXCJBXCI6MjU1LFwiUlwiOjE0LFwiR1wiOjQwLFwiQlwiOjY1fX0sXCJIb3Jpem9udGFsQWxpZ25tZW50XCI6MCxcIklzVmlzaWJsZVwiOnRydWV9LFwiRGF0ZUZvcm1hdFwiOntcIiRpZFwiOlwiMTk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E5M1wiLFwiRm9ybWF0XCI6MCxcIklzVmlzaWJsZVwiOmZhbHNlLFwiTGFzdEtub3duVmlzaWJpbGl0eVN0YXRlXCI6ZmFsc2V9fSxcIkRlZmF1bHRTd2ltbGFuZVRhc2tTdHlsZVwiOntcIiRpZFwiOlwiMTk0XCIsXCJTaGFwZVwiOjEsXCJTaGFwZVRoaWNrbmVzc1wiOjAsXCJEdXJhdGlvbkZvcm1hdFwiOjAsXCJQZXJjZW50YWdlQ29tcGxldGVUZXh0U3R5bGVcIjp7XCIkaWRcIjpcIjE5NVwiLFwiRm9udFNldHRpbmdzXCI6e1wiJGlkXCI6XCIxOTZcIixcIkZvbnRTaXplXCI6MTAsXCJGb250TmFtZVwiOlwiQ2FsaWJyaVwiLFwiSXNCb2xkXCI6ZmFsc2UsXCJJc0l0YWxpY1wiOmZhbHNlLFwiSXNVbmRlcmxpbmVkXCI6ZmFsc2V9LFwiRm9yZWdyb3VuZFwiOntcIiRpZFwiOlwiMTk3XCIsXCJDb2xvclwiOntcIiRpZFwiOlwiMTk4XCIsXCJBXCI6MjU1LFwiUlwiOjIzMixcIkdcIjoyMzIsXCJCXCI6MjMyfX0sXCJIb3Jpem9udGFsQWxpZ25tZW50XCI6MSxcIklzVmlzaWJsZVwiOnRydWV9LFwiUGVyY2VudGFnZUNvbXBsZXRlSGlnaGxpZ2h0U3R5bGVcIjp7XCIkaWRcIjpcIjE5OVwiLFwiQmFja2dyb3VuZFwiOntcIiRpZFwiOlwiMjAwXCIsXCJDb2xvclwiOntcIiRpZFwiOlwiMjAxXCIsXCJBXCI6ODksXCJSXCI6MCxcIkdcIjowLFwiQlwiOjB9fX0sXCJEdXJhdGlvblN0eWxlXCI6e1wiJGlkXCI6XCIyMDJcIixcIkZvbnRTZXR0aW5nc1wiOntcIiRpZFwiOlwiMjAzXCIsXCJGb250U2l6ZVwiOjEwLFwiRm9udE5hbWVcIjpcIkNhbGlicmlcIixcIklzQm9sZFwiOmZhbHNlLFwiSXNJdGFsaWNcIjpmYWxzZSxcIklzVW5kZXJsaW5lZFwiOmZhbHNlfSxcIkZvcmVncm91bmRcIjp7XCIkaWRcIjpcIjIwNFwiLFwiQ29sb3JcIjp7XCIkaWRcIjpcIjIwNVwiLFwiQVwiOjI1NSxcIlJcIjoyMzcsXCJHXCI6MTI1LFwiQlwiOjQ5fX0sXCJIb3Jpem9udGFsQWxpZ25tZW50XCI6MCxcIklzVmlzaWJsZVwiOmZhbHNlfSxcIk1hcmdpblwiOntcIiRpZFwiOlwiMjA2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yMDdcIixcIk1hcmdpblwiOntcIiRpZFwiOlwiMjA4XCIsXCJUb3BcIjowLjAsXCJMZWZ0XCI6NC4wLFwiUmlnaHRcIjo0LjAsXCJCb3R0b21cIjowLjB9LFwiUGFkZGluZ1wiOntcIiRpZFwiOlwiMjA5XCIsXCJUb3BcIjowLjAsXCJMZWZ0XCI6MC4wLFwiUmlnaHRcIjowLjAsXCJCb3R0b21cIjowLjB9LFwiQmFja2dyb3VuZFwiOntcIiRpZFwiOlwiMjEwXCIsXCJDb2xvclwiOntcIiRpZFwiOlwiMjExXCIsXCJBXCI6MjU1LFwiUlwiOjIxLFwiR1wiOjk2LFwiQlwiOjEzMH19LFwiSXNWaXNpYmxlXCI6dHJ1ZSxcIldpZHRoXCI6MC4wLFwiSGVpZ2h0XCI6MTAuMCxcIkJvcmRlclN0eWxlXCI6e1wiJGlkXCI6XCIyMTJcIixcIkxpbmVTdHlsZVwiOntcIiRpZFwiOlwiMjEzXCIsXCJMaW5lQ29sb3JcIjp7XCIkaWRcIjpcIjIxNFwiLFwiQ29sb3JcIjp7XCIkaWRcIjpcIjIxNVwiLFwiQVwiOjI1NSxcIlJcIjoyMzQsXCJHXCI6MjIsXCJCXCI6MzB9fSxcIkxpbmVXZWlnaHRcIjoyLjAsXCJMaW5lVHlwZVwiOjB9LFwiSXNWaXNpYmxlXCI6ZmFsc2V9fSxcIlRpdGxlU3R5bGVcIjp7XCIkaWRcIjpcIjIxNlwiLFwiRm9udFNldHRpbmdzXCI6e1wiJGlkXCI6XCIyMTdcIixcIkZvbnRTaXplXCI6MTEsXCJGb250TmFtZVwiOlwiQ2FsaWJyaVwiLFwiSXNCb2xkXCI6ZmFsc2UsXCJJc0l0YWxpY1wiOmZhbHNlLFwiSXNVbmRlcmxpbmVkXCI6ZmFsc2V9LFwiRm9yZWdyb3VuZFwiOntcIiRpZFwiOlwiMjE4XCIsXCJDb2xvclwiOntcIiRpZFwiOlwiMjE5XCIsXCJBXCI6MjU1LFwiUlwiOjAsXCJHXCI6MCxcIkJcIjowfX0sXCJIb3Jpem9udGFsQWxpZ25tZW50XCI6MCxcIklzVmlzaWJsZVwiOnRydWV9LFwiRGF0ZVN0eWxlXCI6e1wiJGlkXCI6XCIyMjBcIixcIkZvbnRTZXR0aW5nc1wiOntcIiRpZFwiOlwiMjIxXCIsXCJGb250U2l6ZVwiOjEwLFwiRm9udE5hbWVcIjpcIkNhbGlicmlcIixcIklzQm9sZFwiOmZhbHNlLFwiSXNJdGFsaWNcIjpmYWxzZSxcIklzVW5kZXJsaW5lZFwiOmZhbHNlfSxcIkZvcmVncm91bmRcIjp7XCIkaWRcIjpcIjIyMlwiLFwiQ29sb3JcIjp7XCIkaWRcIjpcIjIyM1wiLFwiQVwiOjI1NSxcIlJcIjoxNCxcIkdcIjo0MCxcIkJcIjo2NX19LFwiSG9yaXpvbnRhbEFsaWdubWVudFwiOjIsXCJJc1Zpc2libGVcIjp0cnVlfSxcIkRhdGVGb3JtYXRcIjp7XCIkaWRcIjpcIjIy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MjVcIixcIkZvcm1hdFwiOjAsXCJJc1Zpc2libGVcIjpmYWxzZSxcIkxhc3RLbm93blZpc2liaWxpdHlTdGF0ZVwiOmZhbHNlfX0sXCJEZWZhdWx0U3dpbWxhbmVNb3RTdHlsZVwiOntcIiRpZFwiOlwiMjI2XCIsXCJTaGFwZVwiOjEsXCJTaGFwZVNpemVcIjowLFwiRGV0YWlsc1NwYWNpbmdcIjowLjAsXCJQYWRkaW5nXCI6e1wiJGlkXCI6XCIyMjdcIixcIlRvcFwiOjUuMCxcIkxlZnRcIjozLjAsXCJSaWdodFwiOjAuMCxcIkJvdHRvbVwiOjIuMH0sXCJQb3NpdGlvbk9uVGFza1wiOjEsXCJTaGFwZVN0eWxlXCI6e1wiJGlkXCI6XCIyMjhcIixcIk1hcmdpblwiOntcIiRpZFwiOlwiMjI5XCIsXCJUb3BcIjowLjAsXCJMZWZ0XCI6MC4wLFwiUmlnaHRcIjowLjAsXCJCb3R0b21cIjowLjB9LFwiUGFkZGluZ1wiOntcIiRpZFwiOlwiMjMwXCIsXCJUb3BcIjowLjAsXCJMZWZ0XCI6MC4wLFwiUmlnaHRcIjowLjAsXCJCb3R0b21cIjowLjB9LFwiQmFja2dyb3VuZFwiOntcIiRpZFwiOlwiMjMxXCIsXCJDb2xvclwiOntcIiRpZFwiOlwiMjMyXCIsXCJBXCI6MjU1LFwiUlwiOjExLFwiR1wiOjQ4LFwiQlwiOjY1fX0sXCJJc1Zpc2libGVcIjp0cnVlLFwiV2lkdGhcIjoxMi4wLFwiSGVpZ2h0XCI6MTQuMCxcIkJvcmRlclN0eWxlXCI6e1wiJGlkXCI6XCIyMzNcIixcIkxpbmVTdHlsZVwiOntcIiRpZFwiOlwiMjM0XCIsXCJMaW5lQ29sb3JcIjp7XCIkaWRcIjpcIjIzNVwiLFwiQ29sb3JcIjp7XCIkaWRcIjpcIjIzNlwiLFwiQVwiOjI1NSxcIlJcIjoyNTUsXCJHXCI6MCxcIkJcIjowfX0sXCJMaW5lV2VpZ2h0XCI6MC4wLFwiTGluZVR5cGVcIjowfSxcIklzVmlzaWJsZVwiOmZhbHNlfX0sXCJUaXRsZVN0eWxlXCI6e1wiJGlkXCI6XCIyMzdcIixcIkZvbnRTZXR0aW5nc1wiOntcIiRpZFwiOlwiMjM4XCIsXCJGb250U2l6ZVwiOjExLFwiRm9udE5hbWVcIjpcIkNhbGlicmlcIixcIklzQm9sZFwiOmZhbHNlLFwiSXNJdGFsaWNcIjpmYWxzZSxcIklzVW5kZXJsaW5lZFwiOmZhbHNlfSxcIkZvcmVncm91bmRcIjp7XCIkaWRcIjpcIjIzOVwiLFwiQ29sb3JcIjp7XCIkaWRcIjpcIjI0MFwiLFwiQVwiOjI1NSxcIlJcIjowLFwiR1wiOjAsXCJCXCI6MH19LFwiSG9yaXpvbnRhbEFsaWdubWVudFwiOjEsXCJJc1Zpc2libGVcIjp0cnVlfSxcIkRhdGVTdHlsZVwiOntcIiRpZFwiOlwiMjQxXCIsXCJGb250U2V0dGluZ3NcIjp7XCIkaWRcIjpcIjI0MlwiLFwiRm9udFNpemVcIjoxMCxcIkZvbnROYW1lXCI6XCJDYWxpYnJpXCIsXCJJc0JvbGRcIjpmYWxzZSxcIklzSXRhbGljXCI6ZmFsc2UsXCJJc1VuZGVybGluZWRcIjpmYWxzZX0sXCJGb3JlZ3JvdW5kXCI6e1wiJGlkXCI6XCIyNDNcIixcIkNvbG9yXCI6e1wiJGlkXCI6XCIyNDRcIixcIkFcIjoyNTUsXCJSXCI6MTQsXCJHXCI6NDAsXCJCXCI6NjV9fSxcIkhvcml6b250YWxBbGlnbm1lbnRcIjoxLFwiSXNWaXNpYmxlXCI6dHJ1ZX0sXCJEYXRlRm9ybWF0XCI6e1wiJGlkXCI6XCIy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2XCIsXCJGb3JtYXRcIjowLFwiSXNWaXNpYmxlXCI6ZmFsc2UsXCJMYXN0S25vd25WaXNpYmlsaXR5U3RhdGVcIjpmYWxzZX19fSxcIl9hZGRpdGlvbmFsU3dpbWxhbmVWMlN0eWxlc1wiOlt7XCIkaWRcIjpcIjI0N1wiLFwiU3R5bGVJZFwiOlwiOTg1MTNlMTAtNTUxYy00ZjMwLWFjMTEtYTA2OTBlOTAzMTM0XCIsXCJOYW1lXCI6XCJTd2ltbGFuZSBTdHlsZSAyXCIsXCJIZWFkZXJTdHlsZVwiOntcIiRpZFwiOlwiMjQ4XCIsXCJUZXh0U3R5bGVcIjp7XCIkaWRcIjpcIjI0OVwiLFwiRm9udFNldHRpbmdzXCI6e1wiJGlkXCI6XCIyNTBcIixcIkZvbnRTaXplXCI6MTEsXCJGb250TmFtZVwiOlwiQ2FsaWJyaVwiLFwiSXNCb2xkXCI6ZmFsc2UsXCJJc0l0YWxpY1wiOmZhbHNlLFwiSXNVbmRlcmxpbmVkXCI6ZmFsc2V9LFwiRm9yZWdyb3VuZFwiOntcIiRpZFwiOlwiMjUxXCIsXCJDb2xvclwiOntcIiRpZFwiOlwiMjUyXCIsXCJBXCI6MjU1LFwiUlwiOjI1NSxcIkdcIjoyNTUsXCJCXCI6MjU1fX0sXCJIb3Jpem9udGFsQWxpZ25tZW50XCI6MSxcIklzVmlzaWJsZVwiOnRydWV9LFwiUmVjdGFuZ2xlU3R5bGVcIjp7XCIkaWRcIjpcIjI1M1wiLFwiTWFyZ2luXCI6e1wiJGlkXCI6XCIyNTRcIixcIlRvcFwiOjAuMCxcIkxlZnRcIjowLjAsXCJSaWdodFwiOjAuMCxcIkJvdHRvbVwiOjAuMH0sXCJQYWRkaW5nXCI6e1wiJGlkXCI6XCIyNTVcIixcIlRvcFwiOjAuMCxcIkxlZnRcIjowLjAsXCJSaWdodFwiOjAuMCxcIkJvdHRvbVwiOjAuMH0sXCJCYWNrZ3JvdW5kXCI6e1wiJGlkXCI6XCIyNTZcIixcIkNvbG9yXCI6e1wiJGlkXCI6XCIyNTdcIixcIkFcIjoyNTUsXCJSXCI6MjMzLFwiR1wiOjExMyxcIkJcIjo1MH19LFwiSXNWaXNpYmxlXCI6dHJ1ZSxcIldpZHRoXCI6MC4wLFwiSGVpZ2h0XCI6MC4wLFwiQm9yZGVyU3R5bGVcIjp7XCIkaWRcIjpcIjI1OFwiLFwiTGluZVN0eWxlXCI6e1wiJGlkXCI6XCIyNTlcIixcIkxpbmVDb2xvclwiOntcIiRpZFwiOlwiMjYwXCIsXCJDb2xvclwiOntcIiRpZFwiOlwiMjYxXCIsXCJBXCI6MjU1LFwiUlwiOjI1NSxcIkdcIjoyNTUsXCJCXCI6MjU1fX0sXCJMaW5lV2VpZ2h0XCI6MC4wLFwiTGluZVR5cGVcIjowfSxcIklzVmlzaWJsZVwiOmZhbHNlfX19LFwiQmFja2dyb3VuZFN0eWxlXCI6e1wiJGlkXCI6XCIyNjJcIixcIk1hcmdpblwiOntcIiRpZFwiOlwiMjYzXCIsXCJUb3BcIjowLjAsXCJMZWZ0XCI6MC4wLFwiUmlnaHRcIjowLjAsXCJCb3R0b21cIjowLjB9LFwiUGFkZGluZ1wiOntcIiRpZFwiOlwiMjY0XCIsXCJUb3BcIjowLjAsXCJMZWZ0XCI6MC4wLFwiUmlnaHRcIjowLjAsXCJCb3R0b21cIjowLjB9LFwiQmFja2dyb3VuZFwiOntcIiRpZFwiOlwiMjY1XCIsXCJDb2xvclwiOntcIiRpZFwiOlwiMjY2XCIsXCJBXCI6NTEsXCJSXCI6MjAwLFwiR1wiOjIwMCxcIkJcIjoyMDB9fSxcIklzVmlzaWJsZVwiOnRydWUsXCJXaWR0aFwiOjAuMCxcIkhlaWdodFwiOjAuMCxcIkJvcmRlclN0eWxlXCI6e1wiJGlkXCI6XCIyNjdcIixcIkxpbmVTdHlsZVwiOntcIiRpZFwiOlwiMjY4XCIsXCJMaW5lQ29sb3JcIjp7XCIkaWRcIjpcIjI2OVwiLFwiQ29sb3JcIjp7XCIkaWRcIjpcIjI3MFwiLFwiQVwiOjI1NSxcIlJcIjoyMzQsXCJHXCI6MjIsXCJCXCI6MzB9fSxcIkxpbmVXZWlnaHRcIjoyLjAsXCJMaW5lVHlwZVwiOjB9LFwiSXNWaXNpYmxlXCI6ZmFsc2V9fSxcIklzQWJvdmVUaW1lYmFuZFwiOmZhbHNlLFwiU3BhY2luZ1wiOjMsXCJEZWZhdWx0U3dpbWxhbmVBY3Rpdml0eVN0eWxlXCI6e1wiJGlkXCI6XCIyNzFcIixcIkhlYWRlclN0eWxlXCI6e1wiJGlkXCI6XCIyNzJcIixcIlRleHRTdHlsZVwiOntcIiRpZFwiOlwiMjczXCIsXCJGb250U2V0dGluZ3NcIjp7XCIkaWRcIjpcIjI3NFwiLFwiRm9udFNpemVcIjoxMSxcIkZvbnROYW1lXCI6XCJDYWxpYnJpXCIsXCJJc0JvbGRcIjpmYWxzZSxcIklzSXRhbGljXCI6ZmFsc2UsXCJJc1VuZGVybGluZWRcIjpmYWxzZX0sXCJGb3JlZ3JvdW5kXCI6e1wiJGlkXCI6XCIyNzVcIixcIkNvbG9yXCI6e1wiJGlkXCI6XCIyNzZcIixcIkFcIjoyNTUsXCJSXCI6MCxcIkdcIjowLFwiQlwiOjB9fSxcIkhvcml6b250YWxBbGlnbm1lbnRcIjowLFwiSXNWaXNpYmxlXCI6dHJ1ZX0sXCJSZWN0YW5nbGVTdHlsZVwiOntcIiRpZFwiOlwiMjc3XCIsXCJNYXJnaW5cIjp7XCIkaWRcIjpcIjI3OFwiLFwiVG9wXCI6MC4wLFwiTGVmdFwiOjAuMCxcIlJpZ2h0XCI6MC4wLFwiQm90dG9tXCI6MC4wfSxcIlBhZGRpbmdcIjp7XCIkaWRcIjpcIjI3OVwiLFwiVG9wXCI6MC4wLFwiTGVmdFwiOjAuMCxcIlJpZ2h0XCI6MC4wLFwiQm90dG9tXCI6MC4wfSxcIkJhY2tncm91bmRcIjp7XCIkaWRcIjpcIjI4MFwiLFwiQ29sb3JcIjp7XCIkaWRcIjpcIjI4MVwiLFwiQVwiOjYzLFwiUlwiOjIzMyxcIkdcIjoxMTMsXCJCXCI6NTB9fSxcIklzVmlzaWJsZVwiOnRydWUsXCJXaWR0aFwiOjAuMCxcIkhlaWdodFwiOjAuMCxcIkJvcmRlclN0eWxlXCI6e1wiJGlkXCI6XCIyODJcIixcIkxpbmVTdHlsZVwiOntcIiRpZFwiOlwiMjgzXCIsXCJMaW5lQ29sb3JcIjp7XCIkaWRcIjpcIjI4NFwiLFwiQ29sb3JcIjp7XCIkaWRcIjpcIjI4NVwiLFwiQVwiOjI1NSxcIlJcIjoyNTUsXCJHXCI6MjU1LFwiQlwiOjI1NX19LFwiTGluZVdlaWdodFwiOjAuMCxcIkxpbmVUeXBlXCI6MH0sXCJJc1Zpc2libGVcIjpmYWxzZX19fSxcIkJhY2tncm91bmRTdHlsZVwiOntcIiRpZFwiOlwiMjg2XCIsXCJNYXJnaW5cIjp7XCIkaWRcIjpcIjI4N1wiLFwiVG9wXCI6MC4wLFwiTGVmdFwiOjAuMCxcIlJpZ2h0XCI6MC4wLFwiQm90dG9tXCI6MC4wfSxcIlBhZGRpbmdcIjp7XCIkaWRcIjpcIjI4OFwiLFwiVG9wXCI6MC4wLFwiTGVmdFwiOjAuMCxcIlJpZ2h0XCI6MC4wLFwiQm90dG9tXCI6MC4wfSxcIkJhY2tncm91bmRcIjp7XCIkaWRcIjpcIjI4OVwiLFwiQ29sb3JcIjp7XCIkaWRcIjpcIjI5MFwiLFwiQVwiOjUxLFwiUlwiOjIwMCxcIkdcIjoyMDAsXCJCXCI6MjAwfX0sXCJJc1Zpc2libGVcIjp0cnVlLFwiV2lkdGhcIjowLjAsXCJIZWlnaHRcIjowLjAsXCJCb3JkZXJTdHlsZVwiOntcIiRpZFwiOlwiMjkxXCIsXCJMaW5lU3R5bGVcIjp7XCIkaWRcIjpcIjI5MlwiLFwiTGluZUNvbG9yXCI6e1wiJGlkXCI6XCIyOTNcIixcIkNvbG9yXCI6e1wiJGlkXCI6XCIyOTRcIixcIkFcIjoyNTUsXCJSXCI6MjM0LFwiR1wiOjIyLFwiQlwiOjMwfX0sXCJMaW5lV2VpZ2h0XCI6Mi4wLFwiTGluZVR5cGVcIjowfSxcIklzVmlzaWJsZVwiOmZhbHNlfX19LFwiRGVmYXVsdFN3aW1sYW5lTWlsZXN0b25lU3R5bGVcIjp7XCIkaWRcIjpcIjI5NVwiLFwiVGl0bGVQb3NpdGlvblwiOjAsXCJEYXRlUG9zaXRpb25cIjoyLFwiU2hhcGVUeXBlXCI6MSxcIlNoYXBlU2l6ZVwiOjAsXCJTcGFjaW5nXCI6NSxcIlNoYXBlU3R5bGVcIjp7XCIkaWRcIjpcIjI5NlwiLFwiTWFyZ2luXCI6e1wiJGlkXCI6XCIyOTdcIixcIlRvcFwiOjAuMCxcIkxlZnRcIjowLjAsXCJSaWdodFwiOjAuMCxcIkJvdHRvbVwiOjAuMH0sXCJQYWRkaW5nXCI6e1wiJGlkXCI6XCIyOThcIixcIlRvcFwiOjAuMCxcIkxlZnRcIjowLjAsXCJSaWdodFwiOjAuMCxcIkJvdHRvbVwiOjAuMH0sXCJCYWNrZ3JvdW5kXCI6e1wiJGlkXCI6XCIyOTlcIixcIkNvbG9yXCI6e1wiJGlkXCI6XCIzMDBcIixcIkFcIjoyNTUsXCJSXCI6MjMzLFwiR1wiOjExMyxcIkJcIjo1MH19LFwiSXNWaXNpYmxlXCI6dHJ1ZSxcIldpZHRoXCI6MTIuMCxcIkhlaWdodFwiOjE0LjAsXCJCb3JkZXJTdHlsZVwiOntcIiRpZFwiOlwiMzAxXCIsXCJMaW5lU3R5bGVcIjp7XCIkaWRcIjpcIjMwMlwiLFwiTGluZUNvbG9yXCI6e1wiJGlkXCI6XCIzMDNcIixcIkNvbG9yXCI6e1wiJGlkXCI6XCIzMDRcIixcIkFcIjoyNTUsXCJSXCI6MjM0LFwiR1wiOjIyLFwiQlwiOjMwfX0sXCJMaW5lV2VpZ2h0XCI6Mi4wLFwiTGluZVR5cGVcIjowfSxcIklzVmlzaWJsZVwiOmZhbHNlfX0sXCJUaXRsZVN0eWxlXCI6e1wiJGlkXCI6XCIzMDVcIixcIkZvbnRTZXR0aW5nc1wiOntcIiRpZFwiOlwiMzA2XCIsXCJGb250U2l6ZVwiOjExLFwiRm9udE5hbWVcIjpcIkNhbGlicmlcIixcIklzQm9sZFwiOmZhbHNlLFwiSXNJdGFsaWNcIjpmYWxzZSxcIklzVW5kZXJsaW5lZFwiOmZhbHNlfSxcIkZvcmVncm91bmRcIjp7XCIkaWRcIjpcIjMwN1wiLFwiQ29sb3JcIjp7XCIkaWRcIjpcIjMwOFwiLFwiQVwiOjI1NSxcIlJcIjowLFwiR1wiOjAsXCJCXCI6MH19LFwiSG9yaXpvbnRhbEFsaWdubWVudFwiOjIsXCJJc1Zpc2libGVcIjp0cnVlfSxcIkRhdGVTdHlsZVwiOntcIiRpZFwiOlwiMzA5XCIsXCJGb250U2V0dGluZ3NcIjp7XCIkaWRcIjpcIjMxMFwiLFwiRm9udFNpemVcIjoxMCxcIkZvbnROYW1lXCI6XCJDYWxpYnJpXCIsXCJJc0JvbGRcIjpmYWxzZSxcIklzSXRhbGljXCI6ZmFsc2UsXCJJc1VuZGVybGluZWRcIjpmYWxzZX0sXCJGb3JlZ3JvdW5kXCI6e1wiJGlkXCI6XCIzMTFcIixcIkNvbG9yXCI6e1wiJGlkXCI6XCIzMTJcIixcIkFcIjoyNTUsXCJSXCI6MTQsXCJHXCI6NDAsXCJCXCI6NjV9fSxcIkhvcml6b250YWxBbGlnbm1lbnRcIjowLFwiSXNWaXNpYmxlXCI6dHJ1ZX0sXCJEYXRlRm9ybWF0XCI6e1wiJGlkXCI6XCIzMT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E0XCIsXCJGb3JtYXRcIjowLFwiSXNWaXNpYmxlXCI6ZmFsc2UsXCJMYXN0S25vd25WaXNpYmlsaXR5U3RhdGVcIjpmYWxzZX19LFwiRGVmYXVsdFN3aW1sYW5lVGFza1N0eWxlXCI6e1wiJGlkXCI6XCIzMTVcIixcIlNoYXBlXCI6MSxcIlNoYXBlVGhpY2tuZXNzXCI6MCxcIkR1cmF0aW9uRm9ybWF0XCI6MCxcIlBlcmNlbnRhZ2VDb21wbGV0ZVRleHRTdHlsZVwiOntcIiRpZFwiOlwiMzE2XCIsXCJGb250U2V0dGluZ3NcIjp7XCIkaWRcIjpcIjMxN1wiLFwiRm9udFNpemVcIjoxMCxcIkZvbnROYW1lXCI6XCJDYWxpYnJpXCIsXCJJc0JvbGRcIjpmYWxzZSxcIklzSXRhbGljXCI6ZmFsc2UsXCJJc1VuZGVybGluZWRcIjpmYWxzZX0sXCJGb3JlZ3JvdW5kXCI6e1wiJGlkXCI6XCIzMThcIixcIkNvbG9yXCI6e1wiJGlkXCI6XCIzMTlcIixcIkFcIjoyNTUsXCJSXCI6MjMyLFwiR1wiOjIzMixcIkJcIjoyMzJ9fSxcIkhvcml6b250YWxBbGlnbm1lbnRcIjoxLFwiSXNWaXNpYmxlXCI6dHJ1ZX0sXCJQZXJjZW50YWdlQ29tcGxldGVIaWdobGlnaHRTdHlsZVwiOntcIiRpZFwiOlwiMzIwXCIsXCJCYWNrZ3JvdW5kXCI6e1wiJGlkXCI6XCIzMjFcIixcIkNvbG9yXCI6e1wiJGlkXCI6XCIzMjJcIixcIkFcIjo4OSxcIlJcIjowLFwiR1wiOjAsXCJCXCI6MH19fSxcIkR1cmF0aW9uU3R5bGVcIjp7XCIkaWRcIjpcIjMyM1wiLFwiRm9udFNldHRpbmdzXCI6e1wiJGlkXCI6XCIzMjRcIixcIkZvbnRTaXplXCI6MTAsXCJGb250TmFtZVwiOlwiQ2FsaWJyaVwiLFwiSXNCb2xkXCI6ZmFsc2UsXCJJc0l0YWxpY1wiOmZhbHNlLFwiSXNVbmRlcmxpbmVkXCI6ZmFsc2V9LFwiRm9yZWdyb3VuZFwiOntcIiRpZFwiOlwiMzI1XCIsXCJDb2xvclwiOntcIiRpZFwiOlwiMzI2XCIsXCJBXCI6MjU1LFwiUlwiOjIzNyxcIkdcIjoxMjUsXCJCXCI6NDl9fSxcIkhvcml6b250YWxBbGlnbm1lbnRcIjowLFwiSXNWaXNpYmxlXCI6ZmFsc2V9LFwiTWFyZ2luXCI6e1wiJGlkXCI6XCIzMjd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MyOFwiLFwiTWFyZ2luXCI6e1wiJGlkXCI6XCIzMjlcIixcIlRvcFwiOjAuMCxcIkxlZnRcIjo0LjAsXCJSaWdodFwiOjQuMCxcIkJvdHRvbVwiOjAuMH0sXCJQYWRkaW5nXCI6e1wiJGlkXCI6XCIzMzBcIixcIlRvcFwiOjAuMCxcIkxlZnRcIjowLjAsXCJSaWdodFwiOjAuMCxcIkJvdHRvbVwiOjAuMH0sXCJCYWNrZ3JvdW5kXCI6e1wiJGlkXCI6XCIzMzFcIixcIkNvbG9yXCI6e1wiJGlkXCI6XCIzMzJcIixcIkFcIjoyNTUsXCJSXCI6MjMzLFwiR1wiOjExMyxcIkJcIjo1MH19LFwiSXNWaXNpYmxlXCI6dHJ1ZSxcIldpZHRoXCI6MC4wLFwiSGVpZ2h0XCI6MTAuMCxcIkJvcmRlclN0eWxlXCI6e1wiJGlkXCI6XCIzMzNcIixcIkxpbmVTdHlsZVwiOntcIiRpZFwiOlwiMzM0XCIsXCJMaW5lQ29sb3JcIjp7XCIkaWRcIjpcIjMzNVwiLFwiQ29sb3JcIjp7XCIkaWRcIjpcIjMzNlwiLFwiQVwiOjI1NSxcIlJcIjoyMzQsXCJHXCI6MjIsXCJCXCI6MzB9fSxcIkxpbmVXZWlnaHRcIjoyLjAsXCJMaW5lVHlwZVwiOjB9LFwiSXNWaXNpYmxlXCI6ZmFsc2V9fSxcIlRpdGxlU3R5bGVcIjp7XCIkaWRcIjpcIjMzN1wiLFwiRm9udFNldHRpbmdzXCI6e1wiJGlkXCI6XCIzMzhcIixcIkZvbnRTaXplXCI6MTEsXCJGb250TmFtZVwiOlwiQ2FsaWJyaVwiLFwiSXNCb2xkXCI6ZmFsc2UsXCJJc0l0YWxpY1wiOmZhbHNlLFwiSXNVbmRlcmxpbmVkXCI6ZmFsc2V9LFwiRm9yZWdyb3VuZFwiOntcIiRpZFwiOlwiMzM5XCIsXCJDb2xvclwiOntcIiRpZFwiOlwiMzQwXCIsXCJBXCI6MjU1LFwiUlwiOjAsXCJHXCI6MCxcIkJcIjowfX0sXCJIb3Jpem9udGFsQWxpZ25tZW50XCI6MCxcIklzVmlzaWJsZVwiOnRydWV9LFwiRGF0ZVN0eWxlXCI6e1wiJGlkXCI6XCIzNDFcIixcIkZvbnRTZXR0aW5nc1wiOntcIiRpZFwiOlwiMzQyXCIsXCJGb250U2l6ZVwiOjEwLFwiRm9udE5hbWVcIjpcIkNhbGlicmlcIixcIklzQm9sZFwiOmZhbHNlLFwiSXNJdGFsaWNcIjpmYWxzZSxcIklzVW5kZXJsaW5lZFwiOmZhbHNlfSxcIkZvcmVncm91bmRcIjp7XCIkaWRcIjpcIjM0M1wiLFwiQ29sb3JcIjp7XCIkaWRcIjpcIjM0NFwiLFwiQVwiOjI1NSxcIlJcIjoxNCxcIkdcIjo0MCxcIkJcIjo2NX19LFwiSG9yaXpvbnRhbEFsaWdubWVudFwiOjIsXCJJc1Zpc2libGVcIjp0cnVlfSxcIkRhdGVGb3JtYXRcIjp7XCIkaWRcIjpcIjM0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NDZcIixcIkZvcm1hdFwiOjAsXCJJc1Zpc2libGVcIjpmYWxzZSxcIkxhc3RLbm93blZpc2liaWxpdHlTdGF0ZVwiOmZhbHNlfX0sXCJEZWZhdWx0U3dpbWxhbmVNb3RTdHlsZVwiOntcIiRpZFwiOlwiMzQ3XCIsXCJTaGFwZVwiOjEsXCJTaGFwZVNpemVcIjowLFwiRGV0YWlsc1NwYWNpbmdcIjowLjAsXCJQYWRkaW5nXCI6e1wiJGlkXCI6XCIzNDhcIixcIlRvcFwiOjUuMCxcIkxlZnRcIjozLjAsXCJSaWdodFwiOjAuMCxcIkJvdHRvbVwiOjIuMH0sXCJQb3NpdGlvbk9uVGFza1wiOjEsXCJ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jU1LFwiUlwiOjEyOCxcIkdcIjo1MyxcIkJcIjoxNH19LFwiSXNWaXNpYmxlXCI6dHJ1ZSxcIldpZHRoXCI6MTIuMCxcIkhlaWdodFwiOjE0LjAsXCJCb3JkZXJTdHlsZVwiOntcIiRpZFwiOlwiMzU0XCIsXCJMaW5lU3R5bGVcIjp7XCIkaWRcIjpcIjM1NVwiLFwiTGluZUNvbG9yXCI6e1wiJGlkXCI6XCIzNTZcIixcIkNvbG9yXCI6e1wiJGlkXCI6XCIzNTdcIixcIkFcIjoyNTUsXCJSXCI6MjU1LFwiR1wiOjI1NSxcIkJcIjoyNTV9fSxcIkxpbmVXZWlnaHRcIjowLjAsXCJMaW5lVHlwZVwiOjB9LFwiSXNWaXNpYmxlXCI6ZmFsc2V9fSxcIlRpdGxlU3R5bGVcIjp7XCIkaWRcIjpcIjM1OFwiLFwiRm9udFNldHRpbmdzXCI6e1wiJGlkXCI6XCIzNTlcIixcIkZvbnRTaXplXCI6MTEsXCJGb250TmFtZVwiOlwiQ2FsaWJyaVwiLFwiSXNCb2xkXCI6ZmFsc2UsXCJJc0l0YWxpY1wiOmZhbHNlLFwiSXNVbmRlcmxpbmVkXCI6ZmFsc2V9LFwiRm9yZWdyb3VuZFwiOntcIiRpZFwiOlwiMzYwXCIsXCJDb2xvclwiOntcIiRpZFwiOlwiMzYxXCIsXCJBXCI6MjU1LFwiUlwiOjAsXCJHXCI6MCxcIkJcIjowfX0sXCJIb3Jpem9udGFsQWxpZ25tZW50XCI6MSxcIklzVmlzaWJsZVwiOnRydWV9LFwiRGF0ZVN0eWxlXCI6e1wiJGlkXCI6XCIzNjJcIixcIkZvbnRTZXR0aW5nc1wiOntcIiRpZFwiOlwiMzYzXCIsXCJGb250U2l6ZVwiOjEwLFwiRm9udE5hbWVcIjpcIkNhbGlicmlcIixcIklzQm9sZFwiOmZhbHNlLFwiSXNJdGFsaWNcIjpmYWxzZSxcIklzVW5kZXJsaW5lZFwiOmZhbHNlfSxcIkZvcmVncm91bmRcIjp7XCIkaWRcIjpcIjM2NFwiLFwiQ29sb3JcIjp7XCIkaWRcIjpcIjM2NVwiLFwiQVwiOjI1NSxcIlJcIjoxNCxcIkdcIjo0MCxcIkJcIjo2NX19LFwiSG9yaXpvbnRhbEFsaWdubWVudFwiOjEsXCJJc1Zpc2libGVcIjp0cnVlfSxcIkRhdGVGb3JtYXRcIjp7XCIkaWRcIjpcIjM2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zNjdcIixcIkZvcm1hdFwiOjAsXCJJc1Zpc2libGVcIjpmYWxzZSxcIkxhc3RLbm93blZpc2liaWxpdHlTdGF0ZVwiOmZhbHNlfX19LHtcIiRpZFwiOlwiMzY4XCIsXCJTdHlsZUlkXCI6XCJiMjRmODA0NS1mNjliLTRhNDMtODI5Zi1hNTY1MDNmZGNkNjlcIixcIk5hbWVcIjpcIlN3aW1sYW5lIFN0eWxlIDNcIixcIkhlYWRlclN0eWxlXCI6e1wiJGlkXCI6XCIzNjlcIixcIlRleHRTdHlsZVwiOntcIiRpZFwiOlwiMzcwXCIsXCJGb250U2V0dGluZ3NcIjp7XCIkaWRcIjpcIjM3MVwiLFwiRm9udFNpemVcIjoxMSxcIkZvbnROYW1lXCI6XCJDYWxpYnJpXCIsXCJJc0JvbGRcIjpmYWxzZSxcIklzSXRhbGljXCI6ZmFsc2UsXCJJc1VuZGVybGluZWRcIjpmYWxzZX0sXCJGb3JlZ3JvdW5kXCI6e1wiJGlkXCI6XCIzNzJcIixcIkNvbG9yXCI6e1wiJGlkXCI6XCIzNzNcIixcIkFcIjoyNTUsXCJSXCI6MjU1LFwiR1wiOjI1NSxcIkJcIjoyNTV9fSxcIkhvcml6b250YWxBbGlnbm1lbnRcIjoxLFwiSXNWaXNpYmxlXCI6dHJ1ZX0sXCJSZWN0YW5nbGVTdHlsZVwiOntcIiRpZFwiOlwiMzc0XCIsXCJNYXJnaW5cIjp7XCIkaWRcIjpcIjM3NVwiLFwiVG9wXCI6MC4wLFwiTGVmdFwiOjAuMCxcIlJpZ2h0XCI6MC4wLFwiQm90dG9tXCI6MC4wfSxcIlBhZGRpbmdcIjp7XCIkaWRcIjpcIjM3NlwiLFwiVG9wXCI6MC4wLFwiTGVmdFwiOjAuMCxcIlJpZ2h0XCI6MC4wLFwiQm90dG9tXCI6MC4wfSxcIkJhY2tncm91bmRcIjp7XCIkaWRcIjpcIjM3N1wiLFwiQ29sb3JcIjp7XCIkaWRcIjpcIjM3OFwiLFwiQVwiOjI1NSxcIlJcIjoyNSxcIkdcIjoxMDcsXCJCXCI6MzZ9fSxcIklzVmlzaWJsZVwiOnRydWUsXCJXaWR0aFwiOjAuMCxcIkhlaWdodFwiOjAuMCxcIkJvcmRlclN0eWxlXCI6e1wiJGlkXCI6XCIzNzlcIixcIkxpbmVTdHlsZVwiOntcIiRpZFwiOlwiMzgwXCIsXCJMaW5lQ29sb3JcIjp7XCIkaWRcIjpcIjM4MVwiLFwiQ29sb3JcIjp7XCIkaWRcIjpcIjM4MlwiLFwiQVwiOjI1NSxcIlJcIjoyNTUsXCJHXCI6MjU1LFwiQlwiOjI1NX19LFwiTGluZVdlaWdodFwiOjAuMCxcIkxpbmVUeXBlXCI6MH0sXCJJc1Zpc2libGVcIjpmYWxzZX19fSxcIkJhY2tncm91bmRTdHlsZVwiOntcIiRpZFwiOlwiMzgzXCIsXCJNYXJnaW5cIjp7XCIkaWRcIjpcIjM4NFwiLFwiVG9wXCI6MC4wLFwiTGVmdFwiOjAuMCxcIlJpZ2h0XCI6MC4wLFwiQm90dG9tXCI6MC4wfSxcIlBhZGRpbmdcIjp7XCIkaWRcIjpcIjM4NVwiLFwiVG9wXCI6MC4wLFwiTGVmdFwiOjAuMCxcIlJpZ2h0XCI6MC4wLFwiQm90dG9tXCI6MC4wfSxcIkJhY2tncm91bmRcIjp7XCIkaWRcIjpcIjM4NlwiLFwiQ29sb3JcIjp7XCIkaWRcIjpcIjM4N1wiLFwiQVwiOjUxLFwiUlwiOjIwMCxcIkdcIjoyMDAsXCJCXCI6MjAwfX0sXCJJc1Zpc2libGVcIjp0cnVlLFwiV2lkdGhcIjowLjAsXCJIZWlnaHRcIjowLjAsXCJCb3JkZXJTdHlsZVwiOntcIiRpZFwiOlwiMzg4XCIsXCJMaW5lU3R5bGVcIjp7XCIkaWRcIjpcIjM4OVwiLFwiTGluZUNvbG9yXCI6e1wiJGlkXCI6XCIzOTBcIixcIkNvbG9yXCI6e1wiJGlkXCI6XCIzOTFcIixcIkFcIjoyNTUsXCJSXCI6MjM0LFwiR1wiOjIyLFwiQlwiOjMwfX0sXCJMaW5lV2VpZ2h0XCI6Mi4wLFwiTGluZVR5cGVcIjowfSxcIklzVmlzaWJsZVwiOmZhbHNlfX0sXCJJc0Fib3ZlVGltZWJhbmRcIjpmYWxzZSxcIlNwYWNpbmdcIjozLFwiRGVmYXVsdFN3aW1sYW5lQWN0aXZpdHlTdHlsZVwiOntcIiRpZFwiOlwiMzkyXCIsXCJIZWFkZXJTdHlsZVwiOntcIiRpZFwiOlwiMzkzXCIsXCJUZXh0U3R5bGVcIjp7XCIkaWRcIjpcIjM5NFwiLFwiRm9udFNldHRpbmdzXCI6e1wiJGlkXCI6XCIzOTVcIixcIkZvbnRTaXplXCI6MTEsXCJGb250TmFtZVwiOlwiQ2FsaWJyaVwiLFwiSXNCb2xkXCI6ZmFsc2UsXCJJc0l0YWxpY1wiOmZhbHNlLFwiSXNVbmRlcmxpbmVkXCI6ZmFsc2V9LFwiRm9yZWdyb3VuZFwiOntcIiRpZFwiOlwiMzk2XCIsXCJDb2xvclwiOntcIiRpZFwiOlwiMzk3XCIsXCJBXCI6MjU1LFwiUlwiOjAsXCJHXCI6MCxcIkJcIjowfX0sXCJIb3Jpem9udGFsQWxpZ25tZW50XCI6MCxcIklzVmlzaWJsZVwiOnRydWV9LFwiUmVjdGFuZ2xlU3R5bGVcIjp7XCIkaWRcIjpcIjM5OFwiLFwiTWFyZ2luXCI6e1wiJGlkXCI6XCIzOTlcIixcIlRvcFwiOjAuMCxcIkxlZnRcIjowLjAsXCJSaWdodFwiOjAuMCxcIkJvdHRvbVwiOjAuMH0sXCJQYWRkaW5nXCI6e1wiJGlkXCI6XCI0MDBcIixcIlRvcFwiOjAuMCxcIkxlZnRcIjowLjAsXCJSaWdodFwiOjAuMCxcIkJvdHRvbVwiOjAuMH0sXCJCYWNrZ3JvdW5kXCI6e1wiJGlkXCI6XCI0MDFcIixcIkNvbG9yXCI6e1wiJGlkXCI6XCI0MDJcIixcIkFcIjo2MyxcIlJcIjoyNSxcIkdcIjoxMDcsXCJCXCI6MzZ9fSxcIklzVmlzaWJsZVwiOnRydWUsXCJXaWR0aFwiOjAuMCxcIkhlaWdodFwiOjAuMCxcIkJvcmRlclN0eWxlXCI6e1wiJGlkXCI6XCI0MDNcIixcIkxpbmVTdHlsZVwiOntcIiRpZFwiOlwiNDA0XCIsXCJMaW5lQ29sb3JcIjp7XCIkaWRcIjpcIjQwNVwiLFwiQ29sb3JcIjp7XCIkaWRcIjpcIjQwNlwiLFwiQVwiOjI1NSxcIlJcIjoyNTUsXCJHXCI6MjU1LFwiQlwiOjI1NX19LFwiTGluZVdlaWdodFwiOjAuMCxcIkxpbmVUeXBlXCI6MH0sXCJJc1Zpc2libGVcIjpmYWxzZX19fSxcIkJhY2tncm91bmRTdHlsZVwiOntcIiRpZFwiOlwiNDA3XCIsXCJNYXJnaW5cIjp7XCIkaWRcIjpcIjQwOFwiLFwiVG9wXCI6MC4wLFwiTGVmdFwiOjAuMCxcIlJpZ2h0XCI6MC4wLFwiQm90dG9tXCI6MC4wfSxcIlBhZGRpbmdcIjp7XCIkaWRcIjpcIjQwOVwiLFwiVG9wXCI6MC4wLFwiTGVmdFwiOjAuMCxcIlJpZ2h0XCI6MC4wLFwiQm90dG9tXCI6MC4wfSxcIkJhY2tncm91bmRcIjp7XCIkaWRcIjpcIjQxMFwiLFwiQ29sb3JcIjp7XCIkaWRcIjpcIjQxMVwiLFwiQVwiOjUxLFwiUlwiOjIwMCxcIkdcIjoyMDAsXCJCXCI6MjAwfX0sXCJJc1Zpc2libGVcIjp0cnVlLFwiV2lkdGhcIjowLjAsXCJIZWlnaHRcIjowLjAsXCJCb3JkZXJTdHlsZVwiOntcIiRpZFwiOlwiNDEyXCIsXCJMaW5lU3R5bGVcIjp7XCIkaWRcIjpcIjQxM1wiLFwiTGluZUNvbG9yXCI6e1wiJGlkXCI6XCI0MTRcIixcIkNvbG9yXCI6e1wiJGlkXCI6XCI0MTVcIixcIkFcIjoyNTUsXCJSXCI6MjM0LFwiR1wiOjIyLFwiQlwiOjMwfX0sXCJMaW5lV2VpZ2h0XCI6Mi4wLFwiTGluZVR5cGVcIjowfSxcIklzVmlzaWJsZVwiOmZhbHNlfX19LFwiRGVmYXVsdFN3aW1sYW5lTWlsZXN0b25lU3R5bGVcIjp7XCIkaWRcIjpcIjQxNlwiLFwiVGl0bGVQb3NpdGlvblwiOjAsXCJEYXRlUG9zaXRpb25cIjoyLFwiU2hhcGVUeXBlXCI6MSxcIlNoYXBlU2l6ZVwiOjAsXCJTcGFjaW5nXCI6NSxcIlNoYXBlU3R5bGVcIjp7XCIkaWRcIjpcIjQxN1wiLFwiTWFyZ2luXCI6e1wiJGlkXCI6XCI0MThcIixcIlRvcFwiOjAuMCxcIkxlZnRcIjowLjAsXCJSaWdodFwiOjAuMCxcIkJvdHRvbVwiOjAuMH0sXCJQYWRkaW5nXCI6e1wiJGlkXCI6XCI0MTlcIixcIlRvcFwiOjAuMCxcIkxlZnRcIjowLjAsXCJSaWdodFwiOjAuMCxcIkJvdHRvbVwiOjAuMH0sXCJCYWNrZ3JvdW5kXCI6e1wiJGlkXCI6XCI0MjBcIixcIkNvbG9yXCI6e1wiJGlkXCI6XCI0MjFcIixcIkFcIjoyNTUsXCJSXCI6MjUsXCJHXCI6MTA3LFwiQlwiOjM2fX0sXCJJc1Zpc2libGVcIjp0cnVlLFwiV2lkdGhcIjoxMi4wLFwiSGVpZ2h0XCI6MTQuMCxcIkJvcmRlclN0eWxlXCI6e1wiJGlkXCI6XCI0MjJcIixcIkxpbmVTdHlsZVwiOntcIiRpZFwiOlwiNDIzXCIsXCJMaW5lQ29sb3JcIjp7XCIkaWRcIjpcIjQyNFwiLFwiQ29sb3JcIjp7XCIkaWRcIjpcIjQyNVwiLFwiQVwiOjI1NSxcIlJcIjoyMzQsXCJHXCI6MjIsXCJCXCI6MzB9fSxcIkxpbmVXZWlnaHRcIjoyLjAsXCJMaW5lVHlwZVwiOjB9LFwiSXNWaXNpYmxlXCI6ZmFsc2V9fSxcIlRpdGxlU3R5bGVcIjp7XCIkaWRcIjpcIjQyNlwiLFwiRm9udFNldHRpbmdzXCI6e1wiJGlkXCI6XCI0MjdcIixcIkZvbnRTaXplXCI6MTEsXCJGb250TmFtZVwiOlwiQ2FsaWJyaVwiLFwiSXNCb2xkXCI6ZmFsc2UsXCJJc0l0YWxpY1wiOmZhbHNlLFwiSXNVbmRlcmxpbmVkXCI6ZmFsc2V9LFwiRm9yZWdyb3VuZFwiOntcIiRpZFwiOlwiNDI4XCIsXCJDb2xvclwiOntcIiRpZFwiOlwiNDI5XCIsXCJBXCI6MjU1LFwiUlwiOjAsXCJHXCI6MCxcIkJcIjowfX0sXCJIb3Jpem9udGFsQWxpZ25tZW50XCI6MixcIklzVmlzaWJsZVwiOnRydWV9LFwiRGF0ZVN0eWxlXCI6e1wiJGlkXCI6XCI0MzBcIixcIkZvbnRTZXR0aW5nc1wiOntcIiRpZFwiOlwiNDMxXCIsXCJGb250U2l6ZVwiOjEwLFwiRm9udE5hbWVcIjpcIkNhbGlicmlcIixcIklzQm9sZFwiOmZhbHNlLFwiSXNJdGFsaWNcIjpmYWxzZSxcIklzVW5kZXJsaW5lZFwiOmZhbHNlfSxcIkZvcmVncm91bmRcIjp7XCIkaWRcIjpcIjQzMlwiLFwiQ29sb3JcIjp7XCIkaWRcIjpcIjQzM1wiLFwiQVwiOjI1NSxcIlJcIjoxNCxcIkdcIjo0MCxcIkJcIjo2NX19LFwiSG9yaXpvbnRhbEFsaWdubWVudFwiOjAsXCJJc1Zpc2libGVcIjp0cnVlfSxcIkRhdGVGb3JtYXRcIjp7XCIkaWRcIjpcIjQz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MzVcIixcIkZvcm1hdFwiOjAsXCJJc1Zpc2libGVcIjpmYWxzZSxcIkxhc3RLbm93blZpc2liaWxpdHlTdGF0ZVwiOmZhbHNlfX0sXCJEZWZhdWx0U3dpbWxhbmVUYXNrU3R5bGVcIjp7XCIkaWRcIjpcIjQzNlwiLFwiU2hhcGVcIjoxLFwiU2hhcGVUaGlja25lc3NcIjowLFwiRHVyYXRpb25Gb3JtYXRcIjowLFwiUGVyY2VudGFnZUNvbXBsZXRlVGV4dFN0eWxlXCI6e1wiJGlkXCI6XCI0MzdcIixcIkZvbnRTZXR0aW5nc1wiOntcIiRpZFwiOlwiNDM4XCIsXCJGb250U2l6ZVwiOjEwLFwiRm9udE5hbWVcIjpcIkNhbGlicmlcIixcIklzQm9sZFwiOmZhbHNlLFwiSXNJdGFsaWNcIjpmYWxzZSxcIklzVW5kZXJsaW5lZFwiOmZhbHNlfSxcIkZvcmVncm91bmRcIjp7XCIkaWRcIjpcIjQzOVwiLFwiQ29sb3JcIjp7XCIkaWRcIjpcIjQ0MFwiLFwiQVwiOjI1NSxcIlJcIjoyMzIsXCJHXCI6MjMyLFwiQlwiOjIzMn19LFwiSG9yaXpvbnRhbEFsaWdubWVudFwiOjEsXCJJc1Zpc2libGVcIjp0cnVlfSxcIlBlcmNlbnRhZ2VDb21wbGV0ZUhpZ2hsaWdodFN0eWxlXCI6e1wiJGlkXCI6XCI0NDFcIixcIkJhY2tncm91bmRcIjp7XCIkaWRcIjpcIjQ0MlwiLFwiQ29sb3JcIjp7XCIkaWRcIjpcIjQ0M1wiLFwiQVwiOjg5LFwiUlwiOjAsXCJHXCI6MCxcIkJcIjowfX19LFwiRHVyYXRpb25TdHlsZVwiOntcIiRpZFwiOlwiNDQ0XCIsXCJGb250U2V0dGluZ3NcIjp7XCIkaWRcIjpcIjQ0NVwiLFwiRm9udFNpemVcIjoxMCxcIkZvbnROYW1lXCI6XCJDYWxpYnJpXCIsXCJJc0JvbGRcIjpmYWxzZSxcIklzSXRhbGljXCI6ZmFsc2UsXCJJc1VuZGVybGluZWRcIjpmYWxzZX0sXCJGb3JlZ3JvdW5kXCI6e1wiJGlkXCI6XCI0NDZcIixcIkNvbG9yXCI6e1wiJGlkXCI6XCI0NDdcIixcIkFcIjoyNTUsXCJSXCI6MjM3LFwiR1wiOjEyNSxcIkJcIjo0OX19LFwiSG9yaXpvbnRhbEFsaWdubWVudFwiOjAsXCJJc1Zpc2libGVcIjpmYWxzZX0sXCJNYXJnaW5cIjp7XCIkaWRcIjpcIjQ0OF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NDQ5XCIsXCJNYXJnaW5cIjp7XCIkaWRcIjpcIjQ1MFwiLFwiVG9wXCI6MC4wLFwiTGVmdFwiOjQuMCxcIlJpZ2h0XCI6NC4wLFwiQm90dG9tXCI6MC4wfSxcIlBhZGRpbmdcIjp7XCIkaWRcIjpcIjQ1MVwiLFwiVG9wXCI6MC4wLFwiTGVmdFwiOjAuMCxcIlJpZ2h0XCI6MC4wLFwiQm90dG9tXCI6MC4wfSxcIkJhY2tncm91bmRcIjp7XCIkaWRcIjpcIjQ1MlwiLFwiQ29sb3JcIjp7XCIkaWRcIjpcIjQ1M1wiLFwiQVwiOjI1NSxcIlJcIjoyNSxcIkdcIjoxMDcsXCJCXCI6MzZ9fSxcIklzVmlzaWJsZVwiOnRydWUsXCJXaWR0aFwiOjAuMCxcIkhlaWdodFwiOjEwLjAsXCJCb3JkZXJTdHlsZVwiOntcIiRpZFwiOlwiNDU0XCIsXCJMaW5lU3R5bGVcIjp7XCIkaWRcIjpcIjQ1NVwiLFwiTGluZUNvbG9yXCI6e1wiJGlkXCI6XCI0NTZcIixcIkNvbG9yXCI6e1wiJGlkXCI6XCI0NTdcIixcIkFcIjoyNTUsXCJSXCI6MjM0LFwiR1wiOjIyLFwiQlwiOjMwfX0sXCJMaW5lV2VpZ2h0XCI6Mi4wLFwiTGluZVR5cGVcIjowfSxcIklzVmlzaWJsZVwiOmZhbHNlfX0sXCJUaXRsZVN0eWxlXCI6e1wiJGlkXCI6XCI0NThcIixcIkZvbnRTZXR0aW5nc1wiOntcIiRpZFwiOlwiNDU5XCIsXCJGb250U2l6ZVwiOjExLFwiRm9udE5hbWVcIjpcIkNhbGlicmlcIixcIklzQm9sZFwiOmZhbHNlLFwiSXNJdGFsaWNcIjpmYWxzZSxcIklzVW5kZXJsaW5lZFwiOmZhbHNlfSxcIkZvcmVncm91bmRcIjp7XCIkaWRcIjpcIjQ2MFwiLFwiQ29sb3JcIjp7XCIkaWRcIjpcIjQ2MVwiLFwiQVwiOjI1NSxcIlJcIjowLFwiR1wiOjAsXCJCXCI6MH19LFwiSG9yaXpvbnRhbEFsaWdubWVudFwiOjAsXCJJc1Zpc2libGVcIjp0cnVlfSxcIkRhdGVTdHlsZVwiOntcIiRpZFwiOlwiNDYyXCIsXCJGb250U2V0dGluZ3NcIjp7XCIkaWRcIjpcIjQ2M1wiLFwiRm9udFNpemVcIjoxMCxcIkZvbnROYW1lXCI6XCJDYWxpYnJpXCIsXCJJc0JvbGRcIjpmYWxzZSxcIklzSXRhbGljXCI6ZmFsc2UsXCJJc1VuZGVybGluZWRcIjpmYWxzZX0sXCJGb3JlZ3JvdW5kXCI6e1wiJGlkXCI6XCI0NjRcIixcIkNvbG9yXCI6e1wiJGlkXCI6XCI0NjVcIixcIkFcIjoyNTUsXCJSXCI6MTQsXCJHXCI6NDAsXCJCXCI6NjV9fSxcIkhvcml6b250YWxBbGlnbm1lbnRcIjoyLFwiSXNWaXNpYmxlXCI6dHJ1ZX0sXCJEYXRlRm9ybWF0XCI6e1wiJGlkXCI6XCI0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Y3XCIsXCJGb3JtYXRcIjowLFwiSXNWaXNpYmxlXCI6ZmFsc2UsXCJMYXN0S25vd25WaXNpYmlsaXR5U3RhdGVcIjpmYWxzZX19LFwiRGVmYXVsdFN3aW1sYW5lTW90U3R5bGVcIjp7XCIkaWRcIjpcIjQ2OFwiLFwiU2hhcGVcIjoxLFwiU2hhcGVTaXplXCI6MCxcIkRldGFpbHNTcGFjaW5nXCI6MC4wLFwiUGFkZGluZ1wiOntcIiRpZFwiOlwiNDY5XCIsXCJUb3BcIjo1LjAsXCJMZWZ0XCI6My4wLFwiUmlnaHRcIjowLjAsXCJCb3R0b21cIjoyLjB9LFwiUG9zaXRpb25PblRhc2tcIjoxLFwiU2hhcGVTdHlsZVwiOntcIiRpZFwiOlwiNDcwXCIsXCJNYXJnaW5cIjp7XCIkaWRcIjpcIjQ3MVwiLFwiVG9wXCI6MC4wLFwiTGVmdFwiOjAuMCxcIlJpZ2h0XCI6MC4wLFwiQm90dG9tXCI6MC4wfSxcIlBhZGRpbmdcIjp7XCIkaWRcIjpcIjQ3MlwiLFwiVG9wXCI6MC4wLFwiTGVmdFwiOjAuMCxcIlJpZ2h0XCI6MC4wLFwiQm90dG9tXCI6MC4wfSxcIkJhY2tncm91bmRcIjp7XCIkaWRcIjpcIjQ3M1wiLFwiQ29sb3JcIjp7XCIkaWRcIjpcIjQ3NFwiLFwiQVwiOjI1NSxcIlJcIjoxMyxcIkdcIjo1MyxcIkJcIjoxOH19LFwiSXNWaXNpYmxlXCI6dHJ1ZSxcIldpZHRoXCI6MTIuMCxcIkhlaWdodFwiOjE0LjAsXCJCb3JkZXJTdHlsZVwiOntcIiRpZFwiOlwiNDc1XCIsXCJMaW5lU3R5bGVcIjp7XCIkaWRcIjpcIjQ3NlwiLFwiTGluZUNvbG9yXCI6e1wiJGlkXCI6XCI0NzdcIixcIkNvbG9yXCI6e1wiJGlkXCI6XCI0NzhcIixcIkFcIjoyNTUsXCJSXCI6MjU1LFwiR1wiOjI1NSxcIkJcIjoyNTV9fSxcIkxpbmVXZWlnaHRcIjowLjAsXCJMaW5lVHlwZVwiOjB9LFwiSXNWaXNpYmxlXCI6ZmFsc2V9fSxcIlRpdGxlU3R5bGVcIjp7XCIkaWRcIjpcIjQ3OVwiLFwiRm9udFNldHRpbmdzXCI6e1wiJGlkXCI6XCI0ODBcIixcIkZvbnRTaXplXCI6MTEsXCJGb250TmFtZVwiOlwiQ2FsaWJyaVwiLFwiSXNCb2xkXCI6ZmFsc2UsXCJJc0l0YWxpY1wiOmZhbHNlLFwiSXNVbmRlcmxpbmVkXCI6ZmFsc2V9LFwiRm9yZWdyb3VuZFwiOntcIiRpZFwiOlwiNDgxXCIsXCJDb2xvclwiOntcIiRpZFwiOlwiNDgyXCIsXCJBXCI6MjU1LFwiUlwiOjAsXCJHXCI6MCxcIkJcIjowfX0sXCJIb3Jpem9udGFsQWxpZ25tZW50XCI6MSxcIklzVmlzaWJsZVwiOnRydWV9LFwiRGF0ZVN0eWxlXCI6e1wiJGlkXCI6XCI0ODNcIixcIkZvbnRTZXR0aW5nc1wiOntcIiRpZFwiOlwiNDg0XCIsXCJGb250U2l6ZVwiOjEwLFwiRm9udE5hbWVcIjpcIkNhbGlicmlcIixcIklzQm9sZFwiOmZhbHNlLFwiSXNJdGFsaWNcIjpmYWxzZSxcIklzVW5kZXJsaW5lZFwiOmZhbHNlfSxcIkZvcmVncm91bmRcIjp7XCIkaWRcIjpcIjQ4NVwiLFwiQ29sb3JcIjp7XCIkaWRcIjpcIjQ4NlwiLFwiQVwiOjI1NSxcIlJcIjoxNCxcIkdcIjo0MCxcIkJcIjo2NX19LFwiSG9yaXpvbnRhbEFsaWdubWVudFwiOjEsXCJJc1Zpc2libGVcIjp0cnVlfSxcIkRhdGVGb3JtYXRcIjp7XCIkaWRcIjpcIjQ4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0ODhcIixcIkZvcm1hdFwiOjAsXCJJc1Zpc2libGVcIjpmYWxzZSxcIkxhc3RLbm93blZpc2liaWxpdHlTdGF0ZVwiOmZhbHNlfX19LHtcIiRpZFwiOlwiNDg5XCIsXCJTdHlsZUlkXCI6XCIwNzAyZGVhOC1jMTE0LTRkNzEtYmU0MC1jZDMwNjJjNDY5NzBcIixcIk5hbWVcIjpcIlN3aW1sYW5lIFN0eWxlIDRcIixcIkhlYWRlclN0eWxlXCI6e1wiJGlkXCI6XCI0OTBcIixcIlRleHRTdHlsZVwiOntcIiRpZFwiOlwiNDkxXCIsXCJGb250U2V0dGluZ3NcIjp7XCIkaWRcIjpcIjQ5MlwiLFwiRm9udFNpemVcIjoxMSxcIkZvbnROYW1lXCI6XCJDYWxpYnJpXCIsXCJJc0JvbGRcIjpmYWxzZSxcIklzSXRhbGljXCI6ZmFsc2UsXCJJc1VuZGVybGluZWRcIjpmYWxzZX0sXCJGb3JlZ3JvdW5kXCI6e1wiJGlkXCI6XCI0OTNcIixcIkNvbG9yXCI6e1wiJGlkXCI6XCI0OTRcIixcIkFcIjoyNTUsXCJSXCI6MjU1LFwiR1wiOjI1NSxcIkJcIjoyNTV9fSxcIkhvcml6b250YWxBbGlnbm1lbnRcIjowLFwiSXNWaXNpYmxlXCI6dHJ1ZX0sXCJSZWN0YW5nbGVTdHlsZVwiOntcIiRpZFwiOlwiNDk1XCIsXCJNYXJnaW5cIjp7XCIkaWRcIjpcIjQ5NlwiLFwiVG9wXCI6MC4wLFwiTGVmdFwiOjAuMCxcIlJpZ2h0XCI6MC4wLFwiQm90dG9tXCI6MC4wfSxcIlBhZGRpbmdcIjp7XCIkaWRcIjpcIjQ5N1wiLFwiVG9wXCI6MC4wLFwiTGVmdFwiOjAuMCxcIlJpZ2h0XCI6MC4wLFwiQm90dG9tXCI6MC4wfSxcIkJhY2tncm91bmRcIjp7XCIkaWRcIjpcIjQ5OFwiLFwiQ29sb3JcIjp7XCIkaWRcIjpcIjQ5OVwiLFwiQVwiOjI1NSxcIlJcIjoxNSxcIkdcIjoxNTgsXCJCXCI6MjEzfX0sXCJJc1Zpc2libGVcIjp0cnVlLFwiV2lkdGhcIjowLjAsXCJIZWlnaHRcIjowLjAsXCJCb3JkZXJTdHlsZVwiOntcIiRpZFwiOlwiNTAwXCIsXCJMaW5lU3R5bGVcIjp7XCIkaWRcIjpcIjUwMVwiLFwiTGluZUNvbG9yXCI6e1wiJGlkXCI6XCI1MDJcIixcIkNvbG9yXCI6e1wiJGlkXCI6XCI1MDNcIixcIkFcIjoyNTUsXCJSXCI6MjU1LFwiR1wiOjI1NSxcIkJcIjoyNTV9fSxcIkxpbmVXZWlnaHRcIjowLjAsXCJMaW5lVHlwZVwiOjB9LFwiSXNWaXNpYmxlXCI6ZmFsc2V9fX0sXCJCYWNrZ3JvdW5kU3R5bGVcIjp7XCIkaWRcIjpcIjUwNFwiLFwiTWFyZ2luXCI6e1wiJGlkXCI6XCI1MDVcIixcIlRvcFwiOjAuMCxcIkxlZnRcIjowLjAsXCJSaWdodFwiOjAuMCxcIkJvdHRvbVwiOjAuMH0sXCJQYWRkaW5nXCI6e1wiJGlkXCI6XCI1MDZcIixcIlRvcFwiOjAuMCxcIkxlZnRcIjowLjAsXCJSaWdodFwiOjAuMCxcIkJvdHRvbVwiOjAuMH0sXCJCYWNrZ3JvdW5kXCI6e1wiJGlkXCI6XCI1MDdcIixcIkNvbG9yXCI6e1wiJGlkXCI6XCI1MDhcIixcIkFcIjo1MSxcIlJcIjoyMDAsXCJHXCI6MjAwLFwiQlwiOjIwMH19LFwiSXNWaXNpYmxlXCI6dHJ1ZSxcIldpZHRoXCI6MC4wLFwiSGVpZ2h0XCI6MC4wLFwiQm9yZGVyU3R5bGVcIjp7XCIkaWRcIjpcIjUwOVwiLFwiTGluZVN0eWxlXCI6e1wiJGlkXCI6XCI1MTBcIixcIkxpbmVDb2xvclwiOntcIiRpZFwiOlwiNTExXCIsXCJDb2xvclwiOntcIiRpZFwiOlwiNTEyXCIsXCJBXCI6MjU1LFwiUlwiOjIzNCxcIkdcIjoyMixcIkJcIjozMH19LFwiTGluZVdlaWdodFwiOjIuMCxcIkxpbmVUeXBlXCI6MH0sXCJJc1Zpc2libGVcIjpmYWxzZX19LFwiSXNBYm92ZVRpbWViYW5kXCI6ZmFsc2UsXCJTcGFjaW5nXCI6MyxcIkRlZmF1bHRTd2ltbGFuZUFjdGl2aXR5U3R5bGVcIjp7XCIkaWRcIjpcIjUxM1wiLFwiSGVhZGVyU3R5bGVcIjp7XCIkaWRcIjpcIjUxNFwiLFwiVGV4dFN0eWxlXCI6e1wiJGlkXCI6XCI1MTVcIixcIkZvbnRTZXR0aW5nc1wiOntcIiRpZFwiOlwiNTE2XCIsXCJGb250U2l6ZVwiOjExLFwiRm9udE5hbWVcIjpcIkNhbGlicmlcIixcIklzQm9sZFwiOmZhbHNlLFwiSXNJdGFsaWNcIjpmYWxzZSxcIklzVW5kZXJsaW5lZFwiOmZhbHNlfSxcIkZvcmVncm91bmRcIjp7XCIkaWRcIjpcIjUxN1wiLFwiQ29sb3JcIjp7XCIkaWRcIjpcIjUxOFwiLFwiQVwiOjI1NSxcIlJcIjowLFwiR1wiOjAsXCJCXCI6MH19LFwiSG9yaXpvbnRhbEFsaWdubWVudFwiOjAsXCJJc1Zpc2libGVcIjp0cnVlfSxcIlJlY3RhbmdsZVN0eWxlXCI6e1wiJGlkXCI6XCI1MTlcIixcIk1hcmdpblwiOntcIiRpZFwiOlwiNTIwXCIsXCJUb3BcIjowLjAsXCJMZWZ0XCI6MC4wLFwiUmlnaHRcIjowLjAsXCJCb3R0b21cIjowLjB9LFwiUGFkZGluZ1wiOntcIiRpZFwiOlwiNTIxXCIsXCJUb3BcIjowLjAsXCJMZWZ0XCI6MC4wLFwiUmlnaHRcIjowLjAsXCJCb3R0b21cIjowLjB9LFwiQmFja2dyb3VuZFwiOntcIiRpZFwiOlwiNTIyXCIsXCJDb2xvclwiOntcIiRpZFwiOlwiNTIzXCIsXCJBXCI6MTI3LFwiUlwiOjE1LFwiR1wiOjE1OCxcIkJcIjoyMTN9fSxcIklzVmlzaWJsZVwiOnRydWUsXCJXaWR0aFwiOjAuMCxcIkhlaWdodFwiOjAuMCxcIkJvcmRlclN0eWxlXCI6e1wiJGlkXCI6XCI1MjRcIixcIkxpbmVTdHlsZVwiOntcIiRpZFwiOlwiNTI1XCIsXCJMaW5lQ29sb3JcIjp7XCIkaWRcIjpcIjUyNlwiLFwiQ29sb3JcIjp7XCIkaWRcIjpcIjUyN1wiLFwiQVwiOjI1NSxcIlJcIjoyNTUsXCJHXCI6MCxcIkJcIjowfX0sXCJMaW5lV2VpZ2h0XCI6MC4wLFwiTGluZVR5cGVcIjowfSxcIklzVmlzaWJsZVwiOmZhbHNlfX19LFwiQmFja2dyb3VuZFN0eWxlXCI6e1wiJGlkXCI6XCI1MjhcIixcIk1hcmdpblwiOntcIiRpZFwiOlwiNTI5XCIsXCJUb3BcIjowLjAsXCJMZWZ0XCI6MC4wLFwiUmlnaHRcIjowLjAsXCJCb3R0b21cIjowLjB9LFwiUGFkZGluZ1wiOntcIiRpZFwiOlwiNTMwXCIsXCJUb3BcIjowLjAsXCJMZWZ0XCI6MC4wLFwiUmlnaHRcIjowLjAsXCJCb3R0b21cIjowLjB9LFwiQmFja2dyb3VuZFwiOntcIiRpZFwiOlwiNTMxXCIsXCJDb2xvclwiOntcIiRpZFwiOlwiNTMyXCIsXCJBXCI6NTEsXCJSXCI6MjAwLFwiR1wiOjIwMCxcIkJcIjoyMDB9fSxcIklzVmlzaWJsZVwiOnRydWUsXCJXaWR0aFwiOjAuMCxcIkhlaWdodFwiOjAuMCxcIkJvcmRlclN0eWxlXCI6e1wiJGlkXCI6XCI1MzNcIixcIkxpbmVTdHlsZVwiOntcIiRpZFwiOlwiNTM0XCIsXCJMaW5lQ29sb3JcIjp7XCIkaWRcIjpcIjUzNVwiLFwiQ29sb3JcIjp7XCIkaWRcIjpcIjUzNlwiLFwiQVwiOjI1NSxcIlJcIjoyMzQsXCJHXCI6MjIsXCJCXCI6MzB9fSxcIkxpbmVXZWlnaHRcIjoyLjAsXCJMaW5lVHlwZVwiOjB9LFwiSXNWaXNpYmxlXCI6ZmFsc2V9fX0sXCJEZWZhdWx0U3dpbWxhbmVNaWxlc3RvbmVTdHlsZVwiOntcIiRpZFwiOlwiNTM3XCIsXCJUaXRsZVBvc2l0aW9uXCI6MCxcIkRhdGVQb3NpdGlvblwiOjIsXCJTaGFwZVR5cGVcIjoxLFwiU2hhcGVTaXplXCI6MCxcIlNwYWNpbmdcIjo1LFwiU2hhcGVTdHlsZVwiOntcIiRpZFwiOlwiNTM4XCIsXCJNYXJnaW5cIjp7XCIkaWRcIjpcIjUzOVwiLFwiVG9wXCI6MC4wLFwiTGVmdFwiOjAuMCxcIlJpZ2h0XCI6MC4wLFwiQm90dG9tXCI6MC4wfSxcIlBhZGRpbmdcIjp7XCIkaWRcIjpcIjU0MFwiLFwiVG9wXCI6MC4wLFwiTGVmdFwiOjAuMCxcIlJpZ2h0XCI6MC4wLFwiQm90dG9tXCI6MC4wfSxcIkJhY2tncm91bmRcIjp7XCIkaWRcIjpcIjU0MVwiLFwiQ29sb3JcIjp7XCIkaWRcIjpcIjU0MlwiLFwiQVwiOjI1NSxcIlJcIjoxNSxcIkdcIjoxNTgsXCJCXCI6MjEzfX0sXCJJc1Zpc2libGVcIjp0cnVlLFwiV2lkdGhcIjoxMi4wLFwiSGVpZ2h0XCI6MTQuMCxcIkJvcmRlclN0eWxlXCI6e1wiJGlkXCI6XCI1NDNcIixcIkxpbmVTdHlsZVwiOntcIiRpZFwiOlwiNTQ0XCIsXCJMaW5lQ29sb3JcIjp7XCIkaWRcIjpcIjU0NVwiLFwiQ29sb3JcIjp7XCIkaWRcIjpcIjU0NlwiLFwiQVwiOjI1NSxcIlJcIjoyMzQsXCJHXCI6MjIsXCJCXCI6MzB9fSxcIkxpbmVXZWlnaHRcIjoyLjAsXCJMaW5lVHlwZVwiOjB9LFwiSXNWaXNpYmxlXCI6ZmFsc2V9fSxcIlRpdGxlU3R5bGVcIjp7XCIkaWRcIjpcIjU0N1wiLFwiRm9udFNldHRpbmdzXCI6e1wiJGlkXCI6XCI1NDhcIixcIkZvbnRTaXplXCI6MTEsXCJGb250TmFtZVwiOlwiQ2FsaWJyaVwiLFwiSXNCb2xkXCI6ZmFsc2UsXCJJc0l0YWxpY1wiOmZhbHNlLFwiSXNVbmRlcmxpbmVkXCI6ZmFsc2V9LFwiRm9yZWdyb3VuZFwiOntcIiRpZFwiOlwiNTQ5XCIsXCJDb2xvclwiOntcIiRpZFwiOlwiNTUwXCIsXCJBXCI6MjU1LFwiUlwiOjAsXCJHXCI6MCxcIkJcIjowfX0sXCJIb3Jpem9udGFsQWxpZ25tZW50XCI6MixcIklzVmlzaWJsZVwiOnRydWV9LFwiRGF0ZVN0eWxlXCI6e1wiJGlkXCI6XCI1NTFcIixcIkZvbnRTZXR0aW5nc1wiOntcIiRpZFwiOlwiNTUyXCIsXCJGb250U2l6ZVwiOjEwLFwiRm9udE5hbWVcIjpcIkNhbGlicmlcIixcIklzQm9sZFwiOmZhbHNlLFwiSXNJdGFsaWNcIjpmYWxzZSxcIklzVW5kZXJsaW5lZFwiOmZhbHNlfSxcIkZvcmVncm91bmRcIjp7XCIkaWRcIjpcIjU1M1wiLFwiQ29sb3JcIjp7XCIkaWRcIjpcIjU1NFwiLFwiQVwiOjI1NSxcIlJcIjoxNCxcIkdcIjo0MCxcIkJcIjo2NX19LFwiSG9yaXpvbnRhbEFsaWdubWVudFwiOjAsXCJJc1Zpc2libGVcIjp0cnVlfSxcIkRhdGVGb3JtYXRcIjp7XCIkaWRcIjpcIjU1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NTZcIixcIkZvcm1hdFwiOjAsXCJJc1Zpc2libGVcIjpmYWxzZSxcIkxhc3RLbm93blZpc2liaWxpdHlTdGF0ZVwiOmZhbHNlfX0sXCJEZWZhdWx0U3dpbWxhbmVUYXNrU3R5bGVcIjp7XCIkaWRcIjpcIjU1N1wiLFwiU2hhcGVcIjoxLFwiU2hhcGVUaGlja25lc3NcIjowLFwiRHVyYXRpb25Gb3JtYXRcIjowLFwiUGVyY2VudGFnZUNvbXBsZXRlVGV4dFN0eWxlXCI6e1wiJGlkXCI6XCI1NThcIixcIkZvbnRTZXR0aW5nc1wiOntcIiRpZFwiOlwiNTU5XCIsXCJGb250U2l6ZVwiOjEwLFwiRm9udE5hbWVcIjpcIkNhbGlicmlcIixcIklzQm9sZFwiOmZhbHNlLFwiSXNJdGFsaWNcIjpmYWxzZSxcIklzVW5kZXJsaW5lZFwiOmZhbHNlfSxcIkZvcmVncm91bmRcIjp7XCIkaWRcIjpcIjU2MFwiLFwiQ29sb3JcIjp7XCIkaWRcIjpcIjU2MVwiLFwiQVwiOjI1NSxcIlJcIjoyMzIsXCJHXCI6MjMyLFwiQlwiOjIzMn19LFwiSG9yaXpvbnRhbEFsaWdubWVudFwiOjEsXCJJc1Zpc2libGVcIjp0cnVlfSxcIlBlcmNlbnRhZ2VDb21wbGV0ZUhpZ2hsaWdodFN0eWxlXCI6e1wiJGlkXCI6XCI1NjJcIixcIkJhY2tncm91bmRcIjp7XCIkaWRcIjpcIjU2M1wiLFwiQ29sb3JcIjp7XCIkaWRcIjpcIjU2NFwiLFwiQVwiOjg5LFwiUlwiOjAsXCJHXCI6MCxcIkJcIjowfX19LFwiRHVyYXRpb25TdHlsZVwiOntcIiRpZFwiOlwiNTY1XCIsXCJGb250U2V0dGluZ3NcIjp7XCIkaWRcIjpcIjU2NlwiLFwiRm9udFNpemVcIjoxMCxcIkZvbnROYW1lXCI6XCJDYWxpYnJpXCIsXCJJc0JvbGRcIjpmYWxzZSxcIklzSXRhbGljXCI6ZmFsc2UsXCJJc1VuZGVybGluZWRcIjpmYWxzZX0sXCJGb3JlZ3JvdW5kXCI6e1wiJGlkXCI6XCI1NjdcIixcIkNvbG9yXCI6e1wiJGlkXCI6XCI1NjhcIixcIkFcIjoyNTUsXCJSXCI6MjM3LFwiR1wiOjEyNSxcIkJcIjo0OX19LFwiSG9yaXpvbnRhbEFsaWdubWVudFwiOjAsXCJJc1Zpc2libGVcIjpmYWxzZX0sXCJNYXJnaW5cIjp7XCIkaWRcIjpcIjU2OV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NTcwXCIsXCJNYXJnaW5cIjp7XCIkaWRcIjpcIjU3MVwiLFwiVG9wXCI6MC4wLFwiTGVmdFwiOjQuMCxcIlJpZ2h0XCI6NC4wLFwiQm90dG9tXCI6MC4wfSxcIlBhZGRpbmdcIjp7XCIkaWRcIjpcIjU3MlwiLFwiVG9wXCI6MC4wLFwiTGVmdFwiOjAuMCxcIlJpZ2h0XCI6MC4wLFwiQm90dG9tXCI6MC4wfSxcIkJhY2tncm91bmRcIjp7XCIkaWRcIjpcIjU3M1wiLFwiQ29sb3JcIjp7XCIkaWRcIjpcIjU3NFwiLFwiQVwiOjI1NSxcIlJcIjoxNSxcIkdcIjoxNTgsXCJCXCI6MjEzfX0sXCJJc1Zpc2libGVcIjp0cnVlLFwiV2lkdGhcIjowLjAsXCJIZWlnaHRcIjoxMC4wLFwiQm9yZGVyU3R5bGVcIjp7XCIkaWRcIjpcIjU3NVwiLFwiTGluZVN0eWxlXCI6e1wiJGlkXCI6XCI1NzZcIixcIkxpbmVDb2xvclwiOntcIiRpZFwiOlwiNTc3XCIsXCJDb2xvclwiOntcIiRpZFwiOlwiNTc4XCIsXCJBXCI6MjU1LFwiUlwiOjIzNCxcIkdcIjoyMixcIkJcIjozMH19LFwiTGluZVdlaWdodFwiOjIuMCxcIkxpbmVUeXBlXCI6MH0sXCJJc1Zpc2libGVcIjpmYWxzZX19LFwiVGl0bGVTdHlsZVwiOntcIiRpZFwiOlwiNTc5XCIsXCJGb250U2V0dGluZ3NcIjp7XCIkaWRcIjpcIjU4MFwiLFwiRm9udFNpemVcIjoxMSxcIkZvbnROYW1lXCI6XCJDYWxpYnJpXCIsXCJJc0JvbGRcIjpmYWxzZSxcIklzSXRhbGljXCI6ZmFsc2UsXCJJc1VuZGVybGluZWRcIjpmYWxzZX0sXCJGb3JlZ3JvdW5kXCI6e1wiJGlkXCI6XCI1ODFcIixcIkNvbG9yXCI6e1wiJGlkXCI6XCI1ODJcIixcIkFcIjoyNTUsXCJSXCI6MCxcIkdcIjowLFwiQlwiOjB9fSxcIkhvcml6b250YWxBbGlnbm1lbnRcIjowLFwiSXNWaXNpYmxlXCI6dHJ1ZX0sXCJEYXRlU3R5bGVcIjp7XCIkaWRcIjpcIjU4M1wiLFwiRm9udFNldHRpbmdzXCI6e1wiJGlkXCI6XCI1ODRcIixcIkZvbnRTaXplXCI6MTAsXCJGb250TmFtZVwiOlwiQ2FsaWJyaVwiLFwiSXNCb2xkXCI6ZmFsc2UsXCJJc0l0YWxpY1wiOmZhbHNlLFwiSXNVbmRlcmxpbmVkXCI6ZmFsc2V9LFwiRm9yZWdyb3VuZFwiOntcIiRpZFwiOlwiNTg1XCIsXCJDb2xvclwiOntcIiRpZFwiOlwiNTg2XCIsXCJBXCI6MjU1LFwiUlwiOjE0LFwiR1wiOjQwLFwiQlwiOjY1fX0sXCJIb3Jpem9udGFsQWxpZ25tZW50XCI6MixcIklzVmlzaWJsZVwiOnRydWV9LFwiRGF0ZUZvcm1hdFwiOntcIiRpZFwiOlwiNTg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4OFwiLFwiRm9ybWF0XCI6MCxcIklzVmlzaWJsZVwiOmZhbHNlLFwiTGFzdEtub3duVmlzaWJpbGl0eVN0YXRlXCI6ZmFsc2V9fSxcIkRlZmF1bHRTd2ltbGFuZU1vdFN0eWxlXCI6e1wiJGlkXCI6XCI1ODlcIixcIlNoYXBlXCI6MSxcIlNoYXBlU2l6ZVwiOjAsXCJEZXRhaWxzU3BhY2luZ1wiOjAuMCxcIlBhZGRpbmdcIjp7XCIkaWRcIjpcIjU5MFwiLFwiVG9wXCI6NS4wLFwiTGVmdFwiOjMuMCxcIlJpZ2h0XCI6MC4wLFwiQm90dG9tXCI6Mi4wfSxcIlBvc2l0aW9uT25UYXNrXCI6MSxcIlNoYXBlU3R5bGVcIjp7XCIkaWRcIjpcIjU5MVwiLFwiTWFyZ2luXCI6e1wiJGlkXCI6XCI1OTJcIixcIlRvcFwiOjAuMCxcIkxlZnRcIjowLjAsXCJSaWdodFwiOjAuMCxcIkJvdHRvbVwiOjAuMH0sXCJQYWRkaW5nXCI6e1wiJGlkXCI6XCI1OTNcIixcIlRvcFwiOjAuMCxcIkxlZnRcIjowLjAsXCJSaWdodFwiOjAuMCxcIkJvdHRvbVwiOjAuMH0sXCJCYWNrZ3JvdW5kXCI6e1wiJGlkXCI6XCI1OTRcIixcIkNvbG9yXCI6e1wiJGlkXCI6XCI1OTVcIixcIkFcIjoyNTUsXCJSXCI6MTEsXCJHXCI6MTE4LFwiQlwiOjE1OX19LFwiSXNWaXNpYmxlXCI6dHJ1ZSxcIldpZHRoXCI6MTIuMCxcIkhlaWdodFwiOjE0LjAsXCJCb3JkZXJTdHlsZVwiOntcIiRpZFwiOlwiNTk2XCIsXCJMaW5lU3R5bGVcIjp7XCIkaWRcIjpcIjU5N1wiLFwiTGluZUNvbG9yXCI6e1wiJGlkXCI6XCI1OThcIixcIkNvbG9yXCI6e1wiJGlkXCI6XCI1OTlcIixcIkFcIjoyNTUsXCJSXCI6MjU1LFwiR1wiOjAsXCJCXCI6MH19LFwiTGluZVdlaWdodFwiOjAuMCxcIkxpbmVUeXBlXCI6MH0sXCJJc1Zpc2libGVcIjpmYWxzZX19LFwiVGl0bGVTdHlsZVwiOntcIiRpZFwiOlwiNjAwXCIsXCJGb250U2V0dGluZ3NcIjp7XCIkaWRcIjpcIjYwMVwiLFwiRm9udFNpemVcIjoxMSxcIkZvbnROYW1lXCI6XCJDYWxpYnJpXCIsXCJJc0JvbGRcIjpmYWxzZSxcIklzSXRhbGljXCI6ZmFsc2UsXCJJc1VuZGVybGluZWRcIjpmYWxzZX0sXCJGb3JlZ3JvdW5kXCI6e1wiJGlkXCI6XCI2MDJcIixcIkNvbG9yXCI6e1wiJGlkXCI6XCI2MDNcIixcIkFcIjoyNTUsXCJSXCI6MCxcIkdcIjowLFwiQlwiOjB9fSxcIkhvcml6b250YWxBbGlnbm1lbnRcIjoxLFwiSXNWaXNpYmxlXCI6dHJ1ZX0sXCJEYXRlU3R5bGVcIjp7XCIkaWRcIjpcIjYwNFwiLFwiRm9udFNldHRpbmdzXCI6e1wiJGlkXCI6XCI2MDVcIixcIkZvbnRTaXplXCI6MTAsXCJGb250TmFtZVwiOlwiQ2FsaWJyaVwiLFwiSXNCb2xkXCI6ZmFsc2UsXCJJc0l0YWxpY1wiOmZhbHNlLFwiSXNVbmRlcmxpbmVkXCI6ZmFsc2V9LFwiRm9yZWdyb3VuZFwiOntcIiRpZFwiOlwiNjA2XCIsXCJDb2xvclwiOntcIiRpZFwiOlwiNjA3XCIsXCJBXCI6MjU1LFwiUlwiOjE0LFwiR1wiOjQwLFwiQlwiOjY1fX0sXCJIb3Jpem9udGFsQWxpZ25tZW50XCI6MSxcIklzVmlzaWJsZVwiOnRydWV9LFwiRGF0ZUZvcm1hdFwiOntcIiRpZFwiOlwiNjA4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YwOVwiLFwiRm9ybWF0XCI6MCxcIklzVmlzaWJsZVwiOmZhbHNlLFwiTGFzdEtub3duVmlzaWJpbGl0eVN0YXRlXCI6ZmFsc2V9fX1dLFwiR3JpZGxpbmVQYW5lbFN0eWxlXCI6e1wiJGlkXCI6XCI2MTBcIixcIkdyaWRsaW5lU3R5bGVcIjp7XCIkaWRcIjpcIjYxMVwiLFwiTGluZUNvbG9yXCI6e1wiJGlkXCI6XCI2MTJcIixcIkNvbG9yXCI6e1wiJGlkXCI6XCI2MTNcIixcIkFcIjozOCxcIlJcIjo5MSxcIkdcIjoxNTUsXCJCXCI6MjEzfX0sXCJMaW5lV2VpZ2h0XCI6MS4wLFwiTGluZVR5cGVcIjowfSxcIklzVmlzaWJsZVwiOnRydWV9LFwiQWN0aXZpdHlMaW5lUGFuZWxTdHlsZVwiOntcIiRpZFwiOlwiNjE0XCIsXCJBY3Rpdml0eUxpbmVTdHlsZVwiOntcIiRpZFwiOlwiNjE1XCIsXCJMaW5lQ29sb3JcIjp7XCIkaWRcIjpcIjYxNlwiLFwiQ29sb3JcIjp7XCIkaWRcIjpcIjYxN1wiLFwiQVwiOjM4LFwiUlwiOjY4LFwiR1wiOjExNCxcIkJcIjoxOTZ9fSxcIkxpbmVXZWlnaHRcIjoxLjAsXCJMaW5lVHlwZVwiOjB9LFwiSXNWaXNpYmxlXCI6dHJ1ZX0sXCJEZWZhdWx0RGVwZW5kZW5jeVN0eWxlXCI6e1wiJGlkXCI6XCI2MThcIixcIkxpbmVTdHlsZVwiOntcIiRpZFwiOlwiNjE5XCIsXCJMaW5lQ29sb3JcIjp7XCIkaWRcIjpcIjYyMFwiLFwiQ29sb3JcIjp7XCIkaWRcIjpcIjYyMVwiLFwiQVwiOjI1NSxcIlJcIjowLFwiR1wiOjAsXCJCXCI6MH19LFwiTGluZVdlaWdodFwiOjEuMCxcIkxpbmVUeXBlXCI6MH0sXCJFbmRBcnJvd2hlYWRMaW5lU3R5bGVcIjp7XCIkaWRcIjpcIjYyMlwiLFwiS2luZFwiOjEsXCJXaWR0aFwiOjEsXCJMZW5ndGhcIjowfSxcIkJyaW5nVG9Gcm9udFwiOmZhbHNlLFwiUmFkaXVzXCI6My4wfSxcIkNyaXRpY2FsUGF0aFN0eWxlXCI6e1wiJGlkXCI6XCI2MjNcIixcIkNyaXRpY2FsUGF0aFN0eWxlT3B0aW9uc1wiOjMwLFwiTGluZVN0eWxlXCI6e1wiJGlkXCI6XCI2MjRcIixcIkxpbmVDb2xvclwiOntcIiRpZFwiOlwiNjI1XCIsXCJDb2xvclwiOntcIiRpZFwiOlwiNjI2XCIsXCJBXCI6MjU1LFwiUlwiOjIyMixcIkdcIjo1MCxcIkJcIjo1MH19LFwiTGluZVdlaWdodFwiOjEuMCxcIkxpbmVUeXBlXCI6MH0sXCJUaXRsZUZvcmVncm91bmRcIjp7XCIkaWRcIjpcIjYyN1wiLFwiQ29sb3JcIjp7XCIkaWRcIjpcIjYyOFwiLFwiQVwiOjI1NSxcIlJcIjoxNzYsXCJHXCI6MTksXCJCXCI6MjV9fSxcIlNoYXBlc0JhY2tncm91bmRcIjp7XCIkaWRcIjpcIjYyOVwiLFwiQ29sb3JcIjp7XCIkaWRcIjpcIjYzMFwiLFwiQVwiOjI1NSxcIlJcIjoyNTMsXCJHXCI6MjAzLFwiQlwiOjIwOH19LFwiU2hhcGVzQm9yZGVyU3R5bGVcIjp7XCIkaWRcIjpcIjYzMVwiLFwiTGluZUNvbG9yXCI6e1wiJGlkXCI6XCI2MzJcIixcIkNvbG9yXCI6e1wiJGlkXCI6XCI2MzNcIixcIkFcIjoyNTUsXCJSXCI6MjM0LFwiR1wiOjIyLFwiQlwiOjMwfX0sXCJMaW5lV2VpZ2h0XCI6Mi4wLFwiTGluZVR5cGVcIjowfX0sXCJQYW5lbHNTcGFjaW5nRGVmaW5pdGlvblwiOntcIiRpZFwiOlwiNjM0XCIsXCJTcGFjaW5nQWJvdmVUaW1lYmFuZFwiOjMsXCJTcGFjaW5nQmVsb3dUaW1lYmFuZFwiOjMsXCJTcGFjaW5nQWJvdmVCZXR3ZWVuU3dpbWxhbmVzQW5kVGFza3NcIjo1LFwiU3BhY2luZ0JlbG93QmV0d2VlblN3aW1sYW5lc0FuZFRhc2tzXCI6NX0sXCJfc2VsZWN0ZWRUaGVtZVByZXNldENvbG9yc1wiOntcIiRpZFwiOlwiNjM1XCIsXCJUZXh0TGlnaHRcIjp7XCIkaWRcIjpcIjYzNlwiLFwiQVwiOjI1NSxcIlJcIjoyNTUsXCJHXCI6MjU1LFwiQlwiOjI1NX0sXCJUZXh0RGFya1wiOntcIiRpZFwiOlwiNjM3XCIsXCJBXCI6MjU1LFwiUlwiOjAsXCJHXCI6MCxcIkJcIjowfSxcIkFjY2VudDFcIjp7XCIkaWRcIjpcIjYzOFwiLFwiQVwiOjI1NSxcIlJcIjoyMzIsXCJHXCI6MjMyLFwiQlwiOjIzMn0sXCJBY2NlbnQyXCI6e1wiJGlkXCI6XCI2MzlcIixcIkFcIjoyNTUsXCJSXCI6MTQsXCJHXCI6NDAsXCJCXCI6NjV9LFwiQWNjZW50M1wiOntcIiRpZFwiOlwiNjQwXCIsXCJBXCI6MjU1LFwiUlwiOjIxLFwiR1wiOjk2LFwiQlwiOjEzMH0sXCJBY2NlbnQ0XCI6e1wiJGlkXCI6XCI2NDFcIixcIkFcIjoyNTUsXCJSXCI6MjMzLFwiR1wiOjExMyxcIkJcIjo1MH0sXCJBY2NlbnQ1XCI6e1wiJGlkXCI6XCI2NDJcIixcIkFcIjoyNTUsXCJSXCI6MjUsXCJHXCI6MTA3LFwiQlwiOjM2fSxcIkFjY2VudDZcIjp7XCIkaWRcIjpcIjY0M1wiLFwiQVwiOjI1NSxcIlJcIjoxNSxcIkdcIjoxNTgsXCJCXCI6MjEzfSxcIkFjY2VudDdcIjp7XCIkaWRcIjpcIjY0NFwiLFwiQVwiOjI1NSxcIlJcIjoxNjAsXCJHXCI6NDMsXCJCXCI6MTQ3fSxcIkFjY2VudDhcIjp7XCIkaWRcIjpcIjY0NVwiLFwiQVwiOjI1NSxcIlJcIjo3OCxcIkdcIjoxNjcsXCJCXCI6NDZ9fSxcIl9jdXN0b21QcmVzZXRDb2xvcnNcIjp7XCIkaWRcIjpcIjY0NlwifX19IiwiUmVjZW50Q29sb3JzQ29sbGVjdGlvbiI6IltcIiNGRkU5NzEzMlwiLFwiI0ZGMTU2MDgyXCIsXCIjRkY0NDcyQzRcIixcIiNGRkIyMEUxMlwiLFwiI0ZGRkZDMDAwXCIsXCIjRkY3MEFENDdcIixcIiNGRjM4NTcyM1wiXSJ9LCJTZXR0aW5ncyI6eyIkaWQiOiIyNDA0IiwiSW1wYU9wdGlvbnMiOnsiJGlkIjoiMjQwNS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I0MDYiLCJVc2VUaW1lIjp0cnVlLCJXb3JrRGF5U3RhcnQiOiIwMDowMDowMCIsIldvcmtEYXlFbmQiOiIyMzo1OTowMCJ9LCJMYXN0VXNlZFRlbXBsYXRlSWQiOiJmNzMxZjc2Mi0zZjBlLTRlN2EtYTNlOC1mMGFhMjgzZjAzOGQiLCJMYXN0VXNlZFRoZW1lRGV0YWlscyI6eyIkaWQiOiIyNDA3IiwiSWQiOiIwNDg3MTViMC1kNTc4LTRjMmYtYTMyNi04ODE4YmUyNDcyNDkiLCJUaXRsZSI6IkJhc2VsaW5lIiwiQ2F0ZWdvcnkiOjF9LCJGaXJzdFdlZWtPZlllYXIiOjAsIlBsYWNlTWlsZXN0b25lQXRUaGVCZWdpbm5pbmdPZlRoZURheSI6ZmFsc2UsIkRlcGVuZGVuY3lTY2hlZHVsaW5nU2V0dGluZ3MiOnsiJGlkIjoiMjQwO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T2xkRml4ZWRJbnRlcnZhbHNSZW5kZXJpbmdTdHJhdGVneVVzZWRCZWZvcmUiOmZhbHNlLCJEZXBlbmRlbmNpZXMiOnsiX2RlcGVuZGVuY2llcyI6W119fQ=="/>
  <p:tag name="__MASTER" val="__part_0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CALEFORMAT" val="h tt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WORKINGDAYS" val="Standard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FORSWLANDTASKS" val="5"/>
  <p:tag name="OTLTIMEBANDSPACINGBELOWFORSWLANDTASKS" val="5"/>
  <p:tag name="OTLTIMEBANDUSETIME" val="True"/>
  <p:tag name="OTLTIMEBANDSPACINGABOVE" val="3"/>
  <p:tag name="OTLTIMEBANDSPACINGBELOW" val="3"/>
  <p:tag name="OTLTIMEBANDTHREEDEFFECTS" val="None"/>
  <p:tag name="OTLLEFTENDCAPSMARGINLEFT" val="143.532995569648"/>
  <p:tag name="OTLTIMEBANDRESERVEDLEFTAREAWIDTH" val="125.972885750307"/>
  <p:tag name="OTLTIMEBANDAUTODATERANGE" val="False"/>
  <p:tag name="OTLTIMEBANDSTARTDATE" val="2025-10-22T07:00:00.0000000"/>
  <p:tag name="OTLTIMEBANDENDDATE" val="2025-10-23T14:00:00.0000000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ba8eb7c-b0f2-40c4-85fb-9088cdb35da6"/>
  <p:tag name="OTLDEPDESTINATIONID" val="bcce3033-c1ad-4c08-b090-4e058439a838"/>
  <p:tag name="OTLDEPENDENCYLAGUNIT" val="Undefined"/>
  <p:tag name="OTLDEPENDENCYLAGVALUE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23:00:00.000000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09:20:00.0000000Z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SPACING" val="3"/>
  <p:tag name="OTLSHAPETHICKNESSTYPE" val="Thin"/>
  <p:tag name="OTLDURATIONFORMAT" val="h"/>
  <p:tag name="OTLSTARTDATE" val="2025-10-22T08:00:00.0000000Z"/>
  <p:tag name="OTLENDDATE" val="2025-10-22T08:30:00.0000000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DURATIONFORMAT" val="h"/>
  <p:tag name="OTLSTARTDATE" val="2025-10-22T08:00:00.0000000Z"/>
  <p:tag name="OTLENDDATE" val="2025-10-22T10:55:00.0000000Z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DURATIONFORMAT" val="h"/>
  <p:tag name="OTLSTARTDATE" val="2025-10-22T08:00:00.0000000Z"/>
  <p:tag name="OTLENDDATE" val="2025-10-22T23:00:00.0000000Z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STARTDATE" val="2025-10-22T08:00:00.0000000Z"/>
  <p:tag name="OTLENDDATE" val="2025-10-22T16:00:00.0000000Z"/>
  <p:tag name="OTLDURATIONFORMAT" val="h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STARTDATE" val="2025-10-22T08:00:00.0000000Z"/>
  <p:tag name="OTLENDDATE" val="2025-10-22T10:00:00.0000000Z"/>
  <p:tag name="OTLDURATIONFORMAT" val="h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23:00:00.0000000"/>
  <p:tag name="OTLENDDATE" val="2025-10-23T14:00:00.0000000Z"/>
  <p:tag name="OTLDURATIONFORMAT" val="h"/>
  <p:tag name="OTLSPACING" val="3"/>
  <p:tag name="OTLSHAPETHICKNESSTYPE" val="Thin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08:30:00.0000000Z"/>
  <p:tag name="OTLENDDATE" val="2025-10-22T11:45:00.0000000Z"/>
  <p:tag name="OTLSPACING" val="3"/>
  <p:tag name="OTLSHAPETHICKNESSTYPE" val="Thin"/>
  <p:tag name="OTLDURATIONFORMAT" val="h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16:00:00.0000000Z"/>
  <p:tag name="OTLENDDATE" val="2025-10-22T20:00:00.0000000Z"/>
  <p:tag name="OTLSPACING" val="3"/>
  <p:tag name="OTLSHAPETHICKNESSTYPE" val="Thin"/>
  <p:tag name="OTLDURATIONFORMAT" val="h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10:00:00.0000000Z"/>
  <p:tag name="OTLENDDATE" val="2025-10-22T11:00:00.0000000Z"/>
  <p:tag name="OTLSPACING" val="3"/>
  <p:tag name="OTLSHAPETHICKNESSTYPE" val="Thin"/>
  <p:tag name="OTLDURATIONFORMAT" val="h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PACING" val="3"/>
  <p:tag name="OTLSHAPETHICKNESSTYPE" val="Thin"/>
  <p:tag name="OTLDURATIONFORMAT" val="h"/>
  <p:tag name="OTLSTARTDATE" val="2025-10-22T09:20:00.0000000Z"/>
  <p:tag name="OTLENDDATE" val="2025-10-22T10:50:00.0000000Z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10-22T23:00:00.0000000Z"/>
  <p:tag name="OTLENDDATE" val="2025-10-23T14:00:00.0000000Z"/>
  <p:tag name="OTLSPACING" val="3"/>
  <p:tag name="OTLSHAPETHICKNESSTYPE" val="Thin"/>
  <p:tag name="OTLDURATIONFORMAT" val="h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ransfer to site of action"/>
  <p:tag name="OTLPOSITIONONTASK" val="Above"/>
  <p:tag name="OTLRELATEDTASKID" val="7f70933c-c434-47ad-a3f7-69ac14960315"/>
  <p:tag name="OTLDATE" val="2024-10-22T09:30:00.0000000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rug administration"/>
  <p:tag name="OTLDATE" val="2024-10-22T08:00:00.0000000"/>
  <p:tag name="OTLPOSITIONONTASK" val="Above"/>
  <p:tag name="OTLRELATEDTASKID" val="6669bd4f-b0a3-4e17-8a27-9b5be8709cd2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mExMDdiMzRhLTUwZWQtNGNjZC1iNGQ5LTNiNmRjMDVjN2JiMC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A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nsiJGlkIjoiMTIiLCJDb2xvciI6eyIkaWQiOiIxMyIsIkEiOjI1NSwiUiI6MCwiRyI6MCwiQiI6MH19LCJJc1Zpc2libGUiOmZhbHNlLCJXaWR0aCI6MC4wLCJIZWlnaHQiOjAuMCwiQm9yZGVyU3R5bGUiOm51bGwsIlBhcmVudFN0eWxlIjpudWxsfSwiUmVjdGFuZ2xlU3R5bGUiOnsiJGlkIjoiMTQiLCJNYXJnaW4iOnsiJGlkIjoiMTUiLCJUb3AiOjAuMCwiTGVmdCI6MC4wLCJSaWdodCI6MC4wLCJCb3R0b20iOjAuMH0sIlBhZGRpbmciOnsiJGlkIjoiMTYiLCJUb3AiOjAuMCwiTGVmdCI6MC4wLCJSaWdodCI6MC4wLCJCb3R0b20iOjAuMH0sIkJhY2tncm91bmQiOnsiJGlkIjoiMTciLCJDb2xvciI6eyIkaWQiOiIxOCIsIkEiOjYzLCJSIjoyMSwiRyI6OTYsIkIiOjEzMH19LCJJc1Zpc2libGUiOmZhbHN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yMDAsIkciOjIwMCwiQiI6MjAwfX0sIklzVmlzaWJsZSI6dHJ1ZSwiV2lkdGgiOjAuMCwiSGVpZ2h0IjowLjAsIkJvcmRlclN0eWxlIjp7IiRpZCI6IjI5IiwiTGluZUNvbG9yIjp7IiRpZCI6IjMwIiwiJHR5cGUiOiJOTFJFLkNvbW1vbi5Eb20uU29saWRDb2xvckJydXNoLCBOTFJFLkNvbW1vbiIsIkNvbG9yIjp7IiRpZCI6IjMxIiwiQSI6MjU1LCJSIjoyMzQsIkciOjIyLCJCIjoz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nRydWUsIldpZHRoIjowLjAsIkhlaWdodCI6MC4wLCJCb3JkZXJTdHlsZSI6eyIkaWQiOiIzNCIsIkxpbmVDb2xvciI6bnVsbCwiTGluZVdlaWdodCI6MC4wLCJMaW5lVHlwZSI6MCwiUGFyZW50U3R5bGUiOm51bGx9LCJQYXJlbnRTdHlsZSI6bnVsbH19LHsiJGlkIjoiMzUiLCJfcm93cyI6W3siJGlkIjoiMzYiLCJfdGFza3MiOlt7IiRpZCI6IjM3IiwiX2F0dGFjaGVkTWlsZXN0b25lcyI6W3siJGlkIjoiMzgiLCJEYXRlIjoiMjAyNC0xMC0yMlQwOToxNTowMCIsIlN0eWxlIjp7IiRpZCI6IjM5IiwiU2hhcGUiOjAsIkNvbm5lY3Rvck1hcmdpbiI6eyIkaWQiOiI0MCIsIlRvcCI6MC4wLCJMZWZ0IjoyLjAsIlJpZ2h0IjoyLjAsIkJvdHRvbSI6MC4wfSwiQ29ubmVjdG9yU3R5bGUiOnsiJGlkIjoiNDEiLCJMaW5lQ29sb3IiOnsiJGlkIjoiNDIiLCIkdHlwZSI6Ik5MUkUuQ29tbW9uLkRvbS5Tb2xpZENvbG9yQnJ1c2gsIE5MUkUuQ29tbW9uIiwiQ29sb3IiOnsiJGlkIjoiNDMiLCJBIjoxMjcsIlIiOjE3OCwiRyI6MTQsIkIiOjE4fX0sIkxpbmVXZWlnaHQiOjEuMCwiTGluZVR5cGUiOjAsIlBhcmVudFN0eWxlIjpudWxsfSwiSXNCZWxvd1RpbWViYW5kIjp0cnVlLCJQb3NpdGlvbk9uVGFzayI6MSwiSGlkZURhdGUiOmZhbHNlLCJTaGFwZVNpemUiOjAsIlNwYWNpbmciOjAuMCwiUGFkZGluZyI6eyIkaWQiOiI0NCIsIlRvcCI6NS4wLCJMZWZ0IjozLjAsIlJpZ2h0IjowLjAsIkJvdHRvbSI6Mi4wfSwiU2hhcGVTdHlsZSI6eyIkaWQiOiI0NSIsIk1hcmdpbiI6eyIkaWQiOiI0NiIsIlRvcCI6MC4wLCJMZWZ0IjowLjAsIlJpZ2h0IjowLjAsIkJvdHRvbSI6MC4wfSwiUGFkZGluZyI6eyIkaWQiOiI0NyIsIlRvcCI6MC4wLCJMZWZ0IjowLjAsIlJpZ2h0IjowLjAsIkJvdHRvbSI6MC4wfSwiQmFja2dyb3VuZCI6eyIkaWQiOiI0OCIsIkNvbG9yIjp7IiRpZCI6IjQ5IiwiQSI6MjU1LCJSIjoxNzgsIkciOjE0LCJCIjoxOH19LCJJc1Zpc2libGUiOnRydWUsIldpZHRoIjoxMi4wLCJIZWlnaHQiOjE0LjAsIkJvcmRlclN0eWxlIjp7IiRpZCI6IjUwIiwiTGluZUNvbG9yIjp7IiRpZCI6IjUxIiwiJHR5cGUiOiJOTFJFLkNvbW1vbi5Eb20uU29saWRDb2xvckJydXNoLCBOTFJFLkNvbW1vbiIsIkNvbG9yIjp7IiRpZCI6IjUyIiwiQSI6MjU1LCJSIjoyMzQsIkciOjIyLCJCIjozMH19LCJMaW5lV2VpZ2h0IjowLjAsIkxpbmVUeXBlIjowLCJQYXJlbnRTdHlsZSI6bnVsbH0sIlBhcmVudFN0eWxlIjpudWxsfSwiVGl0bGVTdHlsZSI6eyIkaWQiOiI1MyIsIkZvbnRTZXR0aW5ncyI6eyIkaWQiOiI1NCIsIkZvbnRTaXplIjoxMSwiRm9udE5hbWUiOiJDYWxpYnJpIiwiSXNCb2xkIjpmYWxzZSwiSXNJdGFsaWMiOmZhbHNlLCJJc1VuZGVybGluZWQiOmZhbHNlLCJQYXJlbnRTdHlsZSI6bnVsbH0sIkF1dG9TaXplIjowLCJGb3JlZ3JvdW5kIjp7IiRpZCI6IjU1IiwiQ29sb3IiOnsiJGlkIjoiNTY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NTciLCJUb3AiOjAuMCwiTGVmdCI6MC4wLCJSaWdodCI6MC4wLCJCb3R0b20iOjAuMH0sIlBhZGRpbmciOnsiJGlkIjoiNTgiLCJUb3AiOjAuMCwiTGVmdCI6MC4wLCJSaWdodCI6MC4wLCJCb3R0b20iOjAuMH0sIkJhY2tncm91bmQiOnsiJGlkIjoiNTkiLCJDb2xvciI6eyIkaWQiOiI2MCIsIkEiOjAsIlIiOjI1NSwiRyI6MjU1LCJCIjoyNTV9fSwiSXNWaXNpYmxlIjp0cnVlLCJXaWR0aCI6MC4wLCJIZWlnaHQiOjAuMCwiQm9yZGVyU3R5bGUiOnsiJGlkIjoiNjEiLCJMaW5lQ29sb3IiOm51bGwsIkxpbmVXZWlnaHQiOjAuMCwiTGluZVR5cGUiOjAsIlBhcmVudFN0eWxlIjpudWxsfSwiUGFyZW50U3R5bGUiOm51bGx9LCJEYXRlU3R5bGUiOnsiJGlkIjoiNjIiLCJGb250U2V0dGluZ3MiOnsiJGlkIjoiNjMiLCJGb250U2l6ZSI6MTAsIkZvbnROYW1lIjoiQ2FsaWJyaSIsIklzQm9sZCI6ZmFsc2UsIklzSXRhbGljIjpmYWxzZSwiSXNVbmRlcmxpbmVkIjpmYWxzZSwiUGFyZW50U3R5bGUiOm51bGx9LCJBdXRvU2l6ZSI6MCwiRm9yZWdyb3VuZCI6eyIkaWQiOiI2NCIsIkNvbG9yIjp7IiRpZCI6IjY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Y2IiwiVG9wIjowLjAsIkxlZnQiOjAuMCwiUmlnaHQiOjAuMCwiQm90dG9tIjowLjB9LCJQYWRkaW5nIjp7IiRpZCI6IjY3IiwiVG9wIjowLjAsIkxlZnQiOjAuMCwiUmlnaHQiOjAuMCwiQm90dG9tIjowLjB9LCJCYWNrZ3JvdW5kIjp7IiRpZCI6IjY4IiwiQ29sb3IiOnsiJGlkIjoiNjkiLCJBIjowLCJSIjoyNTUsIkciOjI1NSwiQiI6MjU1fX0sIklzVmlzaWJsZSI6ZmFsc2UsIldpZHRoIjowLjAsIkhlaWdodCI6MC4wLCJCb3JkZXJTdHlsZSI6eyIkaWQiOiI3MCIsIkxpbmVDb2xvciI6bnVsbCwiTGluZVdlaWdodCI6MC4wLCJMaW5lVHlwZSI6MCwiUGFyZW50U3R5bGUiOm51bGx9LCJQYXJlbnRTdHlsZSI6bnVsbH0sIkRhdGVGb3JtYXQiOnsiJGlkIjoiN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IiLCJGb3JtYXQiOjAsIklzVmlzaWJsZSI6ZmFsc2UsIkxhc3RLbm93blZpc2liaWxpdHlTdGF0ZSI6ZmFsc2V9LCJJc1Zpc2libGUiOnRydWUsIlBhcmVudFN0eWxlIjpudWxsfSwiSW5kZXgiOjMsIlBlcmNlbnRhZ2VDb21wbGV0ZSI6bnVsbCwiUG9zaXRpb24iOnsiUmF0aW8iOjAuMCwiSXNDdXN0b20iOmZhbHNlfSwiRGF0ZUZvcm1hdCI6eyIkcmVmIjoiNzEifSwiV2Vla051bWJlcmluZyI6eyIkaWQiOiI3MyIsIkZvcm1hdCI6MCwiSXNWaXNpYmxlIjpmYWxzZSwiTGFzdEtub3duVmlzaWJpbGl0eVN0YXRlIjpmYWxzZX0sIlJlbGF0ZWRUYXNrSWQiOiJiNDI3YmFjZS00M2Y2LTQ1M2ItOGY3Mi03YWE5OGNjMGQ5MDYiLCJJZCI6IjExMWE4N2FjLWRiYWQtNDEyYy1hMzMyLTEzOTQxN2Q0ZjJkMiIsIkltcG9ydElkIjoiIiwiVGl0bGUiOiJDbWF44oCLIH4zMM68Zy9tTCIsIk5vdGUiOm51bGwsIkh5cGVybGluayI6eyIkaWQiOiI3NCIsIkFkZHJlc3MiOiIiLCJTdWJBZGRyZXNzIjoiIn0sIklzQ2hhbmdlZCI6ZmFsc2UsIklzTmV3IjpmYWxzZX1dLCJUYXNrRGVmaW5pdGlvbiI6eyIkaWQiOiI3NSIsIkdyb3VwTmFtZSI6bnVsbCwiU3RhcnREYXRlIjoiMjAyNC0xMC0yMlQwODoxNTowMFoiLCJFbmREYXRlIjoiMjAyNC0xMC0yMlQxMDoxNTowMFoiLCJQZXJjZW50YWdlQ29tcGxldGUiOjAuMCwiU3R5bGUiOnsiJGlkIjoiNzYiLCJTaGFwZSI6MywiU2hhcGVUaGlja25lc3MiOjAsIkR1cmF0aW9uRm9ybWF0IjoxMSwiSW5jbHVkZU5vbldvcmtpbmdEYXlzSW5EdXJhdGlvbiI6ZmFsc2UsIlBlcmNlbnRhZ2VDb21wbGV0ZVN0eWxlIjp7IiRpZCI6Ijc3IiwiRm9udFNldHRpbmdzIjp7IiRpZCI6Ijc4IiwiRm9udFNpemUiOjEwLCJGb250TmFtZSI6IkNhbGlicmkiLCJJc0JvbGQiOmZhbHNlLCJJc0l0YWxpYyI6ZmFsc2UsIklzVW5kZXJsaW5lZCI6ZmFsc2UsIlBhcmVudFN0eWxlIjpudWxsfSwiQXV0b1NpemUiOjAsIkZvcmVncm91bmQiOnsiJGlkIjoiNzkiLCJDb2xvciI6eyIkaWQiOiI4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aWQiOiI4NCIsIkEiOjg5LCJSIjowLCJHIjowLCJCIjowfX0sIklzVmlzaWJsZSI6dHJ1ZSwiV2lkdGgiOjAuMCwiSGVpZ2h0IjowLjAsIkJvcmRlclN0eWxlIjp7IiRpZCI6Ijg1IiwiTGluZUNvbG9yIjpudWxsLCJMaW5lV2VpZ2h0IjowLjAsIkxpbmVUeXBlIjowLCJQYXJlbnRTdHlsZSI6bnVsbH0sIlBhcmVudFN0eWxlIjpudWxsfSwiRHVyYXRpb25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E3NSwiRyI6ODksIkIiOjkyfX0sIk1heFdpZHRoIjoyMDAuMCwiTWF4SGVpZ2h0IjoiSW5maW5pdHkiLCJTbWFydEZvcmVncm91bmRJc0FjdGl2ZSI6ZmFsc2UsIkhvcml6b250YWxBbGlnbm1lbnQiOjIsIlZlcnRpY2FsQWxpZ25tZW50IjowLCJTbWFydEZvcmVncm91bmQiOm51bGwsIkJhY2tncm91bmRGaWxsVHlwZSI6MCwiTWFyZ2luIjp7IiRpZCI6IjkwIiwiVG9wIjowLjAsIkxlZnQiOjAuMCwiUmlnaHQiOjAuMCwiQm90dG9tIjowLjB9LCJQYWRkaW5nIjp7IiRpZCI6IjkxIiwiVG9wIjowLjAsIkxlZnQiOjAuMCwiUmlnaHQiOjAuMCwiQm90dG9tIjowLjB9LCJCYWNrZ3JvdW5kIjp7IiRpZCI6IjkyIiwiQ29sb3IiOnsiJGlkIjoiOTMiLCJBIjowLCJSIjoyNTUsIkciOjI1NSwiQiI6MjU1fX0sIklzVmlzaWJsZSI6dHJ1ZSwiV2lkdGgiOjAuMCwiSGVpZ2h0IjowLjAsIkJvcmRlclN0eWxlIjp7IiRpZCI6Ijk0IiwiTGluZUNvbG9yIjpudWxsLCJMaW5lV2VpZ2h0IjowLjAsIkxpbmVUeXBlIjowLCJQYXJlbnRTdHlsZSI6bnVsbH0sIlBhcmVudFN0eWxlIjpudWxsfSwiSG9yaXpvbnRhbENvbm5lY3RvclN0eWxlIjp7IiRpZCI6Ijk1IiwiTGluZUNvbG9yIjp7IiRpZCI6Ijk2IiwiJHR5cGUiOiJOTFJFLkNvbW1vbi5Eb20uU29saWRDb2xvckJydXNoLCBOTFJFLkNvbW1vbiIsIkNvbG9yIjp7IiRpZCI6Ijk3IiwiQSI6MjU1LCJSIjowLCJHIjowLCJCIjowfX0sIkxpbmVXZWlnaHQiOjAuMCwiTGluZVR5cGUiOjAsIlBhcmVudFN0eWxlIjpudWxsfSwiVmVydGljYWxDb25uZWN0b3JTdHlsZSI6eyIkaWQiOiI5OCIsIkxpbmVDb2xvciI6eyIkaWQiOiI5OSIsIiR0eXBlIjoiTkxSRS5Db21tb24uRG9tLlNvbGlkQ29sb3JCcnVzaCwgTkxSRS5Db21tb24iLCJDb2xvciI6eyIkaWQiOiIxMDAiLCJBIjoyNTUsIlIiOjAsIkciOjAsIkIiOjB9fSwiTGluZVdlaWdodCI6MC4wLCJMaW5lVHlwZSI6MCwiUGFyZW50U3R5bGUiOm51bGx9LCJNYXJnaW4iOm51bGwsIlN0YXJ0RGF0ZVBvc2l0aW9uIjo2LCJFbmREYXRlUG9zaXRpb24iOjYsIkRhdGVJc1Zpc2libGUiOmZhbHNlLCJUaXRsZVBvc2l0aW9uIjoyLCJEdXJhdGlvblBvc2l0aW9uIjozLCJQZXJjZW50YWdlQ29tcGxldGVkUG9zaXRpb24iOjYsIlNwYWNpbmciOjMsIklzQmVsb3dUaW1lYmFuZCI6dHJ1ZSwiUGVyY2VudGFnZUNvbXBsZXRlU2hhcGVPcGFjaXR5IjozNSwiU2hhcGVTdHlsZSI6eyIkaWQiOiIxMDEiLCJNYXJnaW4iOnsiJGlkIjoiMTAyIiwiVG9wIjowLjAsIkxlZnQiOjQuMCwiUmlnaHQiOjQuMCwiQm90dG9tIjowLjB9LCJQYWRkaW5nIjp7IiRpZCI6IjEwMyIsIlRvcCI6MC4wLCJMZWZ0IjowLjAsIlJpZ2h0IjowLjAsIkJvdHRvbSI6MC4wfSwiQmFja2dyb3VuZCI6eyIkaWQiOiIxMDQiLCJDb2xvciI6eyIkaWQiOiIxMDUiLCJBIjoyNTUsIlIiOjIxLCJHIjo5NiwiQiI6MTMwfX0sIklzVmlzaWJsZSI6dHJ1ZSwiV2lkdGgiOjAuMCwiSGVpZ2h0IjoxMC4wLCJCb3JkZXJTdHlsZSI6eyIkaWQiOiIxMDYiLCJMaW5lQ29sb3IiOnsiJGlkIjoiMTA3IiwiJHR5cGUiOiJOTFJFLkNvbW1vbi5Eb20uU29saWRDb2xvckJydXNoLCBOTFJFLkNvbW1vbiIsIkNvbG9yIjp7IiRpZCI6IjEwOCIsIkEiOjI1NSwiUiI6MjM0LCJHIjoyMiwiQiI6MzB9fSwiTGluZVdlaWdodCI6MC4wLCJMaW5lVHlwZSI6MCwiUGFyZW50U3R5bGUiOm51bGx9LCJQYXJlbnRTdHlsZSI6bnVsbH0sIlRpdGxlU3R5bGUiOnsiJGlkIjoiMTA5IiwiRm9udFNldHRpbmdzIjp7IiRpZCI6IjExMCIsIkZvbnRTaXplIjoxMSwiRm9udE5hbWUiOiJDYWxpYnJpIiwiSXNCb2xkIjpmYWxzZSwiSXNJdGFsaWMiOmZhbHNlLCJJc1VuZGVybGluZWQiOmZhbHNlLCJQYXJlbnRTdHlsZSI6bnVsbH0sIkF1dG9TaXplIjowLCJGb3JlZ3JvdW5kIjp7IiRpZCI6IjExMSIsIkNvbG9yIjp7IiRpZCI6IjEx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xMTMiLCJUb3AiOjAuMCwiTGVmdCI6MC4wLCJSaWdodCI6MC4wLCJCb3R0b20iOjAuMH0sIlBhZGRpbmciOnsiJGlkIjoiMTE0IiwiVG9wIjowLjAsIkxlZnQiOjAuMCwiUmlnaHQiOjAuMCwiQm90dG9tIjowLjB9LCJCYWNrZ3JvdW5kIjp7IiRpZCI6IjExNSIsIkNvbG9yIjp7IiRpZCI6IjExNiIsIkEiOjAsIlIiOjI1NSwiRyI6MjU1LCJCIjoyNTV9fSwiSXNWaXNpYmxlIjp0cnVlLCJXaWR0aCI6MC4wLCJIZWlnaHQiOjAuMCwiQm9yZGVyU3R5bGUiOnsiJGlkIjoiMTE3IiwiTGluZUNvbG9yIjpudWxsLCJMaW5lV2VpZ2h0IjowLjAsIkxpbmVUeXBlIjowLCJQYXJlbnRTdHlsZSI6bnVsbH0sIlBhcmVudFN0eWxlIjpudWxsfSwiRGF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aWQiOiIxMjUiLCJBIjoyNTUsIlIiOjE0LCJHIjo0MCwiQiI6NjV9fSwiSXNWaXNpYmxlIjp0cnVlLCJXaWR0aCI6MC4wLCJIZWlnaHQiOjAuMCwiQm9yZGVyU3R5bGUiOnsiJGlkIjoiMTI2IiwiTGluZUNvbG9yIjpudWxsLCJMaW5lV2VpZ2h0IjowLjAsIkxpbmVUeXBlIjowLCJQYXJlbnRTdHlsZSI6bnVsbH0sIlBhcmVudFN0eWxlIjpudWxsfSwiRGF0ZUZvcm1hdCI6eyIkaWQiOiIx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4IiwiRm9ybWF0IjowLCJJc1Zpc2libGUiOmZhbHNlLCJMYXN0S25vd25WaXNpYmlsaXR5U3RhdGUiOmZhbHNlfSwiSXNWaXNpYmxlIjp0cnVlLCJQYXJlbnRTdHlsZSI6bnVsbH0sIkluZGV4IjowLCJTbWFydER1cmF0aW9uQWN0aXZhdGVkIjpmYWxzZSwiRGF0ZUZvcm1hdCI6eyIkcmVmIjoiMTI3In0sIldlZWtOdW1iZXJpbmciOnsiJGlkIjoiMTI5IiwiRm9ybWF0IjowLCJJc1Zpc2libGUiOmZhbHNlLCJMYXN0S25vd25WaXNpYmlsaXR5U3RhdGUiOmZhbHNlfSwiSWQiOiJiNDI3YmFjZS00M2Y2LTQ1M2ItOGY3Mi03YWE5OGNjMGQ5MDYiLCJJbXBvcnRJZCI6bnVsbCwiVGl0bGUiOiJBYnNvcnB0aW9uIiwiTm90ZSI6bnVsbCwiSHlwZXJsaW5rIjp7IiRpZCI6IjEzMCIsIkFkZHJlc3MiOiIiLCJTdWJBZGRyZXNzIjoiIn0sIklzQ2hhbmdlZCI6ZmFsc2UsIklzTmV3IjpmYWxzZX19XSwiX21pbGVzdG9uZXMiOltdLCJJZCI6IjAwMDAwMDAwLTAwMDAtMDAwMC0wMDAwLTAwMDAwMDAwMDAwMCIsIklzU2luZ2xlSXRlbVJvdyI6dHJ1ZX1dLCJJbmRleCI6MiwiSWQiOiIyNGM5YzU5NC01YWJmLTQxY2EtYTM2YS0zMjBlOGYyZjYyNDkiLCJIZWFkZXJUZXh0IjoiQWJzb3JwdGlvbiIsIklzRGVmYXVsdCI6ZmFsc2UsIlN0eWxlIjp7IiRpZCI6IjEzMSIsIkhlYWRlclN0eWxlIjp7IiRpZCI6IjEzMiIsIlRleHRTdHlsZSI6eyIkaWQiOiIxMzMiLCJGb250U2V0dGluZ3MiOnsiJGlkIjoiMTM0IiwiRm9udFNpemUiOjExLCJGb250TmFtZSI6IkNhbGlicmkiLCJJc0JvbGQiOmZhbHNlLCJJc0l0YWxpYyI6ZmFsc2UsIklzVW5kZXJsaW5lZCI6ZmFsc2UsIlBhcmVudFN0eWxlIjpudWxsfSwiQXV0b1NpemUiOjAsIkZvcmVncm91bmQiOnsiJGlkIjoiMTM1IiwiQ29sb3IiOnsiJGlkIjoiMTM2IiwiQSI6MjU1LCJSIjowLCJHIjowLCJCIjowfX0sIk1heFdpZHRoIjowLjAsIk1heEhlaWdodCI6MC4wLCJTbWFydEZvcmVncm91bmRJc0FjdGl2ZSI6ZmFsc2UsIkhvcml6b250YWxBbGlnbm1lbnQiOjAsIlZlcnRpY2FsQWxpZ25tZW50IjowLCJTbWFydEZvcmVncm91bmQiOm51bGwsIkJhY2tncm91bmRGaWxsVHlwZSI6MCwiTWFyZ2luIjp7IiRpZCI6IjEzNyIsIlRvcCI6MC4wLCJMZWZ0IjowLjAsIlJpZ2h0IjowLjAsIkJvdHRvbSI6MC4wfSwiUGFkZGluZyI6eyIkaWQiOiIxMzgiLCJUb3AiOjAuMCwiTGVmdCI6MC4wLCJSaWdodCI6MC4wLCJCb3R0b20iOjAuMH0sIkJhY2tncm91bmQiOnsiJGlkIjoiMTM5IiwiQ29sb3IiOnsiJGlkIjoiMTQwIiwiQSI6MjU1LCJSIjowLCJHIjowLCJCIjowfX0sIklzVmlzaWJsZSI6ZmFsc2UsIldpZHRoIjowLjAsIkhlaWdodCI6MC4wLCJCb3JkZXJTdHlsZSI6bnVsbCwiUGFyZW50U3R5bGUiOm51bGx9LCJSZWN0YW5nbGVTdHlsZSI6eyIkaWQiOiIxNDEiLCJNYXJnaW4iOnsiJGlkIjoiMTQyIiwiVG9wIjowLjAsIkxlZnQiOjAuMCwiUmlnaHQiOjAuMCwiQm90dG9tIjowLjB9LCJQYWRkaW5nIjp7IiRpZCI6IjE0MyIsIlRvcCI6MC4wLCJMZWZ0IjowLjAsIlJpZ2h0IjowLjAsIkJvdHRvbSI6MC4wfSwiQmFja2dyb3VuZCI6eyIkaWQiOiIxNDQiLCJDb2xvciI6eyIkaWQiOiIxNDUiLCJBIjo2MywiUiI6MjEsIkciOjk2LCJCIjoxMzB9fSwiSXNWaXNpYmxlIjpmYWxzZSwiV2lkdGgiOjAuMCwiSGVpZ2h0IjowLjAsIkJvcmRlclN0eWxlIjp7IiRpZCI6IjE0NiIsIkxpbmVDb2xvciI6eyIkaWQiOiIxNDciLCIkdHlwZSI6Ik5MUkUuQ29tbW9uLkRvbS5Tb2xpZENvbG9yQnJ1c2gsIE5MUkUuQ29tbW9uIiwiQ29sb3IiOnsiJGlkIjoiMTQ4IiwiQSI6MjU1LCJSIjoyNTUsIkciOjAsIkIiOjB9fSwiTGluZVdlaWdodCI6MC4wLCJMaW5lVHlwZSI6MCwiUGFyZW50U3R5bGUiOm51bGx9LCJQYXJlbnRTdHlsZSI6bnVsbH0sIk1hcmdpbiI6eyIkaWQiOiIxNDkiLCJUb3AiOjAuMCwiTGVmdCI6MC4wLCJSaWdodCI6MC4wLCJCb3R0b20iOjAuMH0sIlBhZGRpbmciOnsiJGlkIjoiMTUwIiwiVG9wIjowLjAsIkxlZnQiOjAuMCwiUmlnaHQiOjAuMCwiQm90dG9tIjowLjB9LCJCYWNrZ3JvdW5kIjpudWxsLCJJc1Zpc2libGUiOnRydWUsIldpZHRoIjowLjAsIkhlaWdodCI6MC4wLCJCb3JkZXJTdHlsZSI6bnVsbCwiUGFyZW50U3R5bGUiOm51bGx9LCJCYWNrZ3JvdW5kU3R5bGUiOnsiJGlkIjoiMTUxIiwiTWFyZ2luIjp7IiRpZCI6IjE1MiIsIlRvcCI6MC4wLCJMZWZ0IjowLjAsIlJpZ2h0IjowLjAsIkJvdHRvbSI6MC4wfSwiUGFkZGluZyI6eyIkaWQiOiIxNTMiLCJUb3AiOjAuMCwiTGVmdCI6MC4wLCJSaWdodCI6MC4wLCJCb3R0b20iOjAuMH0sIkJhY2tncm91bmQiOnsiJGlkIjoiMTU0IiwiQ29sb3IiOnsiJGlkIjoiMTU1IiwiQSI6NTEsIlIiOjIwMCwiRyI6MjAwLCJCIjoyMDB9fSwiSXNWaXNpYmxlIjp0cnVlLCJXaWR0aCI6MC4wLCJIZWlnaHQiOjAuMCwiQm9yZGVyU3R5bGUiOnsiJGlkIjoiMTU2IiwiTGluZUNvbG9yIjp7IiRpZCI6IjE1NyIsIiR0eXBlIjoiTkxSRS5Db21tb24uRG9tLlNvbGlkQ29sb3JCcnVzaCwgTkxSRS5Db21tb24iLCJDb2xvciI6eyIkaWQiOiIxNTgiLCJBIjoyNTUsIlIiOjIzNCwiRyI6MjIsIkIiOjMwfX0sIkxpbmVXZWlnaHQiOjAuMCwiTGluZVR5cGUiOjAsIlBhcmVudFN0eWxlIjpudWxsfSwiUGFyZW50U3R5bGUiOm51bGx9LCJNYXJnaW4iOnsiJGlkIjoiMTU5IiwiVG9wIjowLjAsIkxlZnQiOjAuMCwiUmlnaHQiOjAuMCwiQm90dG9tIjowLjB9LCJQYWRkaW5nIjp7IiRpZCI6IjE2MCIsIlRvcCI6MC4wLCJMZWZ0IjowLjAsIlJpZ2h0IjowLjAsIkJvdHRvbSI6MC4wfSwiSXNWaXNpYmxlIjp0cnVlLCJXaWR0aCI6MC4wLCJIZWlnaHQiOjAuMCwiQm9yZGVyU3R5bGUiOnsiJGlkIjoiMTYxIiwiTGluZUNvbG9yIjpudWxsLCJMaW5lV2VpZ2h0IjowLjAsIkxpbmVUeXBlIjowLCJQYXJlbnRTdHlsZSI6bnVsbH0sIlBhcmVudFN0eWxlIjpudWxsfX0seyIkaWQiOiIxNjIiLCJfcm93cyI6W3siJGlkIjoiMTYzIiwiX3Rhc2tzIjpbeyIkaWQiOiIxNjQiLCJfYXR0YWNoZWRNaWxlc3RvbmVzIjpbeyIkaWQiOiIxNjUiLCJEYXRlIjoiMjAyNC0xMC0yMlQwODoyMDowMCIsIlN0eWxlIjp7IiRpZCI6IjE2NiIsIlNoYXBlIjoxNiwiQ29ubmVjdG9yTWFyZ2luIjp7IiRpZCI6IjE2NyIsIlRvcCI6MC4wLCJMZWZ0IjoyLjAsIlJpZ2h0IjoyLjAsIkJvdHRvbSI6MC4wfSwiQ29ubmVjdG9yU3R5bGUiOnsiJGlkIjoiMTY4IiwiTGluZUNvbG9yIjp7IiRpZCI6IjE2OSIsIiR0eXBlIjoiTkxSRS5Db21tb24uRG9tLlNvbGlkQ29sb3JCcnVzaCwgTkxSRS5Db21tb24iLCJDb2xvciI6eyIkaWQiOiIxNzAiLCJBIjoxMjcsIlIiOjIxLCJHIjo5NiwiQiI6MTMwfX0sIkxpbmVXZWlnaHQiOjEuMCwiTGluZVR5cGUiOjAsIlBhcmVudFN0eWxlIjpudWxsfSwiSXNCZWxvd1RpbWViYW5kIjp0cnVlLCJQb3NpdGlvbk9uVGFzayI6MSwiSGlkZURhdGUiOmZhbHNlLCJTaGFwZVNpemUiOjAsIlNwYWNpbmciOjAuMCwiUGFkZGluZyI6eyIkaWQiOiIxNzEiLCJUb3AiOjUuMCwiTGVmdCI6My4wLCJSaWdodCI6MC4wLCJCb3R0b20iOjIuMH0sIlNoYXBlU3R5bGUiOnsiJGlkIjoiMTcyIiwiTWFyZ2luIjp7IiRpZCI6IjE3MyIsIlRvcCI6MC4wLCJMZWZ0IjowLjAsIlJpZ2h0IjowLjAsIkJvdHRvbSI6MC4wfSwiUGFkZGluZyI6eyIkaWQiOiIxNzQiLCJUb3AiOjAuMCwiTGVmdCI6MC4wLCJSaWdodCI6MC4wLCJCb3R0b20iOjAuMH0sIkJhY2tncm91bmQiOnsiJGlkIjoiMTc1IiwiQ29sb3IiOnsiJGlkIjoiMTc2IiwiQSI6MjU1LCJSIjoyMSwiRyI6OTYsIkIiOjEzMH19LCJJc1Zpc2libGUiOnRydWUsIldpZHRoIjowLjAsIkhlaWdodCI6MC4wLCJCb3JkZXJTdHlsZSI6eyIkaWQiOiIxNzciLCJMaW5lQ29sb3IiOnsiJGlkIjoiMTc4IiwiJHR5cGUiOiJOTFJFLkNvbW1vbi5Eb20uU29saWRDb2xvckJydXNoLCBOTFJFLkNvbW1vbiIsIkNvbG9yIjp7IiRpZCI6IjE3OSIsIkEiOjI1NSwiUiI6MjM0LCJHIjoyMiwiQiI6MzB9fSwiTGluZVdlaWdodCI6MC4wLCJMaW5lVHlwZSI6MCwiUGFyZW50U3R5bGUiOm51bGx9LCJQYXJlbnRTdHlsZSI6bnVsbH0sIlRpdGxlU3R5bGUiOnsiJGlkIjoiMTgwIiwiRm9udFNldHRpbmdzIjp7IiRpZCI6IjE4MSIsIkZvbnRTaXplIjoxMSwiRm9udE5hbWUiOiJDYWxpYnJpIiwiSXNCb2xkIjpmYWxzZSwiSXNJdGFsaWMiOmZhbHNlLCJJc1VuZGVybGluZWQiOmZhbHNlLCJQYXJlbnRTdHlsZSI6bnVsbH0sIkF1dG9TaXplIjowLCJGb3JlZ3JvdW5kIjp7IiRpZCI6IjE4MiIsIkNvbG9yIjp7IiRpZCI6IjE4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DQiLCJUb3AiOjAuMCwiTGVmdCI6MC4wLCJSaWdodCI6MC4wLCJCb3R0b20iOjAuMH0sIlBhZGRpbmciOnsiJGlkIjoiMTg1IiwiVG9wIjowLjAsIkxlZnQiOjAuMCwiUmlnaHQiOjAuMCwiQm90dG9tIjowLjB9LCJCYWNrZ3JvdW5kIjp7IiRpZCI6IjE4NiIsIkNvbG9yIjp7IiRpZCI6IjE4NyIsIkEiOjAsIlIiOjI1NSwiRyI6MjU1LCJCIjoyNTV9fSwiSXNWaXNpYmxlIjp0cnVlLCJXaWR0aCI6MC4wLCJIZWlnaHQiOjAuMCwiQm9yZGVyU3R5bGUiOnsiJGlkIjoiMTg4IiwiTGluZUNvbG9yIjpudWxsLCJMaW5lV2VpZ2h0IjowLjAsIkxpbmVUeXBlIjowLCJQYXJlbnRTdHlsZSI6bnVsbH0sIlBhcmVudFN0eWxlIjpudWxsfSwiRGF0ZVN0eWxlIjp7IiRpZCI6IjE4OSIsIkZvbnRTZXR0aW5ncyI6eyIkaWQiOiIxOTAiLCJGb250U2l6ZSI6MTAsIkZvbnROYW1lIjoiQ2FsaWJyaSIsIklzQm9sZCI6ZmFsc2UsIklzSXRhbGljIjpmYWxzZSwiSXNVbmRlcmxpbmVkIjpmYWxzZSwiUGFyZW50U3R5bGUiOm51bGx9LCJBdXRvU2l6ZSI6MCwiRm9yZWdyb3VuZCI6eyIkaWQiOiIxOTEiLCJDb2xvciI6eyIkaWQiOiIxOTI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ZmFsc2UsIldpZHRoIjowLjAsIkhlaWdodCI6MC4wLCJCb3JkZXJTdHlsZSI6eyIkaWQiOiIxOTciLCJMaW5lQ29sb3IiOm51bGwsIkxpbmVXZWlnaHQiOjAuMCwiTGluZVR5cGUiOjAsIlBhcmVudFN0eWxlIjpudWxsfSwiUGFyZW50U3R5bGUiOm51bGx9LCJEYXRlRm9ybWF0Ijp7IiRpZCI6IjE5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5OSIsIkRhdGVQYXJ0SXNWaXNpYmxlIjp0cnVlLCJUaW1lUGFydElzVmlzaWJsZSI6ZmFsc2V9fSwiV2Vla051bWJlcmluZyI6eyIkaWQiOiIyMDAiLCJGb3JtYXQiOjAsIklzVmlzaWJsZSI6ZmFsc2UsIkxhc3RLbm93blZpc2liaWxpdHlTdGF0ZSI6ZmFsc2V9LCJJc1Zpc2libGUiOnRydWUsIlBhcmVudFN0eWxlIjpudWxsfSwiSW5kZXgiOjMsIlBlcmNlbnRhZ2VDb21wbGV0ZSI6bnVsbCwiUG9zaXRpb24iOnsiUmF0aW8iOjAuMCwiSXNDdXN0b20iOmZhbHNlfSwiRGF0ZUZvcm1hdCI6eyIkcmVmIjoiMTk4In0sIldlZWtOdW1iZXJpbmciOnsiJGlkIjoiMjAxIiwiRm9ybWF0IjowLCJJc1Zpc2libGUiOmZhbHNlLCJMYXN0S25vd25WaXNpYmlsaXR5U3RhdGUiOmZhbHNlfSwiUmVsYXRlZFRhc2tJZCI6IjQ5MjZiMmEwLTRmN2EtNDU5YS1hZGY2LTc2ZmVjYzg5YWJkNiIsIklkIjoiNzg0OGMxZDgtODllNi00ODc5LWIyNzItNjllMzJiN2Y5ZjA2IiwiSW1wb3J0SWQiOiIiLCJUaXRsZSI6IlZkIH4wLjHCoHRvwqAwLjJML2tnIiwiTm90ZSI6bnVsbCwiSHlwZXJsaW5rIjp7IiRpZCI6IjIwMiIsIkFkZHJlc3MiOiIiLCJTdWJBZGRyZXNzIjoiIn0sIklzQ2hhbmdlZCI6ZmFsc2UsIklzTmV3IjpmYWxzZX1dLCJUYXNrRGVmaW5pdGlvbiI6eyIkaWQiOiIyMDMiLCJHcm91cE5hbWUiOm51bGwsIlN0YXJ0RGF0ZSI6IjIwMjQtMTAtMjJUMDg6MjA6MDBaIiwiRW5kRGF0ZSI6IjIwMjQtMTAtMjJUMTA6MTU6MDBaIiwiUGVyY2VudGFnZUNvbXBsZXRlIjowLjAsIlN0eWxlIjp7IiRpZCI6IjIwNCIsIlNoYXBlIjozLCJTaGFwZVRoaWNrbmVzcyI6MCwiRHVyYXRpb25Gb3JtYXQiOjExLCJJbmNsdWRlTm9uV29ya2luZ0RheXNJbkR1cmF0aW9uIjpmYWxzZSwiUGVyY2VudGFnZUNvbXBsZXRlU3R5bGUiOnsiJGlkIjoiMjA1IiwiRm9udFNldHRpbmdzIjp7IiRpZCI6IjIwNiIsIkZvbnRTaXplIjoxMCwiRm9udE5hbWUiOiJDYWxpYnJpIiwiSXNCb2xkIjpmYWxzZSwiSXNJdGFsaWMiOmZhbHNlLCJJc1VuZGVybGluZWQiOmZhbHNlLCJQYXJlbnRTdHlsZSI6bnVsbH0sIkF1dG9TaXplIjowLCJGb3JlZ3JvdW5kIjp7IiRpZCI6IjIwNyIsIkNvbG9yIjp7IiRpZCI6IjIw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A5IiwiVG9wIjowLjAsIkxlZnQiOjAuMCwiUmlnaHQiOjAuMCwiQm90dG9tIjowLjB9LCJQYWRkaW5nIjp7IiRpZCI6IjIxMCIsIlRvcCI6MC4wLCJMZWZ0IjowLjAsIlJpZ2h0IjowLjAsIkJvdHRvbSI6MC4wfSwiQmFja2dyb3VuZCI6eyIkaWQiOiIyMTEiLCJDb2xvciI6eyIkaWQiOiIyMTIiLCJBIjo4OSwiUiI6MCwiRyI6MCwiQiI6MH19LCJJc1Zpc2libGUiOnRydWUsIldpZHRoIjowLjAsIkhlaWdodCI6MC4wLCJCb3JkZXJTdHlsZSI6eyIkaWQiOiIyMTMiLCJMaW5lQ29sb3IiOm51bGwsIkxpbmVXZWlnaHQiOjAuMCwiTGluZVR5cGUiOjAsIlBhcmVudFN0eWxlIjpudWxsfSwiUGFyZW50U3R5bGUiOm51bGx9LCJEdXJhdGlvblN0eWxlIjp7IiRpZCI6IjIxNCIsIkZvbnRTZXR0aW5ncyI6eyIkaWQiOiIyMTUiLCJGb250U2l6ZSI6MTAsIkZvbnROYW1lIjoiQ2FsaWJyaSIsIklzQm9sZCI6ZmFsc2UsIklzSXRhbGljIjpmYWxzZSwiSXNVbmRlcmxpbmVkIjpmYWxzZSwiUGFyZW50U3R5bGUiOm51bGx9LCJBdXRvU2l6ZSI6MCwiRm9yZWdyb3VuZCI6eyIkaWQiOiIyMTYiLCJDb2xvciI6eyIkaWQiOiIyMTciLCJBIjoyNTUsIlIiOjE3NSwiRyI6ODksIkIiOjkyfX0sIk1heFdpZHRoIjoyMDAuMCwiTWF4SGVpZ2h0IjoiSW5maW5pdHkiLCJTbWFydEZvcmVncm91bmRJc0FjdGl2ZSI6ZmFsc2UsIkhvcml6b250YWxBbGlnbm1lbnQiOjIsIlZlcnRpY2FsQWxpZ25tZW50IjowLCJTbWFydEZvcmVncm91bmQiOm51bGwsIkJhY2tncm91bmRGaWxsVHlwZSI6MCwiTWFyZ2luIjp7IiRpZCI6IjIxOCIsIlRvcCI6MC4wLCJMZWZ0IjowLjAsIlJpZ2h0IjowLjAsIkJvdHRvbSI6MC4wfSwiUGFkZGluZyI6eyIkaWQiOiIyMTkiLCJUb3AiOjAuMCwiTGVmdCI6MC4wLCJSaWdodCI6MC4wLCJCb3R0b20iOjAuMH0sIkJhY2tncm91bmQiOnsiJGlkIjoiMjIwIiwiQ29sb3IiOnsiJGlkIjoiMjIxIiwiQSI6MCwiUiI6MjU1LCJHIjoyNTUsIkIiOjI1NX19LCJJc1Zpc2libGUiOnRydWUsIldpZHRoIjowLjAsIkhlaWdodCI6MC4wLCJCb3JkZXJTdHlsZSI6eyIkaWQiOiIyMjIiLCJMaW5lQ29sb3IiOm51bGwsIkxpbmVXZWlnaHQiOjAuMCwiTGluZVR5cGUiOjAsIlBhcmVudFN0eWxlIjpudWxsfSwiUGFyZW50U3R5bGUiOm51bGx9LCJIb3Jpem9udGFsQ29ubmVjdG9yU3R5bGUiOnsiJGlkIjoiMjIzIiwiTGluZUNvbG9yIjp7IiRpZCI6IjIyNCIsIiR0eXBlIjoiTkxSRS5Db21tb24uRG9tLlNvbGlkQ29sb3JCcnVzaCwgTkxSRS5Db21tb24iLCJDb2xvciI6eyIkaWQiOiIyMjUiLCJBIjoyNTUsIlIiOjAsIkciOjAsIkIiOjB9fSwiTGluZVdlaWdodCI6MC4wLCJMaW5lVHlwZSI6MCwiUGFyZW50U3R5bGUiOm51bGx9LCJWZXJ0aWNhbENvbm5lY3RvclN0eWxlIjp7IiRpZCI6IjIyNiIsIkxpbmVDb2xvciI6eyIkaWQiOiIyMjciLCIkdHlwZSI6Ik5MUkUuQ29tbW9uLkRvbS5Tb2xpZENvbG9yQnJ1c2gsIE5MUkUuQ29tbW9uIiwiQ29sb3IiOnsiJGlkIjoiMjI4IiwiQSI6MjU1LCJSIjowLCJHIjowLCJCIjowfX0sIkxpbmVXZWlnaHQiOjAuMCwiTGluZVR5cGUiOjAsIlBhcmVudFN0eWxlIjpudWxsfSwiTWFyZ2luIjpudWxsLCJTdGFydERhdGVQb3NpdGlvbiI6NiwiRW5kRGF0ZVBvc2l0aW9uIjo2LCJEYXRlSXNWaXNpYmxlIjpmYWxzZSwiVGl0bGVQb3NpdGlvbiI6MiwiRHVyYXRpb25Qb3NpdGlvbiI6MywiUGVyY2VudGFnZUNvbXBsZXRlZFBvc2l0aW9uIjo2LCJTcGFjaW5nIjozLCJJc0JlbG93VGltZWJhbmQiOnRydWUsIlBlcmNlbnRhZ2VDb21wbGV0ZVNoYXBlT3BhY2l0eSI6MzUsIlNoYXBlU3R5bGUiOnsiJGlkIjoiMjI5IiwiTWFyZ2luIjp7IiRpZCI6IjIzMCIsIlRvcCI6MC4wLCJMZWZ0Ijo0LjAsIlJpZ2h0Ijo0LjAsIkJvdHRvbSI6MC4wfSwiUGFkZGluZyI6eyIkaWQiOiIyMzEiLCJUb3AiOjAuMCwiTGVmdCI6MC4wLCJSaWdodCI6MC4wLCJCb3R0b20iOjAuMH0sIkJhY2tncm91bmQiOnsiJGlkIjoiMjMyIiwiQ29sb3IiOnsiJGlkIjoiMjMzIiwiQSI6MjU1LCJSIjoyMSwiRyI6OTYsIkIiOjEzMH19LCJJc1Zpc2libGUiOnRydWUsIldpZHRoIjowLjAsIkhlaWdodCI6MTAuMCwiQm9yZGVyU3R5bGUiOnsiJGlkIjoiMjM0IiwiTGluZUNvbG9yIjp7IiRpZCI6IjIzNSIsIiR0eXBlIjoiTkxSRS5Db21tb24uRG9tLlNvbGlkQ29sb3JCcnVzaCwgTkxSRS5Db21tb24iLCJDb2xvciI6eyIkaWQiOiIyMzYiLCJBIjoyNTUsIlIiOjIzNCwiRyI6MjIsIkIiOjMwfX0sIkxpbmVXZWlnaHQiOjAuMCwiTGluZVR5cGUiOjAsIlBhcmVudFN0eWxlIjpudWxsfSwiUGFyZW50U3R5bGUiOm51bGx9LCJUaXRsZVN0eWxlIjp7IiRpZCI6IjIzNyIsIkZvbnRTZXR0aW5ncyI6eyIkaWQiOiIyMzgiLCJGb250U2l6ZSI6MTEsIkZvbnROYW1lIjoiQ2FsaWJyaSIsIklzQm9sZCI6ZmFsc2UsIklzSXRhbGljIjpmYWxzZSwiSXNVbmRlcmxpbmVkIjpmYWxzZSwiUGFyZW50U3R5bGUiOm51bGx9LCJBdXRvU2l6ZSI6MCwiRm9yZWdyb3VuZCI6eyIkaWQiOiIyMzkiLCJDb2xvciI6eyIkaWQiOiIyNDAiLCJBIjoyNTUsIlIiOjI1NSwiRyI6MjU1LCJCIjoyNTV9fSwiTWF4V2lkdGgiOjcyMC4wLCJNYXhIZWlnaHQiOiJJbmZpbml0eSIsIlNtYXJ0Rm9yZWdyb3VuZElzQWN0aXZlIjpmYWxzZSwiSG9yaXpvbnRhbEFsaWdubWVudCI6MSwiVmVydGljYWxBbGlnbm1lbnQiOjAsIlNtYXJ0Rm9yZWdyb3VuZCI6bnVsbCwiQmFja2dyb3VuZEZpbGxUeXBlIjowLCJNYXJnaW4iOnsiJGlkIjoiMjQxIiwiVG9wIjowLjAsIkxlZnQiOjAuMCwiUmlnaHQiOjAuMCwiQm90dG9tIjowLjB9LCJQYWRkaW5nIjp7IiRpZCI6IjI0MiIsIlRvcCI6MC4wLCJMZWZ0IjowLjAsIlJpZ2h0IjowLjAsIkJvdHRvbSI6MC4wfSwiQmFja2dyb3VuZCI6eyIkaWQiOiIyNDMiLCJDb2xvciI6eyIkaWQiOiIyNDQiLCJBIjowLCJSIjoyNTUsIkciOjI1NSwiQiI6MjU1fX0sIklzVmlzaWJsZSI6dHJ1ZSwiV2lkdGgiOjAuMCwiSGVpZ2h0IjowLjAsIkJvcmRlclN0eWxlIjp7IiRpZCI6IjI0NSIsIkxpbmVDb2xvciI6bnVsbCwiTGluZVdlaWdodCI6MC4wLCJMaW5lVHlwZSI6MCwiUGFyZW50U3R5bGUiOm51bGx9LCJQYXJlbnRTdHlsZSI6bnVsbH0sIkRhdGVTdHlsZSI6eyIkaWQiOiIyNDYiLCJGb250U2V0dGluZ3MiOnsiJGlkIjoiMjQ3IiwiRm9udFNpemUiOjEwLCJGb250TmFtZSI6IkNhbGlicmkiLCJJc0JvbGQiOmZhbHNlLCJJc0l0YWxpYyI6ZmFsc2UsIklzVW5kZXJsaW5lZCI6ZmFsc2UsIlBhcmVudFN0eWxlIjpudWxsfSwiQXV0b1NpemUiOjAsIkZvcmVncm91bmQiOnsiJGlkIjoiMjQ4IiwiQ29sb3IiOnsiJGlkIjoiMjQ5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I1MCIsIlRvcCI6MC4wLCJMZWZ0IjowLjAsIlJpZ2h0IjowLjAsIkJvdHRvbSI6MC4wfSwiUGFkZGluZyI6eyIkaWQiOiIyNTEiLCJUb3AiOjAuMCwiTGVmdCI6MC4wLCJSaWdodCI6MC4wLCJCb3R0b20iOjAuMH0sIkJhY2tncm91bmQiOnsiJGlkIjoiMjUyIiwiQ29sb3IiOnsiJGlkIjoiMjUzIiwiQSI6MjU1LCJSIjoxNCwiRyI6NDAsIkIiOjY1fX0sIklzVmlzaWJsZSI6dHJ1ZSwiV2lkdGgiOjAuMCwiSGVpZ2h0IjowLjAsIkJvcmRlclN0eWxlIjp7IiRpZCI6IjI1NCIsIkxpbmVDb2xvciI6bnVsbCwiTGluZVdlaWdodCI6MC4wLCJMaW5lVHlwZSI6MCwiUGFyZW50U3R5bGUiOm51bGx9LCJQYXJlbnRTdHlsZSI6bnVsbH0sIkRhdGVGb3JtYXQiOnsiJGlkIjoiMj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NiIsIkZvcm1hdCI6MCwiSXNWaXNpYmxlIjpmYWxzZSwiTGFzdEtub3duVmlzaWJpbGl0eVN0YXRlIjpmYWxzZX0sIklzVmlzaWJsZSI6dHJ1ZSwiUGFyZW50U3R5bGUiOm51bGx9LCJJbmRleCI6MSwiU21hcnREdXJhdGlvbkFjdGl2YXRlZCI6ZmFsc2UsIkRhdGVGb3JtYXQiOnsiJHJlZiI6IjI1NSJ9LCJXZWVrTnVtYmVyaW5nIjp7IiRpZCI6IjI1NyIsIkZvcm1hdCI6MCwiSXNWaXNpYmxlIjpmYWxzZSwiTGFzdEtub3duVmlzaWJpbGl0eVN0YXRlIjpmYWxzZX0sIklkIjoiNDkyNmIyYTAtNGY3YS00NTlhLWFkZjYtNzZmZWNjODlhYmQ2IiwiSW1wb3J0SWQiOm51bGwsIlRpdGxlIjoiRGlzdHJpYnV0aW9uIiwiTm90ZSI6bnVsbCwiSHlwZXJsaW5rIjp7IiRpZCI6IjI1OCIsIkFkZHJlc3MiOiIiLCJTdWJBZGRyZXNzIjoiIn0sIklzQ2hhbmdlZCI6ZmFsc2UsIklzTmV3IjpmYWxzZX19XSwiX21pbGVzdG9uZXMiOltdLCJJZCI6IjAwMDAwMDAwLTAwMDAtMDAwMC0wMDAwLTAwMDAwMDAwMDAwMCIsIklzU2luZ2xlSXRlbVJvdyI6dHJ1ZX1dLCJJbmRleCI6NSwiSWQiOiIyNDA5YzkyZC1iYzcyLTRlMzMtYjM5ZC1hZTI1OWYwODk1YmIiLCJIZWFkZXJUZXh0IjoiRGlzdHJpYnV0aW9uIiwiSXNEZWZhdWx0IjpmYWxzZSwiU3R5bGUiOnsiJGlkIjoiMjU5IiwiSGVhZGVyU3R5bGUiOnsiJGlkIjoiMjYwIiwiVGV4dFN0eWxlIjp7IiRpZCI6IjI2MSIsIkZvbnRTZXR0aW5ncyI6eyIkaWQiOiIyNjIiLCJGb250U2l6ZSI6MTEsIkZvbnROYW1lIjoiQ2FsaWJyaSIsIklzQm9sZCI6ZmFsc2UsIklzSXRhbGljIjpmYWxzZSwiSXNVbmRlcmxpbmVkIjpmYWxzZSwiUGFyZW50U3R5bGUiOm51bGx9LCJBdXRvU2l6ZSI6MCwiRm9yZWdyb3VuZCI6eyIkaWQiOiIyNjMiLCJDb2xvciI6eyIkaWQiOiIyNjQiLCJBIjoyNTUsIlIiOjAsIkciOjAsIkIiOjB9fSwiTWF4V2lkdGgiOjAuMCwiTWF4SGVpZ2h0IjowLjAsIlNtYXJ0Rm9yZWdyb3VuZElzQWN0aXZlIjpmYWxzZSwiSG9yaXpvbnRhbEFsaWdubWVudCI6MCwiVmVydGljYWxBbGlnbm1lbnQiOjAsIlNtYXJ0Rm9yZWdyb3VuZCI6bnVsbCwiQmFja2dyb3VuZEZpbGxUeXBlIjowLCJNYXJnaW4iOnsiJGlkIjoiMjY1IiwiVG9wIjowLjAsIkxlZnQiOjAuMCwiUmlnaHQiOjAuMCwiQm90dG9tIjowLjB9LCJQYWRkaW5nIjp7IiRpZCI6IjI2NiIsIlRvcCI6MC4wLCJMZWZ0IjowLjAsIlJpZ2h0IjowLjAsIkJvdHRvbSI6MC4wfSwiQmFja2dyb3VuZCI6eyIkaWQiOiIyNjciLCJDb2xvciI6eyIkaWQiOiIyNjgiLCJBIjoyNTUsIlIiOjAsIkciOjAsIkIiOjB9fSwiSXNWaXNpYmxlIjpmYWxzZSwiV2lkdGgiOjAuMCwiSGVpZ2h0IjowLjAsIkJvcmRlclN0eWxlIjpudWxsLCJQYXJlbnRTdHlsZSI6bnVsbH0sIlJlY3RhbmdsZVN0eWxlIjp7IiRpZCI6IjI2OSIsIk1hcmdpbiI6eyIkaWQiOiIyNzAiLCJUb3AiOjAuMCwiTGVmdCI6MC4wLCJSaWdodCI6MC4wLCJCb3R0b20iOjAuMH0sIlBhZGRpbmciOnsiJGlkIjoiMjcxIiwiVG9wIjowLjAsIkxlZnQiOjAuMCwiUmlnaHQiOjAuMCwiQm90dG9tIjowLjB9LCJCYWNrZ3JvdW5kIjp7IiRpZCI6IjI3MiIsIkNvbG9yIjp7IiRpZCI6IjI3MyIsIkEiOjYzLCJSIjoyMSwiRyI6OTYsIkIiOjEzMH19LCJJc1Zpc2libGUiOmZhbHNlLCJXaWR0aCI6MC4wLCJIZWlnaHQiOjAuMCwiQm9yZGVyU3R5bGUiOnsiJGlkIjoiMjc0IiwiTGluZUNvbG9yIjp7IiRpZCI6IjI3NSIsIiR0eXBlIjoiTkxSRS5Db21tb24uRG9tLlNvbGlkQ29sb3JCcnVzaCwgTkxSRS5Db21tb24iLCJDb2xvciI6eyIkaWQiOiIyNzYiLCJBIjoyNTUsIlIiOjI1NSwiRyI6MCwiQiI6MH19LCJMaW5lV2VpZ2h0IjowLjAsIkxpbmVUeXBlIjowLCJQYXJlbnRTdHlsZSI6bnVsbH0sIlBhcmVudFN0eWxlIjpudWxsfSwiTWFyZ2luIjp7IiRpZCI6IjI3NyIsIlRvcCI6MC4wLCJMZWZ0IjowLjAsIlJpZ2h0IjowLjAsIkJvdHRvbSI6MC4wfSwiUGFkZGluZyI6eyIkaWQiOiIyNzgiLCJUb3AiOjAuMCwiTGVmdCI6MC4wLCJSaWdodCI6MC4wLCJCb3R0b20iOjAuMH0sIkJhY2tncm91bmQiOm51bGwsIklzVmlzaWJsZSI6dHJ1ZSwiV2lkdGgiOjAuMCwiSGVpZ2h0IjowLjAsIkJvcmRlclN0eWxlIjpudWxsLCJQYXJlbnRTdHlsZSI6bnVsbH0sIkJhY2tncm91bmRTdHlsZSI6eyIkaWQiOiIyNzkiLCJNYXJnaW4iOnsiJGlkIjoiMjgwIiwiVG9wIjowLjAsIkxlZnQiOjAuMCwiUmlnaHQiOjAuMCwiQm90dG9tIjowLjB9LCJQYWRkaW5nIjp7IiRpZCI6IjI4MSIsIlRvcCI6MC4wLCJMZWZ0IjowLjAsIlJpZ2h0IjowLjAsIkJvdHRvbSI6MC4wfSwiQmFja2dyb3VuZCI6eyIkaWQiOiIyODIiLCJDb2xvciI6eyIkaWQiOiIyODMiLCJBIjo1MSwiUiI6MjAwLCJHIjoyMDAsIkIiOjIwMH19LCJJc1Zpc2libGUiOnRydWUsIldpZHRoIjowLjAsIkhlaWdodCI6MC4wLCJCb3JkZXJTdHlsZSI6eyIkaWQiOiIyODQiLCJMaW5lQ29sb3IiOnsiJGlkIjoiMjg1IiwiJHR5cGUiOiJOTFJFLkNvbW1vbi5Eb20uU29saWRDb2xvckJydXNoLCBOTFJFLkNvbW1vbiIsIkNvbG9yIjp7IiRpZCI6IjI4NiIsIkEiOjI1NSwiUiI6MjM0LCJHIjoyMiwiQiI6MzB9fSwiTGluZVdlaWdodCI6MC4wLCJMaW5lVHlwZSI6MCwiUGFyZW50U3R5bGUiOm51bGx9LCJQYXJlbnRTdHlsZSI6bnVsbH0sIk1hcmdpbiI6eyIkaWQiOiIyODciLCJUb3AiOjAuMCwiTGVmdCI6MC4wLCJSaWdodCI6MC4wLCJCb3R0b20iOjAuMH0sIlBhZGRpbmciOnsiJGlkIjoiMjg4IiwiVG9wIjowLjAsIkxlZnQiOjAuMCwiUmlnaHQiOjAuMCwiQm90dG9tIjowLjB9LCJJc1Zpc2libGUiOnRydWUsIldpZHRoIjowLjAsIkhlaWdodCI6MC4wLCJCb3JkZXJTdHlsZSI6eyIkaWQiOiIyODkiLCJMaW5lQ29sb3IiOm51bGwsIkxpbmVXZWlnaHQiOjAuMCwiTGluZVR5cGUiOjAsIlBhcmVudFN0eWxlIjpudWxsfSwiUGFyZW50U3R5bGUiOm51bGx9fSx7IiRpZCI6IjI5MCIsIl9yb3dzIjpbeyIkaWQiOiIyOTEiLCJfdGFza3MiOlt7IiRpZCI6IjI5MiIsIl9hdHRhY2hlZE1pbGVzdG9uZXMiOltdLCJUYXNrRGVmaW5pdGlvbiI6eyIkaWQiOiIyOTMiLCJHcm91cE5hbWUiOm51bGwsIlN0YXJ0RGF0ZSI6IjIwMjQtMTAtMjJUMTU6MTU6MDBaIiwiRW5kRGF0ZSI6IjIwMjQtMTAtMjJUMTc6MTU6MDBaIiwiUGVyY2VudGFnZUNvbXBsZXRlIjpudWxsLCJTdHlsZSI6eyIkaWQiOiIyOTQiLCJTaGFwZSI6NCwiU2hhcGVUaGlja25lc3MiOjMsIkR1cmF0aW9uRm9ybWF0IjoxMSwiSW5jbHVkZU5vbldvcmtpbmdEYXlzSW5EdXJhdGlvbiI6ZmFsc2UsIlBlcmNlbnRhZ2VDb21wbGV0ZVN0eWxlIjp7IiRpZCI6IjI5NSIsIkZvbnRTZXR0aW5ncyI6eyIkaWQiOiIyOTYiLCJGb250U2l6ZSI6MTAsIkZvbnROYW1lIjoiQ2FsaWJyaSIsIklzQm9sZCI6ZmFsc2UsIklzSXRhbGljIjpmYWxzZSwiSXNVbmRlcmxpbmVkIjpmYWxzZSwiUGFyZW50U3R5bGUiOm51bGx9LCJBdXRvU2l6ZSI6MCwiRm9yZWdyb3VuZCI6eyIkaWQiOiIyOTciLCJDb2xvciI6eyIkaWQiOiIyOTgiLCJBIjoyNTUsIlIiOjIzMiwiRyI6MjMyLCJCIjoyMzJ9fSwiTWF4V2lkdGgiOjIwMC4wLCJNYXhIZWlnaHQiOiJJbmZpbml0eSIsIlNtYXJ0Rm9yZWdyb3VuZElzQWN0aXZlIjpmYWxzZSwiSG9yaXpvbnRhbEFsaWdubWVudCI6MCwiVmVydGljYWxBbGlnbm1lbnQiOjAsIlNtYXJ0Rm9yZWdyb3VuZCI6bnVsbCwiQmFja2dyb3VuZEZpbGxUeXBlIjowLCJNYXJnaW4iOnsiJGlkIjoiMjk5IiwiVG9wIjowLjAsIkxlZnQiOjAuMCwiUmlnaHQiOjAuMCwiQm90dG9tIjowLjB9LCJQYWRkaW5nIjp7IiRpZCI6IjMwMCIsIlRvcCI6MC4wLCJMZWZ0IjowLjAsIlJpZ2h0IjowLjAsIkJvdHRvbSI6MC4wfSwiQmFja2dyb3VuZCI6eyIkaWQiOiIzMDEiLCJDb2xvciI6eyIkaWQiOiIzMDIiLCJBIjo4OSwiUiI6MCwiRyI6MCwiQiI6MH19LCJJc1Zpc2libGUiOnRydWUsIldpZHRoIjowLjAsIkhlaWdodCI6MC4wLCJCb3JkZXJTdHlsZSI6eyIkaWQiOiIzMDMiLCJMaW5lQ29sb3IiOm51bGwsIkxpbmVXZWlnaHQiOjAuMCwiTGluZVR5cGUiOjAsIlBhcmVudFN0eWxlIjpudWxsfSwiUGFyZW50U3R5bGUiOm51bGx9LCJEdXJhdGlvblN0eWxlIjp7IiRpZCI6IjMwNCIsIkZvbnRTZXR0aW5ncyI6eyIkaWQiOiIzMDUiLCJGb250U2l6ZSI6MTAsIkZvbnROYW1lIjoiQ2FsaWJyaSIsIklzQm9sZCI6ZmFsc2UsIklzSXRhbGljIjpmYWxzZSwiSXNVbmRlcmxpbmVkIjpmYWxzZSwiUGFyZW50U3R5bGUiOm51bGx9LCJBdXRvU2l6ZSI6MiwiRm9yZWdyb3VuZCI6eyIkaWQiOiIzMDYiLCJDb2xvciI6eyIkaWQiOiIzMDciLCJBIjoyNTUsIlIiOjE3NSwiRyI6ODksIkIiOjkyfX0sIk1heFdpZHRoIjoyMDAuMCwiTWF4SGVpZ2h0IjoiSW5maW5pdHkiLCJTbWFydEZvcmVncm91bmRJc0FjdGl2ZSI6ZmFsc2UsIkhvcml6b250YWxBbGlnbm1lbnQiOjAsIlZlcnRpY2FsQWxpZ25tZW50IjowLCJTbWFydEZvcmVncm91bmQiOm51bGwsIkJhY2tncm91bmRGaWxsVHlwZSI6MCwiTWFyZ2luIjp7IiRpZCI6IjMwOCIsIlRvcCI6MC4wLCJMZWZ0IjowLjAsIlJpZ2h0IjowLjAsIkJvdHRvbSI6MC4wfSwiUGFkZGluZyI6eyIkaWQiOiIzMDkiLCJUb3AiOjAuMCwiTGVmdCI6MC4wLCJSaWdodCI6MC4wLCJCb3R0b20iOjAuMH0sIkJhY2tncm91bmQiOnsiJGlkIjoiMzEwIiwiQ29sb3IiOnsiJGlkIjoiMzExIiwiQSI6MCwiUiI6MjU1LCJHIjoyNTUsIkIiOjI1NX19LCJJc1Zpc2libGUiOnRydWUsIldpZHRoIjowLjAsIkhlaWdodCI6MC4wLCJCb3JkZXJTdHlsZSI6eyIkaWQiOiIzMTIiLCJMaW5lQ29sb3IiOm51bGwsIkxpbmVXZWlnaHQiOjAuMCwiTGluZVR5cGUiOjAsIlBhcmVudFN0eWxlIjpudWxsfSwiUGFyZW50U3R5bGUiOm51bGx9LCJIb3Jpem9udGFsQ29ubmVjdG9yU3R5bGUiOnsiJGlkIjoiMzEzIiwiTGluZUNvbG9yIjp7IiRpZCI6IjMxNCIsIiR0eXBlIjoiTkxSRS5Db21tb24uRG9tLlNvbGlkQ29sb3JCcnVzaCwgTkxSRS5Db21tb24iLCJDb2xvciI6eyIkaWQiOiIzMTUiLCJBIjoyNTUsIlIiOjAsIkciOjAsIkIiOjB9fSwiTGluZVdlaWdodCI6MC4wLCJMaW5lVHlwZSI6MCwiUGFyZW50U3R5bGUiOm51bGx9LCJWZXJ0aWNhbENvbm5lY3RvclN0eWxlIjp7IiRpZCI6IjMxNiIsIkxpbmVDb2xvciI6eyIkaWQiOiIzMTciLCIkdHlwZSI6Ik5MUkUuQ29tbW9uLkRvbS5Tb2xpZENvbG9yQnJ1c2gsIE5MUkUuQ29tbW9uIiwiQ29sb3IiOnsiJGlkIjoiMzE4IiwiQSI6MjU1LCJSIjowLCJHIjowLCJCIjowfX0sIkxpbmVXZWlnaHQiOjAuMCwiTGluZVR5cGUiOjAsIlBhcmVudFN0eWxlIjpudWxsfSwiTWFyZ2luIjpudWxsLCJTdGFydERhdGVQb3NpdGlvbiI6NiwiRW5kRGF0ZVBvc2l0aW9uIjo2LCJEYXRlSXNWaXNpYmxlIjpmYWxzZSwiVGl0bGVQb3NpdGlvbiI6MiwiRHVyYXRpb25Qb3NpdGlvbiI6NCwiUGVyY2VudGFnZUNvbXBsZXRlZFBvc2l0aW9uIjo2LCJTcGFjaW5nIjozLCJJc0JlbG93VGltZWJhbmQiOnRydWUsIlBlcmNlbnRhZ2VDb21wbGV0ZVNoYXBlT3BhY2l0eSI6MzUsIlNoYXBlU3R5bGUiOnsiJGlkIjoiMzE5IiwiTWFyZ2luIjp7IiRpZCI6IjMyMCIsIlRvcCI6MC4wLCJMZWZ0Ijo0LjAsIlJpZ2h0Ijo0LjAsIkJvdHRvbSI6MC4wfSwiUGFkZGluZyI6eyIkaWQiOiIzMjEiLCJUb3AiOjAuMCwiTGVmdCI6MC4wLCJSaWdodCI6MC4wLCJCb3R0b20iOjAuMH0sIkJhY2tncm91bmQiOnsiJGlkIjoiMzIyIiwiQ29sb3IiOnsiJGlkIjoiMzIzIiwiQSI6MjU1LCJSIjoxODksIkciOjIwOCwiQiI6MjE2fX0sIklzVmlzaWJsZSI6dHJ1ZSwiV2lkdGgiOjc3LjAsIkhlaWdodCI6MTMuNDI2NjkyOTYyNjQ2NDg0LCJCb3JkZXJTdHlsZSI6eyIkaWQiOiIzMjQiLCJMaW5lQ29sb3IiOnsiJGlkIjoiMzI1IiwiJHR5cGUiOiJOTFJFLkNvbW1vbi5Eb20uU29saWRDb2xvckJydXNoLCBOTFJFLkNvbW1vbiIsIkNvbG9yIjp7IiRpZCI6IjMyNiIsIkEiOjI1NSwiUiI6MjU1LCJHIjoyNTUsIkIiOjI1NX19LCJMaW5lV2VpZ2h0IjowLjAsIkxpbmVUeXBlIjowLCJQYXJlbnRTdHlsZSI6bnVsbH0sIlBhcmVudFN0eWxlIjpudWxsfSwiVGl0bGVTdHlsZSI6eyIkaWQiOiIzMjciLCJGb250U2V0dGluZ3MiOnsiJGlkIjoiMzI4IiwiRm9udFNpemUiOjExLCJGb250TmFtZSI6IkNhbGlicmkiLCJJc0JvbGQiOmZhbHNlLCJJc0l0YWxpYyI6ZmFsc2UsIklzVW5kZXJsaW5lZCI6ZmFsc2UsIlBhcmVudFN0eWxlIjpudWxsfSwiQXV0b1NpemUiOjIsIkZvcmVncm91bmQiOnsiJGlkIjoiMzI5IiwiQ29sb3IiOnsiJGlkIjoiMzMwIiwiQSI6MjU1LCJSIjowLCJHIjowLCJCIjowfX0sIk1heFdpZHRoIjo1NC4wLCJNYXhIZWlnaHQiOiJJbmZpbml0eSIsIlNtYXJ0Rm9yZWdyb3VuZElzQWN0aXZlIjpmYWxzZSwiSG9yaXpvbnRhbEFsaWdubWVudCI6MSwiVmVydGljYWxBbGlnbm1lbnQiOjAsIlNtYXJ0Rm9yZWdyb3VuZCI6bnVsbCwiQmFja2dyb3VuZEZpbGxUeXBlIjowLCJNYXJnaW4iOnsiJGlkIjoiMzMxIiwiVG9wIjowLjAsIkxlZnQiOjAuMCwiUmlnaHQiOjAuMCwiQm90dG9tIjowLjB9LCJQYWRkaW5nIjp7IiRpZCI6IjMzMiIsIlRvcCI6MC4wLCJMZWZ0IjowLjAsIlJpZ2h0IjowLjAsIkJvdHRvbSI6MC4wfSwiQmFja2dyb3VuZCI6eyIkaWQiOiIzMzMiLCJDb2xvciI6eyIkaWQiOiIzMzQiLCJBIjowLCJSIjoyNTUsIkciOjI1NSwiQiI6MjU1fX0sIklzVmlzaWJsZSI6dHJ1ZSwiV2lkdGgiOjAuMCwiSGVpZ2h0IjowLjAsIkJvcmRlclN0eWxlIjp7IiRpZCI6IjMzNSIsIkxpbmVDb2xvciI6bnVsbCwiTGluZVdlaWdodCI6MC4wLCJMaW5lVHlwZSI6MCwiUGFyZW50U3R5bGUiOm51bGx9LCJQYXJlbnRTdHlsZSI6bnVsbH0sIkRhdGVTdHlsZSI6eyIkaWQiOiIzMzYiLCJGb250U2V0dGluZ3MiOnsiJGlkIjoiMzM3IiwiRm9udFNpemUiOjEwLCJGb250TmFtZSI6IkNhbGlicmkiLCJJc0JvbGQiOmZhbHNlLCJJc0l0YWxpYyI6ZmFsc2UsIklzVW5kZXJsaW5lZCI6ZmFsc2UsIlBhcmVudFN0eWxlIjpudWxsfSwiQXV0b1NpemUiOjAsIkZvcmVncm91bmQiOnsiJGlkIjoiMzM4IiwiQ29sb3IiOnsiJGlkIjoiMzM5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M0MCIsIlRvcCI6MC4wLCJMZWZ0IjowLjAsIlJpZ2h0IjowLjAsIkJvdHRvbSI6MC4wfSwiUGFkZGluZyI6eyIkaWQiOiIzNDEiLCJUb3AiOjAuMCwiTGVmdCI6MC4wLCJSaWdodCI6MC4wLCJCb3R0b20iOjAuMH0sIkJhY2tncm91bmQiOnsiJGlkIjoiMzQyIiwiQ29sb3IiOnsiJGlkIjoiMzQzIiwiQSI6MjU1LCJSIjoxNCwiRyI6NDAsIkIiOjY1fX0sIklzVmlzaWJsZSI6dHJ1ZSwiV2lkdGgiOjAuMCwiSGVpZ2h0IjowLjAsIkJvcmRlclN0eWxlIjp7IiRpZCI6IjM0NCIsIkxpbmVDb2xvciI6bnVsbCwiTGluZVdlaWdodCI6MC4wLCJMaW5lVHlwZSI6MCwiUGFyZW50U3R5bGUiOm51bGx9LCJQYXJlbnRTdHlsZSI6bnVsbH0sIkRhdGVGb3JtYXQiOnsiJGlkIjoiMzQ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NiIsIkZvcm1hdCI6MCwiSXNWaXNpYmxlIjpmYWxzZSwiTGFzdEtub3duVmlzaWJpbGl0eVN0YXRlIjpmYWxzZX0sIklzVmlzaWJsZSI6dHJ1ZSwiUGFyZW50U3R5bGUiOm51bGx9LCJJbmRleCI6MywiU21hcnREdXJhdGlvbkFjdGl2YXRlZCI6ZmFsc2UsIkRhdGVGb3JtYXQiOnsiJHJlZiI6IjM0NSJ9LCJXZWVrTnVtYmVyaW5nIjp7IiRpZCI6IjM0NyIsIkZvcm1hdCI6MCwiSXNWaXNpYmxlIjpmYWxzZSwiTGFzdEtub3duVmlzaWJpbGl0eVN0YXRlIjpmYWxzZX0sIklkIjoiOTA3YjQwOWEtNWMwNi00MWI3LThjYzItMjFlOTk1ZTU0MjhjIiwiSW1wb3J0SWQiOm51bGwsIlRpdGxlIjoiTWV0YWJvbGlzbSIsIk5vdGUiOm51bGwsIkh5cGVybGluayI6eyIkaWQiOiIzNDgiLCJBZGRyZXNzIjoiIiwiU3ViQWRkcmVzcyI6IiJ9LCJJc0NoYW5nZWQiOmZhbHNlLCJJc05ldyI6ZmFsc2V9fSx7IiRpZCI6IjM0OSIsIl9hdHRhY2hlZE1pbGVzdG9uZXMiOlt7IiRpZCI6IjM1MCIsIkRhdGUiOiIyMDI0LTEwLTIyVDEyOjE1OjAwIiwiU3R5bGUiOnsiJGlkIjoiMzUxIiwiU2hhcGUiOjAsIkNvbm5lY3Rvck1hcmdpbiI6eyIkaWQiOiIzNTIiLCJUb3AiOjAuMCwiTGVmdCI6Mi4wLCJSaWdodCI6Mi4wLCJCb3R0b20iOjAuMH0sIkNvbm5lY3RvclN0eWxlIjp7IiRpZCI6IjM1MyIsIkxpbmVDb2xvciI6eyIkaWQiOiIzNTQiLCIkdHlwZSI6Ik5MUkUuQ29tbW9uLkRvbS5Tb2xpZENvbG9yQnJ1c2gsIE5MUkUuQ29tbW9uIiwiQ29sb3IiOnsiJGlkIjoiMzU1IiwiQSI6MTI3LCJSIjoyMzMsIkciOjExMywiQiI6NTB9fSwiTGluZVdlaWdodCI6MS4wLCJMaW5lVHlwZSI6MCwiUGFyZW50U3R5bGUiOm51bGx9LCJJc0JlbG93VGltZWJhbmQiOnRydWUsIlBvc2l0aW9uT25UYXNrIjoxLCJIaWRlRGF0ZSI6ZmFsc2UsIlNoYXBlU2l6ZSI6MCwiU3BhY2luZyI6MC4wLCJQYWRkaW5nIjp7IiRpZCI6IjM1NiIsIlRvcCI6NS4wLCJMZWZ0IjozLjAsIlJpZ2h0IjowLjAsIkJvdHRvbSI6Mi4wfSwiU2hhcGVTdHlsZSI6eyIkaWQiOiIzNTciLCJNYXJnaW4iOnsiJGlkIjoiMzU4IiwiVG9wIjowLjAsIkxlZnQiOjAuMCwiUmlnaHQiOjAuMCwiQm90dG9tIjowLjB9LCJQYWRkaW5nIjp7IiRpZCI6IjM1OSIsIlRvcCI6MC4wLCJMZWZ0IjowLjAsIlJpZ2h0IjowLjAsIkJvdHRvbSI6MC4wfSwiQmFja2dyb3VuZCI6eyIkaWQiOiIzNjAiLCJDb2xvciI6eyIkaWQiOiIzNjEiLCJBIjoyNTUsIlIiOjE3OCwiRyI6MTQsIkIiOjE4fX0sIklzVmlzaWJsZSI6dHJ1ZSwiV2lkdGgiOjEyLjAsIkhlaWdodCI6MTQuMCwiQm9yZGVyU3R5bGUiOnsiJGlkIjoiMzYyIiwiTGluZUNvbG9yIjp7IiRpZCI6IjM2MyIsIiR0eXBlIjoiTkxSRS5Db21tb24uRG9tLlNvbGlkQ29sb3JCcnVzaCwgTkxSRS5Db21tb24iLCJDb2xvciI6eyIkaWQiOiIzNjQiLCJBIjoyNTUsIlIiOjIzNCwiRyI6MjIsIkIiOjMwfX0sIkxpbmVXZWlnaHQiOjAuMCwiTGluZVR5cGUiOjAsIlBhcmVudFN0eWxlIjpudWxsfSwiUGFyZW50U3R5bGUiOm51bGx9LCJUaXRsZVN0eWxlIjp7IiRpZCI6IjM2NSIsIkZvbnRTZXR0aW5ncyI6eyIkaWQiOiIzNjYiLCJGb250U2l6ZSI6MTEsIkZvbnROYW1lIjoiQ2FsaWJyaSIsIklzQm9sZCI6ZmFsc2UsIklzSXRhbGljIjpmYWxzZSwiSXNVbmRlcmxpbmVkIjpmYWxzZSwiUGFyZW50U3R5bGUiOm51bGx9LCJBdXRvU2l6ZSI6MCwiRm9yZWdyb3VuZCI6eyIkaWQiOiIzNjciLCJDb2xvciI6eyIkaWQiOiIzNj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Y5IiwiVG9wIjowLjAsIkxlZnQiOjAuMCwiUmlnaHQiOjAuMCwiQm90dG9tIjowLjB9LCJQYWRkaW5nIjp7IiRpZCI6IjM3MCIsIlRvcCI6MC4wLCJMZWZ0IjowLjAsIlJpZ2h0IjowLjAsIkJvdHRvbSI6MC4wfSwiQmFja2dyb3VuZCI6eyIkaWQiOiIzNzEiLCJDb2xvciI6eyIkaWQiOiIzNzIiLCJBIjowLCJSIjoyNTUsIkciOjI1NSwiQiI6MjU1fX0sIklzVmlzaWJsZSI6dHJ1ZSwiV2lkdGgiOjAuMCwiSGVpZ2h0IjowLjAsIkJvcmRlclN0eWxlIjp7IiRpZCI6IjM3MyIsIkxpbmVDb2xvciI6bnVsbCwiTGluZVdlaWdodCI6MC4wLCJMaW5lVHlwZSI6MCwiUGFyZW50U3R5bGUiOm51bGx9LCJQYXJlbnRTdHlsZSI6bnVsbH0sIkRhdGVTdHlsZSI6eyIkaWQiOiIzNzQiLCJGb250U2V0dGluZ3MiOnsiJGlkIjoiMzc1IiwiRm9udFNpemUiOjEwLCJGb250TmFtZSI6IkNhbGlicmkiLCJJc0JvbGQiOmZhbHNlLCJJc0l0YWxpYyI6ZmFsc2UsIklzVW5kZXJsaW5lZCI6ZmFsc2UsIlBhcmVudFN0eWxlIjpudWxsfSwiQXV0b1NpemUiOjAsIkZvcmVncm91bmQiOnsiJGlkIjoiMzc2IiwiQ29sb3IiOnsiJGlkIjoiMzc3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M3OCIsIlRvcCI6MC4wLCJMZWZ0IjowLjAsIlJpZ2h0IjowLjAsIkJvdHRvbSI6MC4wfSwiUGFkZGluZyI6eyIkaWQiOiIzNzkiLCJUb3AiOjAuMCwiTGVmdCI6MC4wLCJSaWdodCI6MC4wLCJCb3R0b20iOjAuMH0sIkJhY2tncm91bmQiOnsiJGlkIjoiMzgwIiwiQ29sb3IiOnsiJGlkIjoiMzgxIiwiQSI6MCwiUiI6MjU1LCJHIjoyNTUsIkIiOjI1NX19LCJJc1Zpc2libGUiOmZhbHNlLCJXaWR0aCI6MC4wLCJIZWlnaHQiOjAuMCwiQm9yZGVyU3R5bGUiOnsiJGlkIjoiMzgyIiwiTGluZUNvbG9yIjpudWxsLCJMaW5lV2VpZ2h0IjowLjAsIkxpbmVUeXBlIjowLCJQYXJlbnRTdHlsZSI6bnVsbH0sIlBhcmVudFN0eWxlIjpudWxsfSwiRGF0ZUZvcm1hdCI6eyIkaWQiOiIz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ODQiLCJEYXRlUGFydElzVmlzaWJsZSI6dHJ1ZSwiVGltZVBhcnRJc1Zpc2libGUiOmZhbHNlfX0sIldlZWtOdW1iZXJpbmciOnsiJGlkIjoiMzg1IiwiRm9ybWF0IjowLCJJc1Zpc2libGUiOmZhbHNlLCJMYXN0S25vd25WaXNpYmlsaXR5U3RhdGUiOmZhbHNlfSwiSXNWaXNpYmxlIjp0cnVlLCJQYXJlbnRTdHlsZSI6bnVsbH0sIkluZGV4Ijo0LCJQZXJjZW50YWdlQ29tcGxldGUiOm51bGwsIlBvc2l0aW9uIjp7IlJhdGlvIjowLjAsIklzQ3VzdG9tIjpmYWxzZX0sIkRhdGVGb3JtYXQiOnsiJHJlZiI6IjM4MyJ9LCJXZWVrTnVtYmVyaW5nIjp7IiRpZCI6IjM4NiIsIkZvcm1hdCI6MCwiSXNWaXNpYmxlIjpmYWxzZSwiTGFzdEtub3duVmlzaWJpbGl0eVN0YXRlIjpmYWxzZX0sIlJlbGF0ZWRUYXNrSWQiOiJjOTdhMjhkZS01ODc5LTQzZTgtOGEyNS0zNzZjYWFmZTk0NjEiLCJJZCI6ImU2YTRmNTMxLTgxNjMtNGIzMS1hYzFjLWEwM2M0ZDA3YTkzNSIsIkltcG9ydElkIjoiIiwiVGl0bGUiOiJ0MS8yfjLCoHRvwqA0wqBob3VycyIsIk5vdGUiOm51bGwsIkh5cGVybGluayI6eyIkaWQiOiIzODciLCJBZGRyZXNzIjoiIiwiU3ViQWRkcmVzcyI6IiJ9LCJJc0NoYW5nZWQiOmZhbHNlLCJJc05ldyI6ZmFsc2V9XSwiVGFza0RlZmluaXRpb24iOnsiJGlkIjoiMzg4IiwiR3JvdXBOYW1lIjpudWxsLCJTdGFydERhdGUiOiIyMDI0LTEwLTIyVDA5OjE1OjAwWiIsIkVuZERhdGUiOiIyMDI0LTEwLTIyVDE1OjE1OjAwWiIsIlBlcmNlbnRhZ2VDb21wbGV0ZSI6bnVsbCwiU3R5bGUiOnsiJGlkIjoiMzg5IiwiU2hhcGUiOjMsIlNoYXBlVGhpY2tuZXNzIjowLCJEdXJhdGlvbkZvcm1hdCI6MTEsIkluY2x1ZGVOb25Xb3JraW5nRGF5c0luRHVyYXRpb24iOmZhbHNlLCJQZXJjZW50YWdlQ29tcGxldGVTdHlsZSI6eyIkaWQiOiIzOTAiLCJGb250U2V0dGluZ3MiOnsiJGlkIjoiMzkxIiwiRm9udFNpemUiOjEwLCJGb250TmFtZSI6IkNhbGlicmkiLCJJc0JvbGQiOmZhbHNlLCJJc0l0YWxpYyI6ZmFsc2UsIklzVW5kZXJsaW5lZCI6ZmFsc2UsIlBhcmVudFN0eWxlIjpudWxsfSwiQXV0b1NpemUiOjAsIkZvcmVncm91bmQiOnsiJGlkIjoiMzkyIiwiQ29sb3IiOnsiJGlkIjoiMzk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M5NCIsIlRvcCI6MC4wLCJMZWZ0IjowLjAsIlJpZ2h0IjowLjAsIkJvdHRvbSI6MC4wfSwiUGFkZGluZyI6eyIkaWQiOiIzOTUiLCJUb3AiOjAuMCwiTGVmdCI6MC4wLCJSaWdodCI6MC4wLCJCb3R0b20iOjAuMH0sIkJhY2tncm91bmQiOnsiJGlkIjoiMzk2IiwiQ29sb3IiOnsiJGlkIjoiMzk3IiwiQSI6ODksIlIiOjAsIkciOjAsIkIiOjB9fSwiSXNWaXNpYmxlIjp0cnVlLCJXaWR0aCI6MC4wLCJIZWlnaHQiOjAuMCwiQm9yZGVyU3R5bGUiOnsiJGlkIjoiMzk4IiwiTGluZUNvbG9yIjpudWxsLCJMaW5lV2VpZ2h0IjowLjAsIkxpbmVUeXBlIjowLCJQYXJlbnRTdHlsZSI6bnVsbH0sIlBhcmVudFN0eWxlIjpudWxsfSwiRHVyYXRpb25TdHlsZSI6eyIkaWQiOiIzOTkiLCJGb250U2V0dGluZ3MiOnsiJGlkIjoiNDAwIiwiRm9udFNpemUiOjEwLCJGb250TmFtZSI6IkNhbGlicmkiLCJJc0JvbGQiOmZhbHNlLCJJc0l0YWxpYyI6ZmFsc2UsIklzVW5kZXJsaW5lZCI6ZmFsc2UsIlBhcmVudFN0eWxlIjpudWxsfSwiQXV0b1NpemUiOjAsIkZvcmVncm91bmQiOnsiJGlkIjoiNDAxIiwiQ29sb3IiOnsiJGlkIjoiNDAyIiwiQSI6MjU1LCJSIjoxNzUsIkciOjg5LCJCIjo5Mn19LCJNYXhXaWR0aCI6MjAwLjAsIk1heEhlaWdodCI6IkluZmluaXR5IiwiU21hcnRGb3JlZ3JvdW5kSXNBY3RpdmUiOmZhbHNlLCJIb3Jpem9udGFsQWxpZ25tZW50IjoyLCJWZXJ0aWNhbEFsaWdubWVudCI6MCwiU21hcnRGb3JlZ3JvdW5kIjpudWxsLCJCYWNrZ3JvdW5kRmlsbFR5cGUiOjAsIk1hcmdpbiI6eyIkaWQiOiI0MDMiLCJUb3AiOjAuMCwiTGVmdCI6MC4wLCJSaWdodCI6MC4wLCJCb3R0b20iOjAuMH0sIlBhZGRpbmciOnsiJGlkIjoiNDA0IiwiVG9wIjowLjAsIkxlZnQiOjAuMCwiUmlnaHQiOjAuMCwiQm90dG9tIjowLjB9LCJCYWNrZ3JvdW5kIjp7IiRpZCI6IjQwNSIsIkNvbG9yIjp7IiRpZCI6IjQwNiIsIkEiOjAsIlIiOjI1NSwiRyI6MjU1LCJCIjoyNTV9fSwiSXNWaXNpYmxlIjp0cnVlLCJXaWR0aCI6MC4wLCJIZWlnaHQiOjAuMCwiQm9yZGVyU3R5bGUiOnsiJGlkIjoiNDA3IiwiTGluZUNvbG9yIjpudWxsLCJMaW5lV2VpZ2h0IjowLjAsIkxpbmVUeXBlIjowLCJQYXJlbnRTdHlsZSI6bnVsbH0sIlBhcmVudFN0eWxlIjpudWxsfSwiSG9yaXpvbnRhbENvbm5lY3RvclN0eWxlIjp7IiRpZCI6IjQwOCIsIkxpbmVDb2xvciI6eyIkaWQiOiI0MDkiLCIkdHlwZSI6Ik5MUkUuQ29tbW9uLkRvbS5Tb2xpZENvbG9yQnJ1c2gsIE5MUkUuQ29tbW9uIiwiQ29sb3IiOnsiJGlkIjoiNDEwIiwiQSI6MjU1LCJSIjowLCJHIjowLCJCIjowfX0sIkxpbmVXZWlnaHQiOjAuMCwiTGluZVR5cGUiOjAsIlBhcmVudFN0eWxlIjpudWxsfSwiVmVydGljYWxDb25uZWN0b3JTdHlsZSI6eyIkaWQiOiI0MTEiLCJMaW5lQ29sb3IiOnsiJGlkIjoiNDEyIiwiJHR5cGUiOiJOTFJFLkNvbW1vbi5Eb20uU29saWRDb2xvckJydXNoLCBOTFJFLkNvbW1vbiIsIkNvbG9yIjp7IiRpZCI6IjQxMyIsIkEiOjI1NSwiUiI6MCwiRyI6MCwiQiI6MH19LCJMaW5lV2VpZ2h0IjowLjAsIkxpbmVUeXBlIjowLCJQYXJlbnRTdHlsZSI6bnVsbH0sIk1hcmdpbiI6bnVsbCwiU3RhcnREYXRlUG9zaXRpb24iOjYsIkVuZERhdGVQb3NpdGlvbiI6NiwiRGF0ZUlzVmlzaWJsZSI6ZmFsc2UsIlRpdGxlUG9zaXRpb24iOjIsIkR1cmF0aW9uUG9zaXRpb24iOjMsIlBlcmNlbnRhZ2VDb21wbGV0ZWRQb3NpdGlvbiI6NiwiU3BhY2luZyI6MywiSXNCZWxvd1RpbWViYW5kIjp0cnVlLCJQZXJjZW50YWdlQ29tcGxldGVTaGFwZU9wYWNpdHkiOjM1LCJTaGFwZVN0eWxlIjp7IiRpZCI6IjQxNCIsIk1hcmdpbiI6eyIkaWQiOiI0MTUiLCJUb3AiOjAuMCwiTGVmdCI6NC4wLCJSaWdodCI6NC4wLCJCb3R0b20iOjAuMH0sIlBhZGRpbmciOnsiJGlkIjoiNDE2IiwiVG9wIjowLjAsIkxlZnQiOjAuMCwiUmlnaHQiOjAuMCwiQm90dG9tIjowLjB9LCJCYWNrZ3JvdW5kIjp7IiRpZCI6IjQxNyIsIkNvbG9yIjp7IiRpZCI6IjQxOCIsIkEiOjI1NSwiUiI6MjEsIkciOjk2LCJCIjoxMzB9fSwiSXNWaXNpYmxlIjp0cnVlLCJXaWR0aCI6MC4wLCJIZWlnaHQiOjEwLjAsIkJvcmRlclN0eWxlIjp7IiRpZCI6IjQxOSIsIkxpbmVDb2xvciI6eyIkaWQiOiI0MjAiLCIkdHlwZSI6Ik5MUkUuQ29tbW9uLkRvbS5Tb2xpZENvbG9yQnJ1c2gsIE5MUkUuQ29tbW9uIiwiQ29sb3IiOnsiJGlkIjoiNDIxIiwiQSI6MjU1LCJSIjoyMzQsIkciOjIyLCJCIjozMH19LCJMaW5lV2VpZ2h0IjowLjAsIkxpbmVUeXBlIjowLCJQYXJlbnRTdHlsZSI6bnVsbH0sIlBhcmVudFN0eWxlIjpudWxsfSwiVGl0bGVTdHlsZSI6eyIkaWQiOiI0MjIiLCJGb250U2V0dGluZ3MiOnsiJGlkIjoiNDIzIiwiRm9udFNpemUiOjExLCJGb250TmFtZSI6IkNhbGlicmkiLCJJc0JvbGQiOmZhbHNlLCJJc0l0YWxpYyI6ZmFsc2UsIklzVW5kZXJsaW5lZCI6ZmFsc2UsIlBhcmVudFN0eWxlIjpudWxsfSwiQXV0b1NpemUiOjAsIkZvcmVncm91bmQiOnsiJGlkIjoiNDI0IiwiQ29sb3IiOnsiJGlkIjoiNDI1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QyNiIsIlRvcCI6MC4wLCJMZWZ0IjowLjAsIlJpZ2h0IjowLjAsIkJvdHRvbSI6MC4wfSwiUGFkZGluZyI6eyIkaWQiOiI0MjciLCJUb3AiOjAuMCwiTGVmdCI6MC4wLCJSaWdodCI6MC4wLCJCb3R0b20iOjAuMH0sIkJhY2tncm91bmQiOnsiJGlkIjoiNDI4IiwiQ29sb3IiOnsiJGlkIjoiNDI5IiwiQSI6MCwiUiI6MjU1LCJHIjoyNTUsIkIiOjI1NX19LCJJc1Zpc2libGUiOnRydWUsIldpZHRoIjowLjAsIkhlaWdodCI6MC4wLCJCb3JkZXJTdHlsZSI6eyIkaWQiOiI0MzAiLCJMaW5lQ29sb3IiOm51bGwsIkxpbmVXZWlnaHQiOjAuMCwiTGluZVR5cGUiOjAsIlBhcmVudFN0eWxlIjpudWxsfSwiUGFyZW50U3R5bGUiOm51bGx9LCJEYXRlU3R5bGUiOnsiJGlkIjoiNDMxIiwiRm9udFNldHRpbmdzIjp7IiRpZCI6IjQzMiIsIkZvbnRTaXplIjoxMCwiRm9udE5hbWUiOiJDYWxpYnJpIiwiSXNCb2xkIjpmYWxzZSwiSXNJdGFsaWMiOmZhbHNlLCJJc1VuZGVybGluZWQiOmZhbHNlLCJQYXJlbnRTdHlsZSI6bnVsbH0sIkF1dG9TaXplIjowLCJGb3JlZ3JvdW5kIjp7IiRpZCI6IjQzMyIsIkNvbG9yIjp7IiRpZCI6IjQzNC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0MzUiLCJUb3AiOjAuMCwiTGVmdCI6MC4wLCJSaWdodCI6MC4wLCJCb3R0b20iOjAuMH0sIlBhZGRpbmciOnsiJGlkIjoiNDM2IiwiVG9wIjowLjAsIkxlZnQiOjAuMCwiUmlnaHQiOjAuMCwiQm90dG9tIjowLjB9LCJCYWNrZ3JvdW5kIjp7IiRpZCI6IjQzNyIsIkNvbG9yIjp7IiRpZCI6IjQzOCIsIkEiOjI1NSwiUiI6MTQsIkciOjQwLCJCIjo2NX19LCJJc1Zpc2libGUiOnRydWUsIldpZHRoIjowLjAsIkhlaWdodCI6MC4wLCJCb3JkZXJTdHlsZSI6eyIkaWQiOiI0MzkiLCJMaW5lQ29sb3IiOm51bGwsIkxpbmVXZWlnaHQiOjAuMCwiTGluZVR5cGUiOjAsIlBhcmVudFN0eWxlIjpudWxsfSwiUGFyZW50U3R5bGUiOm51bGx9LCJEYXRlRm9ybWF0Ijp7IiRpZCI6IjQ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DEiLCJGb3JtYXQiOjAsIklzVmlzaWJsZSI6ZmFsc2UsIkxhc3RLbm93blZpc2liaWxpdHlTdGF0ZSI6ZmFsc2V9LCJJc1Zpc2libGUiOnRydWUsIlBhcmVudFN0eWxlIjpudWxsfSwiSW5kZXgiOjIsIlNtYXJ0RHVyYXRpb25BY3RpdmF0ZWQiOmZhbHNlLCJEYXRlRm9ybWF0Ijp7IiRyZWYiOiI0NDAifSwiV2Vla051bWJlcmluZyI6eyIkaWQiOiI0NDIiLCJGb3JtYXQiOjAsIklzVmlzaWJsZSI6ZmFsc2UsIkxhc3RLbm93blZpc2liaWxpdHlTdGF0ZSI6ZmFsc2V9LCJJZCI6ImM5N2EyOGRlLTU4NzktNDNlOC04YTI1LTM3NmNhYWZlOTQ2MSIsIkltcG9ydElkIjpudWxsLCJUaXRsZSI6Ik1ldGFib2xpc20gW21haW5dIiwiTm90ZSI6bnVsbCwiSHlwZXJsaW5rIjp7IiRpZCI6IjQ0MyIsIkFkZHJlc3MiOiIiLCJTdWJBZGRyZXNzIjoiIn0sIklzQ2hhbmdlZCI6ZmFsc2UsIklzTmV3IjpmYWxzZX19XSwiX21pbGVzdG9uZXMiOltdLCJJZCI6IjVjNmRlODU2LTIyY2QtNDgyYi04N2RjLWRkZWU0YzU2NjMwNCIsIklzU2luZ2xlSXRlbVJvdyI6ZmFsc2V9XSwiSW5kZXgiOjgsIklkIjoiYTgzZjU5MTUtZGNmZC00M2M4LTgwYTItZGE4MmZmMDk4MTdkIiwiSGVhZGVyVGV4dCI6Ik1ldGFib2xpc20iLCJJc0RlZmF1bHQiOmZhbHNlLCJTdHlsZSI6eyIkaWQiOiI0NDQiLCJIZWFkZXJTdHlsZSI6eyIkaWQiOiI0NDUiLCJUZXh0U3R5bGUiOnsiJGlkIjoiNDQ2IiwiRm9udFNldHRpbmdzIjp7IiRpZCI6IjQ0NyIsIkZvbnRTaXplIjoxMSwiRm9udE5hbWUiOiJDYWxpYnJpIiwiSXNCb2xkIjpmYWxzZSwiSXNJdGFsaWMiOmZhbHNlLCJJc1VuZGVybGluZWQiOmZhbHNlLCJQYXJlbnRTdHlsZSI6bnVsbH0sIkF1dG9TaXplIjowLCJGb3JlZ3JvdW5kIjp7IiRpZCI6IjQ0OCIsIkNvbG9yIjp7IiRpZCI6IjQ0OSIsIkEiOjI1NSwiUiI6MCwiRyI6MCwiQiI6MH19LCJNYXhXaWR0aCI6MC4wLCJNYXhIZWlnaHQiOjAuMCwiU21hcnRGb3JlZ3JvdW5kSXNBY3RpdmUiOmZhbHNlLCJIb3Jpem9udGFsQWxpZ25tZW50IjowLCJWZXJ0aWNhbEFsaWdubWVudCI6MCwiU21hcnRGb3JlZ3JvdW5kIjpudWxsLCJCYWNrZ3JvdW5kRmlsbFR5cGUiOjAsIk1hcmdpbiI6eyIkaWQiOiI0NTAiLCJUb3AiOjAuMCwiTGVmdCI6MC4wLCJSaWdodCI6MC4wLCJCb3R0b20iOjAuMH0sIlBhZGRpbmciOnsiJGlkIjoiNDUxIiwiVG9wIjowLjAsIkxlZnQiOjAuMCwiUmlnaHQiOjAuMCwiQm90dG9tIjowLjB9LCJCYWNrZ3JvdW5kIjp7IiRpZCI6IjQ1MiIsIkNvbG9yIjp7IiRpZCI6IjQ1MyIsIkEiOjI1NSwiUiI6MCwiRyI6MCwiQiI6MH19LCJJc1Zpc2libGUiOmZhbHNlLCJXaWR0aCI6MC4wLCJIZWlnaHQiOjAuMCwiQm9yZGVyU3R5bGUiOm51bGwsIlBhcmVudFN0eWxlIjpudWxsfSwiUmVjdGFuZ2xlU3R5bGUiOnsiJGlkIjoiNDU0IiwiTWFyZ2luIjp7IiRpZCI6IjQ1NSIsIlRvcCI6MC4wLCJMZWZ0IjowLjAsIlJpZ2h0IjowLjAsIkJvdHRvbSI6MC4wfSwiUGFkZGluZyI6eyIkaWQiOiI0NTYiLCJUb3AiOjAuMCwiTGVmdCI6MC4wLCJSaWdodCI6MC4wLCJCb3R0b20iOjAuMH0sIkJhY2tncm91bmQiOnsiJGlkIjoiNDU3IiwiQ29sb3IiOnsiJGlkIjoiNDU4IiwiQSI6NjMsIlIiOjIxLCJHIjo5NiwiQiI6MTMwfX0sIklzVmlzaWJsZSI6ZmFsc2UsIldpZHRoIjowLjAsIkhlaWdodCI6MC4wLCJCb3JkZXJTdHlsZSI6eyIkaWQiOiI0NTkiLCJMaW5lQ29sb3IiOnsiJGlkIjoiNDYwIiwiJHR5cGUiOiJOTFJFLkNvbW1vbi5Eb20uU29saWRDb2xvckJydXNoLCBOTFJFLkNvbW1vbiIsIkNvbG9yIjp7IiRpZCI6IjQ2MSIsIkEiOjI1NSwiUiI6MjU1LCJHIjowLCJCIjowfX0sIkxpbmVXZWlnaHQiOjAuMCwiTGluZVR5cGUiOjAsIlBhcmVudFN0eWxlIjpudWxsfSwiUGFyZW50U3R5bGUiOm51bGx9LCJNYXJnaW4iOnsiJGlkIjoiNDYyIiwiVG9wIjowLjAsIkxlZnQiOjAuMCwiUmlnaHQiOjAuMCwiQm90dG9tIjowLjB9LCJQYWRkaW5nIjp7IiRpZCI6IjQ2MyIsIlRvcCI6MC4wLCJMZWZ0IjowLjAsIlJpZ2h0IjowLjAsIkJvdHRvbSI6MC4wfSwiQmFja2dyb3VuZCI6bnVsbCwiSXNWaXNpYmxlIjp0cnVlLCJXaWR0aCI6MC4wLCJIZWlnaHQiOjAuMCwiQm9yZGVyU3R5bGUiOm51bGwsIlBhcmVudFN0eWxlIjpudWxsfSwiQmFja2dyb3VuZFN0eWxlIjp7IiRpZCI6IjQ2NCIsIk1hcmdpbiI6eyIkaWQiOiI0NjUiLCJUb3AiOjAuMCwiTGVmdCI6MC4wLCJSaWdodCI6MC4wLCJCb3R0b20iOjAuMH0sIlBhZGRpbmciOnsiJGlkIjoiNDY2IiwiVG9wIjowLjAsIkxlZnQiOjAuMCwiUmlnaHQiOjAuMCwiQm90dG9tIjowLjB9LCJCYWNrZ3JvdW5kIjp7IiRpZCI6IjQ2NyIsIkNvbG9yIjp7IiRpZCI6IjQ2OCIsIkEiOjUxLCJSIjoyMDAsIkciOjIwMCwiQiI6MjAwfX0sIklzVmlzaWJsZSI6dHJ1ZSwiV2lkdGgiOjAuMCwiSGVpZ2h0IjowLjAsIkJvcmRlclN0eWxlIjp7IiRpZCI6IjQ2OSIsIkxpbmVDb2xvciI6eyIkaWQiOiI0NzAiLCIkdHlwZSI6Ik5MUkUuQ29tbW9uLkRvbS5Tb2xpZENvbG9yQnJ1c2gsIE5MUkUuQ29tbW9uIiwiQ29sb3IiOnsiJGlkIjoiNDcxIiwiQSI6MjU1LCJSIjoyMzQsIkciOjIyLCJCIjozMH19LCJMaW5lV2VpZ2h0IjowLjAsIkxpbmVUeXBlIjowLCJQYXJlbnRTdHlsZSI6bnVsbH0sIlBhcmVudFN0eWxlIjpudWxsfSwiTWFyZ2luIjp7IiRpZCI6IjQ3MiIsIlRvcCI6MC4wLCJMZWZ0IjowLjAsIlJpZ2h0IjowLjAsIkJvdHRvbSI6MC4wfSwiUGFkZGluZyI6eyIkaWQiOiI0NzMiLCJUb3AiOjAuMCwiTGVmdCI6MC4wLCJSaWdodCI6MC4wLCJCb3R0b20iOjAuMH0sIklzVmlzaWJsZSI6dHJ1ZSwiV2lkdGgiOjAuMCwiSGVpZ2h0IjowLjAsIkJvcmRlclN0eWxlIjp7IiRpZCI6IjQ3NCIsIkxpbmVDb2xvciI6bnVsbCwiTGluZVdlaWdodCI6MC4wLCJMaW5lVHlwZSI6MCwiUGFyZW50U3R5bGUiOm51bGx9LCJQYXJlbnRTdHlsZSI6bnVsbH19LHsiJGlkIjoiNDc1IiwiX3Jvd3MiOlt7IiRpZCI6IjQ3NiIsIl90YXNrcyI6W3siJGlkIjoiNDc3IiwiX2F0dGFjaGVkTWlsZXN0b25lcyI6W10sIlRhc2tEZWZpbml0aW9uIjp7IiRpZCI6IjQ3OCIsIkdyb3VwTmFtZSI6bnVsbCwiU3RhcnREYXRlIjoiMjAyNC0xMC0yMlQxNToxNTowMFoiLCJFbmREYXRlIjoiMjAyNC0xMC0yM1QwMToxNTowMFoiLCJQZXJjZW50YWdlQ29tcGxldGUiOm51bGwsIlN0eWxlIjp7IiRpZCI6IjQ3OSIsIlNoYXBlIjo0LCJTaGFwZVRoaWNrbmVzcyI6MCwiRHVyYXRpb25Gb3JtYXQiOjExLCJJbmNsdWRlTm9uV29ya2luZ0RheXNJbkR1cmF0aW9uIjpmYWxzZSwiUGVyY2VudGFnZUNvbXBsZXRlU3R5bGUiOnsiJGlkIjoiNDgwIiwiRm9udFNldHRpbmdzIjp7IiRpZCI6IjQ4MSIsIkZvbnRTaXplIjoxMCwiRm9udE5hbWUiOiJDYWxpYnJpIiwiSXNCb2xkIjpmYWxzZSwiSXNJdGFsaWMiOmZhbHNlLCJJc1VuZGVybGluZWQiOmZhbHNlLCJQYXJlbnRTdHlsZSI6bnVsbH0sIkF1dG9TaXplIjowLCJGb3JlZ3JvdW5kIjp7IiRpZCI6IjQ4MiIsIkNvbG9yIjp7IiRpZCI6IjQ4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0ODQiLCJUb3AiOjAuMCwiTGVmdCI6MC4wLCJSaWdodCI6MC4wLCJCb3R0b20iOjAuMH0sIlBhZGRpbmciOnsiJGlkIjoiNDg1IiwiVG9wIjowLjAsIkxlZnQiOjAuMCwiUmlnaHQiOjAuMCwiQm90dG9tIjowLjB9LCJCYWNrZ3JvdW5kIjp7IiRpZCI6IjQ4NiIsIkNvbG9yIjp7IiRpZCI6IjQ4NyIsIkEiOjg5LCJSIjowLCJHIjowLCJCIjowfX0sIklzVmlzaWJsZSI6dHJ1ZSwiV2lkdGgiOjAuMCwiSGVpZ2h0IjowLjAsIkJvcmRlclN0eWxlIjp7IiRpZCI6IjQ4OCIsIkxpbmVDb2xvciI6bnVsbCwiTGluZVdlaWdodCI6MC4wLCJMaW5lVHlwZSI6MCwiUGFyZW50U3R5bGUiOm51bGx9LCJQYXJlbnRTdHlsZSI6bnVsbH0sIkR1cmF0aW9uU3R5bGUiOnsiJGlkIjoiNDg5IiwiRm9udFNldHRpbmdzIjp7IiRpZCI6IjQ5MCIsIkZvbnRTaXplIjoxMCwiRm9udE5hbWUiOiJDYWxpYnJpIiwiSXNCb2xkIjpmYWxzZSwiSXNJdGFsaWMiOmZhbHNlLCJJc1VuZGVybGluZWQiOmZhbHNlLCJQYXJlbnRTdHlsZSI6bnVsbH0sIkF1dG9TaXplIjowLCJGb3JlZ3JvdW5kIjp7IiRpZCI6IjQ5MSIsIkNvbG9yIjp7IiRpZCI6IjQ5MiIsIkEiOjI1NSwiUiI6MTc1LCJHIjo4OSwiQiI6OTJ9fSwiTWF4V2lkdGgiOjIwMC4wLCJNYXhIZWlnaHQiOiJJbmZpbml0eSIsIlNtYXJ0Rm9yZWdyb3VuZElzQWN0aXZlIjpmYWxzZSwiSG9yaXpvbnRhbEFsaWdubWVudCI6MCwiVmVydGljYWxBbGlnbm1lbnQiOjAsIlNtYXJ0Rm9yZWdyb3VuZCI6bnVsbCwiQmFja2dyb3VuZEZpbGxUeXBlIjowLCJNYXJnaW4iOnsiJGlkIjoiNDkzIiwiVG9wIjowLjAsIkxlZnQiOjAuMCwiUmlnaHQiOjAuMCwiQm90dG9tIjowLjB9LCJQYWRkaW5nIjp7IiRpZCI6IjQ5NCIsIlRvcCI6MC4wLCJMZWZ0IjowLjAsIlJpZ2h0IjowLjAsIkJvdHRvbSI6MC4wfSwiQmFja2dyb3VuZCI6eyIkaWQiOiI0OTUiLCJDb2xvciI6eyIkaWQiOiI0OTYiLCJBIjowLCJSIjoyNTUsIkciOjI1NSwiQiI6MjU1fX0sIklzVmlzaWJsZSI6dHJ1ZSwiV2lkdGgiOjAuMCwiSGVpZ2h0IjowLjAsIkJvcmRlclN0eWxlIjp7IiRpZCI6IjQ5NyIsIkxpbmVDb2xvciI6bnVsbCwiTGluZVdlaWdodCI6MC4wLCJMaW5lVHlwZSI6MCwiUGFyZW50U3R5bGUiOm51bGx9LCJQYXJlbnRTdHlsZSI6bnVsbH0sIkhvcml6b250YWxDb25uZWN0b3JTdHlsZSI6eyIkaWQiOiI0OTgiLCJMaW5lQ29sb3IiOnsiJGlkIjoiNDk5IiwiJHR5cGUiOiJOTFJFLkNvbW1vbi5Eb20uU29saWRDb2xvckJydXNoLCBOTFJFLkNvbW1vbiIsIkNvbG9yIjp7IiRpZCI6IjUwMCIsIkEiOjI1NSwiUiI6MCwiRyI6MCwiQiI6MH19LCJMaW5lV2VpZ2h0IjowLjAsIkxpbmVUeXBlIjowLCJQYXJlbnRTdHlsZSI6bnVsbH0sIlZlcnRpY2FsQ29ubmVjdG9yU3R5bGUiOnsiJGlkIjoiNTAxIiwiTGluZUNvbG9yIjp7IiRpZCI6IjUwMiIsIiR0eXBlIjoiTkxSRS5Db21tb24uRG9tLlNvbGlkQ29sb3JCcnVzaCwgTkxSRS5Db21tb24iLCJDb2xvciI6eyIkaWQiOiI1MDMiLCJBIjoyNTUsIlIiOjAsIkciOjAsIkIiOjB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1MDQiLCJNYXJnaW4iOnsiJGlkIjoiNTA1IiwiVG9wIjowLjAsIkxlZnQiOjQuMCwiUmlnaHQiOjQuMCwiQm90dG9tIjowLjB9LCJQYWRkaW5nIjp7IiRpZCI6IjUwNiIsIlRvcCI6MC4wLCJMZWZ0IjowLjAsIlJpZ2h0IjowLjAsIkJvdHRvbSI6MC4wfSwiQmFja2dyb3VuZCI6eyIkaWQiOiI1MDciLCJDb2xvciI6eyIkaWQiOiI1MDgiLCJBIjoyNTUsIlIiOjE4OSwiRyI6MjA4LCJCIjoyMTZ9fSwiSXNWaXNpYmxlIjp0cnVlLCJXaWR0aCI6MC4wLCJIZWlnaHQiOjEwLjAsIkJvcmRlclN0eWxlIjp7IiRpZCI6IjUwOSIsIkxpbmVDb2xvciI6eyIkaWQiOiI1MTAiLCIkdHlwZSI6Ik5MUkUuQ29tbW9uLkRvbS5Tb2xpZENvbG9yQnJ1c2gsIE5MUkUuQ29tbW9uIiwiQ29sb3IiOnsiJGlkIjoiNTExIiwiQSI6MjU1LCJSIjoyNTUsIkciOjI1NSwiQiI6MjU1fX0sIkxpbmVXZWlnaHQiOjAuMCwiTGluZVR5cGUiOjAsIlBhcmVudFN0eWxlIjpudWxsfSwiUGFyZW50U3R5bGUiOm51bGx9LCJUaXRsZVN0eWxlIjp7IiRpZCI6IjUxMiIsIkZvbnRTZXR0aW5ncyI6eyIkaWQiOiI1MTMiLCJGb250U2l6ZSI6MTEsIkZvbnROYW1lIjoiQ2FsaWJyaSIsIklzQm9sZCI6ZmFsc2UsIklzSXRhbGljIjpmYWxzZSwiSXNVbmRlcmxpbmVkIjpmYWxzZSwiUGFyZW50U3R5bGUiOm51bGx9LCJBdXRvU2l6ZSI6MCwiRm9yZWdyb3VuZCI6eyIkaWQiOiI1MTQiLCJDb2xvciI6eyIkaWQiOiI1MTUiLCJBIjoyNTUsIlIiOjAsIkciOjAsIkIiOjB9fSwiTWF4V2lkdGgiOjcyMC4wLCJNYXhIZWlnaHQiOiJJbmZpbml0eSIsIlNtYXJ0Rm9yZWdyb3VuZElzQWN0aXZlIjpmYWxzZSwiSG9yaXpvbnRhbEFsaWdubWVudCI6MSwiVmVydGljYWxBbGlnbm1lbnQiOjAsIlNtYXJ0Rm9yZWdyb3VuZCI6bnVsbCwiQmFja2dyb3VuZEZpbGxUeXBlIjowLCJNYXJnaW4iOnsiJGlkIjoiNTE2IiwiVG9wIjowLjAsIkxlZnQiOjAuMCwiUmlnaHQiOjAuMCwiQm90dG9tIjowLjB9LCJQYWRkaW5nIjp7IiRpZCI6IjUxNyIsIlRvcCI6MC4wLCJMZWZ0IjowLjAsIlJpZ2h0IjowLjAsIkJvdHRvbSI6MC4wfSwiQmFja2dyb3VuZCI6eyIkaWQiOiI1MTgiLCJDb2xvciI6eyIkaWQiOiI1MTkiLCJBIjowLCJSIjoyNTUsIkciOjI1NSwiQiI6MjU1fX0sIklzVmlzaWJsZSI6dHJ1ZSwiV2lkdGgiOjAuMCwiSGVpZ2h0IjowLjAsIkJvcmRlclN0eWxlIjp7IiRpZCI6IjUyMCIsIkxpbmVDb2xvciI6bnVsbCwiTGluZVdlaWdodCI6MC4wLCJMaW5lVHlwZSI6MCwiUGFyZW50U3R5bGUiOm51bGx9LCJQYXJlbnRTdHlsZSI6bnVsbH0sIkRh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NCwiRyI6NDAsIkIiOjY1fX0sIk1heFdpZHRoIjoyMDAuMCwiTWF4SGVpZ2h0IjoiSW5maW5pdHkiLCJTbWFydEZvcmVncm91bmRJc0FjdGl2ZSI6ZmFsc2UsIkhvcml6b250YWxBbGlnbm1lbnQiOjEsIlZlcnRpY2FsQWxpZ25tZW50IjowLCJTbWFydEZvcmVncm91bmQiOm51bGwsIkJhY2tncm91bmRGaWxsVHlwZSI6MCwiTWFyZ2luIjp7IiRpZCI6IjUyNSIsIlRvcCI6MC4wLCJMZWZ0IjowLjAsIlJpZ2h0IjowLjAsIkJvdHRvbSI6MC4wfSwiUGFkZGluZyI6eyIkaWQiOiI1MjYiLCJUb3AiOjAuMCwiTGVmdCI6MC4wLCJSaWdodCI6MC4wLCJCb3R0b20iOjAuMH0sIkJhY2tncm91bmQiOnsiJGlkIjoiNTI3IiwiQ29sb3IiOnsiJGlkIjoiNTI4IiwiQSI6MjU1LCJSIjoxNCwiRyI6NDAsIkIiOjY1fX0sIklzVmlzaWJsZSI6dHJ1ZSwiV2lkdGgiOjAuMCwiSGVpZ2h0IjowLjAsIkJvcmRlclN0eWxlIjp7IiRpZCI6IjUyOSIsIkxpbmVDb2xvciI6bnVsbCwiTGluZVdlaWdodCI6MC4wLCJMaW5lVHlwZSI6MCwiUGFyZW50U3R5bGUiOm51bGx9LCJQYXJlbnRTdHlsZSI6bnVsbH0sIkRhdGVGb3JtYXQiOnsiJGlkIjoiNT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zMSIsIkZvcm1hdCI6MCwiSXNWaXNpYmxlIjpmYWxzZSwiTGFzdEtub3duVmlzaWJpbGl0eVN0YXRlIjpmYWxzZX0sIklzVmlzaWJsZSI6dHJ1ZSwiUGFyZW50U3R5bGUiOm51bGx9LCJJbmRleCI6NSwiU21hcnREdXJhdGlvbkFjdGl2YXRlZCI6ZmFsc2UsIkRhdGVGb3JtYXQiOnsiJHJlZiI6IjUzMCJ9LCJXZWVrTnVtYmVyaW5nIjp7IiRpZCI6IjUzMiIsIkZvcm1hdCI6MCwiSXNWaXNpYmxlIjpmYWxzZSwiTGFzdEtub3duVmlzaWJpbGl0eVN0YXRlIjpmYWxzZX0sIklkIjoiYTBhZjBkYzQtYzA1Mi00NTE4LWIxNTgtOTZhYWY2OTkzNGVjIiwiSW1wb3J0SWQiOm51bGwsIlRpdGxlIjoiRWxpbWluYXRpb24gW3Jlc2lkdWFsIC0gY2FuIHRha2UgdXAgdG8gMTggaG91cnNdIiwiTm90ZSI6bnVsbCwiSHlwZXJsaW5rIjp7IiRpZCI6IjUzMyIsIkFkZHJlc3MiOiIiLCJTdWJBZGRyZXNzIjoiIn0sIklzQ2hhbmdlZCI6ZmFsc2UsIklzTmV3IjpmYWxzZX19LHsiJGlkIjoiNTM0IiwiX2F0dGFjaGVkTWlsZXN0b25lcyI6W3siJGlkIjoiNTM1IiwiRGF0ZSI6IjIwMjQtMTAtMjJUMDk6MTU6MDAiLCJTdHlsZSI6eyIkaWQiOiI1MzYiLCJTaGFwZSI6MTYsIkNvbm5lY3Rvck1hcmdpbiI6eyIkaWQiOiI1MzciLCJUb3AiOjAuMCwiTGVmdCI6Mi4wLCJSaWdodCI6Mi4wLCJCb3R0b20iOjAuMH0sIkNvbm5lY3RvclN0eWxlIjp7IiRpZCI6IjUzOCIsIkxpbmVDb2xvciI6eyIkaWQiOiI1MzkiLCIkdHlwZSI6Ik5MUkUuQ29tbW9uLkRvbS5Tb2xpZENvbG9yQnJ1c2gsIE5MUkUuQ29tbW9uIiwiQ29sb3IiOnsiJGlkIjoiNTQwIiwiQSI6MTI3LCJSIjoyMSwiRyI6OTYsIkIiOjEzMH19LCJMaW5lV2VpZ2h0IjoxLjAsIkxpbmVUeXBlIjowLCJQYXJlbnRTdHlsZSI6bnVsbH0sIklzQmVsb3dUaW1lYmFuZCI6dHJ1ZSwiUG9zaXRpb25PblRhc2siOjEsIkhpZGVEYXRlIjpmYWxzZSwiU2hhcGVTaXplIjowLCJTcGFjaW5nIjowLjAsIlBhZGRpbmciOnsiJGlkIjoiNTQxIiwiVG9wIjo1LjAsIkxlZnQiOjMuMCwiUmlnaHQiOjAuMCwiQm90dG9tIjoyLjB9LCJTaGFwZVN0eWxlIjp7IiRpZCI6IjU0MiIsIk1hcmdpbiI6eyIkaWQiOiI1NDMiLCJUb3AiOjAuMCwiTGVmdCI6MC4wLCJSaWdodCI6MC4wLCJCb3R0b20iOjAuMH0sIlBhZGRpbmciOnsiJGlkIjoiNTQ0IiwiVG9wIjowLjAsIkxlZnQiOjAuMCwiUmlnaHQiOjAuMCwiQm90dG9tIjowLjB9LCJCYWNrZ3JvdW5kIjp7IiRpZCI6IjU0NSIsIkNvbG9yIjp7IiRpZCI6IjU0NiIsIkEiOjI1NSwiUiI6MjEsIkciOjk2LCJCIjoxMzB9fSwiSXNWaXNpYmxlIjp0cnVlLCJXaWR0aCI6MC4wLCJIZWlnaHQiOjAuMCwiQm9yZGVyU3R5bGUiOnsiJGlkIjoiNTQ3IiwiTGluZUNvbG9yIjp7IiRpZCI6IjU0OCIsIiR0eXBlIjoiTkxSRS5Db21tb24uRG9tLlNvbGlkQ29sb3JCcnVzaCwgTkxSRS5Db21tb24iLCJDb2xvciI6eyIkaWQiOiI1NDkiLCJBIjoyNTUsIlIiOjIzNCwiRyI6MjIsIkIiOjMwfX0sIkxpbmVXZWlnaHQiOjAuMCwiTGluZVR5cGUiOjAsIlBhcmVudFN0eWxlIjpudWxsfSwiUGFyZW50U3R5bGUiOm51bGx9LCJUaXRsZVN0eWxlIjp7IiRpZCI6IjU1MCIsIkZvbnRTZXR0aW5ncyI6eyIkaWQiOiI1NTEiLCJGb250U2l6ZSI6MTEsIkZvbnROYW1lIjoiQ2FsaWJyaSIsIklzQm9sZCI6ZmFsc2UsIklzSXRhbGljIjpmYWxzZSwiSXNVbmRlcmxpbmVkIjpmYWxzZSwiUGFyZW50U3R5bGUiOm51bGx9LCJBdXRvU2l6ZSI6MCwiRm9yZWdyb3VuZCI6eyIkaWQiOiI1NTIiLCJDb2xvciI6eyIkaWQiOiI1NT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aWQiOiI1NTYiLCJDb2xvciI6eyIkaWQiOiI1NTciLCJBIjowLCJSIjoyNTUsIkciOjI1NSwiQiI6MjU1fX0sIklzVmlzaWJsZSI6dHJ1ZSwiV2lkdGgiOjAuMCwiSGVpZ2h0IjowLjAsIkJvcmRlclN0eWxlIjp7IiRpZCI6IjU1OCIsIkxpbmVDb2xvciI6bnVsbCwiTGluZVdlaWdodCI6MC4wLCJMaW5lVHlwZSI6MCwiUGFyZW50U3R5bGUiOm51bGx9LCJQYXJlbnRTdHlsZSI6bnVsbH0sIkRhdGVTdHlsZSI6eyIkaWQiOiI1NTkiLCJGb250U2V0dGluZ3MiOnsiJGlkIjoiNTYwIiwiRm9udFNpemUiOjEwLCJGb250TmFtZSI6IkNhbGlicmkiLCJJc0JvbGQiOmZhbHNlLCJJc0l0YWxpYyI6ZmFsc2UsIklzVW5kZXJsaW5lZCI6ZmFsc2UsIlBhcmVudFN0eWxlIjpudWxsfSwiQXV0b1NpemUiOjAsIkZvcmVncm91bmQiOnsiJGlkIjoiNTYxIiwiQ29sb3IiOnsiJGlkIjoiNTYy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U2MyIsIlRvcCI6MC4wLCJMZWZ0IjowLjAsIlJpZ2h0IjowLjAsIkJvdHRvbSI6MC4wfSwiUGFkZGluZyI6eyIkaWQiOiI1NjQiLCJUb3AiOjAuMCwiTGVmdCI6MC4wLCJSaWdodCI6MC4wLCJCb3R0b20iOjAuMH0sIkJhY2tncm91bmQiOnsiJGlkIjoiNTY1IiwiQ29sb3IiOnsiJGlkIjoiNTY2IiwiQSI6MCwiUiI6MjU1LCJHIjoyNTUsIkIiOjI1NX19LCJJc1Zpc2libGUiOmZhbHNlLCJXaWR0aCI6MC4wLCJIZWlnaHQiOjAuMCwiQm9yZGVyU3R5bGUiOnsiJGlkIjoiNTY3IiwiTGluZUNvbG9yIjpudWxsLCJMaW5lV2VpZ2h0IjowLjAsIkxpbmVUeXBlIjowLCJQYXJlbnRTdHlsZSI6bnVsbH0sIlBhcmVudFN0eWxlIjpudWxsfSwiRGF0ZUZvcm1hdCI6eyIkaWQiOiI1Nj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NjkiLCJEYXRlUGFydElzVmlzaWJsZSI6dHJ1ZSwiVGltZVBhcnRJc1Zpc2libGUiOmZhbHNlfX0sIldlZWtOdW1iZXJpbmciOnsiJGlkIjoiNTcwIiwiRm9ybWF0IjowLCJJc1Zpc2libGUiOmZhbHNlLCJMYXN0S25vd25WaXNpYmlsaXR5U3RhdGUiOmZhbHNlfSwiSXNWaXNpYmxlIjp0cnVlLCJQYXJlbnRTdHlsZSI6bnVsbH0sIkluZGV4Ijo0LCJQZXJjZW50YWdlQ29tcGxldGUiOm51bGwsIlBvc2l0aW9uIjp7IlJhdGlvIjowLjAsIklzQ3VzdG9tIjpmYWxzZX0sIkRhdGVGb3JtYXQiOnsiJHJlZiI6IjU2OCJ9LCJXZWVrTnVtYmVyaW5nIjp7IiRpZCI6IjU3MSIsIkZvcm1hdCI6MCwiSXNWaXNpYmxlIjpmYWxzZSwiTGFzdEtub3duVmlzaWJpbGl0eVN0YXRlIjpmYWxzZX0sIlJlbGF0ZWRUYXNrSWQiOiI2ZTc2YjgwZC1iYmQzLTQyZTEtOGQxZS0yMzQ4NzUxMmVmMDUiLCJJZCI6ImFmMWJhN2RiLTk0M2MtNGVlNS1iMWQxLTI3YTZjY2IyYjEyYyIsIkltcG9ydElkIjoiIiwiVGl0bGUiOiJDbH40MDBtZ8O3MzDOvGcvbUwiLCJOb3RlIjpudWxsLCJIeXBlcmxpbmsiOnsiJGlkIjoiNTcyIiwiQWRkcmVzcyI6IiIsIlN1YkFkZHJlc3MiOiIifSwiSXNDaGFuZ2VkIjpmYWxzZSwiSXNOZXciOmZhbHNlfV0sIlRhc2tEZWZpbml0aW9uIjp7IiRpZCI6IjU3MyIsIkdyb3VwTmFtZSI6bnVsbCwiU3RhcnREYXRlIjoiMjAyNC0xMC0yMlQwOToxNTowMFoiLCJFbmREYXRlIjoiMjAyNC0xMC0yMlQxNToxNTowMFoiLCJQZXJjZW50YWdlQ29tcGxldGUiOm51bGwsIlN0eWxlIjp7IiRpZCI6IjU3NCIsIlNoYXBlIjozLCJTaGFwZVRoaWNrbmVzcyI6MCwiRHVyYXRpb25Gb3JtYXQiOjExLCJJbmNsdWRlTm9uV29ya2luZ0RheXNJbkR1cmF0aW9uIjpmYWxzZSwiUGVyY2VudGFnZUNvbXBsZXRlU3R5bGUiOnsiJGlkIjoiNTc1IiwiRm9udFNldHRpbmdzIjp7IiRpZCI6IjU3NiIsIkZvbnRTaXplIjoxMCwiRm9udE5hbWUiOiJDYWxpYnJpIiwiSXNCb2xkIjpmYWxzZSwiSXNJdGFsaWMiOmZhbHNlLCJJc1VuZGVybGluZWQiOmZhbHNlLCJQYXJlbnRTdHlsZSI6bnVsbH0sIkF1dG9TaXplIjowLCJGb3JlZ3JvdW5kIjp7IiRpZCI6IjU3NyIsIkNvbG9yIjp7IiRpZCI6IjU3O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NzkiLCJUb3AiOjAuMCwiTGVmdCI6MC4wLCJSaWdodCI6MC4wLCJCb3R0b20iOjAuMH0sIlBhZGRpbmciOnsiJGlkIjoiNTgwIiwiVG9wIjowLjAsIkxlZnQiOjAuMCwiUmlnaHQiOjAuMCwiQm90dG9tIjowLjB9LCJCYWNrZ3JvdW5kIjp7IiRpZCI6IjU4MSIsIkNvbG9yIjp7IiRpZCI6IjU4MiIsIkEiOjg5LCJSIjowLCJHIjowLCJCIjowfX0sIklzVmlzaWJsZSI6dHJ1ZSwiV2lkdGgiOjAuMCwiSGVpZ2h0IjowLjAsIkJvcmRlclN0eWxlIjp7IiRpZCI6IjU4MyIsIkxpbmVDb2xvciI6bnVsbCwiTGluZVdlaWdodCI6MC4wLCJMaW5lVHlwZSI6MCwiUGFyZW50U3R5bGUiOm51bGx9LCJQYXJlbnRTdHlsZSI6bnVsbH0sIkR1cmF0aW9uU3R5bGUiOnsiJGlkIjoiNTg0IiwiRm9udFNldHRpbmdzIjp7IiRpZCI6IjU4NSIsIkZvbnRTaXplIjoxMCwiRm9udE5hbWUiOiJDYWxpYnJpIiwiSXNCb2xkIjpmYWxzZSwiSXNJdGFsaWMiOmZhbHNlLCJJc1VuZGVybGluZWQiOmZhbHNlLCJQYXJlbnRTdHlsZSI6bnVsbH0sIkF1dG9TaXplIjowLCJGb3JlZ3JvdW5kIjp7IiRpZCI6IjU4NiIsIkNvbG9yIjp7IiRpZCI6IjU4NyIsIkEiOjI1NSwiUiI6MTc1LCJHIjo4OSwiQiI6OTJ9fSwiTWF4V2lkdGgiOjIwMC4wLCJNYXhIZWlnaHQiOiJJbmZpbml0eSIsIlNtYXJ0Rm9yZWdyb3VuZElzQWN0aXZlIjpmYWxzZSwiSG9yaXpvbnRhbEFsaWdubWVudCI6MiwiVmVydGljYWxBbGlnbm1lbnQiOjAsIlNtYXJ0Rm9yZWdyb3VuZCI6bnVsbCwiQmFja2dyb3VuZEZpbGxUeXBlIjowLCJNYXJnaW4iOnsiJGlkIjoiNTg4IiwiVG9wIjowLjAsIkxlZnQiOjAuMCwiUmlnaHQiOjAuMCwiQm90dG9tIjowLjB9LCJQYWRkaW5nIjp7IiRpZCI6IjU4OSIsIlRvcCI6MC4wLCJMZWZ0IjowLjAsIlJpZ2h0IjowLjAsIkJvdHRvbSI6MC4wfSwiQmFja2dyb3VuZCI6eyIkaWQiOiI1OTAiLCJDb2xvciI6eyIkaWQiOiI1OTEiLCJBIjowLCJSIjoyNTUsIkciOjI1NSwiQiI6MjU1fX0sIklzVmlzaWJsZSI6dHJ1ZSwiV2lkdGgiOjAuMCwiSGVpZ2h0IjowLjAsIkJvcmRlclN0eWxlIjp7IiRpZCI6IjU5MiIsIkxpbmVDb2xvciI6bnVsbCwiTGluZVdlaWdodCI6MC4wLCJMaW5lVHlwZSI6MCwiUGFyZW50U3R5bGUiOm51bGx9LCJQYXJlbnRTdHlsZSI6bnVsbH0sIkhvcml6b250YWxDb25uZWN0b3JTdHlsZSI6eyIkaWQiOiI1OTMiLCJMaW5lQ29sb3IiOnsiJGlkIjoiNTk0IiwiJHR5cGUiOiJOTFJFLkNvbW1vbi5Eb20uU29saWRDb2xvckJydXNoLCBOTFJFLkNvbW1vbiIsIkNvbG9yIjp7IiRpZCI6IjU5NSIsIkEiOjI1NSwiUiI6MCwiRyI6MCwiQiI6MH19LCJMaW5lV2VpZ2h0IjowLjAsIkxpbmVUeXBlIjowLCJQYXJlbnRTdHlsZSI6bnVsbH0sIlZlcnRpY2FsQ29ubmVjdG9yU3R5bGUiOnsiJGlkIjoiNTk2IiwiTGluZUNvbG9yIjp7IiRpZCI6IjU5NyIsIiR0eXBlIjoiTkxSRS5Db21tb24uRG9tLlNvbGlkQ29sb3JCcnVzaCwgTkxSRS5Db21tb24iLCJDb2xvciI6eyIkaWQiOiI1OTgiLCJBIjoyNTUsIlIiOjAsIkciOjAsIkIiOjB9fSwiTGluZVdlaWdodCI6MC4wLCJMaW5lVHlwZSI6MCwiUGFyZW50U3R5bGUiOm51bGx9LCJNYXJnaW4iOm51bGwsIlN0YXJ0RGF0ZVBvc2l0aW9uIjo2LCJFbmREYXRlUG9zaXRpb24iOjYsIkRhdGVJc1Zpc2libGUiOmZhbHNlLCJUaXRsZVBvc2l0aW9uIjoyLCJEdXJhdGlvblBvc2l0aW9uIjozLCJQZXJjZW50YWdlQ29tcGxldGVkUG9zaXRpb24iOjYsIlNwYWNpbmciOjMsIklzQmVsb3dUaW1lYmFuZCI6dHJ1ZSwiUGVyY2VudGFnZUNvbXBsZXRlU2hhcGVPcGFjaXR5IjozNSwiU2hhcGVTdHlsZSI6eyIkaWQiOiI1OTkiLCJNYXJnaW4iOnsiJGlkIjoiNjAwIiwiVG9wIjowLjAsIkxlZnQiOjQuMCwiUmlnaHQiOjQuMCwiQm90dG9tIjowLjB9LCJQYWRkaW5nIjp7IiRpZCI6IjYwMSIsIlRvcCI6MC4wLCJMZWZ0IjowLjAsIlJpZ2h0IjowLjAsIkJvdHRvbSI6MC4wfSwiQmFja2dyb3VuZCI6eyIkaWQiOiI2MDIiLCJDb2xvciI6eyIkaWQiOiI2MDMiLCJBIjoyNTUsIlIiOjIxLCJHIjo5NiwiQiI6MTMwfX0sIklzVmlzaWJsZSI6dHJ1ZSwiV2lkdGgiOjAuMCwiSGVpZ2h0IjoxMC4wLCJCb3JkZXJTdHlsZSI6eyIkaWQiOiI2MDQiLCJMaW5lQ29sb3IiOnsiJGlkIjoiNjA1IiwiJHR5cGUiOiJOTFJFLkNvbW1vbi5Eb20uU29saWRDb2xvckJydXNoLCBOTFJFLkNvbW1vbiIsIkNvbG9yIjp7IiRpZCI6IjYwNiIsIkEiOjI1NSwiUiI6MjM0LCJHIjoyMiwiQiI6MzB9fSwiTGluZVdlaWdodCI6MC4wLCJMaW5lVHlwZSI6MCwiUGFyZW50U3R5bGUiOm51bGx9LCJQYXJlbnRTdHlsZSI6bnVsbH0sIlRpdGxlU3R5bGUiOnsiJGlkIjoiNjA3IiwiRm9udFNldHRpbmdzIjp7IiRpZCI6IjYwOCIsIkZvbnRTaXplIjoxMSwiRm9udE5hbWUiOiJDYWxpYnJpIiwiSXNCb2xkIjpmYWxzZSwiSXNJdGFsaWMiOmZhbHNlLCJJc1VuZGVybGluZWQiOmZhbHNlLCJQYXJlbnRTdHlsZSI6bnVsbH0sIkF1dG9TaXplIjowLCJGb3JlZ3JvdW5kIjp7IiRpZCI6IjYwOSIsIkNvbG9yIjp7IiRpZCI6IjYxMC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2MTEiLCJUb3AiOjAuMCwiTGVmdCI6MC4wLCJSaWdodCI6MC4wLCJCb3R0b20iOjAuMH0sIlBhZGRpbmciOnsiJGlkIjoiNjEyIiwiVG9wIjowLjAsIkxlZnQiOjAuMCwiUmlnaHQiOjAuMCwiQm90dG9tIjowLjB9LCJCYWNrZ3JvdW5kIjp7IiRpZCI6IjYxMyIsIkNvbG9yIjp7IiRpZCI6IjYxNCIsIkEiOjAsIlIiOjI1NSwiRyI6MjU1LCJCIjoyNTV9fSwiSXNWaXNpYmxlIjp0cnVlLCJXaWR0aCI6MC4wLCJIZWlnaHQiOjAuMCwiQm9yZGVyU3R5bGUiOnsiJGlkIjoiNjE1IiwiTGluZUNvbG9yIjpudWxsLCJMaW5lV2VpZ2h0IjowLjAsIkxpbmVUeXBlIjowLCJQYXJlbnRTdHlsZSI6bnVsbH0sIlBhcmVudFN0eWxlIjpudWxsfSwiRGF0ZVN0eWxlIjp7IiRpZCI6IjYxNiIsIkZvbnRTZXR0aW5ncyI6eyIkaWQiOiI2MTciLCJGb250U2l6ZSI6MTAsIkZvbnROYW1lIjoiQ2FsaWJyaSIsIklzQm9sZCI6ZmFsc2UsIklzSXRhbGljIjpmYWxzZSwiSXNVbmRlcmxpbmVkIjpmYWxzZSwiUGFyZW50U3R5bGUiOm51bGx9LCJBdXRvU2l6ZSI6MCwiRm9yZWdyb3VuZCI6eyIkaWQiOiI2MTgiLCJDb2xvciI6eyIkaWQiOiI2MTk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NjIwIiwiVG9wIjowLjAsIkxlZnQiOjAuMCwiUmlnaHQiOjAuMCwiQm90dG9tIjowLjB9LCJQYWRkaW5nIjp7IiRpZCI6IjYyMSIsIlRvcCI6MC4wLCJMZWZ0IjowLjAsIlJpZ2h0IjowLjAsIkJvdHRvbSI6MC4wfSwiQmFja2dyb3VuZCI6eyIkaWQiOiI2MjIiLCJDb2xvciI6eyIkaWQiOiI2MjMiLCJBIjoyNTUsIlIiOjE0LCJHIjo0MCwiQiI6NjV9fSwiSXNWaXNpYmxlIjp0cnVlLCJXaWR0aCI6MC4wLCJIZWlnaHQiOjAuMCwiQm9yZGVyU3R5bGUiOnsiJGlkIjoiNjI0IiwiTGluZUNvbG9yIjpudWxsLCJMaW5lV2VpZ2h0IjowLjAsIkxpbmVUeXBlIjowLCJQYXJlbnRTdHlsZSI6bnVsbH0sIlBhcmVudFN0eWxlIjpudWxsfSwiRGF0ZUZvcm1hdCI6eyIkaWQiOiI2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I2IiwiRm9ybWF0IjowLCJJc1Zpc2libGUiOmZhbHNlLCJMYXN0S25vd25WaXNpYmlsaXR5U3RhdGUiOmZhbHNlfSwiSXNWaXNpYmxlIjp0cnVlLCJQYXJlbnRTdHlsZSI6bnVsbH0sIkluZGV4Ijo0LCJTbWFydER1cmF0aW9uQWN0aXZhdGVkIjpmYWxzZSwiRGF0ZUZvcm1hdCI6eyIkcmVmIjoiNjI1In0sIldlZWtOdW1iZXJpbmciOnsiJGlkIjoiNjI3IiwiRm9ybWF0IjowLCJJc1Zpc2libGUiOmZhbHNlLCJMYXN0S25vd25WaXNpYmlsaXR5U3RhdGUiOmZhbHNlfSwiSWQiOiI2ZTc2YjgwZC1iYmQzLTQyZTEtOGQxZS0yMzQ4NzUxMmVmMDUiLCJJbXBvcnRJZCI6bnVsbCwiVGl0bGUiOiJFbGltaW5hdGlvbiBbbWFpbl0iLCJOb3RlIjpudWxsLCJIeXBlcmxpbmsiOnsiJGlkIjoiNjI4IiwiQWRkcmVzcyI6IiIsIlN1YkFkZHJlc3MiOiIifSwiSXNDaGFuZ2VkIjpmYWxzZSwiSXNOZXciOmZhbHNlfX1dLCJfbWlsZXN0b25lcyI6W10sIklkIjoiNmM3MDY1YjEtYWQ3OS00NDhhLTk1YTItZGIyZjZhMjRhOTEzIiwiSXNTaW5nbGVJdGVtUm93IjpmYWxzZX1dLCJJbmRleCI6MTIsIklkIjoiM2Q4MzlkMGQtMTkzMi00MjQyLTk4YjYtYzI5OTkzMjQ5MzM4IiwiSGVhZGVyVGV4dCI6IkVsaW1pbmF0aW9uIiwiSXNEZWZhdWx0IjpmYWxzZSwiU3R5bGUiOnsiJGlkIjoiNjI5IiwiSGVhZGVyU3R5bGUiOnsiJGlkIjoiNjMwIiwiVGV4dFN0eWxlIjp7IiRpZCI6IjYzMSIsIkZvbnRTZXR0aW5ncyI6eyIkaWQiOiI2MzIiLCJGb250U2l6ZSI6MTEsIkZvbnROYW1lIjoiQ2FsaWJyaSIsIklzQm9sZCI6ZmFsc2UsIklzSXRhbGljIjpmYWxzZSwiSXNVbmRlcmxpbmVkIjpmYWxzZSwiUGFyZW50U3R5bGUiOm51bGx9LCJBdXRvU2l6ZSI6MCwiRm9yZWdyb3VuZCI6eyIkaWQiOiI2MzMiLCJDb2xvciI6eyIkaWQiOiI2MzQiLCJBIjoyNTUsIlIiOjAsIkciOjAsIkIiOjB9fSwiTWF4V2lkdGgiOjAuMCwiTWF4SGVpZ2h0IjowLjAsIlNtYXJ0Rm9yZWdyb3VuZElzQWN0aXZlIjpmYWxzZSwiSG9yaXpvbnRhbEFsaWdubWVudCI6MCwiVmVydGljYWxBbGlnbm1lbnQiOjAsIlNtYXJ0Rm9yZWdyb3VuZCI6bnVsbCwiQmFja2dyb3VuZEZpbGxUeXBlIjowLCJNYXJnaW4iOnsiJGlkIjoiNjM1IiwiVG9wIjowLjAsIkxlZnQiOjAuMCwiUmlnaHQiOjAuMCwiQm90dG9tIjowLjB9LCJQYWRkaW5nIjp7IiRpZCI6IjYzNiIsIlRvcCI6MC4wLCJMZWZ0IjowLjAsIlJpZ2h0IjowLjAsIkJvdHRvbSI6MC4wfSwiQmFja2dyb3VuZCI6eyIkaWQiOiI2MzciLCJDb2xvciI6eyIkaWQiOiI2MzgiLCJBIjoyNTUsIlIiOjAsIkciOjAsIkIiOjB9fSwiSXNWaXNpYmxlIjpmYWxzZSwiV2lkdGgiOjAuMCwiSGVpZ2h0IjowLjAsIkJvcmRlclN0eWxlIjpudWxsLCJQYXJlbnRTdHlsZSI6bnVsbH0sIlJlY3RhbmdsZVN0eWxlIjp7IiRpZCI6IjYzOSIsIk1hcmdpbiI6eyIkaWQiOiI2NDAiLCJUb3AiOjAuMCwiTGVmdCI6MC4wLCJSaWdodCI6MC4wLCJCb3R0b20iOjAuMH0sIlBhZGRpbmciOnsiJGlkIjoiNjQxIiwiVG9wIjowLjAsIkxlZnQiOjAuMCwiUmlnaHQiOjAuMCwiQm90dG9tIjowLjB9LCJCYWNrZ3JvdW5kIjp7IiRpZCI6IjY0MiIsIkNvbG9yIjp7IiRpZCI6IjY0MyIsIkEiOjYzLCJSIjoyMSwiRyI6OTYsIkIiOjEzMH19LCJJc1Zpc2libGUiOmZhbHNlLCJXaWR0aCI6MC4wLCJIZWlnaHQiOjAuMCwiQm9yZGVyU3R5bGUiOnsiJGlkIjoiNjQ0IiwiTGluZUNvbG9yIjp7IiRpZCI6IjY0NSIsIiR0eXBlIjoiTkxSRS5Db21tb24uRG9tLlNvbGlkQ29sb3JCcnVzaCwgTkxSRS5Db21tb24iLCJDb2xvciI6eyIkaWQiOiI2NDYiLCJBIjoyNTUsIlIiOjI1NSwiRyI6MCwiQiI6MH19LCJMaW5lV2VpZ2h0IjowLjAsIkxpbmVUeXBlIjowLCJQYXJlbnRTdHlsZSI6bnVsbH0sIlBhcmVudFN0eWxlIjpudWxsfSwiTWFyZ2luIjp7IiRpZCI6IjY0NyIsIlRvcCI6MC4wLCJMZWZ0IjowLjAsIlJpZ2h0IjowLjAsIkJvdHRvbSI6MC4wfSwiUGFkZGluZyI6eyIkaWQiOiI2NDgiLCJUb3AiOjAuMCwiTGVmdCI6MC4wLCJSaWdodCI6MC4wLCJCb3R0b20iOjAuMH0sIkJhY2tncm91bmQiOm51bGwsIklzVmlzaWJsZSI6dHJ1ZSwiV2lkdGgiOjAuMCwiSGVpZ2h0IjowLjAsIkJvcmRlclN0eWxlIjpudWxsLCJQYXJlbnRTdHlsZSI6bnVsbH0sIkJhY2tncm91bmRTdHlsZSI6eyIkaWQiOiI2NDkiLCJNYXJnaW4iOnsiJGlkIjoiNjUwIiwiVG9wIjowLjAsIkxlZnQiOjAuMCwiUmlnaHQiOjAuMCwiQm90dG9tIjowLjB9LCJQYWRkaW5nIjp7IiRpZCI6IjY1MSIsIlRvcCI6MC4wLCJMZWZ0IjowLjAsIlJpZ2h0IjowLjAsIkJvdHRvbSI6MC4wfSwiQmFja2dyb3VuZCI6eyIkaWQiOiI2NTIiLCJDb2xvciI6eyIkaWQiOiI2NTMiLCJBIjo1MSwiUiI6MjAwLCJHIjoyMDAsIkIiOjIwMH19LCJJc1Zpc2libGUiOnRydWUsIldpZHRoIjowLjAsIkhlaWdodCI6MC4wLCJCb3JkZXJTdHlsZSI6eyIkaWQiOiI2NTQiLCJMaW5lQ29sb3IiOnsiJGlkIjoiNjU1IiwiJHR5cGUiOiJOTFJFLkNvbW1vbi5Eb20uU29saWRDb2xvckJydXNoLCBOTFJFLkNvbW1vbiIsIkNvbG9yIjp7IiRpZCI6IjY1NiIsIkEiOjI1NSwiUiI6MjM0LCJHIjoyMiwiQiI6MzB9fSwiTGluZVdlaWdodCI6MC4wLCJMaW5lVHlwZSI6MCwiUGFyZW50U3R5bGUiOm51bGx9LCJQYXJlbnRTdHlsZSI6bnVsbH0sIk1hcmdpbiI6eyIkaWQiOiI2NTciLCJUb3AiOjAuMCwiTGVmdCI6MC4wLCJSaWdodCI6MC4wLCJCb3R0b20iOjAuMH0sIlBhZGRpbmciOnsiJGlkIjoiNjU4IiwiVG9wIjowLjAsIkxlZnQiOjAuMCwiUmlnaHQiOjAuMCwiQm90dG9tIjowLjB9LCJJc1Zpc2libGUiOnRydWUsIldpZHRoIjowLjAsIkhlaWdodCI6MC4wLCJCb3JkZXJTdHlsZSI6eyIkaWQiOiI2NTkiLCJMaW5lQ29sb3IiOm51bGwsIkxpbmVXZWlnaHQiOjAuMCwiTGluZVR5cGUiOjAsIlBhcmVudFN0eWxlIjpudWxsfSwiUGFyZW50U3R5bGUiOm51bGx9fV0sIklkIjoiMDVlNjdjMDQtNzFiZi00YmI4LWI4Y2EtNmJkMWU4ZGRmY2M4IiwiSW5kZXgiOjEsIkhlYWRlclRleHQiOiJQaGFybWFjb2tpbmV0aWNzIiwiU3R5bGUiOnsiJGlkIjoiNjYwIiwiU3R5bGVJZCI6IjAwMDAwMDAwLTAwMDAtMDAwMC0wMDAwLTAwMDAwMDAwMDAwMCIsIkhlYWRlclN0eWxlIjp7IiRpZCI6IjY2MSIsIlRleHRJc1ZlcnRpY2FsIjpmYWxzZSwiVGV4dFN0eWxlIjp7IiRpZCI6IjY2MiIsIkZvbnRTZXR0aW5ncyI6eyIkaWQiOiI2NjMiLCJGb250U2l6ZSI6MTEsIkZvbnROYW1lIjoiQ2FsaWJyaSIsIklzQm9sZCI6dHJ1ZSwiSXNJdGFsaWMiOmZhbHNlLCJJc1VuZGVybGluZWQiOmZhbHNlLCJQYXJlbnRTdHlsZSI6bnVsbH0sIkF1dG9TaXplIjoyLCJGb3JlZ3JvdW5kIjp7IiRpZCI6IjY2NCIsIkNvbG9yIjp7IiRpZCI6IjY2NS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Y2NiIsIlRvcCI6MC4wLCJMZWZ0IjowLjAsIlJpZ2h0IjowLjAsIkJvdHRvbSI6MC4wfSwiUGFkZGluZyI6eyIkaWQiOiI2NjciLCJUb3AiOjAuMCwiTGVmdCI6MC4wLCJSaWdodCI6MC4wLCJCb3R0b20iOjAuMH0sIkJhY2tncm91bmQiOnsiJGlkIjoiNjY4IiwiQ29sb3IiOnsiJGlkIjoiNjY5IiwiQSI6MjU1LCJSIjoyNTUsIkciOjI1NSwiQiI6MjU1fX0sIklzVmlzaWJsZSI6ZmFsc2UsIldpZHRoIjowLjAsIkhlaWdodCI6MC4wLCJCb3JkZXJTdHlsZSI6bnVsbCwiUGFyZW50U3R5bGUiOm51bGx9LCJSZWN0YW5nbGVTdHlsZSI6eyIkaWQiOiI2NzAiLCJNYXJnaW4iOnsiJGlkIjoiNjcxIiwiVG9wIjowLjAsIkxlZnQiOjAuMCwiUmlnaHQiOjAuMCwiQm90dG9tIjowLjB9LCJQYWRkaW5nIjp7IiRpZCI6IjY3MiIsIlRvcCI6MC4wLCJMZWZ0IjowLjAsIlJpZ2h0IjowLjAsIkJvdHRvbSI6MC4wfSwiQmFja2dyb3VuZCI6eyIkaWQiOiI2NzMiLCJDb2xvciI6eyIkaWQiOiI2NzQiLCJBIjoyNTUsIlIiOjIxLCJHIjo5NiwiQiI6MTMwfX0sIklzVmlzaWJsZSI6dHJ1ZSwiV2lkdGgiOjAuMCwiSGVpZ2h0IjowLjAsIkJvcmRlclN0eWxlIjp7IiRpZCI6IjY3NSIsIkxpbmVDb2xvciI6eyIkaWQiOiI2NzYiLCIkdHlwZSI6Ik5MUkUuQ29tbW9uLkRvbS5Tb2xpZENvbG9yQnJ1c2gsIE5MUkUuQ29tbW9uIiwiQ29sb3IiOnsiJGlkIjoiNjc3IiwiQSI6MjU1LCJSIjoyNTUsIkciOjI1NSwiQiI6MjU1fX0sIkxpbmVXZWlnaHQiOjAuMCwiTGluZVR5cGUiOjAsIlBhcmVudFN0eWxlIjpudWxsfSwiUGFyZW50U3R5bGUiOm51bGx9LCJNYXJnaW4iOnsiJGlkIjoiNjc4IiwiVG9wIjowLjAsIkxlZnQiOjAuMCwiUmlnaHQiOjAuMCwiQm90dG9tIjowLjB9LCJQYWRkaW5nIjp7IiRpZCI6IjY3OSIsIlRvcCI6MC4wLCJMZWZ0IjowLjAsIlJpZ2h0IjowLjAsIkJvdHRvbSI6MC4wfSwiQmFja2dyb3VuZCI6bnVsbCwiSXNWaXNpYmxlIjp0cnVlLCJXaWR0aCI6MC4wLCJIZWlnaHQiOjAuMCwiQm9yZGVyU3R5bGUiOm51bGwsIlBhcmVudFN0eWxlIjpudWxsfSwiQmFja2dyb3VuZFN0eWxlIjp7IiRpZCI6IjY4MCIsIk1hcmdpbiI6eyIkaWQiOiI2ODEiLCJUb3AiOjAuMCwiTGVmdCI6MC4wLCJSaWdodCI6MC4wLCJCb3R0b20iOjAuMH0sIlBhZGRpbmciOnsiJGlkIjoiNjgyIiwiVG9wIjowLjAsIkxlZnQiOjAuMCwiUmlnaHQiOjAuMCwiQm90dG9tIjowLjB9LCJCYWNrZ3JvdW5kIjp7IiRpZCI6IjY4MyIsIkNvbG9yIjp7IiRpZCI6IjY4NCIsIkEiOjAsIlIiOjI1NSwiRyI6MjU1LCJCIjoyNTV9fSwiSXNWaXNpYmxlIjp0cnVlLCJXaWR0aCI6MC4wLCJIZWlnaHQiOjAuMCwiQm9yZGVyU3R5bGUiOnsiJGlkIjoiNjg1IiwiTGluZUNvbG9yIjp7IiRpZCI6IjY4NiIsIiR0eXBlIjoiTkxSRS5Db21tb24uRG9tLlNvbGlkQ29sb3JCcnVzaCwgTkxSRS5Db21tb24iLCJDb2xvciI6eyIkaWQiOiI2ODciLCJBIjoyNTUsIlIiOjIzNCwiRyI6MjIsIkIiOjMwfX0sIkxpbmVXZWlnaHQiOjAuMCwiTGluZVR5cGUiOjAsIlBhcmVudFN0eWxlIjpudWxsfSwiUGFyZW50U3R5bGUiOm51bGx9LCJJc0Fib3ZlVGltZWJhbmQiOmZhbHNlLCJTcGFjaW5nIjozLCJEZWZhdWx0U3dpbWxhbmVUYXNrU3R5bGUiOnsiJGlkIjoiNjg4IiwiJHR5cGUiOiJOTFJFLkNvbW1vbi5Eb20uU3R5bGVzLkV4cGxpY2l0U2V0YWJsZVRhc2tTdHlsZSwgTkxSRS5Db21tb24iLCJTaGFwZSI6MSwiU2hhcGVUaGlja25lc3MiOjAsIkR1cmF0aW9uRm9ybWF0IjowLCJJbmNsdWRlTm9uV29ya2luZ0RheXNJbkR1cmF0aW9uIjpmYWxzZSwiUGVyY2VudGFnZUNvbXBsZXRlU3R5bGUiOnsiJGlkIjoiNjg5IiwiRm9udFNldHRpbmdzIjp7IiRpZCI6IjY5MCIsIkZvbnRTaXplIjoxMCwiRm9udE5hbWUiOiJDYWxpYnJpIiwiSXNCb2xkIjpmYWxzZSwiSXNJdGFsaWMiOmZhbHNlLCJJc1VuZGVybGluZWQiOmZhbHNlLCJQYXJlbnRTdHlsZSI6bnVsbH0sIkF1dG9TaXplIjowLCJGb3JlZ3JvdW5kIjp7IiRpZCI6IjY5MSIsIkNvbG9yIjp7IiRpZCI6IjY5MiIsIkEiOjI1NSwiUiI6MjMyLCJHIjoyMzIsIkIiOjIzMn19LCJNYXhXaWR0aCI6MjAwLjAsIk1heEhlaWdodCI6IkluZmluaXR5IiwiU21hcnRGb3JlZ3JvdW5kSXNBY3RpdmUiOmZhbHNlLCJIb3Jpem9udGFsQWxpZ25tZW50IjoxLCJWZXJ0aWNhbEFsaWdubWVudCI6MCwiU21hcnRGb3JlZ3JvdW5kIjpudWxsLCJCYWNrZ3JvdW5kRmlsbFR5cGUiOjAsIk1hcmdpbiI6eyIkaWQiOiI2OTMiLCJUb3AiOjAuMCwiTGVmdCI6MC4wLCJSaWdodCI6MC4wLCJCb3R0b20iOjAuMH0sIlBhZGRpbmciOnsiJGlkIjoiNjk0IiwiVG9wIjowLjAsIkxlZnQiOjAuMCwiUmlnaHQiOjAuMCwiQm90dG9tIjowLjB9LCJCYWNrZ3JvdW5kIjp7IiRpZCI6IjY5NSIsIkNvbG9yIjp7IiRpZCI6IjY5NiIsIkEiOjg5LCJSIjowLCJHIjowLCJCIjowfX0sIklzVmlzaWJsZSI6dHJ1ZSwiV2lkdGgiOjAuMCwiSGVpZ2h0IjowLjAsIkJvcmRlclN0eWxlIjp7IiRpZCI6IjY5NyIsIkxpbmVDb2xvciI6bnVsbCwiTGluZVdlaWdodCI6MC4wLCJMaW5lVHlwZSI6MCwiUGFyZW50U3R5bGUiOm51bGx9LCJQYXJlbnRTdHlsZSI6bnVsbH0sIkR1cmF0aW9uU3R5bGUiOnsiJGlkIjoiNjk4IiwiRm9udFNldHRpbmdzIjp7IiRpZCI6IjY5OSIsIkZvbnRTaXplIjoxMCwiRm9udE5hbWUiOiJDYWxpYnJpIiwiSXNCb2xkIjpmYWxzZSwiSXNJdGFsaWMiOmZhbHNlLCJJc1VuZGVybGluZWQiOmZhbHNlLCJQYXJlbnRTdHlsZSI6bnVsbH0sIkF1dG9TaXplIjowLCJGb3JlZ3JvdW5kIjp7IiRpZCI6IjcwMCIsIkNvbG9yIjp7IiRpZCI6Ijcw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wMiIsIlRvcCI6MC4wLCJMZWZ0IjowLjAsIlJpZ2h0IjowLjAsIkJvdHRvbSI6MC4wfSwiUGFkZGluZyI6eyIkaWQiOiI3MDMiLCJUb3AiOjAuMCwiTGVmdCI6MC4wLCJSaWdodCI6MC4wLCJCb3R0b20iOjAuMH0sIkJhY2tncm91bmQiOnsiJGlkIjoiNzA0IiwiQ29sb3IiOnsiJGlkIjoiNzA1IiwiQSI6MjU1LCJSIjoyMzcsIkciOjEyNSwiQiI6NDl9fSwiSXNWaXNpYmxlIjp0cnVlLCJXaWR0aCI6MC4wLCJIZWlnaHQiOjAuMCwiQm9yZGVyU3R5bGUiOnsiJGlkIjoiNzA2IiwiTGluZUNvbG9yIjpudWxsLCJMaW5lV2VpZ2h0IjowLjAsIkxpbmVUeXBlIjowLCJQYXJlbnRTdHlsZSI6bnVsbH0sIlBhcmVudFN0eWxlIjpudWxsfSwiSG9yaXpvbnRhbENvbm5lY3RvclN0eWxlIjp7IiRpZCI6IjcwNyIsIkxpbmVDb2xvciI6eyIkaWQiOiI3MDgiLCIkdHlwZSI6Ik5MUkUuQ29tbW9uLkRvbS5Tb2xpZENvbG9yQnJ1c2gsIE5MUkUuQ29tbW9uIiwiQ29sb3IiOnsiJGlkIjoiNzA5IiwiQSI6MjU1LCJSIjowLCJHIjowLCJCIjowfX0sIkxpbmVXZWlnaHQiOjAuMCwiTGluZVR5cGUiOjAsIlBhcmVudFN0eWxlIjpudWxsfSwiVmVydGljYWxDb25uZWN0b3JTdHlsZSI6eyIkaWQiOiI3MTAiLCJMaW5lQ29sb3IiOnsiJGlkIjoiNzExIiwiJHR5cGUiOiJOTFJFLkNvbW1vbi5Eb20uU29saWRDb2xvckJydXNoLCBOTFJFLkNvbW1vbiIsIkNvbG9yIjp7IiRpZCI6Ijcx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nRydWUsIlBlcmNlbnRhZ2VDb21wbGV0ZVNoYXBlT3BhY2l0eSI6MzUsIlNoYXBlU3R5bGUiOnsiJGlkIjoiNzEzIiwiTWFyZ2luIjp7IiRpZCI6IjcxNCIsIlRvcCI6MC4wLCJMZWZ0Ijo0LjAsIlJpZ2h0Ijo0LjAsIkJvdHRvbSI6MC4wfSwiUGFkZGluZyI6eyIkaWQiOiI3MTUiLCJUb3AiOjAuMCwiTGVmdCI6MC4wLCJSaWdodCI6MC4wLCJCb3R0b20iOjAuMH0sIkJhY2tncm91bmQiOnsiJGlkIjoiNzE2IiwiQ29sb3IiOnsiJGlkIjoiNzE3IiwiQSI6MjU1LCJSIjoyMSwiRyI6OTYsIkIiOjEzMH19LCJJc1Zpc2libGUiOnRydWUsIldpZHRoIjowLjAsIkhlaWdodCI6MTAuMCwiQm9yZGVyU3R5bGUiOnsiJGlkIjoiNzE4IiwiTGluZUNvbG9yIjp7IiRpZCI6IjcxOSIsIiR0eXBlIjoiTkxSRS5Db21tb24uRG9tLlNvbGlkQ29sb3JCcnVzaCwgTkxSRS5Db21tb24iLCJDb2xvciI6eyIkaWQiOiI3MjAiLCJBIjoyNTUsIlIiOjIzNCwiRyI6MjIsIkIiOjMwfX0sIkxpbmVXZWlnaHQiOjAuMCwiTGluZVR5cGUiOjAsIlBhcmVudFN0eWxlIjpudWxsfSwiUGFyZW50U3R5bGUiOm51bGx9LCJUaXRsZVN0eWxlIjp7IiRpZCI6IjcyMSIsIkZvbnRTZXR0aW5ncyI6eyIkaWQiOiI3MjIiLCJGb250U2l6ZSI6MTEsIkZvbnROYW1lIjoiQ2FsaWJyaSIsIklzQm9sZCI6ZmFsc2UsIklzSXRhbGljIjpmYWxzZSwiSXNVbmRlcmxpbmVkIjpmYWxzZSwiUGFyZW50U3R5bGUiOm51bGx9LCJBdXRvU2l6ZSI6MCwiRm9yZWdyb3VuZCI6eyIkaWQiOiI3MjMiLCJDb2xvciI6eyIkaWQiOiI3MjQ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I1IiwiVG9wIjowLjAsIkxlZnQiOjAuMCwiUmlnaHQiOjAuMCwiQm90dG9tIjowLjB9LCJQYWRkaW5nIjp7IiRpZCI6IjcyNiIsIlRvcCI6MC4wLCJMZWZ0IjowLjAsIlJpZ2h0IjowLjAsIkJvdHRvbSI6MC4wfSwiQmFja2dyb3VuZCI6eyIkaWQiOiI3MjciLCJDb2xvciI6eyIkaWQiOiI3MjgiLCJBIjoyNTUsIlIiOjAsIkciOjAsIkIiOjB9fSwiSXNWaXNpYmxlIjp0cnVlLCJXaWR0aCI6MC4wLCJIZWlnaHQiOjAuMCwiQm9yZGVyU3R5bGUiOnsiJGlkIjoiNzI5IiwiTGluZUNvbG9yIjpudWxsLCJMaW5lV2VpZ2h0IjowLjAsIkxpbmVUeXBlIjowLCJQYXJlbnRTdHlsZSI6bnVsbH0sIlBhcmVudFN0eWxlIjpudWxsfSwiRGF0ZVN0eWxlIjp7IiRpZCI6IjczMCIsIkZvbnRTZXR0aW5ncyI6eyIkaWQiOiI3MzEiLCJGb250U2l6ZSI6MTAsIkZvbnROYW1lIjoiQ2FsaWJyaSIsIklzQm9sZCI6ZmFsc2UsIklzSXRhbGljIjpmYWxzZSwiSXNVbmRlcmxpbmVkIjpmYWxzZSwiUGFyZW50U3R5bGUiOm51bGx9LCJBdXRvU2l6ZSI6MCwiRm9yZWdyb3VuZCI6eyIkaWQiOiI3MzIiLCJDb2xvciI6eyIkaWQiOiI3MzMiLCJBIjoyNTUsIlIiOjE0LCJHIjo0MCwiQiI6NjV9fSwiTWF4V2lkdGgiOjIwMC4wLCJNYXhIZWlnaHQiOiJJbmZpbml0eSIsIlNtYXJ0Rm9yZWdyb3VuZElzQWN0aXZlIjpmYWxzZSwiSG9yaXpvbnRhbEFsaWdubWVudCI6MiwiVmVydGljYWxBbGlnbm1lbnQiOjAsIlNtYXJ0Rm9yZWdyb3VuZCI6bnVsbCwiQmFja2dyb3VuZEZpbGxUeXBlIjowLCJNYXJnaW4iOnsiJGlkIjoiNzM0IiwiVG9wIjowLjAsIkxlZnQiOjAuMCwiUmlnaHQiOjAuMCwiQm90dG9tIjowLjB9LCJQYWRkaW5nIjp7IiRpZCI6IjczNSIsIlRvcCI6MC4wLCJMZWZ0IjowLjAsIlJpZ2h0IjowLjAsIkJvdHRvbSI6MC4wfSwiQmFja2dyb3VuZCI6eyIkaWQiOiI3MzYiLCJDb2xvciI6eyIkaWQiOiI3MzciLCJBIjoyNTUsIlIiOjE0LCJHIjo0MCwiQiI6NjV9fSwiSXNWaXNpYmxlIjp0cnVlLCJXaWR0aCI6MC4wLCJIZWlnaHQiOjAuMCwiQm9yZGVyU3R5bGUiOnsiJGlkIjoiNzM4IiwiTGluZUNvbG9yIjpudWxsLCJMaW5lV2VpZ2h0IjowLjAsIkxpbmVUeXBlIjowLCJQYXJlbnRTdHlsZSI6bnVsbH0sIlBhcmVudFN0eWxlIjpudWxsfSwiRGF0ZUZvcm1hdCI6eyIkaWQiOiI3M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QwIiwiRm9ybWF0IjowLCJJc1Zpc2libGUiOmZhbHNlLCJMYXN0S25vd25WaXNpYmlsaXR5U3RhdGUiOmZhbHNlfSwiSXNWaXNpYmxlIjp0cnVlLCJQYXJlbnRTdHlsZSI6bnVsbCwiX2V4cGxpY2l0bHlTZXQiOnsiJGlkIjoiNzQ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c0MiIsIlNoYXBlIjoxLCJDb25uZWN0b3JNYXJnaW4iOnsiJGlkIjoiNzQzIiwiVG9wIjowLjAsIkxlZnQiOjIuMCwiUmlnaHQiOjIuMCwiQm90dG9tIjowLjB9LCJDb25uZWN0b3JTdHlsZSI6eyIkaWQiOiI3NDQiLCJMaW5lQ29sb3IiOnsiJGlkIjoiNzQ1IiwiJHR5cGUiOiJOTFJFLkNvbW1vbi5Eb20uU29saWRDb2xvckJydXNoLCBOTFJFLkNvbW1vbiIsIkNvbG9yIjp7IiRpZCI6Ijc0NiIsIkEiOjEyNywiUiI6MTEsIkciOjQ4LCJCIjo2NX19LCJMaW5lV2VpZ2h0IjoxLjAsIkxpbmVUeXBlIjowLCJQYXJlbnRTdHlsZSI6bnVsbH0sIklzQmVsb3dUaW1lYmFuZCI6ZmFsc2UsIlBvc2l0aW9uT25UYXNrIjoxLCJIaWRlRGF0ZSI6ZmFsc2UsIlNoYXBlU2l6ZSI6MCwiU3BhY2luZyI6MC4wLCJQYWRkaW5nIjp7IiRpZCI6Ijc0NyIsIlRvcCI6NS4wLCJMZWZ0IjozLjAsIlJpZ2h0IjowLjAsIkJvdHRvbSI6Mi4wfSwiU2hhcGVTdHlsZSI6eyIkaWQiOiI3NDgiLCJNYXJnaW4iOnsiJGlkIjoiNzQ5IiwiVG9wIjowLjAsIkxlZnQiOjAuMCwiUmlnaHQiOjAuMCwiQm90dG9tIjowLjB9LCJQYWRkaW5nIjp7IiRpZCI6Ijc1MCIsIlRvcCI6MC4wLCJMZWZ0IjowLjAsIlJpZ2h0IjowLjAsIkJvdHRvbSI6MC4wfSwiQmFja2dyb3VuZCI6eyIkaWQiOiI3NTEiLCJDb2xvciI6eyIkaWQiOiI3NTIiLCJBIjoyNTUsIlIiOjExLCJHIjo0OCwiQiI6NjV9fSwiSXNWaXNpYmxlIjp0cnVlLCJXaWR0aCI6MTIuMCwiSGVpZ2h0IjoxNC4wLCJCb3JkZXJTdHlsZSI6eyIkaWQiOiI3NTMiLCJMaW5lQ29sb3IiOnsiJGlkIjoiNzU0IiwiJHR5cGUiOiJOTFJFLkNvbW1vbi5Eb20uU29saWRDb2xvckJydXNoLCBOTFJFLkNvbW1vbiIsIkNvbG9yIjp7IiRpZCI6Ijc1NSIsIkEiOjI1NSwiUiI6MjU1LCJHIjowLCJCIjowfX0sIkxpbmVXZWlnaHQiOjAuMCwiTGluZVR5cGUiOjAsIlBhcmVudFN0eWxlIjpudWxsfSwiUGFyZW50U3R5bGUiOm51bGx9LCJUaXRsZVN0eWxlIjp7IiRpZCI6Ijc1NiIsIkZvbnRTZXR0aW5ncyI6eyIkaWQiOiI3NTciLCJGb250U2l6ZSI6MTEsIkZvbnROYW1lIjoiQ2FsaWJyaSIsIklzQm9sZCI6ZmFsc2UsIklzSXRhbGljIjpmYWxzZSwiSXNVbmRlcmxpbmVkIjpmYWxzZSwiUGFyZW50U3R5bGUiOm51bGx9LCJBdXRvU2l6ZSI6MCwiRm9yZWdyb3VuZCI6eyIkaWQiOiI3NTgiLCJDb2xvciI6eyIkaWQiOiI3NT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YwIiwiVG9wIjowLjAsIkxlZnQiOjAuMCwiUmlnaHQiOjAuMCwiQm90dG9tIjowLjB9LCJQYWRkaW5nIjp7IiRpZCI6Ijc2MSIsIlRvcCI6MC4wLCJMZWZ0IjowLjAsIlJpZ2h0IjowLjAsIkJvdHRvbSI6MC4wfSwiQmFja2dyb3VuZCI6eyIkaWQiOiI3NjIiLCJDb2xvciI6eyIkaWQiOiI3NjMiLCJBIjoyNTUsIlIiOjAsIkciOjAsIkIiOjB9fSwiSXNWaXNpYmxlIjp0cnVlLCJXaWR0aCI6MC4wLCJIZWlnaHQiOjAuMCwiQm9yZGVyU3R5bGUiOnsiJGlkIjoiNzY0IiwiTGluZUNvbG9yIjpudWxsLCJMaW5lV2VpZ2h0IjowLjAsIkxpbmVUeXBlIjowLCJQYXJlbnRTdHlsZSI6bnVsbH0sIlBhcmVudFN0eWxlIjpudWxsfSwiRGF0ZVN0eWxlIjp7IiRpZCI6Ijc2NSIsIkZvbnRTZXR0aW5ncyI6eyIkaWQiOiI3NjYiLCJGb250U2l6ZSI6MTAsIkZvbnROYW1lIjoiQ2FsaWJyaSIsIklzQm9sZCI6ZmFsc2UsIklzSXRhbGljIjpmYWxzZSwiSXNVbmRlcmxpbmVkIjpmYWxzZSwiUGFyZW50U3R5bGUiOm51bGx9LCJBdXRvU2l6ZSI6MCwiRm9yZWdyb3VuZCI6eyIkaWQiOiI3NjciLCJDb2xvciI6eyIkaWQiOiI3Njg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yNTUsIlIiOjE0LCJHIjo0MCwiQiI6NjV9fSwiSXNWaXNpYmxlIjp0cnVlLCJXaWR0aCI6MC4wLCJIZWlnaHQiOjAuMCwiQm9yZGVyU3R5bGUiOnsiJGlkIjoiNzczIiwiTGluZUNvbG9yIjpudWxsLCJMaW5lV2VpZ2h0IjowLjAsIkxpbmVUeXBlIjowLCJQYXJlbnRTdHlsZSI6bnVsbH0sIlBhcmVudFN0eWxlIjpudWxsfSwiRGF0ZUZvcm1hdCI6eyIkaWQiOiI3Nz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NzUiLCJEYXRlUGFydElzVmlzaWJsZSI6dHJ1ZSwiVGltZVBhcnRJc1Zpc2libGUiOmZhbHNlfX0sIldlZWtOdW1iZXJpbmciOnsiJGlkIjoiNzc2IiwiRm9ybWF0IjowLCJJc1Zpc2libGUiOmZhbHNlLCJMYXN0S25vd25WaXNpYmlsaXR5U3RhdGUiOmZhbHNlfSwiSXNWaXNpYmxlIjp0cnVlLCJQYXJlbnRTdHlsZSI6bnVsbH0sIkRlZmF1bHRTd2ltbGFuZU1pbGVzdG9uZVN0eWxlIjp7IiRpZCI6Ijc3NyIsIlRpdGxlUG9zaXRpb24iOiJMZWZ0IiwiRGF0ZVBvc2l0aW9uIjoiUmlnaHQiLCJTaGFwZVR5cGUiOjEsIlNoYXBlU2l6ZSI6MCwiU3BhY2luZyI6NSwiU2hhcGVTdHlsZSI6eyIkaWQiOiI3NzgiLCJNYXJnaW4iOnsiJGlkIjoiNzc5IiwiVG9wIjowLjAsIkxlZnQiOjAuMCwiUmlnaHQiOjAuMCwiQm90dG9tIjowLjB9LCJQYWRkaW5nIjp7IiRpZCI6Ijc4MCIsIlRvcCI6MC4wLCJMZWZ0IjowLjAsIlJpZ2h0IjowLjAsIkJvdHRvbSI6MC4wfSwiQmFja2dyb3VuZCI6eyIkaWQiOiI3ODEiLCJDb2xvciI6eyIkaWQiOiI3ODIiLCJBIjoyNTUsIlIiOjIxLCJHIjo5NiwiQiI6MTMwfX0sIklzVmlzaWJsZSI6dHJ1ZSwiV2lkdGgiOjEyLjAsIkhlaWdodCI6MTQuMCwiQm9yZGVyU3R5bGUiOnsiJGlkIjoiNzgzIiwiTGluZUNvbG9yIjp7IiRpZCI6Ijc4NCIsIiR0eXBlIjoiTkxSRS5Db21tb24uRG9tLlNvbGlkQ29sb3JCcnVzaCwgTkxSRS5Db21tb24iLCJDb2xvciI6eyIkaWQiOiI3ODUiLCJBIjoyNTUsIlIiOjIzNCwiRyI6MjIsIkIiOjMwfX0sIkxpbmVXZWlnaHQiOjAuMCwiTGluZVR5cGUiOjAsIlBhcmVudFN0eWxlIjpudWxsfSwiUGFyZW50U3R5bGUiOm51bGx9LCJUaXRsZVN0eWxlIjp7IiRpZCI6Ijc4NiIsIkZvbnRTZXR0aW5ncyI6eyIkaWQiOiI3ODciLCJGb250U2l6ZSI6MTEsIkZvbnROYW1lIjoiQ2FsaWJyaSIsIklzQm9sZCI6ZmFsc2UsIklzSXRhbGljIjpmYWxzZSwiSXNVbmRlcmxpbmVkIjpmYWxzZSwiUGFyZW50U3R5bGUiOm51bGx9LCJBdXRvU2l6ZSI6MCwiRm9yZWdyb3VuZCI6eyIkaWQiOiI3ODgiLCJDb2xvciI6eyIkaWQiOiI3OD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zkwIiwiVG9wIjowLjAsIkxlZnQiOjAuMCwiUmlnaHQiOjAuMCwiQm90dG9tIjowLjB9LCJQYWRkaW5nIjp7IiRpZCI6Ijc5MSIsIlRvcCI6MC4wLCJMZWZ0IjowLjAsIlJpZ2h0IjowLjAsIkJvdHRvbSI6MC4wfSwiQmFja2dyb3VuZCI6eyIkaWQiOiI3OTIiLCJDb2xvciI6eyIkaWQiOiI3OTMiLCJBIjoyNTUsIlIiOjAsIkciOjAsIkIiOjB9fSwiSXNWaXNpYmxlIjp0cnVlLCJXaWR0aCI6MC4wLCJIZWlnaHQiOjAuMCwiQm9yZGVyU3R5bGUiOnsiJGlkIjoiNzk0IiwiTGluZUNvbG9yIjpudWxsLCJMaW5lV2VpZ2h0IjowLjAsIkxpbmVUeXBlIjowLCJQYXJlbnRTdHlsZSI6bnVsbH0sIlBhcmVudFN0eWxlIjpudWxsfSwiRGF0ZVN0eWxlIjp7IiRpZCI6Ijc5NSIsIkZvbnRTZXR0aW5ncyI6eyIkaWQiOiI3OTYiLCJGb250U2l6ZSI6MTAsIkZvbnROYW1lIjoiQ2FsaWJyaSIsIklzQm9sZCI6ZmFsc2UsIklzSXRhbGljIjpmYWxzZSwiSXNVbmRlcmxpbmVkIjpmYWxzZSwiUGFyZW50U3R5bGUiOm51bGx9LCJBdXRvU2l6ZSI6MCwiRm9yZWdyb3VuZCI6eyIkaWQiOiI3OTciLCJDb2xvciI6eyIkaWQiOiI3OTg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Nzk5IiwiVG9wIjowLjAsIkxlZnQiOjAuMCwiUmlnaHQiOjAuMCwiQm90dG9tIjowLjB9LCJQYWRkaW5nIjp7IiRpZCI6IjgwMCIsIlRvcCI6MC4wLCJMZWZ0IjowLjAsIlJpZ2h0IjowLjAsIkJvdHRvbSI6MC4wfSwiQmFja2dyb3VuZCI6eyIkaWQiOiI4MDEiLCJDb2xvciI6eyIkaWQiOiI4MDIiLCJBIjoyNTUsIlIiOjE0LCJHIjo0MCwiQiI6NjV9fSwiSXNWaXNpYmxlIjp0cnVlLCJXaWR0aCI6MC4wLCJIZWlnaHQiOjAuMCwiQm9yZGVyU3R5bGUiOnsiJGlkIjoiODAzIiwiTGluZUNvbG9yIjpudWxsLCJMaW5lV2VpZ2h0IjowLjAsIkxpbmVUeXBlIjowLCJQYXJlbnRTdHlsZSI6bnVsbH0sIlBhcmVudFN0eWxlIjpudWxsfSwiRGF0ZUZvcm1hdCI6eyIkaWQiOiI4M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DUiLCJEYXRlUGFydElzVmlzaWJsZSI6dHJ1ZSwiVGltZVBhcnRJc1Zpc2libGUiOmZhbHNlfX0sIldlZWtOdW1iZXJpbmciOnsiJGlkIjoiODA2IiwiRm9ybWF0IjowLCJJc1Zpc2libGUiOmZhbHNlLCJMYXN0S25vd25WaXNpYmlsaXR5U3RhdGUiOmZhbHNlfSwiSXNWaXNpYmxlIjp0cnVlLCJQYXJlbnRTdHlsZSI6bnVsbH0sIkRlZmF1bHRTd2ltbGFuZUFjdGl2aXR5U3R5bGUiOnsiJGlkIjoiODA3IiwiSGVhZGVyU3R5bGUiOnsiJGlkIjoiODA4IiwiVGV4dFN0eWxlIjp7IiRpZCI6IjgwOSIsIkZvbnRTZXR0aW5ncyI6eyIkaWQiOiI4MTAiLCJGb250U2l6ZSI6MTEsIkZvbnROYW1lIjoiQ2FsaWJyaSIsIklzQm9sZCI6ZmFsc2UsIklzSXRhbGljIjpmYWxzZSwiSXNVbmRlcmxpbmVkIjpmYWxzZSwiUGFyZW50U3R5bGUiOm51bGx9LCJBdXRvU2l6ZSI6MCwiRm9yZWdyb3VuZCI6eyIkaWQiOiI4MTEiLCJDb2xvciI6eyIkaWQiOiI4MTIiLCJBIjoyNTUsIlIiOjAsIkciOjAsIkIiOjB9fSwiTWF4V2lkdGgiOjAuMCwiTWF4SGVpZ2h0IjowLjAsIlNtYXJ0Rm9yZWdyb3VuZElzQWN0aXZlIjpmYWxzZSwiSG9yaXpvbnRhbEFsaWdubWVudCI6MCwiVmVydGljYWxBbGlnbm1lbnQiOjAsIlNtYXJ0Rm9yZWdyb3VuZCI6bnVsbCwiQmFja2dyb3VuZEZpbGxUeXBlIjowLCJNYXJnaW4iOnsiJGlkIjoiODEzIiwiVG9wIjowLjAsIkxlZnQiOjAuMCwiUmlnaHQiOjAuMCwiQm90dG9tIjowLjB9LCJQYWRkaW5nIjp7IiRpZCI6IjgxNCIsIlRvcCI6MC4wLCJMZWZ0IjowLjAsIlJpZ2h0IjowLjAsIkJvdHRvbSI6MC4wfSwiQmFja2dyb3VuZCI6eyIkaWQiOiI4MTUiLCJDb2xvciI6eyIkaWQiOiI4MTYiLCJBIjoyNTUsIlIiOjAsIkciOjAsIkIiOjB9fSwiSXNWaXNpYmxlIjpmYWxzZSwiV2lkdGgiOjAuMCwiSGVpZ2h0IjowLjAsIkJvcmRlclN0eWxlIjpudWxsLCJQYXJlbnRTdHlsZSI6bnVsbH0sIlJlY3RhbmdsZVN0eWxlIjp7IiRpZCI6IjgxNyIsIk1hcmdpbiI6eyIkaWQiOiI4MTgiLCJUb3AiOjAuMCwiTGVmdCI6MC4wLCJSaWdodCI6MC4wLCJCb3R0b20iOjAuMH0sIlBhZGRpbmciOnsiJGlkIjoiODE5IiwiVG9wIjowLjAsIkxlZnQiOjAuMCwiUmlnaHQiOjAuMCwiQm90dG9tIjowLjB9LCJCYWNrZ3JvdW5kIjp7IiRpZCI6IjgyMCIsIkNvbG9yIjp7IiRpZCI6IjgyMSIsIkEiOjYzLCJSIjoyMSwiRyI6OTYsIkIiOjEzMH19LCJJc1Zpc2libGUiOmZhbHNlLCJXaWR0aCI6MC4wLCJIZWlnaHQiOjAuMCwiQm9yZGVyU3R5bGUiOnsiJGlkIjoiODIyIiwiTGluZUNvbG9yIjp7IiRpZCI6IjgyMyIsIiR0eXBlIjoiTkxSRS5Db21tb24uRG9tLlNvbGlkQ29sb3JCcnVzaCwgTkxSRS5Db21tb24iLCJDb2xvciI6eyIkaWQiOiI4MjQiLCJBIjoyNTUsIlIiOjI1NSwiRyI6MCwiQiI6MH19LCJMaW5lV2VpZ2h0IjowLjAsIkxpbmVUeXBlIjowLCJQYXJlbnRTdHlsZSI6bnVsbH0sIlBhcmVudFN0eWxlIjpudWxsfSwiTWFyZ2luIjp7IiRpZCI6IjgyNSIsIlRvcCI6MC4wLCJMZWZ0IjowLjAsIlJpZ2h0IjowLjAsIkJvdHRvbSI6MC4wfSwiUGFkZGluZyI6eyIkaWQiOiI4MjYiLCJUb3AiOjAuMCwiTGVmdCI6MC4wLCJSaWdodCI6MC4wLCJCb3R0b20iOjAuMH0sIkJhY2tncm91bmQiOm51bGwsIklzVmlzaWJsZSI6dHJ1ZSwiV2lkdGgiOjAuMCwiSGVpZ2h0IjowLjAsIkJvcmRlclN0eWxlIjpudWxsLCJQYXJlbnRTdHlsZSI6bnVsbH0sIkJhY2tncm91bmRTdHlsZSI6eyIkaWQiOiI4MjciLCJNYXJnaW4iOnsiJGlkIjoiODI4IiwiVG9wIjowLjAsIkxlZnQiOjAuMCwiUmlnaHQiOjAuMCwiQm90dG9tIjowLjB9LCJQYWRkaW5nIjp7IiRpZCI6IjgyOSIsIlRvcCI6MC4wLCJMZWZ0IjowLjAsIlJpZ2h0IjowLjAsIkJvdHRvbSI6MC4wfSwiQmFja2dyb3VuZCI6eyIkaWQiOiI4MzAiLCJDb2xvciI6eyIkaWQiOiI4MzEiLCJBIjo1MSwiUiI6MjAwLCJHIjoyMDAsIkIiOjIwMH19LCJJc1Zpc2libGUiOnRydWUsIldpZHRoIjowLjAsIkhlaWdodCI6MC4wLCJCb3JkZXJTdHlsZSI6eyIkaWQiOiI4MzIiLCJMaW5lQ29sb3IiOnsiJGlkIjoiODMzIiwiJHR5cGUiOiJOTFJFLkNvbW1vbi5Eb20uU29saWRDb2xvckJydXNoLCBOTFJFLkNvbW1vbiIsIkNvbG9yIjp7IiRpZCI6IjgzNCIsIkEiOjI1NSwiUiI6MjM0LCJHIjoyMiwiQiI6MzB9fSwiTGluZVdlaWdodCI6MC4wLCJMaW5lVHlwZSI6MCwiUGFyZW50U3R5bGUiOm51bGx9LCJQYXJlbnRTdHlsZSI6bnVsbH0sIk1hcmdpbiI6eyIkaWQiOiI4MzUiLCJUb3AiOjAuMCwiTGVmdCI6MC4wLCJSaWdodCI6MC4wLCJCb3R0b20iOjAuMH0sIlBhZGRpbmciOnsiJGlkIjoiODM2IiwiVG9wIjowLjAsIkxlZnQiOjAuMCwiUmlnaHQiOjAuMCwiQm90dG9tIjowLjB9LCJJc1Zpc2libGUiOnRydWUsIldpZHRoIjowLjAsIkhlaWdodCI6MC4wLCJCb3JkZXJTdHlsZSI6eyIkaWQiOiI4MzciLCJMaW5lQ29sb3IiOm51bGwsIkxpbmVXZWlnaHQiOjAuMCwiTGluZVR5cGUiOjAsIlBhcmVudFN0eWxlIjpudWxsfSwiUGFyZW50U3R5bGUiOm51bGx9LCJNYXJnaW4iOnsiJGlkIjoiODM4IiwiVG9wIjowLjAsIkxlZnQiOjAuMCwiUmlnaHQiOjAuMCwiQm90dG9tIjowLjB9LCJQYWRkaW5nIjp7IiRpZCI6IjgzOSIsIlRvcCI6MC4wLCJMZWZ0IjowLjAsIlJpZ2h0IjowLjAsIkJvdHRvbSI6MC4wfSwiSXNWaXNpYmxlIjp0cnVlLCJXaWR0aCI6MC4wLCJIZWlnaHQiOjAuMCwiQm9yZGVyU3R5bGUiOnsiJGlkIjoiODQwIiwiTGluZUNvbG9yIjpudWxsLCJMaW5lV2VpZ2h0IjowLjAsIkxpbmVUeXBlIjowLCJQYXJlbnRTdHlsZSI6bnVsbH0sIlBhcmVudFN0eWxlIjpudWxsfX0seyIkaWQiOiI4NDEiLCJfYWN0aXZpdGllcyI6W3siJGlkIjoiODQyIiwiX3Jvd3MiOltdLCJJbmRleCI6MTYsIklkIjoiNTFjYzE2NzAtYmM3My00Yjg3LTk0MjUtZWQ3ZjQ3NGY3NzZhIiwiSGVhZGVyVGV4dCI6bnVsbCwiSXNEZWZhdWx0Ijp0cnVlLCJTdHlsZSI6eyIkaWQiOiI4NDMiLCJIZWFkZXJTdHlsZSI6eyIkaWQiOiI4NDQiLCJUZXh0U3R5bGUiOnsiJGlkIjoiODQ1IiwiRm9udFNldHRpbmdzIjp7IiRpZCI6Ijg0NiIsIkZvbnRTaXplIjoxMSwiRm9udE5hbWUiOiJDYWxpYnJpIiwiSXNCb2xkIjpmYWxzZSwiSXNJdGFsaWMiOmZhbHNlLCJJc1VuZGVybGluZWQiOmZhbHNlLCJQYXJlbnRTdHlsZSI6bnVsbH0sIkF1dG9TaXplIjoyLCJGb3JlZ3JvdW5kIjp7IiRpZCI6Ijg0NyIsIkNvbG9yIjp7IiRpZCI6Ijg0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g0OSIsIlRvcCI6MC4wLCJMZWZ0IjowLjAsIlJpZ2h0IjowLjAsIkJvdHRvbSI6MC4wfSwiUGFkZGluZyI6eyIkaWQiOiI4NTAiLCJUb3AiOjAuMCwiTGVmdCI6MC4wLCJSaWdodCI6MC4wLCJCb3R0b20iOjAuMH0sIkJhY2tncm91bmQiOnsiJGlkIjoiODUxIiwiQ29sb3IiOnsiJGlkIjoiODUyIiwiQSI6MjU1LCJSIjowLCJHIjowLCJCIjowfX0sIklzVmlzaWJsZSI6dHJ1ZSwiV2lkdGgiOjAuMCwiSGVpZ2h0IjowLjAsIkJvcmRlclN0eWxlIjpudWxsLCJQYXJlbnRTdHlsZSI6bnVsbH0sIlJlY3RhbmdsZVN0eWxlIjp7IiRpZCI6Ijg1MyIsIk1hcmdpbiI6eyIkaWQiOiI4NTQiLCJUb3AiOjAuMCwiTGVmdCI6MC4wLCJSaWdodCI6MC4wLCJCb3R0b20iOjAuMH0sIlBhZGRpbmciOnsiJGlkIjoiODU1IiwiVG9wIjowLjAsIkxlZnQiOjAuMCwiUmlnaHQiOjAuMCwiQm90dG9tIjowLjB9LCJCYWNrZ3JvdW5kIjp7IiRpZCI6Ijg1NiIsIkNvbG9yIjp7IiRpZCI6Ijg1NyIsIkEiOjYzLCJSIjoyMzMsIkciOjExMywiQiI6NTB9fSwiSXNWaXNpYmxlIjp0cnVlLCJXaWR0aCI6MC4wLCJIZWlnaHQiOjAuMCwiQm9yZGVyU3R5bGUiOnsiJGlkIjoiODU4IiwiTGluZUNvbG9yIjp7IiRpZCI6Ijg1OSIsIiR0eXBlIjoiTkxSRS5Db21tb24uRG9tLlNvbGlkQ29sb3JCcnVzaCwgTkxSRS5Db21tb24iLCJDb2xvciI6eyIkaWQiOiI4NjAiLCJBIjoyNTUsIlIiOjI1NSwiRyI6MjU1LCJCIjoyNTV9fSwiTGluZVdlaWdodCI6MC4wLCJMaW5lVHlwZSI6MCwiUGFyZW50U3R5bGUiOm51bGx9LCJQYXJlbnRTdHlsZSI6bnVsbH0sIk1hcmdpbiI6eyIkaWQiOiI4NjEiLCJUb3AiOjAuMCwiTGVmdCI6MC4wLCJSaWdodCI6MC4wLCJCb3R0b20iOjAuMH0sIlBhZGRpbmciOnsiJGlkIjoiODYyIiwiVG9wIjowLjAsIkxlZnQiOjAuMCwiUmlnaHQiOjAuMCwiQm90dG9tIjowLjB9LCJCYWNrZ3JvdW5kIjpudWxsLCJJc1Zpc2libGUiOnRydWUsIldpZHRoIjowLjAsIkhlaWdodCI6MC4wLCJCb3JkZXJTdHlsZSI6bnVsbCwiUGFyZW50U3R5bGUiOm51bGx9LCJCYWNrZ3JvdW5kU3R5bGUiOnsiJGlkIjoiODYzIiwiTWFyZ2luIjp7IiRpZCI6Ijg2NCIsIlRvcCI6MC4wLCJMZWZ0IjowLjAsIlJpZ2h0IjowLjAsIkJvdHRvbSI6MC4wfSwiUGFkZGluZyI6eyIkaWQiOiI4NjUiLCJUb3AiOjAuMCwiTGVmdCI6MC4wLCJSaWdodCI6MC4wLCJCb3R0b20iOjAuMH0sIkJhY2tncm91bmQiOnsiJGlkIjoiODY2IiwiQ29sb3IiOnsiJGlkIjoiODY3IiwiQSI6NTEsIlIiOjIwMCwiRyI6MjAwLCJCIjoyMDB9fSwiSXNWaXNpYmxlIjp0cnVlLCJXaWR0aCI6MC4wLCJIZWlnaHQiOjAuMCwiQm9yZGVyU3R5bGUiOnsiJGlkIjoiODY4IiwiTGluZUNvbG9yIjp7IiRpZCI6Ijg2OSIsIiR0eXBlIjoiTkxSRS5Db21tb24uRG9tLlNvbGlkQ29sb3JCcnVzaCwgTkxSRS5Db21tb24iLCJDb2xvciI6eyIkaWQiOiI4NzAiLCJBIjoyNTUsIlIiOjIzNCwiRyI6MjIsIkIiOjMwfX0sIkxpbmVXZWlnaHQiOjAuMCwiTGluZVR5cGUiOjAsIlBhcmVudFN0eWxlIjpudWxsfSwiUGFyZW50U3R5bGUiOm51bGx9LCJNYXJnaW4iOnsiJGlkIjoiODcxIiwiVG9wIjowLjAsIkxlZnQiOjAuMCwiUmlnaHQiOjAuMCwiQm90dG9tIjowLjB9LCJQYWRkaW5nIjp7IiRpZCI6Ijg3MiIsIlRvcCI6MC4wLCJMZWZ0IjowLjAsIlJpZ2h0IjowLjAsIkJvdHRvbSI6MC4wfSwiSXNWaXNpYmxlIjp0cnVlLCJXaWR0aCI6MC4wLCJIZWlnaHQiOjAuMCwiQm9yZGVyU3R5bGUiOnsiJGlkIjoiODczIiwiTGluZUNvbG9yIjpudWxsLCJMaW5lV2VpZ2h0IjowLjAsIkxpbmVUeXBlIjowLCJQYXJlbnRTdHlsZSI6bnVsbH0sIlBhcmVudFN0eWxlIjpudWxsfX0seyIkaWQiOiI4NzQiLCJfcm93cyI6W3siJGlkIjoiODc1IiwiX3Rhc2tzIjpbeyIkaWQiOiI4NzYiLCJfYXR0YWNoZWRNaWxlc3RvbmVzIjpbeyIkaWQiOiI4NzciLCJEYXRlIjoiMjAyNC0xMC0yMlQwOToxNTowMCIsIlN0eWxlIjp7IiRpZCI6Ijg3OCIsIlNoYXBlIjowLCJDb25uZWN0b3JNYXJnaW4iOnsiJGlkIjoiODc5IiwiVG9wIjowLjAsIkxlZnQiOjIuMCwiUmlnaHQiOjIuMCwiQm90dG9tIjowLjB9LCJDb25uZWN0b3JTdHlsZSI6eyIkaWQiOiI4ODAiLCJMaW5lQ29sb3IiOnsiJGlkIjoiODgxIiwiJHR5cGUiOiJOTFJFLkNvbW1vbi5Eb20uU29saWRDb2xvckJydXNoLCBOTFJFLkNvbW1vbiIsIkNvbG9yIjp7IiRpZCI6Ijg4MiIsIkEiOjEyNywiUiI6MTc4LCJHIjoxNCwiQiI6MTh9fSwiTGluZVdlaWdodCI6MS4wLCJMaW5lVHlwZSI6MCwiUGFyZW50U3R5bGUiOm51bGx9LCJJc0JlbG93VGltZWJhbmQiOnRydWUsIlBvc2l0aW9uT25UYXNrIjoxLCJIaWRlRGF0ZSI6ZmFsc2UsIlNoYXBlU2l6ZSI6MCwiU3BhY2luZyI6MC4wLCJQYWRkaW5nIjp7IiRpZCI6Ijg4MyIsIlRvcCI6NS4wLCJMZWZ0IjozLjAsIlJpZ2h0IjowLjAsIkJvdHRvbSI6Mi4wfSwiU2hhcGVTdHlsZSI6eyIkaWQiOiI4ODQiLCJNYXJnaW4iOnsiJGlkIjoiODg1IiwiVG9wIjowLjAsIkxlZnQiOjAuMCwiUmlnaHQiOjAuMCwiQm90dG9tIjowLjB9LCJQYWRkaW5nIjp7IiRpZCI6Ijg4NiIsIlRvcCI6MC4wLCJMZWZ0IjowLjAsIlJpZ2h0IjowLjAsIkJvdHRvbSI6MC4wfSwiQmFja2dyb3VuZCI6eyIkaWQiOiI4ODciLCJDb2xvciI6eyIkaWQiOiI4ODgiLCJBIjoyNTUsIlIiOjE3OCwiRyI6MTQsIkIiOjE4fX0sIklzVmlzaWJsZSI6dHJ1ZSwiV2lkdGgiOjEyLjAsIkhlaWdodCI6MTQuMCwiQm9yZGVyU3R5bGUiOnsiJGlkIjoiODg5IiwiTGluZUNvbG9yIjp7IiRpZCI6Ijg5MCIsIiR0eXBlIjoiTkxSRS5Db21tb24uRG9tLlNvbGlkQ29sb3JCcnVzaCwgTkxSRS5Db21tb24iLCJDb2xvciI6eyIkaWQiOiI4OTEiLCJBIjoyNTUsIlIiOjIzNCwiRyI6MjIsIkIiOjMwfX0sIkxpbmVXZWlnaHQiOjAuMCwiTGluZVR5cGUiOjAsIlBhcmVudFN0eWxlIjpudWxsfSwiUGFyZW50U3R5bGUiOm51bGx9LCJUaXRsZVN0eWxlIjp7IiRpZCI6Ijg5MiIsIkZvbnRTZXR0aW5ncyI6eyIkaWQiOiI4OTMiLCJGb250U2l6ZSI6MTEsIkZvbnROYW1lIjoiQ2FsaWJyaSIsIklzQm9sZCI6ZmFsc2UsIklzSXRhbGljIjpmYWxzZSwiSXNVbmRlcmxpbmVkIjpmYWxzZSwiUGFyZW50U3R5bGUiOm51bGx9LCJBdXRvU2l6ZSI6MCwiRm9yZWdyb3VuZCI6eyIkaWQiOiI4OTQiLCJDb2xvciI6eyIkaWQiOiI4OTU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ODk2IiwiVG9wIjowLjAsIkxlZnQiOjAuMCwiUmlnaHQiOjAuMCwiQm90dG9tIjowLjB9LCJQYWRkaW5nIjp7IiRpZCI6Ijg5NyIsIlRvcCI6MC4wLCJMZWZ0IjowLjAsIlJpZ2h0IjowLjAsIkJvdHRvbSI6MC4wfSwiQmFja2dyb3VuZCI6eyIkaWQiOiI4OTgiLCJDb2xvciI6eyIkaWQiOiI4OTkiLCJBIjowLCJSIjoyNTUsIkciOjI1NSwiQiI6MjU1fX0sIklzVmlzaWJsZSI6dHJ1ZSwiV2lkdGgiOjAuMCwiSGVpZ2h0IjowLjAsIkJvcmRlclN0eWxlIjp7IiRpZCI6IjkwMCIsIkxpbmVDb2xvciI6bnVsbCwiTGluZVdlaWdodCI6MC4wLCJMaW5lVHlwZSI6MCwiUGFyZW50U3R5bGUiOm51bGx9LCJQYXJlbnRTdHlsZSI6bnVsbH0sIkRhdGVTdHlsZSI6eyIkaWQiOiI5MDEiLCJGb250U2V0dGluZ3MiOnsiJGlkIjoiOTAyIiwiRm9udFNpemUiOjEwLCJGb250TmFtZSI6IkNhbGlicmkiLCJJc0JvbGQiOmZhbHNlLCJJc0l0YWxpYyI6ZmFsc2UsIklzVW5kZXJsaW5lZCI6ZmFsc2UsIlBhcmVudFN0eWxlIjpudWxsfSwiQXV0b1NpemUiOjAsIkZvcmVncm91bmQiOnsiJGlkIjoiOTAzIiwiQ29sb3IiOnsiJGlkIjoiOTA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kwNSIsIlRvcCI6MC4wLCJMZWZ0IjowLjAsIlJpZ2h0IjowLjAsIkJvdHRvbSI6MC4wfSwiUGFkZGluZyI6eyIkaWQiOiI5MDYiLCJUb3AiOjAuMCwiTGVmdCI6MC4wLCJSaWdodCI6MC4wLCJCb3R0b20iOjAuMH0sIkJhY2tncm91bmQiOnsiJGlkIjoiOTA3IiwiQ29sb3IiOnsiJGlkIjoiOTA4IiwiQSI6MCwiUiI6MjU1LCJHIjoyNTUsIkIiOjI1NX19LCJJc1Zpc2libGUiOmZhbHNlLCJXaWR0aCI6MC4wLCJIZWlnaHQiOjAuMCwiQm9yZGVyU3R5bGUiOnsiJGlkIjoiOTA5IiwiTGluZUNvbG9yIjpudWxsLCJMaW5lV2VpZ2h0IjowLjAsIkxpbmVUeXBlIjowLCJQYXJlbnRTdHlsZSI6bnVsbH0sIlBhcmVudFN0eWxlIjpudWxsfSwiRGF0ZUZvcm1hdCI6eyIkaWQiOiI5M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ExIiwiRm9ybWF0IjowLCJJc1Zpc2libGUiOmZhbHNlLCJMYXN0S25vd25WaXNpYmlsaXR5U3RhdGUiOmZhbHNlfSwiSXNWaXNpYmxlIjp0cnVlLCJQYXJlbnRTdHlsZSI6bnVsbH0sIkluZGV4IjoxOCwiUGVyY2VudGFnZUNvbXBsZXRlIjpudWxsLCJQb3NpdGlvbiI6eyJSYXRpbyI6MC4wLCJJc0N1c3RvbSI6ZmFsc2V9LCJEYXRlRm9ybWF0Ijp7IiRyZWYiOiI5MTAifSwiV2Vla051bWJlcmluZyI6eyIkaWQiOiI5MTIiLCJGb3JtYXQiOjAsIklzVmlzaWJsZSI6ZmFsc2UsIkxhc3RLbm93blZpc2liaWxpdHlTdGF0ZSI6ZmFsc2V9LCJSZWxhdGVkVGFza0lkIjoiYzQ2Y2YzZjAtZmI5MC00YTI1LTgxNmItODUzN2M2MGM2MTAzIiwiSWQiOiI1ZTNlOTcyOS0yOWIzLTQ1NzMtYTQ3MS01MmE1ZGExMDQzNWMiLCJJbXBvcnRJZCI6IiIsIlRpdGxlIjoiQ21heOKAiyB+MzDOvGcvbUwiLCJOb3RlIjpudWxsLCJIeXBlcmxpbmsiOnsiJGlkIjoiOTEzIiwiQWRkcmVzcyI6IiIsIlN1YkFkZHJlc3MiOiIifSwiSXNDaGFuZ2VkIjpmYWxzZSwiSXNOZXciOmZhbHNlfV0sIlRhc2tEZWZpbml0aW9uIjp7IiRpZCI6IjkxNCIsIkdyb3VwTmFtZSI6bnVsbCwiU3RhcnREYXRlIjoiMjAyNC0xMC0yMlQwOTowMDowMFoiLCJFbmREYXRlIjoiMjAyNC0xMC0yMlQxMDowMDowMFoiLCJQZXJjZW50YWdlQ29tcGxldGUiOjAuMCwiU3R5bGUiOnsiJGlkIjoiOTE1IiwiU2hhcGUiOjMsIlNoYXBlVGhpY2tuZXNzIjowLCJEdXJhdGlvbkZvcm1hdCI6MTEsIkluY2x1ZGVOb25Xb3JraW5nRGF5c0luRHVyYXRpb24iOmZhbHNlLCJQZXJjZW50YWdlQ29tcGxldGVTdHlsZSI6eyIkaWQiOiI5MTYiLCJGb250U2V0dGluZ3MiOnsiJGlkIjoiOTE3IiwiRm9udFNpemUiOjEwLCJGb250TmFtZSI6IkNhbGlicmkiLCJJc0JvbGQiOmZhbHNlLCJJc0l0YWxpYyI6ZmFsc2UsIklzVW5kZXJsaW5lZCI6ZmFsc2UsIlBhcmVudFN0eWxlIjpudWxsfSwiQXV0b1NpemUiOjAsIkZvcmVncm91bmQiOnsiJGlkIjoiOTE4IiwiQ29sb3IiOnsiJGlkIjoiOTE5IiwiQSI6MjU1LCJSIjoxOTIsIkciOjgwLCJCIjo3N319LCJNYXhXaWR0aCI6MjAwLjAsIk1heEhlaWdodCI6IkluZmluaXR5IiwiU21hcnRGb3JlZ3JvdW5kSXNBY3RpdmUiOmZhbHNlLCJIb3Jpem9udGFsQWxpZ25tZW50IjowLCJWZXJ0aWNhbEFsaWdubWVudCI6MSwiU21hcnRGb3JlZ3JvdW5kIjpudWxsLCJCYWNrZ3JvdW5kRmlsbFR5cGUiOjAsIk1hcmdpbiI6eyIkaWQiOiI5MjAiLCJUb3AiOjAuMCwiTGVmdCI6MC4wLCJSaWdodCI6MC4wLCJCb3R0b20iOjAuMH0sIlBhZGRpbmciOnsiJGlkIjoiOTIxIiwiVG9wIjowLjAsIkxlZnQiOjAuMCwiUmlnaHQiOjAuMCwiQm90dG9tIjowLjB9LCJCYWNrZ3JvdW5kIjp7IiRpZCI6IjkyMiIsIkNvbG9yIjp7IiRpZCI6IjkyMyIsIkEiOjg5LCJSIjowLCJHIjowLCJCIjowfX0sIklzVmlzaWJsZSI6dHJ1ZSwiV2lkdGgiOjAuMCwiSGVpZ2h0IjowLjAsIkJvcmRlclN0eWxlIjp7IiRpZCI6IjkyNCIsIkxpbmVDb2xvciI6bnVsbCwiTGluZVdlaWdodCI6MC4wLCJMaW5lVHlwZSI6MCwiUGFyZW50U3R5bGUiOm51bGx9LCJQYXJlbnRTdHlsZSI6bnVsbH0sIkR1cmF0aW9uU3R5bGUiOnsiJGlkIjoiOTI1IiwiRm9udFNldHRpbmdzIjp7IiRpZCI6IjkyNiIsIkZvbnRTaXplIjoxMCwiRm9udE5hbWUiOiJDYWxpYnJpIiwiSXNCb2xkIjpmYWxzZSwiSXNJdGFsaWMiOmZhbHNlLCJJc1VuZGVybGluZWQiOmZhbHNlLCJQYXJlbnRTdHlsZSI6bnVsbH0sIkF1dG9TaXplIjowLCJGb3JlZ3JvdW5kIjp7IiRpZCI6IjkyNyIsIkNvbG9yIjp7IiRpZCI6IjkyOCIsIkEiOjI1NSwiUiI6MTc1LCJHIjo4OSwiQiI6OTJ9fSwiTWF4V2lkdGgiOjIwMC4wLCJNYXhIZWlnaHQiOiJJbmZpbml0eSIsIlNtYXJ0Rm9yZWdyb3VuZElzQWN0aXZlIjpmYWxzZSwiSG9yaXpvbnRhbEFsaWdubWVudCI6MiwiVmVydGljYWxBbGlnbm1lbnQiOjEsIlNtYXJ0Rm9yZWdyb3VuZCI6bnVsbCwiQmFja2dyb3VuZEZpbGxUeXBlIjowLCJNYXJnaW4iOnsiJGlkIjoiOTI5IiwiVG9wIjowLjAsIkxlZnQiOjAuMCwiUmlnaHQiOjAuMCwiQm90dG9tIjowLjB9LCJQYWRkaW5nIjp7IiRpZCI6IjkzMCIsIlRvcCI6MC4wLCJMZWZ0IjowLjAsIlJpZ2h0IjowLjAsIkJvdHRvbSI6MC4wfSwiQmFja2dyb3VuZCI6eyIkaWQiOiI5MzEiLCJDb2xvciI6eyIkaWQiOiI5MzIiLCJBIjowLCJSIjoyNTUsIkciOjI1NSwiQiI6MjU1fX0sIklzVmlzaWJsZSI6dHJ1ZSwiV2lkdGgiOjAuMCwiSGVpZ2h0IjowLjAsIkJvcmRlclN0eWxlIjp7IiRpZCI6IjkzMyIsIkxpbmVDb2xvciI6bnVsbCwiTGluZVdlaWdodCI6MC4wLCJMaW5lVHlwZSI6MCwiUGFyZW50U3R5bGUiOm51bGx9LCJQYXJlbnRTdHlsZSI6bnVsbH0sIkhvcml6b250YWxDb25uZWN0b3JTdHlsZSI6eyIkaWQiOiI5MzQiLCJMaW5lQ29sb3IiOnsiJGlkIjoiOTM1IiwiJHR5cGUiOiJOTFJFLkNvbW1vbi5Eb20uU29saWRDb2xvckJydXNoLCBOTFJFLkNvbW1vbiIsIkNvbG9yIjp7IiRpZCI6IjkzNiIsIkEiOjI1NSwiUiI6MCwiRyI6MCwiQiI6MH19LCJMaW5lV2VpZ2h0IjowLjAsIkxpbmVUeXBlIjowLCJQYXJlbnRTdHlsZSI6bnVsbH0sIlZlcnRpY2FsQ29ubmVjdG9yU3R5bGUiOnsiJGlkIjoiOTM3IiwiTGluZUNvbG9yIjp7IiRpZCI6IjkzOCIsIiR0eXBlIjoiTkxSRS5Db21tb24uRG9tLlNvbGlkQ29sb3JCcnVzaCwgTkxSRS5Db21tb24iLCJDb2xvciI6eyIkaWQiOiI5MzkiLCJBIjoyNTUsIlIiOjAsIkciOjAsIkIiOjB9fSwiTGluZVdlaWdodCI6MC4wLCJMaW5lVHlwZSI6MCwiUGFyZW50U3R5bGUiOm51bGx9LCJNYXJnaW4iOm51bGwsIlN0YXJ0RGF0ZVBvc2l0aW9uIjo2LCJFbmREYXRlUG9zaXRpb24iOjYsIkRhdGVJc1Zpc2libGUiOmZhbHNlLCJUaXRsZVBvc2l0aW9uIjo0LCJEdXJhdGlvblBvc2l0aW9uIjozLCJQZXJjZW50YWdlQ29tcGxldGVkUG9zaXRpb24iOjYsIlNwYWNpbmciOjMsIklzQmVsb3dUaW1lYmFuZCI6dHJ1ZSwiUGVyY2VudGFnZUNvbXBsZXRlU2hhcGVPcGFjaXR5IjozNSwiU2hhcGVTdHlsZSI6eyIkaWQiOiI5NDAiLCJNYXJnaW4iOnsiJGlkIjoiOTQxIiwiVG9wIjowLjAsIkxlZnQiOjQuMCwiUmlnaHQiOjQuMCwiQm90dG9tIjowLjB9LCJQYWRkaW5nIjp7IiRpZCI6Ijk0MiIsIlRvcCI6MC4wLCJMZWZ0IjowLjAsIlJpZ2h0IjowLjAsIkJvdHRvbSI6MC4wfSwiQmFja2dyb3VuZCI6eyIkaWQiOiI5NDMiLCJDb2xvciI6eyIkaWQiOiI5NDQiLCJBIjoyNTUsIlIiOjE3NSwiRyI6ODksIkIiOjkyfX0sIklzVmlzaWJsZSI6dHJ1ZSwiV2lkdGgiOjAuMCwiSGVpZ2h0IjoxMC4wLCJCb3JkZXJTdHlsZSI6eyIkaWQiOiI5NDUiLCJMaW5lQ29sb3IiOnsiJGlkIjoiOTQ2IiwiJHR5cGUiOiJOTFJFLkNvbW1vbi5Eb20uU29saWRDb2xvckJydXNoLCBOTFJFLkNvbW1vbiIsIkNvbG9yIjp7IiRpZCI6Ijk0NyIsIkEiOjI1NSwiUiI6MjM0LCJHIjoyMiwiQiI6MzB9fSwiTGluZVdlaWdodCI6MC4wLCJMaW5lVHlwZSI6MCwiUGFyZW50U3R5bGUiOm51bGx9LCJQYXJlbnRTdHlsZSI6bnVsbH0sIlRpdGxlU3R5bGUiOnsiJGlkIjoiOTQ4IiwiRm9udFNldHRpbmdzIjp7IiRpZCI6Ijk0OSIsIkZvbnRTaXplIjoxMSwiRm9udE5hbWUiOiJDYWxpYnJpIiwiSXNCb2xkIjpmYWxzZSwiSXNJdGFsaWMiOmZhbHNlLCJJc1VuZGVybGluZWQiOmZhbHNlLCJQYXJlbnRTdHlsZSI6bnVsbH0sIkF1dG9TaXplIjowLCJGb3JlZ3JvdW5kIjp7IiRpZCI6Ijk1MCIsIkNvbG9yIjp7IiRpZCI6Ijk1MSIsIkEiOjI1NSwiUiI6MCwiRyI6MCwiQiI6MH19LCJNYXhXaWR0aCI6NzIwLjAsIk1heEhlaWdodCI6IkluZmluaXR5IiwiU21hcnRGb3JlZ3JvdW5kSXNBY3RpdmUiOmZhbHNlLCJIb3Jpem9udGFsQWxpZ25tZW50IjowLCJWZXJ0aWNhbEFsaWdubWVudCI6MSwiU21hcnRGb3JlZ3JvdW5kIjpudWxsLCJCYWNrZ3JvdW5kRmlsbFR5cGUiOjAsIk1hcmdpbiI6eyIkaWQiOiI5NTIiLCJUb3AiOjAuMCwiTGVmdCI6MC4wLCJSaWdodCI6MC4wLCJCb3R0b20iOjAuMH0sIlBhZGRpbmciOnsiJGlkIjoiOTUzIiwiVG9wIjowLjAsIkxlZnQiOjAuMCwiUmlnaHQiOjAuMCwiQm90dG9tIjowLjB9LCJCYWNrZ3JvdW5kIjp7IiRpZCI6Ijk1NCIsIkNvbG9yIjp7IiRpZCI6Ijk1NSIsIkEiOjAsIlIiOjI1NSwiRyI6MjU1LCJCIjoyNTV9fSwiSXNWaXNpYmxlIjp0cnVlLCJXaWR0aCI6MC4wLCJIZWlnaHQiOjAuMCwiQm9yZGVyU3R5bGUiOnsiJGlkIjoiOTU2IiwiTGluZUNvbG9yIjpudWxsLCJMaW5lV2VpZ2h0IjowLjAsIkxpbmVUeXBlIjowLCJQYXJlbnRTdHlsZSI6bnVsbH0sIlBhcmVudFN0eWxlIjpudWxsfSwiRGF0ZVN0eWxlIjp7IiRpZCI6Ijk1NyIsIkZvbnRTZXR0aW5ncyI6eyIkaWQiOiI5NTgiLCJGb250U2l6ZSI6MTAsIkZvbnROYW1lIjoiQ2FsaWJyaSIsIklzQm9sZCI6ZmFsc2UsIklzSXRhbGljIjpmYWxzZSwiSXNVbmRlcmxpbmVkIjpmYWxzZSwiUGFyZW50U3R5bGUiOm51bGx9LCJBdXRvU2l6ZSI6MCwiRm9yZWdyb3VuZCI6eyIkaWQiOiI5NTkiLCJDb2xvciI6eyIkaWQiOiI5NjA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OTYxIiwiVG9wIjowLjAsIkxlZnQiOjAuMCwiUmlnaHQiOjAuMCwiQm90dG9tIjowLjB9LCJQYWRkaW5nIjp7IiRpZCI6Ijk2MiIsIlRvcCI6MC4wLCJMZWZ0IjowLjAsIlJpZ2h0IjowLjAsIkJvdHRvbSI6MC4wfSwiQmFja2dyb3VuZCI6eyIkaWQiOiI5NjMiLCJDb2xvciI6eyIkaWQiOiI5NjQiLCJBIjoyNTUsIlIiOjE0LCJHIjo0MCwiQiI6NjV9fSwiSXNWaXNpYmxlIjp0cnVlLCJXaWR0aCI6MC4wLCJIZWlnaHQiOjAuMCwiQm9yZGVyU3R5bGUiOnsiJGlkIjoiOTY1IiwiTGluZUNvbG9yIjpudWxsLCJMaW5lV2VpZ2h0IjowLjAsIkxpbmVUeXBlIjowLCJQYXJlbnRTdHlsZSI6bnVsbH0sIlBhcmVudFN0eWxlIjpudWxsfSwiRGF0ZUZvcm1hdCI6eyIkaWQiOiI5N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Y3IiwiRm9ybWF0IjowLCJJc1Zpc2libGUiOmZhbHNlLCJMYXN0S25vd25WaXNpYmlsaXR5U3RhdGUiOmZhbHNlfSwiSXNWaXNpYmxlIjp0cnVlLCJQYXJlbnRTdHlsZSI6bnVsbH0sIkluZGV4IjowLCJTbWFydER1cmF0aW9uQWN0aXZhdGVkIjpmYWxzZSwiRGF0ZUZvcm1hdCI6eyIkcmVmIjoiOTY2In0sIldlZWtOdW1iZXJpbmciOnsiJGlkIjoiOTY4IiwiRm9ybWF0IjowLCJJc1Zpc2libGUiOmZhbHNlLCJMYXN0S25vd25WaXNpYmlsaXR5U3RhdGUiOmZhbHNlfSwiSWQiOiJjNDZjZjNmMC1mYjkwLTRhMjUtODE2Yi04NTM3YzYwYzYxMDMiLCJJbXBvcnRJZCI6bnVsbCwiVGl0bGUiOiJEcnVnIGNvbmNlbnRyYXRpb24gYXQgdGhlIHNpdGUgb2YgYWN0aW9uIiwiTm90ZSI6bnVsbCwiSHlwZXJsaW5rIjp7IiRpZCI6Ijk2OSIsIkFkZHJlc3MiOiIiLCJTdWJBZGRyZXNzIjoiIn0sIklzQ2hhbmdlZCI6ZmFsc2UsIklzTmV3IjpmYWxzZX19XSwiX21pbGVzdG9uZXMiOltdLCJJZCI6IjAwMDAwMDAwLTAwMDAtMDAwMC0wMDAwLTAwMDAwMDAwMDAwMCIsIklzU2luZ2xlSXRlbVJvdyI6dHJ1ZX1dLCJJbmRleCI6MTcsIklkIjoiNzE5YzcxYjUtMzQ1Mi00Y2M0LTllODEtYzRjOGZmZWE1MGNkIiwiSGVhZGVyVGV4dCI6IlNpdGUgb2YgYWN0aW9uIiwiSXNEZWZhdWx0IjpmYWxzZSwiU3R5bGUiOnsiJGlkIjoiOTcwIiwiSGVhZGVyU3R5bGUiOnsiJGlkIjoiOTcxIiwiVGV4dFN0eWxlIjp7IiRpZCI6Ijk3MiIsIkZvbnRTZXR0aW5ncyI6eyIkaWQiOiI5NzMiLCJGb250U2l6ZSI6MTEsIkZvbnROYW1lIjoiQ2FsaWJyaSIsIklzQm9sZCI6ZmFsc2UsIklzSXRhbGljIjpmYWxzZSwiSXNVbmRlcmxpbmVkIjpmYWxzZSwiUGFyZW50U3R5bGUiOm51bGx9LCJBdXRvU2l6ZSI6MCwiRm9yZWdyb3VuZCI6eyIkaWQiOiI5NzQiLCJDb2xvciI6eyIkaWQiOiI5NzUiLCJBIjoyNTUsIlIiOjAsIkciOjAsIkIiOjB9fSwiTWF4V2lkdGgiOjAuMCwiTWF4SGVpZ2h0IjowLjA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aWQiOiI5NzkiLCJBIjoyNTUsIlIiOjAsIkciOjAsIkIiOjB9fSwiSXNWaXNpYmxlIjp0cnVlLCJXaWR0aCI6MC4wLCJIZWlnaHQiOjAuMCwiQm9yZGVyU3R5bGUiOm51bGwsIlBhcmVudFN0eWxlIjpudWxsfSwiUmVjdGFuZ2xlU3R5bGUiOnsiJGlkIjoiOTgwIiwiTWFyZ2luIjp7IiRpZCI6Ijk4MSIsIlRvcCI6MC4wLCJMZWZ0IjowLjAsIlJpZ2h0IjowLjAsIkJvdHRvbSI6MC4wfSwiUGFkZGluZyI6eyIkaWQiOiI5ODIiLCJUb3AiOjAuMCwiTGVmdCI6MC4wLCJSaWdodCI6MC4wLCJCb3R0b20iOjAuMH0sIkJhY2tncm91bmQiOnsiJGlkIjoiOTgzIiwiQ29sb3IiOnsiJGlkIjoiOTg0IiwiQSI6NjMsIlIiOjE3NSwiRyI6ODksIkIiOjkyfX0sIklzVmlzaWJsZSI6dHJ1ZSwiV2lkdGgiOjAuMCwiSGVpZ2h0IjowLjAsIkJvcmRlclN0eWxlIjp7IiRpZCI6Ijk4NSIsIkxpbmVDb2xvciI6eyIkaWQiOiI5ODYiLCIkdHlwZSI6Ik5MUkUuQ29tbW9uLkRvbS5Tb2xpZENvbG9yQnJ1c2gsIE5MUkUuQ29tbW9uIiwiQ29sb3IiOnsiJGlkIjoiOTg3IiwiQSI6MjU1LCJSIjoyNTUsIkciOjI1NSwiQiI6MjU1fX0sIkxpbmVXZWlnaHQiOjAuMCwiTGluZVR5cGUiOjAsIlBhcmVudFN0eWxlIjpudWxsfSwiUGFyZW50U3R5bGUiOm51bGx9LCJNYXJnaW4iOnsiJGlkIjoiOTg4IiwiVG9wIjowLjAsIkxlZnQiOjAuMCwiUmlnaHQiOjAuMCwiQm90dG9tIjowLjB9LCJQYWRkaW5nIjp7IiRpZCI6Ijk4OSIsIlRvcCI6MC4wLCJMZWZ0IjowLjAsIlJpZ2h0IjowLjAsIkJvdHRvbSI6MC4wfSwiQmFja2dyb3VuZCI6bnVsbCwiSXNWaXNpYmxlIjp0cnVlLCJXaWR0aCI6MC4wLCJIZWlnaHQiOjAuMCwiQm9yZGVyU3R5bGUiOm51bGwsIlBhcmVudFN0eWxlIjpudWxsfSwiQmFja2dyb3VuZFN0eWxlIjp7IiRpZCI6Ijk5MCIsIk1hcmdpbiI6eyIkaWQiOiI5OTEiLCJUb3AiOjAuMCwiTGVmdCI6MC4wLCJSaWdodCI6MC4wLCJCb3R0b20iOjAuMH0sIlBhZGRpbmciOnsiJGlkIjoiOTkyIiwiVG9wIjowLjAsIkxlZnQiOjAuMCwiUmlnaHQiOjAuMCwiQm90dG9tIjowLjB9LCJCYWNrZ3JvdW5kIjp7IiRpZCI6Ijk5MyIsIkNvbG9yIjp7IiRpZCI6Ijk5NCIsIkEiOjUxLCJSIjoyMDAsIkciOjIwMCwiQiI6MjAwfX0sIklzVmlzaWJsZSI6dHJ1ZSwiV2lkdGgiOjAuMCwiSGVpZ2h0IjowLjAsIkJvcmRlclN0eWxlIjp7IiRpZCI6Ijk5NSIsIkxpbmVDb2xvciI6eyIkaWQiOiI5OTYiLCIkdHlwZSI6Ik5MUkUuQ29tbW9uLkRvbS5Tb2xpZENvbG9yQnJ1c2gsIE5MUkUuQ29tbW9uIiwiQ29sb3IiOnsiJGlkIjoiOTk3IiwiQSI6MjU1LCJSIjoyMzQsIkciOjIyLCJCIjozMH19LCJMaW5lV2VpZ2h0IjowLjAsIkxpbmVUeXBlIjowLCJQYXJlbnRTdHlsZSI6bnVsbH0sIlBhcmVudFN0eWxlIjpudWxsfSwiTWFyZ2luIjp7IiRpZCI6Ijk5OCIsIlRvcCI6MC4wLCJMZWZ0IjowLjAsIlJpZ2h0IjowLjAsIkJvdHRvbSI6MC4wfSwiUGFkZGluZyI6eyIkaWQiOiI5OTkiLCJUb3AiOjAuMCwiTGVmdCI6MC4wLCJSaWdodCI6MC4wLCJCb3R0b20iOjAuMH0sIklzVmlzaWJsZSI6dHJ1ZSwiV2lkdGgiOjAuMCwiSGVpZ2h0IjowLjAsIkJvcmRlclN0eWxlIjp7IiRpZCI6IjEwMDAiLCJMaW5lQ29sb3IiOm51bGwsIkxpbmVXZWlnaHQiOjAuMCwiTGluZVR5cGUiOjAsIlBhcmVudFN0eWxlIjpudWxsfSwiUGFyZW50U3R5bGUiOm51bGx9fSx7IiRpZCI6IjEwMDEiLCJfcm93cyI6W3siJGlkIjoiMTAwMiIsIl90YXNrcyI6W3siJGlkIjoiMTAwMyIsIl9hdHRhY2hlZE1pbGVzdG9uZXMiOlt7IiRpZCI6IjEwMDQiLCJEYXRlIjoiMjAyNC0xMC0yMlQxMjoxNTowMCIsIlN0eWxlIjp7IiRpZCI6IjEwMDUiLCJTaGFwZSI6MCwiQ29ubmVjdG9yTWFyZ2luIjp7IiRpZCI6IjEwMDYiLCJUb3AiOjAuMCwiTGVmdCI6Mi4wLCJSaWdodCI6Mi4wLCJCb3R0b20iOjAuMH0sIkNvbm5lY3RvclN0eWxlIjp7IiRpZCI6IjEwMDciLCJMaW5lQ29sb3IiOnsiJGlkIjoiMTAwOCIsIiR0eXBlIjoiTkxSRS5Db21tb24uRG9tLlNvbGlkQ29sb3JCcnVzaCwgTkxSRS5Db21tb24iLCJDb2xvciI6eyIkaWQiOiIxMDA5IiwiQSI6MTI3LCJSIjoxNzgsIkciOjE0LCJCIjoxOH19LCJMaW5lV2VpZ2h0IjoxLjAsIkxpbmVUeXBlIjowLCJQYXJlbnRTdHlsZSI6bnVsbH0sIklzQmVsb3dUaW1lYmFuZCI6dHJ1ZSwiUG9zaXRpb25PblRhc2siOjEsIkhpZGVEYXRlIjpmYWxzZSwiU2hhcGVTaXplIjowLCJTcGFjaW5nIjowLjAsIlBhZGRpbmciOnsiJGlkIjoiMTAxMCIsIlRvcCI6NS4wLCJMZWZ0IjozLjAsIlJpZ2h0IjowLjAsIkJvdHRvbSI6Mi4wfSwiU2hhcGVTdHlsZSI6eyIkaWQiOiIxMDExIiwiTWFyZ2luIjp7IiRpZCI6IjEwMTIiLCJUb3AiOjAuMCwiTGVmdCI6MC4wLCJSaWdodCI6MC4wLCJCb3R0b20iOjAuMH0sIlBhZGRpbmciOnsiJGlkIjoiMTAxMyIsIlRvcCI6MC4wLCJMZWZ0IjowLjAsIlJpZ2h0IjowLjAsIkJvdHRvbSI6MC4wfSwiQmFja2dyb3VuZCI6eyIkaWQiOiIxMDE0IiwiQ29sb3IiOnsiJGlkIjoiMTAxNSIsIkEiOjI1NSwiUiI6MTc4LCJHIjoxNCwiQiI6MTh9fSwiSXNWaXNpYmxlIjp0cnVlLCJXaWR0aCI6MTIuMCwiSGVpZ2h0IjoxNC4wLCJCb3JkZXJTdHlsZSI6eyIkaWQiOiIxMDE2IiwiTGluZUNvbG9yIjp7IiRpZCI6IjEwMTciLCIkdHlwZSI6Ik5MUkUuQ29tbW9uLkRvbS5Tb2xpZENvbG9yQnJ1c2gsIE5MUkUuQ29tbW9uIiwiQ29sb3IiOnsiJGlkIjoiMTAxOCIsIkEiOjI1NSwiUiI6MjM0LCJHIjoyMiwiQiI6MzB9fSwiTGluZVdlaWdodCI6MC4wLCJMaW5lVHlwZSI6MCwiUGFyZW50U3R5bGUiOm51bGx9LCJQYXJlbnRTdHlsZSI6bnVsbH0sIlRpdGxlU3R5bGUiOnsiJGlkIjoiMTAxOSIsIkZvbnRTZXR0aW5ncyI6eyIkaWQiOiIxMDIwIiwiRm9udFNpemUiOjExLCJGb250TmFtZSI6IkNhbGlicmkiLCJJc0JvbGQiOmZhbHNlLCJJc0l0YWxpYyI6ZmFsc2UsIklzVW5kZXJsaW5lZCI6ZmFsc2UsIlBhcmVudFN0eWxlIjpudWxsfSwiQXV0b1NpemUiOjAsIkZvcmVncm91bmQiOnsiJGlkIjoiMTAyMSIsIkNvbG9yIjp7IiRpZCI6IjEwMjI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AyMyIsIlRvcCI6MC4wLCJMZWZ0IjowLjAsIlJpZ2h0IjowLjAsIkJvdHRvbSI6MC4wfSwiUGFkZGluZyI6eyIkaWQiOiIxMDI0IiwiVG9wIjowLjAsIkxlZnQiOjAuMCwiUmlnaHQiOjAuMCwiQm90dG9tIjowLjB9LCJCYWNrZ3JvdW5kIjp7IiRpZCI6IjEwMjUiLCJDb2xvciI6eyIkaWQiOiIxMDI2IiwiQSI6MCwiUiI6MjU1LCJHIjoyNTUsIkIiOjI1NX19LCJJc1Zpc2libGUiOnRydWUsIldpZHRoIjowLjAsIkhlaWdodCI6MC4wLCJCb3JkZXJTdHlsZSI6eyIkaWQiOiIxMDI3IiwiTGluZUNvbG9yIjpudWxsLCJMaW5lV2VpZ2h0IjowLjAsIkxpbmVUeXBlIjowLCJQYXJlbnRTdHlsZSI6bnVsbH0sIlBhcmVudFN0eWxlIjpudWxsfSwiRGF0ZVN0eWxlIjp7IiRpZCI6IjEwMjgiLCJGb250U2V0dGluZ3MiOnsiJGlkIjoiMTAyOSIsIkZvbnRTaXplIjoxMCwiRm9udE5hbWUiOiJDYWxpYnJpIiwiSXNCb2xkIjpmYWxzZSwiSXNJdGFsaWMiOmZhbHNlLCJJc1VuZGVybGluZWQiOmZhbHNlLCJQYXJlbnRTdHlsZSI6bnVsbH0sIkF1dG9TaXplIjowLCJGb3JlZ3JvdW5kIjp7IiRpZCI6IjEwMzAiLCJDb2xvciI6eyIkaWQiOiIxMDM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wMzIiLCJUb3AiOjAuMCwiTGVmdCI6MC4wLCJSaWdodCI6MC4wLCJCb3R0b20iOjAuMH0sIlBhZGRpbmciOnsiJGlkIjoiMTAzMyIsIlRvcCI6MC4wLCJMZWZ0IjowLjAsIlJpZ2h0IjowLjAsIkJvdHRvbSI6MC4wfSwiQmFja2dyb3VuZCI6eyIkaWQiOiIxMDM0IiwiQ29sb3IiOnsiJGlkIjoiMTAzNSIsIkEiOjAsIlIiOjI1NSwiRyI6MjU1LCJCIjoyNTV9fSwiSXNWaXNpYmxlIjpmYWxzZSwiV2lkdGgiOjAuMCwiSGVpZ2h0IjowLjAsIkJvcmRlclN0eWxlIjp7IiRpZCI6IjEwMzYiLCJMaW5lQ29sb3IiOm51bGwsIkxpbmVXZWlnaHQiOjAuMCwiTGluZVR5cGUiOjAsIlBhcmVudFN0eWxlIjpudWxsfSwiUGFyZW50U3R5bGUiOm51bGx9LCJEYXRlRm9ybWF0Ijp7IiRpZCI6IjEwM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zOCIsIkZvcm1hdCI6MCwiSXNWaXNpYmxlIjpmYWxzZSwiTGFzdEtub3duVmlzaWJpbGl0eVN0YXRlIjpmYWxzZX0sIklzVmlzaWJsZSI6dHJ1ZSwiUGFyZW50U3R5bGUiOm51bGx9LCJJbmRleCI6MTgsIlBlcmNlbnRhZ2VDb21wbGV0ZSI6bnVsbCwiUG9zaXRpb24iOnsiUmF0aW8iOjAuMCwiSXNDdXN0b20iOmZhbHNlfSwiRGF0ZUZvcm1hdCI6eyIkcmVmIjoiMTAzNyJ9LCJXZWVrTnVtYmVyaW5nIjp7IiRpZCI6IjEwMzkiLCJGb3JtYXQiOjAsIklzVmlzaWJsZSI6ZmFsc2UsIkxhc3RLbm93blZpc2liaWxpdHlTdGF0ZSI6ZmFsc2V9LCJSZWxhdGVkVGFza0lkIjoiNDg3NjgwNjMtZTE3Zi00OTFkLTk1MWQtNjI3YmEwN2VhMzNjIiwiSWQiOiI1NDk0MDVjNC0yZjE1LTQxZTQtOTVmYi1jYjgxMmNlYzZiMTIiLCJJbXBvcnRJZCI6IiIsIlRpdGxlIjoidDEvMn4ywqB0b8KgNMKgaG91cnMiLCJOb3RlIjpudWxsLCJIeXBlcmxpbmsiOnsiJGlkIjoiMTA0MCIsIkFkZHJlc3MiOiIiLCJTdWJBZGRyZXNzIjoiIn0sIklzQ2hhbmdlZCI6ZmFsc2UsIklzTmV3IjpmYWxzZX1dLCJUYXNrRGVmaW5pdGlvbiI6eyIkaWQiOiIxMDQxIiwiR3JvdXBOYW1lIjpudWxsLCJTdGFydERhdGUiOiIyMDI0LTEwLTIyVDA4OjQ1OjAwWiIsIkVuZERhdGUiOiIyMDI0LTEwLTIyVDE0OjQ1OjAwWiIsIlBlcmNlbnRhZ2VDb21wbGV0ZSI6bnVsbCwiU3R5bGUiOnsiJGlkIjoiMTA0MiIsIlNoYXBlIjozLCJTaGFwZVRoaWNrbmVzcyI6MCwiRHVyYXRpb25Gb3JtYXQiOjExLCJJbmNsdWRlTm9uV29ya2luZ0RheXNJbkR1cmF0aW9uIjpmYWxzZSwiUGVyY2VudGFnZUNvbXBsZXRlU3R5bGUiOnsiJGlkIjoiMTA0MyIsIkZvbnRTZXR0aW5ncyI6eyIkaWQiOiIxMDQ0IiwiRm9udFNpemUiOjEwLCJGb250TmFtZSI6IkNhbGlicmkiLCJJc0JvbGQiOmZhbHNlLCJJc0l0YWxpYyI6ZmFsc2UsIklzVW5kZXJsaW5lZCI6ZmFsc2UsIlBhcmVudFN0eWxlIjpudWxsfSwiQXV0b1NpemUiOjAsIkZvcmVncm91bmQiOnsiJGlkIjoiMTA0NSIsIkNvbG9yIjp7IiRpZCI6IjEwNDY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A0NyIsIlRvcCI6MC4wLCJMZWZ0IjowLjAsIlJpZ2h0IjowLjAsIkJvdHRvbSI6MC4wfSwiUGFkZGluZyI6eyIkaWQiOiIxMDQ4IiwiVG9wIjowLjAsIkxlZnQiOjAuMCwiUmlnaHQiOjAuMCwiQm90dG9tIjowLjB9LCJCYWNrZ3JvdW5kIjp7IiRpZCI6IjEwNDkiLCJDb2xvciI6eyIkaWQiOiIxMDUwIiwiQSI6ODksIlIiOjAsIkciOjAsIkIiOjB9fSwiSXNWaXNpYmxlIjp0cnVlLCJXaWR0aCI6MC4wLCJIZWlnaHQiOjAuMCwiQm9yZGVyU3R5bGUiOnsiJGlkIjoiMTA1MSIsIkxpbmVDb2xvciI6bnVsbCwiTGluZVdlaWdodCI6MC4wLCJMaW5lVHlwZSI6MCwiUGFyZW50U3R5bGUiOm51bGx9LCJQYXJlbnRTdHlsZSI6bnVsbH0sIkR1cmF0aW9uU3R5bGUiOnsiJGlkIjoiMTA1MiIsIkZvbnRTZXR0aW5ncyI6eyIkaWQiOiIxMDUzIiwiRm9udFNpemUiOjEwLCJGb250TmFtZSI6IkNhbGlicmkiLCJJc0JvbGQiOmZhbHNlLCJJc0l0YWxpYyI6ZmFsc2UsIklzVW5kZXJsaW5lZCI6ZmFsc2UsIlBhcmVudFN0eWxlIjpudWxsfSwiQXV0b1NpemUiOjAsIkZvcmVncm91bmQiOnsiJGlkIjoiMTA1NCIsIkNvbG9yIjp7IiRpZCI6IjEwNTUiLCJBIjoyNTUsIlIiOjE3NSwiRyI6ODksIkIiOjkyfX0sIk1heFdpZHRoIjoyMDAuMCwiTWF4SGVpZ2h0IjoiSW5maW5pdHkiLCJTbWFydEZvcmVncm91bmRJc0FjdGl2ZSI6ZmFsc2UsIkhvcml6b250YWxBbGlnbm1lbnQiOjIsIlZlcnRpY2FsQWxpZ25tZW50IjoxLCJTbWFydEZvcmVncm91bmQiOm51bGwsIkJhY2tncm91bmRGaWxsVHlwZSI6MCwiTWFyZ2luIjp7IiRpZCI6IjEwNTYiLCJUb3AiOjAuMCwiTGVmdCI6MC4wLCJSaWdodCI6MC4wLCJCb3R0b20iOjAuMH0sIlBhZGRpbmciOnsiJGlkIjoiMTA1NyIsIlRvcCI6MC4wLCJMZWZ0IjowLjAsIlJpZ2h0IjowLjAsIkJvdHRvbSI6MC4wfSwiQmFja2dyb3VuZCI6eyIkaWQiOiIxMDU4IiwiQ29sb3IiOnsiJGlkIjoiMTA1OSIsIkEiOjAsIlIiOjI1NSwiRyI6MjU1LCJCIjoyNTV9fSwiSXNWaXNpYmxlIjp0cnVlLCJXaWR0aCI6MC4wLCJIZWlnaHQiOjAuMCwiQm9yZGVyU3R5bGUiOnsiJGlkIjoiMTA2MCIsIkxpbmVDb2xvciI6bnVsbCwiTGluZVdlaWdodCI6MC4wLCJMaW5lVHlwZSI6MCwiUGFyZW50U3R5bGUiOm51bGx9LCJQYXJlbnRTdHlsZSI6bnVsbH0sIkhvcml6b250YWxDb25uZWN0b3JTdHlsZSI6eyIkaWQiOiIxMDYxIiwiTGluZUNvbG9yIjp7IiRpZCI6IjEwNjIiLCIkdHlwZSI6Ik5MUkUuQ29tbW9uLkRvbS5Tb2xpZENvbG9yQnJ1c2gsIE5MUkUuQ29tbW9uIiwiQ29sb3IiOnsiJGlkIjoiMTA2MyIsIkEiOjI1NSwiUiI6MCwiRyI6MCwiQiI6MH19LCJMaW5lV2VpZ2h0IjowLjAsIkxpbmVUeXBlIjowLCJQYXJlbnRTdHlsZSI6bnVsbH0sIlZlcnRpY2FsQ29ubmVjdG9yU3R5bGUiOnsiJGlkIjoiMTA2NCIsIkxpbmVDb2xvciI6eyIkaWQiOiIxMDY1IiwiJHR5cGUiOiJOTFJFLkNvbW1vbi5Eb20uU29saWRDb2xvckJydXNoLCBOTFJFLkNvbW1vbiIsIkNvbG9yIjp7IiRpZCI6IjEwNjYiLCJBIjoyNTUsIlIiOjAsIkciOjAsIkIiOjB9fSwiTGluZVdlaWdodCI6MC4wLCJMaW5lVHlwZSI6MCwiUGFyZW50U3R5bGUiOm51bGx9LCJNYXJnaW4iOm51bGwsIlN0YXJ0RGF0ZVBvc2l0aW9uIjo2LCJFbmREYXRlUG9zaXRpb24iOjYsIkRhdGVJc1Zpc2libGUiOmZhbHNlLCJUaXRsZVBvc2l0aW9uIjoyLCJEdXJhdGlvblBvc2l0aW9uIjozLCJQZXJjZW50YWdlQ29tcGxldGVkUG9zaXRpb24iOjIsIlNwYWNpbmciOjMsIklzQmVsb3dUaW1lYmFuZCI6dHJ1ZSwiUGVyY2VudGFnZUNvbXBsZXRlU2hhcGVPcGFjaXR5IjozNSwiU2hhcGVTdHlsZSI6eyIkaWQiOiIxMDY3IiwiTWFyZ2luIjp7IiRpZCI6IjEwNjgiLCJUb3AiOjAuMCwiTGVmdCI6NC4wLCJSaWdodCI6NC4wLCJCb3R0b20iOjAuMH0sIlBhZGRpbmciOnsiJGlkIjoiMTA2OSIsIlRvcCI6MC4wLCJMZWZ0IjowLjAsIlJpZ2h0IjowLjAsIkJvdHRvbSI6MC4wfSwiQmFja2dyb3VuZCI6eyIkaWQiOiIxMDcwIiwiQ29sb3IiOnsiJGlkIjoiMTA3MSIsIkEiOjI1NSwiUiI6MTc1LCJHIjo4OSwiQiI6OTJ9fSwiSXNWaXNpYmxlIjp0cnVlLCJXaWR0aCI6MC4wLCJIZWlnaHQiOjEwLjAsIkJvcmRlclN0eWxlIjp7IiRpZCI6IjEwNzIiLCJMaW5lQ29sb3IiOnsiJGlkIjoiMTA3MyIsIiR0eXBlIjoiTkxSRS5Db21tb24uRG9tLlNvbGlkQ29sb3JCcnVzaCwgTkxSRS5Db21tb24iLCJDb2xvciI6eyIkaWQiOiIxMDc0IiwiQSI6MjU1LCJSIjoyMzQsIkciOjIyLCJCIjozMH19LCJMaW5lV2VpZ2h0IjowLjAsIkxpbmVUeXBlIjowLCJQYXJlbnRTdHlsZSI6bnVsbH0sIlBhcmVudFN0eWxlIjpudWxsfSwiVGl0bGVTdHlsZSI6eyIkaWQiOiIxMDc1IiwiRm9udFNldHRpbmdzIjp7IiRpZCI6IjEwNzYiLCJGb250U2l6ZSI6MTEsIkZvbnROYW1lIjoiQ2FsaWJyaSIsIklzQm9sZCI6ZmFsc2UsIklzSXRhbGljIjpmYWxzZSwiSXNVbmRlcmxpbmVkIjpmYWxzZSwiUGFyZW50U3R5bGUiOm51bGx9LCJBdXRvU2l6ZSI6MiwiRm9yZWdyb3VuZCI6eyIkaWQiOiIxMDc3IiwiQ29sb3IiOnsiJGlkIjoiMTA3OCIsIkEiOjI1NSwiUiI6MjU1LCJHIjoyNTUsIkIiOjI1NX19LCJNYXhXaWR0aCI6NjYuNTU4OTc1MjE5NzI2NTYyLCJNYXhIZWlnaHQiOiJJbmZpbml0eSIsIlNtYXJ0Rm9yZWdyb3VuZElzQWN0aXZlIjpmYWxzZSwiSG9yaXpvbnRhbEFsaWdubWVudCI6MSwiVmVydGljYWxBbGlnbm1lbnQiOjEsIlNtYXJ0Rm9yZWdyb3VuZCI6bnVsbCwiQmFja2dyb3VuZEZpbGxUeXBlIjowLCJNYXJnaW4iOnsiJGlkIjoiMTA3OSIsIlRvcCI6MC4wLCJMZWZ0IjowLjAsIlJpZ2h0IjowLjAsIkJvdHRvbSI6MC4wfSwiUGFkZGluZyI6eyIkaWQiOiIxMDgwIiwiVG9wIjowLjAsIkxlZnQiOjAuMCwiUmlnaHQiOjAuMCwiQm90dG9tIjowLjB9LCJCYWNrZ3JvdW5kIjp7IiRpZCI6IjEwODEiLCJDb2xvciI6eyIkaWQiOiIxMDgyIiwiQSI6MCwiUiI6MjU1LCJHIjoyNTUsIkIiOjI1NX19LCJJc1Zpc2libGUiOnRydWUsIldpZHRoIjowLjAsIkhlaWdodCI6MC4wLCJCb3JkZXJTdHlsZSI6eyIkaWQiOiIxMDgzIiwiTGluZUNvbG9yIjpudWxsLCJMaW5lV2VpZ2h0IjowLjAsIkxpbmVUeXBlIjowLCJQYXJlbnRTdHlsZSI6bnVsbH0sIlBhcmVudFN0eWxlIjpudWxsfSwiRGF0ZVN0eWxlIjp7IiRpZCI6IjEwODQiLCJGb250U2V0dGluZ3MiOnsiJGlkIjoiMTA4NSIsIkZvbnRTaXplIjoxMCwiRm9udE5hbWUiOiJDYWxpYnJpIiwiSXNCb2xkIjpmYWxzZSwiSXNJdGFsaWMiOmZhbHNlLCJJc1VuZGVybGluZWQiOmZhbHNlLCJQYXJlbnRTdHlsZSI6bnVsbH0sIkF1dG9TaXplIjowLCJGb3JlZ3JvdW5kIjp7IiRpZCI6IjEwODYiLCJDb2xvciI6eyIkaWQiOiIxMDg3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wODgiLCJUb3AiOjAuMCwiTGVmdCI6MC4wLCJSaWdodCI6MC4wLCJCb3R0b20iOjAuMH0sIlBhZGRpbmciOnsiJGlkIjoiMTA4OSIsIlRvcCI6MC4wLCJMZWZ0IjowLjAsIlJpZ2h0IjowLjAsIkJvdHRvbSI6MC4wfSwiQmFja2dyb3VuZCI6eyIkaWQiOiIxMDkwIiwiQ29sb3IiOnsiJGlkIjoiMTA5MSIsIkEiOjAsIlIiOjI1NSwiRyI6MjU1LCJCIjoyNTV9fSwiSXNWaXNpYmxlIjp0cnVlLCJXaWR0aCI6MC4wLCJIZWlnaHQiOjAuMCwiQm9yZGVyU3R5bGUiOnsiJGlkIjoiMTA5MiIsIkxpbmVDb2xvciI6bnVsbCwiTGluZVdlaWdodCI6MC4wLCJMaW5lVHlwZSI6MCwiUGFyZW50U3R5bGUiOm51bGx9LCJQYXJlbnRTdHlsZSI6bnVsbH0sIkRhdGVGb3JtYXQiOnsiJGlkIjoiMTA5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k0IiwiRm9ybWF0IjowLCJJc1Zpc2libGUiOmZhbHNlLCJMYXN0S25vd25WaXNpYmlsaXR5U3RhdGUiOmZhbHNlfSwiSXNWaXNpYmxlIjp0cnVlLCJQYXJlbnRTdHlsZSI6bnVsbH0sIkluZGV4IjoxLCJTbWFydER1cmF0aW9uQWN0aXZhdGVkIjpmYWxzZSwiRGF0ZUZvcm1hdCI6eyIkcmVmIjoiMTA5MyJ9LCJXZWVrTnVtYmVyaW5nIjp7IiRpZCI6IjEwOTUiLCJGb3JtYXQiOjAsIklzVmlzaWJsZSI6ZmFsc2UsIkxhc3RLbm93blZpc2liaWxpdHlTdGF0ZSI6ZmFsc2V9LCJJZCI6IjQ4NzY4MDYzLWUxN2YtNDkxZC05NTFkLTYyN2JhMDdlYTMzYyIsIkltcG9ydElkIjpudWxsLCJUaXRsZSI6IkVmZmVjdGl2ZW5lc3MiLCJOb3RlIjpudWxsLCJIeXBlcmxpbmsiOnsiJGlkIjoiMTA5NiIsIkFkZHJlc3MiOiIiLCJTdWJBZGRyZXNzIjoiIn0sIklzQ2hhbmdlZCI6ZmFsc2UsIklzTmV3IjpmYWxzZX19LHsiJGlkIjoiMTA5NyIsIl9hdHRhY2hlZE1pbGVzdG9uZXMiOltdLCJUYXNrRGVmaW5pdGlvbiI6eyIkaWQiOiIxMDk4IiwiR3JvdXBOYW1lIjpudWxsLCJTdGFydERhdGUiOiIyMDI0LTEwLTIyVDIzOjAwOjAwWiIsIkVuZERhdGUiOiIyMDI0LTEwLTIzVDAxOjE1OjAwWiIsIlBlcmNlbnRhZ2VDb21wbGV0ZSI6bnVsbCwiU3R5bGUiOnsiJGlkIjoiMTA5OSIsIlNoYXBlIjozLCJTaGFwZVRoaWNrbmVzcyI6MCwiRHVyYXRpb25Gb3JtYXQiOjExLCJJbmNsdWRlTm9uV29ya2luZ0RheXNJbkR1cmF0aW9uIjpmYWxzZSwiUGVyY2VudGFnZUNvbXBsZXRlU3R5bGUiOnsiJGlkIjoiMTEwMCIsIkZvbnRTZXR0aW5ncyI6eyIkaWQiOiIxMTAxIiwiRm9udFNpemUiOjEwLCJGb250TmFtZSI6IkNhbGlicmkiLCJJc0JvbGQiOmZhbHNlLCJJc0l0YWxpYyI6ZmFsc2UsIklzVW5kZXJsaW5lZCI6ZmFsc2UsIlBhcmVudFN0eWxlIjpudWxsfSwiQXV0b1NpemUiOjAsIkZvcmVncm91bmQiOnsiJGlkIjoiMTEwMiIsIkNvbG9yIjp7IiRpZCI6IjExMDM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EwNCIsIlRvcCI6MC4wLCJMZWZ0IjowLjAsIlJpZ2h0IjowLjAsIkJvdHRvbSI6MC4wfSwiUGFkZGluZyI6eyIkaWQiOiIxMTA1IiwiVG9wIjowLjAsIkxlZnQiOjAuMCwiUmlnaHQiOjAuMCwiQm90dG9tIjowLjB9LCJCYWNrZ3JvdW5kIjp7IiRpZCI6IjExMDYiLCJDb2xvciI6eyIkaWQiOiIxMTA3IiwiQSI6ODksIlIiOjAsIkciOjAsIkIiOjB9fSwiSXNWaXNpYmxlIjp0cnVlLCJXaWR0aCI6MC4wLCJIZWlnaHQiOjAuMCwiQm9yZGVyU3R5bGUiOnsiJGlkIjoiMTEwOCIsIkxpbmVDb2xvciI6bnVsbCwiTGluZVdlaWdodCI6MC4wLCJMaW5lVHlwZSI6MCwiUGFyZW50U3R5bGUiOm51bGx9LCJQYXJlbnRTdHlsZSI6bnVsbH0sIkR1cmF0aW9uU3R5bGUiOnsiJGlkIjoiMTEwOSIsIkZvbnRTZXR0aW5ncyI6eyIkaWQiOiIxMTEwIiwiRm9udFNpemUiOjEwLCJGb250TmFtZSI6IkNhbGlicmkiLCJJc0JvbGQiOmZhbHNlLCJJc0l0YWxpYyI6ZmFsc2UsIklzVW5kZXJsaW5lZCI6ZmFsc2UsIlBhcmVudFN0eWxlIjpudWxsfSwiQXV0b1NpemUiOjAsIkZvcmVncm91bmQiOnsiJGlkIjoiMTExMSIsIkNvbG9yIjp7IiRpZCI6IjExMTIiLCJBIjoyNTUsIlIiOjE3NSwiRyI6ODksIkIiOjkyfX0sIk1heFdpZHRoIjoyMDAuMCwiTWF4SGVpZ2h0IjoiSW5maW5pdHkiLCJTbWFydEZvcmVncm91bmRJc0FjdGl2ZSI6ZmFsc2UsIkhvcml6b250YWxBbGlnbm1lbnQiOjAsIlZlcnRpY2FsQWxpZ25tZW50IjoxLCJTbWFydEZvcmVncm91bmQiOm51bGwsIkJhY2tncm91bmRGaWxsVHlwZSI6MCwiTWFyZ2luIjp7IiRpZCI6IjExMTMiLCJUb3AiOjAuMCwiTGVmdCI6MC4wLCJSaWdodCI6MC4wLCJCb3R0b20iOjAuMH0sIlBhZGRpbmciOnsiJGlkIjoiMTExNCIsIlRvcCI6MC4wLCJMZWZ0IjowLjAsIlJpZ2h0IjowLjAsIkJvdHRvbSI6MC4wfSwiQmFja2dyb3VuZCI6eyIkaWQiOiIxMTE1IiwiQ29sb3IiOnsiJGlkIjoiMTExNiIsIkEiOjI1NSwiUiI6MjM3LCJHIjoxMjUsIkIiOjQ5fX0sIklzVmlzaWJsZSI6dHJ1ZSwiV2lkdGgiOjAuMCwiSGVpZ2h0IjowLjAsIkJvcmRlclN0eWxlIjp7IiRpZCI6IjExMTciLCJMaW5lQ29sb3IiOm51bGwsIkxpbmVXZWlnaHQiOjAuMCwiTGluZVR5cGUiOjAsIlBhcmVudFN0eWxlIjpudWxsfSwiUGFyZW50U3R5bGUiOm51bGx9LCJIb3Jpem9udGFsQ29ubmVjdG9yU3R5bGUiOnsiJGlkIjoiMTExOCIsIkxpbmVDb2xvciI6eyIkaWQiOiIxMTE5IiwiJHR5cGUiOiJOTFJFLkNvbW1vbi5Eb20uU29saWRDb2xvckJydXNoLCBOTFJFLkNvbW1vbiIsIkNvbG9yIjp7IiRpZCI6IjExMjAiLCJBIjoyNTUsIlIiOjAsIkciOjAsIkIiOjB9fSwiTGluZVdlaWdodCI6MC4wLCJMaW5lVHlwZSI6MCwiUGFyZW50U3R5bGUiOm51bGx9LCJWZXJ0aWNhbENvbm5lY3RvclN0eWxlIjp7IiRpZCI6IjExMjEiLCJMaW5lQ29sb3IiOnsiJGlkIjoiMTEyMiIsIiR0eXBlIjoiTkxSRS5Db21tb24uRG9tLlNvbGlkQ29sb3JCcnVzaCwgTkxSRS5Db21tb24iLCJDb2xvciI6eyIkaWQiOiIxMTIzIiwiQSI6MjU1LCJSIjowLCJHIjowLCJCIjow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EyNCIsIk1hcmdpbiI6eyIkaWQiOiIxMTI1IiwiVG9wIjowLjAsIkxlZnQiOjQuMCwiUmlnaHQiOjQuMCwiQm90dG9tIjowLjB9LCJQYWRkaW5nIjp7IiRpZCI6IjExMjYiLCJUb3AiOjAuMCwiTGVmdCI6MC4wLCJSaWdodCI6MC4wLCJCb3R0b20iOjAuMH0sIkJhY2tncm91bmQiOnsiJGlkIjoiMTEyNyIsIkNvbG9yIjp7IiRpZCI6IjExMjgiLCJBIjoyNTUsIlIiOjE3NSwiRyI6ODksIkIiOjkyfX0sIklzVmlzaWJsZSI6dHJ1ZSwiV2lkdGgiOjAuMCwiSGVpZ2h0IjoxMC4wLCJCb3JkZXJTdHlsZSI6eyIkaWQiOiIxMTI5IiwiTGluZUNvbG9yIjp7IiRpZCI6IjExMzAiLCIkdHlwZSI6Ik5MUkUuQ29tbW9uLkRvbS5Tb2xpZENvbG9yQnJ1c2gsIE5MUkUuQ29tbW9uIiwiQ29sb3IiOnsiJGlkIjoiMTEzMSIsIkEiOjI1NSwiUiI6MjM0LCJHIjoyMiwiQiI6MzB9fSwiTGluZVdlaWdodCI6MC4wLCJMaW5lVHlwZSI6MCwiUGFyZW50U3R5bGUiOm51bGx9LCJQYXJlbnRTdHlsZSI6bnVsbH0sIlRpdGxlU3R5bGUiOnsiJGlkIjoiMTEzMiIsIkZvbnRTZXR0aW5ncyI6eyIkaWQiOiIxMTMzIiwiRm9udFNpemUiOjExLCJGb250TmFtZSI6IkNhbGlicmkiLCJJc0JvbGQiOmZhbHNlLCJJc0l0YWxpYyI6ZmFsc2UsIklzVW5kZXJsaW5lZCI6ZmFsc2UsIlBhcmVudFN0eWxlIjpudWxsfSwiQXV0b1NpemUiOjAsIkZvcmVncm91bmQiOnsiJGlkIjoiMTEzNCIsIkNvbG9yIjp7IiRpZCI6IjExMzUiLCJBIjoyNTUsIlIiOjAsIkciOjAsIkIiOjB9fSwiTWF4V2lkdGgiOjcyMC4wLCJNYXhIZWlnaHQiOiJJbmZpbml0eSIsIlNtYXJ0Rm9yZWdyb3VuZElzQWN0aXZlIjpmYWxzZSwiSG9yaXpvbnRhbEFsaWdubWVudCI6MiwiVmVydGljYWxBbGlnbm1lbnQiOjEsIlNtYXJ0Rm9yZWdyb3VuZCI6bnVsbCwiQmFja2dyb3VuZEZpbGxUeXBlIjowLCJNYXJnaW4iOnsiJGlkIjoiMTEzNiIsIlRvcCI6MC4wLCJMZWZ0IjowLjAsIlJpZ2h0IjowLjAsIkJvdHRvbSI6MC4wfSwiUGFkZGluZyI6eyIkaWQiOiIxMTM3IiwiVG9wIjowLjAsIkxlZnQiOjAuMCwiUmlnaHQiOjAuMCwiQm90dG9tIjowLjB9LCJCYWNrZ3JvdW5kIjp7IiRpZCI6IjExMzgiLCJDb2xvciI6eyIkaWQiOiIxMTM5IiwiQSI6MCwiUiI6MjU1LCJHIjoyNTUsIkIiOjI1NX19LCJJc1Zpc2libGUiOnRydWUsIldpZHRoIjowLjAsIkhlaWdodCI6MC4wLCJCb3JkZXJTdHlsZSI6eyIkaWQiOiIxMTQwIiwiTGluZUNvbG9yIjpudWxsLCJMaW5lV2VpZ2h0IjowLjAsIkxpbmVUeXBlIjowLCJQYXJlbnRTdHlsZSI6bnVsbH0sIlBhcmVudFN0eWxlIjpudWxsfSwiRGF0ZVN0eWxlIjp7IiRpZCI6IjExNDEiLCJGb250U2V0dGluZ3MiOnsiJGlkIjoiMTE0MiIsIkZvbnRTaXplIjoxMCwiRm9udE5hbWUiOiJDYWxpYnJpIiwiSXNCb2xkIjpmYWxzZSwiSXNJdGFsaWMiOmZhbHNlLCJJc1VuZGVybGluZWQiOmZhbHNlLCJQYXJlbnRTdHlsZSI6bnVsbH0sIkF1dG9TaXplIjowLCJGb3JlZ3JvdW5kIjp7IiRpZCI6IjExNDMiLCJDb2xvciI6eyIkaWQiOiIxMTQ0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xNDUiLCJUb3AiOjAuMCwiTGVmdCI6MC4wLCJSaWdodCI6MC4wLCJCb3R0b20iOjAuMH0sIlBhZGRpbmciOnsiJGlkIjoiMTE0NiIsIlRvcCI6MC4wLCJMZWZ0IjowLjAsIlJpZ2h0IjowLjAsIkJvdHRvbSI6MC4wfSwiQmFja2dyb3VuZCI6eyIkaWQiOiIxMTQ3IiwiQ29sb3IiOnsiJGlkIjoiMTE0OCIsIkEiOjAsIlIiOjI1NSwiRyI6MjU1LCJCIjoyNTV9fSwiSXNWaXNpYmxlIjp0cnVlLCJXaWR0aCI6MC4wLCJIZWlnaHQiOjAuMCwiQm9yZGVyU3R5bGUiOnsiJGlkIjoiMTE0OSIsIkxpbmVDb2xvciI6bnVsbCwiTGluZVdlaWdodCI6MC4wLCJMaW5lVHlwZSI6MCwiUGFyZW50U3R5bGUiOm51bGx9LCJQYXJlbnRTdHlsZSI6bnVsbH0sIkRhdGVGb3JtYXQiOnsiJGlkIjoiMTE1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UxIiwiRm9ybWF0IjowLCJJc1Zpc2libGUiOmZhbHNlLCJMYXN0S25vd25WaXNpYmlsaXR5U3RhdGUiOmZhbHNlfSwiSXNWaXNpYmxlIjp0cnVlLCJQYXJlbnRTdHlsZSI6bnVsbH0sIkluZGV4IjoyLCJTbWFydER1cmF0aW9uQWN0aXZhdGVkIjpmYWxzZSwiRGF0ZUZvcm1hdCI6eyIkcmVmIjoiMTE1MCJ9LCJXZWVrTnVtYmVyaW5nIjp7IiRpZCI6IjExNTIiLCJGb3JtYXQiOjAsIklzVmlzaWJsZSI6ZmFsc2UsIkxhc3RLbm93blZpc2liaWxpdHlTdGF0ZSI6ZmFsc2V9LCJJZCI6ImVhYmY4ZGQ0LTk1ZmUtNGY3NS04NjJjLTFlM2NmMjU2NGEyMiIsIkltcG9ydElkIjpudWxsLCJUaXRsZSI6IltUb3hpY2l0eSwgY29uY2VudHJhdGlvbj40MDAgbWcva2ddIiwiTm90ZSI6bnVsbCwiSHlwZXJsaW5rIjp7IiRpZCI6IjExNTMiLCJBZGRyZXNzIjpudWxsLCJTdWJBZGRyZXNzIjpudWxsfSwiSXNDaGFuZ2VkIjpmYWxzZSwiSXNOZXciOmZhbHNlfX1dLCJfbWlsZXN0b25lcyI6W10sIklkIjoiMDdmNzlmNWUtYWU3ZS00YmE0LWFlZWUtNjUyYjhkNDE2NmNjIiwiSXNTaW5nbGVJdGVtUm93IjpmYWxzZX1dLCJJbmRleCI6MjAsIklkIjoiMDljZDAzOGItNjkwMC00NGY2LWI4OTgtODAyNTdiNzgwYWM3IiwiSGVhZGVyVGV4dCI6IkNsaW5pY2FsIG91dGNvbWVzIiwiSXNEZWZhdWx0IjpmYWxzZSwiU3R5bGUiOnsiJGlkIjoiMTE1NCIsIkhlYWRlclN0eWxlIjp7IiRpZCI6IjExNTUiLCJUZXh0U3R5bGUiOnsiJGlkIjoiMTE1NiIsIkZvbnRTZXR0aW5ncyI6eyIkaWQiOiIxMTU3IiwiRm9udFNpemUiOjExLCJGb250TmFtZSI6IkNhbGlicmkiLCJJc0JvbGQiOmZhbHNlLCJJc0l0YWxpYyI6ZmFsc2UsIklzVW5kZXJsaW5lZCI6ZmFsc2UsIlBhcmVudFN0eWxlIjpudWxsfSwiQXV0b1NpemUiOjIsIkZvcmVncm91bmQiOnsiJGlkIjoiMTE1OCIsIkNvbG9yIjp7IiRpZCI6IjExNTkiLCJBIjoyNTUsIlIiOjAsIkciOjAsIkIiOjB9fSwiTWF4V2lkdGgiOjcyLjg2MTIwNDExMTYwMDU0MywiTWF4SGVpZ2h0IjoiSW5maW5pdHkiLCJTbWFydEZvcmVncm91bmRJc0FjdGl2ZSI6ZmFsc2UsIkhvcml6b250YWxBbGlnbm1lbnQiOjAsIlZlcnRpY2FsQWxpZ25tZW50IjowLCJTbWFydEZvcmVncm91bmQiOm51bGwsIkJhY2tncm91bmRGaWxsVHlwZSI6MCwiTWFyZ2luIjp7IiRpZCI6IjExNjAiLCJUb3AiOjAuMCwiTGVmdCI6MC4wLCJSaWdodCI6MC4wLCJCb3R0b20iOjAuMH0sIlBhZGRpbmciOnsiJGlkIjoiMTE2MSIsIlRvcCI6MC4wLCJMZWZ0IjowLjAsIlJpZ2h0IjowLjAsIkJvdHRvbSI6MC4wfSwiQmFja2dyb3VuZCI6eyIkaWQiOiIxMTYyIiwiQ29sb3IiOnsiJGlkIjoiMTE2MyIsIkEiOjI1NSwiUiI6MCwiRyI6MCwiQiI6MH19LCJJc1Zpc2libGUiOnRydWUsIldpZHRoIjowLjAsIkhlaWdodCI6MC4wLCJCb3JkZXJTdHlsZSI6bnVsbCwiUGFyZW50U3R5bGUiOm51bGx9LCJSZWN0YW5nbGVTdHlsZSI6eyIkaWQiOiIxMTY0IiwiTWFyZ2luIjp7IiRpZCI6IjExNjUiLCJUb3AiOjAuMCwiTGVmdCI6MC4wLCJSaWdodCI6MC4wLCJCb3R0b20iOjAuMH0sIlBhZGRpbmciOnsiJGlkIjoiMTE2NiIsIlRvcCI6MC4wLCJMZWZ0IjowLjAsIlJpZ2h0IjowLjAsIkJvdHRvbSI6MC4wfSwiQmFja2dyb3VuZCI6eyIkaWQiOiIxMTY3IiwiQ29sb3IiOnsiJGlkIjoiMTE2OCIsIkEiOjYzLCJSIjoxNzUsIkciOjg5LCJCIjo5Mn19LCJJc1Zpc2libGUiOnRydWUsIldpZHRoIjowLjAsIkhlaWdodCI6MC4wLCJCb3JkZXJTdHlsZSI6eyIkaWQiOiIxMTY5IiwiTGluZUNvbG9yIjp7IiRpZCI6IjExNzAiLCIkdHlwZSI6Ik5MUkUuQ29tbW9uLkRvbS5Tb2xpZENvbG9yQnJ1c2gsIE5MUkUuQ29tbW9uIiwiQ29sb3IiOnsiJGlkIjoiMTE3MSIsIkEiOjI1NSwiUiI6MjU1LCJHIjoyNTUsIkIiOjI1NX19LCJMaW5lV2VpZ2h0IjowLjAsIkxpbmVUeXBlIjowLCJQYXJlbnRTdHlsZSI6bnVsbH0sIlBhcmVudFN0eWxlIjpudWxsfSwiTWFyZ2luIjp7IiRpZCI6IjExNzIiLCJUb3AiOjAuMCwiTGVmdCI6MC4wLCJSaWdodCI6MC4wLCJCb3R0b20iOjAuMH0sIlBhZGRpbmciOnsiJGlkIjoiMTE3MyIsIlRvcCI6MC4wLCJMZWZ0IjowLjAsIlJpZ2h0IjowLjAsIkJvdHRvbSI6MC4wfSwiQmFja2dyb3VuZCI6bnVsbCwiSXNWaXNpYmxlIjp0cnVlLCJXaWR0aCI6MC4wLCJIZWlnaHQiOjAuMCwiQm9yZGVyU3R5bGUiOm51bGwsIlBhcmVudFN0eWxlIjpudWxsfSwiQmFja2dyb3VuZFN0eWxlIjp7IiRpZCI6IjExNzQiLCJNYXJnaW4iOnsiJGlkIjoiMTE3NSIsIlRvcCI6MC4wLCJMZWZ0IjowLjAsIlJpZ2h0IjowLjAsIkJvdHRvbSI6MC4wfSwiUGFkZGluZyI6eyIkaWQiOiIxMTc2IiwiVG9wIjowLjAsIkxlZnQiOjAuMCwiUmlnaHQiOjAuMCwiQm90dG9tIjowLjB9LCJCYWNrZ3JvdW5kIjp7IiRpZCI6IjExNzciLCJDb2xvciI6eyIkaWQiOiIxMTc4IiwiQSI6NTEsIlIiOjIwMCwiRyI6MjAwLCJCIjoyMDB9fSwiSXNWaXNpYmxlIjp0cnVlLCJXaWR0aCI6MC4wLCJIZWlnaHQiOjAuMCwiQm9yZGVyU3R5bGUiOnsiJGlkIjoiMTE3OSIsIkxpbmVDb2xvciI6eyIkaWQiOiIxMTgwIiwiJHR5cGUiOiJOTFJFLkNvbW1vbi5Eb20uU29saWRDb2xvckJydXNoLCBOTFJFLkNvbW1vbiIsIkNvbG9yIjp7IiRpZCI6IjExODEiLCJBIjoyNTUsIlIiOjIzNCwiRyI6MjIsIkIiOjMwfX0sIkxpbmVXZWlnaHQiOjAuMCwiTGluZVR5cGUiOjAsIlBhcmVudFN0eWxlIjpudWxsfSwiUGFyZW50U3R5bGUiOm51bGx9LCJNYXJnaW4iOnsiJGlkIjoiMTE4MiIsIlRvcCI6MC4wLCJMZWZ0IjowLjAsIlJpZ2h0IjowLjAsIkJvdHRvbSI6MC4wfSwiUGFkZGluZyI6eyIkaWQiOiIxMTgzIiwiVG9wIjowLjAsIkxlZnQiOjAuMCwiUmlnaHQiOjAuMCwiQm90dG9tIjowLjB9LCJJc1Zpc2libGUiOnRydWUsIldpZHRoIjowLjAsIkhlaWdodCI6MC4wLCJCb3JkZXJTdHlsZSI6eyIkaWQiOiIxMTg0IiwiTGluZUNvbG9yIjpudWxsLCJMaW5lV2VpZ2h0IjowLjAsIkxpbmVUeXBlIjowLCJQYXJlbnRTdHlsZSI6bnVsbH0sIlBhcmVudFN0eWxlIjpudWxsfX1dLCJJZCI6ImJkZmUxZjE4LTk5ODEtNDBmNi1iNGE4LWJmMTFkZTQzZWRlMiIsIkluZGV4IjoxNiwiSGVhZGVyVGV4dCI6IlBoYXJtYWNvZHluYW1pY3MiLCJTdHlsZSI6eyIkaWQiOiIxMTg1IiwiU3R5bGVJZCI6IjAwMDAwMDAwLTAwMDAtMDAwMC0wMDAwLTAwMDAwMDAwMDAwMCIsIkhlYWRlclN0eWxlIjp7IiRpZCI6IjExODYiLCJUZXh0SXNWZXJ0aWNhbCI6ZmFsc2UsIlRleHRTdHlsZSI6eyIkaWQiOiIxMTg3IiwiRm9udFNldHRpbmdzIjp7IiRpZCI6IjExODgiLCJGb250U2l6ZSI6MTEsIkZvbnROYW1lIjoiQ2FsaWJyaSIsIklzQm9sZCI6dHJ1ZSwiSXNJdGFsaWMiOmZhbHNlLCJJc1VuZGVybGluZWQiOmZhbHNlLCJQYXJlbnRTdHlsZSI6bnVsbH0sIkF1dG9TaXplIjoyLCJGb3JlZ3JvdW5kIjp7IiRpZCI6IjExODkiLCJDb2xvciI6eyIkaWQiOiIxMTk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E5MSIsIlRvcCI6MC4wLCJMZWZ0IjowLjAsIlJpZ2h0IjowLjAsIkJvdHRvbSI6MC4wfSwiUGFkZGluZyI6eyIkaWQiOiIxMTkyIiwiVG9wIjowLjAsIkxlZnQiOjAuMCwiUmlnaHQiOjAuMCwiQm90dG9tIjowLjB9LCJCYWNrZ3JvdW5kIjp7IiRpZCI6IjExOTMiLCJDb2xvciI6eyIkaWQiOiIxMTk0IiwiQSI6MjU1LCJSIjoyNTUsIkciOjI1NSwiQiI6MjU1fX0sIklzVmlzaWJsZSI6dHJ1ZSwiV2lkdGgiOjAuMCwiSGVpZ2h0IjowLjAsIkJvcmRlclN0eWxlIjpudWxsLCJQYXJlbnRTdHlsZSI6bnVsbH0sIlJlY3RhbmdsZVN0eWxlIjp7IiRpZCI6IjExOTUiLCJNYXJnaW4iOnsiJGlkIjoiMTE5NiIsIlRvcCI6MC4wLCJMZWZ0IjowLjAsIlJpZ2h0IjowLjAsIkJvdHRvbSI6MC4wfSwiUGFkZGluZyI6eyIkaWQiOiIxMTk3IiwiVG9wIjowLjAsIkxlZnQiOjAuMCwiUmlnaHQiOjAuMCwiQm90dG9tIjowLjB9LCJCYWNrZ3JvdW5kIjp7IiRpZCI6IjExOTgiLCJDb2xvciI6eyIkaWQiOiIxMTk5IiwiQSI6MjU1LCJSIjoxNzUsIkciOjg5LCJCIjo5Mn19LCJJc1Zpc2libGUiOnRydWUsIldpZHRoIjowLjAsIkhlaWdodCI6MC4wLCJCb3JkZXJTdHlsZSI6eyIkaWQiOiIxMjAwIiwiTGluZUNvbG9yIjp7IiRpZCI6IjEyMDEiLCIkdHlwZSI6Ik5MUkUuQ29tbW9uLkRvbS5Tb2xpZENvbG9yQnJ1c2gsIE5MUkUuQ29tbW9uIiwiQ29sb3IiOnsiJGlkIjoiMTIwMiIsIkEiOjI1NSwiUiI6MjU1LCJHIjoyNTUsIkIiOjI1NX19LCJMaW5lV2VpZ2h0IjowLjAsIkxpbmVUeXBlIjowLCJQYXJlbnRTdHlsZSI6bnVsbH0sIlBhcmVudFN0eWxlIjpudWxsfSwiTWFyZ2luIjp7IiRpZCI6IjEyMDMiLCJUb3AiOjAuMCwiTGVmdCI6MC4wLCJSaWdodCI6MC4wLCJCb3R0b20iOjAuMH0sIlBhZGRpbmciOnsiJGlkIjoiMTIwNCIsIlRvcCI6MC4wLCJMZWZ0IjowLjAsIlJpZ2h0IjowLjAsIkJvdHRvbSI6MC4wfSwiQmFja2dyb3VuZCI6bnVsbCwiSXNWaXNpYmxlIjp0cnVlLCJXaWR0aCI6MC4wLCJIZWlnaHQiOjAuMCwiQm9yZGVyU3R5bGUiOm51bGwsIlBhcmVudFN0eWxlIjpudWxsfSwiQmFja2dyb3VuZFN0eWxlIjp7IiRpZCI6IjEyMDUiLCJNYXJnaW4iOnsiJGlkIjoiMTIwNiIsIlRvcCI6MC4wLCJMZWZ0IjowLjAsIlJpZ2h0IjowLjAsIkJvdHRvbSI6MC4wfSwiUGFkZGluZyI6eyIkaWQiOiIxMjA3IiwiVG9wIjowLjAsIkxlZnQiOjAuMCwiUmlnaHQiOjAuMCwiQm90dG9tIjowLjB9LCJCYWNrZ3JvdW5kIjp7IiRpZCI6IjEyMDgiLCJDb2xvciI6eyIkaWQiOiIxMjA5IiwiQSI6MCwiUiI6MjU1LCJHIjoyNTUsIkIiOjI1NX19LCJJc1Zpc2libGUiOnRydWUsIldpZHRoIjowLjAsIkhlaWdodCI6MC4wLCJCb3JkZXJTdHlsZSI6eyIkaWQiOiIxMjEwIiwiTGluZUNvbG9yIjp7IiRpZCI6IjEyMTEiLCIkdHlwZSI6Ik5MUkUuQ29tbW9uLkRvbS5Tb2xpZENvbG9yQnJ1c2gsIE5MUkUuQ29tbW9uIiwiQ29sb3IiOnsiJGlkIjoiMTIxMiIsIkEiOjI1NSwiUiI6MjM0LCJHIjoyMiwiQiI6MzB9fSwiTGluZVdlaWdodCI6MC4wLCJMaW5lVHlwZSI6MCwiUGFyZW50U3R5bGUiOm51bGx9LCJQYXJlbnRTdHlsZSI6bnVsbH0sIklzQWJvdmVUaW1lYmFuZCI6ZmFsc2UsIlNwYWNpbmciOjMsIkRlZmF1bHRTd2ltbGFuZVRhc2tTdHlsZSI6eyIkaWQiOiIxMjEzIiwiJHR5cGUiOiJOTFJFLkNvbW1vbi5Eb20uU3R5bGVzLkV4cGxpY2l0U2V0YWJsZVRhc2tTdHlsZSwgTkxSRS5Db21tb24iLCJTaGFwZSI6MSwiU2hhcGVUaGlja25lc3MiOjAsIkR1cmF0aW9uRm9ybWF0IjowLCJJbmNsdWRlTm9uV29ya2luZ0RheXNJbkR1cmF0aW9uIjpmYWxzZSwiUGVyY2VudGFnZUNvbXBsZXRlU3R5bGUiOnsiJGlkIjoiMTIxNCIsIkZvbnRTZXR0aW5ncyI6eyIkaWQiOiIxMjE1IiwiRm9udFNpemUiOjEwLCJGb250TmFtZSI6IkNhbGlicmkiLCJJc0JvbGQiOmZhbHNlLCJJc0l0YWxpYyI6ZmFsc2UsIklzVW5kZXJsaW5lZCI6ZmFsc2UsIlBhcmVudFN0eWxlIjpudWxsfSwiQXV0b1NpemUiOjAsIkZvcmVncm91bmQiOnsiJGlkIjoiMTIxNiIsIkNvbG9yIjp7IiRpZCI6IjEyMTc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IxOCIsIlRvcCI6MC4wLCJMZWZ0IjowLjAsIlJpZ2h0IjowLjAsIkJvdHRvbSI6MC4wfSwiUGFkZGluZyI6eyIkaWQiOiIxMjE5IiwiVG9wIjowLjAsIkxlZnQiOjAuMCwiUmlnaHQiOjAuMCwiQm90dG9tIjowLjB9LCJCYWNrZ3JvdW5kIjp7IiRpZCI6IjEyMjAiLCJDb2xvciI6eyIkaWQiOiIxMjIxIiwiQSI6ODksIlIiOjAsIkciOjAsIkIiOjB9fSwiSXNWaXNpYmxlIjp0cnVlLCJXaWR0aCI6MC4wLCJIZWlnaHQiOjAuMCwiQm9yZGVyU3R5bGUiOnsiJGlkIjoiMTIyMiIsIkxpbmVDb2xvciI6bnVsbCwiTGluZVdlaWdodCI6MC4wLCJMaW5lVHlwZSI6MCwiUGFyZW50U3R5bGUiOm51bGx9LCJQYXJlbnRTdHlsZSI6bnVsbH0sIkR1cmF0aW9uU3R5bGUiOnsiJGlkIjoiMTIyMyIsIkZvbnRTZXR0aW5ncyI6eyIkaWQiOiIxMjI0IiwiRm9udFNpemUiOjEwLCJGb250TmFtZSI6IkNhbGlicmkiLCJJc0JvbGQiOmZhbHNlLCJJc0l0YWxpYyI6ZmFsc2UsIklzVW5kZXJsaW5lZCI6ZmFsc2UsIlBhcmVudFN0eWxlIjpudWxsfSwiQXV0b1NpemUiOjAsIkZvcmVncm91bmQiOnsiJGlkIjoiMTIyNSIsIkNvbG9yIjp7IiRpZCI6IjEyMj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jI3IiwiVG9wIjowLjAsIkxlZnQiOjAuMCwiUmlnaHQiOjAuMCwiQm90dG9tIjowLjB9LCJQYWRkaW5nIjp7IiRpZCI6IjEyMjgiLCJUb3AiOjAuMCwiTGVmdCI6MC4wLCJSaWdodCI6MC4wLCJCb3R0b20iOjAuMH0sIkJhY2tncm91bmQiOnsiJGlkIjoiMTIyOSIsIkNvbG9yIjp7IiRpZCI6IjEyMzAiLCJBIjoyNTUsIlIiOjIzNywiRyI6MTI1LCJCIjo0OX19LCJJc1Zpc2libGUiOnRydWUsIldpZHRoIjowLjAsIkhlaWdodCI6MC4wLCJCb3JkZXJTdHlsZSI6eyIkaWQiOiIxMjMxIiwiTGluZUNvbG9yIjpudWxsLCJMaW5lV2VpZ2h0IjowLjAsIkxpbmVUeXBlIjowLCJQYXJlbnRTdHlsZSI6bnVsbH0sIlBhcmVudFN0eWxlIjpudWxsfSwiSG9yaXpvbnRhbENvbm5lY3RvclN0eWxlIjp7IiRpZCI6IjEyMzIiLCJMaW5lQ29sb3IiOnsiJGlkIjoiMTIzMyIsIiR0eXBlIjoiTkxSRS5Db21tb24uRG9tLlNvbGlkQ29sb3JCcnVzaCwgTkxSRS5Db21tb24iLCJDb2xvciI6eyIkaWQiOiIxMjM0IiwiQSI6MjU1LCJSIjowLCJHIjowLCJCIjowfX0sIkxpbmVXZWlnaHQiOjAuMCwiTGluZVR5cGUiOjAsIlBhcmVudFN0eWxlIjpudWxsfSwiVmVydGljYWxDb25uZWN0b3JTdHlsZSI6eyIkaWQiOiIxMjM1IiwiTGluZUNvbG9yIjp7IiRpZCI6IjEyMzYiLCIkdHlwZSI6Ik5MUkUuQ29tbW9uLkRvbS5Tb2xpZENvbG9yQnJ1c2gsIE5MUkUuQ29tbW9uIiwiQ29sb3IiOnsiJGlkIjoiMTIzN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EyMzgiLCJNYXJnaW4iOnsiJGlkIjoiMTIzOSIsIlRvcCI6MC4wLCJMZWZ0Ijo0LjAsIlJpZ2h0Ijo0LjAsIkJvdHRvbSI6MC4wfSwiUGFkZGluZyI6eyIkaWQiOiIxMjQwIiwiVG9wIjowLjAsIkxlZnQiOjAuMCwiUmlnaHQiOjAuMCwiQm90dG9tIjowLjB9LCJCYWNrZ3JvdW5kIjp7IiRpZCI6IjEyNDEiLCJDb2xvciI6eyIkaWQiOiIxMjQyIiwiQSI6MjU1LCJSIjoyMzMsIkciOjExMywiQiI6NTB9fSwiSXNWaXNpYmxlIjp0cnVlLCJXaWR0aCI6MC4wLCJIZWlnaHQiOjEwLjAsIkJvcmRlclN0eWxlIjp7IiRpZCI6IjEyNDMiLCJMaW5lQ29sb3IiOnsiJGlkIjoiMTI0NCIsIiR0eXBlIjoiTkxSRS5Db21tb24uRG9tLlNvbGlkQ29sb3JCcnVzaCwgTkxSRS5Db21tb24iLCJDb2xvciI6eyIkaWQiOiIxMjQ1IiwiQSI6MjU1LCJSIjoyMzQsIkciOjIyLCJCIjozMH19LCJMaW5lV2VpZ2h0IjowLjAsIkxpbmVUeXBlIjowLCJQYXJlbnRTdHlsZSI6bnVsbH0sIlBhcmVudFN0eWxlIjpudWxsfSwiVGl0bGVTdHlsZSI6eyIkaWQiOiIxMjQ2IiwiRm9udFNldHRpbmdzIjp7IiRpZCI6IjEyNDciLCJGb250U2l6ZSI6MTEsIkZvbnROYW1lIjoiQ2FsaWJyaSIsIklzQm9sZCI6ZmFsc2UsIklzSXRhbGljIjpmYWxzZSwiSXNVbmRlcmxpbmVkIjpmYWxzZSwiUGFyZW50U3R5bGUiOm51bGx9LCJBdXRvU2l6ZSI6MCwiRm9yZWdyb3VuZCI6eyIkaWQiOiIxMjQ4IiwiQ29sb3IiOnsiJGlkIjoiMTI0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MjUwIiwiVG9wIjowLjAsIkxlZnQiOjAuMCwiUmlnaHQiOjAuMCwiQm90dG9tIjowLjB9LCJQYWRkaW5nIjp7IiRpZCI6IjEyNTEiLCJUb3AiOjAuMCwiTGVmdCI6MC4wLCJSaWdodCI6MC4wLCJCb3R0b20iOjAuMH0sIkJhY2tncm91bmQiOnsiJGlkIjoiMTI1MiIsIkNvbG9yIjp7IiRpZCI6IjEyNTMiLCJBIjoyNTUsIlIiOjAsIkciOjAsIkIiOjB9fSwiSXNWaXNpYmxlIjp0cnVlLCJXaWR0aCI6MC4wLCJIZWlnaHQiOjAuMCwiQm9yZGVyU3R5bGUiOnsiJGlkIjoiMTI1NCIsIkxpbmVDb2xvciI6bnVsbCwiTGluZVdlaWdodCI6MC4wLCJMaW5lVHlwZSI6MCwiUGFyZW50U3R5bGUiOm51bGx9LCJQYXJlbnRTdHlsZSI6bnVsbH0sIkRhdGVTdHlsZSI6eyIkaWQiOiIxMjU1IiwiRm9udFNldHRpbmdzIjp7IiRpZCI6IjEyNTYiLCJGb250U2l6ZSI6MTAsIkZvbnROYW1lIjoiQ2FsaWJyaSIsIklzQm9sZCI6ZmFsc2UsIklzSXRhbGljIjpmYWxzZSwiSXNVbmRlcmxpbmVkIjpmYWxzZSwiUGFyZW50U3R5bGUiOm51bGx9LCJBdXRvU2l6ZSI6MCwiRm9yZWdyb3VuZCI6eyIkaWQiOiIxMjU3IiwiQ29sb3IiOnsiJGlkIjoiMTI1O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MjU5IiwiVG9wIjowLjAsIkxlZnQiOjAuMCwiUmlnaHQiOjAuMCwiQm90dG9tIjowLjB9LCJQYWRkaW5nIjp7IiRpZCI6IjEyNjAiLCJUb3AiOjAuMCwiTGVmdCI6MC4wLCJSaWdodCI6MC4wLCJCb3R0b20iOjAuMH0sIkJhY2tncm91bmQiOnsiJGlkIjoiMTI2MSIsIkNvbG9yIjp7IiRpZCI6IjEyNjIiLCJBIjoyNTUsIlIiOjE0LCJHIjo0MCwiQiI6NjV9fSwiSXNWaXNpYmxlIjp0cnVlLCJXaWR0aCI6MC4wLCJIZWlnaHQiOjAuMCwiQm9yZGVyU3R5bGUiOnsiJGlkIjoiMTI2MyIsIkxpbmVDb2xvciI6bnVsbCwiTGluZVdlaWdodCI6MC4wLCJMaW5lVHlwZSI6MCwiUGFyZW50U3R5bGUiOm51bGx9LCJQYXJlbnRTdHlsZSI6bnVsbH0sIkRhdGVGb3JtYXQiOnsiJGlkIjoiMTI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Y1IiwiRm9ybWF0IjowLCJJc1Zpc2libGUiOmZhbHNlLCJMYXN0S25vd25WaXNpYmlsaXR5U3RhdGUiOmZhbHNlfSwiSXNWaXNpYmxlIjp0cnVlLCJQYXJlbnRTdHlsZSI6bnVsbCwiX2V4cGxpY2l0bHlTZXQiOnsiJGlkIjoiMTI2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MjY3IiwiU2hhcGUiOjEsIkNvbm5lY3Rvck1hcmdpbiI6eyIkaWQiOiIxMjY4IiwiVG9wIjowLjAsIkxlZnQiOjIuMCwiUmlnaHQiOjIuMCwiQm90dG9tIjowLjB9LCJDb25uZWN0b3JTdHlsZSI6eyIkaWQiOiIxMjY5IiwiTGluZUNvbG9yIjp7IiRpZCI6IjEyNzAiLCIkdHlwZSI6Ik5MUkUuQ29tbW9uLkRvbS5Tb2xpZENvbG9yQnJ1c2gsIE5MUkUuQ29tbW9uIiwiQ29sb3IiOnsiJGlkIjoiMTI3MSIsIkEiOjEyNywiUiI6MTI4LCJHIjo1MywiQiI6MTR9fSwiTGluZVdlaWdodCI6MS4wLCJMaW5lVHlwZSI6MCwiUGFyZW50U3R5bGUiOm51bGx9LCJJc0JlbG93VGltZWJhbmQiOmZhbHNlLCJQb3NpdGlvbk9uVGFzayI6MSwiSGlkZURhdGUiOmZhbHNlLCJTaGFwZVNpemUiOjAsIlNwYWNpbmciOjAuMCwiUGFkZGluZyI6eyIkaWQiOiIxMjcyIiwiVG9wIjo1LjAsIkxlZnQiOjMuMCwiUmlnaHQiOjAuMCwiQm90dG9tIjoyLjB9LCJTaGFwZVN0eWxlIjp7IiRpZCI6IjEyNzMiLCJNYXJnaW4iOnsiJGlkIjoiMTI3NCIsIlRvcCI6MC4wLCJMZWZ0IjowLjAsIlJpZ2h0IjowLjAsIkJvdHRvbSI6MC4wfSwiUGFkZGluZyI6eyIkaWQiOiIxMjc1IiwiVG9wIjowLjAsIkxlZnQiOjAuMCwiUmlnaHQiOjAuMCwiQm90dG9tIjowLjB9LCJCYWNrZ3JvdW5kIjp7IiRpZCI6IjEyNzYiLCJDb2xvciI6eyIkaWQiOiIxMjc3IiwiQSI6MjU1LCJSIjoxMjgsIkciOjUzLCJCIjoxNH19LCJJc1Zpc2libGUiOnRydWUsIldpZHRoIjoxMi4wLCJIZWlnaHQiOjE0LjAsIkJvcmRlclN0eWxlIjp7IiRpZCI6IjEyNzgiLCJMaW5lQ29sb3IiOnsiJGlkIjoiMTI3OSIsIiR0eXBlIjoiTkxSRS5Db21tb24uRG9tLlNvbGlkQ29sb3JCcnVzaCwgTkxSRS5Db21tb24iLCJDb2xvciI6eyIkaWQiOiIxMjgwIiwiQSI6MjU1LCJSIjoyNTUsIkciOjI1NSwiQiI6MjU1fX0sIkxpbmVXZWlnaHQiOjAuMCwiTGluZVR5cGUiOjAsIlBhcmVudFN0eWxlIjpudWxsfSwiUGFyZW50U3R5bGUiOm51bGx9LCJUaXRsZVN0eWxlIjp7IiRpZCI6IjEyODEiLCJGb250U2V0dGluZ3MiOnsiJGlkIjoiMTI4MiIsIkZvbnRTaXplIjoxMSwiRm9udE5hbWUiOiJDYWxpYnJpIiwiSXNCb2xkIjpmYWxzZSwiSXNJdGFsaWMiOmZhbHNlLCJJc1VuZGVybGluZWQiOmZhbHNlLCJQYXJlbnRTdHlsZSI6bnVsbH0sIkF1dG9TaXplIjowLCJGb3JlZ3JvdW5kIjp7IiRpZCI6IjEyODMiLCJDb2xvciI6eyIkaWQiOiIxMjg0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yODUiLCJUb3AiOjAuMCwiTGVmdCI6MC4wLCJSaWdodCI6MC4wLCJCb3R0b20iOjAuMH0sIlBhZGRpbmciOnsiJGlkIjoiMTI4NiIsIlRvcCI6MC4wLCJMZWZ0IjowLjAsIlJpZ2h0IjowLjAsIkJvdHRvbSI6MC4wfSwiQmFja2dyb3VuZCI6eyIkaWQiOiIxMjg3IiwiQ29sb3IiOnsiJGlkIjoiMTI4OCIsIkEiOjI1NSwiUiI6MCwiRyI6MCwiQiI6MH19LCJJc1Zpc2libGUiOnRydWUsIldpZHRoIjowLjAsIkhlaWdodCI6MC4wLCJCb3JkZXJTdHlsZSI6eyIkaWQiOiIxMjg5IiwiTGluZUNvbG9yIjpudWxsLCJMaW5lV2VpZ2h0IjowLjAsIkxpbmVUeXBlIjowLCJQYXJlbnRTdHlsZSI6bnVsbH0sIlBhcmVudFN0eWxlIjpudWxsfSwiRGF0ZVN0eWxlIjp7IiRpZCI6IjEyOTAiLCJGb250U2V0dGluZ3MiOnsiJGlkIjoiMTI5MSIsIkZvbnRTaXplIjoxMCwiRm9udE5hbWUiOiJDYWxpYnJpIiwiSXNCb2xkIjpmYWxzZSwiSXNJdGFsaWMiOmZhbHNlLCJJc1VuZGVybGluZWQiOmZhbHNlLCJQYXJlbnRTdHlsZSI6bnVsbH0sIkF1dG9TaXplIjowLCJGb3JlZ3JvdW5kIjp7IiRpZCI6IjEyOTIiLCJDb2xvciI6eyIkaWQiOiIxMjkz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yOTQiLCJUb3AiOjAuMCwiTGVmdCI6MC4wLCJSaWdodCI6MC4wLCJCb3R0b20iOjAuMH0sIlBhZGRpbmciOnsiJGlkIjoiMTI5NSIsIlRvcCI6MC4wLCJMZWZ0IjowLjAsIlJpZ2h0IjowLjAsIkJvdHRvbSI6MC4wfSwiQmFja2dyb3VuZCI6eyIkaWQiOiIxMjk2IiwiQ29sb3IiOnsiJGlkIjoiMTI5NyIsIkEiOjI1NSwiUiI6MTQsIkciOjQwLCJCIjo2NX19LCJJc1Zpc2libGUiOnRydWUsIldpZHRoIjowLjAsIkhlaWdodCI6MC4wLCJCb3JkZXJTdHlsZSI6eyIkaWQiOiIxMjk4IiwiTGluZUNvbG9yIjpudWxsLCJMaW5lV2VpZ2h0IjowLjAsIkxpbmVUeXBlIjowLCJQYXJlbnRTdHlsZSI6bnVsbH0sIlBhcmVudFN0eWxlIjpudWxsfSwiRGF0ZUZvcm1hdCI6eyIkaWQiOiIxMjk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DAiLCJGb3JtYXQiOjAsIklzVmlzaWJsZSI6ZmFsc2UsIkxhc3RLbm93blZpc2liaWxpdHlTdGF0ZSI6ZmFsc2V9LCJJc1Zpc2libGUiOmZhbHNlLCJQYXJlbnRTdHlsZSI6bnVsbH0sIkRlZmF1bHRTd2ltbGFuZU1pbGVzdG9uZVN0eWxlIjp7IiRpZCI6IjEzMDEiLCJUaXRsZVBvc2l0aW9uIjoiTGVmdCIsIkRhdGVQb3NpdGlvbiI6IlJpZ2h0IiwiU2hhcGVUeXBlIjoxLCJTaGFwZVNpemUiOjAsIlNwYWNpbmciOjUsIlNoYXBlU3R5bGUiOnsiJGlkIjoiMTMwMiIsIk1hcmdpbiI6eyIkaWQiOiIxMzAzIiwiVG9wIjowLjAsIkxlZnQiOjAuMCwiUmlnaHQiOjAuMCwiQm90dG9tIjowLjB9LCJQYWRkaW5nIjp7IiRpZCI6IjEzMDQiLCJUb3AiOjAuMCwiTGVmdCI6MC4wLCJSaWdodCI6MC4wLCJCb3R0b20iOjAuMH0sIkJhY2tncm91bmQiOnsiJGlkIjoiMTMwNSIsIkNvbG9yIjp7IiRpZCI6IjEzMDYiLCJBIjoyNTUsIlIiOjIzMywiRyI6MTEzLCJCIjo1MH19LCJJc1Zpc2libGUiOnRydWUsIldpZHRoIjoxMi4wLCJIZWlnaHQiOjE0LjAsIkJvcmRlclN0eWxlIjp7IiRpZCI6IjEzMDciLCJMaW5lQ29sb3IiOnsiJGlkIjoiMTMwOCIsIiR0eXBlIjoiTkxSRS5Db21tb24uRG9tLlNvbGlkQ29sb3JCcnVzaCwgTkxSRS5Db21tb24iLCJDb2xvciI6eyIkaWQiOiIxMzA5IiwiQSI6MjU1LCJSIjoyMzQsIkciOjIyLCJCIjozMH19LCJMaW5lV2VpZ2h0IjowLjAsIkxpbmVUeXBlIjowLCJQYXJlbnRTdHlsZSI6bnVsbH0sIlBhcmVudFN0eWxlIjpudWxsfSwiVGl0bGVTdHlsZSI6eyIkaWQiOiIxMzEwIiwiRm9udFNldHRpbmdzIjp7IiRpZCI6IjEzMTEiLCJGb250U2l6ZSI6MTEsIkZvbnROYW1lIjoiQ2FsaWJyaSIsIklzQm9sZCI6ZmFsc2UsIklzSXRhbGljIjpmYWxzZSwiSXNVbmRlcmxpbmVkIjpmYWxzZSwiUGFyZW50U3R5bGUiOm51bGx9LCJBdXRvU2l6ZSI6MCwiRm9yZWdyb3VuZCI6eyIkaWQiOiIxMzEyIiwiQ29sb3IiOnsiJGlkIjoiMTMxMy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MzE0IiwiVG9wIjowLjAsIkxlZnQiOjAuMCwiUmlnaHQiOjAuMCwiQm90dG9tIjowLjB9LCJQYWRkaW5nIjp7IiRpZCI6IjEzMTUiLCJUb3AiOjAuMCwiTGVmdCI6MC4wLCJSaWdodCI6MC4wLCJCb3R0b20iOjAuMH0sIkJhY2tncm91bmQiOnsiJGlkIjoiMTMxNiIsIkNvbG9yIjp7IiRpZCI6IjEzMTciLCJBIjoyNTUsIlIiOjAsIkciOjAsIkIiOjB9fSwiSXNWaXNpYmxlIjp0cnVlLCJXaWR0aCI6MC4wLCJIZWlnaHQiOjAuMCwiQm9yZGVyU3R5bGUiOnsiJGlkIjoiMTMxOCIsIkxpbmVDb2xvciI6bnVsbCwiTGluZVdlaWdodCI6MC4wLCJMaW5lVHlwZSI6MCwiUGFyZW50U3R5bGUiOm51bGx9LCJQYXJlbnRTdHlsZSI6bnVsbH0sIkRhdGVTdHlsZSI6eyIkaWQiOiIxMzE5IiwiRm9udFNldHRpbmdzIjp7IiRpZCI6IjEzMjAiLCJGb250U2l6ZSI6MTAsIkZvbnROYW1lIjoiQ2FsaWJyaSIsIklzQm9sZCI6ZmFsc2UsIklzSXRhbGljIjpmYWxzZSwiSXNVbmRlcmxpbmVkIjpmYWxzZSwiUGFyZW50U3R5bGUiOm51bGx9LCJBdXRvU2l6ZSI6MCwiRm9yZWdyb3VuZCI6eyIkaWQiOiIxMzIxIiwiQ29sb3IiOnsiJGlkIjoiMTMyMi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zIzIiwiVG9wIjowLjAsIkxlZnQiOjAuMCwiUmlnaHQiOjAuMCwiQm90dG9tIjowLjB9LCJQYWRkaW5nIjp7IiRpZCI6IjEzMjQiLCJUb3AiOjAuMCwiTGVmdCI6MC4wLCJSaWdodCI6MC4wLCJCb3R0b20iOjAuMH0sIkJhY2tncm91bmQiOnsiJGlkIjoiMTMyNSIsIkNvbG9yIjp7IiRpZCI6IjEzMjYiLCJBIjoyNTUsIlIiOjE0LCJHIjo0MCwiQiI6NjV9fSwiSXNWaXNpYmxlIjp0cnVlLCJXaWR0aCI6MC4wLCJIZWlnaHQiOjAuMCwiQm9yZGVyU3R5bGUiOnsiJGlkIjoiMTMyNyIsIkxpbmVDb2xvciI6bnVsbCwiTGluZVdlaWdodCI6MC4wLCJMaW5lVHlwZSI6MCwiUGFyZW50U3R5bGUiOm51bGx9LCJQYXJlbnRTdHlsZSI6bnVsbH0sIkRhdGVGb3JtYXQiOnsiJGlkIjoiMTM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I5IiwiRm9ybWF0IjowLCJJc1Zpc2libGUiOmZhbHNlLCJMYXN0S25vd25WaXNpYmlsaXR5U3RhdGUiOmZhbHNlfSwiSXNWaXNpYmxlIjp0cnVlLCJQYXJlbnRTdHlsZSI6bnVsbH0sIkRlZmF1bHRTd2ltbGFuZUFjdGl2aXR5U3R5bGUiOnsiJGlkIjoiMTMzMCIsIkhlYWRlclN0eWxlIjp7IiRpZCI6IjEzMzEiLCJUZXh0U3R5bGUiOnsiJGlkIjoiMTMzMiIsIkZvbnRTZXR0aW5ncyI6eyIkaWQiOiIxMzMzIiwiRm9udFNpemUiOjExLCJGb250TmFtZSI6IkNhbGlicmkiLCJJc0JvbGQiOmZhbHNlLCJJc0l0YWxpYyI6ZmFsc2UsIklzVW5kZXJsaW5lZCI6ZmFsc2UsIlBhcmVudFN0eWxlIjpudWxsfSwiQXV0b1NpemUiOjIsIkZvcmVncm91bmQiOnsiJGlkIjoiMTMzNCIsIkNvbG9yIjp7IiRpZCI6IjEzMz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zM2IiwiVG9wIjowLjAsIkxlZnQiOjAuMCwiUmlnaHQiOjAuMCwiQm90dG9tIjowLjB9LCJQYWRkaW5nIjp7IiRpZCI6IjEzMzciLCJUb3AiOjAuMCwiTGVmdCI6MC4wLCJSaWdodCI6MC4wLCJCb3R0b20iOjAuMH0sIkJhY2tncm91bmQiOnsiJGlkIjoiMTMzOCIsIkNvbG9yIjp7IiRpZCI6IjEzMzkiLCJBIjoyNTUsIlIiOjAsIkciOjAsIkIiOjB9fSwiSXNWaXNpYmxlIjp0cnVlLCJXaWR0aCI6MC4wLCJIZWlnaHQiOjAuMCwiQm9yZGVyU3R5bGUiOm51bGwsIlBhcmVudFN0eWxlIjpudWxsfSwiUmVjdGFuZ2xlU3R5bGUiOnsiJGlkIjoiMTM0MCIsIk1hcmdpbiI6eyIkaWQiOiIxMzQxIiwiVG9wIjowLjAsIkxlZnQiOjAuMCwiUmlnaHQiOjAuMCwiQm90dG9tIjowLjB9LCJQYWRkaW5nIjp7IiRpZCI6IjEzNDIiLCJUb3AiOjAuMCwiTGVmdCI6MC4wLCJSaWdodCI6MC4wLCJCb3R0b20iOjAuMH0sIkJhY2tncm91bmQiOnsiJGlkIjoiMTM0MyIsIkNvbG9yIjp7IiRpZCI6IjEzNDQiLCJBIjo2MywiUiI6MjMzLCJHIjoxMTMsIkIiOjUwfX0sIklzVmlzaWJsZSI6dHJ1ZSwiV2lkdGgiOjAuMCwiSGVpZ2h0IjowLjAsIkJvcmRlclN0eWxlIjp7IiRpZCI6IjEzNDUiLCJMaW5lQ29sb3IiOnsiJGlkIjoiMTM0NiIsIiR0eXBlIjoiTkxSRS5Db21tb24uRG9tLlNvbGlkQ29sb3JCcnVzaCwgTkxSRS5Db21tb24iLCJDb2xvciI6eyIkaWQiOiIxMzQ3IiwiQSI6MjU1LCJSIjoyNTUsIkciOjI1NSwiQiI6MjU1fX0sIkxpbmVXZWlnaHQiOjAuMCwiTGluZVR5cGUiOjAsIlBhcmVudFN0eWxlIjpudWxsfSwiUGFyZW50U3R5bGUiOm51bGx9LCJNYXJnaW4iOnsiJGlkIjoiMTM0OCIsIlRvcCI6MC4wLCJMZWZ0IjowLjAsIlJpZ2h0IjowLjAsIkJvdHRvbSI6MC4wfSwiUGFkZGluZyI6eyIkaWQiOiIxMzQ5IiwiVG9wIjowLjAsIkxlZnQiOjAuMCwiUmlnaHQiOjAuMCwiQm90dG9tIjowLjB9LCJCYWNrZ3JvdW5kIjpudWxsLCJJc1Zpc2libGUiOnRydWUsIldpZHRoIjowLjAsIkhlaWdodCI6MC4wLCJCb3JkZXJTdHlsZSI6bnVsbCwiUGFyZW50U3R5bGUiOm51bGx9LCJCYWNrZ3JvdW5kU3R5bGUiOnsiJGlkIjoiMTM1MCIsIk1hcmdpbiI6eyIkaWQiOiIxMzUxIiwiVG9wIjowLjAsIkxlZnQiOjAuMCwiUmlnaHQiOjAuMCwiQm90dG9tIjowLjB9LCJQYWRkaW5nIjp7IiRpZCI6IjEzNTIiLCJUb3AiOjAuMCwiTGVmdCI6MC4wLCJSaWdodCI6MC4wLCJCb3R0b20iOjAuMH0sIkJhY2tncm91bmQiOnsiJGlkIjoiMTM1MyIsIkNvbG9yIjp7IiRpZCI6IjEzNTQiLCJBIjo1MSwiUiI6MjAwLCJHIjoyMDAsIkIiOjIwMH19LCJJc1Zpc2libGUiOnRydWUsIldpZHRoIjowLjAsIkhlaWdodCI6MC4wLCJCb3JkZXJTdHlsZSI6eyIkaWQiOiIxMzU1IiwiTGluZUNvbG9yIjp7IiRpZCI6IjEzNTYiLCIkdHlwZSI6Ik5MUkUuQ29tbW9uLkRvbS5Tb2xpZENvbG9yQnJ1c2gsIE5MUkUuQ29tbW9uIiwiQ29sb3IiOnsiJGlkIjoiMTM1NyIsIkEiOjI1NSwiUiI6MjM0LCJHIjoyMiwiQiI6MzB9fSwiTGluZVdlaWdodCI6MC4wLCJMaW5lVHlwZSI6MCwiUGFyZW50U3R5bGUiOm51bGx9LCJQYXJlbnRTdHlsZSI6bnVsbH0sIk1hcmdpbiI6eyIkaWQiOiIxMzU4IiwiVG9wIjowLjAsIkxlZnQiOjAuMCwiUmlnaHQiOjAuMCwiQm90dG9tIjowLjB9LCJQYWRkaW5nIjp7IiRpZCI6IjEzNTkiLCJUb3AiOjAuMCwiTGVmdCI6MC4wLCJSaWdodCI6MC4wLCJCb3R0b20iOjAuMH0sIklzVmlzaWJsZSI6dHJ1ZSwiV2lkdGgiOjAuMCwiSGVpZ2h0IjowLjAsIkJvcmRlclN0eWxlIjp7IiRpZCI6IjEzNjAiLCJMaW5lQ29sb3IiOm51bGwsIkxpbmVXZWlnaHQiOjAuMCwiTGluZVR5cGUiOjAsIlBhcmVudFN0eWxlIjpudWxsfSwiUGFyZW50U3R5bGUiOm51bGx9LCJNYXJnaW4iOnsiJGlkIjoiMTM2MSIsIlRvcCI6MC4wLCJMZWZ0IjowLjAsIlJpZ2h0IjowLjAsIkJvdHRvbSI6MC4wfSwiUGFkZGluZyI6eyIkaWQiOiIxMzYyIiwiVG9wIjowLjAsIkxlZnQiOjAuMCwiUmlnaHQiOjAuMCwiQm90dG9tIjowLjB9LCJJc1Zpc2libGUiOnRydWUsIldpZHRoIjowLjAsIkhlaWdodCI6MC4wLCJCb3JkZXJTdHlsZSI6eyIkaWQiOiIxMzYzIiwiTGluZUNvbG9yIjpudWxsLCJMaW5lV2VpZ2h0IjowLjAsIkxpbmVUeXBlIjowLCJQYXJlbnRTdHlsZSI6bnVsbH0sIlBhcmVudFN0eWxlIjpudWxsfX1dLCJDdWx0dXJlSW5mb05hbWUiOiJlbi1VUyIsIlN0eWxlTmFtZSI6bnVsbCwiVmVyc2lvbiI6eyIkaWQiOiIxMzY0IiwiVmVyc2lvbiI6IjQuMi4wIiwiT3JpZ2luYWxBc3NlbWJseVZlcnNpb24iOiI4LjAxLjAxLjAwIiwiRWRpdGlvbiI6bnVsbCwiTGFzdFNhdmVkRWRpdGlvbiI6NCwiSXNQbHVzRWRpdGlvbiI6ZmFsc2UsIklzUHJvRWRpdGlvbiI6ZmFsc2V9LCJFZmZlY3QiOjAsIlN0eWxlIjp7IiRpZCI6IjEzNjUiLCJEZWZhdWx0RGVwZW5kZW5jeVN0eWxlIjp7IiRpZCI6IjEzNjYiLCJMaW5lU3R5bGUiOnsiJGlkIjoiMTM2NyIsIkxpbmVDb2xvciI6eyIkaWQiOiIxMzY4IiwiJHR5cGUiOiJOTFJFLkNvbW1vbi5Eb20uU29saWRDb2xvckJydXNoLCBOTFJFLkNvbW1vbiIsIkNvbG9yIjp7IiRpZCI6IjEzNjkiLCJBIjoyNTUsIlIiOjAsIkciOjAsIkIiOjB9fSwiTGluZVdlaWdodCI6MS4wLCJMaW5lVHlwZSI6MCwiUGFyZW50U3R5bGUiOm51bGx9LCJFbmRBcnJvd2hlYWRMaW5lU3R5bGUiOnsiJGlkIjoiMTM3MCIsIktpbmQiOjEsIldpZHRoIjoxLCJMZW5ndGgiOjAsIlBhcmVudFN0eWxlIjpudWxsfSwiQnJpbmdUb0Zyb250IjpmYWxzZSwiRWxib3dSYWRpdXMiOjMuMCwiTWFyZ2luIjp7IiRpZCI6IjEzNzEiLCJUb3AiOjAuMCwiTGVmdCI6MC4wLCJSaWdodCI6MC4wLCJCb3R0b20iOjAuMH0sIlBhZGRpbmciOnsiJGlkIjoiMTM3MiIsIlRvcCI6MC4wLCJMZWZ0IjowLjAsIlJpZ2h0IjowLjAsIkJvdHRvbSI6MC4wfSwiQmFja2dyb3VuZCI6bnVsbCwiSXNWaXNpYmxlIjp0cnVlLCJXaWR0aCI6MC4wLCJIZWlnaHQiOjAuMCwiQm9yZGVyU3R5bGUiOm51bGwsIlBhcmVudFN0eWxlIjpudWxsfSwiQ3JpdGljYWxQYXRoU3R5bGUiOnsiJGlkIjoiMTM3MyIsIkNyaXRpY2FsUGF0aFN0eWxlT3B0aW9ucyI6MzAsIkxpbmVTdHlsZSI6eyIkaWQiOiIxMzc0IiwiTGluZUNvbG9yIjp7IiRpZCI6IjEzNzUiLCIkdHlwZSI6Ik5MUkUuQ29tbW9uLkRvbS5Tb2xpZENvbG9yQnJ1c2gsIE5MUkUuQ29tbW9uIiwiQ29sb3IiOnsiJGlkIjoiMTM3NiIsIkEiOjI1NSwiUiI6MjIyLCJHIjo1MCwiQiI6NTB9fSwiTGluZVdlaWdodCI6MS4wLCJMaW5lVHlwZSI6MCwiUGFyZW50U3R5bGUiOm51bGx9LCJUaXRsZUZvcmVncm91bmQiOnsiJGlkIjoiMTM3NyIsIkNvbG9yIjp7IiRpZCI6IjEzNzgiLCJBIjoyNTUsIlIiOjE3NiwiRyI6MTksIkIiOjI1fX0sIlNoYXBlc0JhY2tncm91bmQiOnsiJGlkIjoiMTM3OSIsIkNvbG9yIjp7IiRpZCI6IjEzODAiLCJBIjoyNTUsIlIiOjI1MywiRyI6MjAzLCJCIjoyMDh9fSwiU2hhcGVzQm9yZGVyU3R5bGUiOnsiJGlkIjoiMTM4MSIsIkxpbmVDb2xvciI6eyIkaWQiOiIxMzgyIiwiJHR5cGUiOiJOTFJFLkNvbW1vbi5Eb20uU29saWRDb2xvckJydXNoLCBOTFJFLkNvbW1vbiIsIkNvbG9yIjp7IiRpZCI6IjEzODMiLCJBIjoyNTUsIlIiOjIzNCwiRyI6MjIsIkIiOjMwfX0sIkxpbmVXZWlnaHQiOjIuMCwiTGluZVR5cGUiOjAsIlBhcmVudFN0eWxlIjpudWxsfSwiTWFyZ2luIjp7IiRpZCI6IjEzODQiLCJUb3AiOjAuMCwiTGVmdCI6MC4wLCJSaWdodCI6MC4wLCJCb3R0b20iOjAuMH0sIlBhZGRpbmciOnsiJGlkIjoiMTM4NSIsIlRvcCI6MC4wLCJMZWZ0IjowLjAsIlJpZ2h0IjowLjAsIkJvdHRvbSI6MC4wfSwiQmFja2dyb3VuZCI6bnVsbCwiSXNWaXNpYmxlIjpmYWxzZSwiV2lkdGgiOjAuMCwiSGVpZ2h0IjowLjAsIkJvcmRlclN0eWxlIjp7IiRpZCI6IjEzODYiLCJMaW5lQ29sb3IiOm51bGwsIkxpbmVXZWlnaHQiOjAuMCwiTGluZVR5cGUiOjAsIlBhcmVudFN0eWxlIjpudWxsfSwiUGFyZW50U3R5bGUiOm51bGx9LCJQYW5lbHNTcGFjaW5nRGVmaW5pdGlvbiI6eyIkaWQiOiIxMzg3IiwiU3BhY2luZ0Fib3ZlVGltZWJhbmQiOjMsIlNwYWNpbmdCZWxvd1RpbWViYW5kIjozLCJTcGFjaW5nQWJvdmVCZXR3ZWVuU3dpbWxhbmVzQW5kVGFza3MiOjUsIlNwYWNpbmdCZWxvd0JldHdlZW5Td2ltbGFuZXNBbmRUYXNrcyI6NX0sIlRpbWViYW5kU3R5bGUiOnsiJGlkIjoiMTM4OCIsIlNjYWxlTWFya2luZyI6MCwiU2hhcGUiOjAsIlNoYXBlU3R5bGUiOnsiJGlkIjoiMTM4OSIsIk1hcmdpbiI6eyIkaWQiOiIxMzkwIiwiVG9wIjowLjAsIkxlZnQiOjEwLjAsIlJpZ2h0IjoxMC4wLCJCb3R0b20iOjAuMH0sIlBhZGRpbmciOnsiJGlkIjoiMTM5MSIsIlRvcCI6MC4wLCJMZWZ0IjowLjAsIlJpZ2h0IjowLjAsIkJvdHRvbSI6MC4wfSwiQmFja2dyb3VuZCI6eyIkaWQiOiIxMzkyIiwiQ29sb3IiOnsiJGlkIjoiMTM5MyIsIkEiOjI1NSwiUiI6MTQsIkciOjQwLCJCIjo2NX19LCJJc1Zpc2libGUiOnRydWUsIldpZHRoIjo4NTguMCwiSGVpZ2h0IjoyMC4wLCJCb3JkZXJTdHlsZSI6eyIkaWQiOiIxMzk0IiwiTGluZUNvbG9yIjp7IiRpZCI6IjEzOTUiLCIkdHlwZSI6Ik5MUkUuQ29tbW9uLkRvbS5Tb2xpZENvbG9yQnJ1c2gsIE5MUkUuQ29tbW9uIiwiQ29sb3IiOnsiJGlkIjoiMTM5NiIsIkEiOjI1NSwiUiI6MjU1LCJHIjowLCJCIjowfX0sIkxpbmVXZWlnaHQiOjAuMCwiTGluZVR5cGUiOjAsIlBhcmVudFN0eWxlIjpudWxsfSwiUGFyZW50U3R5bGUiOm51bGx9LCJNaWRkbGVUaWVyU2hhcGVTdHlsZSI6eyIkaWQiOiIxMzk3IiwiTWFyZ2luIjp7IiRpZCI6IjEzOTgiLCJUb3AiOjAuMCwiTGVmdCI6MTAuMCwiUmlnaHQiOjEwLjAsIkJvdHRvbSI6MC4wfSwiUGFkZGluZyI6eyIkaWQiOiIxMzk5IiwiVG9wIjowLjAsIkxlZnQiOjAuMCwiUmlnaHQiOjAuMCwiQm90dG9tIjowLjB9LCJCYWNrZ3JvdW5kIjp7IiRpZCI6IjE0MDAiLCJDb2xvciI6eyIkaWQiOiIxNDAxIiwiQSI6MjU1LCJSIjoxNCwiRyI6NDAsIkIiOjY1fX0sIklzVmlzaWJsZSI6dHJ1ZSwiV2lkdGgiOjg1OC4wLCJIZWlnaHQiOjIwLjAsIkJvcmRlclN0eWxlIjp7IiRpZCI6IjE0MDIiLCJMaW5lQ29sb3IiOnsiJHJlZiI6IjEzOTUifSwiTGluZVdlaWdodCI6MC4wLCJMaW5lVHlwZSI6MCwiUGFyZW50U3R5bGUiOm51bGx9LCJQYXJlbnRTdHlsZSI6bnVsbH0sIkJvdHRvbVRpZXJTaGFwZVN0eWxlIjp7IiRpZCI6IjE0MDMiLCJNYXJnaW4iOnsiJGlkIjoiMTQwNCIsIlRvcCI6MC4wLCJMZWZ0IjoxMC4wLCJSaWdodCI6MTAuMCwiQm90dG9tIjowLjB9LCJQYWRkaW5nIjp7IiRpZCI6IjE0MDUiLCJUb3AiOjAuMCwiTGVmdCI6MC4wLCJSaWdodCI6MC4wLCJCb3R0b20iOjAuMH0sIkJhY2tncm91bmQiOnsiJGlkIjoiMTQwNiIsIkNvbG9yIjp7IiRpZCI6IjE0MDciLCJBIjoyNTUsIlIiOjI1LCJHIjo3MiwiQiI6OTR9fSwiSXNWaXNpYmxlIjp0cnVlLCJXaWR0aCI6ODU4LjAsIkhlaWdodCI6MjAuMCwiQm9yZGVyU3R5bGUiOnsiJGlkIjoiMTQwOCIsIkxpbmVDb2xvciI6eyIkcmVmIjoiMTM5NSJ9LCJMaW5lV2VpZ2h0IjowLjAsIkxpbmVUeXBlIjowLCJQYXJlbnRTdHlsZSI6bnVsbH0sIlBhcmVudFN0eWxlIjpudWxsfSwiUmlnaHRFbmRDYXBzU3R5bGUiOnsiJGlkIjoiMTQwOSIsIkZvbnRTZXR0aW5ncyI6eyIkaWQiOiIxNDEwIiwiRm9udFNpemUiOjE4LCJGb250TmFtZSI6IkNhbGlicmkiLCJJc0JvbGQiOnRydWUsIklzSXRhbGljIjpmYWxzZSwiSXNVbmRlcmxpbmVkIjpmYWxzZSwiUGFyZW50U3R5bGUiOm51bGx9LCJBdXRvU2l6ZSI6MCwiRm9yZWdyb3VuZCI6eyIkaWQiOiIxNDExIiwiQ29sb3IiOnsiJGlkIjoiMTQxMiIsIkEiOjI1NSwiUiI6MjMzLCJHIjoxMTMsIkIiOjUwfX0sIk1heFdpZHRoIjoiSW5maW5pdHkiLCJNYXhIZWlnaHQiOiJJbmZpbml0eSIsIlNtYXJ0Rm9yZWdyb3VuZElzQWN0aXZlIjpmYWxzZSwiSG9yaXpvbnRhbEFsaWdubWVudCI6MCwiVmVydGljYWxBbGlnbm1lbnQiOjAsIlNtYXJ0Rm9yZWdyb3VuZCI6bnVsbCwiQmFja2dyb3VuZEZpbGxUeXBlIjowLCJNYXJnaW4iOnsiJGlkIjoiMTQxMyIsIlRvcCI6MC4wLCJMZWZ0IjowLjAsIlJpZ2h0IjoyMC4wLCJCb3R0b20iOjAuMH0sIlBhZGRpbmciOnsiJGlkIjoiMTQxNCIsIlRvcCI6MC4wLCJMZWZ0IjowLjAsIlJpZ2h0IjowLjAsIkJvdHRvbSI6MC4wfSwiQmFja2dyb3VuZCI6eyIkaWQiOiIxNDE1IiwiQ29sb3IiOnsiJGlkIjoiMTQxNiIsIkEiOjI1NSwiUiI6MjMzLCJHIjoxMTMsIkIiOjUwfX0sIklzVmlzaWJsZSI6ZmFsc2UsIldpZHRoIjowLjAsIkhlaWdodCI6MC4wLCJCb3JkZXJTdHlsZSI6eyIkaWQiOiIxNDE3IiwiTGluZUNvbG9yIjpudWxsLCJMaW5lV2VpZ2h0IjowLjAsIkxpbmVUeXBlIjowLCJQYXJlbnRTdHlsZSI6bnVsbH0sIlBhcmVudFN0eWxlIjpudWxsfSwiTGVmdEVuZENhcHNTdHlsZSI6eyIkaWQiOiIxNDE4IiwiRm9udFNldHRpbmdzIjp7IiRpZCI6IjE0MTkiLCJGb250U2l6ZSI6MTgsIkZvbnROYW1lIjoiQ2FsaWJyaSIsIklzQm9sZCI6dHJ1ZSwiSXNJdGFsaWMiOmZhbHNlLCJJc1VuZGVybGluZWQiOmZhbHNlLCJQYXJlbnRTdHlsZSI6bnVsbH0sIkF1dG9TaXplIjowLCJGb3JlZ3JvdW5kIjp7IiRpZCI6IjE0MjAiLCJDb2xvciI6eyIkaWQiOiIxNDI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DIyIiwiVG9wIjowLjAsIkxlZnQiOjEzMy4yODQwMjU3OTUzNDkwNCwiUmlnaHQiOjAuMCwiQm90dG9tIjowLjB9LCJQYWRkaW5nIjp7IiRpZCI6IjE0MjMiLCJUb3AiOjAuMCwiTGVmdCI6MC4wLCJSaWdodCI6MC4wLCJCb3R0b20iOjAuMH0sIkJhY2tncm91bmQiOnsiJGlkIjoiMTQyNCIsIkNvbG9yIjp7IiRpZCI6IjE0MjUiLCJBIjoyNTUsIlIiOjIzNywiRyI6MTI1LCJCIjo0OX19LCJJc1Zpc2libGUiOmZhbHNlLCJXaWR0aCI6MC4wLCJIZWlnaHQiOjAuMCwiQm9yZGVyU3R5bGUiOnsiJGlkIjoiMTQyNiIsIkxpbmVDb2xvciI6bnVsbCwiTGluZVdlaWdodCI6MC4wLCJMaW5lVHlwZSI6MCwiUGFyZW50U3R5bGUiOm51bGx9LCJQYXJlbnRTdHlsZSI6bnVsbH0sIlRvZGF5VGV4dFN0eWxlIjp7IiRpZCI6IjE0MjciLCJGb250U2V0dGluZ3MiOnsiJGlkIjoiMTQyOCIsIkZvbnRTaXplIjoxMiwiRm9udE5hbWUiOiJDYWxpYnJpIiwiSXNCb2xkIjpmYWxzZSwiSXNJdGFsaWMiOmZhbHNlLCJJc1VuZGVybGluZWQiOmZhbHNlLCJQYXJlbnRTdHlsZSI6bnVsbH0sIkF1dG9TaXplIjowLCJGb3JlZ3JvdW5kIjp7IiRpZCI6IjE0MjkiLCJDb2xvciI6eyIkaWQiOiIxNDM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MzEiLCJUb3AiOjAuMCwiTGVmdCI6MC4wLCJSaWdodCI6MC4wLCJCb3R0b20iOjAuMH0sIlBhZGRpbmciOnsiJGlkIjoiMTQzMiIsIlRvcCI6MC4wLCJMZWZ0IjowLjAsIlJpZ2h0IjowLjAsIkJvdHRvbSI6MC4wfSwiQmFja2dyb3VuZCI6eyIkaWQiOiIxNDMzIiwiQ29sb3IiOnsiJGlkIjoiMTQzNCIsIkEiOjI1NSwiUiI6MCwiRyI6MCwiQiI6MH19LCJJc1Zpc2libGUiOnRydWUsIldpZHRoIjowLjAsIkhlaWdodCI6MC4wLCJCb3JkZXJTdHlsZSI6eyIkaWQiOiIxNDM1IiwiTGluZUNvbG9yIjpudWxsLCJMaW5lV2VpZ2h0IjowLjAsIkxpbmVUeXBlIjowLCJQYXJlbnRTdHlsZSI6bnVsbH0sIlBhcmVudFN0eWxlIjpudWxsfSwiVG9kYXlNYXJrZXJTdHlsZSI6eyIkaWQiOiIxNDM2IiwiTWFyZ2luIjp7IiRpZCI6IjE0MzciLCJUb3AiOjAuMCwiTGVmdCI6MC4wLCJSaWdodCI6MC4wLCJCb3R0b20iOjAuMH0sIlBhZGRpbmciOnsiJGlkIjoiMTQzOCIsIlRvcCI6MC4wLCJMZWZ0IjowLjAsIlJpZ2h0IjowLjAsIkJvdHRvbSI6MC4wfSwiQmFja2dyb3VuZCI6eyIkaWQiOiIxNDM5IiwiQ29sb3IiOnsiJGlkIjoiMTQ0MCIsIkEiOjI1NSwiUiI6MjU1LCJHIjowLCJCIjowfX0sIklzVmlzaWJsZSI6dHJ1ZSwiV2lkdGgiOjAuMCwiSGVpZ2h0IjowLjAsIkJvcmRlclN0eWxlIjpudWxsLCJQYXJlbnRTdHlsZSI6bnVsbH0sIlNjYWxlU3R5bGUiOnsiJGlkIjoiMTQ0MSIsIlNoYXBlIjozLCJTaG93U2VnbWVudFNlcGFyYXRvcnMiOnRydWUsIlNlZ21lbnRTZXBhcmF0b3JPcGFjaXR5IjozMCwiSGFzQmVlblZpc2libGVCZWZvcmUiOnRydWUsIkZvbnRTZXR0aW5ncyI6eyIkaWQiOiIxNDQyIiwiRm9udFNpemUiOjEyLCJGb250TmFtZSI6IkNhbGlicmkiLCJJc0JvbGQiOmZhbHNlLCJJc0l0YWxpYyI6ZmFsc2UsIklzVW5kZXJsaW5lZCI6ZmFsc2UsIlBhcmVudFN0eWxlIjpudWxsfSwiQXV0b1NpemUiOjAsIkZvcmVncm91bmQiOnsiJGlkIjoiMTQ0MyIsIkNvbG9yIjp7IiRpZCI6IjE0NDQ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Q0NSIsIlRvcCI6MC4wLCJMZWZ0Ijo0LjAsIlJpZ2h0Ijo0LjAsIkJvdHRvbSI6MC4wfSwiUGFkZGluZyI6eyIkaWQiOiIxNDQ2IiwiVG9wIjowLjAsIkxlZnQiOjAuMCwiUmlnaHQiOjAuMCwiQm90dG9tIjowLjB9LCJCYWNrZ3JvdW5kIjp7IiRpZCI6IjE0NDciLCJDb2xvciI6eyIkaWQiOiIxNDQ4IiwiQSI6MjU1LCJSIjoxNCwiRyI6NDAsIkIiOjY1fX0sIklzVmlzaWJsZSI6ZmFsc2UsIldpZHRoIjowLjAsIkhlaWdodCI6MC4wLCJCb3JkZXJTdHlsZSI6eyIkaWQiOiIxNDQ5IiwiTGluZUNvbG9yIjpudWxsLCJMaW5lV2VpZ2h0IjowLjAsIkxpbmVUeXBlIjowLCJQYXJlbnRTdHlsZSI6bnVsbH0sIlBhcmVudFN0eWxlIjpudWxsfSwiU2luZ2xlU2NhbGVTaGFwZVN0eWxlIjp7IiRpZCI6IjE0NTAiLCJTaGFwZSI6MywiSGVpZ2h0IjoyMC4wfSwiTWlkZGxlVGllclNjYWxlU3R5bGUiOnsiJGlkIjoiMTQ1MSIsIlNoYXBlIjozLCJTaG93U2VnbWVudFNlcGFyYXRvcnMiOnRydWUsIlNlZ21lbnRTZXBhcmF0b3JPcGFjaXR5IjozMCwiSGFzQmVlblZpc2libGVCZWZvcmUiOnRydWUsIkZvbnRTZXR0aW5ncyI6eyIkaWQiOiIxNDUyIiwiRm9udFNpemUiOjEyLCJGb250TmFtZSI6IkNhbGlicmkiLCJJc0JvbGQiOmZhbHNlLCJJc0l0YWxpYyI6ZmFsc2UsIklzVW5kZXJsaW5lZCI6ZmFsc2UsIlBhcmVudFN0eWxlIjpudWxsfSwiQXV0b1NpemUiOjAsIkZvcmVncm91bmQiOnsiJGlkIjoiMTQ1MyIsIkNvbG9yIjp7IiRpZCI6IjE0NTQ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Q1NSIsIlRvcCI6MC4wLCJMZWZ0Ijo0LjAsIlJpZ2h0Ijo0LjAsIkJvdHRvbSI6MC4wfSwiUGFkZGluZyI6eyIkaWQiOiIxNDU2IiwiVG9wIjowLjAsIkxlZnQiOjAuMCwiUmlnaHQiOjAuMCwiQm90dG9tIjowLjB9LCJCYWNrZ3JvdW5kIjp7IiRpZCI6IjE0NTciLCJDb2xvciI6eyIkaWQiOiIxNDU4IiwiQSI6MjU1LCJSIjoxNCwiRyI6NDAsIkIiOjY1fX0sIklzVmlzaWJsZSI6ZmFsc2UsIldpZHRoIjowLjAsIkhlaWdodCI6MC4wLCJCb3JkZXJTdHlsZSI6eyIkaWQiOiIxNDU5IiwiTGluZUNvbG9yIjpudWxsLCJMaW5lV2VpZ2h0IjowLjAsIkxpbmVUeXBlIjowLCJQYXJlbnRTdHlsZSI6bnVsbH0sIlBhcmVudFN0eWxlIjpudWxsfSwiQm90dG9tVGllclNjYWxlU3R5bGUiOnsiJGlkIjoiMTQ2MCIsIlNoYXBlIjozLCJTaG93U2VnbWVudFNlcGFyYXRvcnMiOnRydWUsIlNlZ21lbnRTZXBhcmF0b3JPcGFjaXR5IjozMCwiSGFzQmVlblZpc2libGVCZWZvcmUiOnRydWUsIkZvbnRTZXR0aW5ncyI6eyIkaWQiOiIxNDYxIiwiRm9udFNpemUiOjEyLCJGb250TmFtZSI6IkNhbGlicmkiLCJJc0JvbGQiOmZhbHNlLCJJc0l0YWxpYyI6ZmFsc2UsIklzVW5kZXJsaW5lZCI6ZmFsc2UsIlBhcmVudFN0eWxlIjpudWxsfSwiQXV0b1NpemUiOjAsIkZvcmVncm91bmQiOnsiJGlkIjoiMTQ2MiIsIkNvbG9yIjp7IiRpZCI6IjE0NjM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Q2NCIsIlRvcCI6MC4wLCJMZWZ0Ijo0LjAsIlJpZ2h0Ijo0LjAsIkJvdHRvbSI6MC4wfSwiUGFkZGluZyI6eyIkaWQiOiIxNDY1IiwiVG9wIjowLjAsIkxlZnQiOjAuMCwiUmlnaHQiOjAuMCwiQm90dG9tIjowLjB9LCJCYWNrZ3JvdW5kIjp7IiRpZCI6IjE0NjYiLCJDb2xvciI6eyIkaWQiOiIxNDY3IiwiQSI6MjU1LCJSIjoxNCwiRyI6NDAsIkIiOjY1fX0sIklzVmlzaWJsZSI6dHJ1ZSwiV2lkdGgiOjAuMCwiSGVpZ2h0IjowLjAsIkJvcmRlclN0eWxlIjp7IiRpZCI6IjE0NjgiLCJMaW5lQ29sb3IiOm51bGwsIkxpbmVXZWlnaHQiOjAuMCwiTGluZVR5cGUiOjAsIlBhcmVudFN0eWxlIjpudWxsfSwiUGFyZW50U3R5bGUiOm51bGx9LCJFbGFwc2VkVGltZUJhY2tncm91bmQiOnsiJGlkIjoiMTQ2OSIsIkNvbG9yIjp7IiRpZCI6IjE0NzAiLCJBIjoxOTEsIlIiOjI1NSwiRyI6MCwiQiI6MH19LCJBcHBlbmRZZWFyT25ZZWFyQ2hhbmdlIjpmYWxzZSwiRWxhcHNlZFRpbWVGb3JtYXQiOjAsIlRvZGF5TWFya2VyUG9zaXRpb24iOjAsIlF1aWNrUG9zaXRpb24iOjMsIkFic29sdXRlUG9zaXRpb24iOjE0NS44LCJNYXJnaW4iOnsiJGlkIjoiMTQ3MSIsIlRvcCI6MC4wLCJMZWZ0IjoxMC4wLCJSaWdodCI6MTAuMCwiQm90dG9tIjowLjB9LCJQYWRkaW5nIjp7IiRpZCI6IjE0NzIiLCJUb3AiOjAuMCwiTGVmdCI6MC4wLCJSaWdodCI6MC4wLCJCb3R0b20iOjAuMH0sIkJhY2tncm91bmQiOnsiJGlkIjoiMTQ3MyIsIkNvbG9yIjp7IiRpZCI6IjE0NzQiLCJBIjoyNTUsIlIiOjQ3LCJHIjo1NCwiQiI6MTUzfX0sIklzVmlzaWJsZSI6ZmFsc2UsIldpZHRoIjowLjAsIkhlaWdodCI6MC4wLCJCb3JkZXJTdHlsZSI6bnVsbCwiUGFyZW50U3R5bGUiOm51bGx9LCJEZWZhdWx0TWlsZXN0b25lU3R5bGUiOnsiJGlkIjoiMTQ3NSIsIlNoYXBlIjoyLCJDb25uZWN0b3JNYXJnaW4iOnsiJGlkIjoiMTQ3NiIsIlRvcCI6MC4wLCJMZWZ0IjoyLjAsIlJpZ2h0IjoyLjAsIkJvdHRvbSI6MC4wfSwiQ29ubmVjdG9yU3R5bGUiOnsiJGlkIjoiMTQ3NyIsIkxpbmVDb2xvciI6eyIkaWQiOiIxNDc4IiwiJHR5cGUiOiJOTFJFLkNvbW1vbi5Eb20uU29saWRDb2xvckJydXNoLCBOTFJFLkNvbW1vbiIsIkNvbG9yIjp7IiRpZCI6IjE0NzkiLCJBIjoxMjcsIlIiOjIzMywiRyI6MTEzLCJCIjo1MH19LCJMaW5lV2VpZ2h0IjoxLjAsIkxpbmVUeXBlIjowLCJQYXJlbnRTdHlsZSI6bnVsbH0sIklzQmVsb3dUaW1lYmFuZCI6ZmFsc2UsIlBvc2l0aW9uT25UYXNrIjowLCJIaWRlRGF0ZSI6ZmFsc2UsIlNoYXBlU2l6ZSI6MSwiU3BhY2luZyI6MC4wLCJQYWRkaW5nIjp7IiRpZCI6IjE0ODAiLCJUb3AiOjUuMCwiTGVmdCI6My4wLCJSaWdodCI6MC4wLCJCb3R0b20iOjIuMH0sIlNoYXBlU3R5bGUiOnsiJGlkIjoiMTQ4MSIsIk1hcmdpbiI6eyIkaWQiOiIxNDgyIiwiVG9wIjowLjAsIkxlZnQiOjAuMCwiUmlnaHQiOjAuMCwiQm90dG9tIjowLjB9LCJQYWRkaW5nIjp7IiRpZCI6IjE0ODMiLCJUb3AiOjAuMCwiTGVmdCI6MC4wLCJSaWdodCI6MC4wLCJCb3R0b20iOjAuMH0sIkJhY2tncm91bmQiOnsiJGlkIjoiMTQ4NCIsIkNvbG9yIjp7IiRpZCI6IjE0ODUiLCJBIjoyNTUsIlIiOjIzMywiRyI6MTEzLCJCIjo1MH19LCJJc1Zpc2libGUiOnRydWUsIldpZHRoIjoxOC4wLCJIZWlnaHQiOjIwLjAsIkJvcmRlclN0eWxlIjp7IiRpZCI6IjE0ODYiLCJMaW5lQ29sb3IiOnsiJGlkIjoiMTQ4NyIsIiR0eXBlIjoiTkxSRS5Db21tb24uRG9tLlNvbGlkQ29sb3JCcnVzaCwgTkxSRS5Db21tb24iLCJDb2xvciI6eyIkaWQiOiIxNDg4IiwiQSI6MjU1LCJSIjoyMzQsIkciOjIyLCJCIjozMH19LCJMaW5lV2VpZ2h0IjowLjAsIkxpbmVUeXBlIjowLCJQYXJlbnRTdHlsZSI6bnVsbH0sIlBhcmVudFN0eWxlIjpudWxsfSwiVGl0bGVTdHlsZSI6eyIkaWQiOiIxNDg5IiwiRm9udFNldHRpbmdzIjp7IiRpZCI6IjE0OTAiLCJGb250U2l6ZSI6MTEsIkZvbnROYW1lIjoiQ2FsaWJyaSIsIklzQm9sZCI6dHJ1ZSwiSXNJdGFsaWMiOmZhbHNlLCJJc1VuZGVybGluZWQiOmZhbHNlLCJQYXJlbnRTdHlsZSI6bnVsbH0sIkF1dG9TaXplIjowLCJGb3JlZ3JvdW5kIjp7IiRpZCI6IjE0OTEiLCJDb2xvciI6eyIkaWQiOiIxNDk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0OTMiLCJUb3AiOjAuMCwiTGVmdCI6MC4wLCJSaWdodCI6MC4wLCJCb3R0b20iOjAuMH0sIlBhZGRpbmciOnsiJGlkIjoiMTQ5NCIsIlRvcCI6MC4wLCJMZWZ0IjowLjAsIlJpZ2h0IjowLjAsIkJvdHRvbSI6MC4wfSwiQmFja2dyb3VuZCI6eyIkaWQiOiIxNDk1IiwiQ29sb3IiOnsiJGlkIjoiMTQ5NiIsIkEiOjI1NSwiUiI6MCwiRyI6MCwiQiI6MH19LCJJc1Zpc2libGUiOnRydWUsIldpZHRoIjowLjAsIkhlaWdodCI6MC4wLCJCb3JkZXJTdHlsZSI6eyIkaWQiOiIxNDk3IiwiTGluZUNvbG9yIjpudWxsLCJMaW5lV2VpZ2h0IjowLjAsIkxpbmVUeXBlIjowLCJQYXJlbnRTdHlsZSI6bnVsbH0sIlBhcmVudFN0eWxlIjpudWxsfSwiRGF0ZVN0eWxlIjp7IiRpZCI6IjE0OTgiLCJGb250U2V0dGluZ3MiOnsiJGlkIjoiMTQ5OSIsIkZvbnRTaXplIjoxMCwiRm9udE5hbWUiOiJDYWxpYnJpIiwiSXNCb2xkIjpmYWxzZSwiSXNJdGFsaWMiOmZhbHNlLCJJc1VuZGVybGluZWQiOmZhbHNlLCJQYXJlbnRTdHlsZSI6bnVsbH0sIkF1dG9TaXplIjowLCJGb3JlZ3JvdW5kIjp7IiRpZCI6IjE1MDAiLCJDb2xvciI6eyIkaWQiOiIxNTAxIiwiQSI6MjU1LCJSIjoxNCwiRyI6NDAsIkIiOjY1fX0sIk1heFdpZHRoIjoyMDAuMCwiTWF4SGVpZ2h0IjoiSW5maW5pdHkiLCJTbWFydEZvcmVncm91bmRJc0FjdGl2ZSI6ZmFsc2UsIkhvcml6b250YWxBbGlnbm1lbnQiOjAsIlZlcnRpY2FsQWxpZ25tZW50IjowLCJTbWFydEZvcmVncm91bmQiOm51bGwsIkJhY2tncm91bmRGaWxsVHlwZSI6MCwiTWFyZ2luIjp7IiRpZCI6IjE1MDIiLCJUb3AiOjAuMCwiTGVmdCI6MC4wLCJSaWdodCI6MC4wLCJCb3R0b20iOjAuMH0sIlBhZGRpbmciOnsiJGlkIjoiMTUwMyIsIlRvcCI6MC4wLCJMZWZ0IjowLjAsIlJpZ2h0IjowLjAsIkJvdHRvbSI6MC4wfSwiQmFja2dyb3VuZCI6eyIkaWQiOiIxNTA0IiwiQ29sb3IiOnsiJGlkIjoiMTUwNSIsIkEiOjI1NSwiUiI6MTQsIkciOjQwLCJCIjo2NX19LCJJc1Zpc2libGUiOnRydWUsIldpZHRoIjowLjAsIkhlaWdodCI6MC4wLCJCb3JkZXJTdHlsZSI6eyIkaWQiOiIxNTA2IiwiTGluZUNvbG9yIjpudWxsLCJMaW5lV2VpZ2h0IjowLjAsIkxpbmVUeXBlIjowLCJQYXJlbnRTdHlsZSI6bnVsbH0sIlBhcmVudFN0eWxlIjpudWxsfSwiRGF0ZUZvcm1hdCI6eyIkaWQiOiIxNTA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wOCIsIkRhdGVQYXJ0SXNWaXNpYmxlIjp0cnVlLCJUaW1lUGFydElzVmlzaWJsZSI6ZmFsc2V9fSwiV2Vla051bWJlcmluZyI6eyIkaWQiOiIxNTA5IiwiRm9ybWF0IjowLCJJc1Zpc2libGUiOmZhbHNlLCJMYXN0S25vd25WaXNpYmlsaXR5U3RhdGUiOmZhbHNlfSwiSXNWaXNpYmxlIjp0cnVlLCJQYXJlbnRTdHlsZSI6bnVsbH0sIkRlZmF1bHRNb3RTdHlsZSI6eyIkaWQiOiIxNTEwIiwiU2hhcGUiOjIsIkNvbm5lY3Rvck1hcmdpbiI6eyIkaWQiOiIxNTExIiwiVG9wIjowLjAsIkxlZnQiOjIuMCwiUmlnaHQiOjIuMCwiQm90dG9tIjowLjB9LCJDb25uZWN0b3JTdHlsZSI6eyIkaWQiOiIxNTEyIiwiTGluZUNvbG9yIjp7IiRpZCI6IjE1MTMiLCIkdHlwZSI6Ik5MUkUuQ29tbW9uLkRvbS5Tb2xpZENvbG9yQnJ1c2gsIE5MUkUuQ29tbW9uIiwiQ29sb3IiOnsiJGlkIjoiMTUxNCIsIkEiOjEyNywiUiI6MjMzLCJHIjoxMTMsIkIiOjUwfX0sIkxpbmVXZWlnaHQiOjEuMCwiTGluZVR5cGUiOjAsIlBhcmVudFN0eWxlIjpudWxsfSwiSXNCZWxvd1RpbWViYW5kIjpmYWxzZSwiUG9zaXRpb25PblRhc2siOjEsIkhpZGVEYXRlIjpmYWxzZSwiU2hhcGVTaXplIjoxLCJTcGFjaW5nIjowLjAsIlBhZGRpbmciOnsiJGlkIjoiMTUxNSIsIlRvcCI6NS4wLCJMZWZ0IjozLjAsIlJpZ2h0IjowLjAsIkJvdHRvbSI6Mi4wfSwiU2hhcGVTdHlsZSI6eyIkaWQiOiIxNTE2IiwiTWFyZ2luIjp7IiRpZCI6IjE1MTciLCJUb3AiOjAuMCwiTGVmdCI6MC4wLCJSaWdodCI6MC4wLCJCb3R0b20iOjAuMH0sIlBhZGRpbmciOnsiJGlkIjoiMTUxOCIsIlRvcCI6MC4wLCJMZWZ0IjowLjAsIlJpZ2h0IjowLjAsIkJvdHRvbSI6MC4wfSwiQmFja2dyb3VuZCI6eyIkaWQiOiIxNTE5IiwiQ29sb3IiOnsiJGlkIjoiMTUyMCIsIkEiOjI1NSwiUiI6MjMzLCJHIjoxMTMsIkIiOjUwfX0sIklzVmlzaWJsZSI6dHJ1ZSwiV2lkdGgiOjEzLjAsIkhlaWdodCI6MTMuMCwiQm9yZGVyU3R5bGUiOnsiJGlkIjoiMTUyMSIsIkxpbmVDb2xvciI6eyIkaWQiOiIxNTIyIiwiJHR5cGUiOiJOTFJFLkNvbW1vbi5Eb20uU29saWRDb2xvckJydXNoLCBOTFJFLkNvbW1vbiIsIkNvbG9yIjp7IiRpZCI6IjE1MjMiLCJBIjoyNTUsIlIiOjIzNCwiRyI6MjIsIkIiOjMwfX0sIkxpbmVXZWlnaHQiOjAuMCwiTGluZVR5cGUiOjAsIlBhcmVudFN0eWxlIjpudWxsfSwiUGFyZW50U3R5bGUiOm51bGx9LCJUaXRsZVN0eWxlIjp7IiRpZCI6IjE1MjQiLCJGb250U2V0dGluZ3MiOnsiJGlkIjoiMTUyNSIsIkZvbnRTaXplIjoxMSwiRm9udE5hbWUiOiJDYWxpYnJpIiwiSXNCb2xkIjp0cnVlLCJJc0l0YWxpYyI6ZmFsc2UsIklzVW5kZXJsaW5lZCI6ZmFsc2UsIlBhcmVudFN0eWxlIjpudWxsfSwiQXV0b1NpemUiOjAsIkZvcmVncm91bmQiOnsiJGlkIjoiMTUyNiIsIkNvbG9yIjp7IiRpZCI6IjE1Mj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UyOCIsIlRvcCI6MC4wLCJMZWZ0IjowLjAsIlJpZ2h0IjowLjAsIkJvdHRvbSI6MC4wfSwiUGFkZGluZyI6eyIkaWQiOiIxNTI5IiwiVG9wIjowLjAsIkxlZnQiOjAuMCwiUmlnaHQiOjAuMCwiQm90dG9tIjowLjB9LCJCYWNrZ3JvdW5kIjp7IiRpZCI6IjE1MzAiLCJDb2xvciI6eyIkaWQiOiIxNTMxIiwiQSI6MjU1LCJSIjowLCJHIjowLCJCIjowfX0sIklzVmlzaWJsZSI6dHJ1ZSwiV2lkdGgiOjAuMCwiSGVpZ2h0IjowLjAsIkJvcmRlclN0eWxlIjp7IiRpZCI6IjE1MzIiLCJMaW5lQ29sb3IiOm51bGwsIkxpbmVXZWlnaHQiOjAuMCwiTGluZVR5cGUiOjAsIlBhcmVudFN0eWxlIjpudWxsfSwiUGFyZW50U3R5bGUiOm51bGx9LCJEYXRlU3R5bGUiOnsiJGlkIjoiMTUzMyIsIkZvbnRTZXR0aW5ncyI6eyIkaWQiOiIxNTM0IiwiRm9udFNpemUiOjEwLCJGb250TmFtZSI6IkNhbGlicmkiLCJJc0JvbGQiOmZhbHNlLCJJc0l0YWxpYyI6ZmFsc2UsIklzVW5kZXJsaW5lZCI6ZmFsc2UsIlBhcmVudFN0eWxlIjpudWxsfSwiQXV0b1NpemUiOjAsIkZvcmVncm91bmQiOnsiJGlkIjoiMTUzNSIsIkNvbG9yIjp7IiRpZCI6IjE1MzY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UzNyIsIlRvcCI6MC4wLCJMZWZ0IjowLjAsIlJpZ2h0IjowLjAsIkJvdHRvbSI6MC4wfSwiUGFkZGluZyI6eyIkaWQiOiIxNTM4IiwiVG9wIjowLjAsIkxlZnQiOjAuMCwiUmlnaHQiOjAuMCwiQm90dG9tIjowLjB9LCJCYWNrZ3JvdW5kIjp7IiRpZCI6IjE1MzkiLCJDb2xvciI6eyIkaWQiOiIxNTQwIiwiQSI6MjU1LCJSIjoxNCwiRyI6NDAsIkIiOjY1fX0sIklzVmlzaWJsZSI6dHJ1ZSwiV2lkdGgiOjAuMCwiSGVpZ2h0IjowLjAsIkJvcmRlclN0eWxlIjp7IiRpZCI6IjE1NDEiLCJMaW5lQ29sb3IiOm51bGwsIkxpbmVXZWlnaHQiOjAuMCwiTGluZVR5cGUiOjAsIlBhcmVudFN0eWxlIjpudWxsfSwiUGFyZW50U3R5bGUiOm51bGx9LCJEYXRlRm9ybWF0Ijp7IiRpZCI6IjE1ND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QzIiwiRGF0ZVBhcnRJc1Zpc2libGUiOnRydWUsIlRpbWVQYXJ0SXNWaXNpYmxlIjpmYWxzZX19LCJXZWVrTnVtYmVyaW5nIjp7IiRpZCI6IjE1NDQiLCJGb3JtYXQiOjAsIklzVmlzaWJsZSI6ZmFsc2UsIkxhc3RLbm93blZpc2liaWxpdHlTdGF0ZSI6ZmFsc2V9LCJJc1Zpc2libGUiOnRydWUsIlBhcmVudFN0eWxlIjpudWxsfSwiRGVmYXVsdFRhc2tTdHlsZSI6eyIkaWQiOiIxNTQ1IiwiU2hhcGUiOjMsIlNoYXBlVGhpY2tuZXNzIjowLCJEdXJhdGlvbkZvcm1hdCI6MCwiSW5jbHVkZU5vbldvcmtpbmdEYXlzSW5EdXJhdGlvbiI6ZmFsc2UsIlBlcmNlbnRhZ2VDb21wbGV0ZVN0eWxlIjp7IiRpZCI6IjE1NDYiLCJGb250U2V0dGluZ3MiOnsiJGlkIjoiMTU0NyIsIkZvbnRTaXplIjoxMCwiRm9udE5hbWUiOiJDYWxpYnJpIiwiSXNCb2xkIjpmYWxzZSwiSXNJdGFsaWMiOmZhbHNlLCJJc1VuZGVybGluZWQiOmZhbHNlLCJQYXJlbnRTdHlsZSI6bnVsbH0sIkF1dG9TaXplIjowLCJGb3JlZ3JvdW5kIjp7IiRpZCI6IjE1NDgiLCJDb2xvciI6eyIkaWQiOiIxNTQ5IiwiQSI6MjU1LCJSIjoyMzIsIkciOjIzMiwiQiI6MjMyfX0sIk1heFdpZHRoIjoyMDAuMCwiTWF4SGVpZ2h0IjoiSW5maW5pdHkiLCJTbWFydEZvcmVncm91bmRJc0FjdGl2ZSI6ZmFsc2UsIkhvcml6b250YWxBbGlnbm1lbnQiOjEsIlZlcnRpY2FsQWxpZ25tZW50IjowLCJTbWFydEZvcmVncm91bmQiOm51bGwsIkJhY2tncm91bmRGaWxsVHlwZSI6MCwiTWFyZ2luIjp7IiRpZCI6IjE1NTAiLCJUb3AiOjAuMCwiTGVmdCI6MC4wLCJSaWdodCI6MC4wLCJCb3R0b20iOjAuMH0sIlBhZGRpbmciOnsiJGlkIjoiMTU1MSIsIlRvcCI6MC4wLCJMZWZ0IjowLjAsIlJpZ2h0IjowLjAsIkJvdHRvbSI6MC4wfSwiQmFja2dyb3VuZCI6eyIkaWQiOiIxNTUyIiwiQ29sb3IiOnsiJGlkIjoiMTU1MyIsIkEiOjg5LCJSIjowLCJHIjowLCJCIjowfX0sIklzVmlzaWJsZSI6dHJ1ZSwiV2lkdGgiOjAuMCwiSGVpZ2h0IjowLjAsIkJvcmRlclN0eWxlIjp7IiRpZCI6IjE1NTQiLCJMaW5lQ29sb3IiOm51bGwsIkxpbmVXZWlnaHQiOjAuMCwiTGluZVR5cGUiOjAsIlBhcmVudFN0eWxlIjpudWxsfSwiUGFyZW50U3R5bGUiOm51bGx9LCJEdXJhdGlvblN0eWxlIjp7IiRpZCI6IjE1NTUiLCJGb250U2V0dGluZ3MiOnsiJGlkIjoiMTU1NiIsIkZvbnRTaXplIjoxMCwiRm9udE5hbWUiOiJDYWxpYnJpIiwiSXNCb2xkIjpmYWxzZSwiSXNJdGFsaWMiOmZhbHNlLCJJc1VuZGVybGluZWQiOmZhbHNlLCJQYXJlbnRTdHlsZSI6bnVsbH0sIkF1dG9TaXplIjowLCJGb3JlZ3JvdW5kIjp7IiRpZCI6IjE1NTciLCJDb2xvciI6eyIkaWQiOiIxNTU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1OSIsIlRvcCI6MC4wLCJMZWZ0IjowLjAsIlJpZ2h0IjowLjAsIkJvdHRvbSI6MC4wfSwiUGFkZGluZyI6eyIkaWQiOiIxNTYwIiwiVG9wIjowLjAsIkxlZnQiOjAuMCwiUmlnaHQiOjAuMCwiQm90dG9tIjowLjB9LCJCYWNrZ3JvdW5kIjp7IiRpZCI6IjE1NjEiLCJDb2xvciI6eyIkaWQiOiIxNTYyIiwiQSI6MjU1LCJSIjoyMzcsIkciOjEyNSwiQiI6NDl9fSwiSXNWaXNpYmxlIjp0cnVlLCJXaWR0aCI6MC4wLCJIZWlnaHQiOjAuMCwiQm9yZGVyU3R5bGUiOnsiJGlkIjoiMTU2MyIsIkxpbmVDb2xvciI6bnVsbCwiTGluZVdlaWdodCI6MC4wLCJMaW5lVHlwZSI6MCwiUGFyZW50U3R5bGUiOm51bGx9LCJQYXJlbnRTdHlsZSI6bnVsbH0sIkhvcml6b250YWxDb25uZWN0b3JTdHlsZSI6eyIkaWQiOiIxNTY0IiwiTGluZUNvbG9yIjp7IiRpZCI6IjE1NjUiLCIkdHlwZSI6Ik5MUkUuQ29tbW9uLkRvbS5Tb2xpZENvbG9yQnJ1c2gsIE5MUkUuQ29tbW9uIiwiQ29sb3IiOnsiJGlkIjoiMTU2NiIsIkEiOjUxLCJSIjoyMSwiRyI6OTYsIkIiOjEzMH19LCJMaW5lV2VpZ2h0IjoxLjAsIkxpbmVUeXBlIjowLCJQYXJlbnRTdHlsZSI6bnVsbH0sIlZlcnRpY2FsQ29ubmVjdG9yU3R5bGUiOnsiJGlkIjoiMTU2NyIsIkxpbmVDb2xvciI6eyIkaWQiOiIxNTY4IiwiJHR5cGUiOiJOTFJFLkNvbW1vbi5Eb20uU29saWRDb2xvckJydXNoLCBOTFJFLkNvbW1vbiIsIkNvbG9yIjp7IiRpZCI6IjE1NjkiLCJBIjo1MSwiUiI6MjEsIkciOjk2LCJCIjoxMzB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MywiSXNCZWxvd1RpbWViYW5kIjpmYWxzZSwiUGVyY2VudGFnZUNvbXBsZXRlU2hhcGVPcGFjaXR5IjozNSwiU2hhcGVTdHlsZSI6eyIkaWQiOiIxNTcwIiwiTWFyZ2luIjp7IiRpZCI6IjE1NzEiLCJUb3AiOjAuMCwiTGVmdCI6NC4wLCJSaWdodCI6NC4wLCJCb3R0b20iOjAuMH0sIlBhZGRpbmciOnsiJGlkIjoiMTU3MiIsIlRvcCI6MC4wLCJMZWZ0IjowLjAsIlJpZ2h0IjowLjAsIkJvdHRvbSI6MC4wfSwiQmFja2dyb3VuZCI6eyIkaWQiOiIxNTczIiwiQ29sb3IiOnsiJGlkIjoiMTU3NCIsIkEiOjI1NSwiUiI6MjEsIkciOjk2LCJCIjoxMzB9fSwiSXNWaXNpYmxlIjp0cnVlLCJXaWR0aCI6MC4wLCJIZWlnaHQiOjEwLjAsIkJvcmRlclN0eWxlIjp7IiRpZCI6IjE1NzUiLCJMaW5lQ29sb3IiOnsiJGlkIjoiMTU3NiIsIiR0eXBlIjoiTkxSRS5Db21tb24uRG9tLlNvbGlkQ29sb3JCcnVzaCwgTkxSRS5Db21tb24iLCJDb2xvciI6eyIkaWQiOiIxNTc3IiwiQSI6MjU1LCJSIjoyMzQsIkciOjIyLCJCIjozMH19LCJMaW5lV2VpZ2h0IjowLjAsIkxpbmVUeXBlIjowLCJQYXJlbnRTdHlsZSI6bnVsbH0sIlBhcmVudFN0eWxlIjpudWxsfSwiVGl0bGVTdHlsZSI6eyIkaWQiOiIxNTc4IiwiRm9udFNldHRpbmdzIjp7IiRpZCI6IjE1NzkiLCJGb250U2l6ZSI6MTEsIkZvbnROYW1lIjoiQ2FsaWJyaSIsIklzQm9sZCI6ZmFsc2UsIklzSXRhbGljIjpmYWxzZSwiSXNVbmRlcmxpbmVkIjpmYWxzZSwiUGFyZW50U3R5bGUiOm51bGx9LCJBdXRvU2l6ZSI6MCwiRm9yZWdyb3VuZCI6eyIkaWQiOiIxNTgwIiwiQ29sb3IiOnsiJGlkIjoiMTU4MSIsIkEiOjI1NSwiUiI6MCwiRyI6MCwiQiI6MH19LCJNYXhXaWR0aCI6OTYwLjAsIk1heEhlaWdodCI6IkluZmluaXR5IiwiU21hcnRGb3JlZ3JvdW5kSXNBY3RpdmUiOmZhbHNlLCJIb3Jpem9udGFsQWxpZ25tZW50IjoyLCJWZXJ0aWNhbEFsaWdubWVudCI6MCwiU21hcnRGb3JlZ3JvdW5kIjpudWxsLCJCYWNrZ3JvdW5kRmlsbFR5cGUiOjAsIk1hcmdpbiI6eyIkaWQiOiIxNTgyIiwiVG9wIjowLjAsIkxlZnQiOjAuMCwiUmlnaHQiOjAuMCwiQm90dG9tIjowLjB9LCJQYWRkaW5nIjp7IiRpZCI6IjE1ODMiLCJUb3AiOjAuMCwiTGVmdCI6MC4wLCJSaWdodCI6MC4wLCJCb3R0b20iOjAuMH0sIkJhY2tncm91bmQiOnsiJGlkIjoiMTU4NCIsIkNvbG9yIjp7IiRpZCI6IjE1ODUiLCJBIjoyNTUsIlIiOjAsIkciOjAsIkIiOjB9fSwiSXNWaXNpYmxlIjp0cnVlLCJXaWR0aCI6MC4wLCJIZWlnaHQiOjAuMCwiQm9yZGVyU3R5bGUiOnsiJGlkIjoiMTU4NiIsIkxpbmVDb2xvciI6bnVsbCwiTGluZVdlaWdodCI6MC4wLCJMaW5lVHlwZSI6MCwiUGFyZW50U3R5bGUiOm51bGx9LCJQYXJlbnRTdHlsZSI6bnVsbH0sIkRhdGVTdHlsZSI6eyIkaWQiOiIxNTg3IiwiRm9udFNldHRpbmdzIjp7IiRpZCI6IjE1ODgiLCJGb250U2l6ZSI6MTAsIkZvbnROYW1lIjoiQ2FsaWJyaSIsIklzQm9sZCI6ZmFsc2UsIklzSXRhbGljIjpmYWxzZSwiSXNVbmRlcmxpbmVkIjpmYWxzZSwiUGFyZW50U3R5bGUiOm51bGx9LCJBdXRvU2l6ZSI6MCwiRm9yZWdyb3VuZCI6eyIkaWQiOiIxNTg5IiwiQ29sb3IiOnsiJGlkIjoiMTU5MCIsIkEiOjI1NSwiUiI6MTQsIkciOjQwLCJCIjo2NX19LCJNYXhXaWR0aCI6MjAwLjAsIk1heEhlaWdodCI6IkluZmluaXR5IiwiU21hcnRGb3JlZ3JvdW5kSXNBY3RpdmUiOmZhbHNlLCJIb3Jpem9udGFsQWxpZ25tZW50IjowLCJWZXJ0aWNhbEFsaWdubWVudCI6MCwiU21hcnRGb3JlZ3JvdW5kIjpudWxsLCJCYWNrZ3JvdW5kRmlsbFR5cGUiOjAsIk1hcmdpbiI6eyIkaWQiOiIxNTkxIiwiVG9wIjowLjAsIkxlZnQiOjAuMCwiUmlnaHQiOjAuMCwiQm90dG9tIjowLjB9LCJQYWRkaW5nIjp7IiRpZCI6IjE1OTIiLCJUb3AiOjAuMCwiTGVmdCI6MC4wLCJSaWdodCI6MC4wLCJCb3R0b20iOjAuMH0sIkJhY2tncm91bmQiOnsiJGlkIjoiMTU5MyIsIkNvbG9yIjp7IiRpZCI6IjE1OTQiLCJBIjoyNTUsIlIiOjE0LCJHIjo0MCwiQiI6NjV9fSwiSXNWaXNpYmxlIjp0cnVlLCJXaWR0aCI6MC4wLCJIZWlnaHQiOjAuMCwiQm9yZGVyU3R5bGUiOnsiJGlkIjoiMTU5NSIsIkxpbmVDb2xvciI6bnVsbCwiTGluZVdlaWdodCI6MC4wLCJMaW5lVHlwZSI6MCwiUGFyZW50U3R5bGUiOm51bGx9LCJQYXJlbnRTdHlsZSI6bnVsbH0sIkRhdGVGb3JtYXQiOnsiJGlkIjoiMTU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k3IiwiRm9ybWF0IjowLCJJc1Zpc2libGUiOmZhbHNlLCJMYXN0S25vd25WaXNpYmlsaXR5U3RhdGUiOmZhbHNlfSwiSXNWaXNpYmxlIjp0cnVlLCJQYXJlbnRTdHlsZSI6bnVsbCwiX2V4cGxpY2l0bHlTZXQiOnsiJGlkIjoiMTU5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bnVsbCwiR3JpZGxpbmVQYW5lbFN0eWxlIjp7IiRpZCI6IjE1OTkiLCJHcmlkbGluZVN0eWxlIjp7IiRpZCI6IjE2MDAiLCJMaW5lQ29sb3IiOnsiJGlkIjoiMTYwMSIsIiR0eXBlIjoiTkxSRS5Db21tb24uRG9tLlNvbGlkQ29sb3JCcnVzaCwgTkxSRS5Db21tb24iLCJDb2xvciI6eyIkaWQiOiIxNjAyIiwiQSI6MzgsIlIiOjkxLCJHIjoxNTUsIkIiOjIxM319LCJMaW5lV2VpZ2h0IjoxLjAsIkxpbmVUeXBlIjowLCJQYXJlbnRTdHlsZSI6bnVsbH0sIk1hcmdpbiI6eyIkaWQiOiIxNjAzIiwiVG9wIjowLjAsIkxlZnQiOjAuMCwiUmlnaHQiOjAuMCwiQm90dG9tIjowLjB9LCJQYWRkaW5nIjp7IiRpZCI6IjE2MDQiLCJUb3AiOjAuMCwiTGVmdCI6MC4wLCJSaWdodCI6MC4wLCJCb3R0b20iOjAuMH0sIkJhY2tncm91bmQiOm51bGwsIklzVmlzaWJsZSI6dHJ1ZSwiV2lkdGgiOjAuMCwiSGVpZ2h0IjowLjAsIkJvcmRlclN0eWxlIjp7IiRpZCI6IjE2MDUiLCJMaW5lQ29sb3IiOm51bGwsIkxpbmVXZWlnaHQiOjAuMCwiTGluZVR5cGUiOjAsIlBhcmVudFN0eWxlIjpudWxsfSwiUGFyZW50U3R5bGUiOm51bGx9LCJBY3Rpdml0eUxpbmVQYW5lbFN0eWxlIjp7IiRpZCI6IjE2MDYiLCJBY3Rpdml0eUxpbmVTdHlsZSI6eyIkaWQiOiIxNjA3IiwiTGluZUNvbG9yIjp7IiRpZCI6IjE2MDgiLCIkdHlwZSI6Ik5MUkUuQ29tbW9uLkRvbS5Tb2xpZENvbG9yQnJ1c2gsIE5MUkUuQ29tbW9uIiwiQ29sb3IiOnsiJGlkIjoiMTYwOSIsIkEiOjM4LCJSIjo2OCwiRyI6MTE0LCJCIjoxOTZ9fSwiTGluZVdlaWdodCI6MS4wLCJMaW5lVHlwZSI6MCwiUGFyZW50U3R5bGUiOm51bGx9LCJNYXJnaW4iOnsiJGlkIjoiMTYxMCIsIlRvcCI6MC4wLCJMZWZ0IjowLjAsIlJpZ2h0IjowLjAsIkJvdHRvbSI6MC4wfSwiUGFkZGluZyI6eyIkaWQiOiIxNjExIiwiVG9wIjowLjAsIkxlZnQiOjAuMCwiUmlnaHQiOjAuMCwiQm90dG9tIjowLjB9LCJCYWNrZ3JvdW5kIjpudWxsLCJJc1Zpc2libGUiOnRydWUsIldpZHRoIjowLjAsIkhlaWdodCI6MC4wLCJCb3JkZXJTdHlsZSI6eyIkaWQiOiIxNjEyIiwiTGluZUNvbG9yIjpudWxsLCJMaW5lV2VpZ2h0IjowLjAsIkxpbmVUeXBlIjowLCJQYXJlbnRTdHlsZSI6bnVsbH0sIlBhcmVudFN0eWxlIjpudWxsfSwiX3NlbGVjdGVkVGhlbWVQcmVzZXRDb2xvcnMiOnsiJGlkIjoiMTYxMyIsIlRleHRMaWdodCI6eyIkaWQiOiIxNjE0IiwiQSI6MjU1LCJSIjoyNTUsIkciOjI1NSwiQiI6MjU1fSwiVGV4dERhcmsiOnsiJGlkIjoiMTYxNSIsIkEiOjI1NSwiUiI6MCwiRyI6MCwiQiI6MH0sIkFjY2VudDEiOnsiJGlkIjoiMTYxNiIsIkEiOjI1NSwiUiI6MjMyLCJHIjoyMzIsIkIiOjIzMn0sIkFjY2VudDIiOnsiJGlkIjoiMTYxNyIsIkEiOjI1NSwiUiI6MTQsIkciOjQwLCJCIjo2NX0sIkFjY2VudDMiOnsiJGlkIjoiMTYxOCIsIkEiOjI1NSwiUiI6MjEsIkciOjk2LCJCIjoxMzB9LCJBY2NlbnQ0Ijp7IiRpZCI6IjE2MTkiLCJBIjoyNTUsIlIiOjIzMywiRyI6MTEzLCJCIjo1MH0sIkFjY2VudDUiOnsiJGlkIjoiMTYyMCIsIkEiOjI1NSwiUiI6MjUsIkciOjEwNywiQiI6MzZ9LCJBY2NlbnQ2Ijp7IiRpZCI6IjE2MjEiLCJBIjoyNTUsIlIiOjE1LCJHIjoxNTgsIkIiOjIxM30sIkFjY2VudDciOnsiJGlkIjoiMTYyMiIsIkEiOjI1NSwiUiI6MTYwLCJHIjo0MywiQiI6MTQ3fSwiQWNjZW50OCI6eyIkaWQiOiIxNjIzIiwiQSI6MjU1LCJSIjo3OCwiRyI6MTY3LCJCIjo0Nn19LCJTaG93RWxhcHNlZFRpbWVHcmFkaWVudFN0eWxlIjpmYWxzZSwiVGltZWJhbmRSZXNlcnZlZExlZnRBcmVhU3R5bGUiOnsiJGlkIjoiMTYyNCIsIkFjdGl2aXR5SGVhZGVyV2lkdGgiOjgyLjg2MTIwNDExMTYwMDU0MywiSXNTZXQiOnRydWV9LCJEZWZhdWx0U3dpbWxhbmVTdHlsZSI6bnVsbCwiRGVmYXVsdFN3aW1sYW5lVjJTdHlsZSI6eyIkaWQiOiIxNjI1IiwiU3R5bGVJZCI6IjMzMmNmYjEzLWI0MDEtNGVjMy1iNjU1LTczOTY4ZDA0ZDc0OSIsIkhlYWRlclN0eWxlIjp7IiRpZCI6IjE2MjYiLCJUZXh0SXNWZXJ0aWNhbCI6dHJ1ZSwiVGV4dFN0eWxlIjp7IiRpZCI6IjE2MjciLCJGb250U2V0dGluZ3MiOnsiJGlkIjoiMTYyOCIsIkZvbnRTaXplIjoxMSwiRm9udE5hbWUiOiJDYWxpYnJpIiwiSXNCb2xkIjpmYWxzZSwiSXNJdGFsaWMiOmZhbHNlLCJJc1VuZGVybGluZWQiOmZhbHNlLCJQYXJlbnRTdHlsZSI6bnVsbH0sIkF1dG9TaXplIjowLCJGb3JlZ3JvdW5kIjp7IiRpZCI6IjE2MjkiLCJDb2xvciI6eyIkaWQiOiIxNjMwIiwiQSI6MjU1LCJSIjoyNTUsIkciOjI1NSwiQiI6MjU1fX0sIk1heFdpZHRoIjowLjAsIk1heEhlaWdodCI6MC4wLCJTbWFydEZvcmVncm91bmRJc0FjdGl2ZSI6ZmFsc2UsIkhvcml6b250YWxBbGlnbm1lbnQiOjAsIlZlcnRpY2FsQWxpZ25tZW50IjowLCJTbWFydEZvcmVncm91bmQiOm51bGwsIkJhY2tncm91bmRGaWxsVHlwZSI6MCwiTWFyZ2luIjp7IiRpZCI6IjE2MzEiLCJUb3AiOjAuMCwiTGVmdCI6MC4wLCJSaWdodCI6MC4wLCJCb3R0b20iOjAuMH0sIlBhZGRpbmciOnsiJGlkIjoiMTYzMiIsIlRvcCI6MC4wLCJMZWZ0IjowLjAsIlJpZ2h0IjowLjAsIkJvdHRvbSI6MC4wfSwiQmFja2dyb3VuZCI6eyIkaWQiOiIxNjMzIiwiQ29sb3IiOnsiJGlkIjoiMTYzNCIsIkEiOjI1NSwiUiI6MjU1LCJHIjoyNTUsIkIiOjI1NX19LCJJc1Zpc2libGUiOmZhbHNlLCJXaWR0aCI6MC4wLCJIZWlnaHQiOjAuMCwiQm9yZGVyU3R5bGUiOm51bGwsIlBhcmVudFN0eWxlIjpudWxsfSwiUmVjdGFuZ2xlU3R5bGUiOnsiJGlkIjoiMTYzNSIsIk1hcmdpbiI6eyIkaWQiOiIxNjM2IiwiVG9wIjowLjAsIkxlZnQiOjAuMCwiUmlnaHQiOjAuMCwiQm90dG9tIjowLjB9LCJQYWRkaW5nIjp7IiRpZCI6IjE2MzciLCJUb3AiOjAuMCwiTGVmdCI6MC4wLCJSaWdodCI6MC4wLCJCb3R0b20iOjAuMH0sIkJhY2tncm91bmQiOnsiJGlkIjoiMTYzOCIsIkNvbG9yIjp7IiRpZCI6IjE2MzkiLCJBIjoyNTUsIlIiOjIxLCJHIjo5NiwiQiI6MTMwfX0sIklzVmlzaWJsZSI6ZmFsc2UsIldpZHRoIjowLjAsIkhlaWdodCI6MC4wLCJCb3JkZXJTdHlsZSI6eyIkaWQiOiIxNjQwIiwiTGluZUNvbG9yIjp7IiRpZCI6IjE2NDEiLCIkdHlwZSI6Ik5MUkUuQ29tbW9uLkRvbS5Tb2xpZENvbG9yQnJ1c2gsIE5MUkUuQ29tbW9uIiwiQ29sb3IiOnsiJGlkIjoiMTY0MiIsIkEiOjI1NSwiUiI6MjU1LCJHIjoyNTUsIkIiOjI1NX19LCJMaW5lV2VpZ2h0IjowLjAsIkxpbmVUeXBlIjowLCJQYXJlbnRTdHlsZSI6bnVsbH0sIlBhcmVudFN0eWxlIjpudWxsfSwiTWFyZ2luIjp7IiRpZCI6IjE2NDMiLCJUb3AiOjAuMCwiTGVmdCI6MC4wLCJSaWdodCI6MC4wLCJCb3R0b20iOjAuMH0sIlBhZGRpbmciOnsiJGlkIjoiMTY0NCIsIlRvcCI6MC4wLCJMZWZ0IjowLjAsIlJpZ2h0IjowLjAsIkJvdHRvbSI6MC4wfSwiQmFja2dyb3VuZCI6bnVsbCwiSXNWaXNpYmxlIjp0cnVlLCJXaWR0aCI6MC4wLCJIZWlnaHQiOjAuMCwiQm9yZGVyU3R5bGUiOm51bGwsIlBhcmVudFN0eWxlIjpudWxsfSwiQmFja2dyb3VuZFN0eWxlIjp7IiRpZCI6IjE2NDUiLCJNYXJnaW4iOnsiJGlkIjoiMTY0NiIsIlRvcCI6MC4wLCJMZWZ0IjowLjAsIlJpZ2h0IjowLjAsIkJvdHRvbSI6MC4wfSwiUGFkZGluZyI6eyIkaWQiOiIxNjQ3IiwiVG9wIjowLjAsIkxlZnQiOjAuMCwiUmlnaHQiOjAuMCwiQm90dG9tIjowLjB9LCJCYWNrZ3JvdW5kIjp7IiRpZCI6IjE2NDgiLCJDb2xvciI6eyIkaWQiOiIxNjQ5IiwiQSI6NTEsIlIiOjIwMCwiRyI6MjAwLCJCIjoyMDB9fSwiSXNWaXNpYmxlIjp0cnVlLCJXaWR0aCI6MC4wLCJIZWlnaHQiOjAuMCwiQm9yZGVyU3R5bGUiOnsiJGlkIjoiMTY1MCIsIkxpbmVDb2xvciI6eyIkaWQiOiIxNjUxIiwiJHR5cGUiOiJOTFJFLkNvbW1vbi5Eb20uU29saWRDb2xvckJydXNoLCBOTFJFLkNvbW1vbiIsIkNvbG9yIjp7IiRpZCI6IjE2NTIiLCJBIjoyNTUsIlIiOjIzNCwiRyI6MjIsIkIiOjMwfX0sIkxpbmVXZWlnaHQiOjAuMCwiTGluZVR5cGUiOjAsIlBhcmVudFN0eWxlIjpudWxsfSwiUGFyZW50U3R5bGUiOm51bGx9LCJJc0Fib3ZlVGltZWJhbmQiOmZhbHNlLCJTcGFjaW5nIjozLCJEZWZhdWx0U3dpbWxhbmVUYXNrU3R5bGUiOnsiJGlkIjoiMTY1MyIsIiR0eXBlIjoiTkxSRS5Db21tb24uRG9tLlN0eWxlcy5FeHBsaWNpdFNldGFibGVUYXNrU3R5bGUsIE5MUkUuQ29tbW9uIiwiU2hhcGUiOjEsIlNoYXBlVGhpY2tuZXNzIjowLCJEdXJhdGlvbkZvcm1hdCI6MCwiSW5jbHVkZU5vbldvcmtpbmdEYXlzSW5EdXJhdGlvbiI6ZmFsc2UsIlBlcmNlbnRhZ2VDb21wbGV0ZVN0eWxlIjp7IiRpZCI6IjE2NTQiLCJGb250U2V0dGluZ3MiOnsiJGlkIjoiMTY1NSIsIkZvbnRTaXplIjoxMCwiRm9udE5hbWUiOiJDYWxpYnJpIiwiSXNCb2xkIjpmYWxzZSwiSXNJdGFsaWMiOmZhbHNlLCJJc1VuZGVybGluZWQiOmZhbHNlLCJQYXJlbnRTdHlsZSI6bnVsbH0sIkF1dG9TaXplIjowLCJGb3JlZ3JvdW5kIjp7IiRpZCI6IjE2NTYiLCJDb2xvciI6eyIkaWQiOiIxNjU3IiwiQSI6MjU1LCJSIjoyMzIsIkciOjIzMiwiQiI6MjMyfX0sIk1heFdpZHRoIjoyMDAuMCwiTWF4SGVpZ2h0IjoiSW5maW5pdHkiLCJTbWFydEZvcmVncm91bmRJc0FjdGl2ZSI6ZmFsc2UsIkhvcml6b250YWxBbGlnbm1lbnQiOjEsIlZlcnRpY2FsQWxpZ25tZW50IjowLCJTbWFydEZvcmVncm91bmQiOm51bGwsIkJhY2tncm91bmRGaWxsVHlwZSI6MCwiTWFyZ2luIjp7IiRpZCI6IjE2NTgiLCJUb3AiOjAuMCwiTGVmdCI6MC4wLCJSaWdodCI6MC4wLCJCb3R0b20iOjAuMH0sIlBhZGRpbmciOnsiJGlkIjoiMTY1OSIsIlRvcCI6MC4wLCJMZWZ0IjowLjAsIlJpZ2h0IjowLjAsIkJvdHRvbSI6MC4wfSwiQmFja2dyb3VuZCI6eyIkaWQiOiIxNjYwIiwiQ29sb3IiOnsiJGlkIjoiMTY2MSIsIkEiOjg5LCJSIjowLCJHIjowLCJCIjowfX0sIklzVmlzaWJsZSI6dHJ1ZSwiV2lkdGgiOjAuMCwiSGVpZ2h0IjowLjAsIkJvcmRlclN0eWxlIjp7IiRpZCI6IjE2NjIiLCJMaW5lQ29sb3IiOm51bGwsIkxpbmVXZWlnaHQiOjAuMCwiTGluZVR5cGUiOjAsIlBhcmVudFN0eWxlIjpudWxsfSwiUGFyZW50U3R5bGUiOm51bGx9LCJEdXJhdGlvblN0eWxlIjp7IiRpZCI6IjE2NjMiLCJGb250U2V0dGluZ3MiOnsiJGlkIjoiMTY2NCIsIkZvbnRTaXplIjoxMCwiRm9udE5hbWUiOiJDYWxpYnJpIiwiSXNCb2xkIjpmYWxzZSwiSXNJdGFsaWMiOmZhbHNlLCJJc1VuZGVybGluZWQiOmZhbHNlLCJQYXJlbnRTdHlsZSI6bnVsbH0sIkF1dG9TaXplIjowLCJGb3JlZ3JvdW5kIjp7IiRpZCI6IjE2NjUiLCJDb2xvciI6eyIkaWQiOiIxNjY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2NyIsIlRvcCI6MC4wLCJMZWZ0IjowLjAsIlJpZ2h0IjowLjAsIkJvdHRvbSI6MC4wfSwiUGFkZGluZyI6eyIkaWQiOiIxNjY4IiwiVG9wIjowLjAsIkxlZnQiOjAuMCwiUmlnaHQiOjAuMCwiQm90dG9tIjowLjB9LCJCYWNrZ3JvdW5kIjp7IiRpZCI6IjE2NjkiLCJDb2xvciI6eyIkaWQiOiIxNjcwIiwiQSI6MjU1LCJSIjoyMzcsIkciOjEyNSwiQiI6NDl9fSwiSXNWaXNpYmxlIjp0cnVlLCJXaWR0aCI6MC4wLCJIZWlnaHQiOjAuMCwiQm9yZGVyU3R5bGUiOnsiJGlkIjoiMTY3MSIsIkxpbmVDb2xvciI6bnVsbCwiTGluZVdlaWdodCI6MC4wLCJMaW5lVHlwZSI6MCwiUGFyZW50U3R5bGUiOm51bGx9LCJQYXJlbnRTdHlsZSI6bnVsbH0sIkhvcml6b250YWxDb25uZWN0b3JTdHlsZSI6eyIkaWQiOiIxNjcyIiwiTGluZUNvbG9yIjp7IiRpZCI6IjE2NzMiLCIkdHlwZSI6Ik5MUkUuQ29tbW9uLkRvbS5Tb2xpZENvbG9yQnJ1c2gsIE5MUkUuQ29tbW9uIiwiQ29sb3IiOnsiJGlkIjoiMTY3NCIsIkEiOjI1NSwiUiI6MCwiRyI6MCwiQiI6MH19LCJMaW5lV2VpZ2h0IjowLjAsIkxpbmVUeXBlIjowLCJQYXJlbnRTdHlsZSI6bnVsbH0sIlZlcnRpY2FsQ29ubmVjdG9yU3R5bGUiOnsiJGlkIjoiMTY3NSIsIkxpbmVDb2xvciI6eyIkaWQiOiIxNjc2IiwiJHR5cGUiOiJOTFJFLkNvbW1vbi5Eb20uU29saWRDb2xvckJydXNoLCBOTFJFLkNvbW1vbiIsIkNvbG9yIjp7IiRpZCI6IjE2Nz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TaGFwZVN0eWxlIjp7IiRpZCI6IjE2NzgiLCJNYXJnaW4iOnsiJGlkIjoiMTY3OSIsIlRvcCI6MC4wLCJMZWZ0Ijo0LjAsIlJpZ2h0Ijo0LjAsIkJvdHRvbSI6MC4wfSwiUGFkZGluZyI6eyIkaWQiOiIxNjgwIiwiVG9wIjowLjAsIkxlZnQiOjAuMCwiUmlnaHQiOjAuMCwiQm90dG9tIjowLjB9LCJCYWNrZ3JvdW5kIjp7IiRpZCI6IjE2ODEiLCJDb2xvciI6eyIkaWQiOiIxNjgyIiwiQSI6MjU1LCJSIjoyMSwiRyI6OTYsIkIiOjEzMH19LCJJc1Zpc2libGUiOnRydWUsIldpZHRoIjowLjAsIkhlaWdodCI6MTAuMCwiQm9yZGVyU3R5bGUiOnsiJGlkIjoiMTY4MyIsIkxpbmVDb2xvciI6eyIkaWQiOiIxNjg0IiwiJHR5cGUiOiJOTFJFLkNvbW1vbi5Eb20uU29saWRDb2xvckJydXNoLCBOTFJFLkNvbW1vbiIsIkNvbG9yIjp7IiRpZCI6IjE2ODUiLCJBIjoyNTUsIlIiOjIzNCwiRyI6MjIsIkIiOjMwfX0sIkxpbmVXZWlnaHQiOjAuMCwiTGluZVR5cGUiOjAsIlBhcmVudFN0eWxlIjpudWxsfSwiUGFyZW50U3R5bGUiOm51bGx9LCJUaXRsZVN0eWxlIjp7IiRpZCI6IjE2ODYiLCJGb250U2V0dGluZ3MiOnsiJGlkIjoiMTY4NyIsIkZvbnRTaXplIjoxMSwiRm9udE5hbWUiOiJDYWxpYnJpIiwiSXNCb2xkIjpmYWxzZSwiSXNJdGFsaWMiOmZhbHNlLCJJc1VuZGVybGluZWQiOmZhbHNlLCJQYXJlbnRTdHlsZSI6bnVsbH0sIkF1dG9TaXplIjowLCJGb3JlZ3JvdW5kIjp7IiRpZCI6IjE2ODgiLCJDb2xvciI6eyIkaWQiOiIxNjg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2OTAiLCJUb3AiOjAuMCwiTGVmdCI6MC4wLCJSaWdodCI6MC4wLCJCb3R0b20iOjAuMH0sIlBhZGRpbmciOnsiJGlkIjoiMTY5MSIsIlRvcCI6MC4wLCJMZWZ0IjowLjAsIlJpZ2h0IjowLjAsIkJvdHRvbSI6MC4wfSwiQmFja2dyb3VuZCI6eyIkaWQiOiIxNjkyIiwiQ29sb3IiOnsiJGlkIjoiMTY5MyIsIkEiOjI1NSwiUiI6MCwiRyI6MCwiQiI6MH19LCJJc1Zpc2libGUiOnRydWUsIldpZHRoIjowLjAsIkhlaWdodCI6MC4wLCJCb3JkZXJTdHlsZSI6eyIkaWQiOiIxNjk0IiwiTGluZUNvbG9yIjpudWxsLCJMaW5lV2VpZ2h0IjowLjAsIkxpbmVUeXBlIjowLCJQYXJlbnRTdHlsZSI6bnVsbH0sIlBhcmVudFN0eWxlIjpudWxsfSwiRGF0ZVN0eWxlIjp7IiRpZCI6IjE2OTUiLCJGb250U2V0dGluZ3MiOnsiJGlkIjoiMTY5NiIsIkZvbnRTaXplIjoxMCwiRm9udE5hbWUiOiJDYWxpYnJpIiwiSXNCb2xkIjpmYWxzZSwiSXNJdGFsaWMiOmZhbHNlLCJJc1VuZGVybGluZWQiOmZhbHNlLCJQYXJlbnRTdHlsZSI6bnVsbH0sIkF1dG9TaXplIjowLCJGb3JlZ3JvdW5kIjp7IiRpZCI6IjE2OTciLCJDb2xvciI6eyIkaWQiOiIxNjk4IiwiQSI6MjU1LCJSIjoxNCwiRyI6NDAsIkIiOjY1fX0sIk1heFdpZHRoIjoyMDAuMCwiTWF4SGVpZ2h0IjoiSW5maW5pdHkiLCJTbWFydEZvcmVncm91bmRJc0FjdGl2ZSI6ZmFsc2UsIkhvcml6b250YWxBbGlnbm1lbnQiOjIsIlZlcnRpY2FsQWxpZ25tZW50IjowLCJTbWFydEZvcmVncm91bmQiOm51bGwsIkJhY2tncm91bmRGaWxsVHlwZSI6MCwiTWFyZ2luIjp7IiRpZCI6IjE2OTkiLCJUb3AiOjAuMCwiTGVmdCI6MC4wLCJSaWdodCI6MC4wLCJCb3R0b20iOjAuMH0sIlBhZGRpbmciOnsiJGlkIjoiMTcwMCIsIlRvcCI6MC4wLCJMZWZ0IjowLjAsIlJpZ2h0IjowLjAsIkJvdHRvbSI6MC4wfSwiQmFja2dyb3VuZCI6eyIkaWQiOiIxNzAxIiwiQ29sb3IiOnsiJGlkIjoiMTcwMiIsIkEiOjI1NSwiUiI6MTQsIkciOjQwLCJCIjo2NX19LCJJc1Zpc2libGUiOnRydWUsIldpZHRoIjowLjAsIkhlaWdodCI6MC4wLCJCb3JkZXJTdHlsZSI6eyIkaWQiOiIxNzAzIiwiTGluZUNvbG9yIjpudWxsLCJMaW5lV2VpZ2h0IjowLjAsIkxpbmVUeXBlIjowLCJQYXJlbnRTdHlsZSI6bnVsbH0sIlBhcmVudFN0eWxlIjpudWxsfSwiRGF0ZUZvcm1hdCI6eyIkaWQiOiIxNzA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DUiLCJGb3JtYXQiOjAsIklzVmlzaWJsZSI6ZmFsc2UsIkxhc3RLbm93blZpc2liaWxpdHlTdGF0ZSI6ZmFsc2V9LCJJc1Zpc2libGUiOnRydWUsIlBhcmVudFN0eWxlIjpudWxsLCJfZXhwbGljaXRseVNldCI6eyIkaWQiOiIxNzA2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3MDciLCJTaGFwZSI6MSwiQ29ubmVjdG9yTWFyZ2luIjp7IiRpZCI6IjE3MDgiLCJUb3AiOjAuMCwiTGVmdCI6Mi4wLCJSaWdodCI6Mi4wLCJCb3R0b20iOjAuMH0sIkNvbm5lY3RvclN0eWxlIjp7IiRpZCI6IjE3MDkiLCJMaW5lQ29sb3IiOnsiJGlkIjoiMTcxMCIsIiR0eXBlIjoiTkxSRS5Db21tb24uRG9tLlNvbGlkQ29sb3JCcnVzaCwgTkxSRS5Db21tb24iLCJDb2xvciI6eyIkaWQiOiIxNzExIiwiQSI6MTI3LCJSIjoxMSwiRyI6NDgsIkIiOjY1fX0sIkxpbmVXZWlnaHQiOjEuMCwiTGluZVR5cGUiOjAsIlBhcmVudFN0eWxlIjpudWxsfSwiSXNCZWxvd1RpbWViYW5kIjpmYWxzZSwiUG9zaXRpb25PblRhc2siOjEsIkhpZGVEYXRlIjpmYWxzZSwiU2hhcGVTaXplIjowLCJTcGFjaW5nIjowLjAsIlBhZGRpbmciOnsiJGlkIjoiMTcxMiIsIlRvcCI6NS4wLCJMZWZ0IjozLjAsIlJpZ2h0IjowLjAsIkJvdHRvbSI6Mi4wfSwiU2hhcGVTdHlsZSI6eyIkaWQiOiIxNzEzIiwiTWFyZ2luIjp7IiRpZCI6IjE3MTQiLCJUb3AiOjAuMCwiTGVmdCI6MC4wLCJSaWdodCI6MC4wLCJCb3R0b20iOjAuMH0sIlBhZGRpbmciOnsiJGlkIjoiMTcxNSIsIlRvcCI6MC4wLCJMZWZ0IjowLjAsIlJpZ2h0IjowLjAsIkJvdHRvbSI6MC4wfSwiQmFja2dyb3VuZCI6eyIkaWQiOiIxNzE2IiwiQ29sb3IiOnsiJGlkIjoiMTcxNyIsIkEiOjI1NSwiUiI6MTEsIkciOjQ4LCJCIjo2NX19LCJJc1Zpc2libGUiOnRydWUsIldpZHRoIjoxMi4wLCJIZWlnaHQiOjE0LjAsIkJvcmRlclN0eWxlIjp7IiRpZCI6IjE3MTgiLCJMaW5lQ29sb3IiOnsiJGlkIjoiMTcxOSIsIiR0eXBlIjoiTkxSRS5Db21tb24uRG9tLlNvbGlkQ29sb3JCcnVzaCwgTkxSRS5Db21tb24iLCJDb2xvciI6eyIkaWQiOiIxNzIwIiwiQSI6MjU1LCJSIjoyNTUsIkciOjAsIkIiOjB9fSwiTGluZVdlaWdodCI6MC4wLCJMaW5lVHlwZSI6MCwiUGFyZW50U3R5bGUiOm51bGx9LCJQYXJlbnRTdHlsZSI6bnVsbH0sIlRpdGxlU3R5bGUiOnsiJGlkIjoiMTcyMSIsIkZvbnRTZXR0aW5ncyI6eyIkaWQiOiIxNzIyIiwiRm9udFNpemUiOjExLCJGb250TmFtZSI6IkNhbGlicmkiLCJJc0JvbGQiOmZhbHNlLCJJc0l0YWxpYyI6ZmFsc2UsIklzVW5kZXJsaW5lZCI6ZmFsc2UsIlBhcmVudFN0eWxlIjpudWxsfSwiQXV0b1NpemUiOjAsIkZvcmVncm91bmQiOnsiJGlkIjoiMTcyMyIsIkNvbG9yIjp7IiRpZCI6IjE3Mj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cyNSIsIlRvcCI6MC4wLCJMZWZ0IjowLjAsIlJpZ2h0IjowLjAsIkJvdHRvbSI6MC4wfSwiUGFkZGluZyI6eyIkaWQiOiIxNzI2IiwiVG9wIjowLjAsIkxlZnQiOjAuMCwiUmlnaHQiOjAuMCwiQm90dG9tIjowLjB9LCJCYWNrZ3JvdW5kIjp7IiRpZCI6IjE3MjciLCJDb2xvciI6eyIkaWQiOiIxNzI4IiwiQSI6MjU1LCJSIjowLCJHIjowLCJCIjowfX0sIklzVmlzaWJsZSI6dHJ1ZSwiV2lkdGgiOjAuMCwiSGVpZ2h0IjowLjAsIkJvcmRlclN0eWxlIjp7IiRpZCI6IjE3MjkiLCJMaW5lQ29sb3IiOm51bGwsIkxpbmVXZWlnaHQiOjAuMCwiTGluZVR5cGUiOjAsIlBhcmVudFN0eWxlIjpudWxsfSwiUGFyZW50U3R5bGUiOm51bGx9LCJEYXRlU3R5bGUiOnsiJGlkIjoiMTczMCIsIkZvbnRTZXR0aW5ncyI6eyIkaWQiOiIxNzMxIiwiRm9udFNpemUiOjEwLCJGb250TmFtZSI6IkNhbGlicmkiLCJJc0JvbGQiOmZhbHNlLCJJc0l0YWxpYyI6ZmFsc2UsIklzVW5kZXJsaW5lZCI6ZmFsc2UsIlBhcmVudFN0eWxlIjpudWxsfSwiQXV0b1NpemUiOjAsIkZvcmVncm91bmQiOnsiJGlkIjoiMTczMiIsIkNvbG9yIjp7IiRpZCI6IjE3MzM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MTczNCIsIlRvcCI6MC4wLCJMZWZ0IjowLjAsIlJpZ2h0IjowLjAsIkJvdHRvbSI6MC4wfSwiUGFkZGluZyI6eyIkaWQiOiIxNzM1IiwiVG9wIjowLjAsIkxlZnQiOjAuMCwiUmlnaHQiOjAuMCwiQm90dG9tIjowLjB9LCJCYWNrZ3JvdW5kIjp7IiRpZCI6IjE3MzYiLCJDb2xvciI6eyIkaWQiOiIxNzM3IiwiQSI6MjU1LCJSIjoxNCwiRyI6NDAsIkIiOjY1fX0sIklzVmlzaWJsZSI6dHJ1ZSwiV2lkdGgiOjAuMCwiSGVpZ2h0IjowLjAsIkJvcmRlclN0eWxlIjp7IiRpZCI6IjE3MzgiLCJMaW5lQ29sb3IiOm51bGwsIkxpbmVXZWlnaHQiOjAuMCwiTGluZVR5cGUiOjAsIlBhcmVudFN0eWxlIjpudWxsfSwiUGFyZW50U3R5bGUiOm51bGx9LCJEYXRlRm9ybWF0Ijp7IiRpZCI6IjE3Mz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QwIiwiRGF0ZVBhcnRJc1Zpc2libGUiOnRydWUsIlRpbWVQYXJ0SXNWaXNpYmxlIjpmYWxzZX19LCJXZWVrTnVtYmVyaW5nIjp7IiRpZCI6IjE3NDEiLCJGb3JtYXQiOjAsIklzVmlzaWJsZSI6ZmFsc2UsIkxhc3RLbm93blZpc2liaWxpdHlTdGF0ZSI6ZmFsc2V9LCJJc1Zpc2libGUiOnRydWUsIlBhcmVudFN0eWxlIjpudWxsfSwiRGVmYXVsdFN3aW1sYW5lTWlsZXN0b25lU3R5bGUiOnsiJGlkIjoiMTc0MiIsIlRpdGxlUG9zaXRpb24iOiJMZWZ0IiwiRGF0ZVBvc2l0aW9uIjoiUmlnaHQiLCJTaGFwZVR5cGUiOjEsIlNoYXBlU2l6ZSI6MCwiU3BhY2luZyI6NSwiU2hhcGVTdHlsZSI6eyIkaWQiOiIxNzQzIiwiTWFyZ2luIjp7IiRpZCI6IjE3NDQiLCJUb3AiOjAuMCwiTGVmdCI6MC4wLCJSaWdodCI6MC4wLCJCb3R0b20iOjAuMH0sIlBhZGRpbmciOnsiJGlkIjoiMTc0NSIsIlRvcCI6MC4wLCJMZWZ0IjowLjAsIlJpZ2h0IjowLjAsIkJvdHRvbSI6MC4wfSwiQmFja2dyb3VuZCI6eyIkaWQiOiIxNzQ2IiwiQ29sb3IiOnsiJGlkIjoiMTc0NyIsIkEiOjI1NSwiUiI6MjEsIkciOjk2LCJCIjoxMzB9fSwiSXNWaXNpYmxlIjp0cnVlLCJXaWR0aCI6MTIuMCwiSGVpZ2h0IjoxNC4wLCJCb3JkZXJTdHlsZSI6eyIkaWQiOiIxNzQ4IiwiTGluZUNvbG9yIjp7IiRpZCI6IjE3NDkiLCIkdHlwZSI6Ik5MUkUuQ29tbW9uLkRvbS5Tb2xpZENvbG9yQnJ1c2gsIE5MUkUuQ29tbW9uIiwiQ29sb3IiOnsiJGlkIjoiMTc1MCIsIkEiOjI1NSwiUiI6MjM0LCJHIjoyMiwiQiI6MzB9fSwiTGluZVdlaWdodCI6MC4wLCJMaW5lVHlwZSI6MCwiUGFyZW50U3R5bGUiOm51bGx9LCJQYXJlbnRTdHlsZSI6bnVsbH0sIlRpdGxlU3R5bGUiOnsiJGlkIjoiMTc1MSIsIkZvbnRTZXR0aW5ncyI6eyIkaWQiOiIxNzUyIiwiRm9udFNpemUiOjExLCJGb250TmFtZSI6IkNhbGlicmkiLCJJc0JvbGQiOmZhbHNlLCJJc0l0YWxpYyI6ZmFsc2UsIklzVW5kZXJsaW5lZCI6ZmFsc2UsIlBhcmVudFN0eWxlIjpudWxsfSwiQXV0b1NpemUiOjAsIkZvcmVncm91bmQiOnsiJGlkIjoiMTc1MyIsIkNvbG9yIjp7IiRpZCI6IjE3NTQ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c1NSIsIlRvcCI6MC4wLCJMZWZ0IjowLjAsIlJpZ2h0IjowLjAsIkJvdHRvbSI6MC4wfSwiUGFkZGluZyI6eyIkaWQiOiIxNzU2IiwiVG9wIjowLjAsIkxlZnQiOjAuMCwiUmlnaHQiOjAuMCwiQm90dG9tIjowLjB9LCJCYWNrZ3JvdW5kIjp7IiRpZCI6IjE3NTciLCJDb2xvciI6eyIkaWQiOiIxNzU4IiwiQSI6MjU1LCJSIjowLCJHIjowLCJCIjowfX0sIklzVmlzaWJsZSI6dHJ1ZSwiV2lkdGgiOjAuMCwiSGVpZ2h0IjowLjAsIkJvcmRlclN0eWxlIjp7IiRpZCI6IjE3NTkiLCJMaW5lQ29sb3IiOm51bGwsIkxpbmVXZWlnaHQiOjAuMCwiTGluZVR5cGUiOjAsIlBhcmVudFN0eWxlIjpudWxsfSwiUGFyZW50U3R5bGUiOm51bGx9LCJEYXRlU3R5bGUiOnsiJGlkIjoiMTc2MCIsIkZvbnRTZXR0aW5ncyI6eyIkaWQiOiIxNzYxIiwiRm9udFNpemUiOjEwLCJGb250TmFtZSI6IkNhbGlicmkiLCJJc0JvbGQiOmZhbHNlLCJJc0l0YWxpYyI6ZmFsc2UsIklzVW5kZXJsaW5lZCI6ZmFsc2UsIlBhcmVudFN0eWxlIjpudWxsfSwiQXV0b1NpemUiOjAsIkZvcmVncm91bmQiOnsiJGlkIjoiMTc2MiIsIkNvbG9yIjp7IiRpZCI6IjE3NjMiLCJBIjoyNTUsIlIiOjE0LCJHIjo0MCwiQiI6NjV9fSwiTWF4V2lkdGgiOjIwMC4wLCJNYXhIZWlnaHQiOiJJbmZpbml0eSIsIlNtYXJ0Rm9yZWdyb3VuZElzQWN0aXZlIjpmYWxzZSwiSG9yaXpvbnRhbEFsaWdubWVudCI6MCwiVmVydGljYWxBbGlnbm1lbnQiOjAsIlNtYXJ0Rm9yZWdyb3VuZCI6bnVsbCwiQmFja2dyb3VuZEZpbGxUeXBlIjowLCJNYXJnaW4iOnsiJGlkIjoiMTc2NCIsIlRvcCI6MC4wLCJMZWZ0IjowLjAsIlJpZ2h0IjowLjAsIkJvdHRvbSI6MC4wfSwiUGFkZGluZyI6eyIkaWQiOiIxNzY1IiwiVG9wIjowLjAsIkxlZnQiOjAuMCwiUmlnaHQiOjAuMCwiQm90dG9tIjowLjB9LCJCYWNrZ3JvdW5kIjp7IiRpZCI6IjE3NjYiLCJDb2xvciI6eyIkaWQiOiIxNzY3IiwiQSI6MjU1LCJSIjoxNCwiRyI6NDAsIkIiOjY1fX0sIklzVmlzaWJsZSI6dHJ1ZSwiV2lkdGgiOjAuMCwiSGVpZ2h0IjowLjAsIkJvcmRlclN0eWxlIjp7IiRpZCI6IjE3NjgiLCJMaW5lQ29sb3IiOm51bGwsIkxpbmVXZWlnaHQiOjAuMCwiTGluZVR5cGUiOjAsIlBhcmVudFN0eWxlIjpudWxsfSwiUGFyZW50U3R5bGUiOm51bGx9LCJEYXRlRm9ybWF0Ijp7IiRpZCI6IjE3Nj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cwIiwiRGF0ZVBhcnRJc1Zpc2libGUiOnRydWUsIlRpbWVQYXJ0SXNWaXNpYmxlIjpmYWxzZX19LCJXZWVrTnVtYmVyaW5nIjp7IiRpZCI6IjE3NzEiLCJGb3JtYXQiOjAsIklzVmlzaWJsZSI6ZmFsc2UsIkxhc3RLbm93blZpc2liaWxpdHlTdGF0ZSI6ZmFsc2V9LCJJc1Zpc2libGUiOnRydWUsIlBhcmVudFN0eWxlIjpudWxsfSwiRGVmYXVsdFN3aW1sYW5lQWN0aXZpdHlTdHlsZSI6eyIkaWQiOiIxNzcyIiwiSGVhZGVyU3R5bGUiOnsiJGlkIjoiMTc3MyIsIlRleHRTdHlsZSI6eyIkaWQiOiIxNzc0IiwiRm9udFNldHRpbmdzIjp7IiRpZCI6IjE3NzUiLCJGb250U2l6ZSI6MTEsIkZvbnROYW1lIjoiQ2FsaWJyaSIsIklzQm9sZCI6ZmFsc2UsIklzSXRhbGljIjpmYWxzZSwiSXNVbmRlcmxpbmVkIjpmYWxzZSwiUGFyZW50U3R5bGUiOm51bGx9LCJBdXRvU2l6ZSI6MCwiRm9yZWdyb3VuZCI6eyIkaWQiOiIxNzc2IiwiQ29sb3IiOnsiJGlkIjoiMTc3NyIsIkEiOjI1NSwiUiI6MCwiRyI6MCwiQiI6MH19LCJNYXhXaWR0aCI6MC4wLCJNYXhIZWlnaHQiOjAuMCwiU21hcnRGb3JlZ3JvdW5kSXNBY3RpdmUiOmZhbHNlLCJIb3Jpem9udGFsQWxpZ25tZW50IjowLCJWZXJ0aWNhbEFsaWdubWVudCI6MCwiU21hcnRGb3JlZ3JvdW5kIjpudWxsLCJCYWNrZ3JvdW5kRmlsbFR5cGUiOjAsIk1hcmdpbiI6eyIkaWQiOiIxNzc4IiwiVG9wIjowLjAsIkxlZnQiOjAuMCwiUmlnaHQiOjAuMCwiQm90dG9tIjowLjB9LCJQYWRkaW5nIjp7IiRpZCI6IjE3NzkiLCJUb3AiOjAuMCwiTGVmdCI6MC4wLCJSaWdodCI6MC4wLCJCb3R0b20iOjAuMH0sIkJhY2tncm91bmQiOnsiJGlkIjoiMTc4MCIsIkNvbG9yIjp7IiRpZCI6IjE3ODEiLCJBIjoyNTUsIlIiOjAsIkciOjAsIkIiOjB9fSwiSXNWaXNpYmxlIjpmYWxzZSwiV2lkdGgiOjAuMCwiSGVpZ2h0IjowLjAsIkJvcmRlclN0eWxlIjpudWxsLCJQYXJlbnRTdHlsZSI6bnVsbH0sIlJlY3RhbmdsZVN0eWxlIjp7IiRpZCI6IjE3ODIiLCJNYXJnaW4iOnsiJGlkIjoiMTc4MyIsIlRvcCI6MC4wLCJMZWZ0IjowLjAsIlJpZ2h0IjowLjAsIkJvdHRvbSI6MC4wfSwiUGFkZGluZyI6eyIkaWQiOiIxNzg0IiwiVG9wIjowLjAsIkxlZnQiOjAuMCwiUmlnaHQiOjAuMCwiQm90dG9tIjowLjB9LCJCYWNrZ3JvdW5kIjp7IiRpZCI6IjE3ODUiLCJDb2xvciI6eyIkaWQiOiIxNzg2IiwiQSI6NjMsIlIiOjIxLCJHIjo5NiwiQiI6MTMwfX0sIklzVmlzaWJsZSI6ZmFsc2UsIldpZHRoIjowLjAsIkhlaWdodCI6MC4wLCJCb3JkZXJTdHlsZSI6eyIkaWQiOiIxNzg3IiwiTGluZUNvbG9yIjp7IiRpZCI6IjE3ODgiLCIkdHlwZSI6Ik5MUkUuQ29tbW9uLkRvbS5Tb2xpZENvbG9yQnJ1c2gsIE5MUkUuQ29tbW9uIiwiQ29sb3IiOnsiJGlkIjoiMTc4OSIsIkEiOjI1NSwiUiI6MjU1LCJHIjowLCJCIjowfX0sIkxpbmVXZWlnaHQiOjAuMCwiTGluZVR5cGUiOjAsIlBhcmVudFN0eWxlIjpudWxsfSwiUGFyZW50U3R5bGUiOm51bGx9LCJNYXJnaW4iOnsiJGlkIjoiMTc5MCIsIlRvcCI6MC4wLCJMZWZ0IjowLjAsIlJpZ2h0IjowLjAsIkJvdHRvbSI6MC4wfSwiUGFkZGluZyI6eyIkaWQiOiIxNzkxIiwiVG9wIjowLjAsIkxlZnQiOjAuMCwiUmlnaHQiOjAuMCwiQm90dG9tIjowLjB9LCJCYWNrZ3JvdW5kIjpudWxsLCJJc1Zpc2libGUiOnRydWUsIldpZHRoIjowLjAsIkhlaWdodCI6MC4wLCJCb3JkZXJTdHlsZSI6bnVsbCwiUGFyZW50U3R5bGUiOm51bGx9LCJCYWNrZ3JvdW5kU3R5bGUiOnsiJGlkIjoiMTc5MiIsIk1hcmdpbiI6eyIkaWQiOiIxNzkzIiwiVG9wIjowLjAsIkxlZnQiOjAuMCwiUmlnaHQiOjAuMCwiQm90dG9tIjowLjB9LCJQYWRkaW5nIjp7IiRpZCI6IjE3OTQiLCJUb3AiOjAuMCwiTGVmdCI6MC4wLCJSaWdodCI6MC4wLCJCb3R0b20iOjAuMH0sIkJhY2tncm91bmQiOnsiJGlkIjoiMTc5NSIsIkNvbG9yIjp7IiRpZCI6IjE3OTYiLCJBIjo1MSwiUiI6MjAwLCJHIjoyMDAsIkIiOjIwMH19LCJJc1Zpc2libGUiOnRydWUsIldpZHRoIjowLjAsIkhlaWdodCI6MC4wLCJCb3JkZXJTdHlsZSI6eyIkaWQiOiIxNzk3IiwiTGluZUNvbG9yIjp7IiRpZCI6IjE3OTgiLCIkdHlwZSI6Ik5MUkUuQ29tbW9uLkRvbS5Tb2xpZENvbG9yQnJ1c2gsIE5MUkUuQ29tbW9uIiwiQ29sb3IiOnsiJGlkIjoiMTc5OSIsIkEiOjI1NSwiUiI6MjM0LCJHIjoyMiwiQiI6MzB9fSwiTGluZVdlaWdodCI6MC4wLCJMaW5lVHlwZSI6MCwiUGFyZW50U3R5bGUiOm51bGx9LCJQYXJlbnRTdHlsZSI6bnVsbH0sIk1hcmdpbiI6eyIkaWQiOiIxODAwIiwiVG9wIjowLjAsIkxlZnQiOjAuMCwiUmlnaHQiOjAuMCwiQm90dG9tIjowLjB9LCJQYWRkaW5nIjp7IiRpZCI6IjE4MDEiLCJUb3AiOjAuMCwiTGVmdCI6MC4wLCJSaWdodCI6MC4wLCJCb3R0b20iOjAuMH0sIklzVmlzaWJsZSI6dHJ1ZSwiV2lkdGgiOjAuMCwiSGVpZ2h0IjowLjAsIkJvcmRlclN0eWxlIjp7IiRpZCI6IjE4MDIiLCJMaW5lQ29sb3IiOm51bGwsIkxpbmVXZWlnaHQiOjAuMCwiTGluZVR5cGUiOjAsIlBhcmVudFN0eWxlIjpudWxsfSwiUGFyZW50U3R5bGUiOm51bGx9LCJNYXJnaW4iOnsiJGlkIjoiMTgwMyIsIlRvcCI6MC4wLCJMZWZ0IjowLjAsIlJpZ2h0IjowLjAsIkJvdHRvbSI6MC4wfSwiUGFkZGluZyI6eyIkaWQiOiIxODA0IiwiVG9wIjowLjAsIkxlZnQiOjAuMCwiUmlnaHQiOjAuMCwiQm90dG9tIjowLjB9LCJJc1Zpc2libGUiOnRydWUsIldpZHRoIjowLjAsIkhlaWdodCI6MC4wLCJCb3JkZXJTdHlsZSI6eyIkaWQiOiIxODA1IiwiTGluZUNvbG9yIjpudWxsLCJMaW5lV2VpZ2h0IjowLjAsIkxpbmVUeXBlIjowLCJQYXJlbnRTdHlsZSI6bnVsbH0sIlBhcmVudFN0eWxlIjpudWxsfSwiX2FkZGl0aW9uYWxTd2ltbGFuZVYyU3R5bGVzIjpbeyIkaWQiOiIxODA2IiwiU3R5bGVJZCI6Ijk4NTEzZTEwLTU1MWMtNGYzMC1hYzExLWEwNjkwZTkwMzEzNCIsIkhlYWRlclN0eWxlIjp7IiRpZCI6IjE4MDciLCJUZXh0SXNWZXJ0aWNhbCI6ZmFsc2UsIlRleHRTdHlsZSI6eyIkaWQiOiIxODA4IiwiRm9udFNldHRpbmdzIjp7IiRpZCI6IjE4MDkiLCJGb250U2l6ZSI6MTEsIkZvbnROYW1lIjoiQ2FsaWJyaSIsIklzQm9sZCI6ZmFsc2UsIklzSXRhbGljIjpmYWxzZSwiSXNVbmRlcmxpbmVkIjpmYWxzZSwiUGFyZW50U3R5bGUiOm51bGx9LCJBdXRvU2l6ZSI6MiwiRm9yZWdyb3VuZCI6eyIkaWQiOiIxODEwIiwiQ29sb3IiOnsiJGlkIjoiMTgxMS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E4MTIiLCJUb3AiOjAuMCwiTGVmdCI6MC4wLCJSaWdodCI6MC4wLCJCb3R0b20iOjAuMH0sIlBhZGRpbmciOnsiJGlkIjoiMTgxMyIsIlRvcCI6MC4wLCJMZWZ0IjowLjAsIlJpZ2h0IjowLjAsIkJvdHRvbSI6MC4wfSwiQmFja2dyb3VuZCI6eyIkaWQiOiIxODE0IiwiQ29sb3IiOnsiJGlkIjoiMTgxNSIsIkEiOjI1NSwiUiI6MjU1LCJHIjoyNTUsIkIiOjI1NX19LCJJc1Zpc2libGUiOnRydWUsIldpZHRoIjowLjAsIkhlaWdodCI6MC4wLCJCb3JkZXJTdHlsZSI6bnVsbCwiUGFyZW50U3R5bGUiOm51bGx9LCJSZWN0YW5nbGVTdHlsZSI6eyIkaWQiOiIxODE2IiwiTWFyZ2luIjp7IiRpZCI6IjE4MTciLCJUb3AiOjAuMCwiTGVmdCI6MC4wLCJSaWdodCI6MC4wLCJCb3R0b20iOjAuMH0sIlBhZGRpbmciOnsiJGlkIjoiMTgxOCIsIlRvcCI6MC4wLCJMZWZ0IjowLjAsIlJpZ2h0IjowLjAsIkJvdHRvbSI6MC4wfSwiQmFja2dyb3VuZCI6eyIkaWQiOiIxODE5IiwiQ29sb3IiOnsiJGlkIjoiMTgyMCIsIkEiOjI1NSwiUiI6MjMzLCJHIjoxMTMsIkIiOjUwfX0sIklzVmlzaWJsZSI6dHJ1ZSwiV2lkdGgiOjAuMCwiSGVpZ2h0IjowLjAsIkJvcmRlclN0eWxlIjp7IiRpZCI6IjE4MjEiLCJMaW5lQ29sb3IiOnsiJGlkIjoiMTgyMiIsIiR0eXBlIjoiTkxSRS5Db21tb24uRG9tLlNvbGlkQ29sb3JCcnVzaCwgTkxSRS5Db21tb24iLCJDb2xvciI6eyIkaWQiOiIxODIzIiwiQSI6MjU1LCJSIjoyNTUsIkciOjI1NSwiQiI6MjU1fX0sIkxpbmVXZWlnaHQiOjAuMCwiTGluZVR5cGUiOjAsIlBhcmVudFN0eWxlIjpudWxsfSwiUGFyZW50U3R5bGUiOm51bGx9LCJNYXJnaW4iOnsiJGlkIjoiMTgyNCIsIlRvcCI6MC4wLCJMZWZ0IjowLjAsIlJpZ2h0IjowLjAsIkJvdHRvbSI6MC4wfSwiUGFkZGluZyI6eyIkaWQiOiIxODI1IiwiVG9wIjowLjAsIkxlZnQiOjAuMCwiUmlnaHQiOjAuMCwiQm90dG9tIjowLjB9LCJCYWNrZ3JvdW5kIjpudWxsLCJJc1Zpc2libGUiOnRydWUsIldpZHRoIjowLjAsIkhlaWdodCI6MC4wLCJCb3JkZXJTdHlsZSI6bnVsbCwiUGFyZW50U3R5bGUiOm51bGx9LCJCYWNrZ3JvdW5kU3R5bGUiOnsiJGlkIjoiMTgyNiIsIk1hcmdpbiI6eyIkaWQiOiIxODI3IiwiVG9wIjowLjAsIkxlZnQiOjAuMCwiUmlnaHQiOjAuMCwiQm90dG9tIjowLjB9LCJQYWRkaW5nIjp7IiRpZCI6IjE4MjgiLCJUb3AiOjAuMCwiTGVmdCI6MC4wLCJSaWdodCI6MC4wLCJCb3R0b20iOjAuMH0sIkJhY2tncm91bmQiOnsiJGlkIjoiMTgyOSIsIkNvbG9yIjp7IiRpZCI6IjE4MzAiLCJBIjo1MSwiUiI6MjAwLCJHIjoyMDAsIkIiOjIwMH19LCJJc1Zpc2libGUiOnRydWUsIldpZHRoIjowLjAsIkhlaWdodCI6MC4wLCJCb3JkZXJTdHlsZSI6eyIkaWQiOiIxODMxIiwiTGluZUNvbG9yIjp7IiRpZCI6IjE4MzIiLCIkdHlwZSI6Ik5MUkUuQ29tbW9uLkRvbS5Tb2xpZENvbG9yQnJ1c2gsIE5MUkUuQ29tbW9uIiwiQ29sb3IiOnsiJGlkIjoiMTgzMyIsIkEiOjI1NSwiUiI6MjM0LCJHIjoyMiwiQiI6MzB9fSwiTGluZVdlaWdodCI6MC4wLCJMaW5lVHlwZSI6MCwiUGFyZW50U3R5bGUiOm51bGx9LCJQYXJlbnRTdHlsZSI6bnVsbH0sIklzQWJvdmVUaW1lYmFuZCI6ZmFsc2UsIlNwYWNpbmciOjMsIkRlZmF1bHRTd2ltbGFuZVRhc2tTdHlsZSI6eyIkaWQiOiIxODM0IiwiJHR5cGUiOiJOTFJFLkNvbW1vbi5Eb20uU3R5bGVzLkV4cGxpY2l0U2V0YWJsZVRhc2tTdHlsZSwgTkxSRS5Db21tb24iLCJTaGFwZSI6MSwiU2hhcGVUaGlja25lc3MiOjAsIkR1cmF0aW9uRm9ybWF0IjowLCJJbmNsdWRlTm9uV29ya2luZ0RheXNJbkR1cmF0aW9uIjpmYWxzZSwiUGVyY2VudGFnZUNvbXBsZXRlU3R5bGUiOnsiJGlkIjoiMTgzNSIsIkZvbnRTZXR0aW5ncyI6eyIkaWQiOiIxODM2IiwiRm9udFNpemUiOjEwLCJGb250TmFtZSI6IkNhbGlicmkiLCJJc0JvbGQiOmZhbHNlLCJJc0l0YWxpYyI6ZmFsc2UsIklzVW5kZXJsaW5lZCI6ZmFsc2UsIlBhcmVudFN0eWxlIjpudWxsfSwiQXV0b1NpemUiOjAsIkZvcmVncm91bmQiOnsiJGlkIjoiMTgzNyIsIkNvbG9yIjp7IiRpZCI6IjE4Mz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gzOSIsIlRvcCI6MC4wLCJMZWZ0IjowLjAsIlJpZ2h0IjowLjAsIkJvdHRvbSI6MC4wfSwiUGFkZGluZyI6eyIkaWQiOiIxODQwIiwiVG9wIjowLjAsIkxlZnQiOjAuMCwiUmlnaHQiOjAuMCwiQm90dG9tIjowLjB9LCJCYWNrZ3JvdW5kIjp7IiRpZCI6IjE4NDEiLCJDb2xvciI6eyIkaWQiOiIxODQyIiwiQSI6ODksIlIiOjAsIkciOjAsIkIiOjB9fSwiSXNWaXNpYmxlIjp0cnVlLCJXaWR0aCI6MC4wLCJIZWlnaHQiOjAuMCwiQm9yZGVyU3R5bGUiOnsiJGlkIjoiMTg0MyIsIkxpbmVDb2xvciI6bnVsbCwiTGluZVdlaWdodCI6MC4wLCJMaW5lVHlwZSI6MCwiUGFyZW50U3R5bGUiOm51bGx9LCJQYXJlbnRTdHlsZSI6bnVsbH0sIkR1cmF0aW9uU3R5bGUiOnsiJGlkIjoiMTg0NCIsIkZvbnRTZXR0aW5ncyI6eyIkaWQiOiIxODQ1IiwiRm9udFNpemUiOjEwLCJGb250TmFtZSI6IkNhbGlicmkiLCJJc0JvbGQiOmZhbHNlLCJJc0l0YWxpYyI6ZmFsc2UsIklzVW5kZXJsaW5lZCI6ZmFsc2UsIlBhcmVudFN0eWxlIjpudWxsfSwiQXV0b1NpemUiOjAsIkZvcmVncm91bmQiOnsiJGlkIjoiMTg0NiIsIkNvbG9yIjp7IiRpZCI6IjE4ND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ODQ4IiwiVG9wIjowLjAsIkxlZnQiOjAuMCwiUmlnaHQiOjAuMCwiQm90dG9tIjowLjB9LCJQYWRkaW5nIjp7IiRpZCI6IjE4NDkiLCJUb3AiOjAuMCwiTGVmdCI6MC4wLCJSaWdodCI6MC4wLCJCb3R0b20iOjAuMH0sIkJhY2tncm91bmQiOnsiJGlkIjoiMTg1MCIsIkNvbG9yIjp7IiRpZCI6IjE4NTEiLCJBIjoyNTUsIlIiOjIzNywiRyI6MTI1LCJCIjo0OX19LCJJc1Zpc2libGUiOnRydWUsIldpZHRoIjowLjAsIkhlaWdodCI6MC4wLCJCb3JkZXJTdHlsZSI6eyIkaWQiOiIxODUyIiwiTGluZUNvbG9yIjpudWxsLCJMaW5lV2VpZ2h0IjowLjAsIkxpbmVUeXBlIjowLCJQYXJlbnRTdHlsZSI6bnVsbH0sIlBhcmVudFN0eWxlIjpudWxsfSwiSG9yaXpvbnRhbENvbm5lY3RvclN0eWxlIjp7IiRpZCI6IjE4NTMiLCJMaW5lQ29sb3IiOnsiJGlkIjoiMTg1NCIsIiR0eXBlIjoiTkxSRS5Db21tb24uRG9tLlNvbGlkQ29sb3JCcnVzaCwgTkxSRS5Db21tb24iLCJDb2xvciI6eyIkaWQiOiIxODU1IiwiQSI6MjU1LCJSIjowLCJHIjowLCJCIjowfX0sIkxpbmVXZWlnaHQiOjAuMCwiTGluZVR5cGUiOjAsIlBhcmVudFN0eWxlIjpudWxsfSwiVmVydGljYWxDb25uZWN0b3JTdHlsZSI6eyIkaWQiOiIxODU2IiwiTGluZUNvbG9yIjp7IiRpZCI6IjE4NTciLCIkdHlwZSI6Ik5MUkUuQ29tbW9uLkRvbS5Tb2xpZENvbG9yQnJ1c2gsIE5MUkUuQ29tbW9uIiwiQ29sb3IiOnsiJGlkIjoiMTg1O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TaGFwZVN0eWxlIjp7IiRpZCI6IjE4NTkiLCJNYXJnaW4iOnsiJGlkIjoiMTg2MCIsIlRvcCI6MC4wLCJMZWZ0Ijo0LjAsIlJpZ2h0Ijo0LjAsIkJvdHRvbSI6MC4wfSwiUGFkZGluZyI6eyIkaWQiOiIxODYxIiwiVG9wIjowLjAsIkxlZnQiOjAuMCwiUmlnaHQiOjAuMCwiQm90dG9tIjowLjB9LCJCYWNrZ3JvdW5kIjp7IiRpZCI6IjE4NjIiLCJDb2xvciI6eyIkaWQiOiIxODYzIiwiQSI6MjU1LCJSIjoyMzMsIkciOjExMywiQiI6NTB9fSwiSXNWaXNpYmxlIjp0cnVlLCJXaWR0aCI6MC4wLCJIZWlnaHQiOjEwLjAsIkJvcmRlclN0eWxlIjp7IiRpZCI6IjE4NjQiLCJMaW5lQ29sb3IiOnsiJGlkIjoiMTg2NSIsIiR0eXBlIjoiTkxSRS5Db21tb24uRG9tLlNvbGlkQ29sb3JCcnVzaCwgTkxSRS5Db21tb24iLCJDb2xvciI6eyIkaWQiOiIxODY2IiwiQSI6MjU1LCJSIjoyMzQsIkciOjIyLCJCIjozMH19LCJMaW5lV2VpZ2h0IjowLjAsIkxpbmVUeXBlIjowLCJQYXJlbnRTdHlsZSI6bnVsbH0sIlBhcmVudFN0eWxlIjpudWxsfSwiVGl0bGVTdHlsZSI6eyIkaWQiOiIxODY3IiwiRm9udFNldHRpbmdzIjp7IiRpZCI6IjE4NjgiLCJGb250U2l6ZSI6MTEsIkZvbnROYW1lIjoiQ2FsaWJyaSIsIklzQm9sZCI6ZmFsc2UsIklzSXRhbGljIjpmYWxzZSwiSXNVbmRlcmxpbmVkIjpmYWxzZSwiUGFyZW50U3R5bGUiOm51bGx9LCJBdXRvU2l6ZSI6MCwiRm9yZWdyb3VuZCI6eyIkaWQiOiIxODY5IiwiQ29sb3IiOnsiJGlkIjoiMTg3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ODcxIiwiVG9wIjowLjAsIkxlZnQiOjAuMCwiUmlnaHQiOjAuMCwiQm90dG9tIjowLjB9LCJQYWRkaW5nIjp7IiRpZCI6IjE4NzIiLCJUb3AiOjAuMCwiTGVmdCI6MC4wLCJSaWdodCI6MC4wLCJCb3R0b20iOjAuMH0sIkJhY2tncm91bmQiOnsiJGlkIjoiMTg3MyIsIkNvbG9yIjp7IiRpZCI6IjE4NzQiLCJBIjoyNTUsIlIiOjAsIkciOjAsIkIiOjB9fSwiSXNWaXNpYmxlIjp0cnVlLCJXaWR0aCI6MC4wLCJIZWlnaHQiOjAuMCwiQm9yZGVyU3R5bGUiOnsiJGlkIjoiMTg3NSIsIkxpbmVDb2xvciI6bnVsbCwiTGluZVdlaWdodCI6MC4wLCJMaW5lVHlwZSI6MCwiUGFyZW50U3R5bGUiOm51bGx9LCJQYXJlbnRTdHlsZSI6bnVsbH0sIkRhdGVTdHlsZSI6eyIkaWQiOiIxODc2IiwiRm9udFNldHRpbmdzIjp7IiRpZCI6IjE4NzciLCJGb250U2l6ZSI6MTAsIkZvbnROYW1lIjoiQ2FsaWJyaSIsIklzQm9sZCI6ZmFsc2UsIklzSXRhbGljIjpmYWxzZSwiSXNVbmRlcmxpbmVkIjpmYWxzZSwiUGFyZW50U3R5bGUiOm51bGx9LCJBdXRvU2l6ZSI6MCwiRm9yZWdyb3VuZCI6eyIkaWQiOiIxODc4IiwiQ29sb3IiOnsiJGlkIjoiMTg3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DgwIiwiVG9wIjowLjAsIkxlZnQiOjAuMCwiUmlnaHQiOjAuMCwiQm90dG9tIjowLjB9LCJQYWRkaW5nIjp7IiRpZCI6IjE4ODEiLCJUb3AiOjAuMCwiTGVmdCI6MC4wLCJSaWdodCI6MC4wLCJCb3R0b20iOjAuMH0sIkJhY2tncm91bmQiOnsiJGlkIjoiMTg4MiIsIkNvbG9yIjp7IiRpZCI6IjE4ODMiLCJBIjoyNTUsIlIiOjE0LCJHIjo0MCwiQiI6NjV9fSwiSXNWaXNpYmxlIjp0cnVlLCJXaWR0aCI6MC4wLCJIZWlnaHQiOjAuMCwiQm9yZGVyU3R5bGUiOnsiJGlkIjoiMTg4NCIsIkxpbmVDb2xvciI6bnVsbCwiTGluZVdlaWdodCI6MC4wLCJMaW5lVHlwZSI6MCwiUGFyZW50U3R5bGUiOm51bGx9LCJQYXJlbnRTdHlsZSI6bnVsbH0sIkRhdGVGb3JtYXQiOnsiJGlkIjoiMTg4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g2IiwiRm9ybWF0IjowLCJJc1Zpc2libGUiOmZhbHNlLCJMYXN0S25vd25WaXNpYmlsaXR5U3RhdGUiOmZhbHNlfSwiSXNWaXNpYmxlIjp0cnVlLCJQYXJlbnRTdHlsZSI6bnVsbCwiX2V4cGxpY2l0bHlTZXQiOnsiJGlkIjoiMTg4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Dg4IiwiU2hhcGUiOjEsIkNvbm5lY3Rvck1hcmdpbiI6eyIkaWQiOiIxODg5IiwiVG9wIjowLjAsIkxlZnQiOjIuMCwiUmlnaHQiOjIuMCwiQm90dG9tIjowLjB9LCJDb25uZWN0b3JTdHlsZSI6eyIkaWQiOiIxODkwIiwiTGluZUNvbG9yIjp7IiRpZCI6IjE4OTEiLCIkdHlwZSI6Ik5MUkUuQ29tbW9uLkRvbS5Tb2xpZENvbG9yQnJ1c2gsIE5MUkUuQ29tbW9uIiwiQ29sb3IiOnsiJGlkIjoiMTg5MiIsIkEiOjEyNywiUiI6MTI4LCJHIjo1MywiQiI6MTR9fSwiTGluZVdlaWdodCI6MS4wLCJMaW5lVHlwZSI6MCwiUGFyZW50U3R5bGUiOm51bGx9LCJJc0JlbG93VGltZWJhbmQiOmZhbHNlLCJQb3NpdGlvbk9uVGFzayI6MSwiSGlkZURhdGUiOmZhbHNlLCJTaGFwZVNpemUiOjAsIlNwYWNpbmciOjAuMCwiUGFkZGluZyI6eyIkaWQiOiIxODkzIiwiVG9wIjo1LjAsIkxlZnQiOjMuMCwiUmlnaHQiOjAuMCwiQm90dG9tIjoyLjB9LCJTaGFwZVN0eWxlIjp7IiRpZCI6IjE4OTQiLCJNYXJnaW4iOnsiJGlkIjoiMTg5NSIsIlRvcCI6MC4wLCJMZWZ0IjowLjAsIlJpZ2h0IjowLjAsIkJvdHRvbSI6MC4wfSwiUGFkZGluZyI6eyIkaWQiOiIxODk2IiwiVG9wIjowLjAsIkxlZnQiOjAuMCwiUmlnaHQiOjAuMCwiQm90dG9tIjowLjB9LCJCYWNrZ3JvdW5kIjp7IiRpZCI6IjE4OTciLCJDb2xvciI6eyIkaWQiOiIxODk4IiwiQSI6MjU1LCJSIjoxMjgsIkciOjUzLCJCIjoxNH19LCJJc1Zpc2libGUiOnRydWUsIldpZHRoIjoxMi4wLCJIZWlnaHQiOjE0LjAsIkJvcmRlclN0eWxlIjp7IiRpZCI6IjE4OTkiLCJMaW5lQ29sb3IiOnsiJGlkIjoiMTkwMCIsIiR0eXBlIjoiTkxSRS5Db21tb24uRG9tLlNvbGlkQ29sb3JCcnVzaCwgTkxSRS5Db21tb24iLCJDb2xvciI6eyIkaWQiOiIxOTAxIiwiQSI6MjU1LCJSIjoyNTUsIkciOjI1NSwiQiI6MjU1fX0sIkxpbmVXZWlnaHQiOjAuMCwiTGluZVR5cGUiOjAsIlBhcmVudFN0eWxlIjpudWxsfSwiUGFyZW50U3R5bGUiOm51bGx9LCJUaXRsZVN0eWxlIjp7IiRpZCI6IjE5MDIiLCJGb250U2V0dGluZ3MiOnsiJGlkIjoiMTkwMyIsIkZvbnRTaXplIjoxMSwiRm9udE5hbWUiOiJDYWxpYnJpIiwiSXNCb2xkIjpmYWxzZSwiSXNJdGFsaWMiOmZhbHNlLCJJc1VuZGVybGluZWQiOmZhbHNlLCJQYXJlbnRTdHlsZSI6bnVsbH0sIkF1dG9TaXplIjowLCJGb3JlZ3JvdW5kIjp7IiRpZCI6IjE5MDQiLCJDb2xvciI6eyIkaWQiOiIxOTA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5MDYiLCJUb3AiOjAuMCwiTGVmdCI6MC4wLCJSaWdodCI6MC4wLCJCb3R0b20iOjAuMH0sIlBhZGRpbmciOnsiJGlkIjoiMTkwNyIsIlRvcCI6MC4wLCJMZWZ0IjowLjAsIlJpZ2h0IjowLjAsIkJvdHRvbSI6MC4wfSwiQmFja2dyb3VuZCI6eyIkaWQiOiIxOTA4IiwiQ29sb3IiOnsiJGlkIjoiMTkwOSIsIkEiOjI1NSwiUiI6MCwiRyI6MCwiQiI6MH19LCJJc1Zpc2libGUiOnRydWUsIldpZHRoIjowLjAsIkhlaWdodCI6MC4wLCJCb3JkZXJTdHlsZSI6eyIkaWQiOiIxOTEwIiwiTGluZUNvbG9yIjpudWxsLCJMaW5lV2VpZ2h0IjowLjAsIkxpbmVUeXBlIjowLCJQYXJlbnRTdHlsZSI6bnVsbH0sIlBhcmVudFN0eWxlIjpudWxsfSwiRGF0ZVN0eWxlIjp7IiRpZCI6IjE5MTEiLCJGb250U2V0dGluZ3MiOnsiJGlkIjoiMTkxMiIsIkZvbnRTaXplIjoxMCwiRm9udE5hbWUiOiJDYWxpYnJpIiwiSXNCb2xkIjpmYWxzZSwiSXNJdGFsaWMiOmZhbHNlLCJJc1VuZGVybGluZWQiOmZhbHNlLCJQYXJlbnRTdHlsZSI6bnVsbH0sIkF1dG9TaXplIjowLCJGb3JlZ3JvdW5kIjp7IiRpZCI6IjE5MTMiLCJDb2xvciI6eyIkaWQiOiIxOTE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5MTUiLCJUb3AiOjAuMCwiTGVmdCI6MC4wLCJSaWdodCI6MC4wLCJCb3R0b20iOjAuMH0sIlBhZGRpbmciOnsiJGlkIjoiMTkxNiIsIlRvcCI6MC4wLCJMZWZ0IjowLjAsIlJpZ2h0IjowLjAsIkJvdHRvbSI6MC4wfSwiQmFja2dyb3VuZCI6eyIkaWQiOiIxOTE3IiwiQ29sb3IiOnsiJGlkIjoiMTkxOCIsIkEiOjI1NSwiUiI6MTQsIkciOjQwLCJCIjo2NX19LCJJc1Zpc2libGUiOnRydWUsIldpZHRoIjowLjAsIkhlaWdodCI6MC4wLCJCb3JkZXJTdHlsZSI6eyIkaWQiOiIxOTE5IiwiTGluZUNvbG9yIjpudWxsLCJMaW5lV2VpZ2h0IjowLjAsIkxpbmVUeXBlIjowLCJQYXJlbnRTdHlsZSI6bnVsbH0sIlBhcmVudFN0eWxlIjpudWxsfSwiRGF0ZUZvcm1hdCI6eyIkaWQiOiIxOT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MjEiLCJGb3JtYXQiOjAsIklzVmlzaWJsZSI6ZmFsc2UsIkxhc3RLbm93blZpc2liaWxpdHlTdGF0ZSI6ZmFsc2V9LCJJc1Zpc2libGUiOmZhbHNlLCJQYXJlbnRTdHlsZSI6bnVsbH0sIkRlZmF1bHRTd2ltbGFuZU1pbGVzdG9uZVN0eWxlIjp7IiRpZCI6IjE5MjIiLCJUaXRsZVBvc2l0aW9uIjoiTGVmdCIsIkRhdGVQb3NpdGlvbiI6IlJpZ2h0IiwiU2hhcGVUeXBlIjoxLCJTaGFwZVNpemUiOjAsIlNwYWNpbmciOjUsIlNoYXBlU3R5bGUiOnsiJGlkIjoiMTkyMyIsIk1hcmdpbiI6eyIkaWQiOiIxOTI0IiwiVG9wIjowLjAsIkxlZnQiOjAuMCwiUmlnaHQiOjAuMCwiQm90dG9tIjowLjB9LCJQYWRkaW5nIjp7IiRpZCI6IjE5MjUiLCJUb3AiOjAuMCwiTGVmdCI6MC4wLCJSaWdodCI6MC4wLCJCb3R0b20iOjAuMH0sIkJhY2tncm91bmQiOnsiJGlkIjoiMTkyNiIsIkNvbG9yIjp7IiRpZCI6IjE5MjciLCJBIjoyNTUsIlIiOjIzMywiRyI6MTEzLCJCIjo1MH19LCJJc1Zpc2libGUiOnRydWUsIldpZHRoIjoxMi4wLCJIZWlnaHQiOjE0LjAsIkJvcmRlclN0eWxlIjp7IiRpZCI6IjE5MjgiLCJMaW5lQ29sb3IiOnsiJGlkIjoiMTkyOSIsIiR0eXBlIjoiTkxSRS5Db21tb24uRG9tLlNvbGlkQ29sb3JCcnVzaCwgTkxSRS5Db21tb24iLCJDb2xvciI6eyIkaWQiOiIxOTMwIiwiQSI6MjU1LCJSIjoyMzQsIkciOjIyLCJCIjozMH19LCJMaW5lV2VpZ2h0IjowLjAsIkxpbmVUeXBlIjowLCJQYXJlbnRTdHlsZSI6bnVsbH0sIlBhcmVudFN0eWxlIjpudWxsfSwiVGl0bGVTdHlsZSI6eyIkaWQiOiIxOTMxIiwiRm9udFNldHRpbmdzIjp7IiRpZCI6IjE5MzIiLCJGb250U2l6ZSI6MTEsIkZvbnROYW1lIjoiQ2FsaWJyaSIsIklzQm9sZCI6ZmFsc2UsIklzSXRhbGljIjpmYWxzZSwiSXNVbmRlcmxpbmVkIjpmYWxzZSwiUGFyZW50U3R5bGUiOm51bGx9LCJBdXRvU2l6ZSI6MCwiRm9yZWdyb3VuZCI6eyIkaWQiOiIxOTMzIiwiQ29sb3IiOnsiJGlkIjoiMTkz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OTM1IiwiVG9wIjowLjAsIkxlZnQiOjAuMCwiUmlnaHQiOjAuMCwiQm90dG9tIjowLjB9LCJQYWRkaW5nIjp7IiRpZCI6IjE5MzYiLCJUb3AiOjAuMCwiTGVmdCI6MC4wLCJSaWdodCI6MC4wLCJCb3R0b20iOjAuMH0sIkJhY2tncm91bmQiOnsiJGlkIjoiMTkzNyIsIkNvbG9yIjp7IiRpZCI6IjE5MzgiLCJBIjoyNTUsIlIiOjAsIkciOjAsIkIiOjB9fSwiSXNWaXNpYmxlIjp0cnVlLCJXaWR0aCI6MC4wLCJIZWlnaHQiOjAuMCwiQm9yZGVyU3R5bGUiOnsiJGlkIjoiMTkzOSIsIkxpbmVDb2xvciI6bnVsbCwiTGluZVdlaWdodCI6MC4wLCJMaW5lVHlwZSI6MCwiUGFyZW50U3R5bGUiOm51bGx9LCJQYXJlbnRTdHlsZSI6bnVsbH0sIkRhdGVTdHlsZSI6eyIkaWQiOiIxOTQwIiwiRm9udFNldHRpbmdzIjp7IiRpZCI6IjE5NDEiLCJGb250U2l6ZSI6MTAsIkZvbnROYW1lIjoiQ2FsaWJyaSIsIklzQm9sZCI6ZmFsc2UsIklzSXRhbGljIjpmYWxzZSwiSXNVbmRlcmxpbmVkIjpmYWxzZSwiUGFyZW50U3R5bGUiOm51bGx9LCJBdXRvU2l6ZSI6MCwiRm9yZWdyb3VuZCI6eyIkaWQiOiIxOTQyIiwiQ29sb3IiOnsiJGlkIjoiMTk0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OTQ0IiwiVG9wIjowLjAsIkxlZnQiOjAuMCwiUmlnaHQiOjAuMCwiQm90dG9tIjowLjB9LCJQYWRkaW5nIjp7IiRpZCI6IjE5NDUiLCJUb3AiOjAuMCwiTGVmdCI6MC4wLCJSaWdodCI6MC4wLCJCb3R0b20iOjAuMH0sIkJhY2tncm91bmQiOnsiJGlkIjoiMTk0NiIsIkNvbG9yIjp7IiRpZCI6IjE5NDciLCJBIjoyNTUsIlIiOjE0LCJHIjo0MCwiQiI6NjV9fSwiSXNWaXNpYmxlIjp0cnVlLCJXaWR0aCI6MC4wLCJIZWlnaHQiOjAuMCwiQm9yZGVyU3R5bGUiOnsiJGlkIjoiMTk0OCIsIkxpbmVDb2xvciI6bnVsbCwiTGluZVdlaWdodCI6MC4wLCJMaW5lVHlwZSI6MCwiUGFyZW50U3R5bGUiOm51bGx9LCJQYXJlbnRTdHlsZSI6bnVsbH0sIkRhdGVGb3JtYXQiOnsiJGlkIjoiMTk0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UwIiwiRm9ybWF0IjowLCJJc1Zpc2libGUiOmZhbHNlLCJMYXN0S25vd25WaXNpYmlsaXR5U3RhdGUiOmZhbHNlfSwiSXNWaXNpYmxlIjp0cnVlLCJQYXJlbnRTdHlsZSI6bnVsbH0sIkRlZmF1bHRTd2ltbGFuZUFjdGl2aXR5U3R5bGUiOnsiJGlkIjoiMTk1MSIsIkhlYWRlclN0eWxlIjp7IiRpZCI6IjE5NTIiLCJUZXh0U3R5bGUiOnsiJGlkIjoiMTk1MyIsIkZvbnRTZXR0aW5ncyI6eyIkaWQiOiIxOTU0IiwiRm9udFNpemUiOjExLCJGb250TmFtZSI6IkNhbGlicmkiLCJJc0JvbGQiOmZhbHNlLCJJc0l0YWxpYyI6ZmFsc2UsIklzVW5kZXJsaW5lZCI6ZmFsc2UsIlBhcmVudFN0eWxlIjpudWxsfSwiQXV0b1NpemUiOjIsIkZvcmVncm91bmQiOnsiJGlkIjoiMTk1NSIsIkNvbG9yIjp7IiRpZCI6IjE5NT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OTU3IiwiVG9wIjowLjAsIkxlZnQiOjAuMCwiUmlnaHQiOjAuMCwiQm90dG9tIjowLjB9LCJQYWRkaW5nIjp7IiRpZCI6IjE5NTgiLCJUb3AiOjAuMCwiTGVmdCI6MC4wLCJSaWdodCI6MC4wLCJCb3R0b20iOjAuMH0sIkJhY2tncm91bmQiOnsiJGlkIjoiMTk1OSIsIkNvbG9yIjp7IiRpZCI6IjE5NjAiLCJBIjoyNTUsIlIiOjAsIkciOjAsIkIiOjB9fSwiSXNWaXNpYmxlIjp0cnVlLCJXaWR0aCI6MC4wLCJIZWlnaHQiOjAuMCwiQm9yZGVyU3R5bGUiOm51bGwsIlBhcmVudFN0eWxlIjpudWxsfSwiUmVjdGFuZ2xlU3R5bGUiOnsiJGlkIjoiMTk2MSIsIk1hcmdpbiI6eyIkaWQiOiIxOTYyIiwiVG9wIjowLjAsIkxlZnQiOjAuMCwiUmlnaHQiOjAuMCwiQm90dG9tIjowLjB9LCJQYWRkaW5nIjp7IiRpZCI6IjE5NjMiLCJUb3AiOjAuMCwiTGVmdCI6MC4wLCJSaWdodCI6MC4wLCJCb3R0b20iOjAuMH0sIkJhY2tncm91bmQiOnsiJGlkIjoiMTk2NCIsIkNvbG9yIjp7IiRpZCI6IjE5NjUiLCJBIjo2MywiUiI6MjMzLCJHIjoxMTMsIkIiOjUwfX0sIklzVmlzaWJsZSI6dHJ1ZSwiV2lkdGgiOjAuMCwiSGVpZ2h0IjowLjAsIkJvcmRlclN0eWxlIjp7IiRpZCI6IjE5NjYiLCJMaW5lQ29sb3IiOnsiJGlkIjoiMTk2NyIsIiR0eXBlIjoiTkxSRS5Db21tb24uRG9tLlNvbGlkQ29sb3JCcnVzaCwgTkxSRS5Db21tb24iLCJDb2xvciI6eyIkaWQiOiIxOTY4IiwiQSI6MjU1LCJSIjoyNTUsIkciOjI1NSwiQiI6MjU1fX0sIkxpbmVXZWlnaHQiOjAuMCwiTGluZVR5cGUiOjAsIlBhcmVudFN0eWxlIjpudWxsfSwiUGFyZW50U3R5bGUiOm51bGx9LCJNYXJnaW4iOnsiJGlkIjoiMTk2OSIsIlRvcCI6MC4wLCJMZWZ0IjowLjAsIlJpZ2h0IjowLjAsIkJvdHRvbSI6MC4wfSwiUGFkZGluZyI6eyIkaWQiOiIxOTcwIiwiVG9wIjowLjAsIkxlZnQiOjAuMCwiUmlnaHQiOjAuMCwiQm90dG9tIjowLjB9LCJCYWNrZ3JvdW5kIjpudWxsLCJJc1Zpc2libGUiOnRydWUsIldpZHRoIjowLjAsIkhlaWdodCI6MC4wLCJCb3JkZXJTdHlsZSI6bnVsbCwiUGFyZW50U3R5bGUiOm51bGx9LCJCYWNrZ3JvdW5kU3R5bGUiOnsiJGlkIjoiMTk3MSIsIk1hcmdpbiI6eyIkaWQiOiIxOTcyIiwiVG9wIjowLjAsIkxlZnQiOjAuMCwiUmlnaHQiOjAuMCwiQm90dG9tIjowLjB9LCJQYWRkaW5nIjp7IiRpZCI6IjE5NzMiLCJUb3AiOjAuMCwiTGVmdCI6MC4wLCJSaWdodCI6MC4wLCJCb3R0b20iOjAuMH0sIkJhY2tncm91bmQiOnsiJGlkIjoiMTk3NCIsIkNvbG9yIjp7IiRpZCI6IjE5NzUiLCJBIjo1MSwiUiI6MjAwLCJHIjoyMDAsIkIiOjIwMH19LCJJc1Zpc2libGUiOnRydWUsIldpZHRoIjowLjAsIkhlaWdodCI6MC4wLCJCb3JkZXJTdHlsZSI6eyIkaWQiOiIxOTc2IiwiTGluZUNvbG9yIjp7IiRpZCI6IjE5NzciLCIkdHlwZSI6Ik5MUkUuQ29tbW9uLkRvbS5Tb2xpZENvbG9yQnJ1c2gsIE5MUkUuQ29tbW9uIiwiQ29sb3IiOnsiJGlkIjoiMTk3OCIsIkEiOjI1NSwiUiI6MjM0LCJHIjoyMiwiQiI6MzB9fSwiTGluZVdlaWdodCI6MC4wLCJMaW5lVHlwZSI6MCwiUGFyZW50U3R5bGUiOm51bGx9LCJQYXJlbnRTdHlsZSI6bnVsbH0sIk1hcmdpbiI6eyIkaWQiOiIxOTc5IiwiVG9wIjowLjAsIkxlZnQiOjAuMCwiUmlnaHQiOjAuMCwiQm90dG9tIjowLjB9LCJQYWRkaW5nIjp7IiRpZCI6IjE5ODAiLCJUb3AiOjAuMCwiTGVmdCI6MC4wLCJSaWdodCI6MC4wLCJCb3R0b20iOjAuMH0sIklzVmlzaWJsZSI6dHJ1ZSwiV2lkdGgiOjAuMCwiSGVpZ2h0IjowLjAsIkJvcmRlclN0eWxlIjp7IiRpZCI6IjE5ODEiLCJMaW5lQ29sb3IiOm51bGwsIkxpbmVXZWlnaHQiOjAuMCwiTGluZVR5cGUiOjAsIlBhcmVudFN0eWxlIjpudWxsfSwiUGFyZW50U3R5bGUiOm51bGx9LCJNYXJnaW4iOnsiJGlkIjoiMTk4MiIsIlRvcCI6MC4wLCJMZWZ0IjowLjAsIlJpZ2h0IjowLjAsIkJvdHRvbSI6MC4wfSwiUGFkZGluZyI6eyIkaWQiOiIxOTgzIiwiVG9wIjowLjAsIkxlZnQiOjAuMCwiUmlnaHQiOjAuMCwiQm90dG9tIjowLjB9LCJJc1Zpc2libGUiOnRydWUsIldpZHRoIjowLjAsIkhlaWdodCI6MC4wLCJCb3JkZXJTdHlsZSI6eyIkaWQiOiIxOTg0IiwiTGluZUNvbG9yIjpudWxsLCJMaW5lV2VpZ2h0IjowLjAsIkxpbmVUeXBlIjowLCJQYXJlbnRTdHlsZSI6bnVsbH0sIlBhcmVudFN0eWxlIjpudWxsfSx7IiRpZCI6IjE5ODUiLCJTdHlsZUlkIjoiYjI0ZjgwNDUtZjY5Yi00YTQzLTgyOWYtYTU2NTAzZmRjZDY5IiwiSGVhZGVyU3R5bGUiOnsiJGlkIjoiMTk4NiIsIlRleHRJc1ZlcnRpY2FsIjpmYWxzZSwiVGV4dFN0eWxlIjp7IiRpZCI6IjE5ODciLCJGb250U2V0dGluZ3MiOnsiJGlkIjoiMTk4OCIsIkZvbnRTaXplIjoxMSwiRm9udE5hbWUiOiJDYWxpYnJpIiwiSXNCb2xkIjpmYWxzZSwiSXNJdGFsaWMiOmZhbHNlLCJJc1VuZGVybGluZWQiOmZhbHNlLCJQYXJlbnRTdHlsZSI6bnVsbH0sIkF1dG9TaXplIjoyLCJGb3JlZ3JvdW5kIjp7IiRpZCI6IjE5ODkiLCJDb2xvciI6eyIkaWQiOiIxOTkw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Tk5MSIsIlRvcCI6MC4wLCJMZWZ0IjowLjAsIlJpZ2h0IjowLjAsIkJvdHRvbSI6MC4wfSwiUGFkZGluZyI6eyIkaWQiOiIxOTkyIiwiVG9wIjowLjAsIkxlZnQiOjAuMCwiUmlnaHQiOjAuMCwiQm90dG9tIjowLjB9LCJCYWNrZ3JvdW5kIjp7IiRpZCI6IjE5OTMiLCJDb2xvciI6eyIkaWQiOiIxOTk0IiwiQSI6MjU1LCJSIjoyNTUsIkciOjI1NSwiQiI6MjU1fX0sIklzVmlzaWJsZSI6dHJ1ZSwiV2lkdGgiOjAuMCwiSGVpZ2h0IjowLjAsIkJvcmRlclN0eWxlIjpudWxsLCJQYXJlbnRTdHlsZSI6bnVsbH0sIlJlY3RhbmdsZVN0eWxlIjp7IiRpZCI6IjE5OTUiLCJNYXJnaW4iOnsiJGlkIjoiMTk5NiIsIlRvcCI6MC4wLCJMZWZ0IjowLjAsIlJpZ2h0IjowLjAsIkJvdHRvbSI6MC4wfSwiUGFkZGluZyI6eyIkaWQiOiIxOTk3IiwiVG9wIjowLjAsIkxlZnQiOjAuMCwiUmlnaHQiOjAuMCwiQm90dG9tIjowLjB9LCJCYWNrZ3JvdW5kIjp7IiRpZCI6IjE5OTgiLCJDb2xvciI6eyIkaWQiOiIxOTk5IiwiQSI6MjU1LCJSIjoyNSwiRyI6MTA3LCJCIjozNn19LCJJc1Zpc2libGUiOnRydWUsIldpZHRoIjowLjAsIkhlaWdodCI6MC4wLCJCb3JkZXJTdHlsZSI6eyIkaWQiOiIyMDAwIiwiTGluZUNvbG9yIjp7IiRpZCI6IjIwMDEiLCIkdHlwZSI6Ik5MUkUuQ29tbW9uLkRvbS5Tb2xpZENvbG9yQnJ1c2gsIE5MUkUuQ29tbW9uIiwiQ29sb3IiOnsiJGlkIjoiMjAwMiIsIkEiOjI1NSwiUiI6MjU1LCJHIjoyNTUsIkIiOjI1NX19LCJMaW5lV2VpZ2h0IjowLjAsIkxpbmVUeXBlIjowLCJQYXJlbnRTdHlsZSI6bnVsbH0sIlBhcmVudFN0eWxlIjpudWxsfSwiTWFyZ2luIjp7IiRpZCI6IjIwMDMiLCJUb3AiOjAuMCwiTGVmdCI6MC4wLCJSaWdodCI6MC4wLCJCb3R0b20iOjAuMH0sIlBhZGRpbmciOnsiJGlkIjoiMjAwNCIsIlRvcCI6MC4wLCJMZWZ0IjowLjAsIlJpZ2h0IjowLjAsIkJvdHRvbSI6MC4wfSwiQmFja2dyb3VuZCI6bnVsbCwiSXNWaXNpYmxlIjp0cnVlLCJXaWR0aCI6MC4wLCJIZWlnaHQiOjAuMCwiQm9yZGVyU3R5bGUiOm51bGwsIlBhcmVudFN0eWxlIjpudWxsfSwiQmFja2dyb3VuZFN0eWxlIjp7IiRpZCI6IjIwMDUiLCJNYXJnaW4iOnsiJGlkIjoiMjAwNiIsIlRvcCI6MC4wLCJMZWZ0IjowLjAsIlJpZ2h0IjowLjAsIkJvdHRvbSI6MC4wfSwiUGFkZGluZyI6eyIkaWQiOiIyMDA3IiwiVG9wIjowLjAsIkxlZnQiOjAuMCwiUmlnaHQiOjAuMCwiQm90dG9tIjowLjB9LCJCYWNrZ3JvdW5kIjp7IiRpZCI6IjIwMDgiLCJDb2xvciI6eyIkaWQiOiIyMDA5IiwiQSI6NTEsIlIiOjIwMCwiRyI6MjAwLCJCIjoyMDB9fSwiSXNWaXNpYmxlIjp0cnVlLCJXaWR0aCI6MC4wLCJIZWlnaHQiOjAuMCwiQm9yZGVyU3R5bGUiOnsiJGlkIjoiMjAxMCIsIkxpbmVDb2xvciI6eyIkaWQiOiIyMDExIiwiJHR5cGUiOiJOTFJFLkNvbW1vbi5Eb20uU29saWRDb2xvckJydXNoLCBOTFJFLkNvbW1vbiIsIkNvbG9yIjp7IiRpZCI6IjIwMTIiLCJBIjoyNTUsIlIiOjIzNCwiRyI6MjIsIkIiOjMwfX0sIkxpbmVXZWlnaHQiOjAuMCwiTGluZVR5cGUiOjAsIlBhcmVudFN0eWxlIjpudWxsfSwiUGFyZW50U3R5bGUiOm51bGx9LCJJc0Fib3ZlVGltZWJhbmQiOmZhbHNlLCJTcGFjaW5nIjozLCJEZWZhdWx0U3dpbWxhbmVUYXNrU3R5bGUiOnsiJGlkIjoiMjAxMyIsIiR0eXBlIjoiTkxSRS5Db21tb24uRG9tLlN0eWxlcy5FeHBsaWNpdFNldGFibGVUYXNrU3R5bGUsIE5MUkUuQ29tbW9uIiwiU2hhcGUiOjEsIlNoYXBlVGhpY2tuZXNzIjowLCJEdXJhdGlvbkZvcm1hdCI6MCwiSW5jbHVkZU5vbldvcmtpbmdEYXlzSW5EdXJhdGlvbiI6ZmFsc2UsIlBlcmNlbnRhZ2VDb21wbGV0ZVN0eWxlIjp7IiRpZCI6IjIwMTQiLCJGb250U2V0dGluZ3MiOnsiJGlkIjoiMjAxNSIsIkZvbnRTaXplIjoxMCwiRm9udE5hbWUiOiJDYWxpYnJpIiwiSXNCb2xkIjpmYWxzZSwiSXNJdGFsaWMiOmZhbHNlLCJJc1VuZGVybGluZWQiOmZhbHNlLCJQYXJlbnRTdHlsZSI6bnVsbH0sIkF1dG9TaXplIjowLCJGb3JlZ3JvdW5kIjp7IiRpZCI6IjIwMTYiLCJDb2xvciI6eyIkaWQiOiIyMDE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wMTgiLCJUb3AiOjAuMCwiTGVmdCI6MC4wLCJSaWdodCI6MC4wLCJCb3R0b20iOjAuMH0sIlBhZGRpbmciOnsiJGlkIjoiMjAxOSIsIlRvcCI6MC4wLCJMZWZ0IjowLjAsIlJpZ2h0IjowLjAsIkJvdHRvbSI6MC4wfSwiQmFja2dyb3VuZCI6eyIkaWQiOiIyMDIwIiwiQ29sb3IiOnsiJGlkIjoiMjAyMSIsIkEiOjg5LCJSIjowLCJHIjowLCJCIjowfX0sIklzVmlzaWJsZSI6dHJ1ZSwiV2lkdGgiOjAuMCwiSGVpZ2h0IjowLjAsIkJvcmRlclN0eWxlIjp7IiRpZCI6IjIwMjIiLCJMaW5lQ29sb3IiOm51bGwsIkxpbmVXZWlnaHQiOjAuMCwiTGluZVR5cGUiOjAsIlBhcmVudFN0eWxlIjpudWxsfSwiUGFyZW50U3R5bGUiOm51bGx9LCJEdXJhdGlvblN0eWxlIjp7IiRpZCI6IjIwMjMiLCJGb250U2V0dGluZ3MiOnsiJGlkIjoiMjAyNCIsIkZvbnRTaXplIjoxMCwiRm9udE5hbWUiOiJDYWxpYnJpIiwiSXNCb2xkIjpmYWxzZSwiSXNJdGFsaWMiOmZhbHNlLCJJc1VuZGVybGluZWQiOmZhbHNlLCJQYXJlbnRTdHlsZSI6bnVsbH0sIkF1dG9TaXplIjowLCJGb3JlZ3JvdW5kIjp7IiRpZCI6IjIwMjUiLCJDb2xvciI6eyIkaWQiOiIyMDI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AyNyIsIlRvcCI6MC4wLCJMZWZ0IjowLjAsIlJpZ2h0IjowLjAsIkJvdHRvbSI6MC4wfSwiUGFkZGluZyI6eyIkaWQiOiIyMDI4IiwiVG9wIjowLjAsIkxlZnQiOjAuMCwiUmlnaHQiOjAuMCwiQm90dG9tIjowLjB9LCJCYWNrZ3JvdW5kIjp7IiRpZCI6IjIwMjkiLCJDb2xvciI6eyIkaWQiOiIyMDMwIiwiQSI6MjU1LCJSIjoyMzcsIkciOjEyNSwiQiI6NDl9fSwiSXNWaXNpYmxlIjp0cnVlLCJXaWR0aCI6MC4wLCJIZWlnaHQiOjAuMCwiQm9yZGVyU3R5bGUiOnsiJGlkIjoiMjAzMSIsIkxpbmVDb2xvciI6bnVsbCwiTGluZVdlaWdodCI6MC4wLCJMaW5lVHlwZSI6MCwiUGFyZW50U3R5bGUiOm51bGx9LCJQYXJlbnRTdHlsZSI6bnVsbH0sIkhvcml6b250YWxDb25uZWN0b3JTdHlsZSI6eyIkaWQiOiIyMDMyIiwiTGluZUNvbG9yIjp7IiRpZCI6IjIwMzMiLCIkdHlwZSI6Ik5MUkUuQ29tbW9uLkRvbS5Tb2xpZENvbG9yQnJ1c2gsIE5MUkUuQ29tbW9uIiwiQ29sb3IiOnsiJGlkIjoiMjAzNCIsIkEiOjI1NSwiUiI6MCwiRyI6MCwiQiI6MH19LCJMaW5lV2VpZ2h0IjowLjAsIkxpbmVUeXBlIjowLCJQYXJlbnRTdHlsZSI6bnVsbH0sIlZlcnRpY2FsQ29ubmVjdG9yU3R5bGUiOnsiJGlkIjoiMjAzNSIsIkxpbmVDb2xvciI6eyIkaWQiOiIyMDM2IiwiJHR5cGUiOiJOTFJFLkNvbW1vbi5Eb20uU29saWRDb2xvckJydXNoLCBOTFJFLkNvbW1vbiIsIkNvbG9yIjp7IiRpZCI6IjIwMz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MDM4IiwiTWFyZ2luIjp7IiRpZCI6IjIwMzkiLCJUb3AiOjAuMCwiTGVmdCI6NC4wLCJSaWdodCI6NC4wLCJCb3R0b20iOjAuMH0sIlBhZGRpbmciOnsiJGlkIjoiMjA0MCIsIlRvcCI6MC4wLCJMZWZ0IjowLjAsIlJpZ2h0IjowLjAsIkJvdHRvbSI6MC4wfSwiQmFja2dyb3VuZCI6eyIkaWQiOiIyMDQxIiwiQ29sb3IiOnsiJGlkIjoiMjA0MiIsIkEiOjI1NSwiUiI6MjUsIkciOjEwNywiQiI6MzZ9fSwiSXNWaXNpYmxlIjp0cnVlLCJXaWR0aCI6MC4wLCJIZWlnaHQiOjEwLjAsIkJvcmRlclN0eWxlIjp7IiRpZCI6IjIwNDMiLCJMaW5lQ29sb3IiOnsiJGlkIjoiMjA0NCIsIiR0eXBlIjoiTkxSRS5Db21tb24uRG9tLlNvbGlkQ29sb3JCcnVzaCwgTkxSRS5Db21tb24iLCJDb2xvciI6eyIkaWQiOiIyMDQ1IiwiQSI6MjU1LCJSIjoyMzQsIkciOjIyLCJCIjozMH19LCJMaW5lV2VpZ2h0IjowLjAsIkxpbmVUeXBlIjowLCJQYXJlbnRTdHlsZSI6bnVsbH0sIlBhcmVudFN0eWxlIjpudWxsfSwiVGl0bGVTdHlsZSI6eyIkaWQiOiIyMDQ2IiwiRm9udFNldHRpbmdzIjp7IiRpZCI6IjIwNDciLCJGb250U2l6ZSI6MTEsIkZvbnROYW1lIjoiQ2FsaWJyaSIsIklzQm9sZCI6ZmFsc2UsIklzSXRhbGljIjpmYWxzZSwiSXNVbmRlcmxpbmVkIjpmYWxzZSwiUGFyZW50U3R5bGUiOm51bGx9LCJBdXRvU2l6ZSI6MCwiRm9yZWdyb3VuZCI6eyIkaWQiOiIyMDQ4IiwiQ29sb3IiOnsiJGlkIjoiMjA0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DUwIiwiVG9wIjowLjAsIkxlZnQiOjAuMCwiUmlnaHQiOjAuMCwiQm90dG9tIjowLjB9LCJQYWRkaW5nIjp7IiRpZCI6IjIwNTEiLCJUb3AiOjAuMCwiTGVmdCI6MC4wLCJSaWdodCI6MC4wLCJCb3R0b20iOjAuMH0sIkJhY2tncm91bmQiOnsiJGlkIjoiMjA1MiIsIkNvbG9yIjp7IiRpZCI6IjIwNTMiLCJBIjoyNTUsIlIiOjAsIkciOjAsIkIiOjB9fSwiSXNWaXNpYmxlIjp0cnVlLCJXaWR0aCI6MC4wLCJIZWlnaHQiOjAuMCwiQm9yZGVyU3R5bGUiOnsiJGlkIjoiMjA1NCIsIkxpbmVDb2xvciI6bnVsbCwiTGluZVdlaWdodCI6MC4wLCJMaW5lVHlwZSI6MCwiUGFyZW50U3R5bGUiOm51bGx9LCJQYXJlbnRTdHlsZSI6bnVsbH0sIkRhdGVTdHlsZSI6eyIkaWQiOiIyMDU1IiwiRm9udFNldHRpbmdzIjp7IiRpZCI6IjIwNTYiLCJGb250U2l6ZSI6MTAsIkZvbnROYW1lIjoiQ2FsaWJyaSIsIklzQm9sZCI6ZmFsc2UsIklzSXRhbGljIjpmYWxzZSwiSXNVbmRlcmxpbmVkIjpmYWxzZSwiUGFyZW50U3R5bGUiOm51bGx9LCJBdXRvU2l6ZSI6MCwiRm9yZWdyb3VuZCI6eyIkaWQiOiIyMDU3IiwiQ29sb3IiOnsiJGlkIjoiMjA1O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MDU5IiwiVG9wIjowLjAsIkxlZnQiOjAuMCwiUmlnaHQiOjAuMCwiQm90dG9tIjowLjB9LCJQYWRkaW5nIjp7IiRpZCI6IjIwNjAiLCJUb3AiOjAuMCwiTGVmdCI6MC4wLCJSaWdodCI6MC4wLCJCb3R0b20iOjAuMH0sIkJhY2tncm91bmQiOnsiJGlkIjoiMjA2MSIsIkNvbG9yIjp7IiRpZCI6IjIwNjIiLCJBIjoyNTUsIlIiOjE0LCJHIjo0MCwiQiI6NjV9fSwiSXNWaXNpYmxlIjp0cnVlLCJXaWR0aCI6MC4wLCJIZWlnaHQiOjAuMCwiQm9yZGVyU3R5bGUiOnsiJGlkIjoiMjA2MyIsIkxpbmVDb2xvciI6bnVsbCwiTGluZVdlaWdodCI6MC4wLCJMaW5lVHlwZSI6MCwiUGFyZW50U3R5bGUiOm51bGx9LCJQYXJlbnRTdHlsZSI6bnVsbH0sIkRhdGVGb3JtYXQiOnsiJGlkIjoiMjA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Y1IiwiRm9ybWF0IjowLCJJc1Zpc2libGUiOmZhbHNlLCJMYXN0S25vd25WaXNpYmlsaXR5U3RhdGUiOmZhbHNlfSwiSXNWaXNpYmxlIjp0cnVlLCJQYXJlbnRTdHlsZSI6bnVsbCwiX2V4cGxpY2l0bHlTZXQiOnsiJGlkIjoiMjA2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MDY3IiwiU2hhcGUiOjEsIkNvbm5lY3Rvck1hcmdpbiI6eyIkaWQiOiIyMDY4IiwiVG9wIjowLjAsIkxlZnQiOjIuMCwiUmlnaHQiOjIuMCwiQm90dG9tIjowLjB9LCJDb25uZWN0b3JTdHlsZSI6eyIkaWQiOiIyMDY5IiwiTGluZUNvbG9yIjp7IiRpZCI6IjIwNzAiLCIkdHlwZSI6Ik5MUkUuQ29tbW9uLkRvbS5Tb2xpZENvbG9yQnJ1c2gsIE5MUkUuQ29tbW9uIiwiQ29sb3IiOnsiJGlkIjoiMjA3MSIsIkEiOjEyNywiUiI6MTMsIkciOjUzLCJCIjoxOH19LCJMaW5lV2VpZ2h0IjoxLjAsIkxpbmVUeXBlIjowLCJQYXJlbnRTdHlsZSI6bnVsbH0sIklzQmVsb3dUaW1lYmFuZCI6ZmFsc2UsIlBvc2l0aW9uT25UYXNrIjoxLCJIaWRlRGF0ZSI6ZmFsc2UsIlNoYXBlU2l6ZSI6MCwiU3BhY2luZyI6MC4wLCJQYWRkaW5nIjp7IiRpZCI6IjIwNzIiLCJUb3AiOjUuMCwiTGVmdCI6My4wLCJSaWdodCI6MC4wLCJCb3R0b20iOjIuMH0sIlNoYXBlU3R5bGUiOnsiJGlkIjoiMjA3MyIsIk1hcmdpbiI6eyIkaWQiOiIyMDc0IiwiVG9wIjowLjAsIkxlZnQiOjAuMCwiUmlnaHQiOjAuMCwiQm90dG9tIjowLjB9LCJQYWRkaW5nIjp7IiRpZCI6IjIwNzUiLCJUb3AiOjAuMCwiTGVmdCI6MC4wLCJSaWdodCI6MC4wLCJCb3R0b20iOjAuMH0sIkJhY2tncm91bmQiOnsiJGlkIjoiMjA3NiIsIkNvbG9yIjp7IiRpZCI6IjIwNzciLCJBIjoyNTUsIlIiOjEzLCJHIjo1MywiQiI6MTh9fSwiSXNWaXNpYmxlIjp0cnVlLCJXaWR0aCI6MTIuMCwiSGVpZ2h0IjoxNC4wLCJCb3JkZXJTdHlsZSI6eyIkaWQiOiIyMDc4IiwiTGluZUNvbG9yIjp7IiRpZCI6IjIwNzkiLCIkdHlwZSI6Ik5MUkUuQ29tbW9uLkRvbS5Tb2xpZENvbG9yQnJ1c2gsIE5MUkUuQ29tbW9uIiwiQ29sb3IiOnsiJGlkIjoiMjA4MCIsIkEiOjI1NSwiUiI6MjU1LCJHIjoyNTUsIkIiOjI1NX19LCJMaW5lV2VpZ2h0IjowLjAsIkxpbmVUeXBlIjowLCJQYXJlbnRTdHlsZSI6bnVsbH0sIlBhcmVudFN0eWxlIjpudWxsfSwiVGl0bGVTdHlsZSI6eyIkaWQiOiIyMDgxIiwiRm9udFNldHRpbmdzIjp7IiRpZCI6IjIwODIiLCJGb250U2l6ZSI6MTEsIkZvbnROYW1lIjoiQ2FsaWJyaSIsIklzQm9sZCI6ZmFsc2UsIklzSXRhbGljIjpmYWxzZSwiSXNVbmRlcmxpbmVkIjpmYWxzZSwiUGFyZW50U3R5bGUiOm51bGx9LCJBdXRvU2l6ZSI6MCwiRm9yZWdyb3VuZCI6eyIkaWQiOiIyMDgzIiwiQ29sb3IiOnsiJGlkIjoiMjA4N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MDg1IiwiVG9wIjowLjAsIkxlZnQiOjAuMCwiUmlnaHQiOjAuMCwiQm90dG9tIjowLjB9LCJQYWRkaW5nIjp7IiRpZCI6IjIwODYiLCJUb3AiOjAuMCwiTGVmdCI6MC4wLCJSaWdodCI6MC4wLCJCb3R0b20iOjAuMH0sIkJhY2tncm91bmQiOnsiJGlkIjoiMjA4NyIsIkNvbG9yIjp7IiRpZCI6IjIwODgiLCJBIjoyNTUsIlIiOjAsIkciOjAsIkIiOjB9fSwiSXNWaXNpYmxlIjp0cnVlLCJXaWR0aCI6MC4wLCJIZWlnaHQiOjAuMCwiQm9yZGVyU3R5bGUiOnsiJGlkIjoiMjA4OSIsIkxpbmVDb2xvciI6bnVsbCwiTGluZVdlaWdodCI6MC4wLCJMaW5lVHlwZSI6MCwiUGFyZW50U3R5bGUiOm51bGx9LCJQYXJlbnRTdHlsZSI6bnVsbH0sIkRhdGVTdHlsZSI6eyIkaWQiOiIyMDkwIiwiRm9udFNldHRpbmdzIjp7IiRpZCI6IjIwOTEiLCJGb250U2l6ZSI6MTAsIkZvbnROYW1lIjoiQ2FsaWJyaSIsIklzQm9sZCI6ZmFsc2UsIklzSXRhbGljIjpmYWxzZSwiSXNVbmRlcmxpbmVkIjpmYWxzZSwiUGFyZW50U3R5bGUiOm51bGx9LCJBdXRvU2l6ZSI6MCwiRm9yZWdyb3VuZCI6eyIkaWQiOiIyMDkyIiwiQ29sb3IiOnsiJGlkIjoiMjA5M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MDk0IiwiVG9wIjowLjAsIkxlZnQiOjAuMCwiUmlnaHQiOjAuMCwiQm90dG9tIjowLjB9LCJQYWRkaW5nIjp7IiRpZCI6IjIwOTUiLCJUb3AiOjAuMCwiTGVmdCI6MC4wLCJSaWdodCI6MC4wLCJCb3R0b20iOjAuMH0sIkJhY2tncm91bmQiOnsiJGlkIjoiMjA5NiIsIkNvbG9yIjp7IiRpZCI6IjIwOTciLCJBIjoyNTUsIlIiOjE0LCJHIjo0MCwiQiI6NjV9fSwiSXNWaXNpYmxlIjp0cnVlLCJXaWR0aCI6MC4wLCJIZWlnaHQiOjAuMCwiQm9yZGVyU3R5bGUiOnsiJGlkIjoiMjA5OCIsIkxpbmVDb2xvciI6bnVsbCwiTGluZVdlaWdodCI6MC4wLCJMaW5lVHlwZSI6MCwiUGFyZW50U3R5bGUiOm51bGx9LCJQYXJlbnRTdHlsZSI6bnVsbH0sIkRhdGVGb3JtYXQiOnsiJGlkIjoiMjA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AwIiwiRm9ybWF0IjowLCJJc1Zpc2libGUiOmZhbHNlLCJMYXN0S25vd25WaXNpYmlsaXR5U3RhdGUiOmZhbHNlfSwiSXNWaXNpYmxlIjpmYWxzZSwiUGFyZW50U3R5bGUiOm51bGx9LCJEZWZhdWx0U3dpbWxhbmVNaWxlc3RvbmVTdHlsZSI6eyIkaWQiOiIyMTAxIiwiVGl0bGVQb3NpdGlvbiI6IkxlZnQiLCJEYXRlUG9zaXRpb24iOiJSaWdodCIsIlNoYXBlVHlwZSI6MSwiU2hhcGVTaXplIjowLCJTcGFjaW5nIjo1LCJTaGFwZVN0eWxlIjp7IiRpZCI6IjIxMDIiLCJNYXJnaW4iOnsiJGlkIjoiMjEwMyIsIlRvcCI6MC4wLCJMZWZ0IjowLjAsIlJpZ2h0IjowLjAsIkJvdHRvbSI6MC4wfSwiUGFkZGluZyI6eyIkaWQiOiIyMTA0IiwiVG9wIjowLjAsIkxlZnQiOjAuMCwiUmlnaHQiOjAuMCwiQm90dG9tIjowLjB9LCJCYWNrZ3JvdW5kIjp7IiRpZCI6IjIxMDUiLCJDb2xvciI6eyIkaWQiOiIyMTA2IiwiQSI6MjU1LCJSIjoyNSwiRyI6MTA3LCJCIjozNn19LCJJc1Zpc2libGUiOnRydWUsIldpZHRoIjoxMi4wLCJIZWlnaHQiOjE0LjAsIkJvcmRlclN0eWxlIjp7IiRpZCI6IjIxMDciLCJMaW5lQ29sb3IiOnsiJGlkIjoiMjEwOCIsIiR0eXBlIjoiTkxSRS5Db21tb24uRG9tLlNvbGlkQ29sb3JCcnVzaCwgTkxSRS5Db21tb24iLCJDb2xvciI6eyIkaWQiOiIyMTA5IiwiQSI6MjU1LCJSIjoyMzQsIkciOjIyLCJCIjozMH19LCJMaW5lV2VpZ2h0IjowLjAsIkxpbmVUeXBlIjowLCJQYXJlbnRTdHlsZSI6bnVsbH0sIlBhcmVudFN0eWxlIjpudWxsfSwiVGl0bGVTdHlsZSI6eyIkaWQiOiIyMTEwIiwiRm9udFNldHRpbmdzIjp7IiRpZCI6IjIxMTEiLCJGb250U2l6ZSI6MTEsIkZvbnROYW1lIjoiQ2FsaWJyaSIsIklzQm9sZCI6ZmFsc2UsIklzSXRhbGljIjpmYWxzZSwiSXNVbmRlcmxpbmVkIjpmYWxzZSwiUGFyZW50U3R5bGUiOm51bGx9LCJBdXRvU2l6ZSI6MCwiRm9yZWdyb3VuZCI6eyIkaWQiOiIyMTEyIiwiQ29sb3IiOnsiJGlkIjoiMjExMy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MTE0IiwiVG9wIjowLjAsIkxlZnQiOjAuMCwiUmlnaHQiOjAuMCwiQm90dG9tIjowLjB9LCJQYWRkaW5nIjp7IiRpZCI6IjIxMTUiLCJUb3AiOjAuMCwiTGVmdCI6MC4wLCJSaWdodCI6MC4wLCJCb3R0b20iOjAuMH0sIkJhY2tncm91bmQiOnsiJGlkIjoiMjExNiIsIkNvbG9yIjp7IiRpZCI6IjIxMTciLCJBIjoyNTUsIlIiOjAsIkciOjAsIkIiOjB9fSwiSXNWaXNpYmxlIjp0cnVlLCJXaWR0aCI6MC4wLCJIZWlnaHQiOjAuMCwiQm9yZGVyU3R5bGUiOnsiJGlkIjoiMjExOCIsIkxpbmVDb2xvciI6bnVsbCwiTGluZVdlaWdodCI6MC4wLCJMaW5lVHlwZSI6MCwiUGFyZW50U3R5bGUiOm51bGx9LCJQYXJlbnRTdHlsZSI6bnVsbH0sIkRhdGVTdHlsZSI6eyIkaWQiOiIyMTE5IiwiRm9udFNldHRpbmdzIjp7IiRpZCI6IjIxMjAiLCJGb250U2l6ZSI6MTAsIkZvbnROYW1lIjoiQ2FsaWJyaSIsIklzQm9sZCI6ZmFsc2UsIklzSXRhbGljIjpmYWxzZSwiSXNVbmRlcmxpbmVkIjpmYWxzZSwiUGFyZW50U3R5bGUiOm51bGx9LCJBdXRvU2l6ZSI6MCwiRm9yZWdyb3VuZCI6eyIkaWQiOiIyMTIxIiwiQ29sb3IiOnsiJGlkIjoiMjEyMi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TIzIiwiVG9wIjowLjAsIkxlZnQiOjAuMCwiUmlnaHQiOjAuMCwiQm90dG9tIjowLjB9LCJQYWRkaW5nIjp7IiRpZCI6IjIxMjQiLCJUb3AiOjAuMCwiTGVmdCI6MC4wLCJSaWdodCI6MC4wLCJCb3R0b20iOjAuMH0sIkJhY2tncm91bmQiOnsiJGlkIjoiMjEyNSIsIkNvbG9yIjp7IiRpZCI6IjIxMjYiLCJBIjoyNTUsIlIiOjE0LCJHIjo0MCwiQiI6NjV9fSwiSXNWaXNpYmxlIjp0cnVlLCJXaWR0aCI6MC4wLCJIZWlnaHQiOjAuMCwiQm9yZGVyU3R5bGUiOnsiJGlkIjoiMjEyNyIsIkxpbmVDb2xvciI6bnVsbCwiTGluZVdlaWdodCI6MC4wLCJMaW5lVHlwZSI6MCwiUGFyZW50U3R5bGUiOm51bGx9LCJQYXJlbnRTdHlsZSI6bnVsbH0sIkRhdGVGb3JtYXQiOnsiJGlkIjoiM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I5IiwiRm9ybWF0IjowLCJJc1Zpc2libGUiOmZhbHNlLCJMYXN0S25vd25WaXNpYmlsaXR5U3RhdGUiOmZhbHNlfSwiSXNWaXNpYmxlIjp0cnVlLCJQYXJlbnRTdHlsZSI6bnVsbH0sIkRlZmF1bHRTd2ltbGFuZUFjdGl2aXR5U3R5bGUiOnsiJGlkIjoiMjEzMCIsIkhlYWRlclN0eWxlIjp7IiRpZCI6IjIxMzEiLCJUZXh0U3R5bGUiOnsiJGlkIjoiMjEzMiIsIkZvbnRTZXR0aW5ncyI6eyIkaWQiOiIyMTMzIiwiRm9udFNpemUiOjExLCJGb250TmFtZSI6IkNhbGlicmkiLCJJc0JvbGQiOmZhbHNlLCJJc0l0YWxpYyI6ZmFsc2UsIklzVW5kZXJsaW5lZCI6ZmFsc2UsIlBhcmVudFN0eWxlIjpudWxsfSwiQXV0b1NpemUiOjIsIkZvcmVncm91bmQiOnsiJGlkIjoiMjEzNCIsIkNvbG9yIjp7IiRpZCI6IjIxMzU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TM2IiwiVG9wIjowLjAsIkxlZnQiOjAuMCwiUmlnaHQiOjAuMCwiQm90dG9tIjowLjB9LCJQYWRkaW5nIjp7IiRpZCI6IjIxMzciLCJUb3AiOjAuMCwiTGVmdCI6MC4wLCJSaWdodCI6MC4wLCJCb3R0b20iOjAuMH0sIkJhY2tncm91bmQiOnsiJGlkIjoiMjEzOCIsIkNvbG9yIjp7IiRpZCI6IjIxMzkiLCJBIjoyNTUsIlIiOjAsIkciOjAsIkIiOjB9fSwiSXNWaXNpYmxlIjp0cnVlLCJXaWR0aCI6MC4wLCJIZWlnaHQiOjAuMCwiQm9yZGVyU3R5bGUiOm51bGwsIlBhcmVudFN0eWxlIjpudWxsfSwiUmVjdGFuZ2xlU3R5bGUiOnsiJGlkIjoiMjE0MCIsIk1hcmdpbiI6eyIkaWQiOiIyMTQxIiwiVG9wIjowLjAsIkxlZnQiOjAuMCwiUmlnaHQiOjAuMCwiQm90dG9tIjowLjB9LCJQYWRkaW5nIjp7IiRpZCI6IjIxNDIiLCJUb3AiOjAuMCwiTGVmdCI6MC4wLCJSaWdodCI6MC4wLCJCb3R0b20iOjAuMH0sIkJhY2tncm91bmQiOnsiJGlkIjoiMjE0MyIsIkNvbG9yIjp7IiRpZCI6IjIxNDQiLCJBIjo2MywiUiI6MjUsIkciOjEwNywiQiI6MzZ9fSwiSXNWaXNpYmxlIjp0cnVlLCJXaWR0aCI6MC4wLCJIZWlnaHQiOjAuMCwiQm9yZGVyU3R5bGUiOnsiJGlkIjoiMjE0NSIsIkxpbmVDb2xvciI6eyIkaWQiOiIyMTQ2IiwiJHR5cGUiOiJOTFJFLkNvbW1vbi5Eb20uU29saWRDb2xvckJydXNoLCBOTFJFLkNvbW1vbiIsIkNvbG9yIjp7IiRpZCI6IjIxNDciLCJBIjoyNTUsIlIiOjI1NSwiRyI6MjU1LCJCIjoyNTV9fSwiTGluZVdlaWdodCI6MC4wLCJMaW5lVHlwZSI6MCwiUGFyZW50U3R5bGUiOm51bGx9LCJQYXJlbnRTdHlsZSI6bnVsbH0sIk1hcmdpbiI6eyIkaWQiOiIyMTQ4IiwiVG9wIjowLjAsIkxlZnQiOjAuMCwiUmlnaHQiOjAuMCwiQm90dG9tIjowLjB9LCJQYWRkaW5nIjp7IiRpZCI6IjIxNDkiLCJUb3AiOjAuMCwiTGVmdCI6MC4wLCJSaWdodCI6MC4wLCJCb3R0b20iOjAuMH0sIkJhY2tncm91bmQiOm51bGwsIklzVmlzaWJsZSI6dHJ1ZSwiV2lkdGgiOjAuMCwiSGVpZ2h0IjowLjAsIkJvcmRlclN0eWxlIjpudWxsLCJQYXJlbnRTdHlsZSI6bnVsbH0sIkJhY2tncm91bmRTdHlsZSI6eyIkaWQiOiIyMTUwIiwiTWFyZ2luIjp7IiRpZCI6IjIxNTEiLCJUb3AiOjAuMCwiTGVmdCI6MC4wLCJSaWdodCI6MC4wLCJCb3R0b20iOjAuMH0sIlBhZGRpbmciOnsiJGlkIjoiMjE1MiIsIlRvcCI6MC4wLCJMZWZ0IjowLjAsIlJpZ2h0IjowLjAsIkJvdHRvbSI6MC4wfSwiQmFja2dyb3VuZCI6eyIkaWQiOiIyMTUzIiwiQ29sb3IiOnsiJGlkIjoiMjE1NCIsIkEiOjUxLCJSIjoyMDAsIkciOjIwMCwiQiI6MjAwfX0sIklzVmlzaWJsZSI6dHJ1ZSwiV2lkdGgiOjAuMCwiSGVpZ2h0IjowLjAsIkJvcmRlclN0eWxlIjp7IiRpZCI6IjIxNTUiLCJMaW5lQ29sb3IiOnsiJGlkIjoiMjE1NiIsIiR0eXBlIjoiTkxSRS5Db21tb24uRG9tLlNvbGlkQ29sb3JCcnVzaCwgTkxSRS5Db21tb24iLCJDb2xvciI6eyIkaWQiOiIyMTU3IiwiQSI6MjU1LCJSIjoyMzQsIkciOjIyLCJCIjozMH19LCJMaW5lV2VpZ2h0IjowLjAsIkxpbmVUeXBlIjowLCJQYXJlbnRTdHlsZSI6bnVsbH0sIlBhcmVudFN0eWxlIjpudWxsfSwiTWFyZ2luIjp7IiRpZCI6IjIxNTgiLCJUb3AiOjAuMCwiTGVmdCI6MC4wLCJSaWdodCI6MC4wLCJCb3R0b20iOjAuMH0sIlBhZGRpbmciOnsiJGlkIjoiMjE1OSIsIlRvcCI6MC4wLCJMZWZ0IjowLjAsIlJpZ2h0IjowLjAsIkJvdHRvbSI6MC4wfSwiSXNWaXNpYmxlIjp0cnVlLCJXaWR0aCI6MC4wLCJIZWlnaHQiOjAuMCwiQm9yZGVyU3R5bGUiOnsiJGlkIjoiMjE2MCIsIkxpbmVDb2xvciI6bnVsbCwiTGluZVdlaWdodCI6MC4wLCJMaW5lVHlwZSI6MCwiUGFyZW50U3R5bGUiOm51bGx9LCJQYXJlbnRTdHlsZSI6bnVsbH0sIk1hcmdpbiI6eyIkaWQiOiIyMTYxIiwiVG9wIjowLjAsIkxlZnQiOjAuMCwiUmlnaHQiOjAuMCwiQm90dG9tIjowLjB9LCJQYWRkaW5nIjp7IiRpZCI6IjIxNjIiLCJUb3AiOjAuMCwiTGVmdCI6MC4wLCJSaWdodCI6MC4wLCJCb3R0b20iOjAuMH0sIklzVmlzaWJsZSI6dHJ1ZSwiV2lkdGgiOjAuMCwiSGVpZ2h0IjowLjAsIkJvcmRlclN0eWxlIjp7IiRpZCI6IjIxNjMiLCJMaW5lQ29sb3IiOm51bGwsIkxpbmVXZWlnaHQiOjAuMCwiTGluZVR5cGUiOjAsIlBhcmVudFN0eWxlIjpudWxsfSwiUGFyZW50U3R5bGUiOm51bGx9LHsiJGlkIjoiMjE2NCIsIlN0eWxlSWQiOiIwNzAyZGVhOC1jMTE0LTRkNzEtYmU0MC1jZDMwNjJjNDY5NzAiLCJIZWFkZXJTdHlsZSI6eyIkaWQiOiIyMTY1IiwiVGV4dElzVmVydGljYWwiOmZhbHNlLCJUZXh0U3R5bGUiOnsiJGlkIjoiMjE2NiIsIkZvbnRTZXR0aW5ncyI6eyIkaWQiOiIyMTY3IiwiRm9udFNpemUiOjExLCJGb250TmFtZSI6IkNhbGlicmkiLCJJc0JvbGQiOmZhbHNlLCJJc0l0YWxpYyI6ZmFsc2UsIklzVW5kZXJsaW5lZCI6ZmFsc2UsIlBhcmVudFN0eWxlIjpudWxsfSwiQXV0b1NpemUiOjIsIkZvcmVncm91bmQiOnsiJGlkIjoiMjE2OCIsIkNvbG9yIjp7IiRpZCI6IjIxNjk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TcwIiwiVG9wIjowLjAsIkxlZnQiOjAuMCwiUmlnaHQiOjAuMCwiQm90dG9tIjowLjB9LCJQYWRkaW5nIjp7IiRpZCI6IjIxNzEiLCJUb3AiOjAuMCwiTGVmdCI6MC4wLCJSaWdodCI6MC4wLCJCb3R0b20iOjAuMH0sIkJhY2tncm91bmQiOnsiJGlkIjoiMjE3MiIsIkNvbG9yIjp7IiRpZCI6IjIxNzMiLCJBIjoyNTUsIlIiOjI1NSwiRyI6MjU1LCJCIjoyNTV9fSwiSXNWaXNpYmxlIjp0cnVlLCJXaWR0aCI6MC4wLCJIZWlnaHQiOjAuMCwiQm9yZGVyU3R5bGUiOm51bGwsIlBhcmVudFN0eWxlIjpudWxsfSwiUmVjdGFuZ2xlU3R5bGUiOnsiJGlkIjoiMjE3NCIsIk1hcmdpbiI6eyIkaWQiOiIyMTc1IiwiVG9wIjowLjAsIkxlZnQiOjAuMCwiUmlnaHQiOjAuMCwiQm90dG9tIjowLjB9LCJQYWRkaW5nIjp7IiRpZCI6IjIxNzYiLCJUb3AiOjAuMCwiTGVmdCI6MC4wLCJSaWdodCI6MC4wLCJCb3R0b20iOjAuMH0sIkJhY2tncm91bmQiOnsiJGlkIjoiMjE3NyIsIkNvbG9yIjp7IiRpZCI6IjIxNzgiLCJBIjoyNTUsIlIiOjE1LCJHIjoxNTgsIkIiOjIxM319LCJJc1Zpc2libGUiOnRydWUsIldpZHRoIjowLjAsIkhlaWdodCI6MC4wLCJCb3JkZXJTdHlsZSI6eyIkaWQiOiIyMTc5IiwiTGluZUNvbG9yIjp7IiRpZCI6IjIxODAiLCIkdHlwZSI6Ik5MUkUuQ29tbW9uLkRvbS5Tb2xpZENvbG9yQnJ1c2gsIE5MUkUuQ29tbW9uIiwiQ29sb3IiOnsiJGlkIjoiMjE4MSIsIkEiOjI1NSwiUiI6MjU1LCJHIjoyNTUsIkIiOjI1NX19LCJMaW5lV2VpZ2h0IjowLjAsIkxpbmVUeXBlIjowLCJQYXJlbnRTdHlsZSI6bnVsbH0sIlBhcmVudFN0eWxlIjpudWxsfSwiTWFyZ2luIjp7IiRpZCI6IjIxODIiLCJUb3AiOjAuMCwiTGVmdCI6MC4wLCJSaWdodCI6MC4wLCJCb3R0b20iOjAuMH0sIlBhZGRpbmciOnsiJGlkIjoiMjE4MyIsIlRvcCI6MC4wLCJMZWZ0IjowLjAsIlJpZ2h0IjowLjAsIkJvdHRvbSI6MC4wfSwiQmFja2dyb3VuZCI6bnVsbCwiSXNWaXNpYmxlIjp0cnVlLCJXaWR0aCI6MC4wLCJIZWlnaHQiOjAuMCwiQm9yZGVyU3R5bGUiOm51bGwsIlBhcmVudFN0eWxlIjpudWxsfSwiQmFja2dyb3VuZFN0eWxlIjp7IiRpZCI6IjIxODQiLCJNYXJnaW4iOnsiJGlkIjoiMjE4NSIsIlRvcCI6MC4wLCJMZWZ0IjowLjAsIlJpZ2h0IjowLjAsIkJvdHRvbSI6MC4wfSwiUGFkZGluZyI6eyIkaWQiOiIyMTg2IiwiVG9wIjowLjAsIkxlZnQiOjAuMCwiUmlnaHQiOjAuMCwiQm90dG9tIjowLjB9LCJCYWNrZ3JvdW5kIjp7IiRpZCI6IjIxODciLCJDb2xvciI6eyIkaWQiOiIyMTg4IiwiQSI6NTEsIlIiOjIwMCwiRyI6MjAwLCJCIjoyMDB9fSwiSXNWaXNpYmxlIjp0cnVlLCJXaWR0aCI6MC4wLCJIZWlnaHQiOjAuMCwiQm9yZGVyU3R5bGUiOnsiJGlkIjoiMjE4OSIsIkxpbmVDb2xvciI6eyIkaWQiOiIyMTkwIiwiJHR5cGUiOiJOTFJFLkNvbW1vbi5Eb20uU29saWRDb2xvckJydXNoLCBOTFJFLkNvbW1vbiIsIkNvbG9yIjp7IiRpZCI6IjIxOTEiLCJBIjoyNTUsIlIiOjIzNCwiRyI6MjIsIkIiOjMwfX0sIkxpbmVXZWlnaHQiOjAuMCwiTGluZVR5cGUiOjAsIlBhcmVudFN0eWxlIjpudWxsfSwiUGFyZW50U3R5bGUiOm51bGx9LCJJc0Fib3ZlVGltZWJhbmQiOmZhbHNlLCJTcGFjaW5nIjozLCJEZWZhdWx0U3dpbWxhbmVUYXNrU3R5bGUiOnsiJGlkIjoiMjE5MiIsIiR0eXBlIjoiTkxSRS5Db21tb24uRG9tLlN0eWxlcy5FeHBsaWNpdFNldGFibGVUYXNrU3R5bGUsIE5MUkUuQ29tbW9uIiwiU2hhcGUiOjEsIlNoYXBlVGhpY2tuZXNzIjowLCJEdXJhdGlvbkZvcm1hdCI6MCwiSW5jbHVkZU5vbldvcmtpbmdEYXlzSW5EdXJhdGlvbiI6ZmFsc2UsIlBlcmNlbnRhZ2VDb21wbGV0ZVN0eWxlIjp7IiRpZCI6IjIxOTMiLCJGb250U2V0dGluZ3MiOnsiJGlkIjoiMjE5NCIsIkZvbnRTaXplIjoxMCwiRm9udE5hbWUiOiJDYWxpYnJpIiwiSXNCb2xkIjpmYWxzZSwiSXNJdGFsaWMiOmZhbHNlLCJJc1VuZGVybGluZWQiOmZhbHNlLCJQYXJlbnRTdHlsZSI6bnVsbH0sIkF1dG9TaXplIjowLCJGb3JlZ3JvdW5kIjp7IiRpZCI6IjIxOTUiLCJDb2xvciI6eyIkaWQiOiIyMTk2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xOTciLCJUb3AiOjAuMCwiTGVmdCI6MC4wLCJSaWdodCI6MC4wLCJCb3R0b20iOjAuMH0sIlBhZGRpbmciOnsiJGlkIjoiMjE5OCIsIlRvcCI6MC4wLCJMZWZ0IjowLjAsIlJpZ2h0IjowLjAsIkJvdHRvbSI6MC4wfSwiQmFja2dyb3VuZCI6eyIkaWQiOiIyMTk5IiwiQ29sb3IiOnsiJGlkIjoiMjIwMCIsIkEiOjg5LCJSIjowLCJHIjowLCJCIjowfX0sIklzVmlzaWJsZSI6dHJ1ZSwiV2lkdGgiOjAuMCwiSGVpZ2h0IjowLjAsIkJvcmRlclN0eWxlIjp7IiRpZCI6IjIyMDEiLCJMaW5lQ29sb3IiOm51bGwsIkxpbmVXZWlnaHQiOjAuMCwiTGluZVR5cGUiOjAsIlBhcmVudFN0eWxlIjpudWxsfSwiUGFyZW50U3R5bGUiOm51bGx9LCJEdXJhdGlvblN0eWxlIjp7IiRpZCI6IjIyMDIiLCJGb250U2V0dGluZ3MiOnsiJGlkIjoiMjIwMyIsIkZvbnRTaXplIjoxMCwiRm9udE5hbWUiOiJDYWxpYnJpIiwiSXNCb2xkIjpmYWxzZSwiSXNJdGFsaWMiOmZhbHNlLCJJc1VuZGVybGluZWQiOmZhbHNlLCJQYXJlbnRTdHlsZSI6bnVsbH0sIkF1dG9TaXplIjowLCJGb3JlZ3JvdW5kIjp7IiRpZCI6IjIyMDQiLCJDb2xvciI6eyIkaWQiOiIyMjA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IwNiIsIlRvcCI6MC4wLCJMZWZ0IjowLjAsIlJpZ2h0IjowLjAsIkJvdHRvbSI6MC4wfSwiUGFkZGluZyI6eyIkaWQiOiIyMjA3IiwiVG9wIjowLjAsIkxlZnQiOjAuMCwiUmlnaHQiOjAuMCwiQm90dG9tIjowLjB9LCJCYWNrZ3JvdW5kIjp7IiRpZCI6IjIyMDgiLCJDb2xvciI6eyIkaWQiOiIyMjA5IiwiQSI6MjU1LCJSIjoyMzcsIkciOjEyNSwiQiI6NDl9fSwiSXNWaXNpYmxlIjp0cnVlLCJXaWR0aCI6MC4wLCJIZWlnaHQiOjAuMCwiQm9yZGVyU3R5bGUiOnsiJGlkIjoiMjIxMCIsIkxpbmVDb2xvciI6bnVsbCwiTGluZVdlaWdodCI6MC4wLCJMaW5lVHlwZSI6MCwiUGFyZW50U3R5bGUiOm51bGx9LCJQYXJlbnRTdHlsZSI6bnVsbH0sIkhvcml6b250YWxDb25uZWN0b3JTdHlsZSI6eyIkaWQiOiIyMjExIiwiTGluZUNvbG9yIjp7IiRpZCI6IjIyMTIiLCIkdHlwZSI6Ik5MUkUuQ29tbW9uLkRvbS5Tb2xpZENvbG9yQnJ1c2gsIE5MUkUuQ29tbW9uIiwiQ29sb3IiOnsiJGlkIjoiMjIxMyIsIkEiOjI1NSwiUiI6MCwiRyI6MCwiQiI6MH19LCJMaW5lV2VpZ2h0IjowLjAsIkxpbmVUeXBlIjowLCJQYXJlbnRTdHlsZSI6bnVsbH0sIlZlcnRpY2FsQ29ubmVjdG9yU3R5bGUiOnsiJGlkIjoiMjIxNCIsIkxpbmVDb2xvciI6eyIkaWQiOiIyMjE1IiwiJHR5cGUiOiJOTFJFLkNvbW1vbi5Eb20uU29saWRDb2xvckJydXNoLCBOTFJFLkNvbW1vbiIsIkNvbG9yIjp7IiRpZCI6IjIyMTY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U2hhcGVTdHlsZSI6eyIkaWQiOiIyMjE3IiwiTWFyZ2luIjp7IiRpZCI6IjIyMTgiLCJUb3AiOjAuMCwiTGVmdCI6NC4wLCJSaWdodCI6NC4wLCJCb3R0b20iOjAuMH0sIlBhZGRpbmciOnsiJGlkIjoiMjIxOSIsIlRvcCI6MC4wLCJMZWZ0IjowLjAsIlJpZ2h0IjowLjAsIkJvdHRvbSI6MC4wfSwiQmFja2dyb3VuZCI6eyIkaWQiOiIyMjIwIiwiQ29sb3IiOnsiJGlkIjoiMjIyMSIsIkEiOjI1NSwiUiI6MTUsIkciOjE1OCwiQiI6MjEzfX0sIklzVmlzaWJsZSI6dHJ1ZSwiV2lkdGgiOjAuMCwiSGVpZ2h0IjoxMC4wLCJCb3JkZXJTdHlsZSI6eyIkaWQiOiIyMjIyIiwiTGluZUNvbG9yIjp7IiRpZCI6IjIyMjMiLCIkdHlwZSI6Ik5MUkUuQ29tbW9uLkRvbS5Tb2xpZENvbG9yQnJ1c2gsIE5MUkUuQ29tbW9uIiwiQ29sb3IiOnsiJGlkIjoiMjIyNCIsIkEiOjI1NSwiUiI6MjM0LCJHIjoyMiwiQiI6MzB9fSwiTGluZVdlaWdodCI6MC4wLCJMaW5lVHlwZSI6MCwiUGFyZW50U3R5bGUiOm51bGx9LCJQYXJlbnRTdHlsZSI6bnVsbH0sIlRpdGxlU3R5bGUiOnsiJGlkIjoiMjIyNSIsIkZvbnRTZXR0aW5ncyI6eyIkaWQiOiIyMjI2IiwiRm9udFNpemUiOjExLCJGb250TmFtZSI6IkNhbGlicmkiLCJJc0JvbGQiOmZhbHNlLCJJc0l0YWxpYyI6ZmFsc2UsIklzVW5kZXJsaW5lZCI6ZmFsc2UsIlBhcmVudFN0eWxlIjpudWxsfSwiQXV0b1NpemUiOjAsIkZvcmVncm91bmQiOnsiJGlkIjoiMjIyNyIsIkNvbG9yIjp7IiRpZCI6IjIyMjg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IyOSIsIlRvcCI6MC4wLCJMZWZ0IjowLjAsIlJpZ2h0IjowLjAsIkJvdHRvbSI6MC4wfSwiUGFkZGluZyI6eyIkaWQiOiIyMjMwIiwiVG9wIjowLjAsIkxlZnQiOjAuMCwiUmlnaHQiOjAuMCwiQm90dG9tIjowLjB9LCJCYWNrZ3JvdW5kIjp7IiRpZCI6IjIyMzEiLCJDb2xvciI6eyIkaWQiOiIyMjMyIiwiQSI6MjU1LCJSIjowLCJHIjowLCJCIjowfX0sIklzVmlzaWJsZSI6dHJ1ZSwiV2lkdGgiOjAuMCwiSGVpZ2h0IjowLjAsIkJvcmRlclN0eWxlIjp7IiRpZCI6IjIyMzMiLCJMaW5lQ29sb3IiOm51bGwsIkxpbmVXZWlnaHQiOjAuMCwiTGluZVR5cGUiOjAsIlBhcmVudFN0eWxlIjpudWxsfSwiUGFyZW50U3R5bGUiOm51bGx9LCJEYXRlU3R5bGUiOnsiJGlkIjoiMjIzNCIsIkZvbnRTZXR0aW5ncyI6eyIkaWQiOiIyMjM1IiwiRm9udFNpemUiOjEwLCJGb250TmFtZSI6IkNhbGlicmkiLCJJc0JvbGQiOmZhbHNlLCJJc0l0YWxpYyI6ZmFsc2UsIklzVW5kZXJsaW5lZCI6ZmFsc2UsIlBhcmVudFN0eWxlIjpudWxsfSwiQXV0b1NpemUiOjAsIkZvcmVncm91bmQiOnsiJGlkIjoiMjIzNiIsIkNvbG9yIjp7IiRpZCI6IjIyMzc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IzOCIsIlRvcCI6MC4wLCJMZWZ0IjowLjAsIlJpZ2h0IjowLjAsIkJvdHRvbSI6MC4wfSwiUGFkZGluZyI6eyIkaWQiOiIyMjM5IiwiVG9wIjowLjAsIkxlZnQiOjAuMCwiUmlnaHQiOjAuMCwiQm90dG9tIjowLjB9LCJCYWNrZ3JvdW5kIjp7IiRpZCI6IjIyNDAiLCJDb2xvciI6eyIkaWQiOiIyMjQxIiwiQSI6MjU1LCJSIjoxNCwiRyI6NDAsIkIiOjY1fX0sIklzVmlzaWJsZSI6dHJ1ZSwiV2lkdGgiOjAuMCwiSGVpZ2h0IjowLjAsIkJvcmRlclN0eWxlIjp7IiRpZCI6IjIyNDIiLCJMaW5lQ29sb3IiOm51bGwsIkxpbmVXZWlnaHQiOjAuMCwiTGluZVR5cGUiOjAsIlBhcmVudFN0eWxlIjpudWxsfSwiUGFyZW50U3R5bGUiOm51bGx9LCJEYXRlRm9ybWF0Ijp7IiRpZCI6IjIyND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0NCIsIkZvcm1hdCI6MCwiSXNWaXNpYmxlIjpmYWxzZSwiTGFzdEtub3duVmlzaWJpbGl0eVN0YXRlIjpmYWxzZX0sIklzVmlzaWJsZSI6dHJ1ZSwiUGFyZW50U3R5bGUiOm51bGwsIl9leHBsaWNpdGx5U2V0Ijp7IiRpZCI6IjIyND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I0NiIsIlNoYXBlIjoxLCJDb25uZWN0b3JNYXJnaW4iOnsiJGlkIjoiMjI0NyIsIlRvcCI6MC4wLCJMZWZ0IjoyLjAsIlJpZ2h0IjoyLjAsIkJvdHRvbSI6MC4wfSwiQ29ubmVjdG9yU3R5bGUiOnsiJGlkIjoiMjI0OCIsIkxpbmVDb2xvciI6eyIkaWQiOiIyMjQ5IiwiJHR5cGUiOiJOTFJFLkNvbW1vbi5Eb20uU29saWRDb2xvckJydXNoLCBOTFJFLkNvbW1vbiIsIkNvbG9yIjp7IiRpZCI6IjIyNTAiLCJBIjoxMjcsIlIiOjExLCJHIjoxMTgsIkIiOjE1OX19LCJMaW5lV2VpZ2h0IjoxLjAsIkxpbmVUeXBlIjowLCJQYXJlbnRTdHlsZSI6bnVsbH0sIklzQmVsb3dUaW1lYmFuZCI6ZmFsc2UsIlBvc2l0aW9uT25UYXNrIjoxLCJIaWRlRGF0ZSI6ZmFsc2UsIlNoYXBlU2l6ZSI6MCwiU3BhY2luZyI6MC4wLCJQYWRkaW5nIjp7IiRpZCI6IjIyNTEiLCJUb3AiOjUuMCwiTGVmdCI6My4wLCJSaWdodCI6MC4wLCJCb3R0b20iOjIuMH0sIlNoYXBlU3R5bGUiOnsiJGlkIjoiMjI1MiIsIk1hcmdpbiI6eyIkaWQiOiIyMjUzIiwiVG9wIjowLjAsIkxlZnQiOjAuMCwiUmlnaHQiOjAuMCwiQm90dG9tIjowLjB9LCJQYWRkaW5nIjp7IiRpZCI6IjIyNTQiLCJUb3AiOjAuMCwiTGVmdCI6MC4wLCJSaWdodCI6MC4wLCJCb3R0b20iOjAuMH0sIkJhY2tncm91bmQiOnsiJGlkIjoiMjI1NSIsIkNvbG9yIjp7IiRpZCI6IjIyNTYiLCJBIjoyNTUsIlIiOjExLCJHIjoxMTgsIkIiOjE1OX19LCJJc1Zpc2libGUiOnRydWUsIldpZHRoIjoxMi4wLCJIZWlnaHQiOjE0LjAsIkJvcmRlclN0eWxlIjp7IiRpZCI6IjIyNTciLCJMaW5lQ29sb3IiOnsiJGlkIjoiMjI1OCIsIiR0eXBlIjoiTkxSRS5Db21tb24uRG9tLlNvbGlkQ29sb3JCcnVzaCwgTkxSRS5Db21tb24iLCJDb2xvciI6eyIkaWQiOiIyMjU5IiwiQSI6MjU1LCJSIjoyNTUsIkciOjAsIkIiOjB9fSwiTGluZVdlaWdodCI6MC4wLCJMaW5lVHlwZSI6MCwiUGFyZW50U3R5bGUiOm51bGx9LCJQYXJlbnRTdHlsZSI6bnVsbH0sIlRpdGxlU3R5bGUiOnsiJGlkIjoiMjI2MCIsIkZvbnRTZXR0aW5ncyI6eyIkaWQiOiIyMjYxIiwiRm9udFNpemUiOjExLCJGb250TmFtZSI6IkNhbGlicmkiLCJJc0JvbGQiOmZhbHNlLCJJc0l0YWxpYyI6ZmFsc2UsIklzVW5kZXJsaW5lZCI6ZmFsc2UsIlBhcmVudFN0eWxlIjpudWxsfSwiQXV0b1NpemUiOjAsIkZvcmVncm91bmQiOnsiJGlkIjoiMjI2MiIsIkNvbG9yIjp7IiRpZCI6IjIyNjM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I2NCIsIlRvcCI6MC4wLCJMZWZ0IjowLjAsIlJpZ2h0IjowLjAsIkJvdHRvbSI6MC4wfSwiUGFkZGluZyI6eyIkaWQiOiIyMjY1IiwiVG9wIjowLjAsIkxlZnQiOjAuMCwiUmlnaHQiOjAuMCwiQm90dG9tIjowLjB9LCJCYWNrZ3JvdW5kIjp7IiRpZCI6IjIyNjYiLCJDb2xvciI6eyIkaWQiOiIyMjY3IiwiQSI6MjU1LCJSIjowLCJHIjowLCJCIjowfX0sIklzVmlzaWJsZSI6dHJ1ZSwiV2lkdGgiOjAuMCwiSGVpZ2h0IjowLjAsIkJvcmRlclN0eWxlIjp7IiRpZCI6IjIyNjgiLCJMaW5lQ29sb3IiOm51bGwsIkxpbmVXZWlnaHQiOjAuMCwiTGluZVR5cGUiOjAsIlBhcmVudFN0eWxlIjpudWxsfSwiUGFyZW50U3R5bGUiOm51bGx9LCJEYXRlU3R5bGUiOnsiJGlkIjoiMjI2OSIsIkZvbnRTZXR0aW5ncyI6eyIkaWQiOiIyMjcwIiwiRm9udFNpemUiOjEwLCJGb250TmFtZSI6IkNhbGlicmkiLCJJc0JvbGQiOmZhbHNlLCJJc0l0YWxpYyI6ZmFsc2UsIklzVW5kZXJsaW5lZCI6ZmFsc2UsIlBhcmVudFN0eWxlIjpudWxsfSwiQXV0b1NpemUiOjAsIkZvcmVncm91bmQiOnsiJGlkIjoiMjI3MSIsIkNvbG9yIjp7IiRpZCI6IjIyNzI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I3MyIsIlRvcCI6MC4wLCJMZWZ0IjowLjAsIlJpZ2h0IjowLjAsIkJvdHRvbSI6MC4wfSwiUGFkZGluZyI6eyIkaWQiOiIyMjc0IiwiVG9wIjowLjAsIkxlZnQiOjAuMCwiUmlnaHQiOjAuMCwiQm90dG9tIjowLjB9LCJCYWNrZ3JvdW5kIjp7IiRpZCI6IjIyNzUiLCJDb2xvciI6eyIkaWQiOiIyMjc2IiwiQSI6MjU1LCJSIjoxNCwiRyI6NDAsIkIiOjY1fX0sIklzVmlzaWJsZSI6dHJ1ZSwiV2lkdGgiOjAuMCwiSGVpZ2h0IjowLjAsIkJvcmRlclN0eWxlIjp7IiRpZCI6IjIyNzciLCJMaW5lQ29sb3IiOm51bGwsIkxpbmVXZWlnaHQiOjAuMCwiTGluZVR5cGUiOjAsIlBhcmVudFN0eWxlIjpudWxsfSwiUGFyZW50U3R5bGUiOm51bGx9LCJEYXRlRm9ybWF0Ijp7IiRpZCI6IjIy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3OSIsIkZvcm1hdCI6MCwiSXNWaXNpYmxlIjpmYWxzZSwiTGFzdEtub3duVmlzaWJpbGl0eVN0YXRlIjpmYWxzZX0sIklzVmlzaWJsZSI6ZmFsc2UsIlBhcmVudFN0eWxlIjpudWxsfSwiRGVmYXVsdFN3aW1sYW5lTWlsZXN0b25lU3R5bGUiOnsiJGlkIjoiMjI4MCIsIlRpdGxlUG9zaXRpb24iOiJMZWZ0IiwiRGF0ZVBvc2l0aW9uIjoiUmlnaHQiLCJTaGFwZVR5cGUiOjEsIlNoYXBlU2l6ZSI6MCwiU3BhY2luZyI6NSwiU2hhcGVTdHlsZSI6eyIkaWQiOiIyMjgxIiwiTWFyZ2luIjp7IiRpZCI6IjIyODIiLCJUb3AiOjAuMCwiTGVmdCI6MC4wLCJSaWdodCI6MC4wLCJCb3R0b20iOjAuMH0sIlBhZGRpbmciOnsiJGlkIjoiMjI4MyIsIlRvcCI6MC4wLCJMZWZ0IjowLjAsIlJpZ2h0IjowLjAsIkJvdHRvbSI6MC4wfSwiQmFja2dyb3VuZCI6eyIkaWQiOiIyMjg0IiwiQ29sb3IiOnsiJGlkIjoiMjI4NSIsIkEiOjI1NSwiUiI6MTUsIkciOjE1OCwiQiI6MjEzfX0sIklzVmlzaWJsZSI6dHJ1ZSwiV2lkdGgiOjEyLjAsIkhlaWdodCI6MTQuMCwiQm9yZGVyU3R5bGUiOnsiJGlkIjoiMjI4NiIsIkxpbmVDb2xvciI6eyIkaWQiOiIyMjg3IiwiJHR5cGUiOiJOTFJFLkNvbW1vbi5Eb20uU29saWRDb2xvckJydXNoLCBOTFJFLkNvbW1vbiIsIkNvbG9yIjp7IiRpZCI6IjIyODgiLCJBIjoyNTUsIlIiOjIzNCwiRyI6MjIsIkIiOjMwfX0sIkxpbmVXZWlnaHQiOjAuMCwiTGluZVR5cGUiOjAsIlBhcmVudFN0eWxlIjpudWxsfSwiUGFyZW50U3R5bGUiOm51bGx9LCJUaXRsZVN0eWxlIjp7IiRpZCI6IjIyODkiLCJGb250U2V0dGluZ3MiOnsiJGlkIjoiMjI5MCIsIkZvbnRTaXplIjoxMSwiRm9udE5hbWUiOiJDYWxpYnJpIiwiSXNCb2xkIjpmYWxzZSwiSXNJdGFsaWMiOmZhbHNlLCJJc1VuZGVybGluZWQiOmZhbHNlLCJQYXJlbnRTdHlsZSI6bnVsbH0sIkF1dG9TaXplIjowLCJGb3JlZ3JvdW5kIjp7IiRpZCI6IjIyOTEiLCJDb2xvciI6eyIkaWQiOiIyMjky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yOTMiLCJUb3AiOjAuMCwiTGVmdCI6MC4wLCJSaWdodCI6MC4wLCJCb3R0b20iOjAuMH0sIlBhZGRpbmciOnsiJGlkIjoiMjI5NCIsIlRvcCI6MC4wLCJMZWZ0IjowLjAsIlJpZ2h0IjowLjAsIkJvdHRvbSI6MC4wfSwiQmFja2dyb3VuZCI6eyIkaWQiOiIyMjk1IiwiQ29sb3IiOnsiJGlkIjoiMjI5NiIsIkEiOjI1NSwiUiI6MCwiRyI6MCwiQiI6MH19LCJJc1Zpc2libGUiOnRydWUsIldpZHRoIjowLjAsIkhlaWdodCI6MC4wLCJCb3JkZXJTdHlsZSI6eyIkaWQiOiIyMjk3IiwiTGluZUNvbG9yIjpudWxsLCJMaW5lV2VpZ2h0IjowLjAsIkxpbmVUeXBlIjowLCJQYXJlbnRTdHlsZSI6bnVsbH0sIlBhcmVudFN0eWxlIjpudWxsfSwiRGF0ZVN0eWxlIjp7IiRpZCI6IjIyOTgiLCJGb250U2V0dGluZ3MiOnsiJGlkIjoiMjI5OSIsIkZvbnRTaXplIjoxMCwiRm9udE5hbWUiOiJDYWxpYnJpIiwiSXNCb2xkIjpmYWxzZSwiSXNJdGFsaWMiOmZhbHNlLCJJc1VuZGVybGluZWQiOmZhbHNlLCJQYXJlbnRTdHlsZSI6bnVsbH0sIkF1dG9TaXplIjowLCJGb3JlZ3JvdW5kIjp7IiRpZCI6IjIzMDAiLCJDb2xvciI6eyIkaWQiOiIyMzA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zMDIiLCJUb3AiOjAuMCwiTGVmdCI6MC4wLCJSaWdodCI6MC4wLCJCb3R0b20iOjAuMH0sIlBhZGRpbmciOnsiJGlkIjoiMjMwMyIsIlRvcCI6MC4wLCJMZWZ0IjowLjAsIlJpZ2h0IjowLjAsIkJvdHRvbSI6MC4wfSwiQmFja2dyb3VuZCI6eyIkaWQiOiIyMzA0IiwiQ29sb3IiOnsiJGlkIjoiMjMwNSIsIkEiOjI1NSwiUiI6MTQsIkciOjQwLCJCIjo2NX19LCJJc1Zpc2libGUiOnRydWUsIldpZHRoIjowLjAsIkhlaWdodCI6MC4wLCJCb3JkZXJTdHlsZSI6eyIkaWQiOiIyMzA2IiwiTGluZUNvbG9yIjpudWxsLCJMaW5lV2VpZ2h0IjowLjAsIkxpbmVUeXBlIjowLCJQYXJlbnRTdHlsZSI6bnVsbH0sIlBhcmVudFN0eWxlIjpudWxsfSwiRGF0ZUZvcm1hdCI6eyIkaWQiOiIyMzA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DgiLCJGb3JtYXQiOjAsIklzVmlzaWJsZSI6ZmFsc2UsIkxhc3RLbm93blZpc2liaWxpdHlTdGF0ZSI6ZmFsc2V9LCJJc1Zpc2libGUiOnRydWUsIlBhcmVudFN0eWxlIjpudWxsfSwiRGVmYXVsdFN3aW1sYW5lQWN0aXZpdHlTdHlsZSI6eyIkaWQiOiIyMzA5IiwiSGVhZGVyU3R5bGUiOnsiJGlkIjoiMjMxMCIsIlRleHRTdHlsZSI6eyIkaWQiOiIyMzExIiwiRm9udFNldHRpbmdzIjp7IiRpZCI6IjIzMTIiLCJGb250U2l6ZSI6MTEsIkZvbnROYW1lIjoiQ2FsaWJyaSIsIklzQm9sZCI6ZmFsc2UsIklzSXRhbGljIjpmYWxzZSwiSXNVbmRlcmxpbmVkIjpmYWxzZSwiUGFyZW50U3R5bGUiOm51bGx9LCJBdXRvU2l6ZSI6MiwiRm9yZWdyb3VuZCI6eyIkaWQiOiIyMzEzIiwiQ29sb3IiOnsiJGlkIjoiMjMx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zMTUiLCJUb3AiOjAuMCwiTGVmdCI6MC4wLCJSaWdodCI6MC4wLCJCb3R0b20iOjAuMH0sIlBhZGRpbmciOnsiJGlkIjoiMjMxNiIsIlRvcCI6MC4wLCJMZWZ0IjowLjAsIlJpZ2h0IjowLjAsIkJvdHRvbSI6MC4wfSwiQmFja2dyb3VuZCI6eyIkaWQiOiIyMzE3IiwiQ29sb3IiOnsiJGlkIjoiMjMxOCIsIkEiOjI1NSwiUiI6MCwiRyI6MCwiQiI6MH19LCJJc1Zpc2libGUiOnRydWUsIldpZHRoIjowLjAsIkhlaWdodCI6MC4wLCJCb3JkZXJTdHlsZSI6bnVsbCwiUGFyZW50U3R5bGUiOm51bGx9LCJSZWN0YW5nbGVTdHlsZSI6eyIkaWQiOiIyMzE5IiwiTWFyZ2luIjp7IiRpZCI6IjIzMjAiLCJUb3AiOjAuMCwiTGVmdCI6MC4wLCJSaWdodCI6MC4wLCJCb3R0b20iOjAuMH0sIlBhZGRpbmciOnsiJGlkIjoiMjMyMSIsIlRvcCI6MC4wLCJMZWZ0IjowLjAsIlJpZ2h0IjowLjAsIkJvdHRvbSI6MC4wfSwiQmFja2dyb3VuZCI6eyIkaWQiOiIyMzIyIiwiQ29sb3IiOnsiJGlkIjoiMjMyMyIsIkEiOjEyNywiUiI6MTUsIkciOjE1OCwiQiI6MjEzfX0sIklzVmlzaWJsZSI6dHJ1ZSwiV2lkdGgiOjAuMCwiSGVpZ2h0IjowLjAsIkJvcmRlclN0eWxlIjp7IiRpZCI6IjIzMjQiLCJMaW5lQ29sb3IiOnsiJGlkIjoiMjMyNSIsIiR0eXBlIjoiTkxSRS5Db21tb24uRG9tLlNvbGlkQ29sb3JCcnVzaCwgTkxSRS5Db21tb24iLCJDb2xvciI6eyIkaWQiOiIyMzI2IiwiQSI6MjU1LCJSIjoyNTUsIkciOjAsIkIiOjB9fSwiTGluZVdlaWdodCI6MC4wLCJMaW5lVHlwZSI6MCwiUGFyZW50U3R5bGUiOm51bGx9LCJQYXJlbnRTdHlsZSI6bnVsbH0sIk1hcmdpbiI6eyIkaWQiOiIyMzI3IiwiVG9wIjowLjAsIkxlZnQiOjAuMCwiUmlnaHQiOjAuMCwiQm90dG9tIjowLjB9LCJQYWRkaW5nIjp7IiRpZCI6IjIzMjgiLCJUb3AiOjAuMCwiTGVmdCI6MC4wLCJSaWdodCI6MC4wLCJCb3R0b20iOjAuMH0sIkJhY2tncm91bmQiOm51bGwsIklzVmlzaWJsZSI6dHJ1ZSwiV2lkdGgiOjAuMCwiSGVpZ2h0IjowLjAsIkJvcmRlclN0eWxlIjpudWxsLCJQYXJlbnRTdHlsZSI6bnVsbH0sIkJhY2tncm91bmRTdHlsZSI6eyIkaWQiOiIyMzI5IiwiTWFyZ2luIjp7IiRpZCI6IjIzMzAiLCJUb3AiOjAuMCwiTGVmdCI6MC4wLCJSaWdodCI6MC4wLCJCb3R0b20iOjAuMH0sIlBhZGRpbmciOnsiJGlkIjoiMjMzMSIsIlRvcCI6MC4wLCJMZWZ0IjowLjAsIlJpZ2h0IjowLjAsIkJvdHRvbSI6MC4wfSwiQmFja2dyb3VuZCI6eyIkaWQiOiIyMzMyIiwiQ29sb3IiOnsiJGlkIjoiMjMzMyIsIkEiOjUxLCJSIjoyMDAsIkciOjIwMCwiQiI6MjAwfX0sIklzVmlzaWJsZSI6dHJ1ZSwiV2lkdGgiOjAuMCwiSGVpZ2h0IjowLjAsIkJvcmRlclN0eWxlIjp7IiRpZCI6IjIzMzQiLCJMaW5lQ29sb3IiOnsiJGlkIjoiMjMzNSIsIiR0eXBlIjoiTkxSRS5Db21tb24uRG9tLlNvbGlkQ29sb3JCcnVzaCwgTkxSRS5Db21tb24iLCJDb2xvciI6eyIkaWQiOiIyMzM2IiwiQSI6MjU1LCJSIjoyMzQsIkciOjIyLCJCIjozMH19LCJMaW5lV2VpZ2h0IjowLjAsIkxpbmVUeXBlIjowLCJQYXJlbnRTdHlsZSI6bnVsbH0sIlBhcmVudFN0eWxlIjpudWxsfSwiTWFyZ2luIjp7IiRpZCI6IjIzMzciLCJUb3AiOjAuMCwiTGVmdCI6MC4wLCJSaWdodCI6MC4wLCJCb3R0b20iOjAuMH0sIlBhZGRpbmciOnsiJGlkIjoiMjMzOCIsIlRvcCI6MC4wLCJMZWZ0IjowLjAsIlJpZ2h0IjowLjAsIkJvdHRvbSI6MC4wfSwiSXNWaXNpYmxlIjp0cnVlLCJXaWR0aCI6MC4wLCJIZWlnaHQiOjAuMCwiQm9yZGVyU3R5bGUiOnsiJGlkIjoiMjMzOSIsIkxpbmVDb2xvciI6bnVsbCwiTGluZVdlaWdodCI6MC4wLCJMaW5lVHlwZSI6MCwiUGFyZW50U3R5bGUiOm51bGx9LCJQYXJlbnRTdHlsZSI6bnVsbH0sIk1hcmdpbiI6eyIkaWQiOiIyMzQwIiwiVG9wIjowLjAsIkxlZnQiOjAuMCwiUmlnaHQiOjAuMCwiQm90dG9tIjowLjB9LCJQYWRkaW5nIjp7IiRpZCI6IjIzNDEiLCJUb3AiOjAuMCwiTGVmdCI6MC4wLCJSaWdodCI6MC4wLCJCb3R0b20iOjAuMH0sIklzVmlzaWJsZSI6dHJ1ZSwiV2lkdGgiOjAuMCwiSGVpZ2h0IjowLjAsIkJvcmRlclN0eWxlIjp7IiRpZCI6IjIzNDIiLCJMaW5lQ29sb3IiOm51bGwsIkxpbmVXZWlnaHQiOjAuMCwiTGluZVR5cGUiOjAsIlBhcmVudFN0eWxlIjpudWxsfSwiUGFyZW50U3R5bGUiOm51bGx9XX0sIlNjYWxlIjpudWxsLCJTY2FsZVYyIjp7IiRpZCI6IjIzNDMiLCJTdGFydERhdGUiOiIyMDIxLTEwLTE5VDA4OjAwOjAwIiwiRW5kRGF0ZSI6IjIwMjQtMTAtMjNUMTU6MTU6MDAiLCJBdXRvRGF0ZVJhbmdlIjp0cnVlLCJXb3JraW5nRGF5cyI6MzEsIkZpc2NhbFllYXIiOnsiJGlkIjoiMjM0NCIsIlN0YXJ0TW9udGgiOjEsIlVzZVN0YXJ0aW5nWWVhckZvck51bWJlcmluZyI6dHJ1ZSwiU2hvd0Zpc2NhbFllYXJMYWJlbCI6dHJ1ZX0sIlRvZGF5TWFya2VyVGV4dCI6IlRvZGF5IiwiQXV0b1NjYWxlVHlwZSI6ZmFsc2UsIlRpbWViYW5kU2NhbGVzIjp7IiRpZCI6IjIzNDUiLCJUb3BTY2FsZUxheWVyIjp7IiRpZCI6IjIzNDYiLCJGb3JtYXQiOiJNTU0iLCJUeXBlIjozLCJHcm91cGluZ0ludGVydmFscyI6eyIkaWQiOiIyMzQ3IiwiSXNTZXQiOmZhbHNlLCJHcm91cGluZ1N0ZXBDb3VudCI6MX19LCJNaWRkbGVTY2FsZUxheWVyIjp7IiRpZCI6IjIzNDgiLCJGb3JtYXQiOiJNTU0iLCJUeXBlIjoyLCJHcm91cGluZ0ludGVydmFscyI6eyIkaWQiOiIyMzQ5IiwiSXNTZXQiOmZhbHNlLCJHcm91cGluZ1N0ZXBDb3VudCI6MX19LCJCb3R0b21TY2FsZUxheWVyIjp7IiRpZCI6IjIzNTAiLCJGb3JtYXQiOiJoIHR0IiwiVHlwZSI6NiwiR3JvdXBpbmdJbnRlcnZhbHMiOnsiJGlkIjoiMjM1MSIsIklzU2V0IjpmYWxzZSwiR3JvdXBpbmdTdGVwQ291bnQiOjF9fX19LCJNaWxlc3RvbmVzIjpbeyIkaWQiOiIyMzUyIiwiRGF0ZSI6IjIwMjQtMTAtMjJUMDg6MDA6MDAiLCJTdHlsZSI6eyIkaWQiOiIyMzUzIiwiU2hhcGUiOjAsIkNvbm5lY3Rvck1hcmdpbiI6eyIkaWQiOiIyMzU0IiwiVG9wIjowLjAsIkxlZnQiOjIuMCwiUmlnaHQiOjIuMCwiQm90dG9tIjowLjB9LCJDb25uZWN0b3JTdHlsZSI6eyIkaWQiOiIyMzU1IiwiTGluZUNvbG9yIjp7IiRpZCI6IjIzNTYiLCIkdHlwZSI6Ik5MUkUuQ29tbW9uLkRvbS5Tb2xpZENvbG9yQnJ1c2gsIE5MUkUuQ29tbW9uIiwiQ29sb3IiOnsiJGlkIjoiMjM1NyIsIkEiOjEyNywiUiI6MTc4LCJHIjoxNCwiQiI6MTh9fSwiTGluZVdlaWdodCI6MS4wLCJMaW5lVHlwZSI6MCwiUGFyZW50U3R5bGUiOm51bGx9LCJJc0JlbG93VGltZWJhbmQiOmZhbHNlLCJQb3NpdGlvbk9uVGFzayI6MCwiSGlkZURhdGUiOmZhbHNlLCJTaGFwZVNpemUiOjAsIlNwYWNpbmciOjAuMCwiUGFkZGluZyI6eyIkaWQiOiIyMzU4IiwiVG9wIjo1LjAsIkxlZnQiOjMuMCwiUmlnaHQiOjAuMCwiQm90dG9tIjoyLjB9LCJTaGFwZVN0eWxlIjp7IiRpZCI6IjIzNTkiLCJNYXJnaW4iOnsiJGlkIjoiMjM2MCIsIlRvcCI6MC4wLCJMZWZ0IjowLjAsIlJpZ2h0IjowLjAsIkJvdHRvbSI6MC4wfSwiUGFkZGluZyI6eyIkaWQiOiIyMzYxIiwiVG9wIjowLjAsIkxlZnQiOjAuMCwiUmlnaHQiOjAuMCwiQm90dG9tIjowLjB9LCJCYWNrZ3JvdW5kIjp7IiRpZCI6IjIzNjIiLCJDb2xvciI6eyIkaWQiOiIyMzYzIiwiQSI6MjU1LCJSIjoxNzgsIkciOjE0LCJCIjoxOH19LCJJc1Zpc2libGUiOnRydWUsIldpZHRoIjoxMi4wLCJIZWlnaHQiOjE0LjAsIkJvcmRlclN0eWxlIjp7IiRpZCI6IjIzNjQiLCJMaW5lQ29sb3IiOnsiJGlkIjoiMjM2NSIsIiR0eXBlIjoiTkxSRS5Db21tb24uRG9tLlNvbGlkQ29sb3JCcnVzaCwgTkxSRS5Db21tb24iLCJDb2xvciI6eyIkaWQiOiIyMzY2IiwiQSI6MjU1LCJSIjoyMzQsIkciOjIyLCJCIjozMH19LCJMaW5lV2VpZ2h0IjowLjAsIkxpbmVUeXBlIjowLCJQYXJlbnRTdHlsZSI6bnVsbH0sIlBhcmVudFN0eWxlIjpudWxsfSwiVGl0bGVTdHlsZSI6eyIkaWQiOiIyMzY3IiwiRm9udFNldHRpbmdzIjp7IiRpZCI6IjIzNjgiLCJGb250U2l6ZSI6MTEsIkZvbnROYW1lIjoiQ2FsaWJyaSIsIklzQm9sZCI6dHJ1ZSwiSXNJdGFsaWMiOmZhbHNlLCJJc1VuZGVybGluZWQiOmZhbHNlLCJQYXJlbnRTdHlsZSI6bnVsbH0sIkF1dG9TaXplIjoyLCJGb3JlZ3JvdW5kIjp7IiRpZCI6IjIzNjkiLCJDb2xvciI6eyIkaWQiOiIyMzcwIiwiQSI6MjU1LCJSIjowLCJHIjowLCJCIjowfX0sIk1heFdpZHRoIjoxMDIuOTYyNDQwNDkwNzIyNjYsIk1heEhlaWdodCI6IkluZmluaXR5IiwiU21hcnRGb3JlZ3JvdW5kSXNBY3RpdmUiOmZhbHNlLCJIb3Jpem9udGFsQWxpZ25tZW50IjoxLCJWZXJ0aWNhbEFsaWdubWVudCI6MCwiU21hcnRGb3JlZ3JvdW5kIjpudWxsLCJCYWNrZ3JvdW5kRmlsbFR5cGUiOjAsIk1hcmdpbiI6eyIkaWQiOiIyMzcxIiwiVG9wIjowLjAsIkxlZnQiOjAuMCwiUmlnaHQiOjAuMCwiQm90dG9tIjowLjB9LCJQYWRkaW5nIjp7IiRpZCI6IjIzNzIiLCJUb3AiOjAuMCwiTGVmdCI6MC4wLCJSaWdodCI6MC4wLCJCb3R0b20iOjAuMH0sIkJhY2tncm91bmQiOnsiJGlkIjoiMjM3MyIsIkNvbG9yIjp7IiRpZCI6IjIzNzQiLCJBIjowLCJSIjoyNTUsIkciOjI1NSwiQiI6MjU1fX0sIklzVmlzaWJsZSI6dHJ1ZSwiV2lkdGgiOjAuMCwiSGVpZ2h0IjowLjAsIkJvcmRlclN0eWxlIjp7IiRpZCI6IjIzNzUiLCJMaW5lQ29sb3IiOm51bGwsIkxpbmVXZWlnaHQiOjAuMCwiTGluZVR5cGUiOjAsIlBhcmVudFN0eWxlIjpudWxsfSwiUGFyZW50U3R5bGUiOm51bGx9LCJEYXRlU3R5bGUiOnsiJGlkIjoiMjM3NiIsIkZvbnRTZXR0aW5ncyI6eyIkaWQiOiIyMzc3IiwiRm9udFNpemUiOjEwLCJGb250TmFtZSI6IkNhbGlicmkiLCJJc0JvbGQiOmZhbHNlLCJJc0l0YWxpYyI6ZmFsc2UsIklzVW5kZXJsaW5lZCI6ZmFsc2UsIlBhcmVudFN0eWxlIjpudWxsfSwiQXV0b1NpemUiOjAsIkZvcmVncm91bmQiOnsiJGlkIjoiMjM3OCIsIkNvbG9yIjp7IiRpZCI6IjIzNzkiLCJBIjoyNTUsIlIiOjE0LCJHIjo0MCwiQiI6NjV9fSwiTWF4V2lkdGgiOjIwMC4wLCJNYXhIZWlnaHQiOiJJbmZpbml0eSIsIlNtYXJ0Rm9yZWdyb3VuZElzQWN0aXZlIjpmYWxzZSwiSG9yaXpvbnRhbEFsaWdubWVudCI6MSwiVmVydGljYWxBbGlnbm1lbnQiOjAsIlNtYXJ0Rm9yZWdyb3VuZCI6bnVsbCwiQmFja2dyb3VuZEZpbGxUeXBlIjowLCJNYXJnaW4iOnsiJGlkIjoiMjM4MCIsIlRvcCI6MC4wLCJMZWZ0IjowLjAsIlJpZ2h0IjowLjAsIkJvdHRvbSI6MC4wfSwiUGFkZGluZyI6eyIkaWQiOiIyMzgxIiwiVG9wIjowLjAsIkxlZnQiOjAuMCwiUmlnaHQiOjAuMCwiQm90dG9tIjowLjB9LCJCYWNrZ3JvdW5kIjp7IiRpZCI6IjIzODIiLCJDb2xvciI6eyIkaWQiOiIyMzgzIiwiQSI6MCwiUiI6MjU1LCJHIjoyNTUsIkIiOjI1NX19LCJJc1Zpc2libGUiOmZhbHNlLCJXaWR0aCI6MC4wLCJIZWlnaHQiOjAuMCwiQm9yZGVyU3R5bGUiOnsiJGlkIjoiMjM4NCIsIkxpbmVDb2xvciI6bnVsbCwiTGluZVdlaWdodCI6MC4wLCJMaW5lVHlwZSI6MCwiUGFyZW50U3R5bGUiOm51bGx9LCJQYXJlbnRTdHlsZSI6bnVsbH0sIkRhdGVGb3JtYXQiOnsiJGlkIjoiMjM4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zODYiLCJEYXRlUGFydElzVmlzaWJsZSI6dHJ1ZSwiVGltZVBhcnRJc1Zpc2libGUiOmZhbHNlfX0sIldlZWtOdW1iZXJpbmciOnsiJGlkIjoiMjM4NyIsIkZvcm1hdCI6MCwiSXNWaXNpYmxlIjpmYWxzZSwiTGFzdEtub3duVmlzaWJpbGl0eVN0YXRlIjpmYWxzZX0sIklzVmlzaWJsZSI6dHJ1ZSwiUGFyZW50U3R5bGUiOm51bGx9LCJJbmRleCI6MCwiUGVyY2VudGFnZUNvbXBsZXRlIjpudWxsLCJQb3NpdGlvbiI6eyJSYXRpbyI6MC4wNzkxNzcwMjI4NjMzMTc0MTcsIklzQ3VzdG9tIjp0cnVlfSwiRGF0ZUZvcm1hdCI6eyIkcmVmIjoiMjM4NSJ9LCJXZWVrTnVtYmVyaW5nIjp7IiRpZCI6IjIzODgiLCJGb3JtYXQiOjAsIklzVmlzaWJsZSI6ZmFsc2UsIkxhc3RLbm93blZpc2liaWxpdHlTdGF0ZSI6ZmFsc2V9LCJSZWxhdGVkVGFza0lkIjoiMDAwMDAwMDAtMDAwMC0wMDAwLTAwMDAtMDAwMDAwMDAwMDAwIiwiSWQiOiIzODFiMDZlYy1jMzY5LTRhNmItYjc1Ny0yMWRjNTk3NDg0OTEiLCJJbXBvcnRJZCI6bnVsbCwiVGl0bGUiOiJEcnVnIGFkbWluaXN0cmF0aW9uXHIob3JhbCAtIDQwMCBtZykiLCJOb3RlIjpudWxsLCJIeXBlcmxpbmsiOnsiJGlkIjoiMjM4OSIsIkFkZHJlc3MiOiIiLCJTdWJBZGRyZXNzIjoiIn0sIklzQ2hhbmdlZCI6ZmFsc2UsIklzTmV3IjpmYWxzZX1dLCJUYXNrcyI6W10sIlN3aW1sYW5lcyI6W10sIk1zUHJvamVjdEl0ZW1zVHJlZSI6eyIkaWQiOiIyMzkwIiwiUm9vdCI6eyJJbXBvcnRJZCI6bnVsbCwiSXNJbXBvcnRlZCI6ZmFsc2UsIkNoaWxkcmVuIjpbXX19LCJNZXRhZGF0YSI6eyIkaWQiOiIyMzkxIiwiU291cmNlVGhlbWUiOiJ7XCIkaWRcIjpcIjFcIixcIklkXCI6XCIyZTJlOTBiYS0xZGVhLTQ5Y2EtYjNlZC1mYTcxZDA1OGQ2NjdcIixcIkNhdGVnb3J5XCI6MSxcIkN1bHR1cmVJbmZvTmFtZVwiOlwiZW4tVVNcIixcIlZlcnNpb25cIjp7XCIkaWRcIjpcIjJcIixcIlRoZW1lRG9tVmVyc2lvblwiOlwiMS4x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MyxcIkdcIjoxMTMsXCJCXCI6NTB9fSxcIkhvcml6b250YWxBbGlnbm1lbnRcIjowLFwiSXNWaXNpYmxlXCI6dHJ1ZX0sXCJMZWZ0RW5kQ2Fwc1N0eWxlXCI6e1wiJGlkXCI6XCI5XCIsXCJGb250U2V0dGluZ3NcIjp7XCIkaWRcIjpcIjEwXCIsXCJGb250U2l6ZVwiOjE4LFwiRm9udE5hbWVcIjpcIkNhbGlicmlcIixcIklzQm9sZFwiOnRydWUsXCJJc0l0YWxpY1wiOmZhbHNlLFwiSXNVbmRlcmxpbmVkXCI6ZmFsc2V9LFwiRm9yZWdyb3VuZFwiOntcIiRpZFwiOlwiMTFcIixcIkNvbG9yXCI6e1wiJGlkXCI6XCIxMlwiLFwiQVwiOjI1NSxcIlJcIjoyMzcsXCJHXCI6MTI1LFwiQlwiOjQ5fX0sXCJIb3Jpem9udGFsQWxpZ25tZW50XCI6MCxcIklzVmlzaWJsZVwiOmZhbHNlfSxcIlRvZGF5TWFya2VyU3R5bGVcIjp7XCIkaWRcIjpcIjEzXCIsXCJUb2RheVRleHRTdHlsZVwiOntcIiRpZFwiOlwiMTRcIixcIkZvbnRTZXR0aW5nc1wiOntcIiRpZFwiOlwiMTVcIixcIkZvbnRTaXplXCI6MTIsXCJGb250TmFtZVwiOlwiQ2FsaWJyaVwiLFwiSXNCb2xkXCI6ZmFsc2UsXCJJc0l0YWxpY1wiOmZhbHNlLFwiSXNVbmRlcmxpbmVkXCI6ZmFsc2V9LFwiRm9yZWdyb3VuZFwiOntcIiRpZFwiOlwiMTZcIixcIkNvbG9yXCI6e1wiJGlkXCI6XCIxN1wiLFwiQVwiOjI1NSxcIlJcIjowLFwiR1wiOjAsXCJCXCI6MH19LFwiSG9yaXpvbnRhbEFsaWdubWVudFwiOjAsXCJJc1Zpc2libGVcIjp0cnV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M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zMixcIkdcIjoyMzIsXCJCXCI6MjMy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xNCxcIkdcIjo0MCxcIkJcIjo2NX19LFwiSXNWaXNpYmxlXCI6dHJ1ZSxcIldpZHRoXCI6ODU4LjAsXCJIZWlnaHRcIjoy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xOTEsXCJSXCI6MjU1LFwiR1wiOjAsXCJCXCI6MH19LFwiRWxhcHNlZFRpbWVGb3JtYXRcIjoxLFwiSXNWaXNpYmxlXCI6dHJ1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y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IsXCJHXCI6MjMyLFwiQlwiOjIzMn19LFwiSG9yaXpvbnRhbEFsaWdubWVudFwiOjEsXCJJc1Zpc2libGVcIjp0cnV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UxLFwiUlwiOjIxLFwiR1wiOjk2LFwiQlwiOjEzMH19LFwiTGluZVdlaWdodFwiOjEuMCxcIkxpbmVUeXBlXCI6MH0sXCJJc1Zpc2libGVcIjp0cnVlfSxcIlZlcnRpY2FsQ29ubmVjdG9yU3R5bGVcIjp7XCIkaWRcIjpcIjYwXCIsXCJMaW5lU3R5bGVcIjp7XCIkaWRcIjpcIjYxXCIsXCJMaW5lQ29sb3JcIjp7XCIkaWRcIjpcIjYyXCIsXCJDb2xvclwiOntcIiRpZFwiOlwiNjNcIixcIkFcIjo1MSxcIlJcIjoyMSxcIkdcIjo5NixcIkJcIjoxMzB9fSxcIkxpbmVXZWlnaHRcIjoxLjAsXCJMaW5lVHlwZVwiOjB9LFwiSXNWaXNpYmxlXCI6ZmFsc2V9LFwiTWFyZ2luXCI6e1wiJGlkXCI6XCI2NFwiLFwiVG9wXCI6MC4wLFwiTGVmdFwiOjAuMCxcIlJpZ2h0XCI6MC4wLFwiQm90dG9tXCI6MC4wfSxcIlN0YXJ0RGF0ZVBvc2l0aW9uXCI6NCxcIkVuZERhdGVQb3NpdGlvblwiOjQsXCJUaXRsZVBvc2l0aW9uXCI6MyxcIkR1cmF0aW9uUG9zaXRpb25cIjowLFwiUGVyY2VudGFnZUNvbXBsZXRlZFBvc2l0aW9uXCI6MixcIlNwYWNpbmdcIjozLFwiSXNCZWxvd1RpbWViYW5kXCI6ZmFsc2UsXCJTaGFwZVN0eWxlXCI6e1wiJGlkXCI6XCI2NVwiLFwiTWFyZ2luXCI6e1wiJGlkXCI6XCI2NlwiLFwiVG9wXCI6MC4wLFwiTGVmdFwiOjQuMCxcIlJpZ2h0XCI6NC4wLFwiQm90dG9tXCI6MC4wfSxcIlBhZGRpbmdcIjp7XCIkaWRcIjpcIjY3XCIsXCJUb3BcIjowLjAsXCJMZWZ0XCI6MC4wLFwiUmlnaHRcIjowLjAsXCJCb3R0b21cIjowLjB9LFwiQmFja2dyb3VuZFwiOntcIiRpZFwiOlwiNjhcIixcIkNvbG9yXCI6e1wiJGlkXCI6XCI2OVwiLFwiQVwiOjI1NSxcIlJcIjoyMSxcIkdcIjo5NixcIkJcIjoxMzB9fSxcIklzVmlzaWJsZVwiOnRydWUsXCJXaWR0aFwiOjAuMCxcIkhlaWdodFwiOjEwLjAsXCJCb3JkZXJTdHlsZVwiOntcIiRpZFwiOlwiNzBcIixcIkxpbmVTdHlsZVwiOntcIiRpZFwiOlwiNzFcIixcIkxpbmVDb2xvclwiOntcIiRpZFwiOlwiNzJcIixcIkNvbG9yXCI6e1wiJGlkXCI6XCI3M1wiLFwiQVwiOjI1NSxcIlJcIjoyMzQsXCJHXCI6MjIsXCJCXCI6MzB9fSxcIkxpbmVXZWlnaHRcIjoyLjAsXCJMaW5lVHlwZVwiOjB9LFwiSXNWaXNpYmxlXCI6ZmFsc2V9fSxcIlRpdGxlU3R5bGVcIjp7XCIkaWRcIjpcIjc0XCIsXCJGb250U2V0dGluZ3NcIjp7XCIkaWRcIjpcIjc1XCIsXCJGb250U2l6ZVwiOjExLFwiRm9udE5hbWVcIjpcIkNhbGlicmlcIixcIklzQm9sZFwiOmZhbHNlLFwiSXNJdGFsaWNcIjpmYWxzZSxcIklzVW5kZXJsaW5lZFwiOmZhbHNlfSxcIkZvcmVncm91bmRcIjp7XCIkaWRcIjpcIjc2XCIsXCJDb2xvclwiOntcIiRpZFwiOlwiNzdcIixcIkFcIjoyNTUsXCJSXCI6MCxcIkdcIjowLFwiQlwiOjB9fSxcIkhvcml6b250YWxBbGlnbm1lbnRcIjoyLFwiSXNWaXNpYmxlXCI6dHJ1ZX0sXCJEYXRlU3R5bGVcIjp7XCIkaWRcIjpcIjc4XCIsXCJGb250U2V0dGluZ3NcIjp7XCIkaWRcIjpcIjc5XCIsXCJGb250U2l6ZVwiOjEwLFwiRm9udE5hbWVcIjpcIkNhbGlicmlcIixcIklzQm9sZFwiOmZhbHNlLFwiSXNJdGFsaWNcIjpmYWxzZSxcIklzVW5kZXJsaW5lZFwiOmZhbHNlfSxcIkZvcmVncm91bmRcIjp7XCIkaWRcIjpcIjgwXCIsXCJDb2xvclwiOntcIiRpZFwiOlwiODFcIixcIkFcIjoyNTUsXCJSXCI6MTQsXCJHXCI6NDAsXCJCXCI6NjV9fSxcIkhvcml6b250YWxBbGlnbm1lbnRcIjowLFwiSXNWaXNpYmxlXCI6dHJ1ZX0sXCJEYXRlRm9ybWF0XCI6e1wiJGlkXCI6XCI4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4M1wiLFwiRm9ybWF0XCI6MCxcIklzVmlzaWJsZVwiOmZhbHNlLFwiTGFzdEtub3duVmlzaWJpbGl0eVN0YXRlXCI6ZmFsc2V9fSxcIk1pbGVzdG9uZVN0eWxlXCI6e1wiJGlkXCI6XCI4NFwiLFwiU2hhcGVcIjoyLFwiSXNCZWxvd1RpbWViYW5kXCI6ZmFsc2UsXCJTaGFwZVNpemVcIjoxLFwiUGFkZGluZ1wiOntcIiRpZFwiOlwiODVcIixcIlRvcFwiOjUuMCxcIkxlZnRcIjozLjAsXCJSaWdodFwiOjAuMCxcIkJvdHRvbVwiOjIuMH0sXCJTaGFwZVN0eWxlXCI6e1wiJGlkXCI6XCI4NlwiLFwiTWFyZ2luXCI6e1wiJGlkXCI6XCI4N1wiLFwiVG9wXCI6MC4wLFwiTGVmdFwiOjAuMCxcIlJpZ2h0XCI6MC4wLFwiQm90dG9tXCI6MC4wfSxcIlBhZGRpbmdcIjp7XCIkaWRcIjpcIjg4XCIsXCJUb3BcIjowLjAsXCJMZWZ0XCI6MC4wLFwiUmlnaHRcIjowLjAsXCJCb3R0b21cIjowLjB9LFwiQmFja2dyb3VuZFwiOntcIiRpZFwiOlwiODlcIixcIkNvbG9yXCI6e1wiJGlkXCI6XCI5MFwiLFwiQVwiOjI1NSxcIlJcIjoyMzMsXCJHXCI6MTEzLFwiQlwiOjUwfX0sXCJJc1Zpc2libGVcIjp0cnVlLFwiV2lkdGhcIjoxOC4wLFwiSGVpZ2h0XCI6MjAuMCxcIkJvcmRlclN0eWxlXCI6e1wiJGlkXCI6XCI5MVwiLFwiTGluZVN0eWxlXCI6e1wiJGlkXCI6XCI5MlwiLFwiTGluZUNvbG9yXCI6e1wiJGlkXCI6XCI5M1wiLFwiQ29sb3JcIjp7XCIkaWRcIjpcIjk0XCIsXCJBXCI6MjU1LFwiUlwiOjIzNCxcIkdcIjoyMixcIkJcIjozMH19LFwiTGluZVdlaWdodFwiOjIuMCxcIkxpbmVUeXBlXCI6MH0sXCJJc1Zpc2libGVcIjpmYWxzZX19LFwiVGl0bGVTdHlsZVwiOntcIiRpZFwiOlwiOTVcIixcIkZvbnRTZXR0aW5nc1wiOntcIiRpZFwiOlwiOTZcIixcIkZvbnRTaXplXCI6MTEsXCJGb250TmFtZVwiOlwiQ2FsaWJyaVwiLFwiSXNCb2xkXCI6dHJ1ZSxcIklzSXRhbGljXCI6ZmFsc2UsXCJJc1VuZGVybGluZWRcIjpmYWxzZX0sXCJGb3JlZ3JvdW5kXCI6e1wiJGlkXCI6XCI5N1wiLFwiQ29sb3JcIjp7XCIkaWRcIjpcIjk4XCIsXCJBXCI6MjU1LFwiUlwiOjAsXCJHXCI6MCxcIkJcIjowfX0sXCJIb3Jpem9udGFsQWxpZ25tZW50XCI6MCxcIklzVmlzaWJsZVwiOnRydWV9LFwiRGF0ZVN0eWxlXCI6e1wiJGlkXCI6XCI5OVwiLFwiRm9udFNldHRpbmdzXCI6e1wiJGlkXCI6XCIxMDBcIixcIkZvbnRTaXplXCI6MTAsXCJGb250TmFtZVwiOlwiQ2FsaWJyaVwiLFwiSXNCb2xkXCI6ZmFsc2UsXCJJc0l0YWxpY1wiOmZhbHNlLFwiSXNVbmRlcmxpbmVkXCI6ZmFsc2V9LFwiRm9yZWdyb3VuZFwiOntcIiRpZFwiOlwiMTAxXCIsXCJDb2xvclwiOntcIiRpZFwiOlwiMTAyXCIsXCJBXCI6MjU1LFwiUlwiOjE0LFwiR1wiOjQwLFwiQlwiOjY1fX0sXCJIb3Jpem9udGFsQWxpZ25tZW50XCI6MCxcIklzVmlzaWJsZVwiOnRydWV9LFwiRGF0ZUZvcm1hdFwiOntcIiRpZFwiOlwiMTAz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wNFwiLFwiRm9ybWF0XCI6MCxcIklzVmlzaWJsZVwiOmZhbHNlLFwiTGFzdEtub3duVmlzaWJpbGl0eVN0YXRlXCI6ZmFsc2V9fSxcIk1vdFN0eWxlXCI6e1wiJGlkXCI6XCIxMDVcIixcIlNoYXBlXCI6MixcIlNoYXBlU2l6ZVwiOjEsXCJEZXRhaWxzU3BhY2luZ1wiOjAuMCxcIlBhZGRpbmdcIjp7XCIkaWRcIjpcIjEwNlwiLFwiVG9wXCI6NS4wLFwiTGVmdFwiOjMuMCxcIlJpZ2h0XCI6MC4wLFwiQm90dG9tXCI6Mi4wfSxcIlBvc2l0aW9uT25UYXNrXCI6MSxcIlNoYXBlU3R5bGVcIjp7XCIkaWRcIjpcIjEwN1wiLFwiTWFyZ2luXCI6e1wiJGlkXCI6XCIxMDhcIixcIlRvcFwiOjAuMCxcIkxlZnRcIjowLjAsXCJSaWdodFwiOjAuMCxcIkJvdHRvbVwiOjAuMH0sXCJQYWRkaW5nXCI6e1wiJGlkXCI6XCIxMDlcIixcIlRvcFwiOjAuMCxcIkxlZnRcIjowLjAsXCJSaWdodFwiOjAuMCxcIkJvdHRvbVwiOjAuMH0sXCJCYWNrZ3JvdW5kXCI6e1wiJGlkXCI6XCIxMTBcIixcIkNvbG9yXCI6e1wiJGlkXCI6XCIxMTFcIixcIkFcIjoyNTUsXCJSXCI6MjMzLFwiR1wiOjExMyxcIkJcIjo1MH19LFwiSXNWaXNpYmxlXCI6dHJ1ZSxcIldpZHRoXCI6MTMuMCxcIkhlaWdodFwiOjEzLjAsXCJCb3JkZXJTdHlsZVwiOntcIiRpZFwiOlwiMTEyXCIsXCJMaW5lU3R5bGVcIjp7XCIkaWRcIjpcIjExM1wiLFwiTGluZUNvbG9yXCI6e1wiJGlkXCI6XCIxMTRcIixcIkNvbG9yXCI6e1wiJGlkXCI6XCIxMTVcIixcIkFcIjoyNTUsXCJSXCI6MjM0LFwiR1wiOjIyLFwiQlwiOjMwfX0sXCJMaW5lV2VpZ2h0XCI6Mi4wLFwiTGluZVR5cGVcIjowfSxcIklzVmlzaWJsZVwiOmZhbHNlfX0sXCJUaXRsZVN0eWxlXCI6e1wiJGlkXCI6XCIxMTZcIixcIkZvbnRTZXR0aW5nc1wiOntcIiRpZFwiOlwiMTE3XCIsXCJGb250U2l6ZVwiOjExLFwiRm9udE5hbWVcIjpcIkNhbGlicmlcIixcIklzQm9sZFwiOnRydWUsXCJJc0l0YWxpY1wiOmZhbHNlLFwiSXNVbmRlcmxpbmVkXCI6ZmFsc2V9LFwiRm9yZWdyb3VuZFwiOntcIiRpZFwiOlwiMTE4XCIsXCJDb2xvclwiOntcIiRpZFwiOlwiMTE5XCIsXCJBXCI6MjU1LFwiUlwiOjAsXCJHXCI6MCxcIkJcIjowfX0sXCJIb3Jpem9udGFsQWxpZ25tZW50XCI6MCxcIklzVmlzaWJsZVwiOnRydWV9LFwiRGF0ZVN0eWxlXCI6e1wiJGlkXCI6XCIxMjBcIixcIkZvbnRTZXR0aW5nc1wiOntcIiRpZFwiOlwiMTIxXCIsXCJGb250U2l6ZVwiOjEwLFwiRm9udE5hbWVcIjpcIkNhbGlicmlcIixcIklzQm9sZFwiOmZhbHNlLFwiSXNJdGFsaWNcIjpmYWxzZSxcIklzVW5kZXJsaW5lZFwiOmZhbHNlfSxcIkZvcmVncm91bmRcIjp7XCIkaWRcIjpcIjEyMlwiLFwiQ29sb3JcIjp7XCIkaWRcIjpcIjEyM1wiLFwiQVwiOjI1NSxcIlJcIjoxNCxcIkdcIjo0MCxcIkJcIjo2NX19LFwiSG9yaXpvbnRhbEFsaWdubWVudFwiOjAsXCJJc1Zpc2libGVcIjp0cnVlfSxcIkRhdGVGb3JtYXRcIjp7XCIkaWRcIjpcIjEyNF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jVcIixcIkZvcm1hdFwiOjAsXCJJc1Zpc2libGVcIjpmYWxzZSxcIkxhc3RLbm93blZpc2liaWxpdHlTdGF0ZVwiOmZhbHNlfX0sXCJTd2ltbGFuZVYyU3R5bGVcIjp7XCIkaWRcIjpcIjEyNlwiLFwiU3R5bGVJZFwiOlwiMzMyY2ZiMTMtYjQwMS00ZWMzLWI2NTUtNzM5NjhkMDRkNzQ5XCIsXCJOYW1lXCI6XCJTd2ltbGFuZSBTdHlsZSAxXCIsXCJIZWFkZXJTdHlsZVwiOntcIiRpZFwiOlwiMTI3XCIsXCJUZXh0U3R5bGVcIjp7XCIkaWRcIjpcIjEyOFwiLFwiRm9udFNldHRpbmdzXCI6e1wiJGlkXCI6XCIxMjlcIixcIkZvbnRTaXplXCI6MTEsXCJGb250TmFtZVwiOlwiQ2FsaWJyaVwiLFwiSXNCb2xkXCI6ZmFsc2UsXCJJc0l0YWxpY1wiOmZhbHNlLFwiSXNVbmRlcmxpbmVkXCI6ZmFsc2V9LFwiRm9yZWdyb3VuZFwiOntcIiRpZFwiOlwiMTMwXCIsXCJDb2xvclwiOntcIiRpZFwiOlwiMTMxXCIsXCJBXCI6MjU1LFwiUlwiOjI1NSxcIkdcIjoyNTUsXCJCXCI6MjU1fX0sXCJIb3Jpem9udGFsQWxpZ25tZW50XCI6MCxcIklzVmlzaWJsZVwiOnRydWV9LFwiUmVjdGFuZ2xlU3R5bGVcIjp7XCIkaWRcIjpcIjEzMlwiLFwiTWFyZ2luXCI6e1wiJGlkXCI6XCIxMzNcIixcIlRvcFwiOjAuMCxcIkxlZnRcIjowLjAsXCJSaWdodFwiOjAuMCxcIkJvdHRvbVwiOjAuMH0sXCJQYWRkaW5nXCI6e1wiJGlkXCI6XCIxMzRcIixcIlRvcFwiOjAuMCxcIkxlZnRcIjowLjAsXCJSaWdodFwiOjAuMCxcIkJvdHRvbVwiOjAuMH0sXCJCYWNrZ3JvdW5kXCI6e1wiJGlkXCI6XCIxMzVcIixcIkNvbG9yXCI6e1wiJGlkXCI6XCIxMzZcIixcIkFcIjoyNTUsXCJSXCI6MjEsXCJHXCI6OTYsXCJCXCI6MTMwfX0sXCJJc1Zpc2libGVcIjp0cnVlLFwiV2lkdGhcIjowLjAsXCJIZWlnaHRcIjowLjAsXCJCb3JkZXJTdHlsZVwiOntcIiRpZFwiOlwiMTM3XCIsXCJMaW5lU3R5bGVcIjp7XCIkaWRcIjpcIjEzOFwiLFwiTGluZUNvbG9yXCI6e1wiJGlkXCI6XCIxMzlcIixcIkNvbG9yXCI6e1wiJGlkXCI6XCIxNDBcIixcIkFcIjoyNTUsXCJSXCI6MjU1LFwiR1wiOjI1NSxcIkJcIjoyNTV9fSxcIkxpbmVXZWlnaHRcIjowLjAsXCJMaW5lVHlwZVwiOjB9LFwiSXNWaXNpYmxlXCI6ZmFsc2V9fX0sXCJCYWNrZ3JvdW5kU3R5bGVcIjp7XCIkaWRcIjpcIjE0MVwiLFwiTWFyZ2luXCI6e1wiJGlkXCI6XCIxNDJcIixcIlRvcFwiOjAuMCxcIkxlZnRcIjowLjAsXCJSaWdodFwiOjAuMCxcIkJvdHRvbVwiOjAuMH0sXCJQYWRkaW5nXCI6e1wiJGlkXCI6XCIxNDNcIixcIlRvcFwiOjAuMCxcIkxlZnRcIjowLjAsXCJSaWdodFwiOjAuMCxcIkJvdHRvbVwiOjAuMH0sXCJCYWNrZ3JvdW5kXCI6e1wiJGlkXCI6XCIxNDRcIixcIkNvbG9yXCI6e1wiJGlkXCI6XCIxNDVcIixcIkFcIjo1MSxcIlJcIjoyMDAsXCJHXCI6MjAwLFwiQlwiOjIwMH19LFwiSXNWaXNpYmxlXCI6dHJ1ZSxcIldpZHRoXCI6MC4wLFwiSGVpZ2h0XCI6MC4wLFwiQm9yZGVyU3R5bGVcIjp7XCIkaWRcIjpcIjE0NlwiLFwiTGluZVN0eWxlXCI6e1wiJGlkXCI6XCIxNDdcIixcIkxpbmVDb2xvclwiOntcIiRpZFwiOlwiMTQ4XCIsXCJDb2xvclwiOntcIiRpZFwiOlwiMTQ5XCIsXCJBXCI6MjU1LFwiUlwiOjIzNCxcIkdcIjoyMixcIkJcIjozMH19LFwiTGluZVdlaWdodFwiOjIuMCxcIkxpbmVUeXBlXCI6MH0sXCJJc1Zpc2libGVcIjpmYWxzZX19LFwiSXNBYm92ZVRpbWViYW5kXCI6ZmFsc2UsXCJTcGFjaW5nXCI6MyxcIkRlZmF1bHRTd2ltbGFuZUFjdGl2aXR5U3R5bGVcIjp7XCIkaWRcIjpcIjE1MFwiLFwiSGVhZGVyU3R5bGVcIjp7XCIkaWRcIjpcIjE1MVwiLFwiVGV4dFN0eWxlXCI6e1wiJGlkXCI6XCIxNTJcIixcIkZvbnRTZXR0aW5nc1wiOntcIiRpZFwiOlwiMTUzXCIsXCJGb250U2l6ZVwiOjExLFwiRm9udE5hbWVcIjpcIkNhbGlicmlcIixcIklzQm9sZFwiOmZhbHNlLFwiSXNJdGFsaWNcIjpmYWxzZSxcIklzVW5kZXJsaW5lZFwiOmZhbHNlfSxcIkZvcmVncm91bmRcIjp7XCIkaWRcIjpcIjE1NFwiLFwiQ29sb3JcIjp7XCIkaWRcIjpcIjE1NVwiLFwiQVwiOjI1NSxcIlJcIjowLFwiR1wiOjAsXCJCXCI6MH19LFwiSG9yaXpvbnRhbEFsaWdubWVudFwiOjAsXCJJc1Zpc2libGVcIjp0cnVlfSxcIlJlY3RhbmdsZVN0eWxlXCI6e1wiJGlkXCI6XCIxNTZcIixcIk1hcmdpblwiOntcIiRpZFwiOlwiMTU3XCIsXCJUb3BcIjowLjAsXCJMZWZ0XCI6MC4wLFwiUmlnaHRcIjowLjAsXCJCb3R0b21cIjowLjB9LFwiUGFkZGluZ1wiOntcIiRpZFwiOlwiMTU4XCIsXCJUb3BcIjowLjAsXCJMZWZ0XCI6MC4wLFwiUmlnaHRcIjowLjAsXCJCb3R0b21cIjowLjB9LFwiQmFja2dyb3VuZFwiOntcIiRpZFwiOlwiMTU5XCIsXCJDb2xvclwiOntcIiRpZFwiOlwiMTYwXCIsXCJBXCI6NjMsXCJSXCI6MjEsXCJHXCI6OTYsXCJCXCI6MTMwfX0sXCJJc1Zpc2libGVcIjp0cnVlLFwiV2lkdGhcIjowLjAsXCJIZWlnaHRcIjowLjAsXCJCb3JkZXJTdHlsZVwiOntcIiRpZFwiOlwiMTYxXCIsXCJMaW5lU3R5bGVcIjp7XCIkaWRcIjpcIjE2MlwiLFwiTGluZUNvbG9yXCI6e1wiJGlkXCI6XCIxNjNcIixcIkNvbG9yXCI6e1wiJGlkXCI6XCIxNjRcIixcIkFcIjoyNTUsXCJSXCI6MjU1LFwiR1wiOjAsXCJCXCI6MH19LFwiTGluZVdlaWdodFwiOjAuMCxcIkxpbmVUeXBlXCI6MH0sXCJJc1Zpc2libGVcIjpmYWxzZX19fSxcIkJhY2tncm91bmRTdHlsZVwiOntcIiRpZFwiOlwiMTY1XCIsXCJNYXJnaW5cIjp7XCIkaWRcIjpcIjE2NlwiLFwiVG9wXCI6MC4wLFwiTGVmdFwiOjAuMCxcIlJpZ2h0XCI6MC4wLFwiQm90dG9tXCI6MC4wfSxcIlBhZGRpbmdcIjp7XCIkaWRcIjpcIjE2N1wiLFwiVG9wXCI6MC4wLFwiTGVmdFwiOjAuMCxcIlJpZ2h0XCI6MC4wLFwiQm90dG9tXCI6MC4wfSxcIkJhY2tncm91bmRcIjp7XCIkaWRcIjpcIjE2OFwiLFwiQ29sb3JcIjp7XCIkaWRcIjpcIjE2OVwiLFwiQVwiOjUxLFwiUlwiOjIwMCxcIkdcIjoyMDAsXCJCXCI6MjAwfX0sXCJJc1Zpc2libGVcIjp0cnVlLFwiV2lkdGhcIjowLjAsXCJIZWlnaHRcIjowLjAsXCJCb3JkZXJTdHlsZVwiOntcIiRpZFwiOlwiMTcwXCIsXCJMaW5lU3R5bGVcIjp7XCIkaWRcIjpcIjE3MVwiLFwiTGluZUNvbG9yXCI6e1wiJGlkXCI6XCIxNzJcIixcIkNvbG9yXCI6e1wiJGlkXCI6XCIxNzNcIixcIkFcIjoyNTUsXCJSXCI6MjM0LFwiR1wiOjIyLFwiQlwiOjMwfX0sXCJMaW5lV2VpZ2h0XCI6Mi4wLFwiTGluZVR5cGVcIjowfSxcIklzVmlzaWJsZVwiOmZhbHNlfX19LFwiRGVmYXVsdFN3aW1sYW5lTWlsZXN0b25lU3R5bGVcIjp7XCIkaWRcIjpcIjE3NFwiLFwiVGl0bGVQb3NpdGlvblwiOjAsXCJEYXRlUG9zaXRpb25cIjoyLFwiU2hhcGVUeXBlXCI6MSxcIlNoYXBlU2l6ZVwiOjAsXCJTcGFjaW5nXCI6NSxcIlNoYXBl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yNTUsXCJSXCI6MjEsXCJHXCI6OTYsXCJCXCI6MTMwfX0sXCJJc1Zpc2libGVcIjp0cnVlLFwiV2lkdGhcIjoxMi4wLFwiSGVpZ2h0XCI6MTQ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SxcIlRpdGxlU3R5bGVcIjp7XCIkaWRcIjpcIjE4NFwiLFwiRm9udFNldHRpbmdzXCI6e1wiJGlkXCI6XCIxODVcIixcIkZvbnRTaXplXCI6MTEsXCJGb250TmFtZVwiOlwiQ2FsaWJyaVwiLFwiSXNCb2xkXCI6ZmFsc2UsXCJJc0l0YWxpY1wiOmZhbHNlLFwiSXNVbmRlcmxpbmVkXCI6ZmFsc2V9LFwiRm9yZWdyb3VuZFwiOntcIiRpZFwiOlwiMTg2XCIsXCJDb2xvclwiOntcIiRpZFwiOlwiMTg3XCIsXCJBXCI6MjU1LFwiUlwiOjAsXCJHXCI6MCxcIkJcIjowfX0sXCJIb3Jpem9udGFsQWxpZ25tZW50XCI6MixcIklzVmlzaWJsZVwiOnRydWV9LFwiRGF0ZVN0eWxlXCI6e1wiJGlkXCI6XCIxODhcIixcIkZvbnRTZXR0aW5nc1wiOntcIiRpZFwiOlwiMTg5XCIsXCJGb250U2l6ZVwiOjEwLFwiRm9udE5hbWVcIjpcIkNhbGlicmlcIixcIklzQm9sZFwiOmZhbHNlLFwiSXNJdGFsaWNcIjpmYWxzZSxcIklzVW5kZXJsaW5lZFwiOmZhbHNlfSxcIkZvcmVncm91bmRcIjp7XCIkaWRcIjpcIjE5MFwiLFwiQ29sb3JcIjp7XCIkaWRcIjpcIjE5MVwiLFwiQVwiOjI1NSxcIlJcIjoxNCxcIkdcIjo0MCxcIkJcIjo2NX19LFwiSG9yaXpvbnRhbEFsaWdubWVudFwiOjAsXCJJc1Zpc2libGVcIjp0cnVlfSxcIkRhdGVGb3JtYXRcIjp7XCIkaWRcIjpcIjE5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xOTNcIixcIkZvcm1hdFwiOjAsXCJJc1Zpc2libGVcIjpmYWxzZSxcIkxhc3RLbm93blZpc2liaWxpdHlTdGF0ZVwiOmZhbHNlfX0sXCJEZWZhdWx0U3dpbWxhbmVUYXNrU3R5bGVcIjp7XCIkaWRcIjpcIjE5NFwiLFwiU2hhcGVcIjoxLFwiU2hhcGVUaGlja25lc3NcIjowLFwiRHVyYXRpb25Gb3JtYXRcIjowLFwiUGVyY2VudGFnZUNvbXBsZXRlVGV4dFN0eWxlXCI6e1wiJGlkXCI6XCIxOTVcIixcIkZvbnRTZXR0aW5nc1wiOntcIiRpZFwiOlwiMTk2XCIsXCJGb250U2l6ZVwiOjEwLFwiRm9udE5hbWVcIjpcIkNhbGlicmlcIixcIklzQm9sZFwiOmZhbHNlLFwiSXNJdGFsaWNcIjpmYWxzZSxcIklzVW5kZXJsaW5lZFwiOmZhbHNlfSxcIkZvcmVncm91bmRcIjp7XCIkaWRcIjpcIjE5N1wiLFwiQ29sb3JcIjp7XCIkaWRcIjpcIjE5OFwiLFwiQVwiOjI1NSxcIlJcIjoyMzIsXCJHXCI6MjMyLFwiQlwiOjIzMn19LFwiSG9yaXpvbnRhbEFsaWdubWVudFwiOjEsXCJJc1Zpc2libGVcIjp0cnVlfSxcIlBlcmNlbnRhZ2VDb21wbGV0ZUhpZ2hsaWdodFN0eWxlXCI6e1wiJGlkXCI6XCIxOTlcIixcIkJhY2tncm91bmRcIjp7XCIkaWRcIjpcIjIwMFwiLFwiQ29sb3JcIjp7XCIkaWRcIjpcIjIwMVwiLFwiQVwiOjg5LFwiUlwiOjAsXCJHXCI6MCxcIkJcIjowfX19LFwiRHVyYXRpb25TdHlsZVwiOntcIiRpZFwiOlwiMjAyXCIsXCJGb250U2V0dGluZ3NcIjp7XCIkaWRcIjpcIjIwM1wiLFwiRm9udFNpemVcIjoxMCxcIkZvbnROYW1lXCI6XCJDYWxpYnJpXCIsXCJJc0JvbGRcIjpmYWxzZSxcIklzSXRhbGljXCI6ZmFsc2UsXCJJc1VuZGVybGluZWRcIjpmYWxzZX0sXCJGb3JlZ3JvdW5kXCI6e1wiJGlkXCI6XCIyMDRcIixcIkNvbG9yXCI6e1wiJGlkXCI6XCIyMDVcIixcIkFcIjoyNTUsXCJSXCI6MjM3LFwiR1wiOjEyNSxcIkJcIjo0OX19LFwiSG9yaXpvbnRhbEFsaWdubWVudFwiOjAsXCJJc1Zpc2libGVcIjpmYWxzZX0sXCJNYXJnaW5cIjp7XCIkaWRcIjpcIjIwNlwiLFwiVG9wXCI6MC4wLFwiTGVmdFwiOjAuMCxcIlJpZ2h0XCI6MC4wLFwiQm90dG9tXCI6MC4wfSxcIlN0YXJ0RGF0ZVBvc2l0aW9uXCI6MyxcIkVuZERhdGVQb3NpdGlvblwiOjMsXCJUaXRsZVBvc2l0aW9uXCI6NCxcIkR1cmF0aW9uUG9zaXRpb25cIjowLFwiUGVyY2VudGFnZUNvbXBsZXRlZFBvc2l0aW9uXCI6MixcIlNwYWNpbmdcIjozLFwiU2hhcGVTdHlsZVwiOntcIiRpZFwiOlwiMjA3XCIsXCJNYXJnaW5cIjp7XCIkaWRcIjpcIjIwOFwiLFwiVG9wXCI6MC4wLFwiTGVmdFwiOjQuMCxcIlJpZ2h0XCI6NC4wLFwiQm90dG9tXCI6MC4wfSxcIlBhZGRpbmdcIjp7XCIkaWRcIjpcIjIwOVwiLFwiVG9wXCI6MC4wLFwiTGVmdFwiOjAuMCxcIlJpZ2h0XCI6MC4wLFwiQm90dG9tXCI6MC4wfSxcIkJhY2tncm91bmRcIjp7XCIkaWRcIjpcIjIxMFwiLFwiQ29sb3JcIjp7XCIkaWRcIjpcIjIxMVwiLFwiQVwiOjI1NSxcIlJcIjoyMSxcIkdcIjo5NixcIkJcIjoxMzB9fSxcIklzVmlzaWJsZVwiOnRydWUsXCJXaWR0aFwiOjAuMCxcIkhlaWdodFwiOjEwLjAsXCJCb3JkZXJTdHlsZVwiOntcIiRpZFwiOlwiMjEyXCIsXCJMaW5lU3R5bGVcIjp7XCIkaWRcIjpcIjIxM1wiLFwiTGluZUNvbG9yXCI6e1wiJGlkXCI6XCIyMTRcIixcIkNvbG9yXCI6e1wiJGlkXCI6XCIyMTVcIixcIkFcIjoyNTUsXCJSXCI6MjM0LFwiR1wiOjIyLFwiQlwiOjMwfX0sXCJMaW5lV2VpZ2h0XCI6Mi4wLFwiTGluZVR5cGVcIjowfSxcIklzVmlzaWJsZVwiOmZhbHNlfX0sXCJUaXRsZVN0eWxlXCI6e1wiJGlkXCI6XCIyMTZcIixcIkZvbnRTZXR0aW5nc1wiOntcIiRpZFwiOlwiMjE3XCIsXCJGb250U2l6ZVwiOjExLFwiRm9udE5hbWVcIjpcIkNhbGlicmlcIixcIklzQm9sZFwiOmZhbHNlLFwiSXNJdGFsaWNcIjpmYWxzZSxcIklzVW5kZXJsaW5lZFwiOmZhbHNlfSxcIkZvcmVncm91bmRcIjp7XCIkaWRcIjpcIjIxOFwiLFwiQ29sb3JcIjp7XCIkaWRcIjpcIjIxOVwiLFwiQVwiOjI1NSxcIlJcIjowLFwiR1wiOjAsXCJCXCI6MH19LFwiSG9yaXpvbnRhbEFsaWdubWVudFwiOjAsXCJJc1Zpc2libGVcIjp0cnVlfSxcIkRhdGVTdHlsZVwiOntcIiRpZFwiOlwiMjIwXCIsXCJGb250U2V0dGluZ3NcIjp7XCIkaWRcIjpcIjIyMVwiLFwiRm9udFNpemVcIjoxMCxcIkZvbnROYW1lXCI6XCJDYWxpYnJpXCIsXCJJc0JvbGRcIjpmYWxzZSxcIklzSXRhbGljXCI6ZmFsc2UsXCJJc1VuZGVybGluZWRcIjpmYWxzZX0sXCJGb3JlZ3JvdW5kXCI6e1wiJGlkXCI6XCIyMjJcIixcIkNvbG9yXCI6e1wiJGlkXCI6XCIyMjNcIixcIkFcIjoyNTUsXCJSXCI6MTQsXCJHXCI6NDAsXCJCXCI6NjV9fSxcIkhvcml6b250YWxBbGlnbm1lbnRcIjoyLFwiSXNWaXNpYmxlXCI6dHJ1ZX0sXCJEYXRlRm9ybWF0XCI6e1wiJGlkXCI6XCIyM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I1XCIsXCJGb3JtYXRcIjowLFwiSXNWaXNpYmxlXCI6ZmFsc2UsXCJMYXN0S25vd25WaXNpYmlsaXR5U3RhdGVcIjpmYWxzZX19LFwiRGVmYXVsdFN3aW1sYW5lTW90U3R5bGVcIjp7XCIkaWRcIjpcIjIyNlwiLFwiU2hhcGVcIjoxLFwiU2hhcGVTaXplXCI6MCxcIkRldGFpbHNTcGFjaW5nXCI6MC4wLFwiUGFkZGluZ1wiOntcIiRpZFwiOlwiMjI3XCIsXCJUb3BcIjo1LjAsXCJMZWZ0XCI6My4wLFwiUmlnaHRcIjowLjAsXCJCb3R0b21cIjoyLjB9LFwiUG9zaXRpb25PblRhc2tcIjoxLFwiU2hhcGVTdHlsZVwiOntcIiRpZFwiOlwiMjI4XCIsXCJNYXJnaW5cIjp7XCIkaWRcIjpcIjIyOVwiLFwiVG9wXCI6MC4wLFwiTGVmdFwiOjAuMCxcIlJpZ2h0XCI6MC4wLFwiQm90dG9tXCI6MC4wfSxcIlBhZGRpbmdcIjp7XCIkaWRcIjpcIjIzMFwiLFwiVG9wXCI6MC4wLFwiTGVmdFwiOjAuMCxcIlJpZ2h0XCI6MC4wLFwiQm90dG9tXCI6MC4wfSxcIkJhY2tncm91bmRcIjp7XCIkaWRcIjpcIjIzMVwiLFwiQ29sb3JcIjp7XCIkaWRcIjpcIjIzMlwiLFwiQVwiOjI1NSxcIlJcIjoxMSxcIkdcIjo0OCxcIkJcIjo2NX19LFwiSXNWaXNpYmxlXCI6dHJ1ZSxcIldpZHRoXCI6MTIuMCxcIkhlaWdodFwiOjE0LjAsXCJCb3JkZXJTdHlsZVwiOntcIiRpZFwiOlwiMjMzXCIsXCJMaW5lU3R5bGVcIjp7XCIkaWRcIjpcIjIzNFwiLFwiTGluZUNvbG9yXCI6e1wiJGlkXCI6XCIyMzVcIixcIkNvbG9yXCI6e1wiJGlkXCI6XCIyMzZcIixcIkFcIjoyNTUsXCJSXCI6MjU1LFwiR1wiOjAsXCJCXCI6MH19LFwiTGluZVdlaWdodFwiOjAuMCxcIkxpbmVUeXBlXCI6MH0sXCJJc1Zpc2libGVcIjpmYWxzZX19LFwiVGl0bGVTdHlsZVwiOntcIiRpZFwiOlwiMjM3XCIsXCJGb250U2V0dGluZ3NcIjp7XCIkaWRcIjpcIjIzOFwiLFwiRm9udFNpemVcIjoxMSxcIkZvbnROYW1lXCI6XCJDYWxpYnJpXCIsXCJJc0JvbGRcIjpmYWxzZSxcIklzSXRhbGljXCI6ZmFsc2UsXCJJc1VuZGVybGluZWRcIjpmYWxzZX0sXCJGb3JlZ3JvdW5kXCI6e1wiJGlkXCI6XCIyMzlcIixcIkNvbG9yXCI6e1wiJGlkXCI6XCIyNDBcIixcIkFcIjoyNTUsXCJSXCI6MCxcIkdcIjowLFwiQlwiOjB9fSxcIkhvcml6b250YWxBbGlnbm1lbnRcIjoxLFwiSXNWaXNpYmxlXCI6dHJ1ZX0sXCJEYXRlU3R5bGVcIjp7XCIkaWRcIjpcIjI0MVwiLFwiRm9udFNldHRpbmdzXCI6e1wiJGlkXCI6XCIyNDJcIixcIkZvbnRTaXplXCI6MTAsXCJGb250TmFtZVwiOlwiQ2FsaWJyaVwiLFwiSXNCb2xkXCI6ZmFsc2UsXCJJc0l0YWxpY1wiOmZhbHNlLFwiSXNVbmRlcmxpbmVkXCI6ZmFsc2V9LFwiRm9yZWdyb3VuZFwiOntcIiRpZFwiOlwiMjQzXCIsXCJDb2xvclwiOntcIiRpZFwiOlwiMjQ0XCIsXCJBXCI6MjU1LFwiUlwiOjE0LFwiR1wiOjQwLFwiQlwiOjY1fX0sXCJIb3Jpem9udGFsQWxpZ25tZW50XCI6MSxcIklzVmlzaWJsZVwiOnRydWV9LFwiRGF0ZUZvcm1hdFwiOntcIiRpZFwiOlwiMjQ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0NlwiLFwiRm9ybWF0XCI6MCxcIklzVmlzaWJsZVwiOmZhbHNlLFwiTGFzdEtub3duVmlzaWJpbGl0eVN0YXRlXCI6ZmFsc2V9fX0sXCJfYWRkaXRpb25hbFN3aW1sYW5lVjJTdHlsZXNcIjpbe1wiJGlkXCI6XCIyNDdcIixcIlN0eWxlSWRcIjpcIjk4NTEzZTEwLTU1MWMtNGYzMC1hYzExLWEwNjkwZTkwMzEzNFwiLFwiTmFtZVwiOlwiU3dpbWxhbmUgU3R5bGUgMlwiLFwiSGVhZGVyU3R5bGVcIjp7XCIkaWRcIjpcIjI0OFwiLFwiVGV4dFN0eWxlXCI6e1wiJGlkXCI6XCIyNDlcIixcIkZvbnRTZXR0aW5nc1wiOntcIiRpZFwiOlwiMjUwXCIsXCJGb250U2l6ZVwiOjExLFwiRm9udE5hbWVcIjpcIkNhbGlicmlcIixcIklzQm9sZFwiOmZhbHNlLFwiSXNJdGFsaWNcIjpmYWxzZSxcIklzVW5kZXJsaW5lZFwiOmZhbHNlfSxcIkZvcmVncm91bmRcIjp7XCIkaWRcIjpcIjI1MVwiLFwiQ29sb3JcIjp7XCIkaWRcIjpcIjI1MlwiLFwiQVwiOjI1NSxcIlJcIjoyNTUsXCJHXCI6MjU1LFwiQlwiOjI1NX19LFwiSG9yaXpvbnRhbEFsaWdubWVudFwiOjEsXCJJc1Zpc2libGVcIjp0cnVlfSxcIlJlY3RhbmdsZVN0eWxlXCI6e1wiJGlkXCI6XCIyNTNcIixcIk1hcmdpblwiOntcIiRpZFwiOlwiMjU0XCIsXCJUb3BcIjowLjAsXCJMZWZ0XCI6MC4wLFwiUmlnaHRcIjowLjAsXCJCb3R0b21cIjowLjB9LFwiUGFkZGluZ1wiOntcIiRpZFwiOlwiMjU1XCIsXCJUb3BcIjowLjAsXCJMZWZ0XCI6MC4wLFwiUmlnaHRcIjowLjAsXCJCb3R0b21cIjowLjB9LFwiQmFja2dyb3VuZFwiOntcIiRpZFwiOlwiMjU2XCIsXCJDb2xvclwiOntcIiRpZFwiOlwiMjU3XCIsXCJBXCI6MjU1LFwiUlwiOjIzMyxcIkdcIjoxMTMsXCJCXCI6NTB9fSxcIklzVmlzaWJsZVwiOnRydWUsXCJXaWR0aFwiOjAuMCxcIkhlaWdodFwiOjAuMCxcIkJvcmRlclN0eWxlXCI6e1wiJGlkXCI6XCIyNThcIixcIkxpbmVTdHlsZVwiOntcIiRpZFwiOlwiMjU5XCIsXCJMaW5lQ29sb3JcIjp7XCIkaWRcIjpcIjI2MFwiLFwiQ29sb3JcIjp7XCIkaWRcIjpcIjI2MVwiLFwiQVwiOjI1NSxcIlJcIjoyNTUsXCJHXCI6MjU1LFwiQlwiOjI1NX19LFwiTGluZVdlaWdodFwiOjAuMCxcIkxpbmVUeXBlXCI6MH0sXCJJc1Zpc2libGVcIjpmYWxzZX19fSxcIkJhY2tncm91bmRTdHlsZVwiOntcIiRpZFwiOlwiMjYyXCIsXCJNYXJnaW5cIjp7XCIkaWRcIjpcIjI2M1wiLFwiVG9wXCI6MC4wLFwiTGVmdFwiOjAuMCxcIlJpZ2h0XCI6MC4wLFwiQm90dG9tXCI6MC4wfSxcIlBhZGRpbmdcIjp7XCIkaWRcIjpcIjI2NFwiLFwiVG9wXCI6MC4wLFwiTGVmdFwiOjAuMCxcIlJpZ2h0XCI6MC4wLFwiQm90dG9tXCI6MC4wfSxcIkJhY2tncm91bmRcIjp7XCIkaWRcIjpcIjI2NVwiLFwiQ29sb3JcIjp7XCIkaWRcIjpcIjI2NlwiLFwiQVwiOjUxLFwiUlwiOjIwMCxcIkdcIjoyMDAsXCJCXCI6MjAwfX0sXCJJc1Zpc2libGVcIjp0cnVlLFwiV2lkdGhcIjowLjAsXCJIZWlnaHRcIjowLjAsXCJCb3JkZXJTdHlsZVwiOntcIiRpZFwiOlwiMjY3XCIsXCJMaW5lU3R5bGVcIjp7XCIkaWRcIjpcIjI2OFwiLFwiTGluZUNvbG9yXCI6e1wiJGlkXCI6XCIyNjlcIixcIkNvbG9yXCI6e1wiJGlkXCI6XCIyNzBcIixcIkFcIjoyNTUsXCJSXCI6MjM0LFwiR1wiOjIyLFwiQlwiOjMwfX0sXCJMaW5lV2VpZ2h0XCI6Mi4wLFwiTGluZVR5cGVcIjowfSxcIklzVmlzaWJsZVwiOmZhbHNlfX0sXCJJc0Fib3ZlVGltZWJhbmRcIjpmYWxzZSxcIlNwYWNpbmdcIjozLFwiRGVmYXVsdFN3aW1sYW5lQWN0aXZpdHlTdHlsZVwiOntcIiRpZFwiOlwiMjcxXCIsXCJIZWFkZXJTdHlsZVwiOntcIiRpZFwiOlwiMjcyXCIsXCJUZXh0U3R5bGVcIjp7XCIkaWRcIjpcIjI3M1wiLFwiRm9udFNldHRpbmdzXCI6e1wiJGlkXCI6XCIyNzRcIixcIkZvbnRTaXplXCI6MTEsXCJGb250TmFtZVwiOlwiQ2FsaWJyaVwiLFwiSXNCb2xkXCI6ZmFsc2UsXCJJc0l0YWxpY1wiOmZhbHNlLFwiSXNVbmRlcmxpbmVkXCI6ZmFsc2V9LFwiRm9yZWdyb3VuZFwiOntcIiRpZFwiOlwiMjc1XCIsXCJDb2xvclwiOntcIiRpZFwiOlwiMjc2XCIsXCJBXCI6MjU1LFwiUlwiOjAsXCJHXCI6MCxcIkJcIjowfX0sXCJIb3Jpem9udGFsQWxpZ25tZW50XCI6MCxcIklzVmlzaWJsZVwiOnRydWV9LFwiUmVjdGFuZ2xlU3R5bGVcIjp7XCIkaWRcIjpcIjI3N1wiLFwiTWFyZ2luXCI6e1wiJGlkXCI6XCIyNzhcIixcIlRvcFwiOjAuMCxcIkxlZnRcIjowLjAsXCJSaWdodFwiOjAuMCxcIkJvdHRvbVwiOjAuMH0sXCJQYWRkaW5nXCI6e1wiJGlkXCI6XCIyNzlcIixcIlRvcFwiOjAuMCxcIkxlZnRcIjowLjAsXCJSaWdodFwiOjAuMCxcIkJvdHRvbVwiOjAuMH0sXCJCYWNrZ3JvdW5kXCI6e1wiJGlkXCI6XCIyODBcIixcIkNvbG9yXCI6e1wiJGlkXCI6XCIyODFcIixcIkFcIjo2MyxcIlJcIjoyMzMsXCJHXCI6MTEzLFwiQlwiOjUwfX0sXCJJc1Zpc2libGVcIjp0cnVlLFwiV2lkdGhcIjowLjAsXCJIZWlnaHRcIjowLjAsXCJCb3JkZXJTdHlsZVwiOntcIiRpZFwiOlwiMjgyXCIsXCJMaW5lU3R5bGVcIjp7XCIkaWRcIjpcIjI4M1wiLFwiTGluZUNvbG9yXCI6e1wiJGlkXCI6XCIyODRcIixcIkNvbG9yXCI6e1wiJGlkXCI6XCIyODVcIixcIkFcIjoyNTUsXCJSXCI6MjU1LFwiR1wiOjI1NSxcIkJcIjoyNTV9fSxcIkxpbmVXZWlnaHRcIjowLjAsXCJMaW5lVHlwZVwiOjB9LFwiSXNWaXNpYmxlXCI6ZmFsc2V9fX0sXCJCYWNrZ3JvdW5kU3R5bGVcIjp7XCIkaWRcIjpcIjI4NlwiLFwiTWFyZ2luXCI6e1wiJGlkXCI6XCIyODdcIixcIlRvcFwiOjAuMCxcIkxlZnRcIjowLjAsXCJSaWdodFwiOjAuMCxcIkJvdHRvbVwiOjAuMH0sXCJQYWRkaW5nXCI6e1wiJGlkXCI6XCIyODhcIixcIlRvcFwiOjAuMCxcIkxlZnRcIjowLjAsXCJSaWdodFwiOjAuMCxcIkJvdHRvbVwiOjAuMH0sXCJCYWNrZ3JvdW5kXCI6e1wiJGlkXCI6XCIyODlcIixcIkNvbG9yXCI6e1wiJGlkXCI6XCIyOTBcIixcIkFcIjo1MSxcIlJcIjoyMDAsXCJHXCI6MjAwLFwiQlwiOjIwMH19LFwiSXNWaXNpYmxlXCI6dHJ1ZSxcIldpZHRoXCI6MC4wLFwiSGVpZ2h0XCI6MC4wLFwiQm9yZGVyU3R5bGVcIjp7XCIkaWRcIjpcIjI5MVwiLFwiTGluZVN0eWxlXCI6e1wiJGlkXCI6XCIyOTJcIixcIkxpbmVDb2xvclwiOntcIiRpZFwiOlwiMjkzXCIsXCJDb2xvclwiOntcIiRpZFwiOlwiMjk0XCIsXCJBXCI6MjU1LFwiUlwiOjIzNCxcIkdcIjoyMixcIkJcIjozMH19LFwiTGluZVdlaWdodFwiOjIuMCxcIkxpbmVUeXBlXCI6MH0sXCJJc1Zpc2libGVcIjpmYWxzZX19fSxcIkRlZmF1bHRTd2ltbGFuZU1pbGVzdG9uZVN0eWxlXCI6e1wiJGlkXCI6XCIyOTVcIixcIlRpdGxlUG9zaXRpb25cIjowLFwiRGF0ZVBvc2l0aW9uXCI6MixcIlNoYXBlVHlwZVwiOjEsXCJTaGFwZVNpemVcIjowLFwiU3BhY2luZ1wiOjUsXCJTaGFwZVN0eWxlXCI6e1wiJGlkXCI6XCIyOTZcIixcIk1hcmdpblwiOntcIiRpZFwiOlwiMjk3XCIsXCJUb3BcIjowLjAsXCJMZWZ0XCI6MC4wLFwiUmlnaHRcIjowLjAsXCJCb3R0b21cIjowLjB9LFwiUGFkZGluZ1wiOntcIiRpZFwiOlwiMjk4XCIsXCJUb3BcIjowLjAsXCJMZWZ0XCI6MC4wLFwiUmlnaHRcIjowLjAsXCJCb3R0b21cIjowLjB9LFwiQmFja2dyb3VuZFwiOntcIiRpZFwiOlwiMjk5XCIsXCJDb2xvclwiOntcIiRpZFwiOlwiMzAwXCIsXCJBXCI6MjU1LFwiUlwiOjIzMyxcIkdcIjoxMTMsXCJCXCI6NTB9fSxcIklzVmlzaWJsZVwiOnRydWUsXCJXaWR0aFwiOjEyLjAsXCJIZWlnaHRcIjoxNC4wLFwiQm9yZGVyU3R5bGVcIjp7XCIkaWRcIjpcIjMwMVwiLFwiTGluZVN0eWxlXCI6e1wiJGlkXCI6XCIzMDJcIixcIkxpbmVDb2xvclwiOntcIiRpZFwiOlwiMzAzXCIsXCJDb2xvclwiOntcIiRpZFwiOlwiMzA0XCIsXCJBXCI6MjU1LFwiUlwiOjIzNCxcIkdcIjoyMixcIkJcIjozMH19LFwiTGluZVdlaWdodFwiOjIuMCxcIkxpbmVUeXBlXCI6MH0sXCJJc1Zpc2libGVcIjpmYWxzZX19LFwiVGl0bGVTdHlsZVwiOntcIiRpZFwiOlwiMzA1XCIsXCJGb250U2V0dGluZ3NcIjp7XCIkaWRcIjpcIjMwNlwiLFwiRm9udFNpemVcIjoxMSxcIkZvbnROYW1lXCI6XCJDYWxpYnJpXCIsXCJJc0JvbGRcIjpmYWxzZSxcIklzSXRhbGljXCI6ZmFsc2UsXCJJc1VuZGVybGluZWRcIjpmYWxzZX0sXCJGb3JlZ3JvdW5kXCI6e1wiJGlkXCI6XCIzMDdcIixcIkNvbG9yXCI6e1wiJGlkXCI6XCIzMDhcIixcIkFcIjoyNTUsXCJSXCI6MCxcIkdcIjowLFwiQlwiOjB9fSxcIkhvcml6b250YWxBbGlnbm1lbnRcIjoyLFwiSXNWaXNpYmxlXCI6dHJ1ZX0sXCJEYXRlU3R5bGVcIjp7XCIkaWRcIjpcIjMwOVwiLFwiRm9udFNldHRpbmdzXCI6e1wiJGlkXCI6XCIzMTBcIixcIkZvbnRTaXplXCI6MTAsXCJGb250TmFtZVwiOlwiQ2FsaWJyaVwiLFwiSXNCb2xkXCI6ZmFsc2UsXCJJc0l0YWxpY1wiOmZhbHNlLFwiSXNVbmRlcmxpbmVkXCI6ZmFsc2V9LFwiRm9yZWdyb3VuZFwiOntcIiRpZFwiOlwiMzExXCIsXCJDb2xvclwiOntcIiRpZFwiOlwiMzEyXCIsXCJBXCI6MjU1LFwiUlwiOjE0LFwiR1wiOjQwLFwiQlwiOjY1fX0sXCJIb3Jpem9udGFsQWxpZ25tZW50XCI6MCxcIklzVmlzaWJsZVwiOnRydWV9LFwiRGF0ZUZvcm1hdFwiOntcIiRpZFwiOlwiMzE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xNFwiLFwiRm9ybWF0XCI6MCxcIklzVmlzaWJsZVwiOmZhbHNlLFwiTGFzdEtub3duVmlzaWJpbGl0eVN0YXRlXCI6ZmFsc2V9fSxcIkRlZmF1bHRTd2ltbGFuZVRhc2tTdHlsZVwiOntcIiRpZFwiOlwiMzE1XCIsXCJTaGFwZVwiOjEsXCJTaGFwZVRoaWNrbmVzc1wiOjAsXCJEdXJhdGlvbkZvcm1hdFwiOjAsXCJQZXJjZW50YWdlQ29tcGxldGVUZXh0U3R5bGVcIjp7XCIkaWRcIjpcIjMxNlwiLFwiRm9udFNldHRpbmdzXCI6e1wiJGlkXCI6XCIzMTdcIixcIkZvbnRTaXplXCI6MTAsXCJGb250TmFtZVwiOlwiQ2FsaWJyaVwiLFwiSXNCb2xkXCI6ZmFsc2UsXCJJc0l0YWxpY1wiOmZhbHNlLFwiSXNVbmRlcmxpbmVkXCI6ZmFsc2V9LFwiRm9yZWdyb3VuZFwiOntcIiRpZFwiOlwiMzE4XCIsXCJDb2xvclwiOntcIiRpZFwiOlwiMzE5XCIsXCJBXCI6MjU1LFwiUlwiOjIzMixcIkdcIjoyMzIsXCJCXCI6MjMyfX0sXCJIb3Jpem9udGFsQWxpZ25tZW50XCI6MSxcIklzVmlzaWJsZVwiOnRydWV9LFwiUGVyY2VudGFnZUNvbXBsZXRlSGlnaGxpZ2h0U3R5bGVcIjp7XCIkaWRcIjpcIjMyMFwiLFwiQmFja2dyb3VuZFwiOntcIiRpZFwiOlwiMzIxXCIsXCJDb2xvclwiOntcIiRpZFwiOlwiMzIyXCIsXCJBXCI6ODksXCJSXCI6MCxcIkdcIjowLFwiQlwiOjB9fX0sXCJEdXJhdGlvblN0eWxlXCI6e1wiJGlkXCI6XCIzMjNcIixcIkZvbnRTZXR0aW5nc1wiOntcIiRpZFwiOlwiMzI0XCIsXCJGb250U2l6ZVwiOjEwLFwiRm9udE5hbWVcIjpcIkNhbGlicmlcIixcIklzQm9sZFwiOmZhbHNlLFwiSXNJdGFsaWNcIjpmYWxzZSxcIklzVW5kZXJsaW5lZFwiOmZhbHNlfSxcIkZvcmVncm91bmRcIjp7XCIkaWRcIjpcIjMyNVwiLFwiQ29sb3JcIjp7XCIkaWRcIjpcIjMyNlwiLFwiQVwiOjI1NSxcIlJcIjoyMzcsXCJHXCI6MTI1LFwiQlwiOjQ5fX0sXCJIb3Jpem9udGFsQWxpZ25tZW50XCI6MCxcIklzVmlzaWJsZVwiOmZhbHNlfSxcIk1hcmdpblwiOntcIiRpZFwiOlwiMzI3XCIsXCJUb3BcIjowLjAsXCJMZWZ0XCI6MC4wLFwiUmlnaHRcIjowLjAsXCJCb3R0b21cIjowLjB9LFwiU3RhcnREYXRlUG9zaXRpb25cIjozLFwiRW5kRGF0ZVBvc2l0aW9uXCI6MyxcIlRpdGxlUG9zaXRpb25cIjo0LFwiRHVyYXRpb25Qb3NpdGlvblwiOjAsXCJQZXJjZW50YWdlQ29tcGxldGVkUG9zaXRpb25cIjoyLFwiU3BhY2luZ1wiOjMsXCJTaGFwZVN0eWxlXCI6e1wiJGlkXCI6XCIzMjhcIixcIk1hcmdpblwiOntcIiRpZFwiOlwiMzI5XCIsXCJUb3BcIjowLjAsXCJMZWZ0XCI6NC4wLFwiUmlnaHRcIjo0LjAsXCJCb3R0b21cIjowLjB9LFwiUGFkZGluZ1wiOntcIiRpZFwiOlwiMzMwXCIsXCJUb3BcIjowLjAsXCJMZWZ0XCI6MC4wLFwiUmlnaHRcIjowLjAsXCJCb3R0b21cIjowLjB9LFwiQmFja2dyb3VuZFwiOntcIiRpZFwiOlwiMzMxXCIsXCJDb2xvclwiOntcIiRpZFwiOlwiMzMyXCIsXCJBXCI6MjU1LFwiUlwiOjIzMyxcIkdcIjoxMTMsXCJCXCI6NTB9fSxcIklzVmlzaWJsZVwiOnRydWUsXCJXaWR0aFwiOjAuMCxcIkhlaWdodFwiOjEwLjAsXCJCb3JkZXJTdHlsZVwiOntcIiRpZFwiOlwiMzMzXCIsXCJMaW5lU3R5bGVcIjp7XCIkaWRcIjpcIjMzNFwiLFwiTGluZUNvbG9yXCI6e1wiJGlkXCI6XCIzMzVcIixcIkNvbG9yXCI6e1wiJGlkXCI6XCIzMzZcIixcIkFcIjoyNTUsXCJSXCI6MjM0LFwiR1wiOjIyLFwiQlwiOjMwfX0sXCJMaW5lV2VpZ2h0XCI6Mi4wLFwiTGluZVR5cGVcIjowfSxcIklzVmlzaWJsZVwiOmZhbHNlfX0sXCJUaXRsZVN0eWxlXCI6e1wiJGlkXCI6XCIzMzdcIixcIkZvbnRTZXR0aW5nc1wiOntcIiRpZFwiOlwiMzM4XCIsXCJGb250U2l6ZVwiOjExLFwiRm9udE5hbWVcIjpcIkNhbGlicmlcIixcIklzQm9sZFwiOmZhbHNlLFwiSXNJdGFsaWNcIjpmYWxzZSxcIklzVW5kZXJsaW5lZFwiOmZhbHNlfSxcIkZvcmVncm91bmRcIjp7XCIkaWRcIjpcIjMzOVwiLFwiQ29sb3JcIjp7XCIkaWRcIjpcIjM0MFwiLFwiQVwiOjI1NSxcIlJcIjowLFwiR1wiOjAsXCJCXCI6MH19LFwiSG9yaXpvbnRhbEFsaWdubWVudFwiOjAsXCJJc1Zpc2libGVcIjp0cnVlfSxcIkRhdGVTdHlsZVwiOntcIiRpZFwiOlwiMzQxXCIsXCJGb250U2V0dGluZ3NcIjp7XCIkaWRcIjpcIjM0MlwiLFwiRm9udFNpemVcIjoxMCxcIkZvbnROYW1lXCI6XCJDYWxpYnJpXCIsXCJJc0JvbGRcIjpmYWxzZSxcIklzSXRhbGljXCI6ZmFsc2UsXCJJc1VuZGVybGluZWRcIjpmYWxzZX0sXCJGb3JlZ3JvdW5kXCI6e1wiJGlkXCI6XCIzNDNcIixcIkNvbG9yXCI6e1wiJGlkXCI6XCIzNDRcIixcIkFcIjoyNTUsXCJSXCI6MTQsXCJHXCI6NDAsXCJCXCI6NjV9fSxcIkhvcml6b250YWxBbGlnbm1lbnRcIjoyLFwiSXNWaXNpYmxlXCI6dHJ1ZX0sXCJEYXRlRm9ybWF0XCI6e1wiJGlkXCI6XCIzND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Q2XCIsXCJGb3JtYXRcIjowLFwiSXNWaXNpYmxlXCI6ZmFsc2UsXCJMYXN0S25vd25WaXNpYmlsaXR5U3RhdGVcIjpmYWxzZX19LFwiRGVmYXVsdFN3aW1sYW5lTW90U3R5bGVcIjp7XCIkaWRcIjpcIjM0N1wiLFwiU2hhcGVcIjoxLFwiU2hhcGVTaXplXCI6MCxcIkRldGFpbHNTcGFjaW5nXCI6MC4wLFwiUGFkZGluZ1wiOntcIiRpZFwiOlwiMzQ4XCIsXCJUb3BcIjo1LjAsXCJMZWZ0XCI6My4wLFwiUmlnaHRcIjowLjAsXCJCb3R0b21cIjoyLjB9LFwiUG9zaXRpb25PblRhc2tcIjoxLFwi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I1NSxcIlJcIjoxMjgsXCJHXCI6NTMsXCJCXCI6MTR9fSxcIklzVmlzaWJsZVwiOnRydWUsXCJXaWR0aFwiOjEyLjAsXCJIZWlnaHRcIjoxNC4wLFwiQm9yZGVyU3R5bGVcIjp7XCIkaWRcIjpcIjM1NFwiLFwiTGluZVN0eWxlXCI6e1wiJGlkXCI6XCIzNTVcIixcIkxpbmVDb2xvclwiOntcIiRpZFwiOlwiMzU2XCIsXCJDb2xvclwiOntcIiRpZFwiOlwiMzU3XCIsXCJBXCI6MjU1LFwiUlwiOjI1NSxcIkdcIjoyNTUsXCJCXCI6MjU1fX0sXCJMaW5lV2VpZ2h0XCI6MC4wLFwiTGluZVR5cGVcIjowfSxcIklzVmlzaWJsZVwiOmZhbHNlfX0sXCJUaXRsZVN0eWxlXCI6e1wiJGlkXCI6XCIzNThcIixcIkZvbnRTZXR0aW5nc1wiOntcIiRpZFwiOlwiMzU5XCIsXCJGb250U2l6ZVwiOjExLFwiRm9udE5hbWVcIjpcIkNhbGlicmlcIixcIklzQm9sZFwiOmZhbHNlLFwiSXNJdGFsaWNcIjpmYWxzZSxcIklzVW5kZXJsaW5lZFwiOmZhbHNlfSxcIkZvcmVncm91bmRcIjp7XCIkaWRcIjpcIjM2MFwiLFwiQ29sb3JcIjp7XCIkaWRcIjpcIjM2MVwiLFwiQVwiOjI1NSxcIlJcIjowLFwiR1wiOjAsXCJCXCI6MH19LFwiSG9yaXpvbnRhbEFsaWdubWVudFwiOjEsXCJJc1Zpc2libGVcIjp0cnVlfSxcIkRhdGVTdHlsZVwiOntcIiRpZFwiOlwiMzYyXCIsXCJGb250U2V0dGluZ3NcIjp7XCIkaWRcIjpcIjM2M1wiLFwiRm9udFNpemVcIjoxMCxcIkZvbnROYW1lXCI6XCJDYWxpYnJpXCIsXCJJc0JvbGRcIjpmYWxzZSxcIklzSXRhbGljXCI6ZmFsc2UsXCJJc1VuZGVybGluZWRcIjpmYWxzZX0sXCJGb3JlZ3JvdW5kXCI6e1wiJGlkXCI6XCIzNjRcIixcIkNvbG9yXCI6e1wiJGlkXCI6XCIzNjVcIixcIkFcIjoyNTUsXCJSXCI6MTQsXCJHXCI6NDAsXCJCXCI6NjV9fSxcIkhvcml6b250YWxBbGlnbm1lbnRcIjoxLFwiSXNWaXNpYmxlXCI6dHJ1ZX0sXCJEYXRlRm9ybWF0XCI6e1wiJGlkXCI6XCIzNj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Y3XCIsXCJGb3JtYXRcIjowLFwiSXNWaXNpYmxlXCI6ZmFsc2UsXCJMYXN0S25vd25WaXNpYmlsaXR5U3RhdGVcIjpmYWxzZX19fSx7XCIkaWRcIjpcIjM2OFwiLFwiU3R5bGVJZFwiOlwiYjI0ZjgwNDUtZjY5Yi00YTQzLTgyOWYtYTU2NTAzZmRjZDY5XCIsXCJOYW1lXCI6XCJTd2ltbGFuZSBTdHlsZSAzXCIsXCJIZWFkZXJTdHlsZVwiOntcIiRpZFwiOlwiMzY5XCIsXCJUZXh0U3R5bGVcIjp7XCIkaWRcIjpcIjM3MFwiLFwiRm9udFNldHRpbmdzXCI6e1wiJGlkXCI6XCIzNzFcIixcIkZvbnRTaXplXCI6MTEsXCJGb250TmFtZVwiOlwiQ2FsaWJyaVwiLFwiSXNCb2xkXCI6ZmFsc2UsXCJJc0l0YWxpY1wiOmZhbHNlLFwiSXNVbmRlcmxpbmVkXCI6ZmFsc2V9LFwiRm9yZWdyb3VuZFwiOntcIiRpZFwiOlwiMzcyXCIsXCJDb2xvclwiOntcIiRpZFwiOlwiMzczXCIsXCJBXCI6MjU1LFwiUlwiOjI1NSxcIkdcIjoyNTUsXCJCXCI6MjU1fX0sXCJIb3Jpem9udGFsQWxpZ25tZW50XCI6MSxcIklzVmlzaWJsZVwiOnRydWV9LFwiUmVjdGFuZ2xlU3R5bGVcIjp7XCIkaWRcIjpcIjM3NFwiLFwiTWFyZ2luXCI6e1wiJGlkXCI6XCIzNzVcIixcIlRvcFwiOjAuMCxcIkxlZnRcIjowLjAsXCJSaWdodFwiOjAuMCxcIkJvdHRvbVwiOjAuMH0sXCJQYWRkaW5nXCI6e1wiJGlkXCI6XCIzNzZcIixcIlRvcFwiOjAuMCxcIkxlZnRcIjowLjAsXCJSaWdodFwiOjAuMCxcIkJvdHRvbVwiOjAuMH0sXCJCYWNrZ3JvdW5kXCI6e1wiJGlkXCI6XCIzNzdcIixcIkNvbG9yXCI6e1wiJGlkXCI6XCIzNzhcIixcIkFcIjoyNTUsXCJSXCI6MjUsXCJHXCI6MTA3LFwiQlwiOjM2fX0sXCJJc1Zpc2libGVcIjp0cnVlLFwiV2lkdGhcIjowLjAsXCJIZWlnaHRcIjowLjAsXCJCb3JkZXJTdHlsZVwiOntcIiRpZFwiOlwiMzc5XCIsXCJMaW5lU3R5bGVcIjp7XCIkaWRcIjpcIjM4MFwiLFwiTGluZUNvbG9yXCI6e1wiJGlkXCI6XCIzODFcIixcIkNvbG9yXCI6e1wiJGlkXCI6XCIzODJcIixcIkFcIjoyNTUsXCJSXCI6MjU1LFwiR1wiOjI1NSxcIkJcIjoyNTV9fSxcIkxpbmVXZWlnaHRcIjowLjAsXCJMaW5lVHlwZVwiOjB9LFwiSXNWaXNpYmxlXCI6ZmFsc2V9fX0sXCJCYWNrZ3JvdW5kU3R5bGVcIjp7XCIkaWRcIjpcIjM4M1wiLFwiTWFyZ2luXCI6e1wiJGlkXCI6XCIzODRcIixcIlRvcFwiOjAuMCxcIkxlZnRcIjowLjAsXCJSaWdodFwiOjAuMCxcIkJvdHRvbVwiOjAuMH0sXCJQYWRkaW5nXCI6e1wiJGlkXCI6XCIzODVcIixcIlRvcFwiOjAuMCxcIkxlZnRcIjowLjAsXCJSaWdodFwiOjAuMCxcIkJvdHRvbVwiOjAuMH0sXCJCYWNrZ3JvdW5kXCI6e1wiJGlkXCI6XCIzODZcIixcIkNvbG9yXCI6e1wiJGlkXCI6XCIzODdcIixcIkFcIjo1MSxcIlJcIjoyMDAsXCJHXCI6MjAwLFwiQlwiOjIwMH19LFwiSXNWaXNpYmxlXCI6dHJ1ZSxcIldpZHRoXCI6MC4wLFwiSGVpZ2h0XCI6MC4wLFwiQm9yZGVyU3R5bGVcIjp7XCIkaWRcIjpcIjM4OFwiLFwiTGluZVN0eWxlXCI6e1wiJGlkXCI6XCIzODlcIixcIkxpbmVDb2xvclwiOntcIiRpZFwiOlwiMzkwXCIsXCJDb2xvclwiOntcIiRpZFwiOlwiMzkxXCIsXCJBXCI6MjU1LFwiUlwiOjIzNCxcIkdcIjoyMixcIkJcIjozMH19LFwiTGluZVdlaWdodFwiOjIuMCxcIkxpbmVUeXBlXCI6MH0sXCJJc1Zpc2libGVcIjpmYWxzZX19LFwiSXNBYm92ZVRpbWViYW5kXCI6ZmFsc2UsXCJTcGFjaW5nXCI6MyxcIkRlZmF1bHRTd2ltbGFuZUFjdGl2aXR5U3R5bGVcIjp7XCIkaWRcIjpcIjM5MlwiLFwiSGVhZGVyU3R5bGVcIjp7XCIkaWRcIjpcIjM5M1wiLFwiVGV4dFN0eWxlXCI6e1wiJGlkXCI6XCIzOTRcIixcIkZvbnRTZXR0aW5nc1wiOntcIiRpZFwiOlwiMzk1XCIsXCJGb250U2l6ZVwiOjExLFwiRm9udE5hbWVcIjpcIkNhbGlicmlcIixcIklzQm9sZFwiOmZhbHNlLFwiSXNJdGFsaWNcIjpmYWxzZSxcIklzVW5kZXJsaW5lZFwiOmZhbHNlfSxcIkZvcmVncm91bmRcIjp7XCIkaWRcIjpcIjM5NlwiLFwiQ29sb3JcIjp7XCIkaWRcIjpcIjM5N1wiLFwiQVwiOjI1NSxcIlJcIjowLFwiR1wiOjAsXCJCXCI6MH19LFwiSG9yaXpvbnRhbEFsaWdubWVudFwiOjAsXCJJc1Zpc2libGVcIjp0cnVlfSxcIlJlY3RhbmdsZVN0eWxlXCI6e1wiJGlkXCI6XCIzOThcIixcIk1hcmdpblwiOntcIiRpZFwiOlwiMzk5XCIsXCJUb3BcIjowLjAsXCJMZWZ0XCI6MC4wLFwiUmlnaHRcIjowLjAsXCJCb3R0b21cIjowLjB9LFwiUGFkZGluZ1wiOntcIiRpZFwiOlwiNDAwXCIsXCJUb3BcIjowLjAsXCJMZWZ0XCI6MC4wLFwiUmlnaHRcIjowLjAsXCJCb3R0b21cIjowLjB9LFwiQmFja2dyb3VuZFwiOntcIiRpZFwiOlwiNDAxXCIsXCJDb2xvclwiOntcIiRpZFwiOlwiNDAyXCIsXCJBXCI6NjMsXCJSXCI6MjUsXCJHXCI6MTA3LFwiQlwiOjM2fX0sXCJJc1Zpc2libGVcIjp0cnVlLFwiV2lkdGhcIjowLjAsXCJIZWlnaHRcIjowLjAsXCJCb3JkZXJTdHlsZVwiOntcIiRpZFwiOlwiNDAzXCIsXCJMaW5lU3R5bGVcIjp7XCIkaWRcIjpcIjQwNFwiLFwiTGluZUNvbG9yXCI6e1wiJGlkXCI6XCI0MDVcIixcIkNvbG9yXCI6e1wiJGlkXCI6XCI0MDZcIixcIkFcIjoyNTUsXCJSXCI6MjU1LFwiR1wiOjI1NSxcIkJcIjoyNTV9fSxcIkxpbmVXZWlnaHRcIjowLjAsXCJMaW5lVHlwZVwiOjB9LFwiSXNWaXNpYmxlXCI6ZmFsc2V9fX0sXCJCYWNrZ3JvdW5kU3R5bGVcIjp7XCIkaWRcIjpcIjQwN1wiLFwiTWFyZ2luXCI6e1wiJGlkXCI6XCI0MDhcIixcIlRvcFwiOjAuMCxcIkxlZnRcIjowLjAsXCJSaWdodFwiOjAuMCxcIkJvdHRvbVwiOjAuMH0sXCJQYWRkaW5nXCI6e1wiJGlkXCI6XCI0MDlcIixcIlRvcFwiOjAuMCxcIkxlZnRcIjowLjAsXCJSaWdodFwiOjAuMCxcIkJvdHRvbVwiOjAuMH0sXCJCYWNrZ3JvdW5kXCI6e1wiJGlkXCI6XCI0MTBcIixcIkNvbG9yXCI6e1wiJGlkXCI6XCI0MTFcIixcIkFcIjo1MSxcIlJcIjoyMDAsXCJHXCI6MjAwLFwiQlwiOjIwMH19LFwiSXNWaXNpYmxlXCI6dHJ1ZSxcIldpZHRoXCI6MC4wLFwiSGVpZ2h0XCI6MC4wLFwiQm9yZGVyU3R5bGVcIjp7XCIkaWRcIjpcIjQxMlwiLFwiTGluZVN0eWxlXCI6e1wiJGlkXCI6XCI0MTNcIixcIkxpbmVDb2xvclwiOntcIiRpZFwiOlwiNDE0XCIsXCJDb2xvclwiOntcIiRpZFwiOlwiNDE1XCIsXCJBXCI6MjU1LFwiUlwiOjIzNCxcIkdcIjoyMixcIkJcIjozMH19LFwiTGluZVdlaWdodFwiOjIuMCxcIkxpbmVUeXBlXCI6MH0sXCJJc1Zpc2libGVcIjpmYWxzZX19fSxcIkRlZmF1bHRTd2ltbGFuZU1pbGVzdG9uZVN0eWxlXCI6e1wiJGlkXCI6XCI0MTZcIixcIlRpdGxlUG9zaXRpb25cIjowLFwiRGF0ZVBvc2l0aW9uXCI6MixcIlNoYXBlVHlwZVwiOjEsXCJTaGFwZVNpemVcIjowLFwiU3BhY2luZ1wiOjUsXCJTaGFwZVN0eWxlXCI6e1wiJGlkXCI6XCI0MTdcIixcIk1hcmdpblwiOntcIiRpZFwiOlwiNDE4XCIsXCJUb3BcIjowLjAsXCJMZWZ0XCI6MC4wLFwiUmlnaHRcIjowLjAsXCJCb3R0b21cIjowLjB9LFwiUGFkZGluZ1wiOntcIiRpZFwiOlwiNDE5XCIsXCJUb3BcIjowLjAsXCJMZWZ0XCI6MC4wLFwiUmlnaHRcIjowLjAsXCJCb3R0b21cIjowLjB9LFwiQmFja2dyb3VuZFwiOntcIiRpZFwiOlwiNDIwXCIsXCJDb2xvclwiOntcIiRpZFwiOlwiNDIxXCIsXCJBXCI6MjU1LFwiUlwiOjI1LFwiR1wiOjEwNyxcIkJcIjozNn19LFwiSXNWaXNpYmxlXCI6dHJ1ZSxcIldpZHRoXCI6MTIuMCxcIkhlaWdodFwiOjE0LjAsXCJCb3JkZXJTdHlsZVwiOntcIiRpZFwiOlwiNDIyXCIsXCJMaW5lU3R5bGVcIjp7XCIkaWRcIjpcIjQyM1wiLFwiTGluZUNvbG9yXCI6e1wiJGlkXCI6XCI0MjRcIixcIkNvbG9yXCI6e1wiJGlkXCI6XCI0MjVcIixcIkFcIjoyNTUsXCJSXCI6MjM0LFwiR1wiOjIyLFwiQlwiOjMwfX0sXCJMaW5lV2VpZ2h0XCI6Mi4wLFwiTGluZVR5cGVcIjowfSxcIklzVmlzaWJsZVwiOmZhbHNlfX0sXCJUaXRsZVN0eWxlXCI6e1wiJGlkXCI6XCI0MjZcIixcIkZvbnRTZXR0aW5nc1wiOntcIiRpZFwiOlwiNDI3XCIsXCJGb250U2l6ZVwiOjExLFwiRm9udE5hbWVcIjpcIkNhbGlicmlcIixcIklzQm9sZFwiOmZhbHNlLFwiSXNJdGFsaWNcIjpmYWxzZSxcIklzVW5kZXJsaW5lZFwiOmZhbHNlfSxcIkZvcmVncm91bmRcIjp7XCIkaWRcIjpcIjQyOFwiLFwiQ29sb3JcIjp7XCIkaWRcIjpcIjQyOVwiLFwiQVwiOjI1NSxcIlJcIjowLFwiR1wiOjAsXCJCXCI6MH19LFwiSG9yaXpvbnRhbEFsaWdubWVudFwiOjIsXCJJc1Zpc2libGVcIjp0cnVlfSxcIkRhdGVTdHlsZVwiOntcIiRpZFwiOlwiNDMwXCIsXCJGb250U2V0dGluZ3NcIjp7XCIkaWRcIjpcIjQzMVwiLFwiRm9udFNpemVcIjoxMCxcIkZvbnROYW1lXCI6XCJDYWxpYnJpXCIsXCJJc0JvbGRcIjpmYWxzZSxcIklzSXRhbGljXCI6ZmFsc2UsXCJJc1VuZGVybGluZWRcIjpmYWxzZX0sXCJGb3JlZ3JvdW5kXCI6e1wiJGlkXCI6XCI0MzJcIixcIkNvbG9yXCI6e1wiJGlkXCI6XCI0MzNcIixcIkFcIjoyNTUsXCJSXCI6MTQsXCJHXCI6NDAsXCJCXCI6NjV9fSxcIkhvcml6b250YWxBbGlnbm1lbnRcIjowLFwiSXNWaXNpYmxlXCI6dHJ1ZX0sXCJEYXRlRm9ybWF0XCI6e1wiJGlkXCI6XCI0Mz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M1XCIsXCJGb3JtYXRcIjowLFwiSXNWaXNpYmxlXCI6ZmFsc2UsXCJMYXN0S25vd25WaXNpYmlsaXR5U3RhdGVcIjpmYWxzZX19LFwiRGVmYXVsdFN3aW1sYW5lVGFza1N0eWxlXCI6e1wiJGlkXCI6XCI0MzZcIixcIlNoYXBlXCI6MSxcIlNoYXBlVGhpY2tuZXNzXCI6MCxcIkR1cmF0aW9uRm9ybWF0XCI6MCxcIlBlcmNlbnRhZ2VDb21wbGV0ZVRleHRTdHlsZVwiOntcIiRpZFwiOlwiNDM3XCIsXCJGb250U2V0dGluZ3NcIjp7XCIkaWRcIjpcIjQzOFwiLFwiRm9udFNpemVcIjoxMCxcIkZvbnROYW1lXCI6XCJDYWxpYnJpXCIsXCJJc0JvbGRcIjpmYWxzZSxcIklzSXRhbGljXCI6ZmFsc2UsXCJJc1VuZGVybGluZWRcIjpmYWxzZX0sXCJGb3JlZ3JvdW5kXCI6e1wiJGlkXCI6XCI0MzlcIixcIkNvbG9yXCI6e1wiJGlkXCI6XCI0NDBcIixcIkFcIjoyNTUsXCJSXCI6MjMyLFwiR1wiOjIzMixcIkJcIjoyMzJ9fSxcIkhvcml6b250YWxBbGlnbm1lbnRcIjoxLFwiSXNWaXNpYmxlXCI6dHJ1ZX0sXCJQZXJjZW50YWdlQ29tcGxldGVIaWdobGlnaHRTdHlsZVwiOntcIiRpZFwiOlwiNDQxXCIsXCJCYWNrZ3JvdW5kXCI6e1wiJGlkXCI6XCI0NDJcIixcIkNvbG9yXCI6e1wiJGlkXCI6XCI0NDNcIixcIkFcIjo4OSxcIlJcIjowLFwiR1wiOjAsXCJCXCI6MH19fSxcIkR1cmF0aW9uU3R5bGVcIjp7XCIkaWRcIjpcIjQ0NFwiLFwiRm9udFNldHRpbmdzXCI6e1wiJGlkXCI6XCI0NDVcIixcIkZvbnRTaXplXCI6MTAsXCJGb250TmFtZVwiOlwiQ2FsaWJyaVwiLFwiSXNCb2xkXCI6ZmFsc2UsXCJJc0l0YWxpY1wiOmZhbHNlLFwiSXNVbmRlcmxpbmVkXCI6ZmFsc2V9LFwiRm9yZWdyb3VuZFwiOntcIiRpZFwiOlwiNDQ2XCIsXCJDb2xvclwiOntcIiRpZFwiOlwiNDQ3XCIsXCJBXCI6MjU1LFwiUlwiOjIzNyxcIkdcIjoxMjUsXCJCXCI6NDl9fSxcIkhvcml6b250YWxBbGlnbm1lbnRcIjowLFwiSXNWaXNpYmxlXCI6ZmFsc2V9LFwiTWFyZ2luXCI6e1wiJGlkXCI6XCI0NDh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Q0OVwiLFwiTWFyZ2luXCI6e1wiJGlkXCI6XCI0NTBcIixcIlRvcFwiOjAuMCxcIkxlZnRcIjo0LjAsXCJSaWdodFwiOjQuMCxcIkJvdHRvbVwiOjAuMH0sXCJQYWRkaW5nXCI6e1wiJGlkXCI6XCI0NTFcIixcIlRvcFwiOjAuMCxcIkxlZnRcIjowLjAsXCJSaWdodFwiOjAuMCxcIkJvdHRvbVwiOjAuMH0sXCJCYWNrZ3JvdW5kXCI6e1wiJGlkXCI6XCI0NTJcIixcIkNvbG9yXCI6e1wiJGlkXCI6XCI0NTNcIixcIkFcIjoyNTUsXCJSXCI6MjUsXCJHXCI6MTA3LFwiQlwiOjM2fX0sXCJJc1Zpc2libGVcIjp0cnVlLFwiV2lkdGhcIjowLjAsXCJIZWlnaHRcIjoxMC4wLFwiQm9yZGVyU3R5bGVcIjp7XCIkaWRcIjpcIjQ1NFwiLFwiTGluZVN0eWxlXCI6e1wiJGlkXCI6XCI0NTVcIixcIkxpbmVDb2xvclwiOntcIiRpZFwiOlwiNDU2XCIsXCJDb2xvclwiOntcIiRpZFwiOlwiNDU3XCIsXCJBXCI6MjU1LFwiUlwiOjIzNCxcIkdcIjoyMixcIkJcIjozMH19LFwiTGluZVdlaWdodFwiOjIuMCxcIkxpbmVUeXBlXCI6MH0sXCJJc1Zpc2libGVcIjpmYWxzZX19LFwiVGl0bGVTdHlsZVwiOntcIiRpZFwiOlwiNDU4XCIsXCJGb250U2V0dGluZ3NcIjp7XCIkaWRcIjpcIjQ1OVwiLFwiRm9udFNpemVcIjoxMSxcIkZvbnROYW1lXCI6XCJDYWxpYnJpXCIsXCJJc0JvbGRcIjpmYWxzZSxcIklzSXRhbGljXCI6ZmFsc2UsXCJJc1VuZGVybGluZWRcIjpmYWxzZX0sXCJGb3JlZ3JvdW5kXCI6e1wiJGlkXCI6XCI0NjBcIixcIkNvbG9yXCI6e1wiJGlkXCI6XCI0NjFcIixcIkFcIjoyNTUsXCJSXCI6MCxcIkdcIjowLFwiQlwiOjB9fSxcIkhvcml6b250YWxBbGlnbm1lbnRcIjowLFwiSXNWaXNpYmxlXCI6dHJ1ZX0sXCJEYXRlU3R5bGVcIjp7XCIkaWRcIjpcIjQ2MlwiLFwiRm9udFNldHRpbmdzXCI6e1wiJGlkXCI6XCI0NjNcIixcIkZvbnRTaXplXCI6MTAsXCJGb250TmFtZVwiOlwiQ2FsaWJyaVwiLFwiSXNCb2xkXCI6ZmFsc2UsXCJJc0l0YWxpY1wiOmZhbHNlLFwiSXNVbmRlcmxpbmVkXCI6ZmFsc2V9LFwiRm9yZWdyb3VuZFwiOntcIiRpZFwiOlwiNDY0XCIsXCJDb2xvclwiOntcIiRpZFwiOlwiNDY1XCIsXCJBXCI6MjU1LFwiUlwiOjE0LFwiR1wiOjQwLFwiQlwiOjY1fX0sXCJIb3Jpem9udGFsQWxpZ25tZW50XCI6MixcIklzVmlzaWJsZVwiOnRydWV9LFwiRGF0ZUZvcm1hdFwiOntcIiRpZFwiOlwiNDY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1wiLFwiRm9ybWF0XCI6MCxcIklzVmlzaWJsZVwiOmZhbHNlLFwiTGFzdEtub3duVmlzaWJpbGl0eVN0YXRlXCI6ZmFsc2V9fSxcIkRlZmF1bHRTd2ltbGFuZU1vdFN0eWxlXCI6e1wiJGlkXCI6XCI0NjhcIixcIlNoYXBlXCI6MSxcIlNoYXBlU2l6ZVwiOjAsXCJEZXRhaWxzU3BhY2luZ1wiOjAuMCxcIlBhZGRpbmdcIjp7XCIkaWRcIjpcIjQ2OVwiLFwiVG9wXCI6NS4wLFwiTGVmdFwiOjMuMCxcIlJpZ2h0XCI6MC4wLFwiQm90dG9tXCI6Mi4wfSxcIlBvc2l0aW9uT25UYXNrXCI6MSxcIlNoYXBlU3R5bGVcIjp7XCIkaWRcIjpcIjQ3MFwiLFwiTWFyZ2luXCI6e1wiJGlkXCI6XCI0NzFcIixcIlRvcFwiOjAuMCxcIkxlZnRcIjowLjAsXCJSaWdodFwiOjAuMCxcIkJvdHRvbVwiOjAuMH0sXCJQYWRkaW5nXCI6e1wiJGlkXCI6XCI0NzJcIixcIlRvcFwiOjAuMCxcIkxlZnRcIjowLjAsXCJSaWdodFwiOjAuMCxcIkJvdHRvbVwiOjAuMH0sXCJCYWNrZ3JvdW5kXCI6e1wiJGlkXCI6XCI0NzNcIixcIkNvbG9yXCI6e1wiJGlkXCI6XCI0NzRcIixcIkFcIjoyNTUsXCJSXCI6MTMsXCJHXCI6NTMsXCJCXCI6MTh9fSxcIklzVmlzaWJsZVwiOnRydWUsXCJXaWR0aFwiOjEyLjAsXCJIZWlnaHRcIjoxNC4wLFwiQm9yZGVyU3R5bGVcIjp7XCIkaWRcIjpcIjQ3NVwiLFwiTGluZVN0eWxlXCI6e1wiJGlkXCI6XCI0NzZcIixcIkxpbmVDb2xvclwiOntcIiRpZFwiOlwiNDc3XCIsXCJDb2xvclwiOntcIiRpZFwiOlwiNDc4XCIsXCJBXCI6MjU1LFwiUlwiOjI1NSxcIkdcIjoyNTUsXCJCXCI6MjU1fX0sXCJMaW5lV2VpZ2h0XCI6MC4wLFwiTGluZVR5cGVcIjowfSxcIklzVmlzaWJsZVwiOmZhbHNlfX0sXCJUaXRsZVN0eWxlXCI6e1wiJGlkXCI6XCI0NzlcIixcIkZvbnRTZXR0aW5nc1wiOntcIiRpZFwiOlwiNDgwXCIsXCJGb250U2l6ZVwiOjExLFwiRm9udE5hbWVcIjpcIkNhbGlicmlcIixcIklzQm9sZFwiOmZhbHNlLFwiSXNJdGFsaWNcIjpmYWxzZSxcIklzVW5kZXJsaW5lZFwiOmZhbHNlfSxcIkZvcmVncm91bmRcIjp7XCIkaWRcIjpcIjQ4MVwiLFwiQ29sb3JcIjp7XCIkaWRcIjpcIjQ4MlwiLFwiQVwiOjI1NSxcIlJcIjowLFwiR1wiOjAsXCJCXCI6MH19LFwiSG9yaXpvbnRhbEFsaWdubWVudFwiOjEsXCJJc1Zpc2libGVcIjp0cnVlfSxcIkRhdGVTdHlsZVwiOntcIiRpZFwiOlwiNDgzXCIsXCJGb250U2V0dGluZ3NcIjp7XCIkaWRcIjpcIjQ4NFwiLFwiRm9udFNpemVcIjoxMCxcIkZvbnROYW1lXCI6XCJDYWxpYnJpXCIsXCJJc0JvbGRcIjpmYWxzZSxcIklzSXRhbGljXCI6ZmFsc2UsXCJJc1VuZGVybGluZWRcIjpmYWxzZX0sXCJGb3JlZ3JvdW5kXCI6e1wiJGlkXCI6XCI0ODVcIixcIkNvbG9yXCI6e1wiJGlkXCI6XCI0ODZcIixcIkFcIjoyNTUsXCJSXCI6MTQsXCJHXCI6NDAsXCJCXCI6NjV9fSxcIkhvcml6b250YWxBbGlnbm1lbnRcIjoxLFwiSXNWaXNpYmxlXCI6dHJ1ZX0sXCJEYXRlRm9ybWF0XCI6e1wiJGlkXCI6XCI0ODd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g4XCIsXCJGb3JtYXRcIjowLFwiSXNWaXNpYmxlXCI6ZmFsc2UsXCJMYXN0S25vd25WaXNpYmlsaXR5U3RhdGVcIjpmYWxzZX19fSx7XCIkaWRcIjpcIjQ4OVwiLFwiU3R5bGVJZFwiOlwiMDcwMmRlYTgtYzExNC00ZDcxLWJlNDAtY2QzMDYyYzQ2OTcwXCIsXCJOYW1lXCI6XCJTd2ltbGFuZSBTdHlsZSA0XCIsXCJIZWFkZXJTdHlsZVwiOntcIiRpZFwiOlwiNDkwXCIsXCJUZXh0U3R5bGVcIjp7XCIkaWRcIjpcIjQ5MVwiLFwiRm9udFNldHRpbmdzXCI6e1wiJGlkXCI6XCI0OTJcIixcIkZvbnRTaXplXCI6MTEsXCJGb250TmFtZVwiOlwiQ2FsaWJyaVwiLFwiSXNCb2xkXCI6ZmFsc2UsXCJJc0l0YWxpY1wiOmZhbHNlLFwiSXNVbmRlcmxpbmVkXCI6ZmFsc2V9LFwiRm9yZWdyb3VuZFwiOntcIiRpZFwiOlwiNDkzXCIsXCJDb2xvclwiOntcIiRpZFwiOlwiNDk0XCIsXCJBXCI6MjU1LFwiUlwiOjI1NSxcIkdcIjoyNTUsXCJCXCI6MjU1fX0sXCJIb3Jpem9udGFsQWxpZ25tZW50XCI6MCxcIklzVmlzaWJsZVwiOnRydWV9LFwiUmVjdGFuZ2xlU3R5bGVcIjp7XCIkaWRcIjpcIjQ5NVwiLFwiTWFyZ2luXCI6e1wiJGlkXCI6XCI0OTZcIixcIlRvcFwiOjAuMCxcIkxlZnRcIjowLjAsXCJSaWdodFwiOjAuMCxcIkJvdHRvbVwiOjAuMH0sXCJQYWRkaW5nXCI6e1wiJGlkXCI6XCI0OTdcIixcIlRvcFwiOjAuMCxcIkxlZnRcIjowLjAsXCJSaWdodFwiOjAuMCxcIkJvdHRvbVwiOjAuMH0sXCJCYWNrZ3JvdW5kXCI6e1wiJGlkXCI6XCI0OThcIixcIkNvbG9yXCI6e1wiJGlkXCI6XCI0OTlcIixcIkFcIjoyNTUsXCJSXCI6MTUsXCJHXCI6MTU4LFwiQlwiOjIxM319LFwiSXNWaXNpYmxlXCI6dHJ1ZSxcIldpZHRoXCI6MC4wLFwiSGVpZ2h0XCI6MC4wLFwiQm9yZGVyU3R5bGVcIjp7XCIkaWRcIjpcIjUwMFwiLFwiTGluZVN0eWxlXCI6e1wiJGlkXCI6XCI1MDFcIixcIkxpbmVDb2xvclwiOntcIiRpZFwiOlwiNTAyXCIsXCJDb2xvclwiOntcIiRpZFwiOlwiNTAzXCIsXCJBXCI6MjU1LFwiUlwiOjI1NSxcIkdcIjoyNTUsXCJCXCI6MjU1fX0sXCJMaW5lV2VpZ2h0XCI6MC4wLFwiTGluZVR5cGVcIjowfSxcIklzVmlzaWJsZVwiOmZhbHNlfX19LFwiQmFja2dyb3VuZFN0eWxlXCI6e1wiJGlkXCI6XCI1MDRcIixcIk1hcmdpblwiOntcIiRpZFwiOlwiNTA1XCIsXCJUb3BcIjowLjAsXCJMZWZ0XCI6MC4wLFwiUmlnaHRcIjowLjAsXCJCb3R0b21cIjowLjB9LFwiUGFkZGluZ1wiOntcIiRpZFwiOlwiNTA2XCIsXCJUb3BcIjowLjAsXCJMZWZ0XCI6MC4wLFwiUmlnaHRcIjowLjAsXCJCb3R0b21cIjowLjB9LFwiQmFja2dyb3VuZFwiOntcIiRpZFwiOlwiNTA3XCIsXCJDb2xvclwiOntcIiRpZFwiOlwiNTA4XCIsXCJBXCI6NTEsXCJSXCI6MjAwLFwiR1wiOjIwMCxcIkJcIjoyMDB9fSxcIklzVmlzaWJsZVwiOnRydWUsXCJXaWR0aFwiOjAuMCxcIkhlaWdodFwiOjAuMCxcIkJvcmRlclN0eWxlXCI6e1wiJGlkXCI6XCI1MDlcIixcIkxpbmVTdHlsZVwiOntcIiRpZFwiOlwiNTEwXCIsXCJMaW5lQ29sb3JcIjp7XCIkaWRcIjpcIjUxMVwiLFwiQ29sb3JcIjp7XCIkaWRcIjpcIjUxMlwiLFwiQVwiOjI1NSxcIlJcIjoyMzQsXCJHXCI6MjIsXCJCXCI6MzB9fSxcIkxpbmVXZWlnaHRcIjoyLjAsXCJMaW5lVHlwZVwiOjB9LFwiSXNWaXNpYmxlXCI6ZmFsc2V9fSxcIklzQWJvdmVUaW1lYmFuZFwiOmZhbHNlLFwiU3BhY2luZ1wiOjMsXCJEZWZhdWx0U3dpbWxhbmVBY3Rpdml0eVN0eWxlXCI6e1wiJGlkXCI6XCI1MTNcIixcIkhlYWRlclN0eWxlXCI6e1wiJGlkXCI6XCI1MTRcIixcIlRleHRTdHlsZVwiOntcIiRpZFwiOlwiNTE1XCIsXCJGb250U2V0dGluZ3NcIjp7XCIkaWRcIjpcIjUxNlwiLFwiRm9udFNpemVcIjoxMSxcIkZvbnROYW1lXCI6XCJDYWxpYnJpXCIsXCJJc0JvbGRcIjpmYWxzZSxcIklzSXRhbGljXCI6ZmFsc2UsXCJJc1VuZGVybGluZWRcIjpmYWxzZX0sXCJGb3JlZ3JvdW5kXCI6e1wiJGlkXCI6XCI1MTdcIixcIkNvbG9yXCI6e1wiJGlkXCI6XCI1MThcIixcIkFcIjoyNTUsXCJSXCI6MCxcIkdcIjowLFwiQlwiOjB9fSxcIkhvcml6b250YWxBbGlnbm1lbnRcIjowLFwiSXNWaXNpYmxlXCI6dHJ1ZX0sXCJSZWN0YW5nbGVTdHlsZVwiOntcIiRpZFwiOlwiNTE5XCIsXCJNYXJnaW5cIjp7XCIkaWRcIjpcIjUyMFwiLFwiVG9wXCI6MC4wLFwiTGVmdFwiOjAuMCxcIlJpZ2h0XCI6MC4wLFwiQm90dG9tXCI6MC4wfSxcIlBhZGRpbmdcIjp7XCIkaWRcIjpcIjUyMVwiLFwiVG9wXCI6MC4wLFwiTGVmdFwiOjAuMCxcIlJpZ2h0XCI6MC4wLFwiQm90dG9tXCI6MC4wfSxcIkJhY2tncm91bmRcIjp7XCIkaWRcIjpcIjUyMlwiLFwiQ29sb3JcIjp7XCIkaWRcIjpcIjUyM1wiLFwiQVwiOjEyNyxcIlJcIjoxNSxcIkdcIjoxNTgsXCJCXCI6MjEzfX0sXCJJc1Zpc2libGVcIjp0cnVlLFwiV2lkdGhcIjowLjAsXCJIZWlnaHRcIjowLjAsXCJCb3JkZXJTdHlsZVwiOntcIiRpZFwiOlwiNTI0XCIsXCJMaW5lU3R5bGVcIjp7XCIkaWRcIjpcIjUyNVwiLFwiTGluZUNvbG9yXCI6e1wiJGlkXCI6XCI1MjZcIixcIkNvbG9yXCI6e1wiJGlkXCI6XCI1MjdcIixcIkFcIjoyNTUsXCJSXCI6MjU1LFwiR1wiOjAsXCJCXCI6MH19LFwiTGluZVdlaWdodFwiOjAuMCxcIkxpbmVUeXBlXCI6MH0sXCJJc1Zpc2libGVcIjpmYWxzZX19fSxcIkJhY2tncm91bmRTdHlsZVwiOntcIiRpZFwiOlwiNTI4XCIsXCJNYXJnaW5cIjp7XCIkaWRcIjpcIjUyOVwiLFwiVG9wXCI6MC4wLFwiTGVmdFwiOjAuMCxcIlJpZ2h0XCI6MC4wLFwiQm90dG9tXCI6MC4wfSxcIlBhZGRpbmdcIjp7XCIkaWRcIjpcIjUzMFwiLFwiVG9wXCI6MC4wLFwiTGVmdFwiOjAuMCxcIlJpZ2h0XCI6MC4wLFwiQm90dG9tXCI6MC4wfSxcIkJhY2tncm91bmRcIjp7XCIkaWRcIjpcIjUzMVwiLFwiQ29sb3JcIjp7XCIkaWRcIjpcIjUzMlwiLFwiQVwiOjUxLFwiUlwiOjIwMCxcIkdcIjoyMDAsXCJCXCI6MjAwfX0sXCJJc1Zpc2libGVcIjp0cnVlLFwiV2lkdGhcIjowLjAsXCJIZWlnaHRcIjowLjAsXCJCb3JkZXJTdHlsZVwiOntcIiRpZFwiOlwiNTMzXCIsXCJMaW5lU3R5bGVcIjp7XCIkaWRcIjpcIjUzNFwiLFwiTGluZUNvbG9yXCI6e1wiJGlkXCI6XCI1MzVcIixcIkNvbG9yXCI6e1wiJGlkXCI6XCI1MzZcIixcIkFcIjoyNTUsXCJSXCI6MjM0LFwiR1wiOjIyLFwiQlwiOjMwfX0sXCJMaW5lV2VpZ2h0XCI6Mi4wLFwiTGluZVR5cGVcIjowfSxcIklzVmlzaWJsZVwiOmZhbHNlfX19LFwiRGVmYXVsdFN3aW1sYW5lTWlsZXN0b25lU3R5bGVcIjp7XCIkaWRcIjpcIjUzN1wiLFwiVGl0bGVQb3NpdGlvblwiOjAsXCJEYXRlUG9zaXRpb25cIjoyLFwiU2hhcGVUeXBlXCI6MSxcIlNoYXBlU2l6ZVwiOjAsXCJTcGFjaW5nXCI6NSxcIlNoYXBlU3R5bGVcIjp7XCIkaWRcIjpcIjUzOFwiLFwiTWFyZ2luXCI6e1wiJGlkXCI6XCI1MzlcIixcIlRvcFwiOjAuMCxcIkxlZnRcIjowLjAsXCJSaWdodFwiOjAuMCxcIkJvdHRvbVwiOjAuMH0sXCJQYWRkaW5nXCI6e1wiJGlkXCI6XCI1NDBcIixcIlRvcFwiOjAuMCxcIkxlZnRcIjowLjAsXCJSaWdodFwiOjAuMCxcIkJvdHRvbVwiOjAuMH0sXCJCYWNrZ3JvdW5kXCI6e1wiJGlkXCI6XCI1NDFcIixcIkNvbG9yXCI6e1wiJGlkXCI6XCI1NDJcIixcIkFcIjoyNTUsXCJSXCI6MTUsXCJHXCI6MTU4LFwiQlwiOjIxM319LFwiSXNWaXNpYmxlXCI6dHJ1ZSxcIldpZHRoXCI6MTIuMCxcIkhlaWdodFwiOjE0LjAsXCJCb3JkZXJTdHlsZVwiOntcIiRpZFwiOlwiNTQzXCIsXCJMaW5lU3R5bGVcIjp7XCIkaWRcIjpcIjU0NFwiLFwiTGluZUNvbG9yXCI6e1wiJGlkXCI6XCI1NDVcIixcIkNvbG9yXCI6e1wiJGlkXCI6XCI1NDZcIixcIkFcIjoyNTUsXCJSXCI6MjM0LFwiR1wiOjIyLFwiQlwiOjMwfX0sXCJMaW5lV2VpZ2h0XCI6Mi4wLFwiTGluZVR5cGVcIjowfSxcIklzVmlzaWJsZVwiOmZhbHNlfX0sXCJUaXRsZVN0eWxlXCI6e1wiJGlkXCI6XCI1NDdcIixcIkZvbnRTZXR0aW5nc1wiOntcIiRpZFwiOlwiNTQ4XCIsXCJGb250U2l6ZVwiOjExLFwiRm9udE5hbWVcIjpcIkNhbGlicmlcIixcIklzQm9sZFwiOmZhbHNlLFwiSXNJdGFsaWNcIjpmYWxzZSxcIklzVW5kZXJsaW5lZFwiOmZhbHNlfSxcIkZvcmVncm91bmRcIjp7XCIkaWRcIjpcIjU0OVwiLFwiQ29sb3JcIjp7XCIkaWRcIjpcIjU1MFwiLFwiQVwiOjI1NSxcIlJcIjowLFwiR1wiOjAsXCJCXCI6MH19LFwiSG9yaXpvbnRhbEFsaWdubWVudFwiOjIsXCJJc1Zpc2libGVcIjp0cnVlfSxcIkRhdGVTdHlsZVwiOntcIiRpZFwiOlwiNTUxXCIsXCJGb250U2V0dGluZ3NcIjp7XCIkaWRcIjpcIjU1MlwiLFwiRm9udFNpemVcIjoxMCxcIkZvbnROYW1lXCI6XCJDYWxpYnJpXCIsXCJJc0JvbGRcIjpmYWxzZSxcIklzSXRhbGljXCI6ZmFsc2UsXCJJc1VuZGVybGluZWRcIjpmYWxzZX0sXCJGb3JlZ3JvdW5kXCI6e1wiJGlkXCI6XCI1NTNcIixcIkNvbG9yXCI6e1wiJGlkXCI6XCI1NTRcIixcIkFcIjoyNTUsXCJSXCI6MTQsXCJHXCI6NDAsXCJCXCI6NjV9fSxcIkhvcml6b250YWxBbGlnbm1lbnRcIjowLFwiSXNWaXNpYmxlXCI6dHJ1ZX0sXCJEYXRlRm9ybWF0XCI6e1wiJGlkXCI6XCI1NT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U2XCIsXCJGb3JtYXRcIjowLFwiSXNWaXNpYmxlXCI6ZmFsc2UsXCJMYXN0S25vd25WaXNpYmlsaXR5U3RhdGVcIjpmYWxzZX19LFwiRGVmYXVsdFN3aW1sYW5lVGFza1N0eWxlXCI6e1wiJGlkXCI6XCI1NTdcIixcIlNoYXBlXCI6MSxcIlNoYXBlVGhpY2tuZXNzXCI6MCxcIkR1cmF0aW9uRm9ybWF0XCI6MCxcIlBlcmNlbnRhZ2VDb21wbGV0ZVRleHRTdHlsZVwiOntcIiRpZFwiOlwiNTU4XCIsXCJGb250U2V0dGluZ3NcIjp7XCIkaWRcIjpcIjU1OVwiLFwiRm9udFNpemVcIjoxMCxcIkZvbnROYW1lXCI6XCJDYWxpYnJpXCIsXCJJc0JvbGRcIjpmYWxzZSxcIklzSXRhbGljXCI6ZmFsc2UsXCJJc1VuZGVybGluZWRcIjpmYWxzZX0sXCJGb3JlZ3JvdW5kXCI6e1wiJGlkXCI6XCI1NjBcIixcIkNvbG9yXCI6e1wiJGlkXCI6XCI1NjFcIixcIkFcIjoyNTUsXCJSXCI6MjMyLFwiR1wiOjIzMixcIkJcIjoyMzJ9fSxcIkhvcml6b250YWxBbGlnbm1lbnRcIjoxLFwiSXNWaXNpYmxlXCI6dHJ1ZX0sXCJQZXJjZW50YWdlQ29tcGxldGVIaWdobGlnaHRTdHlsZVwiOntcIiRpZFwiOlwiNTYyXCIsXCJCYWNrZ3JvdW5kXCI6e1wiJGlkXCI6XCI1NjNcIixcIkNvbG9yXCI6e1wiJGlkXCI6XCI1NjRcIixcIkFcIjo4OSxcIlJcIjowLFwiR1wiOjAsXCJCXCI6MH19fSxcIkR1cmF0aW9uU3R5bGVcIjp7XCIkaWRcIjpcIjU2NVwiLFwiRm9udFNldHRpbmdzXCI6e1wiJGlkXCI6XCI1NjZcIixcIkZvbnRTaXplXCI6MTAsXCJGb250TmFtZVwiOlwiQ2FsaWJyaVwiLFwiSXNCb2xkXCI6ZmFsc2UsXCJJc0l0YWxpY1wiOmZhbHNlLFwiSXNVbmRlcmxpbmVkXCI6ZmFsc2V9LFwiRm9yZWdyb3VuZFwiOntcIiRpZFwiOlwiNTY3XCIsXCJDb2xvclwiOntcIiRpZFwiOlwiNTY4XCIsXCJBXCI6MjU1LFwiUlwiOjIzNyxcIkdcIjoxMjUsXCJCXCI6NDl9fSxcIkhvcml6b250YWxBbGlnbm1lbnRcIjowLFwiSXNWaXNpYmxlXCI6ZmFsc2V9LFwiTWFyZ2luXCI6e1wiJGlkXCI6XCI1NjlcIixcIlRvcFwiOjAuMCxcIkxlZnRcIjowLjAsXCJSaWdodFwiOjAuMCxcIkJvdHRvbVwiOjAuMH0sXCJTdGFydERhdGVQb3NpdGlvblwiOjMsXCJFbmREYXRlUG9zaXRpb25cIjozLFwiVGl0bGVQb3NpdGlvblwiOjQsXCJEdXJhdGlvblBvc2l0aW9uXCI6MCxcIlBlcmNlbnRhZ2VDb21wbGV0ZWRQb3NpdGlvblwiOjIsXCJTcGFjaW5nXCI6MyxcIlNoYXBlU3R5bGVcIjp7XCIkaWRcIjpcIjU3MFwiLFwiTWFyZ2luXCI6e1wiJGlkXCI6XCI1NzFcIixcIlRvcFwiOjAuMCxcIkxlZnRcIjo0LjAsXCJSaWdodFwiOjQuMCxcIkJvdHRvbVwiOjAuMH0sXCJQYWRkaW5nXCI6e1wiJGlkXCI6XCI1NzJcIixcIlRvcFwiOjAuMCxcIkxlZnRcIjowLjAsXCJSaWdodFwiOjAuMCxcIkJvdHRvbVwiOjAuMH0sXCJCYWNrZ3JvdW5kXCI6e1wiJGlkXCI6XCI1NzNcIixcIkNvbG9yXCI6e1wiJGlkXCI6XCI1NzRcIixcIkFcIjoyNTUsXCJSXCI6MTUsXCJHXCI6MTU4LFwiQlwiOjIxM319LFwiSXNWaXNpYmxlXCI6dHJ1ZSxcIldpZHRoXCI6MC4wLFwiSGVpZ2h0XCI6MTAuMCxcIkJvcmRlclN0eWxlXCI6e1wiJGlkXCI6XCI1NzVcIixcIkxpbmVTdHlsZVwiOntcIiRpZFwiOlwiNTc2XCIsXCJMaW5lQ29sb3JcIjp7XCIkaWRcIjpcIjU3N1wiLFwiQ29sb3JcIjp7XCIkaWRcIjpcIjU3OFwiLFwiQVwiOjI1NSxcIlJcIjoyMzQsXCJHXCI6MjIsXCJCXCI6MzB9fSxcIkxpbmVXZWlnaHRcIjoyLjAsXCJMaW5lVHlwZVwiOjB9LFwiSXNWaXNpYmxlXCI6ZmFsc2V9fSxcIlRpdGxlU3R5bGVcIjp7XCIkaWRcIjpcIjU3OVwiLFwiRm9udFNldHRpbmdzXCI6e1wiJGlkXCI6XCI1ODBcIixcIkZvbnRTaXplXCI6MTEsXCJGb250TmFtZVwiOlwiQ2FsaWJyaVwiLFwiSXNCb2xkXCI6ZmFsc2UsXCJJc0l0YWxpY1wiOmZhbHNlLFwiSXNVbmRlcmxpbmVkXCI6ZmFsc2V9LFwiRm9yZWdyb3VuZFwiOntcIiRpZFwiOlwiNTgxXCIsXCJDb2xvclwiOntcIiRpZFwiOlwiNTgyXCIsXCJBXCI6MjU1LFwiUlwiOjAsXCJHXCI6MCxcIkJcIjowfX0sXCJIb3Jpem9udGFsQWxpZ25tZW50XCI6MCxcIklzVmlzaWJsZVwiOnRydWV9LFwiRGF0ZVN0eWxlXCI6e1wiJGlkXCI6XCI1ODNcIixcIkZvbnRTZXR0aW5nc1wiOntcIiRpZFwiOlwiNTg0XCIsXCJGb250U2l6ZVwiOjEwLFwiRm9udE5hbWVcIjpcIkNhbGlicmlcIixcIklzQm9sZFwiOmZhbHNlLFwiSXNJdGFsaWNcIjpmYWxzZSxcIklzVW5kZXJsaW5lZFwiOmZhbHNlfSxcIkZvcmVncm91bmRcIjp7XCIkaWRcIjpcIjU4NVwiLFwiQ29sb3JcIjp7XCIkaWRcIjpcIjU4NlwiLFwiQVwiOjI1NSxcIlJcIjoxNCxcIkdcIjo0MCxcIkJcIjo2NX19LFwiSG9yaXpvbnRhbEFsaWdubWVudFwiOjIsXCJJc1Zpc2libGVcIjp0cnVlfSxcIkRhdGVGb3JtYXRcIjp7XCIkaWRcIjpcIjU4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ODhcIixcIkZvcm1hdFwiOjAsXCJJc1Zpc2libGVcIjpmYWxzZSxcIkxhc3RLbm93blZpc2liaWxpdHlTdGF0ZVwiOmZhbHNlfX0sXCJEZWZhdWx0U3dpbWxhbmVNb3RTdHlsZVwiOntcIiRpZFwiOlwiNTg5XCIsXCJTaGFwZVwiOjEsXCJTaGFwZVNpemVcIjowLFwiRGV0YWlsc1NwYWNpbmdcIjowLjAsXCJQYWRkaW5nXCI6e1wiJGlkXCI6XCI1OTBcIixcIlRvcFwiOjUuMCxcIkxlZnRcIjozLjAsXCJSaWdodFwiOjAuMCxcIkJvdHRvbVwiOjIuMH0sXCJQb3NpdGlvbk9uVGFza1wiOjEsXCJTaGFwZVN0eWxlXCI6e1wiJGlkXCI6XCI1OTFcIixcIk1hcmdpblwiOntcIiRpZFwiOlwiNTkyXCIsXCJUb3BcIjowLjAsXCJMZWZ0XCI6MC4wLFwiUmlnaHRcIjowLjAsXCJCb3R0b21cIjowLjB9LFwiUGFkZGluZ1wiOntcIiRpZFwiOlwiNTkzXCIsXCJUb3BcIjowLjAsXCJMZWZ0XCI6MC4wLFwiUmlnaHRcIjowLjAsXCJCb3R0b21cIjowLjB9LFwiQmFja2dyb3VuZFwiOntcIiRpZFwiOlwiNTk0XCIsXCJDb2xvclwiOntcIiRpZFwiOlwiNTk1XCIsXCJBXCI6MjU1LFwiUlwiOjExLFwiR1wiOjExOCxcIkJcIjoxNTl9fSxcIklzVmlzaWJsZVwiOnRydWUsXCJXaWR0aFwiOjEyLjAsXCJIZWlnaHRcIjoxNC4wLFwiQm9yZGVyU3R5bGVcIjp7XCIkaWRcIjpcIjU5NlwiLFwiTGluZVN0eWxlXCI6e1wiJGlkXCI6XCI1OTdcIixcIkxpbmVDb2xvclwiOntcIiRpZFwiOlwiNTk4XCIsXCJDb2xvclwiOntcIiRpZFwiOlwiNTk5XCIsXCJBXCI6MjU1LFwiUlwiOjI1NSxcIkdcIjowLFwiQlwiOjB9fSxcIkxpbmVXZWlnaHRcIjowLjAsXCJMaW5lVHlwZVwiOjB9LFwiSXNWaXNpYmxlXCI6ZmFsc2V9fSxcIlRpdGxlU3R5bGVcIjp7XCIkaWRcIjpcIjYwMFwiLFwiRm9udFNldHRpbmdzXCI6e1wiJGlkXCI6XCI2MDFcIixcIkZvbnRTaXplXCI6MTEsXCJGb250TmFtZVwiOlwiQ2FsaWJyaVwiLFwiSXNCb2xkXCI6ZmFsc2UsXCJJc0l0YWxpY1wiOmZhbHNlLFwiSXNVbmRlcmxpbmVkXCI6ZmFsc2V9LFwiRm9yZWdyb3VuZFwiOntcIiRpZFwiOlwiNjAyXCIsXCJDb2xvclwiOntcIiRpZFwiOlwiNjAzXCIsXCJBXCI6MjU1LFwiUlwiOjAsXCJHXCI6MCxcIkJcIjowfX0sXCJIb3Jpem9udGFsQWxpZ25tZW50XCI6MSxcIklzVmlzaWJsZVwiOnRydWV9LFwiRGF0ZVN0eWxlXCI6e1wiJGlkXCI6XCI2MDRcIixcIkZvbnRTZXR0aW5nc1wiOntcIiRpZFwiOlwiNjA1XCIsXCJGb250U2l6ZVwiOjEwLFwiRm9udE5hbWVcIjpcIkNhbGlicmlcIixcIklzQm9sZFwiOmZhbHNlLFwiSXNJdGFsaWNcIjpmYWxzZSxcIklzVW5kZXJsaW5lZFwiOmZhbHNlfSxcIkZvcmVncm91bmRcIjp7XCIkaWRcIjpcIjYwNlwiLFwiQ29sb3JcIjp7XCIkaWRcIjpcIjYwN1wiLFwiQVwiOjI1NSxcIlJcIjoxNCxcIkdcIjo0MCxcIkJcIjo2NX19LFwiSG9yaXpvbnRhbEFsaWdubWVudFwiOjEsXCJJc1Zpc2libGVcIjp0cnVlfSxcIkRhdGVGb3JtYXRcIjp7XCIkaWRcIjpcIjYw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DlcIixcIkZvcm1hdFwiOjAsXCJJc1Zpc2libGVcIjpmYWxzZSxcIkxhc3RLbm93blZpc2liaWxpdHlTdGF0ZVwiOmZhbHNlfX19XSxcIkdyaWRsaW5lUGFuZWxTdHlsZVwiOntcIiRpZFwiOlwiNjEwXCIsXCJHcmlkbGluZVN0eWxlXCI6e1wiJGlkXCI6XCI2MTFcIixcIkxpbmVDb2xvclwiOntcIiRpZFwiOlwiNjEyXCIsXCJDb2xvclwiOntcIiRpZFwiOlwiNjEzXCIsXCJBXCI6MzgsXCJSXCI6OTEsXCJHXCI6MTU1LFwiQlwiOjIxM319LFwiTGluZVdlaWdodFwiOjEuMCxcIkxpbmVUeXBlXCI6MH0sXCJJc1Zpc2libGVcIjp0cnVlfSxcIkFjdGl2aXR5TGluZVBhbmVsU3R5bGVcIjp7XCIkaWRcIjpcIjYxNFwiLFwiQWN0aXZpdHlMaW5lU3R5bGVcIjp7XCIkaWRcIjpcIjYxNVwiLFwiTGluZUNvbG9yXCI6e1wiJGlkXCI6XCI2MTZcIixcIkNvbG9yXCI6e1wiJGlkXCI6XCI2MTdcIixcIkFcIjozOCxcIlJcIjo2OCxcIkdcIjoxMTQsXCJCXCI6MTk2fX0sXCJMaW5lV2VpZ2h0XCI6MS4wLFwiTGluZVR5cGVcIjowfSxcIklzVmlzaWJsZVwiOnRydWV9LFwiRGVmYXVsdERlcGVuZGVuY3lTdHlsZVwiOntcIiRpZFwiOlwiNjE4XCIsXCJMaW5lU3R5bGVcIjp7XCIkaWRcIjpcIjYxOVwiLFwiTGluZUNvbG9yXCI6e1wiJGlkXCI6XCI2MjBcIixcIkNvbG9yXCI6e1wiJGlkXCI6XCI2MjFcIixcIkFcIjoyNTUsXCJSXCI6MCxcIkdcIjowLFwiQlwiOjB9fSxcIkxpbmVXZWlnaHRcIjoxLjAsXCJMaW5lVHlwZVwiOjB9LFwiRW5kQXJyb3doZWFkTGluZVN0eWxlXCI6e1wiJGlkXCI6XCI2MjJcIixcIktpbmRcIjoxLFwiV2lkdGhcIjoxLFwiTGVuZ3RoXCI6MH0sXCJCcmluZ1RvRnJvbnRcIjpmYWxzZSxcIlJhZGl1c1wiOjMuMH0sXCJDcml0aWNhbFBhdGhTdHlsZVwiOntcIiRpZFwiOlwiNjIzXCIsXCJDcml0aWNhbFBhdGhTdHlsZU9wdGlvbnNcIjozMCxcIkxpbmVTdHlsZVwiOntcIiRpZFwiOlwiNjI0XCIsXCJMaW5lQ29sb3JcIjp7XCIkaWRcIjpcIjYyNVwiLFwiQ29sb3JcIjp7XCIkaWRcIjpcIjYyNlwiLFwiQVwiOjI1NSxcIlJcIjoyMjIsXCJHXCI6NTAsXCJCXCI6NTB9fSxcIkxpbmVXZWlnaHRcIjoxLjAsXCJMaW5lVHlwZVwiOjB9LFwiVGl0bGVGb3JlZ3JvdW5kXCI6e1wiJGlkXCI6XCI2MjdcIixcIkNvbG9yXCI6e1wiJGlkXCI6XCI2MjhcIixcIkFcIjoyNTUsXCJSXCI6MTc2LFwiR1wiOjE5LFwiQlwiOjI1fX0sXCJTaGFwZXNCYWNrZ3JvdW5kXCI6e1wiJGlkXCI6XCI2MjlcIixcIkNvbG9yXCI6e1wiJGlkXCI6XCI2MzBcIixcIkFcIjoyNTUsXCJSXCI6MjUzLFwiR1wiOjIwMyxcIkJcIjoyMDh9fSxcIlNoYXBlc0JvcmRlclN0eWxlXCI6e1wiJGlkXCI6XCI2MzFcIixcIkxpbmVDb2xvclwiOntcIiRpZFwiOlwiNjMyXCIsXCJDb2xvclwiOntcIiRpZFwiOlwiNjMzXCIsXCJBXCI6MjU1LFwiUlwiOjIzNCxcIkdcIjoyMixcIkJcIjozMH19LFwiTGluZVdlaWdodFwiOjIuMCxcIkxpbmVUeXBlXCI6MH19LFwiUGFuZWxzU3BhY2luZ0RlZmluaXRpb25cIjp7XCIkaWRcIjpcIjYzNFwiLFwiU3BhY2luZ0Fib3ZlVGltZWJhbmRcIjozLFwiU3BhY2luZ0JlbG93VGltZWJhbmRcIjozLFwiU3BhY2luZ0Fib3ZlQmV0d2VlblN3aW1sYW5lc0FuZFRhc2tzXCI6NSxcIlNwYWNpbmdCZWxvd0JldHdlZW5Td2ltbGFuZXNBbmRUYXNrc1wiOjV9LFwiX3NlbGVjdGVkVGhlbWVQcmVzZXRDb2xvcnNcIjp7XCIkaWRcIjpcIjYzNVwiLFwiVGV4dExpZ2h0XCI6e1wiJGlkXCI6XCI2MzZcIixcIkFcIjoyNTUsXCJSXCI6MjU1LFwiR1wiOjI1NSxcIkJcIjoyNTV9LFwiVGV4dERhcmtcIjp7XCIkaWRcIjpcIjYzN1wiLFwiQVwiOjI1NSxcIlJcIjowLFwiR1wiOjAsXCJCXCI6MH0sXCJBY2NlbnQxXCI6e1wiJGlkXCI6XCI2MzhcIixcIkFcIjoyNTUsXCJSXCI6MjMyLFwiR1wiOjIzMixcIkJcIjoyMzJ9LFwiQWNjZW50MlwiOntcIiRpZFwiOlwiNjM5XCIsXCJBXCI6MjU1LFwiUlwiOjE0LFwiR1wiOjQwLFwiQlwiOjY1fSxcIkFjY2VudDNcIjp7XCIkaWRcIjpcIjY0MFwiLFwiQVwiOjI1NSxcIlJcIjoyMSxcIkdcIjo5NixcIkJcIjoxMzB9LFwiQWNjZW50NFwiOntcIiRpZFwiOlwiNjQxXCIsXCJBXCI6MjU1LFwiUlwiOjIzMyxcIkdcIjoxMTMsXCJCXCI6NTB9LFwiQWNjZW50NVwiOntcIiRpZFwiOlwiNjQyXCIsXCJBXCI6MjU1LFwiUlwiOjI1LFwiR1wiOjEwNyxcIkJcIjozNn0sXCJBY2NlbnQ2XCI6e1wiJGlkXCI6XCI2NDNcIixcIkFcIjoyNTUsXCJSXCI6MTUsXCJHXCI6MTU4LFwiQlwiOjIxM30sXCJBY2NlbnQ3XCI6e1wiJGlkXCI6XCI2NDRcIixcIkFcIjoyNTUsXCJSXCI6MTYwLFwiR1wiOjQzLFwiQlwiOjE0N30sXCJBY2NlbnQ4XCI6e1wiJGlkXCI6XCI2NDVcIixcIkFcIjoyNTUsXCJSXCI6NzgsXCJHXCI6MTY3LFwiQlwiOjQ2fX0sXCJfY3VzdG9tUHJlc2V0Q29sb3JzXCI6e1wiJGlkXCI6XCI2NDZcIn19fSIsIlJlY2VudENvbG9yc0NvbGxlY3Rpb24iOiJbXCIjRkZFOTcxMzJcIixcIiNGRjE1NjA4MlwiLFwiI0ZGNDQ3MkM0XCIsXCIjRkZCMjBFMTJcIixcIiNGRkZGQzAwMFwiLFwiI0ZGNzBBRDQ3XCIsXCIjRkYzODU3MjNcIl0ifSwiU2V0dGluZ3MiOnsiJGlkIjoiMjM5MiIsIkltcGFPcHRpb25zIjp7IiRpZCI6IjIzOT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yMzk0IiwiVXNlVGltZSI6dHJ1ZSwiV29ya0RheVN0YXJ0IjoiMDA6MDA6MDAiLCJXb3JrRGF5RW5kIjoiMjM6NTk6MDAifSwiTGFzdFVzZWRUZW1wbGF0ZUlkIjoiZjczMWY3NjItM2YwZS00ZTdhLWEzZTgtZjBhYTI4M2YwMzhkIiwiTGFzdFVzZWRUaGVtZURldGFpbHMiOnsiJGlkIjoiMjM5NSIsIklkIjoiMDQ4NzE1YjAtZDU3OC00YzJmLWEzMjYtODgxOGJlMjQ3MjQ5IiwiVGl0bGUiOiJCYXNlbGluZSIsIkNhdGVnb3J5IjoxfSwiRmlyc3RXZWVrT2ZZZWFyIjowLCJQbGFjZU1pbGVzdG9uZUF0VGhlQmVnaW5uaW5nT2ZUaGVEYXkiOmZhbHNlLCJEZXBlbmRlbmN5U2NoZWR1bGluZ1NldHRpbmdzIjp7IiRpZCI6IjIzOTY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k9sZEZpeGVkSW50ZXJ2YWxzUmVuZGVyaW5nU3RyYXRlZ3lVc2VkQmVmb3JlIjpmYWxzZSwiRGVwZW5kZW5jaWVzIjp7Il9kZXBlbmRlbmNpZXMiOltdfX0="/>
  <p:tag name="__MASTER" val="__part_0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bba8eb7c-b0f2-40c4-85fb-9088cdb35da6"/>
  <p:tag name="OTLDEPDESTINATIONID" val="7f70933c-c434-47ad-a3f7-69ac14960315"/>
  <p:tag name="OTLDEPENDENCYLAGUNIT" val="Undefined"/>
  <p:tag name="OTLDEPENDENCYLAGVALUE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dministration time (t0)"/>
  <p:tag name="OTLDATE" val="2025-10-22T08:00:00.0000000"/>
  <p:tag name="OTLPOSITIONONTASK" val="None"/>
  <p:tag name="OTLRELATEDTASKID" val="00000000-0000-0000-0000-00000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CALEFORMAT" val="h tt"/>
  <p:tag name="OTLTIMEBANDSHAPETYPE" val="ModernTimeband"/>
  <p:tag name="OTLTIMEBANDSHAPEHEIGHT" val="20"/>
  <p:tag name="OTLTIMEBANDSHAPEPADDINGLEFT" val="12"/>
  <p:tag name="OTLTIMEBANDCULTUREINFO" val="en-US"/>
  <p:tag name="OTLTIMEBANDQUICKPOSITION" val="Custom"/>
  <p:tag name="OTLTIMEBANDTHREEDEFFECTS" val="None"/>
  <p:tag name="OTLTIMEBANDAUTODATERANGE" val="False"/>
  <p:tag name="OTLTIMEBANDSTARTDATE" val="2024-10-22T07:30:00.0000000"/>
  <p:tag name="OTLTIMEBANDENDDATE" val="2024-10-22T13:30:00.0000000"/>
  <p:tag name="OTLTIMEBANDWORKINGDAYS" val="Standard"/>
  <p:tag name="OTLTIMEBANDUSETIME" val="Tru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58.4874156258576"/>
  <p:tag name="OTLTIMEBANDFYSTARTMONTH" val="January"/>
  <p:tag name="OTLTIMEBANDSHOWFYLABEL" val="True"/>
  <p:tag name="OTLTIMEBANDUSESTARTINGOFTHEYEARFORFYNUMBERING" val="True"/>
  <p:tag name="OTLTIMEBANDRESERVEDLEFTAREAWIDTH" val="82.8612041116005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TreatAsException"/>
  <p:tag name="OTLTIMEBANDSPACINGABOVE" val="3"/>
  <p:tag name="OTLTIMEBANDSPACINGBELOW" val="3"/>
  <p:tag name="OTLTIMEBANDSPACINGABOVEFORSWLANDTASKS" val="5"/>
  <p:tag name="OTLTIMEBANDSPACINGBELOWFORSWLANDTASKS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Hours"/>
  <p:tag name="OTLTIMEBANDSCALEFORMAT" val="h tt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AUTODATERANGE" val="True"/>
  <p:tag name="OTLTIMEBANDSTARTDATE" val="2021-10-19T08:00:00.0000000"/>
  <p:tag name="OTLTIMEBANDWORKINGDAYS" val="Standard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82.8612041116005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FORSWLANDTASKS" val="5"/>
  <p:tag name="OTLTIMEBANDSPACINGBELOWFORSWLANDTASKS" val="5"/>
  <p:tag name="OTLTIMEBANDUSETIME" val="True"/>
  <p:tag name="OTLTIMEBANDENDDATE" val="2024-10-23T15:15:00.0000000"/>
  <p:tag name="OTLTIMEBANDSPACINGABOVE" val="3"/>
  <p:tag name="OTLTIMEBANDSPACINGBELOW" val="3"/>
  <p:tag name="OTLTIMEBANDTHREEDEFFECTS" val="None"/>
  <p:tag name="OTLLEFTENDCAPSMARGINLEFT" val="133.284025795349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Widescreen</PresentationFormat>
  <Paragraphs>326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Aptos</vt:lpstr>
      <vt:lpstr>Aptos Display</vt:lpstr>
      <vt:lpstr>Aptos SemiBold</vt:lpstr>
      <vt:lpstr>Arial</vt:lpstr>
      <vt:lpstr>Calibri</vt:lpstr>
      <vt:lpstr>Calibri Light</vt:lpstr>
      <vt:lpstr>gemeli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2024-12-09T16:33:34Z</dcterms:created>
  <dcterms:modified xsi:type="dcterms:W3CDTF">2024-12-09T16:33:49Z</dcterms:modified>
</cp:coreProperties>
</file>