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8" r:id="rId2"/>
    <p:sldId id="190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9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49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863285-AF62-4111-9C73-5D9A0B3541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9DB7CF-26A4-4702-9BA5-998100083A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2FB570-96C0-48D4-8496-0778B16DB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83061-EA9E-4C4D-87B8-5817FFD600D5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6EE5F6-42DF-42B7-9174-1E2CCCEDB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B01A16-4153-468F-9FC0-B57EA0F98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41947-F0C8-40FC-B650-73C133FD33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531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BDAB0-878A-4294-8109-125896970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B0A7EA-C90C-4C42-84DB-BD2B6F7982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234112-B56B-4E37-94B1-E7FA32A8D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83061-EA9E-4C4D-87B8-5817FFD600D5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85E691-E1B1-4897-859D-70C9D5943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A9AC02-B8EF-4D14-8184-568C31FE3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41947-F0C8-40FC-B650-73C133FD33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519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1525C18-8495-479A-91A0-360424C490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8E3F3A-BAB1-4804-A0CB-B17D12E7C2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35832F-0D84-42A7-A920-3319F9CD4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83061-EA9E-4C4D-87B8-5817FFD600D5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89334C-61F0-49A2-8D96-F16F81328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930EC0-19B1-40AD-B71E-7BB228D9E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41947-F0C8-40FC-B650-73C133FD33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08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907348-B065-470D-BBCE-262EF5965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F94F2D-4A77-4E0E-981F-D4CA4003BE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5ADC5C-C09C-4B5B-9BAB-52CC68D999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83061-EA9E-4C4D-87B8-5817FFD600D5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E963D3-E050-47FA-85A3-F45C1E090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883501-F363-42CD-AD8C-A4BE8BCB8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41947-F0C8-40FC-B650-73C133FD33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830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1F8D43-596C-45EA-9278-6B9972FE5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C7DABC-30CF-4253-8844-D592093BAC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F0889D-4D6B-473D-B885-5338E4F82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83061-EA9E-4C4D-87B8-5817FFD600D5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D92306-27D7-47D0-A544-2198DFE34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029F52-D222-4E29-8A5D-EB4C74F51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41947-F0C8-40FC-B650-73C133FD33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362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722519-FA9C-4E6E-9BA9-E979AE4F9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97BA89-D855-4376-AE80-45C76DD612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11A15C-162A-48F8-901A-7ABDC51DB5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56434E-BF2B-49A2-986A-62DD6A2A8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83061-EA9E-4C4D-87B8-5817FFD600D5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1547D1-79B4-4540-9F08-FC75719C0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80C411-06B9-4094-9025-BDF5CAD04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41947-F0C8-40FC-B650-73C133FD33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814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C482E-D235-4769-916B-1BF05E709C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74CF0E-2455-4FF4-BA93-17A87AB1F9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CB62E3-CBF5-436C-814A-7C8EB68393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7C19AB-E743-4132-A3B0-02FE68919B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82517C-7F91-4728-A14B-218BEDF900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498407F-A6B6-4D62-B83D-3969FBBB3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83061-EA9E-4C4D-87B8-5817FFD600D5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66BA98-1515-44BA-9AE1-169C533A7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2A3008D-85D4-40BC-B010-66DA41D82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41947-F0C8-40FC-B650-73C133FD33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876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06927-F8AF-4FD2-A890-DE7EF2214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7D2D391-CA96-4641-BADA-09CC250C5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83061-EA9E-4C4D-87B8-5817FFD600D5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3F1802-3FF7-4275-9B30-24FFA64680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ED8643-D19C-40AF-A7B1-5625662AA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41947-F0C8-40FC-B650-73C133FD33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423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8BA9EC-D296-4ED9-8FF3-2E62EE90F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83061-EA9E-4C4D-87B8-5817FFD600D5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8017C1-49C8-425F-9717-0C290FF23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37984D-2DAC-4A89-97A6-F9839F6B7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41947-F0C8-40FC-B650-73C133FD33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478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5F0B2-40F8-48C0-9B29-343D7BB67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D0E8E7-04D4-48F8-B64A-E9984A0BA2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A64B8B-8FAA-4013-A7B0-594926B995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345465-8267-4CBD-9E15-1AA8E5752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83061-EA9E-4C4D-87B8-5817FFD600D5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035A8B-B018-42C5-AA4C-31F10B546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FE5D42-CF4F-42B9-9E2A-F9C818279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41947-F0C8-40FC-B650-73C133FD33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473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6E07B-7278-47EF-9DA9-E9FF7A41E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ED18D86-2003-476D-A6E7-F29D75F562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8E8FDE-0D48-41C3-866F-11921034EC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9620E2-E774-48FB-B51E-B76057FF1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83061-EA9E-4C4D-87B8-5817FFD600D5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2F2B6E-EED5-49C7-8759-5DF238B00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D98CF9-FD77-44A2-9AA3-E00DEC917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41947-F0C8-40FC-B650-73C133FD33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264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E20BF8-B6FA-4E72-AC7B-F47F9C72D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8FD10-B8D5-4174-9213-DFAC8221EC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AEF50C-C4D6-4555-B545-4CFBF55A56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F83061-EA9E-4C4D-87B8-5817FFD600D5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7F0B56-E335-42D9-B67C-6E79CF8577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9F741D-FD56-4082-8B98-7E6646251E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241947-F0C8-40FC-B650-73C133FD33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124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officetimeline.com/office-timeline/14-days-trial" TargetMode="Externa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6" Type="http://schemas.openxmlformats.org/officeDocument/2006/relationships/tags" Target="../tags/tag16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slideLayout" Target="../slideLayouts/slideLayout6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E37F2D38-0611-4881-8FC3-28B9DE535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0"/>
            <a:ext cx="1217295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4BBF45-E112-42E9-855C-40B1C6D7E1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297" y="6131659"/>
            <a:ext cx="1692915" cy="2476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23493B1-CA18-492C-8FC1-4DF5F29E67C9}"/>
              </a:ext>
            </a:extLst>
          </p:cNvPr>
          <p:cNvCxnSpPr>
            <a:cxnSpLocks/>
          </p:cNvCxnSpPr>
          <p:nvPr/>
        </p:nvCxnSpPr>
        <p:spPr>
          <a:xfrm>
            <a:off x="605990" y="1127812"/>
            <a:ext cx="10983132" cy="0"/>
          </a:xfrm>
          <a:prstGeom prst="line">
            <a:avLst/>
          </a:prstGeom>
          <a:ln w="25400">
            <a:solidFill>
              <a:srgbClr val="737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17">
            <a:extLst>
              <a:ext uri="{FF2B5EF4-FFF2-40B4-BE49-F238E27FC236}">
                <a16:creationId xmlns:a16="http://schemas.microsoft.com/office/drawing/2014/main" id="{9C7893D4-B1C5-4FEA-997D-E84689AF11F4}"/>
              </a:ext>
            </a:extLst>
          </p:cNvPr>
          <p:cNvSpPr txBox="1">
            <a:spLocks/>
          </p:cNvSpPr>
          <p:nvPr/>
        </p:nvSpPr>
        <p:spPr>
          <a:xfrm>
            <a:off x="541608" y="1296100"/>
            <a:ext cx="4689552" cy="1236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The Office Timeline add-in for PowerPoint will help you edit it with just a few clicks.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Get your </a:t>
            </a:r>
            <a:r>
              <a:rPr lang="en-US" i="1" dirty="0">
                <a:latin typeface="Segoe UI" panose="020B0502040204020203" pitchFamily="34" charset="0"/>
                <a:cs typeface="Segoe UI" panose="020B0502040204020203" pitchFamily="34" charset="0"/>
              </a:rPr>
              <a:t>free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14-day trial of Office Timeline here: 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u="sng" dirty="0">
                <a:solidFill>
                  <a:srgbClr val="C43E1C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4"/>
              </a:rPr>
              <a:t>https://www.officetimeline.com/office-timeline/14-days-trial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Re-open this template, and create your impressive 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PowerPoint visual in 3 easy steps: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1CA27E-B9E5-4D53-8E6C-E5ED5C19F38D}"/>
              </a:ext>
            </a:extLst>
          </p:cNvPr>
          <p:cNvSpPr/>
          <p:nvPr/>
        </p:nvSpPr>
        <p:spPr>
          <a:xfrm>
            <a:off x="541608" y="444366"/>
            <a:ext cx="10983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Segoe UI Light" panose="020B0502040204020203" pitchFamily="34" charset="0"/>
              </a:rPr>
              <a:t>How to update this template in seconds</a:t>
            </a:r>
            <a:endParaRPr lang="en-US" b="1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5CB4A45-0BF5-4F47-B60E-7F1A59D500B1}"/>
              </a:ext>
            </a:extLst>
          </p:cNvPr>
          <p:cNvGrpSpPr/>
          <p:nvPr/>
        </p:nvGrpSpPr>
        <p:grpSpPr>
          <a:xfrm>
            <a:off x="637515" y="3267834"/>
            <a:ext cx="4593644" cy="1831216"/>
            <a:chOff x="637515" y="3267834"/>
            <a:chExt cx="4593644" cy="1831216"/>
          </a:xfrm>
        </p:grpSpPr>
        <p:grpSp>
          <p:nvGrpSpPr>
            <p:cNvPr id="8" name="Group 7" descr="Small circle with number 1 inside  indicating step 1">
              <a:extLst>
                <a:ext uri="{FF2B5EF4-FFF2-40B4-BE49-F238E27FC236}">
                  <a16:creationId xmlns:a16="http://schemas.microsoft.com/office/drawing/2014/main" id="{0666101F-A056-496B-8241-B717914ECD59}"/>
                </a:ext>
              </a:extLst>
            </p:cNvPr>
            <p:cNvGrpSpPr/>
            <p:nvPr/>
          </p:nvGrpSpPr>
          <p:grpSpPr bwMode="blackWhite">
            <a:xfrm>
              <a:off x="637515" y="3269909"/>
              <a:ext cx="366361" cy="320323"/>
              <a:chOff x="7059389" y="785291"/>
              <a:chExt cx="366361" cy="320323"/>
            </a:xfrm>
          </p:grpSpPr>
          <p:sp>
            <p:nvSpPr>
              <p:cNvPr id="18" name="Oval 17" descr="Small circle">
                <a:extLst>
                  <a:ext uri="{FF2B5EF4-FFF2-40B4-BE49-F238E27FC236}">
                    <a16:creationId xmlns:a16="http://schemas.microsoft.com/office/drawing/2014/main" id="{8FFEEBAA-8770-4C93-82E6-59DDB2A95A7C}"/>
                  </a:ext>
                </a:extLst>
              </p:cNvPr>
              <p:cNvSpPr/>
              <p:nvPr/>
            </p:nvSpPr>
            <p:spPr bwMode="blackWhite">
              <a:xfrm>
                <a:off x="7082408" y="78529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TextBox 18" descr="Number 1">
                <a:extLst>
                  <a:ext uri="{FF2B5EF4-FFF2-40B4-BE49-F238E27FC236}">
                    <a16:creationId xmlns:a16="http://schemas.microsoft.com/office/drawing/2014/main" id="{3EBCBE3A-6580-40EB-AA2F-0E279DAA4B35}"/>
                  </a:ext>
                </a:extLst>
              </p:cNvPr>
              <p:cNvSpPr txBox="1">
                <a:spLocks noChangeAspect="1"/>
              </p:cNvSpPr>
              <p:nvPr/>
            </p:nvSpPr>
            <p:spPr bwMode="blackWhite">
              <a:xfrm>
                <a:off x="7059389" y="80695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1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C5B9326-A6F6-4A79-8936-27DBE7C60358}"/>
                </a:ext>
              </a:extLst>
            </p:cNvPr>
            <p:cNvGrpSpPr/>
            <p:nvPr userDrawn="1"/>
          </p:nvGrpSpPr>
          <p:grpSpPr>
            <a:xfrm>
              <a:off x="637515" y="3962297"/>
              <a:ext cx="366361" cy="320323"/>
              <a:chOff x="637515" y="3893421"/>
              <a:chExt cx="366361" cy="320323"/>
            </a:xfrm>
          </p:grpSpPr>
          <p:sp>
            <p:nvSpPr>
              <p:cNvPr id="16" name="Oval 15" descr="Small circle">
                <a:extLst>
                  <a:ext uri="{FF2B5EF4-FFF2-40B4-BE49-F238E27FC236}">
                    <a16:creationId xmlns:a16="http://schemas.microsoft.com/office/drawing/2014/main" id="{614155FF-509D-464B-8377-D251AF5D735E}"/>
                  </a:ext>
                </a:extLst>
              </p:cNvPr>
              <p:cNvSpPr/>
              <p:nvPr userDrawn="1"/>
            </p:nvSpPr>
            <p:spPr bwMode="blackWhite">
              <a:xfrm>
                <a:off x="660534" y="389342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TextBox 16" descr="Number 1">
                <a:extLst>
                  <a:ext uri="{FF2B5EF4-FFF2-40B4-BE49-F238E27FC236}">
                    <a16:creationId xmlns:a16="http://schemas.microsoft.com/office/drawing/2014/main" id="{EF8A35E1-B17C-4E6A-85FD-82FB92AB5F48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391508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2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0BB5F54-2190-45B8-84C0-741045814981}"/>
                </a:ext>
              </a:extLst>
            </p:cNvPr>
            <p:cNvGrpSpPr/>
            <p:nvPr userDrawn="1"/>
          </p:nvGrpSpPr>
          <p:grpSpPr>
            <a:xfrm>
              <a:off x="637515" y="4654685"/>
              <a:ext cx="366361" cy="320323"/>
              <a:chOff x="637515" y="4654685"/>
              <a:chExt cx="366361" cy="320323"/>
            </a:xfrm>
          </p:grpSpPr>
          <p:sp>
            <p:nvSpPr>
              <p:cNvPr id="14" name="Oval 13" descr="Small circle">
                <a:extLst>
                  <a:ext uri="{FF2B5EF4-FFF2-40B4-BE49-F238E27FC236}">
                    <a16:creationId xmlns:a16="http://schemas.microsoft.com/office/drawing/2014/main" id="{6C665178-1B9B-4CB6-B521-137B8F1280CD}"/>
                  </a:ext>
                </a:extLst>
              </p:cNvPr>
              <p:cNvSpPr/>
              <p:nvPr userDrawn="1"/>
            </p:nvSpPr>
            <p:spPr bwMode="blackWhite">
              <a:xfrm>
                <a:off x="660534" y="4654685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TextBox 14" descr="Number 1">
                <a:extLst>
                  <a:ext uri="{FF2B5EF4-FFF2-40B4-BE49-F238E27FC236}">
                    <a16:creationId xmlns:a16="http://schemas.microsoft.com/office/drawing/2014/main" id="{5698F8D9-22D4-400F-A12F-22B4FF4F992A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4676347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3</a:t>
                </a:r>
              </a:p>
            </p:txBody>
          </p:sp>
        </p:grpSp>
        <p:sp>
          <p:nvSpPr>
            <p:cNvPr id="11" name="Content Placeholder 17">
              <a:extLst>
                <a:ext uri="{FF2B5EF4-FFF2-40B4-BE49-F238E27FC236}">
                  <a16:creationId xmlns:a16="http://schemas.microsoft.com/office/drawing/2014/main" id="{F8E300B2-EF53-4BAA-A47F-6D4F2E01A71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3267834"/>
              <a:ext cx="4069351" cy="35565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the Edit Data button on the Office Timeline tab.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2" name="Content Placeholder 17">
              <a:extLst>
                <a:ext uri="{FF2B5EF4-FFF2-40B4-BE49-F238E27FC236}">
                  <a16:creationId xmlns:a16="http://schemas.microsoft.com/office/drawing/2014/main" id="{CDA20BD9-86E6-4922-B46C-BFBE6A9F5EC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5299" y="3890130"/>
              <a:ext cx="3972687" cy="50137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2000"/>
                </a:spcAft>
                <a:buNone/>
                <a:defRPr/>
              </a:pPr>
              <a:r>
                <a:rPr lang="en-US" sz="1200" b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Use the Data and Timeline views to edit swimlanes, milestones and tasks.</a:t>
              </a:r>
            </a:p>
          </p:txBody>
        </p:sp>
        <p:sp>
          <p:nvSpPr>
            <p:cNvPr id="13" name="Content Placeholder 17">
              <a:extLst>
                <a:ext uri="{FF2B5EF4-FFF2-40B4-BE49-F238E27FC236}">
                  <a16:creationId xmlns:a16="http://schemas.microsoft.com/office/drawing/2014/main" id="{92FFF896-9BAA-450D-B7DF-A699981489B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4659365"/>
              <a:ext cx="4174646" cy="43968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Save to instantly update the template.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6169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OTLSHAPE_SL_79f05e8de72e4cc385fce875fa65517f_BackgroundRectangle">
            <a:extLst>
              <a:ext uri="{FF2B5EF4-FFF2-40B4-BE49-F238E27FC236}">
                <a16:creationId xmlns:a16="http://schemas.microsoft.com/office/drawing/2014/main" id="{BE22700D-D3B5-487A-89A3-17FF6F553013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63500" y="4013200"/>
            <a:ext cx="11150600" cy="503343"/>
          </a:xfrm>
          <a:prstGeom prst="rect">
            <a:avLst/>
          </a:prstGeom>
          <a:solidFill>
            <a:schemeClr val="accent3">
              <a:alpha val="14902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1" name="OTLSHAPE_SL_8911bceb679441adb3756a794b682f31_BackgroundRectangle">
            <a:extLst>
              <a:ext uri="{FF2B5EF4-FFF2-40B4-BE49-F238E27FC236}">
                <a16:creationId xmlns:a16="http://schemas.microsoft.com/office/drawing/2014/main" id="{EABDDC54-996A-472F-8200-0C8850ED23C6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3500" y="4580043"/>
            <a:ext cx="11150600" cy="1257300"/>
          </a:xfrm>
          <a:prstGeom prst="rect">
            <a:avLst/>
          </a:prstGeom>
          <a:solidFill>
            <a:schemeClr val="accent3">
              <a:alpha val="14902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4" name="OTLSHAPE_SL_9eb76584bb32452eac07fb2637baea1a_BackgroundRectangle">
            <a:extLst>
              <a:ext uri="{FF2B5EF4-FFF2-40B4-BE49-F238E27FC236}">
                <a16:creationId xmlns:a16="http://schemas.microsoft.com/office/drawing/2014/main" id="{603AA74C-E930-4ED6-8115-E40637D19E74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63500" y="5900843"/>
            <a:ext cx="11150600" cy="647700"/>
          </a:xfrm>
          <a:prstGeom prst="rect">
            <a:avLst/>
          </a:prstGeom>
          <a:solidFill>
            <a:schemeClr val="accent3">
              <a:alpha val="14902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OTLSHAPE_TB_00000000000000000000000000000000_RightEndCaps">
            <a:extLst>
              <a:ext uri="{FF2B5EF4-FFF2-40B4-BE49-F238E27FC236}">
                <a16:creationId xmlns:a16="http://schemas.microsoft.com/office/drawing/2014/main" id="{BC8E25A2-936B-4054-88D7-D43DAC37EE66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11359557" y="3464475"/>
            <a:ext cx="498855" cy="31004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-50" normalizeH="0" baseline="0" noProof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2021</a:t>
            </a:r>
          </a:p>
        </p:txBody>
      </p:sp>
      <p:cxnSp>
        <p:nvCxnSpPr>
          <p:cNvPr id="22" name="OTLSHAPE_M_e7d42421d9e640a2a107afa423141c46_Connector1">
            <a:extLst>
              <a:ext uri="{FF2B5EF4-FFF2-40B4-BE49-F238E27FC236}">
                <a16:creationId xmlns:a16="http://schemas.microsoft.com/office/drawing/2014/main" id="{78E908B6-B8D1-45B4-BE8E-5E1F7BF871A1}"/>
              </a:ext>
            </a:extLst>
          </p:cNvPr>
          <p:cNvCxnSpPr/>
          <p:nvPr>
            <p:custDataLst>
              <p:tags r:id="rId6"/>
            </p:custDataLst>
          </p:nvPr>
        </p:nvCxnSpPr>
        <p:spPr>
          <a:xfrm>
            <a:off x="3429845" y="2557526"/>
            <a:ext cx="0" cy="871474"/>
          </a:xfrm>
          <a:prstGeom prst="line">
            <a:avLst/>
          </a:prstGeom>
          <a:ln w="9525" cap="flat" cmpd="sng" algn="ctr">
            <a:solidFill>
              <a:srgbClr val="4F81BD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" name="OTLSHAPE_M_0e28a84cf6724e00a089964be0d24b0c_Connector1">
            <a:extLst>
              <a:ext uri="{FF2B5EF4-FFF2-40B4-BE49-F238E27FC236}">
                <a16:creationId xmlns:a16="http://schemas.microsoft.com/office/drawing/2014/main" id="{9299CECF-7B51-495B-B48C-CD2279F8FBD0}"/>
              </a:ext>
            </a:extLst>
          </p:cNvPr>
          <p:cNvCxnSpPr/>
          <p:nvPr>
            <p:custDataLst>
              <p:tags r:id="rId7"/>
            </p:custDataLst>
          </p:nvPr>
        </p:nvCxnSpPr>
        <p:spPr>
          <a:xfrm>
            <a:off x="3752939" y="2994575"/>
            <a:ext cx="0" cy="434425"/>
          </a:xfrm>
          <a:prstGeom prst="line">
            <a:avLst/>
          </a:prstGeom>
          <a:ln w="9525" cap="flat" cmpd="sng" algn="ctr">
            <a:solidFill>
              <a:srgbClr val="4F81BD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7" name="OTLSHAPE_TB_00000000000000000000000000000000_ScaleContainer">
            <a:extLst>
              <a:ext uri="{FF2B5EF4-FFF2-40B4-BE49-F238E27FC236}">
                <a16:creationId xmlns:a16="http://schemas.microsoft.com/office/drawing/2014/main" id="{B6E819D8-DF64-45D9-BAE0-74D21ECD1EBF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1396831" y="3429000"/>
            <a:ext cx="9817100" cy="381000"/>
          </a:xfrm>
          <a:prstGeom prst="rect">
            <a:avLst/>
          </a:prstGeom>
          <a:solidFill>
            <a:srgbClr val="595959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" name="OTLSHAPE_SL_79f05e8de72e4cc385fce875fa65517f_HeaderRectangle">
            <a:extLst>
              <a:ext uri="{FF2B5EF4-FFF2-40B4-BE49-F238E27FC236}">
                <a16:creationId xmlns:a16="http://schemas.microsoft.com/office/drawing/2014/main" id="{9B521ECB-9D71-4367-81C5-F9E101EBC6BA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63500" y="4013200"/>
            <a:ext cx="1206500" cy="503343"/>
          </a:xfrm>
          <a:prstGeom prst="rect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2" name="OTLSHAPE_SL_8911bceb679441adb3756a794b682f31_HeaderRectangle">
            <a:extLst>
              <a:ext uri="{FF2B5EF4-FFF2-40B4-BE49-F238E27FC236}">
                <a16:creationId xmlns:a16="http://schemas.microsoft.com/office/drawing/2014/main" id="{A28B05D8-1413-4C64-84F2-C903EBC58720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63500" y="4580043"/>
            <a:ext cx="1206500" cy="1257300"/>
          </a:xfrm>
          <a:prstGeom prst="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5" name="OTLSHAPE_SL_9eb76584bb32452eac07fb2637baea1a_HeaderRectangle">
            <a:extLst>
              <a:ext uri="{FF2B5EF4-FFF2-40B4-BE49-F238E27FC236}">
                <a16:creationId xmlns:a16="http://schemas.microsoft.com/office/drawing/2014/main" id="{8D0E9FE7-F8B4-413C-A284-6EAE4E97215A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63500" y="5900843"/>
            <a:ext cx="1206500" cy="647700"/>
          </a:xfrm>
          <a:prstGeom prst="rect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57" name="OTLSHAPE_G_00000000000000000000000000000000_ShapeBelow0">
            <a:extLst>
              <a:ext uri="{FF2B5EF4-FFF2-40B4-BE49-F238E27FC236}">
                <a16:creationId xmlns:a16="http://schemas.microsoft.com/office/drawing/2014/main" id="{8BC1F465-1673-4FB0-839C-7E8A19DBBCE3}"/>
              </a:ext>
            </a:extLst>
          </p:cNvPr>
          <p:cNvCxnSpPr/>
          <p:nvPr>
            <p:custDataLst>
              <p:tags r:id="rId12"/>
            </p:custDataLst>
          </p:nvPr>
        </p:nvCxnSpPr>
        <p:spPr>
          <a:xfrm>
            <a:off x="2307370" y="3810000"/>
            <a:ext cx="0" cy="2738543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OTLSHAPE_G_00000000000000000000000000000000_ShapeBelow1">
            <a:extLst>
              <a:ext uri="{FF2B5EF4-FFF2-40B4-BE49-F238E27FC236}">
                <a16:creationId xmlns:a16="http://schemas.microsoft.com/office/drawing/2014/main" id="{4BA1B4DA-EC25-4762-845A-EEF9F7513F10}"/>
              </a:ext>
            </a:extLst>
          </p:cNvPr>
          <p:cNvCxnSpPr/>
          <p:nvPr>
            <p:custDataLst>
              <p:tags r:id="rId13"/>
            </p:custDataLst>
          </p:nvPr>
        </p:nvCxnSpPr>
        <p:spPr>
          <a:xfrm>
            <a:off x="3129792" y="3810000"/>
            <a:ext cx="0" cy="2738543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OTLSHAPE_G_00000000000000000000000000000000_ShapeBelow2">
            <a:extLst>
              <a:ext uri="{FF2B5EF4-FFF2-40B4-BE49-F238E27FC236}">
                <a16:creationId xmlns:a16="http://schemas.microsoft.com/office/drawing/2014/main" id="{52D18FF1-1930-40B6-9807-65250DBE56CC}"/>
              </a:ext>
            </a:extLst>
          </p:cNvPr>
          <p:cNvCxnSpPr/>
          <p:nvPr>
            <p:custDataLst>
              <p:tags r:id="rId14"/>
            </p:custDataLst>
          </p:nvPr>
        </p:nvCxnSpPr>
        <p:spPr>
          <a:xfrm>
            <a:off x="4040332" y="3810000"/>
            <a:ext cx="0" cy="2738543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OTLSHAPE_G_00000000000000000000000000000000_ShapeBelow3">
            <a:extLst>
              <a:ext uri="{FF2B5EF4-FFF2-40B4-BE49-F238E27FC236}">
                <a16:creationId xmlns:a16="http://schemas.microsoft.com/office/drawing/2014/main" id="{EDD8BD55-B66F-4533-BDE6-170D1DE0FB9E}"/>
              </a:ext>
            </a:extLst>
          </p:cNvPr>
          <p:cNvCxnSpPr/>
          <p:nvPr>
            <p:custDataLst>
              <p:tags r:id="rId15"/>
            </p:custDataLst>
          </p:nvPr>
        </p:nvCxnSpPr>
        <p:spPr>
          <a:xfrm>
            <a:off x="4921499" y="3810000"/>
            <a:ext cx="0" cy="2738543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OTLSHAPE_G_00000000000000000000000000000000_ShapeBelow4">
            <a:extLst>
              <a:ext uri="{FF2B5EF4-FFF2-40B4-BE49-F238E27FC236}">
                <a16:creationId xmlns:a16="http://schemas.microsoft.com/office/drawing/2014/main" id="{55F6AC18-5751-4C66-A6A4-0F8AA187B538}"/>
              </a:ext>
            </a:extLst>
          </p:cNvPr>
          <p:cNvCxnSpPr/>
          <p:nvPr>
            <p:custDataLst>
              <p:tags r:id="rId16"/>
            </p:custDataLst>
          </p:nvPr>
        </p:nvCxnSpPr>
        <p:spPr>
          <a:xfrm>
            <a:off x="5832038" y="3810000"/>
            <a:ext cx="0" cy="2738543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OTLSHAPE_G_00000000000000000000000000000000_ShapeBelow5">
            <a:extLst>
              <a:ext uri="{FF2B5EF4-FFF2-40B4-BE49-F238E27FC236}">
                <a16:creationId xmlns:a16="http://schemas.microsoft.com/office/drawing/2014/main" id="{DCA215FD-F6F2-400E-BEA3-1B1A9C34BF73}"/>
              </a:ext>
            </a:extLst>
          </p:cNvPr>
          <p:cNvCxnSpPr/>
          <p:nvPr>
            <p:custDataLst>
              <p:tags r:id="rId17"/>
            </p:custDataLst>
          </p:nvPr>
        </p:nvCxnSpPr>
        <p:spPr>
          <a:xfrm>
            <a:off x="6713205" y="3810000"/>
            <a:ext cx="0" cy="2738543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OTLSHAPE_G_00000000000000000000000000000000_ShapeBelow6">
            <a:extLst>
              <a:ext uri="{FF2B5EF4-FFF2-40B4-BE49-F238E27FC236}">
                <a16:creationId xmlns:a16="http://schemas.microsoft.com/office/drawing/2014/main" id="{574F3235-52B9-463D-874F-EE8827E8AFBF}"/>
              </a:ext>
            </a:extLst>
          </p:cNvPr>
          <p:cNvCxnSpPr/>
          <p:nvPr>
            <p:custDataLst>
              <p:tags r:id="rId18"/>
            </p:custDataLst>
          </p:nvPr>
        </p:nvCxnSpPr>
        <p:spPr>
          <a:xfrm>
            <a:off x="7623745" y="3810000"/>
            <a:ext cx="0" cy="2738543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OTLSHAPE_G_00000000000000000000000000000000_ShapeBelow7">
            <a:extLst>
              <a:ext uri="{FF2B5EF4-FFF2-40B4-BE49-F238E27FC236}">
                <a16:creationId xmlns:a16="http://schemas.microsoft.com/office/drawing/2014/main" id="{B89338C0-D0AA-4647-BF8A-DFD41F310457}"/>
              </a:ext>
            </a:extLst>
          </p:cNvPr>
          <p:cNvCxnSpPr/>
          <p:nvPr>
            <p:custDataLst>
              <p:tags r:id="rId19"/>
            </p:custDataLst>
          </p:nvPr>
        </p:nvCxnSpPr>
        <p:spPr>
          <a:xfrm>
            <a:off x="8534284" y="3810000"/>
            <a:ext cx="0" cy="2738543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OTLSHAPE_G_00000000000000000000000000000000_ShapeBelow8">
            <a:extLst>
              <a:ext uri="{FF2B5EF4-FFF2-40B4-BE49-F238E27FC236}">
                <a16:creationId xmlns:a16="http://schemas.microsoft.com/office/drawing/2014/main" id="{C60BB246-96D5-4698-8036-2CE9A68B4148}"/>
              </a:ext>
            </a:extLst>
          </p:cNvPr>
          <p:cNvCxnSpPr/>
          <p:nvPr>
            <p:custDataLst>
              <p:tags r:id="rId20"/>
            </p:custDataLst>
          </p:nvPr>
        </p:nvCxnSpPr>
        <p:spPr>
          <a:xfrm>
            <a:off x="9415451" y="3810000"/>
            <a:ext cx="0" cy="2738543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OTLSHAPE_G_00000000000000000000000000000000_ShapeBelow9">
            <a:extLst>
              <a:ext uri="{FF2B5EF4-FFF2-40B4-BE49-F238E27FC236}">
                <a16:creationId xmlns:a16="http://schemas.microsoft.com/office/drawing/2014/main" id="{D98206D2-8CF0-4EA4-BF87-9F939E3E5B00}"/>
              </a:ext>
            </a:extLst>
          </p:cNvPr>
          <p:cNvCxnSpPr/>
          <p:nvPr>
            <p:custDataLst>
              <p:tags r:id="rId21"/>
            </p:custDataLst>
          </p:nvPr>
        </p:nvCxnSpPr>
        <p:spPr>
          <a:xfrm>
            <a:off x="10325990" y="3810000"/>
            <a:ext cx="0" cy="2738543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8" name="OTLSHAPE_SLT_cbc6053273674742982e85d542978064_Shape">
            <a:extLst>
              <a:ext uri="{FF2B5EF4-FFF2-40B4-BE49-F238E27FC236}">
                <a16:creationId xmlns:a16="http://schemas.microsoft.com/office/drawing/2014/main" id="{842AE6B6-CE90-48E8-92D4-308B9EEF0252}"/>
              </a:ext>
            </a:extLst>
          </p:cNvPr>
          <p:cNvSpPr/>
          <p:nvPr>
            <p:custDataLst>
              <p:tags r:id="rId22"/>
            </p:custDataLst>
          </p:nvPr>
        </p:nvSpPr>
        <p:spPr>
          <a:xfrm>
            <a:off x="1426183" y="4221819"/>
            <a:ext cx="1892300" cy="203200"/>
          </a:xfrm>
          <a:prstGeom prst="homePlat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2" name="OTLSHAPE_SLT_2ff5b8e034b64a828622147da9a2f6b2_Shape">
            <a:extLst>
              <a:ext uri="{FF2B5EF4-FFF2-40B4-BE49-F238E27FC236}">
                <a16:creationId xmlns:a16="http://schemas.microsoft.com/office/drawing/2014/main" id="{19B589D5-BAD9-4F2A-8B19-20F164C96760}"/>
              </a:ext>
            </a:extLst>
          </p:cNvPr>
          <p:cNvSpPr/>
          <p:nvPr>
            <p:custDataLst>
              <p:tags r:id="rId23"/>
            </p:custDataLst>
          </p:nvPr>
        </p:nvSpPr>
        <p:spPr>
          <a:xfrm>
            <a:off x="3159144" y="4221819"/>
            <a:ext cx="2413000" cy="203200"/>
          </a:xfrm>
          <a:prstGeom prst="chevron">
            <a:avLst/>
          </a:prstGeom>
          <a:solidFill>
            <a:srgbClr val="FFD96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16" name="OTLSHAPE_SLT_7ca32acd5908471a904296b070111595_Shape">
            <a:extLst>
              <a:ext uri="{FF2B5EF4-FFF2-40B4-BE49-F238E27FC236}">
                <a16:creationId xmlns:a16="http://schemas.microsoft.com/office/drawing/2014/main" id="{D08E4525-EA38-4640-BFB8-9DFC054F6E9C}"/>
              </a:ext>
            </a:extLst>
          </p:cNvPr>
          <p:cNvSpPr/>
          <p:nvPr>
            <p:custDataLst>
              <p:tags r:id="rId24"/>
            </p:custDataLst>
          </p:nvPr>
        </p:nvSpPr>
        <p:spPr>
          <a:xfrm>
            <a:off x="5420807" y="4221819"/>
            <a:ext cx="1892300" cy="203200"/>
          </a:xfrm>
          <a:prstGeom prst="chevron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00" name="OTLSHAPE_SLT_47cbe89cdf5541999ae0d3ac526194f6_Shape">
            <a:extLst>
              <a:ext uri="{FF2B5EF4-FFF2-40B4-BE49-F238E27FC236}">
                <a16:creationId xmlns:a16="http://schemas.microsoft.com/office/drawing/2014/main" id="{4ED7DF51-B60F-49EC-9EA5-24C7F869C907}"/>
              </a:ext>
            </a:extLst>
          </p:cNvPr>
          <p:cNvSpPr/>
          <p:nvPr>
            <p:custDataLst>
              <p:tags r:id="rId25"/>
            </p:custDataLst>
          </p:nvPr>
        </p:nvSpPr>
        <p:spPr>
          <a:xfrm>
            <a:off x="4069684" y="4618143"/>
            <a:ext cx="1244600" cy="203200"/>
          </a:xfrm>
          <a:prstGeom prst="chevron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2" name="OTLSHAPE_SLT_cf25e7caeb934b75b1efd2db71905ad5_Shape">
            <a:extLst>
              <a:ext uri="{FF2B5EF4-FFF2-40B4-BE49-F238E27FC236}">
                <a16:creationId xmlns:a16="http://schemas.microsoft.com/office/drawing/2014/main" id="{165F828D-64E6-463F-B28D-806267B2FCEB}"/>
              </a:ext>
            </a:extLst>
          </p:cNvPr>
          <p:cNvSpPr/>
          <p:nvPr>
            <p:custDataLst>
              <p:tags r:id="rId26"/>
            </p:custDataLst>
          </p:nvPr>
        </p:nvSpPr>
        <p:spPr>
          <a:xfrm>
            <a:off x="3159144" y="4618143"/>
            <a:ext cx="977900" cy="203200"/>
          </a:xfrm>
          <a:prstGeom prst="chevron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6" name="OTLSHAPE_SLT_526de5b69e97497f9a5625d453beb623_Shape">
            <a:extLst>
              <a:ext uri="{FF2B5EF4-FFF2-40B4-BE49-F238E27FC236}">
                <a16:creationId xmlns:a16="http://schemas.microsoft.com/office/drawing/2014/main" id="{4DEE49A7-2E76-48EF-B645-9F98A8C58902}"/>
              </a:ext>
            </a:extLst>
          </p:cNvPr>
          <p:cNvSpPr/>
          <p:nvPr>
            <p:custDataLst>
              <p:tags r:id="rId27"/>
            </p:custDataLst>
          </p:nvPr>
        </p:nvSpPr>
        <p:spPr>
          <a:xfrm>
            <a:off x="6713185" y="5215043"/>
            <a:ext cx="1511300" cy="203200"/>
          </a:xfrm>
          <a:prstGeom prst="chevron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8" name="OTLSHAPE_SLT_2e921e95cd8d4b13a13500bc7b21bf4c_Shape">
            <a:extLst>
              <a:ext uri="{FF2B5EF4-FFF2-40B4-BE49-F238E27FC236}">
                <a16:creationId xmlns:a16="http://schemas.microsoft.com/office/drawing/2014/main" id="{E7BC843D-FD83-4E45-93CE-E5042E90B79F}"/>
              </a:ext>
            </a:extLst>
          </p:cNvPr>
          <p:cNvSpPr/>
          <p:nvPr>
            <p:custDataLst>
              <p:tags r:id="rId28"/>
            </p:custDataLst>
          </p:nvPr>
        </p:nvSpPr>
        <p:spPr>
          <a:xfrm>
            <a:off x="8152425" y="5215043"/>
            <a:ext cx="1866900" cy="203200"/>
          </a:xfrm>
          <a:prstGeom prst="chevron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4" name="OTLSHAPE_SLT_546dc3323d74464a8ef6a4e6e53f36ea_Shape">
            <a:extLst>
              <a:ext uri="{FF2B5EF4-FFF2-40B4-BE49-F238E27FC236}">
                <a16:creationId xmlns:a16="http://schemas.microsoft.com/office/drawing/2014/main" id="{4D380404-8CF3-4CDE-84D2-6AD49301F5FE}"/>
              </a:ext>
            </a:extLst>
          </p:cNvPr>
          <p:cNvSpPr/>
          <p:nvPr>
            <p:custDataLst>
              <p:tags r:id="rId29"/>
            </p:custDataLst>
          </p:nvPr>
        </p:nvSpPr>
        <p:spPr>
          <a:xfrm>
            <a:off x="4069684" y="4884843"/>
            <a:ext cx="5969000" cy="203200"/>
          </a:xfrm>
          <a:prstGeom prst="chevron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1" name="OTLSHAPE_SLM_32bf83aed685467d8920db510037242f_Shape">
            <a:extLst>
              <a:ext uri="{FF2B5EF4-FFF2-40B4-BE49-F238E27FC236}">
                <a16:creationId xmlns:a16="http://schemas.microsoft.com/office/drawing/2014/main" id="{82B188EA-04D8-4B62-A585-42E3270FAC3A}"/>
              </a:ext>
            </a:extLst>
          </p:cNvPr>
          <p:cNvSpPr/>
          <p:nvPr>
            <p:custDataLst>
              <p:tags r:id="rId30"/>
            </p:custDataLst>
          </p:nvPr>
        </p:nvSpPr>
        <p:spPr>
          <a:xfrm>
            <a:off x="9301131" y="4196419"/>
            <a:ext cx="228600" cy="254000"/>
          </a:xfrm>
          <a:prstGeom prst="diamond">
            <a:avLst/>
          </a:prstGeom>
          <a:solidFill>
            <a:srgbClr val="A47D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6" name="OTLSHAPE_SLM_0919ae8ef9ce4bc889749ffc4f892b56_Shape">
            <a:extLst>
              <a:ext uri="{FF2B5EF4-FFF2-40B4-BE49-F238E27FC236}">
                <a16:creationId xmlns:a16="http://schemas.microsoft.com/office/drawing/2014/main" id="{916BB9AE-41F8-455A-B6AB-D99872579BE2}"/>
              </a:ext>
            </a:extLst>
          </p:cNvPr>
          <p:cNvSpPr/>
          <p:nvPr>
            <p:custDataLst>
              <p:tags r:id="rId31"/>
            </p:custDataLst>
          </p:nvPr>
        </p:nvSpPr>
        <p:spPr>
          <a:xfrm>
            <a:off x="6598885" y="5545243"/>
            <a:ext cx="228600" cy="254000"/>
          </a:xfrm>
          <a:prstGeom prst="diamond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TLSHAPE_SLM_26c569c01e6a47b8b9bb6219068dc08e_Shape">
            <a:extLst>
              <a:ext uri="{FF2B5EF4-FFF2-40B4-BE49-F238E27FC236}">
                <a16:creationId xmlns:a16="http://schemas.microsoft.com/office/drawing/2014/main" id="{F5F1F9DE-ADEF-4FC2-B201-C6CE0C24F9DB}"/>
              </a:ext>
            </a:extLst>
          </p:cNvPr>
          <p:cNvSpPr/>
          <p:nvPr>
            <p:custDataLst>
              <p:tags r:id="rId32"/>
            </p:custDataLst>
          </p:nvPr>
        </p:nvSpPr>
        <p:spPr>
          <a:xfrm>
            <a:off x="9888575" y="5545243"/>
            <a:ext cx="228600" cy="254000"/>
          </a:xfrm>
          <a:prstGeom prst="diamond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TLSHAPE_SLM_097fe035032e4cfe9e89d23ddd8d50cc_Shape">
            <a:extLst>
              <a:ext uri="{FF2B5EF4-FFF2-40B4-BE49-F238E27FC236}">
                <a16:creationId xmlns:a16="http://schemas.microsoft.com/office/drawing/2014/main" id="{2E2C48E6-F9BA-484E-856B-6E7106325A76}"/>
              </a:ext>
            </a:extLst>
          </p:cNvPr>
          <p:cNvSpPr/>
          <p:nvPr>
            <p:custDataLst>
              <p:tags r:id="rId33"/>
            </p:custDataLst>
          </p:nvPr>
        </p:nvSpPr>
        <p:spPr>
          <a:xfrm>
            <a:off x="9888575" y="6256443"/>
            <a:ext cx="228600" cy="254000"/>
          </a:xfrm>
          <a:prstGeom prst="star8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TLSHAPE_SLM_ca3dbe400c15423493b6c02e5f17ffcf_Shape">
            <a:extLst>
              <a:ext uri="{FF2B5EF4-FFF2-40B4-BE49-F238E27FC236}">
                <a16:creationId xmlns:a16="http://schemas.microsoft.com/office/drawing/2014/main" id="{13ACF748-7999-4697-8C45-3C858F483992}"/>
              </a:ext>
            </a:extLst>
          </p:cNvPr>
          <p:cNvSpPr/>
          <p:nvPr>
            <p:custDataLst>
              <p:tags r:id="rId34"/>
            </p:custDataLst>
          </p:nvPr>
        </p:nvSpPr>
        <p:spPr>
          <a:xfrm>
            <a:off x="7568169" y="6256443"/>
            <a:ext cx="228600" cy="254000"/>
          </a:xfrm>
          <a:prstGeom prst="star8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TLSHAPE_SLM_155dc0df6f4143a8a05b7f187d16f3cb_Shape">
            <a:extLst>
              <a:ext uri="{FF2B5EF4-FFF2-40B4-BE49-F238E27FC236}">
                <a16:creationId xmlns:a16="http://schemas.microsoft.com/office/drawing/2014/main" id="{531A759A-912E-48D8-9581-3B20A56B6333}"/>
              </a:ext>
            </a:extLst>
          </p:cNvPr>
          <p:cNvSpPr/>
          <p:nvPr>
            <p:custDataLst>
              <p:tags r:id="rId35"/>
            </p:custDataLst>
          </p:nvPr>
        </p:nvSpPr>
        <p:spPr>
          <a:xfrm>
            <a:off x="7568169" y="5938943"/>
            <a:ext cx="228600" cy="254000"/>
          </a:xfrm>
          <a:prstGeom prst="star8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TLSHAPE_SLM_07b98bcf678d4671aa63e6c90f0402aa_Shape">
            <a:extLst>
              <a:ext uri="{FF2B5EF4-FFF2-40B4-BE49-F238E27FC236}">
                <a16:creationId xmlns:a16="http://schemas.microsoft.com/office/drawing/2014/main" id="{24294539-5CEF-4AC4-BED9-8CF3CB23041B}"/>
              </a:ext>
            </a:extLst>
          </p:cNvPr>
          <p:cNvSpPr/>
          <p:nvPr>
            <p:custDataLst>
              <p:tags r:id="rId36"/>
            </p:custDataLst>
          </p:nvPr>
        </p:nvSpPr>
        <p:spPr>
          <a:xfrm>
            <a:off x="9888575" y="5938943"/>
            <a:ext cx="228600" cy="254000"/>
          </a:xfrm>
          <a:prstGeom prst="star8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5" name="OTLSHAPE_SLT_546dc3323d74464a8ef6a4e6e53f36ea_ShapePercentage">
            <a:extLst>
              <a:ext uri="{FF2B5EF4-FFF2-40B4-BE49-F238E27FC236}">
                <a16:creationId xmlns:a16="http://schemas.microsoft.com/office/drawing/2014/main" id="{9C15AD61-6A4A-4627-B53B-2FC4091CF65E}"/>
              </a:ext>
            </a:extLst>
          </p:cNvPr>
          <p:cNvSpPr/>
          <p:nvPr>
            <p:custDataLst>
              <p:tags r:id="rId37"/>
            </p:custDataLst>
          </p:nvPr>
        </p:nvSpPr>
        <p:spPr>
          <a:xfrm>
            <a:off x="4069684" y="4884843"/>
            <a:ext cx="3886200" cy="203200"/>
          </a:xfrm>
          <a:prstGeom prst="chevron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7" name="OTLSHAPE_SL_79f05e8de72e4cc385fce875fa65517f_Header">
            <a:extLst>
              <a:ext uri="{FF2B5EF4-FFF2-40B4-BE49-F238E27FC236}">
                <a16:creationId xmlns:a16="http://schemas.microsoft.com/office/drawing/2014/main" id="{AB3A244B-7AE8-4D9C-AAE6-BEEB782327D9}"/>
              </a:ext>
            </a:extLst>
          </p:cNvPr>
          <p:cNvSpPr txBox="1"/>
          <p:nvPr>
            <p:custDataLst>
              <p:tags r:id="rId38"/>
            </p:custDataLst>
          </p:nvPr>
        </p:nvSpPr>
        <p:spPr>
          <a:xfrm>
            <a:off x="63500" y="4171844"/>
            <a:ext cx="1206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Planning</a:t>
            </a:r>
          </a:p>
        </p:txBody>
      </p:sp>
      <p:sp>
        <p:nvSpPr>
          <p:cNvPr id="53" name="OTLSHAPE_SL_8911bceb679441adb3756a794b682f31_Header">
            <a:extLst>
              <a:ext uri="{FF2B5EF4-FFF2-40B4-BE49-F238E27FC236}">
                <a16:creationId xmlns:a16="http://schemas.microsoft.com/office/drawing/2014/main" id="{7DF5AE9F-5899-4B36-B4BC-CDDC68A9D5DC}"/>
              </a:ext>
            </a:extLst>
          </p:cNvPr>
          <p:cNvSpPr txBox="1"/>
          <p:nvPr>
            <p:custDataLst>
              <p:tags r:id="rId39"/>
            </p:custDataLst>
          </p:nvPr>
        </p:nvSpPr>
        <p:spPr>
          <a:xfrm>
            <a:off x="63500" y="5022638"/>
            <a:ext cx="12065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Product Development</a:t>
            </a:r>
          </a:p>
        </p:txBody>
      </p:sp>
      <p:sp>
        <p:nvSpPr>
          <p:cNvPr id="56" name="OTLSHAPE_SL_9eb76584bb32452eac07fb2637baea1a_Header">
            <a:extLst>
              <a:ext uri="{FF2B5EF4-FFF2-40B4-BE49-F238E27FC236}">
                <a16:creationId xmlns:a16="http://schemas.microsoft.com/office/drawing/2014/main" id="{2ECC8765-B1DE-44DE-B2FA-D910BDA36A0A}"/>
              </a:ext>
            </a:extLst>
          </p:cNvPr>
          <p:cNvSpPr txBox="1"/>
          <p:nvPr>
            <p:custDataLst>
              <p:tags r:id="rId40"/>
            </p:custDataLst>
          </p:nvPr>
        </p:nvSpPr>
        <p:spPr>
          <a:xfrm>
            <a:off x="63500" y="6131666"/>
            <a:ext cx="1206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Marketing</a:t>
            </a:r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15D8F93E-8AFF-493D-BE46-C2AB875BD3E7}"/>
              </a:ext>
            </a:extLst>
          </p:cNvPr>
          <p:cNvSpPr txBox="1"/>
          <p:nvPr>
            <p:custDataLst>
              <p:tags r:id="rId41"/>
            </p:custDataLst>
          </p:nvPr>
        </p:nvSpPr>
        <p:spPr>
          <a:xfrm>
            <a:off x="1460331" y="3526472"/>
            <a:ext cx="2032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Jan</a:t>
            </a:r>
          </a:p>
        </p:txBody>
      </p:sp>
      <p:sp>
        <p:nvSpPr>
          <p:cNvPr id="9" name="OTLSHAPE_TB_00000000000000000000000000000000_TimescaleInterval2">
            <a:extLst>
              <a:ext uri="{FF2B5EF4-FFF2-40B4-BE49-F238E27FC236}">
                <a16:creationId xmlns:a16="http://schemas.microsoft.com/office/drawing/2014/main" id="{12BDD7D7-D92C-4A96-B2B7-7755776F2D17}"/>
              </a:ext>
            </a:extLst>
          </p:cNvPr>
          <p:cNvSpPr txBox="1"/>
          <p:nvPr>
            <p:custDataLst>
              <p:tags r:id="rId42"/>
            </p:custDataLst>
          </p:nvPr>
        </p:nvSpPr>
        <p:spPr>
          <a:xfrm>
            <a:off x="2370870" y="3526472"/>
            <a:ext cx="225383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8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Feb</a:t>
            </a:r>
          </a:p>
        </p:txBody>
      </p:sp>
      <p:sp>
        <p:nvSpPr>
          <p:cNvPr id="10" name="OTLSHAPE_TB_00000000000000000000000000000000_TimescaleInterval3">
            <a:extLst>
              <a:ext uri="{FF2B5EF4-FFF2-40B4-BE49-F238E27FC236}">
                <a16:creationId xmlns:a16="http://schemas.microsoft.com/office/drawing/2014/main" id="{B644B876-7FC2-491F-80D3-36F597C75CFE}"/>
              </a:ext>
            </a:extLst>
          </p:cNvPr>
          <p:cNvSpPr txBox="1"/>
          <p:nvPr>
            <p:custDataLst>
              <p:tags r:id="rId43"/>
            </p:custDataLst>
          </p:nvPr>
        </p:nvSpPr>
        <p:spPr>
          <a:xfrm>
            <a:off x="3193293" y="3526472"/>
            <a:ext cx="255776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8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Mar</a:t>
            </a:r>
          </a:p>
        </p:txBody>
      </p:sp>
      <p:sp>
        <p:nvSpPr>
          <p:cNvPr id="11" name="OTLSHAPE_TB_00000000000000000000000000000000_TimescaleInterval4">
            <a:extLst>
              <a:ext uri="{FF2B5EF4-FFF2-40B4-BE49-F238E27FC236}">
                <a16:creationId xmlns:a16="http://schemas.microsoft.com/office/drawing/2014/main" id="{9464326E-4F11-4077-A2E7-A20ED71E6D21}"/>
              </a:ext>
            </a:extLst>
          </p:cNvPr>
          <p:cNvSpPr txBox="1"/>
          <p:nvPr>
            <p:custDataLst>
              <p:tags r:id="rId44"/>
            </p:custDataLst>
          </p:nvPr>
        </p:nvSpPr>
        <p:spPr>
          <a:xfrm>
            <a:off x="4103832" y="3526472"/>
            <a:ext cx="222818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8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Apr</a:t>
            </a:r>
          </a:p>
        </p:txBody>
      </p:sp>
      <p:sp>
        <p:nvSpPr>
          <p:cNvPr id="12" name="OTLSHAPE_TB_00000000000000000000000000000000_TimescaleInterval5">
            <a:extLst>
              <a:ext uri="{FF2B5EF4-FFF2-40B4-BE49-F238E27FC236}">
                <a16:creationId xmlns:a16="http://schemas.microsoft.com/office/drawing/2014/main" id="{E3477D91-FB36-469D-88BA-056B50259493}"/>
              </a:ext>
            </a:extLst>
          </p:cNvPr>
          <p:cNvSpPr txBox="1"/>
          <p:nvPr>
            <p:custDataLst>
              <p:tags r:id="rId45"/>
            </p:custDataLst>
          </p:nvPr>
        </p:nvSpPr>
        <p:spPr>
          <a:xfrm>
            <a:off x="4984999" y="3526472"/>
            <a:ext cx="271228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8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May</a:t>
            </a:r>
          </a:p>
        </p:txBody>
      </p:sp>
      <p:sp>
        <p:nvSpPr>
          <p:cNvPr id="13" name="OTLSHAPE_TB_00000000000000000000000000000000_TimescaleInterval6">
            <a:extLst>
              <a:ext uri="{FF2B5EF4-FFF2-40B4-BE49-F238E27FC236}">
                <a16:creationId xmlns:a16="http://schemas.microsoft.com/office/drawing/2014/main" id="{D1E7CD9B-AF05-496E-BD6F-D83DC256DFDE}"/>
              </a:ext>
            </a:extLst>
          </p:cNvPr>
          <p:cNvSpPr txBox="1"/>
          <p:nvPr>
            <p:custDataLst>
              <p:tags r:id="rId46"/>
            </p:custDataLst>
          </p:nvPr>
        </p:nvSpPr>
        <p:spPr>
          <a:xfrm>
            <a:off x="5895538" y="3526472"/>
            <a:ext cx="209994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8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Jun</a:t>
            </a:r>
          </a:p>
        </p:txBody>
      </p:sp>
      <p:sp>
        <p:nvSpPr>
          <p:cNvPr id="14" name="OTLSHAPE_TB_00000000000000000000000000000000_TimescaleInterval7">
            <a:extLst>
              <a:ext uri="{FF2B5EF4-FFF2-40B4-BE49-F238E27FC236}">
                <a16:creationId xmlns:a16="http://schemas.microsoft.com/office/drawing/2014/main" id="{9A7CBA5F-8B4E-4D75-A431-9EEE8D7FA51B}"/>
              </a:ext>
            </a:extLst>
          </p:cNvPr>
          <p:cNvSpPr txBox="1"/>
          <p:nvPr>
            <p:custDataLst>
              <p:tags r:id="rId47"/>
            </p:custDataLst>
          </p:nvPr>
        </p:nvSpPr>
        <p:spPr>
          <a:xfrm>
            <a:off x="6776706" y="3526472"/>
            <a:ext cx="15818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Jul</a:t>
            </a:r>
          </a:p>
        </p:txBody>
      </p:sp>
      <p:sp>
        <p:nvSpPr>
          <p:cNvPr id="15" name="OTLSHAPE_TB_00000000000000000000000000000000_TimescaleInterval8">
            <a:extLst>
              <a:ext uri="{FF2B5EF4-FFF2-40B4-BE49-F238E27FC236}">
                <a16:creationId xmlns:a16="http://schemas.microsoft.com/office/drawing/2014/main" id="{F02CAC24-FA3D-4AC2-8FBE-6236B1FB6DC8}"/>
              </a:ext>
            </a:extLst>
          </p:cNvPr>
          <p:cNvSpPr txBox="1"/>
          <p:nvPr>
            <p:custDataLst>
              <p:tags r:id="rId48"/>
            </p:custDataLst>
          </p:nvPr>
        </p:nvSpPr>
        <p:spPr>
          <a:xfrm>
            <a:off x="7687245" y="3526472"/>
            <a:ext cx="2413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Aug</a:t>
            </a:r>
          </a:p>
        </p:txBody>
      </p:sp>
      <p:sp>
        <p:nvSpPr>
          <p:cNvPr id="16" name="OTLSHAPE_TB_00000000000000000000000000000000_TimescaleInterval9">
            <a:extLst>
              <a:ext uri="{FF2B5EF4-FFF2-40B4-BE49-F238E27FC236}">
                <a16:creationId xmlns:a16="http://schemas.microsoft.com/office/drawing/2014/main" id="{74EC4B3D-118D-4A99-ADBF-573D5F26C240}"/>
              </a:ext>
            </a:extLst>
          </p:cNvPr>
          <p:cNvSpPr txBox="1"/>
          <p:nvPr>
            <p:custDataLst>
              <p:tags r:id="rId49"/>
            </p:custDataLst>
          </p:nvPr>
        </p:nvSpPr>
        <p:spPr>
          <a:xfrm>
            <a:off x="8597785" y="3526472"/>
            <a:ext cx="2286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8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Sep</a:t>
            </a:r>
          </a:p>
        </p:txBody>
      </p:sp>
      <p:sp>
        <p:nvSpPr>
          <p:cNvPr id="17" name="OTLSHAPE_TB_00000000000000000000000000000000_TimescaleInterval10">
            <a:extLst>
              <a:ext uri="{FF2B5EF4-FFF2-40B4-BE49-F238E27FC236}">
                <a16:creationId xmlns:a16="http://schemas.microsoft.com/office/drawing/2014/main" id="{10CE5BC4-AB92-4AA4-A2E4-AD5AA4B80592}"/>
              </a:ext>
            </a:extLst>
          </p:cNvPr>
          <p:cNvSpPr txBox="1"/>
          <p:nvPr>
            <p:custDataLst>
              <p:tags r:id="rId50"/>
            </p:custDataLst>
          </p:nvPr>
        </p:nvSpPr>
        <p:spPr>
          <a:xfrm>
            <a:off x="9478951" y="3526472"/>
            <a:ext cx="211148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2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Oct</a:t>
            </a:r>
          </a:p>
        </p:txBody>
      </p:sp>
      <p:sp>
        <p:nvSpPr>
          <p:cNvPr id="75" name="OTLSHAPE_SLT_cbc6053273674742982e85d542978064_Title">
            <a:extLst>
              <a:ext uri="{FF2B5EF4-FFF2-40B4-BE49-F238E27FC236}">
                <a16:creationId xmlns:a16="http://schemas.microsoft.com/office/drawing/2014/main" id="{CFE3FFC2-7E8A-443E-B838-3CEC1D557B30}"/>
              </a:ext>
            </a:extLst>
          </p:cNvPr>
          <p:cNvSpPr txBox="1"/>
          <p:nvPr>
            <p:custDataLst>
              <p:tags r:id="rId51"/>
            </p:custDataLst>
          </p:nvPr>
        </p:nvSpPr>
        <p:spPr>
          <a:xfrm flipH="1">
            <a:off x="1778297" y="4238160"/>
            <a:ext cx="1181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4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Assemble Resources</a:t>
            </a:r>
          </a:p>
        </p:txBody>
      </p:sp>
      <p:sp>
        <p:nvSpPr>
          <p:cNvPr id="91" name="OTLSHAPE_SLT_2ff5b8e034b64a828622147da9a2f6b2_Title">
            <a:extLst>
              <a:ext uri="{FF2B5EF4-FFF2-40B4-BE49-F238E27FC236}">
                <a16:creationId xmlns:a16="http://schemas.microsoft.com/office/drawing/2014/main" id="{4988BBF8-FA3D-4687-8509-8BE5D3841601}"/>
              </a:ext>
            </a:extLst>
          </p:cNvPr>
          <p:cNvSpPr txBox="1"/>
          <p:nvPr>
            <p:custDataLst>
              <p:tags r:id="rId52"/>
            </p:custDataLst>
          </p:nvPr>
        </p:nvSpPr>
        <p:spPr>
          <a:xfrm flipH="1">
            <a:off x="3673910" y="4238160"/>
            <a:ext cx="1384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6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Subcontractor Selection</a:t>
            </a:r>
          </a:p>
        </p:txBody>
      </p:sp>
      <p:sp>
        <p:nvSpPr>
          <p:cNvPr id="94" name="OTLSHAPE_SLT_7ca32acd5908471a904296b070111595_Duration">
            <a:extLst>
              <a:ext uri="{FF2B5EF4-FFF2-40B4-BE49-F238E27FC236}">
                <a16:creationId xmlns:a16="http://schemas.microsoft.com/office/drawing/2014/main" id="{C43F50C0-2B44-4AFA-AF08-5DCA08D4A08A}"/>
              </a:ext>
            </a:extLst>
          </p:cNvPr>
          <p:cNvSpPr txBox="1"/>
          <p:nvPr>
            <p:custDataLst>
              <p:tags r:id="rId53"/>
            </p:custDataLst>
          </p:nvPr>
        </p:nvSpPr>
        <p:spPr>
          <a:xfrm>
            <a:off x="7351430" y="4245906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8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46 days</a:t>
            </a:r>
          </a:p>
        </p:txBody>
      </p:sp>
      <p:sp>
        <p:nvSpPr>
          <p:cNvPr id="99" name="OTLSHAPE_SLT_7ca32acd5908471a904296b070111595_Title">
            <a:extLst>
              <a:ext uri="{FF2B5EF4-FFF2-40B4-BE49-F238E27FC236}">
                <a16:creationId xmlns:a16="http://schemas.microsoft.com/office/drawing/2014/main" id="{BAABD033-2D96-4E3E-8D49-ADD57A48DB81}"/>
              </a:ext>
            </a:extLst>
          </p:cNvPr>
          <p:cNvSpPr txBox="1"/>
          <p:nvPr>
            <p:custDataLst>
              <p:tags r:id="rId54"/>
            </p:custDataLst>
          </p:nvPr>
        </p:nvSpPr>
        <p:spPr>
          <a:xfrm flipH="1">
            <a:off x="5420807" y="4051300"/>
            <a:ext cx="749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Content Plan</a:t>
            </a:r>
          </a:p>
        </p:txBody>
      </p:sp>
      <p:sp>
        <p:nvSpPr>
          <p:cNvPr id="110" name="OTLSHAPE_SLM_32bf83aed685467d8920db510037242f_Date">
            <a:extLst>
              <a:ext uri="{FF2B5EF4-FFF2-40B4-BE49-F238E27FC236}">
                <a16:creationId xmlns:a16="http://schemas.microsoft.com/office/drawing/2014/main" id="{4D2E91CD-1E11-47F1-B97E-123835501276}"/>
              </a:ext>
            </a:extLst>
          </p:cNvPr>
          <p:cNvSpPr txBox="1"/>
          <p:nvPr>
            <p:custDataLst>
              <p:tags r:id="rId55"/>
            </p:custDataLst>
          </p:nvPr>
        </p:nvSpPr>
        <p:spPr>
          <a:xfrm>
            <a:off x="8311759" y="4338913"/>
            <a:ext cx="9398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normalizeH="0" baseline="0" noProof="0" dirty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September 30, 2021</a:t>
            </a:r>
          </a:p>
        </p:txBody>
      </p:sp>
      <p:sp>
        <p:nvSpPr>
          <p:cNvPr id="111" name="OTLSHAPE_SLM_32bf83aed685467d8920db510037242f_Title">
            <a:extLst>
              <a:ext uri="{FF2B5EF4-FFF2-40B4-BE49-F238E27FC236}">
                <a16:creationId xmlns:a16="http://schemas.microsoft.com/office/drawing/2014/main" id="{859A74AF-E786-4892-A0CF-4A916F21B875}"/>
              </a:ext>
            </a:extLst>
          </p:cNvPr>
          <p:cNvSpPr txBox="1"/>
          <p:nvPr>
            <p:custDataLst>
              <p:tags r:id="rId56"/>
            </p:custDataLst>
          </p:nvPr>
        </p:nvSpPr>
        <p:spPr>
          <a:xfrm>
            <a:off x="8234627" y="4168394"/>
            <a:ext cx="1016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2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Planning R2 Begin</a:t>
            </a:r>
          </a:p>
        </p:txBody>
      </p:sp>
      <p:sp>
        <p:nvSpPr>
          <p:cNvPr id="120" name="OTLSHAPE_SLM_0919ae8ef9ce4bc889749ffc4f892b56_Title">
            <a:extLst>
              <a:ext uri="{FF2B5EF4-FFF2-40B4-BE49-F238E27FC236}">
                <a16:creationId xmlns:a16="http://schemas.microsoft.com/office/drawing/2014/main" id="{2DE8A30D-9F5D-486E-972C-C6C5B801A981}"/>
              </a:ext>
            </a:extLst>
          </p:cNvPr>
          <p:cNvSpPr txBox="1"/>
          <p:nvPr>
            <p:custDataLst>
              <p:tags r:id="rId57"/>
            </p:custDataLst>
          </p:nvPr>
        </p:nvSpPr>
        <p:spPr>
          <a:xfrm>
            <a:off x="6878285" y="5586984"/>
            <a:ext cx="1333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8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Performance Validation</a:t>
            </a:r>
          </a:p>
        </p:txBody>
      </p:sp>
      <p:sp>
        <p:nvSpPr>
          <p:cNvPr id="158" name="OTLSHAPE_SLT_47cbe89cdf5541999ae0d3ac526194f6_Title">
            <a:extLst>
              <a:ext uri="{FF2B5EF4-FFF2-40B4-BE49-F238E27FC236}">
                <a16:creationId xmlns:a16="http://schemas.microsoft.com/office/drawing/2014/main" id="{4FF62CFF-4B1B-446D-AD51-583E4AC84ED1}"/>
              </a:ext>
            </a:extLst>
          </p:cNvPr>
          <p:cNvSpPr txBox="1"/>
          <p:nvPr>
            <p:custDataLst>
              <p:tags r:id="rId58"/>
            </p:custDataLst>
          </p:nvPr>
        </p:nvSpPr>
        <p:spPr>
          <a:xfrm flipH="1">
            <a:off x="4517570" y="4634484"/>
            <a:ext cx="342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Alpha</a:t>
            </a:r>
          </a:p>
        </p:txBody>
      </p:sp>
      <p:sp>
        <p:nvSpPr>
          <p:cNvPr id="166" name="OTLSHAPE_SLT_cf25e7caeb934b75b1efd2db71905ad5_Title">
            <a:extLst>
              <a:ext uri="{FF2B5EF4-FFF2-40B4-BE49-F238E27FC236}">
                <a16:creationId xmlns:a16="http://schemas.microsoft.com/office/drawing/2014/main" id="{FB01F43A-3AA9-4B7D-B965-A195950ECF75}"/>
              </a:ext>
            </a:extLst>
          </p:cNvPr>
          <p:cNvSpPr txBox="1"/>
          <p:nvPr>
            <p:custDataLst>
              <p:tags r:id="rId59"/>
            </p:custDataLst>
          </p:nvPr>
        </p:nvSpPr>
        <p:spPr>
          <a:xfrm flipH="1">
            <a:off x="3354955" y="4634484"/>
            <a:ext cx="584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Prototype</a:t>
            </a:r>
          </a:p>
        </p:txBody>
      </p:sp>
      <p:sp>
        <p:nvSpPr>
          <p:cNvPr id="185" name="OTLSHAPE_SLM_26c569c01e6a47b8b9bb6219068dc08e_Title">
            <a:extLst>
              <a:ext uri="{FF2B5EF4-FFF2-40B4-BE49-F238E27FC236}">
                <a16:creationId xmlns:a16="http://schemas.microsoft.com/office/drawing/2014/main" id="{DF79428F-11E1-4091-87F6-39E10FA14163}"/>
              </a:ext>
            </a:extLst>
          </p:cNvPr>
          <p:cNvSpPr txBox="1"/>
          <p:nvPr>
            <p:custDataLst>
              <p:tags r:id="rId60"/>
            </p:custDataLst>
          </p:nvPr>
        </p:nvSpPr>
        <p:spPr>
          <a:xfrm>
            <a:off x="8842265" y="5586984"/>
            <a:ext cx="1003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6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RTW Deployment</a:t>
            </a:r>
          </a:p>
        </p:txBody>
      </p:sp>
      <p:sp>
        <p:nvSpPr>
          <p:cNvPr id="199" name="OTLSHAPE_SLM_097fe035032e4cfe9e89d23ddd8d50cc_Title">
            <a:extLst>
              <a:ext uri="{FF2B5EF4-FFF2-40B4-BE49-F238E27FC236}">
                <a16:creationId xmlns:a16="http://schemas.microsoft.com/office/drawing/2014/main" id="{9ADDD40A-B1AF-466B-8E2E-276D0B77E199}"/>
              </a:ext>
            </a:extLst>
          </p:cNvPr>
          <p:cNvSpPr txBox="1"/>
          <p:nvPr>
            <p:custDataLst>
              <p:tags r:id="rId61"/>
            </p:custDataLst>
          </p:nvPr>
        </p:nvSpPr>
        <p:spPr>
          <a:xfrm>
            <a:off x="8806070" y="6298184"/>
            <a:ext cx="1041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6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WW Launch Event</a:t>
            </a:r>
          </a:p>
        </p:txBody>
      </p:sp>
      <p:sp>
        <p:nvSpPr>
          <p:cNvPr id="201" name="OTLSHAPE_SLM_ca3dbe400c15423493b6c02e5f17ffcf_Title">
            <a:extLst>
              <a:ext uri="{FF2B5EF4-FFF2-40B4-BE49-F238E27FC236}">
                <a16:creationId xmlns:a16="http://schemas.microsoft.com/office/drawing/2014/main" id="{55DC8FEA-BD5C-46F1-BAC5-4B321B464521}"/>
              </a:ext>
            </a:extLst>
          </p:cNvPr>
          <p:cNvSpPr txBox="1"/>
          <p:nvPr>
            <p:custDataLst>
              <p:tags r:id="rId62"/>
            </p:custDataLst>
          </p:nvPr>
        </p:nvSpPr>
        <p:spPr>
          <a:xfrm>
            <a:off x="6545099" y="6298184"/>
            <a:ext cx="977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4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Beta Blog Launch</a:t>
            </a:r>
          </a:p>
        </p:txBody>
      </p:sp>
      <p:sp>
        <p:nvSpPr>
          <p:cNvPr id="207" name="OTLSHAPE_SLM_155dc0df6f4143a8a05b7f187d16f3cb_Title">
            <a:extLst>
              <a:ext uri="{FF2B5EF4-FFF2-40B4-BE49-F238E27FC236}">
                <a16:creationId xmlns:a16="http://schemas.microsoft.com/office/drawing/2014/main" id="{DBF32672-D9CB-4A04-B96F-ADE472A1C5B5}"/>
              </a:ext>
            </a:extLst>
          </p:cNvPr>
          <p:cNvSpPr txBox="1"/>
          <p:nvPr>
            <p:custDataLst>
              <p:tags r:id="rId63"/>
            </p:custDataLst>
          </p:nvPr>
        </p:nvSpPr>
        <p:spPr>
          <a:xfrm>
            <a:off x="6752363" y="5980684"/>
            <a:ext cx="774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6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Press Release</a:t>
            </a:r>
          </a:p>
        </p:txBody>
      </p:sp>
      <p:sp>
        <p:nvSpPr>
          <p:cNvPr id="210" name="OTLSHAPE_SLM_07b98bcf678d4671aa63e6c90f0402aa_Title">
            <a:extLst>
              <a:ext uri="{FF2B5EF4-FFF2-40B4-BE49-F238E27FC236}">
                <a16:creationId xmlns:a16="http://schemas.microsoft.com/office/drawing/2014/main" id="{7EB57F19-CE06-426C-A57E-74CB16AD4E13}"/>
              </a:ext>
            </a:extLst>
          </p:cNvPr>
          <p:cNvSpPr txBox="1"/>
          <p:nvPr>
            <p:custDataLst>
              <p:tags r:id="rId64"/>
            </p:custDataLst>
          </p:nvPr>
        </p:nvSpPr>
        <p:spPr>
          <a:xfrm>
            <a:off x="8747565" y="5980684"/>
            <a:ext cx="1092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6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Public Website Live</a:t>
            </a:r>
          </a:p>
        </p:txBody>
      </p:sp>
      <p:sp>
        <p:nvSpPr>
          <p:cNvPr id="243" name="OTLSHAPE_SLT_526de5b69e97497f9a5625d453beb623_Title">
            <a:extLst>
              <a:ext uri="{FF2B5EF4-FFF2-40B4-BE49-F238E27FC236}">
                <a16:creationId xmlns:a16="http://schemas.microsoft.com/office/drawing/2014/main" id="{CA3F5AE9-F627-4573-B854-5145B459D159}"/>
              </a:ext>
            </a:extLst>
          </p:cNvPr>
          <p:cNvSpPr txBox="1"/>
          <p:nvPr>
            <p:custDataLst>
              <p:tags r:id="rId65"/>
            </p:custDataLst>
          </p:nvPr>
        </p:nvSpPr>
        <p:spPr>
          <a:xfrm flipH="1">
            <a:off x="7144234" y="5231384"/>
            <a:ext cx="647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1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Integration</a:t>
            </a:r>
          </a:p>
        </p:txBody>
      </p:sp>
      <p:sp>
        <p:nvSpPr>
          <p:cNvPr id="251" name="OTLSHAPE_SLT_2e921e95cd8d4b13a13500bc7b21bf4c_Title">
            <a:extLst>
              <a:ext uri="{FF2B5EF4-FFF2-40B4-BE49-F238E27FC236}">
                <a16:creationId xmlns:a16="http://schemas.microsoft.com/office/drawing/2014/main" id="{19E9C6EA-EECB-4EFD-BA68-D1B9CE238324}"/>
              </a:ext>
            </a:extLst>
          </p:cNvPr>
          <p:cNvSpPr txBox="1"/>
          <p:nvPr>
            <p:custDataLst>
              <p:tags r:id="rId66"/>
            </p:custDataLst>
          </p:nvPr>
        </p:nvSpPr>
        <p:spPr>
          <a:xfrm flipH="1">
            <a:off x="8762726" y="5231384"/>
            <a:ext cx="647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1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Integration</a:t>
            </a:r>
          </a:p>
        </p:txBody>
      </p:sp>
      <p:sp>
        <p:nvSpPr>
          <p:cNvPr id="50" name="OTLSHAPE_SLT_546dc3323d74464a8ef6a4e6e53f36ea_TextPercentage">
            <a:extLst>
              <a:ext uri="{FF2B5EF4-FFF2-40B4-BE49-F238E27FC236}">
                <a16:creationId xmlns:a16="http://schemas.microsoft.com/office/drawing/2014/main" id="{FD974759-B5E9-4CD8-9A2D-1FAC564DCAD6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7723990" y="4908931"/>
            <a:ext cx="228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1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65%</a:t>
            </a:r>
          </a:p>
        </p:txBody>
      </p:sp>
      <p:sp>
        <p:nvSpPr>
          <p:cNvPr id="291" name="OTLSHAPE_SLT_546dc3323d74464a8ef6a4e6e53f36ea_Duration">
            <a:extLst>
              <a:ext uri="{FF2B5EF4-FFF2-40B4-BE49-F238E27FC236}">
                <a16:creationId xmlns:a16="http://schemas.microsoft.com/office/drawing/2014/main" id="{DC805045-2C8B-4CF4-8BDD-5B12FF2F9335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10083048" y="4908931"/>
            <a:ext cx="368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8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29 wks</a:t>
            </a:r>
          </a:p>
        </p:txBody>
      </p:sp>
      <p:sp>
        <p:nvSpPr>
          <p:cNvPr id="292" name="OTLSHAPE_SLT_546dc3323d74464a8ef6a4e6e53f36ea_Title">
            <a:extLst>
              <a:ext uri="{FF2B5EF4-FFF2-40B4-BE49-F238E27FC236}">
                <a16:creationId xmlns:a16="http://schemas.microsoft.com/office/drawing/2014/main" id="{25AA8EA2-4526-4C14-8D86-449403939A9D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3235675" y="4901184"/>
            <a:ext cx="787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6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Development</a:t>
            </a:r>
          </a:p>
        </p:txBody>
      </p:sp>
      <p:sp>
        <p:nvSpPr>
          <p:cNvPr id="253" name="OTLSHAPE_TB_00000000000000000000000000000000_TimescaleInterval11">
            <a:extLst>
              <a:ext uri="{FF2B5EF4-FFF2-40B4-BE49-F238E27FC236}">
                <a16:creationId xmlns:a16="http://schemas.microsoft.com/office/drawing/2014/main" id="{D4D3F0F1-84C2-41C2-A597-8E97E40B3176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>
            <a:off x="10389491" y="3526472"/>
            <a:ext cx="243978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Nov</a:t>
            </a:r>
          </a:p>
        </p:txBody>
      </p:sp>
      <p:cxnSp>
        <p:nvCxnSpPr>
          <p:cNvPr id="21" name="OTLSHAPE_TB_00000000000000000000000000000000_Separator1">
            <a:extLst>
              <a:ext uri="{FF2B5EF4-FFF2-40B4-BE49-F238E27FC236}">
                <a16:creationId xmlns:a16="http://schemas.microsoft.com/office/drawing/2014/main" id="{965C2256-2A9C-4DC6-914A-3D3DA68B8965}"/>
              </a:ext>
            </a:extLst>
          </p:cNvPr>
          <p:cNvCxnSpPr/>
          <p:nvPr>
            <p:custDataLst>
              <p:tags r:id="rId71"/>
            </p:custDataLst>
          </p:nvPr>
        </p:nvCxnSpPr>
        <p:spPr>
          <a:xfrm>
            <a:off x="2307370" y="3517900"/>
            <a:ext cx="0" cy="2032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OTLSHAPE_TB_00000000000000000000000000000000_Separator2">
            <a:extLst>
              <a:ext uri="{FF2B5EF4-FFF2-40B4-BE49-F238E27FC236}">
                <a16:creationId xmlns:a16="http://schemas.microsoft.com/office/drawing/2014/main" id="{B9902DEB-D6F0-438B-AEFF-660DB537B975}"/>
              </a:ext>
            </a:extLst>
          </p:cNvPr>
          <p:cNvCxnSpPr/>
          <p:nvPr>
            <p:custDataLst>
              <p:tags r:id="rId72"/>
            </p:custDataLst>
          </p:nvPr>
        </p:nvCxnSpPr>
        <p:spPr>
          <a:xfrm>
            <a:off x="3129792" y="3517900"/>
            <a:ext cx="0" cy="2032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OTLSHAPE_TB_00000000000000000000000000000000_Separator3">
            <a:extLst>
              <a:ext uri="{FF2B5EF4-FFF2-40B4-BE49-F238E27FC236}">
                <a16:creationId xmlns:a16="http://schemas.microsoft.com/office/drawing/2014/main" id="{3F9984A3-2899-426D-B2E4-10FE92CF1F88}"/>
              </a:ext>
            </a:extLst>
          </p:cNvPr>
          <p:cNvCxnSpPr/>
          <p:nvPr>
            <p:custDataLst>
              <p:tags r:id="rId73"/>
            </p:custDataLst>
          </p:nvPr>
        </p:nvCxnSpPr>
        <p:spPr>
          <a:xfrm>
            <a:off x="4040332" y="3517900"/>
            <a:ext cx="0" cy="2032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OTLSHAPE_TB_00000000000000000000000000000000_Separator4">
            <a:extLst>
              <a:ext uri="{FF2B5EF4-FFF2-40B4-BE49-F238E27FC236}">
                <a16:creationId xmlns:a16="http://schemas.microsoft.com/office/drawing/2014/main" id="{314C3C65-3C1D-424B-8091-D7B0774735A9}"/>
              </a:ext>
            </a:extLst>
          </p:cNvPr>
          <p:cNvCxnSpPr/>
          <p:nvPr>
            <p:custDataLst>
              <p:tags r:id="rId74"/>
            </p:custDataLst>
          </p:nvPr>
        </p:nvCxnSpPr>
        <p:spPr>
          <a:xfrm>
            <a:off x="4921499" y="3517900"/>
            <a:ext cx="0" cy="2032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OTLSHAPE_TB_00000000000000000000000000000000_Separator5">
            <a:extLst>
              <a:ext uri="{FF2B5EF4-FFF2-40B4-BE49-F238E27FC236}">
                <a16:creationId xmlns:a16="http://schemas.microsoft.com/office/drawing/2014/main" id="{01BC1230-3401-41A4-AFDD-24660A38E75B}"/>
              </a:ext>
            </a:extLst>
          </p:cNvPr>
          <p:cNvCxnSpPr/>
          <p:nvPr>
            <p:custDataLst>
              <p:tags r:id="rId75"/>
            </p:custDataLst>
          </p:nvPr>
        </p:nvCxnSpPr>
        <p:spPr>
          <a:xfrm>
            <a:off x="5832038" y="3517900"/>
            <a:ext cx="0" cy="2032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OTLSHAPE_TB_00000000000000000000000000000000_Separator6">
            <a:extLst>
              <a:ext uri="{FF2B5EF4-FFF2-40B4-BE49-F238E27FC236}">
                <a16:creationId xmlns:a16="http://schemas.microsoft.com/office/drawing/2014/main" id="{778AA346-56CF-4A31-8A68-6DC413A2ADD4}"/>
              </a:ext>
            </a:extLst>
          </p:cNvPr>
          <p:cNvCxnSpPr/>
          <p:nvPr>
            <p:custDataLst>
              <p:tags r:id="rId76"/>
            </p:custDataLst>
          </p:nvPr>
        </p:nvCxnSpPr>
        <p:spPr>
          <a:xfrm>
            <a:off x="6713205" y="3517900"/>
            <a:ext cx="0" cy="2032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OTLSHAPE_TB_00000000000000000000000000000000_Separator7">
            <a:extLst>
              <a:ext uri="{FF2B5EF4-FFF2-40B4-BE49-F238E27FC236}">
                <a16:creationId xmlns:a16="http://schemas.microsoft.com/office/drawing/2014/main" id="{C9E551D2-BDD6-44C5-9CE6-B103172BC7F6}"/>
              </a:ext>
            </a:extLst>
          </p:cNvPr>
          <p:cNvCxnSpPr/>
          <p:nvPr>
            <p:custDataLst>
              <p:tags r:id="rId77"/>
            </p:custDataLst>
          </p:nvPr>
        </p:nvCxnSpPr>
        <p:spPr>
          <a:xfrm>
            <a:off x="7623745" y="3517900"/>
            <a:ext cx="0" cy="2032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OTLSHAPE_TB_00000000000000000000000000000000_Separator8">
            <a:extLst>
              <a:ext uri="{FF2B5EF4-FFF2-40B4-BE49-F238E27FC236}">
                <a16:creationId xmlns:a16="http://schemas.microsoft.com/office/drawing/2014/main" id="{92E0EC0D-9829-4D5D-92B4-3AED0C923778}"/>
              </a:ext>
            </a:extLst>
          </p:cNvPr>
          <p:cNvCxnSpPr/>
          <p:nvPr>
            <p:custDataLst>
              <p:tags r:id="rId78"/>
            </p:custDataLst>
          </p:nvPr>
        </p:nvCxnSpPr>
        <p:spPr>
          <a:xfrm>
            <a:off x="8534284" y="3517900"/>
            <a:ext cx="0" cy="2032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OTLSHAPE_TB_00000000000000000000000000000000_Separator9">
            <a:extLst>
              <a:ext uri="{FF2B5EF4-FFF2-40B4-BE49-F238E27FC236}">
                <a16:creationId xmlns:a16="http://schemas.microsoft.com/office/drawing/2014/main" id="{DACD21B4-1883-4F6F-A385-98B6B0DE2050}"/>
              </a:ext>
            </a:extLst>
          </p:cNvPr>
          <p:cNvCxnSpPr/>
          <p:nvPr>
            <p:custDataLst>
              <p:tags r:id="rId79"/>
            </p:custDataLst>
          </p:nvPr>
        </p:nvCxnSpPr>
        <p:spPr>
          <a:xfrm>
            <a:off x="9415451" y="3517900"/>
            <a:ext cx="0" cy="2032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OTLSHAPE_TB_00000000000000000000000000000000_Separator10">
            <a:extLst>
              <a:ext uri="{FF2B5EF4-FFF2-40B4-BE49-F238E27FC236}">
                <a16:creationId xmlns:a16="http://schemas.microsoft.com/office/drawing/2014/main" id="{959A2C02-673C-449E-8712-37E02562C58C}"/>
              </a:ext>
            </a:extLst>
          </p:cNvPr>
          <p:cNvCxnSpPr/>
          <p:nvPr>
            <p:custDataLst>
              <p:tags r:id="rId80"/>
            </p:custDataLst>
          </p:nvPr>
        </p:nvCxnSpPr>
        <p:spPr>
          <a:xfrm>
            <a:off x="10325990" y="3517900"/>
            <a:ext cx="0" cy="2032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8" name="OTLSHAPE_M_177188707e544830b8ce884a45b14d3a_Shape">
            <a:extLst>
              <a:ext uri="{FF2B5EF4-FFF2-40B4-BE49-F238E27FC236}">
                <a16:creationId xmlns:a16="http://schemas.microsoft.com/office/drawing/2014/main" id="{CC92DE97-69B2-4EB5-8E2A-6BB0228A5F9B}"/>
              </a:ext>
            </a:extLst>
          </p:cNvPr>
          <p:cNvSpPr/>
          <p:nvPr>
            <p:custDataLst>
              <p:tags r:id="rId81"/>
            </p:custDataLst>
          </p:nvPr>
        </p:nvSpPr>
        <p:spPr>
          <a:xfrm>
            <a:off x="2016816" y="3238500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3" name="OTLSHAPE_M_b1a2b0ad50c54f3db24b3aab69d68fc5_Shape">
            <a:extLst>
              <a:ext uri="{FF2B5EF4-FFF2-40B4-BE49-F238E27FC236}">
                <a16:creationId xmlns:a16="http://schemas.microsoft.com/office/drawing/2014/main" id="{4123B693-5F3F-42F0-8CA0-FFCE4A1DF8FA}"/>
              </a:ext>
            </a:extLst>
          </p:cNvPr>
          <p:cNvSpPr/>
          <p:nvPr>
            <p:custDataLst>
              <p:tags r:id="rId82"/>
            </p:custDataLst>
          </p:nvPr>
        </p:nvSpPr>
        <p:spPr>
          <a:xfrm>
            <a:off x="9888575" y="3238500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9" name="OTLSHAPE_M_e7d42421d9e640a2a107afa423141c46_Shape">
            <a:extLst>
              <a:ext uri="{FF2B5EF4-FFF2-40B4-BE49-F238E27FC236}">
                <a16:creationId xmlns:a16="http://schemas.microsoft.com/office/drawing/2014/main" id="{E7C33AE9-38CD-4B9D-ACDA-2F2ECCB9D529}"/>
              </a:ext>
            </a:extLst>
          </p:cNvPr>
          <p:cNvSpPr/>
          <p:nvPr>
            <p:custDataLst>
              <p:tags r:id="rId83"/>
            </p:custDataLst>
          </p:nvPr>
        </p:nvSpPr>
        <p:spPr>
          <a:xfrm rot="16200000">
            <a:off x="3455245" y="2557526"/>
            <a:ext cx="165100" cy="165100"/>
          </a:xfrm>
          <a:prstGeom prst="flowChartMerge">
            <a:avLst/>
          </a:prstGeom>
          <a:solidFill>
            <a:srgbClr val="EA535D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6" name="OTLSHAPE_M_0e28a84cf6724e00a089964be0d24b0c_Shape">
            <a:extLst>
              <a:ext uri="{FF2B5EF4-FFF2-40B4-BE49-F238E27FC236}">
                <a16:creationId xmlns:a16="http://schemas.microsoft.com/office/drawing/2014/main" id="{EB293B36-5AD6-4299-A7BA-470F3DF8FE33}"/>
              </a:ext>
            </a:extLst>
          </p:cNvPr>
          <p:cNvSpPr/>
          <p:nvPr>
            <p:custDataLst>
              <p:tags r:id="rId84"/>
            </p:custDataLst>
          </p:nvPr>
        </p:nvSpPr>
        <p:spPr>
          <a:xfrm rot="16200000">
            <a:off x="3778339" y="2994575"/>
            <a:ext cx="165100" cy="165100"/>
          </a:xfrm>
          <a:prstGeom prst="flowChartMerge">
            <a:avLst/>
          </a:prstGeom>
          <a:solidFill>
            <a:srgbClr val="EA535D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7" name="OTLSHAPE_SLA_96c9556a7149459ab1aa5830ee29e508_Shape">
            <a:extLst>
              <a:ext uri="{FF2B5EF4-FFF2-40B4-BE49-F238E27FC236}">
                <a16:creationId xmlns:a16="http://schemas.microsoft.com/office/drawing/2014/main" id="{8AE75DFC-654A-42C3-9081-35804420B039}"/>
              </a:ext>
            </a:extLst>
          </p:cNvPr>
          <p:cNvSpPr/>
          <p:nvPr>
            <p:custDataLst>
              <p:tags r:id="rId85"/>
            </p:custDataLst>
          </p:nvPr>
        </p:nvSpPr>
        <p:spPr>
          <a:xfrm>
            <a:off x="6158302" y="4196419"/>
            <a:ext cx="228600" cy="254000"/>
          </a:xfrm>
          <a:prstGeom prst="diamond">
            <a:avLst/>
          </a:prstGeom>
          <a:solidFill>
            <a:srgbClr val="A47D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TLSHAPE_SLA_59a28bf6e2504bfc9817b81e1db70ce7_Shape">
            <a:extLst>
              <a:ext uri="{FF2B5EF4-FFF2-40B4-BE49-F238E27FC236}">
                <a16:creationId xmlns:a16="http://schemas.microsoft.com/office/drawing/2014/main" id="{AE65E939-8227-47C4-98A7-98EDD90FC995}"/>
              </a:ext>
            </a:extLst>
          </p:cNvPr>
          <p:cNvSpPr/>
          <p:nvPr>
            <p:custDataLst>
              <p:tags r:id="rId86"/>
            </p:custDataLst>
          </p:nvPr>
        </p:nvSpPr>
        <p:spPr>
          <a:xfrm>
            <a:off x="6628257" y="4196419"/>
            <a:ext cx="228600" cy="254000"/>
          </a:xfrm>
          <a:prstGeom prst="diamond">
            <a:avLst/>
          </a:prstGeom>
          <a:solidFill>
            <a:srgbClr val="A47D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6" name="OTLSHAPE_SLA_51288dd7ee1141c187e9f3ab13f10e91_Shape">
            <a:extLst>
              <a:ext uri="{FF2B5EF4-FFF2-40B4-BE49-F238E27FC236}">
                <a16:creationId xmlns:a16="http://schemas.microsoft.com/office/drawing/2014/main" id="{1331D700-B141-4555-8146-F226F7FE22CD}"/>
              </a:ext>
            </a:extLst>
          </p:cNvPr>
          <p:cNvSpPr/>
          <p:nvPr>
            <p:custDataLst>
              <p:tags r:id="rId87"/>
            </p:custDataLst>
          </p:nvPr>
        </p:nvSpPr>
        <p:spPr>
          <a:xfrm>
            <a:off x="7083527" y="4196419"/>
            <a:ext cx="228600" cy="254000"/>
          </a:xfrm>
          <a:prstGeom prst="diamond">
            <a:avLst/>
          </a:prstGeom>
          <a:solidFill>
            <a:srgbClr val="A47D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TLSHAPE_M_177188707e544830b8ce884a45b14d3a_Title">
            <a:extLst>
              <a:ext uri="{FF2B5EF4-FFF2-40B4-BE49-F238E27FC236}">
                <a16:creationId xmlns:a16="http://schemas.microsoft.com/office/drawing/2014/main" id="{CBBC6D65-A8B3-4524-B847-43F6B4133D8F}"/>
              </a:ext>
            </a:extLst>
          </p:cNvPr>
          <p:cNvSpPr txBox="1"/>
          <p:nvPr>
            <p:custDataLst>
              <p:tags r:id="rId88"/>
            </p:custDataLst>
          </p:nvPr>
        </p:nvSpPr>
        <p:spPr>
          <a:xfrm>
            <a:off x="1714556" y="2890351"/>
            <a:ext cx="838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Project Kickoff</a:t>
            </a:r>
          </a:p>
        </p:txBody>
      </p:sp>
      <p:sp>
        <p:nvSpPr>
          <p:cNvPr id="28" name="OTLSHAPE_M_177188707e544830b8ce884a45b14d3a_Date">
            <a:extLst>
              <a:ext uri="{FF2B5EF4-FFF2-40B4-BE49-F238E27FC236}">
                <a16:creationId xmlns:a16="http://schemas.microsoft.com/office/drawing/2014/main" id="{17786FFE-AE5C-416C-ACE3-1C3C94E18E99}"/>
              </a:ext>
            </a:extLst>
          </p:cNvPr>
          <p:cNvSpPr txBox="1"/>
          <p:nvPr>
            <p:custDataLst>
              <p:tags r:id="rId89"/>
            </p:custDataLst>
          </p:nvPr>
        </p:nvSpPr>
        <p:spPr>
          <a:xfrm>
            <a:off x="1841662" y="3073569"/>
            <a:ext cx="5842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normalizeH="0" baseline="0" noProof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Jan 25, 2021</a:t>
            </a:r>
          </a:p>
        </p:txBody>
      </p:sp>
      <p:sp>
        <p:nvSpPr>
          <p:cNvPr id="30" name="OTLSHAPE_M_e7d42421d9e640a2a107afa423141c46_Title">
            <a:extLst>
              <a:ext uri="{FF2B5EF4-FFF2-40B4-BE49-F238E27FC236}">
                <a16:creationId xmlns:a16="http://schemas.microsoft.com/office/drawing/2014/main" id="{31962AB0-3120-44C3-83AB-9828F141FADE}"/>
              </a:ext>
            </a:extLst>
          </p:cNvPr>
          <p:cNvSpPr txBox="1"/>
          <p:nvPr>
            <p:custDataLst>
              <p:tags r:id="rId90"/>
            </p:custDataLst>
          </p:nvPr>
        </p:nvSpPr>
        <p:spPr>
          <a:xfrm>
            <a:off x="3652095" y="2453301"/>
            <a:ext cx="1003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1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Executive Review</a:t>
            </a:r>
          </a:p>
        </p:txBody>
      </p:sp>
      <p:sp>
        <p:nvSpPr>
          <p:cNvPr id="31" name="OTLSHAPE_M_e7d42421d9e640a2a107afa423141c46_Date">
            <a:extLst>
              <a:ext uri="{FF2B5EF4-FFF2-40B4-BE49-F238E27FC236}">
                <a16:creationId xmlns:a16="http://schemas.microsoft.com/office/drawing/2014/main" id="{802164DA-DAEB-4B01-B6CC-512755D327E4}"/>
              </a:ext>
            </a:extLst>
          </p:cNvPr>
          <p:cNvSpPr txBox="1"/>
          <p:nvPr>
            <p:custDataLst>
              <p:tags r:id="rId91"/>
            </p:custDataLst>
          </p:nvPr>
        </p:nvSpPr>
        <p:spPr>
          <a:xfrm>
            <a:off x="3652095" y="2636520"/>
            <a:ext cx="6223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normalizeH="0" baseline="0" noProof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Mar 10, 2021</a:t>
            </a:r>
            <a:endParaRPr kumimoji="0" lang="en-US" sz="900" b="0" i="0" u="none" strike="noStrike" kern="1200" cap="none" normalizeH="0" baseline="0" noProof="0" dirty="0">
              <a:ln>
                <a:noFill/>
              </a:ln>
              <a:solidFill>
                <a:srgbClr val="737373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33" name="OTLSHAPE_M_0e28a84cf6724e00a089964be0d24b0c_Title">
            <a:extLst>
              <a:ext uri="{FF2B5EF4-FFF2-40B4-BE49-F238E27FC236}">
                <a16:creationId xmlns:a16="http://schemas.microsoft.com/office/drawing/2014/main" id="{34FD21FB-BEB7-458C-ACAB-085275788A73}"/>
              </a:ext>
            </a:extLst>
          </p:cNvPr>
          <p:cNvSpPr txBox="1"/>
          <p:nvPr>
            <p:custDataLst>
              <p:tags r:id="rId92"/>
            </p:custDataLst>
          </p:nvPr>
        </p:nvSpPr>
        <p:spPr>
          <a:xfrm>
            <a:off x="3975189" y="2890351"/>
            <a:ext cx="1079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6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Executive Decision</a:t>
            </a:r>
          </a:p>
        </p:txBody>
      </p:sp>
      <p:sp>
        <p:nvSpPr>
          <p:cNvPr id="34" name="OTLSHAPE_M_0e28a84cf6724e00a089964be0d24b0c_Date">
            <a:extLst>
              <a:ext uri="{FF2B5EF4-FFF2-40B4-BE49-F238E27FC236}">
                <a16:creationId xmlns:a16="http://schemas.microsoft.com/office/drawing/2014/main" id="{A919D72E-D9B6-4AE1-B474-FA492DC3B6CC}"/>
              </a:ext>
            </a:extLst>
          </p:cNvPr>
          <p:cNvSpPr txBox="1"/>
          <p:nvPr>
            <p:custDataLst>
              <p:tags r:id="rId93"/>
            </p:custDataLst>
          </p:nvPr>
        </p:nvSpPr>
        <p:spPr>
          <a:xfrm>
            <a:off x="3975189" y="3073569"/>
            <a:ext cx="6223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normalizeH="0" baseline="0" noProof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Mar 21, 2021</a:t>
            </a:r>
            <a:endParaRPr kumimoji="0" lang="en-US" sz="900" b="0" i="0" u="none" strike="noStrike" kern="1200" cap="none" normalizeH="0" baseline="0" noProof="0" dirty="0">
              <a:ln>
                <a:noFill/>
              </a:ln>
              <a:solidFill>
                <a:srgbClr val="737373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2" name="OTLSHAPE_M_b1a2b0ad50c54f3db24b3aab69d68fc5_Title">
            <a:extLst>
              <a:ext uri="{FF2B5EF4-FFF2-40B4-BE49-F238E27FC236}">
                <a16:creationId xmlns:a16="http://schemas.microsoft.com/office/drawing/2014/main" id="{C01118E8-E683-40F6-8336-7475C61D9952}"/>
              </a:ext>
            </a:extLst>
          </p:cNvPr>
          <p:cNvSpPr txBox="1"/>
          <p:nvPr>
            <p:custDataLst>
              <p:tags r:id="rId94"/>
            </p:custDataLst>
          </p:nvPr>
        </p:nvSpPr>
        <p:spPr>
          <a:xfrm>
            <a:off x="9625495" y="2890351"/>
            <a:ext cx="762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6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Final Release</a:t>
            </a:r>
          </a:p>
        </p:txBody>
      </p:sp>
      <p:sp>
        <p:nvSpPr>
          <p:cNvPr id="43" name="OTLSHAPE_M_b1a2b0ad50c54f3db24b3aab69d68fc5_Date">
            <a:extLst>
              <a:ext uri="{FF2B5EF4-FFF2-40B4-BE49-F238E27FC236}">
                <a16:creationId xmlns:a16="http://schemas.microsoft.com/office/drawing/2014/main" id="{D348E596-E7A6-4312-854E-7890AE41F8F8}"/>
              </a:ext>
            </a:extLst>
          </p:cNvPr>
          <p:cNvSpPr txBox="1"/>
          <p:nvPr>
            <p:custDataLst>
              <p:tags r:id="rId95"/>
            </p:custDataLst>
          </p:nvPr>
        </p:nvSpPr>
        <p:spPr>
          <a:xfrm>
            <a:off x="9707897" y="3073569"/>
            <a:ext cx="5969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normalizeH="0" baseline="0" noProof="0" dirty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Oct 20, 2021</a:t>
            </a: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9B252078-1737-4847-8C45-F8CCAC763FE7}"/>
              </a:ext>
            </a:extLst>
          </p:cNvPr>
          <p:cNvSpPr txBox="1"/>
          <p:nvPr>
            <p:custDataLst>
              <p:tags r:id="rId96"/>
            </p:custDataLst>
          </p:nvPr>
        </p:nvSpPr>
        <p:spPr>
          <a:xfrm>
            <a:off x="1396830" y="407619"/>
            <a:ext cx="68186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UCAI Platform Roadmap</a:t>
            </a:r>
          </a:p>
        </p:txBody>
      </p:sp>
      <p:graphicFrame>
        <p:nvGraphicFramePr>
          <p:cNvPr id="323" name="Table 323">
            <a:extLst>
              <a:ext uri="{FF2B5EF4-FFF2-40B4-BE49-F238E27FC236}">
                <a16:creationId xmlns:a16="http://schemas.microsoft.com/office/drawing/2014/main" id="{CFF99F89-BBF6-4310-9911-07CB7959925C}"/>
              </a:ext>
            </a:extLst>
          </p:cNvPr>
          <p:cNvGraphicFramePr>
            <a:graphicFrameLocks noGrp="1"/>
          </p:cNvGraphicFramePr>
          <p:nvPr/>
        </p:nvGraphicFramePr>
        <p:xfrm>
          <a:off x="1481771" y="1103546"/>
          <a:ext cx="3160079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786">
                  <a:extLst>
                    <a:ext uri="{9D8B030D-6E8A-4147-A177-3AD203B41FA5}">
                      <a16:colId xmlns:a16="http://schemas.microsoft.com/office/drawing/2014/main" val="1249500758"/>
                    </a:ext>
                  </a:extLst>
                </a:gridCol>
                <a:gridCol w="627598">
                  <a:extLst>
                    <a:ext uri="{9D8B030D-6E8A-4147-A177-3AD203B41FA5}">
                      <a16:colId xmlns:a16="http://schemas.microsoft.com/office/drawing/2014/main" val="4195848066"/>
                    </a:ext>
                  </a:extLst>
                </a:gridCol>
                <a:gridCol w="703695">
                  <a:extLst>
                    <a:ext uri="{9D8B030D-6E8A-4147-A177-3AD203B41FA5}">
                      <a16:colId xmlns:a16="http://schemas.microsoft.com/office/drawing/2014/main" val="2191692124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Dev Stream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Owner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Target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136077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     Foundation API Coverage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Alex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90%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516782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     Infrastructure architecture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Dan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828983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     Test coverage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Ana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35%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3833847"/>
                  </a:ext>
                </a:extLst>
              </a:tr>
            </a:tbl>
          </a:graphicData>
        </a:graphic>
      </p:graphicFrame>
      <p:sp>
        <p:nvSpPr>
          <p:cNvPr id="326" name="Oval 325">
            <a:extLst>
              <a:ext uri="{FF2B5EF4-FFF2-40B4-BE49-F238E27FC236}">
                <a16:creationId xmlns:a16="http://schemas.microsoft.com/office/drawing/2014/main" id="{02161B57-E13D-40DE-AB3E-8214879D4B87}"/>
              </a:ext>
            </a:extLst>
          </p:cNvPr>
          <p:cNvSpPr/>
          <p:nvPr/>
        </p:nvSpPr>
        <p:spPr>
          <a:xfrm>
            <a:off x="1561931" y="1400268"/>
            <a:ext cx="87143" cy="90488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" name="Oval 211">
            <a:extLst>
              <a:ext uri="{FF2B5EF4-FFF2-40B4-BE49-F238E27FC236}">
                <a16:creationId xmlns:a16="http://schemas.microsoft.com/office/drawing/2014/main" id="{C943DD9A-3164-4137-B0F1-9F4BA2FB1A99}"/>
              </a:ext>
            </a:extLst>
          </p:cNvPr>
          <p:cNvSpPr/>
          <p:nvPr/>
        </p:nvSpPr>
        <p:spPr>
          <a:xfrm>
            <a:off x="1561929" y="1622433"/>
            <a:ext cx="87143" cy="90488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" name="Oval 212">
            <a:extLst>
              <a:ext uri="{FF2B5EF4-FFF2-40B4-BE49-F238E27FC236}">
                <a16:creationId xmlns:a16="http://schemas.microsoft.com/office/drawing/2014/main" id="{8A818970-1B8B-40BB-97DB-357B4C688911}"/>
              </a:ext>
            </a:extLst>
          </p:cNvPr>
          <p:cNvSpPr/>
          <p:nvPr/>
        </p:nvSpPr>
        <p:spPr>
          <a:xfrm>
            <a:off x="1561930" y="1852069"/>
            <a:ext cx="87143" cy="90488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7" name="TextBox 326">
            <a:extLst>
              <a:ext uri="{FF2B5EF4-FFF2-40B4-BE49-F238E27FC236}">
                <a16:creationId xmlns:a16="http://schemas.microsoft.com/office/drawing/2014/main" id="{1D868883-0D36-4C77-87A6-9295094718EA}"/>
              </a:ext>
            </a:extLst>
          </p:cNvPr>
          <p:cNvSpPr txBox="1"/>
          <p:nvPr/>
        </p:nvSpPr>
        <p:spPr>
          <a:xfrm>
            <a:off x="8537596" y="1224389"/>
            <a:ext cx="211244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300" dirty="0"/>
              <a:t>Project Summary</a:t>
            </a:r>
          </a:p>
          <a:p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Intelligently connect content, financial data, and business events together for real-time inventory management.</a:t>
            </a:r>
          </a:p>
        </p:txBody>
      </p:sp>
      <p:cxnSp>
        <p:nvCxnSpPr>
          <p:cNvPr id="329" name="Straight Connector 328">
            <a:extLst>
              <a:ext uri="{FF2B5EF4-FFF2-40B4-BE49-F238E27FC236}">
                <a16:creationId xmlns:a16="http://schemas.microsoft.com/office/drawing/2014/main" id="{66E472E7-985E-4567-B2A4-F2A0C6274497}"/>
              </a:ext>
            </a:extLst>
          </p:cNvPr>
          <p:cNvCxnSpPr>
            <a:cxnSpLocks/>
          </p:cNvCxnSpPr>
          <p:nvPr/>
        </p:nvCxnSpPr>
        <p:spPr>
          <a:xfrm>
            <a:off x="1481771" y="2017946"/>
            <a:ext cx="9646893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08006279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3siJGlkIjoiNCIsIl90YXNrcyI6W3siJGlkIjoiNSIsIl9hdHRhY2hlZE1pbGVzdG9uZXMiOltdLCJUYXNrRGVmaW5pdGlvbiI6eyIkaWQiOiI2IiwiR3JvdXBOYW1lIjoiMzlkYmMyYzQtODAwOS00MzY0LWJhY2YtMmVjZjU1MWZiZDg4IiwiU3RhcnREYXRlIjoiMjAyMS0wMy0wMVQyMzo1OTowMFoiLCJFbmREYXRlIjoiMjAyMS0wNS0yM1QwMDozMzowMCIsIlBlcmNlbnRhZ2VDb21wbGV0ZSI6bnVsbCwiU3R5bGUiOnsiJGlkIjoiNyIsIlNoYXBlIjo0LCJTaGFwZVRoaWNrbmVzcyI6MSwiRHVyYXRpb25Gb3JtYXQiOjAsIkluY2x1ZGVOb25Xb3JraW5nRGF5c0luRHVyYXRpb24iOmZhbHNlLCJQZXJjZW50YWdlQ29tcGxldGVTdHlsZSI6eyIkaWQiOiI4IiwiRm9udFNldHRpbmdzIjp7IiRpZCI6IjkiLCJGb250U2l6ZSI6MTAsIkZvbnROYW1lIjoiQ2FsaWJyaSIsIklzQm9sZCI6ZmFsc2UsIklzSXRhbGljIjpmYWxzZSwiSXNVbmRlcmxpbmVkIjpmYWxzZSwiUGFyZW50U3R5bGUiOm51bGx9LCJBdXRvU2l6ZSI6MCwiRm9yZWdyb3VuZCI6eyIkaWQiOiIxMCIsIkNvbG9yIjp7IiRpZCI6IjEx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IiLCJUb3AiOjAuMCwiTGVmdCI6MC4wLCJSaWdodCI6MC4wLCJCb3R0b20iOjAuMH0sIlBhZGRpbmciOnsiJGlkIjoiMTMiLCJUb3AiOjAuMCwiTGVmdCI6MC4wLCJSaWdodCI6MC4wLCJCb3R0b20iOjAuMH0sIkJhY2tncm91bmQiOnsiJGlkIjoiMTQiLCJDb2xvciI6eyIkaWQiOiIxNSIsIkEiOjg5LCJSIjowLCJHIjowLCJCIjowfX0sIklzVmlzaWJsZSI6dHJ1ZSwiV2lkdGgiOjAuMCwiSGVpZ2h0IjowLjAsIkJvcmRlclN0eWxlIjp7IiRpZCI6IjE2IiwiTGluZUNvbG9yIjpudWxsLCJMaW5lV2VpZ2h0IjowLjAsIkxpbmVUeXBlIjowLCJQYXJlbnRTdHlsZSI6bnVsbH0sIlBhcmVudFN0eWxlIjpudWxsfSwiRHVyYXRpb25TdHlsZSI6eyIkaWQiOiIxNyIsIkZvbnRTZXR0aW5ncyI6eyIkaWQiOiIxOCIsIkZvbnRTaXplIjoxMCwiRm9udE5hbWUiOiJDYWxpYnJpIiwiSXNCb2xkIjpmYWxzZSwiSXNJdGFsaWMiOmZhbHNlLCJJc1VuZGVybGluZWQiOmZhbHNlLCJQYXJlbnRTdHlsZSI6bnVsbH0sIkF1dG9TaXplIjowLCJGb3JlZ3JvdW5kIjp7IiRpZCI6IjE5IiwiQ29sb3IiOnsiJGlkIjoiMjA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jEiLCJUb3AiOjAuMCwiTGVmdCI6MC4wLCJSaWdodCI6MC4wLCJCb3R0b20iOjAuMH0sIlBhZGRpbmciOnsiJGlkIjoiMjIiLCJUb3AiOjAuMCwiTGVmdCI6MC4wLCJSaWdodCI6MC4wLCJCb3R0b20iOjAuMH0sIkJhY2tncm91bmQiOnsiJGlkIjoiMjMiLCJDb2xvciI6eyIkaWQiOiIyNCIsIkEiOjAsIlIiOjI1NSwiRyI6MjU1LCJCIjoyNTV9fSwiSXNWaXNpYmxlIjp0cnVlLCJXaWR0aCI6MC4wLCJIZWlnaHQiOjAuMCwiQm9yZGVyU3R5bGUiOnsiJGlkIjoiMjUiLCJMaW5lQ29sb3IiOm51bGwsIkxpbmVXZWlnaHQiOjAuMCwiTGluZVR5cGUiOjAsIlBhcmVudFN0eWxlIjpudWxsfSwiUGFyZW50U3R5bGUiOm51bGx9LCJIb3Jpem9udGFsQ29ubmVjdG9yU3R5bGUiOnsiJGlkIjoiMjYiLCJMaW5lQ29sb3IiOnsiJGlkIjoiMjciLCIkdHlwZSI6Ik5MUkUuQ29tbW9uLkRvbS5Tb2xpZENvbG9yQnJ1c2gsIE5MUkUuQ29tbW9uIiwiQ29sb3IiOnsiJGlkIjoiMjgiLCJBIjoyNTUsIlIiOjIwNCwiRyI6MjA0LCJCIjoyMDR9fSwiTGluZVdlaWdodCI6MS4wLCJMaW5lVHlwZSI6MCwiUGFyZW50U3R5bGUiOm51bGx9LCJWZXJ0aWNhbENvbm5lY3RvclN0eWxlIjp7IiRpZCI6IjI5IiwiTGluZUNvbG9yIjp7IiRpZCI6IjMwIiwiJHR5cGUiOiJOTFJFLkNvbW1vbi5Eb20uU29saWRDb2xvckJydXNoLCBOTFJFLkNvbW1vbiIsIkNvbG9yIjp7IiRpZCI6IjMx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xMCwiSXNCZWxvd1RpbWViYW5kIjp0cnVlLCJQZXJjZW50YWdlQ29tcGxldGVTaGFwZU9wYWNpdHkiOjM1LCJTaGFwZVN0eWxlIjp7IiRpZCI6IjMyIiwiTWFyZ2luIjp7IiRpZCI6IjMzIiwiVG9wIjowLjAsIkxlZnQiOjQuMCwiUmlnaHQiOjQuMCwiQm90dG9tIjowLjB9LCJQYWRkaW5nIjp7IiRpZCI6IjM0IiwiVG9wIjowLjAsIkxlZnQiOjAuMCwiUmlnaHQiOjAuMCwiQm90dG9tIjowLjB9LCJCYWNrZ3JvdW5kIjp7IiRpZCI6IjM1IiwiQ29sb3IiOnsiJGlkIjoiMzYiLCJBIjoyNTUsIlIiOjI1NSwiRyI6MjE3LCJCIjo5N319LCJJc1Zpc2libGUiOnRydWUsIldpZHRoIjowLjAsIkhlaWdodCI6MTYuMCwiQm9yZGVyU3R5bGUiOnsiJGlkIjoiMzciLCJMaW5lQ29sb3IiOnsiJGlkIjoiMzgiLCIkdHlwZSI6Ik5MUkUuQ29tbW9uLkRvbS5Tb2xpZENvbG9yQnJ1c2gsIE5MUkUuQ29tbW9uIiwiQ29sb3IiOnsiJGlkIjoiMzkiLCJBIjoyNTUsIlIiOjI1NSwiRyI6MCwiQiI6MH19LCJMaW5lV2VpZ2h0IjowLjAsIkxpbmVUeXBlIjowLCJQYXJlbnRTdHlsZSI6bnVsbH0sIlBhcmVudFN0eWxlIjpudWxsfSwiVGl0bGVTdHlsZSI6eyIkaWQiOiI0MCIsIkZvbnRTZXR0aW5ncyI6eyIkaWQiOiI0MSIsIkZvbnRTaXplIjoxMSwiRm9udE5hbWUiOiJDYWxpYnJpIiwiSXNCb2xkIjp0cnVlLCJJc0l0YWxpYyI6ZmFsc2UsIklzVW5kZXJsaW5lZCI6ZmFsc2UsIlBhcmVudFN0eWxlIjpudWxsfSwiQXV0b1NpemUiOjIsIkZvcmVncm91bmQiOnsiJGlkIjoiNDIiLCJDb2xvciI6eyIkaWQiOiI0MyIsIkEiOjI1NSwiUiI6MCwiRyI6MCwiQiI6MH19LCJNYXhXaWR0aCI6MTA4LjYzNjY2NjY2NjY2NjY3LCJNYXhIZWlnaHQiOiJJbmZpbml0eSIsIlNtYXJ0Rm9yZWdyb3VuZElzQWN0aXZlIjpmYWxzZSwiSG9yaXpvbnRhbEFsaWdubWVudCI6MSwiVmVydGljYWxBbGlnbm1lbnQiOjAsIlNtYXJ0Rm9yZWdyb3VuZCI6bnVsbCwiQmFja2dyb3VuZEZpbGxUeXBlIjowLCJNYXJnaW4iOnsiJGlkIjoiNDQiLCJUb3AiOjAuMCwiTGVmdCI6MC4wLCJSaWdodCI6MC4wLCJCb3R0b20iOjAuMH0sIlBhZGRpbmciOnsiJGlkIjoiNDUiLCJUb3AiOjAuMCwiTGVmdCI6MC4wLCJSaWdodCI6MC4wLCJCb3R0b20iOjAuMH0sIkJhY2tncm91bmQiOnsiJGlkIjoiNDYiLCJDb2xvciI6eyIkaWQiOiI0NyIsIkEiOjAsIlIiOjI1NSwiRyI6MjU1LCJCIjoyNTV9fSwiSXNWaXNpYmxlIjp0cnVlLCJXaWR0aCI6MC4wLCJIZWlnaHQiOjAuMCwiQm9yZGVyU3R5bGUiOnsiJGlkIjoiNDgiLCJMaW5lQ29sb3IiOm51bGwsIkxpbmVXZWlnaHQiOjAuMCwiTGluZVR5cGUiOjAsIlBhcmVudFN0eWxlIjpudWxsfSwiUGFyZW50U3R5bGUiOm51bGx9LCJEYXRlU3R5bGUiOnsiJGlkIjoiNDkiLCJGb250U2V0dGluZ3MiOnsiJGlkIjoiNTAiLCJGb250U2l6ZSI6MTAsIkZvbnROYW1lIjoiQ2FsaWJyaSIsIklzQm9sZCI6ZmFsc2UsIklzSXRhbGljIjpmYWxzZSwiSXNVbmRlcmxpbmVkIjpmYWxzZSwiUGFyZW50U3R5bGUiOm51bGx9LCJBdXRvU2l6ZSI6MCwiRm9yZWdyb3VuZCI6eyIkaWQiOiI1MSIsIkNvbG9yIjp7IiRpZCI6IjUy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1MyIsIlRvcCI6MC4wLCJMZWZ0IjowLjAsIlJpZ2h0IjowLjAsIkJvdHRvbSI6MC4wfSwiUGFkZGluZyI6eyIkaWQiOiI1NCIsIlRvcCI6MC4wLCJMZWZ0IjowLjAsIlJpZ2h0IjowLjAsIkJvdHRvbSI6MC4wfSwiQmFja2dyb3VuZCI6eyIkaWQiOiI1NSIsIkNvbG9yIjp7IiRpZCI6IjU2IiwiQSI6MCwiUiI6MjU1LCJHIjoyNTUsIkIiOjI1NX19LCJJc1Zpc2libGUiOnRydWUsIldpZHRoIjowLjAsIkhlaWdodCI6MC4wLCJCb3JkZXJTdHlsZSI6eyIkaWQiOiI1NyIsIkxpbmVDb2xvciI6bnVsbCwiTGluZVdlaWdodCI6MC4wLCJMaW5lVHlwZSI6MCwiUGFyZW50U3R5bGUiOm51bGx9LCJQYXJlbnRTdHlsZSI6bnVsbH0sIkRhdGVGb3JtYXQiOnsiJGlkIjoiNTg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TkiLCJGb3JtYXQiOjAsIklzVmlzaWJsZSI6ZmFsc2UsIkxhc3RLbm93blZpc2liaWxpdHlTdGF0ZSI6ZmFsc2V9LCJJc1Zpc2libGUiOnRydWUsIlBhcmVudFN0eWxlIjpudWxsfSwiSW5kZXgiOjYsIlNtYXJ0RHVyYXRpb25BY3RpdmF0ZWQiOmZhbHNlLCJEYXRlRm9ybWF0Ijp7IiRyZWYiOiI1OCJ9LCJXZWVrTnVtYmVyaW5nIjp7IiRpZCI6IjYwIiwiRm9ybWF0IjowLCJJc1Zpc2libGUiOmZhbHNlLCJMYXN0S25vd25WaXNpYmlsaXR5U3RhdGUiOmZhbHNlfSwiSWQiOiIyZmY1YjhlMC0zNGI2LTRhODItODYyMi0xNDdkYTlhMmY2YjIiLCJJbXBvcnRJZCI6bnVsbCwiVGl0bGUiOiJTdWJjb250cmFjdG9yIFNlbGVjdGlvbiIsIk5vdGUiOm51bGwsIkh5cGVybGluayI6eyIkaWQiOiI2MSIsIkFkZHJlc3MiOm51bGwsIlN1YkFkZHJlc3MiOm51bGx9LCJJc0NoYW5nZWQiOmZhbHNlLCJJc05ldyI6ZmFsc2V9fSx7IiRpZCI6IjYyIiwiX2F0dGFjaGVkTWlsZXN0b25lcyI6W3siJGlkIjoiNjMiLCJEYXRlIjoiMjAyMS0wNi0xNVQyMzo1OTowMCIsIlN0eWxlIjp7IiRpZCI6IjY0IiwiU2hhcGUiOjEsIkNvbm5lY3Rvck1hcmdpbiI6eyIkaWQiOiI2NSIsIlRvcCI6MC4wLCJMZWZ0IjoyLjAsIlJpZ2h0IjoyLjAsIkJvdHRvbSI6MC4wfSwiQ29ubmVjdG9yU3R5bGUiOnsiJGlkIjoiNjYiLCJMaW5lQ29sb3IiOnsiJGlkIjoiNjciLCIkdHlwZSI6Ik5MUkUuQ29tbW9uLkRvbS5Tb2xpZENvbG9yQnJ1c2gsIE5MUkUuQ29tbW9uIiwiQ29sb3IiOnsiJGlkIjoiNjgiLCJBIjoxMjcsIlIiOjE2NCwiRyI6MTI1LCJCIjowfX0sIkxpbmVXZWlnaHQiOjEuMCwiTGluZVR5cGUiOjAsIlBhcmVudFN0eWxlIjpudWxsfSwiSXNCZWxvd1RpbWViYW5kIjp0cnVlLCJQb3NpdGlvbk9uVGFzayI6MywiSGlkZURhdGUiOmZhbHNlLCJTaGFwZVNpemUiOjEsIlNwYWNpbmciOjEuMCwiUGFkZGluZyI6eyIkaWQiOiI2OSIsIlRvcCI6Ny4wLCJMZWZ0IjozLjAsIlJpZ2h0IjowLjAsIkJvdHRvbSI6Mi4wfSwiU2hhcGVTdHlsZSI6eyIkaWQiOiI3MCIsIk1hcmdpbiI6eyIkaWQiOiI3MSIsIlRvcCI6MC4wLCJMZWZ0IjowLjAsIlJpZ2h0IjowLjAsIkJvdHRvbSI6MC4wfSwiUGFkZGluZyI6eyIkaWQiOiI3MiIsIlRvcCI6MC4wLCJMZWZ0IjowLjAsIlJpZ2h0IjowLjAsIkJvdHRvbSI6MC4wfSwiQmFja2dyb3VuZCI6eyIkaWQiOiI3MyIsIkNvbG9yIjp7IiRpZCI6Ijc0IiwiQSI6MjU1LCJSIjoxNjQsIkciOjEyNSwiQiI6MH19LCJJc1Zpc2libGUiOnRydWUsIldpZHRoIjoxOC4wLCJIZWlnaHQiOjIwLjAsIkJvcmRlclN0eWxlIjp7IiRpZCI6Ijc1IiwiTGluZUNvbG9yIjpudWxsLCJMaW5lV2VpZ2h0IjowLjAsIkxpbmVUeXBlIjowLCJQYXJlbnRTdHlsZSI6bnVsbH0sIlBhcmVudFN0eWxlIjpudWxsfSwiVGl0bGVTdHlsZSI6eyIkaWQiOiI3NiIsIkZvbnRTZXR0aW5ncyI6eyIkaWQiOiI3NyIsIkZvbnRTaXplIjoxMSwiRm9udE5hbWUiOiJDYWxpYnJpIiwiSXNCb2xkIjpmYWxzZSwiSXNJdGFsaWMiOmZhbHNlLCJJc1VuZGVybGluZWQiOmZhbHNlLCJQYXJlbnRTdHlsZSI6bnVsbH0sIkF1dG9TaXplIjowLCJGb3JlZ3JvdW5kIjp7IiRpZCI6Ijc4IiwiQ29sb3IiOnsiJGlkIjoiNzkiLCJBIjoyNTUsIlIiOjAsIkciOjAsIkIiOjB9fSwiTWF4V2lkdGgiOjIwMC4wLCJNYXhIZWlnaHQiOiJJbmZpbml0eSIsIlNtYXJ0Rm9yZWdyb3VuZElzQWN0aXZlIjpmYWxzZSwiSG9yaXpvbnRhbEFsaWdubWVudCI6MiwiVmVydGljYWxBbGlnbm1lbnQiOjAsIlNtYXJ0Rm9yZWdyb3VuZCI6bnVsbCwiQmFja2dyb3VuZEZpbGxUeXBlIjowLCJNYXJnaW4iOnsiJGlkIjoiODAiLCJUb3AiOjAuMCwiTGVmdCI6MC4wLCJSaWdodCI6MC4wLCJCb3R0b20iOjAuMH0sIlBhZGRpbmciOnsiJGlkIjoiODEiLCJUb3AiOjAuMCwiTGVmdCI6MC4wLCJSaWdodCI6MC4wLCJCb3R0b20iOjAuMH0sIkJhY2tncm91bmQiOnsiJGlkIjoiODIiLCJDb2xvciI6eyIkaWQiOiI4MyIsIkEiOjAsIlIiOjI1NSwiRyI6MjU1LCJCIjoyNTV9fSwiSXNWaXNpYmxlIjpmYWxzZSwiV2lkdGgiOjAuMCwiSGVpZ2h0IjowLjAsIkJvcmRlclN0eWxlIjp7IiRpZCI6Ijg0IiwiTGluZUNvbG9yIjpudWxsLCJMaW5lV2VpZ2h0IjowLjAsIkxpbmVUeXBlIjowLCJQYXJlbnRTdHlsZSI6bnVsbH0sIlBhcmVudFN0eWxlIjpudWxsfSwiRGF0ZVN0eWxlIjp7IiRpZCI6Ijg1IiwiRm9udFNldHRpbmdzIjp7IiRpZCI6Ijg2IiwiRm9udFNpemUiOjksIkZvbnROYW1lIjoiQ2FsaWJyaSIsIklzQm9sZCI6ZmFsc2UsIklzSXRhbGljIjpmYWxzZSwiSXNVbmRlcmxpbmVkIjpmYWxzZSwiUGFyZW50U3R5bGUiOm51bGx9LCJBdXRvU2l6ZSI6MCwiRm9yZWdyb3VuZCI6eyIkaWQiOiI4NyIsIkNvbG9yIjp7IiRpZCI6Ijg4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aWQiOiI4OSIsIlRvcCI6MC4wLCJMZWZ0IjowLjAsIlJpZ2h0IjowLjAsIkJvdHRvbSI6MC4wfSwiUGFkZGluZyI6eyIkaWQiOiI5MCIsIlRvcCI6MC4wLCJMZWZ0IjowLjAsIlJpZ2h0IjowLjAsIkJvdHRvbSI6MC4wfSwiQmFja2dyb3VuZCI6eyIkaWQiOiI5MSIsIkNvbG9yIjp7IiRpZCI6IjkyIiwiQSI6MCwiUiI6MjU1LCJHIjoyNTUsIkIiOjI1NX19LCJJc1Zpc2libGUiOmZhbHNlLCJXaWR0aCI6MC4wLCJIZWlnaHQiOjAuMCwiQm9yZGVyU3R5bGUiOnsiJGlkIjoiOTMiLCJMaW5lQ29sb3IiOm51bGwsIkxpbmVXZWlnaHQiOjAuMCwiTGluZVR5cGUiOjAsIlBhcmVudFN0eWxlIjpudWxsfSwiUGFyZW50U3R5bGUiOm51bGx9LCJEYXRlRm9ybWF0Ijp7IiRpZCI6Ijk0IiwiRm9ybWF0U3RyaW5nIjoiTU1NTSBkLCB5eXl5IiwiU2VwYXJhdG9yIjoiLyIsIlVzZUludGVybmF0aW9uYWxEYXRlRm9ybWF0IjpmYWxzZSwiRGF0ZUlzVmlzaWJsZSI6dHJ1ZSwiVGltZUlzVmlzaWJsZSI6ZmFsc2UsIkhvdXJEaWdpdHMiOjEsIkFtUG1EZXNpZ25hdG9yIjoyLCJUcmltMDBNaW51dGVzIjpmYWxzZSwiTGFzdEtub3duVmlzaWJpbGl0eVN0YXRlIjp7IiRpZCI6Ijk1IiwiRGF0ZVBhcnRJc1Zpc2libGUiOnRydWUsIlRpbWVQYXJ0SXNWaXNpYmxlIjpmYWxzZX19LCJXZWVrTnVtYmVyaW5nIjp7IiRpZCI6Ijk2IiwiRm9ybWF0IjowLCJJc1Zpc2libGUiOmZhbHNlLCJMYXN0S25vd25WaXNpYmlsaXR5U3RhdGUiOmZhbHNlfSwiSXNWaXNpYmxlIjp0cnVlLCJQYXJlbnRTdHlsZSI6bnVsbH0sIkluZGV4Ijo5LCJQZXJjZW50YWdlQ29tcGxldGUiOm51bGwsIlBvc2l0aW9uIjp7IlJhdGlvIjowLjAsIklzQ3VzdG9tIjpmYWxzZX0sIkRhdGVGb3JtYXQiOnsiJHJlZiI6Ijk0In0sIldlZWtOdW1iZXJpbmciOnsiJGlkIjoiOTciLCJGb3JtYXQiOjAsIklzVmlzaWJsZSI6ZmFsc2UsIkxhc3RLbm93blZpc2liaWxpdHlTdGF0ZSI6ZmFsc2V9LCJSZWxhdGVkVGFza0lkIjoiN2NhMzJhY2QtNTkwOC00NzFhLTkwNDItOTZiMDcwMTExNTk1IiwiSWQiOiI5NmM5NTU2YS03MTQ5LTQ1OWEtYjFhYS01ODMwZWUyOWU1MDgiLCJJbXBvcnRJZCI6bnVsbCwiVGl0bGUiOiJQbGFubmluZyBDaGVja2luIiwiTm90ZSI6bnVsbCwiSHlwZXJsaW5rIjp7IiRpZCI6Ijk4IiwiQWRkcmVzcyI6IiIsIlN1YkFkZHJlc3MiOiIifSwiSXNDaGFuZ2VkIjpmYWxzZSwiSXNOZXciOmZhbHNlfSx7IiRpZCI6Ijk5IiwiRGF0ZSI6IjIwMjEtMDctMDFUMjM6NTk6MDAiLCJTdHlsZSI6eyIkaWQiOiIxMDAiLCJTaGFwZSI6MSwiQ29ubmVjdG9yTWFyZ2luIjp7IiRpZCI6IjEwMSIsIlRvcCI6MC4wLCJMZWZ0IjoyLjAsIlJpZ2h0IjoyLjAsIkJvdHRvbSI6MC4wfSwiQ29ubmVjdG9yU3R5bGUiOnsiJGlkIjoiMTAyIiwiTGluZUNvbG9yIjp7IiRpZCI6IjEwMyIsIiR0eXBlIjoiTkxSRS5Db21tb24uRG9tLlNvbGlkQ29sb3JCcnVzaCwgTkxSRS5Db21tb24iLCJDb2xvciI6eyIkaWQiOiIxMDQiLCJBIjoxMjcsIlIiOjE2NCwiRyI6MTI1LCJCIjowfX0sIkxpbmVXZWlnaHQiOjEuMCwiTGluZVR5cGUiOjAsIlBhcmVudFN0eWxlIjpudWxsfSwiSXNCZWxvd1RpbWViYW5kIjp0cnVlLCJQb3NpdGlvbk9uVGFzayI6MywiSGlkZURhdGUiOmZhbHNlLCJTaGFwZVNpemUiOjEsIlNwYWNpbmciOjEuMCwiUGFkZGluZyI6eyIkcmVmIjoiNjkifSwiU2hhcGVTdHlsZSI6eyIkaWQiOiIxMDUiLCJNYXJnaW4iOnsiJGlkIjoiMTA2IiwiVG9wIjowLjAsIkxlZnQiOjAuMCwiUmlnaHQiOjAuMCwiQm90dG9tIjowLjB9LCJQYWRkaW5nIjp7IiRpZCI6IjEwNyIsIlRvcCI6MC4wLCJMZWZ0IjowLjAsIlJpZ2h0IjowLjAsIkJvdHRvbSI6MC4wfSwiQmFja2dyb3VuZCI6eyIkaWQiOiIxMDgiLCJDb2xvciI6eyIkaWQiOiIxMDkiLCJBIjoyNTUsIlIiOjE2NCwiRyI6MTI1LCJCIjowfX0sIklzVmlzaWJsZSI6dHJ1ZSwiV2lkdGgiOjE4LjAsIkhlaWdodCI6MjAuMCwiQm9yZGVyU3R5bGUiOnsiJGlkIjoiMTEwIiwiTGluZUNvbG9yIjpudWxsLCJMaW5lV2VpZ2h0IjowLjAsIkxpbmVUeXBlIjowLCJQYXJlbnRTdHlsZSI6bnVsbH0sIlBhcmVudFN0eWxlIjpudWxsfSwiVGl0bGVTdHlsZSI6eyIkaWQiOiIxMTEiLCJGb250U2V0dGluZ3MiOnsiJGlkIjoiMTEyIiwiRm9udFNpemUiOjExLCJGb250TmFtZSI6IkNhbGlicmkiLCJJc0JvbGQiOmZhbHNlLCJJc0l0YWxpYyI6ZmFsc2UsIklzVW5kZXJsaW5lZCI6ZmFsc2UsIlBhcmVudFN0eWxlIjpudWxsfSwiQXV0b1NpemUiOjAsIkZvcmVncm91bmQiOnsiJGlkIjoiMTEzIiwiQ29sb3IiOnsiJGlkIjoiMTE0IiwiQSI6MjU1LCJSIjowLCJHIjowLCJCIjowfX0sIk1heFdpZHRoIjoyMDAuMCwiTWF4SGVpZ2h0IjoiSW5maW5pdHkiLCJTbWFydEZvcmVncm91bmRJc0FjdGl2ZSI6ZmFsc2UsIkhvcml6b250YWxBbGlnbm1lbnQiOjIsIlZlcnRpY2FsQWxpZ25tZW50IjowLCJTbWFydEZvcmVncm91bmQiOm51bGwsIkJhY2tncm91bmRGaWxsVHlwZSI6MCwiTWFyZ2luIjp7IiRpZCI6IjExNSIsIlRvcCI6MC4wLCJMZWZ0IjowLjAsIlJpZ2h0IjowLjAsIkJvdHRvbSI6MC4wfSwiUGFkZGluZyI6eyIkaWQiOiIxMTYiLCJUb3AiOjAuMCwiTGVmdCI6MC4wLCJSaWdodCI6MC4wLCJCb3R0b20iOjAuMH0sIkJhY2tncm91bmQiOnsiJGlkIjoiMTE3IiwiQ29sb3IiOnsiJGlkIjoiMTE4IiwiQSI6MCwiUiI6MjU1LCJHIjoyNTUsIkIiOjI1NX19LCJJc1Zpc2libGUiOmZhbHNlLCJXaWR0aCI6MC4wLCJIZWlnaHQiOjAuMCwiQm9yZGVyU3R5bGUiOnsiJGlkIjoiMTE5IiwiTGluZUNvbG9yIjpudWxsLCJMaW5lV2VpZ2h0IjowLjAsIkxpbmVUeXBlIjowLCJQYXJlbnRTdHlsZSI6bnVsbH0sIlBhcmVudFN0eWxlIjpudWxsfSwiRGF0ZVN0eWxlIjp7IiRpZCI6IjEyMCIsIkZvbnRTZXR0aW5ncyI6eyIkaWQiOiIxMjEiLCJGb250U2l6ZSI6OSwiRm9udE5hbWUiOiJDYWxpYnJpIiwiSXNCb2xkIjpmYWxzZSwiSXNJdGFsaWMiOmZhbHNlLCJJc1VuZGVybGluZWQiOmZhbHNlLCJQYXJlbnRTdHlsZSI6bnVsbH0sIkF1dG9TaXplIjowLCJGb3JlZ3JvdW5kIjp7IiRpZCI6IjEyMiIsIkNvbG9yIjp7IiRpZCI6IjEyMyIsIkEiOjI1NSwiUiI6NjgsIkciOjg0LCJCIjoxMDZ9fSwiTWF4V2lkdGgiOjIwMC4wLCJNYXhIZWlnaHQiOiJJbmZpbml0eSIsIlNtYXJ0Rm9yZWdyb3VuZElzQWN0aXZlIjpmYWxzZSwiSG9yaXpvbnRhbEFsaWdubWVudCI6MiwiVmVydGljYWxBbGlnbm1lbnQiOjAsIlNtYXJ0Rm9yZWdyb3VuZCI6bnVsbCwiQmFja2dyb3VuZEZpbGxUeXBlIjowLCJNYXJnaW4iOnsiJGlkIjoiMTI0IiwiVG9wIjowLjAsIkxlZnQiOjAuMCwiUmlnaHQiOjAuMCwiQm90dG9tIjowLjB9LCJQYWRkaW5nIjp7IiRpZCI6IjEyNSIsIlRvcCI6MC4wLCJMZWZ0IjowLjAsIlJpZ2h0IjowLjAsIkJvdHRvbSI6MC4wfSwiQmFja2dyb3VuZCI6eyIkaWQiOiIxMjYiLCJDb2xvciI6eyIkaWQiOiIxMjciLCJBIjowLCJSIjoyNTUsIkciOjI1NSwiQiI6MjU1fX0sIklzVmlzaWJsZSI6ZmFsc2UsIldpZHRoIjowLjAsIkhlaWdodCI6MC4wLCJCb3JkZXJTdHlsZSI6eyIkaWQiOiIxMjgiLCJMaW5lQ29sb3IiOm51bGwsIkxpbmVXZWlnaHQiOjAuMCwiTGluZVR5cGUiOjAsIlBhcmVudFN0eWxlIjpudWxsfSwiUGFyZW50U3R5bGUiOm51bGx9LCJEYXRlRm9ybWF0Ijp7IiRpZCI6IjEyOSIsIkZvcm1hdFN0cmluZyI6Ik1NTU0gZCwgeXl5eSIsIlNlcGFyYXRvciI6Ii8iLCJVc2VJbnRlcm5hdGlvbmFsRGF0ZUZvcm1hdCI6ZmFsc2UsIkRhdGVJc1Zpc2libGUiOnRydWUsIlRpbWVJc1Zpc2libGUiOmZhbHNlLCJIb3VyRGlnaXRzIjoxLCJBbVBtRGVzaWduYXRvciI6MiwiVHJpbTAwTWludXRlcyI6ZmFsc2UsIkxhc3RLbm93blZpc2liaWxpdHlTdGF0ZSI6eyIkaWQiOiIxMzAiLCJEYXRlUGFydElzVmlzaWJsZSI6dHJ1ZSwiVGltZVBhcnRJc1Zpc2libGUiOmZhbHNlfX0sIldlZWtOdW1iZXJpbmciOnsiJGlkIjoiMTMxIiwiRm9ybWF0IjowLCJJc1Zpc2libGUiOmZhbHNlLCJMYXN0S25vd25WaXNpYmlsaXR5U3RhdGUiOmZhbHNlfSwiSXNWaXNpYmxlIjp0cnVlLCJQYXJlbnRTdHlsZSI6bnVsbH0sIkluZGV4IjoxMCwiUGVyY2VudGFnZUNvbXBsZXRlIjpudWxsLCJQb3NpdGlvbiI6eyJSYXRpbyI6MC4wLCJJc0N1c3RvbSI6ZmFsc2V9LCJEYXRlRm9ybWF0Ijp7IiRyZWYiOiIxMjkifSwiV2Vla051bWJlcmluZyI6eyIkaWQiOiIxMzIiLCJGb3JtYXQiOjAsIklzVmlzaWJsZSI6ZmFsc2UsIkxhc3RLbm93blZpc2liaWxpdHlTdGF0ZSI6ZmFsc2V9LCJSZWxhdGVkVGFza0lkIjoiN2NhMzJhY2QtNTkwOC00NzFhLTkwNDItOTZiMDcwMTExNTk1IiwiSWQiOiI1OWEyOGJmNi1lMjUwLTRiZmMtOTgxNy1iODFlMWRiNzBjZTciLCJJbXBvcnRJZCI6bnVsbCwiVGl0bGUiOiJQbGFubmluZyBDaGVja2luIiwiTm90ZSI6bnVsbCwiSHlwZXJsaW5rIjp7IiRpZCI6IjEzMyIsIkFkZHJlc3MiOiIiLCJTdWJBZGRyZXNzIjoiIn0sIklzQ2hhbmdlZCI6ZmFsc2UsIklzTmV3IjpmYWxzZX0seyIkaWQiOiIxMzQiLCJEYXRlIjoiMjAyMS0wNy0xN1QxMTo1OTowMCIsIlN0eWxlIjp7IiRpZCI6IjEzNSIsIlNoYXBlIjoxLCJDb25uZWN0b3JNYXJnaW4iOnsiJGlkIjoiMTM2IiwiVG9wIjowLjAsIkxlZnQiOjIuMCwiUmlnaHQiOjIuMCwiQm90dG9tIjowLjB9LCJDb25uZWN0b3JTdHlsZSI6eyIkaWQiOiIxMzciLCJMaW5lQ29sb3IiOnsiJGlkIjoiMTM4IiwiJHR5cGUiOiJOTFJFLkNvbW1vbi5Eb20uU29saWRDb2xvckJydXNoLCBOTFJFLkNvbW1vbiIsIkNvbG9yIjp7IiRpZCI6IjEzOSIsIkEiOjEyNywiUiI6MTY0LCJHIjoxMjUsIkIiOjB9fSwiTGluZVdlaWdodCI6MS4wLCJMaW5lVHlwZSI6MCwiUGFyZW50U3R5bGUiOm51bGx9LCJJc0JlbG93VGltZWJhbmQiOnRydWUsIlBvc2l0aW9uT25UYXNrIjozLCJIaWRlRGF0ZSI6ZmFsc2UsIlNoYXBlU2l6ZSI6MSwiU3BhY2luZyI6MS4wLCJQYWRkaW5nIjp7IiRyZWYiOiI2OSJ9LCJTaGFwZVN0eWxlIjp7IiRpZCI6IjE0MCIsIk1hcmdpbiI6eyIkaWQiOiIxNDEiLCJUb3AiOjAuMCwiTGVmdCI6MC4wLCJSaWdodCI6MC4wLCJCb3R0b20iOjAuMH0sIlBhZGRpbmciOnsiJGlkIjoiMTQyIiwiVG9wIjowLjAsIkxlZnQiOjAuMCwiUmlnaHQiOjAuMCwiQm90dG9tIjowLjB9LCJCYWNrZ3JvdW5kIjp7IiRpZCI6IjE0MyIsIkNvbG9yIjp7IiRpZCI6IjE0NCIsIkEiOjI1NSwiUiI6MTY0LCJHIjoxMjUsIkIiOjB9fSwiSXNWaXNpYmxlIjp0cnVlLCJXaWR0aCI6MTguMCwiSGVpZ2h0IjoyMC4wLCJCb3JkZXJTdHlsZSI6eyIkaWQiOiIxNDUiLCJMaW5lQ29sb3IiOm51bGwsIkxpbmVXZWlnaHQiOjAuMCwiTGluZVR5cGUiOjAsIlBhcmVudFN0eWxlIjpudWxsfSwiUGFyZW50U3R5bGUiOm51bGx9LCJUaXRsZVN0eWxlIjp7IiRpZCI6IjE0NiIsIkZvbnRTZXR0aW5ncyI6eyIkaWQiOiIxNDciLCJGb250U2l6ZSI6MTEsIkZvbnROYW1lIjoiQ2FsaWJyaSIsIklzQm9sZCI6ZmFsc2UsIklzSXRhbGljIjpmYWxzZSwiSXNVbmRlcmxpbmVkIjpmYWxzZSwiUGFyZW50U3R5bGUiOm51bGx9LCJBdXRvU2l6ZSI6MCwiRm9yZWdyb3VuZCI6eyIkaWQiOiIxNDgiLCJDb2xvciI6eyIkaWQiOiIxNDkiLCJBIjoyNTUsIlIiOjAsIkciOjAsIkIiOjB9fSwiTWF4V2lkdGgiOjIwMC4wLCJNYXhIZWlnaHQiOiJJbmZpbml0eSIsIlNtYXJ0Rm9yZWdyb3VuZElzQWN0aXZlIjpmYWxzZSwiSG9yaXpvbnRhbEFsaWdubWVudCI6MiwiVmVydGljYWxBbGlnbm1lbnQiOjAsIlNtYXJ0Rm9yZWdyb3VuZCI6bnVsbCwiQmFja2dyb3VuZEZpbGxUeXBlIjowLCJNYXJnaW4iOnsiJGlkIjoiMTUwIiwiVG9wIjowLjAsIkxlZnQiOjAuMCwiUmlnaHQiOjAuMCwiQm90dG9tIjowLjB9LCJQYWRkaW5nIjp7IiRpZCI6IjE1MSIsIlRvcCI6MC4wLCJMZWZ0IjowLjAsIlJpZ2h0IjowLjAsIkJvdHRvbSI6MC4wfSwiQmFja2dyb3VuZCI6eyIkaWQiOiIxNTIiLCJDb2xvciI6eyIkaWQiOiIxNTMiLCJBIjowLCJSIjoyNTUsIkciOjI1NSwiQiI6MjU1fX0sIklzVmlzaWJsZSI6ZmFsc2UsIldpZHRoIjowLjAsIkhlaWdodCI6MC4wLCJCb3JkZXJTdHlsZSI6eyIkaWQiOiIxNTQiLCJMaW5lQ29sb3IiOm51bGwsIkxpbmVXZWlnaHQiOjAuMCwiTGluZVR5cGUiOjAsIlBhcmVudFN0eWxlIjpudWxsfSwiUGFyZW50U3R5bGUiOm51bGx9LCJEYXRlU3R5bGUiOnsiJGlkIjoiMTU1IiwiRm9udFNldHRpbmdzIjp7IiRpZCI6IjE1NiIsIkZvbnRTaXplIjo5LCJGb250TmFtZSI6IkNhbGlicmkiLCJJc0JvbGQiOmZhbHNlLCJJc0l0YWxpYyI6ZmFsc2UsIklzVW5kZXJsaW5lZCI6ZmFsc2UsIlBhcmVudFN0eWxlIjpudWxsfSwiQXV0b1NpemUiOjAsIkZvcmVncm91bmQiOnsiJGlkIjoiMTU3IiwiQ29sb3IiOnsiJGlkIjoiMTU4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aWQiOiIxNTkiLCJUb3AiOjAuMCwiTGVmdCI6MC4wLCJSaWdodCI6MC4wLCJCb3R0b20iOjAuMH0sIlBhZGRpbmciOnsiJGlkIjoiMTYwIiwiVG9wIjowLjAsIkxlZnQiOjAuMCwiUmlnaHQiOjAuMCwiQm90dG9tIjowLjB9LCJCYWNrZ3JvdW5kIjp7IiRpZCI6IjE2MSIsIkNvbG9yIjp7IiRpZCI6IjE2MiIsIkEiOjAsIlIiOjI1NSwiRyI6MjU1LCJCIjoyNTV9fSwiSXNWaXNpYmxlIjpmYWxzZSwiV2lkdGgiOjAuMCwiSGVpZ2h0IjowLjAsIkJvcmRlclN0eWxlIjp7IiRpZCI6IjE2MyIsIkxpbmVDb2xvciI6bnVsbCwiTGluZVdlaWdodCI6MC4wLCJMaW5lVHlwZSI6MCwiUGFyZW50U3R5bGUiOm51bGx9LCJQYXJlbnRTdHlsZSI6bnVsbH0sIkRhdGVGb3JtYXQiOnsiJGlkIjoiMTY0IiwiRm9ybWF0U3RyaW5nIjoiTU1NTSBkLCB5eXl5IiwiU2VwYXJhdG9yIjoiLyIsIlVzZUludGVybmF0aW9uYWxEYXRlRm9ybWF0IjpmYWxzZSwiRGF0ZUlzVmlzaWJsZSI6dHJ1ZSwiVGltZUlzVmlzaWJsZSI6ZmFsc2UsIkhvdXJEaWdpdHMiOjEsIkFtUG1EZXNpZ25hdG9yIjoyLCJUcmltMDBNaW51dGVzIjpmYWxzZSwiTGFzdEtub3duVmlzaWJpbGl0eVN0YXRlIjp7IiRpZCI6IjE2NSIsIkRhdGVQYXJ0SXNWaXNpYmxlIjp0cnVlLCJUaW1lUGFydElzVmlzaWJsZSI6ZmFsc2V9fSwiV2Vla051bWJlcmluZyI6eyIkaWQiOiIxNjYiLCJGb3JtYXQiOjAsIklzVmlzaWJsZSI6ZmFsc2UsIkxhc3RLbm93blZpc2liaWxpdHlTdGF0ZSI6ZmFsc2V9LCJJc1Zpc2libGUiOnRydWUsIlBhcmVudFN0eWxlIjpudWxsfSwiSW5kZXgiOjExLCJQZXJjZW50YWdlQ29tcGxldGUiOm51bGwsIlBvc2l0aW9uIjp7IlJhdGlvIjowLjAsIklzQ3VzdG9tIjpmYWxzZX0sIkRhdGVGb3JtYXQiOnsiJHJlZiI6IjE2NCJ9LCJXZWVrTnVtYmVyaW5nIjp7IiRpZCI6IjE2NyIsIkZvcm1hdCI6MCwiSXNWaXNpYmxlIjpmYWxzZSwiTGFzdEtub3duVmlzaWJpbGl0eVN0YXRlIjpmYWxzZX0sIlJlbGF0ZWRUYXNrSWQiOiI3Y2EzMmFjZC01OTA4LTQ3MWEtOTA0Mi05NmIwNzAxMTE1OTUiLCJJZCI6IjUxMjg4ZGQ3LWVlMTEtNDFjMS04N2U5LWYzYWIxM2YxMGU5MSIsIkltcG9ydElkIjpudWxsLCJUaXRsZSI6IlBsYW5uaW5nIENoZWNraW4iLCJOb3RlIjpudWxsLCJIeXBlcmxpbmsiOnsiJGlkIjoiMTY4IiwiQWRkcmVzcyI6IiIsIlN1YkFkZHJlc3MiOiIifSwiSXNDaGFuZ2VkIjpmYWxzZSwiSXNOZXciOmZhbHNlfV0sIlRhc2tEZWZpbml0aW9uIjp7IiRpZCI6IjE2OSIsIkdyb3VwTmFtZSI6IjM5ZGJjMmM0LTgwMDktNDM2NC1iYWNmLTJlY2Y1NTFmYmQ4OCIsIlN0YXJ0RGF0ZSI6IjIwMjEtMDUtMTdUMjM6NTk6MDBaIiwiRW5kRGF0ZSI6IjIwMjEtMDctMjBUMjM6NTk6MDBaIiwiUGVyY2VudGFnZUNvbXBsZXRlIjpudWxsLCJTdHlsZSI6eyIkaWQiOiIxNzAiLCJTaGFwZSI6NCwiU2hhcGVUaGlja25lc3MiOjEsIkR1cmF0aW9uRm9ybWF0IjowLCJJbmNsdWRlTm9uV29ya2luZ0RheXNJbkR1cmF0aW9uIjpmYWxzZSwiUGVyY2VudGFnZUNvbXBsZXRlU3R5bGUiOnsiJGlkIjoiMTcxIiwiRm9udFNldHRpbmdzIjp7IiRpZCI6IjE3MiIsIkZvbnRTaXplIjoxMCwiRm9udE5hbWUiOiJDYWxpYnJpIiwiSXNCb2xkIjpmYWxzZSwiSXNJdGFsaWMiOmZhbHNlLCJJc1VuZGVybGluZWQiOmZhbHNlLCJQYXJlbnRTdHlsZSI6bnVsbH0sIkF1dG9TaXplIjowLCJGb3JlZ3JvdW5kIjp7IiRpZCI6IjE3MyIsIkNvbG9yIjp7IiRpZCI6IjE3NC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MTc1IiwiVG9wIjowLjAsIkxlZnQiOjAuMCwiUmlnaHQiOjAuMCwiQm90dG9tIjowLjB9LCJQYWRkaW5nIjp7IiRpZCI6IjE3NiIsIlRvcCI6MC4wLCJMZWZ0IjowLjAsIlJpZ2h0IjowLjAsIkJvdHRvbSI6MC4wfSwiQmFja2dyb3VuZCI6eyIkcmVmIjoiMTQifSwiSXNWaXNpYmxlIjp0cnVlLCJXaWR0aCI6MC4wLCJIZWlnaHQiOjAuMCwiQm9yZGVyU3R5bGUiOnsiJGlkIjoiMTc3IiwiTGluZUNvbG9yIjpudWxsLCJMaW5lV2VpZ2h0IjowLjAsIkxpbmVUeXBlIjowLCJQYXJlbnRTdHlsZSI6bnVsbH0sIlBhcmVudFN0eWxlIjpudWxsfSwiRHVyYXRpb25TdHlsZSI6eyIkaWQiOiIxNzgiLCJGb250U2V0dGluZ3MiOnsiJGlkIjoiMTc5IiwiRm9udFNpemUiOjEwLCJGb250TmFtZSI6IkNhbGlicmkiLCJJc0JvbGQiOmZhbHNlLCJJc0l0YWxpYyI6ZmFsc2UsIklzVW5kZXJsaW5lZCI6ZmFsc2UsIlBhcmVudFN0eWxlIjpudWxsfSwiQXV0b1NpemUiOjAsIkZvcmVncm91bmQiOnsiJGlkIjoiMTgwIiwiQ29sb3IiOnsiJGlkIjoiMTgx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E4MiIsIlRvcCI6MC4wLCJMZWZ0IjowLjAsIlJpZ2h0IjowLjAsIkJvdHRvbSI6MC4wfSwiUGFkZGluZyI6eyIkaWQiOiIxODMiLCJUb3AiOjAuMCwiTGVmdCI6MC4wLCJSaWdodCI6MC4wLCJCb3R0b20iOjAuMH0sIkJhY2tncm91bmQiOnsiJGlkIjoiMTg0IiwiQ29sb3IiOnsiJGlkIjoiMTg1IiwiQSI6MCwiUiI6MjU1LCJHIjoyNTUsIkIiOjI1NX19LCJJc1Zpc2libGUiOnRydWUsIldpZHRoIjowLjAsIkhlaWdodCI6MC4wLCJCb3JkZXJTdHlsZSI6eyIkaWQiOiIxODYiLCJMaW5lQ29sb3IiOm51bGwsIkxpbmVXZWlnaHQiOjAuMCwiTGluZVR5cGUiOjAsIlBhcmVudFN0eWxlIjpudWxsfSwiUGFyZW50U3R5bGUiOm51bGx9LCJIb3Jpem9udGFsQ29ubmVjdG9yU3R5bGUiOnsiJGlkIjoiMTg3IiwiTGluZUNvbG9yIjp7IiRyZWYiOiIyNyJ9LCJMaW5lV2VpZ2h0IjoxLjAsIkxpbmVUeXBlIjowLCJQYXJlbnRTdHlsZSI6bnVsbH0sIlZlcnRpY2FsQ29ubmVjdG9yU3R5bGUiOnsiJGlkIjoiMTg4IiwiTGluZUNvbG9yIjp7IiRyZWYiOiIzMCJ9LCJMaW5lV2VpZ2h0IjowLjAsIkxpbmVUeXBlIjowLCJQYXJlbnRTdHlsZSI6bnVsbH0sIk1hcmdpbiI6bnVsbCwiU3RhcnREYXRlUG9zaXRpb24iOjYsIkVuZERhdGVQb3NpdGlvbiI6NiwiRGF0ZUlzVmlzaWJsZSI6ZmFsc2UsIlRpdGxlUG9zaXRpb24iOjAsIkR1cmF0aW9uUG9zaXRpb24iOjQsIlBlcmNlbnRhZ2VDb21wbGV0ZWRQb3NpdGlvbiI6NiwiU3BhY2luZyI6NSwiSXNCZWxvd1RpbWViYW5kIjp0cnVlLCJQZXJjZW50YWdlQ29tcGxldGVTaGFwZU9wYWNpdHkiOjM1LCJTaGFwZVN0eWxlIjp7IiRpZCI6IjE4OSIsIk1hcmdpbiI6eyIkaWQiOiIxOTAiLCJUb3AiOjAuMCwiTGVmdCI6NC4wLCJSaWdodCI6NC4wLCJCb3R0b20iOjAuMH0sIlBhZGRpbmciOnsiJGlkIjoiMTkxIiwiVG9wIjowLjAsIkxlZnQiOjAuMCwiUmlnaHQiOjAuMCwiQm90dG9tIjowLjB9LCJCYWNrZ3JvdW5kIjp7IiRpZCI6IjE5MiIsIkNvbG9yIjp7IiRpZCI6IjE5MyIsIkEiOjI1NSwiUiI6MjU1LCJHIjoxOTIsIkIiOjB9fSwiSXNWaXNpYmxlIjp0cnVlLCJXaWR0aCI6MC4wLCJIZWlnaHQiOjE2LjAsIkJvcmRlclN0eWxlIjp7IiRpZCI6IjE5NCIsIkxpbmVDb2xvciI6eyIkcmVmIjoiMzgifSwiTGluZVdlaWdodCI6MC4wLCJMaW5lVHlwZSI6MCwiUGFyZW50U3R5bGUiOm51bGx9LCJQYXJlbnRTdHlsZSI6bnVsbH0sIlRpdGxlU3R5bGUiOnsiJGlkIjoiMTk1IiwiRm9udFNldHRpbmdzIjp7IiRpZCI6IjE5NiIsIkZvbnRTaXplIjoxMSwiRm9udE5hbWUiOiJDYWxpYnJpIiwiSXNCb2xkIjp0cnVlLCJJc0l0YWxpYyI6ZmFsc2UsIklzVW5kZXJsaW5lZCI6ZmFsc2UsIlBhcmVudFN0eWxlIjpudWxsfSwiQXV0b1NpemUiOjIsIkZvcmVncm91bmQiOnsiJGlkIjoiMTk3IiwiQ29sb3IiOnsiJGlkIjoiMTk4IiwiQSI6MjU1LCJSIjowLCJHIjowLCJCIjowfX0sIk1heFdpZHRoIjo1OC43NCwiTWF4SGVpZ2h0IjoiSW5maW5pdHkiLCJTbWFydEZvcmVncm91bmRJc0FjdGl2ZSI6ZmFsc2UsIkhvcml6b250YWxBbGlnbm1lbnQiOjAsIlZlcnRpY2FsQWxpZ25tZW50IjowLCJTbWFydEZvcmVncm91bmQiOm51bGwsIkJhY2tncm91bmRGaWxsVHlwZSI6MCwiTWFyZ2luIjp7IiRpZCI6IjE5OSIsIlRvcCI6MC4wLCJMZWZ0IjowLjAsIlJpZ2h0IjowLjAsIkJvdHRvbSI6MC4wfSwiUGFkZGluZyI6eyIkaWQiOiIyMDAiLCJUb3AiOjAuMCwiTGVmdCI6MC4wLCJSaWdodCI6MC4wLCJCb3R0b20iOjAuMH0sIkJhY2tncm91bmQiOnsiJGlkIjoiMjAxIiwiQ29sb3IiOnsiJGlkIjoiMjAyIiwiQSI6MCwiUiI6MjU1LCJHIjoyNTUsIkIiOjI1NX19LCJJc1Zpc2libGUiOnRydWUsIldpZHRoIjowLjAsIkhlaWdodCI6MC4wLCJCb3JkZXJTdHlsZSI6eyIkaWQiOiIyMDMiLCJMaW5lQ29sb3IiOm51bGwsIkxpbmVXZWlnaHQiOjAuMCwiTGluZVR5cGUiOjAsIlBhcmVudFN0eWxlIjpudWxsfSwiUGFyZW50U3R5bGUiOm51bGx9LCJEYXRlU3R5bGUiOnsiJGlkIjoiMjA0IiwiRm9udFNldHRpbmdzIjp7IiRpZCI6IjIwNSIsIkZvbnRTaXplIjoxMCwiRm9udE5hbWUiOiJDYWxpYnJpIiwiSXNCb2xkIjpmYWxzZSwiSXNJdGFsaWMiOmZhbHNlLCJJc1VuZGVybGluZWQiOmZhbHNlLCJQYXJlbnRTdHlsZSI6bnVsbH0sIkF1dG9TaXplIjowLCJGb3JlZ3JvdW5kIjp7IiRpZCI6IjIwNiIsIkNvbG9yIjp7IiRpZCI6IjIwNy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jA4IiwiVG9wIjowLjAsIkxlZnQiOjAuMCwiUmlnaHQiOjAuMCwiQm90dG9tIjowLjB9LCJQYWRkaW5nIjp7IiRpZCI6IjIwOSIsIlRvcCI6MC4wLCJMZWZ0IjowLjAsIlJpZ2h0IjowLjAsIkJvdHRvbSI6MC4wfSwiQmFja2dyb3VuZCI6eyIkaWQiOiIyMTAiLCJDb2xvciI6eyIkaWQiOiIyMTEiLCJBIjowLCJSIjoyNTUsIkciOjI1NSwiQiI6MjU1fX0sIklzVmlzaWJsZSI6dHJ1ZSwiV2lkdGgiOjAuMCwiSGVpZ2h0IjowLjAsIkJvcmRlclN0eWxlIjp7IiRpZCI6IjIxMiIsIkxpbmVDb2xvciI6bnVsbCwiTGluZVdlaWdodCI6MC4wLCJMaW5lVHlwZSI6MCwiUGFyZW50U3R5bGUiOm51bGx9LCJQYXJlbnRTdHlsZSI6bnVsbH0sIkRhdGVGb3JtYXQiOnsiJGlkIjoiMjE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xNCIsIkZvcm1hdCI6MCwiSXNWaXNpYmxlIjpmYWxzZSwiTGFzdEtub3duVmlzaWJpbGl0eVN0YXRlIjpmYWxzZX0sIklzVmlzaWJsZSI6dHJ1ZSwiUGFyZW50U3R5bGUiOm51bGx9LCJJbmRleCI6NywiU21hcnREdXJhdGlvbkFjdGl2YXRlZCI6ZmFsc2UsIkRhdGVGb3JtYXQiOnsiJHJlZiI6IjIxMyJ9LCJXZWVrTnVtYmVyaW5nIjp7IiRpZCI6IjIxNSIsIkZvcm1hdCI6MCwiSXNWaXNpYmxlIjpmYWxzZSwiTGFzdEtub3duVmlzaWJpbGl0eVN0YXRlIjpmYWxzZX0sIklkIjoiN2NhMzJhY2QtNTkwOC00NzFhLTkwNDItOTZiMDcwMTExNTk1IiwiSW1wb3J0SWQiOm51bGwsIlRpdGxlIjoiQ29udGVudCBQbGFuIiwiTm90ZSI6bnVsbCwiSHlwZXJsaW5rIjp7IiRpZCI6IjIxNiIsIkFkZHJlc3MiOiIiLCJTdWJBZGRyZXNzIjoiIn0sIklzQ2hhbmdlZCI6ZmFsc2UsIklzTmV3IjpmYWxzZX19LHsiJGlkIjoiMjE3IiwiX2F0dGFjaGVkTWlsZXN0b25lcyI6W10sIlRhc2tEZWZpbml0aW9uIjp7IiRpZCI6IjIxOCIsIkdyb3VwTmFtZSI6IjM5ZGJjMmM0LTgwMDktNDM2NC1iYWNmLTJlY2Y1NTFmYmQ4OCIsIlN0YXJ0RGF0ZSI6IjIwMjEtMDEtMDFUMjM6NTk6MDBaIiwiRW5kRGF0ZSI6IjIwMjEtMDMtMDdUMDA6MjI6MDAiLCJQZXJjZW50YWdlQ29tcGxldGUiOm51bGwsIlN0eWxlIjp7IiRpZCI6IjIxOSIsIlNoYXBlIjozLCJTaGFwZVRoaWNrbmVzcyI6MSwiRHVyYXRpb25Gb3JtYXQiOjAsIkluY2x1ZGVOb25Xb3JraW5nRGF5c0luRHVyYXRpb24iOmZhbHNlLCJQZXJjZW50YWdlQ29tcGxldGVTdHlsZSI6eyIkaWQiOiIyMjAiLCJGb250U2V0dGluZ3MiOnsiJGlkIjoiMjIxIiwiRm9udFNpemUiOjEwLCJGb250TmFtZSI6IkNhbGlicmkiLCJJc0JvbGQiOmZhbHNlLCJJc0l0YWxpYyI6ZmFsc2UsIklzVW5kZXJsaW5lZCI6ZmFsc2UsIlBhcmVudFN0eWxlIjpudWxsfSwiQXV0b1NpemUiOjAsIkZvcmVncm91bmQiOnsiJHJlZiI6IjEwIn0sIk1heFdpZHRoIjoyMDAuMCwiTWF4SGVpZ2h0IjoiSW5maW5pdHkiLCJTbWFydEZvcmVncm91bmRJc0FjdGl2ZSI6ZmFsc2UsIkhvcml6b250YWxBbGlnbm1lbnQiOjAsIlZlcnRpY2FsQWxpZ25tZW50IjowLCJTbWFydEZvcmVncm91bmQiOm51bGwsIkJhY2tncm91bmRGaWxsVHlwZSI6MCwiTWFyZ2luIjp7IiRpZCI6IjIyMiIsIlRvcCI6MC4wLCJMZWZ0IjowLjAsIlJpZ2h0IjowLjAsIkJvdHRvbSI6MC4wfSwiUGFkZGluZyI6eyIkaWQiOiIyMjMiLCJUb3AiOjAuMCwiTGVmdCI6MC4wLCJSaWdodCI6MC4wLCJCb3R0b20iOjAuMH0sIkJhY2tncm91bmQiOnsiJHJlZiI6IjE0In0sIklzVmlzaWJsZSI6dHJ1ZSwiV2lkdGgiOjAuMCwiSGVpZ2h0IjowLjAsIkJvcmRlclN0eWxlIjp7IiRpZCI6IjIyNCIsIkxpbmVDb2xvciI6bnVsbCwiTGluZVdlaWdodCI6MC4wLCJMaW5lVHlwZSI6MCwiUGFyZW50U3R5bGUiOm51bGx9LCJQYXJlbnRTdHlsZSI6bnVsbH0sIkR1cmF0aW9uU3R5bGUiOnsiJGlkIjoiMjI1IiwiRm9udFNldHRpbmdzIjp7IiRpZCI6IjIyNiIsIkZvbnRTaXplIjoxMCwiRm9udE5hbWUiOiJDYWxpYnJpIiwiSXNCb2xkIjpmYWxzZSwiSXNJdGFsaWMiOmZhbHNlLCJJc1VuZGVybGluZWQiOmZhbHNlLCJQYXJlbnRTdHlsZSI6bnVsbH0sIkF1dG9TaXplIjowLCJGb3JlZ3JvdW5kIjp7IiRpZCI6IjIyNyIsIkNvbG9yIjp7IiRpZCI6IjIyOC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yMjkiLCJUb3AiOjAuMCwiTGVmdCI6MC4wLCJSaWdodCI6MC4wLCJCb3R0b20iOjAuMH0sIlBhZGRpbmciOnsiJGlkIjoiMjMwIiwiVG9wIjowLjAsIkxlZnQiOjAuMCwiUmlnaHQiOjAuMCwiQm90dG9tIjowLjB9LCJCYWNrZ3JvdW5kIjp7IiRpZCI6IjIzMSIsIkNvbG9yIjp7IiRpZCI6IjIzMiIsIkEiOjAsIlIiOjI1NSwiRyI6MjU1LCJCIjoyNTV9fSwiSXNWaXNpYmxlIjp0cnVlLCJXaWR0aCI6MC4wLCJIZWlnaHQiOjAuMCwiQm9yZGVyU3R5bGUiOnsiJGlkIjoiMjMzIiwiTGluZUNvbG9yIjpudWxsLCJMaW5lV2VpZ2h0IjowLjAsIkxpbmVUeXBlIjowLCJQYXJlbnRTdHlsZSI6bnVsbH0sIlBhcmVudFN0eWxlIjpudWxsfSwiSG9yaXpvbnRhbENvbm5lY3RvclN0eWxlIjp7IiRpZCI6IjIzNCIsIkxpbmVDb2xvciI6eyIkcmVmIjoiMjcifSwiTGluZVdlaWdodCI6MS4wLCJMaW5lVHlwZSI6MCwiUGFyZW50U3R5bGUiOm51bGx9LCJWZXJ0aWNhbENvbm5lY3RvclN0eWxlIjp7IiRpZCI6IjIzNSIsIkxpbmVDb2xvciI6eyIkcmVmIjoiMzA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EwLCJJc0JlbG93VGltZWJhbmQiOnRydWUsIlBlcmNlbnRhZ2VDb21wbGV0ZVNoYXBlT3BhY2l0eSI6MzUsIlNoYXBlU3R5bGUiOnsiJGlkIjoiMjM2IiwiTWFyZ2luIjp7IiRpZCI6IjIzNyIsIlRvcCI6MC4wLCJMZWZ0Ijo0LjAsIlJpZ2h0Ijo0LjAsIkJvdHRvbSI6MC4wfSwiUGFkZGluZyI6eyIkaWQiOiIyMzgiLCJUb3AiOjAuMCwiTGVmdCI6MC4wLCJSaWdodCI6MC4wLCJCb3R0b20iOjAuMH0sIkJhY2tncm91bmQiOnsiJGlkIjoiMjM5IiwiQ29sb3IiOnsiJGlkIjoiMjQwIiwiQSI6MjU1LCJSIjoyNTUsIkciOjE5MiwiQiI6MH19LCJJc1Zpc2libGUiOnRydWUsIldpZHRoIjowLjAsIkhlaWdodCI6MTYuMCwiQm9yZGVyU3R5bGUiOnsiJGlkIjoiMjQxIiwiTGluZUNvbG9yIjp7IiRyZWYiOiIzOCJ9LCJMaW5lV2VpZ2h0IjowLjAsIkxpbmVUeXBlIjowLCJQYXJlbnRTdHlsZSI6bnVsbH0sIlBhcmVudFN0eWxlIjpudWxsfSwiVGl0bGVTdHlsZSI6eyIkaWQiOiIyNDIiLCJGb250U2V0dGluZ3MiOnsiJGlkIjoiMjQzIiwiRm9udFNpemUiOjExLCJGb250TmFtZSI6IkNhbGlicmkiLCJJc0JvbGQiOnRydWUsIklzSXRhbGljIjpmYWxzZSwiSXNVbmRlcmxpbmVkIjpmYWxzZSwiUGFyZW50U3R5bGUiOm51bGx9LCJBdXRvU2l6ZSI6MiwiRm9yZWdyb3VuZCI6eyIkaWQiOiIyNDQiLCJDb2xvciI6eyIkaWQiOiIyNDUiLCJBIjoyNTUsIlIiOjAsIkciOjAsIkIiOjB9fSwiTWF4V2lkdGgiOjkyLjYwMzMzMzMzMzMzMzMzOSwiTWF4SGVpZ2h0IjoiSW5maW5pdHkiLCJTbWFydEZvcmVncm91bmRJc0FjdGl2ZSI6ZmFsc2UsIkhvcml6b250YWxBbGlnbm1lbnQiOjEsIlZlcnRpY2FsQWxpZ25tZW50IjowLCJTbWFydEZvcmVncm91bmQiOm51bGwsIkJhY2tncm91bmRGaWxsVHlwZSI6MCwiTWFyZ2luIjp7IiRpZCI6IjI0NiIsIlRvcCI6MC4wLCJMZWZ0IjowLjAsIlJpZ2h0IjowLjAsIkJvdHRvbSI6MC4wfSwiUGFkZGluZyI6eyIkaWQiOiIyNDciLCJUb3AiOjAuMCwiTGVmdCI6MC4wLCJSaWdodCI6MC4wLCJCb3R0b20iOjAuMH0sIkJhY2tncm91bmQiOnsiJGlkIjoiMjQ4IiwiQ29sb3IiOnsiJGlkIjoiMjQ5IiwiQSI6MCwiUiI6MjU1LCJHIjoyNTUsIkIiOjI1NX19LCJJc1Zpc2libGUiOnRydWUsIldpZHRoIjowLjAsIkhlaWdodCI6MC4wLCJCb3JkZXJTdHlsZSI6eyIkaWQiOiIyNTAiLCJMaW5lQ29sb3IiOm51bGwsIkxpbmVXZWlnaHQiOjAuMCwiTGluZVR5cGUiOjAsIlBhcmVudFN0eWxlIjpudWxsfSwiUGFyZW50U3R5bGUiOm51bGx9LCJEYXRlU3R5bGUiOnsiJGlkIjoiMjUxIiwiRm9udFNldHRpbmdzIjp7IiRpZCI6IjI1MiIsIkZvbnRTaXplIjoxMCwiRm9udE5hbWUiOiJDYWxpYnJpIiwiSXNCb2xkIjpmYWxzZSwiSXNJdGFsaWMiOmZhbHNlLCJJc1VuZGVybGluZWQiOmZhbHNlLCJQYXJlbnRTdHlsZSI6bnVsbH0sIkF1dG9TaXplIjowLCJGb3JlZ3JvdW5kIjp7IiRpZCI6IjI1MyIsIkNvbG9yIjp7IiRpZCI6IjI1N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jU1IiwiVG9wIjowLjAsIkxlZnQiOjAuMCwiUmlnaHQiOjAuMCwiQm90dG9tIjowLjB9LCJQYWRkaW5nIjp7IiRpZCI6IjI1NiIsIlRvcCI6MC4wLCJMZWZ0IjowLjAsIlJpZ2h0IjowLjAsIkJvdHRvbSI6MC4wfSwiQmFja2dyb3VuZCI6eyIkaWQiOiIyNTciLCJDb2xvciI6eyIkaWQiOiIyNTgiLCJBIjowLCJSIjoyNTUsIkciOjI1NSwiQiI6MjU1fX0sIklzVmlzaWJsZSI6dHJ1ZSwiV2lkdGgiOjAuMCwiSGVpZ2h0IjowLjAsIkJvcmRlclN0eWxlIjp7IiRpZCI6IjI1OSIsIkxpbmVDb2xvciI6bnVsbCwiTGluZVdlaWdodCI6MC4wLCJMaW5lVHlwZSI6MCwiUGFyZW50U3R5bGUiOm51bGx9LCJQYXJlbnRTdHlsZSI6bnVsbH0sIkRhdGVGb3JtYXQiOnsiJGlkIjoiMjYw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2MSIsIkZvcm1hdCI6MCwiSXNWaXNpYmxlIjpmYWxzZSwiTGFzdEtub3duVmlzaWJpbGl0eVN0YXRlIjpmYWxzZX0sIklzVmlzaWJsZSI6dHJ1ZSwiUGFyZW50U3R5bGUiOm51bGx9LCJJbmRleCI6NSwiU21hcnREdXJhdGlvbkFjdGl2YXRlZCI6ZmFsc2UsIkRhdGVGb3JtYXQiOnsiJHJlZiI6IjI2MCJ9LCJXZWVrTnVtYmVyaW5nIjp7IiRpZCI6IjI2MiIsIkZvcm1hdCI6MCwiSXNWaXNpYmxlIjpmYWxzZSwiTGFzdEtub3duVmlzaWJpbGl0eVN0YXRlIjpmYWxzZX0sIklkIjoiY2JjNjA1MzItNzM2Ny00NzQyLTk4MmUtODVkNTQyOTc4MDY0IiwiSW1wb3J0SWQiOm51bGwsIlRpdGxlIjoiQXNzZW1ibGUgUmVzb3VyY2VzIiwiTm90ZSI6bnVsbCwiSHlwZXJsaW5rIjp7IiRpZCI6IjI2MyIsIkFkZHJlc3MiOm51bGwsIlN1YkFkZHJlc3MiOm51bGx9LCJJc0NoYW5nZWQiOmZhbHNlLCJJc05ldyI6ZmFsc2V9fV0sIl9taWxlc3RvbmVzIjpbeyIkaWQiOiIyNjQiLCJJZCI6IjMyYmY4M2FlLWQ2ODUtNDY3ZC04OTIwLWRiNTEwMDM3MjQyZiIsIkluZGV4Ijo4LCJHcm91cElkIjoiMzlkYmMyYzQtODAwOS00MzY0LWJhY2YtMmVjZjU1MWZiZDg4IiwiVGl0bGUiOiJQbGFubmluZyBSMiBCZWdpbiIsIkRhdGVUaW1lIjoiMjAyMS0wOS0zMFQyMzo1OTowMCIsIlBlcmNlbnRhZ2VDb21wbGV0ZSI6bnVsbCwiTm90ZSI6bnVsbCwiU3R5bGUiOnsiJGlkIjoiMjY1IiwiVGl0bGVQb3NpdGlvbiI6IkxlZnQiLCJEYXRlUG9zaXRpb24iOiJMZWZ0IiwiU2hhcGVUeXBlIjoxLCJTaGFwZVNpemUiOjEsIlNoYXBlU3R5bGUiOnsiJGlkIjoiMjY2IiwiTWFyZ2luIjp7IiRpZCI6IjI2NyIsIlRvcCI6MC4wLCJMZWZ0IjowLjAsIlJpZ2h0IjowLjAsIkJvdHRvbSI6MC4wfSwiUGFkZGluZyI6eyIkaWQiOiIyNjgiLCJUb3AiOjAuMCwiTGVmdCI6MC4wLCJSaWdodCI6MC4wLCJCb3R0b20iOjAuMH0sIkJhY2tncm91bmQiOnsiJGlkIjoiMjY5IiwiQ29sb3IiOnsiJGlkIjoiMjcwIiwiQSI6MjU1LCJSIjoxNjQsIkciOjEyNSwiQiI6MH19LCJJc1Zpc2libGUiOnRydWUsIldpZHRoIjoxOC4wLCJIZWlnaHQiOjIwLjAsIkJvcmRlclN0eWxlIjp7IiRpZCI6IjI3MSIsIkxpbmVDb2xvciI6eyIkaWQiOiIyNzIiLCIkdHlwZSI6Ik5MUkUuQ29tbW9uLkRvbS5Tb2xpZENvbG9yQnJ1c2gsIE5MUkUuQ29tbW9uIiwiQ29sb3IiOnsiJGlkIjoiMjczIiwiQSI6MjU1LCJSIjoyNTUsIkciOjAsIkIiOjB9fSwiTGluZVdlaWdodCI6MC4wLCJMaW5lVHlwZSI6MCwiUGFyZW50U3R5bGUiOm51bGx9LCJQYXJlbnRTdHlsZSI6bnVsbH0sIlRpdGxlU3R5bGUiOnsiJGlkIjoiMjc0IiwiRm9udFNldHRpbmdzIjp7IiRpZCI6IjI3NSIsIkZvbnRTaXplIjoxMSwiRm9udE5hbWUiOiJDYWxpYnJpIiwiSXNCb2xkIjpmYWxzZSwiSXNJdGFsaWMiOmZhbHNlLCJJc1VuZGVybGluZWQiOmZhbHNlLCJQYXJlbnRTdHlsZSI6bnVsbH0sIkF1dG9TaXplIjowLCJGb3JlZ3JvdW5kIjp7IiRpZCI6IjI3NiIsIkNvbG9yIjp7IiRpZCI6IjI3NyIsIkEiOjI1NSwiUiI6MCwiRyI6MCwiQiI6MH19LCJNYXhXaWR0aCI6MjAwLjAsIk1heEhlaWdodCI6IkluZmluaXR5IiwiU21hcnRGb3JlZ3JvdW5kSXNBY3RpdmUiOmZhbHNlLCJIb3Jpem9udGFsQWxpZ25tZW50IjoyLCJWZXJ0aWNhbEFsaWdubWVudCI6MCwiU21hcnRGb3JlZ3JvdW5kIjpudWxsLCJCYWNrZ3JvdW5kRmlsbFR5cGUiOjAsIk1hcmdpbiI6eyIkaWQiOiIyNzgiLCJUb3AiOjAuMCwiTGVmdCI6MC4wLCJSaWdodCI6MC4wLCJCb3R0b20iOjAuMH0sIlBhZGRpbmciOnsiJGlkIjoiMjc5IiwiVG9wIjowLjAsIkxlZnQiOjAuMCwiUmlnaHQiOjAuMCwiQm90dG9tIjowLjB9LCJCYWNrZ3JvdW5kIjp7IiRpZCI6IjI4MCIsIkNvbG9yIjp7IiRpZCI6IjI4MSIsIkEiOjAsIlIiOjI1NSwiRyI6MjU1LCJCIjoyNTV9fSwiSXNWaXNpYmxlIjp0cnVlLCJXaWR0aCI6MC4wLCJIZWlnaHQiOjAuMCwiQm9yZGVyU3R5bGUiOm51bGwsIlBhcmVudFN0eWxlIjpudWxsfSwiRGF0ZVN0eWxlIjp7IiRpZCI6IjI4MiIsIkZvbnRTZXR0aW5ncyI6eyIkaWQiOiIyODMiLCJGb250U2l6ZSI6OSwiRm9udE5hbWUiOiJDYWxpYnJpIiwiSXNCb2xkIjpmYWxzZSwiSXNJdGFsaWMiOmZhbHNlLCJJc1VuZGVybGluZWQiOmZhbHNlLCJQYXJlbnRTdHlsZSI6bnVsbH0sIkF1dG9TaXplIjowLCJGb3JlZ3JvdW5kIjp7IiRpZCI6IjI4NCIsIkNvbG9yIjp7IiRpZCI6IjI4NSIsIkEiOjI1NSwiUiI6MTE1LCJHIjoxMTUsIkIiOjExNX19LCJNYXhXaWR0aCI6MjAwLjAsIk1heEhlaWdodCI6IkluZmluaXR5IiwiU21hcnRGb3JlZ3JvdW5kSXNBY3RpdmUiOmZhbHNlLCJIb3Jpem9udGFsQWxpZ25tZW50IjoyLCJWZXJ0aWNhbEFsaWdubWVudCI6MCwiU21hcnRGb3JlZ3JvdW5kIjpudWxsLCJCYWNrZ3JvdW5kRmlsbFR5cGUiOjAsIk1hcmdpbiI6eyIkaWQiOiIyODYiLCJUb3AiOjAuMCwiTGVmdCI6MC4wLCJSaWdodCI6MC4wLCJCb3R0b20iOjAuMH0sIlBhZGRpbmciOnsiJGlkIjoiMjg3IiwiVG9wIjowLjAsIkxlZnQiOjAuMCwiUmlnaHQiOjAuMCwiQm90dG9tIjowLjB9LCJCYWNrZ3JvdW5kIjp7IiRpZCI6IjI4OCIsIkNvbG9yIjp7IiRpZCI6IjI4OSIsIkEiOjAsIlIiOjI1NSwiRyI6MjU1LCJCIjoyNTV9fSwiSXNWaXNpYmxlIjp0cnVlLCJXaWR0aCI6MC4wLCJIZWlnaHQiOjAuMCwiQm9yZGVyU3R5bGUiOm51bGwsIlBhcmVudFN0eWxlIjpudWxsfSwiRGF0ZUZvcm1hdCI6eyIkaWQiOiIyOTAiLCJGb3JtYXRTdHJpbmciOiJNTU1NIGQsIHl5eXkiLCJTZXBhcmF0b3IiOiIvIiwiVXNlSW50ZXJuYXRpb25hbERhdGVGb3JtYXQiOmZhbHNlLCJEYXRlSXNWaXNpYmxlIjp0cnVlLCJUaW1lSXNWaXNpYmxlIjpmYWxzZSwiSG91ckRpZ2l0cyI6MSwiQW1QbURlc2lnbmF0b3IiOjIsIlRyaW0wME1pbnV0ZXMiOmZhbHNlLCJMYXN0S25vd25WaXNpYmlsaXR5U3RhdGUiOnsiJGlkIjoiMjkxIiwiRGF0ZVBhcnRJc1Zpc2libGUiOnRydWUsIlRpbWVQYXJ0SXNWaXNpYmxlIjpmYWxzZX19LCJXZWVrTnVtYmVyaW5nIjp7IiRpZCI6IjI5MiIsIkZvcm1hdCI6MCwiSXNWaXNpYmxlIjpmYWxzZSwiTGFzdEtub3duVmlzaWJpbGl0eVN0YXRlIjpmYWxzZX0sIklzVmlzaWJsZSI6dHJ1ZSwiUGFyZW50U3R5bGUiOm51bGx9LCJIeXBlcmxpbmsiOnsiJGlkIjoiMjkzIiwiQWRkcmVzcyI6IiIsIlN1YkFkZHJlc3MiOiIifSwiSW1wb3J0SWQiOm51bGx9XSwiSWQiOiIzYzY1ZDhjYy1kMzcwLTQ2OWItYjIwMC05MDBjOTdlOTljMzAiLCJJc1NpbmdsZUl0ZW1Sb3ciOmZhbHNlfV0sIkluZGV4Ijo0LCJJZCI6IjkwZjlkYmI5LTdlMjktNDlhNC05ZTI2LWQyNDFhNzU0MjMyMyIsIkhlYWRlclRleHQiOm51bGwsIklzRGVmYXVsdCI6dHJ1ZSwiU3R5bGUiOnsiJGlkIjoiMjk0IiwiSGVhZGVyU3R5bGUiOnsiJGlkIjoiMjk1IiwiVGV4dFN0eWxlIjp7IiRpZCI6IjI5NiIsIkZvbnRTZXR0aW5ncyI6eyIkaWQiOiIyOTciLCJGb250U2l6ZSI6MTEsIkZvbnROYW1lIjoiQ2FsaWJyaSIsIklzQm9sZCI6ZmFsc2UsIklzSXRhbGljIjpmYWxzZSwiSXNVbmRlcmxpbmVkIjpmYWxzZSwiUGFyZW50U3R5bGUiOm51bGx9LCJBdXRvU2l6ZSI6MiwiRm9yZWdyb3VuZCI6eyIkaWQiOiIyOTgiLCJDb2xvciI6eyIkaWQiOiIyOTkiLCJBIjoyNTUsIlIiOjAsIkciOjAsIkIiOjB9fSwiTWF4V2lkdGgiOjAuMCwiTWF4SGVpZ2h0IjoiSW5maW5pdHkiLCJTbWFydEZvcmVncm91bmRJc0FjdGl2ZSI6ZmFsc2UsIkhvcml6b250YWxBbGlnbm1lbnQiOjAsIlZlcnRpY2FsQWxpZ25tZW50IjowLCJTbWFydEZvcmVncm91bmQiOm51bGwsIkJhY2tncm91bmRGaWxsVHlwZSI6MCwiTWFyZ2luIjp7IiRpZCI6IjMwMCIsIlRvcCI6MC4wLCJMZWZ0IjowLjAsIlJpZ2h0IjowLjAsIkJvdHRvbSI6MC4wfSwiUGFkZGluZyI6eyIkaWQiOiIzMDEiLCJUb3AiOjAuMCwiTGVmdCI6MC4wLCJSaWdodCI6MC4wLCJCb3R0b20iOjAuMH0sIkJhY2tncm91bmQiOm51bGwsIklzVmlzaWJsZSI6dHJ1ZSwiV2lkdGgiOjAuMCwiSGVpZ2h0IjowLjAsIkJvcmRlclN0eWxlIjpudWxsLCJQYXJlbnRTdHlsZSI6bnVsbH0sIlJlY3RhbmdsZVN0eWxlIjp7IiRpZCI6IjMwMiIsIk1hcmdpbiI6eyIkaWQiOiIzMDMiLCJUb3AiOjAuMCwiTGVmdCI6MC4wLCJSaWdodCI6MC4wLCJCb3R0b20iOjAuMH0sIlBhZGRpbmciOnsiJGlkIjoiMzA0IiwiVG9wIjowLjAsIkxlZnQiOjAuMCwiUmlnaHQiOjAuMCwiQm90dG9tIjowLjB9LCJCYWNrZ3JvdW5kIjp7IiRpZCI6IjMwNSIsIkNvbG9yIjp7IiRpZCI6IjMwNiIsIkEiOjYzLCJSIjoyNTUsIkciOjE5MiwiQiI6MH19LCJJc1Zpc2libGUiOnRydWUsIldpZHRoIjowLjAsIkhlaWdodCI6MC4wLCJCb3JkZXJTdHlsZSI6eyIkaWQiOiIzMDciLCJMaW5lQ29sb3IiOnsiJGlkIjoiMzA4IiwiJHR5cGUiOiJOTFJFLkNvbW1vbi5Eb20uU29saWRDb2xvckJydXNoLCBOTFJFLkNvbW1vbiIsIkNvbG9yIjp7IiRpZCI6IjMwOSIsIkEiOjI1NSwiUiI6MjU1LCJHIjowLCJCIjowfX0sIkxpbmVXZWlnaHQiOjAuMCwiTGluZVR5cGUiOjAsIlBhcmVudFN0eWxlIjpudWxsfSwiUGFyZW50U3R5bGUiOm51bGx9LCJNYXJnaW4iOnsiJGlkIjoiMzEwIiwiVG9wIjowLjAsIkxlZnQiOjAuMCwiUmlnaHQiOjAuMCwiQm90dG9tIjowLjB9LCJQYWRkaW5nIjp7IiRpZCI6IjMxMSIsIlRvcCI6MC4wLCJMZWZ0IjowLjAsIlJpZ2h0IjowLjAsIkJvdHRvbSI6MC4wfSwiQmFja2dyb3VuZCI6bnVsbCwiSXNWaXNpYmxlIjp0cnVlLCJXaWR0aCI6MC4wLCJIZWlnaHQiOjAuMCwiQm9yZGVyU3R5bGUiOm51bGwsIlBhcmVudFN0eWxlIjpudWxsfSwiQmFja2dyb3VuZFN0eWxlIjp7IiRpZCI6IjMxMiIsIk1hcmdpbiI6eyIkaWQiOiIzMTMiLCJUb3AiOjAuMCwiTGVmdCI6MC4wLCJSaWdodCI6MC4wLCJCb3R0b20iOjAuMH0sIlBhZGRpbmciOnsiJGlkIjoiMzE0IiwiVG9wIjowLjAsIkxlZnQiOjAuMCwiUmlnaHQiOjAuMCwiQm90dG9tIjowLjB9LCJCYWNrZ3JvdW5kIjp7IiRpZCI6IjMxNSIsIkNvbG9yIjp7IiRpZCI6IjMxNiIsIkEiOjUxLCJSIjoxODIsIkciOjczLCJCIjozOH19LCJJc1Zpc2libGUiOnRydWUsIldpZHRoIjowLjAsIkhlaWdodCI6MC4wLCJCb3JkZXJTdHlsZSI6eyIkaWQiOiIzMTciLCJMaW5lQ29sb3IiOnsiJGlkIjoiMzE4IiwiJHR5cGUiOiJOTFJFLkNvbW1vbi5Eb20uU29saWRDb2xvckJydXNoLCBOTFJFLkNvbW1vbiIsIkNvbG9yIjp7IiRpZCI6IjMxOSIsIkEiOjI1NSwiUiI6MjU1LCJHIjowLCJCIjowfX0sIkxpbmVXZWlnaHQiOjAuMCwiTGluZVR5cGUiOjAsIlBhcmVudFN0eWxlIjpudWxsfSwiUGFyZW50U3R5bGUiOm51bGx9LCJNYXJnaW4iOnsiJGlkIjoiMzIwIiwiVG9wIjowLjAsIkxlZnQiOjAuMCwiUmlnaHQiOjAuMCwiQm90dG9tIjowLjB9LCJQYWRkaW5nIjp7IiRpZCI6IjMyMSIsIlRvcCI6MC4wLCJMZWZ0IjowLjAsIlJpZ2h0IjowLjAsIkJvdHRvbSI6MC4wfSwiSXNWaXNpYmxlIjpmYWxzZSwiV2lkdGgiOjAuMCwiSGVpZ2h0IjowLjAsIkJvcmRlclN0eWxlIjpudWxsLCJQYXJlbnRTdHlsZSI6bnVsbH19XSwiSWQiOiI3OWYwNWU4ZC1lNzJlLTRjYzMtODVmYy1lODc1ZmE2NTUxN2YiLCJJbmRleCI6NCwiSGVhZGVyVGV4dCI6IlBsYW5uaW5nIiwiU3R5bGUiOnsiJGlkIjoiMzIyIiwiSGVhZGVyU3R5bGUiOnsiJGlkIjoiMzIzIiwiVGV4dElzVmVydGljYWwiOmZhbHNlLCJUZXh0U3R5bGUiOnsiJGlkIjoiMzI0IiwiRm9udFNldHRpbmdzIjp7IiRpZCI6IjMyNSIsIkZvbnRTaXplIjoxMiwiRm9udE5hbWUiOiJDYWxpYnJpIiwiSXNCb2xkIjp0cnVlLCJJc0l0YWxpYyI6ZmFsc2UsIklzVW5kZXJsaW5lZCI6ZmFsc2UsIlBhcmVudFN0eWxlIjpudWxsfSwiQXV0b1NpemUiOjAsIkZvcmVncm91bmQiOnsiJGlkIjoiMzI2IiwiQ29sb3IiOnsiJGlkIjoiMzI3IiwiQSI6MjU1LCJSIjowLCJHIjowLCJCIjowfX0sIk1heFdpZHRoIjo5NC45ODY2NjY2NjY2NjY2NjUsIk1heEhlaWdodCI6MC4wLCJTbWFydEZvcmVncm91bmRJc0FjdGl2ZSI6ZmFsc2UsIkhvcml6b250YWxBbGlnbm1lbnQiOjAsIlZlcnRpY2FsQWxpZ25tZW50IjowLCJTbWFydEZvcmVncm91bmQiOm51bGwsIkJhY2tncm91bmRGaWxsVHlwZSI6MCwiTWFyZ2luIjp7IiRpZCI6IjMyOCIsIlRvcCI6MC4wLCJMZWZ0IjowLjAsIlJpZ2h0IjowLjAsIkJvdHRvbSI6MC4wfSwiUGFkZGluZyI6eyIkaWQiOiIzMjkiLCJUb3AiOjAuMCwiTGVmdCI6MC4wLCJSaWdodCI6MC4wLCJCb3R0b20iOjAuMH0sIkJhY2tncm91bmQiOm51bGwsIklzVmlzaWJsZSI6ZmFsc2UsIldpZHRoIjowLjAsIkhlaWdodCI6MC4wLCJCb3JkZXJTdHlsZSI6bnVsbCwiUGFyZW50U3R5bGUiOm51bGx9LCJSZWN0YW5nbGVTdHlsZSI6eyIkaWQiOiIzMzAiLCJNYXJnaW4iOnsiJGlkIjoiMzMxIiwiVG9wIjowLjAsIkxlZnQiOjAuMCwiUmlnaHQiOjAuMCwiQm90dG9tIjowLjB9LCJQYWRkaW5nIjp7IiRpZCI6IjMzMiIsIlRvcCI6MC4wLCJMZWZ0IjowLjAsIlJpZ2h0IjowLjAsIkJvdHRvbSI6MC4wfSwiQmFja2dyb3VuZCI6eyIkaWQiOiIzMzMiLCJDb2xvciI6eyIkaWQiOiIzMzQiLCJBIjoyNTUsIlIiOjI1NSwiRyI6MTkyLCJCIjowfX0sIklzVmlzaWJsZSI6ZmFsc2UsIldpZHRoIjowLjAsIkhlaWdodCI6MC4wLCJCb3JkZXJTdHlsZSI6eyIkaWQiOiIzMzUiLCJMaW5lQ29sb3IiOnsiJGlkIjoiMzM2IiwiJHR5cGUiOiJOTFJFLkNvbW1vbi5Eb20uU29saWRDb2xvckJydXNoLCBOTFJFLkNvbW1vbiIsIkNvbG9yIjp7IiRpZCI6IjMzNyIsIkEiOjI1NSwiUiI6MjU1LCJHIjowLCJCIjowfX0sIkxpbmVXZWlnaHQiOjAuMCwiTGluZVR5cGUiOjAsIlBhcmVudFN0eWxlIjpudWxsfSwiUGFyZW50U3R5bGUiOm51bGx9LCJNYXJnaW4iOnsiJGlkIjoiMzM4IiwiVG9wIjowLjAsIkxlZnQiOjAuMCwiUmlnaHQiOjAuMCwiQm90dG9tIjowLjB9LCJQYWRkaW5nIjp7IiRpZCI6IjMzOSIsIlRvcCI6MC4wLCJMZWZ0IjowLjAsIlJpZ2h0IjowLjAsIkJvdHRvbSI6MC4wfSwiQmFja2dyb3VuZCI6bnVsbCwiSXNWaXNpYmxlIjp0cnVlLCJXaWR0aCI6MC4wLCJIZWlnaHQiOjAuMCwiQm9yZGVyU3R5bGUiOm51bGwsIlBhcmVudFN0eWxlIjpudWxsfSwiQmFja2dyb3VuZFN0eWxlIjp7IiRpZCI6IjM0MCIsIk1hcmdpbiI6eyIkaWQiOiIzNDEiLCJUb3AiOjAuMCwiTGVmdCI6MC4wLCJSaWdodCI6MC4wLCJCb3R0b20iOjAuMH0sIlBhZGRpbmciOnsiJGlkIjoiMzQyIiwiVG9wIjowLjAsIkxlZnQiOjAuMCwiUmlnaHQiOjAuMCwiQm90dG9tIjowLjB9LCJCYWNrZ3JvdW5kIjp7IiRpZCI6IjM0MyIsIkNvbG9yIjp7IiRpZCI6IjM0NCIsIkEiOjM4LCJSIjoxNjUsIkciOjE2NSwiQiI6MTY1fX0sIklzVmlzaWJsZSI6dHJ1ZSwiV2lkdGgiOjAuMCwiSGVpZ2h0IjowLjAsIkJvcmRlclN0eWxlIjp7IiRpZCI6IjM0NSIsIkxpbmVDb2xvciI6eyIkaWQiOiIzNDYiLCIkdHlwZSI6Ik5MUkUuQ29tbW9uLkRvbS5Tb2xpZENvbG9yQnJ1c2gsIE5MUkUuQ29tbW9uIiwiQ29sb3IiOnsiJGlkIjoiMzQ3IiwiQSI6MjU1LCJSIjoyNTUsIkciOjAsIkIiOjB9fSwiTGluZVdlaWdodCI6MC4wLCJMaW5lVHlwZSI6MCwiUGFyZW50U3R5bGUiOm51bGx9LCJQYXJlbnRTdHlsZSI6bnVsbH0sIklzQWJvdmVUaW1lYmFuZCI6ZmFsc2UsIk1hcmdpbiI6eyIkaWQiOiIzNDgiLCJUb3AiOjAuMCwiTGVmdCI6MC4wLCJSaWdodCI6MC4wLCJCb3R0b20iOjAuMH0sIlBhZGRpbmciOnsiJGlkIjoiMzQ5IiwiVG9wIjowLjAsIkxlZnQiOjAuMCwiUmlnaHQiOjAuMCwiQm90dG9tIjowLjB9LCJJc1Zpc2libGUiOnRydWUsIldpZHRoIjowLjAsIkhlaWdodCI6MC4wLCJCb3JkZXJTdHlsZSI6eyIkaWQiOiIzNTAiLCJMaW5lQ29sb3IiOm51bGwsIkxpbmVXZWlnaHQiOjAuMCwiTGluZVR5cGUiOjAsIlBhcmVudFN0eWxlIjpudWxsfSwiUGFyZW50U3R5bGUiOm51bGx9fSx7IiRpZCI6IjM1MSIsIl9hY3Rpdml0aWVzIjpbeyIkaWQiOiIzNTIiLCJfcm93cyI6W3siJGlkIjoiMzUzIiwiX3Rhc2tzIjpbeyIkaWQiOiIzNTQiLCJfYXR0YWNoZWRNaWxlc3RvbmVzIjpbXSwiVGFza0RlZmluaXRpb24iOnsiJGlkIjoiMzU1IiwiR3JvdXBOYW1lIjoiOWUzMjhhNDctODIxMC00MjU1LWFmODYtNDU1YzA5NjY2YWU1IiwiU3RhcnREYXRlIjoiMjAyMS0wNC0wMVQyMzo1OTowMFoiLCJFbmREYXRlIjoiMjAyMS0wNS0xM1QyMzo1OTowMFoiLCJQZXJjZW50YWdlQ29tcGxldGUiOm51bGwsIlN0eWxlIjp7IiRpZCI6IjM1NiIsIlNoYXBlIjo0LCJTaGFwZVRoaWNrbmVzcyI6MSwiRHVyYXRpb25Gb3JtYXQiOjAsIkluY2x1ZGVOb25Xb3JraW5nRGF5c0luRHVyYXRpb24iOmZhbHNlLCJQZXJjZW50YWdlQ29tcGxldGVTdHlsZSI6eyIkaWQiOiIzNTciLCJGb250U2V0dGluZ3MiOnsiJGlkIjoiMzU4IiwiRm9udFNpemUiOjEwLCJGb250TmFtZSI6IkNhbGlicmkiLCJJc0JvbGQiOmZhbHNlLCJJc0l0YWxpYyI6ZmFsc2UsIklzVW5kZXJsaW5lZCI6ZmFsc2UsIlBhcmVudFN0eWxlIjpudWxsfSwiQXV0b1NpemUiOjAsIkZvcmVncm91bmQiOnsiJHJlZiI6IjEwIn0sIk1heFdpZHRoIjoyMDAuMCwiTWF4SGVpZ2h0IjoiSW5maW5pdHkiLCJTbWFydEZvcmVncm91bmRJc0FjdGl2ZSI6ZmFsc2UsIkhvcml6b250YWxBbGlnbm1lbnQiOjAsIlZlcnRpY2FsQWxpZ25tZW50IjowLCJTbWFydEZvcmVncm91bmQiOm51bGwsIkJhY2tncm91bmRGaWxsVHlwZSI6MCwiTWFyZ2luIjp7IiRpZCI6IjM1OSIsIlRvcCI6MC4wLCJMZWZ0IjowLjAsIlJpZ2h0IjowLjAsIkJvdHRvbSI6MC4wfSwiUGFkZGluZyI6eyIkaWQiOiIzNjAiLCJUb3AiOjAuMCwiTGVmdCI6MC4wLCJSaWdodCI6MC4wLCJCb3R0b20iOjAuMH0sIkJhY2tncm91bmQiOnsiJHJlZiI6IjE0In0sIklzVmlzaWJsZSI6dHJ1ZSwiV2lkdGgiOjAuMCwiSGVpZ2h0IjowLjAsIkJvcmRlclN0eWxlIjp7IiRpZCI6IjM2MSIsIkxpbmVDb2xvciI6bnVsbCwiTGluZVdlaWdodCI6MC4wLCJMaW5lVHlwZSI6MCwiUGFyZW50U3R5bGUiOm51bGx9LCJQYXJlbnRTdHlsZSI6bnVsbH0sIkR1cmF0aW9uU3R5bGUiOnsiJGlkIjoiMzYyIiwiRm9udFNldHRpbmdzIjp7IiRpZCI6IjM2MyIsIkZvbnRTaXplIjoxMCwiRm9udE5hbWUiOiJDYWxpYnJpIiwiSXNCb2xkIjp0cnVlLCJJc0l0YWxpYyI6ZmFsc2UsIklzVW5kZXJsaW5lZCI6ZmFsc2UsIlBhcmVudFN0eWxlIjpudWxsfSwiQXV0b1NpemUiOjAsIkZvcmVncm91bmQiOnsiJGlkIjoiMzY0IiwiQ29sb3IiOnsiJGlkIjoiMzY1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M2NiIsIlRvcCI6MC4wLCJMZWZ0IjowLjAsIlJpZ2h0IjowLjAsIkJvdHRvbSI6MC4wfSwiUGFkZGluZyI6eyIkaWQiOiIzNjciLCJUb3AiOjAuMCwiTGVmdCI6MC4wLCJSaWdodCI6MC4wLCJCb3R0b20iOjAuMH0sIkJhY2tncm91bmQiOnsiJGlkIjoiMzY4IiwiQ29sb3IiOnsiJGlkIjoiMzY5IiwiQSI6MCwiUiI6MjU1LCJHIjoyNTUsIkIiOjI1NX19LCJJc1Zpc2libGUiOnRydWUsIldpZHRoIjowLjAsIkhlaWdodCI6MC4wLCJCb3JkZXJTdHlsZSI6eyIkaWQiOiIzNzAiLCJMaW5lQ29sb3IiOm51bGwsIkxpbmVXZWlnaHQiOjAuMCwiTGluZVR5cGUiOjAsIlBhcmVudFN0eWxlIjpudWxsfSwiUGFyZW50U3R5bGUiOm51bGx9LCJIb3Jpem9udGFsQ29ubmVjdG9yU3R5bGUiOnsiJGlkIjoiMzcxIiwiTGluZUNvbG9yIjp7IiRyZWYiOiIyNyJ9LCJMaW5lV2VpZ2h0IjoxLjAsIkxpbmVUeXBlIjowLCJQYXJlbnRTdHlsZSI6bnVsbH0sIlZlcnRpY2FsQ29ubmVjdG9yU3R5bGUiOnsiJGlkIjoiMzcyIiwiTGluZUNvbG9yIjp7IiRyZWYiOiIzMC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NSwiSXNCZWxvd1RpbWViYW5kIjp0cnVlLCJQZXJjZW50YWdlQ29tcGxldGVTaGFwZU9wYWNpdHkiOjM1LCJTaGFwZVN0eWxlIjp7IiRpZCI6IjM3MyIsIk1hcmdpbiI6eyIkaWQiOiIzNzQiLCJUb3AiOjAuMCwiTGVmdCI6NC4wLCJSaWdodCI6NC4wLCJCb3R0b20iOjAuMH0sIlBhZGRpbmciOnsiJGlkIjoiMzc1IiwiVG9wIjowLjAsIkxlZnQiOjAuMCwiUmlnaHQiOjAuMCwiQm90dG9tIjowLjB9LCJCYWNrZ3JvdW5kIjp7IiRpZCI6IjM3NiIsIkNvbG9yIjp7IiRpZCI6IjM3NyIsIkEiOjI1NSwiUiI6OTEsIkciOjE1NSwiQiI6MjEzfX0sIklzVmlzaWJsZSI6dHJ1ZSwiV2lkdGgiOjAuMCwiSGVpZ2h0IjoxNi4wLCJCb3JkZXJTdHlsZSI6eyIkaWQiOiIzNzgiLCJMaW5lQ29sb3IiOnsiJHJlZiI6IjM4In0sIkxpbmVXZWlnaHQiOjAuMCwiTGluZVR5cGUiOjAsIlBhcmVudFN0eWxlIjpudWxsfSwiUGFyZW50U3R5bGUiOm51bGx9LCJUaXRsZVN0eWxlIjp7IiRpZCI6IjM3OSIsIkZvbnRTZXR0aW5ncyI6eyIkaWQiOiIzODAiLCJGb250U2l6ZSI6MTEsIkZvbnROYW1lIjoiQ2FsaWJyaSIsIklzQm9sZCI6dHJ1ZSwiSXNJdGFsaWMiOmZhbHNlLCJJc1VuZGVybGluZWQiOmZhbHNlLCJQYXJlbnRTdHlsZSI6bnVsbH0sIkF1dG9TaXplIjoyLCJGb3JlZ3JvdW5kIjp7IiRpZCI6IjM4MSIsIkNvbG9yIjp7IiRpZCI6IjM4MiIsIkEiOjI1NSwiUiI6MjU1LCJHIjoyNTUsIkIiOjI1NX19LCJNYXhXaWR0aCI6MjYuNjAzMzMzMzMzMzMzMzM1LCJNYXhIZWlnaHQiOiJJbmZpbml0eSIsIlNtYXJ0Rm9yZWdyb3VuZElzQWN0aXZlIjpmYWxzZSwiSG9yaXpvbnRhbEFsaWdubWVudCI6MSwiVmVydGljYWxBbGlnbm1lbnQiOjAsIlNtYXJ0Rm9yZWdyb3VuZCI6bnVsbCwiQmFja2dyb3VuZEZpbGxUeXBlIjowLCJNYXJnaW4iOnsiJGlkIjoiMzgzIiwiVG9wIjowLjAsIkxlZnQiOjAuMCwiUmlnaHQiOjAuMCwiQm90dG9tIjowLjB9LCJQYWRkaW5nIjp7IiRpZCI6IjM4NCIsIlRvcCI6MC4wLCJMZWZ0IjowLjAsIlJpZ2h0IjowLjAsIkJvdHRvbSI6MC4wfSwiQmFja2dyb3VuZCI6eyIkaWQiOiIzODUiLCJDb2xvciI6eyIkaWQiOiIzODYiLCJBIjowLCJSIjoyNTUsIkciOjI1NSwiQiI6MjU1fX0sIklzVmlzaWJsZSI6dHJ1ZSwiV2lkdGgiOjAuMCwiSGVpZ2h0IjowLjAsIkJvcmRlclN0eWxlIjp7IiRpZCI6IjM4NyIsIkxpbmVDb2xvciI6bnVsbCwiTGluZVdlaWdodCI6MC4wLCJMaW5lVHlwZSI6MCwiUGFyZW50U3R5bGUiOm51bGx9LCJQYXJlbnRTdHlsZSI6bnVsbH0sIkRhdGVTdHlsZSI6eyIkaWQiOiIzODgiLCJGb250U2V0dGluZ3MiOnsiJGlkIjoiMzg5IiwiRm9udFNpemUiOjEwLCJGb250TmFtZSI6IkNhbGlicmkiLCJJc0JvbGQiOmZhbHNlLCJJc0l0YWxpYyI6ZmFsc2UsIklzVW5kZXJsaW5lZCI6ZmFsc2UsIlBhcmVudFN0eWxlIjpudWxsfSwiQXV0b1NpemUiOjAsIkZvcmVncm91bmQiOnsiJGlkIjoiMzkwIiwiQ29sb3IiOnsiJGlkIjoiMzkx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zOTIiLCJUb3AiOjAuMCwiTGVmdCI6MC4wLCJSaWdodCI6MC4wLCJCb3R0b20iOjAuMH0sIlBhZGRpbmciOnsiJGlkIjoiMzkzIiwiVG9wIjowLjAsIkxlZnQiOjAuMCwiUmlnaHQiOjAuMCwiQm90dG9tIjowLjB9LCJCYWNrZ3JvdW5kIjp7IiRpZCI6IjM5NCIsIkNvbG9yIjp7IiRyZWYiOiIxNSJ9fSwiSXNWaXNpYmxlIjp0cnVlLCJXaWR0aCI6MC4wLCJIZWlnaHQiOjAuMCwiQm9yZGVyU3R5bGUiOnsiJGlkIjoiMzk1IiwiTGluZUNvbG9yIjpudWxsLCJMaW5lV2VpZ2h0IjowLjAsIkxpbmVUeXBlIjowLCJQYXJlbnRTdHlsZSI6bnVsbH0sIlBhcmVudFN0eWxlIjpudWxsfSwiRGF0ZUZvcm1hdCI6eyIkaWQiOiIzOTY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zk3IiwiRm9ybWF0IjowLCJJc1Zpc2libGUiOmZhbHNlLCJMYXN0S25vd25WaXNpYmlsaXR5U3RhdGUiOmZhbHNlfSwiSXNWaXNpYmxlIjp0cnVlLCJQYXJlbnRTdHlsZSI6bnVsbH0sIkluZGV4IjoxNCwiU21hcnREdXJhdGlvbkFjdGl2YXRlZCI6ZmFsc2UsIkRhdGVGb3JtYXQiOnsiJHJlZiI6IjM5NiJ9LCJXZWVrTnVtYmVyaW5nIjp7IiRpZCI6IjM5OCIsIkZvcm1hdCI6MCwiSXNWaXNpYmxlIjpmYWxzZSwiTGFzdEtub3duVmlzaWJpbGl0eVN0YXRlIjpmYWxzZX0sIklkIjoiNDdjYmU4OWMtZGY1NS00MTk5LTlhZTAtZDNhYzUyNjE5NGY2IiwiSW1wb3J0SWQiOm51bGwsIlRpdGxlIjoiQWxwaGEiLCJOb3RlIjpudWxsLCJIeXBlcmxpbmsiOnsiJGlkIjoiMzk5IiwiQWRkcmVzcyI6bnVsbCwiU3ViQWRkcmVzcyI6bnVsbH0sIklzQ2hhbmdlZCI6ZmFsc2UsIklzTmV3IjpmYWxzZX19LHsiJGlkIjoiNDAwIiwiX2F0dGFjaGVkTWlsZXN0b25lcyI6W10sIlRhc2tEZWZpbml0aW9uIjp7IiRpZCI6IjQwMSIsIkdyb3VwTmFtZSI6IjllMzI4YTQ3LTgyMTAtNDI1NS1hZjg2LTQ1NWMwOTY2NmFlNSIsIlN0YXJ0RGF0ZSI6IjIwMjEtMDMtMDFUMjM6NTk6MDBaIiwiRW5kRGF0ZSI6IjIwMjEtMDQtMDRUMDE6Mjc6MDBaIiwiUGVyY2VudGFnZUNvbXBsZXRlIjpudWxsLCJTdHlsZSI6eyIkaWQiOiI0MDIiLCJTaGFwZSI6NCwiU2hhcGVUaGlja25lc3MiOjEsIkR1cmF0aW9uRm9ybWF0IjowLCJJbmNsdWRlTm9uV29ya2luZ0RheXNJbkR1cmF0aW9uIjpmYWxzZSwiUGVyY2VudGFnZUNvbXBsZXRlU3R5bGUiOnsiJGlkIjoiNDAzIiwiRm9udFNldHRpbmdzIjp7IiRpZCI6IjQwNCIsIkZvbnRTaXplIjoxMCwiRm9udE5hbWUiOiJDYWxpYnJpIiwiSXNCb2xkIjpmYWxzZSwiSXNJdGFsaWMiOmZhbHNlLCJJc1VuZGVybGluZWQiOmZhbHNlLCJQYXJlbnRTdHlsZSI6bnVsbH0sIkF1dG9TaXplIjowLCJGb3JlZ3JvdW5kIjp7IiRyZWYiOiIxMCJ9LCJNYXhXaWR0aCI6MjAwLjAsIk1heEhlaWdodCI6IkluZmluaXR5IiwiU21hcnRGb3JlZ3JvdW5kSXNBY3RpdmUiOmZhbHNlLCJIb3Jpem9udGFsQWxpZ25tZW50IjowLCJWZXJ0aWNhbEFsaWdubWVudCI6MCwiU21hcnRGb3JlZ3JvdW5kIjpudWxsLCJCYWNrZ3JvdW5kRmlsbFR5cGUiOjAsIk1hcmdpbiI6eyIkaWQiOiI0MDUiLCJUb3AiOjAuMCwiTGVmdCI6MC4wLCJSaWdodCI6MC4wLCJCb3R0b20iOjAuMH0sIlBhZGRpbmciOnsiJGlkIjoiNDA2IiwiVG9wIjowLjAsIkxlZnQiOjAuMCwiUmlnaHQiOjAuMCwiQm90dG9tIjowLjB9LCJCYWNrZ3JvdW5kIjp7IiRyZWYiOiIxNCJ9LCJJc1Zpc2libGUiOnRydWUsIldpZHRoIjowLjAsIkhlaWdodCI6MC4wLCJCb3JkZXJTdHlsZSI6eyIkaWQiOiI0MDciLCJMaW5lQ29sb3IiOm51bGwsIkxpbmVXZWlnaHQiOjAuMCwiTGluZVR5cGUiOjAsIlBhcmVudFN0eWxlIjpudWxsfSwiUGFyZW50U3R5bGUiOm51bGx9LCJEdXJhdGlvblN0eWxlIjp7IiRpZCI6IjQwOCIsIkZvbnRTZXR0aW5ncyI6eyIkaWQiOiI0MDkiLCJGb250U2l6ZSI6MTAsIkZvbnROYW1lIjoiQ2FsaWJyaSIsIklzQm9sZCI6dHJ1ZSwiSXNJdGFsaWMiOmZhbHNlLCJJc1VuZGVybGluZWQiOmZhbHNlLCJQYXJlbnRTdHlsZSI6bnVsbH0sIkF1dG9TaXplIjowLCJGb3JlZ3JvdW5kIjp7IiRpZCI6IjQxMCIsIkNvbG9yIjp7IiRpZCI6IjQxMS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0MTIiLCJUb3AiOjAuMCwiTGVmdCI6MC4wLCJSaWdodCI6MC4wLCJCb3R0b20iOjAuMH0sIlBhZGRpbmciOnsiJGlkIjoiNDEzIiwiVG9wIjowLjAsIkxlZnQiOjAuMCwiUmlnaHQiOjAuMCwiQm90dG9tIjowLjB9LCJCYWNrZ3JvdW5kIjp7IiRpZCI6IjQxNCIsIkNvbG9yIjp7IiRyZWYiOiIxNSJ9fSwiSXNWaXNpYmxlIjp0cnVlLCJXaWR0aCI6MC4wLCJIZWlnaHQiOjAuMCwiQm9yZGVyU3R5bGUiOnsiJGlkIjoiNDE1IiwiTGluZUNvbG9yIjpudWxsLCJMaW5lV2VpZ2h0IjowLjAsIkxpbmVUeXBlIjowLCJQYXJlbnRTdHlsZSI6bnVsbH0sIlBhcmVudFN0eWxlIjpudWxsfSwiSG9yaXpvbnRhbENvbm5lY3RvclN0eWxlIjp7IiRpZCI6IjQxNiIsIkxpbmVDb2xvciI6eyIkcmVmIjoiMjcifSwiTGluZVdlaWdodCI6MS4wLCJMaW5lVHlwZSI6MCwiUGFyZW50U3R5bGUiOm51bGx9LCJWZXJ0aWNhbENvbm5lY3RvclN0eWxlIjp7IiRpZCI6IjQxNyIsIkxpbmVDb2xvciI6eyIkcmVmIjoiMzA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UsIklzQmVsb3dUaW1lYmFuZCI6dHJ1ZSwiUGVyY2VudGFnZUNvbXBsZXRlU2hhcGVPcGFjaXR5IjozNSwiU2hhcGVTdHlsZSI6eyIkaWQiOiI0MTgiLCJNYXJnaW4iOnsiJGlkIjoiNDE5IiwiVG9wIjowLjAsIkxlZnQiOjQuMCwiUmlnaHQiOjQuMCwiQm90dG9tIjowLjB9LCJQYWRkaW5nIjp7IiRpZCI6IjQyMCIsIlRvcCI6MC4wLCJMZWZ0IjowLjAsIlJpZ2h0IjowLjAsIkJvdHRvbSI6MC4wfSwiQmFja2dyb3VuZCI6eyIkaWQiOiI0MjEiLCJDb2xvciI6eyIkaWQiOiI0MjIiLCJBIjoyNTUsIlIiOjkxLCJHIjoxNTUsIkIiOjIxM319LCJJc1Zpc2libGUiOnRydWUsIldpZHRoIjowLjAsIkhlaWdodCI6MTYuMCwiQm9yZGVyU3R5bGUiOnsiJGlkIjoiNDIzIiwiTGluZUNvbG9yIjp7IiRpZCI6IjQyNCIsIiR0eXBlIjoiTkxSRS5Db21tb24uRG9tLlNvbGlkQ29sb3JCcnVzaCwgTkxSRS5Db21tb24iLCJDb2xvciI6eyIkaWQiOiI0MjUiLCJBIjoyNTUsIlIiOjI1NSwiRyI6MCwiQiI6MH19LCJMaW5lV2VpZ2h0IjowLjAsIkxpbmVUeXBlIjowLCJQYXJlbnRTdHlsZSI6bnVsbH0sIlBhcmVudFN0eWxlIjpudWxsfSwiVGl0bGVTdHlsZSI6eyIkaWQiOiI0MjYiLCJGb250U2V0dGluZ3MiOnsiJGlkIjoiNDI3IiwiRm9udFNpemUiOjExLCJGb250TmFtZSI6IkNhbGlicmkiLCJJc0JvbGQiOnRydWUsIklzSXRhbGljIjpmYWxzZSwiSXNVbmRlcmxpbmVkIjpmYWxzZSwiUGFyZW50U3R5bGUiOm51bGx9LCJBdXRvU2l6ZSI6MiwiRm9yZWdyb3VuZCI6eyIkaWQiOiI0MjgiLCJDb2xvciI6eyIkaWQiOiI0MjkiLCJBIjoyNTUsIlIiOjI1NSwiRyI6MjU1LCJCIjoyNTV9fSwiTWF4V2lkdGgiOjQ1LjYyNjY2NjY2NjY2NjY3MiwiTWF4SGVpZ2h0IjoiSW5maW5pdHkiLCJTbWFydEZvcmVncm91bmRJc0FjdGl2ZSI6ZmFsc2UsIkhvcml6b250YWxBbGlnbm1lbnQiOjEsIlZlcnRpY2FsQWxpZ25tZW50IjowLCJTbWFydEZvcmVncm91bmQiOm51bGwsIkJhY2tncm91bmRGaWxsVHlwZSI6MCwiTWFyZ2luIjp7IiRpZCI6IjQzMCIsIlRvcCI6MC4wLCJMZWZ0IjowLjAsIlJpZ2h0IjowLjAsIkJvdHRvbSI6MC4wfSwiUGFkZGluZyI6eyIkaWQiOiI0MzEiLCJUb3AiOjAuMCwiTGVmdCI6MC4wLCJSaWdodCI6MC4wLCJCb3R0b20iOjAuMH0sIkJhY2tncm91bmQiOnsiJGlkIjoiNDMyIiwiQ29sb3IiOnsiJGlkIjoiNDMzIiwiQSI6MCwiUiI6MjU1LCJHIjoyNTUsIkIiOjI1NX19LCJJc1Zpc2libGUiOnRydWUsIldpZHRoIjowLjAsIkhlaWdodCI6MC4wLCJCb3JkZXJTdHlsZSI6eyIkaWQiOiI0MzQiLCJMaW5lQ29sb3IiOm51bGwsIkxpbmVXZWlnaHQiOjAuMCwiTGluZVR5cGUiOjAsIlBhcmVudFN0eWxlIjpudWxsfSwiUGFyZW50U3R5bGUiOm51bGx9LCJEYXRlU3R5bGUiOnsiJGlkIjoiNDM1IiwiRm9udFNldHRpbmdzIjp7IiRpZCI6IjQzNiIsIkZvbnRTaXplIjoxMCwiRm9udE5hbWUiOiJDYWxpYnJpIiwiSXNCb2xkIjpmYWxzZSwiSXNJdGFsaWMiOmZhbHNlLCJJc1VuZGVybGluZWQiOmZhbHNlLCJQYXJlbnRTdHlsZSI6bnVsbH0sIkF1dG9TaXplIjowLCJGb3JlZ3JvdW5kIjp7IiRpZCI6IjQzNyIsIkNvbG9yIjp7IiRpZCI6IjQzO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DM5IiwiVG9wIjowLjAsIkxlZnQiOjAuMCwiUmlnaHQiOjAuMCwiQm90dG9tIjowLjB9LCJQYWRkaW5nIjp7IiRpZCI6IjQ0MCIsIlRvcCI6MC4wLCJMZWZ0IjowLjAsIlJpZ2h0IjowLjAsIkJvdHRvbSI6MC4wfSwiQmFja2dyb3VuZCI6eyIkaWQiOiI0NDEiLCJDb2xvciI6eyIkaWQiOiI0NDIiLCJBIjowLCJSIjoyNTUsIkciOjI1NSwiQiI6MjU1fX0sIklzVmlzaWJsZSI6dHJ1ZSwiV2lkdGgiOjAuMCwiSGVpZ2h0IjowLjAsIkJvcmRlclN0eWxlIjp7IiRpZCI6IjQ0MyIsIkxpbmVDb2xvciI6bnVsbCwiTGluZVdlaWdodCI6MC4wLCJMaW5lVHlwZSI6MCwiUGFyZW50U3R5bGUiOm51bGx9LCJQYXJlbnRTdHlsZSI6bnVsbH0sIkRhdGVGb3JtYXQiOnsiJGlkIjoiNDQ0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Q0NSIsIkZvcm1hdCI6MCwiSXNWaXNpYmxlIjpmYWxzZSwiTGFzdEtub3duVmlzaWJpbGl0eVN0YXRlIjpmYWxzZX0sIklzVmlzaWJsZSI6dHJ1ZSwiUGFyZW50U3R5bGUiOm51bGx9LCJJbmRleCI6MTMsIlNtYXJ0RHVyYXRpb25BY3RpdmF0ZWQiOmZhbHNlLCJEYXRlRm9ybWF0Ijp7IiRyZWYiOiI0NDQifSwiV2Vla051bWJlcmluZyI6eyIkaWQiOiI0NDYiLCJGb3JtYXQiOjAsIklzVmlzaWJsZSI6ZmFsc2UsIkxhc3RLbm93blZpc2liaWxpdHlTdGF0ZSI6ZmFsc2V9LCJJZCI6ImNmMjVlN2NhLWViOTMtNGI3NS1iMWVmLWQyZGI3MTkwNWFkNSIsIkltcG9ydElkIjpudWxsLCJUaXRsZSI6IlByb3RvdHlwZSIsIk5vdGUiOm51bGwsIkh5cGVybGluayI6eyIkaWQiOiI0NDciLCJBZGRyZXNzIjpudWxsLCJTdWJBZGRyZXNzIjpudWxsfSwiSXNDaGFuZ2VkIjpmYWxzZSwiSXNOZXciOmZhbHNlfX1dLCJfbWlsZXN0b25lcyI6W10sIklkIjoiN2NlZjcxNDAtODFiMC00ZGFiLWE0ZDMtZDE4MTliODQ5YjcyIiwiSXNTaW5nbGVJdGVtUm93IjpmYWxzZX0seyIkaWQiOiI0NDgiLCJfdGFza3MiOlt7IiRpZCI6IjQ0OSIsIl9hdHRhY2hlZE1pbGVzdG9uZXMiOltdLCJUYXNrRGVmaW5pdGlvbiI6eyIkaWQiOiI0NTAiLCJHcm91cE5hbWUiOm51bGwsIlN0YXJ0RGF0ZSI6IjIwMjEtMDQtMDFUMjM6NTk6MDBaIiwiRW5kRGF0ZSI6IjIwMjEtMTAtMjFUMjM6NTk6MDBaIiwiUGVyY2VudGFnZUNvbXBsZXRlIjo2NS4wLCJTdHlsZSI6eyIkaWQiOiI0NTEiLCJTaGFwZSI6NCwiU2hhcGVUaGlja25lc3MiOjEsIkR1cmF0aW9uRm9ybWF0Ijo1LCJJbmNsdWRlTm9uV29ya2luZ0RheXNJbkR1cmF0aW9uIjpmYWxzZSwiUGVyY2VudGFnZUNvbXBsZXRlU3R5bGUiOnsiJGlkIjoiNDUyIiwiRm9udFNldHRpbmdzIjp7IiRpZCI6IjQ1MyIsIkZvbnRTaXplIjoxMCwiRm9udE5hbWUiOiJDYWxpYnJpIiwiSXNCb2xkIjp0cnVlLCJJc0l0YWxpYyI6ZmFsc2UsIklzVW5kZXJsaW5lZCI6ZmFsc2UsIlBhcmVudFN0eWxlIjpudWxsfSwiQXV0b1NpemUiOjAsIkZvcmVncm91bmQiOnsiJGlkIjoiNDU0IiwiQ29sb3IiOnsiJGlkIjoiNDU1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Q1NiIsIlRvcCI6MC4wLCJMZWZ0IjowLjAsIlJpZ2h0IjowLjAsIkJvdHRvbSI6MC4wfSwiUGFkZGluZyI6eyIkaWQiOiI0NTciLCJUb3AiOjAuMCwiTGVmdCI6MC4wLCJSaWdodCI6MC4wLCJCb3R0b20iOjAuMH0sIkJhY2tncm91bmQiOnsiJGlkIjoiNDU4IiwiQ29sb3IiOnsiJGlkIjoiNDU5IiwiQSI6ODksIlIiOjAsIkciOjAsIkIiOjB9fSwiSXNWaXNpYmxlIjp0cnVlLCJXaWR0aCI6MC4wLCJIZWlnaHQiOjAuMCwiQm9yZGVyU3R5bGUiOnsiJGlkIjoiNDYwIiwiTGluZUNvbG9yIjpudWxsLCJMaW5lV2VpZ2h0IjowLjAsIkxpbmVUeXBlIjowLCJQYXJlbnRTdHlsZSI6bnVsbH0sIlBhcmVudFN0eWxlIjpudWxsfSwiRHVyYXRpb25TdHlsZSI6eyIkaWQiOiI0NjEiLCJGb250U2V0dGluZ3MiOnsiJGlkIjoiNDYyIiwiRm9udFNpemUiOjEwLCJGb250TmFtZSI6IkNhbGlicmkiLCJJc0JvbGQiOnRydWUsIklzSXRhbGljIjpmYWxzZSwiSXNVbmRlcmxpbmVkIjpmYWxzZSwiUGFyZW50U3R5bGUiOm51bGx9LCJBdXRvU2l6ZSI6MCwiRm9yZWdyb3VuZCI6eyIkaWQiOiI0NjMiLCJDb2xvciI6eyIkaWQiOiI0NjQ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NDY1IiwiVG9wIjowLjAsIkxlZnQiOjAuMCwiUmlnaHQiOjAuMCwiQm90dG9tIjowLjB9LCJQYWRkaW5nIjp7IiRpZCI6IjQ2NiIsIlRvcCI6MC4wLCJMZWZ0IjowLjAsIlJpZ2h0IjowLjAsIkJvdHRvbSI6MC4wfSwiQmFja2dyb3VuZCI6eyIkaWQiOiI0NjciLCJDb2xvciI6eyIkaWQiOiI0NjgiLCJBIjowLCJSIjoyNTUsIkciOjI1NSwiQiI6MjU1fX0sIklzVmlzaWJsZSI6dHJ1ZSwiV2lkdGgiOjAuMCwiSGVpZ2h0IjowLjAsIkJvcmRlclN0eWxlIjp7IiRpZCI6IjQ2OSIsIkxpbmVDb2xvciI6bnVsbCwiTGluZVdlaWdodCI6MC4wLCJMaW5lVHlwZSI6MCwiUGFyZW50U3R5bGUiOm51bGx9LCJQYXJlbnRTdHlsZSI6bnVsbH0sIkhvcml6b250YWxDb25uZWN0b3JTdHlsZSI6eyIkaWQiOiI0NzAiLCJMaW5lQ29sb3IiOnsiJHJlZiI6IjI3In0sIkxpbmVXZWlnaHQiOjEuMCwiTGluZVR5cGUiOjAsIlBhcmVudFN0eWxlIjpudWxsfSwiVmVydGljYWxDb25uZWN0b3JTdHlsZSI6eyIkaWQiOiI0NzEiLCJMaW5lQ29sb3IiOnsiJHJlZiI6IjMwIn0sIkxpbmVXZWlnaHQiOjAuMCwiTGluZVR5cGUiOjAsIlBhcmVudFN0eWxlIjpudWxsfSwiTWFyZ2luIjpudWxsLCJTdGFydERhdGVQb3NpdGlvbiI6NiwiRW5kRGF0ZVBvc2l0aW9uIjo2LCJEYXRlSXNWaXNpYmxlIjpmYWxzZSwiVGl0bGVQb3NpdGlvbiI6MywiRHVyYXRpb25Qb3NpdGlvbiI6NCwiUGVyY2VudGFnZUNvbXBsZXRlZFBvc2l0aW9uIjoyLCJTcGFjaW5nIjoxMCwiSXNCZWxvd1RpbWViYW5kIjp0cnVlLCJQZXJjZW50YWdlQ29tcGxldGVTaGFwZU9wYWNpdHkiOjM1LCJTaGFwZVN0eWxlIjp7IiRpZCI6IjQ3MiIsIk1hcmdpbiI6eyIkaWQiOiI0NzMiLCJUb3AiOjAuMCwiTGVmdCI6NC4wLCJSaWdodCI6NC4wLCJCb3R0b20iOjAuMH0sIlBhZGRpbmciOnsiJGlkIjoiNDc0IiwiVG9wIjowLjAsIkxlZnQiOjAuMCwiUmlnaHQiOjAuMCwiQm90dG9tIjowLjB9LCJCYWNrZ3JvdW5kIjp7IiRpZCI6IjQ3NSIsIkNvbG9yIjp7IiRpZCI6IjQ3NiIsIkEiOjI1NSwiUiI6OTEsIkciOjE1NSwiQiI6MjEzfX0sIklzVmlzaWJsZSI6dHJ1ZSwiV2lkdGgiOjAuMCwiSGVpZ2h0IjoxNi4wLCJCb3JkZXJTdHlsZSI6eyIkaWQiOiI0NzciLCJMaW5lQ29sb3IiOnsiJGlkIjoiNDc4IiwiJHR5cGUiOiJOTFJFLkNvbW1vbi5Eb20uU29saWRDb2xvckJydXNoLCBOTFJFLkNvbW1vbiIsIkNvbG9yIjp7IiRpZCI6IjQ3OSIsIkEiOjI1NSwiUiI6MjU1LCJHIjowLCJCIjowfX0sIkxpbmVXZWlnaHQiOjAuMCwiTGluZVR5cGUiOjAsIlBhcmVudFN0eWxlIjpudWxsfSwiUGFyZW50U3R5bGUiOm51bGx9LCJUaXRsZVN0eWxlIjp7IiRpZCI6IjQ4MCIsIkZvbnRTZXR0aW5ncyI6eyIkaWQiOiI0ODEiLCJGb250U2l6ZSI6MTEsIkZvbnROYW1lIjoiQ2FsaWJyaSIsIklzQm9sZCI6dHJ1ZSwiSXNJdGFsaWMiOmZhbHNlLCJJc1VuZGVybGluZWQiOmZhbHNlLCJQYXJlbnRTdHlsZSI6bnVsbH0sIkF1dG9TaXplIjowLCJGb3JlZ3JvdW5kIjp7IiRpZCI6IjQ4MiIsIkNvbG9yIjp7IiRpZCI6IjQ4MyIsIkEiOjI1NSwiUiI6MCwiRyI6MCwiQiI6MH19LCJNYXhXaWR0aCI6OTYwLjAsIk1heEhlaWdodCI6IkluZmluaXR5IiwiU21hcnRGb3JlZ3JvdW5kSXNBY3RpdmUiOmZhbHNlLCJIb3Jpem9udGFsQWxpZ25tZW50IjoyLCJWZXJ0aWNhbEFsaWdubWVudCI6MCwiU21hcnRGb3JlZ3JvdW5kIjpudWxsLCJCYWNrZ3JvdW5kRmlsbFR5cGUiOjAsIk1hcmdpbiI6eyIkaWQiOiI0ODQiLCJUb3AiOjAuMCwiTGVmdCI6MC4wLCJSaWdodCI6MC4wLCJCb3R0b20iOjAuMH0sIlBhZGRpbmciOnsiJGlkIjoiNDg1IiwiVG9wIjowLjAsIkxlZnQiOjAuMCwiUmlnaHQiOjAuMCwiQm90dG9tIjowLjB9LCJCYWNrZ3JvdW5kIjp7IiRpZCI6IjQ4NiIsIkNvbG9yIjp7IiRpZCI6IjQ4NyIsIkEiOjAsIlIiOjI1NSwiRyI6MjU1LCJCIjoyNTV9fSwiSXNWaXNpYmxlIjp0cnVlLCJXaWR0aCI6MC4wLCJIZWlnaHQiOjAuMCwiQm9yZGVyU3R5bGUiOnsiJGlkIjoiNDg4IiwiTGluZUNvbG9yIjpudWxsLCJMaW5lV2VpZ2h0IjowLjAsIkxpbmVUeXBlIjowLCJQYXJlbnRTdHlsZSI6bnVsbH0sIlBhcmVudFN0eWxlIjpudWxsfSwiRGF0ZVN0eWxlIjp7IiRpZCI6IjQ4OSIsIkZvbnRTZXR0aW5ncyI6eyIkaWQiOiI0OTAiLCJGb250U2l6ZSI6MTAsIkZvbnROYW1lIjoiQ2FsaWJyaSIsIklzQm9sZCI6ZmFsc2UsIklzSXRhbGljIjpmYWxzZSwiSXNVbmRlcmxpbmVkIjpmYWxzZSwiUGFyZW50U3R5bGUiOm51bGx9LCJBdXRvU2l6ZSI6MCwiRm9yZWdyb3VuZCI6eyIkaWQiOiI0OTEiLCJDb2xvciI6eyIkaWQiOiI0OTI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Q5MyIsIlRvcCI6MC4wLCJMZWZ0IjowLjAsIlJpZ2h0IjowLjAsIkJvdHRvbSI6MC4wfSwiUGFkZGluZyI6eyIkaWQiOiI0OTQiLCJUb3AiOjAuMCwiTGVmdCI6MC4wLCJSaWdodCI6MC4wLCJCb3R0b20iOjAuMH0sIkJhY2tncm91bmQiOnsiJGlkIjoiNDk1IiwiQ29sb3IiOnsiJGlkIjoiNDk2IiwiQSI6MCwiUiI6MjU1LCJHIjoyNTUsIkIiOjI1NX19LCJJc1Zpc2libGUiOnRydWUsIldpZHRoIjowLjAsIkhlaWdodCI6MC4wLCJCb3JkZXJTdHlsZSI6eyIkaWQiOiI0OTciLCJMaW5lQ29sb3IiOm51bGwsIkxpbmVXZWlnaHQiOjAuMCwiTGluZVR5cGUiOjAsIlBhcmVudFN0eWxlIjpudWxsfSwiUGFyZW50U3R5bGUiOm51bGx9LCJEYXRlRm9ybWF0Ijp7IiRpZCI6IjQ5O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0OTkiLCJGb3JtYXQiOjAsIklzVmlzaWJsZSI6ZmFsc2UsIkxhc3RLbm93blZpc2liaWxpdHlTdGF0ZSI6ZmFsc2V9LCJJc1Zpc2libGUiOnRydWUsIlBhcmVudFN0eWxlIjpudWxsfSwiSW5kZXgiOjE1LCJTbWFydER1cmF0aW9uQWN0aXZhdGVkIjpmYWxzZSwiRGF0ZUZvcm1hdCI6eyIkcmVmIjoiNDk4In0sIldlZWtOdW1iZXJpbmciOnsiJGlkIjoiNTAwIiwiRm9ybWF0IjowLCJJc1Zpc2libGUiOmZhbHNlLCJMYXN0S25vd25WaXNpYmlsaXR5U3RhdGUiOmZhbHNlfSwiSWQiOiI1NDZkYzMzMi0zZDc0LTQ2NGEtOGVmNi1hNGU2ZTUzZjM2ZWEiLCJJbXBvcnRJZCI6bnVsbCwiVGl0bGUiOiJEZXZlbG9wbWVudCIsIk5vdGUiOm51bGwsIkh5cGVybGluayI6eyIkaWQiOiI1MDEiLCJBZGRyZXNzIjpudWxsLCJTdWJBZGRyZXNzIjpudWxsfSwiSXNDaGFuZ2VkIjpmYWxzZSwiSXNOZXciOmZhbHNlfX1dLCJfbWlsZXN0b25lcyI6W10sIklkIjoiMDAwMDAwMDAtMDAwMC0wMDAwLTAwMDAtMDAwMDAwMDAwMDAwIiwiSXNTaW5nbGVJdGVtUm93Ijp0cnVlfSx7IiRpZCI6IjUwMiIsIl90YXNrcyI6W3siJGlkIjoiNTAzIiwiX2F0dGFjaGVkTWlsZXN0b25lcyI6W10sIlRhc2tEZWZpbml0aW9uIjp7IiRpZCI6IjUwNCIsIkdyb3VwTmFtZSI6IjRkMWYyMDc5LTIyZTctNDdiNy04YjZjLTY4Yzk4YzFiNjgzMyIsIlN0YXJ0RGF0ZSI6IjIwMjEtMDgtMThUMjM6NTk6MDBaIiwiRW5kRGF0ZSI6IjIwMjEtMTAtMjFUMDg6MzM6MDBaIiwiUGVyY2VudGFnZUNvbXBsZXRlIjpudWxsLCJTdHlsZSI6eyIkaWQiOiI1MDUiLCJTaGFwZSI6NCwiU2hhcGVUaGlja25lc3MiOjEsIkR1cmF0aW9uRm9ybWF0IjowLCJJbmNsdWRlTm9uV29ya2luZ0RheXNJbkR1cmF0aW9uIjpmYWxzZSwiUGVyY2VudGFnZUNvbXBsZXRlU3R5bGUiOnsiJGlkIjoiNTA2IiwiRm9udFNldHRpbmdzIjp7IiRpZCI6IjUwNyIsIkZvbnRTaXplIjoxMCwiRm9udE5hbWUiOiJDYWxpYnJpIiwiSXNCb2xkIjpmYWxzZSwiSXNJdGFsaWMiOmZhbHNlLCJJc1VuZGVybGluZWQiOmZhbHNlLCJQYXJlbnRTdHlsZSI6bnVsbH0sIkF1dG9TaXplIjowLCJGb3JlZ3JvdW5kIjp7IiRyZWYiOiIxMCJ9LCJNYXhXaWR0aCI6MjAwLjAsIk1heEhlaWdodCI6IkluZmluaXR5IiwiU21hcnRGb3JlZ3JvdW5kSXNBY3RpdmUiOmZhbHNlLCJIb3Jpem9udGFsQWxpZ25tZW50IjowLCJWZXJ0aWNhbEFsaWdubWVudCI6MCwiU21hcnRGb3JlZ3JvdW5kIjpudWxsLCJCYWNrZ3JvdW5kRmlsbFR5cGUiOjAsIk1hcmdpbiI6eyIkaWQiOiI1MDgiLCJUb3AiOjAuMCwiTGVmdCI6MC4wLCJSaWdodCI6MC4wLCJCb3R0b20iOjAuMH0sIlBhZGRpbmciOnsiJGlkIjoiNTA5IiwiVG9wIjowLjAsIkxlZnQiOjAuMCwiUmlnaHQiOjAuMCwiQm90dG9tIjowLjB9LCJCYWNrZ3JvdW5kIjp7IiRyZWYiOiIxNCJ9LCJJc1Zpc2libGUiOnRydWUsIldpZHRoIjowLjAsIkhlaWdodCI6MC4wLCJCb3JkZXJTdHlsZSI6eyIkaWQiOiI1MTAiLCJMaW5lQ29sb3IiOm51bGwsIkxpbmVXZWlnaHQiOjAuMCwiTGluZVR5cGUiOjAsIlBhcmVudFN0eWxlIjpudWxsfSwiUGFyZW50U3R5bGUiOm51bGx9LCJEdXJhdGlvblN0eWxlIjp7IiRpZCI6IjUxMSIsIkZvbnRTZXR0aW5ncyI6eyIkaWQiOiI1MTIiLCJGb250U2l6ZSI6MTAsIkZvbnROYW1lIjoiQ2FsaWJyaSIsIklzQm9sZCI6ZmFsc2UsIklzSXRhbGljIjpmYWxzZSwiSXNVbmRlcmxpbmVkIjpmYWxzZSwiUGFyZW50U3R5bGUiOm51bGx9LCJBdXRvU2l6ZSI6MCwiRm9yZWdyb3VuZCI6eyIkaWQiOiI1MTMiLCJDb2xvciI6eyIkaWQiOiI1MTQ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1MTUiLCJUb3AiOjAuMCwiTGVmdCI6MC4wLCJSaWdodCI6MC4wLCJCb3R0b20iOjAuMH0sIlBhZGRpbmciOnsiJGlkIjoiNTE2IiwiVG9wIjowLjAsIkxlZnQiOjAuMCwiUmlnaHQiOjAuMCwiQm90dG9tIjowLjB9LCJCYWNrZ3JvdW5kIjp7IiRyZWYiOiI0MTQifSwiSXNWaXNpYmxlIjp0cnVlLCJXaWR0aCI6MC4wLCJIZWlnaHQiOjAuMCwiQm9yZGVyU3R5bGUiOnsiJGlkIjoiNTE3IiwiTGluZUNvbG9yIjpudWxsLCJMaW5lV2VpZ2h0IjowLjAsIkxpbmVUeXBlIjowLCJQYXJlbnRTdHlsZSI6bnVsbH0sIlBhcmVudFN0eWxlIjpudWxsfSwiSG9yaXpvbnRhbENvbm5lY3RvclN0eWxlIjp7IiRpZCI6IjUxOCIsIkxpbmVDb2xvciI6eyIkcmVmIjoiMjcifSwiTGluZVdlaWdodCI6MS4wLCJMaW5lVHlwZSI6MCwiUGFyZW50U3R5bGUiOm51bGx9LCJWZXJ0aWNhbENvbm5lY3RvclN0eWxlIjp7IiRpZCI6IjUxOSIsIkxpbmVDb2xvciI6eyIkcmVmIjoiMzA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EwLCJJc0JlbG93VGltZWJhbmQiOnRydWUsIlBlcmNlbnRhZ2VDb21wbGV0ZVNoYXBlT3BhY2l0eSI6MzUsIlNoYXBlU3R5bGUiOnsiJGlkIjoiNTIwIiwiTWFyZ2luIjp7IiRpZCI6IjUyMSIsIlRvcCI6MC4wLCJMZWZ0Ijo0LjAsIlJpZ2h0Ijo0LjAsIkJvdHRvbSI6MC4wfSwiUGFkZGluZyI6eyIkaWQiOiI1MjIiLCJUb3AiOjAuMCwiTGVmdCI6MC4wLCJSaWdodCI6MC4wLCJCb3R0b20iOjAuMH0sIkJhY2tncm91bmQiOnsiJGlkIjoiNTIzIiwiQ29sb3IiOnsiJGlkIjoiNTI0IiwiQSI6MjU1LCJSIjo5MSwiRyI6MTU1LCJCIjoyMTN9fSwiSXNWaXNpYmxlIjp0cnVlLCJXaWR0aCI6MC4wLCJIZWlnaHQiOjE2LjAsIkJvcmRlclN0eWxlIjp7IiRpZCI6IjUyNSIsIkxpbmVDb2xvciI6eyIkaWQiOiI1MjYiLCIkdHlwZSI6Ik5MUkUuQ29tbW9uLkRvbS5Tb2xpZENvbG9yQnJ1c2gsIE5MUkUuQ29tbW9uIiwiQ29sb3IiOnsiJGlkIjoiNTI3IiwiQSI6MjU1LCJSIjoyNTUsIkciOjAsIkIiOjB9fSwiTGluZVdlaWdodCI6MC4wLCJMaW5lVHlwZSI6MCwiUGFyZW50U3R5bGUiOm51bGx9LCJQYXJlbnRTdHlsZSI6bnVsbH0sIlRpdGxlU3R5bGUiOnsiJGlkIjoiNTI4IiwiRm9udFNldHRpbmdzIjp7IiRpZCI6IjUyOSIsIkZvbnRTaXplIjoxMSwiRm9udE5hbWUiOiJDYWxpYnJpIiwiSXNCb2xkIjp0cnVlLCJJc0l0YWxpYyI6ZmFsc2UsIklzVW5kZXJsaW5lZCI6ZmFsc2UsIlBhcmVudFN0eWxlIjpudWxsfSwiQXV0b1NpemUiOjIsIkZvcmVncm91bmQiOnsiJGlkIjoiNTMwIiwiQ29sb3IiOnsiJGlkIjoiNTMxIiwiQSI6MjU1LCJSIjoyNTUsIkciOjI1NSwiQiI6MjU1fX0sIk1heFdpZHRoIjo1MC40MiwiTWF4SGVpZ2h0IjoiSW5maW5pdHkiLCJTbWFydEZvcmVncm91bmRJc0FjdGl2ZSI6ZmFsc2UsIkhvcml6b250YWxBbGlnbm1lbnQiOjEsIlZlcnRpY2FsQWxpZ25tZW50IjowLCJTbWFydEZvcmVncm91bmQiOm51bGwsIkJhY2tncm91bmRGaWxsVHlwZSI6MCwiTWFyZ2luIjp7IiRpZCI6IjUzMiIsIlRvcCI6MC4wLCJMZWZ0IjowLjAsIlJpZ2h0IjowLjAsIkJvdHRvbSI6MC4wfSwiUGFkZGluZyI6eyIkaWQiOiI1MzMiLCJUb3AiOjAuMCwiTGVmdCI6MC4wLCJSaWdodCI6MC4wLCJCb3R0b20iOjAuMH0sIkJhY2tncm91bmQiOnsiJGlkIjoiNTM0IiwiQ29sb3IiOnsiJGlkIjoiNTM1IiwiQSI6MCwiUiI6MjU1LCJHIjoyNTUsIkIiOjI1NX19LCJJc1Zpc2libGUiOnRydWUsIldpZHRoIjowLjAsIkhlaWdodCI6MC4wLCJCb3JkZXJTdHlsZSI6eyIkaWQiOiI1MzYiLCJMaW5lQ29sb3IiOm51bGwsIkxpbmVXZWlnaHQiOjAuMCwiTGluZVR5cGUiOjAsIlBhcmVudFN0eWxlIjpudWxsfSwiUGFyZW50U3R5bGUiOm51bGx9LCJEYXRlU3R5bGUiOnsiJGlkIjoiNTM3IiwiRm9udFNldHRpbmdzIjp7IiRpZCI6IjUzOCIsIkZvbnRTaXplIjoxMCwiRm9udE5hbWUiOiJDYWxpYnJpIiwiSXNCb2xkIjpmYWxzZSwiSXNJdGFsaWMiOmZhbHNlLCJJc1VuZGVybGluZWQiOmZhbHNlLCJQYXJlbnRTdHlsZSI6bnVsbH0sIkF1dG9TaXplIjowLCJGb3JlZ3JvdW5kIjp7IiRpZCI6IjUzOSIsIkNvbG9yIjp7IiRpZCI6IjU0M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TQxIiwiVG9wIjowLjAsIkxlZnQiOjAuMCwiUmlnaHQiOjAuMCwiQm90dG9tIjowLjB9LCJQYWRkaW5nIjp7IiRpZCI6IjU0MiIsIlRvcCI6MC4wLCJMZWZ0IjowLjAsIlJpZ2h0IjowLjAsIkJvdHRvbSI6MC4wfSwiQmFja2dyb3VuZCI6eyIkcmVmIjoiMzk0In0sIklzVmlzaWJsZSI6dHJ1ZSwiV2lkdGgiOjAuMCwiSGVpZ2h0IjowLjAsIkJvcmRlclN0eWxlIjp7IiRpZCI6IjU0MyIsIkxpbmVDb2xvciI6bnVsbCwiTGluZVdlaWdodCI6MC4wLCJMaW5lVHlwZSI6MCwiUGFyZW50U3R5bGUiOm51bGx9LCJQYXJlbnRTdHlsZSI6bnVsbH0sIkRhdGVGb3JtYXQiOnsiJGlkIjoiNTQ0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U0NSIsIkZvcm1hdCI6MCwiSXNWaXNpYmxlIjpmYWxzZSwiTGFzdEtub3duVmlzaWJpbGl0eVN0YXRlIjpmYWxzZX0sIklzVmlzaWJsZSI6dHJ1ZSwiUGFyZW50U3R5bGUiOm51bGx9LCJJbmRleCI6MTcsIlNtYXJ0RHVyYXRpb25BY3RpdmF0ZWQiOmZhbHNlLCJEYXRlRm9ybWF0Ijp7IiRyZWYiOiI1NDQifSwiV2Vla051bWJlcmluZyI6eyIkaWQiOiI1NDYiLCJGb3JtYXQiOjAsIklzVmlzaWJsZSI6ZmFsc2UsIkxhc3RLbm93blZpc2liaWxpdHlTdGF0ZSI6ZmFsc2V9LCJJZCI6IjJlOTIxZTk1LWNkOGQtNGIxMy1hMTM1LTAwYmM3YjIxYmY0YyIsIkltcG9ydElkIjpudWxsLCJUaXRsZSI6IkludGVncmF0aW9uIiwiTm90ZSI6bnVsbCwiSHlwZXJsaW5rIjp7IiRpZCI6IjU0NyIsIkFkZHJlc3MiOm51bGwsIlN1YkFkZHJlc3MiOm51bGx9LCJJc0NoYW5nZWQiOmZhbHNlLCJJc05ldyI6ZmFsc2V9fSx7IiRpZCI6IjU0OCIsIl9hdHRhY2hlZE1pbGVzdG9uZXMiOltdLCJUYXNrRGVmaW5pdGlvbiI6eyIkaWQiOiI1NDkiLCJHcm91cE5hbWUiOiI0ZDFmMjA3OS0yMmU3LTQ3YjctOGI2Yy02OGM5OGMxYjY4MzMiLCJTdGFydERhdGUiOiIyMDIxLTA2LTMwVDIzOjU5OjAwWiIsIkVuZERhdGUiOiIyMDIxLTA4LTIxVDAzOjM3OjAwWiIsIlBlcmNlbnRhZ2VDb21wbGV0ZSI6bnVsbCwiU3R5bGUiOnsiJGlkIjoiNTUwIiwiU2hhcGUiOjQsIlNoYXBlVGhpY2tuZXNzIjoxLCJEdXJhdGlvbkZvcm1hdCI6MCwiSW5jbHVkZU5vbldvcmtpbmdEYXlzSW5EdXJhdGlvbiI6ZmFsc2UsIlBlcmNlbnRhZ2VDb21wbGV0ZVN0eWxlIjp7IiRpZCI6IjU1MSIsIkZvbnRTZXR0aW5ncyI6eyIkaWQiOiI1NTIiLCJGb250U2l6ZSI6MTAsIkZvbnROYW1lIjoiQ2FsaWJyaSIsIklzQm9sZCI6ZmFsc2UsIklzSXRhbGljIjpmYWxzZSwiSXNVbmRlcmxpbmVkIjpmYWxzZSwiUGFyZW50U3R5bGUiOm51bGx9LCJBdXRvU2l6ZSI6MCwiRm9yZWdyb3VuZCI6eyIkcmVmIjoiMTAifSwiTWF4V2lkdGgiOjIwMC4wLCJNYXhIZWlnaHQiOiJJbmZpbml0eSIsIlNtYXJ0Rm9yZWdyb3VuZElzQWN0aXZlIjpmYWxzZSwiSG9yaXpvbnRhbEFsaWdubWVudCI6MCwiVmVydGljYWxBbGlnbm1lbnQiOjAsIlNtYXJ0Rm9yZWdyb3VuZCI6bnVsbCwiQmFja2dyb3VuZEZpbGxUeXBlIjowLCJNYXJnaW4iOnsiJGlkIjoiNTUzIiwiVG9wIjowLjAsIkxlZnQiOjAuMCwiUmlnaHQiOjAuMCwiQm90dG9tIjowLjB9LCJQYWRkaW5nIjp7IiRpZCI6IjU1NCIsIlRvcCI6MC4wLCJMZWZ0IjowLjAsIlJpZ2h0IjowLjAsIkJvdHRvbSI6MC4wfSwiQmFja2dyb3VuZCI6eyIkcmVmIjoiMTQifSwiSXNWaXNpYmxlIjp0cnVlLCJXaWR0aCI6MC4wLCJIZWlnaHQiOjAuMCwiQm9yZGVyU3R5bGUiOnsiJGlkIjoiNTU1IiwiTGluZUNvbG9yIjpudWxsLCJMaW5lV2VpZ2h0IjowLjAsIkxpbmVUeXBlIjowLCJQYXJlbnRTdHlsZSI6bnVsbH0sIlBhcmVudFN0eWxlIjpudWxsfSwiRHVyYXRpb25TdHlsZSI6eyIkaWQiOiI1NTYiLCJGb250U2V0dGluZ3MiOnsiJGlkIjoiNTU3IiwiRm9udFNpemUiOjEwLCJGb250TmFtZSI6IkNhbGlicmkiLCJJc0JvbGQiOmZhbHNlLCJJc0l0YWxpYyI6ZmFsc2UsIklzVW5kZXJsaW5lZCI6ZmFsc2UsIlBhcmVudFN0eWxlIjpudWxsfSwiQXV0b1NpemUiOjAsIkZvcmVncm91bmQiOnsiJGlkIjoiNTU4IiwiQ29sb3IiOnsiJHJlZiI6IjUxNCJ9fSwiTWF4V2lkdGgiOjIwMC4wLCJNYXhIZWlnaHQiOiJJbmZpbml0eSIsIlNtYXJ0Rm9yZWdyb3VuZElzQWN0aXZlIjpmYWxzZSwiSG9yaXpvbnRhbEFsaWdubWVudCI6MCwiVmVydGljYWxBbGlnbm1lbnQiOjAsIlNtYXJ0Rm9yZWdyb3VuZCI6bnVsbCwiQmFja2dyb3VuZEZpbGxUeXBlIjowLCJNYXJnaW4iOnsiJGlkIjoiNTU5IiwiVG9wIjowLjAsIkxlZnQiOjAuMCwiUmlnaHQiOjAuMCwiQm90dG9tIjowLjB9LCJQYWRkaW5nIjp7IiRpZCI6IjU2MCIsIlRvcCI6MC4wLCJMZWZ0IjowLjAsIlJpZ2h0IjowLjAsIkJvdHRvbSI6MC4wfSwiQmFja2dyb3VuZCI6eyIkcmVmIjoiNDE0In0sIklzVmlzaWJsZSI6dHJ1ZSwiV2lkdGgiOjAuMCwiSGVpZ2h0IjowLjAsIkJvcmRlclN0eWxlIjp7IiRpZCI6IjU2MSIsIkxpbmVDb2xvciI6bnVsbCwiTGluZVdlaWdodCI6MC4wLCJMaW5lVHlwZSI6MCwiUGFyZW50U3R5bGUiOm51bGx9LCJQYXJlbnRTdHlsZSI6bnVsbH0sIkhvcml6b250YWxDb25uZWN0b3JTdHlsZSI6eyIkaWQiOiI1NjIiLCJMaW5lQ29sb3IiOnsiJHJlZiI6IjI3In0sIkxpbmVXZWlnaHQiOjEuMCwiTGluZVR5cGUiOjAsIlBhcmVudFN0eWxlIjpudWxsfSwiVmVydGljYWxDb25uZWN0b3JTdHlsZSI6eyIkaWQiOiI1NjMiLCJMaW5lQ29sb3IiOnsiJHJlZiI6IjMw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1LCJJc0JlbG93VGltZWJhbmQiOnRydWUsIlBlcmNlbnRhZ2VDb21wbGV0ZVNoYXBlT3BhY2l0eSI6MzUsIlNoYXBlU3R5bGUiOnsiJGlkIjoiNTY0IiwiTWFyZ2luIjp7IiRpZCI6IjU2NSIsIlRvcCI6MC4wLCJMZWZ0Ijo0LjAsIlJpZ2h0Ijo0LjAsIkJvdHRvbSI6MC4wfSwiUGFkZGluZyI6eyIkaWQiOiI1NjYiLCJUb3AiOjAuMCwiTGVmdCI6MC4wLCJSaWdodCI6MC4wLCJCb3R0b20iOjAuMH0sIkJhY2tncm91bmQiOnsiJGlkIjoiNTY3IiwiQ29sb3IiOnsiJGlkIjoiNTY4IiwiQSI6MjU1LCJSIjo5MSwiRyI6MTU1LCJCIjoyMTN9fSwiSXNWaXNpYmxlIjp0cnVlLCJXaWR0aCI6MC4wLCJIZWlnaHQiOjE2LjAsIkJvcmRlclN0eWxlIjp7IiRpZCI6IjU2OSIsIkxpbmVDb2xvciI6eyIkaWQiOiI1NzAiLCIkdHlwZSI6Ik5MUkUuQ29tbW9uLkRvbS5Tb2xpZENvbG9yQnJ1c2gsIE5MUkUuQ29tbW9uIiwiQ29sb3IiOnsiJGlkIjoiNTcxIiwiQSI6MjU1LCJSIjoyNTUsIkciOjAsIkIiOjB9fSwiTGluZVdlaWdodCI6MC4wLCJMaW5lVHlwZSI6MCwiUGFyZW50U3R5bGUiOm51bGx9LCJQYXJlbnRTdHlsZSI6bnVsbH0sIlRpdGxlU3R5bGUiOnsiJGlkIjoiNTcyIiwiRm9udFNldHRpbmdzIjp7IiRpZCI6IjU3MyIsIkZvbnRTaXplIjoxMSwiRm9udE5hbWUiOiJDYWxpYnJpIiwiSXNCb2xkIjp0cnVlLCJJc0l0YWxpYyI6ZmFsc2UsIklzVW5kZXJsaW5lZCI6ZmFsc2UsIlBhcmVudFN0eWxlIjpudWxsfSwiQXV0b1NpemUiOjIsIkZvcmVncm91bmQiOnsiJGlkIjoiNTc0IiwiQ29sb3IiOnsiJGlkIjoiNTc1IiwiQSI6MjU1LCJSIjoyNTUsIkciOjI1NSwiQiI6MjU1fX0sIk1heFdpZHRoIjo1MC40MiwiTWF4SGVpZ2h0IjoiSW5maW5pdHkiLCJTbWFydEZvcmVncm91bmRJc0FjdGl2ZSI6ZmFsc2UsIkhvcml6b250YWxBbGlnbm1lbnQiOjEsIlZlcnRpY2FsQWxpZ25tZW50IjowLCJTbWFydEZvcmVncm91bmQiOm51bGwsIkJhY2tncm91bmRGaWxsVHlwZSI6MCwiTWFyZ2luIjp7IiRpZCI6IjU3NiIsIlRvcCI6MC4wLCJMZWZ0IjowLjAsIlJpZ2h0IjowLjAsIkJvdHRvbSI6MC4wfSwiUGFkZGluZyI6eyIkaWQiOiI1NzciLCJUb3AiOjAuMCwiTGVmdCI6MC4wLCJSaWdodCI6MC4wLCJCb3R0b20iOjAuMH0sIkJhY2tncm91bmQiOnsiJGlkIjoiNTc4IiwiQ29sb3IiOnsiJGlkIjoiNTc5IiwiQSI6MCwiUiI6MjU1LCJHIjoyNTUsIkIiOjI1NX19LCJJc1Zpc2libGUiOnRydWUsIldpZHRoIjowLjAsIkhlaWdodCI6MC4wLCJCb3JkZXJTdHlsZSI6eyIkaWQiOiI1ODAiLCJMaW5lQ29sb3IiOm51bGwsIkxpbmVXZWlnaHQiOjAuMCwiTGluZVR5cGUiOjAsIlBhcmVudFN0eWxlIjpudWxsfSwiUGFyZW50U3R5bGUiOm51bGx9LCJEYXRlU3R5bGUiOnsiJGlkIjoiNTgxIiwiRm9udFNldHRpbmdzIjp7IiRpZCI6IjU4MiIsIkZvbnRTaXplIjoxMCwiRm9udE5hbWUiOiJDYWxpYnJpIiwiSXNCb2xkIjpmYWxzZSwiSXNJdGFsaWMiOmZhbHNlLCJJc1VuZGVybGluZWQiOmZhbHNlLCJQYXJlbnRTdHlsZSI6bnVsbH0sIkF1dG9TaXplIjowLCJGb3JlZ3JvdW5kIjp7IiRpZCI6IjU4MyIsIkNvbG9yIjp7IiRpZCI6IjU4N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Tg1IiwiVG9wIjowLjAsIkxlZnQiOjAuMCwiUmlnaHQiOjAuMCwiQm90dG9tIjowLjB9LCJQYWRkaW5nIjp7IiRpZCI6IjU4NiIsIlRvcCI6MC4wLCJMZWZ0IjowLjAsIlJpZ2h0IjowLjAsIkJvdHRvbSI6MC4wfSwiQmFja2dyb3VuZCI6eyIkcmVmIjoiMzk0In0sIklzVmlzaWJsZSI6dHJ1ZSwiV2lkdGgiOjAuMCwiSGVpZ2h0IjowLjAsIkJvcmRlclN0eWxlIjp7IiRpZCI6IjU4NyIsIkxpbmVDb2xvciI6bnVsbCwiTGluZVdlaWdodCI6MC4wLCJMaW5lVHlwZSI6MCwiUGFyZW50U3R5bGUiOm51bGx9LCJQYXJlbnRTdHlsZSI6bnVsbH0sIkRhdGVGb3JtYXQiOnsiJGlkIjoiNTg4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U4OSIsIkZvcm1hdCI6MCwiSXNWaXNpYmxlIjpmYWxzZSwiTGFzdEtub3duVmlzaWJpbGl0eVN0YXRlIjpmYWxzZX0sIklzVmlzaWJsZSI6dHJ1ZSwiUGFyZW50U3R5bGUiOm51bGx9LCJJbmRleCI6MTYsIlNtYXJ0RHVyYXRpb25BY3RpdmF0ZWQiOmZhbHNlLCJEYXRlRm9ybWF0Ijp7IiRyZWYiOiI1ODgifSwiV2Vla051bWJlcmluZyI6eyIkaWQiOiI1OTAiLCJGb3JtYXQiOjAsIklzVmlzaWJsZSI6ZmFsc2UsIkxhc3RLbm93blZpc2liaWxpdHlTdGF0ZSI6ZmFsc2V9LCJJZCI6IjUyNmRlNWI2LTllOTctNDk3Zi05YTU2LTI1ZDQ1M2JlYjYyMyIsIkltcG9ydElkIjpudWxsLCJUaXRsZSI6IkludGVncmF0aW9uIiwiTm90ZSI6bnVsbCwiSHlwZXJsaW5rIjp7IiRpZCI6IjU5MSIsIkFkZHJlc3MiOm51bGwsIlN1YkFkZHJlc3MiOm51bGx9LCJJc0NoYW5nZWQiOmZhbHNlLCJJc05ldyI6ZmFsc2V9fV0sIl9taWxlc3RvbmVzIjpbXSwiSWQiOiIxZTk1OGYwNi0wZDcxLTRmYmMtYWUyZS1mNDgxM2Q2ZTMwNTYiLCJJc1NpbmdsZUl0ZW1Sb3ciOmZhbHNlfSx7IiRpZCI6IjU5MiIsIl90YXNrcyI6W10sIl9taWxlc3RvbmVzIjpbeyIkaWQiOiI1OTMiLCJJZCI6IjA5MTlhZThlLWY5Y2UtNGJjOC04OTc0LTlmZmM0Zjg5MmI1NiIsIkluZGV4IjoxOCwiR3JvdXBJZCI6Ijc2Y2ExZGU1LTc2ZWEtNDMwYy05NzA3LWY5ZWY0Y2IwYTM2NiIsIlRpdGxlIjoiUGVyZm9ybWFuY2UgVmFsaWRhdGlvbiIsIkRhdGVUaW1lIjoiMjAyMS0wNi0zMFQyMzo1OTowMCIsIlBlcmNlbnRhZ2VDb21wbGV0ZSI6bnVsbCwiTm90ZSI6bnVsbCwiU3R5bGUiOnsiJGlkIjoiNTk0IiwiVGl0bGVQb3NpdGlvbiI6IlJpZ2h0IiwiRGF0ZVBvc2l0aW9uIjoiUmlnaHQiLCJTaGFwZVR5cGUiOjEsIlNoYXBlU2l6ZSI6MSwiU2hhcGVTdHlsZSI6eyIkaWQiOiI1OTUiLCJNYXJnaW4iOnsiJHJlZiI6IjI2NyJ9LCJQYWRkaW5nIjp7IiRyZWYiOiIyNjgifSwiQmFja2dyb3VuZCI6eyIkaWQiOiI1OTYiLCJDb2xvciI6eyIkaWQiOiI1OTciLCJBIjoyNTUsIlIiOjkxLCJHIjoxNTUsIkIiOjIxM319LCJJc1Zpc2libGUiOnRydWUsIldpZHRoIjoxOC4wLCJIZWlnaHQiOjIwLjAsIkJvcmRlclN0eWxlIjp7IiRpZCI6IjU5OCIsIkxpbmVDb2xvciI6eyIkcmVmIjoiMjcyIn0sIkxpbmVXZWlnaHQiOjAuMCwiTGluZVR5cGUiOjAsIlBhcmVudFN0eWxlIjpudWxsfSwiUGFyZW50U3R5bGUiOm51bGx9LCJUaXRsZVN0eWxlIjp7IiRpZCI6IjU5OSIsIkZvbnRTZXR0aW5ncyI6eyIkaWQiOiI2MDAiLCJGb250U2l6ZSI6MTEsIkZvbnROYW1lIjoiQ2FsaWJyaSIsIklzQm9sZCI6ZmFsc2UsIklzSXRhbGljIjpmYWxzZSwiSXNVbmRlcmxpbmVkIjpmYWxzZSwiUGFyZW50U3R5bGUiOm51bGx9LCJBdXRvU2l6ZSI6MCwiRm9yZWdyb3VuZCI6eyIkaWQiOiI2MDEiLCJDb2xvciI6eyIkaWQiOiI2MDIiLCJBIjoyNTUsIlIiOjAsIkciOjAsIkIiOjB9fSwiTWF4V2lkdGgiOjIwMC4wLCJNYXhIZWlnaHQiOiJJbmZpbml0eSIsIlNtYXJ0Rm9yZWdyb3VuZElzQWN0aXZlIjpmYWxzZSwiSG9yaXpvbnRhbEFsaWdubWVudCI6MCwiVmVydGljYWxBbGlnbm1lbnQiOjAsIlNtYXJ0Rm9yZWdyb3VuZCI6bnVsbCwiQmFja2dyb3VuZEZpbGxUeXBlIjowLCJNYXJnaW4iOnsiJHJlZiI6IjI3OCJ9LCJQYWRkaW5nIjp7IiRyZWYiOiIyNzkifSwiQmFja2dyb3VuZCI6eyIkaWQiOiI2MDMiLCJDb2xvciI6eyIkaWQiOiI2MDQiLCJBIjowLCJSIjoyNTUsIkciOjI1NSwiQiI6MjU1fX0sIklzVmlzaWJsZSI6dHJ1ZSwiV2lkdGgiOjAuMCwiSGVpZ2h0IjowLjAsIkJvcmRlclN0eWxlIjpudWxsLCJQYXJlbnRTdHlsZSI6bnVsbH0sIkRhdGVTdHlsZSI6eyIkaWQiOiI2MDUiLCJGb250U2V0dGluZ3MiOnsiJGlkIjoiNjA2IiwiRm9udFNpemUiOjksIkZvbnROYW1lIjoiQ2FsaWJyaSIsIklzQm9sZCI6ZmFsc2UsIklzSXRhbGljIjpmYWxzZSwiSXNVbmRlcmxpbmVkIjpmYWxzZSwiUGFyZW50U3R5bGUiOm51bGx9LCJBdXRvU2l6ZSI6MCwiRm9yZWdyb3VuZCI6eyIkaWQiOiI2MDciLCJDb2xvciI6eyIkaWQiOiI2MDg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yZWYiOiIyODYifSwiUGFkZGluZyI6eyIkcmVmIjoiMjg3In0sIkJhY2tncm91bmQiOnsiJGlkIjoiNjA5IiwiQ29sb3IiOnsiJGlkIjoiNjEwIiwiQSI6MCwiUiI6MjU1LCJHIjoyNTUsIkIiOjI1NX19LCJJc1Zpc2libGUiOmZhbHNlLCJXaWR0aCI6MC4wLCJIZWlnaHQiOjAuMCwiQm9yZGVyU3R5bGUiOm51bGwsIlBhcmVudFN0eWxlIjpudWxsfSwiRGF0ZUZvcm1hdCI6eyIkaWQiOiI2MTEiLCJGb3JtYXRTdHJpbmciOiJNTU1NIGQsIHl5eXkiLCJTZXBhcmF0b3IiOiIvIiwiVXNlSW50ZXJuYXRpb25hbERhdGVGb3JtYXQiOmZhbHNlLCJEYXRlSXNWaXNpYmxlIjp0cnVlLCJUaW1lSXNWaXNpYmxlIjpmYWxzZSwiSG91ckRpZ2l0cyI6MSwiQW1QbURlc2lnbmF0b3IiOjIsIlRyaW0wME1pbnV0ZXMiOmZhbHNlLCJMYXN0S25vd25WaXNpYmlsaXR5U3RhdGUiOnsiJGlkIjoiNjEyIiwiRGF0ZVBhcnRJc1Zpc2libGUiOnRydWUsIlRpbWVQYXJ0SXNWaXNpYmxlIjpmYWxzZX19LCJXZWVrTnVtYmVyaW5nIjp7IiRpZCI6IjYxMyIsIkZvcm1hdCI6MCwiSXNWaXNpYmxlIjpmYWxzZSwiTGFzdEtub3duVmlzaWJpbGl0eVN0YXRlIjpmYWxzZX0sIklzVmlzaWJsZSI6dHJ1ZSwiUGFyZW50U3R5bGUiOm51bGx9LCJIeXBlcmxpbmsiOnsiJGlkIjoiNjE0IiwiQWRkcmVzcyI6IiIsIlN1YkFkZHJlc3MiOiIifSwiSW1wb3J0SWQiOm51bGx9LHsiJGlkIjoiNjE1IiwiSWQiOiIyNmM1NjljMC0xZTZhLTQ3YjgtYjliYi02MjE5MDY4ZGMwOGUiLCJJbmRleCI6MTksIkdyb3VwSWQiOiI3NmNhMWRlNS03NmVhLTQzMGMtOTcwNy1mOWVmNGNiMGEzNjYiLCJUaXRsZSI6IlJUVyBEZXBsb3ltZW50IiwiRGF0ZVRpbWUiOiIyMDIxLTEwLTIwVDIzOjU5OjAwIiwiUGVyY2VudGFnZUNvbXBsZXRlIjpudWxsLCJOb3RlIjpudWxsLCJTdHlsZSI6eyIkaWQiOiI2MTYiLCJUaXRsZVBvc2l0aW9uIjoiTGVmdCIsIkRhdGVQb3NpdGlvbiI6IlJpZ2h0IiwiU2hhcGVUeXBlIjoxLCJTaGFwZVNpemUiOjEsIlNoYXBlU3R5bGUiOnsiJGlkIjoiNjE3IiwiTWFyZ2luIjp7IiRyZWYiOiIyNjcifSwiUGFkZGluZyI6eyIkcmVmIjoiMjY4In0sIkJhY2tncm91bmQiOnsiJGlkIjoiNjE4IiwiQ29sb3IiOnsiJGlkIjoiNjE5IiwiQSI6MjU1LCJSIjo5MSwiRyI6MTU1LCJCIjoyMTN9fSwiSXNWaXNpYmxlIjp0cnVlLCJXaWR0aCI6MTguMCwiSGVpZ2h0IjoyMC4wLCJCb3JkZXJTdHlsZSI6eyIkaWQiOiI2MjAiLCJMaW5lQ29sb3IiOnsiJHJlZiI6IjI3MiJ9LCJMaW5lV2VpZ2h0IjowLjAsIkxpbmVUeXBlIjowLCJQYXJlbnRTdHlsZSI6bnVsbH0sIlBhcmVudFN0eWxlIjpudWxsfSwiVGl0bGVTdHlsZSI6eyIkaWQiOiI2MjEiLCJGb250U2V0dGluZ3MiOnsiJGlkIjoiNjIyIiwiRm9udFNpemUiOjExLCJGb250TmFtZSI6IkNhbGlicmkiLCJJc0JvbGQiOmZhbHNlLCJJc0l0YWxpYyI6ZmFsc2UsIklzVW5kZXJsaW5lZCI6ZmFsc2UsIlBhcmVudFN0eWxlIjpudWxsfSwiQXV0b1NpemUiOjIsIkZvcmVncm91bmQiOnsiJGlkIjoiNjIzIiwiQ29sb3IiOnsiJGlkIjoiNjI0IiwiQSI6MjU1LCJSIjowLCJHIjowLCJCIjowfX0sIk1heFdpZHRoIjo3OC4zODY2NjY2NjY2NjY2NywiTWF4SGVpZ2h0IjoiSW5maW5pdHkiLCJTbWFydEZvcmVncm91bmRJc0FjdGl2ZSI6ZmFsc2UsIkhvcml6b250YWxBbGlnbm1lbnQiOjIsIlZlcnRpY2FsQWxpZ25tZW50IjowLCJTbWFydEZvcmVncm91bmQiOm51bGwsIkJhY2tncm91bmRGaWxsVHlwZSI6MCwiTWFyZ2luIjp7IiRyZWYiOiIyNzgifSwiUGFkZGluZyI6eyIkcmVmIjoiMjc5In0sIkJhY2tncm91bmQiOnsiJGlkIjoiNjI1IiwiQ29sb3IiOnsiJGlkIjoiNjI2IiwiQSI6MCwiUiI6MjU1LCJHIjoyNTUsIkIiOjI1NX19LCJJc1Zpc2libGUiOnRydWUsIldpZHRoIjowLjAsIkhlaWdodCI6MC4wLCJCb3JkZXJTdHlsZSI6bnVsbCwiUGFyZW50U3R5bGUiOm51bGx9LCJEYXRlU3R5bGUiOnsiJGlkIjoiNjI3IiwiRm9udFNldHRpbmdzIjp7IiRpZCI6IjYyOCIsIkZvbnRTaXplIjo5LCJGb250TmFtZSI6IkNhbGlicmkiLCJJc0JvbGQiOmZhbHNlLCJJc0l0YWxpYyI6ZmFsc2UsIklzVW5kZXJsaW5lZCI6ZmFsc2UsIlBhcmVudFN0eWxlIjpudWxsfSwiQXV0b1NpemUiOjAsIkZvcmVncm91bmQiOnsiJGlkIjoiNjI5IiwiQ29sb3IiOnsiJGlkIjoiNjMw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cmVmIjoiMjg2In0sIlBhZGRpbmciOnsiJHJlZiI6IjI4NyJ9LCJCYWNrZ3JvdW5kIjp7IiRpZCI6IjYzMSIsIkNvbG9yIjp7IiRpZCI6IjYzMiIsIkEiOjAsIlIiOjI1NSwiRyI6MjU1LCJCIjoyNTV9fSwiSXNWaXNpYmxlIjpmYWxzZSwiV2lkdGgiOjAuMCwiSGVpZ2h0IjowLjAsIkJvcmRlclN0eWxlIjpudWxsLCJQYXJlbnRTdHlsZSI6bnVsbH0sIkRhdGVGb3JtYXQiOnsiJGlkIjoiNjMzIiwiRm9ybWF0U3RyaW5nIjoiTU1NTSBkLCB5eXl5IiwiU2VwYXJhdG9yIjoiLyIsIlVzZUludGVybmF0aW9uYWxEYXRlRm9ybWF0IjpmYWxzZSwiRGF0ZUlzVmlzaWJsZSI6dHJ1ZSwiVGltZUlzVmlzaWJsZSI6ZmFsc2UsIkhvdXJEaWdpdHMiOjEsIkFtUG1EZXNpZ25hdG9yIjoyLCJUcmltMDBNaW51dGVzIjpmYWxzZSwiTGFzdEtub3duVmlzaWJpbGl0eVN0YXRlIjp7IiRpZCI6IjYzNCIsIkRhdGVQYXJ0SXNWaXNpYmxlIjp0cnVlLCJUaW1lUGFydElzVmlzaWJsZSI6ZmFsc2V9fSwiV2Vla051bWJlcmluZyI6eyIkaWQiOiI2MzUiLCJGb3JtYXQiOjAsIklzVmlzaWJsZSI6ZmFsc2UsIkxhc3RLbm93blZpc2liaWxpdHlTdGF0ZSI6ZmFsc2V9LCJJc1Zpc2libGUiOnRydWUsIlBhcmVudFN0eWxlIjpudWxsfSwiSHlwZXJsaW5rIjp7IiRpZCI6IjYzNiIsIkFkZHJlc3MiOiIiLCJTdWJBZGRyZXNzIjoiIn0sIkltcG9ydElkIjpudWxsfV0sIklkIjoiYmUzMmJjN2MtNjQ2Mi00OWFlLWI2YzYtNGM4NGIxYzYxN2U4IiwiSXNTaW5nbGVJdGVtUm93IjpmYWxzZX1dLCJJbmRleCI6MTIsIklkIjoiZjg1MTdmNDYtM2I2Yi00NGUyLThjMjUtODEwNDY2MGEwZGRiIiwiSGVhZGVyVGV4dCI6bnVsbCwiSXNEZWZhdWx0Ijp0cnVlLCJTdHlsZSI6eyIkaWQiOiI2MzciLCJIZWFkZXJTdHlsZSI6eyIkaWQiOiI2MzgiLCJUZXh0U3R5bGUiOnsiJGlkIjoiNjM5IiwiRm9udFNldHRpbmdzIjp7IiRpZCI6IjY0MCIsIkZvbnRTaXplIjoxMSwiRm9udE5hbWUiOiJDYWxpYnJpIiwiSXNCb2xkIjpmYWxzZSwiSXNJdGFsaWMiOmZhbHNlLCJJc1VuZGVybGluZWQiOmZhbHNlLCJQYXJlbnRTdHlsZSI6bnVsbH0sIkF1dG9TaXplIjoyLCJGb3JlZ3JvdW5kIjp7IiRpZCI6IjY0MSIsIkNvbG9yIjp7IiRpZCI6IjY0MiIsIkEiOjI1NSwiUiI6MCwiRyI6MCwiQiI6MH19LCJNYXhXaWR0aCI6MC4wLCJNYXhIZWlnaHQiOiJJbmZpbml0eSIsIlNtYXJ0Rm9yZWdyb3VuZElzQWN0aXZlIjpmYWxzZSwiSG9yaXpvbnRhbEFsaWdubWVudCI6MCwiVmVydGljYWxBbGlnbm1lbnQiOjAsIlNtYXJ0Rm9yZWdyb3VuZCI6bnVsbCwiQmFja2dyb3VuZEZpbGxUeXBlIjowLCJNYXJnaW4iOnsiJGlkIjoiNjQzIiwiVG9wIjowLjAsIkxlZnQiOjAuMCwiUmlnaHQiOjAuMCwiQm90dG9tIjowLjB9LCJQYWRkaW5nIjp7IiRpZCI6IjY0NCIsIlRvcCI6MC4wLCJMZWZ0IjowLjAsIlJpZ2h0IjowLjAsIkJvdHRvbSI6MC4wfSwiQmFja2dyb3VuZCI6bnVsbCwiSXNWaXNpYmxlIjp0cnVlLCJXaWR0aCI6MC4wLCJIZWlnaHQiOjAuMCwiQm9yZGVyU3R5bGUiOm51bGwsIlBhcmVudFN0eWxlIjpudWxsfSwiUmVjdGFuZ2xlU3R5bGUiOnsiJGlkIjoiNjQ1IiwiTWFyZ2luIjp7IiRpZCI6IjY0NiIsIlRvcCI6MC4wLCJMZWZ0IjowLjAsIlJpZ2h0IjowLjAsIkJvdHRvbSI6MC4wfSwiUGFkZGluZyI6eyIkaWQiOiI2NDciLCJUb3AiOjAuMCwiTGVmdCI6MC4wLCJSaWdodCI6MC4wLCJCb3R0b20iOjAuMH0sIkJhY2tncm91bmQiOnsiJGlkIjoiNjQ4IiwiQ29sb3IiOnsiJGlkIjoiNjQ5IiwiQSI6NjMsIlIiOjY4LCJHIjoxMTQsIkIiOjE5Nn19LCJJc1Zpc2libGUiOnRydWUsIldpZHRoIjowLjAsIkhlaWdodCI6MC4wLCJCb3JkZXJTdHlsZSI6eyIkaWQiOiI2NTAiLCJMaW5lQ29sb3IiOnsiJGlkIjoiNjUxIiwiJHR5cGUiOiJOTFJFLkNvbW1vbi5Eb20uU29saWRDb2xvckJydXNoLCBOTFJFLkNvbW1vbiIsIkNvbG9yIjp7IiRpZCI6IjY1MiIsIkEiOjI1NSwiUiI6MjU1LCJHIjowLCJCIjowfX0sIkxpbmVXZWlnaHQiOjAuMCwiTGluZVR5cGUiOjAsIlBhcmVudFN0eWxlIjpudWxsfSwiUGFyZW50U3R5bGUiOm51bGx9LCJNYXJnaW4iOnsiJGlkIjoiNjUzIiwiVG9wIjowLjAsIkxlZnQiOjAuMCwiUmlnaHQiOjAuMCwiQm90dG9tIjowLjB9LCJQYWRkaW5nIjp7IiRpZCI6IjY1NCIsIlRvcCI6MC4wLCJMZWZ0IjowLjAsIlJpZ2h0IjowLjAsIkJvdHRvbSI6MC4wfSwiQmFja2dyb3VuZCI6bnVsbCwiSXNWaXNpYmxlIjp0cnVlLCJXaWR0aCI6MC4wLCJIZWlnaHQiOjAuMCwiQm9yZGVyU3R5bGUiOm51bGwsIlBhcmVudFN0eWxlIjpudWxsfSwiQmFja2dyb3VuZFN0eWxlIjp7IiRpZCI6IjY1NSIsIk1hcmdpbiI6eyIkaWQiOiI2NTYiLCJUb3AiOjAuMCwiTGVmdCI6MC4wLCJSaWdodCI6MC4wLCJCb3R0b20iOjAuMH0sIlBhZGRpbmciOnsiJGlkIjoiNjU3IiwiVG9wIjowLjAsIkxlZnQiOjAuMCwiUmlnaHQiOjAuMCwiQm90dG9tIjowLjB9LCJCYWNrZ3JvdW5kIjp7IiRpZCI6IjY1OCIsIkNvbG9yIjp7IiRpZCI6IjY1OSIsIkEiOjUxLCJSIjoxODIsIkciOjczLCJCIjozOH19LCJJc1Zpc2libGUiOnRydWUsIldpZHRoIjowLjAsIkhlaWdodCI6MC4wLCJCb3JkZXJTdHlsZSI6eyIkaWQiOiI2NjAiLCJMaW5lQ29sb3IiOnsiJGlkIjoiNjYxIiwiJHR5cGUiOiJOTFJFLkNvbW1vbi5Eb20uU29saWRDb2xvckJydXNoLCBOTFJFLkNvbW1vbiIsIkNvbG9yIjp7IiRpZCI6IjY2MiIsIkEiOjI1NSwiUiI6MjU1LCJHIjowLCJCIjowfX0sIkxpbmVXZWlnaHQiOjAuMCwiTGluZVR5cGUiOjAsIlBhcmVudFN0eWxlIjpudWxsfSwiUGFyZW50U3R5bGUiOm51bGx9LCJNYXJnaW4iOnsiJGlkIjoiNjYzIiwiVG9wIjowLjAsIkxlZnQiOjAuMCwiUmlnaHQiOjAuMCwiQm90dG9tIjowLjB9LCJQYWRkaW5nIjp7IiRpZCI6IjY2NCIsIlRvcCI6MC4wLCJMZWZ0IjowLjAsIlJpZ2h0IjowLjAsIkJvdHRvbSI6MC4wfSwiSXNWaXNpYmxlIjpmYWxzZSwiV2lkdGgiOjAuMCwiSGVpZ2h0IjowLjAsIkJvcmRlclN0eWxlIjpudWxsLCJQYXJlbnRTdHlsZSI6bnVsbH19XSwiSWQiOiI4OTExYmNlYi02Nzk0LTQxYWQtYjM3NS02YTc5NGI2ODJmMzEiLCJJbmRleCI6MTIsIkhlYWRlclRleHQiOiJQcm9kdWN0IERldmVsb3BtZW50IiwiU3R5bGUiOnsiJGlkIjoiNjY1IiwiSGVhZGVyU3R5bGUiOnsiJGlkIjoiNjY2IiwiVGV4dElzVmVydGljYWwiOmZhbHNlLCJUZXh0U3R5bGUiOnsiJGlkIjoiNjY3IiwiRm9udFNldHRpbmdzIjp7IiRpZCI6IjY2OCIsIkZvbnRTaXplIjoxMiwiRm9udE5hbWUiOiJDYWxpYnJpIiwiSXNCb2xkIjp0cnVlLCJJc0l0YWxpYyI6ZmFsc2UsIklzVW5kZXJsaW5lZCI6ZmFsc2UsIlBhcmVudFN0eWxlIjpudWxsfSwiQXV0b1NpemUiOjAsIkZvcmVncm91bmQiOnsiJGlkIjoiNjY5IiwiQ29sb3IiOnsiJGlkIjoiNjcwIiwiQSI6MjU1LCJSIjowLCJHIjowLCJCIjowfX0sIk1heFdpZHRoIjo5NC45ODY2NjY2NjY2NjY2NjUsIk1heEhlaWdodCI6MC4wLCJTbWFydEZvcmVncm91bmRJc0FjdGl2ZSI6ZmFsc2UsIkhvcml6b250YWxBbGlnbm1lbnQiOjAsIlZlcnRpY2FsQWxpZ25tZW50IjowLCJTbWFydEZvcmVncm91bmQiOm51bGwsIkJhY2tncm91bmRGaWxsVHlwZSI6MCwiTWFyZ2luIjp7IiRyZWYiOiIzMjgifSwiUGFkZGluZyI6eyIkcmVmIjoiMzI5In0sIkJhY2tncm91bmQiOm51bGwsIklzVmlzaWJsZSI6ZmFsc2UsIldpZHRoIjowLjAsIkhlaWdodCI6MC4wLCJCb3JkZXJTdHlsZSI6bnVsbCwiUGFyZW50U3R5bGUiOm51bGx9LCJSZWN0YW5nbGVTdHlsZSI6eyIkaWQiOiI2NzEiLCJNYXJnaW4iOnsiJHJlZiI6IjMzMSJ9LCJQYWRkaW5nIjp7IiRyZWYiOiIzMzIifSwiQmFja2dyb3VuZCI6eyIkaWQiOiI2NzIiLCJDb2xvciI6eyIkaWQiOiI2NzMiLCJBIjoyNTUsIlIiOjkxLCJHIjoxNTUsIkIiOjIxM319LCJJc1Zpc2libGUiOmZhbHNlLCJXaWR0aCI6MC4wLCJIZWlnaHQiOjAuMCwiQm9yZGVyU3R5bGUiOnsiJGlkIjoiNjc0IiwiTGluZUNvbG9yIjp7IiRyZWYiOiIzMzYifSwiTGluZVdlaWdodCI6MC4wLCJMaW5lVHlwZSI6MCwiUGFyZW50U3R5bGUiOm51bGx9LCJQYXJlbnRTdHlsZSI6bnVsbH0sIk1hcmdpbiI6eyIkcmVmIjoiMzM4In0sIlBhZGRpbmciOnsiJHJlZiI6IjMzOSJ9LCJCYWNrZ3JvdW5kIjpudWxsLCJJc1Zpc2libGUiOnRydWUsIldpZHRoIjowLjAsIkhlaWdodCI6MC4wLCJCb3JkZXJTdHlsZSI6bnVsbCwiUGFyZW50U3R5bGUiOm51bGx9LCJCYWNrZ3JvdW5kU3R5bGUiOnsiJGlkIjoiNjc1IiwiTWFyZ2luIjp7IiRyZWYiOiIzNDEifSwiUGFkZGluZyI6eyIkcmVmIjoiMzQyIn0sIkJhY2tncm91bmQiOnsiJGlkIjoiNjc2IiwiQ29sb3IiOnsiJGlkIjoiNjc3IiwiQSI6MzgsIlIiOjE2NSwiRyI6MTY1LCJCIjoxNjV9fSwiSXNWaXNpYmxlIjp0cnVlLCJXaWR0aCI6MC4wLCJIZWlnaHQiOjAuMCwiQm9yZGVyU3R5bGUiOnsiJGlkIjoiNjc4IiwiTGluZUNvbG9yIjp7IiRyZWYiOiIzNDYifSwiTGluZVdlaWdodCI6MC4wLCJMaW5lVHlwZSI6MCwiUGFyZW50U3R5bGUiOm51bGx9LCJQYXJlbnRTdHlsZSI6bnVsbH0sIklzQWJvdmVUaW1lYmFuZCI6ZmFsc2UsIk1hcmdpbiI6eyIkaWQiOiI2NzkiLCJUb3AiOjAuMCwiTGVmdCI6MC4wLCJSaWdodCI6MC4wLCJCb3R0b20iOjAuMH0sIlBhZGRpbmciOnsiJGlkIjoiNjgwIiwiVG9wIjowLjAsIkxlZnQiOjAuMCwiUmlnaHQiOjAuMCwiQm90dG9tIjowLjB9LCJJc1Zpc2libGUiOnRydWUsIldpZHRoIjowLjAsIkhlaWdodCI6MC4wLCJCb3JkZXJTdHlsZSI6eyIkaWQiOiI2ODEiLCJMaW5lQ29sb3IiOm51bGwsIkxpbmVXZWlnaHQiOjAuMCwiTGluZVR5cGUiOjAsIlBhcmVudFN0eWxlIjpudWxsfSwiUGFyZW50U3R5bGUiOm51bGx9fSx7IiRpZCI6IjY4MiIsIl9hY3Rpdml0aWVzIjpbeyIkaWQiOiI2ODMiLCJfcm93cyI6W3siJGlkIjoiNjg0IiwiX3Rhc2tzIjpbXSwiX21pbGVzdG9uZXMiOlt7IiRpZCI6IjY4NSIsIklkIjoiMDdiOThiY2YtNjc4ZC00NjcxLWFhNjMtZTZjOTBmMDQwMmFhIiwiSW5kZXgiOjIyLCJHcm91cElkIjoiM2IzZDgzNGYtMzEwZC00MjQ0LWFkZDUtNDM3YzVmZmE3NDFlIiwiVGl0bGUiOiJQdWJsaWMgV2Vic2l0ZSBMaXZlIiwiRGF0ZVRpbWUiOiIyMDIxLTEwLTIwVDIzOjU5OjAwIiwiUGVyY2VudGFnZUNvbXBsZXRlIjpudWxsLCJOb3RlIjpudWxsLCJTdHlsZSI6eyIkaWQiOiI2ODYiLCJUaXRsZVBvc2l0aW9uIjoiTGVmdCIsIkRhdGVQb3NpdGlvbiI6IkxlZnQiLCJTaGFwZVR5cGUiOjE0LCJTaGFwZVNpemUiOjEsIlNoYXBlU3R5bGUiOnsiJGlkIjoiNjg3IiwiTWFyZ2luIjp7IiRyZWYiOiIyNjcifSwiUGFkZGluZyI6eyIkcmVmIjoiMjY4In0sIkJhY2tncm91bmQiOnsiJGlkIjoiNjg4IiwiQ29sb3IiOnsiJGlkIjoiNjg5IiwiQSI6MjU1LCJSIjoxMTIsIkciOjE3MywiQiI6NzF9fSwiSXNWaXNpYmxlIjp0cnVlLCJXaWR0aCI6MTguMCwiSGVpZ2h0IjoyMC4wLCJCb3JkZXJTdHlsZSI6eyIkaWQiOiI2OTAiLCJMaW5lQ29sb3IiOnsiJHJlZiI6IjI3MiJ9LCJMaW5lV2VpZ2h0IjowLjAsIkxpbmVUeXBlIjowLCJQYXJlbnRTdHlsZSI6bnVsbH0sIlBhcmVudFN0eWxlIjpudWxsfSwiVGl0bGVTdHlsZSI6eyIkaWQiOiI2OTEiLCJGb250U2V0dGluZ3MiOnsiJGlkIjoiNjkyIiwiRm9udFNpemUiOjExLCJGb250TmFtZSI6IkNhbGlicmkiLCJJc0JvbGQiOmZhbHNlLCJJc0l0YWxpYyI6ZmFsc2UsIklzVW5kZXJsaW5lZCI6ZmFsc2UsIlBhcmVudFN0eWxlIjpudWxsfSwiQXV0b1NpemUiOjAsIkZvcmVncm91bmQiOnsiJGlkIjoiNjkzIiwiQ29sb3IiOnsiJGlkIjoiNjk0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yNzgifSwiUGFkZGluZyI6eyIkcmVmIjoiMjc5In0sIkJhY2tncm91bmQiOnsiJGlkIjoiNjk1IiwiQ29sb3IiOnsiJGlkIjoiNjk2IiwiQSI6MCwiUiI6MjU1LCJHIjoyNTUsIkIiOjI1NX19LCJJc1Zpc2libGUiOnRydWUsIldpZHRoIjowLjAsIkhlaWdodCI6MC4wLCJCb3JkZXJTdHlsZSI6bnVsbCwiUGFyZW50U3R5bGUiOm51bGx9LCJEYXRlU3R5bGUiOnsiJGlkIjoiNjk3IiwiRm9udFNldHRpbmdzIjp7IiRpZCI6IjY5OCIsIkZvbnRTaXplIjo5LCJGb250TmFtZSI6IkNhbGlicmkiLCJJc0JvbGQiOmZhbHNlLCJJc0l0YWxpYyI6ZmFsc2UsIklzVW5kZXJsaW5lZCI6ZmFsc2UsIlBhcmVudFN0eWxlIjpudWxsfSwiQXV0b1NpemUiOjAsIkZvcmVncm91bmQiOnsiJGlkIjoiNjk5IiwiQ29sb3IiOnsiJGlkIjoiNzAw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Mjg2In0sIlBhZGRpbmciOnsiJHJlZiI6IjI4NyJ9LCJCYWNrZ3JvdW5kIjp7IiRpZCI6IjcwMSIsIkNvbG9yIjp7IiRpZCI6IjcwMiIsIkEiOjAsIlIiOjI1NSwiRyI6MjU1LCJCIjoyNTV9fSwiSXNWaXNpYmxlIjpmYWxzZSwiV2lkdGgiOjAuMCwiSGVpZ2h0IjowLjAsIkJvcmRlclN0eWxlIjpudWxsLCJQYXJlbnRTdHlsZSI6bnVsbH0sIkRhdGVGb3JtYXQiOnsiJGlkIjoiNzAzIiwiRm9ybWF0U3RyaW5nIjoiTU1NTSBkLCB5eXl5IiwiU2VwYXJhdG9yIjoiLyIsIlVzZUludGVybmF0aW9uYWxEYXRlRm9ybWF0IjpmYWxzZSwiRGF0ZUlzVmlzaWJsZSI6dHJ1ZSwiVGltZUlzVmlzaWJsZSI6ZmFsc2UsIkhvdXJEaWdpdHMiOjEsIkFtUG1EZXNpZ25hdG9yIjoyLCJUcmltMDBNaW51dGVzIjpmYWxzZSwiTGFzdEtub3duVmlzaWJpbGl0eVN0YXRlIjp7IiRpZCI6IjcwNCIsIkRhdGVQYXJ0SXNWaXNpYmxlIjp0cnVlLCJUaW1lUGFydElzVmlzaWJsZSI6ZmFsc2V9fSwiV2Vla051bWJlcmluZyI6eyIkaWQiOiI3MDUiLCJGb3JtYXQiOjAsIklzVmlzaWJsZSI6ZmFsc2UsIkxhc3RLbm93blZpc2liaWxpdHlTdGF0ZSI6ZmFsc2V9LCJJc1Zpc2libGUiOnRydWUsIlBhcmVudFN0eWxlIjpudWxsfSwiSHlwZXJsaW5rIjp7IiRpZCI6IjcwNiIsIkFkZHJlc3MiOiIiLCJTdWJBZGRyZXNzIjoiIn0sIkltcG9ydElkIjpudWxsfSx7IiRpZCI6IjcwNyIsIklkIjoiMTU1ZGMwZGYtNmY0MS00M2E4LWEwNWItN2YxODdkMTZmM2NiIiwiSW5kZXgiOjIxLCJHcm91cElkIjoiM2IzZDgzNGYtMzEwZC00MjQ0LWFkZDUtNDM3YzVmZmE3NDFlIiwiVGl0bGUiOiJQcmVzcyBSZWxlYXNlIiwiRGF0ZVRpbWUiOiIyMDIxLTA4LTAyVDIzOjU5OjAwIiwiUGVyY2VudGFnZUNvbXBsZXRlIjpudWxsLCJOb3RlIjpudWxsLCJTdHlsZSI6eyIkaWQiOiI3MDgiLCJUaXRsZVBvc2l0aW9uIjoiTGVmdCIsIkRhdGVQb3NpdGlvbiI6IkxlZnQiLCJTaGFwZVR5cGUiOjE0LCJTaGFwZVNpemUiOjEsIlNoYXBlU3R5bGUiOnsiJGlkIjoiNzA5IiwiTWFyZ2luIjp7IiRyZWYiOiIyNjcifSwiUGFkZGluZyI6eyIkcmVmIjoiMjY4In0sIkJhY2tncm91bmQiOnsiJGlkIjoiNzEwIiwiQ29sb3IiOnsiJGlkIjoiNzExIiwiQSI6MjU1LCJSIjoxMTIsIkciOjE3MywiQiI6NzF9fSwiSXNWaXNpYmxlIjp0cnVlLCJXaWR0aCI6MTguMCwiSGVpZ2h0IjoyMC4wLCJCb3JkZXJTdHlsZSI6eyIkaWQiOiI3MTIiLCJMaW5lQ29sb3IiOnsiJHJlZiI6IjI3MiJ9LCJMaW5lV2VpZ2h0IjowLjAsIkxpbmVUeXBlIjowLCJQYXJlbnRTdHlsZSI6bnVsbH0sIlBhcmVudFN0eWxlIjpudWxsfSwiVGl0bGVTdHlsZSI6eyIkaWQiOiI3MTMiLCJGb250U2V0dGluZ3MiOnsiJGlkIjoiNzE0IiwiRm9udFNpemUiOjExLCJGb250TmFtZSI6IkNhbGlicmkiLCJJc0JvbGQiOmZhbHNlLCJJc0l0YWxpYyI6ZmFsc2UsIklzVW5kZXJsaW5lZCI6ZmFsc2UsIlBhcmVudFN0eWxlIjpudWxsfSwiQXV0b1NpemUiOjAsIkZvcmVncm91bmQiOnsiJGlkIjoiNzE1IiwiQ29sb3IiOnsiJGlkIjoiNzE2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yNzgifSwiUGFkZGluZyI6eyIkcmVmIjoiMjc5In0sIkJhY2tncm91bmQiOnsiJGlkIjoiNzE3IiwiQ29sb3IiOnsiJGlkIjoiNzE4IiwiQSI6MCwiUiI6MjU1LCJHIjoyNTUsIkIiOjI1NX19LCJJc1Zpc2libGUiOnRydWUsIldpZHRoIjowLjAsIkhlaWdodCI6MC4wLCJCb3JkZXJTdHlsZSI6bnVsbCwiUGFyZW50U3R5bGUiOm51bGx9LCJEYXRlU3R5bGUiOnsiJGlkIjoiNzE5IiwiRm9udFNldHRpbmdzIjp7IiRpZCI6IjcyMCIsIkZvbnRTaXplIjo5LCJGb250TmFtZSI6IkNhbGlicmkiLCJJc0JvbGQiOmZhbHNlLCJJc0l0YWxpYyI6ZmFsc2UsIklzVW5kZXJsaW5lZCI6ZmFsc2UsIlBhcmVudFN0eWxlIjpudWxsfSwiQXV0b1NpemUiOjAsIkZvcmVncm91bmQiOnsiJGlkIjoiNzIxIiwiQ29sb3IiOnsiJGlkIjoiNzIy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Mjg2In0sIlBhZGRpbmciOnsiJHJlZiI6IjI4NyJ9LCJCYWNrZ3JvdW5kIjp7IiRpZCI6IjcyMyIsIkNvbG9yIjp7IiRpZCI6IjcyNCIsIkEiOjAsIlIiOjI1NSwiRyI6MjU1LCJCIjoyNTV9fSwiSXNWaXNpYmxlIjpmYWxzZSwiV2lkdGgiOjAuMCwiSGVpZ2h0IjowLjAsIkJvcmRlclN0eWxlIjpudWxsLCJQYXJlbnRTdHlsZSI6bnVsbH0sIkRhdGVGb3JtYXQiOnsiJGlkIjoiNzI1IiwiRm9ybWF0U3RyaW5nIjoiTU1NTSBkLCB5eXl5IiwiU2VwYXJhdG9yIjoiLyIsIlVzZUludGVybmF0aW9uYWxEYXRlRm9ybWF0IjpmYWxzZSwiRGF0ZUlzVmlzaWJsZSI6dHJ1ZSwiVGltZUlzVmlzaWJsZSI6ZmFsc2UsIkhvdXJEaWdpdHMiOjEsIkFtUG1EZXNpZ25hdG9yIjoyLCJUcmltMDBNaW51dGVzIjpmYWxzZSwiTGFzdEtub3duVmlzaWJpbGl0eVN0YXRlIjp7IiRpZCI6IjcyNiIsIkRhdGVQYXJ0SXNWaXNpYmxlIjp0cnVlLCJUaW1lUGFydElzVmlzaWJsZSI6ZmFsc2V9fSwiV2Vla051bWJlcmluZyI6eyIkaWQiOiI3MjciLCJGb3JtYXQiOjAsIklzVmlzaWJsZSI6ZmFsc2UsIkxhc3RLbm93blZpc2liaWxpdHlTdGF0ZSI6ZmFsc2V9LCJJc1Zpc2libGUiOnRydWUsIlBhcmVudFN0eWxlIjpudWxsfSwiSHlwZXJsaW5rIjp7IiRpZCI6IjcyOCIsIkFkZHJlc3MiOiIiLCJTdWJBZGRyZXNzIjoiIn0sIkltcG9ydElkIjpudWxsfV0sIklkIjoiM2ZlMmFiNWUtN2IzZC00MWVhLWI5YWUtNTAxNDNhNjZhYWJiIiwiSXNTaW5nbGVJdGVtUm93IjpmYWxzZX0seyIkaWQiOiI3MjkiLCJfdGFza3MiOltdLCJfbWlsZXN0b25lcyI6W3siJGlkIjoiNzMwIiwiSWQiOiIwOTdmZTAzNS0wMzJlLTRjZmUtOWU4OS1kMjNkZGQ4ZDUwY2MiLCJJbmRleCI6MjQsIkdyb3VwSWQiOiIxMmYxNmIxMS0zNWNkLTQ2MDctOTBkMS01YzQ0MmExMDM1ZWIiLCJUaXRsZSI6IldXIExhdW5jaCBFdmVudCIsIkRhdGVUaW1lIjoiMjAyMS0xMC0yMFQyMzo1OTowMCIsIlBlcmNlbnRhZ2VDb21wbGV0ZSI6bnVsbCwiTm90ZSI6bnVsbCwiU3R5bGUiOnsiJGlkIjoiNzMxIiwiVGl0bGVQb3NpdGlvbiI6IkxlZnQiLCJEYXRlUG9zaXRpb24iOiJMZWZ0IiwiU2hhcGVUeXBlIjoxNCwiU2hhcGVTaXplIjoxLCJTaGFwZVN0eWxlIjp7IiRpZCI6IjczMiIsIk1hcmdpbiI6eyIkcmVmIjoiMjY3In0sIlBhZGRpbmciOnsiJHJlZiI6IjI2OCJ9LCJCYWNrZ3JvdW5kIjp7IiRpZCI6IjczMyIsIkNvbG9yIjp7IiRpZCI6IjczNCIsIkEiOjI1NSwiUiI6MTEyLCJHIjoxNzMsIkIiOjcxfX0sIklzVmlzaWJsZSI6dHJ1ZSwiV2lkdGgiOjE4LjAsIkhlaWdodCI6MjAuMCwiQm9yZGVyU3R5bGUiOnsiJGlkIjoiNzM1IiwiTGluZUNvbG9yIjp7IiRyZWYiOiIyNzIifSwiTGluZVdlaWdodCI6MC4wLCJMaW5lVHlwZSI6MCwiUGFyZW50U3R5bGUiOm51bGx9LCJQYXJlbnRTdHlsZSI6bnVsbH0sIlRpdGxlU3R5bGUiOnsiJGlkIjoiNzM2IiwiRm9udFNldHRpbmdzIjp7IiRpZCI6IjczNyIsIkZvbnRTaXplIjoxMSwiRm9udE5hbWUiOiJDYWxpYnJpIiwiSXNCb2xkIjpmYWxzZSwiSXNJdGFsaWMiOmZhbHNlLCJJc1VuZGVybGluZWQiOmZhbHNlLCJQYXJlbnRTdHlsZSI6bnVsbH0sIkF1dG9TaXplIjoyLCJGb3JlZ3JvdW5kIjp7IiRpZCI6IjczOCIsIkNvbG9yIjp7IiRpZCI6IjczOSIsIkEiOjI1NSwiUiI6MCwiRyI6MCwiQiI6MH19LCJNYXhXaWR0aCI6ODEuMjM2NjY2NjY2NjY2Njc5LCJNYXhIZWlnaHQiOiJJbmZpbml0eSIsIlNtYXJ0Rm9yZWdyb3VuZElzQWN0aXZlIjpmYWxzZSwiSG9yaXpvbnRhbEFsaWdubWVudCI6MiwiVmVydGljYWxBbGlnbm1lbnQiOjAsIlNtYXJ0Rm9yZWdyb3VuZCI6bnVsbCwiQmFja2dyb3VuZEZpbGxUeXBlIjowLCJNYXJnaW4iOnsiJHJlZiI6IjI3OCJ9LCJQYWRkaW5nIjp7IiRyZWYiOiIyNzkifSwiQmFja2dyb3VuZCI6eyIkaWQiOiI3NDAiLCJDb2xvciI6eyIkaWQiOiI3NDEiLCJBIjowLCJSIjoyNTUsIkciOjI1NSwiQiI6MjU1fX0sIklzVmlzaWJsZSI6dHJ1ZSwiV2lkdGgiOjAuMCwiSGVpZ2h0IjowLjAsIkJvcmRlclN0eWxlIjpudWxsLCJQYXJlbnRTdHlsZSI6bnVsbH0sIkRhdGVTdHlsZSI6eyIkaWQiOiI3NDIiLCJGb250U2V0dGluZ3MiOnsiJGlkIjoiNzQzIiwiRm9udFNpemUiOjksIkZvbnROYW1lIjoiQ2FsaWJyaSIsIklzQm9sZCI6ZmFsc2UsIklzSXRhbGljIjpmYWxzZSwiSXNVbmRlcmxpbmVkIjpmYWxzZSwiUGFyZW50U3R5bGUiOm51bGx9LCJBdXRvU2l6ZSI6MCwiRm9yZWdyb3VuZCI6eyIkaWQiOiI3NDQiLCJDb2xvciI6eyIkaWQiOiI3NDU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yODYifSwiUGFkZGluZyI6eyIkcmVmIjoiMjg3In0sIkJhY2tncm91bmQiOnsiJGlkIjoiNzQ2IiwiQ29sb3IiOnsiJGlkIjoiNzQ3IiwiQSI6MCwiUiI6MjU1LCJHIjoyNTUsIkIiOjI1NX19LCJJc1Zpc2libGUiOmZhbHNlLCJXaWR0aCI6MC4wLCJIZWlnaHQiOjAuMCwiQm9yZGVyU3R5bGUiOm51bGwsIlBhcmVudFN0eWxlIjpudWxsfSwiRGF0ZUZvcm1hdCI6eyIkaWQiOiI3NDgiLCJGb3JtYXRTdHJpbmciOiJNTU1NIGQsIHl5eXkiLCJTZXBhcmF0b3IiOiIvIiwiVXNlSW50ZXJuYXRpb25hbERhdGVGb3JtYXQiOmZhbHNlLCJEYXRlSXNWaXNpYmxlIjp0cnVlLCJUaW1lSXNWaXNpYmxlIjpmYWxzZSwiSG91ckRpZ2l0cyI6MSwiQW1QbURlc2lnbmF0b3IiOjIsIlRyaW0wME1pbnV0ZXMiOmZhbHNlLCJMYXN0S25vd25WaXNpYmlsaXR5U3RhdGUiOnsiJGlkIjoiNzQ5IiwiRGF0ZVBhcnRJc1Zpc2libGUiOnRydWUsIlRpbWVQYXJ0SXNWaXNpYmxlIjpmYWxzZX19LCJXZWVrTnVtYmVyaW5nIjp7IiRpZCI6Ijc1MCIsIkZvcm1hdCI6MCwiSXNWaXNpYmxlIjpmYWxzZSwiTGFzdEtub3duVmlzaWJpbGl0eVN0YXRlIjpmYWxzZX0sIklzVmlzaWJsZSI6dHJ1ZSwiUGFyZW50U3R5bGUiOm51bGx9LCJIeXBlcmxpbmsiOnsiJGlkIjoiNzUxIiwiQWRkcmVzcyI6IiIsIlN1YkFkZHJlc3MiOiIifSwiSW1wb3J0SWQiOm51bGx9LHsiJGlkIjoiNzUyIiwiSWQiOiJjYTNkYmU0MC0wYzE1LTQyMzQtOTNiNi1jMDJlNWYxN2ZmY2YiLCJJbmRleCI6MjMsIkdyb3VwSWQiOiIxMmYxNmIxMS0zNWNkLTQ2MDctOTBkMS01YzQ0MmExMDM1ZWIiLCJUaXRsZSI6IkJldGEgQmxvZyBMYXVuY2giLCJEYXRlVGltZSI6IjIwMjEtMDgtMDJUMjM6NTk6MDAiLCJQZXJjZW50YWdlQ29tcGxldGUiOm51bGwsIk5vdGUiOm51bGwsIlN0eWxlIjp7IiRpZCI6Ijc1MyIsIlRpdGxlUG9zaXRpb24iOiJMZWZ0IiwiRGF0ZVBvc2l0aW9uIjoiTGVmdCIsIlNoYXBlVHlwZSI6MTQsIlNoYXBlU2l6ZSI6MSwiU2hhcGVTdHlsZSI6eyIkaWQiOiI3NTQiLCJNYXJnaW4iOnsiJHJlZiI6IjI2NyJ9LCJQYWRkaW5nIjp7IiRyZWYiOiIyNjgifSwiQmFja2dyb3VuZCI6eyIkaWQiOiI3NTUiLCJDb2xvciI6eyIkaWQiOiI3NTYiLCJBIjoyNTUsIlIiOjExMiwiRyI6MTczLCJCIjo3MX19LCJJc1Zpc2libGUiOnRydWUsIldpZHRoIjoxOC4wLCJIZWlnaHQiOjIwLjAsIkJvcmRlclN0eWxlIjp7IiRpZCI6Ijc1NyIsIkxpbmVDb2xvciI6eyIkcmVmIjoiMjcyIn0sIkxpbmVXZWlnaHQiOjAuMCwiTGluZVR5cGUiOjAsIlBhcmVudFN0eWxlIjpudWxsfSwiUGFyZW50U3R5bGUiOm51bGx9LCJUaXRsZVN0eWxlIjp7IiRpZCI6Ijc1OCIsIkZvbnRTZXR0aW5ncyI6eyIkaWQiOiI3NTkiLCJGb250U2l6ZSI6MTEsIkZvbnROYW1lIjoiQ2FsaWJyaSIsIklzQm9sZCI6ZmFsc2UsIklzSXRhbGljIjpmYWxzZSwiSXNVbmRlcmxpbmVkIjpmYWxzZSwiUGFyZW50U3R5bGUiOm51bGx9LCJBdXRvU2l6ZSI6MCwiRm9yZWdyb3VuZCI6eyIkaWQiOiI3NjAiLCJDb2xvciI6eyIkaWQiOiI3NjEiLCJBIjoyNTUsIlIiOjAsIkciOjAsIkIiOjB9fSwiTWF4V2lkdGgiOjIwMC4wLCJNYXhIZWlnaHQiOiJJbmZpbml0eSIsIlNtYXJ0Rm9yZWdyb3VuZElzQWN0aXZlIjpmYWxzZSwiSG9yaXpvbnRhbEFsaWdubWVudCI6MiwiVmVydGljYWxBbGlnbm1lbnQiOjAsIlNtYXJ0Rm9yZWdyb3VuZCI6bnVsbCwiQmFja2dyb3VuZEZpbGxUeXBlIjowLCJNYXJnaW4iOnsiJHJlZiI6IjI3OCJ9LCJQYWRkaW5nIjp7IiRyZWYiOiIyNzkifSwiQmFja2dyb3VuZCI6eyIkaWQiOiI3NjIiLCJDb2xvciI6eyIkaWQiOiI3NjMiLCJBIjowLCJSIjoyNTUsIkciOjI1NSwiQiI6MjU1fX0sIklzVmlzaWJsZSI6dHJ1ZSwiV2lkdGgiOjAuMCwiSGVpZ2h0IjowLjAsIkJvcmRlclN0eWxlIjpudWxsLCJQYXJlbnRTdHlsZSI6bnVsbH0sIkRhdGVTdHlsZSI6eyIkaWQiOiI3NjQiLCJGb250U2V0dGluZ3MiOnsiJGlkIjoiNzY1IiwiRm9udFNpemUiOjksIkZvbnROYW1lIjoiQ2FsaWJyaSIsIklzQm9sZCI6ZmFsc2UsIklzSXRhbGljIjpmYWxzZSwiSXNVbmRlcmxpbmVkIjpmYWxzZSwiUGFyZW50U3R5bGUiOm51bGx9LCJBdXRvU2l6ZSI6MCwiRm9yZWdyb3VuZCI6eyIkaWQiOiI3NjYiLCJDb2xvciI6eyIkaWQiOiI3Njc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yODYifSwiUGFkZGluZyI6eyIkcmVmIjoiMjg3In0sIkJhY2tncm91bmQiOnsiJGlkIjoiNzY4IiwiQ29sb3IiOnsiJGlkIjoiNzY5IiwiQSI6MCwiUiI6MjU1LCJHIjoyNTUsIkIiOjI1NX19LCJJc1Zpc2libGUiOmZhbHNlLCJXaWR0aCI6MC4wLCJIZWlnaHQiOjAuMCwiQm9yZGVyU3R5bGUiOm51bGwsIlBhcmVudFN0eWxlIjpudWxsfSwiRGF0ZUZvcm1hdCI6eyIkaWQiOiI3NzAiLCJGb3JtYXRTdHJpbmciOiJNTU1NIGQsIHl5eXkiLCJTZXBhcmF0b3IiOiIvIiwiVXNlSW50ZXJuYXRpb25hbERhdGVGb3JtYXQiOmZhbHNlLCJEYXRlSXNWaXNpYmxlIjp0cnVlLCJUaW1lSXNWaXNpYmxlIjpmYWxzZSwiSG91ckRpZ2l0cyI6MSwiQW1QbURlc2lnbmF0b3IiOjIsIlRyaW0wME1pbnV0ZXMiOmZhbHNlLCJMYXN0S25vd25WaXNpYmlsaXR5U3RhdGUiOnsiJGlkIjoiNzcxIiwiRGF0ZVBhcnRJc1Zpc2libGUiOnRydWUsIlRpbWVQYXJ0SXNWaXNpYmxlIjpmYWxzZX19LCJXZWVrTnVtYmVyaW5nIjp7IiRpZCI6Ijc3MiIsIkZvcm1hdCI6MCwiSXNWaXNpYmxlIjpmYWxzZSwiTGFzdEtub3duVmlzaWJpbGl0eVN0YXRlIjpmYWxzZX0sIklzVmlzaWJsZSI6dHJ1ZSwiUGFyZW50U3R5bGUiOm51bGx9LCJIeXBlcmxpbmsiOnsiJGlkIjoiNzczIiwiQWRkcmVzcyI6IiIsIlN1YkFkZHJlc3MiOiIifSwiSW1wb3J0SWQiOm51bGx9XSwiSWQiOiI5M2YxYzk1OC04NTI5LTRkZjEtYWZkYy05NWMyNDJkOTI3NmUiLCJJc1NpbmdsZUl0ZW1Sb3ciOmZhbHNlfV0sIkluZGV4IjoyMCwiSWQiOiI3M2Q3YzFjNy03ZDhhLTRmZGMtOWRiZC01ZjM4YTQzN2U1Y2QiLCJIZWFkZXJUZXh0IjpudWxsLCJJc0RlZmF1bHQiOnRydWUsIlN0eWxlIjp7IiRpZCI6Ijc3NCIsIkhlYWRlclN0eWxlIjp7IiRpZCI6Ijc3NSIsIlRleHRTdHlsZSI6eyIkaWQiOiI3NzYiLCJGb250U2V0dGluZ3MiOnsiJGlkIjoiNzc3IiwiRm9udFNpemUiOjExLCJGb250TmFtZSI6IkNhbGlicmkiLCJJc0JvbGQiOmZhbHNlLCJJc0l0YWxpYyI6ZmFsc2UsIklzVW5kZXJsaW5lZCI6ZmFsc2UsIlBhcmVudFN0eWxlIjpudWxsfSwiQXV0b1NpemUiOjIsIkZvcmVncm91bmQiOnsiJGlkIjoiNzc4IiwiQ29sb3IiOnsiJGlkIjoiNzc5IiwiQSI6MjU1LCJSIjowLCJHIjowLCJCIjowfX0sIk1heFdpZHRoIjowLjAsIk1heEhlaWdodCI6IkluZmluaXR5IiwiU21hcnRGb3JlZ3JvdW5kSXNBY3RpdmUiOmZhbHNlLCJIb3Jpem9udGFsQWxpZ25tZW50IjowLCJWZXJ0aWNhbEFsaWdubWVudCI6MCwiU21hcnRGb3JlZ3JvdW5kIjpudWxsLCJCYWNrZ3JvdW5kRmlsbFR5cGUiOjAsIk1hcmdpbiI6eyIkaWQiOiI3ODAiLCJUb3AiOjAuMCwiTGVmdCI6MC4wLCJSaWdodCI6MC4wLCJCb3R0b20iOjAuMH0sIlBhZGRpbmciOnsiJGlkIjoiNzgxIiwiVG9wIjowLjAsIkxlZnQiOjAuMCwiUmlnaHQiOjAuMCwiQm90dG9tIjowLjB9LCJCYWNrZ3JvdW5kIjpudWxsLCJJc1Zpc2libGUiOnRydWUsIldpZHRoIjowLjAsIkhlaWdodCI6MC4wLCJCb3JkZXJTdHlsZSI6bnVsbCwiUGFyZW50U3R5bGUiOm51bGx9LCJSZWN0YW5nbGVTdHlsZSI6eyIkaWQiOiI3ODIiLCJNYXJnaW4iOnsiJGlkIjoiNzgzIiwiVG9wIjowLjAsIkxlZnQiOjAuMCwiUmlnaHQiOjAuMCwiQm90dG9tIjowLjB9LCJQYWRkaW5nIjp7IiRpZCI6Ijc4NCIsIlRvcCI6MC4wLCJMZWZ0IjowLjAsIlJpZ2h0IjowLjAsIkJvdHRvbSI6MC4wfSwiQmFja2dyb3VuZCI6eyIkaWQiOiI3ODUiLCJDb2xvciI6eyIkaWQiOiI3ODYiLCJBIjo2MywiUiI6MTEyLCJHIjoxNzMsIkIiOjcxfX0sIklzVmlzaWJsZSI6dHJ1ZSwiV2lkdGgiOjAuMCwiSGVpZ2h0IjowLjAsIkJvcmRlclN0eWxlIjp7IiRpZCI6Ijc4NyIsIkxpbmVDb2xvciI6eyIkaWQiOiI3ODgiLCIkdHlwZSI6Ik5MUkUuQ29tbW9uLkRvbS5Tb2xpZENvbG9yQnJ1c2gsIE5MUkUuQ29tbW9uIiwiQ29sb3IiOnsiJGlkIjoiNzg5IiwiQSI6MjU1LCJSIjoyNTUsIkciOjAsIkIiOjB9fSwiTGluZVdlaWdodCI6MC4wLCJMaW5lVHlwZSI6MCwiUGFyZW50U3R5bGUiOm51bGx9LCJQYXJlbnRTdHlsZSI6bnVsbH0sIk1hcmdpbiI6eyIkaWQiOiI3OTAiLCJUb3AiOjAuMCwiTGVmdCI6MC4wLCJSaWdodCI6MC4wLCJCb3R0b20iOjAuMH0sIlBhZGRpbmciOnsiJGlkIjoiNzkxIiwiVG9wIjowLjAsIkxlZnQiOjAuMCwiUmlnaHQiOjAuMCwiQm90dG9tIjowLjB9LCJCYWNrZ3JvdW5kIjpudWxsLCJJc1Zpc2libGUiOnRydWUsIldpZHRoIjowLjAsIkhlaWdodCI6MC4wLCJCb3JkZXJTdHlsZSI6bnVsbCwiUGFyZW50U3R5bGUiOm51bGx9LCJCYWNrZ3JvdW5kU3R5bGUiOnsiJGlkIjoiNzkyIiwiTWFyZ2luIjp7IiRpZCI6Ijc5MyIsIlRvcCI6MC4wLCJMZWZ0IjowLjAsIlJpZ2h0IjowLjAsIkJvdHRvbSI6MC4wfSwiUGFkZGluZyI6eyIkaWQiOiI3OTQiLCJUb3AiOjAuMCwiTGVmdCI6MC4wLCJSaWdodCI6MC4wLCJCb3R0b20iOjAuMH0sIkJhY2tncm91bmQiOnsiJGlkIjoiNzk1IiwiQ29sb3IiOnsiJGlkIjoiNzk2IiwiQSI6NTEsIlIiOjE4MiwiRyI6NzMsIkIiOjM4fX0sIklzVmlzaWJsZSI6dHJ1ZSwiV2lkdGgiOjAuMCwiSGVpZ2h0IjowLjAsIkJvcmRlclN0eWxlIjp7IiRpZCI6Ijc5NyIsIkxpbmVDb2xvciI6eyIkaWQiOiI3OTgiLCIkdHlwZSI6Ik5MUkUuQ29tbW9uLkRvbS5Tb2xpZENvbG9yQnJ1c2gsIE5MUkUuQ29tbW9uIiwiQ29sb3IiOnsiJGlkIjoiNzk5IiwiQSI6MjU1LCJSIjoyNTUsIkciOjAsIkIiOjB9fSwiTGluZVdlaWdodCI6MC4wLCJMaW5lVHlwZSI6MCwiUGFyZW50U3R5bGUiOm51bGx9LCJQYXJlbnRTdHlsZSI6bnVsbH0sIk1hcmdpbiI6eyIkaWQiOiI4MDAiLCJUb3AiOjAuMCwiTGVmdCI6MC4wLCJSaWdodCI6MC4wLCJCb3R0b20iOjAuMH0sIlBhZGRpbmciOnsiJGlkIjoiODAxIiwiVG9wIjowLjAsIkxlZnQiOjAuMCwiUmlnaHQiOjAuMCwiQm90dG9tIjowLjB9LCJJc1Zpc2libGUiOmZhbHNlLCJXaWR0aCI6MC4wLCJIZWlnaHQiOjAuMCwiQm9yZGVyU3R5bGUiOm51bGwsIlBhcmVudFN0eWxlIjpudWxsfX1dLCJJZCI6IjllYjc2NTg0LWJiMzItNDUyZS1hYzA3LWZiMjYzN2JhZWExYSIsIkluZGV4IjoyMCwiSGVhZGVyVGV4dCI6Ik1hcmtldGluZyIsIlN0eWxlIjp7IiRpZCI6IjgwMiIsIkhlYWRlclN0eWxlIjp7IiRpZCI6IjgwMyIsIlRleHRJc1ZlcnRpY2FsIjpmYWxzZSwiVGV4dFN0eWxlIjp7IiRpZCI6IjgwNCIsIkZvbnRTZXR0aW5ncyI6eyIkaWQiOiI4MDUiLCJGb250U2l6ZSI6MTIsIkZvbnROYW1lIjoiQ2FsaWJyaSIsIklzQm9sZCI6dHJ1ZSwiSXNJdGFsaWMiOmZhbHNlLCJJc1VuZGVybGluZWQiOmZhbHNlLCJQYXJlbnRTdHlsZSI6bnVsbH0sIkF1dG9TaXplIjowLCJGb3JlZ3JvdW5kIjp7IiRpZCI6IjgwNiIsIkNvbG9yIjp7IiRpZCI6IjgwNyIsIkEiOjI1NSwiUiI6MCwiRyI6MCwiQiI6MH19LCJNYXhXaWR0aCI6OTQuOTg2NjY2NjY2NjY2NjY1LCJNYXhIZWlnaHQiOjAuMCwiU21hcnRGb3JlZ3JvdW5kSXNBY3RpdmUiOmZhbHNlLCJIb3Jpem9udGFsQWxpZ25tZW50IjowLCJWZXJ0aWNhbEFsaWdubWVudCI6MCwiU21hcnRGb3JlZ3JvdW5kIjpudWxsLCJCYWNrZ3JvdW5kRmlsbFR5cGUiOjAsIk1hcmdpbiI6eyIkcmVmIjoiMzI4In0sIlBhZGRpbmciOnsiJHJlZiI6IjMyOSJ9LCJCYWNrZ3JvdW5kIjpudWxsLCJJc1Zpc2libGUiOmZhbHNlLCJXaWR0aCI6MC4wLCJIZWlnaHQiOjAuMCwiQm9yZGVyU3R5bGUiOm51bGwsIlBhcmVudFN0eWxlIjpudWxsfSwiUmVjdGFuZ2xlU3R5bGUiOnsiJGlkIjoiODA4IiwiTWFyZ2luIjp7IiRyZWYiOiIzMzEifSwiUGFkZGluZyI6eyIkcmVmIjoiMzMyIn0sIkJhY2tncm91bmQiOnsiJGlkIjoiODA5IiwiQ29sb3IiOnsiJGlkIjoiODEwIiwiQSI6MjU1LCJSIjoxMTIsIkciOjE3MywiQiI6NzF9fSwiSXNWaXNpYmxlIjpmYWxzZSwiV2lkdGgiOjAuMCwiSGVpZ2h0IjowLjAsIkJvcmRlclN0eWxlIjp7IiRpZCI6IjgxMSIsIkxpbmVDb2xvciI6eyIkcmVmIjoiMzM2In0sIkxpbmVXZWlnaHQiOjAuMCwiTGluZVR5cGUiOjAsIlBhcmVudFN0eWxlIjpudWxsfSwiUGFyZW50U3R5bGUiOm51bGx9LCJNYXJnaW4iOnsiJHJlZiI6IjMzOCJ9LCJQYWRkaW5nIjp7IiRyZWYiOiIzMzkifSwiQmFja2dyb3VuZCI6bnVsbCwiSXNWaXNpYmxlIjp0cnVlLCJXaWR0aCI6MC4wLCJIZWlnaHQiOjAuMCwiQm9yZGVyU3R5bGUiOm51bGwsIlBhcmVudFN0eWxlIjpudWxsfSwiQmFja2dyb3VuZFN0eWxlIjp7IiRpZCI6IjgxMiIsIk1hcmdpbiI6eyIkcmVmIjoiMzQxIn0sIlBhZGRpbmciOnsiJHJlZiI6IjM0MiJ9LCJCYWNrZ3JvdW5kIjp7IiRpZCI6IjgxMyIsIkNvbG9yIjp7IiRpZCI6IjgxNCIsIkEiOjM4LCJSIjoxNjUsIkciOjE2NSwiQiI6MTY1fX0sIklzVmlzaWJsZSI6dHJ1ZSwiV2lkdGgiOjAuMCwiSGVpZ2h0IjowLjAsIkJvcmRlclN0eWxlIjp7IiRpZCI6IjgxNSIsIkxpbmVDb2xvciI6eyIkcmVmIjoiMzQ2In0sIkxpbmVXZWlnaHQiOjAuMCwiTGluZVR5cGUiOjAsIlBhcmVudFN0eWxlIjpudWxsfSwiUGFyZW50U3R5bGUiOm51bGx9LCJJc0Fib3ZlVGltZWJhbmQiOmZhbHNlLCJNYXJnaW4iOnsiJGlkIjoiODE2IiwiVG9wIjowLjAsIkxlZnQiOjAuMCwiUmlnaHQiOjAuMCwiQm90dG9tIjowLjB9LCJQYWRkaW5nIjp7IiRpZCI6IjgxNyIsIlRvcCI6MC4wLCJMZWZ0IjowLjAsIlJpZ2h0IjowLjAsIkJvdHRvbSI6MC4wfSwiSXNWaXNpYmxlIjp0cnVlLCJXaWR0aCI6MC4wLCJIZWlnaHQiOjAuMCwiQm9yZGVyU3R5bGUiOnsiJGlkIjoiODE4IiwiTGluZUNvbG9yIjpudWxsLCJMaW5lV2VpZ2h0IjowLjAsIkxpbmVUeXBlIjowLCJQYXJlbnRTdHlsZSI6bnVsbH0sIlBhcmVudFN0eWxlIjpudWxsfX1dLCJDdWx0dXJlSW5mb05hbWUiOiJlbi1VUyIsIlN0eWxlTmFtZSI6bnVsbCwiVmVyc2lvbiI6eyIkaWQiOiI4MTkiLCJWZXJzaW9uIjoiMy42LjEiLCJPcmlnaW5hbEFzc2VtYmx5VmVyc2lvbiI6IjMuMjAuMDQuMDAiLCJFZGl0aW9uIjoiUHJvIiwiTGFzdFNhdmVkRWRpdGlvbiI6MywiSXNQbHVzRWRpdGlvbiI6dHJ1ZSwiSXNQcm9FZGl0aW9uIjp0cnVlfSwiRWZmZWN0IjowLCJTdHlsZSI6eyIkaWQiOiI4MjAiLCJUaW1lYmFuZFN0eWxlIjp7IiRpZCI6IjgyMSIsIlNjYWxlTWFya2luZyI6MCwiU2hhcGUiOjAsIlNoYXBlU3R5bGUiOnsiJGlkIjoiODIyIiwiTWFyZ2luIjp7IiRpZCI6IjgyMyIsIlRvcCI6MC4wLCJMZWZ0IjoxMi4wLCJSaWdodCI6MTIuMCwiQm90dG9tIjowLjB9LCJQYWRkaW5nIjp7IiRpZCI6IjgyNCIsIlRvcCI6Ny4wLCJMZWZ0IjowLjAsIlJpZ2h0IjowLjAsIkJvdHRvbSI6Ny4wfSwiQmFja2dyb3VuZCI6eyIkaWQiOiI4MjUiLCJDb2xvciI6eyIkaWQiOiI4MjYiLCJBIjoyNTUsIlIiOjg5LCJHIjo4OSwiQiI6ODl9fSwiSXNWaXNpYmxlIjp0cnVlLCJXaWR0aCI6ODU4LjAsIkhlaWdodCI6MzAuMCwiQm9yZGVyU3R5bGUiOnsiJGlkIjoiODI3IiwiTGluZUNvbG9yIjp7IiRpZCI6IjgyOCIsIiR0eXBlIjoiTkxSRS5Db21tb24uRG9tLlNvbGlkQ29sb3JCcnVzaCwgTkxSRS5Db21tb24iLCJDb2xvciI6eyIkaWQiOiI4MjkiLCJBIjoyNTUsIlIiOjI1NSwiRyI6MCwiQiI6MH19LCJMaW5lV2VpZ2h0IjowLjAsIkxpbmVUeXBlIjowLCJQYXJlbnRTdHlsZSI6bnVsbH0sIlBhcmVudFN0eWxlIjpudWxsfSwiTWlkZGxlVGllclNoYXBlU3R5bGUiOnsiJGlkIjoiODMwIiwiTWFyZ2luIjp7IiRyZWYiOiI4MjMifSwiUGFkZGluZyI6eyIkcmVmIjoiODI0In0sIkJhY2tncm91bmQiOnsiJGlkIjoiODMxIiwiQ29sb3IiOnsiJGlkIjoiODMyIiwiQSI6MjU1LCJSIjo4OSwiRyI6ODksIkIiOjg5fX0sIklzVmlzaWJsZSI6dHJ1ZSwiV2lkdGgiOjg1OC4wLCJIZWlnaHQiOjMwLjAsIkJvcmRlclN0eWxlIjpudWxsLCJQYXJlbnRTdHlsZSI6bnVsbH0sIkJvdHRvbVRpZXJTaGFwZVN0eWxlIjp7IiRpZCI6IjgzMyIsIk1hcmdpbiI6eyIkcmVmIjoiODIzIn0sIlBhZGRpbmciOnsiJHJlZiI6IjgyNCJ9LCJCYWNrZ3JvdW5kIjp7IiRyZWYiOiI4MzEifSwiSXNWaXNpYmxlIjp0cnVlLCJXaWR0aCI6ODU4LjAsIkhlaWdodCI6MzAuMCwiQm9yZGVyU3R5bGUiOm51bGwsIlBhcmVudFN0eWxlIjpudWxsfSwiUmlnaHRFbmRDYXBzU3R5bGUiOnsiJGlkIjoiODM0IiwiRm9udFNldHRpbmdzIjp7IiRpZCI6IjgzNSIsIkZvbnRTaXplIjoyMCwiRm9udE5hbWUiOiJDYWxpYnJpIiwiSXNCb2xkIjp0cnVlLCJJc0l0YWxpYyI6ZmFsc2UsIklzVW5kZXJsaW5lZCI6ZmFsc2UsIlBhcmVudFN0eWxlIjpudWxsfSwiQXV0b1NpemUiOjAsIkZvcmVncm91bmQiOnsiJGlkIjoiODM2IiwiQ29sb3IiOnsiJGlkIjoiODM3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4MzgiLCJUb3AiOjAuMCwiTGVmdCI6MC4wLCJSaWdodCI6MjUuMCwiQm90dG9tIjowLjB9LCJQYWRkaW5nIjp7IiRpZCI6IjgzOSIsIlRvcCI6MC4wLCJMZWZ0IjowLjAsIlJpZ2h0IjowLjAsIkJvdHRvbSI6MC4wfSwiQmFja2dyb3VuZCI6eyIkaWQiOiI4NDAiLCJDb2xvciI6eyIkcmVmIjoiMTUifX0sIklzVmlzaWJsZSI6dHJ1ZSwiV2lkdGgiOjAuMCwiSGVpZ2h0IjowLjAsIkJvcmRlclN0eWxlIjpudWxsLCJQYXJlbnRTdHlsZSI6bnVsbH0sIkxlZnRFbmRDYXBzU3R5bGUiOnsiJGlkIjoiODQxIiwiRm9udFNldHRpbmdzIjp7IiRpZCI6Ijg0MiIsIkZvbnRTaXplIjozNiwiRm9udE5hbWUiOiJDYWxpYnJpIiwiSXNCb2xkIjp0cnVlLCJJc0l0YWxpYyI6ZmFsc2UsIklzVW5kZXJsaW5lZCI6ZmFsc2UsIlBhcmVudFN0eWxlIjpudWxsfSwiQXV0b1NpemUiOjAsIkZvcmVncm91bmQiOnsiJGlkIjoiODQzIiwiQ29sb3IiOnsiJGlkIjoiODQ0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4NDUiLCJUb3AiOjAuMCwiTGVmdCI6MjUuMCwiUmlnaHQiOjAuMCwiQm90dG9tIjowLjB9LCJQYWRkaW5nIjp7IiRpZCI6Ijg0NiIsIlRvcCI6MC4wLCJMZWZ0IjowLjAsIlJpZ2h0IjowLjAsIkJvdHRvbSI6MC4wfSwiQmFja2dyb3VuZCI6eyIkaWQiOiI4NDciLCJDb2xvciI6eyIkcmVmIjoiMTUifX0sIklzVmlzaWJsZSI6ZmFsc2UsIldpZHRoIjowLjAsIkhlaWdodCI6MC4wLCJCb3JkZXJTdHlsZSI6bnVsbCwiUGFyZW50U3R5bGUiOm51bGx9LCJUb2RheVRleHRTdHlsZSI6eyIkaWQiOiI4NDgiLCJGb250U2V0dGluZ3MiOnsiJGlkIjoiODQ5IiwiRm9udFNpemUiOjEyLCJGb250TmFtZSI6IkNhbGlicmkiLCJJc0JvbGQiOmZhbHNlLCJJc0l0YWxpYyI6ZmFsc2UsIklzVW5kZXJsaW5lZCI6ZmFsc2UsIlBhcmVudFN0eWxlIjpudWxsfSwiQXV0b1NpemUiOjAsIkZvcmVncm91bmQiOnsiJGlkIjoiODUwIiwiQ29sb3IiOnsiJGlkIjoiODUx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g1MiIsIlRvcCI6MC4wLCJMZWZ0IjowLjAsIlJpZ2h0IjowLjAsIkJvdHRvbSI6MC4wfSwiUGFkZGluZyI6eyIkaWQiOiI4NTMiLCJUb3AiOjAuMCwiTGVmdCI6MC4wLCJSaWdodCI6MC4wLCJCb3R0b20iOjAuMH0sIkJhY2tncm91bmQiOnsiJGlkIjoiODU0IiwiQ29sb3IiOnsiJHJlZiI6IjE1In19LCJJc1Zpc2libGUiOnRydWUsIldpZHRoIjowLjAsIkhlaWdodCI6MC4wLCJCb3JkZXJTdHlsZSI6bnVsbCwiUGFyZW50U3R5bGUiOm51bGx9LCJUb2RheU1hcmtlclN0eWxlIjp7IiRpZCI6Ijg1NSIsIk1hcmdpbiI6eyIkaWQiOiI4NTYiLCJUb3AiOjAuMCwiTGVmdCI6MC4wLCJSaWdodCI6MC4wLCJCb3R0b20iOjAuMH0sIlBhZGRpbmciOnsiJGlkIjoiODU3IiwiVG9wIjowLjAsIkxlZnQiOjAuMCwiUmlnaHQiOjAuMCwiQm90dG9tIjowLjB9LCJCYWNrZ3JvdW5kIjp7IiRpZCI6Ijg1OCIsIkNvbG9yIjp7IiRpZCI6Ijg1OSIsIkEiOjI1NSwiUiI6MjU1LCJHIjowLCJCIjowfX0sIklzVmlzaWJsZSI6dHJ1ZSwiV2lkdGgiOjAuMCwiSGVpZ2h0IjowLjAsIkJvcmRlclN0eWxlIjpudWxsLCJQYXJlbnRTdHlsZSI6bnVsbH0sIlNjYWxlU3R5bGUiOnsiJGlkIjoiODYwIiwiU2hhcGUiOjAsIlNob3dTZWdtZW50U2VwYXJhdG9ycyI6dHJ1ZSwiU2VnbWVudFNlcGFyYXRvck9wYWNpdHkiOjMwLCJIYXNCZWVuVmlzaWJsZUJlZm9yZSI6dHJ1ZSwiRm9udFNldHRpbmdzIjp7IiRpZCI6Ijg2MSIsIkZvbnRTaXplIjoxMiwiRm9udE5hbWUiOiJDYWxpYnJpIiwiSXNCb2xkIjpmYWxzZSwiSXNJdGFsaWMiOmZhbHNlLCJJc1VuZGVybGluZWQiOmZhbHNlLCJQYXJlbnRTdHlsZSI6bnVsbH0sIkF1dG9TaXplIjowLCJGb3JlZ3JvdW5kIjp7IiRpZCI6Ijg2MiIsIkNvbG9yIjp7IiRpZCI6Ijg2MyIsIkEiOjI1NSwiUiI6MjU1LCJHIjoyNTUsIkIiOjI1NX19LCJNYXhXaWR0aCI6MjAwLjAsIk1heEhlaWdodCI6IkluZmluaXR5IiwiU21hcnRGb3JlZ3JvdW5kSXNBY3RpdmUiOmZhbHNlLCJIb3Jpem9udGFsQWxpZ25tZW50IjowLCJWZXJ0aWNhbEFsaWdubWVudCI6MSwiU21hcnRGb3JlZ3JvdW5kIjpudWxsLCJCYWNrZ3JvdW5kRmlsbFR5cGUiOjAsIk1hcmdpbiI6eyIkaWQiOiI4NjQiLCJUb3AiOjAuMCwiTGVmdCI6NS4wLCJSaWdodCI6MC4wLCJCb3R0b20iOjAuMH0sIlBhZGRpbmciOnsiJGlkIjoiODY1IiwiVG9wIjowLjAsIkxlZnQiOjAuMCwiUmlnaHQiOjAuMCwiQm90dG9tIjowLjB9LCJCYWNrZ3JvdW5kIjp7IiRpZCI6Ijg2NiIsIkNvbG9yIjp7IiRyZWYiOiIxNSJ9fSwiSXNWaXNpYmxlIjp0cnVlLCJXaWR0aCI6MC4wLCJIZWlnaHQiOjAuMCwiQm9yZGVyU3R5bGUiOm51bGwsIlBhcmVudFN0eWxlIjpudWxsfSwiU2luZ2xlU2NhbGVTaGFwZVN0eWxlIjp7IiRpZCI6Ijg2NyIsIlNoYXBlIjowLCJIZWlnaHQiOjMwLjB9LCJNaWRkbGVUaWVyU2NhbGVTdHlsZSI6eyIkaWQiOiI4NjgiLCJTaGFwZSI6MCwiU2hvd1NlZ21lbnRTZXBhcmF0b3JzIjp0cnVlLCJTZWdtZW50U2VwYXJhdG9yT3BhY2l0eSI6MzAsIkhhc0JlZW5WaXNpYmxlQmVmb3JlIjpmYWxzZSwiRm9udFNldHRpbmdzIjp7IiRpZCI6Ijg2OSIsIkZvbnRTaXplIjoxMiwiRm9udE5hbWUiOiJDYWxpYnJpIiwiSXNCb2xkIjpmYWxzZSwiSXNJdGFsaWMiOmZhbHNlLCJJc1VuZGVybGluZWQiOmZhbHNlLCJQYXJlbnRTdHlsZSI6bnVsbH0sIkF1dG9TaXplIjowLCJGb3JlZ3JvdW5kIjp7IiRyZWYiOiI4NjIifSwiTWF4V2lkdGgiOjIwMC4wLCJNYXhIZWlnaHQiOiJJbmZpbml0eSIsIlNtYXJ0Rm9yZWdyb3VuZElzQWN0aXZlIjpmYWxzZSwiSG9yaXpvbnRhbEFsaWdubWVudCI6MCwiVmVydGljYWxBbGlnbm1lbnQiOjEsIlNtYXJ0Rm9yZWdyb3VuZCI6bnVsbCwiQmFja2dyb3VuZEZpbGxUeXBlIjowLCJNYXJnaW4iOnsiJHJlZiI6Ijg2NCJ9LCJQYWRkaW5nIjp7IiRyZWYiOiI4NjUifSwiQmFja2dyb3VuZCI6eyIkcmVmIjoiODY2In0sIklzVmlzaWJsZSI6ZmFsc2UsIldpZHRoIjowLjAsIkhlaWdodCI6MC4wLCJCb3JkZXJTdHlsZSI6bnVsbCwiUGFyZW50U3R5bGUiOm51bGx9LCJCb3R0b21UaWVyU2NhbGVTdHlsZSI6eyIkaWQiOiI4NzAiLCJTaGFwZSI6MCwiU2hvd1NlZ21lbnRTZXBhcmF0b3JzIjp0cnVlLCJTZWdtZW50U2VwYXJhdG9yT3BhY2l0eSI6MzAsIkhhc0JlZW5WaXNpYmxlQmVmb3JlIjpmYWxzZSwiRm9udFNldHRpbmdzIjp7IiRpZCI6Ijg3MSIsIkZvbnRTaXplIjoxMiwiRm9udE5hbWUiOiJDYWxpYnJpIiwiSXNCb2xkIjpmYWxzZSwiSXNJdGFsaWMiOmZhbHNlLCJJc1VuZGVybGluZWQiOmZhbHNlLCJQYXJlbnRTdHlsZSI6bnVsbH0sIkF1dG9TaXplIjowLCJGb3JlZ3JvdW5kIjp7IiRyZWYiOiI4NjIifSwiTWF4V2lkdGgiOjIwMC4wLCJNYXhIZWlnaHQiOiJJbmZpbml0eSIsIlNtYXJ0Rm9yZWdyb3VuZElzQWN0aXZlIjpmYWxzZSwiSG9yaXpvbnRhbEFsaWdubWVudCI6MCwiVmVydGljYWxBbGlnbm1lbnQiOjEsIlNtYXJ0Rm9yZWdyb3VuZCI6bnVsbCwiQmFja2dyb3VuZEZpbGxUeXBlIjowLCJNYXJnaW4iOnsiJHJlZiI6Ijg2NCJ9LCJQYWRkaW5nIjp7IiRyZWYiOiI4NjUifSwiQmFja2dyb3VuZCI6eyIkcmVmIjoiODY2In0sIklzVmlzaWJsZSI6ZmFsc2UsIldpZHRoIjowLjAsIkhlaWdodCI6MC4wLCJCb3JkZXJTdHlsZSI6bnVsbCwiUGFyZW50U3R5bGUiOm51bGx9LCJFbGFwc2VkVGltZUJhY2tncm91bmQiOnsiJGlkIjoiODcyIiwiQ29sb3IiOnsiJGlkIjoiODczIiwiQSI6MTkxLCJSIjoyNTUsIkciOjAsIkIiOjB9fSwiQXBwZW5kWWVhck9uWWVhckNoYW5nZSI6dHJ1ZSwiRWxhcHNlZFRpbWVGb3JtYXQiOjIsIlRvZGF5TWFya2VyUG9zaXRpb24iOjAsIlF1aWNrUG9zaXRpb24iOjMsIkFic29sdXRlUG9zaXRpb24iOjI3MC4wLCJNYXJnaW4iOnsiJGlkIjoiODc0IiwiVG9wIjowLjAsIkxlZnQiOjEwLjAsIlJpZ2h0IjoxMC4wLCJCb3R0b20iOjAuMH0sIlBhZGRpbmciOnsiJGlkIjoiODc1IiwiVG9wIjowLjAsIkxlZnQiOjAuMCwiUmlnaHQiOjAuMCwiQm90dG9tIjowLjB9LCJCYWNrZ3JvdW5kIjp7IiRpZCI6Ijg3NiIsIkNvbG9yIjp7IiRpZCI6Ijg3NyIsIkEiOjI1NSwiUiI6NDcsIkciOjU0LCJCIjoxNTN9fSwiSXNWaXNpYmxlIjp0cnVlLCJXaWR0aCI6MC4wLCJIZWlnaHQiOjAuMCwiQm9yZGVyU3R5bGUiOm51bGwsIlBhcmVudFN0eWxlIjpudWxsfSwiRGVmYXVsdE1pbGVzdG9uZVN0eWxlIjp7IiRpZCI6Ijg3OCIsIlNoYXBlIjowLCJDb25uZWN0b3JNYXJnaW4iOnsiJGlkIjoiODc5IiwiVG9wIjowLjAsIkxlZnQiOjIuMCwiUmlnaHQiOjIuMCwiQm90dG9tIjowLjB9LCJDb25uZWN0b3JTdHlsZSI6eyIkaWQiOiI4ODAiLCJMaW5lQ29sb3IiOnsiJGlkIjoiODgxIiwiJHR5cGUiOiJOTFJFLkNvbW1vbi5Eb20uU29saWRDb2xvckJydXNoLCBOTFJFLkNvbW1vbiIsIkNvbG9yIjp7IiRpZCI6Ijg4MiIsIkEiOjEyNywiUiI6NzksIkciOjEyOSwiQiI6MTg5fX0sIkxpbmVXZWlnaHQiOjEuMCwiTGluZVR5cGUiOjAsIlBhcmVudFN0eWxlIjpudWxsfSwiSXNCZWxvd1RpbWViYW5kIjpmYWxzZSwiUG9zaXRpb25PblRhc2siOjAsIkhpZGVEYXRlIjpmYWxzZSwiU2hhcGVTaXplIjoxLCJTcGFjaW5nIjoxLjAsIlBhZGRpbmciOnsiJGlkIjoiODgzIiwiVG9wIjo3LjAsIkxlZnQiOjMuMCwiUmlnaHQiOjAuMCwiQm90dG9tIjoyLjB9LCJTaGFwZVN0eWxlIjp7IiRpZCI6Ijg4NCIsIk1hcmdpbiI6eyIkaWQiOiI4ODUiLCJUb3AiOjAuMCwiTGVmdCI6MC4wLCJSaWdodCI6MC4wLCJCb3R0b20iOjAuMH0sIlBhZGRpbmciOnsiJGlkIjoiODg2IiwiVG9wIjowLjAsIkxlZnQiOjAuMCwiUmlnaHQiOjAuMCwiQm90dG9tIjowLjB9LCJCYWNrZ3JvdW5kIjp7IiRpZCI6Ijg4NyIsIkNvbG9yIjp7IiRpZCI6Ijg4OCIsIkEiOjI1NSwiUiI6MCwiRyI6MTE0LCJCIjoxODh9fSwiSXNWaXNpYmxlIjp0cnVlLCJXaWR0aCI6MTguMCwiSGVpZ2h0IjoyMC4wLCJCb3JkZXJTdHlsZSI6eyIkaWQiOiI4ODkiLCJMaW5lQ29sb3IiOnsiJHJlZiI6IjI3MiJ9LCJMaW5lV2VpZ2h0IjowLjAsIkxpbmVUeXBlIjowLCJQYXJlbnRTdHlsZSI6bnVsbH0sIlBhcmVudFN0eWxlIjpudWxsfSwiVGl0bGVTdHlsZSI6eyIkaWQiOiI4OTAiLCJGb250U2V0dGluZ3MiOnsiJGlkIjoiODkxIiwiRm9udFNpemUiOjExLCJGb250TmFtZSI6IkNhbGlicmkiLCJJc0JvbGQiOmZhbHNlLCJJc0l0YWxpYyI6ZmFsc2UsIklzVW5kZXJsaW5lZCI6ZmFsc2UsIlBhcmVudFN0eWxlIjpudWxsfSwiQXV0b1NpemUiOjAsIkZvcmVncm91bmQiOnsiJGlkIjoiODkyIiwiQ29sb3IiOnsiJGlkIjoiODkz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g5NCIsIlRvcCI6MC4wLCJMZWZ0IjowLjAsIlJpZ2h0IjowLjAsIkJvdHRvbSI6MC4wfSwiUGFkZGluZyI6eyIkaWQiOiI4OTUiLCJUb3AiOjAuMCwiTGVmdCI6MC4wLCJSaWdodCI6MC4wLCJCb3R0b20iOjAuMH0sIkJhY2tncm91bmQiOnsiJGlkIjoiODk2IiwiQ29sb3IiOnsiJHJlZiI6IjE1In19LCJJc1Zpc2libGUiOnRydWUsIldpZHRoIjowLjAsIkhlaWdodCI6MC4wLCJCb3JkZXJTdHlsZSI6bnVsbCwiUGFyZW50U3R5bGUiOm51bGx9LCJEYXRlU3R5bGUiOnsiJGlkIjoiODk3IiwiRm9udFNldHRpbmdzIjp7IiRpZCI6Ijg5OCIsIkZvbnRTaXplIjo5LCJGb250TmFtZSI6IkNhbGlicmkiLCJJc0JvbGQiOmZhbHNlLCJJc0l0YWxpYyI6ZmFsc2UsIklzVW5kZXJsaW5lZCI6ZmFsc2UsIlBhcmVudFN0eWxlIjpudWxsfSwiQXV0b1NpemUiOjAsIkZvcmVncm91bmQiOnsiJGlkIjoiODk5IiwiQ29sb3IiOnsiJGlkIjoiOTAw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5MDEiLCJUb3AiOjAuMCwiTGVmdCI6MC4wLCJSaWdodCI6MC4wLCJCb3R0b20iOjAuMH0sIlBhZGRpbmciOnsiJGlkIjoiOTAyIiwiVG9wIjowLjAsIkxlZnQiOjAuMCwiUmlnaHQiOjAuMCwiQm90dG9tIjowLjB9LCJCYWNrZ3JvdW5kIjp7IiRpZCI6IjkwMyIsIkNvbG9yIjp7IiRyZWYiOiIxNSJ9fSwiSXNWaXNpYmxlIjp0cnVlLCJXaWR0aCI6MC4wLCJIZWlnaHQiOjAuMCwiQm9yZGVyU3R5bGUiOm51bGwsIlBhcmVudFN0eWxlIjpudWxsfSwiRGF0ZUZvcm1hdCI6eyIkaWQiOiI5MDQiLCJGb3JtYXRTdHJpbmciOiJNTU1NIGQsIHl5eXkiLCJTZXBhcmF0b3IiOiIvIiwiVXNlSW50ZXJuYXRpb25hbERhdGVGb3JtYXQiOmZhbHNlLCJEYXRlSXNWaXNpYmxlIjp0cnVlLCJUaW1lSXNWaXNpYmxlIjpmYWxzZSwiSG91ckRpZ2l0cyI6MSwiQW1QbURlc2lnbmF0b3IiOjIsIlRyaW0wME1pbnV0ZXMiOmZhbHNlLCJMYXN0S25vd25WaXNpYmlsaXR5U3RhdGUiOnsiJGlkIjoiOTA1IiwiRGF0ZVBhcnRJc1Zpc2libGUiOnRydWUsIlRpbWVQYXJ0SXNWaXNpYmxlIjpmYWxzZX19LCJXZWVrTnVtYmVyaW5nIjp7IiRpZCI6IjkwNiIsIkZvcm1hdCI6MCwiSXNWaXNpYmxlIjpmYWxzZSwiTGFzdEtub3duVmlzaWJpbGl0eVN0YXRlIjpmYWxzZX0sIklzVmlzaWJsZSI6dHJ1ZSwiUGFyZW50U3R5bGUiOm51bGx9LCJEZWZhdWx0VGFza1N0eWxlIjp7IiRpZCI6IjkwNyIsIlNoYXBlIjowLCJTaGFwZVRoaWNrbmVzcyI6MCwiRHVyYXRpb25Gb3JtYXQiOjAsIkluY2x1ZGVOb25Xb3JraW5nRGF5c0luRHVyYXRpb24iOmZhbHNlLCJQZXJjZW50YWdlQ29tcGxldGVTdHlsZSI6eyIkaWQiOiI5MDgiLCJGb250U2V0dGluZ3MiOnsiJGlkIjoiOTA5IiwiRm9udFNpemUiOjEwLCJGb250TmFtZSI6IkNhbGlicmkiLCJJc0JvbGQiOmZhbHNlLCJJc0l0YWxpYyI6ZmFsc2UsIklzVW5kZXJsaW5lZCI6ZmFsc2UsIlBhcmVudFN0eWxlIjpudWxsfSwiQXV0b1NpemUiOjAsIkZvcmVncm91bmQiOnsiJGlkIjoiOTEwIiwiQ29sb3IiOnsiJGlkIjoiOTEx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5MTIiLCJUb3AiOjAuMCwiTGVmdCI6MC4wLCJSaWdodCI6MC4wLCJCb3R0b20iOjAuMH0sIlBhZGRpbmciOnsiJGlkIjoiOTEzIiwiVG9wIjowLjAsIkxlZnQiOjAuMCwiUmlnaHQiOjAuMCwiQm90dG9tIjowLjB9LCJCYWNrZ3JvdW5kIjp7IiRyZWYiOiIxNCJ9LCJJc1Zpc2libGUiOnRydWUsIldpZHRoIjowLjAsIkhlaWdodCI6MC4wLCJCb3JkZXJTdHlsZSI6bnVsbCwiUGFyZW50U3R5bGUiOm51bGx9LCJEdXJhdGlvblN0eWxlIjp7IiRpZCI6IjkxNCIsIkZvbnRTZXR0aW5ncyI6eyIkaWQiOiI5MTUiLCJGb250U2l6ZSI6MTAsIkZvbnROYW1lIjoiQ2FsaWJyaSIsIklzQm9sZCI6ZmFsc2UsIklzSXRhbGljIjpmYWxzZSwiSXNVbmRlcmxpbmVkIjpmYWxzZSwiUGFyZW50U3R5bGUiOm51bGx9LCJBdXRvU2l6ZSI6MCwiRm9yZWdyb3VuZCI6eyIkaWQiOiI5MTYiLCJDb2xvciI6eyIkcmVmIjoiNTE0In19LCJNYXhXaWR0aCI6MjAwLjAsIk1heEhlaWdodCI6IkluZmluaXR5IiwiU21hcnRGb3JlZ3JvdW5kSXNBY3RpdmUiOmZhbHNlLCJIb3Jpem9udGFsQWxpZ25tZW50IjowLCJWZXJ0aWNhbEFsaWdubWVudCI6MCwiU21hcnRGb3JlZ3JvdW5kIjpudWxsLCJCYWNrZ3JvdW5kRmlsbFR5cGUiOjAsIk1hcmdpbiI6eyIkaWQiOiI5MTciLCJUb3AiOjAuMCwiTGVmdCI6MC4wLCJSaWdodCI6MC4wLCJCb3R0b20iOjAuMH0sIlBhZGRpbmciOnsiJGlkIjoiOTE4IiwiVG9wIjowLjAsIkxlZnQiOjAuMCwiUmlnaHQiOjAuMCwiQm90dG9tIjowLjB9LCJCYWNrZ3JvdW5kIjp7IiRyZWYiOiI0MTQifSwiSXNWaXNpYmxlIjp0cnVlLCJXaWR0aCI6MC4wLCJIZWlnaHQiOjAuMCwiQm9yZGVyU3R5bGUiOm51bGwsIlBhcmVudFN0eWxlIjpudWxsfSwiSG9yaXpvbnRhbENvbm5lY3RvclN0eWxlIjp7IiRpZCI6IjkxOSIsIkxpbmVDb2xvciI6eyIkcmVmIjoiMjcifSwiTGluZVdlaWdodCI6MS4wLCJMaW5lVHlwZSI6MCwiUGFyZW50U3R5bGUiOm51bGx9LCJWZXJ0aWNhbENvbm5lY3RvclN0eWxlIjp7IiRpZCI6IjkyMCIsIkxpbmVDb2xvciI6eyIkcmVmIjoiMzAifSwiTGluZVdlaWdodCI6MC4wLCJMaW5lVHlwZSI6MCwiUGFyZW50U3R5bGUiOm51bGx9LCJNYXJnaW4iOm51bGwsIlN0YXJ0RGF0ZVBvc2l0aW9uIjo0LCJFbmREYXRlUG9zaXRpb24iOjQsIkRhdGVJc1Zpc2libGUiOnRydWUsIlRpdGxlUG9zaXRpb24iOjIsIkR1cmF0aW9uUG9zaXRpb24iOjYsIlBlcmNlbnRhZ2VDb21wbGV0ZWRQb3NpdGlvbiI6NiwiU3BhY2luZyI6NSwiSXNCZWxvd1RpbWViYW5kIjp0cnVlLCJQZXJjZW50YWdlQ29tcGxldGVTaGFwZU9wYWNpdHkiOjM1LCJTaGFwZVN0eWxlIjp7IiRpZCI6IjkyMSIsIk1hcmdpbiI6eyIkaWQiOiI5MjIiLCJUb3AiOjAuMCwiTGVmdCI6NC4wLCJSaWdodCI6NC4wLCJCb3R0b20iOjAuMH0sIlBhZGRpbmciOnsiJGlkIjoiOTIzIiwiVG9wIjowLjAsIkxlZnQiOjAuMCwiUmlnaHQiOjAuMCwiQm90dG9tIjowLjB9LCJCYWNrZ3JvdW5kIjp7IiRpZCI6IjkyNCIsIkNvbG9yIjp7IiRpZCI6IjkyNSIsIkEiOjI1NSwiUiI6MCwiRyI6MTE0LCJCIjoxODh9fSwiSXNWaXNpYmxlIjp0cnVlLCJXaWR0aCI6MC4wLCJIZWlnaHQiOjEwLjAsIkJvcmRlclN0eWxlIjp7IiRpZCI6IjkyNiIsIkxpbmVDb2xvciI6eyIkaWQiOiI5MjciLCIkdHlwZSI6Ik5MUkUuQ29tbW9uLkRvbS5Tb2xpZENvbG9yQnJ1c2gsIE5MUkUuQ29tbW9uIiwiQ29sb3IiOnsiJGlkIjoiOTI4IiwiQSI6MjU1LCJSIjoyNTUsIkciOjAsIkIiOjB9fSwiTGluZVdlaWdodCI6MC4wLCJMaW5lVHlwZSI6MCwiUGFyZW50U3R5bGUiOm51bGx9LCJQYXJlbnRTdHlsZSI6bnVsbH0sIlRpdGxlU3R5bGUiOnsiJGlkIjoiOTI5IiwiRm9udFNldHRpbmdzIjp7IiRpZCI6IjkzMCIsIkZvbnRTaXplIjoxMSwiRm9udE5hbWUiOiJDYWxpYnJpIiwiSXNCb2xkIjp0cnVlLCJJc0l0YWxpYyI6ZmFsc2UsIklzVW5kZXJsaW5lZCI6ZmFsc2UsIlBhcmVudFN0eWxlIjpudWxsfSwiQXV0b1NpemUiOjAsIkZvcmVncm91bmQiOnsiJGlkIjoiOTMxIiwiQ29sb3IiOnsiJGlkIjoiOTMyIiwiQSI6MjU1LCJSIjowLCJHIjowLCJCIjowfX0sIk1heFdpZHRoIjo5NjAuMCwiTWF4SGVpZ2h0IjoiSW5maW5pdHkiLCJTbWFydEZvcmVncm91bmRJc0FjdGl2ZSI6ZmFsc2UsIkhvcml6b250YWxBbGlnbm1lbnQiOjEsIlZlcnRpY2FsQWxpZ25tZW50IjowLCJTbWFydEZvcmVncm91bmQiOm51bGwsIkJhY2tncm91bmRGaWxsVHlwZSI6MCwiTWFyZ2luIjp7IiRpZCI6IjkzMyIsIlRvcCI6MC4wLCJMZWZ0IjowLjAsIlJpZ2h0IjowLjAsIkJvdHRvbSI6MC4wfSwiUGFkZGluZyI6eyIkaWQiOiI5MzQiLCJUb3AiOjAuMCwiTGVmdCI6MC4wLCJSaWdodCI6MC4wLCJCb3R0b20iOjAuMH0sIkJhY2tncm91bmQiOnsiJGlkIjoiOTM1IiwiQ29sb3IiOnsiJHJlZiI6IjE1In19LCJJc1Zpc2libGUiOnRydWUsIldpZHRoIjowLjAsIkhlaWdodCI6MC4wLCJCb3JkZXJTdHlsZSI6bnVsbCwiUGFyZW50U3R5bGUiOm51bGx9LCJEYXRlU3R5bGUiOnsiJGlkIjoiOTM2IiwiRm9udFNldHRpbmdzIjp7IiRpZCI6IjkzNyIsIkZvbnRTaXplIjoxMCwiRm9udE5hbWUiOiJDYWxpYnJpIiwiSXNCb2xkIjpmYWxzZSwiSXNJdGFsaWMiOmZhbHNlLCJJc1VuZGVybGluZWQiOmZhbHNlLCJQYXJlbnRTdHlsZSI6bnVsbH0sIkF1dG9TaXplIjowLCJGb3JlZ3JvdW5kIjp7IiRpZCI6IjkzOCIsIkNvbG9yIjp7IiRpZCI6IjkzO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OTQwIiwiVG9wIjowLjAsIkxlZnQiOjAuMCwiUmlnaHQiOjAuMCwiQm90dG9tIjowLjB9LCJQYWRkaW5nIjp7IiRpZCI6Ijk0MSIsIlRvcCI6MC4wLCJMZWZ0IjowLjAsIlJpZ2h0IjowLjAsIkJvdHRvbSI6MC4wfSwiQmFja2dyb3VuZCI6eyIkcmVmIjoiMzk0In0sIklzVmlzaWJsZSI6dHJ1ZSwiV2lkdGgiOjAuMCwiSGVpZ2h0IjowLjAsIkJvcmRlclN0eWxlIjpudWxsLCJQYXJlbnRTdHlsZSI6bnVsbH0sIkRhdGVGb3JtYXQiOnsiJGlkIjoiOTQy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k0MyIsIkZvcm1hdCI6MCwiSXNWaXNpYmxlIjpmYWxzZSwiTGFzdEtub3duVmlzaWJpbGl0eVN0YXRlIjpmYWxzZX0sIklzVmlzaWJsZSI6dHJ1ZSwiUGFyZW50U3R5bGUiOm51bGwsIl9leHBsaWNpdGx5U2V0Ijp7IiRpZCI6Ijk0NC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HcmlkbGluZVBhbmVsU3R5bGUiOnsiJGlkIjoiOTQ1IiwiR3JpZGxpbmVTdHlsZSI6eyIkaWQiOiI5NDYiLCJMaW5lQ29sb3IiOnsiJGlkIjoiOTQ3IiwiJHR5cGUiOiJOTFJFLkNvbW1vbi5Eb20uU29saWRDb2xvckJydXNoLCBOTFJFLkNvbW1vbiIsIkNvbG9yIjp7IiRpZCI6Ijk0OCIsIkEiOjM4LCJSIjo5MSwiRyI6MTU1LCJCIjoyMTN9fSwiTGluZVdlaWdodCI6MS4wLCJMaW5lVHlwZSI6MCwiUGFyZW50U3R5bGUiOm51bGx9LCJNYXJnaW4iOnsiJGlkIjoiOTQ5IiwiVG9wIjowLjAsIkxlZnQiOjAuMCwiUmlnaHQiOjAuMCwiQm90dG9tIjowLjB9LCJQYWRkaW5nIjp7IiRpZCI6Ijk1MCIsIlRvcCI6MC4wLCJMZWZ0IjowLjAsIlJpZ2h0IjowLjAsIkJvdHRvbSI6MC4wfSwiQmFja2dyb3VuZCI6bnVsbCwiSXNWaXNpYmxlIjp0cnVlLCJXaWR0aCI6MC4wLCJIZWlnaHQiOjAuMCwiQm9yZGVyU3R5bGUiOnsiJGlkIjoiOTUxIiwiTGluZUNvbG9yIjpudWxsLCJMaW5lV2VpZ2h0IjowLjAsIkxpbmVUeXBlIjowLCJQYXJlbnRTdHlsZSI6bnVsbH0sIlBhcmVudFN0eWxlIjpudWxsfSwiQWN0aXZpdHlMaW5lUGFuZWxTdHlsZSI6eyIkaWQiOiI5NTIiLCJBY3Rpdml0eUxpbmVTdHlsZSI6eyIkaWQiOiI5NTMiLCJMaW5lQ29sb3IiOnsiJGlkIjoiOTU0IiwiJHR5cGUiOiJOTFJFLkNvbW1vbi5Eb20uU29saWRDb2xvckJydXNoLCBOTFJFLkNvbW1vbiIsIkNvbG9yIjp7IiRpZCI6Ijk1NSIsIkEiOjM4LCJSIjoyMzIsIkciOjc2LCJCIjozNH19LCJMaW5lV2VpZ2h0IjoxLjAsIkxpbmVUeXBlIjowLCJQYXJlbnRTdHlsZSI6bnVsbH0sIk1hcmdpbiI6eyIkaWQiOiI5NTYiLCJUb3AiOjAuMCwiTGVmdCI6MC4wLCJSaWdodCI6MC4wLCJCb3R0b20iOjAuMH0sIlBhZGRpbmciOnsiJGlkIjoiOTU3IiwiVG9wIjowLjAsIkxlZnQiOjAuMCwiUmlnaHQiOjAuMCwiQm90dG9tIjowLjB9LCJCYWNrZ3JvdW5kIjpudWxsLCJJc1Zpc2libGUiOnRydWUsIldpZHRoIjowLjAsIkhlaWdodCI6MC4wLCJCb3JkZXJTdHlsZSI6bnVsbCwiUGFyZW50U3R5bGUiOm51bGx9LCJTaG93RWxhcHNlZFRpbWVHcmFkaWVudFN0eWxlIjpmYWxzZSwiVGltZWJhbmRSZXNlcnZlZExlZnRBcmVhU3R5bGUiOnsiJGlkIjoiOTU4IiwiQWN0aXZpdHlIZWFkZXJXaWR0aCI6MC4wLCJJc1NldCI6ZmFsc2V9LCJEZWZhdWx0U3dpbWxhbmVTdHlsZSI6eyIkaWQiOiI5NTkiLCJIZWFkZXJTdHlsZSI6eyIkaWQiOiI5NjAiLCJUZXh0U3R5bGUiOnsiJGlkIjoiOTYxIiwiRm9udFNldHRpbmdzIjp7IiRpZCI6Ijk2MiIsIkZvbnRTaXplIjoxMiwiRm9udE5hbWUiOiJDYWxpYnJpIiwiSXNCb2xkIjpmYWxzZSwiSXNJdGFsaWMiOmZhbHNlLCJJc1VuZGVybGluZWQiOmZhbHNlLCJQYXJlbnRTdHlsZSI6bnVsbH0sIkF1dG9TaXplIjowLCJGb3JlZ3JvdW5kIjp7IiRpZCI6Ijk2MyIsIkNvbG9yIjp7IiRpZCI6Ijk2NCIsIkEiOjI1NSwiUiI6MzIsIkciOjU2LCJCIjoxMDB9fSwiTWF4V2lkdGgiOjAuMCwiTWF4SGVpZ2h0IjowLjAsIlNtYXJ0Rm9yZWdyb3VuZElzQWN0aXZlIjpmYWxzZSwiSG9yaXpvbnRhbEFsaWdubWVudCI6MCwiVmVydGljYWxBbGlnbm1lbnQiOjAsIlNtYXJ0Rm9yZWdyb3VuZCI6bnVsbCwiQmFja2dyb3VuZEZpbGxUeXBlIjowLCJNYXJnaW4iOnsiJGlkIjoiOTY1IiwiVG9wIjowLjAsIkxlZnQiOjAuMCwiUmlnaHQiOjAuMCwiQm90dG9tIjowLjB9LCJQYWRkaW5nIjp7IiRpZCI6Ijk2NiIsIlRvcCI6MC4wLCJMZWZ0IjowLjAsIlJpZ2h0IjowLjAsIkJvdHRvbSI6MC4wfSwiQmFja2dyb3VuZCI6bnVsbCwiSXNWaXNpYmxlIjpmYWxzZSwiV2lkdGgiOjAuMCwiSGVpZ2h0IjowLjAsIkJvcmRlclN0eWxlIjpudWxsLCJQYXJlbnRTdHlsZSI6bnVsbH0sIlJlY3RhbmdsZVN0eWxlIjp7IiRpZCI6Ijk2NyIsIk1hcmdpbiI6eyIkaWQiOiI5NjgiLCJUb3AiOjAuMCwiTGVmdCI6MC4wLCJSaWdodCI6MC4wLCJCb3R0b20iOjAuMH0sIlBhZGRpbmciOnsiJGlkIjoiOTY5IiwiVG9wIjowLjAsIkxlZnQiOjAuMCwiUmlnaHQiOjAuMCwiQm90dG9tIjowLjB9LCJCYWNrZ3JvdW5kIjp7IiRpZCI6Ijk3MCIsIkNvbG9yIjp7IiRpZCI6Ijk3MSIsIkEiOjEyNywiUiI6OTEsIkciOjE1NSwiQiI6MjEzfX0sIklzVmlzaWJsZSI6ZmFsc2UsIldpZHRoIjowLjAsIkhlaWdodCI6MC4wLCJCb3JkZXJTdHlsZSI6eyIkaWQiOiI5NzIiLCJMaW5lQ29sb3IiOnsiJHJlZiI6IjMzNiJ9LCJMaW5lV2VpZ2h0IjowLjAsIkxpbmVUeXBlIjowLCJQYXJlbnRTdHlsZSI6bnVsbH0sIlBhcmVudFN0eWxlIjpudWxsfSwiTWFyZ2luIjp7IiRpZCI6Ijk3MyIsIlRvcCI6MC4wLCJMZWZ0IjowLjAsIlJpZ2h0IjowLjAsIkJvdHRvbSI6MC4wfSwiUGFkZGluZyI6eyIkaWQiOiI5NzQiLCJUb3AiOjAuMCwiTGVmdCI6MC4wLCJSaWdodCI6MC4wLCJCb3R0b20iOjAuMH0sIkJhY2tncm91bmQiOm51bGwsIklzVmlzaWJsZSI6dHJ1ZSwiV2lkdGgiOjAuMCwiSGVpZ2h0IjowLjAsIkJvcmRlclN0eWxlIjpudWxsLCJQYXJlbnRTdHlsZSI6bnVsbH0sIkJhY2tncm91bmRTdHlsZSI6eyIkaWQiOiI5NzUiLCJNYXJnaW4iOnsiJGlkIjoiOTc2IiwiVG9wIjowLjAsIkxlZnQiOjAuMCwiUmlnaHQiOjAuMCwiQm90dG9tIjowLjB9LCJQYWRkaW5nIjp7IiRpZCI6Ijk3NyIsIlRvcCI6MC4wLCJMZWZ0IjowLjAsIlJpZ2h0IjowLjAsIkJvdHRvbSI6MC4wfSwiQmFja2dyb3VuZCI6eyIkaWQiOiI5NzgiLCJDb2xvciI6eyIkaWQiOiI5NzkiLCJBIjozOCwiUiI6OTEsIkciOjE1NSwiQiI6MjEzfX0sIklzVmlzaWJsZSI6dHJ1ZSwiV2lkdGgiOjAuMCwiSGVpZ2h0IjowLjAsIkJvcmRlclN0eWxlIjp7IiRpZCI6Ijk4MCIsIkxpbmVDb2xvciI6eyIkcmVmIjoiMzQ2In0sIkxpbmVXZWlnaHQiOjAuMCwiTGluZVR5cGUiOjAsIlBhcmVudFN0eWxlIjpudWxsfSwiUGFyZW50U3R5bGUiOm51bGx9LCJJc0Fib3ZlVGltZWJhbmQiOmZhbHNlLCJNYXJnaW4iOnsiJGlkIjoiOTgxIiwiVG9wIjowLjAsIkxlZnQiOjAuMCwiUmlnaHQiOjAuMCwiQm90dG9tIjowLjB9LCJQYWRkaW5nIjp7IiRpZCI6Ijk4MiIsIlRvcCI6MC4wLCJMZWZ0IjowLjAsIlJpZ2h0IjowLjAsIkJvdHRvbSI6MC4wfSwiSXNWaXNpYmxlIjp0cnVlLCJXaWR0aCI6MC4wLCJIZWlnaHQiOjAuMCwiQm9yZGVyU3R5bGUiOm51bGwsIlBhcmVudFN0eWxlIjpudWxsfX0sIlNjYWxlIjp7IiRpZCI6Ijk4MyIsIlN0YXJ0RGF0ZSI6IjAwMDEtMDEtMDFUMDA6MDA6MDAiLCJFbmREYXRlIjoiMjAyMC0xMS0wMVQyMzo1OTowMCIsIkZvcm1hdCI6Ik1NTSIsIlR5cGUiOjIsIkF1dG9EYXRlUmFuZ2UiOnRydWUsIldvcmtpbmdEYXlzIjozMSwiRmlzY2FsWWVhciI6eyIkaWQiOiI5ODQiLCJTdGFydE1vbnRoIjoxLCJVc2VTdGFydGluZ1llYXJGb3JOdW1iZXJpbmciOnRydWUsIlNob3dGaXNjYWxZZWFyTGFiZWwiOnRydWV9LCJUb2RheU1hcmtlclRleHQiOiJUb2RheSIsIkF1dG9TY2FsZVR5cGUiOnRydWV9LCJTY2FsZVYyIjp7IiRpZCI6Ijk4NSIsIlN0YXJ0RGF0ZSI6IjIwMjEtMDEtMDFUMjM6NTk6MDAiLCJFbmREYXRlIjoiMjAyMS0xMS0zMFQyMzo1OTowMCIsIkF1dG9EYXRlUmFuZ2UiOmZhbHNlLCJXb3JraW5nRGF5cyI6MzEsIkZpc2NhbFllYXIiOnsiJHJlZiI6Ijk4NCJ9LCJUb2RheU1hcmtlclRleHQiOiJUb2RheSIsIkF1dG9TY2FsZVR5cGUiOnRydWUsIlRpbWViYW5kU2NhbGVzIjp7IiRpZCI6Ijk4NiIsIlRvcFNjYWxlTGF5ZXIiOnsiJGlkIjoiOTg3IiwiRm9ybWF0IjoiTU1NIiwiVHlwZSI6Mn0sIk1pZGRsZVNjYWxlTGF5ZXIiOnsiJGlkIjoiOTg4IiwiRm9ybWF0IjpudWxsLCJUeXBlIjowfSwiQm90dG9tU2NhbGVMYXllciI6eyIkaWQiOiI5ODkiLCJGb3JtYXQiOm51bGwsIlR5cGUiOjB9fX0sIk1pbGVzdG9uZXMiOlt7IiRpZCI6Ijk5MCIsIkRhdGUiOiIyMDIxLTAxLTI1VDIzOjU5OjAwIiwiU3R5bGUiOnsiJGlkIjoiOTkxIiwiU2hhcGUiOjEzLCJDb25uZWN0b3JNYXJnaW4iOnsiJHJlZiI6Ijg3OSJ9LCJDb25uZWN0b3JTdHlsZSI6eyIkaWQiOiI5OTIiLCJMaW5lQ29sb3IiOnsiJGlkIjoiOTkzIiwiJHR5cGUiOiJOTFJFLkNvbW1vbi5Eb20uU29saWRDb2xvckJydXNoLCBOTFJFLkNvbW1vbiIsIkNvbG9yIjp7IiRpZCI6Ijk5NCIsIkEiOjEyNywiUiI6NzksIkciOjEyOSwiQiI6MTg5fX0sIkxpbmVXZWlnaHQiOjEuMCwiTGluZVR5cGUiOjAsIlBhcmVudFN0eWxlIjpudWxsfSwiSXNCZWxvd1RpbWViYW5kIjpmYWxzZSwiUG9zaXRpb25PblRhc2siOjAsIkhpZGVEYXRlIjpmYWxzZSwiU2hhcGVTaXplIjoxLCJTcGFjaW5nIjoxLjAsIlBhZGRpbmciOnsiJHJlZiI6Ijg4MyJ9LCJTaGFwZVN0eWxlIjp7IiRpZCI6Ijk5NSIsIk1hcmdpbiI6eyIkcmVmIjoiODg1In0sIlBhZGRpbmciOnsiJHJlZiI6Ijg4NiJ9LCJCYWNrZ3JvdW5kIjp7IiRpZCI6Ijk5NiIsIkNvbG9yIjp7IiRpZCI6Ijk5NyIsIkEiOjI1NSwiUiI6MTEyLCJHIjoxNzMsIkIiOjcxfX0sIklzVmlzaWJsZSI6dHJ1ZSwiV2lkdGgiOjE4LjAsIkhlaWdodCI6MjAuMCwiQm9yZGVyU3R5bGUiOnsiJGlkIjoiOTk4IiwiTGluZUNvbG9yIjp7IiRyZWYiOiIyNzIifSwiTGluZVdlaWdodCI6MC4wLCJMaW5lVHlwZSI6MCwiUGFyZW50U3R5bGUiOm51bGx9LCJQYXJlbnRTdHlsZSI6bnVsbH0sIlRpdGxlU3R5bGUiOnsiJGlkIjoiOTk5IiwiRm9udFNldHRpbmdzIjp7IiRpZCI6IjEwMDAiLCJGb250U2l6ZSI6MTEsIkZvbnROYW1lIjoiQ2FsaWJyaSIsIklzQm9sZCI6dHJ1ZSwiSXNJdGFsaWMiOmZhbHNlLCJJc1VuZGVybGluZWQiOmZhbHNlLCJQYXJlbnRTdHlsZSI6bnVsbH0sIkF1dG9TaXplIjoyLCJGb3JlZ3JvdW5kIjp7IiRpZCI6IjEwMDEiLCJDb2xvciI6eyIkaWQiOiIxMDAyIiwiQSI6MjU1LCJSIjowLCJHIjowLCJCIjowfX0sIk1heFdpZHRoIjo2NS42MDAwMDAwMDAwMDAwMDksIk1heEhlaWdodCI6IkluZmluaXR5IiwiU21hcnRGb3JlZ3JvdW5kSXNBY3RpdmUiOmZhbHNlLCJIb3Jpem9udGFsQWxpZ25tZW50IjoxLCJWZXJ0aWNhbEFsaWdubWVudCI6MCwiU21hcnRGb3JlZ3JvdW5kIjpudWxsLCJCYWNrZ3JvdW5kRmlsbFR5cGUiOjAsIk1hcmdpbiI6eyIkcmVmIjoiODk0In0sIlBhZGRpbmciOnsiJHJlZiI6Ijg5NSJ9LCJCYWNrZ3JvdW5kIjp7IiRpZCI6IjEwMDMiLCJDb2xvciI6eyIkaWQiOiIxMDA0IiwiQSI6MCwiUiI6MjU1LCJHIjoyNTUsIkIiOjI1NX19LCJJc1Zpc2libGUiOnRydWUsIldpZHRoIjowLjAsIkhlaWdodCI6MC4wLCJCb3JkZXJTdHlsZSI6eyIkaWQiOiIxMDA1IiwiTGluZUNvbG9yIjpudWxsLCJMaW5lV2VpZ2h0IjowLjAsIkxpbmVUeXBlIjowLCJQYXJlbnRTdHlsZSI6bnVsbH0sIlBhcmVudFN0eWxlIjpudWxsfSwiRGF0ZVN0eWxlIjp7IiRpZCI6IjEwMDYiLCJGb250U2V0dGluZ3MiOnsiJGlkIjoiMTAwNyIsIkZvbnRTaXplIjo5LCJGb250TmFtZSI6IkNhbGlicmkiLCJJc0JvbGQiOmZhbHNlLCJJc0l0YWxpYyI6ZmFsc2UsIklzVW5kZXJsaW5lZCI6ZmFsc2UsIlBhcmVudFN0eWxlIjpudWxsfSwiQXV0b1NpemUiOjAsIkZvcmVncm91bmQiOnsiJGlkIjoiMTAwOCIsIkNvbG9yIjp7IiRpZCI6IjEwMDkiLCJBIjoyNTUsIlIiOjExNSwiRyI6MTE1LCJCIjoxMTV9fSwiTWF4V2lkdGgiOjIwMC4wLCJNYXhIZWlnaHQiOiJJbmZpbml0eSIsIlNtYXJ0Rm9yZWdyb3VuZElzQWN0aXZlIjpmYWxzZSwiSG9yaXpvbnRhbEFsaWdubWVudCI6MSwiVmVydGljYWxBbGlnbm1lbnQiOjAsIlNtYXJ0Rm9yZWdyb3VuZCI6bnVsbCwiQmFja2dyb3VuZEZpbGxUeXBlIjowLCJNYXJnaW4iOnsiJHJlZiI6IjkwMSJ9LCJQYWRkaW5nIjp7IiRyZWYiOiI5MDIifSwiQmFja2dyb3VuZCI6eyIkaWQiOiIxMDEwIiwiQ29sb3IiOnsiJGlkIjoiMTAxMSIsIkEiOjAsIlIiOjI1NSwiRyI6MjU1LCJCIjoyNTV9fSwiSXNWaXNpYmxlIjp0cnVlLCJXaWR0aCI6MC4wLCJIZWlnaHQiOjAuMCwiQm9yZGVyU3R5bGUiOnsiJGlkIjoiMTAxMiIsIkxpbmVDb2xvciI6bnVsbCwiTGluZVdlaWdodCI6MC4wLCJMaW5lVHlwZSI6MCwiUGFyZW50U3R5bGUiOm51bGx9LCJQYXJlbnRTdHlsZSI6bnVsbH0sIkRhdGVGb3JtYXQiOnsiJGlkIjoiMTAxMyIsIkZvcm1hdFN0cmluZyI6Ik1NTSBkLCB5eXl5IiwiU2VwYXJhdG9yIjoiLyIsIlVzZUludGVybmF0aW9uYWxEYXRlRm9ybWF0IjpmYWxzZSwiRGF0ZUlzVmlzaWJsZSI6dHJ1ZSwiVGltZUlzVmlzaWJsZSI6ZmFsc2UsIkhvdXJEaWdpdHMiOjEsIkFtUG1EZXNpZ25hdG9yIjoyLCJUcmltMDBNaW51dGVzIjpmYWxzZSwiTGFzdEtub3duVmlzaWJpbGl0eVN0YXRlIjp7IiRpZCI6IjEwMTQiLCJEYXRlUGFydElzVmlzaWJsZSI6dHJ1ZSwiVGltZVBhcnRJc1Zpc2libGUiOmZhbHNlfX0sIldlZWtOdW1iZXJpbmciOnsiJGlkIjoiMTAxNSIsIkZvcm1hdCI6MCwiSXNWaXNpYmxlIjpmYWxzZSwiTGFzdEtub3duVmlzaWJpbGl0eVN0YXRlIjpmYWxzZX0sIklzVmlzaWJsZSI6dHJ1ZSwiUGFyZW50U3R5bGUiOm51bGx9LCJJbmRleCI6MCwiUGVyY2VudGFnZUNvbXBsZXRlIjpudWxsLCJQb3NpdGlvbiI6eyJSYXRpbyI6MC4wODc3MTE4NzExMTE4MzQ1LCJJc0N1c3RvbSI6ZmFsc2V9LCJEYXRlRm9ybWF0Ijp7IiRyZWYiOiIxMDEzIn0sIldlZWtOdW1iZXJpbmciOnsiJGlkIjoiMTAxNiIsIkZvcm1hdCI6MCwiSXNWaXNpYmxlIjpmYWxzZSwiTGFzdEtub3duVmlzaWJpbGl0eVN0YXRlIjpmYWxzZX0sIlJlbGF0ZWRUYXNrSWQiOiIwMDAwMDAwMC0wMDAwLTAwMDAtMDAwMC0wMDAwMDAwMDAwMDAiLCJJZCI6IjE3NzE4ODcwLTdlNTQtNDgzMC1iOGNlLTg4NGE0NWIxNGQzYSIsIkltcG9ydElkIjpudWxsLCJUaXRsZSI6IlByb2plY3QgS2lja29mZiIsIk5vdGUiOm51bGwsIkh5cGVybGluayI6eyIkaWQiOiIxMDE3IiwiQWRkcmVzcyI6IiIsIlN1YkFkZHJlc3MiOiIifSwiSXNDaGFuZ2VkIjpmYWxzZSwiSXNOZXciOmZhbHNlfSx7IiRpZCI6IjEwMTgiLCJEYXRlIjoiMjAyMS0wMy0xMFQyMzo1OTowMCIsIlN0eWxlIjp7IiRpZCI6IjEwMTkiLCJTaGFwZSI6MiwiQ29ubmVjdG9yTWFyZ2luIjp7IiRyZWYiOiI4NzkifSwiQ29ubmVjdG9yU3R5bGUiOnsiJGlkIjoiMTAyMCIsIkxpbmVDb2xvciI6eyIkaWQiOiIxMDIxIiwiJHR5cGUiOiJOTFJFLkNvbW1vbi5Eb20uU29saWRDb2xvckJydXNoLCBOTFJFLkNvbW1vbiIsIkNvbG9yIjp7IiRpZCI6IjEwMjIiLCJBIjoxMjcsIlIiOjc5LCJHIjoxMjksIkIiOjE4OX19LCJMaW5lV2VpZ2h0IjoxLjAsIkxpbmVUeXBlIjowLCJQYXJlbnRTdHlsZSI6bnVsbH0sIklzQmVsb3dUaW1lYmFuZCI6ZmFsc2UsIlBvc2l0aW9uT25UYXNrIjowLCJIaWRlRGF0ZSI6ZmFsc2UsIlNoYXBlU2l6ZSI6MSwiU3BhY2luZyI6MS4wLCJQYWRkaW5nIjp7IiRyZWYiOiI4ODMifSwiU2hhcGVTdHlsZSI6eyIkaWQiOiIxMDIzIiwiTWFyZ2luIjp7IiRyZWYiOiI4ODUifSwiUGFkZGluZyI6eyIkcmVmIjoiODg2In0sIkJhY2tncm91bmQiOnsiJGlkIjoiMTAyNCIsIkNvbG9yIjp7IiRpZCI6IjEwMjUiLCJBIjoyNTUsIlIiOjIzNCwiRyI6ODMsIkIiOjkzfX0sIklzVmlzaWJsZSI6dHJ1ZSwiV2lkdGgiOjEzLjAsIkhlaWdodCI6MTMuMCwiQm9yZGVyU3R5bGUiOnsiJGlkIjoiMTAyNiIsIkxpbmVDb2xvciI6eyIkcmVmIjoiMjcyIn0sIkxpbmVXZWlnaHQiOjAuMCwiTGluZVR5cGUiOjAsIlBhcmVudFN0eWxlIjpudWxsfSwiUGFyZW50U3R5bGUiOm51bGx9LCJUaXRsZVN0eWxlIjp7IiRpZCI6IjEwMjciLCJGb250U2V0dGluZ3MiOnsiJGlkIjoiMTAyOCIsIkZvbnRTaXplIjoxMSwiRm9udE5hbWUiOiJDYWxpYnJpIiwiSXNCb2xkIjp0cnVlLCJJc0l0YWxpYyI6ZmFsc2UsIklzVW5kZXJsaW5lZCI6ZmFsc2UsIlBhcmVudFN0eWxlIjpudWxsfSwiQXV0b1NpemUiOjIsIkZvcmVncm91bmQiOnsiJGlkIjoiMTAyOSIsIkNvbG9yIjp7IiRpZCI6IjEwMzAiLCJBIjoyNTUsIlIiOjAsIkciOjAsIkIiOjB9fSwiTWF4V2lkdGgiOjc4Ljg2NjY2NjY2NjY2NjY3NCwiTWF4SGVpZ2h0IjoiSW5maW5pdHkiLCJTbWFydEZvcmVncm91bmRJc0FjdGl2ZSI6ZmFsc2UsIkhvcml6b250YWxBbGlnbm1lbnQiOjAsIlZlcnRpY2FsQWxpZ25tZW50IjowLCJTbWFydEZvcmVncm91bmQiOm51bGwsIkJhY2tncm91bmRGaWxsVHlwZSI6MCwiTWFyZ2luIjp7IiRyZWYiOiI4OTQifSwiUGFkZGluZyI6eyIkcmVmIjoiODk1In0sIkJhY2tncm91bmQiOnsiJGlkIjoiMTAzMSIsIkNvbG9yIjp7IiRpZCI6IjEwMzIiLCJBIjowLCJSIjoyNTUsIkciOjI1NSwiQiI6MjU1fX0sIklzVmlzaWJsZSI6dHJ1ZSwiV2lkdGgiOjAuMCwiSGVpZ2h0IjowLjAsIkJvcmRlclN0eWxlIjp7IiRpZCI6IjEwMzMiLCJMaW5lQ29sb3IiOm51bGwsIkxpbmVXZWlnaHQiOjAuMCwiTGluZVR5cGUiOjAsIlBhcmVudFN0eWxlIjpudWxsfSwiUGFyZW50U3R5bGUiOm51bGx9LCJEYXRlU3R5bGUiOnsiJGlkIjoiMTAzNCIsIkZvbnRTZXR0aW5ncyI6eyIkaWQiOiIxMDM1IiwiRm9udFNpemUiOjksIkZvbnROYW1lIjoiQ2FsaWJyaSIsIklzQm9sZCI6ZmFsc2UsIklzSXRhbGljIjpmYWxzZSwiSXNVbmRlcmxpbmVkIjpmYWxzZSwiUGFyZW50U3R5bGUiOm51bGx9LCJBdXRvU2l6ZSI6MCwiRm9yZWdyb3VuZCI6eyIkaWQiOiIxMDM2IiwiQ29sb3IiOnsiJGlkIjoiMTAzNyIsIkEiOjI1NSwiUiI6MTE1LCJHIjoxMTUsIkIiOjExNX19LCJNYXhXaWR0aCI6MjAwLjAsIk1heEhlaWdodCI6IkluZmluaXR5IiwiU21hcnRGb3JlZ3JvdW5kSXNBY3RpdmUiOmZhbHNlLCJIb3Jpem9udGFsQWxpZ25tZW50IjowLCJWZXJ0aWNhbEFsaWdubWVudCI6MCwiU21hcnRGb3JlZ3JvdW5kIjpudWxsLCJCYWNrZ3JvdW5kRmlsbFR5cGUiOjAsIk1hcmdpbiI6eyIkcmVmIjoiOTAxIn0sIlBhZGRpbmciOnsiJHJlZiI6IjkwMiJ9LCJCYWNrZ3JvdW5kIjp7IiRpZCI6IjEwMzgiLCJDb2xvciI6eyIkaWQiOiIxMDM5IiwiQSI6MCwiUiI6MjU1LCJHIjoyNTUsIkIiOjI1NX19LCJJc1Zpc2libGUiOnRydWUsIldpZHRoIjowLjAsIkhlaWdodCI6MC4wLCJCb3JkZXJTdHlsZSI6eyIkaWQiOiIxMDQwIiwiTGluZUNvbG9yIjpudWxsLCJMaW5lV2VpZ2h0IjowLjAsIkxpbmVUeXBlIjowLCJQYXJlbnRTdHlsZSI6bnVsbH0sIlBhcmVudFN0eWxlIjpudWxsfSwiRGF0ZUZvcm1hdCI6eyIkaWQiOiIxMDQxIiwiRm9ybWF0U3RyaW5nIjoiTU1NIGQsIHl5eXkiLCJTZXBhcmF0b3IiOiIvIiwiVXNlSW50ZXJuYXRpb25hbERhdGVGb3JtYXQiOmZhbHNlLCJEYXRlSXNWaXNpYmxlIjp0cnVlLCJUaW1lSXNWaXNpYmxlIjpmYWxzZSwiSG91ckRpZ2l0cyI6MSwiQW1QbURlc2lnbmF0b3IiOjIsIlRyaW0wME1pbnV0ZXMiOmZhbHNlLCJMYXN0S25vd25WaXNpYmlsaXR5U3RhdGUiOnsiJGlkIjoiMTA0MiIsIkRhdGVQYXJ0SXNWaXNpYmxlIjp0cnVlLCJUaW1lUGFydElzVmlzaWJsZSI6ZmFsc2V9fSwiV2Vla051bWJlcmluZyI6eyIkaWQiOiIxMDQzIiwiRm9ybWF0IjowLCJJc1Zpc2libGUiOmZhbHNlLCJMYXN0S25vd25WaXNpYmlsaXR5U3RhdGUiOmZhbHNlfSwiSXNWaXNpYmxlIjp0cnVlLCJQYXJlbnRTdHlsZSI6bnVsbH0sIkluZGV4IjoxLCJQZXJjZW50YWdlQ29tcGxldGUiOm51bGwsIlBvc2l0aW9uIjp7IlJhdGlvIjowLjAsIklzQ3VzdG9tIjpmYWxzZX0sIkRhdGVGb3JtYXQiOnsiJHJlZiI6IjEwNDEifSwiV2Vla051bWJlcmluZyI6eyIkaWQiOiIxMDQ0IiwiRm9ybWF0IjowLCJJc1Zpc2libGUiOmZhbHNlLCJMYXN0S25vd25WaXNpYmlsaXR5U3RhdGUiOmZhbHNlfSwiUmVsYXRlZFRhc2tJZCI6IjAwMDAwMDAwLTAwMDAtMDAwMC0wMDAwLTAwMDAwMDAwMDAwMCIsIklkIjoiZTdkNDI0MjEtZDllNi00MGEyLWExMDctYWZhNDIzMTQxYzQ2IiwiSW1wb3J0SWQiOm51bGwsIlRpdGxlIjoiRXhlY3V0aXZlIFJldmlldyIsIk5vdGUiOm51bGwsIkh5cGVybGluayI6eyIkaWQiOiIxMDQ1IiwiQWRkcmVzcyI6IiIsIlN1YkFkZHJlc3MiOiIifSwiSXNDaGFuZ2VkIjpmYWxzZSwiSXNOZXciOmZhbHNlfSx7IiRpZCI6IjEwNDYiLCJEYXRlIjoiMjAyMS0wMy0yMVQyMzo1OTowMCIsIlN0eWxlIjp7IiRpZCI6IjEwNDciLCJTaGFwZSI6MiwiQ29ubmVjdG9yTWFyZ2luIjp7IiRyZWYiOiI4NzkifSwiQ29ubmVjdG9yU3R5bGUiOnsiJGlkIjoiMTA0OCIsIkxpbmVDb2xvciI6eyIkaWQiOiIxMDQ5IiwiJHR5cGUiOiJOTFJFLkNvbW1vbi5Eb20uU29saWRDb2xvckJydXNoLCBOTFJFLkNvbW1vbiIsIkNvbG9yIjp7IiRpZCI6IjEwNTAiLCJBIjoxMjcsIlIiOjc5LCJHIjoxMjksIkIiOjE4OX19LCJMaW5lV2VpZ2h0IjoxLjAsIkxpbmVUeXBlIjowLCJQYXJlbnRTdHlsZSI6bnVsbH0sIklzQmVsb3dUaW1lYmFuZCI6ZmFsc2UsIlBvc2l0aW9uT25UYXNrIjowLCJIaWRlRGF0ZSI6ZmFsc2UsIlNoYXBlU2l6ZSI6MSwiU3BhY2luZyI6MS4wLCJQYWRkaW5nIjp7IiRyZWYiOiI4ODMifSwiU2hhcGVTdHlsZSI6eyIkaWQiOiIxMDUxIiwiTWFyZ2luIjp7IiRyZWYiOiI4ODUifSwiUGFkZGluZyI6eyIkcmVmIjoiODg2In0sIkJhY2tncm91bmQiOnsiJGlkIjoiMTA1MiIsIkNvbG9yIjp7IiRpZCI6IjEwNTMiLCJBIjoyNTUsIlIiOjIzNCwiRyI6ODMsIkIiOjkzfX0sIklzVmlzaWJsZSI6dHJ1ZSwiV2lkdGgiOjEzLjAsIkhlaWdodCI6MTMuMCwiQm9yZGVyU3R5bGUiOnsiJGlkIjoiMTA1NCIsIkxpbmVDb2xvciI6eyIkcmVmIjoiMjcyIn0sIkxpbmVXZWlnaHQiOjAuMCwiTGluZVR5cGUiOjAsIlBhcmVudFN0eWxlIjpudWxsfSwiUGFyZW50U3R5bGUiOm51bGx9LCJUaXRsZVN0eWxlIjp7IiRpZCI6IjEwNTUiLCJGb250U2V0dGluZ3MiOnsiJGlkIjoiMTA1NiIsIkZvbnRTaXplIjoxMSwiRm9udE5hbWUiOiJDYWxpYnJpIiwiSXNCb2xkIjp0cnVlLCJJc0l0YWxpYyI6ZmFsc2UsIklzVW5kZXJsaW5lZCI6ZmFsc2UsIlBhcmVudFN0eWxlIjpudWxsfSwiQXV0b1NpemUiOjIsIkZvcmVncm91bmQiOnsiJGlkIjoiMTA1NyIsIkNvbG9yIjp7IiRpZCI6IjEwNTgiLCJBIjoyNTUsIlIiOjAsIkciOjAsIkIiOjB9fSwiTWF4V2lkdGgiOjg0LjQ0MzMzMzMzMzMzMzM0MiwiTWF4SGVpZ2h0IjoiSW5maW5pdHkiLCJTbWFydEZvcmVncm91bmRJc0FjdGl2ZSI6ZmFsc2UsIkhvcml6b250YWxBbGlnbm1lbnQiOjAsIlZlcnRpY2FsQWxpZ25tZW50IjowLCJTbWFydEZvcmVncm91bmQiOm51bGwsIkJhY2tncm91bmRGaWxsVHlwZSI6MCwiTWFyZ2luIjp7IiRyZWYiOiI4OTQifSwiUGFkZGluZyI6eyIkcmVmIjoiODk1In0sIkJhY2tncm91bmQiOnsiJGlkIjoiMTA1OSIsIkNvbG9yIjp7IiRpZCI6IjEwNjAiLCJBIjowLCJSIjoyNTUsIkciOjI1NSwiQiI6MjU1fX0sIklzVmlzaWJsZSI6dHJ1ZSwiV2lkdGgiOjAuMCwiSGVpZ2h0IjowLjAsIkJvcmRlclN0eWxlIjp7IiRpZCI6IjEwNjEiLCJMaW5lQ29sb3IiOm51bGwsIkxpbmVXZWlnaHQiOjAuMCwiTGluZVR5cGUiOjAsIlBhcmVudFN0eWxlIjpudWxsfSwiUGFyZW50U3R5bGUiOm51bGx9LCJEYXRlU3R5bGUiOnsiJGlkIjoiMTA2MiIsIkZvbnRTZXR0aW5ncyI6eyIkaWQiOiIxMDYzIiwiRm9udFNpemUiOjksIkZvbnROYW1lIjoiQ2FsaWJyaSIsIklzQm9sZCI6ZmFsc2UsIklzSXRhbGljIjpmYWxzZSwiSXNVbmRlcmxpbmVkIjpmYWxzZSwiUGFyZW50U3R5bGUiOm51bGx9LCJBdXRvU2l6ZSI6MCwiRm9yZWdyb3VuZCI6eyIkaWQiOiIxMDY0IiwiQ29sb3IiOnsiJGlkIjoiMTA2NSIsIkEiOjI1NSwiUiI6MTE1LCJHIjoxMTUsIkIiOjExNX19LCJNYXhXaWR0aCI6MjAwLjAsIk1heEhlaWdodCI6IkluZmluaXR5IiwiU21hcnRGb3JlZ3JvdW5kSXNBY3RpdmUiOmZhbHNlLCJIb3Jpem9udGFsQWxpZ25tZW50IjowLCJWZXJ0aWNhbEFsaWdubWVudCI6MCwiU21hcnRGb3JlZ3JvdW5kIjpudWxsLCJCYWNrZ3JvdW5kRmlsbFR5cGUiOjAsIk1hcmdpbiI6eyIkcmVmIjoiOTAxIn0sIlBhZGRpbmciOnsiJHJlZiI6IjkwMiJ9LCJCYWNrZ3JvdW5kIjp7IiRpZCI6IjEwNjYiLCJDb2xvciI6eyIkaWQiOiIxMDY3IiwiQSI6MCwiUiI6MjU1LCJHIjoyNTUsIkIiOjI1NX19LCJJc1Zpc2libGUiOnRydWUsIldpZHRoIjowLjAsIkhlaWdodCI6MC4wLCJCb3JkZXJTdHlsZSI6eyIkaWQiOiIxMDY4IiwiTGluZUNvbG9yIjpudWxsLCJMaW5lV2VpZ2h0IjowLjAsIkxpbmVUeXBlIjowLCJQYXJlbnRTdHlsZSI6bnVsbH0sIlBhcmVudFN0eWxlIjpudWxsfSwiRGF0ZUZvcm1hdCI6eyIkaWQiOiIxMDY5IiwiRm9ybWF0U3RyaW5nIjoiTU1NIGQsIHl5eXkiLCJTZXBhcmF0b3IiOiIvIiwiVXNlSW50ZXJuYXRpb25hbERhdGVGb3JtYXQiOmZhbHNlLCJEYXRlSXNWaXNpYmxlIjp0cnVlLCJUaW1lSXNWaXNpYmxlIjpmYWxzZSwiSG91ckRpZ2l0cyI6MSwiQW1QbURlc2lnbmF0b3IiOjIsIlRyaW0wME1pbnV0ZXMiOmZhbHNlLCJMYXN0S25vd25WaXNpYmlsaXR5U3RhdGUiOnsiJGlkIjoiMTA3MCIsIkRhdGVQYXJ0SXNWaXNpYmxlIjp0cnVlLCJUaW1lUGFydElzVmlzaWJsZSI6ZmFsc2V9fSwiV2Vla051bWJlcmluZyI6eyIkaWQiOiIxMDcxIiwiRm9ybWF0IjowLCJJc1Zpc2libGUiOmZhbHNlLCJMYXN0S25vd25WaXNpYmlsaXR5U3RhdGUiOmZhbHNlfSwiSXNWaXNpYmxlIjp0cnVlLCJQYXJlbnRTdHlsZSI6bnVsbH0sIkluZGV4IjoyLCJQZXJjZW50YWdlQ29tcGxldGUiOm51bGwsIlBvc2l0aW9uIjp7IlJhdGlvIjowLjAsIklzQ3VzdG9tIjpmYWxzZX0sIkRhdGVGb3JtYXQiOnsiJHJlZiI6IjEwNjkifSwiV2Vla051bWJlcmluZyI6eyIkaWQiOiIxMDcyIiwiRm9ybWF0IjowLCJJc1Zpc2libGUiOmZhbHNlLCJMYXN0S25vd25WaXNpYmlsaXR5U3RhdGUiOmZhbHNlfSwiUmVsYXRlZFRhc2tJZCI6IjAwMDAwMDAwLTAwMDAtMDAwMC0wMDAwLTAwMDAwMDAwMDAwMCIsIklkIjoiMGUyOGE4NGMtZjY3Mi00ZTAwLWEwODktOTY0YmUwZDI0YjBjIiwiSW1wb3J0SWQiOm51bGwsIlRpdGxlIjoiRXhlY3V0aXZlIERlY2lzaW9uIiwiTm90ZSI6bnVsbCwiSHlwZXJsaW5rIjp7IiRpZCI6IjEwNzMiLCJBZGRyZXNzIjoiIiwiU3ViQWRkcmVzcyI6IiJ9LCJJc0NoYW5nZWQiOmZhbHNlLCJJc05ldyI6ZmFsc2V9LHsiJGlkIjoiMTA3NCIsIkRhdGUiOiIyMDIxLTEwLTIwVDIzOjU5OjAwIiwiU3R5bGUiOnsiJGlkIjoiMTA3NSIsIlNoYXBlIjoxMywiQ29ubmVjdG9yTWFyZ2luIjp7IiRyZWYiOiI4NzkifSwiQ29ubmVjdG9yU3R5bGUiOnsiJGlkIjoiMTA3NiIsIkxpbmVDb2xvciI6eyIkaWQiOiIxMDc3IiwiJHR5cGUiOiJOTFJFLkNvbW1vbi5Eb20uU29saWRDb2xvckJydXNoLCBOTFJFLkNvbW1vbiIsIkNvbG9yIjp7IiRpZCI6IjEwNzgiLCJBIjoxMjcsIlIiOjc5LCJHIjoxMjksIkIiOjE4OX19LCJMaW5lV2VpZ2h0IjoxLjAsIkxpbmVUeXBlIjowLCJQYXJlbnRTdHlsZSI6bnVsbH0sIklzQmVsb3dUaW1lYmFuZCI6ZmFsc2UsIlBvc2l0aW9uT25UYXNrIjowLCJIaWRlRGF0ZSI6ZmFsc2UsIlNoYXBlU2l6ZSI6MSwiU3BhY2luZyI6MS4wLCJQYWRkaW5nIjp7IiRyZWYiOiI4ODMifSwiU2hhcGVTdHlsZSI6eyIkaWQiOiIxMDc5IiwiTWFyZ2luIjp7IiRyZWYiOiI4ODUifSwiUGFkZGluZyI6eyIkcmVmIjoiODg2In0sIkJhY2tncm91bmQiOnsiJGlkIjoiMTA4MCIsIkNvbG9yIjp7IiRpZCI6IjEwODEiLCJBIjoyNTUsIlIiOjExMiwiRyI6MTczLCJCIjo3MX19LCJJc1Zpc2libGUiOnRydWUsIldpZHRoIjoxOC4wLCJIZWlnaHQiOjIwLjAsIkJvcmRlclN0eWxlIjp7IiRpZCI6IjEwODIiLCJMaW5lQ29sb3IiOnsiJHJlZiI6IjI3MiJ9LCJMaW5lV2VpZ2h0IjowLjAsIkxpbmVUeXBlIjowLCJQYXJlbnRTdHlsZSI6bnVsbH0sIlBhcmVudFN0eWxlIjpudWxsfSwiVGl0bGVTdHlsZSI6eyIkaWQiOiIxMDgzIiwiRm9udFNldHRpbmdzIjp7IiRpZCI6IjEwODQiLCJGb250U2l6ZSI6MTEsIkZvbnROYW1lIjoiQ2FsaWJyaSIsIklzQm9sZCI6dHJ1ZSwiSXNJdGFsaWMiOmZhbHNlLCJJc1VuZGVybGluZWQiOmZhbHNlLCJQYXJlbnRTdHlsZSI6bnVsbH0sIkF1dG9TaXplIjoyLCJGb3JlZ3JvdW5kIjp7IiRpZCI6IjEwODUiLCJDb2xvciI6eyIkaWQiOiIxMDg2IiwiQSI6MjU1LCJSIjowLCJHIjowLCJCIjowfX0sIk1heFdpZHRoIjo1OS40MzAwMDAwMDAwMDAwMDcsIk1heEhlaWdodCI6IkluZmluaXR5IiwiU21hcnRGb3JlZ3JvdW5kSXNBY3RpdmUiOmZhbHNlLCJIb3Jpem9udGFsQWxpZ25tZW50IjoxLCJWZXJ0aWNhbEFsaWdubWVudCI6MCwiU21hcnRGb3JlZ3JvdW5kIjpudWxsLCJCYWNrZ3JvdW5kRmlsbFR5cGUiOjAsIk1hcmdpbiI6eyIkcmVmIjoiODk0In0sIlBhZGRpbmciOnsiJHJlZiI6Ijg5NSJ9LCJCYWNrZ3JvdW5kIjp7IiRpZCI6IjEwODciLCJDb2xvciI6eyIkaWQiOiIxMDg4IiwiQSI6MCwiUiI6MjU1LCJHIjoyNTUsIkIiOjI1NX19LCJJc1Zpc2libGUiOnRydWUsIldpZHRoIjowLjAsIkhlaWdodCI6MC4wLCJCb3JkZXJTdHlsZSI6eyIkaWQiOiIxMDg5IiwiTGluZUNvbG9yIjpudWxsLCJMaW5lV2VpZ2h0IjowLjAsIkxpbmVUeXBlIjowLCJQYXJlbnRTdHlsZSI6bnVsbH0sIlBhcmVudFN0eWxlIjpudWxsfSwiRGF0ZVN0eWxlIjp7IiRpZCI6IjEwOTAiLCJGb250U2V0dGluZ3MiOnsiJGlkIjoiMTA5MSIsIkZvbnRTaXplIjo5LCJGb250TmFtZSI6IkNhbGlicmkiLCJJc0JvbGQiOmZhbHNlLCJJc0l0YWxpYyI6ZmFsc2UsIklzVW5kZXJsaW5lZCI6ZmFsc2UsIlBhcmVudFN0eWxlIjpudWxsfSwiQXV0b1NpemUiOjAsIkZvcmVncm91bmQiOnsiJGlkIjoiMTA5MiIsIkNvbG9yIjp7IiRpZCI6IjEwOTMiLCJBIjoyNTUsIlIiOjExNSwiRyI6MTE1LCJCIjoxMTV9fSwiTWF4V2lkdGgiOjIwMC4wLCJNYXhIZWlnaHQiOiJJbmZpbml0eSIsIlNtYXJ0Rm9yZWdyb3VuZElzQWN0aXZlIjpmYWxzZSwiSG9yaXpvbnRhbEFsaWdubWVudCI6MSwiVmVydGljYWxBbGlnbm1lbnQiOjAsIlNtYXJ0Rm9yZWdyb3VuZCI6bnVsbCwiQmFja2dyb3VuZEZpbGxUeXBlIjowLCJNYXJnaW4iOnsiJHJlZiI6IjkwMSJ9LCJQYWRkaW5nIjp7IiRyZWYiOiI5MDIifSwiQmFja2dyb3VuZCI6eyIkaWQiOiIxMDk0IiwiQ29sb3IiOnsiJGlkIjoiMTA5NSIsIkEiOjAsIlIiOjI1NSwiRyI6MjU1LCJCIjoyNTV9fSwiSXNWaXNpYmxlIjp0cnVlLCJXaWR0aCI6MC4wLCJIZWlnaHQiOjAuMCwiQm9yZGVyU3R5bGUiOnsiJGlkIjoiMTA5NiIsIkxpbmVDb2xvciI6bnVsbCwiTGluZVdlaWdodCI6MC4wLCJMaW5lVHlwZSI6MCwiUGFyZW50U3R5bGUiOm51bGx9LCJQYXJlbnRTdHlsZSI6bnVsbH0sIkRhdGVGb3JtYXQiOnsiJGlkIjoiMTA5NyIsIkZvcm1hdFN0cmluZyI6Ik1NTSBkLCB5eXl5IiwiU2VwYXJhdG9yIjoiLyIsIlVzZUludGVybmF0aW9uYWxEYXRlRm9ybWF0IjpmYWxzZSwiRGF0ZUlzVmlzaWJsZSI6dHJ1ZSwiVGltZUlzVmlzaWJsZSI6ZmFsc2UsIkhvdXJEaWdpdHMiOjEsIkFtUG1EZXNpZ25hdG9yIjoyLCJUcmltMDBNaW51dGVzIjpmYWxzZSwiTGFzdEtub3duVmlzaWJpbGl0eVN0YXRlIjp7IiRpZCI6IjEwOTgiLCJEYXRlUGFydElzVmlzaWJsZSI6dHJ1ZSwiVGltZVBhcnRJc1Zpc2libGUiOmZhbHNlfX0sIldlZWtOdW1iZXJpbmciOnsiJGlkIjoiMTA5OSIsIkZvcm1hdCI6MCwiSXNWaXNpYmxlIjpmYWxzZSwiTGFzdEtub3duVmlzaWJpbGl0eVN0YXRlIjpmYWxzZX0sIklzVmlzaWJsZSI6dHJ1ZSwiUGFyZW50U3R5bGUiOm51bGx9LCJJbmRleCI6MywiUGVyY2VudGFnZUNvbXBsZXRlIjpudWxsLCJQb3NpdGlvbiI6eyJSYXRpbyI6MC4wODc3MTE4NzExMTE4MzQ1LCJJc0N1c3RvbSI6ZmFsc2V9LCJEYXRlRm9ybWF0Ijp7IiRyZWYiOiIxMDk3In0sIldlZWtOdW1iZXJpbmciOnsiJGlkIjoiMTEwMCIsIkZvcm1hdCI6MCwiSXNWaXNpYmxlIjpmYWxzZSwiTGFzdEtub3duVmlzaWJpbGl0eVN0YXRlIjpmYWxzZX0sIlJlbGF0ZWRUYXNrSWQiOiIwMDAwMDAwMC0wMDAwLTAwMDAtMDAwMC0wMDAwMDAwMDAwMDAiLCJJZCI6ImIxYTJiMGFkLTUwYzUtNGYzZC1iMjRiLTNhYWI2OWQ2OGZjNSIsIkltcG9ydElkIjpudWxsLCJUaXRsZSI6IkZpbmFsIFJlbGVhc2UiLCJOb3RlIjpudWxsLCJIeXBlcmxpbmsiOnsiJGlkIjoiMTEwMSIsIkFkZHJlc3MiOiIiLCJTdWJBZGRyZXNzIjoiIn0sIklzQ2hhbmdlZCI6ZmFsc2UsIklzTmV3IjpmYWxzZX1dLCJUYXNrcyI6W10sIlN3aW1sYW5lcyI6W10sIk1zUHJvamVjdEl0ZW1zVHJlZSI6bnVsbCwiTWV0YWRhdGEiOnsiJGlkIjoiMTEwMiIsIlJlY2VudENvbG9yc0NvbGxlY3Rpb24iOiJbXCIjRkY1MjkzQ0RcIixcIiNGRkNFOTIwMFwiLFwiI0ZGNzRBRDQ5XCIsXCIjRkY3MzczNzNcIixcIiNGRjQ0NTQ2QVwiLFwiI0ZGRkVCQTBBXCIsXCIjRkY3MEFENDdcIixcIiNGRkIyMEUxMlwiXSIsIk1zcExhdGVzdEltcG9ydEl0ZW1zIjoie1wiJGlkXCI6XCIxXCIsXCJSb290XCI6e1wiSW1wb3J0SWRcIjpudWxsLFwiSXNJbXBvcnRlZFwiOmZhbHNlLFwiQ2hpbGRyZW5cIjpbXX19IiwiTXNwU3luY0J5VWlkIjoiRmFsc2UiLCJNc3BDb2x1bW5zTWFwcGluZyI6Ilt7XCIkaWRcIjpcIjFcIixcIlNlbGVjdGVkTWFwcGluZ1wiOjEsXCJDb2x1bW5IZWFkZXJcIjpcIlN3aW1sYW5lXCIsXCJDb2x1bW5GcmllbmRseU5hbWVcIjpudWxsfSx7XCIkaWRcIjpcIjJcIixcIlNlbGVjdGVkTWFwcGluZ1wiOjIsXCJDb2x1bW5IZWFkZXJcIjpcIk5hbWVcIixcIkNvbHVtbkZyaWVuZGx5TmFtZVwiOm51bGx9LHtcIiRpZFwiOlwiM1wiLFwiU2VsZWN0ZWRNYXBwaW5nXCI6MyxcIkNvbHVtbkhlYWRlclwiOlwiU3RhcnRcIixcIkNvbHVtbkZyaWVuZGx5TmFtZVwiOm51bGx9LHtcIiRpZFwiOlwiNFwiLFwiU2VsZWN0ZWRNYXBwaW5nXCI6NCxcIkNvbHVtbkhlYWRlclwiOlwiRmluaXNoXCIsXCJDb2x1bW5GcmllbmRseU5hbWVcIjpudWxsfSx7XCIkaWRcIjpcIjVcIixcIlNlbGVjdGVkTWFwcGluZ1wiOjUsXCJDb2x1bW5IZWFkZXJcIjpcIlBlcmNlbnRDb21wbGV0ZVwiLFwiQ29sdW1uRnJpZW5kbHlOYW1lXCI6bnVsbH1dIn0sIlNldHRpbmdzIjp7IiRpZCI6IjExMDMiLCJJbXBhT3B0aW9ucyI6eyIkaWQiOiIxMTA0IiwiTGVmdFRvUmlnaHQiOmZhbHNlLCJQYXlsb2FkT3B0aW9ucyI6Mn0sIlVzZUNvbXByZXNzaW9uIjpmYWxzZSwiQ29tcHJlc2lvblBlcmNlbnRhZ2UiOjUwLjAsIkluYWN0aXZlSW50ZXJ2YWxXaWR0aFRocmVzaG9sZCI6MzAuMCwiSW5hY3RpdmVJbnRlcnZhbFdpZHRoIjoxLjAsIlNwbGl0VGFza3MiOmZhbHNlLCJVc2VDbHVzdGVyIjpmYWxzZSwiRXBzaWxvbiI6NS4wLCJNaW5Qb2ludHNUb0Zvcm1BQ2x1c3RlciI6MiwiR2VuZXJhdGVJbnZpc2libGVTaGFwZXMiOmZhbHNlLCJTbWFydFRpbWVsaW5lVGFza1BlcmNlbnRhZ2VGaXQiOmZhbHNlfSwiSXNOZXciOmZhbHNlLCJJbXBvcnRUeXBlIjowLCJGaWxlUGF0aCI6bnVsbCwiVGltZUNvbmZpZ3VyYXRpb24iOnsiJGlkIjoiMTEwNSIsIlVzZVRpbWUiOnRydWUsIldvcmtEYXlTdGFydCI6IjAwOjAwOjAwIiwiV29ya0RheUVuZCI6IjIzOjU5OjAwIn0sIkxhc3RVc2VkVGVtcGxhdGVJZCI6ImYzNzQ2MDYzLTAwNGMtNDQ1ZC05MTg3LWNlZGY3YWNlMTQzYiIsIkZpcnN0V2Vla09mWWVhciI6MCwiUGxhY2VNaWxlc3RvbmVBdFRoZUJlZ2lubmluZ09mVGhlRGF5IjpmYWxzZX0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1-01T23:59:00.0000000Z"/>
  <p:tag name="OTLDURATIONFORMAT" val="day"/>
  <p:tag name="OTLSPACING" val="10"/>
  <p:tag name="OTLENDDATE" val="2021-03-07T00:22:00.0000000"/>
  <p:tag name="OTLSHAPETHICKNESSTYPE" val="Regular"/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3-01T23:59:00.0000000Z"/>
  <p:tag name="OTLDURATIONFORMAT" val="day"/>
  <p:tag name="OTLSPACING" val="10"/>
  <p:tag name="OTLENDDATE" val="2021-05-23T00:33:00.0000000"/>
  <p:tag name="OTLSHAPETHICKNESSTYPE" val="Regular"/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5-17T23:59:00.0000000Z"/>
  <p:tag name="OTLENDDATE" val="2021-07-20T23:59:00.0000000Z"/>
  <p:tag name="OTLDURATIONFORMAT" val="day"/>
  <p:tag name="OTLSPACING" val="5"/>
  <p:tag name="OTLSHAPETHICKNESSTYPE" val="Regular"/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DURATIONFORMAT" val="day"/>
  <p:tag name="OTLSPACING" val="5"/>
  <p:tag name="OTLWEEKNUMBERINGFORMAT" val="WNFormat1"/>
  <p:tag name="OTLWEEKNUMBERINGISVISIBLE" val="False"/>
  <p:tag name="OTLSTARTDATE" val="2021-04-01T23:59:00.0000000Z"/>
  <p:tag name="OTLENDDATE" val="2021-05-13T23:59:00.0000000Z"/>
  <p:tag name="OTLSHAPETHICKNESSTYPE" val="Regular"/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DURATIONFORMAT" val="day"/>
  <p:tag name="OTLSPACING" val="5"/>
  <p:tag name="OTLWEEKNUMBERINGFORMAT" val="WNFormat1"/>
  <p:tag name="OTLWEEKNUMBERINGISVISIBLE" val="False"/>
  <p:tag name="OTLSTARTDATE" val="2021-03-01T23:59:00.0000000Z"/>
  <p:tag name="OTLENDDATE" val="2021-04-04T01:27:00.0000000Z"/>
  <p:tag name="OTLSHAPETHICKNESSTYPE" val="Regular"/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DURATIONFORMAT" val="day"/>
  <p:tag name="OTLSPACING" val="5"/>
  <p:tag name="OTLWEEKNUMBERINGFORMAT" val="WNFormat1"/>
  <p:tag name="OTLWEEKNUMBERINGISVISIBLE" val="False"/>
  <p:tag name="OTLSTARTDATE" val="2021-06-30T23:59:00.0000000Z"/>
  <p:tag name="OTLENDDATE" val="2021-08-21T03:37:00.0000000Z"/>
  <p:tag name="OTLSHAPETHICKNESSTYPE" val="Regular"/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DURATIONFORMAT" val="day"/>
  <p:tag name="OTLSPACING" val="10"/>
  <p:tag name="OTLWEEKNUMBERINGFORMAT" val="WNFormat1"/>
  <p:tag name="OTLWEEKNUMBERINGISVISIBLE" val="False"/>
  <p:tag name="OTLSTARTDATE" val="2021-08-18T23:59:00.0000000Z"/>
  <p:tag name="OTLENDDATE" val="2021-10-21T08:33:00.0000000Z"/>
  <p:tag name="OTLSHAPETHICKNESSTYPE" val="Regular"/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PACING" val="10"/>
  <p:tag name="OTLWEEKNUMBERINGFORMAT" val="WNFormat1"/>
  <p:tag name="OTLWEEKNUMBERINGISVISIBLE" val="False"/>
  <p:tag name="OTLSTARTDATE" val="2021-04-01T23:59:00.0000000Z"/>
  <p:tag name="OTLENDDATE" val="2021-10-21T23:59:00.0000000Z"/>
  <p:tag name="OTLDURATIONFORMAT" val="wk"/>
  <p:tag name="OTLPERCENTAGE" val="65"/>
  <p:tag name="OTLSHAPETHICKNESSTYPE" val="Regular"/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DATEFORMATSTRING" val="M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Planning R2 Begin"/>
  <p:tag name="OTLPOSITIONONTASK" val="None"/>
  <p:tag name="OTLRELATEDTASKID" val="00000000-0000-0000-0000-000000000000"/>
  <p:tag name="OTLWEEKNUMBERINGFORMAT" val="WNFormat1"/>
  <p:tag name="OTLWEEKNUMBERINGISVISIBLE" val="False"/>
  <p:tag name="OTLDATE" val="2021-09-30T23:59:00.0000000"/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Performance Validation"/>
  <p:tag name="OTLDATE" val="2021-06-30T23:59:00.0000000"/>
  <p:tag name="OTLPOSITIONONTASK" val="None"/>
  <p:tag name="OTLRELATEDTASKID" val="00000000-0000-0000-0000-000000000000"/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RTW Deployment"/>
  <p:tag name="OTLDATE" val="2021-10-20T23:59:00.0000000"/>
  <p:tag name="OTLPOSITIONONTASK" val="None"/>
  <p:tag name="OTLRELATEDTASKID" val="00000000-0000-0000-0000-000000000000"/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WW Launch Event"/>
  <p:tag name="OTLDATE" val="2021-10-20T23:59:00.0000000"/>
  <p:tag name="OTLPOSITIONONTASK" val="None"/>
  <p:tag name="OTLRELATEDTASKID" val="00000000-0000-0000-0000-000000000000"/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Beta Blog Launch"/>
  <p:tag name="OTLDATE" val="2021-08-02T23:59:00.0000000"/>
  <p:tag name="OTLPOSITIONONTASK" val="None"/>
  <p:tag name="OTLRELATEDTASKID" val="00000000-0000-0000-0000-000000000000"/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Press Release"/>
  <p:tag name="OTLDATE" val="2021-08-02T23:59:00.0000000"/>
  <p:tag name="OTLPOSITIONONTASK" val="None"/>
  <p:tag name="OTLRELATEDTASKID" val="00000000-0000-0000-0000-000000000000"/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Public Website Live"/>
  <p:tag name="OTLDATE" val="2021-10-20T23:59:00.0000000"/>
  <p:tag name="OTLPOSITIONONTASK" val="None"/>
  <p:tag name="OTLRELATEDTASKID" val="00000000-0000-0000-0000-000000000000"/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TIMEBANDCULTUREINFO" val="en-US"/>
  <p:tag name="OTLTIMEBANDQUICKPOSITION" val="Custom"/>
  <p:tag name="OTLTIMEBANDTHREEDEFFECTS" val="None"/>
  <p:tag name="OTLTIMEBANDWORKINGDAYS" val="Standard"/>
  <p:tag name="OTLTIMEBANDELAPSEDTIMEEXTENSION" val="False"/>
  <p:tag name="OTLTIMEBANDUSETIME" val="True"/>
  <p:tag name="OTLTIMEBANDTIMECONFIGWORKDAYSTART" val="00:00:00"/>
  <p:tag name="OTLTIMEBANDTIMECONFIGWORKDAYEND" val="23:59:00"/>
  <p:tag name="OTLTIMEBANDAPPENDYEARONYEARCHANGE" val="True"/>
  <p:tag name="OTLTIMEBANDSCALEMARKING" val="None"/>
  <p:tag name="OTLRIGHTENDCAPSMARGINRIGHT" val="25"/>
  <p:tag name="OTLLEFTENDCAPSMARGINLEFT" val="25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SCALEFORMAT" val="MMM"/>
  <p:tag name="OTLTIMEBANDSCALETYPE" val="Months"/>
  <p:tag name="OTLTIMEBANDSHAPETYPE" val="RectangleTimeband"/>
  <p:tag name="OTLTIMEBANDSHAPEHEIGHT" val="30"/>
  <p:tag name="OTLTIMEBANDSHAPEPADDINGLEFT" val="0"/>
  <p:tag name="OTLTIMEBANDAUTODATERANGE" val="False"/>
  <p:tag name="OTLTIMEBANDSTARTDATE" val="2021-01-01T23:59:00.0000000"/>
  <p:tag name="OTLTIMEBANDENDDATE" val="2021-11-30T23:59:00.0000000"/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DATEFORMATSTRING" val="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Project Kickoff"/>
  <p:tag name="OTLPOSITIONONTASK" val="None"/>
  <p:tag name="OTLRELATEDTASKID" val="00000000-0000-0000-0000-000000000000"/>
  <p:tag name="OTLWEEKNUMBERINGFORMAT" val="WNFormat1"/>
  <p:tag name="OTLWEEKNUMBERINGISVISIBLE" val="False"/>
  <p:tag name="OTLDATE" val="2021-01-25T23:59:00.0000000"/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DATEFORMATSTRING" val="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Final Release"/>
  <p:tag name="OTLPOSITIONONTASK" val="None"/>
  <p:tag name="OTLRELATEDTASKID" val="00000000-0000-0000-0000-000000000000"/>
  <p:tag name="OTLWEEKNUMBERINGFORMAT" val="WNFormat1"/>
  <p:tag name="OTLWEEKNUMBERINGISVISIBLE" val="False"/>
  <p:tag name="OTLDATE" val="2021-10-20T23:59:00.0000000"/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DATEFORMATSTRING" val="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Executive Review"/>
  <p:tag name="OTLPOSITIONONTASK" val="None"/>
  <p:tag name="OTLRELATEDTASKID" val="00000000-0000-0000-0000-000000000000"/>
  <p:tag name="OTLWEEKNUMBERINGFORMAT" val="WNFormat1"/>
  <p:tag name="OTLWEEKNUMBERINGISVISIBLE" val="False"/>
  <p:tag name="OTLDATE" val="2021-03-10T23:59:00.0000000"/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DATEFORMATSTRING" val="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Executive Decision"/>
  <p:tag name="OTLPOSITIONONTASK" val="None"/>
  <p:tag name="OTLRELATEDTASKID" val="00000000-0000-0000-0000-000000000000"/>
  <p:tag name="OTLWEEKNUMBERINGFORMAT" val="WNFormat1"/>
  <p:tag name="OTLWEEKNUMBERINGISVISIBLE" val="False"/>
  <p:tag name="OTLDATE" val="2021-03-21T23:59:00.0000000"/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Planning Checkin"/>
  <p:tag name="OTLPOSITIONONTASK" val="Center"/>
  <p:tag name="OTLRELATEDTASKID" val="7ca32acd-5908-471a-9042-96b070111595"/>
  <p:tag name="OTLDATE" val="2021-06-15T23:59:00.0000000"/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Planning Checkin"/>
  <p:tag name="OTLPOSITIONONTASK" val="Center"/>
  <p:tag name="OTLRELATEDTASKID" val="7ca32acd-5908-471a-9042-96b070111595"/>
  <p:tag name="OTLDATE" val="2021-07-01T23:59:00.0000000"/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Planning Checkin"/>
  <p:tag name="OTLPOSITIONONTASK" val="Center"/>
  <p:tag name="OTLRELATEDTASKID" val="7ca32acd-5908-471a-9042-96b070111595"/>
  <p:tag name="OTLDATE" val="2021-07-17T11:59:00.0000000"/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223</Words>
  <Application>Microsoft Office PowerPoint</Application>
  <PresentationFormat>Widescreen</PresentationFormat>
  <Paragraphs>66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Segoe UI</vt:lpstr>
      <vt:lpstr>Segoe UI Light</vt:lpstr>
      <vt:lpstr>Segoe UI Semibold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2022-01-05T13:55:47Z</dcterms:created>
  <dcterms:modified xsi:type="dcterms:W3CDTF">2022-06-28T12:42:53Z</dcterms:modified>
</cp:coreProperties>
</file>