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73" r:id="rId2"/>
    <p:sldMasterId id="2147483685" r:id="rId3"/>
  </p:sldMasterIdLst>
  <p:sldIdLst>
    <p:sldId id="268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5E5E"/>
    <a:srgbClr val="5A5A50"/>
    <a:srgbClr val="F69200"/>
    <a:srgbClr val="2072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28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16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55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320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53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608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6671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484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4384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7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331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359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138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167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90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196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3967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638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263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0216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02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903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700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781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2435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62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4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2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4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19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73147-0E44-4133-97BA-A7F256A3258D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B61A0-CF93-442B-BEE7-465390D1D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11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4ACB2-1B69-4A37-970B-A05F817FFA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BF7C2-4C89-42A1-881F-FF0B15E8A9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297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4158-0CE9-4349-B3F5-2F2E57F0D0CB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59CC6-7B72-4137-928D-D85C24DCB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3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9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slideLayout" Target="../slideLayouts/slideLayout1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OTLSHAPE_TB_00000000000000000000000000000000_LeftEndCaps" hidden="1">
            <a:extLst>
              <a:ext uri="{FF2B5EF4-FFF2-40B4-BE49-F238E27FC236}">
                <a16:creationId xmlns:a16="http://schemas.microsoft.com/office/drawing/2014/main" id="{D3459FCE-DA4A-4C02-B3D8-7D9E644D0B29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159" name="OTLSHAPE_TB_00000000000000000000000000000000_RightEndCaps" hidden="1">
            <a:extLst>
              <a:ext uri="{FF2B5EF4-FFF2-40B4-BE49-F238E27FC236}">
                <a16:creationId xmlns:a16="http://schemas.microsoft.com/office/drawing/2014/main" id="{DAB96F55-4BEB-436B-845C-78F8A157837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2021</a:t>
            </a:r>
          </a:p>
        </p:txBody>
      </p:sp>
      <p:cxnSp>
        <p:nvCxnSpPr>
          <p:cNvPr id="31" name="OTLSHAPE_M_4298d59017d340f39c7e0ca78ccf369c_Connector1">
            <a:extLst>
              <a:ext uri="{FF2B5EF4-FFF2-40B4-BE49-F238E27FC236}">
                <a16:creationId xmlns:a16="http://schemas.microsoft.com/office/drawing/2014/main" id="{6198D2BE-6AEA-4875-BF40-01AD0239FF54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216230" y="2374477"/>
            <a:ext cx="0" cy="579543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M_09826d7e10814f019350b62d4b244c90_Connector1">
            <a:extLst>
              <a:ext uri="{FF2B5EF4-FFF2-40B4-BE49-F238E27FC236}">
                <a16:creationId xmlns:a16="http://schemas.microsoft.com/office/drawing/2014/main" id="{ACDD2669-8605-4696-B88D-D3231B3DFAB6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6393009" y="2374477"/>
            <a:ext cx="0" cy="579543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M_c1adc2e9089c4b71889031216f2b5af2_Connector1">
            <a:extLst>
              <a:ext uri="{FF2B5EF4-FFF2-40B4-BE49-F238E27FC236}">
                <a16:creationId xmlns:a16="http://schemas.microsoft.com/office/drawing/2014/main" id="{66C3CB5F-52E6-4E8F-BADC-28A04D92F7BE}"/>
              </a:ext>
            </a:extLst>
          </p:cNvPr>
          <p:cNvCxnSpPr>
            <a:cxnSpLocks/>
          </p:cNvCxnSpPr>
          <p:nvPr>
            <p:custDataLst>
              <p:tags r:id="rId6"/>
            </p:custDataLst>
          </p:nvPr>
        </p:nvCxnSpPr>
        <p:spPr>
          <a:xfrm>
            <a:off x="11010370" y="2148686"/>
            <a:ext cx="0" cy="868834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_23c152327d314e958e11ca251f33fb49_HorizontalConnector1">
            <a:extLst>
              <a:ext uri="{FF2B5EF4-FFF2-40B4-BE49-F238E27FC236}">
                <a16:creationId xmlns:a16="http://schemas.microsoft.com/office/drawing/2014/main" id="{B18F5090-EB9D-457E-82A9-C34572CC98A2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06459" y="4033520"/>
            <a:ext cx="80185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T_f23e460505c24ee88159b421b810b7e4_HorizontalConnector1">
            <a:extLst>
              <a:ext uri="{FF2B5EF4-FFF2-40B4-BE49-F238E27FC236}">
                <a16:creationId xmlns:a16="http://schemas.microsoft.com/office/drawing/2014/main" id="{47FDA2EC-DCEB-4EDE-977A-3014B787144D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52502" y="4363720"/>
            <a:ext cx="209565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_82d1b7aae77d41a2be14d69f5e501b1b_HorizontalConnector1">
            <a:extLst>
              <a:ext uri="{FF2B5EF4-FFF2-40B4-BE49-F238E27FC236}">
                <a16:creationId xmlns:a16="http://schemas.microsoft.com/office/drawing/2014/main" id="{CB28F978-85C8-4C38-A39A-47070702C55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910208" y="4693920"/>
            <a:ext cx="1949116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_23b42cadd9bc437fb739c68c62737c3a_HorizontalConnector1">
            <a:extLst>
              <a:ext uri="{FF2B5EF4-FFF2-40B4-BE49-F238E27FC236}">
                <a16:creationId xmlns:a16="http://schemas.microsoft.com/office/drawing/2014/main" id="{EEBCFFAA-BB9C-44D2-83EC-8BF90A03640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610151" y="5024120"/>
            <a:ext cx="8223099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_fe82a054eb724851a93f6a606432bfac_HorizontalConnector1">
            <a:extLst>
              <a:ext uri="{FF2B5EF4-FFF2-40B4-BE49-F238E27FC236}">
                <a16:creationId xmlns:a16="http://schemas.microsoft.com/office/drawing/2014/main" id="{50ED2A1A-BBFA-4172-B22C-FF89093DE5E4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38395" y="5354320"/>
            <a:ext cx="900491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M_3d2db09d765c412bb2f619c67664460b_Connector1">
            <a:extLst>
              <a:ext uri="{FF2B5EF4-FFF2-40B4-BE49-F238E27FC236}">
                <a16:creationId xmlns:a16="http://schemas.microsoft.com/office/drawing/2014/main" id="{EBB61F09-20F3-434E-946F-4D6D451C0C54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507591" y="2377985"/>
            <a:ext cx="0" cy="64258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M_1d0cf0bb23424d8baf91035f0955cd27_Connector1">
            <a:extLst>
              <a:ext uri="{FF2B5EF4-FFF2-40B4-BE49-F238E27FC236}">
                <a16:creationId xmlns:a16="http://schemas.microsoft.com/office/drawing/2014/main" id="{28AF6526-A3C1-47F4-9E12-1B3E59DA3D47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>
          <a:xfrm>
            <a:off x="5346338" y="2517161"/>
            <a:ext cx="0" cy="43685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OTLSHAPE_M_f5d4a31bebdb43359d29d7f5d0a94cb5_Connector1">
            <a:extLst>
              <a:ext uri="{FF2B5EF4-FFF2-40B4-BE49-F238E27FC236}">
                <a16:creationId xmlns:a16="http://schemas.microsoft.com/office/drawing/2014/main" id="{272DB6E5-B692-4119-B344-A94BF3ADBE6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8090313" y="2573926"/>
            <a:ext cx="0" cy="380094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OTLSHAPE_M_652516646ef743c4b109479c5b7761b0_Connector1">
            <a:extLst>
              <a:ext uri="{FF2B5EF4-FFF2-40B4-BE49-F238E27FC236}">
                <a16:creationId xmlns:a16="http://schemas.microsoft.com/office/drawing/2014/main" id="{B2202FDB-46DC-4CED-B10F-7837540A4891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221850" y="2337170"/>
            <a:ext cx="0" cy="616850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M_3c73529537f24b0ca1161d68d29f5d30_Connector1">
            <a:extLst>
              <a:ext uri="{FF2B5EF4-FFF2-40B4-BE49-F238E27FC236}">
                <a16:creationId xmlns:a16="http://schemas.microsoft.com/office/drawing/2014/main" id="{996DC962-D2D6-4FDD-B479-82406A21259B}"/>
              </a:ext>
            </a:extLst>
          </p:cNvPr>
          <p:cNvCxnSpPr>
            <a:cxnSpLocks/>
          </p:cNvCxnSpPr>
          <p:nvPr>
            <p:custDataLst>
              <p:tags r:id="rId16"/>
            </p:custDataLst>
          </p:nvPr>
        </p:nvCxnSpPr>
        <p:spPr>
          <a:xfrm>
            <a:off x="2517497" y="2549285"/>
            <a:ext cx="0" cy="404735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M_3d2db09d765c412bb2f619c67664460b_Connector2">
            <a:extLst>
              <a:ext uri="{FF2B5EF4-FFF2-40B4-BE49-F238E27FC236}">
                <a16:creationId xmlns:a16="http://schemas.microsoft.com/office/drawing/2014/main" id="{BC563DB0-7622-450C-9FE9-6CDFD8564AC1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3507591" y="2612761"/>
            <a:ext cx="0" cy="341259"/>
          </a:xfrm>
          <a:prstGeom prst="line">
            <a:avLst/>
          </a:prstGeom>
          <a:ln w="9525" cap="flat" cmpd="sng" algn="ctr">
            <a:solidFill>
              <a:srgbClr val="4F81BD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OTLSHAPE_T_11a5fd20169a4e5aa0bed048dba08ff2_HorizontalConnector1">
            <a:extLst>
              <a:ext uri="{FF2B5EF4-FFF2-40B4-BE49-F238E27FC236}">
                <a16:creationId xmlns:a16="http://schemas.microsoft.com/office/drawing/2014/main" id="{943724C7-0914-46A7-B4B3-0AFD2ECBCCA4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938318" y="3703320"/>
            <a:ext cx="33450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2EABF345-CDA6-4D9A-87C0-DDCBC47E93BA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33365" y="3017520"/>
            <a:ext cx="10337800" cy="381000"/>
          </a:xfrm>
          <a:prstGeom prst="rect">
            <a:avLst/>
          </a:prstGeom>
          <a:gradFill flip="none" rotWithShape="1">
            <a:gsLst>
              <a:gs pos="0">
                <a:srgbClr val="1F497D"/>
              </a:gs>
              <a:gs pos="100000">
                <a:srgbClr val="1F497D"/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miter lim="800000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 hidden="1">
            <a:extLst>
              <a:ext uri="{FF2B5EF4-FFF2-40B4-BE49-F238E27FC236}">
                <a16:creationId xmlns:a16="http://schemas.microsoft.com/office/drawing/2014/main" id="{6B00EBA6-A855-4CE4-A784-C99B664489F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33365" y="3017520"/>
            <a:ext cx="0" cy="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w="12700" h="139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TLSHAPE_TB_00000000000000000000000000000000_TodayMarkerShape" hidden="1">
            <a:extLst>
              <a:ext uri="{FF2B5EF4-FFF2-40B4-BE49-F238E27FC236}">
                <a16:creationId xmlns:a16="http://schemas.microsoft.com/office/drawing/2014/main" id="{546BDB94-ED0B-473A-9354-E045B4A6654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878937" y="339852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 hidden="1">
            <a:extLst>
              <a:ext uri="{FF2B5EF4-FFF2-40B4-BE49-F238E27FC236}">
                <a16:creationId xmlns:a16="http://schemas.microsoft.com/office/drawing/2014/main" id="{16A01397-DDB1-4613-81B2-A0EC3D8F3C4F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7098484" y="2976880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900" spc="-18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A27F76D-B35F-4587-9F76-07B1AEC4234A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96865" y="311499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099DDE13-1EA4-4372-A52D-AD2E02F660AA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1873806" y="3114993"/>
            <a:ext cx="21922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9B7DD80E-2DC2-4C44-AE90-6A1C2CB94A51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2665881" y="311499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BC003891-F860-483A-B55D-9054CAA7697E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3542822" y="3114993"/>
            <a:ext cx="21974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F0E24AB4-3F29-4EEF-82E6-1DD783CF5BEF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391475" y="311499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97E88804-3ED1-498F-BD16-E98CF5909F33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5268415" y="311499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CADFFABC-D779-4A02-814C-D20EF2E70AC5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6117068" y="311499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2" name="OTLSHAPE_TB_00000000000000000000000000000000_TimescaleInterval8">
            <a:extLst>
              <a:ext uri="{FF2B5EF4-FFF2-40B4-BE49-F238E27FC236}">
                <a16:creationId xmlns:a16="http://schemas.microsoft.com/office/drawing/2014/main" id="{5CE38E47-13FF-4A9C-8006-B77AB015B4E2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994008" y="311499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24" name="OTLSHAPE_TB_00000000000000000000000000000000_TimescaleInterval9">
            <a:extLst>
              <a:ext uri="{FF2B5EF4-FFF2-40B4-BE49-F238E27FC236}">
                <a16:creationId xmlns:a16="http://schemas.microsoft.com/office/drawing/2014/main" id="{2BFF6887-5AE1-4CC0-9959-684CDB796C10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7870949" y="3114993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6" name="OTLSHAPE_TB_00000000000000000000000000000000_TimescaleInterval10">
            <a:extLst>
              <a:ext uri="{FF2B5EF4-FFF2-40B4-BE49-F238E27FC236}">
                <a16:creationId xmlns:a16="http://schemas.microsoft.com/office/drawing/2014/main" id="{D01C347F-E740-4C85-BDEB-6C1212A4B818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8719601" y="311499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8" name="OTLSHAPE_TB_00000000000000000000000000000000_TimescaleInterval11">
            <a:extLst>
              <a:ext uri="{FF2B5EF4-FFF2-40B4-BE49-F238E27FC236}">
                <a16:creationId xmlns:a16="http://schemas.microsoft.com/office/drawing/2014/main" id="{92EDBD97-067F-402F-9F05-52F54167149F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596542" y="3114993"/>
            <a:ext cx="24397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0" name="OTLSHAPE_TB_00000000000000000000000000000000_TimescaleInterval12">
            <a:extLst>
              <a:ext uri="{FF2B5EF4-FFF2-40B4-BE49-F238E27FC236}">
                <a16:creationId xmlns:a16="http://schemas.microsoft.com/office/drawing/2014/main" id="{607D3327-93CE-4A3B-803D-7BEAB403D7CF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10445194" y="3114993"/>
            <a:ext cx="23185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2">
                <a:solidFill>
                  <a:schemeClr val="lt1"/>
                </a:solidFill>
                <a:latin typeface="Calibri" panose="020F0502020204030204" pitchFamily="34" charset="0"/>
              </a:rPr>
              <a:t>Dec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7F00F50-350E-46A5-AAAA-8E6C67226AA6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1810306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BEB58562-C88D-44A3-9C6A-1D9A9F6C6D23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2602381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4358A2A9-FB66-43F7-AF7F-F4B0836D6254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3479322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EA5BEF5D-EDB3-41F7-A1DE-F0E46B0A6827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4327974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43B0C75D-C10F-498F-80FD-BC2698B9E7B3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5204915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2058A41E-56A6-4812-9304-B3152B543AC6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6053567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7">
            <a:extLst>
              <a:ext uri="{FF2B5EF4-FFF2-40B4-BE49-F238E27FC236}">
                <a16:creationId xmlns:a16="http://schemas.microsoft.com/office/drawing/2014/main" id="{61847B4D-E4D4-4248-A30A-C8FFB1C6DD9C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6930508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Separator8">
            <a:extLst>
              <a:ext uri="{FF2B5EF4-FFF2-40B4-BE49-F238E27FC236}">
                <a16:creationId xmlns:a16="http://schemas.microsoft.com/office/drawing/2014/main" id="{E61DC2DE-5BDF-4BC6-989C-826C37CFAEAA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7807449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9">
            <a:extLst>
              <a:ext uri="{FF2B5EF4-FFF2-40B4-BE49-F238E27FC236}">
                <a16:creationId xmlns:a16="http://schemas.microsoft.com/office/drawing/2014/main" id="{0F54EFA7-3CE3-4C5F-A80B-6CCB11D71407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8656101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Separator10">
            <a:extLst>
              <a:ext uri="{FF2B5EF4-FFF2-40B4-BE49-F238E27FC236}">
                <a16:creationId xmlns:a16="http://schemas.microsoft.com/office/drawing/2014/main" id="{9141D04E-A0E0-4539-BB51-F75D9A51FE8E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9533041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11">
            <a:extLst>
              <a:ext uri="{FF2B5EF4-FFF2-40B4-BE49-F238E27FC236}">
                <a16:creationId xmlns:a16="http://schemas.microsoft.com/office/drawing/2014/main" id="{DCB0BDE7-C232-43EF-AD95-560AEC073287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10381694" y="308102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TLSHAPE_T_11a5fd20169a4e5aa0bed048dba08ff2_Shape">
            <a:extLst>
              <a:ext uri="{FF2B5EF4-FFF2-40B4-BE49-F238E27FC236}">
                <a16:creationId xmlns:a16="http://schemas.microsoft.com/office/drawing/2014/main" id="{F6E67246-EE5C-468B-BC72-CDDC9D4A984D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272826" y="3601720"/>
            <a:ext cx="1358900" cy="203200"/>
          </a:xfrm>
          <a:prstGeom prst="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T_23c152327d314e958e11ca251f33fb49_Shape">
            <a:extLst>
              <a:ext uri="{FF2B5EF4-FFF2-40B4-BE49-F238E27FC236}">
                <a16:creationId xmlns:a16="http://schemas.microsoft.com/office/drawing/2014/main" id="{A2F344A3-37F3-4400-97C8-B37EBBB80993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838594" y="3931920"/>
            <a:ext cx="1168400" cy="203200"/>
          </a:xfrm>
          <a:prstGeom prst="rect">
            <a:avLst/>
          </a:prstGeom>
          <a:solidFill>
            <a:srgbClr val="4BACC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T_f23e460505c24ee88159b421b810b7e4_Shape">
            <a:extLst>
              <a:ext uri="{FF2B5EF4-FFF2-40B4-BE49-F238E27FC236}">
                <a16:creationId xmlns:a16="http://schemas.microsoft.com/office/drawing/2014/main" id="{3E435AA9-9719-445A-87EF-586CF9CAF6F0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2970131" y="4262120"/>
            <a:ext cx="1422400" cy="203200"/>
          </a:xfrm>
          <a:prstGeom prst="rect">
            <a:avLst/>
          </a:prstGeom>
          <a:solidFill>
            <a:srgbClr val="FEBA0A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T_82d1b7aae77d41a2be14d69f5e501b1b_Shape">
            <a:extLst>
              <a:ext uri="{FF2B5EF4-FFF2-40B4-BE49-F238E27FC236}">
                <a16:creationId xmlns:a16="http://schemas.microsoft.com/office/drawing/2014/main" id="{1A5F4798-D47E-490F-9734-D8DEF94FF54D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281303" y="4592320"/>
            <a:ext cx="5943600" cy="203200"/>
          </a:xfrm>
          <a:prstGeom prst="rect">
            <a:avLst/>
          </a:prstGeom>
          <a:solidFill>
            <a:srgbClr val="048A8A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T_23b42cadd9bc437fb739c68c62737c3a_Shape">
            <a:extLst>
              <a:ext uri="{FF2B5EF4-FFF2-40B4-BE49-F238E27FC236}">
                <a16:creationId xmlns:a16="http://schemas.microsoft.com/office/drawing/2014/main" id="{64B93DB5-B751-42F6-B31F-C8771C3C083E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9221870" y="4922520"/>
            <a:ext cx="736600" cy="203200"/>
          </a:xfrm>
          <a:prstGeom prst="rect">
            <a:avLst/>
          </a:prstGeom>
          <a:solidFill>
            <a:srgbClr val="C55A1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T_fe82a054eb724851a93f6a606432bfac_Shape">
            <a:extLst>
              <a:ext uri="{FF2B5EF4-FFF2-40B4-BE49-F238E27FC236}">
                <a16:creationId xmlns:a16="http://schemas.microsoft.com/office/drawing/2014/main" id="{405F2640-501F-4EA7-9EAC-5A108A027EA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9957368" y="5252720"/>
            <a:ext cx="990600" cy="203200"/>
          </a:xfrm>
          <a:prstGeom prst="homePlate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TLSHAPE_T_11a5fd20169a4e5aa0bed048dba08ff2_ShapePercentage">
            <a:extLst>
              <a:ext uri="{FF2B5EF4-FFF2-40B4-BE49-F238E27FC236}">
                <a16:creationId xmlns:a16="http://schemas.microsoft.com/office/drawing/2014/main" id="{3779DF0F-D582-4BD5-BFDB-EA0145409804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272826" y="3601720"/>
            <a:ext cx="13589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T_23c152327d314e958e11ca251f33fb49_ShapePercentage">
            <a:extLst>
              <a:ext uri="{FF2B5EF4-FFF2-40B4-BE49-F238E27FC236}">
                <a16:creationId xmlns:a16="http://schemas.microsoft.com/office/drawing/2014/main" id="{2337F7BF-E768-4310-B564-8D0FE4431DB2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838594" y="3931920"/>
            <a:ext cx="11684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T_f23e460505c24ee88159b421b810b7e4_ShapePercentage">
            <a:extLst>
              <a:ext uri="{FF2B5EF4-FFF2-40B4-BE49-F238E27FC236}">
                <a16:creationId xmlns:a16="http://schemas.microsoft.com/office/drawing/2014/main" id="{339B0819-D224-494A-8E59-D111C62C3547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2970131" y="4262120"/>
            <a:ext cx="11684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T_82d1b7aae77d41a2be14d69f5e501b1b_ShapePercentage">
            <a:extLst>
              <a:ext uri="{FF2B5EF4-FFF2-40B4-BE49-F238E27FC236}">
                <a16:creationId xmlns:a16="http://schemas.microsoft.com/office/drawing/2014/main" id="{FA9638F3-191A-4E04-BED6-EB1D0EF7A22A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3281303" y="4592320"/>
            <a:ext cx="838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T_23b42cadd9bc437fb739c68c62737c3a_ShapePercentage">
            <a:extLst>
              <a:ext uri="{FF2B5EF4-FFF2-40B4-BE49-F238E27FC236}">
                <a16:creationId xmlns:a16="http://schemas.microsoft.com/office/drawing/2014/main" id="{E5C8CFA0-E929-492D-B026-C9035B9BA49B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9221870" y="4922520"/>
            <a:ext cx="165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T_fe82a054eb724851a93f6a606432bfac_ShapePercentage">
            <a:extLst>
              <a:ext uri="{FF2B5EF4-FFF2-40B4-BE49-F238E27FC236}">
                <a16:creationId xmlns:a16="http://schemas.microsoft.com/office/drawing/2014/main" id="{0A9AD1F3-94FE-4A62-A60B-3D50ED188B45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9957368" y="5252720"/>
            <a:ext cx="190500" cy="2032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TLSHAPE_T_11a5fd20169a4e5aa0bed048dba08ff2_TextPercentage">
            <a:extLst>
              <a:ext uri="{FF2B5EF4-FFF2-40B4-BE49-F238E27FC236}">
                <a16:creationId xmlns:a16="http://schemas.microsoft.com/office/drawing/2014/main" id="{DB3D5C17-8481-4177-BD1C-B9615E642636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346678" y="362580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3" name="OTLSHAPE_T_11a5fd20169a4e5aa0bed048dba08ff2_StartDate" hidden="1">
            <a:extLst>
              <a:ext uri="{FF2B5EF4-FFF2-40B4-BE49-F238E27FC236}">
                <a16:creationId xmlns:a16="http://schemas.microsoft.com/office/drawing/2014/main" id="{E5439722-8E0D-4108-8A90-700403575C6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896483" y="30771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OTLSHAPE_T_11a5fd20169a4e5aa0bed048dba08ff2_EndDate" hidden="1">
            <a:extLst>
              <a:ext uri="{FF2B5EF4-FFF2-40B4-BE49-F238E27FC236}">
                <a16:creationId xmlns:a16="http://schemas.microsoft.com/office/drawing/2014/main" id="{CD0D0F94-423B-4B56-881D-6D8C99F8F10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681450" y="30771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5" name="OTLSHAPE_T_11a5fd20169a4e5aa0bed048dba08ff2_JoinedDate">
            <a:extLst>
              <a:ext uri="{FF2B5EF4-FFF2-40B4-BE49-F238E27FC236}">
                <a16:creationId xmlns:a16="http://schemas.microsoft.com/office/drawing/2014/main" id="{5BCD879D-6126-4D0E-8EC6-693DC1CD9BC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681450" y="3625808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1"/>
                </a:solidFill>
                <a:latin typeface="Calibri" panose="020F0502020204030204" pitchFamily="34" charset="0"/>
              </a:rPr>
              <a:t>Jan 13 - Mar 1</a:t>
            </a:r>
            <a:endParaRPr lang="en-US" sz="10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6" name="OTLSHAPE_T_11a5fd20169a4e5aa0bed048dba08ff2_Duration" hidden="1">
            <a:extLst>
              <a:ext uri="{FF2B5EF4-FFF2-40B4-BE49-F238E27FC236}">
                <a16:creationId xmlns:a16="http://schemas.microsoft.com/office/drawing/2014/main" id="{A1944AFC-57D3-42FF-BBF4-B6586CE1BA4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757428" y="30771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34 days</a:t>
            </a:r>
          </a:p>
        </p:txBody>
      </p:sp>
      <p:sp>
        <p:nvSpPr>
          <p:cNvPr id="87" name="OTLSHAPE_T_11a5fd20169a4e5aa0bed048dba08ff2_Title">
            <a:extLst>
              <a:ext uri="{FF2B5EF4-FFF2-40B4-BE49-F238E27FC236}">
                <a16:creationId xmlns:a16="http://schemas.microsoft.com/office/drawing/2014/main" id="{9AA0EE8F-8700-47D4-B128-0C90459408D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0" y="3618061"/>
            <a:ext cx="81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Requirements</a:t>
            </a:r>
          </a:p>
        </p:txBody>
      </p:sp>
      <p:sp>
        <p:nvSpPr>
          <p:cNvPr id="90" name="OTLSHAPE_T_23c152327d314e958e11ca251f33fb49_TextPercentage">
            <a:extLst>
              <a:ext uri="{FF2B5EF4-FFF2-40B4-BE49-F238E27FC236}">
                <a16:creationId xmlns:a16="http://schemas.microsoft.com/office/drawing/2014/main" id="{1E022982-D97A-4B34-ABA8-A17BA37A846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714428" y="395600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91" name="OTLSHAPE_T_23c152327d314e958e11ca251f33fb49_StartDate">
            <a:extLst>
              <a:ext uri="{FF2B5EF4-FFF2-40B4-BE49-F238E27FC236}">
                <a16:creationId xmlns:a16="http://schemas.microsoft.com/office/drawing/2014/main" id="{D90E7140-83B2-413B-9B0E-1233B3A5F7FD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508310" y="395600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Feb 2</a:t>
            </a:r>
          </a:p>
        </p:txBody>
      </p:sp>
      <p:sp>
        <p:nvSpPr>
          <p:cNvPr id="92" name="OTLSHAPE_T_23c152327d314e958e11ca251f33fb49_EndDate">
            <a:extLst>
              <a:ext uri="{FF2B5EF4-FFF2-40B4-BE49-F238E27FC236}">
                <a16:creationId xmlns:a16="http://schemas.microsoft.com/office/drawing/2014/main" id="{504E9B1B-233B-4F6F-8F38-AA5EAE6A557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049200" y="3956008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Mar 14</a:t>
            </a:r>
          </a:p>
        </p:txBody>
      </p:sp>
      <p:sp>
        <p:nvSpPr>
          <p:cNvPr id="93" name="OTLSHAPE_T_23c152327d314e958e11ca251f33fb49_JoinedDate" hidden="1">
            <a:extLst>
              <a:ext uri="{FF2B5EF4-FFF2-40B4-BE49-F238E27FC236}">
                <a16:creationId xmlns:a16="http://schemas.microsoft.com/office/drawing/2014/main" id="{369591F7-B3C3-4286-9755-76EDF155563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049200" y="34073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4" name="OTLSHAPE_T_23c152327d314e958e11ca251f33fb49_Duration" hidden="1">
            <a:extLst>
              <a:ext uri="{FF2B5EF4-FFF2-40B4-BE49-F238E27FC236}">
                <a16:creationId xmlns:a16="http://schemas.microsoft.com/office/drawing/2014/main" id="{B7AF3A65-F517-4613-8859-18B771D2BF0D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224187" y="34073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29 days</a:t>
            </a:r>
          </a:p>
        </p:txBody>
      </p:sp>
      <p:sp>
        <p:nvSpPr>
          <p:cNvPr id="95" name="OTLSHAPE_T_23c152327d314e958e11ca251f33fb49_Title">
            <a:extLst>
              <a:ext uri="{FF2B5EF4-FFF2-40B4-BE49-F238E27FC236}">
                <a16:creationId xmlns:a16="http://schemas.microsoft.com/office/drawing/2014/main" id="{A8B009F8-CB21-4EE8-8F98-51656EAFC02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0" y="3948261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Prototype</a:t>
            </a:r>
          </a:p>
        </p:txBody>
      </p:sp>
      <p:sp>
        <p:nvSpPr>
          <p:cNvPr id="98" name="OTLSHAPE_T_f23e460505c24ee88159b421b810b7e4_TextPercentage">
            <a:extLst>
              <a:ext uri="{FF2B5EF4-FFF2-40B4-BE49-F238E27FC236}">
                <a16:creationId xmlns:a16="http://schemas.microsoft.com/office/drawing/2014/main" id="{B4923CCC-6D7F-4771-81DD-41365C330B8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910357" y="428620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82%</a:t>
            </a:r>
          </a:p>
        </p:txBody>
      </p:sp>
      <p:sp>
        <p:nvSpPr>
          <p:cNvPr id="99" name="OTLSHAPE_T_f23e460505c24ee88159b421b810b7e4_StartDate">
            <a:extLst>
              <a:ext uri="{FF2B5EF4-FFF2-40B4-BE49-F238E27FC236}">
                <a16:creationId xmlns:a16="http://schemas.microsoft.com/office/drawing/2014/main" id="{84ED9343-9D02-48DC-BBBB-6334BBC62A00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2548152" y="4286208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Mar 14</a:t>
            </a:r>
          </a:p>
        </p:txBody>
      </p:sp>
      <p:sp>
        <p:nvSpPr>
          <p:cNvPr id="100" name="OTLSHAPE_T_f23e460505c24ee88159b421b810b7e4_EndDate">
            <a:extLst>
              <a:ext uri="{FF2B5EF4-FFF2-40B4-BE49-F238E27FC236}">
                <a16:creationId xmlns:a16="http://schemas.microsoft.com/office/drawing/2014/main" id="{5217DB85-33B3-4628-AB3B-126FEB03A07D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435332" y="428620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May 2</a:t>
            </a:r>
          </a:p>
        </p:txBody>
      </p:sp>
      <p:sp>
        <p:nvSpPr>
          <p:cNvPr id="101" name="OTLSHAPE_T_f23e460505c24ee88159b421b810b7e4_JoinedDate" hidden="1">
            <a:extLst>
              <a:ext uri="{FF2B5EF4-FFF2-40B4-BE49-F238E27FC236}">
                <a16:creationId xmlns:a16="http://schemas.microsoft.com/office/drawing/2014/main" id="{DB915D03-D09D-4580-9033-6C533205BF1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4435332" y="37375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02" name="OTLSHAPE_T_f23e460505c24ee88159b421b810b7e4_Duration" hidden="1">
            <a:extLst>
              <a:ext uri="{FF2B5EF4-FFF2-40B4-BE49-F238E27FC236}">
                <a16:creationId xmlns:a16="http://schemas.microsoft.com/office/drawing/2014/main" id="{9A334DFD-437E-45C7-BE8F-E0051C1251C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483021" y="37375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103" name="OTLSHAPE_T_f23e460505c24ee88159b421b810b7e4_Title">
            <a:extLst>
              <a:ext uri="{FF2B5EF4-FFF2-40B4-BE49-F238E27FC236}">
                <a16:creationId xmlns:a16="http://schemas.microsoft.com/office/drawing/2014/main" id="{E76F4C3A-BB49-49F2-AF72-14F4CBC6FA4D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0" y="4278461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Specs</a:t>
            </a:r>
          </a:p>
        </p:txBody>
      </p:sp>
      <p:sp>
        <p:nvSpPr>
          <p:cNvPr id="106" name="OTLSHAPE_T_82d1b7aae77d41a2be14d69f5e501b1b_TextPercentage">
            <a:extLst>
              <a:ext uri="{FF2B5EF4-FFF2-40B4-BE49-F238E27FC236}">
                <a16:creationId xmlns:a16="http://schemas.microsoft.com/office/drawing/2014/main" id="{758D4521-FD66-4797-9547-41C6F7762A8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893397" y="461640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14%</a:t>
            </a:r>
          </a:p>
        </p:txBody>
      </p:sp>
      <p:sp>
        <p:nvSpPr>
          <p:cNvPr id="107" name="OTLSHAPE_T_82d1b7aae77d41a2be14d69f5e501b1b_StartDate">
            <a:extLst>
              <a:ext uri="{FF2B5EF4-FFF2-40B4-BE49-F238E27FC236}">
                <a16:creationId xmlns:a16="http://schemas.microsoft.com/office/drawing/2014/main" id="{7707EA9C-1D01-4729-B3FC-7A80C2B5483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859325" y="4616408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1"/>
                </a:solidFill>
                <a:latin typeface="Calibri" panose="020F0502020204030204" pitchFamily="34" charset="0"/>
              </a:rPr>
              <a:t>Mar 25</a:t>
            </a:r>
          </a:p>
        </p:txBody>
      </p:sp>
      <p:sp>
        <p:nvSpPr>
          <p:cNvPr id="108" name="OTLSHAPE_T_82d1b7aae77d41a2be14d69f5e501b1b_EndDate">
            <a:extLst>
              <a:ext uri="{FF2B5EF4-FFF2-40B4-BE49-F238E27FC236}">
                <a16:creationId xmlns:a16="http://schemas.microsoft.com/office/drawing/2014/main" id="{CC2F0D4D-DC59-49FB-9B4F-01C62950E11A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272650" y="4616408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Oct 20</a:t>
            </a:r>
          </a:p>
        </p:txBody>
      </p:sp>
      <p:sp>
        <p:nvSpPr>
          <p:cNvPr id="109" name="OTLSHAPE_T_82d1b7aae77d41a2be14d69f5e501b1b_JoinedDate" hidden="1">
            <a:extLst>
              <a:ext uri="{FF2B5EF4-FFF2-40B4-BE49-F238E27FC236}">
                <a16:creationId xmlns:a16="http://schemas.microsoft.com/office/drawing/2014/main" id="{092B75B7-27A4-4DD6-87B9-FE8511B3041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272650" y="40677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0" name="OTLSHAPE_T_82d1b7aae77d41a2be14d69f5e501b1b_Duration" hidden="1">
            <a:extLst>
              <a:ext uri="{FF2B5EF4-FFF2-40B4-BE49-F238E27FC236}">
                <a16:creationId xmlns:a16="http://schemas.microsoft.com/office/drawing/2014/main" id="{9359411D-3F47-467E-95F8-107C04E443F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025072" y="4067768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150 days</a:t>
            </a:r>
          </a:p>
        </p:txBody>
      </p:sp>
      <p:sp>
        <p:nvSpPr>
          <p:cNvPr id="111" name="OTLSHAPE_T_82d1b7aae77d41a2be14d69f5e501b1b_Title">
            <a:extLst>
              <a:ext uri="{FF2B5EF4-FFF2-40B4-BE49-F238E27FC236}">
                <a16:creationId xmlns:a16="http://schemas.microsoft.com/office/drawing/2014/main" id="{A5920F9C-6506-43BC-A230-8C6D431A8AC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0" y="4608661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Development</a:t>
            </a:r>
          </a:p>
        </p:txBody>
      </p:sp>
      <p:sp>
        <p:nvSpPr>
          <p:cNvPr id="114" name="OTLSHAPE_T_23b42cadd9bc437fb739c68c62737c3a_TextPercentage">
            <a:extLst>
              <a:ext uri="{FF2B5EF4-FFF2-40B4-BE49-F238E27FC236}">
                <a16:creationId xmlns:a16="http://schemas.microsoft.com/office/drawing/2014/main" id="{9F214CA4-070E-4BAF-A060-FA71593DBF3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221870" y="494660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115" name="OTLSHAPE_T_23b42cadd9bc437fb739c68c62737c3a_StartDate">
            <a:extLst>
              <a:ext uri="{FF2B5EF4-FFF2-40B4-BE49-F238E27FC236}">
                <a16:creationId xmlns:a16="http://schemas.microsoft.com/office/drawing/2014/main" id="{F436E605-9C37-48C7-B251-19A67CB56A0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833249" y="4946608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Oct 21</a:t>
            </a:r>
          </a:p>
        </p:txBody>
      </p:sp>
      <p:sp>
        <p:nvSpPr>
          <p:cNvPr id="116" name="OTLSHAPE_T_23b42cadd9bc437fb739c68c62737c3a_EndDate">
            <a:extLst>
              <a:ext uri="{FF2B5EF4-FFF2-40B4-BE49-F238E27FC236}">
                <a16:creationId xmlns:a16="http://schemas.microsoft.com/office/drawing/2014/main" id="{59FB363E-E170-4964-8B00-694C4B1BAF4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0008149" y="4946608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Nov 15</a:t>
            </a:r>
          </a:p>
        </p:txBody>
      </p:sp>
      <p:sp>
        <p:nvSpPr>
          <p:cNvPr id="117" name="OTLSHAPE_T_23b42cadd9bc437fb739c68c62737c3a_JoinedDate" hidden="1">
            <a:extLst>
              <a:ext uri="{FF2B5EF4-FFF2-40B4-BE49-F238E27FC236}">
                <a16:creationId xmlns:a16="http://schemas.microsoft.com/office/drawing/2014/main" id="{BBFC6B44-978D-4090-8490-7C61C6A6672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008149" y="43979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8" name="OTLSHAPE_T_23b42cadd9bc437fb739c68c62737c3a_Duration" hidden="1">
            <a:extLst>
              <a:ext uri="{FF2B5EF4-FFF2-40B4-BE49-F238E27FC236}">
                <a16:creationId xmlns:a16="http://schemas.microsoft.com/office/drawing/2014/main" id="{01375692-0F9F-4927-9B11-758334C4424A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395299" y="43979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119" name="OTLSHAPE_T_23b42cadd9bc437fb739c68c62737c3a_Title">
            <a:extLst>
              <a:ext uri="{FF2B5EF4-FFF2-40B4-BE49-F238E27FC236}">
                <a16:creationId xmlns:a16="http://schemas.microsoft.com/office/drawing/2014/main" id="{475CD87A-5BE8-4D6E-957C-4FC138A08673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0" y="4938861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Stabilize</a:t>
            </a:r>
          </a:p>
        </p:txBody>
      </p:sp>
      <p:sp>
        <p:nvSpPr>
          <p:cNvPr id="122" name="OTLSHAPE_T_fe82a054eb724851a93f6a606432bfac_TextPercentage">
            <a:extLst>
              <a:ext uri="{FF2B5EF4-FFF2-40B4-BE49-F238E27FC236}">
                <a16:creationId xmlns:a16="http://schemas.microsoft.com/office/drawing/2014/main" id="{CA85492C-7D8A-4A30-BB53-A5D8441E0DCD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957368" y="5276808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123" name="OTLSHAPE_T_fe82a054eb724851a93f6a606432bfac_StartDate">
            <a:extLst>
              <a:ext uri="{FF2B5EF4-FFF2-40B4-BE49-F238E27FC236}">
                <a16:creationId xmlns:a16="http://schemas.microsoft.com/office/drawing/2014/main" id="{B2D8A73D-8312-4458-80F0-F10917778E8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543306" y="5276808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Nov 16</a:t>
            </a:r>
          </a:p>
        </p:txBody>
      </p:sp>
      <p:sp>
        <p:nvSpPr>
          <p:cNvPr id="124" name="OTLSHAPE_T_fe82a054eb724851a93f6a606432bfac_EndDate">
            <a:extLst>
              <a:ext uri="{FF2B5EF4-FFF2-40B4-BE49-F238E27FC236}">
                <a16:creationId xmlns:a16="http://schemas.microsoft.com/office/drawing/2014/main" id="{83CD99E5-2640-4A52-A325-E72FA3C3925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998243" y="5276808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Dec 20</a:t>
            </a:r>
          </a:p>
        </p:txBody>
      </p:sp>
      <p:sp>
        <p:nvSpPr>
          <p:cNvPr id="125" name="OTLSHAPE_T_fe82a054eb724851a93f6a606432bfac_JoinedDate" hidden="1">
            <a:extLst>
              <a:ext uri="{FF2B5EF4-FFF2-40B4-BE49-F238E27FC236}">
                <a16:creationId xmlns:a16="http://schemas.microsoft.com/office/drawing/2014/main" id="{F8ADEFE4-E17A-4701-95B6-FA4A3C72B624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0998243" y="4728168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OTLSHAPE_T_fe82a054eb724851a93f6a606432bfac_Duration" hidden="1">
            <a:extLst>
              <a:ext uri="{FF2B5EF4-FFF2-40B4-BE49-F238E27FC236}">
                <a16:creationId xmlns:a16="http://schemas.microsoft.com/office/drawing/2014/main" id="{7D4CBBA1-5EEA-4736-A3A5-F97690234C9C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0258096" y="4728168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25 days</a:t>
            </a:r>
          </a:p>
        </p:txBody>
      </p:sp>
      <p:sp>
        <p:nvSpPr>
          <p:cNvPr id="127" name="OTLSHAPE_T_fe82a054eb724851a93f6a606432bfac_Title">
            <a:extLst>
              <a:ext uri="{FF2B5EF4-FFF2-40B4-BE49-F238E27FC236}">
                <a16:creationId xmlns:a16="http://schemas.microsoft.com/office/drawing/2014/main" id="{D1469A63-C21E-467E-938C-49AA7399AEE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0" y="5269061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46" name="OTLSHAPE_M_4298d59017d340f39c7e0ca78ccf369c_Shape">
            <a:extLst>
              <a:ext uri="{FF2B5EF4-FFF2-40B4-BE49-F238E27FC236}">
                <a16:creationId xmlns:a16="http://schemas.microsoft.com/office/drawing/2014/main" id="{12A0018F-D76F-4E34-8128-9385C11D35D3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 flipV="1">
            <a:off x="1101930" y="2827020"/>
            <a:ext cx="228600" cy="254000"/>
          </a:xfrm>
          <a:prstGeom prst="triangle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M_3c73529537f24b0ca1161d68d29f5d30_Shape">
            <a:extLst>
              <a:ext uri="{FF2B5EF4-FFF2-40B4-BE49-F238E27FC236}">
                <a16:creationId xmlns:a16="http://schemas.microsoft.com/office/drawing/2014/main" id="{575D87BD-99D2-43C4-89F5-D1A47C377562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2403197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M_af359de833d54e33945042c5aa40d031_Shape">
            <a:extLst>
              <a:ext uri="{FF2B5EF4-FFF2-40B4-BE49-F238E27FC236}">
                <a16:creationId xmlns:a16="http://schemas.microsoft.com/office/drawing/2014/main" id="{F5EA13B4-EBFA-45EC-8C3A-BA04EB7A6767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3082118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M_3d2db09d765c412bb2f619c67664460b_Shape">
            <a:extLst>
              <a:ext uri="{FF2B5EF4-FFF2-40B4-BE49-F238E27FC236}">
                <a16:creationId xmlns:a16="http://schemas.microsoft.com/office/drawing/2014/main" id="{67769FA0-5405-4FBE-8F4F-D6DF3571CAF0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3393291" y="282702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M_97349b2fd6994c518a8e2079dc94b27d_Shape">
            <a:extLst>
              <a:ext uri="{FF2B5EF4-FFF2-40B4-BE49-F238E27FC236}">
                <a16:creationId xmlns:a16="http://schemas.microsoft.com/office/drawing/2014/main" id="{E255A3A2-39D8-4F41-A343-BFFF924F6884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4779423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M_1d0cf0bb23424d8baf91035f0955cd27_Shape">
            <a:extLst>
              <a:ext uri="{FF2B5EF4-FFF2-40B4-BE49-F238E27FC236}">
                <a16:creationId xmlns:a16="http://schemas.microsoft.com/office/drawing/2014/main" id="{C82FA425-1264-44EF-BAFB-95C742879CD4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5232038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M_09826d7e10814f019350b62d4b244c90_Shape">
            <a:extLst>
              <a:ext uri="{FF2B5EF4-FFF2-40B4-BE49-F238E27FC236}">
                <a16:creationId xmlns:a16="http://schemas.microsoft.com/office/drawing/2014/main" id="{A3E12B07-A193-4E62-AC3C-96D5E0EA9113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6278709" y="282702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M_fe08fb9c255d4872bc44eb694d8fcecc_Shape">
            <a:extLst>
              <a:ext uri="{FF2B5EF4-FFF2-40B4-BE49-F238E27FC236}">
                <a16:creationId xmlns:a16="http://schemas.microsoft.com/office/drawing/2014/main" id="{F5B91441-B99A-4CF2-A9A7-4BB0B4D610F6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6929342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M_f5d4a31bebdb43359d29d7f5d0a94cb5_Shape">
            <a:extLst>
              <a:ext uri="{FF2B5EF4-FFF2-40B4-BE49-F238E27FC236}">
                <a16:creationId xmlns:a16="http://schemas.microsoft.com/office/drawing/2014/main" id="{AACBA0D3-3B7A-43DF-93F5-B634839952A7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7976013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TLSHAPE_M_beb31b784d574e47b34082195f61a2fb_Shape">
            <a:extLst>
              <a:ext uri="{FF2B5EF4-FFF2-40B4-BE49-F238E27FC236}">
                <a16:creationId xmlns:a16="http://schemas.microsoft.com/office/drawing/2014/main" id="{DDC6E796-1D6B-42F6-B074-106D204960C7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8570070" y="2827020"/>
            <a:ext cx="228600" cy="254000"/>
          </a:xfrm>
          <a:prstGeom prst="diamond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M_652516646ef743c4b109479c5b7761b0_Shape">
            <a:extLst>
              <a:ext uri="{FF2B5EF4-FFF2-40B4-BE49-F238E27FC236}">
                <a16:creationId xmlns:a16="http://schemas.microsoft.com/office/drawing/2014/main" id="{8412BDBC-34FF-4D2A-B58C-4B4AC808E034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9107550" y="282702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79646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TLSHAPE_M_c1adc2e9089c4b71889031216f2b5af2_Shape">
            <a:extLst>
              <a:ext uri="{FF2B5EF4-FFF2-40B4-BE49-F238E27FC236}">
                <a16:creationId xmlns:a16="http://schemas.microsoft.com/office/drawing/2014/main" id="{C177AA43-E28D-4929-B582-6E57F51EA302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 rot="16200000">
            <a:off x="11048330" y="2136125"/>
            <a:ext cx="165100" cy="190500"/>
          </a:xfrm>
          <a:prstGeom prst="flowChartMerge">
            <a:avLst/>
          </a:prstGeom>
          <a:solidFill>
            <a:srgbClr val="9BBB59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M_4298d59017d340f39c7e0ca78ccf369c_Title">
            <a:extLst>
              <a:ext uri="{FF2B5EF4-FFF2-40B4-BE49-F238E27FC236}">
                <a16:creationId xmlns:a16="http://schemas.microsoft.com/office/drawing/2014/main" id="{C468A84F-51CC-4886-A16D-09FF9C75D045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93133" y="2010833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Kick Off</a:t>
            </a:r>
          </a:p>
        </p:txBody>
      </p:sp>
      <p:sp>
        <p:nvSpPr>
          <p:cNvPr id="45" name="OTLSHAPE_M_4298d59017d340f39c7e0ca78ccf369c_Date">
            <a:extLst>
              <a:ext uri="{FF2B5EF4-FFF2-40B4-BE49-F238E27FC236}">
                <a16:creationId xmlns:a16="http://schemas.microsoft.com/office/drawing/2014/main" id="{62E1CF20-ACCB-4145-A7CE-E9A0364CBE6E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53458" y="2194052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Jan 10</a:t>
            </a:r>
          </a:p>
        </p:txBody>
      </p:sp>
      <p:sp>
        <p:nvSpPr>
          <p:cNvPr id="47" name="OTLSHAPE_M_3c73529537f24b0ca1161d68d29f5d30_Title">
            <a:extLst>
              <a:ext uri="{FF2B5EF4-FFF2-40B4-BE49-F238E27FC236}">
                <a16:creationId xmlns:a16="http://schemas.microsoft.com/office/drawing/2014/main" id="{C3122C38-8C9E-4C2C-93D4-90B16728CBDB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2174999" y="2185642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1</a:t>
            </a:r>
          </a:p>
        </p:txBody>
      </p:sp>
      <p:sp>
        <p:nvSpPr>
          <p:cNvPr id="48" name="OTLSHAPE_M_3c73529537f24b0ca1161d68d29f5d30_Date">
            <a:extLst>
              <a:ext uri="{FF2B5EF4-FFF2-40B4-BE49-F238E27FC236}">
                <a16:creationId xmlns:a16="http://schemas.microsoft.com/office/drawing/2014/main" id="{50E8D333-A8CB-468A-9A7E-FC3F5A603F79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2345560" y="2368861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rgbClr val="44546A"/>
                </a:solidFill>
                <a:latin typeface="Calibri" panose="020F0502020204030204" pitchFamily="34" charset="0"/>
              </a:rPr>
              <a:t>Feb 25</a:t>
            </a:r>
          </a:p>
        </p:txBody>
      </p:sp>
      <p:sp>
        <p:nvSpPr>
          <p:cNvPr id="50" name="OTLSHAPE_M_af359de833d54e33945042c5aa40d031_Title">
            <a:extLst>
              <a:ext uri="{FF2B5EF4-FFF2-40B4-BE49-F238E27FC236}">
                <a16:creationId xmlns:a16="http://schemas.microsoft.com/office/drawing/2014/main" id="{1AE0ABEA-75CF-4B76-94C3-509EF2F87E5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2853921" y="2442242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2</a:t>
            </a:r>
          </a:p>
        </p:txBody>
      </p:sp>
      <p:sp>
        <p:nvSpPr>
          <p:cNvPr id="51" name="OTLSHAPE_M_af359de833d54e33945042c5aa40d031_Date">
            <a:extLst>
              <a:ext uri="{FF2B5EF4-FFF2-40B4-BE49-F238E27FC236}">
                <a16:creationId xmlns:a16="http://schemas.microsoft.com/office/drawing/2014/main" id="{C25EE8A1-4B23-46C1-B7CC-2A2DEDD62ED3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010829" y="2625461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rgbClr val="44546A"/>
                </a:solidFill>
                <a:latin typeface="Calibri" panose="020F0502020204030204" pitchFamily="34" charset="0"/>
              </a:rPr>
              <a:t>Mar 21</a:t>
            </a:r>
          </a:p>
        </p:txBody>
      </p:sp>
      <p:sp>
        <p:nvSpPr>
          <p:cNvPr id="53" name="OTLSHAPE_M_3d2db09d765c412bb2f619c67664460b_Title">
            <a:extLst>
              <a:ext uri="{FF2B5EF4-FFF2-40B4-BE49-F238E27FC236}">
                <a16:creationId xmlns:a16="http://schemas.microsoft.com/office/drawing/2014/main" id="{999CAEB0-C4F6-4608-8B5A-99DDB8FB5335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3123860" y="2014341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Checkpoint A</a:t>
            </a:r>
          </a:p>
        </p:txBody>
      </p:sp>
      <p:sp>
        <p:nvSpPr>
          <p:cNvPr id="54" name="OTLSHAPE_M_3d2db09d765c412bb2f619c67664460b_Date">
            <a:extLst>
              <a:ext uri="{FF2B5EF4-FFF2-40B4-BE49-F238E27FC236}">
                <a16:creationId xmlns:a16="http://schemas.microsoft.com/office/drawing/2014/main" id="{3F9C1C60-EE26-455B-B7B3-2A2798556DEA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3368801" y="2197560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56" name="OTLSHAPE_M_97349b2fd6994c518a8e2079dc94b27d_Title">
            <a:extLst>
              <a:ext uri="{FF2B5EF4-FFF2-40B4-BE49-F238E27FC236}">
                <a16:creationId xmlns:a16="http://schemas.microsoft.com/office/drawing/2014/main" id="{BDA4363A-D92B-4EDB-B502-463C358A2A34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551225" y="2459215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3</a:t>
            </a:r>
          </a:p>
        </p:txBody>
      </p:sp>
      <p:sp>
        <p:nvSpPr>
          <p:cNvPr id="57" name="OTLSHAPE_M_97349b2fd6994c518a8e2079dc94b27d_Date">
            <a:extLst>
              <a:ext uri="{FF2B5EF4-FFF2-40B4-BE49-F238E27FC236}">
                <a16:creationId xmlns:a16="http://schemas.microsoft.com/office/drawing/2014/main" id="{D3463D85-6238-4C60-9E86-2457978D455B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702715" y="2642434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spc="-8" dirty="0">
                <a:solidFill>
                  <a:srgbClr val="44546A"/>
                </a:solidFill>
                <a:latin typeface="Calibri" panose="020F0502020204030204" pitchFamily="34" charset="0"/>
              </a:rPr>
              <a:t>May 20</a:t>
            </a:r>
          </a:p>
        </p:txBody>
      </p:sp>
      <p:sp>
        <p:nvSpPr>
          <p:cNvPr id="59" name="OTLSHAPE_M_1d0cf0bb23424d8baf91035f0955cd27_Title">
            <a:extLst>
              <a:ext uri="{FF2B5EF4-FFF2-40B4-BE49-F238E27FC236}">
                <a16:creationId xmlns:a16="http://schemas.microsoft.com/office/drawing/2014/main" id="{CBCC2F22-F50C-48D8-BAF3-5180B51DE96F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003840" y="2153518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4</a:t>
            </a:r>
          </a:p>
        </p:txBody>
      </p:sp>
      <p:sp>
        <p:nvSpPr>
          <p:cNvPr id="60" name="OTLSHAPE_M_1d0cf0bb23424d8baf91035f0955cd27_Date">
            <a:extLst>
              <a:ext uri="{FF2B5EF4-FFF2-40B4-BE49-F238E27FC236}">
                <a16:creationId xmlns:a16="http://schemas.microsoft.com/office/drawing/2014/main" id="{77910F45-9810-4F66-B136-7005FB25FB20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5212818" y="2336737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Jun 5</a:t>
            </a:r>
          </a:p>
        </p:txBody>
      </p:sp>
      <p:sp>
        <p:nvSpPr>
          <p:cNvPr id="62" name="OTLSHAPE_M_09826d7e10814f019350b62d4b244c90_Title">
            <a:extLst>
              <a:ext uri="{FF2B5EF4-FFF2-40B4-BE49-F238E27FC236}">
                <a16:creationId xmlns:a16="http://schemas.microsoft.com/office/drawing/2014/main" id="{EBB012FB-0B2A-402F-A914-793305CF4666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6012453" y="2010833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Checkpoint B</a:t>
            </a:r>
          </a:p>
        </p:txBody>
      </p:sp>
      <p:sp>
        <p:nvSpPr>
          <p:cNvPr id="63" name="OTLSHAPE_M_09826d7e10814f019350b62d4b244c90_Date">
            <a:extLst>
              <a:ext uri="{FF2B5EF4-FFF2-40B4-BE49-F238E27FC236}">
                <a16:creationId xmlns:a16="http://schemas.microsoft.com/office/drawing/2014/main" id="{82DB4031-30BF-4819-93DE-4C5F2A57292D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6246091" y="2194052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Jul 12</a:t>
            </a:r>
          </a:p>
        </p:txBody>
      </p:sp>
      <p:sp>
        <p:nvSpPr>
          <p:cNvPr id="65" name="OTLSHAPE_M_fe08fb9c255d4872bc44eb694d8fcecc_Title">
            <a:extLst>
              <a:ext uri="{FF2B5EF4-FFF2-40B4-BE49-F238E27FC236}">
                <a16:creationId xmlns:a16="http://schemas.microsoft.com/office/drawing/2014/main" id="{732B9396-4BAE-4DDC-B18D-E734E94BD685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701144" y="2463377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Milestone 5</a:t>
            </a:r>
          </a:p>
        </p:txBody>
      </p:sp>
      <p:sp>
        <p:nvSpPr>
          <p:cNvPr id="66" name="OTLSHAPE_M_fe08fb9c255d4872bc44eb694d8fcecc_Date">
            <a:extLst>
              <a:ext uri="{FF2B5EF4-FFF2-40B4-BE49-F238E27FC236}">
                <a16:creationId xmlns:a16="http://schemas.microsoft.com/office/drawing/2014/main" id="{C7E54FCF-77A0-4B53-BCE6-92CC37BE0BFC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6897105" y="2646595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Aug 4</a:t>
            </a:r>
          </a:p>
        </p:txBody>
      </p:sp>
      <p:sp>
        <p:nvSpPr>
          <p:cNvPr id="68" name="OTLSHAPE_M_f5d4a31bebdb43359d29d7f5d0a94cb5_Title">
            <a:extLst>
              <a:ext uri="{FF2B5EF4-FFF2-40B4-BE49-F238E27FC236}">
                <a16:creationId xmlns:a16="http://schemas.microsoft.com/office/drawing/2014/main" id="{04E9C508-88D3-4632-826B-144664837B63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747815" y="2210283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6</a:t>
            </a:r>
          </a:p>
        </p:txBody>
      </p:sp>
      <p:sp>
        <p:nvSpPr>
          <p:cNvPr id="69" name="OTLSHAPE_M_f5d4a31bebdb43359d29d7f5d0a94cb5_Date">
            <a:extLst>
              <a:ext uri="{FF2B5EF4-FFF2-40B4-BE49-F238E27FC236}">
                <a16:creationId xmlns:a16="http://schemas.microsoft.com/office/drawing/2014/main" id="{00D030B1-3805-429E-B513-188058A261EC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917445" y="2393502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Sep 10</a:t>
            </a:r>
          </a:p>
        </p:txBody>
      </p:sp>
      <p:sp>
        <p:nvSpPr>
          <p:cNvPr id="72" name="OTLSHAPE_M_beb31b784d574e47b34082195f61a2fb_Date">
            <a:extLst>
              <a:ext uri="{FF2B5EF4-FFF2-40B4-BE49-F238E27FC236}">
                <a16:creationId xmlns:a16="http://schemas.microsoft.com/office/drawing/2014/main" id="{D2B8B94D-DDD1-46C6-B629-2279EF6A70DB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8547654" y="2643101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rgbClr val="44546A"/>
                </a:solidFill>
                <a:latin typeface="Calibri" panose="020F0502020204030204" pitchFamily="34" charset="0"/>
              </a:rPr>
              <a:t>Oct 1</a:t>
            </a:r>
          </a:p>
        </p:txBody>
      </p:sp>
      <p:sp>
        <p:nvSpPr>
          <p:cNvPr id="74" name="OTLSHAPE_M_652516646ef743c4b109479c5b7761b0_Title">
            <a:extLst>
              <a:ext uri="{FF2B5EF4-FFF2-40B4-BE49-F238E27FC236}">
                <a16:creationId xmlns:a16="http://schemas.microsoft.com/office/drawing/2014/main" id="{D9414B79-EF64-445C-827D-927E565366FC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8843474" y="1973526"/>
            <a:ext cx="762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Checkpoint C</a:t>
            </a:r>
          </a:p>
        </p:txBody>
      </p:sp>
      <p:sp>
        <p:nvSpPr>
          <p:cNvPr id="75" name="OTLSHAPE_M_652516646ef743c4b109479c5b7761b0_Date">
            <a:extLst>
              <a:ext uri="{FF2B5EF4-FFF2-40B4-BE49-F238E27FC236}">
                <a16:creationId xmlns:a16="http://schemas.microsoft.com/office/drawing/2014/main" id="{C9DFCBC8-63E9-46B3-BDC7-9DE0FDE886E8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9052940" y="2156745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Oct 20</a:t>
            </a:r>
          </a:p>
        </p:txBody>
      </p:sp>
      <p:sp>
        <p:nvSpPr>
          <p:cNvPr id="77" name="OTLSHAPE_M_c1adc2e9089c4b71889031216f2b5af2_Title">
            <a:extLst>
              <a:ext uri="{FF2B5EF4-FFF2-40B4-BE49-F238E27FC236}">
                <a16:creationId xmlns:a16="http://schemas.microsoft.com/office/drawing/2014/main" id="{DDAB151D-05B1-4724-B879-FD263C061621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1245655" y="2030671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Sign Off</a:t>
            </a:r>
          </a:p>
        </p:txBody>
      </p:sp>
      <p:sp>
        <p:nvSpPr>
          <p:cNvPr id="78" name="OTLSHAPE_M_c1adc2e9089c4b71889031216f2b5af2_Date">
            <a:extLst>
              <a:ext uri="{FF2B5EF4-FFF2-40B4-BE49-F238E27FC236}">
                <a16:creationId xmlns:a16="http://schemas.microsoft.com/office/drawing/2014/main" id="{A8B04690-F0BD-41EA-9CC9-34912DE8B5B6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1245655" y="2213890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44546A"/>
                </a:solidFill>
                <a:latin typeface="Calibri" panose="020F0502020204030204" pitchFamily="34" charset="0"/>
              </a:rPr>
              <a:t>Dec 22</a:t>
            </a:r>
          </a:p>
        </p:txBody>
      </p:sp>
      <p:sp>
        <p:nvSpPr>
          <p:cNvPr id="143" name="OTLSHAPE_M_beb31b784d574e47b34082195f61a2fb_Title">
            <a:extLst>
              <a:ext uri="{FF2B5EF4-FFF2-40B4-BE49-F238E27FC236}">
                <a16:creationId xmlns:a16="http://schemas.microsoft.com/office/drawing/2014/main" id="{6FF8EDCE-A1E0-4662-8600-13B4BFC9C2E0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341872" y="2459882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Milestone 7</a:t>
            </a:r>
          </a:p>
        </p:txBody>
      </p:sp>
      <p:sp>
        <p:nvSpPr>
          <p:cNvPr id="130" name="Title 1">
            <a:extLst>
              <a:ext uri="{FF2B5EF4-FFF2-40B4-BE49-F238E27FC236}">
                <a16:creationId xmlns:a16="http://schemas.microsoft.com/office/drawing/2014/main" id="{6EBB0921-8D31-4AFA-9759-EE0C274BD5E3}"/>
              </a:ext>
            </a:extLst>
          </p:cNvPr>
          <p:cNvSpPr txBox="1">
            <a:spLocks/>
          </p:cNvSpPr>
          <p:nvPr/>
        </p:nvSpPr>
        <p:spPr>
          <a:xfrm>
            <a:off x="343227" y="263475"/>
            <a:ext cx="4913092" cy="7008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4949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PowerPoint</a:t>
            </a:r>
            <a:r>
              <a:rPr lang="en-US" b="1" dirty="0">
                <a:solidFill>
                  <a:srgbClr val="494949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en-US" dirty="0">
                <a:solidFill>
                  <a:srgbClr val="4949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72884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SIsIk9yaWdpbmFsQXNzZW1ibHlWZXJzaW9uIjoiNi4wMC4wNS4wMCIsIkVkaXRpb24iOm51bGwsIkxhc3RTYXZlZEVkaXRpb24iOjMsIklzUGx1c0VkaXRpb24iOmZhbHNlLCJJc1Byb0VkaXRpb24iOmZhbHNlfSwiRWZmZWN0IjoxLCJTdHlsZSI6eyIkaWQiOiIzIiwiVGltZWJhbmRTdHlsZSI6eyIkaWQiOiI0IiwiU2NhbGVNYXJraW5nIjowLCJTaGFwZSI6MCwiU2hhcGVTdHlsZSI6eyIkaWQiOiI1IiwiTWFyZ2luIjp7IiRpZCI6IjYiLCJUb3AiOjAuMCwiTGVmdCI6MTIuMCwiUmlnaHQiOjEyLjAsIkJvdHRvbSI6MC4wfSwiUGFkZGluZyI6eyIkaWQiOiI3IiwiVG9wIjo1LjAsIkxlZnQiOjAuMCwiUmlnaHQiOjAuMCwiQm90dG9tIjo1LjB9LCJCYWNrZ3JvdW5kIjp7IiRpZCI6IjgiLCJDb2xvciI6eyIkaWQiOiI5IiwiQSI6MjU1LCJSIjozMSwiRyI6NzMsIkIiOjEyN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NaWRkbGVUaWVyU2hhcGVTdHlsZSI6eyIkaWQiOiIxMyIsIk1hcmdpbiI6eyIkaWQiOiIxNCIsIlRvcCI6MC4wLCJMZWZ0IjoxMi4wLCJSaWdodCI6MTIuMCwiQm90dG9tIjowLjB9LCJQYWRkaW5nIjp7IiRpZCI6IjE1IiwiVG9wIjo1LjAsIkxlZnQiOjAuMCwiUmlnaHQiOjAuMCwiQm90dG9tIjo1LjB9LCJCYWNrZ3JvdW5kIjp7IiRpZCI6IjE2IiwiQ29sb3IiOnsiJGlkIjoiMTciLCJBIjoyNTUsIlIiOjMxLCJHIjo3MywiQiI6MTI1fX0sIklzVmlzaWJsZSI6dHJ1ZSwiV2lkdGgiOjg1OC4wLCJIZWlnaHQiOjMwLjAsIkJvcmRlclN0eWxlIjp7IiRpZCI6IjE4IiwiTGluZUNvbG9yIjp7IiRpZCI6IjE5IiwiJHR5cGUiOiJOTFJFLkNvbW1vbi5Eb20uU29saWRDb2xvckJydXNoLCBOTFJFLkNvbW1vbiIsIkNvbG9yIjp7IiRpZCI6IjIwIiwiQSI6MjU1LCJSIjoyNTUsIkciOjAsIkIiOjB9fSwiTGluZVdlaWdodCI6MC4wLCJMaW5lVHlwZSI6MCwiUGFyZW50U3R5bGUiOm51bGx9LCJQYXJlbnRTdHlsZSI6bnVsbH0sIkJvdHRvbVRpZXJTaGFwZVN0eWxlIjp7IiRpZCI6IjIxIiwiTWFyZ2luIjp7IiRpZCI6IjIyIiwiVG9wIjowLjAsIkxlZnQiOjEyLjAsIlJpZ2h0IjoxMi4wLCJCb3R0b20iOjAuMH0sIlBhZGRpbmciOnsiJGlkIjoiMjMiLCJUb3AiOjUuMCwiTGVmdCI6MC4wLCJSaWdodCI6MC4wLCJCb3R0b20iOjUuMH0sIkJhY2tncm91bmQiOnsiJGlkIjoiMjQiLCJDb2xvciI6eyIkaWQiOiIyNSIsIkEiOjI1NSwiUiI6MzEsIkciOjczLCJCIjoxMjV9fSwiSXNWaXNpYmxlIjp0cnVlLCJXaWR0aCI6ODU4LjAsIkhlaWdodCI6MzAuMCwiQm9yZGVyU3R5bGUiOnsiJGlkIjoiMjYiLCJMaW5lQ29sb3IiOnsiJGlkIjoiMjciLCIkdHlwZSI6Ik5MUkUuQ29tbW9uLkRvbS5Tb2xpZENvbG9yQnJ1c2gsIE5MUkUuQ29tbW9uIiwiQ29sb3IiOnsiJGlkIjoiMjgiLCJBIjoyNTUsIlIiOjI1NSwiRyI6MCwiQiI6MH19LCJMaW5lV2VpZ2h0IjowLjAsIkxpbmVUeXBlIjowLCJQYXJlbnRTdHlsZSI6bnVsbH0sIlBhcmVudFN0eWxlIjpudWxsfSwiUmlnaHRFbmRDYXBzU3R5bGUiOnsiJGlkIjoiMjkiLCJGb250U2V0dGluZ3MiOnsiJGlkIjoiMzAiLCJGb250U2l6ZSI6MTgsIkZvbnROYW1lIjoiQ2FsaWJyaSIsIklzQm9sZCI6dHJ1ZSwiSXNJdGFsaWMiOmZhbHNlLCJJc1VuZGVybGluZWQiOmZhbHNlLCJQYXJlbnRTdHlsZSI6bnVsbH0sIkF1dG9TaXplIjowLCJGb3JlZ3JvdW5kIjp7IiRpZCI6IjMxIiwiQ29sb3IiOnsiJGlkIjoiMz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MzIiwiVG9wIjowLjAsIkxlZnQiOjAuMCwiUmlnaHQiOjI1LjAsIkJvdHRvbSI6MC4wfSwiUGFkZGluZyI6eyIkaWQiOiIzNCIsIlRvcCI6MC4wLCJMZWZ0IjowLjAsIlJpZ2h0IjowLjAsIkJvdHRvbSI6MC4wfSwiQmFja2dyb3VuZCI6eyIkaWQiOiIzNSIsIkNvbG9yIjp7IiRpZCI6IjM2IiwiQSI6ODksIlIiOjAsIkciOjAsIkIiOjB9fSwiSXNWaXNpYmxlIjpmYWxzZSwiV2lkdGgiOjAuMCwiSGVpZ2h0IjowLjAsIkJvcmRlclN0eWxlIjpudWxsLCJQYXJlbnRTdHlsZSI6bnVsbH0sIkxlZnRFbmRDYXBzU3R5bGUiOnsiJGlkIjoiMzciLCJGb250U2V0dGluZ3MiOnsiJGlkIjoiMzgiLCJGb250U2l6ZSI6MTgsIkZvbnROYW1lIjoiQ2FsaWJyaSIsIklzQm9sZCI6dHJ1ZSwiSXNJdGFsaWMiOmZhbHNlLCJJc1VuZGVybGluZWQiOmZhbHNlLCJQYXJlbnRTdHlsZSI6bnVsbH0sIkF1dG9TaXplIjowLCJGb3JlZ3JvdW5kIjp7IiRpZCI6IjM5IiwiQ29sb3IiOnsiJGlkIjoiND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xIiwiVG9wIjowLjAsIkxlZnQiOjI1LjAsIlJpZ2h0IjowLjAsIkJvdHRvbSI6MC4wfSwiUGFkZGluZyI6eyIkaWQiOiI0MiIsIlRvcCI6MC4wLCJMZWZ0IjowLjAsIlJpZ2h0IjowLjAsIkJvdHRvbSI6MC4wfSwiQmFja2dyb3VuZCI6eyIkaWQiOiI0MyIsIkNvbG9yIjp7IiRyZWYiOiIzNiJ9fSwiSXNWaXNpYmxlIjpmYWxzZSwiV2lkdGgiOjAuMCwiSGVpZ2h0IjowLjAsIkJvcmRlclN0eWxlIjpudWxsLCJQYXJlbnRTdHlsZSI6bnVsbH0sIlRvZGF5VGV4dFN0eWxlIjp7IiRpZCI6IjQ0IiwiRm9udFNldHRpbmdzIjp7IiRpZCI6IjQ1IiwiRm9udFNpemUiOjksIkZvbnROYW1lIjoiQ2FsaWJyaSIsIklzQm9sZCI6ZmFsc2UsIklzSXRhbGljIjpmYWxzZSwiSXNVbmRlcmxpbmVkIjpmYWxzZSwiUGFyZW50U3R5bGUiOm51bGx9LCJBdXRvU2l6ZSI6MCwiRm9yZWdyb3VuZCI6eyIkaWQiOiI0NiIsIkNvbG9yIjp7IiRpZCI6IjQ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IiwiVG9wIjowLjAsIkxlZnQiOjAuMCwiUmlnaHQiOjAuMCwiQm90dG9tIjowLjB9LCJQYWRkaW5nIjp7IiRpZCI6IjQ5IiwiVG9wIjowLjAsIkxlZnQiOjAuMCwiUmlnaHQiOjAuMCwiQm90dG9tIjowLjB9LCJCYWNrZ3JvdW5kIjp7IiRpZCI6IjUwIiwiQ29sb3IiOnsiJHJlZiI6IjM2In19LCJJc1Zpc2libGUiOnRydWUsIldpZHRoIjowLjAsIkhlaWdodCI6MC4wLCJCb3JkZXJTdHlsZSI6bnVsbCwiUGFyZW50U3R5bGUiOm51bGx9LCJUb2RheU1hcmtlclN0eWxlIjp7IiRpZCI6IjUxIiwiTWFyZ2luIjp7IiRpZCI6IjUyIiwiVG9wIjowLjAsIkxlZnQiOjAuMCwiUmlnaHQiOjAuMCwiQm90dG9tIjowLjB9LCJQYWRkaW5nIjp7IiRpZCI6IjUzIiwiVG9wIjowLjAsIkxlZnQiOjAuMCwiUmlnaHQiOjAuMCwiQm90dG9tIjowLjB9LCJCYWNrZ3JvdW5kIjp7IiRpZCI6IjU0IiwiQ29sb3IiOnsiJGlkIjoiNTUiLCJBIjoyNTUsIlIiOjI1NSwiRyI6MCwiQiI6MH19LCJJc1Zpc2libGUiOnRydWUsIldpZHRoIjowLjAsIkhlaWdodCI6MC4wLCJCb3JkZXJTdHlsZSI6bnVsbCwiUGFyZW50U3R5bGUiOm51bGx9LCJTY2FsZVN0eWxlIjp7IiRpZCI6IjU2IiwiU2hhcGUiOjAsIlNob3dTZWdtZW50U2VwYXJhdG9ycyI6dHJ1ZSwiU2VnbWVudFNlcGFyYXRvck9wYWNpdHkiOjMwLCJIYXNCZWVuVmlzaWJsZUJlZm9yZSI6dHJ1ZSwiRm9udFNldHRpbmdzIjp7IiRpZCI6IjU3IiwiRm9udFNpemUiOjEyLCJGb250TmFtZSI6IkNhbGlicmkiLCJJc0JvbGQiOmZhbHNlLCJJc0l0YWxpYyI6ZmFsc2UsIklzVW5kZXJsaW5lZCI6ZmFsc2UsIlBhcmVudFN0eWxlIjpudWxsfSwiQXV0b1NpemUiOjAsIkZvcmVncm91bmQiOnsiJGlkIjoiNTgiLCJDb2xvciI6eyIkaWQiOiI1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MCIsIlRvcCI6MC4wLCJMZWZ0Ijo1LjAsIlJpZ2h0IjowLjAsIkJvdHRvbSI6MC4wfSwiUGFkZGluZyI6eyIkaWQiOiI2MSIsIlRvcCI6MC4wLCJMZWZ0IjowLjAsIlJpZ2h0IjowLjAsIkJvdHRvbSI6MC4wfSwiQmFja2dyb3VuZCI6eyIkaWQiOiI2MiIsIkNvbG9yIjp7IiRyZWYiOiIzNiJ9fSwiSXNWaXNpYmxlIjp0cnVlLCJXaWR0aCI6MC4wLCJIZWlnaHQiOjAuMCwiQm9yZGVyU3R5bGUiOm51bGwsIlBhcmVudFN0eWxlIjpudWxsfSwiU2luZ2xlU2NhbGVTaGFwZVN0eWxlIjp7IiRpZCI6IjYzIiwiU2hhcGUiOjAsIkhlaWdodCI6MC4wfSwiTWlkZGxlVGllclNjYWxlU3R5bGUiOnsiJGlkIjoiNjQiLCJTaGFwZSI6MCwiU2hvd1NlZ21lbnRTZXBhcmF0b3JzIjp0cnVlLCJTZWdtZW50U2VwYXJhdG9yT3BhY2l0eSI6MzAsIkhhc0JlZW5WaXNpYmxlQmVmb3JlIjpmYWxzZSwiRm9udFNldHRpbmdzIjp7IiRpZCI6IjY1IiwiRm9udFNpemUiOjEyLCJGb250TmFtZSI6IkNhbGlicmkiLCJJc0JvbGQiOmZhbHNlLCJJc0l0YWxpYyI6ZmFsc2UsIklzVW5kZXJsaW5lZCI6ZmFsc2UsIlBhcmVudFN0eWxlIjpudWxsfSwiQXV0b1NpemUiOjAsIkZvcmVncm91bmQiOnsiJGlkIjoiNjYiLCJDb2xvciI6eyIkaWQiOiI2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2OCIsIlRvcCI6MC4wLCJMZWZ0Ijo1LjAsIlJpZ2h0IjowLjAsIkJvdHRvbSI6MC4wfSwiUGFkZGluZyI6eyIkaWQiOiI2OSIsIlRvcCI6MC4wLCJMZWZ0IjowLjAsIlJpZ2h0IjowLjAsIkJvdHRvbSI6MC4wfSwiQmFja2dyb3VuZCI6eyIkaWQiOiI3MCIsIkNvbG9yIjp7IiRpZCI6IjcxIiwiQSI6ODksIlIiOjAsIkciOjAsIkIiOjB9fSwiSXNWaXNpYmxlIjpmYWxzZSwiV2lkdGgiOjAuMCwiSGVpZ2h0IjowLjAsIkJvcmRlclN0eWxlIjpudWxsLCJQYXJlbnRTdHlsZSI6bnVsbH0sIkJvdHRvbVRpZXJTY2FsZVN0eWxlIjp7IiRpZCI6IjcyIiwiU2hhcGUiOjAsIlNob3dTZWdtZW50U2VwYXJhdG9ycyI6dHJ1ZSwiU2VnbWVudFNlcGFyYXRvck9wYWNpdHkiOjMwLCJIYXNCZWVuVmlzaWJsZUJlZm9yZSI6ZmFsc2UsIkZvbnRTZXR0aW5ncyI6eyIkaWQiOiI3MyIsIkZvbnRTaXplIjoxMiwiRm9udE5hbWUiOiJDYWxpYnJpIiwiSXNCb2xkIjpmYWxzZSwiSXNJdGFsaWMiOmZhbHNlLCJJc1VuZGVybGluZWQiOmZhbHNlLCJQYXJlbnRTdHlsZSI6bnVsbH0sIkF1dG9TaXplIjowLCJGb3JlZ3JvdW5kIjp7IiRpZCI6Ijc0IiwiQ29sb3IiOnsiJGlkIjoiNz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zYiLCJUb3AiOjAuMCwiTGVmdCI6NS4wLCJSaWdodCI6MC4wLCJCb3R0b20iOjAuMH0sIlBhZGRpbmciOnsiJGlkIjoiNzciLCJUb3AiOjAuMCwiTGVmdCI6MC4wLCJSaWdodCI6MC4wLCJCb3R0b20iOjAuMH0sIkJhY2tncm91bmQiOnsiJGlkIjoiNzgiLCJDb2xvciI6eyIkaWQiOiI3OSIsIkEiOjg5LCJSIjowLCJHIjowLCJCIjowfX0sIklzVmlzaWJsZSI6ZmFsc2UsIldpZHRoIjowLjAsIkhlaWdodCI6MC4wLCJCb3JkZXJTdHlsZSI6bnVsbCwiUGFyZW50U3R5bGUiOm51bGx9LCJFbGFwc2VkVGltZUJhY2tncm91bmQiOnsiJGlkIjoiODAiLCJDb2xvciI6eyIkaWQiOiI4MSIsIkEiOjE5MSwiUiI6MjU1LCJHIjowLCJCIjowfX0sIkFwcGVuZFllYXJPblllYXJDaGFuZ2UiOnRydWUsIkVsYXBzZWRUaW1lRm9ybWF0IjowLCJUb2RheU1hcmtlclBvc2l0aW9uIjowLCJRdWlja1Bvc2l0aW9uIjozLCJBYnNvbHV0ZVBvc2l0aW9uIjoyMzcuNiwiTWFyZ2luIjp7IiRpZCI6IjgyIiwiVG9wIjowLjAsIkxlZnQiOjEwLjAsIlJpZ2h0IjoxMC4wLCJCb3R0b20iOjAuMH0sIlBhZGRpbmciOnsiJGlkIjoiODMiLCJUb3AiOjAuMCwiTGVmdCI6MC4wLCJSaWdodCI6MC4wLCJCb3R0b20iOjAuMH0sIkJhY2tncm91bmQiOnsiJGlkIjoiODQiLCJDb2xvciI6eyIkaWQiOiI4NSIsIkEiOjI1NSwiUiI6MzEsIkciOjczLCJCIjoxMjV9fSwiSXNWaXNpYmxlIjp0cnVlLCJXaWR0aCI6MC4wLCJIZWlnaHQiOjAuMCwiQm9yZGVyU3R5bGUiOm51bGwsIlBhcmVudFN0eWxlIjpudWxsfSwiRGVmYXVsdE1pbGVzdG9uZVN0eWxlIjp7IiRpZCI6Ijg2IiwiU2hhcGUiOjAsIkNvbm5lY3Rvck1hcmdpbiI6eyIkaWQiOiI4NyIsIlRvcCI6MC4wLCJMZWZ0IjoyLjAsIlJpZ2h0IjoyLjAsIkJvdHRvbSI6MC4wfSwiQ29ubmVjdG9yU3R5bGUiOnsiJGlkIjoiODgiLCJMaW5lQ29sb3IiOnsiJGlkIjoiODkiLCIkdHlwZSI6Ik5MUkUuQ29tbW9uLkRvbS5Tb2xpZENvbG9yQnJ1c2gsIE5MUkUuQ29tbW9uIiwiQ29sb3IiOnsiJGlkIjoiOTAiLCJBIjoxMjcsIlIiOjc5LCJHIjoxMjksIkIiOjE4OX19LCJMaW5lV2VpZ2h0IjoxLjAsIkxpbmVUeXBlIjowLCJQYXJlbnRTdHlsZSI6bnVsbH0sIklzQmVsb3dUaW1lYmFuZCI6ZmFsc2UsIlBvc2l0aW9uT25UYXNrIjowLCJIaWRlRGF0ZSI6ZmFsc2UsIlNoYXBlU2l6ZSI6MSwiU3BhY2luZyI6MS4wLCJQYWRkaW5nIjp7IiRpZCI6IjkxIiwiVG9wIjo3LjAsIkxlZnQiOjMuMCwiUmlnaHQiOjAuMCwiQm90dG9tIjoyLjB9LCJTaGFwZVN0eWxlIjp7IiRpZCI6IjkyIiwiTWFyZ2luIjp7IiRpZCI6IjkzIiwiVG9wIjowLjAsIkxlZnQiOjAuMCwiUmlnaHQiOjAuMCwiQm90dG9tIjowLjB9LCJQYWRkaW5nIjp7IiRpZCI6Ijk0IiwiVG9wIjowLjAsIkxlZnQiOjAuMCwiUmlnaHQiOjAuMCwiQm90dG9tIjowLjB9LCJCYWNrZ3JvdW5kIjp7IiRpZCI6Ijk1IiwiQ29sb3IiOnsiJGlkIjoiOTYiLCJBIjoyNTUsIlIiOjAsIkciOjExNCwiQiI6MTg4fX0sIklzVmlzaWJsZSI6dHJ1ZSwiV2lkdGgiOjE4LjAsIkhlaWdodCI6MjAuMCwiQm9yZGVyU3R5bGUiOnsiJGlkIjoiOTciLCJMaW5lQ29sb3IiOnsiJGlkIjoiOTgiLCIkdHlwZSI6Ik5MUkUuQ29tbW9uLkRvbS5Tb2xpZENvbG9yQnJ1c2gsIE5MUkUuQ29tbW9uIiwiQ29sb3IiOnsiJGlkIjoiOTkiLCJBIjoyNTUsIlIiOjI1NSwiRyI6MCwiQiI6MH19LCJMaW5lV2VpZ2h0IjowLjAsIkxpbmVUeXBlIjowLCJQYXJlbnRTdHlsZSI6bnVsbH0sIlBhcmVudFN0eWxlIjpudWxsfSwiVGl0bGVTdHlsZSI6eyIkaWQiOiIxMDAiLCJGb250U2V0dGluZ3MiOnsiJGlkIjoiMTAxIiwiRm9udFNpemUiOjExLCJGb250TmFtZSI6IkNhbGlicmkiLCJJc0JvbGQiOnRydWUsIklzSXRhbGljIjpmYWxzZSwiSXNVbmRlcmxpbmVkIjpmYWxzZSwiUGFyZW50U3R5bGUiOm51bGx9LCJBdXRvU2l6ZSI6MCwiRm9yZWdyb3VuZCI6eyIkaWQiOiIxMDIiLCJDb2xvciI6eyIkaWQiOiIxM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0IiwiVG9wIjowLjAsIkxlZnQiOjAuMCwiUmlnaHQiOjAuMCwiQm90dG9tIjowLjB9LCJQYWRkaW5nIjp7IiRpZCI6IjEwNSIsIlRvcCI6MC4wLCJMZWZ0IjowLjAsIlJpZ2h0IjowLjAsIkJvdHRvbSI6MC4wfSwiQmFja2dyb3VuZCI6eyIkaWQiOiIxMDYiLCJDb2xvciI6eyIkcmVmIjoiMzYifX0sIklzVmlzaWJsZSI6dHJ1ZSwiV2lkdGgiOjAuMCwiSGVpZ2h0IjowLjAsIkJvcmRlclN0eWxlIjpudWxsLCJQYXJlbnRTdHlsZSI6bnVsbH0sIkRhdGVTdHlsZSI6eyIkaWQiOiIxMDciLCJGb250U2V0dGluZ3MiOnsiJGlkIjoiMTA4IiwiRm9udFNpemUiOjEwLCJGb250TmFtZSI6IkNhbGlicmkiLCJJc0JvbGQiOmZhbHNlLCJJc0l0YWxpYyI6ZmFsc2UsIklzVW5kZXJsaW5lZCI6ZmFsc2UsIlBhcmVudFN0eWxlIjpudWxsfSwiQXV0b1NpemUiOjAsIkZvcmVncm91bmQiOnsiJGlkIjoiMTA5IiwiQ29sb3IiOnsiJGlkIjoiMT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yZWYiOiIzNiJ9fSwiSXNWaXNpYmxlIjp0cnVlLCJXaWR0aCI6MC4wLCJIZWlnaHQiOjAuMCwiQm9yZGVyU3R5bGUiOm51bGwsIlBhcmVudFN0eWxlIjpudWxsfSwiRGF0ZUZvcm1hdCI6eyIkaWQiOiIxM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1IiwiRm9ybWF0IjowLCJJc1Zpc2libGUiOmZhbHNlLCJMYXN0S25vd25WaXNpYmlsaXR5U3RhdGUiOmZhbHNlfSwiSXNWaXNpYmxlIjp0cnVlLCJQYXJlbnRTdHlsZSI6bnVsbH0sIkRlZmF1bHRUYXNrU3R5bGUiOnsiJGlkIjoiMTE2IiwiU2hhcGUiOjAsIlNoYXBlVGhpY2tuZXNzIjoxLCJEdXJhdGlvbkZvcm1hdCI6MCwiSW5jbHVkZU5vbldvcmtpbmdEYXlzSW5EdXJhdGlvbiI6ZmFsc2UsIlBlcmNlbnRhZ2VDb21wbGV0ZVN0eWxlIjp7IiRpZCI6IjExNyIsIkZvbnRTZXR0aW5ncyI6eyIkaWQiOiIxMTgiLCJGb250U2l6ZSI6MTAsIkZvbnROYW1lIjoiQ2FsaWJyaSIsIklzQm9sZCI6ZmFsc2UsIklzSXRhbGljIjpmYWxzZSwiSXNVbmRlcmxpbmVkIjpmYWxzZSwiUGFyZW50U3R5bGUiOm51bGx9LCJBdXRvU2l6ZSI6MCwiRm9yZWdyb3VuZCI6eyIkaWQiOiIxMTkiLCJDb2xvciI6eyIkaWQiOiIxMj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xIiwiVG9wIjowLjAsIkxlZnQiOjAuMCwiUmlnaHQiOjAuMCwiQm90dG9tIjowLjB9LCJQYWRkaW5nIjp7IiRpZCI6IjEyMiIsIlRvcCI6MC4wLCJMZWZ0IjowLjAsIlJpZ2h0IjowLjAsIkJvdHRvbSI6MC4wfSwiQmFja2dyb3VuZCI6eyIkaWQiOiIxMjMiLCJDb2xvciI6eyIkcmVmIjoiMzYifX0sIklzVmlzaWJsZSI6dHJ1ZSwiV2lkdGgiOjAuMCwiSGVpZ2h0IjowLjAsIkJvcmRlclN0eWxlIjpudWxsLCJQYXJlbnRTdHlsZSI6bnVsbH0sIkR1cmF0aW9uU3R5bGUiOnsiJGlkIjoiMTI0IiwiRm9udFNldHRpbmdzIjp7IiRpZCI6IjEyNSIsIkZvbnRTaXplIjoxMCwiRm9udE5hbWUiOiJDYWxpYnJpIiwiSXNCb2xkIjpmYWxzZSwiSXNJdGFsaWMiOmZhbHNlLCJJc1VuZGVybGluZWQiOmZhbHNlLCJQYXJlbnRTdHlsZSI6bnVsbH0sIkF1dG9TaXplIjowLCJGb3JlZ3JvdW5kIjp7IiRpZCI6IjEyNiIsIkNvbG9yIjp7IiRpZCI6IjEy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jgiLCJUb3AiOjAuMCwiTGVmdCI6MC4wLCJSaWdodCI6MC4wLCJCb3R0b20iOjAuMH0sIlBhZGRpbmciOnsiJGlkIjoiMTI5IiwiVG9wIjowLjAsIkxlZnQiOjAuMCwiUmlnaHQiOjAuMCwiQm90dG9tIjowLjB9LCJCYWNrZ3JvdW5kIjp7IiRpZCI6IjEzMCIsIkNvbG9yIjp7IiRyZWYiOiIzNiJ9fSwiSXNWaXNpYmxlIjp0cnVlLCJXaWR0aCI6MC4wLCJIZWlnaHQiOjAuMCwiQm9yZGVyU3R5bGUiOm51bGwsIlBhcmVudFN0eWxlIjpudWxsfSwiSG9yaXpvbnRhbENvbm5lY3RvclN0eWxlIjp7IiRpZCI6IjEzMSIsIkxpbmVDb2xvciI6eyIkaWQiOiIxMzIiLCIkdHlwZSI6Ik5MUkUuQ29tbW9uLkRvbS5Tb2xpZENvbG9yQnJ1c2gsIE5MUkUuQ29tbW9uIiwiQ29sb3IiOnsiJGlkIjoiMTMzIiwiQSI6MjU1LCJSIjoyMDQsIkciOjIwNCwiQiI6MjA0fX0sIkxpbmVXZWlnaHQiOjEuMCwiTGluZVR5cGUiOjAsIlBhcmVudFN0eWxlIjpudWxsfSwiVmVydGljYWxDb25uZWN0b3JTdHlsZSI6eyIkaWQiOiIxMzQiLCJMaW5lQ29sb3IiOnsiJGlkIjoiMTM1IiwiJHR5cGUiOiJOTFJFLkNvbW1vbi5Eb20uU29saWRDb2xvckJydXNoLCBOTFJFLkNvbW1vbiIsIkNvbG9yIjp7IiRpZCI6IjEzNiIsIkEiOjI1NSwiUiI6MjA0LCJHIjoyMDQsIkIiOjIwNH19LCJMaW5lV2VpZ2h0IjowLjAsIkxpbmVUeXBlIjowLCJQYXJlbnRTdHlsZSI6bnVsbH0sIk1hcmdpbiI6bnVsbCwiU3RhcnREYXRlUG9zaXRpb24iOjMsIkVuZERhdGVQb3NpdGlvbiI6NCwiRGF0ZUlzVmlzaWJsZSI6dHJ1ZSwiVGl0bGVQb3NpdGlvbiI6NSwiRHVyYXRpb25Qb3NpdGlvbiI6MiwiUGVyY2VudGFnZUNvbXBsZXRlZFBvc2l0aW9uIjoyLCJTcGFjaW5nIjoxMCwiSXNCZWxvd1RpbWViYW5kIjp0cnVlLCJQZXJjZW50YWdlQ29tcGxldGVTaGFwZU9wYWNpdHkiOjM1LCJTaGFwZVN0eWxlIjp7IiRpZCI6IjEzNyIsIk1hcmdpbiI6eyIkaWQiOiIxMzgiLCJUb3AiOjAuMCwiTGVmdCI6NC4wLCJSaWdodCI6NC4wLCJCb3R0b20iOjAuMH0sIlBhZGRpbmciOnsiJGlkIjoiMTM5IiwiVG9wIjowLjAsIkxlZnQiOjAuMCwiUmlnaHQiOjAuMCwiQm90dG9tIjowLjB9LCJCYWNrZ3JvdW5kIjp7IiRpZCI6IjE0MCIsIkNvbG9yIjp7IiRpZCI6IjE0MSIsIkEiOjI1NSwiUiI6MCwiRyI6MTE0LCJCIjoxODh9fSwiSXNWaXNpYmxlIjp0cnVlLCJXaWR0aCI6MC4wLCJIZWlnaHQiOjE2LjAsIkJvcmRlclN0eWxlIjp7IiRpZCI6IjE0MiIsIkxpbmVDb2xvciI6eyIkaWQiOiIxNDMiLCIkdHlwZSI6Ik5MUkUuQ29tbW9uLkRvbS5Tb2xpZENvbG9yQnJ1c2gsIE5MUkUuQ29tbW9uIiwiQ29sb3IiOnsiJGlkIjoiMTQ0IiwiQSI6MjU1LCJSIjoyNTUsIkciOjAsIkIiOjB9fSwiTGluZVdlaWdodCI6MC4wLCJMaW5lVHlwZSI6MCwiUGFyZW50U3R5bGUiOm51bGx9LCJQYXJlbnRTdHlsZSI6bnVsbH0sIlRpdGxlU3R5bGUiOnsiJGlkIjoiMTQ1IiwiRm9udFNldHRpbmdzIjp7IiRpZCI6IjE0NiIsIkZvbnRTaXplIjoxMSwiRm9udE5hbWUiOiJDYWxpYnJpIiwiSXNCb2xkIjp0cnVlLCJJc0l0YWxpYyI6ZmFsc2UsIklzVW5kZXJsaW5lZCI6ZmFsc2UsIlBhcmVudFN0eWxlIjpudWxsfSwiQXV0b1NpemUiOjAsIkZvcmVncm91bmQiOnsiJGlkIjoiMTQ3IiwiQ29sb3IiOnsiJGlkIjoiMTQ4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0OSIsIlRvcCI6MC4wLCJMZWZ0IjowLjAsIlJpZ2h0IjowLjAsIkJvdHRvbSI6MC4wfSwiUGFkZGluZyI6eyIkaWQiOiIxNTAiLCJUb3AiOjAuMCwiTGVmdCI6MC4wLCJSaWdodCI6MC4wLCJCb3R0b20iOjAuMH0sIkJhY2tncm91bmQiOnsiJGlkIjoiMTUxIiwiQ29sb3IiOnsiJHJlZiI6IjM2In19LCJJc1Zpc2libGUiOnRydWUsIldpZHRoIjowLjAsIkhlaWdodCI6MC4wLCJCb3JkZXJTdHlsZSI6bnVsbCwiUGFyZW50U3R5bGUiOm51bGx9LCJEYXRlU3R5bGUiOnsiJGlkIjoiMTUyIiwiRm9udFNldHRpbmdzIjp7IiRpZCI6IjE1MyIsIkZvbnRTaXplIjoxMCwiRm9udE5hbWUiOiJDYWxpYnJpIiwiSXNCb2xkIjpmYWxzZSwiSXNJdGFsaWMiOmZhbHNlLCJJc1VuZGVybGluZWQiOmZhbHNlLCJQYXJlbnRTdHlsZSI6bnVsbH0sIkF1dG9TaXplIjowLCJGb3JlZ3JvdW5kIjp7IiRpZCI6IjE1NCIsIkNvbG9yIjp7IiRpZCI6IjE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yZWYiOiIzNiJ9fSwiSXNWaXNpYmxlIjp0cnVlLCJXaWR0aCI6MC4wLCJIZWlnaHQiOjAuMCwiQm9yZGVyU3R5bGUiOm51bGwsIlBhcmVudFN0eWxlIjpudWxsfSwiRGF0ZUZvcm1hdCI6eyIkaWQiOiIxN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wIiwiRm9ybWF0IjowLCJJc1Zpc2libGUiOmZhbHNlLCJMYXN0S25vd25WaXNpYmlsaXR5U3RhdGUiOmZhbHNlfSwiSXNWaXNpYmxlIjp0cnVlLCJQYXJlbnRTdHlsZSI6bnVsbCwiX2V4cGxpY2l0bHlTZXQiOnsiJGlkIjoiMTY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NjIiLCJHcmlkbGluZVN0eWxlIjp7IiRpZCI6IjE2MyIsIkxpbmVDb2xvciI6eyIkaWQiOiIxNjQiLCIkdHlwZSI6Ik5MUkUuQ29tbW9uLkRvbS5Tb2xpZENvbG9yQnJ1c2gsIE5MUkUuQ29tbW9uIiwiQ29sb3IiOnsiJGlkIjoiMTY1IiwiQSI6MzgsIlIiOjkxLCJHIjoxNTUsIkIiOjIxM319LCJMaW5lV2VpZ2h0IjoxLjAsIkxpbmVUeXBlIjowLCJQYXJlbnRTdHlsZSI6bnVsbH0sIk1hcmdpbiI6eyIkaWQiOiIxNjYiLCJUb3AiOjAuMCwiTGVmdCI6MC4wLCJSaWdodCI6MC4wLCJCb3R0b20iOjAuMH0sIlBhZGRpbmciOnsiJGlkIjoiMTY3IiwiVG9wIjowLjAsIkxlZnQiOjAuMCwiUmlnaHQiOjAuMCwiQm90dG9tIjowLjB9LCJCYWNrZ3JvdW5kIjpudWxsLCJJc1Zpc2libGUiOnRydWUsIldpZHRoIjowLjAsIkhlaWdodCI6MC4wLCJCb3JkZXJTdHlsZSI6eyIkaWQiOiIxNjgiLCJMaW5lQ29sb3IiOm51bGwsIkxpbmVXZWlnaHQiOjAuMCwiTGluZVR5cGUiOjAsIlBhcmVudFN0eWxlIjpudWxsfSwiUGFyZW50U3R5bGUiOm51bGx9LCJBY3Rpdml0eUxpbmVQYW5lbFN0eWxlIjp7IiRpZCI6IjE2OSIsIkFjdGl2aXR5TGluZVN0eWxlIjp7IiRpZCI6IjE3MCIsIkxpbmVDb2xvciI6eyIkaWQiOiIxNzEiLCIkdHlwZSI6Ik5MUkUuQ29tbW9uLkRvbS5Tb2xpZENvbG9yQnJ1c2gsIE5MUkUuQ29tbW9uIiwiQ29sb3IiOnsiJGlkIjoiMTcyIiwiQSI6MzgsIlIiOjY4LCJHIjoxMTQsIkIiOjE5Nn19LCJMaW5lV2VpZ2h0IjoxLjAsIkxpbmVUeXBlIjowLCJQYXJlbnRTdHlsZSI6bnVsbH0sIk1hcmdpbiI6eyIkaWQiOiIxNzMiLCJUb3AiOjAuMCwiTGVmdCI6MC4wLCJSaWdodCI6MC4wLCJCb3R0b20iOjAuMH0sIlBhZGRpbmciOnsiJGlkIjoiMTc0IiwiVG9wIjowLjAsIkxlZnQiOjAuMCwiUmlnaHQiOjAuMCwiQm90dG9tIjowLjB9LCJCYWNrZ3JvdW5kIjpudWxsLCJJc1Zpc2libGUiOnRydWUsIldpZHRoIjowLjAsIkhlaWdodCI6MC4wLCJCb3JkZXJTdHlsZSI6eyIkaWQiOiIxNzUiLCJMaW5lQ29sb3IiOm51bGwsIkxpbmVXZWlnaHQiOjAuMCwiTGluZVR5cGUiOjAsIlBhcmVudFN0eWxlIjpudWxsfSwiUGFyZW50U3R5bGUiOm51bGx9LCJTaG93RWxhcHNlZFRpbWVHcmFkaWVudFN0eWxlIjpmYWxzZSwiVGltZWJhbmRSZXNlcnZlZExlZnRBcmVhU3R5bGUiOnsiJGlkIjoiMTc2IiwiQWN0aXZpdHlIZWFkZXJXaWR0aCI6MC4wLCJJc1NldCI6ZmFsc2V9LCJEZWZhdWx0U3dpbWxhbmVTdHlsZSI6bnVsbH0sIlNjYWxlIjpudWxsLCJTY2FsZVYyIjp7IiRpZCI6IjE3NyIsIlN0YXJ0RGF0ZSI6IjIwMTgtMDEtMTBUMjM6NTk6MDBaIiwiRW5kRGF0ZSI6IjIwMjEtMTItMjJUMjM6NTk6MDAiLCJBdXRvRGF0ZVJhbmdlIjp0cnVlLCJXb3JraW5nRGF5cyI6MzEsIkZpc2NhbFllYXIiOnsiJGlkIjoiMTc4IiwiU3RhcnRNb250aCI6MSwiVXNlU3RhcnRpbmdZZWFyRm9yTnVtYmVyaW5nIjp0cnVlLCJTaG93RmlzY2FsWWVhckxhYmVsIjp0cnVlfSwiVG9kYXlNYXJrZXJUZXh0IjoiVG9kYXkiLCJBdXRvU2NhbGVUeXBlIjp0cnVlLCJUaW1lYmFuZFNjYWxlcyI6eyIkaWQiOiIxNzkiLCJUb3BTY2FsZUxheWVyIjp7IiRpZCI6IjE4MCIsIkZvcm1hdCI6Ik1NTSIsIlR5cGUiOjJ9LCJNaWRkbGVTY2FsZUxheWVyIjp7IiRpZCI6IjE4MSIsIkZvcm1hdCI6bnVsbCwiVHlwZSI6MH0sIkJvdHRvbVNjYWxlTGF5ZXIiOnsiJGlkIjoiMTgyIiwiRm9ybWF0IjpudWxsLCJUeXBlIjowfX19LCJNaWxlc3RvbmVzIjpbeyIkaWQiOiIxODMiLCJEYXRlIjoiMjAyMS0wMS0xMFQyMzo1OTowMCIsIlN0eWxlIjp7IiRpZCI6IjE4NCIsIlNoYXBlIjowLCJDb25uZWN0b3JNYXJnaW4iOnsiJGlkIjoiMTg1IiwiVG9wIjowLjAsIkxlZnQiOjIuMCwiUmlnaHQiOjIuMCwiQm90dG9tIjowLjB9LCJDb25uZWN0b3JTdHlsZSI6eyIkaWQiOiIxODYiLCJMaW5lQ29sb3IiOnsiJGlkIjoiMTg3IiwiJHR5cGUiOiJOTFJFLkNvbW1vbi5Eb20uU29saWRDb2xvckJydXNoLCBOTFJFLkNvbW1vbiIsIkNvbG9yIjp7IiRpZCI6IjE4OCIsIkEiOjEyNywiUiI6NzksIkciOjEyOSwiQiI6MTg5fX0sIkxpbmVXZWlnaHQiOjEuMCwiTGluZVR5cGUiOjAsIlBhcmVudFN0eWxlIjpudWxsfSwiSXNCZWxvd1RpbWViYW5kIjpmYWxzZSwiUG9zaXRpb25PblRhc2siOjAsIkhpZGVEYXRlIjpmYWxzZSwiU2hhcGVTaXplIjoxLCJTcGFjaW5nIjoxLjAsIlBhZGRpbmciOnsiJGlkIjoiMTg5IiwiVG9wIjo3LjAsIkxlZnQiOjMuMCwiUmlnaHQiOjAuMCwiQm90dG9tIjoyLjB9LCJTaGFwZVN0eWxlIjp7IiRpZCI6IjE5MCIsIk1hcmdpbiI6eyIkaWQiOiIxOTEiLCJUb3AiOjAuMCwiTGVmdCI6MC4wLCJSaWdodCI6MC4wLCJCb3R0b20iOjAuMH0sIlBhZGRpbmciOnsiJGlkIjoiMTkyIiwiVG9wIjowLjAsIkxlZnQiOjAuMCwiUmlnaHQiOjAuMCwiQm90dG9tIjowLjB9LCJCYWNrZ3JvdW5kIjp7IiRpZCI6IjE5MyIsIkNvbG9yIjp7IiRpZCI6IjE5NCIsIkEiOjI1NSwiUiI6MTkyLCJHIjowLCJCIjowfX0sIklzVmlzaWJsZSI6dHJ1ZSwiV2lkdGgiOjE4LjAsIkhlaWdodCI6MjAuMCwiQm9yZGVyU3R5bGUiOnsiJGlkIjoiMTk1IiwiTGluZUNvbG9yIjp7IiRpZCI6IjE5NiIsIiR0eXBlIjoiTkxSRS5Db21tb24uRG9tLlNvbGlkQ29sb3JCcnVzaCwgTkxSRS5Db21tb24iLCJDb2xvciI6eyIkaWQiOiIxOTciLCJBIjoyNTUsIlIiOjI1NSwiRyI6MjU1LCJCIjoyNTV9fSwiTGluZVdlaWdodCI6MC4wLCJMaW5lVHlwZSI6MCwiUGFyZW50U3R5bGUiOm51bGx9LCJQYXJlbnRTdHlsZSI6bnVsbH0sIlRpdGxlU3R5bGUiOnsiJGlkIjoiMTk4IiwiRm9udFNldHRpbmdzIjp7IiRpZCI6IjE5OSIsIkZvbnRTaXplIjoxMSwiRm9udE5hbWUiOiJDYWxpYnJpIiwiSXNCb2xkIjp0cnVlLCJJc0l0YWxpYyI6ZmFsc2UsIklzVW5kZXJsaW5lZCI6ZmFsc2UsIlBhcmVudFN0eWxlIjpudWxsfSwiQXV0b1NpemUiOjAsIkZvcmVncm91bmQiOnsiJGlkIjoiMjAwIiwiQ29sb3IiOnsiJGlkIjoiMjA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MiIsIlRvcCI6MC4wLCJMZWZ0IjowLjAsIlJpZ2h0IjowLjAsIkJvdHRvbSI6MC4wfSwiUGFkZGluZyI6eyIkaWQiOiIyMDMiLCJUb3AiOjAuMCwiTGVmdCI6MC4wLCJSaWdodCI6MC4wLCJCb3R0b20iOjAuMH0sIkJhY2tncm91bmQiOnsiJGlkIjoiMjA0IiwiQ29sb3IiOnsiJGlkIjoiMjA1IiwiQSI6MCwiUiI6MjU1LCJHIjoyNTUsIkIiOjI1NX19LCJJc1Zpc2libGUiOnRydWUsIldpZHRoIjowLjAsIkhlaWdodCI6MC4wLCJCb3JkZXJTdHlsZSI6eyIkaWQiOiIyMDYiLCJMaW5lQ29sb3IiOm51bGwsIkxpbmVXZWlnaHQiOjAuMCwiTGluZVR5cGUiOjAsIlBhcmVudFN0eWxlIjpudWxsfSwiUGFyZW50U3R5bGUiOm51bGx9LCJEYXRlU3R5bGUiOnsiJGlkIjoiMjA3IiwiRm9udFNldHRpbmdzIjp7IiRpZCI6IjIwOCIsIkZvbnRTaXplIjoxMCwiRm9udE5hbWUiOiJDYWxpYnJpIiwiSXNCb2xkIjpmYWxzZSwiSXNJdGFsaWMiOmZhbHNlLCJJc1VuZGVybGluZWQiOmZhbHNlLCJQYXJlbnRTdHlsZSI6bnVsbH0sIkF1dG9TaXplIjowLCJGb3JlZ3JvdW5kIjp7IiRpZCI6IjIwOSIsIkNvbG9yIjp7IiRpZCI6IjIx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ExIiwiVG9wIjowLjAsIkxlZnQiOjAuMCwiUmlnaHQiOjAuMCwiQm90dG9tIjowLjB9LCJQYWRkaW5nIjp7IiRpZCI6IjIxMiIsIlRvcCI6MC4wLCJMZWZ0IjowLjAsIlJpZ2h0IjowLjAsIkJvdHRvbSI6MC4wfSwiQmFja2dyb3VuZCI6eyIkaWQiOiIyMTMiLCJDb2xvciI6eyIkaWQiOiIyMTQiLCJBIjowLCJSIjoyNTUsIkciOjI1NSwiQiI6MjU1fX0sIklzVmlzaWJsZSI6dHJ1ZSwiV2lkdGgiOjAuMCwiSGVpZ2h0IjowLjAsIkJvcmRlclN0eWxlIjp7IiRpZCI6IjIxNSIsIkxpbmVDb2xvciI6bnVsbCwiTGluZVdlaWdodCI6MC4wLCJMaW5lVHlwZSI6MCwiUGFyZW50U3R5bGUiOm51bGx9LCJQYXJlbnRTdHlsZSI6bnVsbH0sIkRhdGVGb3JtYXQiOnsiJGlkIjoiMjE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yIsIkZvcm1hdCI6MCwiSXNWaXNpYmxlIjpmYWxzZSwiTGFzdEtub3duVmlzaWJpbGl0eVN0YXRlIjpmYWxzZX0sIklzVmlzaWJsZSI6dHJ1ZSwiUGFyZW50U3R5bGUiOm51bGx9LCJJbmRleCI6NiwiUGVyY2VudGFnZUNvbXBsZXRlIjpudWxsLCJQb3NpdGlvbiI6eyJSYXRpbyI6MC4xNTYwNDk0MTc1NjYzNzAwOSwiSXNDdXN0b20iOnRydWV9LCJEYXRlRm9ybWF0Ijp7IiRyZWYiOiIyMTYifSwiV2Vla051bWJlcmluZyI6eyIkaWQiOiIyMTgiLCJGb3JtYXQiOjAsIklzVmlzaWJsZSI6ZmFsc2UsIkxhc3RLbm93blZpc2liaWxpdHlTdGF0ZSI6ZmFsc2V9LCJSZWxhdGVkVGFza0lkIjoiMDAwMDAwMDAtMDAwMC0wMDAwLTAwMDAtMDAwMDAwMDAwMDAwIiwiSWQiOiI0Mjk4ZDU5MC0xN2QzLTQwZjMtOWM3ZS0wY2E3OGNjZjM2OWMiLCJJbXBvcnRJZCI6bnVsbCwiVGl0bGUiOiJLaWNrIE9mZiIsIk5vdGUiOm51bGwsIkh5cGVybGluayI6eyIkaWQiOiIyMTkiLCJBZGRyZXNzIjpudWxsLCJTdWJBZGRyZXNzIjpudWxsfSwiSXNDaGFuZ2VkIjpmYWxzZSwiSXNOZXciOmZhbHNlfSx7IiRpZCI6IjIyMCIsIkRhdGUiOiIyMDIxLTAyLTI1VDIzOjU5OjAwIiwiU3R5bGUiOnsiJGlkIjoiMjIxIiwiU2hhcGUiOjEsIkNvbm5lY3Rvck1hcmdpbiI6eyIkaWQiOiIyMjIiLCJUb3AiOjAuMCwiTGVmdCI6Mi4wLCJSaWdodCI6Mi4wLCJCb3R0b20iOjAuMH0sIkNvbm5lY3RvclN0eWxlIjp7IiRpZCI6IjIyMyIsIkxpbmVDb2xvciI6eyIkaWQiOiIyMjQiLCIkdHlwZSI6Ik5MUkUuQ29tbW9uLkRvbS5Tb2xpZENvbG9yQnJ1c2gsIE5MUkUuQ29tbW9uIiwiQ29sb3IiOnsiJGlkIjoiMjI1IiwiQSI6MTI3LCJSIjo3OSwiRyI6MTI5LCJCIjoxODl9fSwiTGluZVdlaWdodCI6MS4wLCJMaW5lVHlwZSI6MCwiUGFyZW50U3R5bGUiOm51bGx9LCJJc0JlbG93VGltZWJhbmQiOmZhbHNlLCJQb3NpdGlvbk9uVGFzayI6MCwiSGlkZURhdGUiOmZhbHNlLCJTaGFwZVNpemUiOjEsIlNwYWNpbmciOjEuMCwiUGFkZGluZyI6eyIkaWQiOiIyMjYiLCJUb3AiOjcuMCwiTGVmdCI6My4wLCJSaWdodCI6MC4wLCJCb3R0b20iOjIuMH0sIlNoYXBlU3R5bGUiOnsiJGlkIjoiMjI3IiwiTWFyZ2luIjp7IiRpZCI6IjIyOCIsIlRvcCI6MC4wLCJMZWZ0IjowLjAsIlJpZ2h0IjowLjAsIkJvdHRvbSI6MC4wfSwiUGFkZGluZyI6eyIkaWQiOiIyMjkiLCJUb3AiOjAuMCwiTGVmdCI6MC4wLCJSaWdodCI6MC4wLCJCb3R0b20iOjAuMH0sIkJhY2tncm91bmQiOnsiJGlkIjoiMjMwIiwiQ29sb3IiOnsiJGlkIjoiMjMxIiwiQSI6MjU1LCJSIjowLCJHIjoxMTIsIkIiOjE5Mn19LCJJc1Zpc2libGUiOnRydWUsIldpZHRoIjoxOC4wLCJIZWlnaHQiOjIwLjAsIkJvcmRlclN0eWxlIjp7IiRpZCI6IjIzMiIsIkxpbmVDb2xvciI6eyIkaWQiOiIyMzMiLCIkdHlwZSI6Ik5MUkUuQ29tbW9uLkRvbS5Tb2xpZENvbG9yQnJ1c2gsIE5MUkUuQ29tbW9uIiwiQ29sb3IiOnsiJGlkIjoiMjM0IiwiQSI6MjU1LCJSIjoyNTUsIkciOjI1NSwiQiI6MjU1fX0sIkxpbmVXZWlnaHQiOjAuMCwiTGluZVR5cGUiOjAsIlBhcmVudFN0eWxlIjpudWxsfSwiUGFyZW50U3R5bGUiOm51bGx9LCJUaXRsZVN0eWxlIjp7IiRpZCI6IjIzNSIsIkZvbnRTZXR0aW5ncyI6eyIkaWQiOiIyMzYiLCJGb250U2l6ZSI6MTEsIkZvbnROYW1lIjoiQ2FsaWJyaSIsIklzQm9sZCI6dHJ1ZSwiSXNJdGFsaWMiOmZhbHNlLCJJc1VuZGVybGluZWQiOmZhbHNlLCJQYXJlbnRTdHlsZSI6bnVsbH0sIkF1dG9TaXplIjowLCJGb3JlZ3JvdW5kIjp7IiRpZCI6IjIzNyIsIkNvbG9yIjp7IiRpZCI6IjIz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zkiLCJUb3AiOjAuMCwiTGVmdCI6MC4wLCJSaWdodCI6MC4wLCJCb3R0b20iOjAuMH0sIlBhZGRpbmciOnsiJGlkIjoiMjQwIiwiVG9wIjowLjAsIkxlZnQiOjAuMCwiUmlnaHQiOjAuMCwiQm90dG9tIjowLjB9LCJCYWNrZ3JvdW5kIjp7IiRpZCI6IjI0MSIsIkNvbG9yIjp7IiRpZCI6IjI0MiIsIkEiOjAsIlIiOjI1NSwiRyI6MjU1LCJCIjoyNTV9fSwiSXNWaXNpYmxlIjp0cnVlLCJXaWR0aCI6MC4wLCJIZWlnaHQiOjAuMCwiQm9yZGVyU3R5bGUiOnsiJGlkIjoiMjQzIiwiTGluZUNvbG9yIjpudWxsLCJMaW5lV2VpZ2h0IjowLjAsIkxpbmVUeXBlIjowLCJQYXJlbnRTdHlsZSI6bnVsbH0sIlBhcmVudFN0eWxlIjpudWxsfSwiRGF0ZVN0eWxlIjp7IiRpZCI6IjI0NCIsIkZvbnRTZXR0aW5ncyI6eyIkaWQiOiIyNDUiLCJGb250U2l6ZSI6MTAsIkZvbnROYW1lIjoiQ2FsaWJyaSIsIklzQm9sZCI6ZmFsc2UsIklzSXRhbGljIjpmYWxzZSwiSXNVbmRlcmxpbmVkIjpmYWxzZSwiUGFyZW50U3R5bGUiOm51bGx9LCJBdXRvU2l6ZSI6MCwiRm9yZWdyb3VuZCI6eyIkaWQiOiIyNDYiLCJDb2xvciI6eyIkaWQiOiIyND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0OCIsIlRvcCI6MC4wLCJMZWZ0IjowLjAsIlJpZ2h0IjowLjAsIkJvdHRvbSI6MC4wfSwiUGFkZGluZyI6eyIkaWQiOiIyNDkiLCJUb3AiOjAuMCwiTGVmdCI6MC4wLCJSaWdodCI6MC4wLCJCb3R0b20iOjAuMH0sIkJhY2tncm91bmQiOnsiJGlkIjoiMjUwIiwiQ29sb3IiOnsiJGlkIjoiMjUxIiwiQSI6MCwiUiI6MjU1LCJHIjoyNTUsIkIiOjI1NX19LCJJc1Zpc2libGUiOnRydWUsIldpZHRoIjowLjAsIkhlaWdodCI6MC4wLCJCb3JkZXJTdHlsZSI6eyIkaWQiOiIyNTIiLCJMaW5lQ29sb3IiOm51bGwsIkxpbmVXZWlnaHQiOjAuMCwiTGluZVR5cGUiOjAsIlBhcmVudFN0eWxlIjpudWxsfSwiUGFyZW50U3R5bGUiOm51bGx9LCJEYXRlRm9ybWF0Ijp7IiRpZCI6IjI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QiLCJGb3JtYXQiOjAsIklzVmlzaWJsZSI6ZmFsc2UsIkxhc3RLbm93blZpc2liaWxpdHlTdGF0ZSI6ZmFsc2V9LCJJc1Zpc2libGUiOnRydWUsIlBhcmVudFN0eWxlIjpudWxsfSwiSW5kZXgiOjcsIlBlcmNlbnRhZ2VDb21wbGV0ZSI6bnVsbCwiUG9zaXRpb24iOnsiUmF0aW8iOjAuMTMwNTU5NjI0NTY1OTcyMjMsIklzQ3VzdG9tIjp0cnVlfSwiRGF0ZUZvcm1hdCI6eyIkcmVmIjoiMjUzIn0sIldlZWtOdW1iZXJpbmciOnsiJGlkIjoiMjU1IiwiRm9ybWF0IjowLCJJc1Zpc2libGUiOmZhbHNlLCJMYXN0S25vd25WaXNpYmlsaXR5U3RhdGUiOmZhbHNlfSwiUmVsYXRlZFRhc2tJZCI6IjAwMDAwMDAwLTAwMDAtMDAwMC0wMDAwLTAwMDAwMDAwMDAwMCIsIklkIjoiM2M3MzUyOTUtMzdmMi00YjBjLWExMTYtMWQ2OGQyOWY1ZDMwIiwiSW1wb3J0SWQiOm51bGwsIlRpdGxlIjoiTWlsZXN0b25lIDEiLCJOb3RlIjpudWxsLCJIeXBlcmxpbmsiOnsiJGlkIjoiMjU2IiwiQWRkcmVzcyI6bnVsbCwiU3ViQWRkcmVzcyI6bnVsbH0sIklzQ2hhbmdlZCI6ZmFsc2UsIklzTmV3IjpmYWxzZX0seyIkaWQiOiIyNTciLCJEYXRlIjoiMjAyMS0wMy0yMVQyMzo1OTowMCIsIlN0eWxlIjp7IiRpZCI6IjI1OCIsIlNoYXBlIjoxLCJDb25uZWN0b3JNYXJnaW4iOnsiJGlkIjoiMjU5IiwiVG9wIjowLjAsIkxlZnQiOjIuMCwiUmlnaHQiOjIuMCwiQm90dG9tIjowLjB9LCJDb25uZWN0b3JTdHlsZSI6eyIkaWQiOiIyNjAiLCJMaW5lQ29sb3IiOnsiJGlkIjoiMjYxIiwiJHR5cGUiOiJOTFJFLkNvbW1vbi5Eb20uU29saWRDb2xvckJydXNoLCBOTFJFLkNvbW1vbiIsIkNvbG9yIjp7IiRpZCI6IjI2MiIsIkEiOjEyNywiUiI6NzksIkciOjEyOSwiQiI6MTg5fX0sIkxpbmVXZWlnaHQiOjEuMCwiTGluZVR5cGUiOjAsIlBhcmVudFN0eWxlIjpudWxsfSwiSXNCZWxvd1RpbWViYW5kIjpmYWxzZSwiUG9zaXRpb25PblRhc2siOjAsIkhpZGVEYXRlIjpmYWxzZSwiU2hhcGVTaXplIjoxLCJTcGFjaW5nIjoxLjAsIlBhZGRpbmciOnsiJGlkIjoiMjYzIiwiVG9wIjo3LjAsIkxlZnQiOjMuMCwiUmlnaHQiOjAuMCwiQm90dG9tIjoyLjB9LCJTaGFwZVN0eWxlIjp7IiRpZCI6IjI2NCIsIk1hcmdpbiI6eyIkaWQiOiIyNjUiLCJUb3AiOjAuMCwiTGVmdCI6MC4wLCJSaWdodCI6MC4wLCJCb3R0b20iOjAuMH0sIlBhZGRpbmciOnsiJGlkIjoiMjY2IiwiVG9wIjowLjAsIkxlZnQiOjAuMCwiUmlnaHQiOjAuMCwiQm90dG9tIjowLjB9LCJCYWNrZ3JvdW5kIjp7IiRpZCI6IjI2NyIsIkNvbG9yIjp7IiRpZCI6IjI2OCIsIkEiOjI1NSwiUiI6MCwiRyI6MTEyLCJCIjoxOTJ9fSwiSXNWaXNpYmxlIjp0cnVlLCJXaWR0aCI6MTguMCwiSGVpZ2h0IjoyMC4wLCJCb3JkZXJTdHlsZSI6eyIkaWQiOiIyNjkiLCJMaW5lQ29sb3IiOnsiJGlkIjoiMjcwIiwiJHR5cGUiOiJOTFJFLkNvbW1vbi5Eb20uU29saWRDb2xvckJydXNoLCBOTFJFLkNvbW1vbiIsIkNvbG9yIjp7IiRpZCI6IjI3MSIsIkEiOjI1NSwiUiI6MjU1LCJHIjoyNTUsIkIiOjI1NX19LCJMaW5lV2VpZ2h0IjowLjAsIkxpbmVUeXBlIjowLCJQYXJlbnRTdHlsZSI6bnVsbH0sIlBhcmVudFN0eWxlIjpudWxsfSwiVGl0bGVTdHlsZSI6eyIkaWQiOiIyNzIiLCJGb250U2V0dGluZ3MiOnsiJGlkIjoiMjczIiwiRm9udFNpemUiOjExLCJGb250TmFtZSI6IkNhbGlicmkiLCJJc0JvbGQiOnRydWUsIklzSXRhbGljIjpmYWxzZSwiSXNVbmRlcmxpbmVkIjpmYWxzZSwiUGFyZW50U3R5bGUiOm51bGx9LCJBdXRvU2l6ZSI6MCwiRm9yZWdyb3VuZCI6eyIkaWQiOiIyNzQiLCJDb2xvciI6eyIkaWQiOiIyNz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c2IiwiVG9wIjowLjAsIkxlZnQiOjAuMCwiUmlnaHQiOjAuMCwiQm90dG9tIjowLjB9LCJQYWRkaW5nIjp7IiRpZCI6IjI3NyIsIlRvcCI6MC4wLCJMZWZ0IjowLjAsIlJpZ2h0IjowLjAsIkJvdHRvbSI6MC4wfSwiQmFja2dyb3VuZCI6eyIkaWQiOiIyNzgiLCJDb2xvciI6eyIkaWQiOiIyNzkiLCJBIjowLCJSIjoyNTUsIkciOjI1NSwiQiI6MjU1fX0sIklzVmlzaWJsZSI6dHJ1ZSwiV2lkdGgiOjAuMCwiSGVpZ2h0IjowLjAsIkJvcmRlclN0eWxlIjp7IiRpZCI6IjI4MCIsIkxpbmVDb2xvciI6bnVsbCwiTGluZVdlaWdodCI6MC4wLCJMaW5lVHlwZSI6MCwiUGFyZW50U3R5bGUiOm51bGx9LCJQYXJlbnRTdHlsZSI6bnVsbH0sIkRhdGVTdHlsZSI6eyIkaWQiOiIyODEiLCJGb250U2V0dGluZ3MiOnsiJGlkIjoiMjgyIiwiRm9udFNpemUiOjEwLCJGb250TmFtZSI6IkNhbGlicmkiLCJJc0JvbGQiOmZhbHNlLCJJc0l0YWxpYyI6ZmFsc2UsIklzVW5kZXJsaW5lZCI6ZmFsc2UsIlBhcmVudFN0eWxlIjpudWxsfSwiQXV0b1NpemUiOjAsIkZvcmVncm91bmQiOnsiJGlkIjoiMjgzIiwiQ29sb3IiOnsiJGlkIjoiMjg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ODUiLCJUb3AiOjAuMCwiTGVmdCI6MC4wLCJSaWdodCI6MC4wLCJCb3R0b20iOjAuMH0sIlBhZGRpbmciOnsiJGlkIjoiMjg2IiwiVG9wIjowLjAsIkxlZnQiOjAuMCwiUmlnaHQiOjAuMCwiQm90dG9tIjowLjB9LCJCYWNrZ3JvdW5kIjp7IiRpZCI6IjI4NyIsIkNvbG9yIjp7IiRpZCI6IjI4OCIsIkEiOjAsIlIiOjI1NSwiRyI6MjU1LCJCIjoyNTV9fSwiSXNWaXNpYmxlIjp0cnVlLCJXaWR0aCI6MC4wLCJIZWlnaHQiOjAuMCwiQm9yZGVyU3R5bGUiOnsiJGlkIjoiMjg5IiwiTGluZUNvbG9yIjpudWxsLCJMaW5lV2VpZ2h0IjowLjAsIkxpbmVUeXBlIjowLCJQYXJlbnRTdHlsZSI6bnVsbH0sIlBhcmVudFN0eWxlIjpudWxsfSwiRGF0ZUZvcm1hdCI6eyIkaWQiOiIy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xIiwiRm9ybWF0IjowLCJJc1Zpc2libGUiOmZhbHNlLCJMYXN0S25vd25WaXNpYmlsaXR5U3RhdGUiOmZhbHNlfSwiSXNWaXNpYmxlIjp0cnVlLCJQYXJlbnRTdHlsZSI6bnVsbH0sIkluZGV4Ijo4LCJQZXJjZW50YWdlQ29tcGxldGUiOm51bGwsIlBvc2l0aW9uIjp7IlJhdGlvIjowLjA5MzE0MzQ2MzEzNDc2NTYyNSwiSXNDdXN0b20iOnRydWV9LCJEYXRlRm9ybWF0Ijp7IiRyZWYiOiIyOTAifSwiV2Vla051bWJlcmluZyI6eyIkaWQiOiIyOTIiLCJGb3JtYXQiOjAsIklzVmlzaWJsZSI6ZmFsc2UsIkxhc3RLbm93blZpc2liaWxpdHlTdGF0ZSI6ZmFsc2V9LCJSZWxhdGVkVGFza0lkIjoiMDAwMDAwMDAtMDAwMC0wMDAwLTAwMDAtMDAwMDAwMDAwMDAwIiwiSWQiOiJhZjM1OWRlOC0zM2Q1LTRlMzMtOTQ1MC00MmM1YWE0MGQwMzEiLCJJbXBvcnRJZCI6bnVsbCwiVGl0bGUiOiJNaWxlc3RvbmUgMiIsIk5vdGUiOm51bGwsIkh5cGVybGluayI6eyIkaWQiOiIyOTMiLCJBZGRyZXNzIjpudWxsLCJTdWJBZGRyZXNzIjpudWxsfSwiSXNDaGFuZ2VkIjpmYWxzZSwiSXNOZXciOmZhbHNlfSx7IiRpZCI6IjI5NCIsIkRhdGUiOiIyMDIxLTA0LTAxVDIzOjU5OjAwIiwiU3R5bGUiOnsiJGlkIjoiMjk1IiwiU2hhcGUiOjEzLCJDb25uZWN0b3JNYXJnaW4iOnsiJGlkIjoiMjk2IiwiVG9wIjowLjAsIkxlZnQiOjIuMCwiUmlnaHQiOjIuMCwiQm90dG9tIjowLjB9LCJDb25uZWN0b3JTdHlsZSI6eyIkaWQiOiIyOTciLCJMaW5lQ29sb3IiOnsiJGlkIjoiMjk4IiwiJHR5cGUiOiJOTFJFLkNvbW1vbi5Eb20uU29saWRDb2xvckJydXNoLCBOTFJFLkNvbW1vbiIsIkNvbG9yIjp7IiRpZCI6IjI5OSIsIkEiOjEyNywiUiI6NzksIkciOjEyOSwiQiI6MTg5fX0sIkxpbmVXZWlnaHQiOjEuMCwiTGluZVR5cGUiOjAsIlBhcmVudFN0eWxlIjpudWxsfSwiSXNCZWxvd1RpbWViYW5kIjpmYWxzZSwiUG9zaXRpb25PblRhc2siOjAsIkhpZGVEYXRlIjpmYWxzZSwiU2hhcGVTaXplIjoxLCJTcGFjaW5nIjoxLjAsIlBhZGRpbmciOnsiJGlkIjoiMzAwIiwiVG9wIjo3LjAsIkxlZnQiOjMuMCwiUmlnaHQiOjAuMCwiQm90dG9tIjoyLjB9LCJTaGFwZVN0eWxlIjp7IiRpZCI6IjMwMSIsIk1hcmdpbiI6eyIkaWQiOiIzMDIiLCJUb3AiOjAuMCwiTGVmdCI6MC4wLCJSaWdodCI6MC4wLCJCb3R0b20iOjAuMH0sIlBhZGRpbmciOnsiJGlkIjoiMzAzIiwiVG9wIjowLjAsIkxlZnQiOjAuMCwiUmlnaHQiOjAuMCwiQm90dG9tIjowLjB9LCJCYWNrZ3JvdW5kIjp7IiRpZCI6IjMwNCIsIkNvbG9yIjp7IiRpZCI6IjMwNSIsIkEiOjI1NSwiUiI6MjQ3LCJHIjoxNTAsIkIiOjcwfX0sIklzVmlzaWJsZSI6dHJ1ZSwiV2lkdGgiOjE4LjAsIkhlaWdodCI6MjAuMCwiQm9yZGVyU3R5bGUiOnsiJGlkIjoiMzA2IiwiTGluZUNvbG9yIjp7IiRyZWYiOiI5OCJ9LCJMaW5lV2VpZ2h0IjowLjAsIkxpbmVUeXBlIjowLCJQYXJlbnRTdHlsZSI6bnVsbH0sIlBhcmVudFN0eWxlIjpudWxsfSwiVGl0bGVTdHlsZSI6eyIkaWQiOiIzMDciLCJGb250U2V0dGluZ3MiOnsiJGlkIjoiMzA4IiwiRm9udFNpemUiOjExLCJGb250TmFtZSI6IkNhbGlicmkiLCJJc0JvbGQiOnRydWUsIklzSXRhbGljIjpmYWxzZSwiSXNVbmRlcmxpbmVkIjpmYWxzZSwiUGFyZW50U3R5bGUiOm51bGx9LCJBdXRvU2l6ZSI6MCwiRm9yZWdyb3VuZCI6eyIkaWQiOiIzMDkiLCJDb2xvciI6eyIkaWQiOiIzMT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ExIiwiVG9wIjowLjAsIkxlZnQiOjAuMCwiUmlnaHQiOjAuMCwiQm90dG9tIjowLjB9LCJQYWRkaW5nIjp7IiRpZCI6IjMxMiIsIlRvcCI6MC4wLCJMZWZ0IjowLjAsIlJpZ2h0IjowLjAsIkJvdHRvbSI6MC4wfSwiQmFja2dyb3VuZCI6eyIkaWQiOiIzMTMiLCJDb2xvciI6eyIkaWQiOiIzMTQiLCJBIjowLCJSIjoyNTUsIkciOjI1NSwiQiI6MjU1fX0sIklzVmlzaWJsZSI6dHJ1ZSwiV2lkdGgiOjAuMCwiSGVpZ2h0IjowLjAsIkJvcmRlclN0eWxlIjp7IiRpZCI6IjMxNSIsIkxpbmVDb2xvciI6bnVsbCwiTGluZVdlaWdodCI6MC4wLCJMaW5lVHlwZSI6MCwiUGFyZW50U3R5bGUiOm51bGx9LCJQYXJlbnRTdHlsZSI6bnVsbH0sIkRhdGVTdHlsZSI6eyIkaWQiOiIzMTYiLCJGb250U2V0dGluZ3MiOnsiJGlkIjoiMzE3IiwiRm9udFNpemUiOjEwLCJGb250TmFtZSI6IkNhbGlicmkiLCJJc0JvbGQiOmZhbHNlLCJJc0l0YWxpYyI6ZmFsc2UsIklzVW5kZXJsaW5lZCI6ZmFsc2UsIlBhcmVudFN0eWxlIjpudWxsfSwiQXV0b1NpemUiOjAsIkZvcmVncm91bmQiOnsiJGlkIjoiMzE4IiwiQ29sb3IiOnsiJGlkIjoiMzE5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jAiLCJUb3AiOjAuMCwiTGVmdCI6MC4wLCJSaWdodCI6MC4wLCJCb3R0b20iOjAuMH0sIlBhZGRpbmciOnsiJGlkIjoiMzIxIiwiVG9wIjowLjAsIkxlZnQiOjAuMCwiUmlnaHQiOjAuMCwiQm90dG9tIjowLjB9LCJCYWNrZ3JvdW5kIjp7IiRpZCI6IjMyMiIsIkNvbG9yIjp7IiRpZCI6IjMyMyIsIkEiOjAsIlIiOjI1NSwiRyI6MjU1LCJCIjoyNTV9fSwiSXNWaXNpYmxlIjp0cnVlLCJXaWR0aCI6MC4wLCJIZWlnaHQiOjAuMCwiQm9yZGVyU3R5bGUiOnsiJGlkIjoiMzI0IiwiTGluZUNvbG9yIjpudWxsLCJMaW5lV2VpZ2h0IjowLjAsIkxpbmVUeXBlIjowLCJQYXJlbnRTdHlsZSI6bnVsbH0sIlBhcmVudFN0eWxlIjpudWxsfSwiRGF0ZUZvcm1hdCI6eyIkaWQiOiIz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2IiwiRm9ybWF0IjowLCJJc1Zpc2libGUiOmZhbHNlLCJMYXN0S25vd25WaXNpYmlsaXR5U3RhdGUiOmZhbHNlfSwiSXNWaXNpYmxlIjp0cnVlLCJQYXJlbnRTdHlsZSI6bnVsbH0sIkluZGV4Ijo5LCJQZXJjZW50YWdlQ29tcGxldGUiOm51bGwsIlBvc2l0aW9uIjp7IlJhdGlvIjowLjE1NTUzNzg5NDkyMDA2NjU2LCJJc0N1c3RvbSI6dHJ1ZX0sIkRhdGVGb3JtYXQiOnsiJHJlZiI6IjMyNSJ9LCJXZWVrTnVtYmVyaW5nIjp7IiRpZCI6IjMyNyIsIkZvcm1hdCI6MCwiSXNWaXNpYmxlIjpmYWxzZSwiTGFzdEtub3duVmlzaWJpbGl0eVN0YXRlIjpmYWxzZX0sIlJlbGF0ZWRUYXNrSWQiOiIwMDAwMDAwMC0wMDAwLTAwMDAtMDAwMC0wMDAwMDAwMDAwMDAiLCJJZCI6IjNkMmRiMDlkLTc2NWMtNDEyYi1iMmY2LTE5YzY3NjY0NDYwYiIsIkltcG9ydElkIjpudWxsLCJUaXRsZSI6IkNoZWNrcG9pbnQgQSIsIk5vdGUiOm51bGwsIkh5cGVybGluayI6eyIkaWQiOiIzMjgiLCJBZGRyZXNzIjpudWxsLCJTdWJBZGRyZXNzIjpudWxsfSwiSXNDaGFuZ2VkIjpmYWxzZSwiSXNOZXciOmZhbHNlfSx7IiRpZCI6IjMyOSIsIkRhdGUiOiIyMDIxLTA1LTIwVDIzOjU5OjAwIiwiU3R5bGUiOnsiJGlkIjoiMzMwIiwiU2hhcGUiOjEsIkNvbm5lY3Rvck1hcmdpbiI6eyIkaWQiOiIzMzEiLCJUb3AiOjAuMCwiTGVmdCI6Mi4wLCJSaWdodCI6Mi4wLCJCb3R0b20iOjAuMH0sIkNvbm5lY3RvclN0eWxlIjp7IiRpZCI6IjMzMiIsIkxpbmVDb2xvciI6eyIkaWQiOiIzMzMiLCIkdHlwZSI6Ik5MUkUuQ29tbW9uLkRvbS5Tb2xpZENvbG9yQnJ1c2gsIE5MUkUuQ29tbW9uIiwiQ29sb3IiOnsiJGlkIjoiMzM0IiwiQSI6MTI3LCJSIjo3OSwiRyI6MTI5LCJCIjoxODl9fSwiTGluZVdlaWdodCI6MS4wLCJMaW5lVHlwZSI6MCwiUGFyZW50U3R5bGUiOm51bGx9LCJJc0JlbG93VGltZWJhbmQiOmZhbHNlLCJQb3NpdGlvbk9uVGFzayI6MCwiSGlkZURhdGUiOmZhbHNlLCJTaGFwZVNpemUiOjEsIlNwYWNpbmciOjEuMCwiUGFkZGluZyI6eyIkaWQiOiIzMzUiLCJUb3AiOjcuMCwiTGVmdCI6My4wLCJSaWdodCI6MC4wLCJCb3R0b20iOjIuMH0sIlNoYXBlU3R5bGUiOnsiJGlkIjoiMzM2IiwiTWFyZ2luIjp7IiRpZCI6IjMzNyIsIlRvcCI6MC4wLCJMZWZ0IjowLjAsIlJpZ2h0IjowLjAsIkJvdHRvbSI6MC4wfSwiUGFkZGluZyI6eyIkaWQiOiIzMzgiLCJUb3AiOjAuMCwiTGVmdCI6MC4wLCJSaWdodCI6MC4wLCJCb3R0b20iOjAuMH0sIkJhY2tncm91bmQiOnsiJGlkIjoiMzM5IiwiQ29sb3IiOnsiJGlkIjoiMzQwIiwiQSI6MjU1LCJSIjowLCJHIjoxMTIsIkIiOjE5Mn19LCJJc1Zpc2libGUiOnRydWUsIldpZHRoIjoxOC4wLCJIZWlnaHQiOjIwLjAsIkJvcmRlclN0eWxlIjp7IiRpZCI6IjM0MSIsIkxpbmVDb2xvciI6eyIkaWQiOiIzNDIiLCIkdHlwZSI6Ik5MUkUuQ29tbW9uLkRvbS5Tb2xpZENvbG9yQnJ1c2gsIE5MUkUuQ29tbW9uIiwiQ29sb3IiOnsiJGlkIjoiMzQzIiwiQSI6MjU1LCJSIjoyNTUsIkciOjI1NSwiQiI6MjU1fX0sIkxpbmVXZWlnaHQiOjAuMCwiTGluZVR5cGUiOjAsIlBhcmVudFN0eWxlIjpudWxsfSwiUGFyZW50U3R5bGUiOm51bGx9LCJUaXRsZVN0eWxlIjp7IiRpZCI6IjM0NCIsIkZvbnRTZXR0aW5ncyI6eyIkaWQiOiIzNDUiLCJGb250U2l6ZSI6MTEsIkZvbnROYW1lIjoiQ2FsaWJyaSIsIklzQm9sZCI6dHJ1ZSwiSXNJdGFsaWMiOmZhbHNlLCJJc1VuZGVybGluZWQiOmZhbHNlLCJQYXJlbnRTdHlsZSI6bnVsbH0sIkF1dG9TaXplIjoyLCJGb3JlZ3JvdW5kIjp7IiRpZCI6IjM0NiIsIkNvbG9yIjp7IiRpZCI6IjM0NyIsIkEiOjI1NSwiUiI6MCwiRyI6MCwiQiI6MH19LCJNYXhXaWR0aCI6NTQuMCwiTWF4SGVpZ2h0IjoiSW5maW5pdHkiLCJTbWFydEZvcmVncm91bmRJc0FjdGl2ZSI6ZmFsc2UsIkhvcml6b250YWxBbGlnbm1lbnQiOjEsIlZlcnRpY2FsQWxpZ25tZW50IjowLCJTbWFydEZvcmVncm91bmQiOm51bGwsIkJhY2tncm91bmRGaWxsVHlwZSI6MCwiTWFyZ2luIjp7IiRpZCI6IjM0OCIsIlRvcCI6MC4wLCJMZWZ0IjowLjAsIlJpZ2h0IjowLjAsIkJvdHRvbSI6MC4wfSwiUGFkZGluZyI6eyIkaWQiOiIzNDkiLCJUb3AiOjAuMCwiTGVmdCI6MC4wLCJSaWdodCI6MC4wLCJCb3R0b20iOjAuMH0sIkJhY2tncm91bmQiOnsiJGlkIjoiMzUwIiwiQ29sb3IiOnsiJGlkIjoiMzUxIiwiQSI6MCwiUiI6MjU1LCJHIjoyNTUsIkIiOjI1NX19LCJJc1Zpc2libGUiOnRydWUsIldpZHRoIjowLjAsIkhlaWdodCI6MC4wLCJCb3JkZXJTdHlsZSI6eyIkaWQiOiIzNTIiLCJMaW5lQ29sb3IiOm51bGwsIkxpbmVXZWlnaHQiOjAuMCwiTGluZVR5cGUiOjAsIlBhcmVudFN0eWxlIjpudWxsfSwiUGFyZW50U3R5bGUiOm51bGx9LCJEYXRlU3R5bGUiOnsiJGlkIjoiMzUzIiwiRm9udFNldHRpbmdzIjp7IiRpZCI6IjM1NCIsIkZvbnRTaXplIjoxMCwiRm9udE5hbWUiOiJDYWxpYnJpIiwiSXNCb2xkIjpmYWxzZSwiSXNJdGFsaWMiOmZhbHNlLCJJc1VuZGVybGluZWQiOmZhbHNlLCJQYXJlbnRTdHlsZSI6bnVsbH0sIkF1dG9TaXplIjoyLCJGb3JlZ3JvdW5kIjp7IiRpZCI6IjM1NSIsIkNvbG9yIjp7IiRpZCI6IjM1NiIsIkEiOjI1NSwiUiI6NjgsIkciOjg0LCJCIjoxMDZ9fSwiTWF4V2lkdGgiOjMxLjAsIk1heEhlaWdodCI6IkluZmluaXR5IiwiU21hcnRGb3JlZ3JvdW5kSXNBY3RpdmUiOmZhbHNlLCJIb3Jpem9udGFsQWxpZ25tZW50IjoxLCJWZXJ0aWNhbEFsaWdubWVudCI6MCwiU21hcnRGb3JlZ3JvdW5kIjpudWxsLCJCYWNrZ3JvdW5kRmlsbFR5cGUiOjAsIk1hcmdpbiI6eyIkaWQiOiIzNTciLCJUb3AiOjAuMCwiTGVmdCI6MC4wLCJSaWdodCI6MC4wLCJCb3R0b20iOjAuMH0sIlBhZGRpbmciOnsiJGlkIjoiMzU4IiwiVG9wIjowLjAsIkxlZnQiOjAuMCwiUmlnaHQiOjAuMCwiQm90dG9tIjowLjB9LCJCYWNrZ3JvdW5kIjp7IiRpZCI6IjM1OSIsIkNvbG9yIjp7IiRpZCI6IjM2MCIsIkEiOjAsIlIiOjI1NSwiRyI6MjU1LCJCIjoyNTV9fSwiSXNWaXNpYmxlIjp0cnVlLCJXaWR0aCI6MC4wLCJIZWlnaHQiOjAuMCwiQm9yZGVyU3R5bGUiOnsiJGlkIjoiMzYxIiwiTGluZUNvbG9yIjpudWxsLCJMaW5lV2VpZ2h0IjowLjAsIkxpbmVUeXBlIjowLCJQYXJlbnRTdHlsZSI6bnVsbH0sIlBhcmVudFN0eWxlIjpudWxsfSwiRGF0ZUZvcm1hdCI6eyIkaWQiOiIz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zIiwiRm9ybWF0IjowLCJJc1Zpc2libGUiOmZhbHNlLCJMYXN0S25vd25WaXNpYmlsaXR5U3RhdGUiOmZhbHNlfSwiSXNWaXNpYmxlIjp0cnVlLCJQYXJlbnRTdHlsZSI6bnVsbH0sIkluZGV4IjoxMCwiUGVyY2VudGFnZUNvbXBsZXRlIjpudWxsLCJQb3NpdGlvbiI6eyJSYXRpbyI6MC4wOTA2Njg1NDQwNjI4NjE2OTIsIklzQ3VzdG9tIjp0cnVlfSwiRGF0ZUZvcm1hdCI6eyIkcmVmIjoiMzYyIn0sIldlZWtOdW1iZXJpbmciOnsiJGlkIjoiMzY0IiwiRm9ybWF0IjowLCJJc1Zpc2libGUiOmZhbHNlLCJMYXN0S25vd25WaXNpYmlsaXR5U3RhdGUiOmZhbHNlfSwiUmVsYXRlZFRhc2tJZCI6IjAwMDAwMDAwLTAwMDAtMDAwMC0wMDAwLTAwMDAwMDAwMDAwMCIsIklkIjoiOTczNDliMmYtZDY5OS00YzUxLThhOGUtMjA3OWRjOTRiMjdkIiwiSW1wb3J0SWQiOm51bGwsIlRpdGxlIjoiTWlsZXN0b25lIDMiLCJOb3RlIjpudWxsLCJIeXBlcmxpbmsiOnsiJGlkIjoiMzY1IiwiQWRkcmVzcyI6bnVsbCwiU3ViQWRkcmVzcyI6bnVsbH0sIklzQ2hhbmdlZCI6ZmFsc2UsIklzTmV3IjpmYWxzZX0seyIkaWQiOiIzNjYiLCJEYXRlIjoiMjAyMS0wNi0wNVQyMzo1OTowMCIsIlN0eWxlIjp7IiRpZCI6IjM2NyIsIlNoYXBlIjoxLCJDb25uZWN0b3JNYXJnaW4iOnsiJGlkIjoiMzY4IiwiVG9wIjowLjAsIkxlZnQiOjIuMCwiUmlnaHQiOjIuMCwiQm90dG9tIjowLjB9LCJDb25uZWN0b3JTdHlsZSI6eyIkaWQiOiIzNjkiLCJMaW5lQ29sb3IiOnsiJGlkIjoiMzcwIiwiJHR5cGUiOiJOTFJFLkNvbW1vbi5Eb20uU29saWRDb2xvckJydXNoLCBOTFJFLkNvbW1vbiIsIkNvbG9yIjp7IiRpZCI6IjM3MSIsIkEiOjEyNywiUiI6NzksIkciOjEyOSwiQiI6MTg5fX0sIkxpbmVXZWlnaHQiOjEuMCwiTGluZVR5cGUiOjAsIlBhcmVudFN0eWxlIjpudWxsfSwiSXNCZWxvd1RpbWViYW5kIjpmYWxzZSwiUG9zaXRpb25PblRhc2siOjAsIkhpZGVEYXRlIjpmYWxzZSwiU2hhcGVTaXplIjoxLCJTcGFjaW5nIjoxLjAsIlBhZGRpbmciOnsiJGlkIjoiMzcyIiwiVG9wIjo3LjAsIkxlZnQiOjMuMCwiUmlnaHQiOjAuMCwiQm90dG9tIjoyLjB9LCJTaGFwZVN0eWxlIjp7IiRpZCI6IjM3MyIsIk1hcmdpbiI6eyIkaWQiOiIzNzQiLCJUb3AiOjAuMCwiTGVmdCI6MC4wLCJSaWdodCI6MC4wLCJCb3R0b20iOjAuMH0sIlBhZGRpbmciOnsiJGlkIjoiMzc1IiwiVG9wIjowLjAsIkxlZnQiOjAuMCwiUmlnaHQiOjAuMCwiQm90dG9tIjowLjB9LCJCYWNrZ3JvdW5kIjp7IiRpZCI6IjM3NiIsIkNvbG9yIjp7IiRpZCI6IjM3NyIsIkEiOjI1NSwiUiI6MCwiRyI6MTEyLCJCIjoxOTJ9fSwiSXNWaXNpYmxlIjp0cnVlLCJXaWR0aCI6MTguMCwiSGVpZ2h0IjoyMC4wLCJCb3JkZXJTdHlsZSI6eyIkaWQiOiIzNzgiLCJMaW5lQ29sb3IiOnsiJGlkIjoiMzc5IiwiJHR5cGUiOiJOTFJFLkNvbW1vbi5Eb20uU29saWRDb2xvckJydXNoLCBOTFJFLkNvbW1vbiIsIkNvbG9yIjp7IiRpZCI6IjM4MCIsIkEiOjI1NSwiUiI6MjU1LCJHIjoyNTUsIkIiOjI1NX19LCJMaW5lV2VpZ2h0IjowLjAsIkxpbmVUeXBlIjowLCJQYXJlbnRTdHlsZSI6bnVsbH0sIlBhcmVudFN0eWxlIjpudWxsfSwiVGl0bGVTdHlsZSI6eyIkaWQiOiIzODEiLCJGb250U2V0dGluZ3MiOnsiJGlkIjoiMzgyIiwiRm9udFNpemUiOjExLCJGb250TmFtZSI6IkNhbGlicmkiLCJJc0JvbGQiOnRydWUsIklzSXRhbGljIjpmYWxzZSwiSXNVbmRlcmxpbmVkIjpmYWxzZSwiUGFyZW50U3R5bGUiOm51bGx9LCJBdXRvU2l6ZSI6MCwiRm9yZWdyb3VuZCI6eyIkaWQiOiIzODMiLCJDb2xvciI6eyIkaWQiOiIzOD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g1IiwiVG9wIjowLjAsIkxlZnQiOjAuMCwiUmlnaHQiOjAuMCwiQm90dG9tIjowLjB9LCJQYWRkaW5nIjp7IiRpZCI6IjM4NiIsIlRvcCI6MC4wLCJMZWZ0IjowLjAsIlJpZ2h0IjowLjAsIkJvdHRvbSI6MC4wfSwiQmFja2dyb3VuZCI6eyIkaWQiOiIzODciLCJDb2xvciI6eyIkaWQiOiIzODgiLCJBIjowLCJSIjoyNTUsIkciOjI1NSwiQiI6MjU1fX0sIklzVmlzaWJsZSI6dHJ1ZSwiV2lkdGgiOjAuMCwiSGVpZ2h0IjowLjAsIkJvcmRlclN0eWxlIjp7IiRpZCI6IjM4OSIsIkxpbmVDb2xvciI6bnVsbCwiTGluZVdlaWdodCI6MC4wLCJMaW5lVHlwZSI6MCwiUGFyZW50U3R5bGUiOm51bGx9LCJQYXJlbnRTdHlsZSI6bnVsbH0sIkRhdGVTdHlsZSI6eyIkaWQiOiIzOTAiLCJGb250U2V0dGluZ3MiOnsiJGlkIjoiMzkxIiwiRm9udFNpemUiOjEwLCJGb250TmFtZSI6IkNhbGlicmkiLCJJc0JvbGQiOmZhbHNlLCJJc0l0YWxpYyI6ZmFsc2UsIklzVW5kZXJsaW5lZCI6ZmFsc2UsIlBhcmVudFN0eWxlIjpudWxsfSwiQXV0b1NpemUiOjAsIkZvcmVncm91bmQiOnsiJGlkIjoiMzkyIiwiQ29sb3IiOnsiJGlkIjoiMzk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OTQiLCJUb3AiOjAuMCwiTGVmdCI6MC4wLCJSaWdodCI6MC4wLCJCb3R0b20iOjAuMH0sIlBhZGRpbmciOnsiJGlkIjoiMzk1IiwiVG9wIjowLjAsIkxlZnQiOjAuMCwiUmlnaHQiOjAuMCwiQm90dG9tIjowLjB9LCJCYWNrZ3JvdW5kIjp7IiRpZCI6IjM5NiIsIkNvbG9yIjp7IiRpZCI6IjM5NyIsIkEiOjAsIlIiOjI1NSwiRyI6MjU1LCJCIjoyNTV9fSwiSXNWaXNpYmxlIjp0cnVlLCJXaWR0aCI6MC4wLCJIZWlnaHQiOjAuMCwiQm9yZGVyU3R5bGUiOnsiJGlkIjoiMzk4IiwiTGluZUNvbG9yIjpudWxsLCJMaW5lV2VpZ2h0IjowLjAsIkxpbmVUeXBlIjowLCJQYXJlbnRTdHlsZSI6bnVsbH0sIlBhcmVudFN0eWxlIjpudWxsfSwiRGF0ZUZvcm1hdCI6eyIkaWQiOiIzO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wIiwiRm9ybWF0IjowLCJJc1Zpc2libGUiOmZhbHNlLCJMYXN0S25vd25WaXNpYmlsaXR5U3RhdGUiOmZhbHNlfSwiSXNWaXNpYmxlIjp0cnVlLCJQYXJlbnRTdHlsZSI6bnVsbH0sIkluZGV4IjoxMSwiUGVyY2VudGFnZUNvbXBsZXRlIjpudWxsLCJQb3NpdGlvbiI6eyJSYXRpbyI6MC4xMzUyNDM3OTAyMzc5OTE5MSwiSXNDdXN0b20iOnRydWV9LCJEYXRlRm9ybWF0Ijp7IiRyZWYiOiIzOTkifSwiV2Vla051bWJlcmluZyI6eyIkaWQiOiI0MDEiLCJGb3JtYXQiOjAsIklzVmlzaWJsZSI6ZmFsc2UsIkxhc3RLbm93blZpc2liaWxpdHlTdGF0ZSI6ZmFsc2V9LCJSZWxhdGVkVGFza0lkIjoiMDAwMDAwMDAtMDAwMC0wMDAwLTAwMDAtMDAwMDAwMDAwMDAwIiwiSWQiOiIxZDBjZjBiYi0yMzQyLTRkOGItYWY5MS0wMzVmMDk1NWNkMjciLCJJbXBvcnRJZCI6bnVsbCwiVGl0bGUiOiJNaWxlc3RvbmUgNCIsIk5vdGUiOm51bGwsIkh5cGVybGluayI6eyIkaWQiOiI0MDIiLCJBZGRyZXNzIjpudWxsLCJTdWJBZGRyZXNzIjpudWxsfSwiSXNDaGFuZ2VkIjpmYWxzZSwiSXNOZXciOmZhbHNlfSx7IiRpZCI6IjQwMyIsIkRhdGUiOiIyMDIxLTA3LTEyVDIzOjU5OjAwIiwiU3R5bGUiOnsiJGlkIjoiNDA0IiwiU2hhcGUiOjEzLCJDb25uZWN0b3JNYXJnaW4iOnsiJGlkIjoiNDA1IiwiVG9wIjowLjAsIkxlZnQiOjIuMCwiUmlnaHQiOjIuMCwiQm90dG9tIjowLjB9LCJDb25uZWN0b3JTdHlsZSI6eyIkaWQiOiI0MDYiLCJMaW5lQ29sb3IiOnsiJGlkIjoiNDA3IiwiJHR5cGUiOiJOTFJFLkNvbW1vbi5Eb20uU29saWRDb2xvckJydXNoLCBOTFJFLkNvbW1vbiIsIkNvbG9yIjp7IiRpZCI6IjQwOCIsIkEiOjEyNywiUiI6NzksIkciOjEyOSwiQiI6MTg5fX0sIkxpbmVXZWlnaHQiOjEuMCwiTGluZVR5cGUiOjAsIlBhcmVudFN0eWxlIjpudWxsfSwiSXNCZWxvd1RpbWViYW5kIjpmYWxzZSwiUG9zaXRpb25PblRhc2siOjAsIkhpZGVEYXRlIjpmYWxzZSwiU2hhcGVTaXplIjoxLCJTcGFjaW5nIjoxLjAsIlBhZGRpbmciOnsiJGlkIjoiNDA5IiwiVG9wIjo3LjAsIkxlZnQiOjMuMCwiUmlnaHQiOjAuMCwiQm90dG9tIjoyLjB9LCJTaGFwZVN0eWxlIjp7IiRpZCI6IjQxMCIsIk1hcmdpbiI6eyIkaWQiOiI0MTEiLCJUb3AiOjAuMCwiTGVmdCI6MC4wLCJSaWdodCI6MC4wLCJCb3R0b20iOjAuMH0sIlBhZGRpbmciOnsiJGlkIjoiNDEyIiwiVG9wIjowLjAsIkxlZnQiOjAuMCwiUmlnaHQiOjAuMCwiQm90dG9tIjowLjB9LCJCYWNrZ3JvdW5kIjp7IiRpZCI6IjQxMyIsIkNvbG9yIjp7IiRpZCI6IjQxNCIsIkEiOjI1NSwiUiI6MjQ3LCJHIjoxNTAsIkIiOjcwfX0sIklzVmlzaWJsZSI6dHJ1ZSwiV2lkdGgiOjE4LjAsIkhlaWdodCI6MjAuMCwiQm9yZGVyU3R5bGUiOnsiJGlkIjoiNDE1IiwiTGluZUNvbG9yIjp7IiRpZCI6IjQxNiIsIiR0eXBlIjoiTkxSRS5Db21tb24uRG9tLlNvbGlkQ29sb3JCcnVzaCwgTkxSRS5Db21tb24iLCJDb2xvciI6eyIkaWQiOiI0MTciLCJBIjoyNTUsIlIiOjI1NSwiRyI6MCwiQiI6MH19LCJMaW5lV2VpZ2h0IjowLjAsIkxpbmVUeXBlIjowLCJQYXJlbnRTdHlsZSI6bnVsbH0sIlBhcmVudFN0eWxlIjpudWxsfSwiVGl0bGVTdHlsZSI6eyIkaWQiOiI0MTgiLCJGb250U2V0dGluZ3MiOnsiJGlkIjoiNDE5IiwiRm9udFNpemUiOjExLCJGb250TmFtZSI6IkNhbGlicmkiLCJJc0JvbGQiOnRydWUsIklzSXRhbGljIjpmYWxzZSwiSXNVbmRlcmxpbmVkIjpmYWxzZSwiUGFyZW50U3R5bGUiOm51bGx9LCJBdXRvU2l6ZSI6MCwiRm9yZWdyb3VuZCI6eyIkaWQiOiI0MjAiLCJDb2xvciI6eyIkaWQiOiI0M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IyIiwiVG9wIjowLjAsIkxlZnQiOjAuMCwiUmlnaHQiOjAuMCwiQm90dG9tIjowLjB9LCJQYWRkaW5nIjp7IiRpZCI6IjQyMyIsIlRvcCI6MC4wLCJMZWZ0IjowLjAsIlJpZ2h0IjowLjAsIkJvdHRvbSI6MC4wfSwiQmFja2dyb3VuZCI6eyIkaWQiOiI0MjQiLCJDb2xvciI6eyIkaWQiOiI0MjUiLCJBIjowLCJSIjoyNTUsIkciOjI1NSwiQiI6MjU1fX0sIklzVmlzaWJsZSI6dHJ1ZSwiV2lkdGgiOjAuMCwiSGVpZ2h0IjowLjAsIkJvcmRlclN0eWxlIjp7IiRpZCI6IjQyNiIsIkxpbmVDb2xvciI6bnVsbCwiTGluZVdlaWdodCI6MC4wLCJMaW5lVHlwZSI6MCwiUGFyZW50U3R5bGUiOm51bGx9LCJQYXJlbnRTdHlsZSI6bnVsbH0sIkRhdGVTdHlsZSI6eyIkaWQiOiI0MjciLCJGb250U2V0dGluZ3MiOnsiJGlkIjoiNDI4IiwiRm9udFNpemUiOjEwLCJGb250TmFtZSI6IkNhbGlicmkiLCJJc0JvbGQiOmZhbHNlLCJJc0l0YWxpYyI6ZmFsc2UsIklzVW5kZXJsaW5lZCI6ZmFsc2UsIlBhcmVudFN0eWxlIjpudWxsfSwiQXV0b1NpemUiOjAsIkZvcmVncm91bmQiOnsiJGlkIjoiNDI5IiwiQ29sb3IiOnsiJGlkIjoiNDM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0MzEiLCJUb3AiOjAuMCwiTGVmdCI6MC4wLCJSaWdodCI6MC4wLCJCb3R0b20iOjAuMH0sIlBhZGRpbmciOnsiJGlkIjoiNDMyIiwiVG9wIjowLjAsIkxlZnQiOjAuMCwiUmlnaHQiOjAuMCwiQm90dG9tIjowLjB9LCJCYWNrZ3JvdW5kIjp7IiRpZCI6IjQzMyIsIkNvbG9yIjp7IiRpZCI6IjQzNCIsIkEiOjAsIlIiOjI1NSwiRyI6MjU1LCJCIjoyNTV9fSwiSXNWaXNpYmxlIjp0cnVlLCJXaWR0aCI6MC4wLCJIZWlnaHQiOjAuMCwiQm9yZGVyU3R5bGUiOnsiJGlkIjoiNDM1IiwiTGluZUNvbG9yIjpudWxsLCJMaW5lV2VpZ2h0IjowLjAsIkxpbmVUeXBlIjowLCJQYXJlbnRTdHlsZSI6bnVsbH0sIlBhcmVudFN0eWxlIjpudWxsfSwiRGF0ZUZvcm1hdCI6eyIkaWQiOiI0M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3IiwiRm9ybWF0IjowLCJJc1Zpc2libGUiOmZhbHNlLCJMYXN0S25vd25WaXNpYmlsaXR5U3RhdGUiOmZhbHNlfSwiSXNWaXNpYmxlIjp0cnVlLCJQYXJlbnRTdHlsZSI6bnVsbH0sIkluZGV4IjoxMiwiUGVyY2VudGFnZUNvbXBsZXRlIjpudWxsLCJQb3NpdGlvbiI6eyJSYXRpbyI6MC4wLCJJc0N1c3RvbSI6ZmFsc2V9LCJEYXRlRm9ybWF0Ijp7IiRyZWYiOiI0MzYifSwiV2Vla051bWJlcmluZyI6eyIkaWQiOiI0MzgiLCJGb3JtYXQiOjAsIklzVmlzaWJsZSI6ZmFsc2UsIkxhc3RLbm93blZpc2liaWxpdHlTdGF0ZSI6ZmFsc2V9LCJSZWxhdGVkVGFza0lkIjoiMDAwMDAwMDAtMDAwMC0wMDAwLTAwMDAtMDAwMDAwMDAwMDAwIiwiSWQiOiIwOTgyNmQ3ZS0xMDgxLTRmMDEtOTM1MC1iNjJkNGIyNDRjOTAiLCJJbXBvcnRJZCI6bnVsbCwiVGl0bGUiOiJDaGVja3BvaW50IEIiLCJOb3RlIjpudWxsLCJIeXBlcmxpbmsiOnsiJGlkIjoiNDM5IiwiQWRkcmVzcyI6IiIsIlN1YkFkZHJlc3MiOiIifSwiSXNDaGFuZ2VkIjpmYWxzZSwiSXNOZXciOmZhbHNlfSx7IiRpZCI6IjQ0MCIsIkRhdGUiOiIyMDIxLTA4LTA0VDIzOjU5OjAwIiwiU3R5bGUiOnsiJGlkIjoiNDQxIiwiU2hhcGUiOjEsIkNvbm5lY3Rvck1hcmdpbiI6eyIkaWQiOiI0NDIiLCJUb3AiOjAuMCwiTGVmdCI6Mi4wLCJSaWdodCI6Mi4wLCJCb3R0b20iOjAuMH0sIkNvbm5lY3RvclN0eWxlIjp7IiRpZCI6IjQ0MyIsIkxpbmVDb2xvciI6eyIkaWQiOiI0NDQiLCIkdHlwZSI6Ik5MUkUuQ29tbW9uLkRvbS5Tb2xpZENvbG9yQnJ1c2gsIE5MUkUuQ29tbW9uIiwiQ29sb3IiOnsiJGlkIjoiNDQ1IiwiQSI6MTI3LCJSIjo3OSwiRyI6MTI5LCJCIjoxODl9fSwiTGluZVdlaWdodCI6MS4wLCJMaW5lVHlwZSI6MCwiUGFyZW50U3R5bGUiOm51bGx9LCJJc0JlbG93VGltZWJhbmQiOmZhbHNlLCJQb3NpdGlvbk9uVGFzayI6MCwiSGlkZURhdGUiOmZhbHNlLCJTaGFwZVNpemUiOjEsIlNwYWNpbmciOjEuMCwiUGFkZGluZyI6eyIkaWQiOiI0NDYiLCJUb3AiOjcuMCwiTGVmdCI6My4wLCJSaWdodCI6MC4wLCJCb3R0b20iOjIuMH0sIlNoYXBlU3R5bGUiOnsiJGlkIjoiNDQ3IiwiTWFyZ2luIjp7IiRpZCI6IjQ0OCIsIlRvcCI6MC4wLCJMZWZ0IjowLjAsIlJpZ2h0IjowLjAsIkJvdHRvbSI6MC4wfSwiUGFkZGluZyI6eyIkaWQiOiI0NDkiLCJUb3AiOjAuMCwiTGVmdCI6MC4wLCJSaWdodCI6MC4wLCJCb3R0b20iOjAuMH0sIkJhY2tncm91bmQiOnsiJGlkIjoiNDUwIiwiQ29sb3IiOnsiJGlkIjoiNDUxIiwiQSI6MjU1LCJSIjowLCJHIjoxMTIsIkIiOjE5Mn19LCJJc1Zpc2libGUiOnRydWUsIldpZHRoIjoxOC4wLCJIZWlnaHQiOjIwLjAsIkJvcmRlclN0eWxlIjp7IiRpZCI6IjQ1MiIsIkxpbmVDb2xvciI6eyIkaWQiOiI0NTMiLCIkdHlwZSI6Ik5MUkUuQ29tbW9uLkRvbS5Tb2xpZENvbG9yQnJ1c2gsIE5MUkUuQ29tbW9uIiwiQ29sb3IiOnsiJGlkIjoiNDU0IiwiQSI6MjU1LCJSIjoyNTUsIkciOjI1NSwiQiI6MjU1fX0sIkxpbmVXZWlnaHQiOjAuMCwiTGluZVR5cGUiOjAsIlBhcmVudFN0eWxlIjpudWxsfSwiUGFyZW50U3R5bGUiOm51bGx9LCJUaXRsZVN0eWxlIjp7IiRpZCI6IjQ1NSIsIkZvbnRTZXR0aW5ncyI6eyIkaWQiOiI0NTYiLCJGb250U2l6ZSI6MTEsIkZvbnROYW1lIjoiQ2FsaWJyaSIsIklzQm9sZCI6dHJ1ZSwiSXNJdGFsaWMiOmZhbHNlLCJJc1VuZGVybGluZWQiOmZhbHNlLCJQYXJlbnRTdHlsZSI6bnVsbH0sIkF1dG9TaXplIjowLCJGb3JlZ3JvdW5kIjp7IiRpZCI6IjQ1NyIsIkNvbG9yIjp7IiRpZCI6IjQ1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TkiLCJUb3AiOjAuMCwiTGVmdCI6MC4wLCJSaWdodCI6MC4wLCJCb3R0b20iOjAuMH0sIlBhZGRpbmciOnsiJGlkIjoiNDYwIiwiVG9wIjowLjAsIkxlZnQiOjAuMCwiUmlnaHQiOjAuMCwiQm90dG9tIjowLjB9LCJCYWNrZ3JvdW5kIjp7IiRpZCI6IjQ2MSIsIkNvbG9yIjp7IiRpZCI6IjQ2MiIsIkEiOjAsIlIiOjI1NSwiRyI6MjU1LCJCIjoyNTV9fSwiSXNWaXNpYmxlIjp0cnVlLCJXaWR0aCI6MC4wLCJIZWlnaHQiOjAuMCwiQm9yZGVyU3R5bGUiOnsiJGlkIjoiNDYzIiwiTGluZUNvbG9yIjpudWxsLCJMaW5lV2VpZ2h0IjowLjAsIkxpbmVUeXBlIjowLCJQYXJlbnRTdHlsZSI6bnVsbH0sIlBhcmVudFN0eWxlIjpudWxsfSwiRGF0ZVN0eWxlIjp7IiRpZCI6IjQ2NCIsIkZvbnRTZXR0aW5ncyI6eyIkaWQiOiI0NjUiLCJGb250U2l6ZSI6MTAsIkZvbnROYW1lIjoiQ2FsaWJyaSIsIklzQm9sZCI6ZmFsc2UsIklzSXRhbGljIjpmYWxzZSwiSXNVbmRlcmxpbmVkIjpmYWxzZSwiUGFyZW50U3R5bGUiOm51bGx9LCJBdXRvU2l6ZSI6MCwiRm9yZWdyb3VuZCI6eyIkaWQiOiI0NjYiLCJDb2xvciI6eyIkaWQiOiI0Njc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2OCIsIlRvcCI6MC4wLCJMZWZ0IjowLjAsIlJpZ2h0IjowLjAsIkJvdHRvbSI6MC4wfSwiUGFkZGluZyI6eyIkaWQiOiI0NjkiLCJUb3AiOjAuMCwiTGVmdCI6MC4wLCJSaWdodCI6MC4wLCJCb3R0b20iOjAuMH0sIkJhY2tncm91bmQiOnsiJGlkIjoiNDcwIiwiQ29sb3IiOnsiJGlkIjoiNDcxIiwiQSI6MCwiUiI6MjU1LCJHIjoyNTUsIkIiOjI1NX19LCJJc1Zpc2libGUiOnRydWUsIldpZHRoIjowLjAsIkhlaWdodCI6MC4wLCJCb3JkZXJTdHlsZSI6eyIkaWQiOiI0NzIiLCJMaW5lQ29sb3IiOm51bGwsIkxpbmVXZWlnaHQiOjAuMCwiTGluZVR5cGUiOjAsIlBhcmVudFN0eWxlIjpudWxsfSwiUGFyZW50U3R5bGUiOm51bGx9LCJEYXRlRm9ybWF0Ijp7IiRpZCI6IjQ3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zQiLCJGb3JtYXQiOjAsIklzVmlzaWJsZSI6ZmFsc2UsIkxhc3RLbm93blZpc2liaWxpdHlTdGF0ZSI6ZmFsc2V9LCJJc1Zpc2libGUiOnRydWUsIlBhcmVudFN0eWxlIjpudWxsfSwiSW5kZXgiOjEzLCJQZXJjZW50YWdlQ29tcGxldGUiOm51bGwsIlBvc2l0aW9uIjp7IlJhdGlvIjowLjAsIklzQ3VzdG9tIjpmYWxzZX0sIkRhdGVGb3JtYXQiOnsiJHJlZiI6IjQ3MyJ9LCJXZWVrTnVtYmVyaW5nIjp7IiRpZCI6IjQ3NSIsIkZvcm1hdCI6MCwiSXNWaXNpYmxlIjpmYWxzZSwiTGFzdEtub3duVmlzaWJpbGl0eVN0YXRlIjpmYWxzZX0sIlJlbGF0ZWRUYXNrSWQiOiIwMDAwMDAwMC0wMDAwLTAwMDAtMDAwMC0wMDAwMDAwMDAwMDAiLCJJZCI6ImZlMDhmYjljLTI1NWQtNDg3Mi1iYzQ0LWViNjk0ZDhmY2VjYyIsIkltcG9ydElkIjpudWxsLCJUaXRsZSI6Ik1pbGVzdG9uZSA1IiwiTm90ZSI6bnVsbCwiSHlwZXJsaW5rIjp7IiRpZCI6IjQ3NiIsIkFkZHJlc3MiOiIiLCJTdWJBZGRyZXNzIjoiIn0sIklzQ2hhbmdlZCI6ZmFsc2UsIklzTmV3IjpmYWxzZX0seyIkaWQiOiI0NzciLCJEYXRlIjoiMjAyMS0wOS0xMFQyMzo1OTowMCIsIlN0eWxlIjp7IiRpZCI6IjQ3OCIsIlNoYXBlIjoxLCJDb25uZWN0b3JNYXJnaW4iOnsiJGlkIjoiNDc5IiwiVG9wIjowLjAsIkxlZnQiOjIuMCwiUmlnaHQiOjIuMCwiQm90dG9tIjowLjB9LCJDb25uZWN0b3JTdHlsZSI6eyIkaWQiOiI0ODAiLCJMaW5lQ29sb3IiOnsiJGlkIjoiNDgxIiwiJHR5cGUiOiJOTFJFLkNvbW1vbi5Eb20uU29saWRDb2xvckJydXNoLCBOTFJFLkNvbW1vbiIsIkNvbG9yIjp7IiRpZCI6IjQ4MiIsIkEiOjEyNywiUiI6NzksIkciOjEyOSwiQiI6MTg5fX0sIkxpbmVXZWlnaHQiOjEuMCwiTGluZVR5cGUiOjAsIlBhcmVudFN0eWxlIjpudWxsfSwiSXNCZWxvd1RpbWViYW5kIjpmYWxzZSwiUG9zaXRpb25PblRhc2siOjAsIkhpZGVEYXRlIjpmYWxzZSwiU2hhcGVTaXplIjoxLCJTcGFjaW5nIjoxLjAsIlBhZGRpbmciOnsiJGlkIjoiNDgzIiwiVG9wIjo3LjAsIkxlZnQiOjMuMCwiUmlnaHQiOjAuMCwiQm90dG9tIjoyLjB9LCJTaGFwZVN0eWxlIjp7IiRpZCI6IjQ4NCIsIk1hcmdpbiI6eyIkaWQiOiI0ODUiLCJUb3AiOjAuMCwiTGVmdCI6MC4wLCJSaWdodCI6MC4wLCJCb3R0b20iOjAuMH0sIlBhZGRpbmciOnsiJGlkIjoiNDg2IiwiVG9wIjowLjAsIkxlZnQiOjAuMCwiUmlnaHQiOjAuMCwiQm90dG9tIjowLjB9LCJCYWNrZ3JvdW5kIjp7IiRpZCI6IjQ4NyIsIkNvbG9yIjp7IiRpZCI6IjQ4OCIsIkEiOjI1NSwiUiI6MCwiRyI6MTEyLCJCIjoxOTJ9fSwiSXNWaXNpYmxlIjp0cnVlLCJXaWR0aCI6MTguMCwiSGVpZ2h0IjoyMC4wLCJCb3JkZXJTdHlsZSI6eyIkaWQiOiI0ODkiLCJMaW5lQ29sb3IiOnsiJGlkIjoiNDkwIiwiJHR5cGUiOiJOTFJFLkNvbW1vbi5Eb20uU29saWRDb2xvckJydXNoLCBOTFJFLkNvbW1vbiIsIkNvbG9yIjp7IiRpZCI6IjQ5MSIsIkEiOjI1NSwiUiI6MjU1LCJHIjoyNTUsIkIiOjI1NX19LCJMaW5lV2VpZ2h0IjowLjAsIkxpbmVUeXBlIjowLCJQYXJlbnRTdHlsZSI6bnVsbH0sIlBhcmVudFN0eWxlIjpudWxsfSwiVGl0bGVTdHlsZSI6eyIkaWQiOiI0OTIiLCJGb250U2V0dGluZ3MiOnsiJGlkIjoiNDkzIiwiRm9udFNpemUiOjExLCJGb250TmFtZSI6IkNhbGlicmkiLCJJc0JvbGQiOnRydWUsIklzSXRhbGljIjpmYWxzZSwiSXNVbmRlcmxpbmVkIjpmYWxzZSwiUGFyZW50U3R5bGUiOm51bGx9LCJBdXRvU2l6ZSI6MCwiRm9yZWdyb3VuZCI6eyIkaWQiOiI0OTQiLCJDb2xvciI6eyIkaWQiOiI0OTU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k2IiwiVG9wIjowLjAsIkxlZnQiOjAuMCwiUmlnaHQiOjAuMCwiQm90dG9tIjowLjB9LCJQYWRkaW5nIjp7IiRpZCI6IjQ5NyIsIlRvcCI6MC4wLCJMZWZ0IjowLjAsIlJpZ2h0IjowLjAsIkJvdHRvbSI6MC4wfSwiQmFja2dyb3VuZCI6eyIkaWQiOiI0OTgiLCJDb2xvciI6eyIkaWQiOiI0OTkiLCJBIjowLCJSIjoyNTUsIkciOjI1NSwiQiI6MjU1fX0sIklzVmlzaWJsZSI6dHJ1ZSwiV2lkdGgiOjAuMCwiSGVpZ2h0IjowLjAsIkJvcmRlclN0eWxlIjp7IiRpZCI6IjUwMCIsIkxpbmVDb2xvciI6bnVsbCwiTGluZVdlaWdodCI6MC4wLCJMaW5lVHlwZSI6MCwiUGFyZW50U3R5bGUiOm51bGx9LCJQYXJlbnRTdHlsZSI6bnVsbH0sIkRhdGVTdHlsZSI6eyIkaWQiOiI1MDEiLCJGb250U2V0dGluZ3MiOnsiJGlkIjoiNTAyIiwiRm9udFNpemUiOjEwLCJGb250TmFtZSI6IkNhbGlicmkiLCJJc0JvbGQiOmZhbHNlLCJJc0l0YWxpYyI6ZmFsc2UsIklzVW5kZXJsaW5lZCI6ZmFsc2UsIlBhcmVudFN0eWxlIjpudWxsfSwiQXV0b1NpemUiOjAsIkZvcmVncm91bmQiOnsiJGlkIjoiNTAzIiwiQ29sb3IiOnsiJGlkIjoiNTA0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MDUiLCJUb3AiOjAuMCwiTGVmdCI6MC4wLCJSaWdodCI6MC4wLCJCb3R0b20iOjAuMH0sIlBhZGRpbmciOnsiJGlkIjoiNTA2IiwiVG9wIjowLjAsIkxlZnQiOjAuMCwiUmlnaHQiOjAuMCwiQm90dG9tIjowLjB9LCJCYWNrZ3JvdW5kIjp7IiRpZCI6IjUwNyIsIkNvbG9yIjp7IiRpZCI6IjUwOCIsIkEiOjAsIlIiOjI1NSwiRyI6MjU1LCJCIjoyNTV9fSwiSXNWaXNpYmxlIjp0cnVlLCJXaWR0aCI6MC4wLCJIZWlnaHQiOjAuMCwiQm9yZGVyU3R5bGUiOnsiJGlkIjoiNTA5IiwiTGluZUNvbG9yIjpudWxsLCJMaW5lV2VpZ2h0IjowLjAsIkxpbmVUeXBlIjowLCJQYXJlbnRTdHlsZSI6bnVsbH0sIlBhcmVudFN0eWxlIjpudWxsfSwiRGF0ZUZvcm1hdCI6eyIkaWQiOiI1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ExIiwiRm9ybWF0IjowLCJJc1Zpc2libGUiOmZhbHNlLCJMYXN0S25vd25WaXNpYmlsaXR5U3RhdGUiOmZhbHNlfSwiSXNWaXNpYmxlIjp0cnVlLCJQYXJlbnRTdHlsZSI6bnVsbH0sIkluZGV4IjoxNCwiUGVyY2VudGFnZUNvbXBsZXRlIjpudWxsLCJQb3NpdGlvbiI6eyJSYXRpbyI6MC4xMjY5NjY2MDM1OTcwMDUyMSwiSXNDdXN0b20iOnRydWV9LCJEYXRlRm9ybWF0Ijp7IiRyZWYiOiI1MTAifSwiV2Vla051bWJlcmluZyI6eyIkaWQiOiI1MTIiLCJGb3JtYXQiOjAsIklzVmlzaWJsZSI6ZmFsc2UsIkxhc3RLbm93blZpc2liaWxpdHlTdGF0ZSI6ZmFsc2V9LCJSZWxhdGVkVGFza0lkIjoiMDAwMDAwMDAtMDAwMC0wMDAwLTAwMDAtMDAwMDAwMDAwMDAwIiwiSWQiOiJmNWQ0YTMxYi1lYmRiLTQzMzUtOWQyOS1kN2Y1ZDBhOTRjYjUiLCJJbXBvcnRJZCI6bnVsbCwiVGl0bGUiOiJNaWxlc3RvbmUgNiIsIk5vdGUiOm51bGwsIkh5cGVybGluayI6eyIkaWQiOiI1MTMiLCJBZGRyZXNzIjpudWxsLCJTdWJBZGRyZXNzIjpudWxsfSwiSXNDaGFuZ2VkIjpmYWxzZSwiSXNOZXciOmZhbHNlfSx7IiRpZCI6IjUxNCIsIkRhdGUiOiIyMDIxLTEwLTAxVDIzOjU5OjAwIiwiU3R5bGUiOnsiJGlkIjoiNTE1IiwiU2hhcGUiOjEsIkNvbm5lY3Rvck1hcmdpbiI6eyIkaWQiOiI1MTYiLCJUb3AiOjAuMCwiTGVmdCI6Mi4wLCJSaWdodCI6Mi4wLCJCb3R0b20iOjAuMH0sIkNvbm5lY3RvclN0eWxlIjp7IiRpZCI6IjUxNyIsIkxpbmVDb2xvciI6eyIkaWQiOiI1MTgiLCIkdHlwZSI6Ik5MUkUuQ29tbW9uLkRvbS5Tb2xpZENvbG9yQnJ1c2gsIE5MUkUuQ29tbW9uIiwiQ29sb3IiOnsiJGlkIjoiNTE5IiwiQSI6MTI3LCJSIjo3OSwiRyI6MTI5LCJCIjoxODl9fSwiTGluZVdlaWdodCI6MS4wLCJMaW5lVHlwZSI6MCwiUGFyZW50U3R5bGUiOm51bGx9LCJJc0JlbG93VGltZWJhbmQiOmZhbHNlLCJQb3NpdGlvbk9uVGFzayI6MCwiSGlkZURhdGUiOmZhbHNlLCJTaGFwZVNpemUiOjEsIlNwYWNpbmciOjEuMCwiUGFkZGluZyI6eyIkaWQiOiI1MjAiLCJUb3AiOjcuMCwiTGVmdCI6My4wLCJSaWdodCI6MC4wLCJCb3R0b20iOjIuMH0sIlNoYXBlU3R5bGUiOnsiJGlkIjoiNTIxIiwiTWFyZ2luIjp7IiRpZCI6IjUyMiIsIlRvcCI6MC4wLCJMZWZ0IjowLjAsIlJpZ2h0IjowLjAsIkJvdHRvbSI6MC4wfSwiUGFkZGluZyI6eyIkaWQiOiI1MjMiLCJUb3AiOjAuMCwiTGVmdCI6MC4wLCJSaWdodCI6MC4wLCJCb3R0b20iOjAuMH0sIkJhY2tncm91bmQiOnsiJGlkIjoiNTI0IiwiQ29sb3IiOnsiJGlkIjoiNTI1IiwiQSI6MjU1LCJSIjowLCJHIjoxMTIsIkIiOjE5Mn19LCJJc1Zpc2libGUiOnRydWUsIldpZHRoIjoxOC4wLCJIZWlnaHQiOjIwLjAsIkJvcmRlclN0eWxlIjp7IiRpZCI6IjUyNiIsIkxpbmVDb2xvciI6eyIkaWQiOiI1MjciLCIkdHlwZSI6Ik5MUkUuQ29tbW9uLkRvbS5Tb2xpZENvbG9yQnJ1c2gsIE5MUkUuQ29tbW9uIiwiQ29sb3IiOnsiJGlkIjoiNTI4IiwiQSI6MjU1LCJSIjoyNTUsIkciOjI1NSwiQiI6MjU1fX0sIkxpbmVXZWlnaHQiOjAuMCwiTGluZVR5cGUiOjAsIlBhcmVudFN0eWxlIjpudWxsfSwiUGFyZW50U3R5bGUiOm51bGx9LCJUaXRsZVN0eWxlIjp7IiRpZCI6IjUyOSIsIkZvbnRTZXR0aW5ncyI6eyIkaWQiOiI1MzAiLCJGb250U2l6ZSI6MTEsIkZvbnROYW1lIjoiQ2FsaWJyaSIsIklzQm9sZCI6dHJ1ZSwiSXNJdGFsaWMiOmZhbHNlLCJJc1VuZGVybGluZWQiOmZhbHNlLCJQYXJlbnRTdHlsZSI6bnVsbH0sIkF1dG9TaXplIjowLCJGb3JlZ3JvdW5kIjp7IiRpZCI6IjUzMSIsIkNvbG9yIjp7IiRpZCI6IjUz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MzMiLCJUb3AiOjAuMCwiTGVmdCI6MC4wLCJSaWdodCI6MC4wLCJCb3R0b20iOjAuMH0sIlBhZGRpbmciOnsiJGlkIjoiNTM0IiwiVG9wIjowLjAsIkxlZnQiOjAuMCwiUmlnaHQiOjAuMCwiQm90dG9tIjowLjB9LCJCYWNrZ3JvdW5kIjp7IiRpZCI6IjUzNSIsIkNvbG9yIjp7IiRpZCI6IjUzNiIsIkEiOjAsIlIiOjI1NSwiRyI6MjU1LCJCIjoyNTV9fSwiSXNWaXNpYmxlIjp0cnVlLCJXaWR0aCI6MC4wLCJIZWlnaHQiOjAuMCwiQm9yZGVyU3R5bGUiOnsiJGlkIjoiNTM3IiwiTGluZUNvbG9yIjpudWxsLCJMaW5lV2VpZ2h0IjowLjAsIkxpbmVUeXBlIjowLCJQYXJlbnRTdHlsZSI6bnVsbH0sIlBhcmVudFN0eWxlIjpudWxsfSwiRGF0ZVN0eWxlIjp7IiRpZCI6IjUzOCIsIkZvbnRTZXR0aW5ncyI6eyIkaWQiOiI1MzkiLCJGb250U2l6ZSI6MTAsIkZvbnROYW1lIjoiQ2FsaWJyaSIsIklzQm9sZCI6ZmFsc2UsIklzSXRhbGljIjpmYWxzZSwiSXNVbmRlcmxpbmVkIjpmYWxzZSwiUGFyZW50U3R5bGUiOm51bGx9LCJBdXRvU2l6ZSI6MCwiRm9yZWdyb3VuZCI6eyIkaWQiOiI1NDAiLCJDb2xvciI6eyIkaWQiOiI1N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U0MiIsIlRvcCI6MC4wLCJMZWZ0IjowLjAsIlJpZ2h0IjowLjAsIkJvdHRvbSI6MC4wfSwiUGFkZGluZyI6eyIkaWQiOiI1NDMiLCJUb3AiOjAuMCwiTGVmdCI6MC4wLCJSaWdodCI6MC4wLCJCb3R0b20iOjAuMH0sIkJhY2tncm91bmQiOnsiJGlkIjoiNTQ0IiwiQ29sb3IiOnsiJGlkIjoiNTQ1IiwiQSI6MCwiUiI6MjU1LCJHIjoyNTUsIkIiOjI1NX19LCJJc1Zpc2libGUiOnRydWUsIldpZHRoIjowLjAsIkhlaWdodCI6MC4wLCJCb3JkZXJTdHlsZSI6eyIkaWQiOiI1NDYiLCJMaW5lQ29sb3IiOm51bGwsIkxpbmVXZWlnaHQiOjAuMCwiTGluZVR5cGUiOjAsIlBhcmVudFN0eWxlIjpudWxsfSwiUGFyZW50U3R5bGUiOm51bGx9LCJEYXRlRm9ybWF0Ijp7IiRpZCI6IjU0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DgiLCJGb3JtYXQiOjAsIklzVmlzaWJsZSI6ZmFsc2UsIkxhc3RLbm93blZpc2liaWxpdHlTdGF0ZSI6ZmFsc2V9LCJJc1Zpc2libGUiOnRydWUsIlBhcmVudFN0eWxlIjpudWxsfSwiSW5kZXgiOjE1LCJQZXJjZW50YWdlQ29tcGxldGUiOm51bGwsIlBvc2l0aW9uIjp7IlJhdGlvIjowLjA5MDU3MTI4MzQxMTA5NjY0NSwiSXNDdXN0b20iOnRydWV9LCJEYXRlRm9ybWF0Ijp7IiRyZWYiOiI1NDcifSwiV2Vla051bWJlcmluZyI6eyIkaWQiOiI1NDkiLCJGb3JtYXQiOjAsIklzVmlzaWJsZSI6ZmFsc2UsIkxhc3RLbm93blZpc2liaWxpdHlTdGF0ZSI6ZmFsc2V9LCJSZWxhdGVkVGFza0lkIjoiMDAwMDAwMDAtMDAwMC0wMDAwLTAwMDAtMDAwMDAwMDAwMDAwIiwiSWQiOiJiZWIzMWI3OC00ZDU3LTRlNDctYjM0MC04MjE5NWY2MWEyZmIiLCJJbXBvcnRJZCI6bnVsbCwiVGl0bGUiOiJNaWxlc3RvbmUgNyIsIk5vdGUiOm51bGwsIkh5cGVybGluayI6eyIkaWQiOiI1NTAiLCJBZGRyZXNzIjpudWxsLCJTdWJBZGRyZXNzIjpudWxsfSwiSXNDaGFuZ2VkIjpmYWxzZSwiSXNOZXciOmZhbHNlfSx7IiRpZCI6IjU1MSIsIkRhdGUiOiIyMDIxLTEwLTIwVDIzOjU5OjAwIiwiU3R5bGUiOnsiJGlkIjoiNTUyIiwiU2hhcGUiOjEzLCJDb25uZWN0b3JNYXJnaW4iOnsiJGlkIjoiNTUzIiwiVG9wIjowLjAsIkxlZnQiOjIuMCwiUmlnaHQiOjIuMCwiQm90dG9tIjowLjB9LCJDb25uZWN0b3JTdHlsZSI6eyIkaWQiOiI1NTQiLCJMaW5lQ29sb3IiOnsiJGlkIjoiNTU1IiwiJHR5cGUiOiJOTFJFLkNvbW1vbi5Eb20uU29saWRDb2xvckJydXNoLCBOTFJFLkNvbW1vbiIsIkNvbG9yIjp7IiRpZCI6IjU1NiIsIkEiOjEyNywiUiI6NzksIkciOjEyOSwiQiI6MTg5fX0sIkxpbmVXZWlnaHQiOjEuMCwiTGluZVR5cGUiOjAsIlBhcmVudFN0eWxlIjpudWxsfSwiSXNCZWxvd1RpbWViYW5kIjpmYWxzZSwiUG9zaXRpb25PblRhc2siOjAsIkhpZGVEYXRlIjpmYWxzZSwiU2hhcGVTaXplIjoxLCJTcGFjaW5nIjoxLjAsIlBhZGRpbmciOnsiJGlkIjoiNTU3IiwiVG9wIjo3LjAsIkxlZnQiOjMuMCwiUmlnaHQiOjAuMCwiQm90dG9tIjoyLjB9LCJTaGFwZVN0eWxlIjp7IiRpZCI6IjU1OCIsIk1hcmdpbiI6eyIkaWQiOiI1NTkiLCJUb3AiOjAuMCwiTGVmdCI6MC4wLCJSaWdodCI6MC4wLCJCb3R0b20iOjAuMH0sIlBhZGRpbmciOnsiJGlkIjoiNTYwIiwiVG9wIjowLjAsIkxlZnQiOjAuMCwiUmlnaHQiOjAuMCwiQm90dG9tIjowLjB9LCJCYWNrZ3JvdW5kIjp7IiRpZCI6IjU2MSIsIkNvbG9yIjp7IiRpZCI6IjU2MiIsIkEiOjI1NSwiUiI6MjQ3LCJHIjoxNTAsIkIiOjcwfX0sIklzVmlzaWJsZSI6dHJ1ZSwiV2lkdGgiOjE4LjAsIkhlaWdodCI6MjAuMCwiQm9yZGVyU3R5bGUiOnsiJGlkIjoiNTYzIiwiTGluZUNvbG9yIjp7IiRpZCI6IjU2NCIsIiR0eXBlIjoiTkxSRS5Db21tb24uRG9tLlNvbGlkQ29sb3JCcnVzaCwgTkxSRS5Db21tb24iLCJDb2xvciI6eyIkaWQiOiI1NjUiLCJBIjoyNTUsIlIiOjI1NSwiRyI6MCwiQiI6MH19LCJMaW5lV2VpZ2h0IjowLjAsIkxpbmVUeXBlIjowLCJQYXJlbnRTdHlsZSI6bnVsbH0sIlBhcmVudFN0eWxlIjpudWxsfSwiVGl0bGVTdHlsZSI6eyIkaWQiOiI1NjYiLCJGb250U2V0dGluZ3MiOnsiJGlkIjoiNTY3IiwiRm9udFNpemUiOjExLCJGb250TmFtZSI6IkNhbGlicmkiLCJJc0JvbGQiOnRydWUsIklzSXRhbGljIjpmYWxzZSwiSXNVbmRlcmxpbmVkIjpmYWxzZSwiUGFyZW50U3R5bGUiOm51bGx9LCJBdXRvU2l6ZSI6MCwiRm9yZWdyb3VuZCI6eyIkaWQiOiI1NjgiLCJDb2xvciI6eyIkaWQiOiI1Nj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cwIiwiVG9wIjowLjAsIkxlZnQiOjAuMCwiUmlnaHQiOjAuMCwiQm90dG9tIjowLjB9LCJQYWRkaW5nIjp7IiRpZCI6IjU3MSIsIlRvcCI6MC4wLCJMZWZ0IjowLjAsIlJpZ2h0IjowLjAsIkJvdHRvbSI6MC4wfSwiQmFja2dyb3VuZCI6eyIkaWQiOiI1NzIiLCJDb2xvciI6eyIkaWQiOiI1NzMiLCJBIjowLCJSIjoyNTUsIkciOjI1NSwiQiI6MjU1fX0sIklzVmlzaWJsZSI6dHJ1ZSwiV2lkdGgiOjAuMCwiSGVpZ2h0IjowLjAsIkJvcmRlclN0eWxlIjp7IiRpZCI6IjU3NCIsIkxpbmVDb2xvciI6bnVsbCwiTGluZVdlaWdodCI6MC4wLCJMaW5lVHlwZSI6MCwiUGFyZW50U3R5bGUiOm51bGx9LCJQYXJlbnRTdHlsZSI6bnVsbH0sIkRhdGVTdHlsZSI6eyIkaWQiOiI1NzUiLCJGb250U2V0dGluZ3MiOnsiJGlkIjoiNTc2IiwiRm9udFNpemUiOjEwLCJGb250TmFtZSI6IkNhbGlicmkiLCJJc0JvbGQiOmZhbHNlLCJJc0l0YWxpYyI6ZmFsc2UsIklzVW5kZXJsaW5lZCI6ZmFsc2UsIlBhcmVudFN0eWxlIjpudWxsfSwiQXV0b1NpemUiOjAsIkZvcmVncm91bmQiOnsiJGlkIjoiNTc3IiwiQ29sb3IiOnsiJGlkIjoiNTc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1NzkiLCJUb3AiOjAuMCwiTGVmdCI6MC4wLCJSaWdodCI6MC4wLCJCb3R0b20iOjAuMH0sIlBhZGRpbmciOnsiJGlkIjoiNTgwIiwiVG9wIjowLjAsIkxlZnQiOjAuMCwiUmlnaHQiOjAuMCwiQm90dG9tIjowLjB9LCJCYWNrZ3JvdW5kIjp7IiRpZCI6IjU4MSIsIkNvbG9yIjp7IiRpZCI6IjU4MiIsIkEiOjAsIlIiOjI1NSwiRyI6MjU1LCJCIjoyNTV9fSwiSXNWaXNpYmxlIjp0cnVlLCJXaWR0aCI6MC4wLCJIZWlnaHQiOjAuMCwiQm9yZGVyU3R5bGUiOnsiJGlkIjoiNTgzIiwiTGluZUNvbG9yIjpudWxsLCJMaW5lV2VpZ2h0IjowLjAsIkxpbmVUeXBlIjowLCJQYXJlbnRTdHlsZSI6bnVsbH0sIlBhcmVudFN0eWxlIjpudWxsfSwiRGF0ZUZvcm1hdCI6eyIkaWQiOiI1O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1IiwiRm9ybWF0IjowLCJJc1Zpc2libGUiOmZhbHNlLCJMYXN0S25vd25WaXNpYmlsaXR5U3RhdGUiOmZhbHNlfSwiSXNWaXNpYmxlIjp0cnVlLCJQYXJlbnRTdHlsZSI6bnVsbH0sIkluZGV4IjoxNiwiUGVyY2VudGFnZUNvbXBsZXRlIjpudWxsLCJQb3NpdGlvbiI6eyJSYXRpbyI6MC4xNjE0ODkzNDU0MDkyNTIwMywiSXNDdXN0b20iOnRydWV9LCJEYXRlRm9ybWF0Ijp7IiRyZWYiOiI1ODQifSwiV2Vla051bWJlcmluZyI6eyIkaWQiOiI1ODYiLCJGb3JtYXQiOjAsIklzVmlzaWJsZSI6ZmFsc2UsIkxhc3RLbm93blZpc2liaWxpdHlTdGF0ZSI6ZmFsc2V9LCJSZWxhdGVkVGFza0lkIjoiMDAwMDAwMDAtMDAwMC0wMDAwLTAwMDAtMDAwMDAwMDAwMDAwIiwiSWQiOiI2NTI1MTY2NC02ZWY3LTQzYzQtYjEwOS00NzljNWI3NzYxYjAiLCJJbXBvcnRJZCI6bnVsbCwiVGl0bGUiOiJDaGVja3BvaW50IEMiLCJOb3RlIjpudWxsLCJIeXBlcmxpbmsiOnsiJGlkIjoiNTg3IiwiQWRkcmVzcyI6bnVsbCwiU3ViQWRkcmVzcyI6bnVsbH0sIklzQ2hhbmdlZCI6ZmFsc2UsIklzTmV3IjpmYWxzZX0seyIkaWQiOiI1ODgiLCJEYXRlIjoiMjAyMS0xMi0yMlQyMzo1OTowMCIsIlN0eWxlIjp7IiRpZCI6IjU4OSIsIlNoYXBlIjoyLCJDb25uZWN0b3JNYXJnaW4iOnsiJGlkIjoiNTkwIiwiVG9wIjowLjAsIkxlZnQiOjIuMCwiUmlnaHQiOjIuMCwiQm90dG9tIjowLjB9LCJDb25uZWN0b3JTdHlsZSI6eyIkaWQiOiI1OTEiLCJMaW5lQ29sb3IiOnsiJGlkIjoiNTkyIiwiJHR5cGUiOiJOTFJFLkNvbW1vbi5Eb20uU29saWRDb2xvckJydXNoLCBOTFJFLkNvbW1vbiIsIkNvbG9yIjp7IiRpZCI6IjU5MyIsIkEiOjEyNywiUiI6NzksIkciOjEyOSwiQiI6MTg5fX0sIkxpbmVXZWlnaHQiOjEuMCwiTGluZVR5cGUiOjAsIlBhcmVudFN0eWxlIjpudWxsfSwiSXNCZWxvd1RpbWViYW5kIjpmYWxzZSwiUG9zaXRpb25PblRhc2siOjAsIkhpZGVEYXRlIjpmYWxzZSwiU2hhcGVTaXplIjozLCJTcGFjaW5nIjoxLjAsIlBhZGRpbmciOnsiJGlkIjoiNTk0IiwiVG9wIjo3LjAsIkxlZnQiOjMuMCwiUmlnaHQiOjAuMCwiQm90dG9tIjoyLjB9LCJTaGFwZVN0eWxlIjp7IiRpZCI6IjU5NSIsIk1hcmdpbiI6eyIkaWQiOiI1OTYiLCJUb3AiOjAuMCwiTGVmdCI6MC4wLCJSaWdodCI6MC4wLCJCb3R0b20iOjAuMH0sIlBhZGRpbmciOnsiJGlkIjoiNTk3IiwiVG9wIjowLjAsIkxlZnQiOjAuMCwiUmlnaHQiOjAuMCwiQm90dG9tIjowLjB9LCJCYWNrZ3JvdW5kIjp7IiRpZCI6IjU5OCIsIkNvbG9yIjp7IiRpZCI6IjU5OSIsIkEiOjI1NSwiUiI6MTU1LCJHIjoxODcsIkIiOjg5fX0sIklzVmlzaWJsZSI6dHJ1ZSwiV2lkdGgiOjE0LjAyNjM3NzY3NzkxNzQ4LCJIZWlnaHQiOjEyLjA0ODM0NjUxOTQ3MDIxNSwiQm9yZGVyU3R5bGUiOnsiJGlkIjoiNjAwIiwiTGluZUNvbG9yIjp7IiRpZCI6IjYwMSIsIiR0eXBlIjoiTkxSRS5Db21tb24uRG9tLlNvbGlkQ29sb3JCcnVzaCwgTkxSRS5Db21tb24iLCJDb2xvciI6eyIkaWQiOiI2MDIiLCJBIjoyNTUsIlIiOjI1NSwiRyI6MCwiQiI6MH19LCJMaW5lV2VpZ2h0IjowLjAsIkxpbmVUeXBlIjowLCJQYXJlbnRTdHlsZSI6bnVsbH0sIlBhcmVudFN0eWxlIjpudWxsfSwiVGl0bGVTdHlsZSI6eyIkaWQiOiI2MDMiLCJGb250U2V0dGluZ3MiOnsiJGlkIjoiNjA0IiwiRm9udFNpemUiOjExLCJGb250TmFtZSI6IkNhbGlicmkiLCJJc0JvbGQiOnRydWUsIklzSXRhbGljIjpmYWxzZSwiSXNVbmRlcmxpbmVkIjpmYWxzZSwiUGFyZW50U3R5bGUiOm51bGx9LCJBdXRvU2l6ZSI6MCwiRm9yZWdyb3VuZCI6eyIkaWQiOiI2MDUiLCJDb2xvciI6eyIkaWQiOiI2M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A3IiwiVG9wIjowLjAsIkxlZnQiOjAuMCwiUmlnaHQiOjAuMCwiQm90dG9tIjowLjB9LCJQYWRkaW5nIjp7IiRpZCI6IjYwOCIsIlRvcCI6MC4wLCJMZWZ0IjowLjAsIlJpZ2h0IjowLjAsIkJvdHRvbSI6MC4wfSwiQmFja2dyb3VuZCI6eyIkaWQiOiI2MDkiLCJDb2xvciI6eyIkaWQiOiI2MTAiLCJBIjowLCJSIjoyNTUsIkciOjI1NSwiQiI6MjU1fX0sIklzVmlzaWJsZSI6dHJ1ZSwiV2lkdGgiOjAuMCwiSGVpZ2h0IjowLjAsIkJvcmRlclN0eWxlIjp7IiRpZCI6IjYxMSIsIkxpbmVDb2xvciI6bnVsbCwiTGluZVdlaWdodCI6MC4wLCJMaW5lVHlwZSI6MCwiUGFyZW50U3R5bGUiOm51bGx9LCJQYXJlbnRTdHlsZSI6bnVsbH0sIkRhdGVTdHlsZSI6eyIkaWQiOiI2MTIiLCJGb250U2V0dGluZ3MiOnsiJGlkIjoiNjEzIiwiRm9udFNpemUiOjEwLCJGb250TmFtZSI6IkNhbGlicmkiLCJJc0JvbGQiOmZhbHNlLCJJc0l0YWxpYyI6ZmFsc2UsIklzVW5kZXJsaW5lZCI6ZmFsc2UsIlBhcmVudFN0eWxlIjpudWxsfSwiQXV0b1NpemUiOjAsIkZvcmVncm91bmQiOnsiJGlkIjoiNjE0IiwiQ29sb3IiOnsiJGlkIjoiNjE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TYiLCJUb3AiOjAuMCwiTGVmdCI6MC4wLCJSaWdodCI6MC4wLCJCb3R0b20iOjAuMH0sIlBhZGRpbmciOnsiJGlkIjoiNjE3IiwiVG9wIjowLjAsIkxlZnQiOjAuMCwiUmlnaHQiOjAuMCwiQm90dG9tIjowLjB9LCJCYWNrZ3JvdW5kIjp7IiRpZCI6IjYxOCIsIkNvbG9yIjp7IiRpZCI6IjYxOSIsIkEiOjAsIlIiOjI1NSwiRyI6MjU1LCJCIjoyNTV9fSwiSXNWaXNpYmxlIjp0cnVlLCJXaWR0aCI6MC4wLCJIZWlnaHQiOjAuMCwiQm9yZGVyU3R5bGUiOnsiJGlkIjoiNjIwIiwiTGluZUNvbG9yIjpudWxsLCJMaW5lV2VpZ2h0IjowLjAsIkxpbmVUeXBlIjowLCJQYXJlbnRTdHlsZSI6bnVsbH0sIlBhcmVudFN0eWxlIjpudWxsfSwiRGF0ZUZvcm1hdCI6eyIkaWQiOiI2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yIiwiRm9ybWF0IjowLCJJc1Zpc2libGUiOmZhbHNlLCJMYXN0S25vd25WaXNpYmlsaXR5U3RhdGUiOmZhbHNlfSwiSXNWaXNpYmxlIjp0cnVlLCJQYXJlbnRTdHlsZSI6bnVsbH0sIkluZGV4IjoxNywiUGVyY2VudGFnZUNvbXBsZXRlIjpudWxsLCJQb3NpdGlvbiI6eyJSYXRpbyI6MC4xNTMxNTY3NDY3NTgzNTUwMywiSXNDdXN0b20iOnRydWV9LCJEYXRlRm9ybWF0Ijp7IiRyZWYiOiI2MjEifSwiV2Vla051bWJlcmluZyI6eyIkaWQiOiI2MjMiLCJGb3JtYXQiOjAsIklzVmlzaWJsZSI6ZmFsc2UsIkxhc3RLbm93blZpc2liaWxpdHlTdGF0ZSI6ZmFsc2V9LCJSZWxhdGVkVGFza0lkIjoiMDAwMDAwMDAtMDAwMC0wMDAwLTAwMDAtMDAwMDAwMDAwMDAwIiwiSWQiOiJjMWFkYzJlOS0wODljLTRiNzEtODg5MC0zMTIxNmYyYjVhZjIiLCJJbXBvcnRJZCI6bnVsbCwiVGl0bGUiOiJTaWduIE9mZiIsIk5vdGUiOm51bGwsIkh5cGVybGluayI6eyIkaWQiOiI2MjQiLCJBZGRyZXNzIjpudWxsLCJTdWJBZGRyZXNzIjpudWxsfSwiSXNDaGFuZ2VkIjpmYWxzZSwiSXNOZXciOmZhbHNlfV0sIlRhc2tzIjpbeyIkaWQiOiI2MjUiLCJHcm91cE5hbWUiOm51bGwsIlN0YXJ0RGF0ZSI6IjIwMjEtMDEtMTNUMDA6MDA6MDAiLCJFbmREYXRlIjoiMjAyMS0wMy0wMVQyMzo1OTowMCIsIlBlcmNlbnRhZ2VDb21wbGV0ZSI6MTAwLjAsIlN0eWxlIjp7IiRpZCI6IjYyNiIsIlNoYXBlIjowLCJTaGFwZVRoaWNrbmVzcyI6MSwiRHVyYXRpb25Gb3JtYXQiOjAsIkluY2x1ZGVOb25Xb3JraW5nRGF5c0luRHVyYXRpb24iOmZhbHNlLCJQZXJjZW50YWdlQ29tcGxldGVTdHlsZSI6eyIkaWQiOiI2MjciLCJGb250U2V0dGluZ3MiOnsiJGlkIjoiNjI4IiwiRm9udFNpemUiOjEwLCJGb250TmFtZSI6IkNhbGlicmkiLCJJc0JvbGQiOmZhbHNlLCJJc0l0YWxpYyI6ZmFsc2UsIklzVW5kZXJsaW5lZCI6ZmFsc2UsIlBhcmVudFN0eWxlIjpudWxsfSwiQXV0b1NpemUiOjAsIkZvcmVncm91bmQiOnsiJHJlZiI6IjExOSJ9LCJNYXhXaWR0aCI6MjAwLjAsIk1heEhlaWdodCI6IkluZmluaXR5IiwiU21hcnRGb3JlZ3JvdW5kSXNBY3RpdmUiOmZhbHNlLCJIb3Jpem9udGFsQWxpZ25tZW50IjoxLCJWZXJ0aWNhbEFsaWdubWVudCI6MCwiU21hcnRGb3JlZ3JvdW5kIjpudWxsLCJCYWNrZ3JvdW5kRmlsbFR5cGUiOjAsIk1hcmdpbiI6eyIkaWQiOiI2MjkiLCJUb3AiOjAuMCwiTGVmdCI6MC4wLCJSaWdodCI6MC4wLCJCb3R0b20iOjAuMH0sIlBhZGRpbmciOnsiJGlkIjoiNjMwIiwiVG9wIjowLjAsIkxlZnQiOjAuMCwiUmlnaHQiOjAuMCwiQm90dG9tIjowLjB9LCJCYWNrZ3JvdW5kIjp7IiRpZCI6IjYzMSIsIkNvbG9yIjp7IiRpZCI6IjYzMiIsIkEiOjg5LCJSIjowLCJHIjowLCJCIjowfX0sIklzVmlzaWJsZSI6dHJ1ZSwiV2lkdGgiOjAuMCwiSGVpZ2h0IjowLjAsIkJvcmRlclN0eWxlIjp7IiRpZCI6IjYzMyIsIkxpbmVDb2xvciI6bnVsbCwiTGluZVdlaWdodCI6MC4wLCJMaW5lVHlwZSI6MCwiUGFyZW50U3R5bGUiOm51bGx9LCJQYXJlbnRTdHlsZSI6bnVsbH0sIkR1cmF0aW9uU3R5bGUiOnsiJGlkIjoiNjM0IiwiRm9udFNldHRpbmdzIjp7IiRpZCI6IjYzNSIsIkZvbnRTaXplIjoxMCwiRm9udE5hbWUiOiJDYWxpYnJpIiwiSXNCb2xkIjpmYWxzZSwiSXNJdGFsaWMiOmZhbHNlLCJJc1VuZGVybGluZWQiOmZhbHNlLCJQYXJlbnRTdHlsZSI6bnVsbH0sIkF1dG9TaXplIjowLCJGb3JlZ3JvdW5kIjp7IiRpZCI6IjYzNiIsIkNvbG9yIjp7IiRpZCI6IjYzN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aWQiOiI2MzgiLCJUb3AiOjAuMCwiTGVmdCI6MC4wLCJSaWdodCI6MC4wLCJCb3R0b20iOjAuMH0sIlBhZGRpbmciOnsiJGlkIjoiNjM5IiwiVG9wIjowLjAsIkxlZnQiOjAuMCwiUmlnaHQiOjAuMCwiQm90dG9tIjowLjB9LCJCYWNrZ3JvdW5kIjp7IiRpZCI6IjY0MCIsIkNvbG9yIjp7IiRpZCI6IjY0MSIsIkEiOjAsIlIiOjI1NSwiRyI6MjU1LCJCIjoyNTV9fSwiSXNWaXNpYmxlIjp0cnVlLCJXaWR0aCI6MC4wLCJIZWlnaHQiOjAuMCwiQm9yZGVyU3R5bGUiOnsiJGlkIjoiNjQyIiwiTGluZUNvbG9yIjpudWxsLCJMaW5lV2VpZ2h0IjowLjAsIkxpbmVUeXBlIjowLCJQYXJlbnRTdHlsZSI6bnVsbH0sIlBhcmVudFN0eWxlIjpudWxsfSwiSG9yaXpvbnRhbENvbm5lY3RvclN0eWxlIjp7IiRpZCI6IjY0MyIsIkxpbmVDb2xvciI6eyIkaWQiOiI2NDQiLCIkdHlwZSI6Ik5MUkUuQ29tbW9uLkRvbS5Tb2xpZENvbG9yQnJ1c2gsIE5MUkUuQ29tbW9uIiwiQ29sb3IiOnsiJGlkIjoiNjQ1IiwiQSI6MjU1LCJSIjoyMDQsIkciOjIwNCwiQiI6MjA0fX0sIkxpbmVXZWlnaHQiOjEuMCwiTGluZVR5cGUiOjAsIlBhcmVudFN0eWxlIjpudWxsfSwiVmVydGljYWxDb25uZWN0b3JTdHlsZSI6eyIkaWQiOiI2NDYiLCJMaW5lQ29sb3IiOnsiJHJlZiI6IjEzNSJ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xMCwiSXNCZWxvd1RpbWViYW5kIjp0cnVlLCJQZXJjZW50YWdlQ29tcGxldGVTaGFwZU9wYWNpdHkiOjM1LCJTaGFwZVN0eWxlIjp7IiRpZCI6IjY0NyIsIk1hcmdpbiI6eyIkaWQiOiI2NDgiLCJUb3AiOjAuMCwiTGVmdCI6NC4wLCJSaWdodCI6NC4wLCJCb3R0b20iOjAuMH0sIlBhZGRpbmciOnsiJGlkIjoiNjQ5IiwiVG9wIjowLjAsIkxlZnQiOjAuMCwiUmlnaHQiOjAuMCwiQm90dG9tIjowLjB9LCJCYWNrZ3JvdW5kIjp7IiRpZCI6IjY1MCIsIkNvbG9yIjp7IiRpZCI6IjY1MSIsIkEiOjI1NSwiUiI6MCwiRyI6MTEyLCJCIjoxOTJ9fSwiSXNWaXNpYmxlIjp0cnVlLCJXaWR0aCI6MC4wLCJIZWlnaHQiOjE2LjAsIkJvcmRlclN0eWxlIjp7IiRpZCI6IjY1MiIsIkxpbmVDb2xvciI6eyIkaWQiOiI2NTMiLCIkdHlwZSI6Ik5MUkUuQ29tbW9uLkRvbS5Tb2xpZENvbG9yQnJ1c2gsIE5MUkUuQ29tbW9uIiwiQ29sb3IiOnsiJGlkIjoiNjU0IiwiQSI6MjU1LCJSIjoyNTUsIkciOjI1NSwiQiI6MjU1fX0sIkxpbmVXZWlnaHQiOjAuMCwiTGluZVR5cGUiOjAsIlBhcmVudFN0eWxlIjpudWxsfSwiUGFyZW50U3R5bGUiOm51bGx9LCJUaXRsZVN0eWxlIjp7IiRpZCI6IjY1NSIsIkZvbnRTZXR0aW5ncyI6eyIkaWQiOiI2NTYiLCJGb250U2l6ZSI6MTEsIkZvbnROYW1lIjoiQ2FsaWJyaSIsIklzQm9sZCI6dHJ1ZSwiSXNJdGFsaWMiOmZhbHNlLCJJc1VuZGVybGluZWQiOmZhbHNlLCJQYXJlbnRTdHlsZSI6bnVsbH0sIkF1dG9TaXplIjowLCJGb3JlZ3JvdW5kIjp7IiRpZCI6IjY1NyIsIkNvbG9yIjp7IiRpZCI6IjY1OCIsIkEiOjI1NSwiUiI6MCwiRyI6MCwiQiI6MH19LCJNYXhXaWR0aCI6OTYwLjAsIk1heEhlaWdodCI6IkluZmluaXR5IiwiU21hcnRGb3JlZ3JvdW5kSXNBY3RpdmUiOmZhbHNlLCJIb3Jpem9udGFsQWxpZ25tZW50IjowLCJWZXJ0aWNhbEFsaWdubWVudCI6MCwiU21hcnRGb3JlZ3JvdW5kIjpudWxsLCJCYWNrZ3JvdW5kRmlsbFR5cGUiOjAsIk1hcmdpbiI6eyIkaWQiOiI2NTkiLCJUb3AiOjAuMCwiTGVmdCI6MC4wLCJSaWdodCI6MC4wLCJCb3R0b20iOjAuMH0sIlBhZGRpbmciOnsiJGlkIjoiNjYwIiwiVG9wIjowLjAsIkxlZnQiOjAuMCwiUmlnaHQiOjAuMCwiQm90dG9tIjowLjB9LCJCYWNrZ3JvdW5kIjp7IiRpZCI6IjY2MSIsIkNvbG9yIjp7IiRpZCI6IjY2MiIsIkEiOjAsIlIiOjI1NSwiRyI6MjU1LCJCIjoyNTV9fSwiSXNWaXNpYmxlIjp0cnVlLCJXaWR0aCI6MC4wLCJIZWlnaHQiOjAuMCwiQm9yZGVyU3R5bGUiOnsiJGlkIjoiNjYzIiwiTGluZUNvbG9yIjpudWxsLCJMaW5lV2VpZ2h0IjowLjAsIkxpbmVUeXBlIjowLCJQYXJlbnRTdHlsZSI6bnVsbH0sIlBhcmVudFN0eWxlIjpudWxsfSwiRGF0ZVN0eWxlIjp7IiRpZCI6IjY2NCIsIkZvbnRTZXR0aW5ncyI6eyIkaWQiOiI2NjUiLCJGb250U2l6ZSI6MTAsIkZvbnROYW1lIjoiQ2FsaWJyaSIsIklzQm9sZCI6ZmFsc2UsIklzSXRhbGljIjpmYWxzZSwiSXNVbmRlcmxpbmVkIjpmYWxzZSwiUGFyZW50U3R5bGUiOm51bGx9LCJBdXRvU2l6ZSI6MCwiRm9yZWdyb3VuZCI6eyIkaWQiOiI2NjYiLCJDb2xvciI6eyIkaWQiOiI2Nj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Y4IiwiVG9wIjowLjAsIkxlZnQiOjAuMCwiUmlnaHQiOjAuMCwiQm90dG9tIjowLjB9LCJQYWRkaW5nIjp7IiRpZCI6IjY2OSIsIlRvcCI6MC4wLCJMZWZ0IjowLjAsIlJpZ2h0IjowLjAsIkJvdHRvbSI6MC4wfSwiQmFja2dyb3VuZCI6eyIkaWQiOiI2NzAiLCJDb2xvciI6eyIkaWQiOiI2NzEiLCJBIjowLCJSIjoyNTUsIkciOjI1NSwiQiI6MjU1fX0sIklzVmlzaWJsZSI6dHJ1ZSwiV2lkdGgiOjAuMCwiSGVpZ2h0IjowLjAsIkJvcmRlclN0eWxlIjp7IiRpZCI6IjY3MiIsIkxpbmVDb2xvciI6bnVsbCwiTGluZVdlaWdodCI6MC4wLCJMaW5lVHlwZSI6MCwiUGFyZW50U3R5bGUiOm51bGx9LCJQYXJlbnRTdHlsZSI6bnVsbH0sIkRhdGVGb3JtYXQiOnsiJGlkIjoiNj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3NCIsIkZvcm1hdCI6MCwiSXNWaXNpYmxlIjpmYWxzZSwiTGFzdEtub3duVmlzaWJpbGl0eVN0YXRlIjpmYWxzZX0sIklzVmlzaWJsZSI6dHJ1ZSwiUGFyZW50U3R5bGUiOm51bGx9LCJJbmRleCI6MCwiU21hcnREdXJhdGlvbkFjdGl2YXRlZCI6ZmFsc2UsIkRhdGVGb3JtYXQiOnsiJHJlZiI6IjY3MyJ9LCJXZWVrTnVtYmVyaW5nIjp7IiRpZCI6IjY3NSIsIkZvcm1hdCI6MCwiSXNWaXNpYmxlIjpmYWxzZSwiTGFzdEtub3duVmlzaWJpbGl0eVN0YXRlIjpmYWxzZX0sIklkIjoiMTFhNWZkMjAtMTY5YS00ZTVhLWEwYmUtZDA0OGRiYTA4ZmYyIiwiSW1wb3J0SWQiOm51bGwsIlRpdGxlIjoiUmVxdWlyZW1lbnRzIiwiTm90ZSI6bnVsbCwiSHlwZXJsaW5rIjp7IiRpZCI6IjY3NiIsIkFkZHJlc3MiOm51bGwsIlN1YkFkZHJlc3MiOm51bGx9LCJJc0NoYW5nZWQiOmZhbHNlLCJJc05ldyI6ZmFsc2V9LHsiJGlkIjoiNjc3IiwiR3JvdXBOYW1lIjpudWxsLCJTdGFydERhdGUiOiIyMDIxLTAyLTAyVDAwOjAwOjAwIiwiRW5kRGF0ZSI6IjIwMjEtMDMtMTRUMjM6NTk6MDAiLCJQZXJjZW50YWdlQ29tcGxldGUiOjEwMC4wLCJTdHlsZSI6eyIkaWQiOiI2NzgiLCJTaGFwZSI6MCwiU2hhcGVUaGlja25lc3MiOjEsIkR1cmF0aW9uRm9ybWF0IjowLCJJbmNsdWRlTm9uV29ya2luZ0RheXNJbkR1cmF0aW9uIjpmYWxzZSwiUGVyY2VudGFnZUNvbXBsZXRlU3R5bGUiOnsiJGlkIjoiNjc5IiwiRm9udFNldHRpbmdzIjp7IiRpZCI6IjY4MCIsIkZvbnRTaXplIjoxMCwiRm9udE5hbWUiOiJDYWxpYnJpIiwiSXNCb2xkIjpmYWxzZSwiSXNJdGFsaWMiOmZhbHNlLCJJc1VuZGVybGluZWQiOmZhbHNlLCJQYXJlbnRTdHlsZSI6bnVsbH0sIkF1dG9TaXplIjowLCJGb3JlZ3JvdW5kIjp7IiRyZWYiOiIxMTkifSwiTWF4V2lkdGgiOjIwMC4wLCJNYXhIZWlnaHQiOiJJbmZpbml0eSIsIlNtYXJ0Rm9yZWdyb3VuZElzQWN0aXZlIjpmYWxzZSwiSG9yaXpvbnRhbEFsaWdubWVudCI6MSwiVmVydGljYWxBbGlnbm1lbnQiOjAsIlNtYXJ0Rm9yZWdyb3VuZCI6bnVsbCwiQmFja2dyb3VuZEZpbGxUeXBlIjowLCJNYXJnaW4iOnsiJGlkIjoiNjgxIiwiVG9wIjowLjAsIkxlZnQiOjAuMCwiUmlnaHQiOjAuMCwiQm90dG9tIjowLjB9LCJQYWRkaW5nIjp7IiRpZCI6IjY4MiIsIlRvcCI6MC4wLCJMZWZ0IjowLjAsIlJpZ2h0IjowLjAsIkJvdHRvbSI6MC4wfSwiQmFja2dyb3VuZCI6eyIkaWQiOiI2ODMiLCJDb2xvciI6eyIkaWQiOiI2ODQiLCJBIjo4OSwiUiI6MCwiRyI6MCwiQiI6MH19LCJJc1Zpc2libGUiOnRydWUsIldpZHRoIjowLjAsIkhlaWdodCI6MC4wLCJCb3JkZXJTdHlsZSI6eyIkaWQiOiI2ODUiLCJMaW5lQ29sb3IiOm51bGwsIkxpbmVXZWlnaHQiOjAuMCwiTGluZVR5cGUiOjAsIlBhcmVudFN0eWxlIjpudWxsfSwiUGFyZW50U3R5bGUiOm51bGx9LCJEdXJhdGlvblN0eWxlIjp7IiRpZCI6IjY4NiIsIkZvbnRTZXR0aW5ncyI6eyIkaWQiOiI2ODciLCJGb250U2l6ZSI6MTAsIkZvbnROYW1lIjoiQ2FsaWJyaSIsIklzQm9sZCI6ZmFsc2UsIklzSXRhbGljIjpmYWxzZSwiSXNVbmRlcmxpbmVkIjpmYWxzZSwiUGFyZW50U3R5bGUiOm51bGx9LCJBdXRvU2l6ZSI6MCwiRm9yZWdyb3VuZCI6eyIkaWQiOiI2ODgiLCJDb2xvciI6eyIkaWQiOiI2ODk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jkwIiwiVG9wIjowLjAsIkxlZnQiOjAuMCwiUmlnaHQiOjAuMCwiQm90dG9tIjowLjB9LCJQYWRkaW5nIjp7IiRpZCI6IjY5MSIsIlRvcCI6MC4wLCJMZWZ0IjowLjAsIlJpZ2h0IjowLjAsIkJvdHRvbSI6MC4wfSwiQmFja2dyb3VuZCI6eyIkaWQiOiI2OTIiLCJDb2xvciI6eyIkaWQiOiI2OTMiLCJBIjowLCJSIjoyNTUsIkciOjI1NSwiQiI6MjU1fX0sIklzVmlzaWJsZSI6dHJ1ZSwiV2lkdGgiOjAuMCwiSGVpZ2h0IjowLjAsIkJvcmRlclN0eWxlIjp7IiRpZCI6IjY5NCIsIkxpbmVDb2xvciI6bnVsbCwiTGluZVdlaWdodCI6MC4wLCJMaW5lVHlwZSI6MCwiUGFyZW50U3R5bGUiOm51bGx9LCJQYXJlbnRTdHlsZSI6bnVsbH0sIkhvcml6b250YWxDb25uZWN0b3JTdHlsZSI6eyIkaWQiOiI2OTUiLCJMaW5lQ29sb3IiOnsiJGlkIjoiNjk2IiwiJHR5cGUiOiJOTFJFLkNvbW1vbi5Eb20uU29saWRDb2xvckJydXNoLCBOTFJFLkNvbW1vbiIsIkNvbG9yIjp7IiRpZCI6IjY5NyIsIkEiOjI1NSwiUiI6MjA0LCJHIjoyMDQsIkIiOjIwNH19LCJMaW5lV2VpZ2h0IjoxLjAsIkxpbmVUeXBlIjowLCJQYXJlbnRTdHlsZSI6bnVsbH0sIlZlcnRpY2FsQ29ubmVjdG9yU3R5bGUiOnsiJGlkIjoiNjk4IiwiTGluZUNvbG9yIjp7IiRyZWYiOiIxMzUifSwiTGluZVdlaWdodCI6MC4wLCJMaW5lVHlwZSI6MCwiUGFyZW50U3R5bGUiOm51bGx9LCJNYXJnaW4iOm51bGwsIlN0YXJ0RGF0ZVBvc2l0aW9uIjozLCJFbmREYXRlUG9zaXRpb24iOjQsIkRhdGVJc1Zpc2libGUiOnRydWUsIlRpdGxlUG9zaXRpb24iOjUsIkR1cmF0aW9uUG9zaXRpb24iOjYsIlBlcmNlbnRhZ2VDb21wbGV0ZWRQb3NpdGlvbiI6MiwiU3BhY2luZyI6MTAsIklzQmVsb3dUaW1lYmFuZCI6dHJ1ZSwiUGVyY2VudGFnZUNvbXBsZXRlU2hhcGVPcGFjaXR5IjozNSwiU2hhcGVTdHlsZSI6eyIkaWQiOiI2OTkiLCJNYXJnaW4iOnsiJGlkIjoiNzAwIiwiVG9wIjowLjAsIkxlZnQiOjQuMCwiUmlnaHQiOjQuMCwiQm90dG9tIjowLjB9LCJQYWRkaW5nIjp7IiRpZCI6IjcwMSIsIlRvcCI6MC4wLCJMZWZ0IjowLjAsIlJpZ2h0IjowLjAsIkJvdHRvbSI6MC4wfSwiQmFja2dyb3VuZCI6eyIkaWQiOiI3MDIiLCJDb2xvciI6eyIkaWQiOiI3MDMiLCJBIjoyNTUsIlIiOjc1LCJHIjoxNzIsIkIiOjE5OH19LCJJc1Zpc2libGUiOnRydWUsIldpZHRoIjowLjAsIkhlaWdodCI6MTYuMCwiQm9yZGVyU3R5bGUiOnsiJGlkIjoiNzA0IiwiTGluZUNvbG9yIjp7IiRpZCI6IjcwNSIsIiR0eXBlIjoiTkxSRS5Db21tb24uRG9tLlNvbGlkQ29sb3JCcnVzaCwgTkxSRS5Db21tb24iLCJDb2xvciI6eyIkaWQiOiI3MDYiLCJBIjoyNTUsIlIiOjI1NSwiRyI6MCwiQiI6MH19LCJMaW5lV2VpZ2h0IjowLjAsIkxpbmVUeXBlIjowLCJQYXJlbnRTdHlsZSI6bnVsbH0sIlBhcmVudFN0eWxlIjpudWxsfSwiVGl0bGVTdHlsZSI6eyIkaWQiOiI3MDciLCJGb250U2V0dGluZ3MiOnsiJGlkIjoiNzA4IiwiRm9udFNpemUiOjExLCJGb250TmFtZSI6IkNhbGlicmkiLCJJc0JvbGQiOnRydWUsIklzSXRhbGljIjpmYWxzZSwiSXNVbmRlcmxpbmVkIjpmYWxzZSwiUGFyZW50U3R5bGUiOm51bGx9LCJBdXRvU2l6ZSI6MCwiRm9yZWdyb3VuZCI6eyIkaWQiOiI3MDkiLCJDb2xvciI6eyIkaWQiOiI3MTA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NzExIiwiVG9wIjowLjAsIkxlZnQiOjAuMCwiUmlnaHQiOjAuMCwiQm90dG9tIjowLjB9LCJQYWRkaW5nIjp7IiRpZCI6IjcxMiIsIlRvcCI6MC4wLCJMZWZ0IjowLjAsIlJpZ2h0IjowLjAsIkJvdHRvbSI6MC4wfSwiQmFja2dyb3VuZCI6eyIkaWQiOiI3MTMiLCJDb2xvciI6eyIkaWQiOiI3MTQiLCJBIjowLCJSIjoyNTUsIkciOjI1NSwiQiI6MjU1fX0sIklzVmlzaWJsZSI6dHJ1ZSwiV2lkdGgiOjAuMCwiSGVpZ2h0IjowLjAsIkJvcmRlclN0eWxlIjp7IiRpZCI6IjcxNSIsIkxpbmVDb2xvciI6bnVsbCwiTGluZVdlaWdodCI6MC4wLCJMaW5lVHlwZSI6MCwiUGFyZW50U3R5bGUiOm51bGx9LCJQYXJlbnRTdHlsZSI6bnVsbH0sIkRhdGVTdHlsZSI6eyIkaWQiOiI3MTYiLCJGb250U2V0dGluZ3MiOnsiJGlkIjoiNzE3IiwiRm9udFNpemUiOjEwLCJGb250TmFtZSI6IkNhbGlicmkiLCJJc0JvbGQiOmZhbHNlLCJJc0l0YWxpYyI6ZmFsc2UsIklzVW5kZXJsaW5lZCI6ZmFsc2UsIlBhcmVudFN0eWxlIjpudWxsfSwiQXV0b1NpemUiOjAsIkZvcmVncm91bmQiOnsiJGlkIjoiNzE4IiwiQ29sb3IiOnsiJGlkIjoiNzE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yMCIsIlRvcCI6MC4wLCJMZWZ0IjowLjAsIlJpZ2h0IjowLjAsIkJvdHRvbSI6MC4wfSwiUGFkZGluZyI6eyIkaWQiOiI3MjEiLCJUb3AiOjAuMCwiTGVmdCI6MC4wLCJSaWdodCI6MC4wLCJCb3R0b20iOjAuMH0sIkJhY2tncm91bmQiOnsiJGlkIjoiNzIyIiwiQ29sb3IiOnsiJGlkIjoiNzIzIiwiQSI6MCwiUiI6MjU1LCJHIjoyNTUsIkIiOjI1NX19LCJJc1Zpc2libGUiOnRydWUsIldpZHRoIjowLjAsIkhlaWdodCI6MC4wLCJCb3JkZXJTdHlsZSI6eyIkaWQiOiI3MjQiLCJMaW5lQ29sb3IiOm51bGwsIkxpbmVXZWlnaHQiOjAuMCwiTGluZVR5cGUiOjAsIlBhcmVudFN0eWxlIjpudWxsfSwiUGFyZW50U3R5bGUiOm51bGx9LCJEYXRlRm9ybWF0Ijp7IiRpZCI6Ijc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jYiLCJGb3JtYXQiOjAsIklzVmlzaWJsZSI6ZmFsc2UsIkxhc3RLbm93blZpc2liaWxpdHlTdGF0ZSI6ZmFsc2V9LCJJc1Zpc2libGUiOnRydWUsIlBhcmVudFN0eWxlIjpudWxsfSwiSW5kZXgiOjEsIlNtYXJ0RHVyYXRpb25BY3RpdmF0ZWQiOmZhbHNlLCJEYXRlRm9ybWF0Ijp7IiRyZWYiOiI3MjUifSwiV2Vla051bWJlcmluZyI6eyIkaWQiOiI3MjciLCJGb3JtYXQiOjAsIklzVmlzaWJsZSI6ZmFsc2UsIkxhc3RLbm93blZpc2liaWxpdHlTdGF0ZSI6ZmFsc2V9LCJJZCI6IjIzYzE1MjMyLTdkMzEtNGU5NS04ZTExLWNhMjUxZjMzZmI0OSIsIkltcG9ydElkIjpudWxsLCJUaXRsZSI6IlByb3RvdHlwZSIsIk5vdGUiOm51bGwsIkh5cGVybGluayI6eyIkaWQiOiI3MjgiLCJBZGRyZXNzIjpudWxsLCJTdWJBZGRyZXNzIjpudWxsfSwiSXNDaGFuZ2VkIjpmYWxzZSwiSXNOZXciOmZhbHNlfSx7IiRpZCI6IjcyOSIsIkdyb3VwTmFtZSI6bnVsbCwiU3RhcnREYXRlIjoiMjAyMS0wMy0xNFQwMDowMDowMCIsIkVuZERhdGUiOiIyMDIxLTA1LTAyVDIzOjU5OjAwIiwiUGVyY2VudGFnZUNvbXBsZXRlIjo4Mi4wLCJTdHlsZSI6eyIkaWQiOiI3MzAiLCJTaGFwZSI6MCwiU2hhcGVUaGlja25lc3MiOjEsIkR1cmF0aW9uRm9ybWF0IjowLCJJbmNsdWRlTm9uV29ya2luZ0RheXNJbkR1cmF0aW9uIjpmYWxzZSwiUGVyY2VudGFnZUNvbXBsZXRlU3R5bGUiOnsiJGlkIjoiNzMxIiwiRm9udFNldHRpbmdzIjp7IiRpZCI6IjczMiIsIkZvbnRTaXplIjoxMCwiRm9udE5hbWUiOiJDYWxpYnJpIiwiSXNCb2xkIjpmYWxzZSwiSXNJdGFsaWMiOmZhbHNlLCJJc1VuZGVybGluZWQiOmZhbHNlLCJQYXJlbnRTdHlsZSI6bnVsbH0sIkF1dG9TaXplIjowLCJGb3JlZ3JvdW5kIjp7IiRyZWYiOiIxMTkifSwiTWF4V2lkdGgiOjIwMC4wLCJNYXhIZWlnaHQiOiJJbmZpbml0eSIsIlNtYXJ0Rm9yZWdyb3VuZElzQWN0aXZlIjpmYWxzZSwiSG9yaXpvbnRhbEFsaWdubWVudCI6MSwiVmVydGljYWxBbGlnbm1lbnQiOjAsIlNtYXJ0Rm9yZWdyb3VuZCI6bnVsbCwiQmFja2dyb3VuZEZpbGxUeXBlIjowLCJNYXJnaW4iOnsiJGlkIjoiNzMzIiwiVG9wIjowLjAsIkxlZnQiOjAuMCwiUmlnaHQiOjAuMCwiQm90dG9tIjowLjB9LCJQYWRkaW5nIjp7IiRpZCI6IjczNCIsIlRvcCI6MC4wLCJMZWZ0IjowLjAsIlJpZ2h0IjowLjAsIkJvdHRvbSI6MC4wfSwiQmFja2dyb3VuZCI6eyIkaWQiOiI3MzUiLCJDb2xvciI6eyIkaWQiOiI3MzYiLCJBIjo4OSwiUiI6MCwiRyI6MCwiQiI6MH19LCJJc1Zpc2libGUiOnRydWUsIldpZHRoIjowLjAsIkhlaWdodCI6MC4wLCJCb3JkZXJTdHlsZSI6eyIkaWQiOiI3MzciLCJMaW5lQ29sb3IiOm51bGwsIkxpbmVXZWlnaHQiOjAuMCwiTGluZVR5cGUiOjAsIlBhcmVudFN0eWxlIjpudWxsfSwiUGFyZW50U3R5bGUiOm51bGx9LCJEdXJhdGlvblN0eWxlIjp7IiRpZCI6IjczOCIsIkZvbnRTZXR0aW5ncyI6eyIkaWQiOiI3MzkiLCJGb250U2l6ZSI6MTAsIkZvbnROYW1lIjoiQ2FsaWJyaSIsIklzQm9sZCI6ZmFsc2UsIklzSXRhbGljIjpmYWxzZSwiSXNVbmRlcmxpbmVkIjpmYWxzZSwiUGFyZW50U3R5bGUiOm51bGx9LCJBdXRvU2l6ZSI6MCwiRm9yZWdyb3VuZCI6eyIkaWQiOiI3NDAiLCJDb2xvciI6eyIkaWQiOiI3NDE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zQyIiwiVG9wIjowLjAsIkxlZnQiOjAuMCwiUmlnaHQiOjAuMCwiQm90dG9tIjowLjB9LCJQYWRkaW5nIjp7IiRpZCI6Ijc0MyIsIlRvcCI6MC4wLCJMZWZ0IjowLjAsIlJpZ2h0IjowLjAsIkJvdHRvbSI6MC4wfSwiQmFja2dyb3VuZCI6eyIkaWQiOiI3NDQiLCJDb2xvciI6eyIkaWQiOiI3NDUiLCJBIjowLCJSIjoyNTUsIkciOjI1NSwiQiI6MjU1fX0sIklzVmlzaWJsZSI6dHJ1ZSwiV2lkdGgiOjAuMCwiSGVpZ2h0IjowLjAsIkJvcmRlclN0eWxlIjp7IiRpZCI6Ijc0NiIsIkxpbmVDb2xvciI6bnVsbCwiTGluZVdlaWdodCI6MC4wLCJMaW5lVHlwZSI6MCwiUGFyZW50U3R5bGUiOm51bGx9LCJQYXJlbnRTdHlsZSI6bnVsbH0sIkhvcml6b250YWxDb25uZWN0b3JTdHlsZSI6eyIkaWQiOiI3NDciLCJMaW5lQ29sb3IiOnsiJGlkIjoiNzQ4IiwiJHR5cGUiOiJOTFJFLkNvbW1vbi5Eb20uU29saWRDb2xvckJydXNoLCBOTFJFLkNvbW1vbiIsIkNvbG9yIjp7IiRpZCI6Ijc0OSIsIkEiOjI1NSwiUiI6MjA0LCJHIjoyMDQsIkIiOjIwNH19LCJMaW5lV2VpZ2h0IjoxLjAsIkxpbmVUeXBlIjowLCJQYXJlbnRTdHlsZSI6bnVsbH0sIlZlcnRpY2FsQ29ubmVjdG9yU3R5bGUiOnsiJGlkIjoiNzUwIiwiTGluZUNvbG9yIjp7IiRyZWYiOiIxMzUifSwiTGluZVdlaWdodCI6MC4wLCJMaW5lVHlwZSI6MCwiUGFyZW50U3R5bGUiOm51bGx9LCJNYXJnaW4iOm51bGwsIlN0YXJ0RGF0ZVBvc2l0aW9uIjozLCJFbmREYXRlUG9zaXRpb24iOjQsIkRhdGVJc1Zpc2libGUiOnRydWUsIlRpdGxlUG9zaXRpb24iOjUsIkR1cmF0aW9uUG9zaXRpb24iOjYsIlBlcmNlbnRhZ2VDb21wbGV0ZWRQb3NpdGlvbiI6MiwiU3BhY2luZyI6MTAsIklzQmVsb3dUaW1lYmFuZCI6dHJ1ZSwiUGVyY2VudGFnZUNvbXBsZXRlU2hhcGVPcGFjaXR5IjozNSwiU2hhcGVTdHlsZSI6eyIkaWQiOiI3NTEiLCJNYXJnaW4iOnsiJGlkIjoiNzUyIiwiVG9wIjowLjAsIkxlZnQiOjQuMCwiUmlnaHQiOjQuMCwiQm90dG9tIjowLjB9LCJQYWRkaW5nIjp7IiRpZCI6Ijc1MyIsIlRvcCI6MC4wLCJMZWZ0IjowLjAsIlJpZ2h0IjowLjAsIkJvdHRvbSI6MC4wfSwiQmFja2dyb3VuZCI6eyIkaWQiOiI3NTQiLCJDb2xvciI6eyIkaWQiOiI3NTUiLCJBIjoyNTUsIlIiOjI1NCwiRyI6MTg2LCJCIjoxMH19LCJJc1Zpc2libGUiOnRydWUsIldpZHRoIjowLjAsIkhlaWdodCI6MTYuMCwiQm9yZGVyU3R5bGUiOnsiJGlkIjoiNzU2IiwiTGluZUNvbG9yIjp7IiRpZCI6Ijc1NyIsIiR0eXBlIjoiTkxSRS5Db21tb24uRG9tLlNvbGlkQ29sb3JCcnVzaCwgTkxSRS5Db21tb24iLCJDb2xvciI6eyIkaWQiOiI3NTgiLCJBIjoyNTUsIlIiOjI1NSwiRyI6MjU1LCJCIjoyNTV9fSwiTGluZVdlaWdodCI6MC4wLCJMaW5lVHlwZSI6MCwiUGFyZW50U3R5bGUiOm51bGx9LCJQYXJlbnRTdHlsZSI6bnVsbH0sIlRpdGxlU3R5bGUiOnsiJGlkIjoiNzU5IiwiRm9udFNldHRpbmdzIjp7IiRpZCI6Ijc2MCIsIkZvbnRTaXplIjoxMSwiRm9udE5hbWUiOiJDYWxpYnJpIiwiSXNCb2xkIjp0cnVlLCJJc0l0YWxpYyI6ZmFsc2UsIklzVW5kZXJsaW5lZCI6ZmFsc2UsIlBhcmVudFN0eWxlIjpudWxsfSwiQXV0b1NpemUiOjAsIkZvcmVncm91bmQiOnsiJGlkIjoiNzYxIiwiQ29sb3IiOnsiJGlkIjoiNzY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2MyIsIlRvcCI6MC4wLCJMZWZ0IjowLjAsIlJpZ2h0IjowLjAsIkJvdHRvbSI6MC4wfSwiUGFkZGluZyI6eyIkaWQiOiI3NjQiLCJUb3AiOjAuMCwiTGVmdCI6MC4wLCJSaWdodCI6MC4wLCJCb3R0b20iOjAuMH0sIkJhY2tncm91bmQiOnsiJGlkIjoiNzY1IiwiQ29sb3IiOnsiJGlkIjoiNzY2IiwiQSI6MCwiUiI6MjU1LCJHIjoyNTUsIkIiOjI1NX19LCJJc1Zpc2libGUiOnRydWUsIldpZHRoIjowLjAsIkhlaWdodCI6MC4wLCJCb3JkZXJTdHlsZSI6eyIkaWQiOiI3NjciLCJMaW5lQ29sb3IiOm51bGwsIkxpbmVXZWlnaHQiOjAuMCwiTGluZVR5cGUiOjAsIlBhcmVudFN0eWxlIjpudWxsfSwiUGFyZW50U3R5bGUiOm51bGx9LCJEYXRlU3R5bGUiOnsiJGlkIjoiNzY4IiwiRm9udFNldHRpbmdzIjp7IiRpZCI6Ijc2OSIsIkZvbnRTaXplIjoxMCwiRm9udE5hbWUiOiJDYWxpYnJpIiwiSXNCb2xkIjpmYWxzZSwiSXNJdGFsaWMiOmZhbHNlLCJJc1VuZGVybGluZWQiOmZhbHNlLCJQYXJlbnRTdHlsZSI6bnVsbH0sIkF1dG9TaXplIjowLCJGb3JlZ3JvdW5kIjp7IiRpZCI6Ijc3MCIsIkNvbG9yIjp7IiRpZCI6Ijc3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zIiLCJUb3AiOjAuMCwiTGVmdCI6MC4wLCJSaWdodCI6MC4wLCJCb3R0b20iOjAuMH0sIlBhZGRpbmciOnsiJGlkIjoiNzczIiwiVG9wIjowLjAsIkxlZnQiOjAuMCwiUmlnaHQiOjAuMCwiQm90dG9tIjowLjB9LCJCYWNrZ3JvdW5kIjp7IiRpZCI6Ijc3NCIsIkNvbG9yIjp7IiRpZCI6Ijc3NSIsIkEiOjAsIlIiOjI1NSwiRyI6MjU1LCJCIjoyNTV9fSwiSXNWaXNpYmxlIjp0cnVlLCJXaWR0aCI6MC4wLCJIZWlnaHQiOjAuMCwiQm9yZGVyU3R5bGUiOnsiJGlkIjoiNzc2IiwiTGluZUNvbG9yIjpudWxsLCJMaW5lV2VpZ2h0IjowLjAsIkxpbmVUeXBlIjowLCJQYXJlbnRTdHlsZSI6bnVsbH0sIlBhcmVudFN0eWxlIjpudWxsfSwiRGF0ZUZvcm1hdCI6eyIkaWQiOiI3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c4IiwiRm9ybWF0IjowLCJJc1Zpc2libGUiOmZhbHNlLCJMYXN0S25vd25WaXNpYmlsaXR5U3RhdGUiOmZhbHNlfSwiSXNWaXNpYmxlIjp0cnVlLCJQYXJlbnRTdHlsZSI6bnVsbH0sIkluZGV4IjoyLCJTbWFydER1cmF0aW9uQWN0aXZhdGVkIjpmYWxzZSwiRGF0ZUZvcm1hdCI6eyIkcmVmIjoiNzc3In0sIldlZWtOdW1iZXJpbmciOnsiJGlkIjoiNzc5IiwiRm9ybWF0IjowLCJJc1Zpc2libGUiOmZhbHNlLCJMYXN0S25vd25WaXNpYmlsaXR5U3RhdGUiOmZhbHNlfSwiSWQiOiJmMjNlNDYwNS0wNWMyLTRlZTgtODE1OS1iNDIxYjgxMGI3ZTQiLCJJbXBvcnRJZCI6bnVsbCwiVGl0bGUiOiJTcGVjcyIsIk5vdGUiOm51bGwsIkh5cGVybGluayI6eyIkaWQiOiI3ODAiLCJBZGRyZXNzIjpudWxsLCJTdWJBZGRyZXNzIjpudWxsfSwiSXNDaGFuZ2VkIjpmYWxzZSwiSXNOZXciOmZhbHNlfSx7IiRpZCI6Ijc4MSIsIkdyb3VwTmFtZSI6bnVsbCwiU3RhcnREYXRlIjoiMjAyMS0wMy0yNVQwMDowMDowMCIsIkVuZERhdGUiOiIyMDIxLTEwLTIwVDIzOjU5OjAwIiwiUGVyY2VudGFnZUNvbXBsZXRlIjoxNC4wLCJTdHlsZSI6eyIkaWQiOiI3ODIiLCJTaGFwZSI6MCwiU2hhcGVUaGlja25lc3MiOjEsIkR1cmF0aW9uRm9ybWF0IjowLCJJbmNsdWRlTm9uV29ya2luZ0RheXNJbkR1cmF0aW9uIjpmYWxzZSwiUGVyY2VudGFnZUNvbXBsZXRlU3R5bGUiOnsiJGlkIjoiNzgzIiwiRm9udFNldHRpbmdzIjp7IiRpZCI6Ijc4NCIsIkZvbnRTaXplIjoxMCwiRm9udE5hbWUiOiJDYWxpYnJpIiwiSXNCb2xkIjpmYWxzZSwiSXNJdGFsaWMiOmZhbHNlLCJJc1VuZGVybGluZWQiOmZhbHNlLCJQYXJlbnRTdHlsZSI6bnVsbH0sIkF1dG9TaXplIjowLCJGb3JlZ3JvdW5kIjp7IiRyZWYiOiIxMTkifSwiTWF4V2lkdGgiOjIwMC4wLCJNYXhIZWlnaHQiOiJJbmZpbml0eSIsIlNtYXJ0Rm9yZWdyb3VuZElzQWN0aXZlIjpmYWxzZSwiSG9yaXpvbnRhbEFsaWdubWVudCI6MSwiVmVydGljYWxBbGlnbm1lbnQiOjAsIlNtYXJ0Rm9yZWdyb3VuZCI6bnVsbCwiQmFja2dyb3VuZEZpbGxUeXBlIjowLCJNYXJnaW4iOnsiJGlkIjoiNzg1IiwiVG9wIjowLjAsIkxlZnQiOjAuMCwiUmlnaHQiOjAuMCwiQm90dG9tIjowLjB9LCJQYWRkaW5nIjp7IiRpZCI6Ijc4NiIsIlRvcCI6MC4wLCJMZWZ0IjowLjAsIlJpZ2h0IjowLjAsIkJvdHRvbSI6MC4wfSwiQmFja2dyb3VuZCI6eyIkaWQiOiI3ODciLCJDb2xvciI6eyIkcmVmIjoiNjMyIn19LCJJc1Zpc2libGUiOnRydWUsIldpZHRoIjowLjAsIkhlaWdodCI6MC4wLCJCb3JkZXJTdHlsZSI6eyIkaWQiOiI3ODgiLCJMaW5lQ29sb3IiOm51bGwsIkxpbmVXZWlnaHQiOjAuMCwiTGluZVR5cGUiOjAsIlBhcmVudFN0eWxlIjpudWxsfSwiUGFyZW50U3R5bGUiOm51bGx9LCJEdXJhdGlvblN0eWxlIjp7IiRpZCI6Ijc4OSIsIkZvbnRTZXR0aW5ncyI6eyIkaWQiOiI3OTAiLCJGb250U2l6ZSI6MTAsIkZvbnROYW1lIjoiQ2FsaWJyaSIsIklzQm9sZCI6ZmFsc2UsIklzSXRhbGljIjpmYWxzZSwiSXNVbmRlcmxpbmVkIjpmYWxzZSwiUGFyZW50U3R5bGUiOm51bGx9LCJBdXRvU2l6ZSI6MCwiRm9yZWdyb3VuZCI6eyIkaWQiOiI3OTEiLCJDb2xvciI6eyIkaWQiOiI3OTI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zkzIiwiVG9wIjowLjAsIkxlZnQiOjAuMCwiUmlnaHQiOjAuMCwiQm90dG9tIjowLjB9LCJQYWRkaW5nIjp7IiRpZCI6Ijc5NCIsIlRvcCI6MC4wLCJMZWZ0IjowLjAsIlJpZ2h0IjowLjAsIkJvdHRvbSI6MC4wfSwiQmFja2dyb3VuZCI6eyIkaWQiOiI3OTUiLCJDb2xvciI6eyIkaWQiOiI3OTYiLCJBIjowLCJSIjoyNTUsIkciOjI1NSwiQiI6MjU1fX0sIklzVmlzaWJsZSI6dHJ1ZSwiV2lkdGgiOjAuMCwiSGVpZ2h0IjowLjAsIkJvcmRlclN0eWxlIjp7IiRpZCI6Ijc5NyIsIkxpbmVDb2xvciI6bnVsbCwiTGluZVdlaWdodCI6MC4wLCJMaW5lVHlwZSI6MCwiUGFyZW50U3R5bGUiOm51bGx9LCJQYXJlbnRTdHlsZSI6bnVsbH0sIkhvcml6b250YWxDb25uZWN0b3JTdHlsZSI6eyIkaWQiOiI3OTgiLCJMaW5lQ29sb3IiOnsiJGlkIjoiNzk5IiwiJHR5cGUiOiJOTFJFLkNvbW1vbi5Eb20uU29saWRDb2xvckJydXNoLCBOTFJFLkNvbW1vbiIsIkNvbG9yIjp7IiRpZCI6IjgwMCIsIkEiOjI1NSwiUiI6MjA0LCJHIjoyMDQsIkIiOjIwNH19LCJMaW5lV2VpZ2h0IjoxLjAsIkxpbmVUeXBlIjowLCJQYXJlbnRTdHlsZSI6bnVsbH0sIlZlcnRpY2FsQ29ubmVjdG9yU3R5bGUiOnsiJGlkIjoiODAxIiwiTGluZUNvbG9yIjp7IiRyZWYiOiIxMzUifSwiTGluZVdlaWdodCI6MC4wLCJMaW5lVHlwZSI6MCwiUGFyZW50U3R5bGUiOm51bGx9LCJNYXJnaW4iOm51bGwsIlN0YXJ0RGF0ZVBvc2l0aW9uIjozLCJFbmREYXRlUG9zaXRpb24iOjQsIkRhdGVJc1Zpc2libGUiOnRydWUsIlRpdGxlUG9zaXRpb24iOjUsIkR1cmF0aW9uUG9zaXRpb24iOjYsIlBlcmNlbnRhZ2VDb21wbGV0ZWRQb3NpdGlvbiI6MiwiU3BhY2luZyI6MTAsIklzQmVsb3dUaW1lYmFuZCI6dHJ1ZSwiUGVyY2VudGFnZUNvbXBsZXRlU2hhcGVPcGFjaXR5IjozNSwiU2hhcGVTdHlsZSI6eyIkaWQiOiI4MDIiLCJNYXJnaW4iOnsiJGlkIjoiODAzIiwiVG9wIjowLjAsIkxlZnQiOjQuMCwiUmlnaHQiOjQuMCwiQm90dG9tIjowLjB9LCJQYWRkaW5nIjp7IiRpZCI6IjgwNCIsIlRvcCI6MC4wLCJMZWZ0IjowLjAsIlJpZ2h0IjowLjAsIkJvdHRvbSI6MC4wfSwiQmFja2dyb3VuZCI6eyIkaWQiOiI4MDUiLCJDb2xvciI6eyIkaWQiOiI4MDYiLCJBIjoyNTUsIlIiOjQsIkciOjEzOCwiQiI6MTM4fX0sIklzVmlzaWJsZSI6dHJ1ZSwiV2lkdGgiOjAuMCwiSGVpZ2h0IjoxNi4wLCJCb3JkZXJTdHlsZSI6eyIkaWQiOiI4MDciLCJMaW5lQ29sb3IiOnsiJGlkIjoiODA4IiwiJHR5cGUiOiJOTFJFLkNvbW1vbi5Eb20uU29saWRDb2xvckJydXNoLCBOTFJFLkNvbW1vbiIsIkNvbG9yIjp7IiRpZCI6IjgwOSIsIkEiOjI1NSwiUiI6MjU1LCJHIjoyNTUsIkIiOjI1NX19LCJMaW5lV2VpZ2h0IjowLjAsIkxpbmVUeXBlIjowLCJQYXJlbnRTdHlsZSI6bnVsbH0sIlBhcmVudFN0eWxlIjpudWxsfSwiVGl0bGVTdHlsZSI6eyIkaWQiOiI4MTAiLCJGb250U2V0dGluZ3MiOnsiJGlkIjoiODExIiwiRm9udFNpemUiOjExLCJGb250TmFtZSI6IkNhbGlicmkiLCJJc0JvbGQiOnRydWUsIklzSXRhbGljIjpmYWxzZSwiSXNVbmRlcmxpbmVkIjpmYWxzZSwiUGFyZW50U3R5bGUiOm51bGx9LCJBdXRvU2l6ZSI6MCwiRm9yZWdyb3VuZCI6eyIkaWQiOiI4MTIiLCJDb2xvciI6eyIkaWQiOiI4MTM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ODE0IiwiVG9wIjowLjAsIkxlZnQiOjAuMCwiUmlnaHQiOjAuMCwiQm90dG9tIjowLjB9LCJQYWRkaW5nIjp7IiRpZCI6IjgxNSIsIlRvcCI6MC4wLCJMZWZ0IjowLjAsIlJpZ2h0IjowLjAsIkJvdHRvbSI6MC4wfSwiQmFja2dyb3VuZCI6eyIkaWQiOiI4MTYiLCJDb2xvciI6eyIkaWQiOiI4MTciLCJBIjowLCJSIjoyNTUsIkciOjI1NSwiQiI6MjU1fX0sIklzVmlzaWJsZSI6dHJ1ZSwiV2lkdGgiOjAuMCwiSGVpZ2h0IjowLjAsIkJvcmRlclN0eWxlIjp7IiRpZCI6IjgxOCIsIkxpbmVDb2xvciI6bnVsbCwiTGluZVdlaWdodCI6MC4wLCJMaW5lVHlwZSI6MCwiUGFyZW50U3R5bGUiOm51bGx9LCJQYXJlbnRTdHlsZSI6bnVsbH0sIkRhdGVTdHlsZSI6eyIkaWQiOiI4MTkiLCJGb250U2V0dGluZ3MiOnsiJGlkIjoiODIwIiwiRm9udFNpemUiOjEwLCJGb250TmFtZSI6IkNhbGlicmkiLCJJc0JvbGQiOmZhbHNlLCJJc0l0YWxpYyI6ZmFsc2UsIklzVW5kZXJsaW5lZCI6ZmFsc2UsIlBhcmVudFN0eWxlIjpudWxsfSwiQXV0b1NpemUiOjAsIkZvcmVncm91bmQiOnsiJGlkIjoiODIxIiwiQ29sb3IiOnsiJGlkIjoiODI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yMyIsIlRvcCI6MC4wLCJMZWZ0IjowLjAsIlJpZ2h0IjowLjAsIkJvdHRvbSI6MC4wfSwiUGFkZGluZyI6eyIkaWQiOiI4MjQiLCJUb3AiOjAuMCwiTGVmdCI6MC4wLCJSaWdodCI6MC4wLCJCb3R0b20iOjAuMH0sIkJhY2tncm91bmQiOnsiJGlkIjoiODI1IiwiQ29sb3IiOnsiJGlkIjoiODI2IiwiQSI6MCwiUiI6MjU1LCJHIjoyNTUsIkIiOjI1NX19LCJJc1Zpc2libGUiOnRydWUsIldpZHRoIjowLjAsIkhlaWdodCI6MC4wLCJCb3JkZXJTdHlsZSI6eyIkaWQiOiI4MjciLCJMaW5lQ29sb3IiOm51bGwsIkxpbmVXZWlnaHQiOjAuMCwiTGluZVR5cGUiOjAsIlBhcmVudFN0eWxlIjpudWxsfSwiUGFyZW50U3R5bGUiOm51bGx9LCJEYXRlRm9ybWF0Ijp7IiRpZCI6Ijg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kiLCJGb3JtYXQiOjAsIklzVmlzaWJsZSI6ZmFsc2UsIkxhc3RLbm93blZpc2liaWxpdHlTdGF0ZSI6ZmFsc2V9LCJJc1Zpc2libGUiOnRydWUsIlBhcmVudFN0eWxlIjpudWxsfSwiSW5kZXgiOjMsIlNtYXJ0RHVyYXRpb25BY3RpdmF0ZWQiOmZhbHNlLCJEYXRlRm9ybWF0Ijp7IiRyZWYiOiI4MjgifSwiV2Vla051bWJlcmluZyI6eyIkaWQiOiI4MzAiLCJGb3JtYXQiOjAsIklzVmlzaWJsZSI6ZmFsc2UsIkxhc3RLbm93blZpc2liaWxpdHlTdGF0ZSI6ZmFsc2V9LCJJZCI6IjgyZDFiN2FhLWU3N2QtNDFhMi1iZTE0LWQ2OWY1ZTUwMWIxYiIsIkltcG9ydElkIjpudWxsLCJUaXRsZSI6IkRldmVsb3BtZW50IiwiTm90ZSI6bnVsbCwiSHlwZXJsaW5rIjp7IiRpZCI6IjgzMSIsIkFkZHJlc3MiOm51bGwsIlN1YkFkZHJlc3MiOm51bGx9LCJJc0NoYW5nZWQiOmZhbHNlLCJJc05ldyI6ZmFsc2V9LHsiJGlkIjoiODMyIiwiR3JvdXBOYW1lIjpudWxsLCJTdGFydERhdGUiOiIyMDIxLTEwLTIxVDAwOjAwOjAwIiwiRW5kRGF0ZSI6IjIwMjEtMTEtMTVUMjM6NTk6MDAiLCJQZXJjZW50YWdlQ29tcGxldGUiOjAuMCwiU3R5bGUiOnsiJGlkIjoiODMzIiwiU2hhcGUiOjAsIlNoYXBlVGhpY2tuZXNzIjoxLCJEdXJhdGlvbkZvcm1hdCI6MCwiSW5jbHVkZU5vbldvcmtpbmdEYXlzSW5EdXJhdGlvbiI6ZmFsc2UsIlBlcmNlbnRhZ2VDb21wbGV0ZVN0eWxlIjp7IiRpZCI6IjgzNCIsIkZvbnRTZXR0aW5ncyI6eyIkaWQiOiI4MzUiLCJGb250U2l6ZSI6MTAsIkZvbnROYW1lIjoiQ2FsaWJyaSIsIklzQm9sZCI6ZmFsc2UsIklzSXRhbGljIjpmYWxzZSwiSXNVbmRlcmxpbmVkIjpmYWxzZSwiUGFyZW50U3R5bGUiOm51bGx9LCJBdXRvU2l6ZSI6MCwiRm9yZWdyb3VuZCI6eyIkcmVmIjoiMTE5In0sIk1heFdpZHRoIjoyMDAuMCwiTWF4SGVpZ2h0IjoiSW5maW5pdHkiLCJTbWFydEZvcmVncm91bmRJc0FjdGl2ZSI6ZmFsc2UsIkhvcml6b250YWxBbGlnbm1lbnQiOjEsIlZlcnRpY2FsQWxpZ25tZW50IjowLCJTbWFydEZvcmVncm91bmQiOm51bGwsIkJhY2tncm91bmRGaWxsVHlwZSI6MCwiTWFyZ2luIjp7IiRpZCI6IjgzNiIsIlRvcCI6MC4wLCJMZWZ0IjowLjAsIlJpZ2h0IjowLjAsIkJvdHRvbSI6MC4wfSwiUGFkZGluZyI6eyIkaWQiOiI4MzciLCJUb3AiOjAuMCwiTGVmdCI6MC4wLCJSaWdodCI6MC4wLCJCb3R0b20iOjAuMH0sIkJhY2tncm91bmQiOnsiJGlkIjoiODM4IiwiQ29sb3IiOnsiJHJlZiI6IjczNiJ9fSwiSXNWaXNpYmxlIjp0cnVlLCJXaWR0aCI6MC4wLCJIZWlnaHQiOjAuMCwiQm9yZGVyU3R5bGUiOnsiJGlkIjoiODM5IiwiTGluZUNvbG9yIjpudWxsLCJMaW5lV2VpZ2h0IjowLjAsIkxpbmVUeXBlIjowLCJQYXJlbnRTdHlsZSI6bnVsbH0sIlBhcmVudFN0eWxlIjpudWxsfSwiRHVyYXRpb25TdHlsZSI6eyIkaWQiOiI4NDAiLCJGb250U2V0dGluZ3MiOnsiJGlkIjoiODQxIiwiRm9udFNpemUiOjEwLCJGb250TmFtZSI6IkNhbGlicmkiLCJJc0JvbGQiOmZhbHNlLCJJc0l0YWxpYyI6ZmFsc2UsIklzVW5kZXJsaW5lZCI6ZmFsc2UsIlBhcmVudFN0eWxlIjpudWxsfSwiQXV0b1NpemUiOjAsIkZvcmVncm91bmQiOnsiJGlkIjoiODQyIiwiQ29sb3IiOnsiJGlkIjoiODQz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g0NCIsIlRvcCI6MC4wLCJMZWZ0IjowLjAsIlJpZ2h0IjowLjAsIkJvdHRvbSI6MC4wfSwiUGFkZGluZyI6eyIkaWQiOiI4NDUiLCJUb3AiOjAuMCwiTGVmdCI6MC4wLCJSaWdodCI6MC4wLCJCb3R0b20iOjAuMH0sIkJhY2tncm91bmQiOnsiJGlkIjoiODQ2IiwiQ29sb3IiOnsiJGlkIjoiODQ3IiwiQSI6MCwiUiI6MjU1LCJHIjoyNTUsIkIiOjI1NX19LCJJc1Zpc2libGUiOnRydWUsIldpZHRoIjowLjAsIkhlaWdodCI6MC4wLCJCb3JkZXJTdHlsZSI6eyIkaWQiOiI4NDgiLCJMaW5lQ29sb3IiOm51bGwsIkxpbmVXZWlnaHQiOjAuMCwiTGluZVR5cGUiOjAsIlBhcmVudFN0eWxlIjpudWxsfSwiUGFyZW50U3R5bGUiOm51bGx9LCJIb3Jpem9udGFsQ29ubmVjdG9yU3R5bGUiOnsiJGlkIjoiODQ5IiwiTGluZUNvbG9yIjp7IiRpZCI6Ijg1MCIsIiR0eXBlIjoiTkxSRS5Db21tb24uRG9tLlNvbGlkQ29sb3JCcnVzaCwgTkxSRS5Db21tb24iLCJDb2xvciI6eyIkaWQiOiI4NTEiLCJBIjoyNTUsIlIiOjIwNCwiRyI6MjA0LCJCIjoyMDR9fSwiTGluZVdlaWdodCI6MS4wLCJMaW5lVHlwZSI6MCwiUGFyZW50U3R5bGUiOm51bGx9LCJWZXJ0aWNhbENvbm5lY3RvclN0eWxlIjp7IiRpZCI6Ijg1MiIsIkxpbmVDb2xvciI6eyIkcmVmIjoiMTM1In0sIkxpbmVXZWlnaHQiOjAuMCwiTGluZVR5cGUiOjAsIlBhcmVudFN0eWxlIjpudWxsfSwiTWFyZ2luIjpudWxsLCJTdGFydERhdGVQb3NpdGlvbiI6MywiRW5kRGF0ZVBvc2l0aW9uIjo0LCJEYXRlSXNWaXNpYmxlIjp0cnVlLCJUaXRsZVBvc2l0aW9uIjo1LCJEdXJhdGlvblBvc2l0aW9uIjo2LCJQZXJjZW50YWdlQ29tcGxldGVkUG9zaXRpb24iOjIsIlNwYWNpbmciOjEwLCJJc0JlbG93VGltZWJhbmQiOnRydWUsIlBlcmNlbnRhZ2VDb21wbGV0ZVNoYXBlT3BhY2l0eSI6MzUsIlNoYXBlU3R5bGUiOnsiJGlkIjoiODUzIiwiTWFyZ2luIjp7IiRpZCI6Ijg1NCIsIlRvcCI6MC4wLCJMZWZ0Ijo0LjAsIlJpZ2h0Ijo0LjAsIkJvdHRvbSI6MC4wfSwiUGFkZGluZyI6eyIkaWQiOiI4NTUiLCJUb3AiOjAuMCwiTGVmdCI6MC4wLCJSaWdodCI6MC4wLCJCb3R0b20iOjAuMH0sIkJhY2tncm91bmQiOnsiJGlkIjoiODU2IiwiQ29sb3IiOnsiJGlkIjoiODU3IiwiQSI6MjU1LCJSIjoxOTcsIkciOjkwLCJCIjoxN319LCJJc1Zpc2libGUiOnRydWUsIldpZHRoIjowLjAsIkhlaWdodCI6MTYuMCwiQm9yZGVyU3R5bGUiOnsiJGlkIjoiODU4IiwiTGluZUNvbG9yIjp7IiRpZCI6Ijg1OSIsIiR0eXBlIjoiTkxSRS5Db21tb24uRG9tLlNvbGlkQ29sb3JCcnVzaCwgTkxSRS5Db21tb24iLCJDb2xvciI6eyIkaWQiOiI4NjAiLCJBIjoyNTUsIlIiOjI1NSwiRyI6MjU1LCJCIjoyNTV9fSwiTGluZVdlaWdodCI6MC4wLCJMaW5lVHlwZSI6MCwiUGFyZW50U3R5bGUiOm51bGx9LCJQYXJlbnRTdHlsZSI6bnVsbH0sIlRpdGxlU3R5bGUiOnsiJGlkIjoiODYxIiwiRm9udFNldHRpbmdzIjp7IiRpZCI6Ijg2MiIsIkZvbnRTaXplIjoxMSwiRm9udE5hbWUiOiJDYWxpYnJpIiwiSXNCb2xkIjp0cnVlLCJJc0l0YWxpYyI6ZmFsc2UsIklzVW5kZXJsaW5lZCI6ZmFsc2UsIlBhcmVudFN0eWxlIjpudWxsfSwiQXV0b1NpemUiOjAsIkZvcmVncm91bmQiOnsiJGlkIjoiODYzIiwiQ29sb3IiOnsiJGlkIjoiODY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g2NSIsIlRvcCI6MC4wLCJMZWZ0IjowLjAsIlJpZ2h0IjowLjAsIkJvdHRvbSI6MC4wfSwiUGFkZGluZyI6eyIkaWQiOiI4NjYiLCJUb3AiOjAuMCwiTGVmdCI6MC4wLCJSaWdodCI6MC4wLCJCb3R0b20iOjAuMH0sIkJhY2tncm91bmQiOnsiJGlkIjoiODY3IiwiQ29sb3IiOnsiJGlkIjoiODY4IiwiQSI6MCwiUiI6MjU1LCJHIjoyNTUsIkIiOjI1NX19LCJJc1Zpc2libGUiOnRydWUsIldpZHRoIjowLjAsIkhlaWdodCI6MC4wLCJCb3JkZXJTdHlsZSI6eyIkaWQiOiI4NjkiLCJMaW5lQ29sb3IiOm51bGwsIkxpbmVXZWlnaHQiOjAuMCwiTGluZVR5cGUiOjAsIlBhcmVudFN0eWxlIjpudWxsfSwiUGFyZW50U3R5bGUiOm51bGx9LCJEYXRlU3R5bGUiOnsiJGlkIjoiODcwIiwiRm9udFNldHRpbmdzIjp7IiRpZCI6Ijg3MSIsIkZvbnRTaXplIjoxMCwiRm9udE5hbWUiOiJDYWxpYnJpIiwiSXNCb2xkIjpmYWxzZSwiSXNJdGFsaWMiOmZhbHNlLCJJc1VuZGVybGluZWQiOmZhbHNlLCJQYXJlbnRTdHlsZSI6bnVsbH0sIkF1dG9TaXplIjowLCJGb3JlZ3JvdW5kIjp7IiRpZCI6Ijg3MiIsIkNvbG9yIjp7IiRpZCI6Ijg3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zQiLCJUb3AiOjAuMCwiTGVmdCI6MC4wLCJSaWdodCI6MC4wLCJCb3R0b20iOjAuMH0sIlBhZGRpbmciOnsiJGlkIjoiODc1IiwiVG9wIjowLjAsIkxlZnQiOjAuMCwiUmlnaHQiOjAuMCwiQm90dG9tIjowLjB9LCJCYWNrZ3JvdW5kIjp7IiRpZCI6Ijg3NiIsIkNvbG9yIjp7IiRpZCI6Ijg3NyIsIkEiOjAsIlIiOjI1NSwiRyI6MjU1LCJCIjoyNTV9fSwiSXNWaXNpYmxlIjp0cnVlLCJXaWR0aCI6MC4wLCJIZWlnaHQiOjAuMCwiQm9yZGVyU3R5bGUiOnsiJGlkIjoiODc4IiwiTGluZUNvbG9yIjpudWxsLCJMaW5lV2VpZ2h0IjowLjAsIkxpbmVUeXBlIjowLCJQYXJlbnRTdHlsZSI6bnVsbH0sIlBhcmVudFN0eWxlIjpudWxsfSwiRGF0ZUZvcm1hdCI6eyIkaWQiOiI4N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wIiwiRm9ybWF0IjowLCJJc1Zpc2libGUiOmZhbHNlLCJMYXN0S25vd25WaXNpYmlsaXR5U3RhdGUiOmZhbHNlfSwiSXNWaXNpYmxlIjp0cnVlLCJQYXJlbnRTdHlsZSI6bnVsbH0sIkluZGV4Ijo0LCJTbWFydER1cmF0aW9uQWN0aXZhdGVkIjpmYWxzZSwiRGF0ZUZvcm1hdCI6eyIkcmVmIjoiODc5In0sIldlZWtOdW1iZXJpbmciOnsiJGlkIjoiODgxIiwiRm9ybWF0IjowLCJJc1Zpc2libGUiOmZhbHNlLCJMYXN0S25vd25WaXNpYmlsaXR5U3RhdGUiOmZhbHNlfSwiSWQiOiIyM2I0MmNhZC1kOWJjLTQzN2YtYjczOS1jNjhjNjI3MzdjM2EiLCJJbXBvcnRJZCI6bnVsbCwiVGl0bGUiOiJTdGFiaWxpemUiLCJOb3RlIjpudWxsLCJIeXBlcmxpbmsiOnsiJGlkIjoiODgyIiwiQWRkcmVzcyI6bnVsbCwiU3ViQWRkcmVzcyI6bnVsbH0sIklzQ2hhbmdlZCI6ZmFsc2UsIklzTmV3IjpmYWxzZX0seyIkaWQiOiI4ODMiLCJHcm91cE5hbWUiOm51bGwsIlN0YXJ0RGF0ZSI6IjIwMjEtMTEtMTZUMDA6MDA6MDAiLCJFbmREYXRlIjoiMjAyMS0xMi0yMFQyMzo1OTowMCIsIlBlcmNlbnRhZ2VDb21wbGV0ZSI6MC4wLCJTdHlsZSI6eyIkaWQiOiI4ODQiLCJTaGFwZSI6MywiU2hhcGVUaGlja25lc3MiOjEsIkR1cmF0aW9uRm9ybWF0IjowLCJJbmNsdWRlTm9uV29ya2luZ0RheXNJbkR1cmF0aW9uIjpmYWxzZSwiUGVyY2VudGFnZUNvbXBsZXRlU3R5bGUiOnsiJGlkIjoiODg1IiwiRm9udFNldHRpbmdzIjp7IiRpZCI6Ijg4NiIsIkZvbnRTaXplIjoxMCwiRm9udE5hbWUiOiJDYWxpYnJpIiwiSXNCb2xkIjpmYWxzZSwiSXNJdGFsaWMiOmZhbHNlLCJJc1VuZGVybGluZWQiOmZhbHNlLCJQYXJlbnRTdHlsZSI6bnVsbH0sIkF1dG9TaXplIjowLCJGb3JlZ3JvdW5kIjp7IiRyZWYiOiIxMTkifSwiTWF4V2lkdGgiOjIwMC4wLCJNYXhIZWlnaHQiOiJJbmZpbml0eSIsIlNtYXJ0Rm9yZWdyb3VuZElzQWN0aXZlIjpmYWxzZSwiSG9yaXpvbnRhbEFsaWdubWVudCI6MSwiVmVydGljYWxBbGlnbm1lbnQiOjAsIlNtYXJ0Rm9yZWdyb3VuZCI6bnVsbCwiQmFja2dyb3VuZEZpbGxUeXBlIjowLCJNYXJnaW4iOnsiJGlkIjoiODg3IiwiVG9wIjowLjAsIkxlZnQiOjAuMCwiUmlnaHQiOjAuMCwiQm90dG9tIjowLjB9LCJQYWRkaW5nIjp7IiRpZCI6Ijg4OCIsIlRvcCI6MC4wLCJMZWZ0IjowLjAsIlJpZ2h0IjowLjAsIkJvdHRvbSI6MC4wfSwiQmFja2dyb3VuZCI6eyIkaWQiOiI4ODkiLCJDb2xvciI6eyIkcmVmIjoiNzM2In19LCJJc1Zpc2libGUiOnRydWUsIldpZHRoIjowLjAsIkhlaWdodCI6MC4wLCJCb3JkZXJTdHlsZSI6eyIkaWQiOiI4OTAiLCJMaW5lQ29sb3IiOm51bGwsIkxpbmVXZWlnaHQiOjAuMCwiTGluZVR5cGUiOjAsIlBhcmVudFN0eWxlIjpudWxsfSwiUGFyZW50U3R5bGUiOm51bGx9LCJEdXJhdGlvblN0eWxlIjp7IiRpZCI6Ijg5MSIsIkZvbnRTZXR0aW5ncyI6eyIkaWQiOiI4OTIiLCJGb250U2l6ZSI6MTAsIkZvbnROYW1lIjoiQ2FsaWJyaSIsIklzQm9sZCI6ZmFsc2UsIklzSXRhbGljIjpmYWxzZSwiSXNVbmRlcmxpbmVkIjpmYWxzZSwiUGFyZW50U3R5bGUiOm51bGx9LCJBdXRvU2l6ZSI6MCwiRm9yZWdyb3VuZCI6eyIkaWQiOiI4OTMiLCJDb2xvciI6eyIkaWQiOiI4OTQ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ODk1IiwiVG9wIjowLjAsIkxlZnQiOjAuMCwiUmlnaHQiOjAuMCwiQm90dG9tIjowLjB9LCJQYWRkaW5nIjp7IiRpZCI6Ijg5NiIsIlRvcCI6MC4wLCJMZWZ0IjowLjAsIlJpZ2h0IjowLjAsIkJvdHRvbSI6MC4wfSwiQmFja2dyb3VuZCI6eyIkaWQiOiI4OTciLCJDb2xvciI6eyIkaWQiOiI4OTgiLCJBIjowLCJSIjoyNTUsIkciOjI1NSwiQiI6MjU1fX0sIklzVmlzaWJsZSI6dHJ1ZSwiV2lkdGgiOjAuMCwiSGVpZ2h0IjowLjAsIkJvcmRlclN0eWxlIjp7IiRpZCI6Ijg5OSIsIkxpbmVDb2xvciI6bnVsbCwiTGluZVdlaWdodCI6MC4wLCJMaW5lVHlwZSI6MCwiUGFyZW50U3R5bGUiOm51bGx9LCJQYXJlbnRTdHlsZSI6bnVsbH0sIkhvcml6b250YWxDb25uZWN0b3JTdHlsZSI6eyIkaWQiOiI5MDAiLCJMaW5lQ29sb3IiOnsiJGlkIjoiOTAxIiwiJHR5cGUiOiJOTFJFLkNvbW1vbi5Eb20uU29saWRDb2xvckJydXNoLCBOTFJFLkNvbW1vbiIsIkNvbG9yIjp7IiRpZCI6IjkwMiIsIkEiOjI1NSwiUiI6MjA0LCJHIjoyMDQsIkIiOjIwNH19LCJMaW5lV2VpZ2h0IjoxLjAsIkxpbmVUeXBlIjowLCJQYXJlbnRTdHlsZSI6bnVsbH0sIlZlcnRpY2FsQ29ubmVjdG9yU3R5bGUiOnsiJGlkIjoiOTAzIiwiTGluZUNvbG9yIjp7IiRyZWYiOiIxMzUifSwiTGluZVdlaWdodCI6MC4wLCJMaW5lVHlwZSI6MCwiUGFyZW50U3R5bGUiOm51bGx9LCJNYXJnaW4iOm51bGwsIlN0YXJ0RGF0ZVBvc2l0aW9uIjozLCJFbmREYXRlUG9zaXRpb24iOjQsIkRhdGVJc1Zpc2libGUiOnRydWUsIlRpdGxlUG9zaXRpb24iOjUsIkR1cmF0aW9uUG9zaXRpb24iOjYsIlBlcmNlbnRhZ2VDb21wbGV0ZWRQb3NpdGlvbiI6MiwiU3BhY2luZyI6MTAsIklzQmVsb3dUaW1lYmFuZCI6dHJ1ZSwiUGVyY2VudGFnZUNvbXBsZXRlU2hhcGVPcGFjaXR5IjozNSwiU2hhcGVTdHlsZSI6eyIkaWQiOiI5MDQiLCJNYXJnaW4iOnsiJGlkIjoiOTA1IiwiVG9wIjowLjAsIkxlZnQiOjQuMCwiUmlnaHQiOjQuMCwiQm90dG9tIjowLjB9LCJQYWRkaW5nIjp7IiRpZCI6IjkwNiIsIlRvcCI6MC4wLCJMZWZ0IjowLjAsIlJpZ2h0IjowLjAsIkJvdHRvbSI6MC4wfSwiQmFja2dyb3VuZCI6eyIkaWQiOiI5MDciLCJDb2xvciI6eyIkaWQiOiI5MDgiLCJBIjoyNTUsIlIiOjE1NSwiRyI6MTg3LCJCIjo4OX19LCJJc1Zpc2libGUiOnRydWUsIldpZHRoIjowLjAsIkhlaWdodCI6MTYuMCwiQm9yZGVyU3R5bGUiOnsiJGlkIjoiOTA5IiwiTGluZUNvbG9yIjp7IiRyZWYiOiI3MDUifSwiTGluZVdlaWdodCI6MC4wLCJMaW5lVHlwZSI6MCwiUGFyZW50U3R5bGUiOm51bGx9LCJQYXJlbnRTdHlsZSI6bnVsbH0sIlRpdGxlU3R5bGUiOnsiJGlkIjoiOTEwIiwiRm9udFNldHRpbmdzIjp7IiRpZCI6IjkxMSIsIkZvbnRTaXplIjoxMSwiRm9udE5hbWUiOiJDYWxpYnJpIiwiSXNCb2xkIjp0cnVlLCJJc0l0YWxpYyI6ZmFsc2UsIklzVW5kZXJsaW5lZCI6ZmFsc2UsIlBhcmVudFN0eWxlIjpudWxsfSwiQXV0b1NpemUiOjAsIkZvcmVncm91bmQiOnsiJGlkIjoiOTEyIiwiQ29sb3IiOnsiJGlkIjoiOTE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kxNCIsIlRvcCI6MC4wLCJMZWZ0IjowLjAsIlJpZ2h0IjowLjAsIkJvdHRvbSI6MC4wfSwiUGFkZGluZyI6eyIkaWQiOiI5MTUiLCJUb3AiOjAuMCwiTGVmdCI6MC4wLCJSaWdodCI6MC4wLCJCb3R0b20iOjAuMH0sIkJhY2tncm91bmQiOnsiJGlkIjoiOTE2IiwiQ29sb3IiOnsiJGlkIjoiOTE3IiwiQSI6MCwiUiI6MjU1LCJHIjoyNTUsIkIiOjI1NX19LCJJc1Zpc2libGUiOnRydWUsIldpZHRoIjowLjAsIkhlaWdodCI6MC4wLCJCb3JkZXJTdHlsZSI6eyIkaWQiOiI5MTgiLCJMaW5lQ29sb3IiOm51bGwsIkxpbmVXZWlnaHQiOjAuMCwiTGluZVR5cGUiOjAsIlBhcmVudFN0eWxlIjpudWxsfSwiUGFyZW50U3R5bGUiOm51bGx9LCJEYXRlU3R5bGUiOnsiJGlkIjoiOTE5IiwiRm9udFNldHRpbmdzIjp7IiRpZCI6IjkyMCIsIkZvbnRTaXplIjoxMCwiRm9udE5hbWUiOiJDYWxpYnJpIiwiSXNCb2xkIjpmYWxzZSwiSXNJdGFsaWMiOmZhbHNlLCJJc1VuZGVybGluZWQiOmZhbHNlLCJQYXJlbnRTdHlsZSI6bnVsbH0sIkF1dG9TaXplIjowLCJGb3JlZ3JvdW5kIjp7IiRpZCI6IjkyMSIsIkNvbG9yIjp7IiRpZCI6Ijky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MjMiLCJUb3AiOjAuMCwiTGVmdCI6MC4wLCJSaWdodCI6MC4wLCJCb3R0b20iOjAuMH0sIlBhZGRpbmciOnsiJGlkIjoiOTI0IiwiVG9wIjowLjAsIkxlZnQiOjAuMCwiUmlnaHQiOjAuMCwiQm90dG9tIjowLjB9LCJCYWNrZ3JvdW5kIjp7IiRpZCI6IjkyNSIsIkNvbG9yIjp7IiRpZCI6IjkyNiIsIkEiOjAsIlIiOjI1NSwiRyI6MjU1LCJCIjoyNTV9fSwiSXNWaXNpYmxlIjp0cnVlLCJXaWR0aCI6MC4wLCJIZWlnaHQiOjAuMCwiQm9yZGVyU3R5bGUiOnsiJGlkIjoiOTI3IiwiTGluZUNvbG9yIjpudWxsLCJMaW5lV2VpZ2h0IjowLjAsIkxpbmVUeXBlIjowLCJQYXJlbnRTdHlsZSI6bnVsbH0sIlBhcmVudFN0eWxlIjpudWxsfSwiRGF0ZUZvcm1hdCI6eyIkaWQiOiI5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I5IiwiRm9ybWF0IjowLCJJc1Zpc2libGUiOmZhbHNlLCJMYXN0S25vd25WaXNpYmlsaXR5U3RhdGUiOmZhbHNlfSwiSXNWaXNpYmxlIjp0cnVlLCJQYXJlbnRTdHlsZSI6bnVsbH0sIkluZGV4Ijo1LCJTbWFydER1cmF0aW9uQWN0aXZhdGVkIjpmYWxzZSwiRGF0ZUZvcm1hdCI6eyIkcmVmIjoiOTI4In0sIldlZWtOdW1iZXJpbmciOnsiJGlkIjoiOTMwIiwiRm9ybWF0IjowLCJJc1Zpc2libGUiOmZhbHNlLCJMYXN0S25vd25WaXNpYmlsaXR5U3RhdGUiOmZhbHNlfSwiSWQiOiJmZTgyYTA1NC1lYjcyLTQ4NTEtYTkzZi02YTYwNjQzMmJmYWMiLCJJbXBvcnRJZCI6bnVsbCwiVGl0bGUiOiJMYXVuY2giLCJOb3RlIjpudWxsLCJIeXBlcmxpbmsiOnsiJGlkIjoiOTMxIiwiQWRkcmVzcyI6bnVsbCwiU3ViQWRkcmVzcyI6bnVsbH0sIklzQ2hhbmdlZCI6ZmFsc2UsIklzTmV3IjpmYWxzZX1dLCJTd2ltbGFuZXMiOltdLCJNc1Byb2plY3RJdGVtc1RyZWUiOnsiJGlkIjoiOTMyIiwiUm9vdCI6eyJJbXBvcnRJZCI6bnVsbCwiSXNJbXBvcnRlZCI6ZmFsc2UsIkNoaWxkcmVuIjpbXX19LCJNZXRhZGF0YSI6eyIkaWQiOiI5MzMiLCJSZWNlbnRDb2xvcnNDb2xsZWN0aW9uIjoiW1wiI0ZGOUJCQjU5XCIsXCIjRkZDMDUwNERcIixcIiNGRkY3OTY0NlwiLFwiI0ZGMDA3MkJDXCIsXCIjRkY0RjgxQkRcIixcIiNGRjAwMDAwMFwiLFwiI0ZGNEJBQ0M2XCJdIiwiU291cmNlVGVtcGxhdGUiOiJ7XCIkaWRcIjpcIjFcIixcIklkXCI6XCI5OTBkZTAwMi02NzEwLTQ0MmEtOTdkMi04ZDQxNmNjNzY2MmFcIixcIkN1bHR1cmVJbmZvTmFtZVwiOlwiZW4tVVNcIixcIlZlcnNpb25cIjp7XCIkaWRcIjpcIjJcIixcIlRlbXBsYXRlRG9tVmVyc2lvblwiOlwiMS4yLjBcIn0sXCJFZmZlY3RcIjoxLFwiU3R5bGVcIjp7XCIkaWRcIjpcIjNcIixcIlRpbWViYW5kU3R5bGVcIjp7XCIkaWRcIjpcIjRcIixcIlNjYWxlTWFya2luZ1wiOjAsXCJTaGFwZVwiOjAsXCJTaGFwZVN0eWxlXCI6e1wiJGlkXCI6XCI1XCIsXCJNYXJnaW5cIjp7XCIkaWRcIjpcIjZcIixcIlRvcFwiOjAuMCxcIkxlZnRcIjoxMi4wLFwiUmlnaHRcIjoxMi4wLFwiQm90dG9tXCI6MC4wfSxcIlBhZGRpbmdcIjp7XCIkaWRcIjpcIjdcIixcIlRvcFwiOjUuMCxcIkxlZnRcIjowLjAsXCJSaWdodFwiOjAuMCxcIkJvdHRvbVwiOjUuMH0sXCJCYWNrZ3JvdW5kXCI6e1wiJGlkXCI6XCI4XCIsXCJDb2xvclwiOntcIiRpZFwiOlwiOVwiLFwiQVwiOjI1NSxcIlJcIjozMSxcIkdcIjo3MyxcIkJcIjoxMjV9fSxcIklzVmlzaWJsZVwiOnRydWUsXCJXaWR0aFwiOjg1OC4wLFwiSGVpZ2h0XCI6Mz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IuMCxcIlJpZ2h0XCI6MTIuMCxcIkJvdHRvbVwiOjAuMH0sXCJQYWRkaW5nXCI6e1wiJGlkXCI6XCIxNVwiLFwiVG9wXCI6NS4wLFwiTGVmdFwiOjAuMCxcIlJpZ2h0XCI6MC4wLFwiQm90dG9tXCI6NS4wfSxcIkJhY2tncm91bmRcIjp7XCIkaWRcIjpcIjE2XCIsXCJDb2xvclwiOntcIiRpZFwiOlwiMTdcIixcIkFcIjoyNTUsXCJSXCI6MzEsXCJHXCI6NzMsXCJCXCI6MTI1fX0sXCJJc1Zpc2libGVcIjp0cnVlLFwiV2lkdGhcIjo4NTguMCxcIkhlaWdodFwiOjM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yLjAsXCJSaWdodFwiOjEyLjAsXCJCb3R0b21cIjowLjB9LFwiUGFkZGluZ1wiOntcIiRpZFwiOlwiMjNcIixcIlRvcFwiOjUuMCxcIkxlZnRcIjowLjAsXCJSaWdodFwiOjAuMCxcIkJvdHRvbVwiOjUuMH0sXCJCYWNrZ3JvdW5kXCI6e1wiJGlkXCI6XCIyNFwiLFwiQ29sb3JcIjp7XCIkaWRcIjpcIjI1XCIsXCJBXCI6MjU1LFwiUlwiOjMxLFwiR1wiOjczLFwiQlwiOjEyNX19LFwiSXNWaXNpYmxlXCI6dHJ1ZSxcIldpZHRoXCI6ODU4LjAsXCJIZWlnaHRcIjoz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NS4wLFwiQm90dG9tXCI6MC4wfSxcIlBhZGRpbmdcIjp7XCIkaWRcIjpcIjM0XCIsXCJUb3BcIjowLjAsXCJMZWZ0XCI6MC4wLFwiUmlnaHRcIjowLjAsXCJCb3R0b21cIjowLjB9LFwiQmFja2dyb3VuZFwiOntcIiRpZFwiOlwiMzVcIixcIkNvbG9yXCI6e1wiJGlkXCI6XCIzNlwiLFwiQVwiOjg5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UuMCxcIlJpZ2h0XCI6MC4wLFwiQm90dG9tXCI6MC4wfSxcIlBhZGRpbmdcIjp7XCIkaWRcIjpcIjQyXCIsXCJUb3BcIjowLjAsXCJMZWZ0XCI6MC4wLFwiUmlnaHRcIjowLjAsXCJCb3R0b21cIjowLjB9LFwiQmFja2dyb3VuZFwiOntcIiRpZFwiOlwiNDNcIixcIkNvbG9yXCI6e1wiJHJlZlwiOlwiMzZcIn19LFwiSXNWaXNpYmxlXCI6dHJ1ZSxcIldpZHRoXCI6MC4wLFwiSGVpZ2h0XCI6MC4wLFwiQm9yZGVyU3R5bGVcIjpudWxsfSxcIlRvZGF5VGV4dFN0eWxlXCI6e1wiJGlkXCI6XCI0NFwiLFwiRm9udFNldHRpbmdzXCI6e1wiJGlkXCI6XCI0NVwiLFwiRm9udFNpemVcIjo5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w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MC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4OS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w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g5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nRydWUsXCJFbGFwc2VkVGltZUZvcm1hdFwiOjIsXCJUb2RheU1hcmtlclBvc2l0aW9uXCI6MyxcIlF1aWNrUG9zaXRpb25cIjozLFwiQWJzb2x1dGVQb3NpdGlvblwiOjE5NC40MDAwMDk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MzEsXCJHXCI6NzMsXCJCXCI6MTI1fX0sXCJJc1Zpc2libGVcIjp0cnVlLFwiV2lkdGhcIjowLjAsXCJIZWlnaHRcIjowLjAsXCJCb3JkZXJTdHlsZVwiOm51bGx9LFwiRGVmYXVsdE1pbGVzdG9uZVN0eWxlXCI6e1wiJGlkXCI6XCI4NVwiLFwiU2hhcGVcIjow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E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OC4wLFwiSGVpZ2h0XCI6MjA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AsXCJTaGFwZVRoaWNrbmVzc1wiOjE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NCxcIkVuZERhdGVQb3NpdGlvblwiOjQsXCJUaXRsZVBvc2l0aW9uXCI6NSxcIkR1cmF0aW9uUG9zaXRpb25cIjoyLFwiUGVyY2VudGFnZUNvbXBsZXRlZFBvc2l0aW9uXCI6NixcIlNwYWNpbmdcIjoxMC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2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7XCIkaWRcIjpcIjE4MlwiLFwiU2hhcGVcIjoyLFwiQ29ubmVjdG9yTWFyZ2luXCI6e1wiJGlkXCI6XCIxODNcIixcIlRvcFwiOjAuMCxcIkxlZnRcIjoyLjAsXCJSaWdodFwiOjIuMCxcIkJvdHRvbVwiOjAuMH0sXCJDb25uZWN0b3JTdHlsZVwiOntcIiRpZFwiOlwiMTg0XCIsXCJMaW5lQ29sb3JcIjp7XCIkaWRcIjpcIjE4NVwiLFwiJHR5cGVcIjpcIk5MUkUuQ29tbW9uLkRvbS5Tb2xpZENvbG9yQnJ1c2gsIE5MUkUuQ29tbW9uXCIsXCJDb2xvclwiOntcIiRpZFwiOlwiMTg2XCIsXCJBXCI6MjU1LFwiUlwiOjc5LFwiR1wiOjEyOSxcIkJcIjoxODl9fSxcIkxpbmVXZWlnaHRcIjoxLjAsXCJMaW5lVHlwZVwiOjB9LFwiSXNCZWxvd1RpbWViYW5kXCI6ZmFsc2UsXCJIaWRlRGF0ZVwiOmZhbHNlLFwiU2hhcGVTaXplXCI6MSxcIlNwYWNpbmdcIjoxLjAsXCJQYWRkaW5nXCI6e1wiJGlkXCI6XCIxODdcIixcIlRvcFwiOjcuMCxcIkxlZnRcIjozLjAsXCJSaWdodFwiOjAuMCxcIkJvdHRvbVwiOjIuMH0sXCJQb3NpdGlvblwiOntcIiRpZFwiOlwiMTg4XCIsXCJSYXRpb1wiOjAuMCxcIklzQ3VzdG9tXCI6ZmFsc2V9LFwiUG9zaXRpb25PblRhc2tcIjowLFwiU2hhcGVTdHlsZVwiOntcIiRpZFwiOlwiMTg5XCIsXCJNYXJnaW5cIjp7XCIkaWRcIjpcIjE5MFwiLFwiVG9wXCI6MC4wLFwiTGVmdFwiOjAuMCxcIlJpZ2h0XCI6MC4wLFwiQm90dG9tXCI6MC4wfSxcIlBhZGRpbmdcIjp7XCIkaWRcIjpcIjE5MVwiLFwiVG9wXCI6MC4wLFwiTGVmdFwiOjAuMCxcIlJpZ2h0XCI6MC4wLFwiQm90dG9tXCI6MC4wfSxcIkJhY2tncm91bmRcIjp7XCIkaWRcIjpcIjE5MlwiLFwiQ29sb3JcIjp7XCIkaWRcIjpcIjE5M1wiLFwiQVwiOjI1NSxcIlJcIjoxNTUsXCJHXCI6MTg3LFwiQlwiOjg5fX0sXCJJc1Zpc2libGVcIjp0cnVlLFwiV2lkdGhcIjoxOC4wLFwiSGVpZ2h0XCI6MjAuMCxcIkJvcmRlclN0eWxlXCI6e1wiJGlkXCI6XCIxOTRcIixcIkxpbmVDb2xvclwiOntcIiRyZWZcIjpcIjk3XCJ9LFwiTGluZVdlaWdodFwiOjAuMCxcIkxpbmVUeXBlXCI6MH19LFwiVGl0bGVTdHlsZVwiOntcIiRpZFwiOlwiMTk1XCIsXCJGb250U2V0dGluZ3NcIjp7XCIkaWRcIjpcIjE5NlwiLFwiRm9udFNpemVcIjoxMS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xMCxcIkZvbnROYW1lXCI6XCJDYWxpYnJpXCIsXCJJc0JvbGRcIjpmYWxzZSxcIklzSXRhbGljXCI6ZmFsc2UsXCJJc1VuZGVybGluZWRcIjpmYWxzZX0sXCJBdXRvU2l6ZVwiOjAsXCJGb3JlZ3JvdW5kXCI6e1wiJGlkXCI6XCIyMDRcIixcIkNvbG9yXCI6e1wiJGlkXCI6XCIyMDV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IwNlwiLFwiVG9wXCI6MC4wLFwiTGVmdFwiOjAuMCxcIlJpZ2h0XCI6MC4wLFwiQm90dG9tXCI6MC4wfSxcIlBhZGRpbmdcIjp7XCIkaWRcIjpcIjIwN1wiLFwiVG9wXCI6MC4wLFwiTGVmdFwiOjAuMCxcIlJpZ2h0XCI6MC4wLFwiQm90dG9tXCI6MC4wfSxcIkJhY2tncm91bmRcIjp7XCIkcmVmXCI6XCIxMTJcIn0sXCJJc1Zpc2libGVcIjp0cnVlLFwiV2lkdGhcIjowLjAsXCJIZWlnaHRcIjowLjAsXCJCb3JkZXJTdHlsZVwiOntcIiRpZFwiOlwiMjA4XCIsXCJMaW5lQ29sb3JcIjpudWxsLFwiTGluZVdlaWdodFwiOjAuMCxcIkxpbmVUeXBlXCI6MH19LFwiRGF0ZUZvcm1hdFwiOntcIiRpZFwiOlwiMjA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IxMFwiLFwiU2hhcGVcIjoyLFwiQ29ubmVjdG9yTWFyZ2luXCI6e1wiJGlkXCI6XCIyMTFcIixcIlRvcFwiOjAuMCxcIkxlZnRcIjoyLjAsXCJSaWdodFwiOjIuMCxcIkJvdHRvbVwiOjAuMH0sXCJDb25uZWN0b3JTdHlsZVwiOntcIiRpZFwiOlwiMjEyXCIsXCJMaW5lQ29sb3JcIjp7XCIkaWRcIjpcIjIxM1wiLFwiJHR5cGVcIjpcIk5MUkUuQ29tbW9uLkRvbS5Tb2xpZENvbG9yQnJ1c2gsIE5MUkUuQ29tbW9uXCIsXCJDb2xvclwiOntcIiRpZFwiOlwiMjE0XCIsXCJBXCI6MjU1LFwiUlwiOjc5LFwiR1wiOjEyOSxcIkJcIjoxODl9fSxcIkxpbmVXZWlnaHRcIjoxLjAsXCJMaW5lVHlwZVwiOjB9LFwiSXNCZWxvd1RpbWViYW5kXCI6ZmFsc2UsXCJIaWRlRGF0ZVwiOmZhbHNlLFwiU2hhcGVTaXplXCI6MSxcIlNwYWNpbmdcIjoxLjAsXCJQYWRkaW5nXCI6e1wiJGlkXCI6XCIyMTVcIixcIlRvcFwiOjcuMCxcIkxlZnRcIjozLjAsXCJSaWdodFwiOjAuMCxcIkJvdHRvbVwiOjIuMH0sXCJQb3NpdGlvblwiOntcIiRpZFwiOlwiMjE2XCIsXCJSYXRpb1wiOjAuMCxcIklzQ3VzdG9tXCI6ZmFsc2V9LFwiUG9zaXRpb25PblRhc2tcIjowLFwiU2hhcGVTdHlsZVwiOntcIiRpZFwiOlwiMjE3XCIsXCJNYXJnaW5cIjp7XCIkaWRcIjpcIjIxOFwiLFwiVG9wXCI6MC4wLFwiTGVmdFwiOjAuMCxcIlJpZ2h0XCI6MC4wLFwiQm90dG9tXCI6MC4wfSxcIlBhZGRpbmdcIjp7XCIkaWRcIjpcIjIxOVwiLFwiVG9wXCI6MC4wLFwiTGVmdFwiOjAuMCxcIlJpZ2h0XCI6MC4wLFwiQm90dG9tXCI6MC4wfSxcIkJhY2tncm91bmRcIjp7XCIkaWRcIjpcIjIyMFwiLFwiQ29sb3JcIjp7XCIkaWRcIjpcIjIyMVwiLFwiQVwiOjI1NSxcIlJcIjoxOTIsXCJHXCI6ODAsXCJCXCI6Nzd9fSxcIklzVmlzaWJsZVwiOnRydWUsXCJXaWR0aFwiOjE4LjAsXCJIZWlnaHRcIjoyMC4wLFwiQm9yZGVyU3R5bGVcIjp7XCIkaWRcIjpcIjIyMlwiLFwiTGluZUNvbG9yXCI6e1wiJHJlZlwiOlwiOTdcIn0sXCJMaW5lV2VpZ2h0XCI6MC4wLFwiTGluZVR5cGVcIjowfX0sXCJUaXRsZVN0eWxlXCI6e1wiJGlkXCI6XCIyMjNcIixcIkZvbnRTZXR0aW5nc1wiOntcIiRpZFwiOlwiMjI0XCIsXCJGb250U2l6ZVwiOjExLFwiRm9udE5hbWVcIjpcIkNhbGlicmlcIixcIklzQm9sZFwiOnRydWUsXCJJc0l0YWxpY1wiOmZhbHNlLFwiSXNVbmRlcmxpbmVkXCI6ZmFsc2V9LFwiQXV0b1NpemVcIjowLFwiRm9yZWdyb3VuZFwiOntcIiRpZFwiOlwiMjI1XCIsXCJDb2xvclwiOntcIiRpZFwiOlwiMjI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IyN1wiLFwiVG9wXCI6MC4wLFwiTGVmdFwiOjAuMCxcIlJpZ2h0XCI6MC4wLFwiQm90dG9tXCI6MC4wfSxcIlBhZGRpbmdcIjp7XCIkaWRcIjpcIjIyOFwiLFwiVG9wXCI6MC4wLFwiTGVmdFwiOjAuMCxcIlJpZ2h0XCI6MC4wLFwiQm90dG9tXCI6MC4wfSxcIkJhY2tncm91bmRcIjp7XCIkcmVmXCI6XCIxMDVcIn0sXCJJc1Zpc2libGVcIjp0cnVlLFwiV2lkdGhcIjowLjAsXCJIZWlnaHRcIjowLjAsXCJCb3JkZXJTdHlsZVwiOntcIiRpZFwiOlwiMjI5XCIsXCJMaW5lQ29sb3JcIjpudWxsLFwiTGluZVdlaWdodFwiOjAuMCxcIkxpbmVUeXBlXCI6MH19LFwiRGF0ZVN0eWxlXCI6e1wiJGlkXCI6XCIyMzBcIixcIkZvbnRTZXR0aW5nc1wiOntcIiRpZFwiOlwiMjMxXCIsXCJGb250U2l6ZVwiOjEwLFwiRm9udE5hbWVcIjpcIkNhbGlicmlcIixcIklzQm9sZFwiOmZhbHNlLFwiSXNJdGFsaWNcIjpmYWxzZSxcIklzVW5kZXJsaW5lZFwiOmZhbHNlfSxcIkF1dG9TaXplXCI6MCxcIkZvcmVncm91bmRcIjp7XCIkaWRcIjpcIjIzMlwiLFwiQ29sb3JcIjp7XCIkaWRcIjpcIjIzM1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jM0XCIsXCJUb3BcIjowLjAsXCJMZWZ0XCI6MC4wLFwiUmlnaHRcIjowLjAsXCJCb3R0b21cIjowLjB9LFwiUGFkZGluZ1wiOntcIiRpZFwiOlwiMjM1XCIsXCJUb3BcIjowLjAsXCJMZWZ0XCI6MC4wLFwiUmlnaHRcIjowLjAsXCJCb3R0b21cIjowLjB9LFwiQmFja2dyb3VuZFwiOntcIiRyZWZcIjpcIjExMlwifSxcIklzVmlzaWJsZVwiOnRydWUsXCJXaWR0aFwiOjAuMCxcIkhlaWdodFwiOjAuMCxcIkJvcmRlclN0eWxlXCI6e1wiJGlkXCI6XCIyMzZcIixcIkxpbmVDb2xvclwiOm51bGwsXCJMaW5lV2VpZ2h0XCI6MC4wLFwiTGluZVR5cGVcIjowfX0sXCJEYXRlRm9ybWF0XCI6e1wiJGlkXCI6XCIyM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M4XCIsXCJTaGFwZVwiOjIsXCJDb25uZWN0b3JNYXJnaW5cIjp7XCIkaWRcIjpcIjIzOVwiLFwiVG9wXCI6MC4wLFwiTGVmdFwiOjIuMCxcIlJpZ2h0XCI6Mi4wLFwiQm90dG9tXCI6MC4wfSxcIkNvbm5lY3RvclN0eWxlXCI6e1wiJGlkXCI6XCIyNDBcIixcIkxpbmVDb2xvclwiOntcIiRpZFwiOlwiMjQxXCIsXCIkdHlwZVwiOlwiTkxSRS5Db21tb24uRG9tLlNvbGlkQ29sb3JCcnVzaCwgTkxSRS5Db21tb25cIixcIkNvbG9yXCI6e1wiJGlkXCI6XCIyNDJcIixcIkFcIjoyNTUsXCJSXCI6NzksXCJHXCI6MTI5LFwiQlwiOjE4OX19LFwiTGluZVdlaWdodFwiOjEuMCxcIkxpbmVUeXBlXCI6MH0sXCJJc0JlbG93VGltZWJhbmRcIjpmYWxzZSxcIkhpZGVEYXRlXCI6ZmFsc2UsXCJTaGFwZVNpemVcIjoxLFwiU3BhY2luZ1wiOjEuMCxcIlBhZGRpbmdcIjp7XCIkaWRcIjpcIjI0M1wiLFwiVG9wXCI6Ny4wLFwiTGVmdFwiOjMuMCxcIlJpZ2h0XCI6MC4wLFwiQm90dG9tXCI6Mi4wfSxcIlBvc2l0aW9uXCI6e1wiJGlkXCI6XCIyNDRcIixcIlJhdGlvXCI6MC4wLFwiSXNDdXN0b21cIjpmYWxzZX0sXCJQb3NpdGlvbk9uVGFza1wiOjAsXCJTaGFwZVN0eWxlXCI6e1wiJGlkXCI6XCIyNDVcIixcIk1hcmdpblwiOntcIiRpZFwiOlwiMjQ2XCIsXCJUb3BcIjowLjAsXCJMZWZ0XCI6MC4wLFwiUmlnaHRcIjowLjAsXCJCb3R0b21cIjowLjB9LFwiUGFkZGluZ1wiOntcIiRpZFwiOlwiMjQ3XCIsXCJUb3BcIjowLjAsXCJMZWZ0XCI6MC4wLFwiUmlnaHRcIjowLjAsXCJCb3R0b21cIjowLjB9LFwiQmFja2dyb3VuZFwiOntcIiRpZFwiOlwiMjQ4XCIsXCJDb2xvclwiOntcIiRpZFwiOlwiMjQ5XCIsXCJBXCI6MjU1LFwiUlwiOjE5MixcIkdcIjo4MCxcIkJcIjo3N319LFwiSXNWaXNpYmxlXCI6dHJ1ZSxcIldpZHRoXCI6MTguMCxcIkhlaWdodFwiOjIwLjAsXCJCb3JkZXJTdHlsZVwiOntcIiRpZFwiOlwiMjUwXCIsXCJMaW5lQ29sb3JcIjp7XCIkcmVmXCI6XCI5N1wifSxcIkxpbmVXZWlnaHRcIjowLjAsXCJMaW5lVHlwZVwiOjB9fSxcIlRpdGxlU3R5bGVcIjp7XCIkaWRcIjpcIjI1MVwiLFwiRm9udFNldHRpbmdzXCI6e1wiJGlkXCI6XCIyNTJcIixcIkZvbnRTaXplXCI6MTEsXCJGb250TmFtZVwiOlwiQ2FsaWJyaVwiLFwiSXNCb2xkXCI6dHJ1ZSxcIklzSXRhbGljXCI6ZmFsc2UsXCJJc1VuZGVybGluZWRcIjpmYWxzZX0sXCJBdXRvU2l6ZVwiOjAsXCJGb3JlZ3JvdW5kXCI6e1wiJGlkXCI6XCIyNTNcIixcIkNvbG9yXCI6e1wiJGlkXCI6XCIyNTR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jU1XCIsXCJUb3BcIjowLjAsXCJMZWZ0XCI6MC4wLFwiUmlnaHRcIjowLjAsXCJCb3R0b21cIjowLjB9LFwiUGFkZGluZ1wiOntcIiRpZFwiOlwiMjU2XCIsXCJUb3BcIjowLjAsXCJMZWZ0XCI6MC4wLFwiUmlnaHRcIjowLjAsXCJCb3R0b21cIjowLjB9LFwiQmFja2dyb3VuZFwiOntcIiRyZWZcIjpcIjEwNVwifSxcIklzVmlzaWJsZVwiOnRydWUsXCJXaWR0aFwiOjAuMCxcIkhlaWdodFwiOjAuMCxcIkJvcmRlclN0eWxlXCI6e1wiJGlkXCI6XCIyNTdcIixcIkxpbmVDb2xvclwiOm51bGwsXCJMaW5lV2VpZ2h0XCI6MC4wLFwiTGluZVR5cGVcIjowfX0sXCJEYXRlU3R5bGVcIjp7XCIkaWRcIjpcIjI1OFwiLFwiRm9udFNldHRpbmdzXCI6e1wiJGlkXCI6XCIyNTlcIixcIkZvbnRTaXplXCI6MTAsXCJGb250TmFtZVwiOlwiQ2FsaWJyaVwiLFwiSXNCb2xkXCI6ZmFsc2UsXCJJc0l0YWxpY1wiOmZhbHNlLFwiSXNVbmRlcmxpbmVkXCI6ZmFsc2V9LFwiQXV0b1NpemVcIjowLFwiRm9yZWdyb3VuZFwiOntcIiRpZFwiOlwiMjYwXCIsXCJDb2xvclwiOntcIiRpZFwiOlwiMjY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yNjJcIixcIlRvcFwiOjAuMCxcIkxlZnRcIjowLjAsXCJSaWdodFwiOjAuMCxcIkJvdHRvbVwiOjAuMH0sXCJQYWRkaW5nXCI6e1wiJGlkXCI6XCIyNjNcIixcIlRvcFwiOjAuMCxcIkxlZnRcIjowLjAsXCJSaWdodFwiOjAuMCxcIkJvdHRvbVwiOjAuMH0sXCJCYWNrZ3JvdW5kXCI6e1wiJHJlZlwiOlwiMTEyXCJ9LFwiSXNWaXNpYmxlXCI6dHJ1ZSxcIldpZHRoXCI6MC4wLFwiSGVpZ2h0XCI6MC4wLFwiQm9yZGVyU3R5bGVcIjp7XCIkaWRcIjpcIjI2NFwiLFwiTGluZUNvbG9yXCI6bnVsbCxcIkxpbmVXZWlnaHRcIjowLjAsXCJMaW5lVHlwZVwiOjB9fSxcIkRhdGVGb3JtYXRcIjp7XCIkaWRcIjpcIjI2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NjZcIixcIlNoYXBlXCI6MSxcIkNvbm5lY3Rvck1hcmdpblwiOntcIiRpZFwiOlwiMjY3XCIsXCJUb3BcIjowLjAsXCJMZWZ0XCI6Mi4wLFwiUmlnaHRcIjoyLjAsXCJCb3R0b21cIjowLjB9LFwiQ29ubmVjdG9yU3R5bGVcIjp7XCIkaWRcIjpcIjI2OFwiLFwiTGluZUNvbG9yXCI6e1wiJGlkXCI6XCIyNjlcIixcIiR0eXBlXCI6XCJOTFJFLkNvbW1vbi5Eb20uU29saWRDb2xvckJydXNoLCBOTFJFLkNvbW1vblwiLFwiQ29sb3JcIjp7XCIkaWRcIjpcIjI3MFwiLFwiQVwiOjEyNyxcIlJcIjo3OSxcIkdcIjoxMjksXCJCXCI6MTg5fX0sXCJMaW5lV2VpZ2h0XCI6MS4wLFwiTGluZVR5cGVcIjowfSxcIklzQmVsb3dUaW1lYmFuZFwiOmZhbHNlLFwiSGlkZURhdGVcIjpmYWxzZSxcIlNoYXBlU2l6ZVwiOjEsXCJTcGFjaW5nXCI6MS4wLFwiUGFkZGluZ1wiOntcIiRpZFwiOlwiMjcxXCIsXCJUb3BcIjo3LjAsXCJMZWZ0XCI6My4wLFwiUmlnaHRcIjowLjAsXCJCb3R0b21cIjoyLjB9LFwiUG9zaXRpb25cIjp7XCIkaWRcIjpcIjI3MlwiLFwiUmF0aW9cIjowLjAsXCJJc0N1c3RvbVwiOmZhbHNlfSxcIlBvc2l0aW9uT25UYXNrXCI6MCxcIlNoYXBlU3R5bGVcIjp7XCIkaWRcIjpcIjI3M1wiLFwiTWFyZ2luXCI6e1wiJGlkXCI6XCIyNzRcIixcIlRvcFwiOjAuMCxcIkxlZnRcIjowLjAsXCJSaWdodFwiOjAuMCxcIkJvdHRvbVwiOjAuMH0sXCJQYWRkaW5nXCI6e1wiJGlkXCI6XCIyNzVcIixcIlRvcFwiOjAuMCxcIkxlZnRcIjowLjAsXCJSaWdodFwiOjAuMCxcIkJvdHRvbVwiOjAuMH0sXCJCYWNrZ3JvdW5kXCI6e1wiJGlkXCI6XCIyNzZcIixcIkNvbG9yXCI6e1wiJGlkXCI6XCIyNzdcIixcIkFcIjoyNTUsXCJSXCI6NzksXCJHXCI6MTI5LFwiQlwiOjE4OX19LFwiSXNWaXNpYmxlXCI6dHJ1ZSxcIldpZHRoXCI6MTguMCxcIkhlaWdodFwiOjIwLjAsXCJCb3JkZXJTdHlsZVwiOntcIiRpZFwiOlwiMjc4XCIsXCJMaW5lQ29sb3JcIjp7XCIkcmVmXCI6XCI5N1wifSxcIkxpbmVXZWlnaHRcIjowLjAsXCJMaW5lVHlwZVwiOjB9fSxcIlRpdGxlU3R5bGVcIjp7XCIkaWRcIjpcIjI3OVwiLFwiRm9udFNldHRpbmdzXCI6e1wiJGlkXCI6XCIyODBcIixcIkZvbnRTaXplXCI6MTEsXCJGb250TmFtZVwiOlwiQ2FsaWJyaVwiLFwiSXNCb2xkXCI6dHJ1ZSxcIklzSXRhbGljXCI6ZmFsc2UsXCJJc1VuZGVybGluZWRcIjpmYWxzZX0sXCJBdXRvU2l6ZVwiOjAsXCJGb3JlZ3JvdW5kXCI6e1wiJGlkXCI6XCIyODFcIixcIkNvbG9yXCI6e1wiJGlkXCI6XCIyO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gzXCIsXCJUb3BcIjowLjAsXCJMZWZ0XCI6MC4wLFwiUmlnaHRcIjowLjAsXCJCb3R0b21cIjowLjB9LFwiUGFkZGluZ1wiOntcIiRpZFwiOlwiMjg0XCIsXCJUb3BcIjowLjAsXCJMZWZ0XCI6MC4wLFwiUmlnaHRcIjowLjAsXCJCb3R0b21cIjowLjB9LFwiQmFja2dyb3VuZFwiOntcIiRyZWZcIjpcIjEwNVwifSxcIklzVmlzaWJsZVwiOnRydWUsXCJXaWR0aFwiOjAuMCxcIkhlaWdodFwiOjAuMCxcIkJvcmRlclN0eWxlXCI6e1wiJGlkXCI6XCIyODVcIixcIkxpbmVDb2xvclwiOm51bGwsXCJMaW5lV2VpZ2h0XCI6MC4wLFwiTGluZVR5cGVcIjowfX0sXCJEYXRlU3R5bGVcIjp7XCIkaWRcIjpcIjI4NlwiLFwiRm9udFNldHRpbmdzXCI6e1wiJGlkXCI6XCIyODdcIixcIkZvbnRTaXplXCI6MTAsXCJGb250TmFtZVwiOlwiQ2FsaWJyaVwiLFwiSXNCb2xkXCI6ZmFsc2UsXCJJc0l0YWxpY1wiOmZhbHNlLFwiSXNVbmRlcmxpbmVkXCI6ZmFsc2V9LFwiQXV0b1NpemVcIjowLFwiRm9yZWdyb3VuZFwiOntcIiRpZFwiOlwiMjg4XCIsXCJDb2xvclwiOntcIiRpZFwiOlwiMjg5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OTBcIixcIlRvcFwiOjAuMCxcIkxlZnRcIjowLjAsXCJSaWdodFwiOjAuMCxcIkJvdHRvbVwiOjAuMH0sXCJQYWRkaW5nXCI6e1wiJGlkXCI6XCIyOTFcIixcIlRvcFwiOjAuMCxcIkxlZnRcIjowLjAsXCJSaWdodFwiOjAuMCxcIkJvdHRvbVwiOjAuMH0sXCJCYWNrZ3JvdW5kXCI6e1wiJHJlZlwiOlwiMTEyXCJ9LFwiSXNWaXNpYmxlXCI6dHJ1ZSxcIldpZHRoXCI6MC4wLFwiSGVpZ2h0XCI6MC4wLFwiQm9yZGVyU3R5bGVcIjp7XCIkaWRcIjpcIjI5MlwiLFwiTGluZUNvbG9yXCI6bnVsbCxcIkxpbmVXZWlnaHRcIjowLjAsXCJMaW5lVHlwZVwiOjB9fSxcIkRhdGVGb3JtYXRcIjp7XCIkaWRcIjpcIjI5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OTRcIixcIlNoYXBlXCI6MSxcIkNvbm5lY3Rvck1hcmdpblwiOntcIiRpZFwiOlwiMjk1XCIsXCJUb3BcIjowLjAsXCJMZWZ0XCI6Mi4wLFwiUmlnaHRcIjoyLjAsXCJCb3R0b21cIjowLjB9LFwiQ29ubmVjdG9yU3R5bGVcIjp7XCIkaWRcIjpcIjI5NlwiLFwiTGluZUNvbG9yXCI6e1wiJGlkXCI6XCIyOTdcIixcIiR0eXBlXCI6XCJOTFJFLkNvbW1vbi5Eb20uU29saWRDb2xvckJydXNoLCBOTFJFLkNvbW1vblwiLFwiQ29sb3JcIjp7XCIkaWRcIjpcIjI5OFwiLFwiQVwiOjEyNyxcIlJcIjo3OSxcIkdcIjoxMjksXCJCXCI6MTg5fX0sXCJMaW5lV2VpZ2h0XCI6MS4wLFwiTGluZVR5cGVcIjowfSxcIklzQmVsb3dUaW1lYmFuZFwiOmZhbHNlLFwiSGlkZURhdGVcIjpmYWxzZSxcIlNoYXBlU2l6ZVwiOjEsXCJTcGFjaW5nXCI6MS4wLFwiUGFkZGluZ1wiOntcIiRpZFwiOlwiMjk5XCIsXCJUb3BcIjo3LjAsXCJMZWZ0XCI6My4wLFwiUmlnaHRcIjowLjAsXCJCb3R0b21cIjoyLjB9LFwiUG9zaXRpb25cIjp7XCIkaWRcIjpcIjMwMFwiLFwiUmF0aW9cIjowLjAsXCJJc0N1c3RvbVwiOmZhbHNlfSxcIlBvc2l0aW9uT25UYXNrXCI6MCxcIlNoYXBlU3R5bGVcIjp7XCIkaWRcIjpcIjMwMVwiLFwiTWFyZ2luXCI6e1wiJGlkXCI6XCIzMDJcIixcIlRvcFwiOjAuMCxcIkxlZnRcIjowLjAsXCJSaWdodFwiOjAuMCxcIkJvdHRvbVwiOjAuMH0sXCJQYWRkaW5nXCI6e1wiJGlkXCI6XCIzMDNcIixcIlRvcFwiOjAuMCxcIkxlZnRcIjowLjAsXCJSaWdodFwiOjAuMCxcIkJvdHRvbVwiOjAuMH0sXCJCYWNrZ3JvdW5kXCI6e1wiJGlkXCI6XCIzMDRcIixcIkNvbG9yXCI6e1wiJGlkXCI6XCIzMDVcIixcIkFcIjoyNTUsXCJSXCI6MTU1LFwiR1wiOjE4NyxcIkJcIjo4OX19LFwiSXNWaXNpYmxlXCI6dHJ1ZSxcIldpZHRoXCI6MTguMCxcIkhlaWdodFwiOjIwLjAsXCJCb3JkZXJTdHlsZVwiOntcIiRpZFwiOlwiMzA2XCIsXCJMaW5lQ29sb3JcIjp7XCIkcmVmXCI6XCI5N1wifSxcIkxpbmVXZWlnaHRcIjowLjAsXCJMaW5lVHlwZVwiOjB9fSxcIlRpdGxlU3R5bGVcIjp7XCIkaWRcIjpcIjMwN1wiLFwiRm9udFNldHRpbmdzXCI6e1wiJGlkXCI6XCIzMDhcIixcIkZvbnRTaXplXCI6MTEsXCJGb250TmFtZVwiOlwiQ2FsaWJyaVwiLFwiSXNCb2xkXCI6dHJ1ZSxcIklzSXRhbGljXCI6ZmFsc2UsXCJJc1VuZGVybGluZWRcIjpmYWxzZX0sXCJBdXRvU2l6ZVwiOjAsXCJGb3JlZ3JvdW5kXCI6e1wiJGlkXCI6XCIzMDlcIixcIkNvbG9yXCI6e1wiJGlkXCI6XCIzMTB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ExXCIsXCJUb3BcIjowLjAsXCJMZWZ0XCI6MC4wLFwiUmlnaHRcIjowLjAsXCJCb3R0b21cIjowLjB9LFwiUGFkZGluZ1wiOntcIiRpZFwiOlwiMzEyXCIsXCJUb3BcIjowLjAsXCJMZWZ0XCI6MC4wLFwiUmlnaHRcIjowLjAsXCJCb3R0b21cIjowLjB9LFwiQmFja2dyb3VuZFwiOntcIiRyZWZcIjpcIjEwNVwifSxcIklzVmlzaWJsZVwiOnRydWUsXCJXaWR0aFwiOjAuMCxcIkhlaWdodFwiOjAuMCxcIkJvcmRlclN0eWxlXCI6e1wiJGlkXCI6XCIzMTNcIixcIkxpbmVDb2xvclwiOm51bGwsXCJMaW5lV2VpZ2h0XCI6MC4wLFwiTGluZVR5cGVcIjowfX0sXCJEYXRlU3R5bGVcIjp7XCIkaWRcIjpcIjMxNFwiLFwiRm9udFNldHRpbmdzXCI6e1wiJGlkXCI6XCIzMTVcIixcIkZvbnRTaXplXCI6MTAsXCJGb250TmFtZVwiOlwiQ2FsaWJyaVwiLFwiSXNCb2xkXCI6ZmFsc2UsXCJJc0l0YWxpY1wiOmZhbHNlLFwiSXNVbmRlcmxpbmVkXCI6ZmFsc2V9LFwiQXV0b1NpemVcIjowLFwiRm9yZWdyb3VuZFwiOntcIiRpZFwiOlwiMzE2XCIsXCJDb2xvclwiOntcIiRpZFwiOlwiMzE3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MThcIixcIlRvcFwiOjAuMCxcIkxlZnRcIjowLjAsXCJSaWdodFwiOjAuMCxcIkJvdHRvbVwiOjAuMH0sXCJQYWRkaW5nXCI6e1wiJGlkXCI6XCIzMTlcIixcIlRvcFwiOjAuMCxcIkxlZnRcIjowLjAsXCJSaWdodFwiOjAuMCxcIkJvdHRvbVwiOjAuMH0sXCJCYWNrZ3JvdW5kXCI6e1wiJHJlZlwiOlwiMTEyXCJ9LFwiSXNWaXNpYmxlXCI6dHJ1ZSxcIldpZHRoXCI6MC4wLFwiSGVpZ2h0XCI6MC4wLFwiQm9yZGVyU3R5bGVcIjp7XCIkaWRcIjpcIjMyMFwiLFwiTGluZUNvbG9yXCI6bnVsbCxcIkxpbmVXZWlnaHRcIjowLjAsXCJMaW5lVHlwZVwiOjB9fSxcIkRhdGVGb3JtYXRcIjp7XCIkaWRcIjpcIjMy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MjJcIixcIlNoYXBlXCI6MixcIkNvbm5lY3Rvck1hcmdpblwiOntcIiRpZFwiOlwiMzIzXCIsXCJUb3BcIjowLjAsXCJMZWZ0XCI6Mi4wLFwiUmlnaHRcIjoyLjAsXCJCb3R0b21cIjowLjB9LFwiQ29ubmVjdG9yU3R5bGVcIjp7XCIkaWRcIjpcIjMyNFwiLFwiTGluZUNvbG9yXCI6e1wiJGlkXCI6XCIzMjVcIixcIiR0eXBlXCI6XCJOTFJFLkNvbW1vbi5Eb20uU29saWRDb2xvckJydXNoLCBOTFJFLkNvbW1vblwiLFwiQ29sb3JcIjp7XCIkaWRcIjpcIjMyNlwiLFwiQVwiOjI1NSxcIlJcIjo3OSxcIkdcIjoxMjksXCJCXCI6MTg5fX0sXCJMaW5lV2VpZ2h0XCI6MS4wLFwiTGluZVR5cGVcIjowfSxcIklzQmVsb3dUaW1lYmFuZFwiOmZhbHNlLFwiSGlkZURhdGVcIjpmYWxzZSxcIlNoYXBlU2l6ZVwiOjEsXCJTcGFjaW5nXCI6MS4wLFwiUGFkZGluZ1wiOntcIiRpZFwiOlwiMzI3XCIsXCJUb3BcIjo3LjAsXCJMZWZ0XCI6My4wLFwiUmlnaHRcIjowLjAsXCJCb3R0b21cIjoyLjB9LFwiUG9zaXRpb25cIjp7XCIkaWRcIjpcIjMyOFwiLFwiUmF0aW9cIjowLjAsXCJJc0N1c3RvbVwiOmZhbHNlfSxcIlBvc2l0aW9uT25UYXNrXCI6MCxcIlNoYXBlU3R5bGVcIjp7XCIkaWRcIjpcIjMyOVwiLFwiTWFyZ2luXCI6e1wiJGlkXCI6XCIzMzBcIixcIlRvcFwiOjAuMCxcIkxlZnRcIjowLjAsXCJSaWdodFwiOjAuMCxcIkJvdHRvbVwiOjAuMH0sXCJQYWRkaW5nXCI6e1wiJGlkXCI6XCIzMzFcIixcIlRvcFwiOjAuMCxcIkxlZnRcIjowLjAsXCJSaWdodFwiOjAuMCxcIkJvdHRvbVwiOjAuMH0sXCJCYWNrZ3JvdW5kXCI6e1wiJGlkXCI6XCIzMzJcIixcIkNvbG9yXCI6e1wiJGlkXCI6XCIzMzNcIixcIkFcIjoyNTUsXCJSXCI6MCxcIkdcIjowLFwiQlwiOjB9fSxcIklzVmlzaWJsZVwiOnRydWUsXCJXaWR0aFwiOjE4LjAsXCJIZWlnaHRcIjoyMC4wLFwiQm9yZGVyU3R5bGVcIjp7XCIkaWRcIjpcIjMzNFwiLFwiTGluZUNvbG9yXCI6e1wiJHJlZlwiOlwiOTdcIn0sXCJMaW5lV2VpZ2h0XCI6MC4wLFwiTGluZVR5cGVcIjowfX0sXCJUaXRsZVN0eWxlXCI6e1wiJGlkXCI6XCIzMzVcIixcIkZvbnRTZXR0aW5nc1wiOntcIiRpZFwiOlwiMzM2XCIsXCJGb250U2l6ZVwiOjExLFwiRm9udE5hbWVcIjpcIkNhbGlicmlcIixcIklzQm9sZFwiOnRydWUsXCJJc0l0YWxpY1wiOmZhbHNlLFwiSXNVbmRlcmxpbmVkXCI6ZmFsc2V9LFwiQXV0b1NpemVcIjowLFwiRm9yZWdyb3VuZFwiOntcIiRpZFwiOlwiMzM3XCIsXCJDb2xvclwiOntcIiRpZFwiOlwiMzM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zOVwiLFwiVG9wXCI6MC4wLFwiTGVmdFwiOjAuMCxcIlJpZ2h0XCI6MC4wLFwiQm90dG9tXCI6MC4wfSxcIlBhZGRpbmdcIjp7XCIkaWRcIjpcIjM0MFwiLFwiVG9wXCI6MC4wLFwiTGVmdFwiOjAuMCxcIlJpZ2h0XCI6MC4wLFwiQm90dG9tXCI6MC4wfSxcIkJhY2tncm91bmRcIjp7XCIkcmVmXCI6XCIxMDVcIn0sXCJJc1Zpc2libGVcIjp0cnVlLFwiV2lkdGhcIjowLjAsXCJIZWlnaHRcIjowLjAsXCJCb3JkZXJTdHlsZVwiOntcIiRpZFwiOlwiMzQxXCIsXCJMaW5lQ29sb3JcIjpudWxsLFwiTGluZVdlaWdodFwiOjAuMCxcIkxpbmVUeXBlXCI6MH19LFwiRGF0ZVN0eWxlXCI6e1wiJGlkXCI6XCIzNDJcIixcIkZvbnRTZXR0aW5nc1wiOntcIiRpZFwiOlwiMzQzXCIsXCJGb250U2l6ZVwiOjEwLFwiRm9udE5hbWVcIjpcIkNhbGlicmlcIixcIklzQm9sZFwiOmZhbHNlLFwiSXNJdGFsaWNcIjpmYWxzZSxcIklzVW5kZXJsaW5lZFwiOmZhbHNlfSxcIkF1dG9TaXplXCI6MCxcIkZvcmVncm91bmRcIjp7XCIkaWRcIjpcIjM0NFwiLFwiQ29sb3JcIjp7XCIkaWRcIjpcIjM0N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zQ2XCIsXCJUb3BcIjowLjAsXCJMZWZ0XCI6MC4wLFwiUmlnaHRcIjowLjAsXCJCb3R0b21cIjowLjB9LFwiUGFkZGluZ1wiOntcIiRpZFwiOlwiMzQ3XCIsXCJUb3BcIjowLjAsXCJMZWZ0XCI6MC4wLFwiUmlnaHRcIjowLjAsXCJCb3R0b21cIjowLjB9LFwiQmFja2dyb3VuZFwiOntcIiRyZWZcIjpcIjExMlwifSxcIklzVmlzaWJsZVwiOnRydWUsXCJXaWR0aFwiOjAuMCxcIkhlaWdodFwiOjAuMCxcIkJvcmRlclN0eWxlXCI6e1wiJGlkXCI6XCIzNDhcIixcIkxpbmVDb2xvclwiOm51bGwsXCJMaW5lV2VpZ2h0XCI6MC4wLFwiTGluZVR5cGVcIjowfX0sXCJEYXRlRm9ybWF0XCI6e1wiJGlkXCI6XCIzND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Rhc2tTdHlsZUxpc3RcIjpbe1wiJGlkXCI6XCIzNTBcIixcIlNoYXBlXCI6MCxcIlNoYXBlVGhpY2tuZXNzXCI6MSxcIkR1cmF0aW9uRm9ybWF0XCI6MCxcIlBlcmNlbnRhZ2VDb21wbGV0ZVN0eWxlXCI6e1wiJGlkXCI6XCIzNTFcIixcIkZvbnRTZXR0aW5nc1wiOntcIiRpZFwiOlwiMzUyXCIsXCJGb250U2l6ZVwiOjEwLFwiRm9udE5hbWVcIjpcIkNhbGlicmlcIixcIklzQm9sZFwiOmZhbHNlLFwiSXNJdGFsaWNcIjpmYWxzZSxcIklzVW5kZXJsaW5lZFwiOmZhbHNlfSxcIkF1dG9TaXplXCI6MCxcIkZvcmVncm91bmRcIjp7XCIkaWRcIjpcIjM1M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zNTRcIixcIlRvcFwiOjAuMCxcIkxlZnRcIjowLjAsXCJSaWdodFwiOjAuMCxcIkJvdHRvbVwiOjAuMH0sXCJQYWRkaW5nXCI6e1wiJGlkXCI6XCIzNTVcIixcIlRvcFwiOjAuMCxcIkxlZnRcIjowLjAsXCJSaWdodFwiOjAuMCxcIkJvdHRvbVwiOjAuMH0sXCJCYWNrZ3JvdW5kXCI6e1wiJHJlZlwiOlwiMTIxXCJ9LFwiSXNWaXNpYmxlXCI6dHJ1ZSxcIldpZHRoXCI6MC4wLFwiSGVpZ2h0XCI6MC4wLFwiQm9yZGVyU3R5bGVcIjp7XCIkaWRcIjpcIjM1NlwiLFwiTGluZUNvbG9yXCI6bnVsbCxcIkxpbmVXZWlnaHRcIjowLjAsXCJMaW5lVHlwZVwiOjB9fSxcIkR1cmF0aW9uU3R5bGVcIjp7XCIkaWRcIjpcIjM1N1wiLFwiRm9udFNldHRpbmdzXCI6e1wiJGlkXCI6XCIzNThcIixcIkZvbnRTaXplXCI6MTAsXCJGb250TmFtZVwiOlwiQ2FsaWJyaVwiLFwiSXNCb2xkXCI6ZmFsc2UsXCJJc0l0YWxpY1wiOmZhbHNlLFwiSXNVbmRlcmxpbmVkXCI6ZmFsc2V9LFwiQXV0b1NpemVcIjowLFwiRm9yZWdyb3VuZFwiOntcIiRpZFwiOlwiMzU5XCIsXCJDb2xvclwiOntcIiRpZFwiOlwiMzYw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2MVwiLFwiVG9wXCI6MC4wLFwiTGVmdFwiOjAuMCxcIlJpZ2h0XCI6MC4wLFwiQm90dG9tXCI6MC4wfSxcIlBhZGRpbmdcIjp7XCIkaWRcIjpcIjM2MlwiLFwiVG9wXCI6MC4wLFwiTGVmdFwiOjAuMCxcIlJpZ2h0XCI6MC4wLFwiQm90dG9tXCI6MC4wfSxcIkJhY2tncm91bmRcIjp7XCIkcmVmXCI6XCIxMjhcIn0sXCJJc1Zpc2libGVcIjp0cnVlLFwiV2lkdGhcIjowLjAsXCJIZWlnaHRcIjowLjAsXCJCb3JkZXJTdHlsZVwiOntcIiRpZFwiOlwiMzYzXCIsXCJMaW5lQ29sb3JcIjpudWxsLFwiTGluZVdlaWdodFwiOjAuMCxcIkxpbmVUeXBlXCI6MH19LFwiSG9yaXpvbnRhbENvbm5lY3RvclN0eWxlXCI6e1wiJGlkXCI6XCIzNjRcIixcIkxpbmVDb2xvclwiOntcIiRyZWZcIjpcIjEzMFwifSxcIkxpbmVXZWlnaHRcIjoxLjAsXCJMaW5lVHlwZVwiOjB9LFwiVmVydGljYWxDb25uZWN0b3JTdHlsZVwiOntcIiRpZFwiOlwiMzY1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zNjZcIixcIk1hcmdpblwiOntcIiRpZFwiOlwiMzY3XCIsXCJUb3BcIjowLjAsXCJMZWZ0XCI6NC4wLFwiUmlnaHRcIjo0LjAsXCJCb3R0b21cIjowLjB9LFwiUGFkZGluZ1wiOntcIiRpZFwiOlwiMzY4XCIsXCJUb3BcIjowLjAsXCJMZWZ0XCI6MC4wLFwiUmlnaHRcIjowLjAsXCJCb3R0b21cIjowLjB9LFwiQmFja2dyb3VuZFwiOntcIiRpZFwiOlwiMzY5XCIsXCJDb2xvclwiOntcIiRpZFwiOlwiMzcwXCIsXCJBXCI6MjU1LFwiUlwiOjI0NyxcIkdcIjoxNTAsXCJCXCI6NzB9fSxcIklzVmlzaWJsZVwiOnRydWUsXCJXaWR0aFwiOjAuMCxcIkhlaWdodFwiOjE2LjAsXCJCb3JkZXJTdHlsZVwiOntcIiRpZFwiOlwiMzcxXCIsXCJMaW5lQ29sb3JcIjp7XCIkcmVmXCI6XCIxNDFcIn0sXCJMaW5lV2VpZ2h0XCI6MC4wLFwiTGluZVR5cGVcIjowfX0sXCJUaXRsZVN0eWxlXCI6e1wiJGlkXCI6XCIzNzJcIixcIkZvbnRTZXR0aW5nc1wiOntcIiRpZFwiOlwiMzczXCIsXCJGb250U2l6ZVwiOjExLFwiRm9udE5hbWVcIjpcIkNhbGlicmlcIixcIklzQm9sZFwiOnRydWUsXCJJc0l0YWxpY1wiOmZhbHNlLFwiSXNVbmRlcmxpbmVkXCI6ZmFsc2V9LFwiQXV0b1NpemVcIjowLFwiRm9yZWdyb3VuZFwiOntcIiRpZFwiOlwiMzc0XCIsXCJDb2xvclwiOntcIiRpZFwiOlwiMzc1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M3NlwiLFwiVG9wXCI6MC4wLFwiTGVmdFwiOjAuMCxcIlJpZ2h0XCI6MC4wLFwiQm90dG9tXCI6MC4wfSxcIlBhZGRpbmdcIjp7XCIkaWRcIjpcIjM3N1wiLFwiVG9wXCI6MC4wLFwiTGVmdFwiOjAuMCxcIlJpZ2h0XCI6MC4wLFwiQm90dG9tXCI6MC4wfSxcIkJhY2tncm91bmRcIjp7XCIkcmVmXCI6XCIxNDlcIn0sXCJJc1Zpc2libGVcIjp0cnVlLFwiV2lkdGhcIjowLjAsXCJIZWlnaHRcIjowLjAsXCJCb3JkZXJTdHlsZVwiOntcIiRpZFwiOlwiMzc4XCIsXCJMaW5lQ29sb3JcIjpudWxsLFwiTGluZVdlaWdodFwiOjAuMCxcIkxpbmVUeXBlXCI6MH19LFwiRGF0ZVN0eWxlXCI6e1wiJGlkXCI6XCIzNzlcIixcIkZvbnRTZXR0aW5nc1wiOntcIiRpZFwiOlwiMzgwXCIsXCJGb250U2l6ZVwiOjEwLFwiRm9udE5hbWVcIjpcIkNhbGlicmlcIixcIklzQm9sZFwiOmZhbHNlLFwiSXNJdGFsaWNcIjpmYWxzZSxcIklzVW5kZXJsaW5lZFwiOmZhbHNlfSxcIkF1dG9TaXplXCI6MCxcIkZvcmVncm91bmRcIjp7XCIkaWRcIjpcIjM4MVwiLFwiQ29sb3JcIjp7XCIkaWRcIjpcIjM4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zODNcIixcIlRvcFwiOjAuMCxcIkxlZnRcIjowLjAsXCJSaWdodFwiOjAuMCxcIkJvdHRvbVwiOjAuMH0sXCJQYWRkaW5nXCI6e1wiJGlkXCI6XCIzODRcIixcIlRvcFwiOjAuMCxcIkxlZnRcIjowLjAsXCJSaWdodFwiOjAuMCxcIkJvdHRvbVwiOjAuMH0sXCJCYWNrZ3JvdW5kXCI6e1wiJHJlZlwiOlwiMTU2XCJ9LFwiSXNWaXNpYmxlXCI6dHJ1ZSxcIldpZHRoXCI6MC4wLFwiSGVpZ2h0XCI6MC4wLFwiQm9yZGVyU3R5bGVcIjp7XCIkaWRcIjpcIjM4NVwiLFwiTGluZUNvbG9yXCI6bnVsbCxcIkxpbmVXZWlnaHRcIjowLjAsXCJMaW5lVHlwZVwiOjB9fSxcIkRhdGVGb3JtYXRcIjp7XCIkaWRcIjpcIjM4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ODdcIixcIlNoYXBlXCI6MCxcIlNoYXBlVGhpY2tuZXNzXCI6MSxcIkR1cmF0aW9uRm9ybWF0XCI6MCxcIlBlcmNlbnRhZ2VDb21wbGV0ZVN0eWxlXCI6e1wiJGlkXCI6XCIzODhcIixcIkZvbnRTZXR0aW5nc1wiOntcIiRpZFwiOlwiMzg5XCIsXCJGb250U2l6ZVwiOjEwLFwiRm9udE5hbWVcIjpcIkNhbGlicmlcIixcIklzQm9sZFwiOmZhbHNlLFwiSXNJdGFsaWNcIjpmYWxzZSxcIklzVW5kZXJsaW5lZFwiOmZhbHNlfSxcIkF1dG9TaXplXCI6MCxcIkZvcmVncm91bmRcIjp7XCIkaWRcIjpcIjM5M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zOTFcIixcIlRvcFwiOjAuMCxcIkxlZnRcIjowLjAsXCJSaWdodFwiOjAuMCxcIkJvdHRvbVwiOjAuMH0sXCJQYWRkaW5nXCI6e1wiJGlkXCI6XCIzOTJcIixcIlRvcFwiOjAuMCxcIkxlZnRcIjowLjAsXCJSaWdodFwiOjAuMCxcIkJvdHRvbVwiOjAuMH0sXCJCYWNrZ3JvdW5kXCI6e1wiJHJlZlwiOlwiMTIxXCJ9LFwiSXNWaXNpYmxlXCI6dHJ1ZSxcIldpZHRoXCI6MC4wLFwiSGVpZ2h0XCI6MC4wLFwiQm9yZGVyU3R5bGVcIjp7XCIkaWRcIjpcIjM5M1wiLFwiTGluZUNvbG9yXCI6bnVsbCxcIkxpbmVXZWlnaHRcIjowLjAsXCJMaW5lVHlwZVwiOjB9fSxcIkR1cmF0aW9uU3R5bGVcIjp7XCIkaWRcIjpcIjM5NFwiLFwiRm9udFNldHRpbmdzXCI6e1wiJGlkXCI6XCIzOTVcIixcIkZvbnRTaXplXCI6MTAsXCJGb250TmFtZVwiOlwiQ2FsaWJyaVwiLFwiSXNCb2xkXCI6ZmFsc2UsXCJJc0l0YWxpY1wiOmZhbHNlLFwiSXNVbmRlcmxpbmVkXCI6ZmFsc2V9LFwiQXV0b1NpemVcIjowLFwiRm9yZWdyb3VuZFwiOntcIiRpZFwiOlwiMzk2XCIsXCJDb2xvclwiOntcIiRpZFwiOlwiMzk3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5OFwiLFwiVG9wXCI6MC4wLFwiTGVmdFwiOjAuMCxcIlJpZ2h0XCI6MC4wLFwiQm90dG9tXCI6MC4wfSxcIlBhZGRpbmdcIjp7XCIkaWRcIjpcIjM5OVwiLFwiVG9wXCI6MC4wLFwiTGVmdFwiOjAuMCxcIlJpZ2h0XCI6MC4wLFwiQm90dG9tXCI6MC4wfSxcIkJhY2tncm91bmRcIjp7XCIkcmVmXCI6XCIxMjhcIn0sXCJJc1Zpc2libGVcIjp0cnVlLFwiV2lkdGhcIjowLjAsXCJIZWlnaHRcIjowLjAsXCJCb3JkZXJTdHlsZVwiOntcIiRpZFwiOlwiNDAwXCIsXCJMaW5lQ29sb3JcIjpudWxsLFwiTGluZVdlaWdodFwiOjAuMCxcIkxpbmVUeXBlXCI6MH19LFwiSG9yaXpvbnRhbENvbm5lY3RvclN0eWxlXCI6e1wiJGlkXCI6XCI0MDFcIixcIkxpbmVDb2xvclwiOntcIiRyZWZcIjpcIjEzMFwifSxcIkxpbmVXZWlnaHRcIjoxLjAsXCJMaW5lVHlwZVwiOjB9LFwiVmVydGljYWxDb25uZWN0b3JTdHlsZVwiOntcIiRpZFwiOlwiNDAy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0MDNcIixcIk1hcmdpblwiOntcIiRpZFwiOlwiNDA0XCIsXCJUb3BcIjowLjAsXCJMZWZ0XCI6NC4wLFwiUmlnaHRcIjo0LjAsXCJCb3R0b21cIjowLjB9LFwiUGFkZGluZ1wiOntcIiRpZFwiOlwiNDA1XCIsXCJUb3BcIjowLjAsXCJMZWZ0XCI6MC4wLFwiUmlnaHRcIjowLjAsXCJCb3R0b21cIjowLjB9LFwiQmFja2dyb3VuZFwiOntcIiRpZFwiOlwiNDA2XCIsXCJDb2xvclwiOntcIiRpZFwiOlwiNDA3XCIsXCJBXCI6MjU1LFwiUlwiOjc1LFwiR1wiOjE3MixcIkJcIjoxOTh9fSxcIklzVmlzaWJsZVwiOnRydWUsXCJXaWR0aFwiOjAuMCxcIkhlaWdodFwiOjE2LjAsXCJCb3JkZXJTdHlsZVwiOntcIiRpZFwiOlwiNDA4XCIsXCJMaW5lQ29sb3JcIjp7XCIkcmVmXCI6XCIxNDFcIn0sXCJMaW5lV2VpZ2h0XCI6MC4wLFwiTGluZVR5cGVcIjowfX0sXCJUaXRsZVN0eWxlXCI6e1wiJGlkXCI6XCI0MDlcIixcIkZvbnRTZXR0aW5nc1wiOntcIiRpZFwiOlwiNDEwXCIsXCJGb250U2l6ZVwiOjExLFwiRm9udE5hbWVcIjpcIkNhbGlicmlcIixcIklzQm9sZFwiOnRydWUsXCJJc0l0YWxpY1wiOmZhbHNlLFwiSXNVbmRlcmxpbmVkXCI6ZmFsc2V9LFwiQXV0b1NpemVcIjowLFwiRm9yZWdyb3VuZFwiOntcIiRpZFwiOlwiNDExXCIsXCJDb2xvclwiOntcIiRpZFwiOlwiNDEy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QxM1wiLFwiVG9wXCI6MC4wLFwiTGVmdFwiOjAuMCxcIlJpZ2h0XCI6MC4wLFwiQm90dG9tXCI6MC4wfSxcIlBhZGRpbmdcIjp7XCIkaWRcIjpcIjQxNFwiLFwiVG9wXCI6MC4wLFwiTGVmdFwiOjAuMCxcIlJpZ2h0XCI6MC4wLFwiQm90dG9tXCI6MC4wfSxcIkJhY2tncm91bmRcIjp7XCIkcmVmXCI6XCIxNDlcIn0sXCJJc1Zpc2libGVcIjp0cnVlLFwiV2lkdGhcIjowLjAsXCJIZWlnaHRcIjowLjAsXCJCb3JkZXJTdHlsZVwiOntcIiRpZFwiOlwiNDE1XCIsXCJMaW5lQ29sb3JcIjpudWxsLFwiTGluZVdlaWdodFwiOjAuMCxcIkxpbmVUeXBlXCI6MH19LFwiRGF0ZVN0eWxlXCI6e1wiJGlkXCI6XCI0MTZcIixcIkZvbnRTZXR0aW5nc1wiOntcIiRpZFwiOlwiNDE3XCIsXCJGb250U2l6ZVwiOjEwLFwiRm9udE5hbWVcIjpcIkNhbGlicmlcIixcIklzQm9sZFwiOmZhbHNlLFwiSXNJdGFsaWNcIjpmYWxzZSxcIklzVW5kZXJsaW5lZFwiOmZhbHNlfSxcIkF1dG9TaXplXCI6MCxcIkZvcmVncm91bmRcIjp7XCIkaWRcIjpcIjQxOFwiLFwiQ29sb3JcIjp7XCIkaWRcIjpcIjQxO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MjBcIixcIlRvcFwiOjAuMCxcIkxlZnRcIjowLjAsXCJSaWdodFwiOjAuMCxcIkJvdHRvbVwiOjAuMH0sXCJQYWRkaW5nXCI6e1wiJGlkXCI6XCI0MjFcIixcIlRvcFwiOjAuMCxcIkxlZnRcIjowLjAsXCJSaWdodFwiOjAuMCxcIkJvdHRvbVwiOjAuMH0sXCJCYWNrZ3JvdW5kXCI6e1wiJHJlZlwiOlwiMTU2XCJ9LFwiSXNWaXNpYmxlXCI6dHJ1ZSxcIldpZHRoXCI6MC4wLFwiSGVpZ2h0XCI6MC4wLFwiQm9yZGVyU3R5bGVcIjp7XCIkaWRcIjpcIjQyMlwiLFwiTGluZUNvbG9yXCI6bnVsbCxcIkxpbmVXZWlnaHRcIjowLjAsXCJMaW5lVHlwZVwiOjB9fSxcIkRhdGVGb3JtYXRcIjp7XCIkaWRcIjpcIjQy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MjRcIixcIlNoYXBlXCI6MCxcIlNoYXBlVGhpY2tuZXNzXCI6MSxcIkR1cmF0aW9uRm9ybWF0XCI6MCxcIlBlcmNlbnRhZ2VDb21wbGV0ZVN0eWxlXCI6e1wiJGlkXCI6XCI0MjVcIixcIkZvbnRTZXR0aW5nc1wiOntcIiRpZFwiOlwiNDI2XCIsXCJGb250U2l6ZVwiOjEwLFwiRm9udE5hbWVcIjpcIkNhbGlicmlcIixcIklzQm9sZFwiOmZhbHNlLFwiSXNJdGFsaWNcIjpmYWxzZSxcIklzVW5kZXJsaW5lZFwiOmZhbHNlfSxcIkF1dG9TaXplXCI6MCxcIkZvcmVncm91bmRcIjp7XCIkaWRcIjpcIjQyN1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MjhcIixcIlRvcFwiOjAuMCxcIkxlZnRcIjowLjAsXCJSaWdodFwiOjAuMCxcIkJvdHRvbVwiOjAuMH0sXCJQYWRkaW5nXCI6e1wiJGlkXCI6XCI0MjlcIixcIlRvcFwiOjAuMCxcIkxlZnRcIjowLjAsXCJSaWdodFwiOjAuMCxcIkJvdHRvbVwiOjAuMH0sXCJCYWNrZ3JvdW5kXCI6e1wiJHJlZlwiOlwiMTIxXCJ9LFwiSXNWaXNpYmxlXCI6dHJ1ZSxcIldpZHRoXCI6MC4wLFwiSGVpZ2h0XCI6MC4wLFwiQm9yZGVyU3R5bGVcIjp7XCIkaWRcIjpcIjQzMFwiLFwiTGluZUNvbG9yXCI6bnVsbCxcIkxpbmVXZWlnaHRcIjowLjAsXCJMaW5lVHlwZVwiOjB9fSxcIkR1cmF0aW9uU3R5bGVcIjp7XCIkaWRcIjpcIjQzMVwiLFwiRm9udFNldHRpbmdzXCI6e1wiJGlkXCI6XCI0MzJcIixcIkZvbnRTaXplXCI6MTAsXCJGb250TmFtZVwiOlwiQ2FsaWJyaVwiLFwiSXNCb2xkXCI6ZmFsc2UsXCJJc0l0YWxpY1wiOmZhbHNlLFwiSXNVbmRlcmxpbmVkXCI6ZmFsc2V9LFwiQXV0b1NpemVcIjowLFwiRm9yZWdyb3VuZFwiOntcIiRpZFwiOlwiNDMzXCIsXCJDb2xvclwiOntcIiRpZFwiOlwiNDM0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QzNVwiLFwiVG9wXCI6MC4wLFwiTGVmdFwiOjAuMCxcIlJpZ2h0XCI6MC4wLFwiQm90dG9tXCI6MC4wfSxcIlBhZGRpbmdcIjp7XCIkaWRcIjpcIjQzNlwiLFwiVG9wXCI6MC4wLFwiTGVmdFwiOjAuMCxcIlJpZ2h0XCI6MC4wLFwiQm90dG9tXCI6MC4wfSxcIkJhY2tncm91bmRcIjp7XCIkcmVmXCI6XCIxMjhcIn0sXCJJc1Zpc2libGVcIjp0cnVlLFwiV2lkdGhcIjowLjAsXCJIZWlnaHRcIjowLjAsXCJCb3JkZXJTdHlsZVwiOntcIiRpZFwiOlwiNDM3XCIsXCJMaW5lQ29sb3JcIjpudWxsLFwiTGluZVdlaWdodFwiOjAuMCxcIkxpbmVUeXBlXCI6MH19LFwiSG9yaXpvbnRhbENvbm5lY3RvclN0eWxlXCI6e1wiJGlkXCI6XCI0MzhcIixcIkxpbmVDb2xvclwiOntcIiRyZWZcIjpcIjEzMFwifSxcIkxpbmVXZWlnaHRcIjoxLjAsXCJMaW5lVHlwZVwiOjB9LFwiVmVydGljYWxDb25uZWN0b3JTdHlsZVwiOntcIiRpZFwiOlwiNDM5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0NDBcIixcIk1hcmdpblwiOntcIiRpZFwiOlwiNDQxXCIsXCJUb3BcIjowLjAsXCJMZWZ0XCI6NC4wLFwiUmlnaHRcIjo0LjAsXCJCb3R0b21cIjowLjB9LFwiUGFkZGluZ1wiOntcIiRpZFwiOlwiNDQyXCIsXCJUb3BcIjowLjAsXCJMZWZ0XCI6MC4wLFwiUmlnaHRcIjowLjAsXCJCb3R0b21cIjowLjB9LFwiQmFja2dyb3VuZFwiOntcIiRpZFwiOlwiNDQzXCIsXCJDb2xvclwiOntcIiRpZFwiOlwiNDQ0XCIsXCJBXCI6MjU1LFwiUlwiOjI0NyxcIkdcIjoxNTAsXCJCXCI6NzB9fSxcIklzVmlzaWJsZVwiOnRydWUsXCJXaWR0aFwiOjAuMCxcIkhlaWdodFwiOjE2LjAsXCJCb3JkZXJTdHlsZVwiOntcIiRpZFwiOlwiNDQ1XCIsXCJMaW5lQ29sb3JcIjp7XCIkcmVmXCI6XCIxNDFcIn0sXCJMaW5lV2VpZ2h0XCI6MC4wLFwiTGluZVR5cGVcIjowfX0sXCJUaXRsZVN0eWxlXCI6e1wiJGlkXCI6XCI0NDZcIixcIkZvbnRTZXR0aW5nc1wiOntcIiRpZFwiOlwiNDQ3XCIsXCJGb250U2l6ZVwiOjExLFwiRm9udE5hbWVcIjpcIkNhbGlicmlcIixcIklzQm9sZFwiOnRydWUsXCJJc0l0YWxpY1wiOmZhbHNlLFwiSXNVbmRlcmxpbmVkXCI6ZmFsc2V9LFwiQXV0b1NpemVcIjowLFwiRm9yZWdyb3VuZFwiOntcIiRpZFwiOlwiNDQ4XCIsXCJDb2xvclwiOntcIiRpZFwiOlwiNDQ5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Q1MFwiLFwiVG9wXCI6MC4wLFwiTGVmdFwiOjAuMCxcIlJpZ2h0XCI6MC4wLFwiQm90dG9tXCI6MC4wfSxcIlBhZGRpbmdcIjp7XCIkaWRcIjpcIjQ1MVwiLFwiVG9wXCI6MC4wLFwiTGVmdFwiOjAuMCxcIlJpZ2h0XCI6MC4wLFwiQm90dG9tXCI6MC4wfSxcIkJhY2tncm91bmRcIjp7XCIkcmVmXCI6XCIxNDlcIn0sXCJJc1Zpc2libGVcIjp0cnVlLFwiV2lkdGhcIjowLjAsXCJIZWlnaHRcIjowLjAsXCJCb3JkZXJTdHlsZVwiOntcIiRpZFwiOlwiNDUyXCIsXCJMaW5lQ29sb3JcIjpudWxsLFwiTGluZVdlaWdodFwiOjAuMCxcIkxpbmVUeXBlXCI6MH19LFwiRGF0ZVN0eWxlXCI6e1wiJGlkXCI6XCI0NTNcIixcIkZvbnRTZXR0aW5nc1wiOntcIiRpZFwiOlwiNDU0XCIsXCJGb250U2l6ZVwiOjEwLFwiRm9udE5hbWVcIjpcIkNhbGlicmlcIixcIklzQm9sZFwiOmZhbHNlLFwiSXNJdGFsaWNcIjpmYWxzZSxcIklzVW5kZXJsaW5lZFwiOmZhbHNlfSxcIkF1dG9TaXplXCI6MCxcIkZvcmVncm91bmRcIjp7XCIkaWRcIjpcIjQ1NVwiLFwiQ29sb3JcIjp7XCIkaWRcIjpcIjQ1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NTdcIixcIlRvcFwiOjAuMCxcIkxlZnRcIjowLjAsXCJSaWdodFwiOjAuMCxcIkJvdHRvbVwiOjAuMH0sXCJQYWRkaW5nXCI6e1wiJGlkXCI6XCI0NThcIixcIlRvcFwiOjAuMCxcIkxlZnRcIjowLjAsXCJSaWdodFwiOjAuMCxcIkJvdHRvbVwiOjAuMH0sXCJCYWNrZ3JvdW5kXCI6e1wiJHJlZlwiOlwiMTU2XCJ9LFwiSXNWaXNpYmxlXCI6dHJ1ZSxcIldpZHRoXCI6MC4wLFwiSGVpZ2h0XCI6MC4wLFwiQm9yZGVyU3R5bGVcIjp7XCIkaWRcIjpcIjQ1OVwiLFwiTGluZUNvbG9yXCI6bnVsbCxcIkxpbmVXZWlnaHRcIjowLjAsXCJMaW5lVHlwZVwiOjB9fSxcIkRhdGVGb3JtYXRcIjp7XCIkaWRcIjpcIjQ2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NjFcIixcIlNoYXBlXCI6MixcIlNoYXBlVGhpY2tuZXNzXCI6MSxcIkR1cmF0aW9uRm9ybWF0XCI6MCxcIlBlcmNlbnRhZ2VDb21wbGV0ZVN0eWxlXCI6e1wiJGlkXCI6XCI0NjJcIixcIkZvbnRTZXR0aW5nc1wiOntcIiRpZFwiOlwiNDYzXCIsXCJGb250U2l6ZVwiOjEwLFwiRm9udE5hbWVcIjpcIkNhbGlicmlcIixcIklzQm9sZFwiOmZhbHNlLFwiSXNJdGFsaWNcIjpmYWxzZSxcIklzVW5kZXJsaW5lZFwiOmZhbHNlfSxcIkF1dG9TaXplXCI6MCxcIkZvcmVncm91bmRcIjp7XCIkaWRcIjpcIjQ2N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0NjVcIixcIlRvcFwiOjAuMCxcIkxlZnRcIjowLjAsXCJSaWdodFwiOjAuMCxcIkJvdHRvbVwiOjAuMH0sXCJQYWRkaW5nXCI6e1wiJGlkXCI6XCI0NjZcIixcIlRvcFwiOjAuMCxcIkxlZnRcIjowLjAsXCJSaWdodFwiOjAuMCxcIkJvdHRvbVwiOjAuMH0sXCJCYWNrZ3JvdW5kXCI6e1wiJHJlZlwiOlwiMTIxXCJ9LFwiSXNWaXNpYmxlXCI6dHJ1ZSxcIldpZHRoXCI6MC4wLFwiSGVpZ2h0XCI6MC4wLFwiQm9yZGVyU3R5bGVcIjp7XCIkaWRcIjpcIjQ2N1wiLFwiTGluZUNvbG9yXCI6bnVsbCxcIkxpbmVXZWlnaHRcIjowLjAsXCJMaW5lVHlwZVwiOjB9fSxcIkR1cmF0aW9uU3R5bGVcIjp7XCIkaWRcIjpcIjQ2OFwiLFwiRm9udFNldHRpbmdzXCI6e1wiJGlkXCI6XCI0NjlcIixcIkZvbnRTaXplXCI6MTAsXCJGb250TmFtZVwiOlwiQ2FsaWJyaVwiLFwiSXNCb2xkXCI6ZmFsc2UsXCJJc0l0YWxpY1wiOmZhbHNlLFwiSXNVbmRlcmxpbmVkXCI6ZmFsc2V9LFwiQXV0b1NpemVcIjowLFwiRm9yZWdyb3VuZFwiOntcIiRpZFwiOlwiNDcwXCIsXCJDb2xvclwiOntcIiRpZFwiOlwiNDcx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Q3MlwiLFwiVG9wXCI6MC4wLFwiTGVmdFwiOjAuMCxcIlJpZ2h0XCI6MC4wLFwiQm90dG9tXCI6MC4wfSxcIlBhZGRpbmdcIjp7XCIkaWRcIjpcIjQ3M1wiLFwiVG9wXCI6MC4wLFwiTGVmdFwiOjAuMCxcIlJpZ2h0XCI6MC4wLFwiQm90dG9tXCI6MC4wfSxcIkJhY2tncm91bmRcIjp7XCIkcmVmXCI6XCIxMjhcIn0sXCJJc1Zpc2libGVcIjp0cnVlLFwiV2lkdGhcIjowLjAsXCJIZWlnaHRcIjowLjAsXCJCb3JkZXJTdHlsZVwiOntcIiRpZFwiOlwiNDc0XCIsXCJMaW5lQ29sb3JcIjpudWxsLFwiTGluZVdlaWdodFwiOjAuMCxcIkxpbmVUeXBlXCI6MH19LFwiSG9yaXpvbnRhbENvbm5lY3RvclN0eWxlXCI6e1wiJGlkXCI6XCI0NzVcIixcIkxpbmVDb2xvclwiOntcIiRyZWZcIjpcIjEzMFwifSxcIkxpbmVXZWlnaHRcIjoxLjAsXCJMaW5lVHlwZVwiOjB9LFwiVmVydGljYWxDb25uZWN0b3JTdHlsZVwiOntcIiRpZFwiOlwiNDc2XCIsXCJMaW5lQ29sb3JcIjp7XCIkcmVmXCI6XCIxMzNcIn0sXCJMaW5lV2VpZ2h0XCI6MC4wLFwiTGluZVR5cGVcIjowfSxcIk1hcmdpblwiOm51bGwsXCJTdGFydERhdGVQb3NpdGlvblwiOjQsXCJFbmREYXRlUG9zaXRpb25cIjo0LFwiVGl0bGVQb3NpdGlvblwiOjUsXCJEdXJhdGlvblBvc2l0aW9uXCI6MixcIlBlcmNlbnRhZ2VDb21wbGV0ZWRQb3NpdGlvblwiOjYsXCJTcGFjaW5nXCI6MTAsXCJJc0JlbG93VGltZWJhbmRcIjp0cnVlLFwiUGVyY2VudGFnZUNvbXBsZXRlU2hhcGVPcGFjaXR5XCI6MzUsXCJHcm91cE5hbWVcIjpudWxsLFwiQXR0YWNoZWRNaWxlc3RvbmVzU3R5bGVzXCI6W10sXCJTaGFwZVN0eWxlXCI6e1wiJGlkXCI6XCI0NzdcIixcIk1hcmdpblwiOntcIiRpZFwiOlwiNDc4XCIsXCJUb3BcIjowLjAsXCJMZWZ0XCI6NC4wLFwiUmlnaHRcIjo0LjAsXCJCb3R0b21cIjowLjB9LFwiUGFkZGluZ1wiOntcIiRpZFwiOlwiNDc5XCIsXCJUb3BcIjowLjAsXCJMZWZ0XCI6MC4wLFwiUmlnaHRcIjowLjAsXCJCb3R0b21cIjowLjB9LFwiQmFja2dyb3VuZFwiOntcIiRpZFwiOlwiNDgwXCIsXCJDb2xvclwiOntcIiRpZFwiOlwiNDgxXCIsXCJBXCI6MjU1LFwiUlwiOjAsXCJHXCI6MTE0LFwiQlwiOjE4OH19LFwiSXNWaXNpYmxlXCI6dHJ1ZSxcIldpZHRoXCI6MC4wLFwiSGVpZ2h0XCI6MTYuMCxcIkJvcmRlclN0eWxlXCI6e1wiJGlkXCI6XCI0ODJcIixcIkxpbmVDb2xvclwiOntcIiRyZWZcIjpcIjE0MVwifSxcIkxpbmVXZWlnaHRcIjowLjAsXCJMaW5lVHlwZVwiOjB9fSxcIlRpdGxlU3R5bGVcIjp7XCIkaWRcIjpcIjQ4M1wiLFwiRm9udFNldHRpbmdzXCI6e1wiJGlkXCI6XCI0ODRcIixcIkZvbnRTaXplXCI6MTEsXCJGb250TmFtZVwiOlwiQ2FsaWJyaVwiLFwiSXNCb2xkXCI6dHJ1ZSxcIklzSXRhbGljXCI6ZmFsc2UsXCJJc1VuZGVybGluZWRcIjpmYWxzZX0sXCJBdXRvU2l6ZVwiOjAsXCJGb3JlZ3JvdW5kXCI6e1wiJGlkXCI6XCI0ODVcIixcIkNvbG9yXCI6e1wiJGlkXCI6XCI0O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NDg3XCIsXCJUb3BcIjowLjAsXCJMZWZ0XCI6MC4wLFwiUmlnaHRcIjowLjAsXCJCb3R0b21cIjowLjB9LFwiUGFkZGluZ1wiOntcIiRpZFwiOlwiNDg4XCIsXCJUb3BcIjowLjAsXCJMZWZ0XCI6MC4wLFwiUmlnaHRcIjowLjAsXCJCb3R0b21cIjowLjB9LFwiQmFja2dyb3VuZFwiOntcIiRyZWZcIjpcIjE0OVwifSxcIklzVmlzaWJsZVwiOnRydWUsXCJXaWR0aFwiOjAuMCxcIkhlaWdodFwiOjAuMCxcIkJvcmRlclN0eWxlXCI6e1wiJGlkXCI6XCI0ODlcIixcIkxpbmVDb2xvclwiOm51bGwsXCJMaW5lV2VpZ2h0XCI6MC4wLFwiTGluZVR5cGVcIjowfX0sXCJEYXRlU3R5bGVcIjp7XCIkaWRcIjpcIjQ5MFwiLFwiRm9udFNldHRpbmdzXCI6e1wiJGlkXCI6XCI0OTFcIixcIkZvbnRTaXplXCI6MTAsXCJGb250TmFtZVwiOlwiQ2FsaWJyaVwiLFwiSXNCb2xkXCI6ZmFsc2UsXCJJc0l0YWxpY1wiOmZhbHNlLFwiSXNVbmRlcmxpbmVkXCI6ZmFsc2V9LFwiQXV0b1NpemVcIjowLFwiRm9yZWdyb3VuZFwiOntcIiRpZFwiOlwiNDkyXCIsXCJDb2xvclwiOntcIiRpZFwiOlwiNDkz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5NFwiLFwiVG9wXCI6MC4wLFwiTGVmdFwiOjAuMCxcIlJpZ2h0XCI6MC4wLFwiQm90dG9tXCI6MC4wfSxcIlBhZGRpbmdcIjp7XCIkaWRcIjpcIjQ5NVwiLFwiVG9wXCI6MC4wLFwiTGVmdFwiOjAuMCxcIlJpZ2h0XCI6MC4wLFwiQm90dG9tXCI6MC4wfSxcIkJhY2tncm91bmRcIjp7XCIkcmVmXCI6XCIxNTZcIn0sXCJJc1Zpc2libGVcIjp0cnVlLFwiV2lkdGhcIjowLjAsXCJIZWlnaHRcIjowLjAsXCJCb3JkZXJTdHlsZVwiOntcIiRpZFwiOlwiNDk2XCIsXCJMaW5lQ29sb3JcIjpudWxsLFwiTGluZVdlaWdodFwiOjAuMCxcIkxpbmVUeXBlXCI6MH19LFwiRGF0ZUZvcm1hdFwiOntcIiRpZFwiOlwiNDk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5OFwiLFwiU2hhcGVcIjowLFwiU2hhcGVUaGlja25lc3NcIjoxLFwiRHVyYXRpb25Gb3JtYXRcIjowLFwiUGVyY2VudGFnZUNvbXBsZXRlU3R5bGVcIjp7XCIkaWRcIjpcIjQ5OVwiLFwiRm9udFNldHRpbmdzXCI6e1wiJGlkXCI6XCI1MDBcIixcIkZvbnRTaXplXCI6MTAsXCJGb250TmFtZVwiOlwiQ2FsaWJyaVwiLFwiSXNCb2xkXCI6ZmFsc2UsXCJJc0l0YWxpY1wiOmZhbHNlLFwiSXNVbmRlcmxpbmVkXCI6ZmFsc2V9LFwiQXV0b1NpemVcIjowLFwiRm9yZWdyb3VuZFwiOntcIiRpZFwiOlwiNTAx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UwMlwiLFwiVG9wXCI6MC4wLFwiTGVmdFwiOjAuMCxcIlJpZ2h0XCI6MC4wLFwiQm90dG9tXCI6MC4wfSxcIlBhZGRpbmdcIjp7XCIkaWRcIjpcIjUwM1wiLFwiVG9wXCI6MC4wLFwiTGVmdFwiOjAuMCxcIlJpZ2h0XCI6MC4wLFwiQm90dG9tXCI6MC4wfSxcIkJhY2tncm91bmRcIjp7XCIkcmVmXCI6XCIxMjFcIn0sXCJJc1Zpc2libGVcIjp0cnVlLFwiV2lkdGhcIjowLjAsXCJIZWlnaHRcIjowLjAsXCJCb3JkZXJTdHlsZVwiOntcIiRpZFwiOlwiNTA0XCIsXCJMaW5lQ29sb3JcIjpudWxsLFwiTGluZVdlaWdodFwiOjAuMCxcIkxpbmVUeXBlXCI6MH19LFwiRHVyYXRpb25TdHlsZVwiOntcIiRpZFwiOlwiNTA1XCIsXCJGb250U2V0dGluZ3NcIjp7XCIkaWRcIjpcIjUwNlwiLFwiRm9udFNpemVcIjoxMCxcIkZvbnROYW1lXCI6XCJDYWxpYnJpXCIsXCJJc0JvbGRcIjpmYWxzZSxcIklzSXRhbGljXCI6ZmFsc2UsXCJJc1VuZGVybGluZWRcIjpmYWxzZX0sXCJBdXRvU2l6ZVwiOjAsXCJGb3JlZ3JvdW5kXCI6e1wiJGlkXCI6XCI1MDdcIixcIkNvbG9yXCI6e1wiJGlkXCI6XCI1MDh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TA5XCIsXCJUb3BcIjowLjAsXCJMZWZ0XCI6MC4wLFwiUmlnaHRcIjowLjAsXCJCb3R0b21cIjowLjB9LFwiUGFkZGluZ1wiOntcIiRpZFwiOlwiNTEwXCIsXCJUb3BcIjowLjAsXCJMZWZ0XCI6MC4wLFwiUmlnaHRcIjowLjAsXCJCb3R0b21cIjowLjB9LFwiQmFja2dyb3VuZFwiOntcIiRyZWZcIjpcIjEyOFwifSxcIklzVmlzaWJsZVwiOnRydWUsXCJXaWR0aFwiOjAuMCxcIkhlaWdodFwiOjAuMCxcIkJvcmRlclN0eWxlXCI6e1wiJGlkXCI6XCI1MTFcIixcIkxpbmVDb2xvclwiOm51bGwsXCJMaW5lV2VpZ2h0XCI6MC4wLFwiTGluZVR5cGVcIjowfX0sXCJIb3Jpem9udGFsQ29ubmVjdG9yU3R5bGVcIjp7XCIkaWRcIjpcIjUxMlwiLFwiTGluZUNvbG9yXCI6e1wiJHJlZlwiOlwiMTMwXCJ9LFwiTGluZVdlaWdodFwiOjEuMCxcIkxpbmVUeXBlXCI6MH0sXCJWZXJ0aWNhbENvbm5lY3RvclN0eWxlXCI6e1wiJGlkXCI6XCI1MTNcIixcIkxpbmVDb2xvclwiOntcIiRyZWZcIjpcIjEzM1wifSxcIkxpbmVXZWlnaHRcIjowLjAsXCJMaW5lVHlwZVwiOjB9LFwiTWFyZ2luXCI6bnVsbCxcIlN0YXJ0RGF0ZVBvc2l0aW9uXCI6NCxcIkVuZERhdGVQb3NpdGlvblwiOjQsXCJUaXRsZVBvc2l0aW9uXCI6NSxcIkR1cmF0aW9uUG9zaXRpb25cIjoyLFwiUGVyY2VudGFnZUNvbXBsZXRlZFBvc2l0aW9uXCI6NixcIlNwYWNpbmdcIjoxMCxcIklzQmVsb3dUaW1lYmFuZFwiOnRydWUsXCJQZXJjZW50YWdlQ29tcGxldGVTaGFwZU9wYWNpdHlcIjozNSxcIkdyb3VwTmFtZVwiOm51bGwsXCJBdHRhY2hlZE1pbGVzdG9uZXNTdHlsZXNcIjpbXSxcIlNoYXBlU3R5bGVcIjp7XCIkaWRcIjpcIjUxNFwiLFwiTWFyZ2luXCI6e1wiJGlkXCI6XCI1MTVcIixcIlRvcFwiOjAuMCxcIkxlZnRcIjo0LjAsXCJSaWdodFwiOjQuMCxcIkJvdHRvbVwiOjAuMH0sXCJQYWRkaW5nXCI6e1wiJGlkXCI6XCI1MTZcIixcIlRvcFwiOjAuMCxcIkxlZnRcIjowLjAsXCJSaWdodFwiOjAuMCxcIkJvdHRvbVwiOjAuMH0sXCJCYWNrZ3JvdW5kXCI6e1wiJGlkXCI6XCI1MTdcIixcIkNvbG9yXCI6e1wiJGlkXCI6XCI1MThcIixcIkFcIjoyNTUsXCJSXCI6MCxcIkdcIjoxMTQsXCJCXCI6MTg4fX0sXCJJc1Zpc2libGVcIjp0cnVlLFwiV2lkdGhcIjowLjAsXCJIZWlnaHRcIjoxNi4wLFwiQm9yZGVyU3R5bGVcIjp7XCIkaWRcIjpcIjUxOVwiLFwiTGluZUNvbG9yXCI6e1wiJHJlZlwiOlwiMTQxXCJ9LFwiTGluZVdlaWdodFwiOjAuMCxcIkxpbmVUeXBlXCI6MH19LFwiVGl0bGVTdHlsZVwiOntcIiRpZFwiOlwiNTIwXCIsXCJGb250U2V0dGluZ3NcIjp7XCIkaWRcIjpcIjUyMVwiLFwiRm9udFNpemVcIjoxMSxcIkZvbnROYW1lXCI6XCJDYWxpYnJpXCIsXCJJc0JvbGRcIjp0cnVlLFwiSXNJdGFsaWNcIjpmYWxzZSxcIklzVW5kZXJsaW5lZFwiOmZhbHNlfSxcIkF1dG9TaXplXCI6MCxcIkZvcmVncm91bmRcIjp7XCIkaWRcIjpcIjUyMlwiLFwiQ29sb3JcIjp7XCIkaWRcIjpcIjUyM1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1MjRcIixcIlRvcFwiOjAuMCxcIkxlZnRcIjowLjAsXCJSaWdodFwiOjAuMCxcIkJvdHRvbVwiOjAuMH0sXCJQYWRkaW5nXCI6e1wiJGlkXCI6XCI1MjVcIixcIlRvcFwiOjAuMCxcIkxlZnRcIjowLjAsXCJSaWdodFwiOjAuMCxcIkJvdHRvbVwiOjAuMH0sXCJCYWNrZ3JvdW5kXCI6e1wiJHJlZlwiOlwiMTQ5XCJ9LFwiSXNWaXNpYmxlXCI6dHJ1ZSxcIldpZHRoXCI6MC4wLFwiSGVpZ2h0XCI6MC4wLFwiQm9yZGVyU3R5bGVcIjp7XCIkaWRcIjpcIjUyNlwiLFwiTGluZUNvbG9yXCI6bnVsbCxcIkxpbmVXZWlnaHRcIjowLjAsXCJMaW5lVHlwZVwiOjB9fSxcIkRhdGVTdHlsZVwiOntcIiRpZFwiOlwiNTI3XCIsXCJGb250U2V0dGluZ3NcIjp7XCIkaWRcIjpcIjUyOFwiLFwiRm9udFNpemVcIjoxMCxcIkZvbnROYW1lXCI6XCJDYWxpYnJpXCIsXCJJc0JvbGRcIjpmYWxzZSxcIklzSXRhbGljXCI6ZmFsc2UsXCJJc1VuZGVybGluZWRcIjpmYWxzZX0sXCJBdXRvU2l6ZVwiOjAsXCJGb3JlZ3JvdW5kXCI6e1wiJGlkXCI6XCI1MjlcIixcIkNvbG9yXCI6e1wiJGlkXCI6XCI1MzB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MxXCIsXCJUb3BcIjowLjAsXCJMZWZ0XCI6MC4wLFwiUmlnaHRcIjowLjAsXCJCb3R0b21cIjowLjB9LFwiUGFkZGluZ1wiOntcIiRpZFwiOlwiNTMyXCIsXCJUb3BcIjowLjAsXCJMZWZ0XCI6MC4wLFwiUmlnaHRcIjowLjAsXCJCb3R0b21cIjowLjB9LFwiQmFja2dyb3VuZFwiOntcIiRyZWZcIjpcIjE1NlwifSxcIklzVmlzaWJsZVwiOnRydWUsXCJXaWR0aFwiOjAuMCxcIkhlaWdodFwiOjAuMCxcIkJvcmRlclN0eWxlXCI6e1wiJGlkXCI6XCI1MzNcIixcIkxpbmVDb2xvclwiOm51bGwsXCJMaW5lV2VpZ2h0XCI6MC4wLFwiTGluZVR5cGVcIjowfX0sXCJEYXRlRm9ybWF0XCI6e1wiJGlkXCI6XCI1M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M1XCIsXCJTaGFwZVwiOjMsXCJTaGFwZVRoaWNrbmVzc1wiOjEsXCJEdXJhdGlvbkZvcm1hdFwiOjAsXCJQZXJjZW50YWdlQ29tcGxldGVTdHlsZVwiOntcIiRpZFwiOlwiNTM2XCIsXCJGb250U2V0dGluZ3NcIjp7XCIkaWRcIjpcIjUzN1wiLFwiRm9udFNpemVcIjoxMCxcIkZvbnROYW1lXCI6XCJDYWxpYnJpXCIsXCJJc0JvbGRcIjpmYWxzZSxcIklzSXRhbGljXCI6ZmFsc2UsXCJJc1VuZGVybGluZWRcIjpmYWxzZX0sXCJBdXRvU2l6ZVwiOjAsXCJGb3JlZ3JvdW5kXCI6e1wiJGlkXCI6XCI1Mzh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M5XCIsXCJUb3BcIjowLjAsXCJMZWZ0XCI6MC4wLFwiUmlnaHRcIjowLjAsXCJCb3R0b21cIjowLjB9LFwiUGFkZGluZ1wiOntcIiRpZFwiOlwiNTQwXCIsXCJUb3BcIjowLjAsXCJMZWZ0XCI6MC4wLFwiUmlnaHRcIjowLjAsXCJCb3R0b21cIjowLjB9LFwiQmFja2dyb3VuZFwiOntcIiRyZWZcIjpcIjEyMVwifSxcIklzVmlzaWJsZVwiOnRydWUsXCJXaWR0aFwiOjAuMCxcIkhlaWdodFwiOjAuMCxcIkJvcmRlclN0eWxlXCI6e1wiJGlkXCI6XCI1NDFcIixcIkxpbmVDb2xvclwiOm51bGwsXCJMaW5lV2VpZ2h0XCI6MC4wLFwiTGluZVR5cGVcIjowfX0sXCJEdXJhdGlvblN0eWxlXCI6e1wiJGlkXCI6XCI1NDJcIixcIkZvbnRTZXR0aW5nc1wiOntcIiRpZFwiOlwiNTQzXCIsXCJGb250U2l6ZVwiOjEwLFwiRm9udE5hbWVcIjpcIkNhbGlicmlcIixcIklzQm9sZFwiOmZhbHNlLFwiSXNJdGFsaWNcIjpmYWxzZSxcIklzVW5kZXJsaW5lZFwiOmZhbHNlfSxcIkF1dG9TaXplXCI6MCxcIkZvcmVncm91bmRcIjp7XCIkaWRcIjpcIjU0NFwiLFwiQ29sb3JcIjp7XCIkaWRcIjpcIjU0N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1NDZcIixcIlRvcFwiOjAuMCxcIkxlZnRcIjowLjAsXCJSaWdodFwiOjAuMCxcIkJvdHRvbVwiOjAuMH0sXCJQYWRkaW5nXCI6e1wiJGlkXCI6XCI1NDdcIixcIlRvcFwiOjAuMCxcIkxlZnRcIjowLjAsXCJSaWdodFwiOjAuMCxcIkJvdHRvbVwiOjAuMH0sXCJCYWNrZ3JvdW5kXCI6e1wiJHJlZlwiOlwiMTI4XCJ9LFwiSXNWaXNpYmxlXCI6dHJ1ZSxcIldpZHRoXCI6MC4wLFwiSGVpZ2h0XCI6MC4wLFwiQm9yZGVyU3R5bGVcIjp7XCIkaWRcIjpcIjU0OFwiLFwiTGluZUNvbG9yXCI6bnVsbCxcIkxpbmVXZWlnaHRcIjowLjAsXCJMaW5lVHlwZVwiOjB9fSxcIkhvcml6b250YWxDb25uZWN0b3JTdHlsZVwiOntcIiRpZFwiOlwiNTQ5XCIsXCJMaW5lQ29sb3JcIjp7XCIkcmVmXCI6XCIxMzBcIn0sXCJMaW5lV2VpZ2h0XCI6MS4wLFwiTGluZVR5cGVcIjowfSxcIlZlcnRpY2FsQ29ubmVjdG9yU3R5bGVcIjp7XCIkaWRcIjpcIjU1MFwiLFwiTGluZUNvbG9yXCI6e1wiJHJlZlwiOlwiMTMzXCJ9LFwiTGluZVdlaWdodFwiOjAuMCxcIkxpbmVUeXBlXCI6MH0sXCJNYXJnaW5cIjpudWxsLFwiU3RhcnREYXRlUG9zaXRpb25cIjo0LFwiRW5kRGF0ZVBvc2l0aW9uXCI6NCxcIlRpdGxlUG9zaXRpb25cIjo1LFwiRHVyYXRpb25Qb3NpdGlvblwiOjIsXCJQZXJjZW50YWdlQ29tcGxldGVkUG9zaXRpb25cIjo2LFwiU3BhY2luZ1wiOjEwLFwiSXNCZWxvd1RpbWViYW5kXCI6dHJ1ZSxcIlBlcmNlbnRhZ2VDb21wbGV0ZVNoYXBlT3BhY2l0eVwiOjM1LFwiR3JvdXBOYW1lXCI6bnVsbCxcIkF0dGFjaGVkTWlsZXN0b25lc1N0eWxlc1wiOltdLFwiU2hhcGVTdHlsZVwiOntcIiRpZFwiOlwiNTUxXCIsXCJNYXJnaW5cIjp7XCIkaWRcIjpcIjU1MlwiLFwiVG9wXCI6MC4wLFwiTGVmdFwiOjQuMCxcIlJpZ2h0XCI6NC4wLFwiQm90dG9tXCI6MC4wfSxcIlBhZGRpbmdcIjp7XCIkaWRcIjpcIjU1M1wiLFwiVG9wXCI6MC4wLFwiTGVmdFwiOjAuMCxcIlJpZ2h0XCI6MC4wLFwiQm90dG9tXCI6MC4wfSxcIkJhY2tncm91bmRcIjp7XCIkaWRcIjpcIjU1NFwiLFwiQ29sb3JcIjp7XCIkaWRcIjpcIjU1NVwiLFwiQVwiOjI1NSxcIlJcIjoxNTUsXCJHXCI6MTg3LFwiQlwiOjg5fX0sXCJJc1Zpc2libGVcIjp0cnVlLFwiV2lkdGhcIjowLjAsXCJIZWlnaHRcIjoxNi4wLFwiQm9yZGVyU3R5bGVcIjp7XCIkaWRcIjpcIjU1NlwiLFwiTGluZUNvbG9yXCI6e1wiJHJlZlwiOlwiMTQxXCJ9LFwiTGluZVdlaWdodFwiOjAuMCxcIkxpbmVUeXBlXCI6MH19LFwiVGl0bGVTdHlsZVwiOntcIiRpZFwiOlwiNTU3XCIsXCJGb250U2V0dGluZ3NcIjp7XCIkaWRcIjpcIjU1OFwiLFwiRm9udFNpemVcIjoxMSxcIkZvbnROYW1lXCI6XCJDYWxpYnJpXCIsXCJJc0JvbGRcIjp0cnVlLFwiSXNJdGFsaWNcIjpmYWxzZSxcIklzVW5kZXJsaW5lZFwiOmZhbHNlfSxcIkF1dG9TaXplXCI6MCxcIkZvcmVncm91bmRcIjp7XCIkaWRcIjpcIjU1OVwiLFwiQ29sb3JcIjp7XCIkaWRcIjpcIjU2MF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1NjFcIixcIlRvcFwiOjAuMCxcIkxlZnRcIjowLjAsXCJSaWdodFwiOjAuMCxcIkJvdHRvbVwiOjAuMH0sXCJQYWRkaW5nXCI6e1wiJGlkXCI6XCI1NjJcIixcIlRvcFwiOjAuMCxcIkxlZnRcIjowLjAsXCJSaWdodFwiOjAuMCxcIkJvdHRvbVwiOjAuMH0sXCJCYWNrZ3JvdW5kXCI6e1wiJHJlZlwiOlwiMTQ5XCJ9LFwiSXNWaXNpYmxlXCI6dHJ1ZSxcIldpZHRoXCI6MC4wLFwiSGVpZ2h0XCI6MC4wLFwiQm9yZGVyU3R5bGVcIjp7XCIkaWRcIjpcIjU2M1wiLFwiTGluZUNvbG9yXCI6bnVsbCxcIkxpbmVXZWlnaHRcIjowLjAsXCJMaW5lVHlwZVwiOjB9fSxcIkRhdGVTdHlsZVwiOntcIiRpZFwiOlwiNTY0XCIsXCJGb250U2V0dGluZ3NcIjp7XCIkaWRcIjpcIjU2NVwiLFwiRm9udFNpemVcIjoxMCxcIkZvbnROYW1lXCI6XCJDYWxpYnJpXCIsXCJJc0JvbGRcIjpmYWxzZSxcIklzSXRhbGljXCI6ZmFsc2UsXCJJc1VuZGVybGluZWRcIjpmYWxzZX0sXCJBdXRvU2l6ZVwiOjAsXCJGb3JlZ3JvdW5kXCI6e1wiJGlkXCI6XCI1NjZcIixcIkNvbG9yXCI6e1wiJGlkXCI6XCI1Nj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Y4XCIsXCJUb3BcIjowLjAsXCJMZWZ0XCI6MC4wLFwiUmlnaHRcIjowLjAsXCJCb3R0b21cIjowLjB9LFwiUGFkZGluZ1wiOntcIiRpZFwiOlwiNTY5XCIsXCJUb3BcIjowLjAsXCJMZWZ0XCI6MC4wLFwiUmlnaHRcIjowLjAsXCJCb3R0b21cIjowLjB9LFwiQmFja2dyb3VuZFwiOntcIiRyZWZcIjpcIjE1NlwifSxcIklzVmlzaWJsZVwiOnRydWUsXCJXaWR0aFwiOjAuMCxcIkhlaWdodFwiOjAuMCxcIkJvcmRlclN0eWxlXCI6e1wiJGlkXCI6XCI1NzBcIixcIkxpbmVDb2xvclwiOm51bGwsXCJMaW5lV2VpZ2h0XCI6MC4wLFwiTGluZVR5cGVcIjowfX0sXCJEYXRlRm9ybWF0XCI6e1wiJGlkXCI6XCI1Nz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N3aW1sYW5lRGVmaW5pdGlvblN0eWxlTGlzdFwiOltdLFwiQ3VzdG9tU3dpbWxhbmVWMlN0eWxlTGlzdFwiOltdLFwiR3JpZGxpbmVQYW5lbFN0eWxlXCI6e1wiJGlkXCI6XCI1NzJcIixcIkdyaWRsaW5lU3R5bGVcIjp7XCIkaWRcIjpcIjU3M1wiLFwiTGluZUNvbG9yXCI6e1wiJGlkXCI6XCI1NzRcIixcIiR0eXBlXCI6XCJOTFJFLkNvbW1vbi5Eb20uU29saWRDb2xvckJydXNoLCBOTFJFLkNvbW1vblwiLFwiQ29sb3JcIjp7XCIkaWRcIjpcIjU3NVwiLFwiQVwiOjM4LFwiUlwiOjkxLFwiR1wiOjE1NSxcIkJcIjoyMTN9fSxcIkxpbmVXZWlnaHRcIjoxLjAsXCJMaW5lVHlwZVwiOjB9LFwiSXNWaXNpYmxlXCI6dHJ1ZX0sXCJBY3Rpdml0eUxpbmVQYW5lbFN0eWxlXCI6e1wiJGlkXCI6XCI1NzZcIixcIkFjdGl2aXR5TGluZVN0eWxlXCI6e1wiJGlkXCI6XCI1NzdcIixcIkxpbmVDb2xvclwiOntcIiRpZFwiOlwiNTc4XCIsXCIkdHlwZVwiOlwiTkxSRS5Db21tb24uRG9tLlNvbGlkQ29sb3JCcnVzaCwgTkxSRS5Db21tb25cIixcIkNvbG9yXCI6e1wiJGlkXCI6XCI1NzlcIixcIkFcIjozOCxcIlJcIjo2OCxcIkdcIjoxMTQsXCJCXCI6MTk2fX0sXCJMaW5lV2VpZ2h0XCI6MS4wLFwiTGluZVR5cGVcIjowfSxcIklzVmlzaWJsZVwiOnRydWV9fSxcIlNjYWxlXCI6e1wiJGlkXCI6XCI1ODBcIixcIlN0YXJ0RGF0ZVwiOlwiMjAxOC0wMS0xMFQyMzo1OTowMFpcIixcIkVuZERhdGVcIjpcIjIwMTgtMTItMjBUMjM6NTk6NTkuOTk5WlwiLFwiRm9ybWF0XCI6XCJNTU1cIixcIlR5cGVcIjoyLFwiQXV0b0RhdGVSYW5nZVwiOnRydWUsXCJXb3JraW5nRGF5c1wiOjMxLFwiVG9kYXlNYXJrZXJUZXh0XCI6XCJUb2RheVwiLFwiQXV0b1NjYWxlVHlwZVwiOnRydWV9LFwiU2NhbGVWMlwiOntcIiRpZFwiOlwiNTgxXCIsXCJTdGFydERhdGVcIjpcIjIwMTgtMDEtMTBUMjM6NTk6MDBaXCIsXCJFbmREYXRlXCI6XCIyMDE4LTEyLTIwVDIzOjU5OjU5Ljk5OVpcIixcIkF1dG9EYXRlUmFuZ2VcIjp0cnVlLFwiV29ya2luZ0RheXNcIjozMSxcIlRvZGF5TWFya2VyVGV4dFwiOlwiVG9kYXlcIixcIkF1dG9TY2FsZVR5cGVcIjp0cnVlLFwiVGltZWJhbmRTY2FsZXNcIjp7XCIkaWRcIjpcIjU4MlwiLFwiVG9wU2NhbGVMYXllclwiOntcIiRpZFwiOlwiNTgzXCIsXCJGb3JtYXRcIjpcIk1NTVwiLFwiVHlwZVwiOjJ9LFwiTWlkZGxlU2NhbGVMYXllclwiOntcIiRpZFwiOlwiNTg0XCIsXCJGb3JtYXRcIjpudWxsLFwiVHlwZVwiOjB9LFwiQm90dG9tU2NhbGVMYXllclwiOntcIiRpZFwiOlwiNTg1XCIsXCJGb3JtYXRcIjpudWxsLFwiVHlwZVwiOjB9fX0sXCJNaWxlc3RvbmVzXCI6W10sXCJUYXNrc1wiOltdLFwiU3dpbWxhbmVzXCI6W10sXCJTd2ltbGFuZXNWMlwiOltdLFwiU2V0dGluZ3NcIjp7XCIkaWRcIjpcIjU4NlwiLFwiSW1wYU9wdGlvbnNcIjp7XCIkaWRcIjpcIjU4N1wiLFwiTGVmdFRvUmlnaHRcIjpmYWxzZSxcIlBheWxvYWRPcHRpb25zXCI6Mn19LFwiVGltZUNvbmZpZ3VyYXRpb25cIjp7XCIkaWRcIjpcIjU4OFwiLFwiVXNlVGltZVwiOmZhbHNlLFwiV29ya0RheVN0YXJ0XCI6XCIwMDowMDowMFwiLFwiV29ya0RheUVuZFwiOlwiMjM6NTk6MDBcIn19In0sIlNldHRpbmdzIjp7IiRpZCI6IjkzNCIsIkltcGFPcHRpb25zIjp7IiRpZCI6IjkzN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kzNiIsIlVzZVRpbWUiOmZhbHNlLCJXb3JrRGF5U3RhcnQiOiIwMDowMDowMCIsIldvcmtEYXlFbmQiOiIyMzo1OTowMCJ9LCJMYXN0VXNlZFRlbXBsYXRlSWQiOiI5OTBkZTAwMi02NzEwLTQ0MmEtOTdkMi04ZDQxNmNjNzY2MmE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point B"/>
  <p:tag name="OTLDATE" val="2021-07-12T23:59:00.0000000"/>
  <p:tag name="OTLPOSITIONONTASK" val="None"/>
  <p:tag name="OTLRELATEDTASKID" val="00000000-0000-0000-0000-000000000000"/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5"/>
  <p:tag name="OTLDATE" val="2021-08-04T23:59:00.0000000"/>
  <p:tag name="OTLPOSITIONONTASK" val="None"/>
  <p:tag name="OTLRELATEDTASKID" val="00000000-0000-0000-0000-000000000000"/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6"/>
  <p:tag name="OTLDATE" val="2021-09-10T23:59:00.0000000"/>
  <p:tag name="OTLPOSITIONONTASK" val="None"/>
  <p:tag name="OTLRELATEDTASKID" val="00000000-0000-0000-0000-000000000000"/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0-01T23:59:00.0000000"/>
  <p:tag name="OTLPOSITIONONTASK" val="None"/>
  <p:tag name="OTLRELATEDTASKID" val="00000000-0000-0000-0000-000000000000"/>
  <p:tag name="OTLMTITLE" val="Milestone 7"/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point C"/>
  <p:tag name="OTLDATE" val="2021-10-20T23:59:00.0000000"/>
  <p:tag name="OTLPOSITIONONTASK" val="None"/>
  <p:tag name="OTLRELATEDTASKID" val="00000000-0000-0000-0000-000000000000"/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ign Off"/>
  <p:tag name="OTLPOSITIONONTASK" val="None"/>
  <p:tag name="OTLRELATEDTASKID" val="00000000-0000-0000-0000-000000000000"/>
  <p:tag name="OTLDATE" val="2021-12-22T23:59:00.0000000"/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30"/>
  <p:tag name="OTLTIMEBANDCULTUREINFO" val="en-US"/>
  <p:tag name="OTLTIMEBANDQUICKPOSITION" val="Custom"/>
  <p:tag name="OTLTIMEBANDTHREEDEFFECTS" val="Gel"/>
  <p:tag name="OTLTIMEBANDAUTODATERANGE" val="True"/>
  <p:tag name="OTLTIMEBANDSTARTDATE" val="2018-01-10T23:59:00.0000000Z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ENDDATE" val="2021-12-22T23:59:00.0000000"/>
  <p:tag name="OTLTIMEBANDSHAPEPADDINGLEFT" val="0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Hide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Hide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13T00:00:00.0000000"/>
  <p:tag name="OTLENDDATE" val="2021-03-01T23:59:00.0000000"/>
  <p:tag name="OTLDURATIONFORMAT" val="day"/>
  <p:tag name="OTLSPACING" val="10"/>
  <p:tag name="OTLSHAPETHICKNESSTYPE" val="Regular"/>
  <p:tag name="OTLPERCENTAGE" val="100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2-02T00:00:00.0000000"/>
  <p:tag name="OTLENDDATE" val="2021-03-14T23:59:00.0000000"/>
  <p:tag name="OTLDURATIONFORMAT" val="day"/>
  <p:tag name="OTLSPACING" val="10"/>
  <p:tag name="OTLSHAPETHICKNESSTYPE" val="Regular"/>
  <p:tag name="OTLPERCENTAGE" val="100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14T00:00:00.0000000"/>
  <p:tag name="OTLENDDATE" val="2021-05-02T23:59:00.0000000"/>
  <p:tag name="OTLDURATIONFORMAT" val="day"/>
  <p:tag name="OTLSPACING" val="10"/>
  <p:tag name="OTLSHAPETHICKNESSTYPE" val="Regular"/>
  <p:tag name="OTLPERCENTAGE" val="82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25T00:00:00.0000000"/>
  <p:tag name="OTLENDDATE" val="2021-10-20T23:59:00.0000000"/>
  <p:tag name="OTLDURATIONFORMAT" val="day"/>
  <p:tag name="OTLSPACING" val="10"/>
  <p:tag name="OTLSHAPETHICKNESSTYPE" val="Regular"/>
  <p:tag name="OTLPERCENTAGE" val="14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21T00:00:00.0000000"/>
  <p:tag name="OTLENDDATE" val="2021-11-15T23:59:00.0000000"/>
  <p:tag name="OTLDURATIONFORMAT" val="day"/>
  <p:tag name="OTLSPACING" val="10"/>
  <p:tag name="OTLSHAPETHICKNESSTYPE" val="Regular"/>
  <p:tag name="OTLPERCENTAGE" val="0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1-16T00:00:00.0000000"/>
  <p:tag name="OTLENDDATE" val="2021-12-20T23:59:00.0000000"/>
  <p:tag name="OTLDURATIONFORMAT" val="day"/>
  <p:tag name="OTLSPACING" val="10"/>
  <p:tag name="OTLSHAPETHICKNESSTYPE" val="Regular"/>
  <p:tag name="OTLPERCENTAGE" val="0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ck Off"/>
  <p:tag name="OTLPOSITIONONTASK" val="None"/>
  <p:tag name="OTLRELATEDTASKID" val="00000000-0000-0000-0000-000000000000"/>
  <p:tag name="OTLDATE" val="2021-01-10T23:59:00.0000000"/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1"/>
  <p:tag name="OTLDATE" val="2021-02-25T23:59:00.0000000"/>
  <p:tag name="OTLPOSITIONONTASK" val="None"/>
  <p:tag name="OTLRELATEDTASKID" val="00000000-0000-0000-0000-000000000000"/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2"/>
  <p:tag name="OTLDATE" val="2021-03-21T23:59:00.0000000"/>
  <p:tag name="OTLPOSITIONONTASK" val="None"/>
  <p:tag name="OTLRELATEDTASKID" val="00000000-0000-0000-0000-000000000000"/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eckpoint A"/>
  <p:tag name="OTLDATE" val="2021-04-01T23:59:00.0000000"/>
  <p:tag name="OTLPOSITIONONTASK" val="None"/>
  <p:tag name="OTLRELATEDTASKID" val="00000000-0000-0000-0000-000000000000"/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3"/>
  <p:tag name="OTLDATE" val="2021-05-20T23:59:00.0000000"/>
  <p:tag name="OTLPOSITIONONTASK" val="None"/>
  <p:tag name="OTLRELATEDTASKID" val="00000000-0000-0000-0000-000000000000"/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ilestone 4"/>
  <p:tag name="OTLDATE" val="2021-06-05T23:59:00.0000000"/>
  <p:tag name="OTLPOSITIONONTASK" val="None"/>
  <p:tag name="OTLRELATEDTASKID" val="00000000-0000-0000-0000-000000000000"/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3_Office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2015-08-03T18:17:59Z</dcterms:created>
  <dcterms:modified xsi:type="dcterms:W3CDTF">2022-06-24T10:49:09Z</dcterms:modified>
</cp:coreProperties>
</file>