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5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3C585-8A19-4B50-9B97-49BEFE890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813E25-3679-4A2C-B0D7-BB5DA6A89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7E160-6D92-451A-9C10-70AC19A8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D44A4-3CCB-4D43-80C5-C9AA6E33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6C2CE-C819-4048-BDC7-34A7EBF29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7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FE35-20EF-434B-8A23-EDFD7CAF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5D71F-7813-47FB-B6FF-F8EDE12910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333A-E7C9-4B5F-B0F2-67617528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41CC3-4423-456C-AC94-2D7B36BF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5EEDC-E321-4141-A64B-7EFF42AF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8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4EC4E9-4B6E-4443-93E1-1FF17A118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4DB6A4-CCFC-42B6-B0F3-C34FCDFBD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E61E-C7F1-4F8D-A070-11829EB04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6E250-8E90-4656-9608-E2797B87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9FAD1-83E8-49CC-8468-58AD13F53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3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D83B-DC63-4653-BC79-8D50E3C29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E481E-C8D9-4E34-9FD9-87E911C71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566DE-6EDA-4DA3-A03A-B4E738D1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93824-CF2F-419A-B3C9-394E0A401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890AB-16E9-4C89-8CE2-07BB8034B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14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19AAD-97AE-472D-9719-53018524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7E174-D242-4DB2-9545-7F1A049D9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8D9E3-CCF6-4108-A9AC-25E15A44C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47738-EDA8-49A1-9752-1679269F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DE97A-ABA8-4AF5-BB0C-D5E09587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5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A2C60-4D4D-407E-A89E-3273D5672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D56F3-9683-4E5B-86FC-AA205064FE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C3FC93-CD5A-421C-8CBE-9EC307927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65C2F-3975-4345-96D7-0822570E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F52556-A75C-4215-95AA-D550DEF5F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8371A-34BE-4C15-9BDE-9850BE285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3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EDBC3-1A7B-47CB-A583-B96683183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E95A4-3A23-4985-9B7A-935601964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224AC9-36AA-44AF-9228-EEC83414C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AC06F-F03C-425E-AC6B-09F2F721F5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07F05-8073-4E89-9529-F7ED4227C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33E7F-728A-4209-8840-8CCED5D3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F41E74-BBA7-4F2A-AACF-9D15FDB1F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0BF1A0-7669-48D7-9CED-56816148B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7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51E20-53D6-4ABB-9C72-DC0D76673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A3704-0D14-4E1C-9720-D67B5FCA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6EE53-B73C-4FC2-87A4-5013A996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3DCAE8-E525-4FDE-B0BD-EFE3A5C8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5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B6A60-273C-4EEF-9F71-1AE2B59F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0D926-B5EE-4D5B-9426-12965842C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BCD84-29B2-46BE-8C46-94E57B7F3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4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C7320-3BFA-4DDD-8371-900522E2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9B4C3-0DCE-45BA-A702-98018107D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81C5FD-77B2-45DF-9512-F27E1EC05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C3BAF-C4BB-4A92-AF6B-B622EA35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648C1-E2C8-48C3-9CD8-D5DF07A5E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63D43-9956-4B20-B124-EEDD9D4C6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0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1AA6-CBB7-4AF8-819B-86850022B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437B14-93E9-4E17-B362-662C6771E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834CF-B883-4F6C-9122-F68876B40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1B31D5-2115-4852-99DC-8305C2084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5C91F-4631-4BD3-B577-F610313A3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93245-73E9-422E-83B2-1050C38E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1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4BB9AB-9DA9-42DD-B00F-6AF15E222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DA990-769C-4F79-A8D9-9D0F16E49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E95E6-CC9C-48BD-B498-0079EC6D6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35A4-DE40-4749-8E65-591A8326E99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26772-AD65-477D-9DA6-21654E970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DC91E-4CFE-419D-9A94-A0FB91CBE3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10B4E-F0CF-48FB-83EF-A9B39FF4B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6029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TLSHAPE_SL_15b2043e84584734a4ca49759bd0647f_BackgroundRectangle">
            <a:extLst>
              <a:ext uri="{FF2B5EF4-FFF2-40B4-BE49-F238E27FC236}">
                <a16:creationId xmlns:a16="http://schemas.microsoft.com/office/drawing/2014/main" id="{B60AAE1C-4955-4866-B2AC-592D974CEAB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533406"/>
            <a:ext cx="11290300" cy="1268137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88aeafbf5b934bcb96ad7e8363b9e0f9_BackgroundRectangle">
            <a:extLst>
              <a:ext uri="{FF2B5EF4-FFF2-40B4-BE49-F238E27FC236}">
                <a16:creationId xmlns:a16="http://schemas.microsoft.com/office/drawing/2014/main" id="{C7998E2F-3984-4E88-9D41-CB4DDCE755F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766743"/>
            <a:ext cx="11290300" cy="767419"/>
          </a:xfrm>
          <a:prstGeom prst="rect">
            <a:avLst/>
          </a:prstGeom>
          <a:solidFill>
            <a:srgbClr val="21535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2A_262b62a4ee9744479a792f2630fd27f6_BackgroundRectangle">
            <a:extLst>
              <a:ext uri="{FF2B5EF4-FFF2-40B4-BE49-F238E27FC236}">
                <a16:creationId xmlns:a16="http://schemas.microsoft.com/office/drawing/2014/main" id="{3314A964-0168-4F6C-801E-C6983D5C29C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73625" y="3865043"/>
            <a:ext cx="10375900" cy="279400"/>
          </a:xfrm>
          <a:prstGeom prst="rect">
            <a:avLst/>
          </a:prstGeom>
          <a:solidFill>
            <a:srgbClr val="624574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ae611ad0df6a4367951587dbc458402b_BackgroundRectangle">
            <a:extLst>
              <a:ext uri="{FF2B5EF4-FFF2-40B4-BE49-F238E27FC236}">
                <a16:creationId xmlns:a16="http://schemas.microsoft.com/office/drawing/2014/main" id="{A088A1AD-77E6-4CB7-A3ED-5987AE42A8D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73625" y="4144443"/>
            <a:ext cx="10375900" cy="279400"/>
          </a:xfrm>
          <a:prstGeom prst="rect">
            <a:avLst/>
          </a:prstGeom>
          <a:solidFill>
            <a:srgbClr val="624574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207692733e684d5caeafcd9a6575635d_BackgroundRectangle">
            <a:extLst>
              <a:ext uri="{FF2B5EF4-FFF2-40B4-BE49-F238E27FC236}">
                <a16:creationId xmlns:a16="http://schemas.microsoft.com/office/drawing/2014/main" id="{5E454D40-2D36-4875-94AA-99D680AE530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73625" y="4423843"/>
            <a:ext cx="10375900" cy="279400"/>
          </a:xfrm>
          <a:prstGeom prst="rect">
            <a:avLst/>
          </a:prstGeom>
          <a:solidFill>
            <a:srgbClr val="624574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OTLSHAPE_SL2AL_00000000000000000000000000000000_ShapeBelow0">
            <a:extLst>
              <a:ext uri="{FF2B5EF4-FFF2-40B4-BE49-F238E27FC236}">
                <a16:creationId xmlns:a16="http://schemas.microsoft.com/office/drawing/2014/main" id="{FB34E2C4-DB62-4C32-B12E-4ADD6D00411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973626" y="4144443"/>
            <a:ext cx="1037390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SL2AL_00000000000000000000000000000000_ShapeBelow1">
            <a:extLst>
              <a:ext uri="{FF2B5EF4-FFF2-40B4-BE49-F238E27FC236}">
                <a16:creationId xmlns:a16="http://schemas.microsoft.com/office/drawing/2014/main" id="{783AC66A-25CD-4EA7-BA3D-013B74884245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973626" y="4423843"/>
            <a:ext cx="1037390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TLSHAPE_TB_00000000000000000000000000000000_ScaleContainer">
            <a:extLst>
              <a:ext uri="{FF2B5EF4-FFF2-40B4-BE49-F238E27FC236}">
                <a16:creationId xmlns:a16="http://schemas.microsoft.com/office/drawing/2014/main" id="{F7B7A840-06E5-4958-B4C6-64FC6040BA4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813073" y="1946158"/>
            <a:ext cx="9537700" cy="182880"/>
          </a:xfrm>
          <a:prstGeom prst="round2SameRect">
            <a:avLst/>
          </a:prstGeom>
          <a:solidFill>
            <a:srgbClr val="50565F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15b2043e84584734a4ca49759bd0647f_HeaderRectangle">
            <a:extLst>
              <a:ext uri="{FF2B5EF4-FFF2-40B4-BE49-F238E27FC236}">
                <a16:creationId xmlns:a16="http://schemas.microsoft.com/office/drawing/2014/main" id="{F37F72DC-BE90-41AB-AAF5-5714372A3CB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2533406"/>
            <a:ext cx="1625600" cy="1268137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3a856cfa45914aa4b383884cdcd8ccf5_HeaderRectangle">
            <a:extLst>
              <a:ext uri="{FF2B5EF4-FFF2-40B4-BE49-F238E27FC236}">
                <a16:creationId xmlns:a16="http://schemas.microsoft.com/office/drawing/2014/main" id="{B623CD91-56E9-4EAF-87D4-04E2726FE6C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865043"/>
            <a:ext cx="914400" cy="838200"/>
          </a:xfrm>
          <a:prstGeom prst="rect">
            <a:avLst/>
          </a:prstGeom>
          <a:solidFill>
            <a:srgbClr val="62457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_88aeafbf5b934bcb96ad7e8363b9e0f9_HeaderRectangle">
            <a:extLst>
              <a:ext uri="{FF2B5EF4-FFF2-40B4-BE49-F238E27FC236}">
                <a16:creationId xmlns:a16="http://schemas.microsoft.com/office/drawing/2014/main" id="{A81B7D20-8895-4E5F-A4DC-7531A31BBED5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766743"/>
            <a:ext cx="1625600" cy="767419"/>
          </a:xfrm>
          <a:prstGeom prst="rect">
            <a:avLst/>
          </a:prstGeom>
          <a:solidFill>
            <a:srgbClr val="21535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TLSHAPE_TB_00000000000000000000000000000000_MiddleScaleContainer">
            <a:extLst>
              <a:ext uri="{FF2B5EF4-FFF2-40B4-BE49-F238E27FC236}">
                <a16:creationId xmlns:a16="http://schemas.microsoft.com/office/drawing/2014/main" id="{4A84DCA8-4529-468C-B4E7-402B62AA03D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813073" y="2138182"/>
            <a:ext cx="9537700" cy="182880"/>
          </a:xfrm>
          <a:prstGeom prst="rect">
            <a:avLst/>
          </a:prstGeom>
          <a:solidFill>
            <a:srgbClr val="656E78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highlight>
                <a:srgbClr val="808080"/>
              </a:highlight>
            </a:endParaRPr>
          </a:p>
        </p:txBody>
      </p:sp>
      <p:sp>
        <p:nvSpPr>
          <p:cNvPr id="16" name="OTLSHAPE_SL2A_262b62a4ee9744479a792f2630fd27f6_HeaderRectangle">
            <a:extLst>
              <a:ext uri="{FF2B5EF4-FFF2-40B4-BE49-F238E27FC236}">
                <a16:creationId xmlns:a16="http://schemas.microsoft.com/office/drawing/2014/main" id="{E51C44F7-0F9C-4336-B157-0D05B1E3D9F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973625" y="3865043"/>
            <a:ext cx="723900" cy="279400"/>
          </a:xfrm>
          <a:prstGeom prst="rect">
            <a:avLst/>
          </a:prstGeom>
          <a:solidFill>
            <a:srgbClr val="62457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2A_ae611ad0df6a4367951587dbc458402b_HeaderRectangle">
            <a:extLst>
              <a:ext uri="{FF2B5EF4-FFF2-40B4-BE49-F238E27FC236}">
                <a16:creationId xmlns:a16="http://schemas.microsoft.com/office/drawing/2014/main" id="{A3D397FF-AE3F-4CB8-B698-15BA0219166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73625" y="4144443"/>
            <a:ext cx="723900" cy="279400"/>
          </a:xfrm>
          <a:prstGeom prst="rect">
            <a:avLst/>
          </a:prstGeom>
          <a:solidFill>
            <a:srgbClr val="62457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2A_207692733e684d5caeafcd9a6575635d_HeaderRectangle">
            <a:extLst>
              <a:ext uri="{FF2B5EF4-FFF2-40B4-BE49-F238E27FC236}">
                <a16:creationId xmlns:a16="http://schemas.microsoft.com/office/drawing/2014/main" id="{AD9AF854-5479-42D0-8893-991A79702C2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73625" y="4423843"/>
            <a:ext cx="723900" cy="279400"/>
          </a:xfrm>
          <a:prstGeom prst="rect">
            <a:avLst/>
          </a:prstGeom>
          <a:solidFill>
            <a:srgbClr val="62457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OTLSHAPE_G_00000000000000000000000000000000_ShapeBelow0">
            <a:extLst>
              <a:ext uri="{FF2B5EF4-FFF2-40B4-BE49-F238E27FC236}">
                <a16:creationId xmlns:a16="http://schemas.microsoft.com/office/drawing/2014/main" id="{7BB61DD7-A2AF-40FE-B341-C8DB0643821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2768085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G_00000000000000000000000000000000_ShapeBelow1">
            <a:extLst>
              <a:ext uri="{FF2B5EF4-FFF2-40B4-BE49-F238E27FC236}">
                <a16:creationId xmlns:a16="http://schemas.microsoft.com/office/drawing/2014/main" id="{8D7734F1-7B89-47E0-9C33-4DE28CF0F39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723096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2">
            <a:extLst>
              <a:ext uri="{FF2B5EF4-FFF2-40B4-BE49-F238E27FC236}">
                <a16:creationId xmlns:a16="http://schemas.microsoft.com/office/drawing/2014/main" id="{5CDBDED2-3B8E-4AA7-9EF0-5288C8016416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678108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3">
            <a:extLst>
              <a:ext uri="{FF2B5EF4-FFF2-40B4-BE49-F238E27FC236}">
                <a16:creationId xmlns:a16="http://schemas.microsoft.com/office/drawing/2014/main" id="{C85AA76F-D641-4AA4-8C0C-34CD34E2DC36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5633120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4">
            <a:extLst>
              <a:ext uri="{FF2B5EF4-FFF2-40B4-BE49-F238E27FC236}">
                <a16:creationId xmlns:a16="http://schemas.microsoft.com/office/drawing/2014/main" id="{E652EA0F-3ABD-4D7B-9490-AD8766C0333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603788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5">
            <a:extLst>
              <a:ext uri="{FF2B5EF4-FFF2-40B4-BE49-F238E27FC236}">
                <a16:creationId xmlns:a16="http://schemas.microsoft.com/office/drawing/2014/main" id="{322C950E-8A8C-4D54-B77F-C681A578EB88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527488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6">
            <a:extLst>
              <a:ext uri="{FF2B5EF4-FFF2-40B4-BE49-F238E27FC236}">
                <a16:creationId xmlns:a16="http://schemas.microsoft.com/office/drawing/2014/main" id="{2FED96E2-D5A4-453A-91D9-9363176D38BC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482499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G_00000000000000000000000000000000_ShapeBelow7">
            <a:extLst>
              <a:ext uri="{FF2B5EF4-FFF2-40B4-BE49-F238E27FC236}">
                <a16:creationId xmlns:a16="http://schemas.microsoft.com/office/drawing/2014/main" id="{78406B2F-6FCC-4420-B5E8-7404B4654C11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437512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G_00000000000000000000000000000000_ShapeBelow8">
            <a:extLst>
              <a:ext uri="{FF2B5EF4-FFF2-40B4-BE49-F238E27FC236}">
                <a16:creationId xmlns:a16="http://schemas.microsoft.com/office/drawing/2014/main" id="{18731799-16FF-4DC2-9E61-2CD0072E15E0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392523" y="2330206"/>
            <a:ext cx="0" cy="3203956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TLSHAPE_SLT_05186affd938464ba730e703f975e131_Shape">
            <a:extLst>
              <a:ext uri="{FF2B5EF4-FFF2-40B4-BE49-F238E27FC236}">
                <a16:creationId xmlns:a16="http://schemas.microsoft.com/office/drawing/2014/main" id="{D4B5E2CD-5E16-4209-BA4D-E33FFFD78D1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110536" y="2767425"/>
            <a:ext cx="9652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T_7cd7388819294f14a577d9d578248ac8_Shape">
            <a:extLst>
              <a:ext uri="{FF2B5EF4-FFF2-40B4-BE49-F238E27FC236}">
                <a16:creationId xmlns:a16="http://schemas.microsoft.com/office/drawing/2014/main" id="{227D0A18-1AA4-4775-905B-F9E84183489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580214" y="3534843"/>
            <a:ext cx="15494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T_96fa1acccd104c30b424babf9db5aca3_Shape">
            <a:extLst>
              <a:ext uri="{FF2B5EF4-FFF2-40B4-BE49-F238E27FC236}">
                <a16:creationId xmlns:a16="http://schemas.microsoft.com/office/drawing/2014/main" id="{CBEC55A3-1DEF-46C6-AA69-28ADABB0A15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629161" y="2767425"/>
            <a:ext cx="1524000" cy="2032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T_bb6ed1b74d83444a88ccb3c5110d63c4_Shape">
            <a:extLst>
              <a:ext uri="{FF2B5EF4-FFF2-40B4-BE49-F238E27FC236}">
                <a16:creationId xmlns:a16="http://schemas.microsoft.com/office/drawing/2014/main" id="{59685F03-8D5C-4D88-8B36-894BDF9374C1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500773" y="4182543"/>
            <a:ext cx="1981200" cy="203200"/>
          </a:xfrm>
          <a:prstGeom prst="roundRect">
            <a:avLst/>
          </a:prstGeom>
          <a:solidFill>
            <a:srgbClr val="624574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SLT_9f9f0f23e6ed498bbc4e4ce1e742c8f6_Shape">
            <a:extLst>
              <a:ext uri="{FF2B5EF4-FFF2-40B4-BE49-F238E27FC236}">
                <a16:creationId xmlns:a16="http://schemas.microsoft.com/office/drawing/2014/main" id="{ADD7478D-198D-4C4B-92EC-349F9B6D144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480520" y="4461943"/>
            <a:ext cx="2374900" cy="203200"/>
          </a:xfrm>
          <a:prstGeom prst="homePlate">
            <a:avLst/>
          </a:prstGeom>
          <a:solidFill>
            <a:srgbClr val="62457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f99c2a079c734280b40656df7c254230_Shape">
            <a:extLst>
              <a:ext uri="{FF2B5EF4-FFF2-40B4-BE49-F238E27FC236}">
                <a16:creationId xmlns:a16="http://schemas.microsoft.com/office/drawing/2014/main" id="{1F486A4B-2621-4008-A198-D6FF1E326079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801376" y="3903143"/>
            <a:ext cx="1612900" cy="203200"/>
          </a:xfrm>
          <a:prstGeom prst="homePlate">
            <a:avLst/>
          </a:prstGeom>
          <a:solidFill>
            <a:srgbClr val="62457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T_251362f707fb4d2297fbb5a788354400_Shape">
            <a:extLst>
              <a:ext uri="{FF2B5EF4-FFF2-40B4-BE49-F238E27FC236}">
                <a16:creationId xmlns:a16="http://schemas.microsoft.com/office/drawing/2014/main" id="{A4A3B2A8-5785-45D9-97A6-02831CDCDEB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484108" y="5000762"/>
            <a:ext cx="1612900" cy="203200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T_dd1a52c4257f4b3c98451e6d3642b131_Shape">
            <a:extLst>
              <a:ext uri="{FF2B5EF4-FFF2-40B4-BE49-F238E27FC236}">
                <a16:creationId xmlns:a16="http://schemas.microsoft.com/office/drawing/2014/main" id="{8CF20C4B-803B-49D0-A310-2CC10088F5C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656694" y="5000762"/>
            <a:ext cx="1244600" cy="203200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SLT_e4d0bb436b91437d8b174ebfb71e4b11_Shape">
            <a:extLst>
              <a:ext uri="{FF2B5EF4-FFF2-40B4-BE49-F238E27FC236}">
                <a16:creationId xmlns:a16="http://schemas.microsoft.com/office/drawing/2014/main" id="{D3A1F9F0-ACB7-4B8A-AF62-0EFBD84C61AB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656694" y="5292862"/>
            <a:ext cx="1600200" cy="2032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SLT_05186affd938464ba730e703f975e131_ShapePercentage">
            <a:extLst>
              <a:ext uri="{FF2B5EF4-FFF2-40B4-BE49-F238E27FC236}">
                <a16:creationId xmlns:a16="http://schemas.microsoft.com/office/drawing/2014/main" id="{614C1770-F937-4BC7-A5D5-47C1A7DB99DB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110536" y="2767425"/>
            <a:ext cx="9652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7cd7388819294f14a577d9d578248ac8_ShapePercentage">
            <a:extLst>
              <a:ext uri="{FF2B5EF4-FFF2-40B4-BE49-F238E27FC236}">
                <a16:creationId xmlns:a16="http://schemas.microsoft.com/office/drawing/2014/main" id="{FC7188F3-47F2-4612-BEBA-8F92E0AD111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580214" y="3534843"/>
            <a:ext cx="13208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T_96fa1acccd104c30b424babf9db5aca3_ShapePercentage">
            <a:extLst>
              <a:ext uri="{FF2B5EF4-FFF2-40B4-BE49-F238E27FC236}">
                <a16:creationId xmlns:a16="http://schemas.microsoft.com/office/drawing/2014/main" id="{5AC102EF-B349-49AE-85CA-C1722D1B758E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629161" y="2767425"/>
            <a:ext cx="12192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M_82e5f23a3fe5421f98028f33b6201290_Shape">
            <a:extLst>
              <a:ext uri="{FF2B5EF4-FFF2-40B4-BE49-F238E27FC236}">
                <a16:creationId xmlns:a16="http://schemas.microsoft.com/office/drawing/2014/main" id="{68C47830-E5E6-4BAD-8B3C-AF44B95DE10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923884" y="3509443"/>
            <a:ext cx="228600" cy="2540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T_bb6ed1b74d83444a88ccb3c5110d63c4_ShapePercentage">
            <a:extLst>
              <a:ext uri="{FF2B5EF4-FFF2-40B4-BE49-F238E27FC236}">
                <a16:creationId xmlns:a16="http://schemas.microsoft.com/office/drawing/2014/main" id="{90AB2DA6-D532-4F7A-9309-4A1F941DE97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500773" y="4182543"/>
            <a:ext cx="4953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T_9f9f0f23e6ed498bbc4e4ce1e742c8f6_ShapePercentage">
            <a:extLst>
              <a:ext uri="{FF2B5EF4-FFF2-40B4-BE49-F238E27FC236}">
                <a16:creationId xmlns:a16="http://schemas.microsoft.com/office/drawing/2014/main" id="{A7E96689-AAAE-4EF6-95CA-31073F814FB2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480520" y="4461943"/>
            <a:ext cx="20193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T_f99c2a079c734280b40656df7c254230_ShapePercentage">
            <a:extLst>
              <a:ext uri="{FF2B5EF4-FFF2-40B4-BE49-F238E27FC236}">
                <a16:creationId xmlns:a16="http://schemas.microsoft.com/office/drawing/2014/main" id="{DA23C7A0-298C-4B93-893F-3047A00CB33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801376" y="3903143"/>
            <a:ext cx="12192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T_251362f707fb4d2297fbb5a788354400_ShapePercentage">
            <a:extLst>
              <a:ext uri="{FF2B5EF4-FFF2-40B4-BE49-F238E27FC236}">
                <a16:creationId xmlns:a16="http://schemas.microsoft.com/office/drawing/2014/main" id="{63BC013B-A29B-4D1A-A675-A2C619F76B8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484108" y="5000762"/>
            <a:ext cx="10541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TLSHAPE_SLT_dd1a52c4257f4b3c98451e6d3642b131_ShapePercentage">
            <a:extLst>
              <a:ext uri="{FF2B5EF4-FFF2-40B4-BE49-F238E27FC236}">
                <a16:creationId xmlns:a16="http://schemas.microsoft.com/office/drawing/2014/main" id="{2FBC0384-F2CF-4E00-9AD7-02F8471EB9BA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656694" y="5000762"/>
            <a:ext cx="9398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T_e4d0bb436b91437d8b174ebfb71e4b11_ShapePercentage">
            <a:extLst>
              <a:ext uri="{FF2B5EF4-FFF2-40B4-BE49-F238E27FC236}">
                <a16:creationId xmlns:a16="http://schemas.microsoft.com/office/drawing/2014/main" id="{14C90846-6F80-4691-B5D8-1A25F3656DF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656694" y="5292862"/>
            <a:ext cx="1282700" cy="2032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M_04ee2530647843d9b0b8403f1a73f068_Shape">
            <a:extLst>
              <a:ext uri="{FF2B5EF4-FFF2-40B4-BE49-F238E27FC236}">
                <a16:creationId xmlns:a16="http://schemas.microsoft.com/office/drawing/2014/main" id="{33D3F3CA-7041-462F-A9C5-818C69785D7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076484" y="2742025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SLM_aadee960903f40bdb3efbacb2f40aca4_Shape">
            <a:extLst>
              <a:ext uri="{FF2B5EF4-FFF2-40B4-BE49-F238E27FC236}">
                <a16:creationId xmlns:a16="http://schemas.microsoft.com/office/drawing/2014/main" id="{588B2608-77FD-4342-B32E-5568202E54C2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9119674" y="4975362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15b2043e84584734a4ca49759bd0647f_Header">
            <a:extLst>
              <a:ext uri="{FF2B5EF4-FFF2-40B4-BE49-F238E27FC236}">
                <a16:creationId xmlns:a16="http://schemas.microsoft.com/office/drawing/2014/main" id="{FC5A116A-4A2D-4AB0-8C1C-8A4DADFDF39A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3074447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23" name="OTLSHAPE_SL_3a856cfa45914aa4b383884cdcd8ccf5_Header">
            <a:extLst>
              <a:ext uri="{FF2B5EF4-FFF2-40B4-BE49-F238E27FC236}">
                <a16:creationId xmlns:a16="http://schemas.microsoft.com/office/drawing/2014/main" id="{F2567587-0299-4F27-8840-5F01179828BE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419111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Execution</a:t>
            </a:r>
          </a:p>
        </p:txBody>
      </p:sp>
      <p:sp>
        <p:nvSpPr>
          <p:cNvPr id="26" name="OTLSHAPE_SL_88aeafbf5b934bcb96ad7e8363b9e0f9_Header">
            <a:extLst>
              <a:ext uri="{FF2B5EF4-FFF2-40B4-BE49-F238E27FC236}">
                <a16:creationId xmlns:a16="http://schemas.microsoft.com/office/drawing/2014/main" id="{F3BCBB17-6726-46C2-97C0-22C47468BB6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5057425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Closing</a:t>
            </a:r>
          </a:p>
        </p:txBody>
      </p:sp>
      <p:sp>
        <p:nvSpPr>
          <p:cNvPr id="17" name="OTLSHAPE_SL2A_262b62a4ee9744479a792f2630fd27f6_Header">
            <a:extLst>
              <a:ext uri="{FF2B5EF4-FFF2-40B4-BE49-F238E27FC236}">
                <a16:creationId xmlns:a16="http://schemas.microsoft.com/office/drawing/2014/main" id="{B91E3394-0189-4E96-A0D3-D8F07A0D551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37125" y="3919484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47" name="OTLSHAPE_SL2A_ae611ad0df6a4367951587dbc458402b_Header">
            <a:extLst>
              <a:ext uri="{FF2B5EF4-FFF2-40B4-BE49-F238E27FC236}">
                <a16:creationId xmlns:a16="http://schemas.microsoft.com/office/drawing/2014/main" id="{A0CA9D57-B8C0-413B-BFB6-4FC3D4E0B76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37125" y="4198884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50" name="OTLSHAPE_SL2A_207692733e684d5caeafcd9a6575635d_Header">
            <a:extLst>
              <a:ext uri="{FF2B5EF4-FFF2-40B4-BE49-F238E27FC236}">
                <a16:creationId xmlns:a16="http://schemas.microsoft.com/office/drawing/2014/main" id="{0FE1E286-A1D4-4A9C-BCCA-D577C5E0EF2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037125" y="4478284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8C10923-A137-42AE-9341-F62D912B4DD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876573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22DB5E0-57A7-41D8-94B7-D20212069D2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301263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4EF6463-290E-4E5C-86A3-03E83D58E73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741609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A237C090-D750-4D88-BD20-485240D3427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181954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3B6A24D8-C523-47CC-97F5-DD714927BD3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590988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81A90765-9FD3-49CF-B484-2C0678FFD44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015678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43" name="OTLSHAPE_SLT_05186affd938464ba730e703f975e131_Title">
            <a:extLst>
              <a:ext uri="{FF2B5EF4-FFF2-40B4-BE49-F238E27FC236}">
                <a16:creationId xmlns:a16="http://schemas.microsoft.com/office/drawing/2014/main" id="{FCF7F3E8-EE8B-481D-900D-1E356611D06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160724" y="2783765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dirty="0">
                <a:solidFill>
                  <a:schemeClr val="lt1"/>
                </a:solidFill>
                <a:latin typeface="Calibri" panose="020F0502020204030204" pitchFamily="34" charset="0"/>
              </a:rPr>
              <a:t>Effort planning</a:t>
            </a:r>
          </a:p>
        </p:txBody>
      </p:sp>
      <p:sp>
        <p:nvSpPr>
          <p:cNvPr id="60" name="OTLSHAPE_SLT_7cd7388819294f14a577d9d578248ac8_Title">
            <a:extLst>
              <a:ext uri="{FF2B5EF4-FFF2-40B4-BE49-F238E27FC236}">
                <a16:creationId xmlns:a16="http://schemas.microsoft.com/office/drawing/2014/main" id="{E4420185-0B76-4DDE-A40C-C19DDFF7BAF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818391" y="3551184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Resource planning</a:t>
            </a:r>
          </a:p>
        </p:txBody>
      </p:sp>
      <p:sp>
        <p:nvSpPr>
          <p:cNvPr id="76" name="OTLSHAPE_SLT_96fa1acccd104c30b424babf9db5aca3_Title">
            <a:extLst>
              <a:ext uri="{FF2B5EF4-FFF2-40B4-BE49-F238E27FC236}">
                <a16:creationId xmlns:a16="http://schemas.microsoft.com/office/drawing/2014/main" id="{2D67DFB0-5A56-481C-9131-EB75930413DB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700496" y="2783765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Subcontractor selection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M_82e5f23a3fe5421f98028f33b6201290_Title">
            <a:extLst>
              <a:ext uri="{FF2B5EF4-FFF2-40B4-BE49-F238E27FC236}">
                <a16:creationId xmlns:a16="http://schemas.microsoft.com/office/drawing/2014/main" id="{0385C141-C6BB-4C7B-89F0-3EB49C84FE99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203284" y="3551184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Assessment meeting</a:t>
            </a:r>
          </a:p>
        </p:txBody>
      </p:sp>
      <p:sp>
        <p:nvSpPr>
          <p:cNvPr id="90" name="OTLSHAPE_SLT_bb6ed1b74d83444a88ccb3c5110d63c4_Title">
            <a:extLst>
              <a:ext uri="{FF2B5EF4-FFF2-40B4-BE49-F238E27FC236}">
                <a16:creationId xmlns:a16="http://schemas.microsoft.com/office/drawing/2014/main" id="{D05E48D8-C493-4592-9A43-BFA44C8757E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988060" y="4198884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Network building</a:t>
            </a:r>
            <a:endParaRPr lang="en-US" sz="11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9f9f0f23e6ed498bbc4e4ce1e742c8f6_Title">
            <a:extLst>
              <a:ext uri="{FF2B5EF4-FFF2-40B4-BE49-F238E27FC236}">
                <a16:creationId xmlns:a16="http://schemas.microsoft.com/office/drawing/2014/main" id="{587BC612-F830-4C8B-8658-23263091F39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932796" y="4478284"/>
            <a:ext cx="146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Installing and configuring</a:t>
            </a:r>
          </a:p>
        </p:txBody>
      </p:sp>
      <p:sp>
        <p:nvSpPr>
          <p:cNvPr id="117" name="OTLSHAPE_SLT_f99c2a079c734280b40656df7c254230_Title">
            <a:extLst>
              <a:ext uri="{FF2B5EF4-FFF2-40B4-BE49-F238E27FC236}">
                <a16:creationId xmlns:a16="http://schemas.microsoft.com/office/drawing/2014/main" id="{E5FA390A-B22E-442F-ADA3-102972A2104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898801" y="3919484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Designing and deploying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SLT_251362f707fb4d2297fbb5a788354400_Title">
            <a:extLst>
              <a:ext uri="{FF2B5EF4-FFF2-40B4-BE49-F238E27FC236}">
                <a16:creationId xmlns:a16="http://schemas.microsoft.com/office/drawing/2014/main" id="{B5C6A89A-B99D-4681-9DE7-87004A962A6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688450" y="5017103"/>
            <a:ext cx="1206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Transfer deliverables</a:t>
            </a:r>
          </a:p>
        </p:txBody>
      </p:sp>
      <p:sp>
        <p:nvSpPr>
          <p:cNvPr id="166" name="OTLSHAPE_SLT_dd1a52c4257f4b3c98451e6d3642b131_Title">
            <a:extLst>
              <a:ext uri="{FF2B5EF4-FFF2-40B4-BE49-F238E27FC236}">
                <a16:creationId xmlns:a16="http://schemas.microsoft.com/office/drawing/2014/main" id="{7BD23B47-648C-4A14-8027-737532C99DF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757870" y="5017103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Release resources</a:t>
            </a:r>
            <a:endParaRPr lang="en-US" sz="11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4" name="OTLSHAPE_SLT_e4d0bb436b91437d8b174ebfb71e4b11_Title">
            <a:extLst>
              <a:ext uri="{FF2B5EF4-FFF2-40B4-BE49-F238E27FC236}">
                <a16:creationId xmlns:a16="http://schemas.microsoft.com/office/drawing/2014/main" id="{6C00A653-0D12-4789-B463-964B71725F8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777914" y="5309203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Archive documentation</a:t>
            </a:r>
          </a:p>
        </p:txBody>
      </p:sp>
      <p:sp>
        <p:nvSpPr>
          <p:cNvPr id="179" name="OTLSHAPE_TB_00000000000000000000000000000000_MiddleTimescaleInterval1">
            <a:extLst>
              <a:ext uri="{FF2B5EF4-FFF2-40B4-BE49-F238E27FC236}">
                <a16:creationId xmlns:a16="http://schemas.microsoft.com/office/drawing/2014/main" id="{98B79512-2708-4D2E-928B-83356D3510F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876573" y="2136594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80" name="OTLSHAPE_TB_00000000000000000000000000000000_MiddleTimescaleInterval2">
            <a:extLst>
              <a:ext uri="{FF2B5EF4-FFF2-40B4-BE49-F238E27FC236}">
                <a16:creationId xmlns:a16="http://schemas.microsoft.com/office/drawing/2014/main" id="{ADBAC103-D3AA-4E14-A2E6-9529F970B61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831585" y="2136594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81" name="OTLSHAPE_TB_00000000000000000000000000000000_MiddleTimescaleInterval3">
            <a:extLst>
              <a:ext uri="{FF2B5EF4-FFF2-40B4-BE49-F238E27FC236}">
                <a16:creationId xmlns:a16="http://schemas.microsoft.com/office/drawing/2014/main" id="{662652CE-4C97-4FA8-A865-F4C26ABDF26D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786597" y="2136594"/>
            <a:ext cx="24205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82" name="OTLSHAPE_TB_00000000000000000000000000000000_MiddleTimescaleInterval4">
            <a:extLst>
              <a:ext uri="{FF2B5EF4-FFF2-40B4-BE49-F238E27FC236}">
                <a16:creationId xmlns:a16="http://schemas.microsoft.com/office/drawing/2014/main" id="{A31F660A-4F08-4B84-8E42-62B4A64477C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741609" y="2136594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83" name="OTLSHAPE_TB_00000000000000000000000000000000_MiddleTimescaleInterval5">
            <a:extLst>
              <a:ext uri="{FF2B5EF4-FFF2-40B4-BE49-F238E27FC236}">
                <a16:creationId xmlns:a16="http://schemas.microsoft.com/office/drawing/2014/main" id="{B5290BD6-BEF4-4DB6-836D-1841F61D248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696620" y="2136594"/>
            <a:ext cx="23724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184" name="OTLSHAPE_TB_00000000000000000000000000000000_MiddleTimescaleInterval6">
            <a:extLst>
              <a:ext uri="{FF2B5EF4-FFF2-40B4-BE49-F238E27FC236}">
                <a16:creationId xmlns:a16="http://schemas.microsoft.com/office/drawing/2014/main" id="{633FC408-D646-45E7-9D46-3EAE729E02A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667288" y="2136594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85" name="OTLSHAPE_TB_00000000000000000000000000000000_MiddleTimescaleInterval7">
            <a:extLst>
              <a:ext uri="{FF2B5EF4-FFF2-40B4-BE49-F238E27FC236}">
                <a16:creationId xmlns:a16="http://schemas.microsoft.com/office/drawing/2014/main" id="{2383163C-20A2-47A6-B0A3-AA6672826662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590988" y="2136594"/>
            <a:ext cx="22281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86" name="OTLSHAPE_TB_00000000000000000000000000000000_MiddleTimescaleInterval8">
            <a:extLst>
              <a:ext uri="{FF2B5EF4-FFF2-40B4-BE49-F238E27FC236}">
                <a16:creationId xmlns:a16="http://schemas.microsoft.com/office/drawing/2014/main" id="{3B2C77B9-09E1-413C-B785-2C7E68C6882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545999" y="2136594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88" name="OTLSHAPE_TB_00000000000000000000000000000000_MiddleTimescaleInterval9">
            <a:extLst>
              <a:ext uri="{FF2B5EF4-FFF2-40B4-BE49-F238E27FC236}">
                <a16:creationId xmlns:a16="http://schemas.microsoft.com/office/drawing/2014/main" id="{DE05BC4B-E158-40BC-A68B-EF651CD46A77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501012" y="2136594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05" name="OTLSHAPE_SLM_04ee2530647843d9b0b8403f1a73f068_Title">
            <a:extLst>
              <a:ext uri="{FF2B5EF4-FFF2-40B4-BE49-F238E27FC236}">
                <a16:creationId xmlns:a16="http://schemas.microsoft.com/office/drawing/2014/main" id="{80C8C6C9-CF90-44DB-8ADF-901B8E26547F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832157" y="2571506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KPIs defined</a:t>
            </a:r>
          </a:p>
        </p:txBody>
      </p:sp>
      <p:sp>
        <p:nvSpPr>
          <p:cNvPr id="214" name="OTLSHAPE_SLM_aadee960903f40bdb3efbacb2f40aca4_Title">
            <a:extLst>
              <a:ext uri="{FF2B5EF4-FFF2-40B4-BE49-F238E27FC236}">
                <a16:creationId xmlns:a16="http://schemas.microsoft.com/office/drawing/2014/main" id="{AA3269F2-8564-40E4-B9E1-C56CC2D738B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657689" y="480484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Confirm completion</a:t>
            </a:r>
          </a:p>
        </p:txBody>
      </p:sp>
      <p:sp>
        <p:nvSpPr>
          <p:cNvPr id="121" name="OTLSHAPE_TB_00000000000000000000000000000000_TimescaleInterval7">
            <a:extLst>
              <a:ext uri="{FF2B5EF4-FFF2-40B4-BE49-F238E27FC236}">
                <a16:creationId xmlns:a16="http://schemas.microsoft.com/office/drawing/2014/main" id="{D24A07B7-7B1B-4243-80CE-E12851080A6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456023" y="1944570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22" name="OTLSHAPE_TB_00000000000000000000000000000000_MiddleTimescaleInterval10">
            <a:extLst>
              <a:ext uri="{FF2B5EF4-FFF2-40B4-BE49-F238E27FC236}">
                <a16:creationId xmlns:a16="http://schemas.microsoft.com/office/drawing/2014/main" id="{49A3B810-BC38-46D3-9C04-F0361DD4B52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456023" y="2136594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108" name="OTLSHAPE_M_13f4e59aaeaa44a4b2b3b1dbe0f2971c_Shape">
            <a:extLst>
              <a:ext uri="{FF2B5EF4-FFF2-40B4-BE49-F238E27FC236}">
                <a16:creationId xmlns:a16="http://schemas.microsoft.com/office/drawing/2014/main" id="{0702C615-F121-4021-A646-078EB18465F7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 flipV="1">
            <a:off x="11201912" y="1755658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M_7c6ebc197b704e8b9c7144db10271d8c_Shape">
            <a:extLst>
              <a:ext uri="{FF2B5EF4-FFF2-40B4-BE49-F238E27FC236}">
                <a16:creationId xmlns:a16="http://schemas.microsoft.com/office/drawing/2014/main" id="{329DBA43-B21C-4D05-BC7B-815807E1CAAF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 flipV="1">
            <a:off x="8211630" y="1755658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M_52e17d7405274ae1b991e20aa6db8118_Shape">
            <a:extLst>
              <a:ext uri="{FF2B5EF4-FFF2-40B4-BE49-F238E27FC236}">
                <a16:creationId xmlns:a16="http://schemas.microsoft.com/office/drawing/2014/main" id="{961D87D4-52B1-4B4D-BB4F-2EE87A624A71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flipV="1">
            <a:off x="5080443" y="1755658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M_a4a43bf1b71945bb8aca4b31517c9294_Shape">
            <a:extLst>
              <a:ext uri="{FF2B5EF4-FFF2-40B4-BE49-F238E27FC236}">
                <a16:creationId xmlns:a16="http://schemas.microsoft.com/office/drawing/2014/main" id="{D0D44D66-8AD9-4D3E-97AE-907342F3AC00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2184096" y="1755658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TLSHAPE_SLA_3008a72382ee4d24b28185d03307da2c_Shape">
            <a:extLst>
              <a:ext uri="{FF2B5EF4-FFF2-40B4-BE49-F238E27FC236}">
                <a16:creationId xmlns:a16="http://schemas.microsoft.com/office/drawing/2014/main" id="{748B6584-6EF8-48A5-AD5E-62ADF7B4112F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3624442" y="3344343"/>
            <a:ext cx="228600" cy="254000"/>
          </a:xfrm>
          <a:prstGeom prst="diamond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a4a43bf1b71945bb8aca4b31517c9294_Title">
            <a:extLst>
              <a:ext uri="{FF2B5EF4-FFF2-40B4-BE49-F238E27FC236}">
                <a16:creationId xmlns:a16="http://schemas.microsoft.com/office/drawing/2014/main" id="{CA1A2DB0-04E2-4BC3-89E7-992F233149A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848816" y="1559739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Kickoff meeting</a:t>
            </a:r>
          </a:p>
        </p:txBody>
      </p:sp>
      <p:sp>
        <p:nvSpPr>
          <p:cNvPr id="65" name="OTLSHAPE_M_13f4e59aaeaa44a4b2b3b1dbe0f2971c_Title">
            <a:extLst>
              <a:ext uri="{FF2B5EF4-FFF2-40B4-BE49-F238E27FC236}">
                <a16:creationId xmlns:a16="http://schemas.microsoft.com/office/drawing/2014/main" id="{65664B66-E01E-40AA-8669-24462EB9CF53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828024" y="1559739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Final assessment</a:t>
            </a:r>
          </a:p>
        </p:txBody>
      </p:sp>
      <p:sp>
        <p:nvSpPr>
          <p:cNvPr id="68" name="OTLSHAPE_M_7c6ebc197b704e8b9c7144db10271d8c_Title">
            <a:extLst>
              <a:ext uri="{FF2B5EF4-FFF2-40B4-BE49-F238E27FC236}">
                <a16:creationId xmlns:a16="http://schemas.microsoft.com/office/drawing/2014/main" id="{4C2E0FF4-8307-4E0B-A215-3DD570504F9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788423" y="155973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Partial assessment</a:t>
            </a:r>
          </a:p>
        </p:txBody>
      </p:sp>
      <p:sp>
        <p:nvSpPr>
          <p:cNvPr id="191" name="OTLSHAPE_M_52e17d7405274ae1b991e20aa6db8118_Title">
            <a:extLst>
              <a:ext uri="{FF2B5EF4-FFF2-40B4-BE49-F238E27FC236}">
                <a16:creationId xmlns:a16="http://schemas.microsoft.com/office/drawing/2014/main" id="{4F3ACA23-F75B-433B-9D59-89BEFC3B21E2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679102" y="1559739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Initial assessment</a:t>
            </a:r>
          </a:p>
        </p:txBody>
      </p:sp>
      <p:sp>
        <p:nvSpPr>
          <p:cNvPr id="197" name="OTLSHAPE_SLA_3008a72382ee4d24b28185d03307da2c_Title">
            <a:extLst>
              <a:ext uri="{FF2B5EF4-FFF2-40B4-BE49-F238E27FC236}">
                <a16:creationId xmlns:a16="http://schemas.microsoft.com/office/drawing/2014/main" id="{1D03FAE4-9C8B-45DF-95CB-760960F7D57E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137354" y="3148425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Planning assessment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861BA757-1F7A-537D-0F65-0D95E33870F1}"/>
              </a:ext>
            </a:extLst>
          </p:cNvPr>
          <p:cNvSpPr txBox="1"/>
          <p:nvPr/>
        </p:nvSpPr>
        <p:spPr>
          <a:xfrm>
            <a:off x="1813073" y="457200"/>
            <a:ext cx="5975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Executive Roadmap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6234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0LTIwVDAwOjAwOjAwWiIsIkVuZERhdGUiOiIyMDIyLTA2LTE5VDIzOjU5OjAwWiIsIlBlcmNlbnRhZ2VDb21wbGV0ZSI6MTAwLjAsIlN0eWxlIjp7IiRpZCI6IjciLCJTaGFwZSI6MywiU2hhcGVUaGlja25lc3MiOjE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dHJ1ZSwiSXNJdGFsaWMiOmZhbHNlLCJJc1VuZGVybGluZWQiOmZhbHNlLCJQYXJlbnRTdHlsZSI6bnVsbH0sIkF1dG9TaXplIjowLCJGb3JlZ3JvdW5kIjp7IiRpZCI6IjQyIiwiQ29sb3IiOnsiJGlkIjoiNDM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RhdGVGb3JtYXQiOnsiJGlkIjoi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kiLCJGb3JtYXQiOjAsIklzVmlzaWJsZSI6ZmFsc2UsIkxhc3RLbm93blZpc2liaWxpdHlTdGF0ZSI6ZmFsc2V9LCJJc1Zpc2libGUiOnRydWUsIlBhcmVudFN0eWxlIjpudWxsfSwiSW5kZXgiOjYsIlNtYXJ0RHVyYXRpb25BY3RpdmF0ZWQiOmZhbHNlLCJEYXRlRm9ybWF0Ijp7IiRyZWYiOiI1OCJ9LCJXZWVrTnVtYmVyaW5nIjp7IiRpZCI6IjYwIiwiRm9ybWF0IjowLCJJc1Zpc2libGUiOmZhbHNlLCJMYXN0S25vd25WaXNpYmlsaXR5U3RhdGUiOmZhbHNlfSwiSWQiOiIwNTE4NmFmZi1kOTM4LTQ2NGItYTczMC1lNzAzZjk3NWUxMzEiLCJJbXBvcnRJZCI6bnVsbCwiVGl0bGUiOiJFZmZvcnQgcGxhbm5pbmciLCJOb3RlIjpudWxsLCJIeXBlcmxpbmsiOnsiJGlkIjoiNjEiLCJBZGRyZXNzIjoiIiwiU3ViQWRkcmVzcyI6IiJ9LCJJc0NoYW5nZWQiOmZhbHNlLCJJc05ldyI6ZmFsc2V9fSx7IiRpZCI6IjYyIiwiX2F0dGFjaGVkTWlsZXN0b25lcyI6W10sIlRhc2tEZWZpbml0aW9uIjp7IiRpZCI6IjYzIiwiR3JvdXBOYW1lIjpudWxsLCJTdGFydERhdGUiOiIyMDIyLTA3LTI2VDAwOjAwOjAwIiwiRW5kRGF0ZSI6IjIwMjItMTAtMzBUMTM6NTM6MDAiLCJQZXJjZW50YWdlQ29tcGxldGUiOjgwLjAsIlN0eWxlIjp7IiRpZCI6IjY0IiwiU2hhcGUiOjMsIlNoYXBlVGhpY2tuZXNzIjoxLCJEdXJhdGlvbkZvcm1hdCI6MCwiSW5jbHVkZU5vbldvcmtpbmdEYXlzSW5EdXJhdGlvbiI6ZmFsc2UsIlBlcmNlbnRhZ2VDb21wbGV0ZVN0eWxlIjp7IiRpZCI6IjY1IiwiRm9udFNldHRpbmdzIjp7IiRpZCI6IjY2IiwiRm9udFNpemUiOjEwLCJGb250TmFtZSI6IkNhbGlicmkiLCJJc0JvbGQiOmZhbHNlLCJJc0l0YWxpYyI6ZmFsc2UsIklzVW5kZXJsaW5lZCI6ZmFsc2UsIlBhcmVudFN0eWxlIjpudWxsfSwiQXV0b1NpemUiOjAsIkZvcmVncm91bmQiOnsiJGlkIjoiNjciLCJDb2xvciI6eyIkaWQiOiI2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OSIsIlRvcCI6MC4wLCJMZWZ0IjowLjAsIlJpZ2h0IjowLjAsIkJvdHRvbSI6MC4wfSwiUGFkZGluZyI6eyIkaWQiOiI3MCIsIlRvcCI6MC4wLCJMZWZ0IjowLjAsIlJpZ2h0IjowLjAsIkJvdHRvbSI6MC4wfSwiQmFja2dyb3VuZCI6eyIkaWQiOiI3MSIsIkNvbG9yIjp7IiRpZCI6IjcyIiwiQSI6ODksIlIiOjAsIkciOjAsIkIiOjB9fSwiSXNWaXNpYmxlIjp0cnVlLCJXaWR0aCI6MC4wLCJIZWlnaHQiOjAuMCwiQm9yZGVyU3R5bGUiOnsiJGlkIjoiNzMiLCJMaW5lQ29sb3IiOm51bGwsIkxpbmVXZWlnaHQiOjAuMCwiTGluZVR5cGUiOjAsIlBhcmVudFN0eWxlIjpudWxsfSwiUGFyZW50U3R5bGUiOm51bGx9LCJEdXJhdGlvbl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GlkIjoiODEiLCJBIjo4OSwiUiI6MCwiRyI6MCwiQiI6MH19LCJJc1Zpc2libGUiOnRydWUsIldpZHRoIjowLjAsIkhlaWdodCI6MC4wLCJCb3JkZXJTdHlsZSI6eyIkaWQiOiI4MiIsIkxpbmVDb2xvciI6bnVsbCwiTGluZVdlaWdodCI6MC4wLCJMaW5lVHlwZSI6MCwiUGFyZW50U3R5bGUiOm51bGx9LCJQYXJlbnRTdHlsZSI6bnVsbH0sIkhvcml6b250YWxDb25uZWN0b3JTdHlsZSI6eyIkaWQiOiI4MyIsIkxpbmVDb2xvciI6eyIkaWQiOiI4NCIsIiR0eXBlIjoiTkxSRS5Db21tb24uRG9tLlNvbGlkQ29sb3JCcnVzaCwgTkxSRS5Db21tb24iLCJDb2xvciI6eyIkaWQiOiI4NSIsIkEiOjI1NSwiUiI6MjA0LCJHIjoyMDQsIkIiOjIwNH19LCJMaW5lV2VpZ2h0IjoxLjAsIkxpbmVUeXBlIjowLCJQYXJlbnRTdHlsZSI6bnVsbH0sIlZlcnRpY2FsQ29ubmVjdG9yU3R5bGUiOnsiJGlkIjoiODYiLCJMaW5lQ29sb3IiOnsiJGlkIjoiODciLCIkdHlwZSI6Ik5MUkUuQ29tbW9uLkRvbS5Tb2xpZENvbG9yQnJ1c2gsIE5MUkUuQ29tbW9uIiwiQ29sb3IiOnsiJGlkIjoiO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OSIsIk1hcmdpbiI6eyIkaWQiOiI5MCIsIlRvcCI6MC4wLCJMZWZ0Ijo0LjAsIlJpZ2h0Ijo0LjAsIkJvdHRvbSI6MC4wfSwiUGFkZGluZyI6eyIkaWQiOiI5MSIsIlRvcCI6MC4wLCJMZWZ0IjowLjAsIlJpZ2h0IjowLjAsIkJvdHRvbSI6MC4wfSwiQmFja2dyb3VuZCI6eyIkaWQiOiI5MiIsIkNvbG9yIjp7IiRpZCI6IjkzIiwiQSI6MjU1LCJSIjo2OCwiRyI6MTE0LCJCIjoxOTZ9fSwiSXNWaXNpYmxlIjp0cnVlLCJXaWR0aCI6MC4wLCJIZWlnaHQiOjE2LjAsIkJvcmRlclN0eWxlIjp7IiRpZCI6Ijk0IiwiTGluZUNvbG9yIjp7IiRpZCI6Ijk1IiwiJHR5cGUiOiJOTFJFLkNvbW1vbi5Eb20uU29saWRDb2xvckJydXNoLCBOTFJFLkNvbW1vbiIsIkNvbG9yIjp7IiRpZCI6Ijk2IiwiQSI6MjU1LCJSIjoyNTUsIkciOjAsIkIiOjB9fSwiTGluZVdlaWdodCI6MC4wLCJMaW5lVHlwZSI6MCwiUGFyZW50U3R5bGUiOm51bGx9LCJQYXJlbnRTdHlsZSI6bnVsbH0sIlRpdGxlU3R5bGUiOnsiJGlkIjoiOTciLCJGb250U2V0dGluZ3MiOnsiJGlkIjoiOTgiLCJGb250U2l6ZSI6MTEsIkZvbnROYW1lIjoiQ2FsaWJyaSIsIklzQm9sZCI6dHJ1ZSwiSXNJdGFsaWMiOmZhbHNlLCJJc1VuZGVybGluZWQiOmZhbHNlLCJQYXJlbnRTdHlsZSI6bnVsbH0sIkF1dG9TaXplIjowLCJGb3JlZ3JvdW5kIjp7IiRpZCI6Ijk5IiwiQ29sb3IiOnsiJGlkIjoiMTAw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MCwiUiI6MjU1LCJHIjoyNTUsIkIiOjI1NX19LCJJc1Zpc2libGUiOnRydWUsIldpZHRoIjowLjAsIkhlaWdodCI6MC4wLCJCb3JkZXJTdHlsZSI6eyIkaWQiOiIxMDUiLCJMaW5lQ29sb3IiOm51bGwsIkxpbmVXZWlnaHQiOjAuMCwiTGluZVR5cGUiOjAsIlBhcmVudFN0eWxlIjpudWxsfSwiUGFyZW50U3R5bGUiOm51bGx9LCJEYXRlU3R5bGUiOnsiJGlkIjoiMTA2IiwiRm9udFNldHRpbmdzIjp7IiRpZCI6IjEwNyIsIkZvbnRTaXplIjoxMCwiRm9udE5hbWUiOiJDYWxpYnJpIiwiSXNCb2xkIjpmYWxzZSwiSXNJdGFsaWMiOmZhbHNlLCJJc1VuZGVybGluZWQiOmZhbHNlLCJQYXJlbnRTdHlsZSI6bnVsbH0sIkF1dG9TaXplIjowLCJGb3JlZ3JvdW5kIjp7IiRpZCI6IjEwOCIsIkNvbG9yIjp7IiRpZCI6IjE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RhdGVGb3JtYXQiOnsiJGlkIjoiM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iIsIkZvcm1hdCI6MCwiSXNWaXNpYmxlIjpmYWxzZSwiTGFzdEtub3duVmlzaWJpbGl0eVN0YXRlIjpmYWxzZX0sIklzVmlzaWJsZSI6dHJ1ZSwiUGFyZW50U3R5bGUiOm51bGx9LCJJbmRleCI6NywiU21hcnREdXJhdGlvbkFjdGl2YXRlZCI6ZmFsc2UsIkRhdGVGb3JtYXQiOnsiJHJlZiI6IjExNSJ9LCJXZWVrTnVtYmVyaW5nIjp7IiRpZCI6IjExNyIsIkZvcm1hdCI6MCwiSXNWaXNpYmxlIjpmYWxzZSwiTGFzdEtub3duVmlzaWJpbGl0eVN0YXRlIjpmYWxzZX0sIklkIjoiOTZmYTFhY2MtY2QxMC00YzMwLWI0MjQtYmFiZjlkYjVhY2EzIiwiSW1wb3J0SWQiOm51bGwsIlRpdGxlIjoiU3ViY29udHJhY3RvciBzZWxlY3Rpb24iLCJOb3RlIjpudWxsLCJIeXBlcmxpbmsiOnsiJGlkIjoiMTE4IiwiQWRkcmVzcyI6IiIsIlN1YkFkZHJlc3MiOiIifSwiSXNDaGFuZ2VkIjpmYWxzZSwiSXNOZXciOmZhbHNlfX1dLCJfbWlsZXN0b25lcyI6W3siJGlkIjoiMTE5IiwiSWQiOiIwNGVlMjUzMC02NDc4LTQzZDktYjBiOC00MDNmMWE3M2YwNjgiLCJJbmRleCI6NSwiR3JvdXBJZCI6bnVsbCwiVGl0bGUiOiJLUElzIGRlZmluZWQiLCJEYXRlVGltZSI6IjIwMjItMDYtMjdUMjM6NTk6MDAiLCJQZXJjZW50YWdlQ29tcGxldGUiOm51bGwsIk5vdGUiOm51bGwsIlN0eWxlIjp7IiRpZCI6IjEyMCIsIlRpdGxlUG9zaXRpb24iOiJBYm92ZSIsIkRhdGVQb3NpdGlvbiI6IkxlZnQiLCJTaGFwZVR5cGUiOjEsIlNoYXBlU2l6ZSI6MSwiU2hhcGVTdHlsZSI6eyIkaWQiOiIxMjEiLCJNYXJnaW4iOnsiJGlkIjoiMTIyIiwiVG9wIjowLjAsIkxlZnQiOjAuMCwiUmlnaHQiOjAuMCwiQm90dG9tIjowLjB9LCJQYWRkaW5nIjp7IiRpZCI6IjEyMyIsIlRvcCI6MC4wLCJMZWZ0IjowLjAsIlJpZ2h0IjowLjAsIkJvdHRvbSI6MC4wfSwiQmFja2dyb3VuZCI6eyIkaWQiOiIxMjQiLCJDb2xvciI6eyIkaWQiOiIxMjUiLCJBIjoyNTUsIlIiOjY4LCJHIjoxMTQsIkIiOjE5Nn19LCJJc1Zpc2libGUiOnRydWUsIldpZHRoIjoxOC4wLCJIZWlnaHQiOjIwLjAsIkJvcmRlclN0eWxlIjp7IiRpZCI6IjEyNiIsIkxpbmVDb2xvciI6eyIkaWQiOiIxMjciLCIkdHlwZSI6Ik5MUkUuQ29tbW9uLkRvbS5Tb2xpZENvbG9yQnJ1c2gsIE5MUkUuQ29tbW9uIiwiQ29sb3IiOnsiJGlkIjoiMTI4IiwiQSI6MjU1LCJSIjoyNTUsIkciOjAsIkIiOjB9fSwiTGluZVdlaWdodCI6MC4wLCJMaW5lVHlwZSI6MCwiUGFyZW50U3R5bGUiOm51bGx9LCJQYXJlbnRTdHlsZSI6bnVsbH0sIlRpdGxlU3R5bGUiOnsiJGlkIjoiMTI5IiwiRm9udFNldHRpbmdzIjp7IiRpZCI6IjEzMCIsIkZvbnRTaXplIjoxMSwiRm9udE5hbWUiOiJDYWxpYnJpIiwiSXNCb2xkIjp0cnVlLCJJc0l0YWxpYyI6ZmFsc2UsIklzVW5kZXJsaW5lZCI6ZmFsc2UsIlBhcmVudFN0eWxlIjpudWxsfSwiQXV0b1NpemUiOjAsIkZvcmVncm91bmQiOnsiJGlkIjoiMTMxIiwiQ29sb3IiOnsiJGlkIjoiMTM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MCwiUiI6MjU1LCJHIjoyNTUsIkIiOjI1NX19LCJJc1Zpc2libGUiOnRydWUsIldpZHRoIjowLjAsIkhlaWdodCI6MC4wLCJCb3JkZXJTdHlsZSI6bnVsbCwiUGFyZW50U3R5bGUiOm51bGx9LCJEYXRlU3R5bGUiOnsiJGlkIjoiMTM3IiwiRm9udFNldHRpbmdzIjp7IiRpZCI6IjEzOCIsIkZvbnRTaXplIjoxMCwiRm9udE5hbWUiOiJDYWxpYnJpIiwiSXNCb2xkIjpmYWxzZSwiSXNJdGFsaWMiOmZhbHNlLCJJc1VuZGVybGluZWQiOmZhbHNlLCJQYXJlbnRTdHlsZSI6bnVsbH0sIkF1dG9TaXplIjowLCJGb3JlZ3JvdW5kIjp7IiRpZCI6IjEzOSIsIkNvbG9yIjp7IiRpZCI6IjE0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aWQiOiIxNDQiLCJBIjowLCJSIjoyNTUsIkciOjI1NSwiQiI6MjU1fX0sIklzVmlzaWJsZSI6ZmFsc2UsIldpZHRoIjowLjAsIkhlaWdodCI6MC4wLCJCb3JkZXJTdHlsZSI6bnVsbCwiUGFyZW50U3R5bGUiOm51bGx9LCJEYXRlRm9ybWF0Ijp7IiRpZCI6IjE0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YiLCJGb3JtYXQiOjAsIklzVmlzaWJsZSI6ZmFsc2UsIkxhc3RLbm93blZpc2liaWxpdHlTdGF0ZSI6ZmFsc2V9LCJJc1Zpc2libGUiOnRydWUsIlBhcmVudFN0eWxlIjpudWxsfSwiSHlwZXJsaW5rIjpudWxsLCJJbXBvcnRJZCI6IiJ9XSwiSWQiOiI0YmZmMWM2NS0wYWRhLTQzZmQtYjM1My1lMmQxNTk1N2M5YTYiLCJJc1NpbmdsZUl0ZW1Sb3ciOmZhbHNlfSx7IiRpZCI6IjE0NyIsIl90YXNrcyI6W3siJGlkIjoiMTQ4IiwiX2F0dGFjaGVkTWlsZXN0b25lcyI6W3siJGlkIjoiMTQ5IiwiRGF0ZSI6IjIwMjItMDgtMDFUMjM6NTk6MDAiLCJTdHlsZSI6eyIkaWQiOiIxNTAiLCJTaGFwZSI6MSwiQ29ubmVjdG9yTWFyZ2luIjp7IiRpZCI6IjE1MSIsIlRvcCI6MC4wLCJMZWZ0IjoyLjAsIlJpZ2h0IjoyLjAsIkJvdHRvbSI6MC4wfSwiQ29ubmVjdG9yU3R5bGUiOnsiJGlkIjoiMTUyIiwiTGluZUNvbG9yIjp7IiRpZCI6IjE1MyIsIiR0eXBlIjoiTkxSRS5Db21tb24uRG9tLlNvbGlkQ29sb3JCcnVzaCwgTkxSRS5Db21tb24iLCJDb2xvciI6eyIkaWQiOiIxNTQiLCJBIjoxMjcsIlIiOjY4LCJHIjoxMTQsIkIiOjE5Nn19LCJMaW5lV2VpZ2h0IjoxLjAsIkxpbmVUeXBlIjowLCJQYXJlbnRTdHlsZSI6bnVsbH0sIklzQmVsb3dUaW1lYmFuZCI6dHJ1ZSwiUG9zaXRpb25PblRhc2siOjEsIkhpZGVEYXRlIjpmYWxzZSwiU2hhcGVTaXplIjoxLCJTcGFjaW5nIjoyLjAsIlBhZGRpbmciOnsiJGlkIjoiMTU1IiwiVG9wIjo3LjAsIkxlZnQiOjMuMCwiUmlnaHQiOjAuMCwiQm90dG9tIjoyLjB9LCJTaGFwZVN0eWxlIjp7IiRpZCI6IjE1NiIsIk1hcmdpbiI6eyIkcmVmIjoiMTIyIn0sIlBhZGRpbmciOnsiJHJlZiI6IjEyMyJ9LCJCYWNrZ3JvdW5kIjp7IiRpZCI6IjE1NyIsIkNvbG9yIjp7IiRpZCI6IjE1OCIsIkEiOjI1NSwiUiI6NjgsIkciOjExNCwiQiI6MTk2fX0sIklzVmlzaWJsZSI6dHJ1ZSwiV2lkdGgiOjE4LjAsIkhlaWdodCI6MjAuMCwiQm9yZGVyU3R5bGUiOnsiJGlkIjoiMTU5IiwiTGluZUNvbG9yIjp7IiRpZCI6IjE2MCIsIiR0eXBlIjoiTkxSRS5Db21tb24uRG9tLlNvbGlkQ29sb3JCcnVzaCwgTkxSRS5Db21tb24iLCJDb2xvciI6eyIkaWQiOiIxNjEiLCJBIjoyNTUsIlIiOjI1NSwiRyI6MCwiQiI6MH19LCJMaW5lV2VpZ2h0IjowLjAsIkxpbmVUeXBlIjowLCJQYXJlbnRTdHlsZSI6bnVsbH0sIlBhcmVudFN0eWxlIjpudWxsfSwiVGl0bGVTdHlsZSI6eyIkaWQiOiIxNjIiLCJGb250U2V0dGluZ3MiOnsiJGlkIjoiMTYzIiwiRm9udFNpemUiOjExLCJGb250TmFtZSI6IkNhbGlicmkiLCJJc0JvbGQiOnRydWUsIklzSXRhbGljIjpmYWxzZSwiSXNVbmRlcmxpbmVkIjpmYWxzZSwiUGFyZW50U3R5bGUiOm51bGx9LCJBdXRvU2l6ZSI6MCwiRm9yZWdyb3VuZCI6eyIkaWQiOiIxNjQiLCJDb2xvciI6eyIkaWQiOiIxNj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zMyJ9LCJQYWRkaW5nIjp7IiRyZWYiOiIxMzQifSwiQmFja2dyb3VuZCI6eyIkaWQiOiIxNjYiLCJDb2xvciI6eyIkaWQiOiIxNjciLCJBIjowLCJSIjoyNTUsIkciOjI1NSwiQiI6MjU1fX0sIklzVmlzaWJsZSI6dHJ1ZSwiV2lkdGgiOjAuMCwiSGVpZ2h0IjowLjAsIkJvcmRlclN0eWxlIjp7IiRpZCI6IjE2OCIsIkxpbmVDb2xvciI6bnVsbCwiTGluZVdlaWdodCI6MC4wLCJMaW5lVHlwZSI6MCwiUGFyZW50U3R5bGUiOm51bGx9LCJQYXJlbnRTdHlsZSI6bnVsbH0sIkRhdGVTdHlsZSI6eyIkaWQiOiIxNjkiLCJGb250U2V0dGluZ3MiOnsiJGlkIjoiMTcwIiwiRm9udFNpemUiOjEwLCJGb250TmFtZSI6IkNhbGlicmkiLCJJc0JvbGQiOmZhbHNlLCJJc0l0YWxpYyI6ZmFsc2UsIklzVW5kZXJsaW5lZCI6ZmFsc2UsIlBhcmVudFN0eWxlIjpudWxsfSwiQXV0b1NpemUiOjAsIkZvcmVncm91bmQiOnsiJGlkIjoiMTcxIiwiQ29sb3IiOnsiJGlkIjoiMTc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QxIn0sIlBhZGRpbmciOnsiJHJlZiI6IjE0MiJ9LCJCYWNrZ3JvdW5kIjp7IiRpZCI6IjE3MyIsIkNvbG9yIjp7IiRpZCI6IjE3NCIsIkEiOjAsIlIiOjI1NSwiRyI6MjU1LCJCIjoyNTV9fSwiSXNWaXNpYmxlIjpmYWxzZSwiV2lkdGgiOjAuMCwiSGVpZ2h0IjowLjAsIkJvcmRlclN0eWxlIjp7IiRpZCI6IjE3NSIsIkxpbmVDb2xvciI6bnVsbCwiTGluZVdlaWdodCI6MC4wLCJMaW5lVHlwZSI6MCwiUGFyZW50U3R5bGUiOm51bGx9LCJQYXJlbnRTdHlsZSI6bnVsbH0sIkRhdGVGb3JtYXQiOnsiJGlkIjoiMT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yIsIkZvcm1hdCI6MCwiSXNWaXNpYmxlIjpmYWxzZSwiTGFzdEtub3duVmlzaWJpbGl0eVN0YXRlIjpmYWxzZX0sIklzVmlzaWJsZSI6dHJ1ZSwiUGFyZW50U3R5bGUiOm51bGx9LCJJbmRleCI6MTAsIlBlcmNlbnRhZ2VDb21wbGV0ZSI6bnVsbCwiUG9zaXRpb24iOnsiUmF0aW8iOjAuMCwiSXNDdXN0b20iOmZhbHNlfSwiRGF0ZUZvcm1hdCI6eyIkcmVmIjoiMTc2In0sIldlZWtOdW1iZXJpbmciOnsiJGlkIjoiMTc4IiwiRm9ybWF0IjowLCJJc1Zpc2libGUiOmZhbHNlLCJMYXN0S25vd25WaXNpYmlsaXR5U3RhdGUiOmZhbHNlfSwiUmVsYXRlZFRhc2tJZCI6IjdjZDczODg4LTE5MjktNGYxNC1hNTc3LWQ5ZDU3ODI0OGFjOCIsIklkIjoiMzAwOGE3MjMtODJlZS00ZDI0LWIyODEtODVkMDMzMDdkYTJjIiwiSW1wb3J0SWQiOiIiLCJUaXRsZSI6IlBsYW5uaW5nIGFzc2Vzc21lbnQiLCJOb3RlIjpudWxsLCJIeXBlcmxpbmsiOnsiJGlkIjoiMTc5IiwiQWRkcmVzcyI6IiIsIlN1YkFkZHJlc3MiOiIifSwiSXNDaGFuZ2VkIjpmYWxzZSwiSXNOZXciOmZhbHNlfV0sIlRhc2tEZWZpbml0aW9uIjp7IiRpZCI6IjE4MCIsIkdyb3VwTmFtZSI6bnVsbCwiU3RhcnREYXRlIjoiMjAyMi0wNS0yMFQwMDowMDowMFoiLCJFbmREYXRlIjoiMjAyMi0wOC0yNlQwOTo1ODowMCIsIlBlcmNlbnRhZ2VDb21wbGV0ZSI6ODUuMCwiU3R5bGUiOnsiJGlkIjoiMTgxIiwiU2hhcGUiOjMsIlNoYXBlVGhpY2tuZXNzIjoxLCJEdXJhdGlvbkZvcm1hdCI6MCwiSW5jbHVkZU5vbldvcmtpbmdEYXlzSW5EdXJhdGlvbiI6ZmFsc2UsIlBlcmNlbnRhZ2VDb21wbGV0ZVN0eWxlIjp7IiRpZCI6IjE4MiIsIkZvbnRTZXR0aW5ncyI6eyIkaWQiOiIxODMiLCJGb250U2l6ZSI6MTAsIkZvbnROYW1lIjoiQ2FsaWJyaSIsIklzQm9sZCI6ZmFsc2UsIklzSXRhbGljIjpmYWxzZSwiSXNVbmRlcmxpbmVkIjpmYWxzZSwiUGFyZW50U3R5bGUiOm51bGx9LCJBdXRvU2l6ZSI6MCwiRm9yZWdyb3VuZCI6eyIkaWQiOiIxODQiLCJDb2xvciI6eyIkaWQiOiIxOD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4OSwiUiI6MCwiRyI6MCwiQiI6MH19LCJJc1Zpc2libGUiOnRydWUsIldpZHRoIjowLjAsIkhlaWdodCI6MC4wLCJCb3JkZXJTdHlsZSI6eyIkaWQiOiIxOTAiLCJMaW5lQ29sb3IiOm51bGwsIkxpbmVXZWlnaHQiOjAuMCwiTGluZVR5cGUiOjAsIlBhcmVudFN0eWxlIjpudWxsfSwiUGFyZW50U3R5bGUiOm51bGx9LCJEdXJhdGlvblN0eWxlIjp7IiRpZCI6IjE5MSIsIkZvbnRTZXR0aW5ncyI6eyIkaWQiOiIxOTIiLCJGb250U2l6ZSI6MTAsIkZvbnROYW1lIjoiQ2FsaWJyaSIsIklzQm9sZCI6ZmFsc2UsIklzSXRhbGljIjpmYWxzZSwiSXNVbmRlcmxpbmVkIjpmYWxzZSwiUGFyZW50U3R5bGUiOm51bGx9LCJBdXRvU2l6ZSI6MCwiRm9yZWdyb3VuZCI6eyIkaWQiOiIxOTMiLCJDb2xvciI6eyIkaWQiOiIx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UiLCJUb3AiOjAuMCwiTGVmdCI6MC4wLCJSaWdodCI6MC4wLCJCb3R0b20iOjAuMH0sIlBhZGRpbmciOnsiJGlkIjoiMTk2IiwiVG9wIjowLjAsIkxlZnQiOjAuMCwiUmlnaHQiOjAuMCwiQm90dG9tIjowLjB9LCJCYWNrZ3JvdW5kIjp7IiRpZCI6IjE5NyIsIkNvbG9yIjp7IiRpZCI6IjE5OCIsIkEiOjg5LCJSIjowLCJHIjowLCJCIjowfX0sIklzVmlzaWJsZSI6dHJ1ZSwiV2lkdGgiOjAuMCwiSGVpZ2h0IjowLjAsIkJvcmRlclN0eWxlIjp7IiRpZCI6IjE5OSIsIkxpbmVDb2xvciI6bnVsbCwiTGluZVdlaWdodCI6MC4wLCJMaW5lVHlwZSI6MCwiUGFyZW50U3R5bGUiOm51bGx9LCJQYXJlbnRTdHlsZSI6bnVsbH0sIkhvcml6b250YWxDb25uZWN0b3JTdHlsZSI6eyIkaWQiOiIyMDAiLCJMaW5lQ29sb3IiOnsiJGlkIjoiMjAxIiwiJHR5cGUiOiJOTFJFLkNvbW1vbi5Eb20uU29saWRDb2xvckJydXNoLCBOTFJFLkNvbW1vbiIsIkNvbG9yIjp7IiRpZCI6IjIwMiIsIkEiOjI1NSwiUiI6MjA0LCJHIjoyMDQsIkIiOjIwNH19LCJMaW5lV2VpZ2h0IjoxLjAsIkxpbmVUeXBlIjowLCJQYXJlbnRTdHlsZSI6bnVsbH0sIlZlcnRpY2FsQ29ubmVjdG9yU3R5bGUiOnsiJGlkIjoiMjAzIiwiTGluZUNvbG9yIjp7IiRpZCI6IjIwNCIsIiR0eXBlIjoiTkxSRS5Db21tb24uRG9tLlNvbGlkQ29sb3JCcnVzaCwgTkxSRS5Db21tb24iLCJDb2xvciI6eyIkaWQiOiIyMD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DYiLCJNYXJnaW4iOnsiJGlkIjoiMjA3IiwiVG9wIjowLjAsIkxlZnQiOjQuMCwiUmlnaHQiOjQuMCwiQm90dG9tIjowLjB9LCJQYWRkaW5nIjp7IiRpZCI6IjIwOCIsIlRvcCI6MC4wLCJMZWZ0IjowLjAsIlJpZ2h0IjowLjAsIkJvdHRvbSI6MC4wfSwiQmFja2dyb3VuZCI6eyIkaWQiOiIyMDkiLCJDb2xvciI6eyIkaWQiOiIyMTAiLCJBIjoyNTUsIlIiOjY4LCJHIjoxMTQsIkIiOjE5Nn19LCJJc1Zpc2libGUiOnRydWUsIldpZHRoIjowLjAsIkhlaWdodCI6MTYuMCwiQm9yZGVyU3R5bGUiOnsiJGlkIjoiMjExIiwiTGluZUNvbG9yIjp7IiRpZCI6IjIxMiIsIiR0eXBlIjoiTkxSRS5Db21tb24uRG9tLlNvbGlkQ29sb3JCcnVzaCwgTkxSRS5Db21tb24iLCJDb2xvciI6eyIkaWQiOiIyMTMiLCJBIjoyNTUsIlIiOjI1NSwiRyI6MCwiQiI6MH19LCJMaW5lV2VpZ2h0IjowLjAsIkxpbmVUeXBlIjowLCJQYXJlbnRTdHlsZSI6bnVsbH0sIlBhcmVudFN0eWxlIjpudWxsfSwiVGl0bGVTdHlsZSI6eyIkaWQiOiIyMTQiLCJGb250U2V0dGluZ3MiOnsiJGlkIjoiMjE1IiwiRm9udFNpemUiOjExLCJGb250TmFtZSI6IkNhbGlicmkiLCJJc0JvbGQiOnRydWUsIklzSXRhbGljIjpmYWxzZSwiSXNVbmRlcmxpbmVkIjpmYWxzZSwiUGFyZW50U3R5bGUiOm51bGx9LCJBdXRvU2l6ZSI6MCwiRm9yZWdyb3VuZCI6eyIkaWQiOiIyMTYiLCJDb2xvciI6eyIkaWQiOiIyMT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dHJ1ZSwiV2lkdGgiOjAuMCwiSGVpZ2h0IjowLjAsIkJvcmRlclN0eWxlIjp7IiRpZCI6IjIyMiIsIkxpbmVDb2xvciI6bnVsbCwiTGluZVdlaWdodCI6MC4wLCJMaW5lVHlwZSI6MCwiUGFyZW50U3R5bGUiOm51bGx9LCJQYXJlbnRTdHlsZSI6bnVsbH0sIkRhdGVTdHlsZSI6eyIkaWQiOiIyMjMiLCJGb250U2V0dGluZ3MiOnsiJGlkIjoiMjI0IiwiRm9udFNpemUiOjEwLCJGb250TmFtZSI6IkNhbGlicmkiLCJJc0JvbGQiOmZhbHNlLCJJc0l0YWxpYyI6ZmFsc2UsIklzVW5kZXJsaW5lZCI6ZmFsc2UsIlBhcmVudFN0eWxlIjpudWxsfSwiQXV0b1NpemUiOjAsIkZvcmVncm91bmQiOnsiJGlkIjoiMjI1IiwiQ29sb3IiOnsiJGlkIjoiMj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ciLCJUb3AiOjAuMCwiTGVmdCI6MC4wLCJSaWdodCI6MC4wLCJCb3R0b20iOjAuMH0sIlBhZGRpbmciOnsiJGlkIjoiMjI4IiwiVG9wIjowLjAsIkxlZnQiOjAuMCwiUmlnaHQiOjAuMCwiQm90dG9tIjowLjB9LCJCYWNrZ3JvdW5kIjp7IiRpZCI6IjIyOSIsIkNvbG9yIjp7IiRpZCI6IjIzMCIsIkEiOjAsIlIiOjI1NSwiRyI6MjU1LCJCIjoyNTV9fSwiSXNWaXNpYmxlIjp0cnVlLCJXaWR0aCI6MC4wLCJIZWlnaHQiOjAuMCwiQm9yZGVyU3R5bGUiOnsiJGlkIjoiMjMxIiwiTGluZUNvbG9yIjpudWxsLCJMaW5lV2VpZ2h0IjowLjAsIkxpbmVUeXBlIjowLCJQYXJlbnRTdHlsZSI6bnVsbH0sIlBhcmVudFN0eWxlIjpudWxsfSwiRGF0ZUZvcm1hdCI6eyIkaWQiOiIy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zIiwiRm9ybWF0IjowLCJJc1Zpc2libGUiOmZhbHNlLCJMYXN0S25vd25WaXNpYmlsaXR5U3RhdGUiOmZhbHNlfSwiSXNWaXNpYmxlIjp0cnVlLCJQYXJlbnRTdHlsZSI6bnVsbH0sIkluZGV4Ijo5LCJTbWFydER1cmF0aW9uQWN0aXZhdGVkIjpmYWxzZSwiRGF0ZUZvcm1hdCI6eyIkcmVmIjoiMjMyIn0sIldlZWtOdW1iZXJpbmciOnsiJGlkIjoiMjM0IiwiRm9ybWF0IjowLCJJc1Zpc2libGUiOmZhbHNlLCJMYXN0S25vd25WaXNpYmlsaXR5U3RhdGUiOmZhbHNlfSwiSWQiOiI3Y2Q3Mzg4OC0xOTI5LTRmMTQtYTU3Ny1kOWQ1NzgyNDhhYzgiLCJJbXBvcnRJZCI6bnVsbCwiVGl0bGUiOiJSZXNvdXJjZSBwbGFubmluZyIsIk5vdGUiOm51bGwsIkh5cGVybGluayI6eyIkaWQiOiIyMzUiLCJBZGRyZXNzIjoiIiwiU3ViQWRkcmVzcyI6IiJ9LCJJc0NoYW5nZWQiOmZhbHNlLCJJc05ldyI6ZmFsc2V9fV0sIl9taWxlc3RvbmVzIjpbeyIkaWQiOiIyMzYiLCJJZCI6IjgyZTVmMjNhLTNmZTUtNDIxZi05ODAyLThmMzNiNjIwMTI5MCIsIkluZGV4Ijo4LCJHcm91cElkIjpudWxsLCJUaXRsZSI6IkFzc2Vzc21lbnQgbWVldGluZyIsIkRhdGVUaW1lIjoiMjAyMi0xMC0yM1QyMzo1OTowMCIsIlBlcmNlbnRhZ2VDb21wbGV0ZSI6bnVsbCwiTm90ZSI6bnVsbCwiU3R5bGUiOnsiJGlkIjoiMjM3IiwiVGl0bGVQb3NpdGlvbiI6IlJpZ2h0IiwiRGF0ZVBvc2l0aW9uIjoiTGVmdCIsIlNoYXBlVHlwZSI6MTQsIlNoYXBlU2l6ZSI6MSwiU2hhcGVTdHlsZSI6eyIkaWQiOiIyMzgiLCJNYXJnaW4iOnsiJHJlZiI6IjEyMiJ9LCJQYWRkaW5nIjp7IiRyZWYiOiIxMjMifSwiQmFja2dyb3VuZCI6eyIkaWQiOiIyMzkiLCJDb2xvciI6eyIkaWQiOiIyNDAiLCJBIjoyNTUsIlIiOjY4LCJHIjoxMTQsIkIiOjE5Nn19LCJJc1Zpc2libGUiOnRydWUsIldpZHRoIjoxOC4wLCJIZWlnaHQiOjIwLjAsIkJvcmRlclN0eWxlIjp7IiRpZCI6IjI0MSIsIkxpbmVDb2xvciI6eyIkaWQiOiIyNDIiLCIkdHlwZSI6Ik5MUkUuQ29tbW9uLkRvbS5Tb2xpZENvbG9yQnJ1c2gsIE5MUkUuQ29tbW9uIiwiQ29sb3IiOnsiJGlkIjoiMjQzIiwiQSI6MjU1LCJSIjoyNTUsIkciOjAsIkIiOjB9fSwiTGluZVdlaWdodCI6MC4wLCJMaW5lVHlwZSI6MCwiUGFyZW50U3R5bGUiOm51bGx9LCJQYXJlbnRTdHlsZSI6bnVsbH0sIlRpdGxlU3R5bGUiOnsiJGlkIjoiMjQ0IiwiRm9udFNldHRpbmdzIjp7IiRpZCI6IjI0NSIsIkZvbnRTaXplIjoxMSwiRm9udE5hbWUiOiJDYWxpYnJpIiwiSXNCb2xkIjp0cnVlLCJJc0l0YWxpYyI6ZmFsc2UsIklzVW5kZXJsaW5lZCI6ZmFsc2UsIlBhcmVudFN0eWxlIjpudWxsfSwiQXV0b1NpemUiOjAsIkZvcmVncm91bmQiOnsiJGlkIjoiMjQ2IiwiQ29sb3IiOnsiJGlkIjoiMjQ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zMifSwiUGFkZGluZyI6eyIkcmVmIjoiMTM0In0sIkJhY2tncm91bmQiOnsiJGlkIjoiMjQ4IiwiQ29sb3IiOnsiJGlkIjoiMjQ5IiwiQSI6MCwiUiI6MjU1LCJHIjoyNTUsIkIiOjI1NX19LCJJc1Zpc2libGUiOnRydWUsIldpZHRoIjowLjAsIkhlaWdodCI6MC4wLCJCb3JkZXJTdHlsZSI6bnVsbCwiUGFyZW50U3R5bGUiOm51bGx9LCJEYXRlU3R5bGUiOnsiJGlkIjoiMjUwIiwiRm9udFNldHRpbmdzIjp7IiRpZCI6IjI1MSIsIkZvbnRTaXplIjoxMCwiRm9udE5hbWUiOiJDYWxpYnJpIiwiSXNCb2xkIjpmYWxzZSwiSXNJdGFsaWMiOmZhbHNlLCJJc1VuZGVybGluZWQiOmZhbHNlLCJQYXJlbnRTdHlsZSI6bnVsbH0sIkF1dG9TaXplIjowLCJGb3JlZ3JvdW5kIjp7IiRpZCI6IjI1MiIsIkNvbG9yIjp7IiRpZCI6IjI1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E0MSJ9LCJQYWRkaW5nIjp7IiRyZWYiOiIxNDIifSwiQmFja2dyb3VuZCI6eyIkaWQiOiIyNTQiLCJDb2xvciI6eyIkaWQiOiIyNTUiLCJBIjowLCJSIjoyNTUsIkciOjI1NSwiQiI6MjU1fX0sIklzVmlzaWJsZSI6ZmFsc2UsIldpZHRoIjowLjAsIkhlaWdodCI6MC4wLCJCb3JkZXJTdHlsZSI6bnVsbCwiUGFyZW50U3R5bGUiOm51bGx9LCJEYXRlRm9ybWF0Ijp7IiRpZCI6IjI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ciLCJGb3JtYXQiOjAsIklzVmlzaWJsZSI6ZmFsc2UsIkxhc3RLbm93blZpc2liaWxpdHlTdGF0ZSI6ZmFsc2V9LCJJc1Zpc2libGUiOnRydWUsIlBhcmVudFN0eWxlIjpudWxsfSwiSHlwZXJsaW5rIjpudWxsLCJJbXBvcnRJZCI6IiJ9XSwiSWQiOiIxZmIxZjY5MS0zNDBhLTQyOGMtOTliZi0wMzJhMzA2YWU3MGEiLCJJc1NpbmdsZUl0ZW1Sb3ciOmZhbHNlfV0sIkluZGV4Ijo0LCJJZCI6IjNkYTEyYjM0LWViOTItNDI0NS05YjQzLWI3ODE2NTQ5MjlkMSIsIkhlYWRlclRleHQiOm51bGwsIklzRGVmYXVsdCI6dHJ1ZSwiU3R5bGUiOnsiJGlkIjoiMjU4IiwiSGVhZGVyU3R5bGUiOnsiJGlkIjoiMjU5IiwiVGV4dFN0eWxlIjp7IiRpZCI6IjI2MCIsIkZvbnRTZXR0aW5ncyI6eyIkaWQiOiIyNjEiLCJGb250U2l6ZSI6MTEsIkZvbnROYW1lIjoiQ2FsaWJyaSIsIklzQm9sZCI6ZmFsc2UsIklzSXRhbGljIjpmYWxzZSwiSXNVbmRlcmxpbmVkIjpmYWxzZSwiUGFyZW50U3R5bGUiOm51bGx9LCJBdXRvU2l6ZSI6MiwiRm9yZWdyb3VuZCI6eyIkaWQiOiIyNjIiLCJDb2xvciI6eyIkaWQiOiIyNjMiLCJBIjoyNTUsIlIiOjAsIkciOjAsIkIiOjB9fSwiTWF4V2lkdGgiOjAuMCwiTWF4SGVpZ2h0IjowLjAsIlNtYXJ0Rm9yZWdyb3VuZElzQWN0aXZlIjpmYWxzZSwiSG9yaXpvbnRhbEFsaWdubWVudCI6MCwiVmVydGljYWxBbGlnbm1lbnQiOjAsIlNtYXJ0Rm9yZWdyb3VuZCI6bnVsbCwiQmFja2dyb3VuZEZpbGxUeXBlIjowLCJNYXJnaW4iOnsiJGlkIjoiMjY0IiwiVG9wIjowLjAsIkxlZnQiOjAuMCwiUmlnaHQiOjAuMCwiQm90dG9tIjowLjB9LCJQYWRkaW5nIjp7IiRpZCI6IjI2NSIsIlRvcCI6MC4wLCJMZWZ0IjowLjAsIlJpZ2h0IjowLjAsIkJvdHRvbSI6MC4wfSwiQmFja2dyb3VuZCI6bnVsbCwiSXNWaXNpYmxlIjp0cnVlLCJXaWR0aCI6MC4wLCJIZWlnaHQiOjAuMCwiQm9yZGVyU3R5bGUiOm51bGwsIlBhcmVudFN0eWxlIjpudWxsfSwiUmVjdGFuZ2xlU3R5bGUiOnsiJGlkIjoiMjY2IiwiTWFyZ2luIjp7IiRpZCI6IjI2NyIsIlRvcCI6MC4wLCJMZWZ0IjowLjAsIlJpZ2h0IjowLjAsIkJvdHRvbSI6MC4wfSwiUGFkZGluZyI6eyIkaWQiOiIyNjgiLCJUb3AiOjAuMCwiTGVmdCI6MC4wLCJSaWdodCI6MC4wLCJCb3R0b20iOjAuMH0sIkJhY2tncm91bmQiOnsiJGlkIjoiMjY5IiwiQ29sb3IiOnsiJGlkIjoiMjcwIiwiQSI6NjMsIlIiOjE2NSwiRyI6MTY1LCJCIjoxNjV9fSwiSXNWaXNpYmxlIjp0cnVlLCJXaWR0aCI6MC4wLCJIZWlnaHQiOjAuMCwiQm9yZGVyU3R5bGUiOnsiJGlkIjoiMjcxIiwiTGluZUNvbG9yIjp7IiRpZCI6IjI3MiIsIiR0eXBlIjoiTkxSRS5Db21tb24uRG9tLlNvbGlkQ29sb3JCcnVzaCwgTkxSRS5Db21tb24iLCJDb2xvciI6eyIkaWQiOiIyNzMiLCJBIjoyNTUsIlIiOjI1NSwiRyI6MCwiQiI6MH19LCJMaW5lV2VpZ2h0IjowLjAsIkxpbmVUeXBlIjowLCJQYXJlbnRTdHlsZSI6bnVsbH0sIlBhcmVudFN0eWxlIjpudWxsfSwiTWFyZ2luIjp7IiRpZCI6IjI3NCIsIlRvcCI6MC4wLCJMZWZ0IjowLjAsIlJpZ2h0IjowLjAsIkJvdHRvbSI6MC4wfSwiUGFkZGluZyI6eyIkaWQiOiIyNzUiLCJUb3AiOjAuMCwiTGVmdCI6MC4wLCJSaWdodCI6MC4wLCJCb3R0b20iOjAuMH0sIkJhY2tncm91bmQiOm51bGwsIklzVmlzaWJsZSI6dHJ1ZSwiV2lkdGgiOjAuMCwiSGVpZ2h0IjowLjAsIkJvcmRlclN0eWxlIjpudWxsLCJQYXJlbnRTdHlsZSI6bnVsbH0sIkJhY2tncm91bmRTdHlsZSI6eyIkaWQiOiIyNzYiLCJNYXJnaW4iOnsiJGlkIjoiMjc3IiwiVG9wIjowLjAsIkxlZnQiOjAuMCwiUmlnaHQiOjAuMCwiQm90dG9tIjowLjB9LCJQYWRkaW5nIjp7IiRpZCI6IjI3OCIsIlRvcCI6MC4wLCJMZWZ0IjowLjAsIlJpZ2h0IjowLjAsIkJvdHRvbSI6MC4wfSwiQmFja2dyb3VuZCI6eyIkaWQiOiIyNzkiLCJDb2xvciI6eyIkaWQiOiIyODAiLCJBIjo1MSwiUiI6MTY1LCJHIjoxNjUsIkIiOjE2NX19LCJJc1Zpc2libGUiOnRydWUsIldpZHRoIjowLjAsIkhlaWdodCI6MC4wLCJCb3JkZXJTdHlsZSI6eyIkaWQiOiIyODEiLCJMaW5lQ29sb3IiOnsiJGlkIjoiMjgyIiwiJHR5cGUiOiJOTFJFLkNvbW1vbi5Eb20uU29saWRDb2xvckJydXNoLCBOTFJFLkNvbW1vbiIsIkNvbG9yIjp7IiRpZCI6IjI4MyIsIkEiOjI1NSwiUiI6MjU1LCJHIjowLCJCIjowfX0sIkxpbmVXZWlnaHQiOjAuMCwiTGluZVR5cGUiOjAsIlBhcmVudFN0eWxlIjpudWxsfSwiUGFyZW50U3R5bGUiOm51bGx9LCJNYXJnaW4iOnsiJGlkIjoiMjg0IiwiVG9wIjowLjAsIkxlZnQiOjAuMCwiUmlnaHQiOjAuMCwiQm90dG9tIjowLjB9LCJQYWRkaW5nIjp7IiRpZCI6IjI4NSIsIlRvcCI6MC4wLCJMZWZ0IjowLjAsIlJpZ2h0IjowLjAsIkJvdHRvbSI6MC4wfSwiSXNWaXNpYmxlIjpmYWxzZSwiV2lkdGgiOjAuMCwiSGVpZ2h0IjowLjAsIkJvcmRlclN0eWxlIjpudWxsLCJQYXJlbnRTdHlsZSI6bnVsbH19XSwiSWQiOiIxNWIyMDQzZS04NDU4LTQ3MzQtYTRjYS00OTc1OWJkMDY0N2YiLCJJbmRleCI6NCwiSGVhZGVyVGV4dCI6IlBsYW5uaW5nIiwiU3R5bGUiOnsiJGlkIjoiMjg2IiwiSGVhZGVyU3R5bGUiOnsiJGlkIjoiMjg3IiwiVGV4dElzVmVydGljYWwiOmZhbHNlLCJUZXh0U3R5bGUiOnsiJGlkIjoiMjg4IiwiRm9udFNldHRpbmdzIjp7IiRpZCI6IjI4OSIsIkZvbnRTaXplIjoxMiwiRm9udE5hbWUiOiJDYWxpYnJpIiwiSXNCb2xkIjp0cnVlLCJJc0l0YWxpYyI6ZmFsc2UsIklzVW5kZXJsaW5lZCI6ZmFsc2UsIlBhcmVudFN0eWxlIjpudWxsfSwiQXV0b1NpemUiOjIsIkZvcmVncm91bmQiOnsiJGlkIjoiMjkwIiwiQ29sb3IiOnsiJGlkIjoiMjkxIiwiQSI6MjU1LCJSIjoyNTUsIkciOjI1NSwiQiI6MjU1fX0sIk1heFdpZHRoIjoxMjcuNzYxNjcwNzYxNjcwNzMsIk1heEhlaWdodCI6MC4wLCJTbWFydEZvcmVncm91bmRJc0FjdGl2ZSI6ZmFsc2UsIkhvcml6b250YWxBbGlnbm1lbnQiOjA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m51bGwsIklzVmlzaWJsZSI6dHJ1ZSwiV2lkdGgiOjAuMCwiSGVpZ2h0IjowLjAsIkJvcmRlclN0eWxlIjpudWxsLCJQYXJlbnRTdHlsZSI6bnVsbH0sIlJlY3RhbmdsZVN0eWxlIjp7IiRpZCI6IjI5NCIsIk1hcmdpbiI6eyIkaWQiOiIyOTUiLCJUb3AiOjAuMCwiTGVmdCI6MC4wLCJSaWdodCI6MC4wLCJCb3R0b20iOjAuMH0sIlBhZGRpbmciOnsiJGlkIjoiMjk2IiwiVG9wIjowLjAsIkxlZnQiOjAuMCwiUmlnaHQiOjAuMCwiQm90dG9tIjowLjB9LCJCYWNrZ3JvdW5kIjp7IiRpZCI6IjI5NyIsIkNvbG9yIjp7IiRpZCI6IjI5OCIsIkEiOjI1NSwiUiI6NjgsIkciOjExNCwiQiI6MTk2fX0sIklzVmlzaWJsZSI6dHJ1ZSwiV2lkdGgiOjAuMCwiSGVpZ2h0IjowLjAsIkJvcmRlclN0eWxlIjp7IiRpZCI6IjI5OSIsIkxpbmVDb2xvciI6eyIkaWQiOiIzMDAiLCIkdHlwZSI6Ik5MUkUuQ29tbW9uLkRvbS5Tb2xpZENvbG9yQnJ1c2gsIE5MUkUuQ29tbW9uIiwiQ29sb3IiOnsiJGlkIjoiMzAxIiwiQSI6MjU1LCJSIjoyNTUsIkciOjAsIkIiOjB9fSwiTGluZVdlaWdodCI6MC4wLCJMaW5lVHlwZSI6MCwiUGFyZW50U3R5bGUiOm51bGx9LCJQYXJlbnRTdHlsZSI6bnVsbH0sIk1hcmdpbiI6eyIkaWQiOiIzMDIiLCJUb3AiOjAuMCwiTGVmdCI6MC4wLCJSaWdodCI6MC4wLCJCb3R0b20iOjAuMH0sIlBhZGRpbmciOnsiJGlkIjoiMzAzIiwiVG9wIjowLjAsIkxlZnQiOjAuMCwiUmlnaHQiOjAuMCwiQm90dG9tIjowLjB9LCJCYWNrZ3JvdW5kIjpudWxsLCJJc1Zpc2libGUiOnRydWUsIldpZHRoIjowLjAsIkhlaWdodCI6MC4wLCJCb3JkZXJTdHlsZSI6bnVsbCwiUGFyZW50U3R5bGUiOm51bGx9LCJCYWNrZ3JvdW5kU3R5bGUiOnsiJGlkIjoiMzA0IiwiTWFyZ2luIjp7IiRpZCI6IjMwNSIsIlRvcCI6MC4wLCJMZWZ0IjowLjAsIlJpZ2h0IjowLjAsIkJvdHRvbSI6MC4wfSwiUGFkZGluZyI6eyIkaWQiOiIzMDYiLCJUb3AiOjAuMCwiTGVmdCI6MC4wLCJSaWdodCI6MC4wLCJCb3R0b20iOjAuMH0sIkJhY2tncm91bmQiOnsiJGlkIjoiMzA3IiwiQ29sb3IiOnsiJGlkIjoiMzA4IiwiQSI6NTEsIlIiOjY4LCJHIjoxMTQsIkIiOjE5Nn19LCJJc1Zpc2libGUiOnRydWUsIldpZHRoIjowLjAsIkhlaWdodCI6MC4wLCJCb3JkZXJTdHlsZSI6eyIkaWQiOiIzMDkiLCJMaW5lQ29sb3IiOnsiJGlkIjoiMzEwIiwiJHR5cGUiOiJOTFJFLkNvbW1vbi5Eb20uU29saWRDb2xvckJydXNoLCBOTFJFLkNvbW1vbiIsIkNvbG9yIjp7IiRpZCI6IjMxMSIsIkEiOjI1NSwiUiI6MjU1LCJHIjowLCJCIjowfX0sIkxpbmVXZWlnaHQiOjAuMCwiTGluZVR5cGUiOjAsIlBhcmVudFN0eWxlIjpudWxsfSwiUGFyZW50U3R5bGUiOm51bGx9LCJJc0Fib3ZlVGltZWJhbmQiOmZhbHNlLCJNYXJnaW4iOnsiJGlkIjoiMzEyIiwiVG9wIjowLjAsIkxlZnQiOjAuMCwiUmlnaHQiOjAuMCwiQm90dG9tIjowLjB9LCJQYWRkaW5nIjp7IiRpZCI6IjMxMyIsIlRvcCI6MC4wLCJMZWZ0IjowLjAsIlJpZ2h0IjowLjAsIkJvdHRvbSI6MC4wfSwiSXNWaXNpYmxlIjp0cnVlLCJXaWR0aCI6MC4wLCJIZWlnaHQiOjAuMCwiQm9yZGVyU3R5bGUiOnsiJGlkIjoiMzE0IiwiTGluZUNvbG9yIjpudWxsLCJMaW5lV2VpZ2h0IjowLjAsIkxpbmVUeXBlIjowLCJQYXJlbnRTdHlsZSI6bnVsbH0sIlBhcmVudFN0eWxlIjpudWxsfX0seyIkaWQiOiIzMTUiLCJfYWN0aXZpdGllcyI6W3siJGlkIjoiMzE2IiwiX3Jvd3MiOltdLCJJbmRleCI6MTEsIklkIjoiZmI2MDcxZTctYzA4ZC00ZjFhLThkNWQtMWNmNzgwYzliYjA3IiwiSGVhZGVyVGV4dCI6bnVsbCwiSXNEZWZhdWx0Ijp0cnVlLCJTdHlsZSI6eyIkaWQiOiIzMTciLCJIZWFkZXJTdHlsZSI6eyIkaWQiOiIzMTgiLCJUZXh0U3R5bGUiOnsiJGlkIjoiMzE5IiwiRm9udFNldHRpbmdzIjp7IiRpZCI6IjMyMCIsIkZvbnRTaXplIjoxMSwiRm9udE5hbWUiOiJDYWxpYnJpIiwiSXNCb2xkIjpmYWxzZSwiSXNJdGFsaWMiOmZhbHNlLCJJc1VuZGVybGluZWQiOmZhbHNlLCJQYXJlbnRTdHlsZSI6bnVsbH0sIkF1dG9TaXplIjoyLCJGb3JlZ3JvdW5kIjp7IiRpZCI6IjMyMSIsIkNvbG9yIjp7IiRpZCI6IjMyMiIsIkEiOjI1NSwiUiI6MCwiRyI6MCwiQiI6MH19LCJNYXhXaWR0aCI6MC4wLCJNYXhIZWlnaHQiOjAuMCwiU21hcnRGb3JlZ3JvdW5kSXNBY3RpdmUiOmZhbHNlLCJIb3Jpem9udGFsQWxpZ25tZW50IjowLCJWZXJ0aWNhbEFsaWdubWVudCI6MCwiU21hcnRGb3JlZ3JvdW5kIjpudWxsLCJCYWNrZ3JvdW5kRmlsbFR5cGUiOjAsIk1hcmdpbiI6eyIkaWQiOiIzMjMiLCJUb3AiOjAuMCwiTGVmdCI6MC4wLCJSaWdodCI6MC4wLCJCb3R0b20iOjAuMH0sIlBhZGRpbmciOnsiJGlkIjoiMzI0IiwiVG9wIjowLjAsIkxlZnQiOjAuMCwiUmlnaHQiOjAuMCwiQm90dG9tIjowLjB9LCJCYWNrZ3JvdW5kIjpudWxsLCJJc1Zpc2libGUiOnRydWUsIldpZHRoIjowLjAsIkhlaWdodCI6MC4wLCJCb3JkZXJTdHlsZSI6bnVsbCwiUGFyZW50U3R5bGUiOm51bGx9LCJSZWN0YW5nbGVTdHlsZSI6eyIkaWQiOiIzMjUiLCJNYXJnaW4iOnsiJGlkIjoiMzI2IiwiVG9wIjowLjAsIkxlZnQiOjAuMCwiUmlnaHQiOjAuMCwiQm90dG9tIjowLjB9LCJQYWRkaW5nIjp7IiRpZCI6IjMyNyIsIlRvcCI6MC4wLCJMZWZ0IjowLjAsIlJpZ2h0IjowLjAsIkJvdHRvbSI6MC4wfSwiQmFja2dyb3VuZCI6eyIkaWQiOiIzMjgiLCJDb2xvciI6eyIkaWQiOiIzMjkiLCJBIjo2MywiUiI6MTY1LCJHIjoxNjUsIkIiOjE2NX19LCJJc1Zpc2libGUiOnRydWUsIldpZHRoIjowLjAsIkhlaWdodCI6MC4wLCJCb3JkZXJTdHlsZSI6eyIkaWQiOiIzMzAiLCJMaW5lQ29sb3IiOnsiJGlkIjoiMzMxIiwiJHR5cGUiOiJOTFJFLkNvbW1vbi5Eb20uU29saWRDb2xvckJydXNoLCBOTFJFLkNvbW1vbiIsIkNvbG9yIjp7IiRpZCI6IjMzMiIsIkEiOjI1NSwiUiI6MjU1LCJHIjowLCJCIjowfX0sIkxpbmVXZWlnaHQiOjAuMCwiTGluZVR5cGUiOjAsIlBhcmVudFN0eWxlIjpudWxsfSwiUGFyZW50U3R5bGUiOm51bGx9LCJNYXJnaW4iOnsiJGlkIjoiMzMzIiwiVG9wIjowLjAsIkxlZnQiOjAuMCwiUmlnaHQiOjAuMCwiQm90dG9tIjowLjB9LCJQYWRkaW5nIjp7IiRpZCI6IjMzNCIsIlRvcCI6MC4wLCJMZWZ0IjowLjAsIlJpZ2h0IjowLjAsIkJvdHRvbSI6MC4wfSwiQmFja2dyb3VuZCI6bnVsbCwiSXNWaXNpYmxlIjp0cnVlLCJXaWR0aCI6MC4wLCJIZWlnaHQiOjAuMCwiQm9yZGVyU3R5bGUiOm51bGwsIlBhcmVudFN0eWxlIjpudWxsfSwiQmFja2dyb3VuZFN0eWxlIjp7IiRpZCI6IjMzNSIsIk1hcmdpbiI6eyIkaWQiOiIzMzYiLCJUb3AiOjAuMCwiTGVmdCI6MC4wLCJSaWdodCI6MC4wLCJCb3R0b20iOjAuMH0sIlBhZGRpbmciOnsiJGlkIjoiMzM3IiwiVG9wIjowLjAsIkxlZnQiOjAuMCwiUmlnaHQiOjAuMCwiQm90dG9tIjowLjB9LCJCYWNrZ3JvdW5kIjp7IiRpZCI6IjMzOCIsIkNvbG9yIjp7IiRpZCI6IjMzOSIsIkEiOjUxLCJSIjoxNjUsIkciOjE2NSwiQiI6MTY1fX0sIklzVmlzaWJsZSI6dHJ1ZSwiV2lkdGgiOjAuMCwiSGVpZ2h0IjowLjAsIkJvcmRlclN0eWxlIjp7IiRpZCI6IjM0MCIsIkxpbmVDb2xvciI6eyIkaWQiOiIzNDEiLCIkdHlwZSI6Ik5MUkUuQ29tbW9uLkRvbS5Tb2xpZENvbG9yQnJ1c2gsIE5MUkUuQ29tbW9uIiwiQ29sb3IiOnsiJGlkIjoiMzQyIiwiQSI6MjU1LCJSIjoyNTUsIkciOjAsIkIiOjB9fSwiTGluZVdlaWdodCI6MC4wLCJMaW5lVHlwZSI6MCwiUGFyZW50U3R5bGUiOm51bGx9LCJQYXJlbnRTdHlsZSI6bnVsbH0sIk1hcmdpbiI6eyIkaWQiOiIzNDMiLCJUb3AiOjAuMCwiTGVmdCI6MC4wLCJSaWdodCI6MC4wLCJCb3R0b20iOjAuMH0sIlBhZGRpbmciOnsiJGlkIjoiMzQ0IiwiVG9wIjowLjAsIkxlZnQiOjAuMCwiUmlnaHQiOjAuMCwiQm90dG9tIjowLjB9LCJJc1Zpc2libGUiOmZhbHNlLCJXaWR0aCI6MC4wLCJIZWlnaHQiOjAuMCwiQm9yZGVyU3R5bGUiOm51bGwsIlBhcmVudFN0eWxlIjpudWxsfX0seyIkaWQiOiIzNDUiLCJfcm93cyI6W3siJGlkIjoiMzQ2IiwiX3Rhc2tzIjpbeyIkaWQiOiIzNDciLCJfYXR0YWNoZWRNaWxlc3RvbmVzIjpbXSwiVGFza0RlZmluaXRpb24iOnsiJGlkIjoiMzQ4IiwiR3JvdXBOYW1lIjpudWxsLCJTdGFydERhdGUiOiIyMDIyLTA4LTA2VDAwOjAwOjAwIiwiRW5kRGF0ZSI6IjIwMjItMTEtMTZUMjM6NTk6MDAiLCJQZXJjZW50YWdlQ29tcGxldGUiOjc1LjAsIlN0eWxlIjp7IiRpZCI6IjM0OSIsIlNoYXBlIjozLCJTaGFwZVRoaWNrbmVzcyI6MSwiRHVyYXRpb25Gb3JtYXQiOjAsIkluY2x1ZGVOb25Xb3JraW5nRGF5c0luRHVyYXRpb24iOmZhbHNlLCJQZXJjZW50YWdlQ29tcGxldGVTdHlsZSI6eyIkaWQiOiIzNTAiLCJGb250U2V0dGluZ3MiOnsiJGlkIjoiMzUxIiwiRm9udFNpemUiOjEwLCJGb250TmFtZSI6IkNhbGlicmkiLCJJc0JvbGQiOmZhbHNlLCJJc0l0YWxpYyI6ZmFsc2UsIklzVW5kZXJsaW5lZCI6ZmFsc2UsIlBhcmVudFN0eWxlIjpudWxsfSwiQXV0b1NpemUiOjAsIkZvcmVncm91bmQiOnsiJGlkIjoiMzUyIiwiQ29sb3IiOnsiJGlkIjoiMzU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1NCIsIlRvcCI6MC4wLCJMZWZ0IjowLjAsIlJpZ2h0IjowLjAsIkJvdHRvbSI6MC4wfSwiUGFkZGluZyI6eyIkaWQiOiIzNTUiLCJUb3AiOjAuMCwiTGVmdCI6MC4wLCJSaWdodCI6MC4wLCJCb3R0b20iOjAuMH0sIkJhY2tncm91bmQiOnsiJGlkIjoiMzU2IiwiQ29sb3IiOnsiJGlkIjoiMzU3IiwiQSI6ODksIlIiOjAsIkciOjAsIkIiOjB9fSwiSXNWaXNpYmxlIjp0cnVlLCJXaWR0aCI6MC4wLCJIZWlnaHQiOjAuMCwiQm9yZGVyU3R5bGUiOnsiJGlkIjoiMzU4IiwiTGluZUNvbG9yIjpudWxsLCJMaW5lV2VpZ2h0IjowLjAsIkxpbmVUeXBlIjowLCJQYXJlbnRTdHlsZSI6bnVsbH0sIlBhcmVudFN0eWxlIjpudWxsfSwiRHVyYXRpb25TdHlsZSI6eyIkaWQiOiIzNTkiLCJGb250U2V0dGluZ3MiOnsiJGlkIjoiMzYwIiwiRm9udFNpemUiOjEwLCJGb250TmFtZSI6IkNhbGlicmkiLCJJc0JvbGQiOmZhbHNlLCJJc0l0YWxpYyI6ZmFsc2UsIklzVW5kZXJsaW5lZCI6ZmFsc2UsIlBhcmVudFN0eWxlIjpudWxsfSwiQXV0b1NpemUiOjAsIkZvcmVncm91bmQiOnsiJGlkIjoiMzYxIiwiQ29sb3IiOnsiJGlkIjoiMz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zIiwiVG9wIjowLjAsIkxlZnQiOjAuMCwiUmlnaHQiOjAuMCwiQm90dG9tIjowLjB9LCJQYWRkaW5nIjp7IiRpZCI6IjM2NCIsIlRvcCI6MC4wLCJMZWZ0IjowLjAsIlJpZ2h0IjowLjAsIkJvdHRvbSI6MC4wfSwiQmFja2dyb3VuZCI6eyIkaWQiOiIzNjUiLCJDb2xvciI6eyIkaWQiOiIzNjYiLCJBIjo4OSwiUiI6MCwiRyI6MCwiQiI6MH19LCJJc1Zpc2libGUiOnRydWUsIldpZHRoIjowLjAsIkhlaWdodCI6MC4wLCJCb3JkZXJTdHlsZSI6eyIkaWQiOiIzNjciLCJMaW5lQ29sb3IiOm51bGwsIkxpbmVXZWlnaHQiOjAuMCwiTGluZVR5cGUiOjAsIlBhcmVudFN0eWxlIjpudWxsfSwiUGFyZW50U3R5bGUiOm51bGx9LCJIb3Jpem9udGFsQ29ubmVjdG9yU3R5bGUiOnsiJGlkIjoiMzY4IiwiTGluZUNvbG9yIjp7IiRpZCI6IjM2OSIsIiR0eXBlIjoiTkxSRS5Db21tb24uRG9tLlNvbGlkQ29sb3JCcnVzaCwgTkxSRS5Db21tb24iLCJDb2xvciI6eyIkaWQiOiIzNzAiLCJBIjoyNTUsIlIiOjIwNCwiRyI6MjA0LCJCIjoyMDR9fSwiTGluZVdlaWdodCI6MS4wLCJMaW5lVHlwZSI6MCwiUGFyZW50U3R5bGUiOm51bGx9LCJWZXJ0aWNhbENvbm5lY3RvclN0eWxlIjp7IiRpZCI6IjM3MSIsIkxpbmVDb2xvciI6eyIkaWQiOiIzNzIiLCIkdHlwZSI6Ik5MUkUuQ29tbW9uLkRvbS5Tb2xpZENvbG9yQnJ1c2gsIE5MUkUuQ29tbW9uIiwiQ29sb3IiOnsiJGlkIjoiMzc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zc0IiwiTWFyZ2luIjp7IiRpZCI6IjM3NSIsIlRvcCI6MC4wLCJMZWZ0Ijo0LjAsIlJpZ2h0Ijo0LjAsIkJvdHRvbSI6MC4wfSwiUGFkZGluZyI6eyIkaWQiOiIzNzYiLCJUb3AiOjAuMCwiTGVmdCI6MC4wLCJSaWdodCI6MC4wLCJCb3R0b20iOjAuMH0sIkJhY2tncm91bmQiOnsiJGlkIjoiMzc3IiwiQ29sb3IiOnsiJGlkIjoiMzc4IiwiQSI6MjU1LCJSIjo5OCwiRyI6NjksIkIiOjExNn19LCJJc1Zpc2libGUiOnRydWUsIldpZHRoIjowLjAsIkhlaWdodCI6MTYuMCwiQm9yZGVyU3R5bGUiOnsiJGlkIjoiMzc5IiwiTGluZUNvbG9yIjp7IiRpZCI6IjM4MCIsIiR0eXBlIjoiTkxSRS5Db21tb24uRG9tLlNvbGlkQ29sb3JCcnVzaCwgTkxSRS5Db21tb24iLCJDb2xvciI6eyIkaWQiOiIzODEiLCJBIjoyNTUsIlIiOjI1NSwiRyI6MCwiQiI6MH19LCJMaW5lV2VpZ2h0IjowLjAsIkxpbmVUeXBlIjowLCJQYXJlbnRTdHlsZSI6bnVsbH0sIlBhcmVudFN0eWxlIjpudWxsfSwiVGl0bGVTdHlsZSI6eyIkaWQiOiIzODIiLCJGb250U2V0dGluZ3MiOnsiJGlkIjoiMzgzIiwiRm9udFNpemUiOjExLCJGb250TmFtZSI6IkNhbGlicmkiLCJJc0JvbGQiOnRydWUsIklzSXRhbGljIjpmYWxzZSwiSXNVbmRlcmxpbmVkIjpmYWxzZSwiUGFyZW50U3R5bGUiOm51bGx9LCJBdXRvU2l6ZSI6MCwiRm9yZWdyb3VuZCI6eyIkaWQiOiIzODQiLCJDb2xvciI6eyIkaWQiOiIzOD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g2IiwiVG9wIjowLjAsIkxlZnQiOjAuMCwiUmlnaHQiOjAuMCwiQm90dG9tIjowLjB9LCJQYWRkaW5nIjp7IiRpZCI6IjM4NyIsIlRvcCI6MC4wLCJMZWZ0IjowLjAsIlJpZ2h0IjowLjAsIkJvdHRvbSI6MC4wfSwiQmFja2dyb3VuZCI6eyIkaWQiOiIzODgiLCJDb2xvciI6eyIkaWQiOiIzODkiLCJBIjowLCJSIjoyNTUsIkciOjI1NSwiQiI6MjU1fX0sIklzVmlzaWJsZSI6dHJ1ZSwiV2lkdGgiOjAuMCwiSGVpZ2h0IjowLjAsIkJvcmRlclN0eWxlIjp7IiRpZCI6IjM5MCIsIkxpbmVDb2xvciI6bnVsbCwiTGluZVdlaWdodCI6MC4wLCJMaW5lVHlwZSI6MCwiUGFyZW50U3R5bGUiOm51bGx9LCJQYXJlbnRTdHlsZSI6bnVsbH0sIkRhdGVTdHlsZSI6eyIkaWQiOiIzOTEiLCJGb250U2V0dGluZ3MiOnsiJGlkIjoiMzkyIiwiRm9udFNpemUiOjEwLCJGb250TmFtZSI6IkNhbGlicmkiLCJJc0JvbGQiOmZhbHNlLCJJc0l0YWxpYyI6ZmFsc2UsIklzVW5kZXJsaW5lZCI6ZmFsc2UsIlBhcmVudFN0eWxlIjpudWxsfSwiQXV0b1NpemUiOjAsIkZvcmVncm91bmQiOnsiJGlkIjoiMzkzIiwiQ29sb3IiOnsiJGlkIjoiMz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OTUiLCJUb3AiOjAuMCwiTGVmdCI6MC4wLCJSaWdodCI6MC4wLCJCb3R0b20iOjAuMH0sIlBhZGRpbmciOnsiJGlkIjoiMzk2IiwiVG9wIjowLjAsIkxlZnQiOjAuMCwiUmlnaHQiOjAuMCwiQm90dG9tIjowLjB9LCJCYWNrZ3JvdW5kIjp7IiRpZCI6IjM5NyIsIkNvbG9yIjp7IiRpZCI6IjM5OCIsIkEiOjAsIlIiOjI1NSwiRyI6MjU1LCJCIjoyNTV9fSwiSXNWaXNpYmxlIjp0cnVlLCJXaWR0aCI6MC4wLCJIZWlnaHQiOjAuMCwiQm9yZGVyU3R5bGUiOnsiJGlkIjoiMzk5IiwiTGluZUNvbG9yIjpudWxsLCJMaW5lV2VpZ2h0IjowLjAsIkxpbmVUeXBlIjowLCJQYXJlbnRTdHlsZSI6bnVsbH0sIlBhcmVudFN0eWxlIjpudWxsfSwiRGF0ZUZvcm1hdCI6eyIkaWQiOiI0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xIiwiRm9ybWF0IjowLCJJc1Zpc2libGUiOmZhbHNlLCJMYXN0S25vd25WaXNpYmlsaXR5U3RhdGUiOmZhbHNlfSwiSXNWaXNpYmxlIjp0cnVlLCJQYXJlbnRTdHlsZSI6bnVsbH0sIkluZGV4IjoxMiwiU21hcnREdXJhdGlvbkFjdGl2YXRlZCI6ZmFsc2UsIkRhdGVGb3JtYXQiOnsiJHJlZiI6IjQwMCJ9LCJXZWVrTnVtYmVyaW5nIjp7IiRpZCI6IjQwMiIsIkZvcm1hdCI6MCwiSXNWaXNpYmxlIjpmYWxzZSwiTGFzdEtub3duVmlzaWJpbGl0eVN0YXRlIjpmYWxzZX0sIklkIjoiZjk5YzJhMDctOWM3My00MjgwLWI0MDYtNTZkZjdjMjU0MjMwIiwiSW1wb3J0SWQiOm51bGwsIlRpdGxlIjoiRGVzaWduaW5nIGFuZCBkZXBsb3lpbmciLCJOb3RlIjpudWxsLCJIeXBlcmxpbmsiOnsiJGlkIjoiNDAzIiwiQWRkcmVzcyI6IiIsIlN1YkFkZHJlc3MiOiIifSwiSXNDaGFuZ2VkIjpmYWxzZSwiSXNOZXciOmZhbHNlfX1dLCJfbWlsZXN0b25lcyI6W10sIklkIjoiMDAwMDAwMDAtMDAwMC0wMDAwLTAwMDAtMDAwMDAwMDAwMDAwIiwiSXNTaW5nbGVJdGVtUm93Ijp0cnVlfV0sIkluZGV4IjoxMiwiSWQiOiIyNjJiNjJhNC1lZTk3LTQ0NDctOWE3OS0yZjI2MzBmZDI3ZjYiLCJIZWFkZXJUZXh0IjoiUGhhc2UgMSIsIklzRGVmYXVsdCI6ZmFsc2UsIlN0eWxlIjp7IiRpZCI6IjQwNCIsIkhlYWRlclN0eWxlIjp7IiRpZCI6IjQwNSIsIlRleHRTdHlsZSI6eyIkaWQiOiI0MDYiLCJGb250U2V0dGluZ3MiOnsiJGlkIjoiNDA3IiwiRm9udFNpemUiOjExLCJGb250TmFtZSI6IkNhbGlicmkiLCJJc0JvbGQiOnRydWUsIklzSXRhbGljIjpmYWxzZSwiSXNVbmRlcmxpbmVkIjpmYWxzZSwiUGFyZW50U3R5bGUiOm51bGx9LCJBdXRvU2l6ZSI6MiwiRm9yZWdyb3VuZCI6eyIkaWQiOiI0MDgiLCJDb2xvciI6eyIkaWQiOiI0MDkiLCJBIjoyNTUsIlIiOjAsIkciOjAsIkIiOjB9fSwiTWF4V2lkdGgiOjQ2LjA5ODI4MDA5ODI4MDA3MSwiTWF4SGVpZ2h0IjoiSW5maW5pdHkiLCJTbWFydEZvcmVncm91bmRJc0FjdGl2ZSI6ZmFsc2UsIkhvcml6b250YWxBbGlnbm1lbnQiOjAsIlZlcnRpY2FsQWxpZ25tZW50IjowLCJTbWFydEZvcmVncm91bmQiOm51bGwsIkJhY2tncm91bmRGaWxsVHlwZSI6MCwiTWFyZ2luIjp7IiRpZCI6IjQxMCIsIlRvcCI6MC4wLCJMZWZ0IjowLjAsIlJpZ2h0IjowLjAsIkJvdHRvbSI6MC4wfSwiUGFkZGluZyI6eyIkaWQiOiI0MTEiLCJUb3AiOjAuMCwiTGVmdCI6MC4wLCJSaWdodCI6MC4wLCJCb3R0b20iOjAuMH0sIkJhY2tncm91bmQiOnsiJGlkIjoiNDEyIiwiQ29sb3IiOnsiJGlkIjoiNDEzIiwiQSI6MCwiUiI6MjU1LCJHIjoyNTUsIkIiOjI1NX19LCJJc1Zpc2libGUiOnRydWUsIldpZHRoIjowLjAsIkhlaWdodCI6MC4wLCJCb3JkZXJTdHlsZSI6bnVsbCwiUGFyZW50U3R5bGUiOm51bGx9LCJSZWN0YW5nbGVTdHlsZSI6eyIkaWQiOiI0MTQiLCJNYXJnaW4iOnsiJGlkIjoiNDE1IiwiVG9wIjowLjAsIkxlZnQiOjAuMCwiUmlnaHQiOjAuMCwiQm90dG9tIjowLjB9LCJQYWRkaW5nIjp7IiRpZCI6IjQxNiIsIlRvcCI6MC4wLCJMZWZ0IjowLjAsIlJpZ2h0IjowLjAsIkJvdHRvbSI6MC4wfSwiQmFja2dyb3VuZCI6eyIkaWQiOiI0MTciLCJDb2xvciI6eyIkaWQiOiI0MTgiLCJBIjo2MywiUiI6OTgsIkciOjY5LCJCIjoxMTZ9fSwiSXNWaXNpYmxlIjp0cnVlLCJXaWR0aCI6MC4wLCJIZWlnaHQiOjAuMCwiQm9yZGVyU3R5bGUiOnsiJGlkIjoiNDE5IiwiTGluZUNvbG9yIjp7IiRpZCI6IjQyMCIsIiR0eXBlIjoiTkxSRS5Db21tb24uRG9tLlNvbGlkQ29sb3JCcnVzaCwgTkxSRS5Db21tb24iLCJDb2xvciI6eyIkaWQiOiI0MjEiLCJBIjoyNTUsIlIiOjI1NSwiRyI6MCwiQiI6MH19LCJMaW5lV2VpZ2h0IjowLjAsIkxpbmVUeXBlIjowLCJQYXJlbnRTdHlsZSI6bnVsbH0sIlBhcmVudFN0eWxlIjpudWxsfSwiTWFyZ2luIjp7IiRpZCI6IjQyMiIsIlRvcCI6MC4wLCJMZWZ0IjowLjAsIlJpZ2h0IjowLjAsIkJvdHRvbSI6MC4wfSwiUGFkZGluZyI6eyIkaWQiOiI0MjMiLCJUb3AiOjAuMCwiTGVmdCI6MC4wLCJSaWdodCI6MC4wLCJCb3R0b20iOjAuMH0sIkJhY2tncm91bmQiOm51bGwsIklzVmlzaWJsZSI6dHJ1ZSwiV2lkdGgiOjAuMCwiSGVpZ2h0IjowLjAsIkJvcmRlclN0eWxlIjpudWxsLCJQYXJlbnRTdHlsZSI6bnVsbH0sIkJhY2tncm91bmRTdHlsZSI6eyIkaWQiOiI0MjQiLCJNYXJnaW4iOnsiJGlkIjoiNDI1IiwiVG9wIjowLjAsIkxlZnQiOjAuMCwiUmlnaHQiOjAuMCwiQm90dG9tIjowLjB9LCJQYWRkaW5nIjp7IiRpZCI6IjQyNiIsIlRvcCI6MC4wLCJMZWZ0IjowLjAsIlJpZ2h0IjowLjAsIkJvdHRvbSI6MC4wfSwiQmFja2dyb3VuZCI6eyIkaWQiOiI0MjciLCJDb2xvciI6eyIkaWQiOiI0MjgiLCJBIjo1MSwiUiI6OTgsIkciOjY5LCJCIjoxMTZ9fSwiSXNWaXNpYmxlIjp0cnVlLCJXaWR0aCI6MC4wLCJIZWlnaHQiOjAuMCwiQm9yZGVyU3R5bGUiOnsiJGlkIjoiNDI5IiwiTGluZUNvbG9yIjp7IiRpZCI6IjQzMCIsIiR0eXBlIjoiTkxSRS5Db21tb24uRG9tLlNvbGlkQ29sb3JCcnVzaCwgTkxSRS5Db21tb24iLCJDb2xvciI6eyIkaWQiOiI0MzEiLCJBIjoyNTUsIlIiOjI1NSwiRyI6MCwiQiI6MH19LCJMaW5lV2VpZ2h0IjowLjAsIkxpbmVUeXBlIjowLCJQYXJlbnRTdHlsZSI6bnVsbH0sIlBhcmVudFN0eWxlIjpudWxsfSwiTWFyZ2luIjp7IiRpZCI6IjQzMiIsIlRvcCI6MC4wLCJMZWZ0IjowLjAsIlJpZ2h0IjowLjAsIkJvdHRvbSI6MC4wfSwiUGFkZGluZyI6eyIkaWQiOiI0MzMiLCJUb3AiOjAuMCwiTGVmdCI6MC4wLCJSaWdodCI6MC4wLCJCb3R0b20iOjAuMH0sIklzVmlzaWJsZSI6dHJ1ZSwiV2lkdGgiOjAuMCwiSGVpZ2h0IjowLjAsIkJvcmRlclN0eWxlIjpudWxsLCJQYXJlbnRTdHlsZSI6bnVsbH19LHsiJGlkIjoiNDM0IiwiX3Jvd3MiOlt7IiRpZCI6IjQzNSIsIl90YXNrcyI6W3siJGlkIjoiNDM2IiwiX2F0dGFjaGVkTWlsZXN0b25lcyI6W10sIlRhc2tEZWZpbml0aW9uIjp7IiRpZCI6IjQzNyIsIkdyb3VwTmFtZSI6bnVsbCwiU3RhcnREYXRlIjoiMjAyMi0xMS0yMlQxMzowNzowMCIsIkVuZERhdGUiOiIyMDIzLTAzLTI4VDIzOjU5OjAwIiwiUGVyY2VudGFnZUNvbXBsZXRlIjoyNS4wLCJTdHlsZSI6eyIkaWQiOiI0MzgiLCJTaGFwZSI6MSwiU2hhcGVUaGlja25lc3MiOjEsIkR1cmF0aW9uRm9ybWF0IjowLCJJbmNsdWRlTm9uV29ya2luZ0RheXNJbkR1cmF0aW9uIjpmYWxzZSwiUGVyY2VudGFnZUNvbXBsZXRlU3R5bGUiOnsiJGlkIjoiNDM5IiwiRm9udFNldHRpbmdzIjp7IiRpZCI6IjQ0MCIsIkZvbnRTaXplIjoxMCwiRm9udE5hbWUiOiJDYWxpYnJpIiwiSXNCb2xkIjpmYWxzZSwiSXNJdGFsaWMiOmZhbHNlLCJJc1VuZGVybGluZWQiOmZhbHNlLCJQYXJlbnRTdHlsZSI6bnVsbH0sIkF1dG9TaXplIjowLCJGb3JlZ3JvdW5kIjp7IiRpZCI6IjQ0MSIsIkNvbG9yIjp7IiRpZCI6IjQ0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NDMiLCJUb3AiOjAuMCwiTGVmdCI6MC4wLCJSaWdodCI6MC4wLCJCb3R0b20iOjAuMH0sIlBhZGRpbmciOnsiJGlkIjoiNDQ0IiwiVG9wIjowLjAsIkxlZnQiOjAuMCwiUmlnaHQiOjAuMCwiQm90dG9tIjowLjB9LCJCYWNrZ3JvdW5kIjp7IiRpZCI6IjQ0NSIsIkNvbG9yIjp7IiRpZCI6IjQ0NiIsIkEiOjg5LCJSIjowLCJHIjowLCJCIjowfX0sIklzVmlzaWJsZSI6dHJ1ZSwiV2lkdGgiOjAuMCwiSGVpZ2h0IjowLjAsIkJvcmRlclN0eWxlIjp7IiRpZCI6IjQ0NyIsIkxpbmVDb2xvciI6bnVsbCwiTGluZVdlaWdodCI6MC4wLCJMaW5lVHlwZSI6MCwiUGFyZW50U3R5bGUiOm51bGx9LCJQYXJlbnRTdHlsZSI6bnVsbH0sIkR1cmF0aW9uU3R5bGUiOnsiJGlkIjoiNDQ4IiwiRm9udFNldHRpbmdzIjp7IiRpZCI6IjQ0OSIsIkZvbnRTaXplIjoxMCwiRm9udE5hbWUiOiJDYWxpYnJpIiwiSXNCb2xkIjpmYWxzZSwiSXNJdGFsaWMiOmZhbHNlLCJJc1VuZGVybGluZWQiOmZhbHNlLCJQYXJlbnRTdHlsZSI6bnVsbH0sIkF1dG9TaXplIjowLCJGb3JlZ3JvdW5kIjp7IiRpZCI6IjQ1MCIsIkNvbG9yIjp7IiRpZCI6IjQ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1MiIsIlRvcCI6MC4wLCJMZWZ0IjowLjAsIlJpZ2h0IjowLjAsIkJvdHRvbSI6MC4wfSwiUGFkZGluZyI6eyIkaWQiOiI0NTMiLCJUb3AiOjAuMCwiTGVmdCI6MC4wLCJSaWdodCI6MC4wLCJCb3R0b20iOjAuMH0sIkJhY2tncm91bmQiOnsiJGlkIjoiNDU0IiwiQ29sb3IiOnsiJGlkIjoiNDU1IiwiQSI6ODksIlIiOjAsIkciOjAsIkIiOjB9fSwiSXNWaXNpYmxlIjp0cnVlLCJXaWR0aCI6MC4wLCJIZWlnaHQiOjAuMCwiQm9yZGVyU3R5bGUiOnsiJGlkIjoiNDU2IiwiTGluZUNvbG9yIjpudWxsLCJMaW5lV2VpZ2h0IjowLjAsIkxpbmVUeXBlIjowLCJQYXJlbnRTdHlsZSI6bnVsbH0sIlBhcmVudFN0eWxlIjpudWxsfSwiSG9yaXpvbnRhbENvbm5lY3RvclN0eWxlIjp7IiRpZCI6IjQ1NyIsIkxpbmVDb2xvciI6eyIkaWQiOiI0NTgiLCIkdHlwZSI6Ik5MUkUuQ29tbW9uLkRvbS5Tb2xpZENvbG9yQnJ1c2gsIE5MUkUuQ29tbW9uIiwiQ29sb3IiOnsiJGlkIjoiNDU5IiwiQSI6MjU1LCJSIjoyMDQsIkciOjIwNCwiQiI6MjA0fX0sIkxpbmVXZWlnaHQiOjEuMCwiTGluZVR5cGUiOjAsIlBhcmVudFN0eWxlIjpudWxsfSwiVmVydGljYWxDb25uZWN0b3JTdHlsZSI6eyIkaWQiOiI0NjAiLCJMaW5lQ29sb3IiOnsiJGlkIjoiNDYxIiwiJHR5cGUiOiJOTFJFLkNvbW1vbi5Eb20uU29saWRDb2xvckJydXNoLCBOTFJFLkNvbW1vbiIsIkNvbG9yIjp7IiRpZCI6IjQ2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Q2MyIsIk1hcmdpbiI6eyIkaWQiOiI0NjQiLCJUb3AiOjAuMCwiTGVmdCI6NC4wLCJSaWdodCI6NC4wLCJCb3R0b20iOjAuMH0sIlBhZGRpbmciOnsiJGlkIjoiNDY1IiwiVG9wIjowLjAsIkxlZnQiOjAuMCwiUmlnaHQiOjAuMCwiQm90dG9tIjowLjB9LCJCYWNrZ3JvdW5kIjp7IiRpZCI6IjQ2NiIsIkNvbG9yIjp7IiRpZCI6IjQ2NyIsIkEiOjI1NSwiUiI6OTgsIkciOjY5LCJCIjoxMTZ9fSwiSXNWaXNpYmxlIjp0cnVlLCJXaWR0aCI6MC4wLCJIZWlnaHQiOjE2LjAsIkJvcmRlclN0eWxlIjp7IiRpZCI6IjQ2OCIsIkxpbmVDb2xvciI6eyIkaWQiOiI0NjkiLCIkdHlwZSI6Ik5MUkUuQ29tbW9uLkRvbS5Tb2xpZENvbG9yQnJ1c2gsIE5MUkUuQ29tbW9uIiwiQ29sb3IiOnsiJGlkIjoiNDcwIiwiQSI6MjU1LCJSIjoyNTUsIkciOjAsIkIiOjB9fSwiTGluZVdlaWdodCI6MC4wLCJMaW5lVHlwZSI6MCwiUGFyZW50U3R5bGUiOm51bGx9LCJQYXJlbnRTdHlsZSI6bnVsbH0sIlRpdGxlU3R5bGUiOnsiJGlkIjoiNDcxIiwiRm9udFNldHRpbmdzIjp7IiRpZCI6IjQ3MiIsIkZvbnRTaXplIjoxMSwiRm9udE5hbWUiOiJDYWxpYnJpIiwiSXNCb2xkIjp0cnVlLCJJc0l0YWxpYyI6ZmFsc2UsIklzVW5kZXJsaW5lZCI6ZmFsc2UsIlBhcmVudFN0eWxlIjpudWxsfSwiQXV0b1NpemUiOjAsIkZvcmVncm91bmQiOnsiJGlkIjoiNDczIiwiQ29sb3IiOnsiJGlkIjoiNDc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3NSIsIlRvcCI6MC4wLCJMZWZ0IjowLjAsIlJpZ2h0IjowLjAsIkJvdHRvbSI6MC4wfSwiUGFkZGluZyI6eyIkaWQiOiI0NzYiLCJUb3AiOjAuMCwiTGVmdCI6MC4wLCJSaWdodCI6MC4wLCJCb3R0b20iOjAuMH0sIkJhY2tncm91bmQiOnsiJGlkIjoiNDc3IiwiQ29sb3IiOnsiJGlkIjoiNDc4IiwiQSI6MCwiUiI6MjU1LCJHIjoyNTUsIkIiOjI1NX19LCJJc1Zpc2libGUiOnRydWUsIldpZHRoIjowLjAsIkhlaWdodCI6MC4wLCJCb3JkZXJTdHlsZSI6eyIkaWQiOiI0NzkiLCJMaW5lQ29sb3IiOm51bGwsIkxpbmVXZWlnaHQiOjAuMCwiTGluZVR5cGUiOjAsIlBhcmVudFN0eWxlIjpudWxsfSwiUGFyZW50U3R5bGUiOm51bGx9LCJEYXRlU3R5bGUiOnsiJGlkIjoiNDgwIiwiRm9udFNldHRpbmdzIjp7IiRpZCI6IjQ4MSIsIkZvbnRTaXplIjoxMCwiRm9udE5hbWUiOiJDYWxpYnJpIiwiSXNCb2xkIjpmYWxzZSwiSXNJdGFsaWMiOmZhbHNlLCJJc1VuZGVybGluZWQiOmZhbHNlLCJQYXJlbnRTdHlsZSI6bnVsbH0sIkF1dG9TaXplIjowLCJGb3JlZ3JvdW5kIjp7IiRpZCI6IjQ4MiIsIkNvbG9yIjp7IiRpZCI6IjQ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g0IiwiVG9wIjowLjAsIkxlZnQiOjAuMCwiUmlnaHQiOjAuMCwiQm90dG9tIjowLjB9LCJQYWRkaW5nIjp7IiRpZCI6IjQ4NSIsIlRvcCI6MC4wLCJMZWZ0IjowLjAsIlJpZ2h0IjowLjAsIkJvdHRvbSI6MC4wfSwiQmFja2dyb3VuZCI6eyIkaWQiOiI0ODYiLCJDb2xvciI6eyIkaWQiOiI0ODciLCJBIjowLCJSIjoyNTUsIkciOjI1NSwiQiI6MjU1fX0sIklzVmlzaWJsZSI6dHJ1ZSwiV2lkdGgiOjAuMCwiSGVpZ2h0IjowLjAsIkJvcmRlclN0eWxlIjp7IiRpZCI6IjQ4OCIsIkxpbmVDb2xvciI6bnVsbCwiTGluZVdlaWdodCI6MC4wLCJMaW5lVHlwZSI6MCwiUGFyZW50U3R5bGUiOm51bGx9LCJQYXJlbnRTdHlsZSI6bnVsbH0sIkRhdGVGb3JtYXQiOnsiJGlkIjoiND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MCIsIkZvcm1hdCI6MCwiSXNWaXNpYmxlIjpmYWxzZSwiTGFzdEtub3duVmlzaWJpbGl0eVN0YXRlIjpmYWxzZX0sIklzVmlzaWJsZSI6dHJ1ZSwiUGFyZW50U3R5bGUiOm51bGx9LCJJbmRleCI6MTIsIlNtYXJ0RHVyYXRpb25BY3RpdmF0ZWQiOmZhbHNlLCJEYXRlRm9ybWF0Ijp7IiRyZWYiOiI0ODkifSwiV2Vla051bWJlcmluZyI6eyIkaWQiOiI0OTEiLCJGb3JtYXQiOjAsIklzVmlzaWJsZSI6ZmFsc2UsIkxhc3RLbm93blZpc2liaWxpdHlTdGF0ZSI6ZmFsc2V9LCJJZCI6ImJiNmVkMWI3LTRkODMtNDQ0YS04OGNjLWIzYzUxMTBkNjNjNCIsIkltcG9ydElkIjpudWxsLCJUaXRsZSI6Ik5ldHdvcmsgYnVpbGRpbmciLCJOb3RlIjpudWxsLCJIeXBlcmxpbmsiOnsiJGlkIjoiNDkyIiwiQWRkcmVzcyI6IiIsIlN1YkFkZHJlc3MiOiIifSwiSXNDaGFuZ2VkIjpmYWxzZSwiSXNOZXciOmZhbHNlfX1dLCJfbWlsZXN0b25lcyI6W10sIklkIjoiMDAwMDAwMDAtMDAwMC0wMDAwLTAwMDAtMDAwMDAwMDAwMDAwIiwiSXNTaW5nbGVJdGVtUm93Ijp0cnVlfV0sIkluZGV4IjoxNCwiSWQiOiJhZTYxMWFkMC1kZjZhLTQzNjctOTUxNS04N2RiYzQ1ODQwMmIiLCJIZWFkZXJUZXh0IjoiUGhhc2UgMiIsIklzRGVmYXVsdCI6ZmFsc2UsIlN0eWxlIjp7IiRpZCI6IjQ5MyIsIkhlYWRlclN0eWxlIjp7IiRpZCI6IjQ5NCIsIlRleHRTdHlsZSI6eyIkaWQiOiI0OTUiLCJGb250U2V0dGluZ3MiOnsiJGlkIjoiNDk2IiwiRm9udFNpemUiOjExLCJGb250TmFtZSI6IkNhbGlicmkiLCJJc0JvbGQiOnRydWUsIklzSXRhbGljIjpmYWxzZSwiSXNVbmRlcmxpbmVkIjpmYWxzZSwiUGFyZW50U3R5bGUiOm51bGx9LCJBdXRvU2l6ZSI6MiwiRm9yZWdyb3VuZCI6eyIkaWQiOiI0OTciLCJDb2xvciI6eyIkaWQiOiI0OTgiLCJBIjoyNTUsIlIiOjAsIkciOjAsIkIiOjB9fSwiTWF4V2lkdGgiOjQ2LjA5ODI4MDA5ODI4MDA3MSwiTWF4SGVpZ2h0IjoiSW5maW5pdHkiLCJTbWFydEZvcmVncm91bmRJc0FjdGl2ZSI6ZmFsc2UsIkhvcml6b250YWxBbGlnbm1lbnQiOjAsIlZlcnRpY2FsQWxpZ25tZW50IjowLCJTbWFydEZvcmVncm91bmQiOm51bGwsIkJhY2tncm91bmRGaWxsVHlwZSI6MCwiTWFyZ2luIjp7IiRpZCI6IjQ5OSIsIlRvcCI6MC4wLCJMZWZ0IjowLjAsIlJpZ2h0IjowLjAsIkJvdHRvbSI6MC4wfSwiUGFkZGluZyI6eyIkaWQiOiI1MDAiLCJUb3AiOjAuMCwiTGVmdCI6MC4wLCJSaWdodCI6MC4wLCJCb3R0b20iOjAuMH0sIkJhY2tncm91bmQiOnsiJGlkIjoiNTAxIiwiQ29sb3IiOnsiJGlkIjoiNTAyIiwiQSI6MCwiUiI6MjU1LCJHIjoyNTUsIkIiOjI1NX19LCJJc1Zpc2libGUiOnRydWUsIldpZHRoIjowLjAsIkhlaWdodCI6MC4wLCJCb3JkZXJTdHlsZSI6bnVsbCwiUGFyZW50U3R5bGUiOm51bGx9LCJSZWN0YW5nbGVTdHlsZSI6eyIkaWQiOiI1MDMiLCJNYXJnaW4iOnsiJGlkIjoiNTA0IiwiVG9wIjowLjAsIkxlZnQiOjAuMCwiUmlnaHQiOjAuMCwiQm90dG9tIjowLjB9LCJQYWRkaW5nIjp7IiRpZCI6IjUwNSIsIlRvcCI6MC4wLCJMZWZ0IjowLjAsIlJpZ2h0IjowLjAsIkJvdHRvbSI6MC4wfSwiQmFja2dyb3VuZCI6eyIkaWQiOiI1MDYiLCJDb2xvciI6eyIkaWQiOiI1MDciLCJBIjo2MywiUiI6OTgsIkciOjY5LCJCIjoxMTZ9fSwiSXNWaXNpYmxlIjp0cnVlLCJXaWR0aCI6MC4wLCJIZWlnaHQiOjAuMCwiQm9yZGVyU3R5bGUiOnsiJGlkIjoiNTA4IiwiTGluZUNvbG9yIjp7IiRpZCI6IjUwOSIsIiR0eXBlIjoiTkxSRS5Db21tb24uRG9tLlNvbGlkQ29sb3JCcnVzaCwgTkxSRS5Db21tb24iLCJDb2xvciI6eyIkaWQiOiI1MTAiLCJBIjoyNTUsIlIiOjI1NSwiRyI6MCwiQiI6MH19LCJMaW5lV2VpZ2h0IjowLjAsIkxpbmVUeXBlIjowLCJQYXJlbnRTdHlsZSI6bnVsbH0sIlBhcmVudFN0eWxlIjpudWxsfSwiTWFyZ2luIjp7IiRpZCI6IjUxMSIsIlRvcCI6MC4wLCJMZWZ0IjowLjAsIlJpZ2h0IjowLjAsIkJvdHRvbSI6MC4wfSwiUGFkZGluZyI6eyIkaWQiOiI1MTIiLCJUb3AiOjAuMCwiTGVmdCI6MC4wLCJSaWdodCI6MC4wLCJCb3R0b20iOjAuMH0sIkJhY2tncm91bmQiOm51bGwsIklzVmlzaWJsZSI6dHJ1ZSwiV2lkdGgiOjAuMCwiSGVpZ2h0IjowLjAsIkJvcmRlclN0eWxlIjpudWxsLCJQYXJlbnRTdHlsZSI6bnVsbH0sIkJhY2tncm91bmRTdHlsZSI6eyIkaWQiOiI1MTMiLCJNYXJnaW4iOnsiJGlkIjoiNTE0IiwiVG9wIjowLjAsIkxlZnQiOjAuMCwiUmlnaHQiOjAuMCwiQm90dG9tIjowLjB9LCJQYWRkaW5nIjp7IiRpZCI6IjUxNSIsIlRvcCI6MC4wLCJMZWZ0IjowLjAsIlJpZ2h0IjowLjAsIkJvdHRvbSI6MC4wfSwiQmFja2dyb3VuZCI6eyIkaWQiOiI1MTYiLCJDb2xvciI6eyIkaWQiOiI1MTciLCJBIjo1MSwiUiI6OTgsIkciOjY5LCJCIjoxMTZ9fSwiSXNWaXNpYmxlIjp0cnVlLCJXaWR0aCI6MC4wLCJIZWlnaHQiOjAuMCwiQm9yZGVyU3R5bGUiOnsiJGlkIjoiNTE4IiwiTGluZUNvbG9yIjp7IiRpZCI6IjUxOSIsIiR0eXBlIjoiTkxSRS5Db21tb24uRG9tLlNvbGlkQ29sb3JCcnVzaCwgTkxSRS5Db21tb24iLCJDb2xvciI6eyIkaWQiOiI1MjAiLCJBIjoyNTUsIlIiOjI1NSwiRyI6MCwiQiI6MH19LCJMaW5lV2VpZ2h0IjowLjAsIkxpbmVUeXBlIjowLCJQYXJlbnRTdHlsZSI6bnVsbH0sIlBhcmVudFN0eWxlIjpudWxsfSwiTWFyZ2luIjp7IiRpZCI6IjUyMSIsIlRvcCI6MC4wLCJMZWZ0IjowLjAsIlJpZ2h0IjowLjAsIkJvdHRvbSI6MC4wfSwiUGFkZGluZyI6eyIkaWQiOiI1MjIiLCJUb3AiOjAuMCwiTGVmdCI6MC4wLCJSaWdodCI6MC4wLCJCb3R0b20iOjAuMH0sIklzVmlzaWJsZSI6dHJ1ZSwiV2lkdGgiOjAuMCwiSGVpZ2h0IjowLjAsIkJvcmRlclN0eWxlIjpudWxsLCJQYXJlbnRTdHlsZSI6bnVsbH19LHsiJGlkIjoiNTIzIiwiX3Jvd3MiOlt7IiRpZCI6IjUyNCIsIl90YXNrcyI6W3siJGlkIjoiNTI1IiwiX2F0dGFjaGVkTWlsZXN0b25lcyI6W10sIlRhc2tEZWZpbml0aW9uIjp7IiRpZCI6IjUyNiIsIkdyb3VwTmFtZSI6bnVsbCwiU3RhcnREYXRlIjoiMjAyMy0wMy0yOVQwMDowMDowMCIsIkVuZERhdGUiOiIyMDIzLTA4LTI2VDIzOjU5OjAwIiwiUGVyY2VudGFnZUNvbXBsZXRlIjo4NS4wLCJTdHlsZSI6eyIkaWQiOiI1MjciLCJTaGFwZSI6MywiU2hhcGVUaGlja25lc3MiOjEsIkR1cmF0aW9uRm9ybWF0IjowLCJJbmNsdWRlTm9uV29ya2luZ0RheXNJbkR1cmF0aW9uIjpmYWxzZSwiUGVyY2VudGFnZUNvbXBsZXRlU3R5bGUiOnsiJGlkIjoiNTI4IiwiRm9udFNldHRpbmdzIjp7IiRpZCI6IjUyOSIsIkZvbnRTaXplIjoxMCwiRm9udE5hbWUiOiJDYWxpYnJpIiwiSXNCb2xkIjpmYWxzZSwiSXNJdGFsaWMiOmZhbHNlLCJJc1VuZGVybGluZWQiOmZhbHNlLCJQYXJlbnRTdHlsZSI6bnVsbH0sIkF1dG9TaXplIjowLCJGb3JlZ3JvdW5kIjp7IiRpZCI6IjUzMCIsIkNvbG9yIjp7IiRpZCI6IjUz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MzIiLCJUb3AiOjAuMCwiTGVmdCI6MC4wLCJSaWdodCI6MC4wLCJCb3R0b20iOjAuMH0sIlBhZGRpbmciOnsiJGlkIjoiNTMzIiwiVG9wIjowLjAsIkxlZnQiOjAuMCwiUmlnaHQiOjAuMCwiQm90dG9tIjowLjB9LCJCYWNrZ3JvdW5kIjp7IiRpZCI6IjUzNCIsIkNvbG9yIjp7IiRpZCI6IjUzNSIsIkEiOjg5LCJSIjowLCJHIjowLCJCIjowfX0sIklzVmlzaWJsZSI6dHJ1ZSwiV2lkdGgiOjAuMCwiSGVpZ2h0IjowLjAsIkJvcmRlclN0eWxlIjp7IiRpZCI6IjUzNiIsIkxpbmVDb2xvciI6bnVsbCwiTGluZVdlaWdodCI6MC4wLCJMaW5lVHlwZSI6MCwiUGFyZW50U3R5bGUiOm51bGx9LCJQYXJlbnRTdHlsZSI6bnVsbH0sIkR1cmF0aW9uU3R5bGUiOnsiJGlkIjoiNTM3IiwiRm9udFNldHRpbmdzIjp7IiRpZCI6IjUzOCIsIkZvbnRTaXplIjoxMCwiRm9udE5hbWUiOiJDYWxpYnJpIiwiSXNCb2xkIjpmYWxzZSwiSXNJdGFsaWMiOmZhbHNlLCJJc1VuZGVybGluZWQiOmZhbHNlLCJQYXJlbnRTdHlsZSI6bnVsbH0sIkF1dG9TaXplIjowLCJGb3JlZ3JvdW5kIjp7IiRpZCI6IjUzOSIsIkNvbG9yIjp7IiRpZCI6IjU0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0MSIsIlRvcCI6MC4wLCJMZWZ0IjowLjAsIlJpZ2h0IjowLjAsIkJvdHRvbSI6MC4wfSwiUGFkZGluZyI6eyIkaWQiOiI1NDIiLCJUb3AiOjAuMCwiTGVmdCI6MC4wLCJSaWdodCI6MC4wLCJCb3R0b20iOjAuMH0sIkJhY2tncm91bmQiOnsiJGlkIjoiNTQzIiwiQ29sb3IiOnsiJGlkIjoiNTQ0IiwiQSI6ODksIlIiOjAsIkciOjAsIkIiOjB9fSwiSXNWaXNpYmxlIjp0cnVlLCJXaWR0aCI6MC4wLCJIZWlnaHQiOjAuMCwiQm9yZGVyU3R5bGUiOnsiJGlkIjoiNTQ1IiwiTGluZUNvbG9yIjpudWxsLCJMaW5lV2VpZ2h0IjowLjAsIkxpbmVUeXBlIjowLCJQYXJlbnRTdHlsZSI6bnVsbH0sIlBhcmVudFN0eWxlIjpudWxsfSwiSG9yaXpvbnRhbENvbm5lY3RvclN0eWxlIjp7IiRpZCI6IjU0NiIsIkxpbmVDb2xvciI6eyIkaWQiOiI1NDciLCIkdHlwZSI6Ik5MUkUuQ29tbW9uLkRvbS5Tb2xpZENvbG9yQnJ1c2gsIE5MUkUuQ29tbW9uIiwiQ29sb3IiOnsiJGlkIjoiNTQ4IiwiQSI6MjU1LCJSIjoyMDQsIkciOjIwNCwiQiI6MjA0fX0sIkxpbmVXZWlnaHQiOjEuMCwiTGluZVR5cGUiOjAsIlBhcmVudFN0eWxlIjpudWxsfSwiVmVydGljYWxDb25uZWN0b3JTdHlsZSI6eyIkaWQiOiI1NDkiLCJMaW5lQ29sb3IiOnsiJGlkIjoiNTUwIiwiJHR5cGUiOiJOTFJFLkNvbW1vbi5Eb20uU29saWRDb2xvckJydXNoLCBOTFJFLkNvbW1vbiIsIkNvbG9yIjp7IiRpZCI6IjU1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U1MiIsIk1hcmdpbiI6eyIkaWQiOiI1NTMiLCJUb3AiOjAuMCwiTGVmdCI6NC4wLCJSaWdodCI6NC4wLCJCb3R0b20iOjAuMH0sIlBhZGRpbmciOnsiJGlkIjoiNTU0IiwiVG9wIjowLjAsIkxlZnQiOjAuMCwiUmlnaHQiOjAuMCwiQm90dG9tIjowLjB9LCJCYWNrZ3JvdW5kIjp7IiRpZCI6IjU1NSIsIkNvbG9yIjp7IiRpZCI6IjU1NiIsIkEiOjI1NSwiUiI6OTgsIkciOjY5LCJCIjoxMTZ9fSwiSXNWaXNpYmxlIjp0cnVlLCJXaWR0aCI6MC4wLCJIZWlnaHQiOjE2LjAsIkJvcmRlclN0eWxlIjp7IiRpZCI6IjU1NyIsIkxpbmVDb2xvciI6eyIkaWQiOiI1NTgiLCIkdHlwZSI6Ik5MUkUuQ29tbW9uLkRvbS5Tb2xpZENvbG9yQnJ1c2gsIE5MUkUuQ29tbW9uIiwiQ29sb3IiOnsiJGlkIjoiNTU5IiwiQSI6MjU1LCJSIjoyNTUsIkciOjAsIkIiOjB9fSwiTGluZVdlaWdodCI6MC4wLCJMaW5lVHlwZSI6MCwiUGFyZW50U3R5bGUiOm51bGx9LCJQYXJlbnRTdHlsZSI6bnVsbH0sIlRpdGxlU3R5bGUiOnsiJGlkIjoiNTYwIiwiRm9udFNldHRpbmdzIjp7IiRpZCI6IjU2MSIsIkZvbnRTaXplIjoxMSwiRm9udE5hbWUiOiJDYWxpYnJpIiwiSXNCb2xkIjp0cnVlLCJJc0l0YWxpYyI6ZmFsc2UsIklzVW5kZXJsaW5lZCI6ZmFsc2UsIlBhcmVudFN0eWxlIjpudWxsfSwiQXV0b1NpemUiOjAsIkZvcmVncm91bmQiOnsiJGlkIjoiNTYyIiwiQ29sb3IiOnsiJGlkIjoiNTY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U2NCIsIlRvcCI6MC4wLCJMZWZ0IjowLjAsIlJpZ2h0IjowLjAsIkJvdHRvbSI6MC4wfSwiUGFkZGluZyI6eyIkaWQiOiI1NjUiLCJUb3AiOjAuMCwiTGVmdCI6MC4wLCJSaWdodCI6MC4wLCJCb3R0b20iOjAuMH0sIkJhY2tncm91bmQiOnsiJGlkIjoiNTY2IiwiQ29sb3IiOnsiJGlkIjoiNTY3IiwiQSI6MCwiUiI6MjU1LCJHIjoyNTUsIkIiOjI1NX19LCJJc1Zpc2libGUiOnRydWUsIldpZHRoIjowLjAsIkhlaWdodCI6MC4wLCJCb3JkZXJTdHlsZSI6eyIkaWQiOiI1NjgiLCJMaW5lQ29sb3IiOm51bGwsIkxpbmVXZWlnaHQiOjAuMCwiTGluZVR5cGUiOjAsIlBhcmVudFN0eWxlIjpudWxsfSwiUGFyZW50U3R5bGUiOm51bGx9LCJEYXRlU3R5bGUiOnsiJGlkIjoiNTY5IiwiRm9udFNldHRpbmdzIjp7IiRpZCI6IjU3MCIsIkZvbnRTaXplIjoxMCwiRm9udE5hbWUiOiJDYWxpYnJpIiwiSXNCb2xkIjpmYWxzZSwiSXNJdGFsaWMiOmZhbHNlLCJJc1VuZGVybGluZWQiOmZhbHNlLCJQYXJlbnRTdHlsZSI6bnVsbH0sIkF1dG9TaXplIjowLCJGb3JlZ3JvdW5kIjp7IiRpZCI6IjU3MSIsIkNvbG9yIjp7IiRpZCI6IjU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czIiwiVG9wIjowLjAsIkxlZnQiOjAuMCwiUmlnaHQiOjAuMCwiQm90dG9tIjowLjB9LCJQYWRkaW5nIjp7IiRpZCI6IjU3NCIsIlRvcCI6MC4wLCJMZWZ0IjowLjAsIlJpZ2h0IjowLjAsIkJvdHRvbSI6MC4wfSwiQmFja2dyb3VuZCI6eyIkaWQiOiI1NzUiLCJDb2xvciI6eyIkaWQiOiI1NzYiLCJBIjowLCJSIjoyNTUsIkciOjI1NSwiQiI6MjU1fX0sIklzVmlzaWJsZSI6dHJ1ZSwiV2lkdGgiOjAuMCwiSGVpZ2h0IjowLjAsIkJvcmRlclN0eWxlIjp7IiRpZCI6IjU3NyIsIkxpbmVDb2xvciI6bnVsbCwiTGluZVdlaWdodCI6MC4wLCJMaW5lVHlwZSI6MCwiUGFyZW50U3R5bGUiOm51bGx9LCJQYXJlbnRTdHlsZSI6bnVsbH0sIkRhdGVGb3JtYXQiOnsiJGlkIjoiNT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OSIsIkZvcm1hdCI6MCwiSXNWaXNpYmxlIjpmYWxzZSwiTGFzdEtub3duVmlzaWJpbGl0eVN0YXRlIjpmYWxzZX0sIklzVmlzaWJsZSI6dHJ1ZSwiUGFyZW50U3R5bGUiOm51bGx9LCJJbmRleCI6MTIsIlNtYXJ0RHVyYXRpb25BY3RpdmF0ZWQiOmZhbHNlLCJEYXRlRm9ybWF0Ijp7IiRyZWYiOiI1NzgifSwiV2Vla051bWJlcmluZyI6eyIkaWQiOiI1ODAiLCJGb3JtYXQiOjAsIklzVmlzaWJsZSI6ZmFsc2UsIkxhc3RLbm93blZpc2liaWxpdHlTdGF0ZSI6ZmFsc2V9LCJJZCI6IjlmOWYwZjIzLWU2ZWQtNDk4Yi1iYzRlLTRjZTFlNzQyYzhmNiIsIkltcG9ydElkIjpudWxsLCJUaXRsZSI6Ikluc3RhbGxpbmcgYW5kIGNvbmZpZ3VyaW5nIiwiTm90ZSI6bnVsbCwiSHlwZXJsaW5rIjp7IiRpZCI6IjU4MSIsIkFkZHJlc3MiOiIiLCJTdWJBZGRyZXNzIjoiIn0sIklzQ2hhbmdlZCI6ZmFsc2UsIklzTmV3IjpmYWxzZX19XSwiX21pbGVzdG9uZXMiOltdLCJJZCI6IjAwMDAwMDAwLTAwMDAtMDAwMC0wMDAwLTAwMDAwMDAwMDAwMCIsIklzU2luZ2xlSXRlbVJvdyI6dHJ1ZX1dLCJJbmRleCI6MTYsIklkIjoiMjA3NjkyNzMtM2U2OC00ZDVjLWFlYWYtY2Q5YTY1NzU2MzVkIiwiSGVhZGVyVGV4dCI6IlBoYXNlIDMiLCJJc0RlZmF1bHQiOmZhbHNlLCJTdHlsZSI6eyIkaWQiOiI1ODIiLCJIZWFkZXJTdHlsZSI6eyIkaWQiOiI1ODMiLCJUZXh0U3R5bGUiOnsiJGlkIjoiNTg0IiwiRm9udFNldHRpbmdzIjp7IiRpZCI6IjU4NSIsIkZvbnRTaXplIjoxMSwiRm9udE5hbWUiOiJDYWxpYnJpIiwiSXNCb2xkIjp0cnVlLCJJc0l0YWxpYyI6ZmFsc2UsIklzVW5kZXJsaW5lZCI6ZmFsc2UsIlBhcmVudFN0eWxlIjpudWxsfSwiQXV0b1NpemUiOjIsIkZvcmVncm91bmQiOnsiJGlkIjoiNTg2IiwiQ29sb3IiOnsiJGlkIjoiNTg3IiwiQSI6MjU1LCJSIjowLCJHIjowLCJCIjowfX0sIk1heFdpZHRoIjo0Ni4wOTgyODAwOTgyODAwNzEsIk1heEhlaWdodCI6IkluZmluaXR5IiwiU21hcnRGb3JlZ3JvdW5kSXNBY3RpdmUiOmZhbHNlLCJIb3Jpem9udGFsQWxpZ25tZW50IjowLCJWZXJ0aWNhbEFsaWdubWVudCI6MCwiU21hcnRGb3JlZ3JvdW5kIjpudWxsLCJCYWNrZ3JvdW5kRmlsbFR5cGUiOjAsIk1hcmdpbiI6eyIkaWQiOiI1ODgiLCJUb3AiOjAuMCwiTGVmdCI6MC4wLCJSaWdodCI6MC4wLCJCb3R0b20iOjAuMH0sIlBhZGRpbmciOnsiJGlkIjoiNTg5IiwiVG9wIjowLjAsIkxlZnQiOjAuMCwiUmlnaHQiOjAuMCwiQm90dG9tIjowLjB9LCJCYWNrZ3JvdW5kIjp7IiRpZCI6IjU5MCIsIkNvbG9yIjp7IiRpZCI6IjU5MSIsIkEiOjAsIlIiOjI1NSwiRyI6MjU1LCJCIjoyNTV9fSwiSXNWaXNpYmxlIjp0cnVlLCJXaWR0aCI6MC4wLCJIZWlnaHQiOjAuMCwiQm9yZGVyU3R5bGUiOm51bGwsIlBhcmVudFN0eWxlIjpudWxsfSwiUmVjdGFuZ2xlU3R5bGUiOnsiJGlkIjoiNTkyIiwiTWFyZ2luIjp7IiRpZCI6IjU5MyIsIlRvcCI6MC4wLCJMZWZ0IjowLjAsIlJpZ2h0IjowLjAsIkJvdHRvbSI6MC4wfSwiUGFkZGluZyI6eyIkaWQiOiI1OTQiLCJUb3AiOjAuMCwiTGVmdCI6MC4wLCJSaWdodCI6MC4wLCJCb3R0b20iOjAuMH0sIkJhY2tncm91bmQiOnsiJGlkIjoiNTk1IiwiQ29sb3IiOnsiJGlkIjoiNTk2IiwiQSI6NjMsIlIiOjk4LCJHIjo2OSwiQiI6MTE2fX0sIklzVmlzaWJsZSI6dHJ1ZSwiV2lkdGgiOjAuMCwiSGVpZ2h0IjowLjAsIkJvcmRlclN0eWxlIjp7IiRpZCI6IjU5NyIsIkxpbmVDb2xvciI6eyIkaWQiOiI1OTgiLCIkdHlwZSI6Ik5MUkUuQ29tbW9uLkRvbS5Tb2xpZENvbG9yQnJ1c2gsIE5MUkUuQ29tbW9uIiwiQ29sb3IiOnsiJGlkIjoiNTk5IiwiQSI6MjU1LCJSIjoyNTUsIkciOjAsIkIiOjB9fSwiTGluZVdlaWdodCI6MC4wLCJMaW5lVHlwZSI6MCwiUGFyZW50U3R5bGUiOm51bGx9LCJQYXJlbnRTdHlsZSI6bnVsbH0sIk1hcmdpbiI6eyIkaWQiOiI2MDAiLCJUb3AiOjAuMCwiTGVmdCI6MC4wLCJSaWdodCI6MC4wLCJCb3R0b20iOjAuMH0sIlBhZGRpbmciOnsiJGlkIjoiNjAxIiwiVG9wIjowLjAsIkxlZnQiOjAuMCwiUmlnaHQiOjAuMCwiQm90dG9tIjowLjB9LCJCYWNrZ3JvdW5kIjpudWxsLCJJc1Zpc2libGUiOnRydWUsIldpZHRoIjowLjAsIkhlaWdodCI6MC4wLCJCb3JkZXJTdHlsZSI6bnVsbCwiUGFyZW50U3R5bGUiOm51bGx9LCJCYWNrZ3JvdW5kU3R5bGUiOnsiJGlkIjoiNjAyIiwiTWFyZ2luIjp7IiRpZCI6IjYwMyIsIlRvcCI6MC4wLCJMZWZ0IjowLjAsIlJpZ2h0IjowLjAsIkJvdHRvbSI6MC4wfSwiUGFkZGluZyI6eyIkaWQiOiI2MDQiLCJUb3AiOjAuMCwiTGVmdCI6MC4wLCJSaWdodCI6MC4wLCJCb3R0b20iOjAuMH0sIkJhY2tncm91bmQiOnsiJGlkIjoiNjA1IiwiQ29sb3IiOnsiJGlkIjoiNjA2IiwiQSI6NTEsIlIiOjk4LCJHIjo2OSwiQiI6MTE2fX0sIklzVmlzaWJsZSI6dHJ1ZSwiV2lkdGgiOjAuMCwiSGVpZ2h0IjowLjAsIkJvcmRlclN0eWxlIjp7IiRpZCI6IjYwNyIsIkxpbmVDb2xvciI6eyIkaWQiOiI2MDgiLCIkdHlwZSI6Ik5MUkUuQ29tbW9uLkRvbS5Tb2xpZENvbG9yQnJ1c2gsIE5MUkUuQ29tbW9uIiwiQ29sb3IiOnsiJGlkIjoiNjA5IiwiQSI6MjU1LCJSIjoyNTUsIkciOjAsIkIiOjB9fSwiTGluZVdlaWdodCI6MC4wLCJMaW5lVHlwZSI6MCwiUGFyZW50U3R5bGUiOm51bGx9LCJQYXJlbnRTdHlsZSI6bnVsbH0sIk1hcmdpbiI6eyIkaWQiOiI2MTAiLCJUb3AiOjAuMCwiTGVmdCI6MC4wLCJSaWdodCI6MC4wLCJCb3R0b20iOjAuMH0sIlBhZGRpbmciOnsiJGlkIjoiNjExIiwiVG9wIjowLjAsIkxlZnQiOjAuMCwiUmlnaHQiOjAuMCwiQm90dG9tIjowLjB9LCJJc1Zpc2libGUiOnRydWUsIldpZHRoIjowLjAsIkhlaWdodCI6MC4wLCJCb3JkZXJTdHlsZSI6bnVsbCwiUGFyZW50U3R5bGUiOm51bGx9fV0sIklkIjoiM2E4NTZjZmEtNDU5MS00YWE0LWIzODMtODg0Y2RjZDhjY2Y1IiwiSW5kZXgiOjExLCJIZWFkZXJUZXh0IjoiRXhlY3V0aW9uIiwiU3R5bGUiOnsiJGlkIjoiNjEyIiwiSGVhZGVyU3R5bGUiOnsiJGlkIjoiNjEzIiwiVGV4dElzVmVydGljYWwiOmZhbHNlLCJUZXh0U3R5bGUiOnsiJGlkIjoiNjE0IiwiRm9udFNldHRpbmdzIjp7IiRpZCI6IjYxNSIsIkZvbnRTaXplIjoxMiwiRm9udE5hbWUiOiJDYWxpYnJpIiwiSXNCb2xkIjp0cnVlLCJJc0l0YWxpYyI6ZmFsc2UsIklzVW5kZXJsaW5lZCI6ZmFsc2UsIlBhcmVudFN0eWxlIjpudWxsfSwiQXV0b1NpemUiOjIsIkZvcmVncm91bmQiOnsiJGlkIjoiNjE2IiwiQ29sb3IiOnsiJGlkIjoiNjE3IiwiQSI6MjU1LCJSIjoyNTUsIkciOjI1NSwiQiI6MjU1fX0sIk1heFdpZHRoIjo3MS42NjMzOTA2NjMzOTA2NTgsIk1heEhlaWdodCI6MC4wLCJTbWFydEZvcmVncm91bmRJc0FjdGl2ZSI6ZmFsc2UsIkhvcml6b250YWxBbGlnbm1lbnQiOjAsIlZlcnRpY2FsQWxpZ25tZW50IjowLCJTbWFydEZvcmVncm91bmQiOm51bGwsIkJhY2tncm91bmRGaWxsVHlwZSI6MCwiTWFyZ2luIjp7IiRpZCI6IjYxOCIsIlRvcCI6MC4wLCJMZWZ0IjowLjAsIlJpZ2h0IjowLjAsIkJvdHRvbSI6MC4wfSwiUGFkZGluZyI6eyIkaWQiOiI2MTkiLCJUb3AiOjAuMCwiTGVmdCI6MC4wLCJSaWdodCI6MC4wLCJCb3R0b20iOjAuMH0sIkJhY2tncm91bmQiOm51bGwsIklzVmlzaWJsZSI6dHJ1ZSwiV2lkdGgiOjAuMCwiSGVpZ2h0IjowLjAsIkJvcmRlclN0eWxlIjpudWxsLCJQYXJlbnRTdHlsZSI6bnVsbH0sIlJlY3RhbmdsZVN0eWxlIjp7IiRpZCI6IjYyMCIsIk1hcmdpbiI6eyIkaWQiOiI2MjEiLCJUb3AiOjAuMCwiTGVmdCI6MC4wLCJSaWdodCI6MC4wLCJCb3R0b20iOjAuMH0sIlBhZGRpbmciOnsiJGlkIjoiNjIyIiwiVG9wIjowLjAsIkxlZnQiOjAuMCwiUmlnaHQiOjAuMCwiQm90dG9tIjowLjB9LCJCYWNrZ3JvdW5kIjp7IiRpZCI6IjYyMyIsIkNvbG9yIjp7IiRpZCI6IjYyNCIsIkEiOjI1NSwiUiI6OTgsIkciOjY5LCJCIjoxMTZ9fSwiSXNWaXNpYmxlIjp0cnVlLCJXaWR0aCI6MC4wLCJIZWlnaHQiOjAuMCwiQm9yZGVyU3R5bGUiOnsiJGlkIjoiNjI1IiwiTGluZUNvbG9yIjp7IiRpZCI6IjYyNiIsIiR0eXBlIjoiTkxSRS5Db21tb24uRG9tLlNvbGlkQ29sb3JCcnVzaCwgTkxSRS5Db21tb24iLCJDb2xvciI6eyIkaWQiOiI2MjciLCJBIjoyNTUsIlIiOjI1NSwiRyI6MCwiQiI6MH19LCJMaW5lV2VpZ2h0IjowLjAsIkxpbmVUeXBlIjowLCJQYXJlbnRTdHlsZSI6bnVsbH0sIlBhcmVudFN0eWxlIjpudWxsfSwiTWFyZ2luIjp7IiRpZCI6IjYyOCIsIlRvcCI6MC4wLCJMZWZ0IjowLjAsIlJpZ2h0IjowLjAsIkJvdHRvbSI6MC4wfSwiUGFkZGluZyI6eyIkaWQiOiI2MjkiLCJUb3AiOjAuMCwiTGVmdCI6MC4wLCJSaWdodCI6MC4wLCJCb3R0b20iOjAuMH0sIkJhY2tncm91bmQiOm51bGwsIklzVmlzaWJsZSI6dHJ1ZSwiV2lkdGgiOjAuMCwiSGVpZ2h0IjowLjAsIkJvcmRlclN0eWxlIjpudWxsLCJQYXJlbnRTdHlsZSI6bnVsbH0sIkJhY2tncm91bmRTdHlsZSI6eyIkaWQiOiI2MzAiLCJNYXJnaW4iOnsiJGlkIjoiNjMxIiwiVG9wIjowLjAsIkxlZnQiOjAuMCwiUmlnaHQiOjAuMCwiQm90dG9tIjowLjB9LCJQYWRkaW5nIjp7IiRpZCI6IjYzMiIsIlRvcCI6MC4wLCJMZWZ0IjowLjAsIlJpZ2h0IjowLjAsIkJvdHRvbSI6MC4wfSwiQmFja2dyb3VuZCI6eyIkaWQiOiI2MzMiLCJDb2xvciI6eyIkaWQiOiI2MzQiLCJBIjo1MSwiUiI6MTY1LCJHIjoxNjUsIkIiOjE2NX19LCJJc1Zpc2libGUiOnRydWUsIldpZHRoIjowLjAsIkhlaWdodCI6MC4wLCJCb3JkZXJTdHlsZSI6eyIkaWQiOiI2MzUiLCJMaW5lQ29sb3IiOnsiJGlkIjoiNjM2IiwiJHR5cGUiOiJOTFJFLkNvbW1vbi5Eb20uU29saWRDb2xvckJydXNoLCBOTFJFLkNvbW1vbiIsIkNvbG9yIjp7IiRpZCI6IjYzNyIsIkEiOjI1NSwiUiI6MjU1LCJHIjowLCJCIjowfX0sIkxpbmVXZWlnaHQiOjAuMCwiTGluZVR5cGUiOjAsIlBhcmVudFN0eWxlIjpudWxsfSwiUGFyZW50U3R5bGUiOm51bGx9LCJJc0Fib3ZlVGltZWJhbmQiOmZhbHNlLCJNYXJnaW4iOnsiJGlkIjoiNjM4IiwiVG9wIjowLjAsIkxlZnQiOjAuMCwiUmlnaHQiOjAuMCwiQm90dG9tIjowLjB9LCJQYWRkaW5nIjp7IiRpZCI6IjYzOSIsIlRvcCI6MC4wLCJMZWZ0IjowLjAsIlJpZ2h0IjowLjAsIkJvdHRvbSI6MC4wfSwiSXNWaXNpYmxlIjp0cnVlLCJXaWR0aCI6MC4wLCJIZWlnaHQiOjAuMCwiQm9yZGVyU3R5bGUiOnsiJGlkIjoiNjQwIiwiTGluZUNvbG9yIjpudWxsLCJMaW5lV2VpZ2h0IjowLjAsIkxpbmVUeXBlIjowLCJQYXJlbnRTdHlsZSI6bnVsbH0sIlBhcmVudFN0eWxlIjpudWxsfX0seyIkaWQiOiI2NDEiLCJfYWN0aXZpdGllcyI6W3siJGlkIjoiNjQyIiwiX3Jvd3MiOlt7IiRpZCI6IjY0MyIsIl90YXNrcyI6W3siJGlkIjoiNjQ0IiwiX2F0dGFjaGVkTWlsZXN0b25lcyI6W10sIlRhc2tEZWZpbml0aW9uIjp7IiRpZCI6IjY0NSIsIkdyb3VwTmFtZSI6bnVsbCwiU3RhcnREYXRlIjoiMjAyMy0wMy0yOVQwNTozMDowMCIsIkVuZERhdGUiOiIyMDIzLTA3LTA5VDIzOjU5OjAwIiwiUGVyY2VudGFnZUNvbXBsZXRlIjo2NS4wLCJTdHlsZSI6eyIkaWQiOiI2NDYiLCJTaGFwZSI6MywiU2hhcGVUaGlja25lc3MiOjEsIkR1cmF0aW9uRm9ybWF0IjowLCJJbmNsdWRlTm9uV29ya2luZ0RheXNJbkR1cmF0aW9uIjpmYWxzZSwiUGVyY2VudGFnZUNvbXBsZXRlU3R5bGUiOnsiJGlkIjoiNjQ3IiwiRm9udFNldHRpbmdzIjp7IiRpZCI6IjY0OCIsIkZvbnRTaXplIjoxMCwiRm9udE5hbWUiOiJDYWxpYnJpIiwiSXNCb2xkIjpmYWxzZSwiSXNJdGFsaWMiOmZhbHNlLCJJc1VuZGVybGluZWQiOmZhbHNlLCJQYXJlbnRTdHlsZSI6bnVsbH0sIkF1dG9TaXplIjowLCJGb3JlZ3JvdW5kIjp7IiRpZCI6IjY0OSIsIkNvbG9yIjp7IiRpZCI6IjY1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7IiRpZCI6IjY1MyIsIkNvbG9yIjp7IiRpZCI6IjY1NCIsIkEiOjg5LCJSIjowLCJHIjowLCJCIjowfX0sIklzVmlzaWJsZSI6dHJ1ZSwiV2lkdGgiOjAuMCwiSGVpZ2h0IjowLjAsIkJvcmRlclN0eWxlIjp7IiRpZCI6IjY1NSIsIkxpbmVDb2xvciI6bnVsbCwiTGluZVdlaWdodCI6MC4wLCJMaW5lVHlwZSI6MCwiUGFyZW50U3R5bGUiOm51bGx9LCJQYXJlbnRTdHlsZSI6bnVsbH0sIkR1cmF0aW9uU3R5bGUiOnsiJGlkIjoiNjU2IiwiRm9udFNldHRpbmdzIjp7IiRpZCI6IjY1NyIsIkZvbnRTaXplIjoxMCwiRm9udE5hbWUiOiJDYWxpYnJpIiwiSXNCb2xkIjpmYWxzZSwiSXNJdGFsaWMiOmZhbHNlLCJJc1VuZGVybGluZWQiOmZhbHNlLCJQYXJlbnRTdHlsZSI6bnVsbH0sIkF1dG9TaXplIjowLCJGb3JlZ3JvdW5kIjp7IiRpZCI6IjY1OCIsIkNvbG9yIjp7IiRpZCI6IjY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nsiJGlkIjoiNjYyIiwiQ29sb3IiOnsiJGlkIjoiNjYzIiwiQSI6ODksIlIiOjAsIkciOjAsIkIiOjB9fSwiSXNWaXNpYmxlIjp0cnVlLCJXaWR0aCI6MC4wLCJIZWlnaHQiOjAuMCwiQm9yZGVyU3R5bGUiOnsiJGlkIjoiNjY0IiwiTGluZUNvbG9yIjpudWxsLCJMaW5lV2VpZ2h0IjowLjAsIkxpbmVUeXBlIjowLCJQYXJlbnRTdHlsZSI6bnVsbH0sIlBhcmVudFN0eWxlIjpudWxsfSwiSG9yaXpvbnRhbENvbm5lY3RvclN0eWxlIjp7IiRpZCI6IjY2NSIsIkxpbmVDb2xvciI6eyIkaWQiOiI2NjYiLCIkdHlwZSI6Ik5MUkUuQ29tbW9uLkRvbS5Tb2xpZENvbG9yQnJ1c2gsIE5MUkUuQ29tbW9uIiwiQ29sb3IiOnsiJGlkIjoiNjY3IiwiQSI6MjU1LCJSIjoyMDQsIkciOjIwNCwiQiI6MjA0fX0sIkxpbmVXZWlnaHQiOjEuMCwiTGluZVR5cGUiOjAsIlBhcmVudFN0eWxlIjpudWxsfSwiVmVydGljYWxDb25uZWN0b3JTdHlsZSI6eyIkaWQiOiI2NjgiLCJMaW5lQ29sb3IiOnsiJGlkIjoiNjY5IiwiJHR5cGUiOiJOTFJFLkNvbW1vbi5Eb20uU29saWRDb2xvckJydXNoLCBOTFJFLkNvbW1vbiIsIkNvbG9yIjp7IiRpZCI6IjY3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Y3MSIsIk1hcmdpbiI6eyIkaWQiOiI2NzIiLCJUb3AiOjAuMCwiTGVmdCI6NC4wLCJSaWdodCI6NC4wLCJCb3R0b20iOjAuMH0sIlBhZGRpbmciOnsiJGlkIjoiNjczIiwiVG9wIjowLjAsIkxlZnQiOjAuMCwiUmlnaHQiOjAuMCwiQm90dG9tIjowLjB9LCJCYWNrZ3JvdW5kIjp7IiRpZCI6IjY3NCIsIkNvbG9yIjp7IiRpZCI6IjY3NSIsIkEiOjI1NSwiUiI6NjgsIkciOjg0LCJCIjoxMDZ9fSwiSXNWaXNpYmxlIjp0cnVlLCJXaWR0aCI6MC4wLCJIZWlnaHQiOjE2LjAsIkJvcmRlclN0eWxlIjp7IiRpZCI6IjY3NiIsIkxpbmVDb2xvciI6eyIkaWQiOiI2NzciLCIkdHlwZSI6Ik5MUkUuQ29tbW9uLkRvbS5Tb2xpZENvbG9yQnJ1c2gsIE5MUkUuQ29tbW9uIiwiQ29sb3IiOnsiJGlkIjoiNjc4IiwiQSI6MjU1LCJSIjoyNTUsIkciOjAsIkIiOjB9fSwiTGluZVdlaWdodCI6MC4wLCJMaW5lVHlwZSI6MCwiUGFyZW50U3R5bGUiOm51bGx9LCJQYXJlbnRTdHlsZSI6bnVsbH0sIlRpdGxlU3R5bGUiOnsiJGlkIjoiNjc5IiwiRm9udFNldHRpbmdzIjp7IiRpZCI6IjY4MCIsIkZvbnRTaXplIjoxMSwiRm9udE5hbWUiOiJDYWxpYnJpIiwiSXNCb2xkIjp0cnVlLCJJc0l0YWxpYyI6ZmFsc2UsIklzVW5kZXJsaW5lZCI6ZmFsc2UsIlBhcmVudFN0eWxlIjpudWxsfSwiQXV0b1NpemUiOjAsIkZvcmVncm91bmQiOnsiJGlkIjoiNjgxIiwiQ29sb3IiOnsiJGlkIjoiNjg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4MyIsIlRvcCI6MC4wLCJMZWZ0IjowLjAsIlJpZ2h0IjowLjAsIkJvdHRvbSI6MC4wfSwiUGFkZGluZyI6eyIkaWQiOiI2ODQiLCJUb3AiOjAuMCwiTGVmdCI6MC4wLCJSaWdodCI6MC4wLCJCb3R0b20iOjAuMH0sIkJhY2tncm91bmQiOnsiJGlkIjoiNjg1IiwiQ29sb3IiOnsiJGlkIjoiNjg2IiwiQSI6MCwiUiI6MjU1LCJHIjoyNTUsIkIiOjI1NX19LCJJc1Zpc2libGUiOnRydWUsIldpZHRoIjowLjAsIkhlaWdodCI6MC4wLCJCb3JkZXJTdHlsZSI6eyIkaWQiOiI2ODciLCJMaW5lQ29sb3IiOm51bGwsIkxpbmVXZWlnaHQiOjAuMCwiTGluZVR5cGUiOjAsIlBhcmVudFN0eWxlIjpudWxsfSwiUGFyZW50U3R5bGUiOm51bGx9LCJEYXRlU3R5bGUiOnsiJGlkIjoiNjg4IiwiRm9udFNldHRpbmdzIjp7IiRpZCI6IjY4OSIsIkZvbnRTaXplIjoxMCwiRm9udE5hbWUiOiJDYWxpYnJpIiwiSXNCb2xkIjpmYWxzZSwiSXNJdGFsaWMiOmZhbHNlLCJJc1VuZGVybGluZWQiOmZhbHNlLCJQYXJlbnRTdHlsZSI6bnVsbH0sIkF1dG9TaXplIjowLCJGb3JlZ3JvdW5kIjp7IiRpZCI6IjY5MCIsIkNvbG9yIjp7IiRpZCI6IjY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kyIiwiVG9wIjowLjAsIkxlZnQiOjAuMCwiUmlnaHQiOjAuMCwiQm90dG9tIjowLjB9LCJQYWRkaW5nIjp7IiRpZCI6IjY5MyIsIlRvcCI6MC4wLCJMZWZ0IjowLjAsIlJpZ2h0IjowLjAsIkJvdHRvbSI6MC4wfSwiQmFja2dyb3VuZCI6eyIkaWQiOiI2OTQiLCJDb2xvciI6eyIkaWQiOiI2OTUiLCJBIjowLCJSIjoyNTUsIkciOjI1NSwiQiI6MjU1fX0sIklzVmlzaWJsZSI6dHJ1ZSwiV2lkdGgiOjAuMCwiSGVpZ2h0IjowLjAsIkJvcmRlclN0eWxlIjp7IiRpZCI6IjY5NiIsIkxpbmVDb2xvciI6bnVsbCwiTGluZVdlaWdodCI6MC4wLCJMaW5lVHlwZSI6MCwiUGFyZW50U3R5bGUiOm51bGx9LCJQYXJlbnRTdHlsZSI6bnVsbH0sIkRhdGVGb3JtYXQiOnsiJGlkIjoiNj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OCIsIkZvcm1hdCI6MCwiSXNWaXNpYmxlIjpmYWxzZSwiTGFzdEtub3duVmlzaWJpbGl0eVN0YXRlIjpmYWxzZX0sIklzVmlzaWJsZSI6dHJ1ZSwiUGFyZW50U3R5bGUiOm51bGx9LCJJbmRleCI6MjAsIlNtYXJ0RHVyYXRpb25BY3RpdmF0ZWQiOmZhbHNlLCJEYXRlRm9ybWF0Ijp7IiRyZWYiOiI2OTcifSwiV2Vla051bWJlcmluZyI6eyIkaWQiOiI2OTkiLCJGb3JtYXQiOjAsIklzVmlzaWJsZSI6ZmFsc2UsIkxhc3RLbm93blZpc2liaWxpdHlTdGF0ZSI6ZmFsc2V9LCJJZCI6IjI1MTM2MmY3LTA3ZmItNGQyMi05N2ZiLWI1YTc4ODM1NDQwMCIsIkltcG9ydElkIjpudWxsLCJUaXRsZSI6IlRyYW5zZmVyIGRlbGl2ZXJhYmxlcyIsIk5vdGUiOm51bGwsIkh5cGVybGluayI6eyIkaWQiOiI3MDAiLCJBZGRyZXNzIjoiIiwiU3ViQWRkcmVzcyI6IiJ9LCJJc0NoYW5nZWQiOmZhbHNlLCJJc05ldyI6ZmFsc2V9fSx7IiRpZCI6IjcwMSIsIl9hdHRhY2hlZE1pbGVzdG9uZXMiOltdLCJUYXNrRGVmaW5pdGlvbiI6eyIkaWQiOiI3MDIiLCJHcm91cE5hbWUiOm51bGwsIlN0YXJ0RGF0ZSI6IjIwMjMtMDgtMTVUMDA6MDA6MDAiLCJFbmREYXRlIjoiMjAyMy0xMS0wMVQyMzo1OTowMCIsIlBlcmNlbnRhZ2VDb21wbGV0ZSI6NzUuMCwiU3R5bGUiOnsiJGlkIjoiNzAzIiwiU2hhcGUiOjMsIlNoYXBlVGhpY2tuZXNzIjoxLCJEdXJhdGlvbkZvcm1hdCI6MCwiSW5jbHVkZU5vbldvcmtpbmdEYXlzSW5EdXJhdGlvbiI6ZmFsc2UsIlBlcmNlbnRhZ2VDb21wbGV0ZVN0eWxlIjp7IiRpZCI6IjcwNCIsIkZvbnRTZXR0aW5ncyI6eyIkaWQiOiI3MDUiLCJGb250U2l6ZSI6MTAsIkZvbnROYW1lIjoiQ2FsaWJyaSIsIklzQm9sZCI6ZmFsc2UsIklzSXRhbGljIjpmYWxzZSwiSXNVbmRlcmxpbmVkIjpmYWxzZSwiUGFyZW50U3R5bGUiOm51bGx9LCJBdXRvU2l6ZSI6MCwiRm9yZWdyb3VuZCI6eyIkaWQiOiI3MDYiLCJDb2xvciI6eyIkaWQiOiI3M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A4IiwiVG9wIjowLjAsIkxlZnQiOjAuMCwiUmlnaHQiOjAuMCwiQm90dG9tIjowLjB9LCJQYWRkaW5nIjp7IiRpZCI6IjcwOSIsIlRvcCI6MC4wLCJMZWZ0IjowLjAsIlJpZ2h0IjowLjAsIkJvdHRvbSI6MC4wfSwiQmFja2dyb3VuZCI6eyIkaWQiOiI3MTAiLCJDb2xvciI6eyIkaWQiOiI3MTEiLCJBIjo4OSwiUiI6MCwiRyI6MCwiQiI6MH19LCJJc1Zpc2libGUiOnRydWUsIldpZHRoIjowLjAsIkhlaWdodCI6MC4wLCJCb3JkZXJTdHlsZSI6eyIkaWQiOiI3MTIiLCJMaW5lQ29sb3IiOm51bGwsIkxpbmVXZWlnaHQiOjAuMCwiTGluZVR5cGUiOjAsIlBhcmVudFN0eWxlIjpudWxsfSwiUGFyZW50U3R5bGUiOm51bGx9LCJEdXJhdGlvblN0eWxlIjp7IiRpZCI6IjcxMyIsIkZvbnRTZXR0aW5ncyI6eyIkaWQiOiI3MTQiLCJGb250U2l6ZSI6MTAsIkZvbnROYW1lIjoiQ2FsaWJyaSIsIklzQm9sZCI6ZmFsc2UsIklzSXRhbGljIjpmYWxzZSwiSXNVbmRlcmxpbmVkIjpmYWxzZSwiUGFyZW50U3R5bGUiOm51bGx9LCJBdXRvU2l6ZSI6MCwiRm9yZWdyb3VuZCI6eyIkaWQiOiI3MTUiLCJDb2xvciI6eyIkaWQiOiI3M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TciLCJUb3AiOjAuMCwiTGVmdCI6MC4wLCJSaWdodCI6MC4wLCJCb3R0b20iOjAuMH0sIlBhZGRpbmciOnsiJGlkIjoiNzE4IiwiVG9wIjowLjAsIkxlZnQiOjAuMCwiUmlnaHQiOjAuMCwiQm90dG9tIjowLjB9LCJCYWNrZ3JvdW5kIjp7IiRpZCI6IjcxOSIsIkNvbG9yIjp7IiRpZCI6IjcyMCIsIkEiOjg5LCJSIjowLCJHIjowLCJCIjowfX0sIklzVmlzaWJsZSI6dHJ1ZSwiV2lkdGgiOjAuMCwiSGVpZ2h0IjowLjAsIkJvcmRlclN0eWxlIjp7IiRpZCI6IjcyMSIsIkxpbmVDb2xvciI6bnVsbCwiTGluZVdlaWdodCI6MC4wLCJMaW5lVHlwZSI6MCwiUGFyZW50U3R5bGUiOm51bGx9LCJQYXJlbnRTdHlsZSI6bnVsbH0sIkhvcml6b250YWxDb25uZWN0b3JTdHlsZSI6eyIkaWQiOiI3MjIiLCJMaW5lQ29sb3IiOnsiJGlkIjoiNzIzIiwiJHR5cGUiOiJOTFJFLkNvbW1vbi5Eb20uU29saWRDb2xvckJydXNoLCBOTFJFLkNvbW1vbiIsIkNvbG9yIjp7IiRpZCI6IjcyNCIsIkEiOjI1NSwiUiI6MjA0LCJHIjoyMDQsIkIiOjIwNH19LCJMaW5lV2VpZ2h0IjoxLjAsIkxpbmVUeXBlIjowLCJQYXJlbnRTdHlsZSI6bnVsbH0sIlZlcnRpY2FsQ29ubmVjdG9yU3R5bGUiOnsiJGlkIjoiNzI1IiwiTGluZUNvbG9yIjp7IiRpZCI6IjcyNiIsIiR0eXBlIjoiTkxSRS5Db21tb24uRG9tLlNvbGlkQ29sb3JCcnVzaCwgTkxSRS5Db21tb24iLCJDb2xvciI6eyIkaWQiOiI3M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3MjgiLCJNYXJnaW4iOnsiJGlkIjoiNzI5IiwiVG9wIjowLjAsIkxlZnQiOjQuMCwiUmlnaHQiOjQuMCwiQm90dG9tIjowLjB9LCJQYWRkaW5nIjp7IiRpZCI6IjczMCIsIlRvcCI6MC4wLCJMZWZ0IjowLjAsIlJpZ2h0IjowLjAsIkJvdHRvbSI6MC4wfSwiQmFja2dyb3VuZCI6eyIkaWQiOiI3MzEiLCJDb2xvciI6eyIkaWQiOiI3MzIiLCJBIjoyNTUsIlIiOjY4LCJHIjo4NCwiQiI6MTA2fX0sIklzVmlzaWJsZSI6dHJ1ZSwiV2lkdGgiOjAuMCwiSGVpZ2h0IjoxNi4wLCJCb3JkZXJTdHlsZSI6eyIkaWQiOiI3MzMiLCJMaW5lQ29sb3IiOnsiJGlkIjoiNzM0IiwiJHR5cGUiOiJOTFJFLkNvbW1vbi5Eb20uU29saWRDb2xvckJydXNoLCBOTFJFLkNvbW1vbiIsIkNvbG9yIjp7IiRpZCI6IjczNSIsIkEiOjI1NSwiUiI6MjU1LCJHIjowLCJCIjowfX0sIkxpbmVXZWlnaHQiOjAuMCwiTGluZVR5cGUiOjAsIlBhcmVudFN0eWxlIjpudWxsfSwiUGFyZW50U3R5bGUiOm51bGx9LCJUaXRsZVN0eWxlIjp7IiRpZCI6IjczNiIsIkZvbnRTZXR0aW5ncyI6eyIkaWQiOiI3MzciLCJGb250U2l6ZSI6MTEsIkZvbnROYW1lIjoiQ2FsaWJyaSIsIklzQm9sZCI6dHJ1ZSwiSXNJdGFsaWMiOmZhbHNlLCJJc1VuZGVybGluZWQiOmZhbHNlLCJQYXJlbnRTdHlsZSI6bnVsbH0sIkF1dG9TaXplIjowLCJGb3JlZ3JvdW5kIjp7IiRpZCI6IjczOCIsIkNvbG9yIjp7IiRpZCI6Ijcz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NDAiLCJUb3AiOjAuMCwiTGVmdCI6MC4wLCJSaWdodCI6MC4wLCJCb3R0b20iOjAuMH0sIlBhZGRpbmciOnsiJGlkIjoiNzQxIiwiVG9wIjowLjAsIkxlZnQiOjAuMCwiUmlnaHQiOjAuMCwiQm90dG9tIjowLjB9LCJCYWNrZ3JvdW5kIjp7IiRpZCI6Ijc0MiIsIkNvbG9yIjp7IiRpZCI6Ijc0MyIsIkEiOjAsIlIiOjI1NSwiRyI6MjU1LCJCIjoyNTV9fSwiSXNWaXNpYmxlIjp0cnVlLCJXaWR0aCI6MC4wLCJIZWlnaHQiOjAuMCwiQm9yZGVyU3R5bGUiOnsiJGlkIjoiNzQ0IiwiTGluZUNvbG9yIjpudWxsLCJMaW5lV2VpZ2h0IjowLjAsIkxpbmVUeXBlIjowLCJQYXJlbnRTdHlsZSI6bnVsbH0sIlBhcmVudFN0eWxlIjpudWxsfSwiRGF0ZVN0eWxlIjp7IiRpZCI6Ijc0NSIsIkZvbnRTZXR0aW5ncyI6eyIkaWQiOiI3NDYiLCJGb250U2l6ZSI6MTAsIkZvbnROYW1lIjoiQ2FsaWJyaSIsIklzQm9sZCI6ZmFsc2UsIklzSXRhbGljIjpmYWxzZSwiSXNVbmRlcmxpbmVkIjpmYWxzZSwiUGFyZW50U3R5bGUiOm51bGx9LCJBdXRvU2l6ZSI6MCwiRm9yZWdyb3VuZCI6eyIkaWQiOiI3NDciLCJDb2xvciI6eyIkaWQiOiI3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GlkIjoiNzUxIiwiQ29sb3IiOnsiJGlkIjoiNzUyIiwiQSI6MCwiUiI6MjU1LCJHIjoyNTUsIkIiOjI1NX19LCJJc1Zpc2libGUiOnRydWUsIldpZHRoIjowLjAsIkhlaWdodCI6MC4wLCJCb3JkZXJTdHlsZSI6eyIkaWQiOiI3NTMiLCJMaW5lQ29sb3IiOm51bGwsIkxpbmVXZWlnaHQiOjAuMCwiTGluZVR5cGUiOjAsIlBhcmVudFN0eWxlIjpudWxsfSwiUGFyZW50U3R5bGUiOm51bGx9LCJEYXRlRm9ybWF0Ijp7IiRpZCI6Ijc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TUiLCJGb3JtYXQiOjAsIklzVmlzaWJsZSI6ZmFsc2UsIkxhc3RLbm93blZpc2liaWxpdHlTdGF0ZSI6ZmFsc2V9LCJJc1Zpc2libGUiOnRydWUsIlBhcmVudFN0eWxlIjpudWxsfSwiSW5kZXgiOjIxLCJTbWFydER1cmF0aW9uQWN0aXZhdGVkIjpmYWxzZSwiRGF0ZUZvcm1hdCI6eyIkcmVmIjoiNzU0In0sIldlZWtOdW1iZXJpbmciOnsiJGlkIjoiNzU2IiwiRm9ybWF0IjowLCJJc1Zpc2libGUiOmZhbHNlLCJMYXN0S25vd25WaXNpYmlsaXR5U3RhdGUiOmZhbHNlfSwiSWQiOiJkZDFhNTJjNC0yNTdmLTRiM2MtOTg0NS0xZTZkMzY0MmIxMzEiLCJJbXBvcnRJZCI6bnVsbCwiVGl0bGUiOiJSZWxlYXNlIHJlc291cmNlcyIsIk5vdGUiOm51bGwsIkh5cGVybGluayI6eyIkaWQiOiI3NTciLCJBZGRyZXNzIjoiIiwiU3ViQWRkcmVzcyI6IiJ9LCJJc0NoYW5nZWQiOmZhbHNlLCJJc05ldyI6ZmFsc2V9fV0sIl9taWxlc3RvbmVzIjpbeyIkaWQiOiI3NTgiLCJJZCI6ImFhZGVlOTYwLTkwM2YtNDBiZC1iM2VmLWJhY2IyZjQwYWNhNCIsIkluZGV4IjoxOSwiR3JvdXBJZCI6bnVsbCwiVGl0bGUiOiJDb25maXJtIGNvbXBsZXRpb24iLCJEYXRlVGltZSI6IjIwMjMtMDctMThUMjM6NTk6MDAiLCJQZXJjZW50YWdlQ29tcGxldGUiOjc1LjAsIk5vdGUiOm51bGwsIlN0eWxlIjp7IiRpZCI6Ijc1OSIsIlRpdGxlUG9zaXRpb24iOiJBYm92ZSIsIkRhdGVQb3NpdGlvbiI6IkxlZnQiLCJTaGFwZVR5cGUiOjEsIlNoYXBlU2l6ZSI6MSwiU2hhcGVTdHlsZSI6eyIkaWQiOiI3NjAiLCJNYXJnaW4iOnsiJHJlZiI6IjEyMiJ9LCJQYWRkaW5nIjp7IiRyZWYiOiIxMjMifSwiQmFja2dyb3VuZCI6eyIkaWQiOiI3NjEiLCJDb2xvciI6eyIkaWQiOiI3NjIiLCJBIjoyNTUsIlIiOjY4LCJHIjo4NCwiQiI6MTA2fX0sIklzVmlzaWJsZSI6dHJ1ZSwiV2lkdGgiOjE4LjAsIkhlaWdodCI6MjAuMCwiQm9yZGVyU3R5bGUiOnsiJGlkIjoiNzYzIiwiTGluZUNvbG9yIjp7IiRpZCI6Ijc2NCIsIiR0eXBlIjoiTkxSRS5Db21tb24uRG9tLlNvbGlkQ29sb3JCcnVzaCwgTkxSRS5Db21tb24iLCJDb2xvciI6eyIkaWQiOiI3NjUiLCJBIjoyNTUsIlIiOjI1NSwiRyI6MCwiQiI6MH19LCJMaW5lV2VpZ2h0IjowLjAsIkxpbmVUeXBlIjowLCJQYXJlbnRTdHlsZSI6bnVsbH0sIlBhcmVudFN0eWxlIjpudWxsfSwiVGl0bGVTdHlsZSI6eyIkaWQiOiI3NjYiLCJGb250U2V0dGluZ3MiOnsiJGlkIjoiNzY3IiwiRm9udFNpemUiOjExLCJGb250TmFtZSI6IkNhbGlicmkiLCJJc0JvbGQiOnRydWUsIklzSXRhbGljIjpmYWxzZSwiSXNVbmRlcmxpbmVkIjpmYWxzZSwiUGFyZW50U3R5bGUiOm51bGx9LCJBdXRvU2l6ZSI6MCwiRm9yZWdyb3VuZCI6eyIkaWQiOiI3NjgiLCJDb2xvciI6eyIkaWQiOiI3Nj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zMyJ9LCJQYWRkaW5nIjp7IiRyZWYiOiIxMzQifSwiQmFja2dyb3VuZCI6eyIkaWQiOiI3NzAiLCJDb2xvciI6eyIkaWQiOiI3NzEiLCJBIjowLCJSIjoyNTUsIkciOjI1NSwiQiI6MjU1fX0sIklzVmlzaWJsZSI6dHJ1ZSwiV2lkdGgiOjAuMCwiSGVpZ2h0IjowLjAsIkJvcmRlclN0eWxlIjpudWxsLCJQYXJlbnRTdHlsZSI6bnVsbH0sIkRhdGVTdHlsZSI6eyIkaWQiOiI3NzIiLCJGb250U2V0dGluZ3MiOnsiJGlkIjoiNzczIiwiRm9udFNpemUiOjEwLCJGb250TmFtZSI6IkNhbGlicmkiLCJJc0JvbGQiOmZhbHNlLCJJc0l0YWxpYyI6ZmFsc2UsIklzVW5kZXJsaW5lZCI6ZmFsc2UsIlBhcmVudFN0eWxlIjpudWxsfSwiQXV0b1NpemUiOjAsIkZvcmVncm91bmQiOnsiJGlkIjoiNzc0IiwiQ29sb3IiOnsiJGlkIjoiNz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QxIn0sIlBhZGRpbmciOnsiJHJlZiI6IjE0MiJ9LCJCYWNrZ3JvdW5kIjp7IiRpZCI6Ijc3NiIsIkNvbG9yIjp7IiRpZCI6Ijc3NyIsIkEiOjAsIlIiOjI1NSwiRyI6MjU1LCJCIjoyNTV9fSwiSXNWaXNpYmxlIjpmYWxzZSwiV2lkdGgiOjAuMCwiSGVpZ2h0IjowLjAsIkJvcmRlclN0eWxlIjpudWxsLCJQYXJlbnRTdHlsZSI6bnVsbH0sIkRhdGVGb3JtYXQiOnsiJGlkIjoiNz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OSIsIkZvcm1hdCI6MCwiSXNWaXNpYmxlIjpmYWxzZSwiTGFzdEtub3duVmlzaWJpbGl0eVN0YXRlIjpmYWxzZX0sIklzVmlzaWJsZSI6dHJ1ZSwiUGFyZW50U3R5bGUiOm51bGx9LCJIeXBlcmxpbmsiOm51bGwsIkltcG9ydElkIjoiIn1dLCJJZCI6IjU5YmJkNzU0LTZiODktNDE5YS04N2U1LWI0ZDU0MzRlMDFlNyIsIklzU2luZ2xlSXRlbVJvdyI6ZmFsc2V9LHsiJGlkIjoiNzgwIiwiX3Rhc2tzIjpbeyIkaWQiOiI3ODEiLCJfYXR0YWNoZWRNaWxlc3RvbmVzIjpbXSwiVGFza0RlZmluaXRpb24iOnsiJGlkIjoiNzgyIiwiR3JvdXBOYW1lIjpudWxsLCJTdGFydERhdGUiOiIyMDIzLTA4LTE1VDAwOjAwOjAwIiwiRW5kRGF0ZSI6IjIwMjMtMTEtMjRUMjM6NTk6MDAiLCJQZXJjZW50YWdlQ29tcGxldGUiOjgwLjAsIlN0eWxlIjp7IiRpZCI6Ijc4MyIsIlNoYXBlIjoxLCJTaGFwZVRoaWNrbmVzcyI6MSwiRHVyYXRpb25Gb3JtYXQiOjAsIkluY2x1ZGVOb25Xb3JraW5nRGF5c0luRHVyYXRpb24iOmZhbHNlLCJQZXJjZW50YWdlQ29tcGxldGVTdHlsZSI6eyIkaWQiOiI3ODQiLCJGb250U2V0dGluZ3MiOnsiJGlkIjoiNzg1IiwiRm9udFNpemUiOjEwLCJGb250TmFtZSI6IkNhbGlicmkiLCJJc0JvbGQiOmZhbHNlLCJJc0l0YWxpYyI6ZmFsc2UsIklzVW5kZXJsaW5lZCI6ZmFsc2UsIlBhcmVudFN0eWxlIjpudWxsfSwiQXV0b1NpemUiOjAsIkZvcmVncm91bmQiOnsiJGlkIjoiNzg2IiwiQ29sb3IiOnsiJGlkIjoiNzg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4OCIsIlRvcCI6MC4wLCJMZWZ0IjowLjAsIlJpZ2h0IjowLjAsIkJvdHRvbSI6MC4wfSwiUGFkZGluZyI6eyIkaWQiOiI3ODkiLCJUb3AiOjAuMCwiTGVmdCI6MC4wLCJSaWdodCI6MC4wLCJCb3R0b20iOjAuMH0sIkJhY2tncm91bmQiOnsiJGlkIjoiNzkwIiwiQ29sb3IiOnsiJGlkIjoiNzkxIiwiQSI6ODksIlIiOjAsIkciOjAsIkIiOjB9fSwiSXNWaXNpYmxlIjp0cnVlLCJXaWR0aCI6MC4wLCJIZWlnaHQiOjAuMCwiQm9yZGVyU3R5bGUiOnsiJGlkIjoiNzkyIiwiTGluZUNvbG9yIjpudWxsLCJMaW5lV2VpZ2h0IjowLjAsIkxpbmVUeXBlIjowLCJQYXJlbnRTdHlsZSI6bnVsbH0sIlBhcmVudFN0eWxlIjpudWxsfSwiRHVyYXRpb25TdHlsZSI6eyIkaWQiOiI3OTMiLCJGb250U2V0dGluZ3MiOnsiJGlkIjoiNzk0IiwiRm9udFNpemUiOjEwLCJGb250TmFtZSI6IkNhbGlicmkiLCJJc0JvbGQiOmZhbHNlLCJJc0l0YWxpYyI6ZmFsc2UsIklzVW5kZXJsaW5lZCI6ZmFsc2UsIlBhcmVudFN0eWxlIjpudWxsfSwiQXV0b1NpemUiOjAsIkZvcmVncm91bmQiOnsiJGlkIjoiNzk1IiwiQ29sb3IiOnsiJGlkIjoiNz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k3IiwiVG9wIjowLjAsIkxlZnQiOjAuMCwiUmlnaHQiOjAuMCwiQm90dG9tIjowLjB9LCJQYWRkaW5nIjp7IiRpZCI6Ijc5OCIsIlRvcCI6MC4wLCJMZWZ0IjowLjAsIlJpZ2h0IjowLjAsIkJvdHRvbSI6MC4wfSwiQmFja2dyb3VuZCI6eyIkaWQiOiI3OTkiLCJDb2xvciI6eyIkaWQiOiI4MDAiLCJBIjo4OSwiUiI6MCwiRyI6MCwiQiI6MH19LCJJc1Zpc2libGUiOnRydWUsIldpZHRoIjowLjAsIkhlaWdodCI6MC4wLCJCb3JkZXJTdHlsZSI6eyIkaWQiOiI4MDEiLCJMaW5lQ29sb3IiOm51bGwsIkxpbmVXZWlnaHQiOjAuMCwiTGluZVR5cGUiOjAsIlBhcmVudFN0eWxlIjpudWxsfSwiUGFyZW50U3R5bGUiOm51bGx9LCJIb3Jpem9udGFsQ29ubmVjdG9yU3R5bGUiOnsiJGlkIjoiODAyIiwiTGluZUNvbG9yIjp7IiRpZCI6IjgwMyIsIiR0eXBlIjoiTkxSRS5Db21tb24uRG9tLlNvbGlkQ29sb3JCcnVzaCwgTkxSRS5Db21tb24iLCJDb2xvciI6eyIkaWQiOiI4MDQiLCJBIjoyNTUsIlIiOjIwNCwiRyI6MjA0LCJCIjoyMDR9fSwiTGluZVdlaWdodCI6MS4wLCJMaW5lVHlwZSI6MCwiUGFyZW50U3R5bGUiOm51bGx9LCJWZXJ0aWNhbENvbm5lY3RvclN0eWxlIjp7IiRpZCI6IjgwNSIsIkxpbmVDb2xvciI6eyIkaWQiOiI4MDYiLCIkdHlwZSI6Ik5MUkUuQ29tbW9uLkRvbS5Tb2xpZENvbG9yQnJ1c2gsIE5MUkUuQ29tbW9uIiwiQ29sb3IiOnsiJGlkIjoiODA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DA4IiwiTWFyZ2luIjp7IiRpZCI6IjgwOSIsIlRvcCI6MC4wLCJMZWZ0Ijo0LjAsIlJpZ2h0Ijo0LjAsIkJvdHRvbSI6MC4wfSwiUGFkZGluZyI6eyIkaWQiOiI4MTAiLCJUb3AiOjAuMCwiTGVmdCI6MC4wLCJSaWdodCI6MC4wLCJCb3R0b20iOjAuMH0sIkJhY2tncm91bmQiOnsiJGlkIjoiODExIiwiQ29sb3IiOnsiJGlkIjoiODEyIiwiQSI6MjU1LCJSIjo2OCwiRyI6ODQsIkIiOjEwNn19LCJJc1Zpc2libGUiOnRydWUsIldpZHRoIjowLjAsIkhlaWdodCI6MTYuMCwiQm9yZGVyU3R5bGUiOnsiJGlkIjoiODEzIiwiTGluZUNvbG9yIjp7IiRpZCI6IjgxNCIsIiR0eXBlIjoiTkxSRS5Db21tb24uRG9tLlNvbGlkQ29sb3JCcnVzaCwgTkxSRS5Db21tb24iLCJDb2xvciI6eyIkaWQiOiI4MTUiLCJBIjoyNTUsIlIiOjI1NSwiRyI6MCwiQiI6MH19LCJMaW5lV2VpZ2h0IjowLjAsIkxpbmVUeXBlIjowLCJQYXJlbnRTdHlsZSI6bnVsbH0sIlBhcmVudFN0eWxlIjpudWxsfSwiVGl0bGVTdHlsZSI6eyIkaWQiOiI4MTYiLCJGb250U2V0dGluZ3MiOnsiJGlkIjoiODE3IiwiRm9udFNpemUiOjExLCJGb250TmFtZSI6IkNhbGlicmkiLCJJc0JvbGQiOnRydWUsIklzSXRhbGljIjpmYWxzZSwiSXNVbmRlcmxpbmVkIjpmYWxzZSwiUGFyZW50U3R5bGUiOm51bGx9LCJBdXRvU2l6ZSI6MCwiRm9yZWdyb3VuZCI6eyIkaWQiOiI4MTgiLCJDb2xvciI6eyIkaWQiOiI4MTk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ODIwIiwiVG9wIjowLjAsIkxlZnQiOjAuMCwiUmlnaHQiOjAuMCwiQm90dG9tIjowLjB9LCJQYWRkaW5nIjp7IiRpZCI6IjgyMSIsIlRvcCI6MC4wLCJMZWZ0IjowLjAsIlJpZ2h0IjowLjAsIkJvdHRvbSI6MC4wfSwiQmFja2dyb3VuZCI6eyIkaWQiOiI4MjIiLCJDb2xvciI6eyIkaWQiOiI4MjMiLCJBIjowLCJSIjoyNTUsIkciOjI1NSwiQiI6MjU1fX0sIklzVmlzaWJsZSI6dHJ1ZSwiV2lkdGgiOjAuMCwiSGVpZ2h0IjowLjAsIkJvcmRlclN0eWxlIjp7IiRpZCI6IjgyNCIsIkxpbmVDb2xvciI6bnVsbCwiTGluZVdlaWdodCI6MC4wLCJMaW5lVHlwZSI6MCwiUGFyZW50U3R5bGUiOm51bGx9LCJQYXJlbnRTdHlsZSI6bnVsbH0sIkRhdGVTdHlsZSI6eyIkaWQiOiI4MjUiLCJGb250U2V0dGluZ3MiOnsiJGlkIjoiODI2IiwiRm9udFNpemUiOjEwLCJGb250TmFtZSI6IkNhbGlicmkiLCJJc0JvbGQiOmZhbHNlLCJJc0l0YWxpYyI6ZmFsc2UsIklzVW5kZXJsaW5lZCI6ZmFsc2UsIlBhcmVudFN0eWxlIjpudWxsfSwiQXV0b1NpemUiOjAsIkZvcmVncm91bmQiOnsiJGlkIjoiODI3IiwiQ29sb3IiOnsiJGlkIjoiODI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jkiLCJUb3AiOjAuMCwiTGVmdCI6MC4wLCJSaWdodCI6MC4wLCJCb3R0b20iOjAuMH0sIlBhZGRpbmciOnsiJGlkIjoiODMwIiwiVG9wIjowLjAsIkxlZnQiOjAuMCwiUmlnaHQiOjAuMCwiQm90dG9tIjowLjB9LCJCYWNrZ3JvdW5kIjp7IiRpZCI6IjgzMSIsIkNvbG9yIjp7IiRpZCI6IjgzMiIsIkEiOjAsIlIiOjI1NSwiRyI6MjU1LCJCIjoyNTV9fSwiSXNWaXNpYmxlIjp0cnVlLCJXaWR0aCI6MC4wLCJIZWlnaHQiOjAuMCwiQm9yZGVyU3R5bGUiOnsiJGlkIjoiODMzIiwiTGluZUNvbG9yIjpudWxsLCJMaW5lV2VpZ2h0IjowLjAsIkxpbmVUeXBlIjowLCJQYXJlbnRTdHlsZSI6bnVsbH0sIlBhcmVudFN0eWxlIjpudWxsfSwiRGF0ZUZvcm1hdCI6eyIkaWQiOiI4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1IiwiRm9ybWF0IjowLCJJc1Zpc2libGUiOmZhbHNlLCJMYXN0S25vd25WaXNpYmlsaXR5U3RhdGUiOmZhbHNlfSwiSXNWaXNpYmxlIjp0cnVlLCJQYXJlbnRTdHlsZSI6bnVsbH0sIkluZGV4IjoyMiwiU21hcnREdXJhdGlvbkFjdGl2YXRlZCI6ZmFsc2UsIkRhdGVGb3JtYXQiOnsiJHJlZiI6IjgzNCJ9LCJXZWVrTnVtYmVyaW5nIjp7IiRpZCI6IjgzNiIsIkZvcm1hdCI6MCwiSXNWaXNpYmxlIjpmYWxzZSwiTGFzdEtub3duVmlzaWJpbGl0eVN0YXRlIjpmYWxzZX0sIklkIjoiZTRkMGJiNDMtNmI5MS00MzdkLThiMTctNGViZmI3MWU0YjExIiwiSW1wb3J0SWQiOm51bGwsIlRpdGxlIjoiQXJjaGl2ZSBkb2N1bWVudGF0aW9uIiwiTm90ZSI6bnVsbCwiSHlwZXJsaW5rIjp7IiRpZCI6IjgzNyIsIkFkZHJlc3MiOiIiLCJTdWJBZGRyZXNzIjoiIn0sIklzQ2hhbmdlZCI6ZmFsc2UsIklzTmV3IjpmYWxzZX19XSwiX21pbGVzdG9uZXMiOltdLCJJZCI6IjAwMDAwMDAwLTAwMDAtMDAwMC0wMDAwLTAwMDAwMDAwMDAwMCIsIklzU2luZ2xlSXRlbVJvdyI6dHJ1ZX1dLCJJbmRleCI6MTgsIklkIjoiYmMxZTgwYTQtYTI5OC00YjlkLTg3MzctNjhhM2JjZDAwYmUyIiwiSGVhZGVyVGV4dCI6bnVsbCwiSXNEZWZhdWx0Ijp0cnVlLCJTdHlsZSI6eyIkaWQiOiI4MzgiLCJIZWFkZXJTdHlsZSI6eyIkaWQiOiI4MzkiLCJUZXh0U3R5bGUiOnsiJGlkIjoiODQwIiwiRm9udFNldHRpbmdzIjp7IiRpZCI6Ijg0MSIsIkZvbnRTaXplIjoxMSwiRm9udE5hbWUiOiJDYWxpYnJpIiwiSXNCb2xkIjpmYWxzZSwiSXNJdGFsaWMiOmZhbHNlLCJJc1VuZGVybGluZWQiOmZhbHNlLCJQYXJlbnRTdHlsZSI6bnVsbH0sIkF1dG9TaXplIjoyLCJGb3JlZ3JvdW5kIjp7IiRpZCI6Ijg0MiIsIkNvbG9yIjp7IiRpZCI6Ijg0MyIsIkEiOjI1NSwiUiI6MCwiRyI6MCwiQiI6MH19LCJNYXhXaWR0aCI6MC4wLCJNYXhIZWlnaHQiOjAuMCwiU21hcnRGb3JlZ3JvdW5kSXNBY3RpdmUiOmZhbHNlLCJIb3Jpem9udGFsQWxpZ25tZW50IjowLCJWZXJ0aWNhbEFsaWdubWVudCI6MCwiU21hcnRGb3JlZ3JvdW5kIjpudWxsLCJCYWNrZ3JvdW5kRmlsbFR5cGUiOjAsIk1hcmdpbiI6eyIkaWQiOiI4NDQiLCJUb3AiOjAuMCwiTGVmdCI6MC4wLCJSaWdodCI6MC4wLCJCb3R0b20iOjAuMH0sIlBhZGRpbmciOnsiJGlkIjoiODQ1IiwiVG9wIjowLjAsIkxlZnQiOjAuMCwiUmlnaHQiOjAuMCwiQm90dG9tIjowLjB9LCJCYWNrZ3JvdW5kIjpudWxsLCJJc1Zpc2libGUiOnRydWUsIldpZHRoIjowLjAsIkhlaWdodCI6MC4wLCJCb3JkZXJTdHlsZSI6bnVsbCwiUGFyZW50U3R5bGUiOm51bGx9LCJSZWN0YW5nbGVTdHlsZSI6eyIkaWQiOiI4NDYiLCJNYXJnaW4iOnsiJGlkIjoiODQ3IiwiVG9wIjowLjAsIkxlZnQiOjAuMCwiUmlnaHQiOjAuMCwiQm90dG9tIjowLjB9LCJQYWRkaW5nIjp7IiRpZCI6Ijg0OCIsIlRvcCI6MC4wLCJMZWZ0IjowLjAsIlJpZ2h0IjowLjAsIkJvdHRvbSI6MC4wfSwiQmFja2dyb3VuZCI6eyIkaWQiOiI4NDkiLCJDb2xvciI6eyIkaWQiOiI4NTAiLCJBIjo2MywiUiI6MTY1LCJHIjoxNjUsIkIiOjE2NX19LCJJc1Zpc2libGUiOnRydWUsIldpZHRoIjowLjAsIkhlaWdodCI6MC4wLCJCb3JkZXJTdHlsZSI6eyIkaWQiOiI4NTEiLCJMaW5lQ29sb3IiOnsiJGlkIjoiODUyIiwiJHR5cGUiOiJOTFJFLkNvbW1vbi5Eb20uU29saWRDb2xvckJydXNoLCBOTFJFLkNvbW1vbiIsIkNvbG9yIjp7IiRpZCI6Ijg1MyIsIkEiOjI1NSwiUiI6MjU1LCJHIjowLCJCIjowfX0sIkxpbmVXZWlnaHQiOjAuMCwiTGluZVR5cGUiOjAsIlBhcmVudFN0eWxlIjpudWxsfSwiUGFyZW50U3R5bGUiOm51bGx9LCJNYXJnaW4iOnsiJGlkIjoiODU0IiwiVG9wIjowLjAsIkxlZnQiOjAuMCwiUmlnaHQiOjAuMCwiQm90dG9tIjowLjB9LCJQYWRkaW5nIjp7IiRpZCI6Ijg1NSIsIlRvcCI6MC4wLCJMZWZ0IjowLjAsIlJpZ2h0IjowLjAsIkJvdHRvbSI6MC4wfSwiQmFja2dyb3VuZCI6bnVsbCwiSXNWaXNpYmxlIjp0cnVlLCJXaWR0aCI6MC4wLCJIZWlnaHQiOjAuMCwiQm9yZGVyU3R5bGUiOm51bGwsIlBhcmVudFN0eWxlIjpudWxsfSwiQmFja2dyb3VuZFN0eWxlIjp7IiRpZCI6Ijg1NiIsIk1hcmdpbiI6eyIkaWQiOiI4NTciLCJUb3AiOjAuMCwiTGVmdCI6MC4wLCJSaWdodCI6MC4wLCJCb3R0b20iOjAuMH0sIlBhZGRpbmciOnsiJGlkIjoiODU4IiwiVG9wIjowLjAsIkxlZnQiOjAuMCwiUmlnaHQiOjAuMCwiQm90dG9tIjowLjB9LCJCYWNrZ3JvdW5kIjp7IiRpZCI6Ijg1OSIsIkNvbG9yIjp7IiRpZCI6Ijg2MCIsIkEiOjUxLCJSIjoxNjUsIkciOjE2NSwiQiI6MTY1fX0sIklzVmlzaWJsZSI6dHJ1ZSwiV2lkdGgiOjAuMCwiSGVpZ2h0IjowLjAsIkJvcmRlclN0eWxlIjp7IiRpZCI6Ijg2MSIsIkxpbmVDb2xvciI6eyIkaWQiOiI4NjIiLCIkdHlwZSI6Ik5MUkUuQ29tbW9uLkRvbS5Tb2xpZENvbG9yQnJ1c2gsIE5MUkUuQ29tbW9uIiwiQ29sb3IiOnsiJGlkIjoiODYzIiwiQSI6MjU1LCJSIjoyNTUsIkciOjAsIkIiOjB9fSwiTGluZVdlaWdodCI6MC4wLCJMaW5lVHlwZSI6MCwiUGFyZW50U3R5bGUiOm51bGx9LCJQYXJlbnRTdHlsZSI6bnVsbH0sIk1hcmdpbiI6eyIkaWQiOiI4NjQiLCJUb3AiOjAuMCwiTGVmdCI6MC4wLCJSaWdodCI6MC4wLCJCb3R0b20iOjAuMH0sIlBhZGRpbmciOnsiJGlkIjoiODY1IiwiVG9wIjowLjAsIkxlZnQiOjAuMCwiUmlnaHQiOjAuMCwiQm90dG9tIjowLjB9LCJJc1Zpc2libGUiOmZhbHNlLCJXaWR0aCI6MC4wLCJIZWlnaHQiOjAuMCwiQm9yZGVyU3R5bGUiOm51bGwsIlBhcmVudFN0eWxlIjpudWxsfX1dLCJJZCI6Ijg4YWVhZmJmLTViOTMtNGJjYi05NmFkLTdlODM2M2I5ZTBmOSIsIkluZGV4IjoxOCwiSGVhZGVyVGV4dCI6IkNsb3NpbmciLCJTdHlsZSI6eyIkaWQiOiI4NjYiLCJIZWFkZXJTdHlsZSI6eyIkaWQiOiI4NjciLCJUZXh0SXNWZXJ0aWNhbCI6ZmFsc2UsIlRleHRTdHlsZSI6eyIkaWQiOiI4NjgiLCJGb250U2V0dGluZ3MiOnsiJGlkIjoiODY5IiwiRm9udFNpemUiOjEyLCJGb250TmFtZSI6IkNhbGlicmkiLCJJc0JvbGQiOnRydWUsIklzSXRhbGljIjpmYWxzZSwiSXNVbmRlcmxpbmVkIjpmYWxzZSwiUGFyZW50U3R5bGUiOm51bGx9LCJBdXRvU2l6ZSI6MiwiRm9yZWdyb3VuZCI6eyIkaWQiOiI4NzAiLCJDb2xvciI6eyIkaWQiOiI4NzEiLCJBIjoyNTUsIlIiOjI1NSwiRyI6MjU1LCJCIjoyNTV9fSwiTWF4V2lkdGgiOjEyNy43NjE2NzA3NjE2NzA3MywiTWF4SGVpZ2h0IjowLjAsIlNtYXJ0Rm9yZWdyb3VuZElzQWN0aXZlIjpmYWxzZSwiSG9yaXpvbnRhbEFsaWdubWVudCI6MCwiVmVydGljYWxBbGlnbm1lbnQiOjAsIlNtYXJ0Rm9yZWdyb3VuZCI6bnVsbCwiQmFja2dyb3VuZEZpbGxUeXBlIjowLCJNYXJnaW4iOnsiJGlkIjoiODcyIiwiVG9wIjowLjAsIkxlZnQiOjAuMCwiUmlnaHQiOjAuMCwiQm90dG9tIjowLjB9LCJQYWRkaW5nIjp7IiRpZCI6Ijg3MyIsIlRvcCI6MC4wLCJMZWZ0IjowLjAsIlJpZ2h0IjowLjAsIkJvdHRvbSI6MC4wfSwiQmFja2dyb3VuZCI6bnVsbCwiSXNWaXNpYmxlIjp0cnVlLCJXaWR0aCI6MC4wLCJIZWlnaHQiOjAuMCwiQm9yZGVyU3R5bGUiOm51bGwsIlBhcmVudFN0eWxlIjpudWxsfSwiUmVjdGFuZ2xlU3R5bGUiOnsiJGlkIjoiODc0IiwiTWFyZ2luIjp7IiRpZCI6Ijg3NSIsIlRvcCI6MC4wLCJMZWZ0IjowLjAsIlJpZ2h0IjowLjAsIkJvdHRvbSI6MC4wfSwiUGFkZGluZyI6eyIkaWQiOiI4NzYiLCJUb3AiOjAuMCwiTGVmdCI6MC4wLCJSaWdodCI6MC4wLCJCb3R0b20iOjAuMH0sIkJhY2tncm91bmQiOnsiJGlkIjoiODc3IiwiQ29sb3IiOnsiJGlkIjoiODc4IiwiQSI6MjU1LCJSIjozMywiRyI6ODMsIkIiOjg4fX0sIklzVmlzaWJsZSI6dHJ1ZSwiV2lkdGgiOjAuMCwiSGVpZ2h0IjowLjAsIkJvcmRlclN0eWxlIjp7IiRpZCI6Ijg3OSIsIkxpbmVDb2xvciI6eyIkaWQiOiI4ODAiLCIkdHlwZSI6Ik5MUkUuQ29tbW9uLkRvbS5Tb2xpZENvbG9yQnJ1c2gsIE5MUkUuQ29tbW9uIiwiQ29sb3IiOnsiJGlkIjoiODgxIiwiQSI6MjU1LCJSIjoyNTUsIkciOjAsIkIiOjB9fSwiTGluZVdlaWdodCI6MC4wLCJMaW5lVHlwZSI6MCwiUGFyZW50U3R5bGUiOm51bGx9LCJQYXJlbnRTdHlsZSI6bnVsbH0sIk1hcmdpbiI6eyIkaWQiOiI4ODIiLCJUb3AiOjAuMCwiTGVmdCI6MC4wLCJSaWdodCI6MC4wLCJCb3R0b20iOjAuMH0sIlBhZGRpbmciOnsiJGlkIjoiODgzIiwiVG9wIjowLjAsIkxlZnQiOjAuMCwiUmlnaHQiOjAuMCwiQm90dG9tIjowLjB9LCJCYWNrZ3JvdW5kIjpudWxsLCJJc1Zpc2libGUiOnRydWUsIldpZHRoIjowLjAsIkhlaWdodCI6MC4wLCJCb3JkZXJTdHlsZSI6bnVsbCwiUGFyZW50U3R5bGUiOm51bGx9LCJCYWNrZ3JvdW5kU3R5bGUiOnsiJGlkIjoiODg0IiwiTWFyZ2luIjp7IiRpZCI6Ijg4NSIsIlRvcCI6MC4wLCJMZWZ0IjowLjAsIlJpZ2h0IjowLjAsIkJvdHRvbSI6MC4wfSwiUGFkZGluZyI6eyIkaWQiOiI4ODYiLCJUb3AiOjAuMCwiTGVmdCI6MC4wLCJSaWdodCI6MC4wLCJCb3R0b20iOjAuMH0sIkJhY2tncm91bmQiOnsiJGlkIjoiODg3IiwiQ29sb3IiOnsiJGlkIjoiODg4IiwiQSI6NTEsIlIiOjMzLCJHIjo4MywiQiI6ODh9fSwiSXNWaXNpYmxlIjp0cnVlLCJXaWR0aCI6MC4wLCJIZWlnaHQiOjAuMCwiQm9yZGVyU3R5bGUiOnsiJGlkIjoiODg5IiwiTGluZUNvbG9yIjp7IiRpZCI6Ijg5MCIsIiR0eXBlIjoiTkxSRS5Db21tb24uRG9tLlNvbGlkQ29sb3JCcnVzaCwgTkxSRS5Db21tb24iLCJDb2xvciI6eyIkaWQiOiI4OTEiLCJBIjoyNTUsIlIiOjI1NSwiRyI6MCwiQiI6MH19LCJMaW5lV2VpZ2h0IjowLjAsIkxpbmVUeXBlIjowLCJQYXJlbnRTdHlsZSI6bnVsbH0sIlBhcmVudFN0eWxlIjpudWxsfSwiSXNBYm92ZVRpbWViYW5kIjpmYWxzZSwiTWFyZ2luIjp7IiRpZCI6Ijg5MiIsIlRvcCI6MC4wLCJMZWZ0IjowLjAsIlJpZ2h0IjowLjAsIkJvdHRvbSI6MC4wfSwiUGFkZGluZyI6eyIkaWQiOiI4OTMiLCJUb3AiOjAuMCwiTGVmdCI6MC4wLCJSaWdodCI6MC4wLCJCb3R0b20iOjAuMH0sIklzVmlzaWJsZSI6dHJ1ZSwiV2lkdGgiOjAuMCwiSGVpZ2h0IjowLjAsIkJvcmRlclN0eWxlIjp7IiRpZCI6Ijg5NCIsIkxpbmVDb2xvciI6bnVsbCwiTGluZVdlaWdodCI6MC4wLCJMaW5lVHlwZSI6MCwiUGFyZW50U3R5bGUiOm51bGx9LCJQYXJlbnRTdHlsZSI6bnVsbH19XSwiQ3VsdHVyZUluZm9OYW1lIjoiZW4tVVMiLCJTdHlsZU5hbWUiOm51bGwsIlZlcnNpb24iOnsiJGlkIjoiODk1IiwiVmVyc2lvbiI6IjMuNi4xIiwiT3JpZ2luYWxBc3NlbWJseVZlcnNpb24iOiI2LjAzLjAwLjAwIiwiRWRpdGlvbiI6bnVsbCwiTGFzdFNhdmVkRWRpdGlvbiI6MywiSXNQbHVzRWRpdGlvbiI6ZmFsc2UsIklzUHJvRWRpdGlvbiI6ZmFsc2V9LCJFZmZlY3QiOjAsIlN0eWxlIjp7IiRpZCI6Ijg5NiIsIlRpbWViYW5kU3R5bGUiOnsiJGlkIjoiODk3IiwiU2NhbGVNYXJraW5nIjoxLCJTaGFwZSI6MCwiU2hhcGVTdHlsZSI6eyIkaWQiOiI4OTgiLCJNYXJnaW4iOnsiJGlkIjoiODk5IiwiVG9wIjowLjAsIkxlZnQiOjEwLjAsIlJpZ2h0IjoxMC4wLCJCb3R0b20iOjAuMH0sIlBhZGRpbmciOnsiJGlkIjoiOTAwIiwiVG9wIjozLjAsIkxlZnQiOjAuMCwiUmlnaHQiOjAuMCwiQm90dG9tIjozLjB9LCJCYWNrZ3JvdW5kIjp7IiRpZCI6IjkwMSIsIkNvbG9yIjp7IiRpZCI6IjkwMiIsIkEiOjI1NSwiUiI6ODAsIkciOjg2LCJCIjo5NX19LCJJc1Zpc2libGUiOnRydWUsIldpZHRoIjo4NTguMCwiSGVpZ2h0IjoxNC4zOTk5OTk2MTg1MzAyNzMsIkJvcmRlclN0eWxlIjp7IiRpZCI6IjkwMyIsIkxpbmVDb2xvciI6eyIkaWQiOiI5MDQiLCIkdHlwZSI6Ik5MUkUuQ29tbW9uLkRvbS5Tb2xpZENvbG9yQnJ1c2gsIE5MUkUuQ29tbW9uIiwiQ29sb3IiOnsiJGlkIjoiOTA1IiwiQSI6MjU1LCJSIjoyNTUsIkciOjAsIkIiOjB9fSwiTGluZVdlaWdodCI6MC4wLCJMaW5lVHlwZSI6MCwiUGFyZW50U3R5bGUiOm51bGx9LCJQYXJlbnRTdHlsZSI6bnVsbH0sIk1pZGRsZVRpZXJTaGFwZVN0eWxlIjp7IiRpZCI6IjkwNiIsIk1hcmdpbiI6eyIkaWQiOiI5MDciLCJUb3AiOjAuMCwiTGVmdCI6MTAuMCwiUmlnaHQiOjEwLjAsIkJvdHRvbSI6MC4wfSwiUGFkZGluZyI6eyIkaWQiOiI5MDgiLCJUb3AiOjMuMCwiTGVmdCI6MC4wLCJSaWdodCI6MC4wLCJCb3R0b20iOjMuMH0sIkJhY2tncm91bmQiOnsiJGlkIjoiOTA5IiwiQ29sb3IiOnsiJGlkIjoiOTEwIiwiQSI6MjU1LCJSIjoxMDEsIkciOjExMCwiQiI6MTIwfX0sIklzVmlzaWJsZSI6dHJ1ZSwiV2lkdGgiOjg1OC4wLCJIZWlnaHQiOjE0LjM5OTk5OTYxODUzMDI3MywiQm9yZGVyU3R5bGUiOnsiJGlkIjoiOTExIiwiTGluZUNvbG9yIjp7IiRpZCI6IjkxMiIsIiR0eXBlIjoiTkxSRS5Db21tb24uRG9tLlNvbGlkQ29sb3JCcnVzaCwgTkxSRS5Db21tb24iLCJDb2xvciI6eyIkaWQiOiI5MTMiLCJBIjoyNTUsIlIiOjI1NSwiRyI6MCwiQiI6MH19LCJMaW5lV2VpZ2h0IjowLjAsIkxpbmVUeXBlIjowLCJQYXJlbnRTdHlsZSI6bnVsbH0sIlBhcmVudFN0eWxlIjpudWxsfSwiQm90dG9tVGllclNoYXBlU3R5bGUiOnsiJGlkIjoiOTE0IiwiTWFyZ2luIjp7IiRpZCI6IjkxNSIsIlRvcCI6MC4wLCJMZWZ0IjoxMC4wLCJSaWdodCI6MTAuMCwiQm90dG9tIjowLjB9LCJQYWRkaW5nIjp7IiRpZCI6IjkxNiIsIlRvcCI6My4wLCJMZWZ0IjowLjAsIlJpZ2h0IjowLjAsIkJvdHRvbSI6My4wfSwiQmFja2dyb3VuZCI6eyIkaWQiOiI5MTciLCJDb2xvciI6eyIkaWQiOiI5MTgiLCJBIjoyNTUsIlIiOjY4LCJHIjo4NCwiQiI6MTA2fX0sIklzVmlzaWJsZSI6dHJ1ZSwiV2lkdGgiOjg1OC4wLCJIZWlnaHQiOjE0LjM5OTk5OTYxODUzMDI3MywiQm9yZGVyU3R5bGUiOnsiJGlkIjoiOTE5IiwiTGluZUNvbG9yIjp7IiRpZCI6IjkyMCIsIiR0eXBlIjoiTkxSRS5Db21tb24uRG9tLlNvbGlkQ29sb3JCcnVzaCwgTkxSRS5Db21tb24iLCJDb2xvciI6eyIkaWQiOiI5MjEiLCJBIjoyNTUsIlIiOjI1NSwiRyI6MCwiQiI6MH19LCJMaW5lV2VpZ2h0IjowLjAsIkxpbmVUeXBlIjowLCJQYXJlbnRTdHlsZSI6bnVsbH0sIlBhcmVudFN0eWxlIjpudWxsfSwiUmlnaHRFbmRDYXBzU3R5bGUiOnsiJGlkIjoiOTIyIiwiRm9udFNldHRpbmdzIjp7IiRpZCI6IjkyMyIsIkZvbnRTaXplIjoxOCwiRm9udE5hbWUiOiJDYWxpYnJpIiwiSXNCb2xkIjp0cnVlLCJJc0l0YWxpYyI6ZmFsc2UsIklzVW5kZXJsaW5lZCI6ZmFsc2UsIlBhcmVudFN0eWxlIjpudWxsfSwiQXV0b1NpemUiOjAsIkZvcmVncm91bmQiOnsiJGlkIjoiOTI0IiwiQ29sb3IiOnsiJGlkIjoiOTI1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jYiLCJUb3AiOjAuMCwiTGVmdCI6MC4wLCJSaWdodCI6MjAuMCwiQm90dG9tIjowLjB9LCJQYWRkaW5nIjp7IiRpZCI6IjkyNyIsIlRvcCI6MC4wLCJMZWZ0IjowLjAsIlJpZ2h0IjowLjAsIkJvdHRvbSI6MC4wfSwiQmFja2dyb3VuZCI6eyIkaWQiOiI5MjgiLCJDb2xvciI6eyIkaWQiOiI5MjkiLCJBIjowLCJSIjowLCJHIjowLCJCIjowfX0sIklzVmlzaWJsZSI6ZmFsc2UsIldpZHRoIjowLjAsIkhlaWdodCI6MC4wLCJCb3JkZXJTdHlsZSI6bnVsbCwiUGFyZW50U3R5bGUiOm51bGx9LCJMZWZ0RW5kQ2Fwc1N0eWxlIjp7IiRpZCI6IjkzMCIsIkZvbnRTZXR0aW5ncyI6eyIkaWQiOiI5MzEiLCJGb250U2l6ZSI6MTgsIkZvbnROYW1lIjoiQ2FsaWJyaSIsIklzQm9sZCI6dHJ1ZSwiSXNJdGFsaWMiOmZhbHNlLCJJc1VuZGVybGluZWQiOmZhbHNlLCJQYXJlbnRTdHlsZSI6bnVsbH0sIkF1dG9TaXplIjowLCJGb3JlZ3JvdW5kIjp7IiRpZCI6IjkzMiIsIkNvbG9yIjp7IiRpZCI6Ijkz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M0IiwiVG9wIjowLjAsIkxlZnQiOjk2LjI2ODMzNzQyODMzNzM4OSwiUmlnaHQiOjAuMCwiQm90dG9tIjowLjB9LCJQYWRkaW5nIjp7IiRpZCI6IjkzNSIsIlRvcCI6MC4wLCJMZWZ0IjowLjAsIlJpZ2h0IjowLjAsIkJvdHRvbSI6MC4wfSwiQmFja2dyb3VuZCI6eyIkaWQiOiI5MzYiLCJDb2xvciI6eyIkcmVmIjoiOTI5In19LCJJc1Zpc2libGUiOmZhbHNlLCJXaWR0aCI6MC4wLCJIZWlnaHQiOjAuMCwiQm9yZGVyU3R5bGUiOm51bGwsIlBhcmVudFN0eWxlIjpudWxsfSwiVG9kYXlUZXh0U3R5bGUiOnsiJGlkIjoiOTM3IiwiRm9udFNldHRpbmdzIjp7IiRpZCI6IjkzOCIsIkZvbnRTaXplIjoxMiwiRm9udE5hbWUiOiJDYWxpYnJpIiwiSXNCb2xkIjpmYWxzZSwiSXNJdGFsaWMiOmZhbHNlLCJJc1VuZGVybGluZWQiOmZhbHNlLCJQYXJlbnRTdHlsZSI6bnVsbH0sIkF1dG9TaXplIjowLCJGb3JlZ3JvdW5kIjp7IiRpZCI6IjkzOSIsIkNvbG9yIjp7IiRpZCI6Ijk0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DEiLCJUb3AiOjAuMCwiTGVmdCI6MC4wLCJSaWdodCI6MC4wLCJCb3R0b20iOjAuMH0sIlBhZGRpbmciOnsiJGlkIjoiOTQyIiwiVG9wIjowLjAsIkxlZnQiOjAuMCwiUmlnaHQiOjAuMCwiQm90dG9tIjowLjB9LCJCYWNrZ3JvdW5kIjp7IiRpZCI6Ijk0MyIsIkNvbG9yIjp7IiRyZWYiOiI5MjkifX0sIklzVmlzaWJsZSI6ZmFsc2UsIldpZHRoIjowLjAsIkhlaWdodCI6MC4wLCJCb3JkZXJTdHlsZSI6bnVsbCwiUGFyZW50U3R5bGUiOm51bGx9LCJUb2RheU1hcmtlclN0eWxlIjp7IiRpZCI6Ijk0NCIsIk1hcmdpbiI6eyIkaWQiOiI5NDUiLCJUb3AiOjAuMCwiTGVmdCI6MC4wLCJSaWdodCI6MC4wLCJCb3R0b20iOjAuMH0sIlBhZGRpbmciOnsiJGlkIjoiOTQ2IiwiVG9wIjowLjAsIkxlZnQiOjAuMCwiUmlnaHQiOjAuMCwiQm90dG9tIjowLjB9LCJCYWNrZ3JvdW5kIjp7IiRpZCI6Ijk0NyIsIkNvbG9yIjp7IiRpZCI6Ijk0OCIsIkEiOjI1NSwiUiI6MjU1LCJHIjowLCJCIjowfX0sIklzVmlzaWJsZSI6dHJ1ZSwiV2lkdGgiOjAuMCwiSGVpZ2h0IjowLjAsIkJvcmRlclN0eWxlIjpudWxsLCJQYXJlbnRTdHlsZSI6bnVsbH0sIlNjYWxlU3R5bGUiOnsiJGlkIjoiOTQ5IiwiU2hhcGUiOjAsIlNob3dTZWdtZW50U2VwYXJhdG9ycyI6ZmFsc2UsIlNlZ21lbnRTZXBhcmF0b3JPcGFjaXR5IjozMCwiSGFzQmVlblZpc2libGVCZWZvcmUiOnRydWUsIkZvbnRTZXR0aW5ncyI6eyIkaWQiOiI5NTAiLCJGb250U2l6ZSI6MTIsIkZvbnROYW1lIjoiQ2FsaWJyaSIsIklzQm9sZCI6ZmFsc2UsIklzSXRhbGljIjpmYWxzZSwiSXNVbmRlcmxpbmVkIjpmYWxzZSwiUGFyZW50U3R5bGUiOm51bGx9LCJBdXRvU2l6ZSI6MCwiRm9yZWdyb3VuZCI6eyIkaWQiOiI5NTEiLCJDb2xvciI6eyIkaWQiOiI5NT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UzIiwiVG9wIjowLjAsIkxlZnQiOjUuMCwiUmlnaHQiOjAuMCwiQm90dG9tIjowLjB9LCJQYWRkaW5nIjp7IiRpZCI6Ijk1NCIsIlRvcCI6MC4wLCJMZWZ0IjowLjAsIlJpZ2h0IjowLjAsIkJvdHRvbSI6MC4wfSwiQmFja2dyb3VuZCI6eyIkaWQiOiI5NTUiLCJDb2xvciI6eyIkcmVmIjoiOTI5In19LCJJc1Zpc2libGUiOnRydWUsIldpZHRoIjowLjAsIkhlaWdodCI6MC4wLCJCb3JkZXJTdHlsZSI6bnVsbCwiUGFyZW50U3R5bGUiOm51bGx9LCJTaW5nbGVTY2FsZVNoYXBlU3R5bGUiOnsiJGlkIjoiOTU2IiwiU2hhcGUiOjMsIkhlaWdodCI6MjAuMH0sIk1pZGRsZVRpZXJTY2FsZVN0eWxlIjp7IiRpZCI6Ijk1NyIsIlNoYXBlIjowLCJTaG93U2VnbWVudFNlcGFyYXRvcnMiOmZhbHNlLCJTZWdtZW50U2VwYXJhdG9yT3BhY2l0eSI6MzAsIkhhc0JlZW5WaXNpYmxlQmVmb3JlIjp0cnVlLCJGb250U2V0dGluZ3MiOnsiJGlkIjoiOTU4IiwiRm9udFNpemUiOjEyLCJGb250TmFtZSI6IkNhbGlicmkiLCJJc0JvbGQiOmZhbHNlLCJJc0l0YWxpYyI6ZmFsc2UsIklzVW5kZXJsaW5lZCI6ZmFsc2UsIlBhcmVudFN0eWxlIjpudWxsfSwiQXV0b1NpemUiOjAsIkZvcmVncm91bmQiOnsiJHJlZiI6Ijk1MSJ9LCJNYXhXaWR0aCI6MjAwLjAsIk1heEhlaWdodCI6IkluZmluaXR5IiwiU21hcnRGb3JlZ3JvdW5kSXNBY3RpdmUiOmZhbHNlLCJIb3Jpem9udGFsQWxpZ25tZW50IjowLCJWZXJ0aWNhbEFsaWdubWVudCI6MSwiU21hcnRGb3JlZ3JvdW5kIjpudWxsLCJCYWNrZ3JvdW5kRmlsbFR5cGUiOjAsIk1hcmdpbiI6eyIkaWQiOiI5NTkiLCJUb3AiOjAuMCwiTGVmdCI6NS4wLCJSaWdodCI6MC4wLCJCb3R0b20iOjAuMH0sIlBhZGRpbmciOnsiJGlkIjoiOTYwIiwiVG9wIjowLjAsIkxlZnQiOjAuMCwiUmlnaHQiOjAuMCwiQm90dG9tIjowLjB9LCJCYWNrZ3JvdW5kIjp7IiRpZCI6Ijk2MSIsIkNvbG9yIjp7IiRpZCI6Ijk2MiIsIkEiOjAsIlIiOjAsIkciOjAsIkIiOjB9fSwiSXNWaXNpYmxlIjp0cnVlLCJXaWR0aCI6MC4wLCJIZWlnaHQiOjAuMCwiQm9yZGVyU3R5bGUiOm51bGwsIlBhcmVudFN0eWxlIjpudWxsfSwiQm90dG9tVGllclNjYWxlU3R5bGUiOnsiJGlkIjoiOTYzIiwiU2hhcGUiOjAsIlNob3dTZWdtZW50U2VwYXJhdG9ycyI6ZmFsc2UsIlNlZ21lbnRTZXBhcmF0b3JPcGFjaXR5IjozMCwiSGFzQmVlblZpc2libGVCZWZvcmUiOmZhbHNlLCJGb250U2V0dGluZ3MiOnsiJGlkIjoiOTY0IiwiRm9udFNpemUiOjEyLCJGb250TmFtZSI6IkNhbGlicmkiLCJJc0JvbGQiOmZhbHNlLCJJc0l0YWxpYyI6ZmFsc2UsIklzVW5kZXJsaW5lZCI6ZmFsc2UsIlBhcmVudFN0eWxlIjpudWxsfSwiQXV0b1NpemUiOjAsIkZvcmVncm91bmQiOnsiJGlkIjoiOTY1IiwiQ29sb3IiOnsiJGlkIjoiOTY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2NyIsIlRvcCI6MC4wLCJMZWZ0Ijo1LjAsIlJpZ2h0IjowLjAsIkJvdHRvbSI6MC4wfSwiUGFkZGluZyI6eyIkaWQiOiI5NjgiLCJUb3AiOjAuMCwiTGVmdCI6MC4wLCJSaWdodCI6MC4wLCJCb3R0b20iOjAuMH0sIkJhY2tncm91bmQiOnsiJGlkIjoiOTY5IiwiQ29sb3IiOnsiJGlkIjoiOTcwIiwiQSI6MCwiUiI6MCwiRyI6MCwiQiI6MH19LCJJc1Zpc2libGUiOmZhbHNlLCJXaWR0aCI6MC4wLCJIZWlnaHQiOjAuMCwiQm9yZGVyU3R5bGUiOm51bGwsIlBhcmVudFN0eWxlIjpudWxsfSwiRWxhcHNlZFRpbWVCYWNrZ3JvdW5kIjp7IiRpZCI6Ijk3MSIsIkNvbG9yIjp7IiRpZCI6Ijk3MiIsIkEiOjE5MSwiUiI6MjU1LCJHIjowLCJCIjowfX0sIkFwcGVuZFllYXJPblllYXJDaGFuZ2UiOmZhbHNlLCJFbGFwc2VkVGltZUZvcm1hdCI6MCwiVG9kYXlNYXJrZXJQb3NpdGlvbiI6MCwiUXVpY2tQb3NpdGlvbiI6MywiQWJzb2x1dGVQb3NpdGlvbiI6MTUzLjI0MDc4NCwiTWFyZ2luIjp7IiRpZCI6Ijk3MyIsIlRvcCI6MC4wLCJMZWZ0IjoxMC4wLCJSaWdodCI6MTAuMCwiQm90dG9tIjowLjB9LCJQYWRkaW5nIjp7IiRpZCI6Ijk3NCIsIlRvcCI6MC4wLCJMZWZ0IjowLjAsIlJpZ2h0IjowLjAsIkJvdHRvbSI6MC4wfSwiQmFja2dyb3VuZCI6eyIkaWQiOiI5NzUiLCJDb2xvciI6eyIkaWQiOiI5NzYiLCJBIjoyNTUsIlIiOjQ3LCJHIjo1NCwiQiI6MTUzfX0sIklzVmlzaWJsZSI6dHJ1ZSwiV2lkdGgiOjAuMCwiSGVpZ2h0IjowLjAsIkJvcmRlclN0eWxlIjpudWxsLCJQYXJlbnRTdHlsZSI6bnVsbH0sIkRlZmF1bHRNaWxlc3RvbmVTdHlsZSI6eyIkaWQiOiI5NzciLCJTaGFwZSI6MiwiQ29ubmVjdG9yTWFyZ2luIjp7IiRpZCI6Ijk3OCIsIlRvcCI6MC4wLCJMZWZ0IjoyLjAsIlJpZ2h0IjoyLjAsIkJvdHRvbSI6MC4wfSwiQ29ubmVjdG9yU3R5bGUiOnsiJGlkIjoiOTc5IiwiTGluZUNvbG9yIjp7IiRpZCI6Ijk4MCIsIiR0eXBlIjoiTkxSRS5Db21tb24uRG9tLlNvbGlkQ29sb3JCcnVzaCwgTkxSRS5Db21tb24iLCJDb2xvciI6eyIkaWQiOiI5ODEiLCJBIjoxMjcsIlIiOjc5LCJHIjoxMjksIkIiOjE4OX19LCJMaW5lV2VpZ2h0IjoxLjAsIkxpbmVUeXBlIjowLCJQYXJlbnRTdHlsZSI6bnVsbH0sIklzQmVsb3dUaW1lYmFuZCI6ZmFsc2UsIlBvc2l0aW9uT25UYXNrIjowLCJIaWRlRGF0ZSI6ZmFsc2UsIlNoYXBlU2l6ZSI6MSwiU3BhY2luZyI6Mi4wLCJQYWRkaW5nIjp7IiRpZCI6Ijk4MiIsIlRvcCI6Ny4wLCJMZWZ0IjozLjAsIlJpZ2h0IjowLjAsIkJvdHRvbSI6Mi4wfSwiU2hhcGVTdHlsZSI6eyIkaWQiOiI5ODMiLCJNYXJnaW4iOnsiJHJlZiI6IjEyMiJ9LCJQYWRkaW5nIjp7IiRyZWYiOiIxMjMifSwiQmFja2dyb3VuZCI6eyIkaWQiOiI5ODQiLCJDb2xvciI6eyIkaWQiOiI5ODUiLCJBIjoyNTUsIlIiOjAsIkciOjExNCwiQiI6MTg4fX0sIklzVmlzaWJsZSI6dHJ1ZSwiV2lkdGgiOjEzLjAsIkhlaWdodCI6MTMuMCwiQm9yZGVyU3R5bGUiOnsiJGlkIjoiOTg2IiwiTGluZUNvbG9yIjp7IiRyZWYiOiI3NjQifSwiTGluZVdlaWdodCI6MC4wLCJMaW5lVHlwZSI6MCwiUGFyZW50U3R5bGUiOm51bGx9LCJQYXJlbnRTdHlsZSI6bnVsbH0sIlRpdGxlU3R5bGUiOnsiJGlkIjoiOTg3IiwiRm9udFNldHRpbmdzIjp7IiRpZCI6Ijk4OCIsIkZvbnRTaXplIjoxMSwiRm9udE5hbWUiOiJDYWxpYnJpIiwiSXNCb2xkIjp0cnVlLCJJc0l0YWxpYyI6ZmFsc2UsIklzVW5kZXJsaW5lZCI6ZmFsc2UsIlBhcmVudFN0eWxlIjpudWxsfSwiQXV0b1NpemUiOjAsIkZvcmVncm91bmQiOnsiJGlkIjoiOTg5IiwiQ29sb3IiOnsiJGlkIjoiOTk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zMifSwiUGFkZGluZyI6eyIkcmVmIjoiMTM0In0sIkJhY2tncm91bmQiOnsiJGlkIjoiOTkxIiwiQ29sb3IiOnsiJHJlZiI6IjkyOSJ9fSwiSXNWaXNpYmxlIjp0cnVlLCJXaWR0aCI6MC4wLCJIZWlnaHQiOjAuMCwiQm9yZGVyU3R5bGUiOm51bGwsIlBhcmVudFN0eWxlIjpudWxsfSwiRGF0ZVN0eWxlIjp7IiRpZCI6Ijk5MiIsIkZvbnRTZXR0aW5ncyI6eyIkaWQiOiI5OTMiLCJGb250U2l6ZSI6MTAsIkZvbnROYW1lIjoiQ2FsaWJyaSIsIklzQm9sZCI6ZmFsc2UsIklzSXRhbGljIjpmYWxzZSwiSXNVbmRlcmxpbmVkIjpmYWxzZSwiUGFyZW50U3R5bGUiOm51bGx9LCJBdXRvU2l6ZSI6MCwiRm9yZWdyb3VuZCI6eyIkaWQiOiI5OTQiLCJDb2xvciI6eyIkaWQiOiI5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DEifSwiUGFkZGluZyI6eyIkcmVmIjoiMTQyIn0sIkJhY2tncm91bmQiOnsiJGlkIjoiOTk2IiwiQ29sb3IiOnsiJHJlZiI6IjkyOSJ9fSwiSXNWaXNpYmxlIjp0cnVlLCJXaWR0aCI6MC4wLCJIZWlnaHQiOjAuMCwiQm9yZGVyU3R5bGUiOm51bGwsIlBhcmVudFN0eWxlIjpudWxsfSwiRGF0ZUZvcm1hdCI6eyIkaWQiOiI5O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4IiwiRm9ybWF0IjowLCJJc1Zpc2libGUiOmZhbHNlLCJMYXN0S25vd25WaXNpYmlsaXR5U3RhdGUiOmZhbHNlfSwiSXNWaXNpYmxlIjp0cnVlLCJQYXJlbnRTdHlsZSI6bnVsbH0sIkRlZmF1bHRUYXNrU3R5bGUiOnsiJGlkIjoiOTk5IiwiU2hhcGUiOjEsIlNoYXBlVGhpY2tuZXNzIjoxLCJEdXJhdGlvbkZvcm1hdCI6MCwiSW5jbHVkZU5vbldvcmtpbmdEYXlzSW5EdXJhdGlvbiI6ZmFsc2UsIlBlcmNlbnRhZ2VDb21wbGV0ZVN0eWxlIjp7IiRpZCI6IjEwMDAiLCJGb250U2V0dGluZ3MiOnsiJGlkIjoiMTAwMSIsIkZvbnRTaXplIjoxMCwiRm9udE5hbWUiOiJDYWxpYnJpIiwiSXNCb2xkIjpmYWxzZSwiSXNJdGFsaWMiOmZhbHNlLCJJc1VuZGVybGluZWQiOmZhbHNlLCJQYXJlbnRTdHlsZSI6bnVsbH0sIkF1dG9TaXplIjowLCJGb3JlZ3JvdW5kIjp7IiRpZCI6IjEwMDIiLCJDb2xvciI6eyIkaWQiOiIxMDA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wMDQiLCJUb3AiOjAuMCwiTGVmdCI6MC4wLCJSaWdodCI6MC4wLCJCb3R0b20iOjAuMH0sIlBhZGRpbmciOnsiJGlkIjoiMTAwNSIsIlRvcCI6MC4wLCJMZWZ0IjowLjAsIlJpZ2h0IjowLjAsIkJvdHRvbSI6MC4wfSwiQmFja2dyb3VuZCI6eyIkaWQiOiIxMDA2IiwiQ29sb3IiOnsiJHJlZiI6IjkyOSJ9fSwiSXNWaXNpYmxlIjp0cnVlLCJXaWR0aCI6MC4wLCJIZWlnaHQiOjAuMCwiQm9yZGVyU3R5bGUiOm51bGwsIlBhcmVudFN0eWxlIjpudWxsfSwiRHVyYXRpb25TdHlsZSI6eyIkaWQiOiIxMDA3IiwiRm9udFNldHRpbmdzIjp7IiRpZCI6IjEwMDgiLCJGb250U2l6ZSI6MTAsIkZvbnROYW1lIjoiQ2FsaWJyaSIsIklzQm9sZCI6ZmFsc2UsIklzSXRhbGljIjpmYWxzZSwiSXNVbmRlcmxpbmVkIjpmYWxzZSwiUGFyZW50U3R5bGUiOm51bGx9LCJBdXRvU2l6ZSI6MCwiRm9yZWdyb3VuZCI6eyIkaWQiOiIxMDA5IiwiQ29sb3IiOnsiJGlkIjoiMTAx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EiLCJUb3AiOjAuMCwiTGVmdCI6MC4wLCJSaWdodCI6MC4wLCJCb3R0b20iOjAuMH0sIlBhZGRpbmciOnsiJGlkIjoiMTAxMiIsIlRvcCI6MC4wLCJMZWZ0IjowLjAsIlJpZ2h0IjowLjAsIkJvdHRvbSI6MC4wfSwiQmFja2dyb3VuZCI6eyIkaWQiOiIxMDEzIiwiQ29sb3IiOnsiJHJlZiI6IjkyOSJ9fSwiSXNWaXNpYmxlIjp0cnVlLCJXaWR0aCI6MC4wLCJIZWlnaHQiOjAuMCwiQm9yZGVyU3R5bGUiOm51bGwsIlBhcmVudFN0eWxlIjpudWxsfSwiSG9yaXpvbnRhbENvbm5lY3RvclN0eWxlIjp7IiRpZCI6IjEwMTQiLCJMaW5lQ29sb3IiOnsiJGlkIjoiMTAxNSIsIiR0eXBlIjoiTkxSRS5Db21tb24uRG9tLlNvbGlkQ29sb3JCcnVzaCwgTkxSRS5Db21tb24iLCJDb2xvciI6eyIkaWQiOiIxMDE2IiwiQSI6MjU1LCJSIjoyMDQsIkciOjIwNCwiQiI6MjA0fX0sIkxpbmVXZWlnaHQiOjEuMCwiTGluZVR5cGUiOjAsIlBhcmVudFN0eWxlIjpudWxsfSwiVmVydGljYWxDb25uZWN0b3JTdHlsZSI6eyIkaWQiOiIxMDE3IiwiTGluZUNvbG9yIjp7IiRpZCI6IjEwMTgiLCIkdHlwZSI6Ik5MUkUuQ29tbW9uLkRvbS5Tb2xpZENvbG9yQnJ1c2gsIE5MUkUuQ29tbW9uIiwiQ29sb3IiOnsiJGlkIjoiMTAxO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1LCJJc0JlbG93VGltZWJhbmQiOmZhbHNlLCJQZXJjZW50YWdlQ29tcGxldGVTaGFwZU9wYWNpdHkiOjM1LCJTaGFwZVN0eWxlIjp7IiRpZCI6IjEwMjAiLCJNYXJnaW4iOnsiJGlkIjoiMTAyMSIsIlRvcCI6MC4wLCJMZWZ0Ijo0LjAsIlJpZ2h0Ijo0LjAsIkJvdHRvbSI6MC4wfSwiUGFkZGluZyI6eyIkaWQiOiIxMDIyIiwiVG9wIjowLjAsIkxlZnQiOjAuMCwiUmlnaHQiOjAuMCwiQm90dG9tIjowLjB9LCJCYWNrZ3JvdW5kIjp7IiRpZCI6IjEwMjMiLCJDb2xvciI6eyIkaWQiOiIxMDI0IiwiQSI6MjU1LCJSIjowLCJHIjoxMTQsIkIiOjE4OH19LCJJc1Zpc2libGUiOnRydWUsIldpZHRoIjowLjAsIkhlaWdodCI6MTYuMCwiQm9yZGVyU3R5bGUiOnsiJGlkIjoiMTAyNSIsIkxpbmVDb2xvciI6eyIkaWQiOiIxMDI2IiwiJHR5cGUiOiJOTFJFLkNvbW1vbi5Eb20uU29saWRDb2xvckJydXNoLCBOTFJFLkNvbW1vbiIsIkNvbG9yIjp7IiRpZCI6IjEwMjciLCJBIjoyNTUsIlIiOjI1NSwiRyI6MCwiQiI6MH19LCJMaW5lV2VpZ2h0IjowLjAsIkxpbmVUeXBlIjowLCJQYXJlbnRTdHlsZSI6bnVsbH0sIlBhcmVudFN0eWxlIjpudWxsfSwiVGl0bGVTdHlsZSI6eyIkaWQiOiIxMDI4IiwiRm9udFNldHRpbmdzIjp7IiRpZCI6IjEwMjkiLCJGb250U2l6ZSI6MTEsIkZvbnROYW1lIjoiQ2FsaWJyaSIsIklzQm9sZCI6dHJ1ZSwiSXNJdGFsaWMiOmZhbHNlLCJJc1VuZGVybGluZWQiOmZhbHNlLCJQYXJlbnRTdHlsZSI6bnVsbH0sIkF1dG9TaXplIjowLCJGb3JlZ3JvdW5kIjp7IiRpZCI6IjEwMzAiLCJDb2xvciI6eyIkaWQiOiIxMDM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MzIiLCJUb3AiOjAuMCwiTGVmdCI6MC4wLCJSaWdodCI6MC4wLCJCb3R0b20iOjAuMH0sIlBhZGRpbmciOnsiJGlkIjoiMTAzMyIsIlRvcCI6MC4wLCJMZWZ0IjowLjAsIlJpZ2h0IjowLjAsIkJvdHRvbSI6MC4wfSwiQmFja2dyb3VuZCI6eyIkaWQiOiIxMDM0IiwiQ29sb3IiOnsiJHJlZiI6IjkyOSJ9fSwiSXNWaXNpYmxlIjp0cnVlLCJXaWR0aCI6MC4wLCJIZWlnaHQiOjAuMCwiQm9yZGVyU3R5bGUiOm51bGwsIlBhcmVudFN0eWxlIjpudWxsfSwiRGF0ZVN0eWxlIjp7IiRpZCI6IjEwMzUiLCJGb250U2V0dGluZ3MiOnsiJGlkIjoiMTAzNiIsIkZvbnRTaXplIjoxMCwiRm9udE5hbWUiOiJDYWxpYnJpIiwiSXNCb2xkIjpmYWxzZSwiSXNJdGFsaWMiOmZhbHNlLCJJc1VuZGVybGluZWQiOmZhbHNlLCJQYXJlbnRTdHlsZSI6bnVsbH0sIkF1dG9TaXplIjowLCJGb3JlZ3JvdW5kIjp7IiRpZCI6IjEwMzciLCJDb2xvciI6eyIkaWQiOiIxMDM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DM5IiwiVG9wIjowLjAsIkxlZnQiOjAuMCwiUmlnaHQiOjAuMCwiQm90dG9tIjowLjB9LCJQYWRkaW5nIjp7IiRpZCI6IjEwNDAiLCJUb3AiOjAuMCwiTGVmdCI6MC4wLCJSaWdodCI6MC4wLCJCb3R0b20iOjAuMH0sIkJhY2tncm91bmQiOnsiJGlkIjoiMTA0MSIsIkNvbG9yIjp7IiRyZWYiOiI5MjkifX0sIklzVmlzaWJsZSI6dHJ1ZSwiV2lkdGgiOjAuMCwiSGVpZ2h0IjowLjAsIkJvcmRlclN0eWxlIjpudWxsLCJQYXJlbnRTdHlsZSI6bnVsbH0sIkRhdGVGb3JtYXQiOnsiJGlkIjoiMTA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QzIiwiRm9ybWF0IjowLCJJc1Zpc2libGUiOmZhbHNlLCJMYXN0S25vd25WaXNpYmlsaXR5U3RhdGUiOmZhbHNlfSwiSXNWaXNpYmxlIjp0cnVlLCJQYXJlbnRTdHlsZSI6bnVsbCwiX2V4cGxpY2l0bHlTZXQiOnsiJGlkIjoiMTA0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A0NSIsIkdyaWRsaW5lU3R5bGUiOnsiJGlkIjoiMTA0NiIsIkxpbmVDb2xvciI6eyIkaWQiOiIxMDQ3IiwiJHR5cGUiOiJOTFJFLkNvbW1vbi5Eb20uU29saWRDb2xvckJydXNoLCBOTFJFLkNvbW1vbiIsIkNvbG9yIjp7IiRpZCI6IjEwNDgiLCJBIjozOCwiUiI6OTEsIkciOjE1NSwiQiI6MjEzfX0sIkxpbmVXZWlnaHQiOjEuMCwiTGluZVR5cGUiOjAsIlBhcmVudFN0eWxlIjpudWxsfSwiTWFyZ2luIjp7IiRpZCI6IjEwNDkiLCJUb3AiOjAuMCwiTGVmdCI6MC4wLCJSaWdodCI6MC4wLCJCb3R0b20iOjAuMH0sIlBhZGRpbmciOnsiJGlkIjoiMTA1MCIsIlRvcCI6MC4wLCJMZWZ0IjowLjAsIlJpZ2h0IjowLjAsIkJvdHRvbSI6MC4wfSwiQmFja2dyb3VuZCI6bnVsbCwiSXNWaXNpYmxlIjp0cnVlLCJXaWR0aCI6MC4wLCJIZWlnaHQiOjAuMCwiQm9yZGVyU3R5bGUiOnsiJGlkIjoiMTA1MSIsIkxpbmVDb2xvciI6bnVsbCwiTGluZVdlaWdodCI6MC4wLCJMaW5lVHlwZSI6MCwiUGFyZW50U3R5bGUiOm51bGx9LCJQYXJlbnRTdHlsZSI6bnVsbH0sIkFjdGl2aXR5TGluZVBhbmVsU3R5bGUiOnsiJGlkIjoiMTA1MiIsIkFjdGl2aXR5TGluZVN0eWxlIjp7IiRpZCI6IjEwNTMiLCJMaW5lQ29sb3IiOnsiJGlkIjoiMTA1NCIsIiR0eXBlIjoiTkxSRS5Db21tb24uRG9tLlNvbGlkQ29sb3JCcnVzaCwgTkxSRS5Db21tb24iLCJDb2xvciI6eyIkaWQiOiIxMDU1IiwiQSI6MzgsIlIiOjY4LCJHIjoxMTQsIkIiOjE5Nn19LCJMaW5lV2VpZ2h0IjoxLjAsIkxpbmVUeXBlIjowLCJQYXJlbnRTdHlsZSI6bnVsbH0sIk1hcmdpbiI6eyIkaWQiOiIxMDU2IiwiVG9wIjowLjAsIkxlZnQiOjAuMCwiUmlnaHQiOjAuMCwiQm90dG9tIjowLjB9LCJQYWRkaW5nIjp7IiRpZCI6IjEwNTciLCJUb3AiOjAuMCwiTGVmdCI6MC4wLCJSaWdodCI6MC4wLCJCb3R0b20iOjAuMH0sIkJhY2tncm91bmQiOm51bGwsIklzVmlzaWJsZSI6dHJ1ZSwiV2lkdGgiOjAuMCwiSGVpZ2h0IjowLjAsIkJvcmRlclN0eWxlIjp7IiRpZCI6IjEwNTgiLCJMaW5lQ29sb3IiOm51bGwsIkxpbmVXZWlnaHQiOjAuMCwiTGluZVR5cGUiOjAsIlBhcmVudFN0eWxlIjpudWxsfSwiUGFyZW50U3R5bGUiOm51bGx9LCJTaG93RWxhcHNlZFRpbWVHcmFkaWVudFN0eWxlIjpmYWxzZSwiVGltZWJhbmRSZXNlcnZlZExlZnRBcmVhU3R5bGUiOnsiJGlkIjoiMTA1OSIsIkFjdGl2aXR5SGVhZGVyV2lkdGgiOjU2LjA5ODI4MDA5ODI4MDA3MSwiSXNTZXQiOnRydWV9LCJEZWZhdWx0U3dpbWxhbmVTdHlsZSI6bnVsbH0sIlNjYWxlIjpudWxsLCJTY2FsZVYyIjp7IiRpZCI6IjEwNjAiLCJTdGFydERhdGUiOiIwMDAxLTAxLTAxVDAwOjAwOjAwIiwiRW5kRGF0ZSI6IjIwMjMtMTEtMjhUMjM6NTk6MDAiLCJBdXRvRGF0ZVJhbmdlIjp0cnVlLCJXb3JraW5nRGF5cyI6MzEsIkZpc2NhbFllYXIiOnsiJGlkIjoiMTA2MSIsIlN0YXJ0TW9udGgiOjEsIlVzZVN0YXJ0aW5nWWVhckZvck51bWJlcmluZyI6dHJ1ZSwiU2hvd0Zpc2NhbFllYXJMYWJlbCI6dHJ1ZX0sIlRvZGF5TWFya2VyVGV4dCI6IlRvZGF5IiwiQXV0b1NjYWxlVHlwZSI6ZmFsc2UsIlRpbWViYW5kU2NhbGVzIjp7IiRpZCI6IjEwNjIiLCJUb3BTY2FsZUxheWVyIjp7IiRpZCI6IjEwNjMiLCJGb3JtYXQiOiJNTU0iLCJUeXBlIjozfSwiTWlkZGxlU2NhbGVMYXllciI6eyIkaWQiOiIxMDY0IiwiRm9ybWF0IjoiTU1NIiwiVHlwZSI6Mn0sIkJvdHRvbVNjYWxlTGF5ZXIiOnsiJGlkIjoiMTA2NSIsIkZvcm1hdCI6bnVsbCwiVHlwZSI6MH19fSwiTWlsZXN0b25lcyI6W3siJGlkIjoiMTA2NiIsIkRhdGUiOiIyMDIyLTA1LTAxVDIzOjU5OjAwIiwiU3R5bGUiOnsiJGlkIjoiMTA2NyIsIlNoYXBlIjoxNCwiQ29ubmVjdG9yTWFyZ2luIjp7IiRpZCI6IjEwNjgiLCJUb3AiOjAuMCwiTGVmdCI6Mi4wLCJSaWdodCI6Mi4wLCJCb3R0b20iOjAuMH0sIkNvbm5lY3RvclN0eWxlIjp7IiRpZCI6IjEwNjkiLCJMaW5lQ29sb3IiOnsiJGlkIjoiMTA3MCIsIiR0eXBlIjoiTkxSRS5Db21tb24uRG9tLlNvbGlkQ29sb3JCcnVzaCwgTkxSRS5Db21tb24iLCJDb2xvciI6eyIkaWQiOiIxMDcxIiwiQSI6MTI3LCJSIjoxNzgsIkciOjE0LCJCIjoxOH19LCJMaW5lV2VpZ2h0IjoxLjAsIkxpbmVUeXBlIjowLCJQYXJlbnRTdHlsZSI6bnVsbH0sIklzQmVsb3dUaW1lYmFuZCI6ZmFsc2UsIlBvc2l0aW9uT25UYXNrIjowLCJIaWRlRGF0ZSI6ZmFsc2UsIlNoYXBlU2l6ZSI6MSwiU3BhY2luZyI6Mi4wLCJQYWRkaW5nIjp7IiRyZWYiOiIxNTUifSwiU2hhcGVTdHlsZSI6eyIkaWQiOiIxMDcyIiwiTWFyZ2luIjp7IiRyZWYiOiIxMjIifSwiUGFkZGluZyI6eyIkcmVmIjoiMTIzIn0sIkJhY2tncm91bmQiOnsiJGlkIjoiMTA3MyIsIkNvbG9yIjp7IiRpZCI6IjEwNzQiLCJBIjoyNTUsIlIiOjE3OCwiRyI6MTQsIkIiOjE4fX0sIklzVmlzaWJsZSI6dHJ1ZSwiV2lkdGgiOjE4LjAsIkhlaWdodCI6MjAuMCwiQm9yZGVyU3R5bGUiOnsiJGlkIjoiMTA3NSIsIkxpbmVDb2xvciI6eyIkaWQiOiIxMDc2IiwiJHR5cGUiOiJOTFJFLkNvbW1vbi5Eb20uU29saWRDb2xvckJydXNoLCBOTFJFLkNvbW1vbiIsIkNvbG9yIjp7IiRpZCI6IjEwNzciLCJBIjoyNTUsIlIiOjI1NSwiRyI6MCwiQiI6MH19LCJMaW5lV2VpZ2h0IjowLjAsIkxpbmVUeXBlIjowLCJQYXJlbnRTdHlsZSI6bnVsbH0sIlBhcmVudFN0eWxlIjpudWxsfSwiVGl0bGVTdHlsZSI6eyIkaWQiOiIxMDc4IiwiRm9udFNldHRpbmdzIjp7IiRpZCI6IjEwNzkiLCJGb250U2l6ZSI6MTEsIkZvbnROYW1lIjoiQ2FsaWJyaSIsIklzQm9sZCI6dHJ1ZSwiSXNJdGFsaWMiOmZhbHNlLCJJc1VuZGVybGluZWQiOmZhbHNlLCJQYXJlbnRTdHlsZSI6bnVsbH0sIkF1dG9TaXplIjowLCJGb3JlZ3JvdW5kIjp7IiRpZCI6IjEwODAiLCJDb2xvciI6eyIkaWQiOiIxMDg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zMifSwiUGFkZGluZyI6eyIkcmVmIjoiMTM0In0sIkJhY2tncm91bmQiOnsiJGlkIjoiMTA4MiIsIkNvbG9yIjp7IiRpZCI6IjEwODMiLCJBIjowLCJSIjoyNTUsIkciOjI1NSwiQiI6MjU1fX0sIklzVmlzaWJsZSI6dHJ1ZSwiV2lkdGgiOjAuMCwiSGVpZ2h0IjowLjAsIkJvcmRlclN0eWxlIjp7IiRpZCI6IjEwODQiLCJMaW5lQ29sb3IiOm51bGwsIkxpbmVXZWlnaHQiOjAuMCwiTGluZVR5cGUiOjAsIlBhcmVudFN0eWxlIjpudWxsfSwiUGFyZW50U3R5bGUiOm51bGx9LCJEYXRlU3R5bGUiOnsiJGlkIjoiMTA4NSIsIkZvbnRTZXR0aW5ncyI6eyIkaWQiOiIxMDg2IiwiRm9udFNpemUiOjEwLCJGb250TmFtZSI6IkNhbGlicmkiLCJJc0JvbGQiOmZhbHNlLCJJc0l0YWxpYyI6ZmFsc2UsIklzVW5kZXJsaW5lZCI6ZmFsc2UsIlBhcmVudFN0eWxlIjpudWxsfSwiQXV0b1NpemUiOjAsIkZvcmVncm91bmQiOnsiJGlkIjoiMTA4NyIsIkNvbG9yIjp7IiRpZCI6IjEwO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NDEifSwiUGFkZGluZyI6eyIkcmVmIjoiMTQyIn0sIkJhY2tncm91bmQiOnsiJGlkIjoiMTA4OSIsIkNvbG9yIjp7IiRpZCI6IjEwOTAiLCJBIjowLCJSIjoyNTUsIkciOjI1NSwiQiI6MjU1fX0sIklzVmlzaWJsZSI6ZmFsc2UsIldpZHRoIjowLjAsIkhlaWdodCI6MC4wLCJCb3JkZXJTdHlsZSI6eyIkaWQiOiIxMDkxIiwiTGluZUNvbG9yIjpudWxsLCJMaW5lV2VpZ2h0IjowLjAsIkxpbmVUeXBlIjowLCJQYXJlbnRTdHlsZSI6bnVsbH0sIlBhcmVudFN0eWxlIjpudWxsfSwiRGF0ZUZvcm1hdCI6eyIkaWQiOiIxMD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MiLCJGb3JtYXQiOjAsIklzVmlzaWJsZSI6ZmFsc2UsIkxhc3RLbm93blZpc2liaWxpdHlTdGF0ZSI6ZmFsc2V9LCJJc1Zpc2libGUiOnRydWUsIlBhcmVudFN0eWxlIjpudWxsfSwiSW5kZXgiOjAsIlBlcmNlbnRhZ2VDb21wbGV0ZSI6bnVsbCwiUG9zaXRpb24iOnsiUmF0aW8iOjAuMCwiSXNDdXN0b20iOmZhbHNlfSwiRGF0ZUZvcm1hdCI6eyIkcmVmIjoiMTA5MiJ9LCJXZWVrTnVtYmVyaW5nIjp7IiRpZCI6IjEwOTQiLCJGb3JtYXQiOjAsIklzVmlzaWJsZSI6ZmFsc2UsIkxhc3RLbm93blZpc2liaWxpdHlTdGF0ZSI6ZmFsc2V9LCJSZWxhdGVkVGFza0lkIjoiMDAwMDAwMDAtMDAwMC0wMDAwLTAwMDAtMDAwMDAwMDAwMDAwIiwiSWQiOiJhNGE0M2JmMS1iNzE5LTQ1YmItOGFjYS00YjMxNTE3YzkyOTQiLCJJbXBvcnRJZCI6IiIsIlRpdGxlIjoiS2lja29mZiBtZWV0aW5nIiwiTm90ZSI6bnVsbCwiSHlwZXJsaW5rIjp7IiRpZCI6IjEwOTUiLCJBZGRyZXNzIjoiIiwiU3ViQWRkcmVzcyI6IiJ9LCJJc0NoYW5nZWQiOmZhbHNlLCJJc05ldyI6ZmFsc2V9LHsiJGlkIjoiMTA5NiIsIkRhdGUiOiIyMDIzLTExLTI4VDIzOjU5OjAwIiwiU3R5bGUiOnsiJGlkIjoiMTA5NyIsIlNoYXBlIjowLCJDb25uZWN0b3JNYXJnaW4iOnsiJGlkIjoiMTA5OCIsIlRvcCI6MC4wLCJMZWZ0IjoyLjAsIlJpZ2h0IjoyLjAsIkJvdHRvbSI6MC4wfSwiQ29ubmVjdG9yU3R5bGUiOnsiJGlkIjoiMTA5OSIsIkxpbmVDb2xvciI6eyIkaWQiOiIxMTAwIiwiJHR5cGUiOiJOTFJFLkNvbW1vbi5Eb20uU29saWRDb2xvckJydXNoLCBOTFJFLkNvbW1vbiIsIkNvbG9yIjp7IiRpZCI6IjExMDEiLCJBIjoxMjcsIlIiOjkxLCJHIjoxNTUsIkIiOjIxM319LCJMaW5lV2VpZ2h0IjoxLjAsIkxpbmVUeXBlIjowLCJQYXJlbnRTdHlsZSI6bnVsbH0sIklzQmVsb3dUaW1lYmFuZCI6ZmFsc2UsIlBvc2l0aW9uT25UYXNrIjowLCJIaWRlRGF0ZSI6ZmFsc2UsIlNoYXBlU2l6ZSI6MSwiU3BhY2luZyI6Mi4wLCJQYWRkaW5nIjp7IiRyZWYiOiIxNTUifSwiU2hhcGVTdHlsZSI6eyIkaWQiOiIxMTAyIiwiTWFyZ2luIjp7IiRyZWYiOiIxMjIifSwiUGFkZGluZyI6eyIkcmVmIjoiMTIzIn0sIkJhY2tncm91bmQiOnsiJGlkIjoiMTEwMyIsIkNvbG9yIjp7IiRpZCI6IjExMDQiLCJBIjoyNTUsIlIiOjkxLCJHIjoxNTUsIkIiOjIxM319LCJJc1Zpc2libGUiOnRydWUsIldpZHRoIjoxOC4wLCJIZWlnaHQiOjIwLjAsIkJvcmRlclN0eWxlIjp7IiRpZCI6IjExMDUiLCJMaW5lQ29sb3IiOnsiJGlkIjoiMTEwNiIsIiR0eXBlIjoiTkxSRS5Db21tb24uRG9tLlNvbGlkQ29sb3JCcnVzaCwgTkxSRS5Db21tb24iLCJDb2xvciI6eyIkaWQiOiIxMTA3IiwiQSI6MjU1LCJSIjoyNTUsIkciOjAsIkIiOjB9fSwiTGluZVdlaWdodCI6MC4wLCJMaW5lVHlwZSI6MCwiUGFyZW50U3R5bGUiOm51bGx9LCJQYXJlbnRTdHlsZSI6bnVsbH0sIlRpdGxlU3R5bGUiOnsiJGlkIjoiMTEwOCIsIkZvbnRTZXR0aW5ncyI6eyIkaWQiOiIxMTA5IiwiRm9udFNpemUiOjExLCJGb250TmFtZSI6IkNhbGlicmkiLCJJc0JvbGQiOnRydWUsIklzSXRhbGljIjpmYWxzZSwiSXNVbmRlcmxpbmVkIjpmYWxzZSwiUGFyZW50U3R5bGUiOm51bGx9LCJBdXRvU2l6ZSI6MCwiRm9yZWdyb3VuZCI6eyIkaWQiOiIxMTEwIiwiQ29sb3IiOnsiJGlkIjoiMTEx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MzIn0sIlBhZGRpbmciOnsiJHJlZiI6IjEzNCJ9LCJCYWNrZ3JvdW5kIjp7IiRpZCI6IjExMTIiLCJDb2xvciI6eyIkaWQiOiIxMTEzIiwiQSI6MCwiUiI6MjU1LCJHIjoyNTUsIkIiOjI1NX19LCJJc1Zpc2libGUiOnRydWUsIldpZHRoIjowLjAsIkhlaWdodCI6MC4wLCJCb3JkZXJTdHlsZSI6eyIkaWQiOiIxMTE0IiwiTGluZUNvbG9yIjpudWxsLCJMaW5lV2VpZ2h0IjowLjAsIkxpbmVUeXBlIjowLCJQYXJlbnRTdHlsZSI6bnVsbH0sIlBhcmVudFN0eWxlIjpudWxsfSwiRGF0ZVN0eWxlIjp7IiRpZCI6IjExMTUiLCJGb250U2V0dGluZ3MiOnsiJGlkIjoiMTExNiIsIkZvbnRTaXplIjoxMCwiRm9udE5hbWUiOiJDYWxpYnJpIiwiSXNCb2xkIjpmYWxzZSwiSXNJdGFsaWMiOmZhbHNlLCJJc1VuZGVybGluZWQiOmZhbHNlLCJQYXJlbnRTdHlsZSI6bnVsbH0sIkF1dG9TaXplIjowLCJGb3JlZ3JvdW5kIjp7IiRpZCI6IjExMTciLCJDb2xvciI6eyIkaWQiOiIxMTE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QxIn0sIlBhZGRpbmciOnsiJHJlZiI6IjE0MiJ9LCJCYWNrZ3JvdW5kIjp7IiRpZCI6IjExMTkiLCJDb2xvciI6eyIkaWQiOiIxMTIwIiwiQSI6MCwiUiI6MjU1LCJHIjoyNTUsIkIiOjI1NX19LCJJc1Zpc2libGUiOmZhbHNlLCJXaWR0aCI6MC4wLCJIZWlnaHQiOjAuMCwiQm9yZGVyU3R5bGUiOnsiJGlkIjoiMTEyMSIsIkxpbmVDb2xvciI6bnVsbCwiTGluZVdlaWdodCI6MC4wLCJMaW5lVHlwZSI6MCwiUGFyZW50U3R5bGUiOm51bGx9LCJQYXJlbnRTdHlsZSI6bnVsbH0sIkRhdGVGb3JtYXQiOnsiJGlkIjoiMTE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zIiwiRm9ybWF0IjowLCJJc1Zpc2libGUiOmZhbHNlLCJMYXN0S25vd25WaXNpYmlsaXR5U3RhdGUiOmZhbHNlfSwiSXNWaXNpYmxlIjp0cnVlLCJQYXJlbnRTdHlsZSI6bnVsbH0sIkluZGV4IjoxLCJQZXJjZW50YWdlQ29tcGxldGUiOm51bGwsIlBvc2l0aW9uIjp7IlJhdGlvIjowLjAsIklzQ3VzdG9tIjpmYWxzZX0sIkRhdGVGb3JtYXQiOnsiJHJlZiI6IjExMjIifSwiV2Vla051bWJlcmluZyI6eyIkaWQiOiIxMTI0IiwiRm9ybWF0IjowLCJJc1Zpc2libGUiOmZhbHNlLCJMYXN0S25vd25WaXNpYmlsaXR5U3RhdGUiOmZhbHNlfSwiUmVsYXRlZFRhc2tJZCI6IjAwMDAwMDAwLTAwMDAtMDAwMC0wMDAwLTAwMDAwMDAwMDAwMCIsIklkIjoiMTNmNGU1OWEtYWVhYS00NGE0LWIyYjMtYjFkYmUwZjI5NzFjIiwiSW1wb3J0SWQiOiIiLCJUaXRsZSI6IkZpbmFsIGFzc2Vzc21lbnQiLCJOb3RlIjpudWxsLCJIeXBlcmxpbmsiOnsiJGlkIjoiMTEyNSIsIkFkZHJlc3MiOiIiLCJTdWJBZGRyZXNzIjoiIn0sIklzQ2hhbmdlZCI6ZmFsc2UsIklzTmV3IjpmYWxzZX0seyIkaWQiOiIxMTI2IiwiRGF0ZSI6IjIwMjMtMDUtMjFUMjM6NTk6MDAiLCJTdHlsZSI6eyIkaWQiOiIxMTI3IiwiU2hhcGUiOjAsIkNvbm5lY3Rvck1hcmdpbiI6eyIkaWQiOiIxMTI4IiwiVG9wIjowLjAsIkxlZnQiOjIuMCwiUmlnaHQiOjIuMCwiQm90dG9tIjowLjB9LCJDb25uZWN0b3JTdHlsZSI6eyIkaWQiOiIxMTI5IiwiTGluZUNvbG9yIjp7IiRpZCI6IjExMzAiLCIkdHlwZSI6Ik5MUkUuQ29tbW9uLkRvbS5Tb2xpZENvbG9yQnJ1c2gsIE5MUkUuQ29tbW9uIiwiQ29sb3IiOnsiJGlkIjoiMTEzMSIsIkEiOjEyNywiUiI6OTEsIkciOjE1NSwiQiI6MjEzfX0sIkxpbmVXZWlnaHQiOjEuMCwiTGluZVR5cGUiOjAsIlBhcmVudFN0eWxlIjpudWxsfSwiSXNCZWxvd1RpbWViYW5kIjpmYWxzZSwiUG9zaXRpb25PblRhc2siOjAsIkhpZGVEYXRlIjpmYWxzZSwiU2hhcGVTaXplIjoxLCJTcGFjaW5nIjoyLjAsIlBhZGRpbmciOnsiJHJlZiI6IjE1NSJ9LCJTaGFwZVN0eWxlIjp7IiRpZCI6IjExMzIiLCJNYXJnaW4iOnsiJHJlZiI6IjEyMiJ9LCJQYWRkaW5nIjp7IiRyZWYiOiIxMjMifSwiQmFja2dyb3VuZCI6eyIkaWQiOiIxMTMzIiwiQ29sb3IiOnsiJGlkIjoiMTEzNCIsIkEiOjI1NSwiUiI6OTEsIkciOjE1NSwiQiI6MjEzfX0sIklzVmlzaWJsZSI6dHJ1ZSwiV2lkdGgiOjE4LjAsIkhlaWdodCI6MjAuMCwiQm9yZGVyU3R5bGUiOnsiJGlkIjoiMTEzNSIsIkxpbmVDb2xvciI6eyIkaWQiOiIxMTM2IiwiJHR5cGUiOiJOTFJFLkNvbW1vbi5Eb20uU29saWRDb2xvckJydXNoLCBOTFJFLkNvbW1vbiIsIkNvbG9yIjp7IiRpZCI6IjExMzciLCJBIjoyNTUsIlIiOjI1NSwiRyI6MCwiQiI6MH19LCJMaW5lV2VpZ2h0IjowLjAsIkxpbmVUeXBlIjowLCJQYXJlbnRTdHlsZSI6bnVsbH0sIlBhcmVudFN0eWxlIjpudWxsfSwiVGl0bGVTdHlsZSI6eyIkaWQiOiIxMTM4IiwiRm9udFNldHRpbmdzIjp7IiRpZCI6IjExMzkiLCJGb250U2l6ZSI6MTEsIkZvbnROYW1lIjoiQ2FsaWJyaSIsIklzQm9sZCI6dHJ1ZSwiSXNJdGFsaWMiOmZhbHNlLCJJc1VuZGVybGluZWQiOmZhbHNlLCJQYXJlbnRTdHlsZSI6bnVsbH0sIkF1dG9TaXplIjowLCJGb3JlZ3JvdW5kIjp7IiRpZCI6IjExNDAiLCJDb2xvciI6eyIkaWQiOiIxMTQ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zMifSwiUGFkZGluZyI6eyIkcmVmIjoiMTM0In0sIkJhY2tncm91bmQiOnsiJGlkIjoiMTE0MiIsIkNvbG9yIjp7IiRpZCI6IjExNDMiLCJBIjowLCJSIjoyNTUsIkciOjI1NSwiQiI6MjU1fX0sIklzVmlzaWJsZSI6dHJ1ZSwiV2lkdGgiOjAuMCwiSGVpZ2h0IjowLjAsIkJvcmRlclN0eWxlIjp7IiRpZCI6IjExNDQiLCJMaW5lQ29sb3IiOm51bGwsIkxpbmVXZWlnaHQiOjAuMCwiTGluZVR5cGUiOjAsIlBhcmVudFN0eWxlIjpudWxsfSwiUGFyZW50U3R5bGUiOm51bGx9LCJEYXRlU3R5bGUiOnsiJGlkIjoiMTE0NSIsIkZvbnRTZXR0aW5ncyI6eyIkaWQiOiIxMTQ2IiwiRm9udFNpemUiOjEwLCJGb250TmFtZSI6IkNhbGlicmkiLCJJc0JvbGQiOmZhbHNlLCJJc0l0YWxpYyI6ZmFsc2UsIklzVW5kZXJsaW5lZCI6ZmFsc2UsIlBhcmVudFN0eWxlIjpudWxsfSwiQXV0b1NpemUiOjAsIkZvcmVncm91bmQiOnsiJGlkIjoiMTE0NyIsIkNvbG9yIjp7IiRpZCI6IjExND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NDEifSwiUGFkZGluZyI6eyIkcmVmIjoiMTQyIn0sIkJhY2tncm91bmQiOnsiJGlkIjoiMTE0OSIsIkNvbG9yIjp7IiRpZCI6IjExNTAiLCJBIjowLCJSIjoyNTUsIkciOjI1NSwiQiI6MjU1fX0sIklzVmlzaWJsZSI6ZmFsc2UsIldpZHRoIjowLjAsIkhlaWdodCI6MC4wLCJCb3JkZXJTdHlsZSI6eyIkaWQiOiIxMTUxIiwiTGluZUNvbG9yIjpudWxsLCJMaW5lV2VpZ2h0IjowLjAsIkxpbmVUeXBlIjowLCJQYXJlbnRTdHlsZSI6bnVsbH0sIlBhcmVudFN0eWxlIjpudWxsfSwiRGF0ZUZvcm1hdCI6eyIkaWQiOiIxMT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TMiLCJGb3JtYXQiOjAsIklzVmlzaWJsZSI6ZmFsc2UsIkxhc3RLbm93blZpc2liaWxpdHlTdGF0ZSI6ZmFsc2V9LCJJc1Zpc2libGUiOnRydWUsIlBhcmVudFN0eWxlIjpudWxsfSwiSW5kZXgiOjIsIlBlcmNlbnRhZ2VDb21wbGV0ZSI6bnVsbCwiUG9zaXRpb24iOnsiUmF0aW8iOjAuMCwiSXNDdXN0b20iOmZhbHNlfSwiRGF0ZUZvcm1hdCI6eyIkcmVmIjoiMTE1MiJ9LCJXZWVrTnVtYmVyaW5nIjp7IiRpZCI6IjExNTQiLCJGb3JtYXQiOjAsIklzVmlzaWJsZSI6ZmFsc2UsIkxhc3RLbm93blZpc2liaWxpdHlTdGF0ZSI6ZmFsc2V9LCJSZWxhdGVkVGFza0lkIjoiMDAwMDAwMDAtMDAwMC0wMDAwLTAwMDAtMDAwMDAwMDAwMDAwIiwiSWQiOiI3YzZlYmMxOS03YjcwLTRlOGItOWM3MS00NGRiMTAyNzFkOGMiLCJJbXBvcnRJZCI6IiIsIlRpdGxlIjoiUGFydGlhbCBhc3Nlc3NtZW50IiwiTm90ZSI6bnVsbCwiSHlwZXJsaW5rIjp7IiRpZCI6IjExNTUiLCJBZGRyZXNzIjoiIiwiU3ViQWRkcmVzcyI6IiJ9LCJJc0NoYW5nZWQiOmZhbHNlLCJJc05ldyI6ZmFsc2V9LHsiJGlkIjoiMTE1NiIsIkRhdGUiOiIyMDIyLTExLTAyVDIzOjU5OjAwIiwiU3R5bGUiOnsiJGlkIjoiMTE1NyIsIlNoYXBlIjowLCJDb25uZWN0b3JNYXJnaW4iOnsiJGlkIjoiMTE1OCIsIlRvcCI6MC4wLCJMZWZ0IjoyLjAsIlJpZ2h0IjoyLjAsIkJvdHRvbSI6MC4wfSwiQ29ubmVjdG9yU3R5bGUiOnsiJGlkIjoiMTE1OSIsIkxpbmVDb2xvciI6eyIkaWQiOiIxMTYwIiwiJHR5cGUiOiJOTFJFLkNvbW1vbi5Eb20uU29saWRDb2xvckJydXNoLCBOTFJFLkNvbW1vbiIsIkNvbG9yIjp7IiRpZCI6IjExNjEiLCJBIjoxMjcsIlIiOjkxLCJHIjoxNTUsIkIiOjIxM319LCJMaW5lV2VpZ2h0IjoxLjAsIkxpbmVUeXBlIjowLCJQYXJlbnRTdHlsZSI6bnVsbH0sIklzQmVsb3dUaW1lYmFuZCI6ZmFsc2UsIlBvc2l0aW9uT25UYXNrIjowLCJIaWRlRGF0ZSI6ZmFsc2UsIlNoYXBlU2l6ZSI6MSwiU3BhY2luZyI6Mi4wLCJQYWRkaW5nIjp7IiRyZWYiOiIxNTUifSwiU2hhcGVTdHlsZSI6eyIkaWQiOiIxMTYyIiwiTWFyZ2luIjp7IiRyZWYiOiIxMjIifSwiUGFkZGluZyI6eyIkcmVmIjoiMTIzIn0sIkJhY2tncm91bmQiOnsiJGlkIjoiMTE2MyIsIkNvbG9yIjp7IiRpZCI6IjExNjQiLCJBIjoyNTUsIlIiOjkxLCJHIjoxNTUsIkIiOjIxM319LCJJc1Zpc2libGUiOnRydWUsIldpZHRoIjoxOC4wLCJIZWlnaHQiOjIwLjAsIkJvcmRlclN0eWxlIjp7IiRpZCI6IjExNjUiLCJMaW5lQ29sb3IiOnsiJGlkIjoiMTE2NiIsIiR0eXBlIjoiTkxSRS5Db21tb24uRG9tLlNvbGlkQ29sb3JCcnVzaCwgTkxSRS5Db21tb24iLCJDb2xvciI6eyIkaWQiOiIxMTY3IiwiQSI6MjU1LCJSIjoyNTUsIkciOjAsIkIiOjB9fSwiTGluZVdlaWdodCI6MC4wLCJMaW5lVHlwZSI6MCwiUGFyZW50U3R5bGUiOm51bGx9LCJQYXJlbnRTdHlsZSI6bnVsbH0sIlRpdGxlU3R5bGUiOnsiJGlkIjoiMTE2OCIsIkZvbnRTZXR0aW5ncyI6eyIkaWQiOiIxMTY5IiwiRm9udFNpemUiOjExLCJGb250TmFtZSI6IkNhbGlicmkiLCJJc0JvbGQiOnRydWUsIklzSXRhbGljIjpmYWxzZSwiSXNVbmRlcmxpbmVkIjpmYWxzZSwiUGFyZW50U3R5bGUiOm51bGx9LCJBdXRvU2l6ZSI6MCwiRm9yZWdyb3VuZCI6eyIkaWQiOiIxMTcwIiwiQ29sb3IiOnsiJGlkIjoiMTE3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MzIn0sIlBhZGRpbmciOnsiJHJlZiI6IjEzNCJ9LCJCYWNrZ3JvdW5kIjp7IiRpZCI6IjExNzIiLCJDb2xvciI6eyIkaWQiOiIxMTczIiwiQSI6MCwiUiI6MjU1LCJHIjoyNTUsIkIiOjI1NX19LCJJc1Zpc2libGUiOnRydWUsIldpZHRoIjowLjAsIkhlaWdodCI6MC4wLCJCb3JkZXJTdHlsZSI6eyIkaWQiOiIxMTc0IiwiTGluZUNvbG9yIjpudWxsLCJMaW5lV2VpZ2h0IjowLjAsIkxpbmVUeXBlIjowLCJQYXJlbnRTdHlsZSI6bnVsbH0sIlBhcmVudFN0eWxlIjpudWxsfSwiRGF0ZVN0eWxlIjp7IiRpZCI6IjExNzUiLCJGb250U2V0dGluZ3MiOnsiJGlkIjoiMTE3NiIsIkZvbnRTaXplIjoxMCwiRm9udE5hbWUiOiJDYWxpYnJpIiwiSXNCb2xkIjpmYWxzZSwiSXNJdGFsaWMiOmZhbHNlLCJJc1VuZGVybGluZWQiOmZhbHNlLCJQYXJlbnRTdHlsZSI6bnVsbH0sIkF1dG9TaXplIjowLCJGb3JlZ3JvdW5kIjp7IiRpZCI6IjExNzciLCJDb2xvciI6eyIkaWQiOiIxMT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TQxIn0sIlBhZGRpbmciOnsiJHJlZiI6IjE0MiJ9LCJCYWNrZ3JvdW5kIjp7IiRpZCI6IjExNzkiLCJDb2xvciI6eyIkaWQiOiIxMTgwIiwiQSI6MCwiUiI6MjU1LCJHIjoyNTUsIkIiOjI1NX19LCJJc1Zpc2libGUiOmZhbHNlLCJXaWR0aCI6MC4wLCJIZWlnaHQiOjAuMCwiQm9yZGVyU3R5bGUiOnsiJGlkIjoiMTE4MSIsIkxpbmVDb2xvciI6bnVsbCwiTGluZVdlaWdodCI6MC4wLCJMaW5lVHlwZSI6MCwiUGFyZW50U3R5bGUiOm51bGx9LCJQYXJlbnRTdHlsZSI6bnVsbH0sIkRhdGVGb3JtYXQiOnsiJGlkIjoiMTE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gzIiwiRm9ybWF0IjowLCJJc1Zpc2libGUiOmZhbHNlLCJMYXN0S25vd25WaXNpYmlsaXR5U3RhdGUiOmZhbHNlfSwiSXNWaXNpYmxlIjp0cnVlLCJQYXJlbnRTdHlsZSI6bnVsbH0sIkluZGV4IjozLCJQZXJjZW50YWdlQ29tcGxldGUiOm51bGwsIlBvc2l0aW9uIjp7IlJhdGlvIjowLjAsIklzQ3VzdG9tIjpmYWxzZX0sIkRhdGVGb3JtYXQiOnsiJHJlZiI6IjExODIifSwiV2Vla051bWJlcmluZyI6eyIkaWQiOiIxMTg0IiwiRm9ybWF0IjowLCJJc1Zpc2libGUiOmZhbHNlLCJMYXN0S25vd25WaXNpYmlsaXR5U3RhdGUiOmZhbHNlfSwiUmVsYXRlZFRhc2tJZCI6IjAwMDAwMDAwLTAwMDAtMDAwMC0wMDAwLTAwMDAwMDAwMDAwMCIsIklkIjoiNTJlMTdkNzQtMDUyNy00YWUxLWI5OTEtZTIwYWE2ZGI4MTE4IiwiSW1wb3J0SWQiOiIiLCJUaXRsZSI6IkluaXRpYWwgYXNzZXNzbWVudCIsIk5vdGUiOm51bGwsIkh5cGVybGluayI6eyIkaWQiOiIxMTg1IiwiQWRkcmVzcyI6IiIsIlN1YkFkZHJlc3MiOiIifSwiSXNDaGFuZ2VkIjpmYWxzZSwiSXNOZXciOmZhbHNlfV0sIlRhc2tzIjpbXSwiU3dpbWxhbmVzIjpbXSwiTXNQcm9qZWN0SXRlbXNUcmVlIjp7IiRpZCI6IjExODYiLCJSb290Ijp7IkltcG9ydElkIjpudWxsLCJJc0ltcG9ydGVkIjpmYWxzZSwiQ2hpbGRyZW4iOltdfX0sIk1ldGFkYXRhIjp7IiRpZCI6IjExODc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ExODgiLCJJbXBhT3B0aW9ucyI6eyIkaWQiOiIxMTg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E5MC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THREEDEFFECTS" val="None"/>
  <p:tag name="OTLTIMEBANDRESERVEDLEFTAREAISSET" val="True"/>
  <p:tag name="OTLLEFTENDCAPSMARGINLEFT" val="96.2683374283374"/>
  <p:tag name="OTLTIMEBANDRESERVEDLEFTAREAWIDTH" val="56.0982800982801"/>
  <p:tag name="OTLTIMEBANDENDDATE" val="2023-11-28T23:59:00.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20T00:00:00.0000000Z"/>
  <p:tag name="OTLENDDATE" val="2022-06-19T23:59:00.0000000Z"/>
  <p:tag name="OTLPERCENTAGE" val="100"/>
  <p:tag name="OTLDURATIONFORMAT" val="day"/>
  <p:tag name="OTLSPACING" val="5"/>
  <p:tag name="OTLSHAPETHICKNESSTYPE" val="Regular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20T00:00:00.0000000Z"/>
  <p:tag name="OTLENDDATE" val="2022-08-26T09:58:00.0000000"/>
  <p:tag name="OTLPERCENTAGE" val="85"/>
  <p:tag name="OTLDURATIONFORMAT" val="day"/>
  <p:tag name="OTLSPACING" val="5"/>
  <p:tag name="OTLSHAPETHICKNESSTYPE" val="Regular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26T00:00:00.0000000"/>
  <p:tag name="OTLENDDATE" val="2022-10-30T13:53:00.0000000"/>
  <p:tag name="OTLPERCENTAGE" val="80"/>
  <p:tag name="OTLDURATIONFORMAT" val="day"/>
  <p:tag name="OTLSPACING" val="5"/>
  <p:tag name="OTLSHAPETHICKNESSTYPE" val="Regular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25"/>
  <p:tag name="OTLDURATIONFORMAT" val="day"/>
  <p:tag name="OTLSPACING" val="5"/>
  <p:tag name="OTLSHAPETHICKNESSTYPE" val="Regular"/>
  <p:tag name="OTLENDDATE" val="2023-03-28T23:59:00.0000000"/>
  <p:tag name="OTLSTARTDATE" val="2022-11-22T13:07:00.000000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9T00:00:00.0000000"/>
  <p:tag name="OTLENDDATE" val="2023-08-26T23:59:00.0000000"/>
  <p:tag name="OTLPERCENTAGE" val="85"/>
  <p:tag name="OTLDURATIONFORMAT" val="day"/>
  <p:tag name="OTLSPACING" val="5"/>
  <p:tag name="OTLSHAPETHICKNESSTYPE" val="Regular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6T00:00:00.0000000"/>
  <p:tag name="OTLENDDATE" val="2022-11-16T23:59:00.0000000"/>
  <p:tag name="OTLPERCENTAGE" val="75"/>
  <p:tag name="OTLDURATIONFORMAT" val="day"/>
  <p:tag name="OTLSPACING" val="5"/>
  <p:tag name="OTLSHAPETHICKNESSTYPE" val="Regular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9T05:30:00.0000000"/>
  <p:tag name="OTLENDDATE" val="2023-07-09T23:59:00.0000000"/>
  <p:tag name="OTLPERCENTAGE" val="65"/>
  <p:tag name="OTLDURATIONFORMAT" val="day"/>
  <p:tag name="OTLSPACING" val="5"/>
  <p:tag name="OTLSHAPETHICKNESSTYPE" val="Regular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5T00:00:00.0000000"/>
  <p:tag name="OTLENDDATE" val="2023-11-01T23:59:00.0000000"/>
  <p:tag name="OTLPERCENTAGE" val="75"/>
  <p:tag name="OTLDURATIONFORMAT" val="day"/>
  <p:tag name="OTLSPACING" val="5"/>
  <p:tag name="OTLSHAPETHICKNESSTYPE" val="Regular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80"/>
  <p:tag name="OTLDURATIONFORMAT" val="day"/>
  <p:tag name="OTLSPACING" val="5"/>
  <p:tag name="OTLSHAPETHICKNESSTYPE" val="Regular"/>
  <p:tag name="OTLSTARTDATE" val="2023-08-15T00:00:00.0000000"/>
  <p:tag name="OTLENDDATE" val="2023-11-24T23:59:00.00000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2-10-23T23:59:00.0000000"/>
  <p:tag name="OTLMTITLE" val="Assessment meeting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PIs defined"/>
  <p:tag name="OTLDATE" val="2022-06-27T23:59:00.0000000"/>
  <p:tag name="OTLPOSITIONONTASK" val="None"/>
  <p:tag name="OTLRELATEDTASKID" val="00000000-0000-0000-0000-000000000000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3-07-18T23:59:00.0000000"/>
  <p:tag name="OTLMTITLE" val="Confirm completion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3-11-28T23:59:00.0000000"/>
  <p:tag name="OTLMTITLE" val="Final assessment"/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21T23:59:00.0000000"/>
  <p:tag name="OTLPOSITIONONTASK" val="None"/>
  <p:tag name="OTLRELATEDTASKID" val="00000000-0000-0000-0000-000000000000"/>
  <p:tag name="OTLMTITLE" val="Partial assessment"/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02T23:59:00.0000000"/>
  <p:tag name="OTLPOSITIONONTASK" val="None"/>
  <p:tag name="OTLRELATEDTASKID" val="00000000-0000-0000-0000-000000000000"/>
  <p:tag name="OTLMTITLE" val="Initial assessment"/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5-01T23:59:00.0000000"/>
  <p:tag name="OTLPOSITIONONTASK" val="None"/>
  <p:tag name="OTLRELATEDTASKID" val="00000000-0000-0000-0000-000000000000"/>
  <p:tag name="OTLMARKERSHAPE" val="OTL"/>
  <p:tag name="OTLMTITLE" val="Kickoff meetin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01T23:59:00.0000000"/>
  <p:tag name="OTLPOSITIONONTASK" val="Above"/>
  <p:tag name="OTLRELATEDTASKID" val="7cd73888-1929-4f14-a577-d9d578248ac8"/>
  <p:tag name="OTLMTITLE" val="Planning assessment"/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THREEDEFFECTS" val="None"/>
  <p:tag name="OTLTIMEBANDRESERVEDLEFTAREAISSET" val="True"/>
  <p:tag name="OTLLEFTENDCAPSMARGINLEFT" val="96.2683374283374"/>
  <p:tag name="OTLTIMEBANDRESERVEDLEFTAREAWIDTH" val="56.0982800982801"/>
  <p:tag name="OTLTIMEBANDENDDATE" val="2023-11-28T23:59:00.0000000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2022-05-25T09:50:04Z</dcterms:created>
  <dcterms:modified xsi:type="dcterms:W3CDTF">2022-06-28T12:51:47Z</dcterms:modified>
</cp:coreProperties>
</file>