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EDE75-9153-4D70-B0A5-9D4B484B0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F35336-2C3E-0F8B-BD47-F998067D8F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0254A-6887-1EF2-C970-0DC96545C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F6D64-67F2-EC4F-69E6-EE9EF8F0B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191BA-F96A-0987-D0F1-18B89C8A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48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54BDD-2D4B-AB17-F110-51FFB38B7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230764-7653-44AE-525F-33600E1EBE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D8782-CE5B-CFE9-1AA1-DABD555F2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7D405-6248-C130-C0DF-077A56B08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9B8B6-FCD9-EDC7-D2E1-04B5903D2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3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413E31-CAC3-2A00-622E-D6461A67F9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457B25-B0BC-D64E-E100-820B2CE1C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48B69-7776-F24D-0F42-D8455E18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AE8BE-7B51-04C5-C4C2-637F0CD05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A4966-D608-A6BE-5F05-FC381725C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73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B7FD3-75BE-C3BA-5BAE-84A9BC320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E6085-70EC-9E43-2D48-1F5EB48D2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903EA-84FF-5180-D9E4-79D962B6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3B5A0-D0E1-038D-7B4A-70ADEE331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D9F77-0F1B-0E22-7BF2-43E09484B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07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60D60-CF65-85F0-7C4A-562E4BB81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C5AC8-FC4A-F190-087B-0E9A456A3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B99A2-CF74-56D1-AD28-03BC29121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18867-AC85-72C3-8F1D-4896CDFB5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5B4CE-C86A-73BE-4A5E-FFEF3B8C2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5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055DF-A27C-084B-806D-39D9E7C60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F80EE-5871-CC6A-3ACD-B4F174FB62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794500-A353-4D15-CE7A-66FF073726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D53C5F-F8B9-47A1-2DFD-80C517F3C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2057C-855E-CC0B-1411-A2E81D95C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C7D2D8-75C0-BB2A-1C6C-2E72C9ECB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8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D97F-A6D5-792F-A2A9-C101538AD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9CA9A-4330-C4D0-D1FC-A46E03263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A4CF76-6D91-BB59-9C68-F8BB0AF853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50933A-3E4E-463B-2712-BF708222F8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613462-43B9-A795-D77B-EDF2A65680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FEEE92-EE28-0BDC-32C6-F0814C0FB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A6142C-435F-F1E9-E4F9-0E455BC8B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18196F-263D-91D0-0F91-8E7C0894F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5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FF282-D5D0-E261-D5C6-472643B02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81E116-B0B8-E0BE-5761-7D7B80CBB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23ECE-9704-7B9E-005E-F5D2F83A9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778176-B9F6-1781-4A25-C9B322495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78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4C2F66-D5E6-70B3-5B1F-E6BBC86B0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5AF0E5-4C35-F814-3391-0EE8F7E92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88438B-2128-E537-92A6-81F9A1461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85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1E053-12C7-1A75-8A66-DC564CAA6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1AFFB-7AEE-2235-0751-81EC6D398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1FC41-CD47-0351-87F8-177238E2E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729C0-64CE-6C80-E021-938D50AFA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FC8BE-4306-FD1E-7B42-F8C8C5452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13A8F3-5139-482A-B230-3B8834779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8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E6A27-7E0A-67B1-5FBA-A2FA6A58A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25787C-658F-785D-47F9-A7A8A3D6DD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C3051-A609-4361-C28B-468DF3621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D88A6-8325-FE0F-5242-9847CE461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DF35A-F59D-3ABE-0345-D0E6C348B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08822-954D-068B-5A10-C68DD93D9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2EAA5F-CD2B-2E40-EF09-FD3404500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B2D049-4A90-3695-15EB-43C4021B1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EEFF8-EB83-C168-D69C-E07A6EA25D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0E754-DA4C-4F51-9A94-E63F7A2384C5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9C300-D4FE-6CE5-83E1-B2BD66250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D2D6C-6DC8-60F0-829D-CC06D1910E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CA545-C248-4EC2-8B47-74399A559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93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slideLayout" Target="../slideLayouts/slideLayout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TLSHAPE_SL_40d56231f14640739f65a13e62b4dae3_BackgroundRectangle">
            <a:extLst>
              <a:ext uri="{FF2B5EF4-FFF2-40B4-BE49-F238E27FC236}">
                <a16:creationId xmlns:a16="http://schemas.microsoft.com/office/drawing/2014/main" id="{122260B8-3273-C3FC-E410-F58171623A4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036022"/>
            <a:ext cx="11290300" cy="1587331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_fe42fe17de2146dcac944cf499a0e37c_BackgroundRectangle">
            <a:extLst>
              <a:ext uri="{FF2B5EF4-FFF2-40B4-BE49-F238E27FC236}">
                <a16:creationId xmlns:a16="http://schemas.microsoft.com/office/drawing/2014/main" id="{0018E491-1CF5-F12C-985D-B2829C0DE25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648752"/>
            <a:ext cx="11290300" cy="417237"/>
          </a:xfrm>
          <a:prstGeom prst="rect">
            <a:avLst/>
          </a:prstGeom>
          <a:solidFill>
            <a:schemeClr val="accen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_67fae15222954fa18572dc11f6e9f9dd_BackgroundRectangle">
            <a:extLst>
              <a:ext uri="{FF2B5EF4-FFF2-40B4-BE49-F238E27FC236}">
                <a16:creationId xmlns:a16="http://schemas.microsoft.com/office/drawing/2014/main" id="{431CF8E1-78BF-0837-C74C-BF1914685E3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091390"/>
            <a:ext cx="11290300" cy="1933787"/>
          </a:xfrm>
          <a:prstGeom prst="rect">
            <a:avLst/>
          </a:prstGeom>
          <a:solidFill>
            <a:schemeClr val="l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SL_3ae824a22a554df691c77ddf5b0a4169_BackgroundRectangle">
            <a:extLst>
              <a:ext uri="{FF2B5EF4-FFF2-40B4-BE49-F238E27FC236}">
                <a16:creationId xmlns:a16="http://schemas.microsoft.com/office/drawing/2014/main" id="{C6A0AD9B-861B-D3B5-E37E-9D6348D77CF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6050576"/>
            <a:ext cx="11290300" cy="417237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OTLSHAPE_M_b0758e31528948e0bb0887938f035d6d_Connector1">
            <a:extLst>
              <a:ext uri="{FF2B5EF4-FFF2-40B4-BE49-F238E27FC236}">
                <a16:creationId xmlns:a16="http://schemas.microsoft.com/office/drawing/2014/main" id="{043BC2E4-5A94-50F9-F7C8-DABCF7105A4E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541428" y="316645"/>
            <a:ext cx="0" cy="1131155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M_d87c232b134248c68986dc34c22537a4_Connector1">
            <a:extLst>
              <a:ext uri="{FF2B5EF4-FFF2-40B4-BE49-F238E27FC236}">
                <a16:creationId xmlns:a16="http://schemas.microsoft.com/office/drawing/2014/main" id="{0EBAD5B3-F1D4-F8F1-5B56-8B01921CDE9F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2548572" y="1004231"/>
            <a:ext cx="0" cy="44356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0ee44462858d4524ab8b47cc3098de83_Connector1">
            <a:extLst>
              <a:ext uri="{FF2B5EF4-FFF2-40B4-BE49-F238E27FC236}">
                <a16:creationId xmlns:a16="http://schemas.microsoft.com/office/drawing/2014/main" id="{1C5EDA01-7943-DEFB-FA22-B0F318B8A38B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3383062" y="574294"/>
            <a:ext cx="0" cy="31656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6e21816e34c947b8a77a4ec609acd070_Connector1">
            <a:extLst>
              <a:ext uri="{FF2B5EF4-FFF2-40B4-BE49-F238E27FC236}">
                <a16:creationId xmlns:a16="http://schemas.microsoft.com/office/drawing/2014/main" id="{21873369-0128-D253-B9A8-BC107D9C4F1C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6001636" y="1004231"/>
            <a:ext cx="0" cy="44356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M_9152ea47c58b40bcb511cfc8c9299484_Connector1">
            <a:extLst>
              <a:ext uri="{FF2B5EF4-FFF2-40B4-BE49-F238E27FC236}">
                <a16:creationId xmlns:a16="http://schemas.microsoft.com/office/drawing/2014/main" id="{53E4D9EB-37CD-BB53-5E92-BE759F86BD2D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8735312" y="1004232"/>
            <a:ext cx="0" cy="44356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323dcc12986647d38c3c3d3a2edbd4e0_Connector1">
            <a:extLst>
              <a:ext uri="{FF2B5EF4-FFF2-40B4-BE49-F238E27FC236}">
                <a16:creationId xmlns:a16="http://schemas.microsoft.com/office/drawing/2014/main" id="{9BBE565E-83CA-0CE4-20C7-DD6581457E17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9541026" y="316645"/>
            <a:ext cx="0" cy="574217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M_0ee44462858d4524ab8b47cc3098de83_Connector2">
            <a:extLst>
              <a:ext uri="{FF2B5EF4-FFF2-40B4-BE49-F238E27FC236}">
                <a16:creationId xmlns:a16="http://schemas.microsoft.com/office/drawing/2014/main" id="{566BEBE3-5C7D-A8C1-B8EF-1FCC1C3DF9E6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383062" y="1061381"/>
            <a:ext cx="0" cy="38641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OTLSHAPE_M_323dcc12986647d38c3c3d3a2edbd4e0_Connector2">
            <a:extLst>
              <a:ext uri="{FF2B5EF4-FFF2-40B4-BE49-F238E27FC236}">
                <a16:creationId xmlns:a16="http://schemas.microsoft.com/office/drawing/2014/main" id="{BC1F66A2-7FEA-774F-3194-CD268F5A3477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9541026" y="1061381"/>
            <a:ext cx="0" cy="38641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4F16BC35-17E9-62C7-EB09-10F6BD78589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44465" y="1447800"/>
            <a:ext cx="10515600" cy="254000"/>
          </a:xfrm>
          <a:prstGeom prst="round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_40d56231f14640739f65a13e62b4dae3_HeaderRectangle">
            <a:extLst>
              <a:ext uri="{FF2B5EF4-FFF2-40B4-BE49-F238E27FC236}">
                <a16:creationId xmlns:a16="http://schemas.microsoft.com/office/drawing/2014/main" id="{A1B8E227-CEE3-A6D4-6831-4DA2A3E4EB0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2036022"/>
            <a:ext cx="660400" cy="1587331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_fe42fe17de2146dcac944cf499a0e37c_HeaderRectangle">
            <a:extLst>
              <a:ext uri="{FF2B5EF4-FFF2-40B4-BE49-F238E27FC236}">
                <a16:creationId xmlns:a16="http://schemas.microsoft.com/office/drawing/2014/main" id="{DB43FFC5-3486-14CC-91E0-94F877FE2D1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3648752"/>
            <a:ext cx="660400" cy="41723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SL_67fae15222954fa18572dc11f6e9f9dd_HeaderRectangle">
            <a:extLst>
              <a:ext uri="{FF2B5EF4-FFF2-40B4-BE49-F238E27FC236}">
                <a16:creationId xmlns:a16="http://schemas.microsoft.com/office/drawing/2014/main" id="{76DF830D-BE42-850A-DB89-17276F6D890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4091390"/>
            <a:ext cx="660400" cy="193378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SL_3ae824a22a554df691c77ddf5b0a4169_HeaderRectangle">
            <a:extLst>
              <a:ext uri="{FF2B5EF4-FFF2-40B4-BE49-F238E27FC236}">
                <a16:creationId xmlns:a16="http://schemas.microsoft.com/office/drawing/2014/main" id="{1BD47BD6-8FA3-0B2E-750E-DC598EFC0136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6050576"/>
            <a:ext cx="660400" cy="417237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OTLSHAPE_G_00000000000000000000000000000000_ShapeBelow0">
            <a:extLst>
              <a:ext uri="{FF2B5EF4-FFF2-40B4-BE49-F238E27FC236}">
                <a16:creationId xmlns:a16="http://schemas.microsoft.com/office/drawing/2014/main" id="{0B97233B-9B53-0738-F56F-124031B5662D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736507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G_00000000000000000000000000000000_ShapeBelow1">
            <a:extLst>
              <a:ext uri="{FF2B5EF4-FFF2-40B4-BE49-F238E27FC236}">
                <a16:creationId xmlns:a16="http://schemas.microsoft.com/office/drawing/2014/main" id="{0D9BA437-F1D3-F533-050B-303446729367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2542221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G_00000000000000000000000000000000_ShapeBelow2">
            <a:extLst>
              <a:ext uri="{FF2B5EF4-FFF2-40B4-BE49-F238E27FC236}">
                <a16:creationId xmlns:a16="http://schemas.microsoft.com/office/drawing/2014/main" id="{FFA67764-842F-28EA-4008-34325771CFC9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3434263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G_00000000000000000000000000000000_ShapeBelow3">
            <a:extLst>
              <a:ext uri="{FF2B5EF4-FFF2-40B4-BE49-F238E27FC236}">
                <a16:creationId xmlns:a16="http://schemas.microsoft.com/office/drawing/2014/main" id="{265BCD9E-4641-F945-6A99-0C3F32A11434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4297529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OTLSHAPE_G_00000000000000000000000000000000_ShapeBelow4">
            <a:extLst>
              <a:ext uri="{FF2B5EF4-FFF2-40B4-BE49-F238E27FC236}">
                <a16:creationId xmlns:a16="http://schemas.microsoft.com/office/drawing/2014/main" id="{540658C7-857D-2D59-09E2-A57C793081A1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5189570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G_00000000000000000000000000000000_ShapeBelow5">
            <a:extLst>
              <a:ext uri="{FF2B5EF4-FFF2-40B4-BE49-F238E27FC236}">
                <a16:creationId xmlns:a16="http://schemas.microsoft.com/office/drawing/2014/main" id="{524EFF33-CF11-229F-0FAA-38DDB073D561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6052836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G_00000000000000000000000000000000_ShapeBelow6">
            <a:extLst>
              <a:ext uri="{FF2B5EF4-FFF2-40B4-BE49-F238E27FC236}">
                <a16:creationId xmlns:a16="http://schemas.microsoft.com/office/drawing/2014/main" id="{B1E6C495-8AA2-64E2-B2E4-BD653E2A30D5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6944878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G_00000000000000000000000000000000_ShapeBelow7">
            <a:extLst>
              <a:ext uri="{FF2B5EF4-FFF2-40B4-BE49-F238E27FC236}">
                <a16:creationId xmlns:a16="http://schemas.microsoft.com/office/drawing/2014/main" id="{040148EF-B3F9-0234-3C7B-8F4391056EA7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836919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OTLSHAPE_G_00000000000000000000000000000000_ShapeBelow8">
            <a:extLst>
              <a:ext uri="{FF2B5EF4-FFF2-40B4-BE49-F238E27FC236}">
                <a16:creationId xmlns:a16="http://schemas.microsoft.com/office/drawing/2014/main" id="{3FCDB523-13E4-846E-1F16-6A06845AA2D9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8700185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G_00000000000000000000000000000000_ShapeBelow9">
            <a:extLst>
              <a:ext uri="{FF2B5EF4-FFF2-40B4-BE49-F238E27FC236}">
                <a16:creationId xmlns:a16="http://schemas.microsoft.com/office/drawing/2014/main" id="{4E17EF9E-4CDD-AA45-2AF9-EB633F433C16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9592227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G_00000000000000000000000000000000_ShapeBelow10">
            <a:extLst>
              <a:ext uri="{FF2B5EF4-FFF2-40B4-BE49-F238E27FC236}">
                <a16:creationId xmlns:a16="http://schemas.microsoft.com/office/drawing/2014/main" id="{53FACE94-1735-00B2-853C-AEE9226CD709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10455493" y="1701800"/>
            <a:ext cx="0" cy="4766014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OTLSHAPE_SLT_f98e67e89b964212b189f69ffde4cc89_Shape">
            <a:extLst>
              <a:ext uri="{FF2B5EF4-FFF2-40B4-BE49-F238E27FC236}">
                <a16:creationId xmlns:a16="http://schemas.microsoft.com/office/drawing/2014/main" id="{7F9E9D23-699D-92A8-2886-45C8419717F9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873241" y="2074122"/>
            <a:ext cx="1295400" cy="170519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9" name="OTLSHAPE_SLT_4548ad2d1847453e95f6024d0d58f637_Shape">
            <a:extLst>
              <a:ext uri="{FF2B5EF4-FFF2-40B4-BE49-F238E27FC236}">
                <a16:creationId xmlns:a16="http://schemas.microsoft.com/office/drawing/2014/main" id="{A2BB6CB1-981C-602C-EF5F-9672184E7BE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1880384" y="2453259"/>
            <a:ext cx="1066800" cy="170519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5" name="OTLSHAPE_SLT_9a66e71bd8b141f39bee269d49c39b67_Shape">
            <a:extLst>
              <a:ext uri="{FF2B5EF4-FFF2-40B4-BE49-F238E27FC236}">
                <a16:creationId xmlns:a16="http://schemas.microsoft.com/office/drawing/2014/main" id="{38D04948-BB98-5C7F-FE97-FF470B296BB8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686099" y="2832396"/>
            <a:ext cx="1968500" cy="2032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1" name="OTLSHAPE_SLT_75152ded9a9941d899021304c3c4b7b0_Shape">
            <a:extLst>
              <a:ext uri="{FF2B5EF4-FFF2-40B4-BE49-F238E27FC236}">
                <a16:creationId xmlns:a16="http://schemas.microsoft.com/office/drawing/2014/main" id="{BDA91AB1-6FB9-0FF3-6B36-47CADEA5687A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700387" y="3244215"/>
            <a:ext cx="1727200" cy="170519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3" name="OTLSHAPE_SLT_3daaebc8d8384403846f3378b9698635_Shape">
            <a:extLst>
              <a:ext uri="{FF2B5EF4-FFF2-40B4-BE49-F238E27FC236}">
                <a16:creationId xmlns:a16="http://schemas.microsoft.com/office/drawing/2014/main" id="{0A79F305-C7BC-C0FB-CC00-0F8E8EA1001F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4556509" y="3686852"/>
            <a:ext cx="1498600" cy="170519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5" name="OTLSHAPE_SLT_2d83856c2c17421d80b0de12226942bc_Shape">
            <a:extLst>
              <a:ext uri="{FF2B5EF4-FFF2-40B4-BE49-F238E27FC236}">
                <a16:creationId xmlns:a16="http://schemas.microsoft.com/office/drawing/2014/main" id="{8F66E83A-2D9D-86FB-EE1D-EEFBF175439E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110388" y="3686852"/>
            <a:ext cx="1270000" cy="170519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7" name="OTLSHAPE_SLT_a388b88cb4b247a29b54444bb217ea72_Shape">
            <a:extLst>
              <a:ext uri="{FF2B5EF4-FFF2-40B4-BE49-F238E27FC236}">
                <a16:creationId xmlns:a16="http://schemas.microsoft.com/office/drawing/2014/main" id="{7EAD0813-A685-D327-C126-D3FF772AA582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376512" y="3686852"/>
            <a:ext cx="1384300" cy="170519"/>
          </a:xfrm>
          <a:prstGeom prst="chevron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9" name="OTLSHAPE_SLT_15ae934479c942b4b4e55f122cf46b88_Shape">
            <a:extLst>
              <a:ext uri="{FF2B5EF4-FFF2-40B4-BE49-F238E27FC236}">
                <a16:creationId xmlns:a16="http://schemas.microsoft.com/office/drawing/2014/main" id="{1BD3D14E-0811-0E02-696D-D6A9A8C56367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2542222" y="4129490"/>
            <a:ext cx="863600" cy="170519"/>
          </a:xfrm>
          <a:prstGeom prst="chevron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1" name="OTLSHAPE_SLT_863e3b1957574d61a4ccf71faa7f3cc1_Shape">
            <a:extLst>
              <a:ext uri="{FF2B5EF4-FFF2-40B4-BE49-F238E27FC236}">
                <a16:creationId xmlns:a16="http://schemas.microsoft.com/office/drawing/2014/main" id="{ECCF5C59-353A-5453-6F51-A1F298C0008F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491814" y="4508627"/>
            <a:ext cx="1244600" cy="170519"/>
          </a:xfrm>
          <a:prstGeom prst="chevron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3" name="OTLSHAPE_SLT_ddc4c82a11394375bf377e41d403e75b_Shape">
            <a:extLst>
              <a:ext uri="{FF2B5EF4-FFF2-40B4-BE49-F238E27FC236}">
                <a16:creationId xmlns:a16="http://schemas.microsoft.com/office/drawing/2014/main" id="{4C627EC6-794A-3115-D225-59968BF38D47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491814" y="4887764"/>
            <a:ext cx="6540500" cy="170519"/>
          </a:xfrm>
          <a:prstGeom prst="chevron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OTLSHAPE_SLT_0abcd9f800784a3c8816b12643a44a17_Shape">
            <a:extLst>
              <a:ext uri="{FF2B5EF4-FFF2-40B4-BE49-F238E27FC236}">
                <a16:creationId xmlns:a16="http://schemas.microsoft.com/office/drawing/2014/main" id="{DDCDB7FC-3F72-9C03-C91C-FAECDFD52E95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376512" y="5266902"/>
            <a:ext cx="2654300" cy="170519"/>
          </a:xfrm>
          <a:prstGeom prst="chevron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7" name="OTLSHAPE_SLT_700d6ae2f59f4bf6b082e4709c45abef_Shape">
            <a:extLst>
              <a:ext uri="{FF2B5EF4-FFF2-40B4-BE49-F238E27FC236}">
                <a16:creationId xmlns:a16="http://schemas.microsoft.com/office/drawing/2014/main" id="{F23F29B1-7059-BD32-7744-4C84FBB9728A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9592228" y="5646039"/>
            <a:ext cx="1498600" cy="170519"/>
          </a:xfrm>
          <a:prstGeom prst="chevron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9" name="OTLSHAPE_SLT_ccfdb9fe95d94598a10990398d7aa59d_Shape">
            <a:extLst>
              <a:ext uri="{FF2B5EF4-FFF2-40B4-BE49-F238E27FC236}">
                <a16:creationId xmlns:a16="http://schemas.microsoft.com/office/drawing/2014/main" id="{04D9C4A8-814F-C1B4-B1FA-A0D831E0F70A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73241" y="6088676"/>
            <a:ext cx="10426700" cy="170519"/>
          </a:xfrm>
          <a:prstGeom prst="chevron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4FD2768B-16F6-CA65-8AC6-DF58E4390E7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844465" y="1651000"/>
            <a:ext cx="6959600" cy="50800"/>
          </a:xfrm>
          <a:prstGeom prst="round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_40d56231f14640739f65a13e62b4dae3_Header">
            <a:extLst>
              <a:ext uri="{FF2B5EF4-FFF2-40B4-BE49-F238E27FC236}">
                <a16:creationId xmlns:a16="http://schemas.microsoft.com/office/drawing/2014/main" id="{37EDF356-0356-6FE1-A976-2BBB4A459932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500" y="2736660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Plan</a:t>
            </a:r>
          </a:p>
        </p:txBody>
      </p:sp>
      <p:sp>
        <p:nvSpPr>
          <p:cNvPr id="61" name="OTLSHAPE_SL_fe42fe17de2146dcac944cf499a0e37c_Header">
            <a:extLst>
              <a:ext uri="{FF2B5EF4-FFF2-40B4-BE49-F238E27FC236}">
                <a16:creationId xmlns:a16="http://schemas.microsoft.com/office/drawing/2014/main" id="{E7680EE1-7567-0C0B-88AF-D818B850A5B8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500" y="3764343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Test</a:t>
            </a:r>
          </a:p>
        </p:txBody>
      </p:sp>
      <p:sp>
        <p:nvSpPr>
          <p:cNvPr id="64" name="OTLSHAPE_SL_67fae15222954fa18572dc11f6e9f9dd_Header">
            <a:extLst>
              <a:ext uri="{FF2B5EF4-FFF2-40B4-BE49-F238E27FC236}">
                <a16:creationId xmlns:a16="http://schemas.microsoft.com/office/drawing/2014/main" id="{63396258-1C4C-67A7-39C9-8A271F22FBD4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3500" y="4965255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Develop</a:t>
            </a:r>
          </a:p>
        </p:txBody>
      </p:sp>
      <p:sp>
        <p:nvSpPr>
          <p:cNvPr id="67" name="OTLSHAPE_SL_3ae824a22a554df691c77ddf5b0a4169_Header">
            <a:extLst>
              <a:ext uri="{FF2B5EF4-FFF2-40B4-BE49-F238E27FC236}">
                <a16:creationId xmlns:a16="http://schemas.microsoft.com/office/drawing/2014/main" id="{DBA968A4-890C-6969-1B35-8EAE00799C5F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3500" y="6166167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41B27BA5-A293-2F42-2C59-B8E8EFF7560B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7764318" y="1701800"/>
            <a:ext cx="76200" cy="84667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460EB4B1-81D2-8BF8-4FCF-9E11DFFE1C1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7620476" y="1786467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D5A6FC3-B654-349E-2554-5FA871BD06EE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907965" y="148177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9F01CAA2-919B-DE34-7605-412764D598EB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800007" y="1481773"/>
            <a:ext cx="2192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A1DAB8C3-9652-DF48-3E70-D25FFB472E5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2605722" y="148177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8747785E-CED7-C923-68D8-CFB6FB1E4BBB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497763" y="1481773"/>
            <a:ext cx="21974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D73594A0-3E59-9844-5948-42AF2C2830E5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4361029" y="148177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5C6A9BA1-F149-5C95-CF9D-CC68405BC4E1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253071" y="1481773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39FF7640-1C09-7912-746D-108AD65479B4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116337" y="148177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A34016C8-6EA8-D742-1668-C4BAC7B44316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008378" y="148177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F319FE28-D9CE-CE81-EDC2-5A5767E57823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7900420" y="148177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6" name="OTLSHAPE_TB_00000000000000000000000000000000_TimescaleInterval10">
            <a:extLst>
              <a:ext uri="{FF2B5EF4-FFF2-40B4-BE49-F238E27FC236}">
                <a16:creationId xmlns:a16="http://schemas.microsoft.com/office/drawing/2014/main" id="{86118DB6-2CC0-0E18-4744-153D4DBE3C09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8763686" y="148177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8" name="OTLSHAPE_TB_00000000000000000000000000000000_TimescaleInterval11">
            <a:extLst>
              <a:ext uri="{FF2B5EF4-FFF2-40B4-BE49-F238E27FC236}">
                <a16:creationId xmlns:a16="http://schemas.microsoft.com/office/drawing/2014/main" id="{FB276231-6F4C-3751-3C7E-876E0FADBCE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9655728" y="148177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0" name="OTLSHAPE_TB_00000000000000000000000000000000_TimescaleInterval12">
            <a:extLst>
              <a:ext uri="{FF2B5EF4-FFF2-40B4-BE49-F238E27FC236}">
                <a16:creationId xmlns:a16="http://schemas.microsoft.com/office/drawing/2014/main" id="{F8FEC137-3F2A-03F9-1FF9-13987309B7E6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0518994" y="1481773"/>
            <a:ext cx="23185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88" name="OTLSHAPE_SLT_f98e67e89b964212b189f69ffde4cc89_JoinedDate">
            <a:extLst>
              <a:ext uri="{FF2B5EF4-FFF2-40B4-BE49-F238E27FC236}">
                <a16:creationId xmlns:a16="http://schemas.microsoft.com/office/drawing/2014/main" id="{0C6D1CF4-9993-D63F-65AE-A3588E9FE924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873241" y="2244640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2"/>
                </a:solidFill>
                <a:latin typeface="Calibri" panose="020F0502020204030204" pitchFamily="34" charset="0"/>
              </a:rPr>
              <a:t>Jan 2 - Feb 15</a:t>
            </a:r>
          </a:p>
        </p:txBody>
      </p:sp>
      <p:sp>
        <p:nvSpPr>
          <p:cNvPr id="89" name="OTLSHAPE_SLT_f98e67e89b964212b189f69ffde4cc89_Title">
            <a:extLst>
              <a:ext uri="{FF2B5EF4-FFF2-40B4-BE49-F238E27FC236}">
                <a16:creationId xmlns:a16="http://schemas.microsoft.com/office/drawing/2014/main" id="{B9A5FC1F-1E70-3B9C-A09D-9C42B20B8B40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991366" y="2074122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Allocate resources</a:t>
            </a:r>
          </a:p>
        </p:txBody>
      </p:sp>
      <p:sp>
        <p:nvSpPr>
          <p:cNvPr id="96" name="OTLSHAPE_SLT_4548ad2d1847453e95f6024d0d58f637_JoinedDate">
            <a:extLst>
              <a:ext uri="{FF2B5EF4-FFF2-40B4-BE49-F238E27FC236}">
                <a16:creationId xmlns:a16="http://schemas.microsoft.com/office/drawing/2014/main" id="{1226EFC4-EADE-6607-0E0C-D73DC2E524E2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880384" y="2623778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2"/>
                </a:solidFill>
                <a:latin typeface="Calibri" panose="020F0502020204030204" pitchFamily="34" charset="0"/>
              </a:rPr>
              <a:t>Feb 6 - Mar 14</a:t>
            </a:r>
          </a:p>
        </p:txBody>
      </p:sp>
      <p:sp>
        <p:nvSpPr>
          <p:cNvPr id="97" name="OTLSHAPE_SLT_4548ad2d1847453e95f6024d0d58f637_Title">
            <a:extLst>
              <a:ext uri="{FF2B5EF4-FFF2-40B4-BE49-F238E27FC236}">
                <a16:creationId xmlns:a16="http://schemas.microsoft.com/office/drawing/2014/main" id="{678DC9C0-CD38-81A7-9DC1-7C19428D70C0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998236" y="2453259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Working plans</a:t>
            </a:r>
          </a:p>
        </p:txBody>
      </p:sp>
      <p:sp>
        <p:nvSpPr>
          <p:cNvPr id="104" name="OTLSHAPE_SLT_9a66e71bd8b141f39bee269d49c39b67_JoinedDate">
            <a:extLst>
              <a:ext uri="{FF2B5EF4-FFF2-40B4-BE49-F238E27FC236}">
                <a16:creationId xmlns:a16="http://schemas.microsoft.com/office/drawing/2014/main" id="{A0C6E78A-5DB5-35DB-D984-FA3DDBA1634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2686099" y="3035596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2"/>
                </a:solidFill>
                <a:latin typeface="Calibri" panose="020F0502020204030204" pitchFamily="34" charset="0"/>
              </a:rPr>
              <a:t>Mar 6 - May 12</a:t>
            </a:r>
          </a:p>
        </p:txBody>
      </p:sp>
      <p:sp>
        <p:nvSpPr>
          <p:cNvPr id="105" name="OTLSHAPE_SLT_9a66e71bd8b141f39bee269d49c39b67_Title">
            <a:extLst>
              <a:ext uri="{FF2B5EF4-FFF2-40B4-BE49-F238E27FC236}">
                <a16:creationId xmlns:a16="http://schemas.microsoft.com/office/drawing/2014/main" id="{0B02BBD2-EF8C-C3B3-8E93-96E96B9D6F13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2979779" y="2848737"/>
            <a:ext cx="137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Subcontractor selection</a:t>
            </a:r>
          </a:p>
        </p:txBody>
      </p:sp>
      <p:sp>
        <p:nvSpPr>
          <p:cNvPr id="112" name="OTLSHAPE_SLT_75152ded9a9941d899021304c3c4b7b0_JoinedDate">
            <a:extLst>
              <a:ext uri="{FF2B5EF4-FFF2-40B4-BE49-F238E27FC236}">
                <a16:creationId xmlns:a16="http://schemas.microsoft.com/office/drawing/2014/main" id="{8388C017-18FC-0560-2383-0B3FEB209B91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700387" y="3414734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2"/>
                </a:solidFill>
                <a:latin typeface="Calibri" panose="020F0502020204030204" pitchFamily="34" charset="0"/>
              </a:rPr>
              <a:t>May 15 - Jul 13</a:t>
            </a:r>
          </a:p>
        </p:txBody>
      </p:sp>
      <p:sp>
        <p:nvSpPr>
          <p:cNvPr id="113" name="OTLSHAPE_SLT_75152ded9a9941d899021304c3c4b7b0_Title">
            <a:extLst>
              <a:ext uri="{FF2B5EF4-FFF2-40B4-BE49-F238E27FC236}">
                <a16:creationId xmlns:a16="http://schemas.microsoft.com/office/drawing/2014/main" id="{16E16C29-E868-ED08-9341-35449C38DA75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4914736" y="3244215"/>
            <a:ext cx="1308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Helpdesk content plan</a:t>
            </a:r>
          </a:p>
        </p:txBody>
      </p:sp>
      <p:sp>
        <p:nvSpPr>
          <p:cNvPr id="123" name="OTLSHAPE_SLT_3daaebc8d8384403846f3378b9698635_JoinedDate">
            <a:extLst>
              <a:ext uri="{FF2B5EF4-FFF2-40B4-BE49-F238E27FC236}">
                <a16:creationId xmlns:a16="http://schemas.microsoft.com/office/drawing/2014/main" id="{8A52E795-9FBF-8924-3121-780EECB40ED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556509" y="3857371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2"/>
                </a:solidFill>
                <a:latin typeface="Calibri" panose="020F0502020204030204" pitchFamily="34" charset="0"/>
              </a:rPr>
              <a:t>May 10 - Jun 30</a:t>
            </a:r>
          </a:p>
        </p:txBody>
      </p:sp>
      <p:sp>
        <p:nvSpPr>
          <p:cNvPr id="124" name="OTLSHAPE_SLT_3daaebc8d8384403846f3378b9698635_Title">
            <a:extLst>
              <a:ext uri="{FF2B5EF4-FFF2-40B4-BE49-F238E27FC236}">
                <a16:creationId xmlns:a16="http://schemas.microsoft.com/office/drawing/2014/main" id="{50D78CE7-E431-8B6F-02B1-8C8ABE1F6746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950079" y="3686852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Integration I</a:t>
            </a:r>
          </a:p>
        </p:txBody>
      </p:sp>
      <p:sp>
        <p:nvSpPr>
          <p:cNvPr id="131" name="OTLSHAPE_SLT_2d83856c2c17421d80b0de12226942bc_JoinedDate">
            <a:extLst>
              <a:ext uri="{FF2B5EF4-FFF2-40B4-BE49-F238E27FC236}">
                <a16:creationId xmlns:a16="http://schemas.microsoft.com/office/drawing/2014/main" id="{AF5E085E-93C1-08C3-05A4-384AD74884E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110388" y="3857371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2"/>
                </a:solidFill>
                <a:latin typeface="Calibri" panose="020F0502020204030204" pitchFamily="34" charset="0"/>
              </a:rPr>
              <a:t>Jul 3 - Aug 15</a:t>
            </a:r>
          </a:p>
        </p:txBody>
      </p:sp>
      <p:sp>
        <p:nvSpPr>
          <p:cNvPr id="132" name="OTLSHAPE_SLT_2d83856c2c17421d80b0de12226942bc_Title">
            <a:extLst>
              <a:ext uri="{FF2B5EF4-FFF2-40B4-BE49-F238E27FC236}">
                <a16:creationId xmlns:a16="http://schemas.microsoft.com/office/drawing/2014/main" id="{C31BD60B-DA04-F839-A57F-06B274AA768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370229" y="3686852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Integration II</a:t>
            </a:r>
          </a:p>
        </p:txBody>
      </p:sp>
      <p:sp>
        <p:nvSpPr>
          <p:cNvPr id="139" name="OTLSHAPE_SLT_a388b88cb4b247a29b54444bb217ea72_JoinedDate">
            <a:extLst>
              <a:ext uri="{FF2B5EF4-FFF2-40B4-BE49-F238E27FC236}">
                <a16:creationId xmlns:a16="http://schemas.microsoft.com/office/drawing/2014/main" id="{EF8BF5A5-72CD-2AD2-B7A7-A2A66E0A5A9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376512" y="3857371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2"/>
                </a:solidFill>
                <a:latin typeface="Calibri" panose="020F0502020204030204" pitchFamily="34" charset="0"/>
              </a:rPr>
              <a:t>Aug 16 - Oct 2</a:t>
            </a:r>
          </a:p>
        </p:txBody>
      </p:sp>
      <p:sp>
        <p:nvSpPr>
          <p:cNvPr id="140" name="OTLSHAPE_SLT_a388b88cb4b247a29b54444bb217ea72_Title">
            <a:extLst>
              <a:ext uri="{FF2B5EF4-FFF2-40B4-BE49-F238E27FC236}">
                <a16:creationId xmlns:a16="http://schemas.microsoft.com/office/drawing/2014/main" id="{FC8B9EBC-9561-7F45-F703-6BEAB05A7828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675277" y="3686852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Integration III</a:t>
            </a:r>
          </a:p>
        </p:txBody>
      </p:sp>
      <p:sp>
        <p:nvSpPr>
          <p:cNvPr id="150" name="OTLSHAPE_SLT_15ae934479c942b4b4e55f122cf46b88_JoinedDate">
            <a:extLst>
              <a:ext uri="{FF2B5EF4-FFF2-40B4-BE49-F238E27FC236}">
                <a16:creationId xmlns:a16="http://schemas.microsoft.com/office/drawing/2014/main" id="{7526C091-1717-1DB7-2789-0C22237DCA53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2542222" y="4300008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2"/>
                </a:solidFill>
                <a:latin typeface="Calibri" panose="020F0502020204030204" pitchFamily="34" charset="0"/>
              </a:rPr>
              <a:t>Mar 1 - Mar 30</a:t>
            </a:r>
          </a:p>
        </p:txBody>
      </p:sp>
      <p:sp>
        <p:nvSpPr>
          <p:cNvPr id="151" name="OTLSHAPE_SLT_15ae934479c942b4b4e55f122cf46b88_Title">
            <a:extLst>
              <a:ext uri="{FF2B5EF4-FFF2-40B4-BE49-F238E27FC236}">
                <a16:creationId xmlns:a16="http://schemas.microsoft.com/office/drawing/2014/main" id="{93534025-5918-084B-A715-181CB19914B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684115" y="4129490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158" name="OTLSHAPE_SLT_863e3b1957574d61a4ccf71faa7f3cc1_JoinedDate">
            <a:extLst>
              <a:ext uri="{FF2B5EF4-FFF2-40B4-BE49-F238E27FC236}">
                <a16:creationId xmlns:a16="http://schemas.microsoft.com/office/drawing/2014/main" id="{8A77B4E7-3493-2ADE-A5B9-5CCF6A350298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491814" y="4679146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2"/>
                </a:solidFill>
                <a:latin typeface="Calibri" panose="020F0502020204030204" pitchFamily="34" charset="0"/>
              </a:rPr>
              <a:t>Apr 3 - May 15</a:t>
            </a:r>
          </a:p>
        </p:txBody>
      </p:sp>
      <p:sp>
        <p:nvSpPr>
          <p:cNvPr id="159" name="OTLSHAPE_SLT_863e3b1957574d61a4ccf71faa7f3cc1_Title">
            <a:extLst>
              <a:ext uri="{FF2B5EF4-FFF2-40B4-BE49-F238E27FC236}">
                <a16:creationId xmlns:a16="http://schemas.microsoft.com/office/drawing/2014/main" id="{E9C9217F-88F4-E1E8-B46B-A6D271046EBA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779008" y="4508627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Alpha build</a:t>
            </a:r>
          </a:p>
        </p:txBody>
      </p:sp>
      <p:sp>
        <p:nvSpPr>
          <p:cNvPr id="166" name="OTLSHAPE_SLT_ddc4c82a11394375bf377e41d403e75b_JoinedDate">
            <a:extLst>
              <a:ext uri="{FF2B5EF4-FFF2-40B4-BE49-F238E27FC236}">
                <a16:creationId xmlns:a16="http://schemas.microsoft.com/office/drawing/2014/main" id="{D8D6CAF8-B4E1-AB9D-06E5-65B60F8FD71C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491814" y="5058283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2"/>
                </a:solidFill>
                <a:latin typeface="Calibri" panose="020F0502020204030204" pitchFamily="34" charset="0"/>
              </a:rPr>
              <a:t>Apr 3 - Nov 15</a:t>
            </a:r>
          </a:p>
        </p:txBody>
      </p:sp>
      <p:sp>
        <p:nvSpPr>
          <p:cNvPr id="167" name="OTLSHAPE_SLT_ddc4c82a11394375bf377e41d403e75b_Title">
            <a:extLst>
              <a:ext uri="{FF2B5EF4-FFF2-40B4-BE49-F238E27FC236}">
                <a16:creationId xmlns:a16="http://schemas.microsoft.com/office/drawing/2014/main" id="{808AF090-5A8A-10E1-146F-AB4F9060CAE2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143549" y="4887764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Development phase I</a:t>
            </a:r>
          </a:p>
        </p:txBody>
      </p:sp>
      <p:sp>
        <p:nvSpPr>
          <p:cNvPr id="174" name="OTLSHAPE_SLT_0abcd9f800784a3c8816b12643a44a17_JoinedDate">
            <a:extLst>
              <a:ext uri="{FF2B5EF4-FFF2-40B4-BE49-F238E27FC236}">
                <a16:creationId xmlns:a16="http://schemas.microsoft.com/office/drawing/2014/main" id="{C0A95626-1B1C-9BD3-1004-132BFAB42CCC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7376512" y="5437420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2"/>
                </a:solidFill>
                <a:latin typeface="Calibri" panose="020F0502020204030204" pitchFamily="34" charset="0"/>
              </a:rPr>
              <a:t>Aug 16 - Nov 15</a:t>
            </a:r>
          </a:p>
        </p:txBody>
      </p:sp>
      <p:sp>
        <p:nvSpPr>
          <p:cNvPr id="175" name="OTLSHAPE_SLT_0abcd9f800784a3c8816b12643a44a17_Title">
            <a:extLst>
              <a:ext uri="{FF2B5EF4-FFF2-40B4-BE49-F238E27FC236}">
                <a16:creationId xmlns:a16="http://schemas.microsoft.com/office/drawing/2014/main" id="{525AB81E-C86F-BF53-6990-E06F8AB50E4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067271" y="5266902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lt1"/>
                </a:solidFill>
                <a:latin typeface="Calibri" panose="020F0502020204030204" pitchFamily="34" charset="0"/>
              </a:rPr>
              <a:t>Development phase II</a:t>
            </a:r>
          </a:p>
        </p:txBody>
      </p:sp>
      <p:sp>
        <p:nvSpPr>
          <p:cNvPr id="182" name="OTLSHAPE_SLT_700d6ae2f59f4bf6b082e4709c45abef_JoinedDate">
            <a:extLst>
              <a:ext uri="{FF2B5EF4-FFF2-40B4-BE49-F238E27FC236}">
                <a16:creationId xmlns:a16="http://schemas.microsoft.com/office/drawing/2014/main" id="{E0254360-DD73-ADC1-2C77-E8E9EFE4FFD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9592228" y="5816558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2"/>
                </a:solidFill>
                <a:latin typeface="Calibri" panose="020F0502020204030204" pitchFamily="34" charset="0"/>
              </a:rPr>
              <a:t>Nov 1 - Dec 22</a:t>
            </a:r>
          </a:p>
        </p:txBody>
      </p:sp>
      <p:sp>
        <p:nvSpPr>
          <p:cNvPr id="183" name="OTLSHAPE_SLT_700d6ae2f59f4bf6b082e4709c45abef_Title">
            <a:extLst>
              <a:ext uri="{FF2B5EF4-FFF2-40B4-BE49-F238E27FC236}">
                <a16:creationId xmlns:a16="http://schemas.microsoft.com/office/drawing/2014/main" id="{7E66FCD0-59B2-33DC-0779-DDB37D2AA7DC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9712896" y="5646039"/>
            <a:ext cx="1257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V2 development start</a:t>
            </a:r>
          </a:p>
        </p:txBody>
      </p:sp>
      <p:sp>
        <p:nvSpPr>
          <p:cNvPr id="193" name="OTLSHAPE_SLT_ccfdb9fe95d94598a10990398d7aa59d_JoinedDate">
            <a:extLst>
              <a:ext uri="{FF2B5EF4-FFF2-40B4-BE49-F238E27FC236}">
                <a16:creationId xmlns:a16="http://schemas.microsoft.com/office/drawing/2014/main" id="{BF9DC67D-DFF0-968F-3EDB-0503A71E12DE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873241" y="6259195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>
                <a:solidFill>
                  <a:schemeClr val="dk2"/>
                </a:solidFill>
                <a:latin typeface="Calibri" panose="020F0502020204030204" pitchFamily="34" charset="0"/>
              </a:rPr>
              <a:t>Jan 2 - Dec 29</a:t>
            </a:r>
          </a:p>
        </p:txBody>
      </p:sp>
      <p:sp>
        <p:nvSpPr>
          <p:cNvPr id="194" name="OTLSHAPE_SLT_ccfdb9fe95d94598a10990398d7aa59d_Title">
            <a:extLst>
              <a:ext uri="{FF2B5EF4-FFF2-40B4-BE49-F238E27FC236}">
                <a16:creationId xmlns:a16="http://schemas.microsoft.com/office/drawing/2014/main" id="{6CE2FFC9-AD99-ACE2-80C6-CCF8FDBEE32A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5529406" y="6088676"/>
            <a:ext cx="110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Ongoing marketing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DF898057-0CAE-5668-9715-4A66CEF3A4B0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1736507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B1F488BF-4A37-6104-7CFF-B88DB84BB263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2542221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3DE36AB4-24FA-8ACA-D5C9-6958E739ADE0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3434263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B86303ED-F327-5437-20F7-1673026613A5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4297529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4D050B95-FE36-E766-68C7-4DC119739E04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5189570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1B66D2D0-91DE-7E8E-7A01-B8E8C4E5C916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6052836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8FF6F354-C836-1362-B967-6820A0CF744A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6944878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0C0F9EA2-8C21-A662-6716-C02E668C2F77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7836919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>
            <a:extLst>
              <a:ext uri="{FF2B5EF4-FFF2-40B4-BE49-F238E27FC236}">
                <a16:creationId xmlns:a16="http://schemas.microsoft.com/office/drawing/2014/main" id="{F0B2C549-81D9-4EBC-9C14-CEC573BC1AF9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8700185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10">
            <a:extLst>
              <a:ext uri="{FF2B5EF4-FFF2-40B4-BE49-F238E27FC236}">
                <a16:creationId xmlns:a16="http://schemas.microsoft.com/office/drawing/2014/main" id="{6A8A8DCA-914F-D901-A1E8-883EAEF66E38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9592227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11">
            <a:extLst>
              <a:ext uri="{FF2B5EF4-FFF2-40B4-BE49-F238E27FC236}">
                <a16:creationId xmlns:a16="http://schemas.microsoft.com/office/drawing/2014/main" id="{6DA94440-086E-3F1E-C8FD-26E9568E52E4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10455493" y="1485900"/>
            <a:ext cx="0" cy="177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TLSHAPE_M_b0758e31528948e0bb0887938f035d6d_Shape">
            <a:extLst>
              <a:ext uri="{FF2B5EF4-FFF2-40B4-BE49-F238E27FC236}">
                <a16:creationId xmlns:a16="http://schemas.microsoft.com/office/drawing/2014/main" id="{FADFC45F-946C-EBE8-493A-9CBB5863C1D7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 rot="16200000">
            <a:off x="1566828" y="316645"/>
            <a:ext cx="165100" cy="165100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M_d87c232b134248c68986dc34c22537a4_Shape">
            <a:extLst>
              <a:ext uri="{FF2B5EF4-FFF2-40B4-BE49-F238E27FC236}">
                <a16:creationId xmlns:a16="http://schemas.microsoft.com/office/drawing/2014/main" id="{4E604ABB-8C1F-CAF4-6937-62269F27016D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 rot="16200000">
            <a:off x="2573972" y="1004231"/>
            <a:ext cx="165100" cy="165100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M_0ee44462858d4524ab8b47cc3098de83_Shape">
            <a:extLst>
              <a:ext uri="{FF2B5EF4-FFF2-40B4-BE49-F238E27FC236}">
                <a16:creationId xmlns:a16="http://schemas.microsoft.com/office/drawing/2014/main" id="{42899701-B68C-F786-61FE-FF6EA558F685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 rot="16200000">
            <a:off x="3408462" y="574294"/>
            <a:ext cx="165100" cy="165100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M_6e21816e34c947b8a77a4ec609acd070_Shape">
            <a:extLst>
              <a:ext uri="{FF2B5EF4-FFF2-40B4-BE49-F238E27FC236}">
                <a16:creationId xmlns:a16="http://schemas.microsoft.com/office/drawing/2014/main" id="{1A6F2233-5B96-CBD6-F0DD-8586D149715C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 rot="16200000">
            <a:off x="6027036" y="1004231"/>
            <a:ext cx="165100" cy="165100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M_9152ea47c58b40bcb511cfc8c9299484_Shape">
            <a:extLst>
              <a:ext uri="{FF2B5EF4-FFF2-40B4-BE49-F238E27FC236}">
                <a16:creationId xmlns:a16="http://schemas.microsoft.com/office/drawing/2014/main" id="{02CB56BB-D2F4-BB4E-955A-FAD5B7343504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 rot="16200000">
            <a:off x="8760712" y="1004231"/>
            <a:ext cx="165100" cy="165100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M_323dcc12986647d38c3c3d3a2edbd4e0_Shape">
            <a:extLst>
              <a:ext uri="{FF2B5EF4-FFF2-40B4-BE49-F238E27FC236}">
                <a16:creationId xmlns:a16="http://schemas.microsoft.com/office/drawing/2014/main" id="{23F9AED0-8BC9-811A-7DAC-BB537F478B92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 rot="16200000">
            <a:off x="9566426" y="316645"/>
            <a:ext cx="165100" cy="165100"/>
          </a:xfrm>
          <a:prstGeom prst="flowChartMerge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M_b0758e31528948e0bb0887938f035d6d_Title">
            <a:extLst>
              <a:ext uri="{FF2B5EF4-FFF2-40B4-BE49-F238E27FC236}">
                <a16:creationId xmlns:a16="http://schemas.microsoft.com/office/drawing/2014/main" id="{345A4A9A-4A05-4F35-DCF4-FFCB1830AA57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763678" y="203277"/>
            <a:ext cx="838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Project Kickoff</a:t>
            </a:r>
          </a:p>
        </p:txBody>
      </p:sp>
      <p:sp>
        <p:nvSpPr>
          <p:cNvPr id="39" name="OTLSHAPE_M_b0758e31528948e0bb0887938f035d6d_Date">
            <a:extLst>
              <a:ext uri="{FF2B5EF4-FFF2-40B4-BE49-F238E27FC236}">
                <a16:creationId xmlns:a16="http://schemas.microsoft.com/office/drawing/2014/main" id="{F646E4FD-F643-5215-6B49-D80058E8DD8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763678" y="373795"/>
            <a:ext cx="36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2"/>
                </a:solidFill>
                <a:latin typeface="Calibri" panose="020F0502020204030204" pitchFamily="34" charset="0"/>
              </a:rPr>
              <a:t>Jan 25</a:t>
            </a:r>
          </a:p>
        </p:txBody>
      </p:sp>
      <p:sp>
        <p:nvSpPr>
          <p:cNvPr id="41" name="OTLSHAPE_M_d87c232b134248c68986dc34c22537a4_Title">
            <a:extLst>
              <a:ext uri="{FF2B5EF4-FFF2-40B4-BE49-F238E27FC236}">
                <a16:creationId xmlns:a16="http://schemas.microsoft.com/office/drawing/2014/main" id="{6C76495A-7F67-628C-C541-C9FB9C6EBF0B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2770822" y="890863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Executive Review</a:t>
            </a:r>
          </a:p>
        </p:txBody>
      </p:sp>
      <p:sp>
        <p:nvSpPr>
          <p:cNvPr id="42" name="OTLSHAPE_M_d87c232b134248c68986dc34c22537a4_Date">
            <a:extLst>
              <a:ext uri="{FF2B5EF4-FFF2-40B4-BE49-F238E27FC236}">
                <a16:creationId xmlns:a16="http://schemas.microsoft.com/office/drawing/2014/main" id="{30849C77-DAC3-991B-7B04-7AC60A1BE050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2770822" y="1061381"/>
            <a:ext cx="34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2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44" name="OTLSHAPE_M_0ee44462858d4524ab8b47cc3098de83_Title">
            <a:extLst>
              <a:ext uri="{FF2B5EF4-FFF2-40B4-BE49-F238E27FC236}">
                <a16:creationId xmlns:a16="http://schemas.microsoft.com/office/drawing/2014/main" id="{CADDFEEC-B65A-494E-1B4E-70DDDE26FEC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3605312" y="460925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Executive Decision</a:t>
            </a:r>
          </a:p>
        </p:txBody>
      </p:sp>
      <p:sp>
        <p:nvSpPr>
          <p:cNvPr id="45" name="OTLSHAPE_M_0ee44462858d4524ab8b47cc3098de83_Date">
            <a:extLst>
              <a:ext uri="{FF2B5EF4-FFF2-40B4-BE49-F238E27FC236}">
                <a16:creationId xmlns:a16="http://schemas.microsoft.com/office/drawing/2014/main" id="{C2CCADA6-2BBA-7B29-E94C-2E8E969EC2EB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3605312" y="631444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2"/>
                </a:solidFill>
                <a:latin typeface="Calibri" panose="020F0502020204030204" pitchFamily="34" charset="0"/>
              </a:rPr>
              <a:t>Mar 30</a:t>
            </a:r>
          </a:p>
        </p:txBody>
      </p:sp>
      <p:sp>
        <p:nvSpPr>
          <p:cNvPr id="47" name="OTLSHAPE_M_6e21816e34c947b8a77a4ec609acd070_Title">
            <a:extLst>
              <a:ext uri="{FF2B5EF4-FFF2-40B4-BE49-F238E27FC236}">
                <a16:creationId xmlns:a16="http://schemas.microsoft.com/office/drawing/2014/main" id="{E22F5CA2-31A9-45DA-9471-FAC4547BB3A3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6223886" y="890863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Beta Release</a:t>
            </a:r>
          </a:p>
        </p:txBody>
      </p:sp>
      <p:sp>
        <p:nvSpPr>
          <p:cNvPr id="48" name="OTLSHAPE_M_6e21816e34c947b8a77a4ec609acd070_Date">
            <a:extLst>
              <a:ext uri="{FF2B5EF4-FFF2-40B4-BE49-F238E27FC236}">
                <a16:creationId xmlns:a16="http://schemas.microsoft.com/office/drawing/2014/main" id="{8503632F-14AF-E597-4D68-9C56B912C9DF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6223886" y="1061381"/>
            <a:ext cx="36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2"/>
                </a:solidFill>
                <a:latin typeface="Calibri" panose="020F0502020204030204" pitchFamily="34" charset="0"/>
              </a:rPr>
              <a:t>Jun 29</a:t>
            </a:r>
          </a:p>
        </p:txBody>
      </p:sp>
      <p:sp>
        <p:nvSpPr>
          <p:cNvPr id="50" name="OTLSHAPE_M_9152ea47c58b40bcb511cfc8c9299484_Title">
            <a:extLst>
              <a:ext uri="{FF2B5EF4-FFF2-40B4-BE49-F238E27FC236}">
                <a16:creationId xmlns:a16="http://schemas.microsoft.com/office/drawing/2014/main" id="{98F1DC8A-E564-3FDB-D1F2-A3367EDC7EFE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8957562" y="890863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Release Candidate</a:t>
            </a:r>
          </a:p>
        </p:txBody>
      </p:sp>
      <p:sp>
        <p:nvSpPr>
          <p:cNvPr id="51" name="OTLSHAPE_M_9152ea47c58b40bcb511cfc8c9299484_Date">
            <a:extLst>
              <a:ext uri="{FF2B5EF4-FFF2-40B4-BE49-F238E27FC236}">
                <a16:creationId xmlns:a16="http://schemas.microsoft.com/office/drawing/2014/main" id="{806F1676-A469-7C5A-523B-C53D1FE9AE53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8957562" y="1061381"/>
            <a:ext cx="304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dk2"/>
                </a:solidFill>
                <a:latin typeface="Calibri" panose="020F0502020204030204" pitchFamily="34" charset="0"/>
              </a:rPr>
              <a:t>Oct 2</a:t>
            </a:r>
          </a:p>
        </p:txBody>
      </p:sp>
      <p:sp>
        <p:nvSpPr>
          <p:cNvPr id="53" name="OTLSHAPE_M_323dcc12986647d38c3c3d3a2edbd4e0_Title">
            <a:extLst>
              <a:ext uri="{FF2B5EF4-FFF2-40B4-BE49-F238E27FC236}">
                <a16:creationId xmlns:a16="http://schemas.microsoft.com/office/drawing/2014/main" id="{380CB7B4-8F9C-1A6D-1FA1-93D3BACA1511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9763276" y="203277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Final Release</a:t>
            </a:r>
          </a:p>
        </p:txBody>
      </p:sp>
      <p:sp>
        <p:nvSpPr>
          <p:cNvPr id="54" name="OTLSHAPE_M_323dcc12986647d38c3c3d3a2edbd4e0_Date">
            <a:extLst>
              <a:ext uri="{FF2B5EF4-FFF2-40B4-BE49-F238E27FC236}">
                <a16:creationId xmlns:a16="http://schemas.microsoft.com/office/drawing/2014/main" id="{AEB2935E-140E-682A-31FD-E13830ECCE4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9763276" y="373795"/>
            <a:ext cx="381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 dirty="0">
                <a:solidFill>
                  <a:schemeClr val="dk2"/>
                </a:solidFill>
                <a:latin typeface="Calibri" panose="020F0502020204030204" pitchFamily="34" charset="0"/>
              </a:rPr>
              <a:t>Oct 30</a:t>
            </a:r>
          </a:p>
        </p:txBody>
      </p:sp>
      <p:pic>
        <p:nvPicPr>
          <p:cNvPr id="82" name="Picture 81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C1D6C039-97DA-6429-A198-A3CE3996484A}"/>
              </a:ext>
            </a:extLst>
          </p:cNvPr>
          <p:cNvPicPr>
            <a:picLocks noChangeAspect="1"/>
          </p:cNvPicPr>
          <p:nvPr/>
        </p:nvPicPr>
        <p:blipFill>
          <a:blip r:embed="rId1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62810" y="5239903"/>
            <a:ext cx="2333128" cy="321429"/>
          </a:xfrm>
          <a:prstGeom prst="rect">
            <a:avLst/>
          </a:prstGeom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826DFA58-0BA3-A725-7D55-D4514D43BDAB}"/>
              </a:ext>
            </a:extLst>
          </p:cNvPr>
          <p:cNvSpPr txBox="1"/>
          <p:nvPr/>
        </p:nvSpPr>
        <p:spPr>
          <a:xfrm>
            <a:off x="5459987" y="203277"/>
            <a:ext cx="3490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/>
              <a:t>Project roadmap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16977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AxLTAyVDAwOjAwOjAwWiIsIkVuZERhdGUiOiIyMDIzLTAyLTE1VDIzOjU5OjAwWiIsIlBlcmNlbnRhZ2VDb21wbGV0ZSI6bnVsbCwiU3R5bGUiOnsiJGlkIjoiNyIsIlNoYXBlIjo0LCJTaGFwZVRoaWNrbmVzcyI6MCwiRHVyYXRpb25Gb3JtYXQiOjAsIkluY2x1ZGVOb25Xb3JraW5nRGF5c0luRHVyYXRpb24iOmZhbHNlLCJQZXJjZW50YWdlQ29tcGxldGVTdHlsZSI6eyIkaWQiOiI4IiwiRm9udFNldHRpbmdzIjp7IiRpZCI6IjkiLCJGb250U2l6ZSI6MTAsIkZvbnROYW1lIjoiQ2FsaWJyaSIsIklzQm9sZCI6dHJ1ZSwiSXNJdGFsaWMiOmZhbHNlLCJJc1VuZGVybGluZWQiOmZhbHNlLCJQYXJlbnRTdHlsZSI6bnVsbH0sIkF1dG9TaXplIjowLCJGb3JlZ3JvdW5kIjp7IiRpZCI6IjEwIiwiQ29sb3IiOnsiJGlkIjoiMTEiLCJBIjoyNTUsIlIiOjEyNywiRyI6OTYsIkIiOjB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pZCI6IjI0IiwiQSI6ODksIlIiOjAsIkciOjAsIkIiOjB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MSwiRW5kRGF0ZVBvc2l0aW9uIjoxLCJEYXRlSXNWaXNpYmxlIjp0cnVlLCJUaXRsZVBvc2l0aW9uIjoyLCJEdXJhdGlvblBvc2l0aW9uIjo2LCJQZXJjZW50YWdlQ29tcGxldGVkUG9zaXRpb24iOjQsIlNwYWNpbmciOjM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2OCwiRyI6MTE0LCJCIjoxOTZ9fSwiSXNWaXNpYmxlIjp0cnVlLCJXaWR0aCI6MTAyLjAsIkhlaWdodCI6MTMuNDI2NjY2NjY2NjY2Njc3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xLCJGb250TmFtZSI6IkNhbGlicmkiLCJJc0JvbGQiOnRydWUsIklzSXRhbGljIjpmYWxzZSwiSXNVbmRlcmxpbmVkIjpmYWxzZSwiUGFyZW50U3R5bGUiOm51bGx9LCJBdXRvU2l6ZSI6MCwiRm9yZWdyb3VuZCI6eyIkaWQiOiI0MiIsIkNvbG9yIjp7IiRpZCI6IjQ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4OSwiUiI6MCwiRyI6MCwiQiI6MH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xMSwiRm9udE5hbWUiOiJDYWxpYnJpIiwiSXNCb2xkIjp0cnVlLCJJc0l0YWxpYyI6ZmFsc2UsIklzVW5kZXJsaW5lZCI6ZmFsc2UsIlBhcmVudFN0eWxlIjpudWxsfSwiQXV0b1NpemUiOjIsIkZvcmVncm91bmQiOnsiJGlkIjoiNTEiLCJDb2xvciI6eyIkaWQiOiI1MiIsIkEiOjI1NSwiUiI6NjgsIkciOjg0LCJCIjoxMDZ9fSwiTWF4V2lkdGgiOjYx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pZCI6IjU2IiwiQSI6ODksIlIiOjAsIkciOjAsIkIiOjB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wLCJTbWFydER1cmF0aW9uQWN0aXZhdGVkIjpmYWxzZSwiRGF0ZUZvcm1hdCI6eyIkcmVmIjoiNTgifSwiV2Vla051bWJlcmluZyI6eyIkaWQiOiI2MCIsIkZvcm1hdCI6MCwiSXNWaXNpYmxlIjpmYWxzZSwiTGFzdEtub3duVmlzaWJpbGl0eVN0YXRlIjpmYWxzZX0sIklkIjoiZjk4ZTY3ZTgtOWI5Ni00MjEyLWIxODktZjY5ZmZkZTRjYzg5IiwiSW1wb3J0SWQiOiIxMDQyNyIsIlRpdGxlIjoiQWxsb2NhdGUgcmVzb3VyY2VzIiwiTm90ZSI6bnVsbCwiSHlwZXJsaW5rIjp7IiRpZCI6IjYxIiwiQWRkcmVzcyI6bnVsbCwiU3ViQWRkcmVzcyI6bnVsbH0sIklzQ2hhbmdlZCI6ZmFsc2UsIklzTmV3IjpmYWxzZX19XSwiX21pbGVzdG9uZXMiOltdLCJJZCI6IjAwMDAwMDAwLTAwMDAtMDAwMC0wMDAwLTAwMDAwMDAwMDAwMCIsIklzU2luZ2xlSXRlbVJvdyI6dHJ1ZX0seyIkaWQiOiI2MiIsIl90YXNrcyI6W3siJGlkIjoiNjMiLCJfYXR0YWNoZWRNaWxlc3RvbmVzIjpbXSwiVGFza0RlZmluaXRpb24iOnsiJGlkIjoiNjQiLCJHcm91cE5hbWUiOm51bGwsIlN0YXJ0RGF0ZSI6IjIwMjMtMDItMDZUMDA6MDA6MDBaIiwiRW5kRGF0ZSI6IjIwMjMtMDMtMTRUMjM6NTk6MDBaIiwiUGVyY2VudGFnZUNvbXBsZXRlIjpudWxsLCJTdHlsZSI6eyIkaWQiOiI2NSIsIlNoYXBlIjo0LCJTaGFwZVRoaWNrbmVzcyI6MCwiRHVyYXRpb25Gb3JtYXQiOjAsIkluY2x1ZGVOb25Xb3JraW5nRGF5c0luRHVyYXRpb24iOmZhbHNlLCJQZXJjZW50YWdlQ29tcGxldGVTdHlsZSI6eyIkaWQiOiI2NiIsIkZvbnRTZXR0aW5ncyI6eyIkaWQiOiI2NyIsIkZvbnRTaXplIjoxMCwiRm9udE5hbWUiOiJDYWxpYnJpIiwiSXNCb2xkIjp0cnVlLCJJc0l0YWxpYyI6ZmFsc2UsIklzVW5kZXJsaW5lZCI6ZmFsc2UsIlBhcmVudFN0eWxlIjpudWxsfSwiQXV0b1NpemUiOjAsIkZvcmVncm91bmQiOnsiJGlkIjoiNjgiLCJDb2xvciI6eyIkaWQiOiI2OSIsIkEiOjI1NSwiUiI6MTI3LCJHIjo5NiwiQiI6MH19LCJNYXhXaWR0aCI6MjAwLjAsIk1heEhlaWdodCI6IkluZmluaXR5IiwiU21hcnRGb3JlZ3JvdW5kSXNBY3RpdmUiOmZhbHNlLCJIb3Jpem9udGFsQWxpZ25tZW50IjowLCJWZXJ0aWNhbEFsaWdubWVudCI6MCwiU21hcnRGb3JlZ3JvdW5kIjpudWxsLCJCYWNrZ3JvdW5kRmlsbFR5cGUiOjAsIk1hcmdpbiI6eyIkaWQiOiI3MCIsIlRvcCI6MC4wLCJMZWZ0IjowLjAsIlJpZ2h0IjowLjAsIkJvdHRvbSI6MC4wfSwiUGFkZGluZyI6eyIkaWQiOiI3MSIsIlRvcCI6MC4wLCJMZWZ0IjowLjAsIlJpZ2h0IjowLjAsIkJvdHRvbSI6MC4wfSwiQmFja2dyb3VuZCI6eyIkaWQiOiI3MiIsIkNvbG9yIjp7IiRpZCI6IjczIiwiQSI6ODksIlIiOjAsIkciOjAsIkIiOjB9fSwiSXNWaXNpYmxlIjp0cnVlLCJXaWR0aCI6MC4wLCJIZWlnaHQiOjAuMCwiQm9yZGVyU3R5bGUiOnsiJGlkIjoiNzQiLCJMaW5lQ29sb3IiOm51bGwsIkxpbmVXZWlnaHQiOjAuMCwiTGluZVR5cGUiOjAsIlBhcmVudFN0eWxlIjpudWxsfSwiUGFyZW50U3R5bGUiOm51bGx9LCJEdXJhdGlvblN0eWxlIjp7IiRpZCI6Ijc1IiwiRm9udFNldHRpbmdzIjp7IiRpZCI6Ijc2IiwiRm9udFNpemUiOjEwLCJGb250TmFtZSI6IkNhbGlicmkiLCJJc0JvbGQiOmZhbHNlLCJJc0l0YWxpYyI6ZmFsc2UsIklzVW5kZXJsaW5lZCI6ZmFsc2UsIlBhcmVudFN0eWxlIjpudWxsfSwiQXV0b1NpemUiOjAsIkZvcmVncm91bmQiOnsiJGlkIjoiNzciLCJDb2xvciI6eyIkaWQiOiI3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5IiwiVG9wIjowLjAsIkxlZnQiOjAuMCwiUmlnaHQiOjAuMCwiQm90dG9tIjowLjB9LCJQYWRkaW5nIjp7IiRpZCI6IjgwIiwiVG9wIjowLjAsIkxlZnQiOjAuMCwiUmlnaHQiOjAuMCwiQm90dG9tIjowLjB9LCJCYWNrZ3JvdW5kIjp7IiRpZCI6IjgxIiwiQ29sb3IiOnsiJGlkIjoiODIiLCJBIjo4OSwiUiI6MCwiRyI6MCwiQiI6MH19LCJJc1Zpc2libGUiOnRydWUsIldpZHRoIjowLjAsIkhlaWdodCI6MC4wLCJCb3JkZXJTdHlsZSI6eyIkaWQiOiI4MyIsIkxpbmVDb2xvciI6bnVsbCwiTGluZVdlaWdodCI6MC4wLCJMaW5lVHlwZSI6MCwiUGFyZW50U3R5bGUiOm51bGx9LCJQYXJlbnRTdHlsZSI6bnVsbH0sIkhvcml6b250YWxDb25uZWN0b3JTdHlsZSI6eyIkaWQiOiI4NCIsIkxpbmVDb2xvciI6eyIkcmVmIjoiMjcifSwiTGluZVdlaWdodCI6MS4wLCJMaW5lVHlwZSI6MCwiUGFyZW50U3R5bGUiOm51bGx9LCJWZXJ0aWNhbENvbm5lY3RvclN0eWxlIjp7IiRpZCI6Ijg1IiwiTGluZUNvbG9yIjp7IiRyZWYiOiIzMCJ9LCJMaW5lV2VpZ2h0IjowLjAsIkxpbmVUeXBlIjowLCJQYXJlbnRTdHlsZSI6bnVsbH0sIk1hcmdpbiI6bnVsbCwiU3RhcnREYXRlUG9zaXRpb24iOjEsIkVuZERhdGVQb3NpdGlvbiI6MSwiRGF0ZUlzVmlzaWJsZSI6dHJ1ZSwiVGl0bGVQb3NpdGlvbiI6MiwiRHVyYXRpb25Qb3NpdGlvbiI6NiwiUGVyY2VudGFnZUNvbXBsZXRlZFBvc2l0aW9uIjo0LCJTcGFjaW5nIjozLCJJc0JlbG93VGltZWJhbmQiOnRydWUsIlBlcmNlbnRhZ2VDb21wbGV0ZVNoYXBlT3BhY2l0eSI6MzUsIlNoYXBlU3R5bGUiOnsiJGlkIjoiODYiLCJNYXJnaW4iOnsiJGlkIjoiODciLCJUb3AiOjAuMCwiTGVmdCI6NC4wLCJSaWdodCI6NC4wLCJCb3R0b20iOjAuMH0sIlBhZGRpbmciOnsiJGlkIjoiODgiLCJUb3AiOjAuMCwiTGVmdCI6MC4wLCJSaWdodCI6MC4wLCJCb3R0b20iOjAuMH0sIkJhY2tncm91bmQiOnsiJGlkIjoiODkiLCJDb2xvciI6eyIkaWQiOiI5MCIsIkEiOjI1NSwiUiI6NjgsIkciOjExNCwiQiI6MTk2fX0sIklzVmlzaWJsZSI6dHJ1ZSwiV2lkdGgiOjAuMCwiSGVpZ2h0IjoxMy40MjY2NjY2NjY2NjY2NzcsIkJvcmRlclN0eWxlIjp7IiRpZCI6IjkxIiwiTGluZUNvbG9yIjp7IiRpZCI6IjkyIiwiJHR5cGUiOiJOTFJFLkNvbW1vbi5Eb20uU29saWRDb2xvckJydXNoLCBOTFJFLkNvbW1vbiIsIkNvbG9yIjp7IiRpZCI6IjkzIiwiQSI6MjU1LCJSIjoyNTUsIkciOjAsIkIiOjB9fSwiTGluZVdlaWdodCI6MC4wLCJMaW5lVHlwZSI6MCwiUGFyZW50U3R5bGUiOm51bGx9LCJQYXJlbnRTdHlsZSI6bnVsbH0sIlRpdGxlU3R5bGUiOnsiJGlkIjoiOTQiLCJGb250U2V0dGluZ3MiOnsiJGlkIjoiOTUiLCJGb250U2l6ZSI6MTEsIkZvbnROYW1lIjoiQ2FsaWJyaSIsIklzQm9sZCI6dHJ1ZSwiSXNJdGFsaWMiOmZhbHNlLCJJc1VuZGVybGluZWQiOmZhbHNlLCJQYXJlbnRTdHlsZSI6bnVsbH0sIkF1dG9TaXplIjowLCJGb3JlZ3JvdW5kIjp7IiRpZCI6Ijk2IiwiQ29sb3IiOnsiJGlkIjoiOTc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OTgiLCJUb3AiOjAuMCwiTGVmdCI6MC4wLCJSaWdodCI6MC4wLCJCb3R0b20iOjAuMH0sIlBhZGRpbmciOnsiJGlkIjoiOTkiLCJUb3AiOjAuMCwiTGVmdCI6MC4wLCJSaWdodCI6MC4wLCJCb3R0b20iOjAuMH0sIkJhY2tncm91bmQiOnsiJGlkIjoiMTAwIiwiQ29sb3IiOnsiJGlkIjoiMTAxIiwiQSI6ODksIlIiOjAsIkciOjAsIkIiOjB9fSwiSXNWaXNpYmxlIjp0cnVlLCJXaWR0aCI6MC4wLCJIZWlnaHQiOjAuMCwiQm9yZGVyU3R5bGUiOnsiJGlkIjoiMTAyIiwiTGluZUNvbG9yIjpudWxsLCJMaW5lV2VpZ2h0IjowLjAsIkxpbmVUeXBlIjowLCJQYXJlbnRTdHlsZSI6bnVsbH0sIlBhcmVudFN0eWxlIjpudWxsfSwiRGF0ZVN0eWxlIjp7IiRpZCI6IjEwMyIsIkZvbnRTZXR0aW5ncyI6eyIkaWQiOiIxMDQiLCJGb250U2l6ZSI6MTEsIkZvbnROYW1lIjoiQ2FsaWJyaSIsIklzQm9sZCI6dHJ1ZSwiSXNJdGFsaWMiOmZhbHNlLCJJc1VuZGVybGluZWQiOmZhbHNlLCJQYXJlbnRTdHlsZSI6bnVsbH0sIkF1dG9TaXplIjoyLCJGb3JlZ3JvdW5kIjp7IiRpZCI6IjEwNSIsIkNvbG9yIjp7IiRpZCI6IjEwNiIsIkEiOjI1NSwiUiI6NjgsIkciOjg0LCJCIjoxMDZ9fSwiTWF4V2lkdGgiOjY2LjAsIk1heEhlaWdodCI6IkluZmluaXR5IiwiU21hcnRGb3JlZ3JvdW5kSXNBY3RpdmUiOmZhbHNlLCJIb3Jpem9udGFsQWxpZ25tZW50IjowLCJWZXJ0aWNhbEFsaWdubWVudCI6MCwiU21hcnRGb3JlZ3JvdW5kIjpudWxsLCJCYWNrZ3JvdW5kRmlsbFR5cGUiOjAsIk1hcmdpbiI6eyIkaWQiOiIxMDciLCJUb3AiOjAuMCwiTGVmdCI6MC4wLCJSaWdodCI6MC4wLCJCb3R0b20iOjAuMH0sIlBhZGRpbmciOnsiJGlkIjoiMTA4IiwiVG9wIjowLjAsIkxlZnQiOjAuMCwiUmlnaHQiOjAuMCwiQm90dG9tIjowLjB9LCJCYWNrZ3JvdW5kIjp7IiRpZCI6IjEwOSIsIkNvbG9yIjp7IiRpZCI6IjExMCIsIkEiOjg5LCJSIjowLCJHIjowLCJCIjowfX0sIklzVmlzaWJsZSI6dHJ1ZSwiV2lkdGgiOjAuMCwiSGVpZ2h0IjowLjAsIkJvcmRlclN0eWxlIjp7IiRpZCI6IjExMSIsIkxpbmVDb2xvciI6bnVsbCwiTGluZVdlaWdodCI6MC4wLCJMaW5lVHlwZSI6MCwiUGFyZW50U3R5bGUiOm51bGx9LCJQYXJlbnRTdHlsZSI6bnVsbH0sIkRhdGVGb3JtYXQiOnsiJGlkIjoiMTE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yIsIkZvcm1hdCI6MCwiSXNWaXNpYmxlIjpmYWxzZSwiTGFzdEtub3duVmlzaWJpbGl0eVN0YXRlIjpmYWxzZX0sIklzVmlzaWJsZSI6dHJ1ZSwiUGFyZW50U3R5bGUiOm51bGx9LCJJbmRleCI6MSwiU21hcnREdXJhdGlvbkFjdGl2YXRlZCI6ZmFsc2UsIkRhdGVGb3JtYXQiOnsiJHJlZiI6IjExMiJ9LCJXZWVrTnVtYmVyaW5nIjp7IiRpZCI6IjExNCIsIkZvcm1hdCI6MCwiSXNWaXNpYmxlIjpmYWxzZSwiTGFzdEtub3duVmlzaWJpbGl0eVN0YXRlIjpmYWxzZX0sIklkIjoiNDU0OGFkMmQtMTg0Ny00NTNlLTk1ZjYtMDI0ZDBkNThmNjM3IiwiSW1wb3J0SWQiOiIxMDQyOCIsIlRpdGxlIjoiV29ya2luZyBwbGFucyIsIk5vdGUiOm51bGwsIkh5cGVybGluayI6eyIkaWQiOiIxMTUiLCJBZGRyZXNzIjpudWxsLCJTdWJBZGRyZXNzIjpudWxsfSwiSXNDaGFuZ2VkIjpmYWxzZSwiSXNOZXciOmZhbHNlfX1dLCJfbWlsZXN0b25lcyI6W10sIklkIjoiMDAwMDAwMDAtMDAwMC0wMDAwLTAwMDAtMDAwMDAwMDAwMDAwIiwiSXNTaW5nbGVJdGVtUm93Ijp0cnVlfSx7IiRpZCI6IjExNiIsIl90YXNrcyI6W3siJGlkIjoiMTE3IiwiX2F0dGFjaGVkTWlsZXN0b25lcyI6W10sIlRhc2tEZWZpbml0aW9uIjp7IiRpZCI6IjExOCIsIkdyb3VwTmFtZSI6bnVsbCwiU3RhcnREYXRlIjoiMjAyMy0wMy0wNlQwMDowMDowMFoiLCJFbmREYXRlIjoiMjAyMy0wNS0xMlQyMzo1OTowMFoiLCJQZXJjZW50YWdlQ29tcGxldGUiOm51bGwsIlN0eWxlIjp7IiRpZCI6IjExOSIsIlNoYXBlIjo0LCJTaGFwZVRoaWNrbmVzcyI6MSwiRHVyYXRpb25Gb3JtYXQiOjAsIkluY2x1ZGVOb25Xb3JraW5nRGF5c0luRHVyYXRpb24iOmZhbHNlLCJQZXJjZW50YWdlQ29tcGxldGVTdHlsZSI6eyIkaWQiOiIxMjAiLCJGb250U2V0dGluZ3MiOnsiJGlkIjoiMTIxIiwiRm9udFNpemUiOjEwLCJGb250TmFtZSI6IkNhbGlicmkiLCJJc0JvbGQiOnRydWUsIklzSXRhbGljIjpmYWxzZSwiSXNVbmRlcmxpbmVkIjpmYWxzZSwiUGFyZW50U3R5bGUiOm51bGx9LCJBdXRvU2l6ZSI6MCwiRm9yZWdyb3VuZCI6eyIkaWQiOiIxMjIiLCJDb2xvciI6eyIkaWQiOiIxMjMiLCJBIjoyNTUsIlIiOjEyNywiRyI6OTYsIkIiOjB9fSwiTWF4V2lkdGgiOjIwMC4wLCJNYXhIZWlnaHQiOiJJbmZpbml0eSIsIlNtYXJ0Rm9yZWdyb3VuZElzQWN0aXZlIjpmYWxzZSwiSG9yaXpvbnRhbEFsaWdubWVudCI6MiwiVmVydGljYWxBbGlnbm1lbnQiOjAsIlNtYXJ0Rm9yZWdyb3VuZCI6bnVsbCwiQmFja2dyb3VuZEZpbGxUeXBlIjowLCJNYXJnaW4iOnsiJGlkIjoiMTI0IiwiVG9wIjowLjAsIkxlZnQiOjAuMCwiUmlnaHQiOjAuMCwiQm90dG9tIjowLjB9LCJQYWRkaW5nIjp7IiRpZCI6IjEyNSIsIlRvcCI6MC4wLCJMZWZ0IjowLjAsIlJpZ2h0IjowLjAsIkJvdHRvbSI6MC4wfSwiQmFja2dyb3VuZCI6eyIkaWQiOiIxMjYiLCJDb2xvciI6eyIkaWQiOiIxMjciLCJBIjo4OSwiUiI6MCwiRyI6MCwiQiI6MH19LCJJc1Zpc2libGUiOnRydWUsIldpZHRoIjowLjAsIkhlaWdodCI6MC4wLCJCb3JkZXJTdHlsZSI6eyIkaWQiOiIxMjgiLCJMaW5lQ29sb3IiOm51bGwsIkxpbmVXZWlnaHQiOjAuMCwiTGluZVR5cGUiOjAsIlBhcmVudFN0eWxlIjpudWxsfSwiUGFyZW50U3R5bGUiOm51bGx9LCJEdXJhdGlvblN0eWxlIjp7IiRpZCI6IjEyOSIsIkZvbnRTZXR0aW5ncyI6eyIkaWQiOiIxMzAiLCJGb250U2l6ZSI6MTAsIkZvbnROYW1lIjoiQ2FsaWJyaSIsIklzQm9sZCI6ZmFsc2UsIklzSXRhbGljIjpmYWxzZSwiSXNVbmRlcmxpbmVkIjpmYWxzZSwiUGFyZW50U3R5bGUiOm51bGx9LCJBdXRvU2l6ZSI6MCwiRm9yZWdyb3VuZCI6eyIkaWQiOiIxMzEiLCJDb2xvciI6eyIkaWQiOiIxMz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MiLCJUb3AiOjAuMCwiTGVmdCI6MC4wLCJSaWdodCI6MC4wLCJCb3R0b20iOjAuMH0sIlBhZGRpbmciOnsiJGlkIjoiMTM0IiwiVG9wIjowLjAsIkxlZnQiOjAuMCwiUmlnaHQiOjAuMCwiQm90dG9tIjowLjB9LCJCYWNrZ3JvdW5kIjp7IiRpZCI6IjEzNSIsIkNvbG9yIjp7IiRpZCI6IjEzNiIsIkEiOjg5LCJSIjowLCJHIjowLCJCIjowfX0sIklzVmlzaWJsZSI6dHJ1ZSwiV2lkdGgiOjAuMCwiSGVpZ2h0IjowLjAsIkJvcmRlclN0eWxlIjp7IiRpZCI6IjEzNyIsIkxpbmVDb2xvciI6bnVsbCwiTGluZVdlaWdodCI6MC4wLCJMaW5lVHlwZSI6MCwiUGFyZW50U3R5bGUiOm51bGx9LCJQYXJlbnRTdHlsZSI6bnVsbH0sIkhvcml6b250YWxDb25uZWN0b3JTdHlsZSI6eyIkaWQiOiIxMzgiLCJMaW5lQ29sb3IiOnsiJGlkIjoiMTM5IiwiJHR5cGUiOiJOTFJFLkNvbW1vbi5Eb20uU29saWRDb2xvckJydXNoLCBOTFJFLkNvbW1vbiIsIkNvbG9yIjp7IiRpZCI6IjE0MCIsIkEiOjI1NSwiUiI6MjA0LCJHIjoyMDQsIkIiOjIwNH19LCJMaW5lV2VpZ2h0IjoxLjAsIkxpbmVUeXBlIjowLCJQYXJlbnRTdHlsZSI6bnVsbH0sIlZlcnRpY2FsQ29ubmVjdG9yU3R5bGUiOnsiJGlkIjoiMTQxIiwiTGluZUNvbG9yIjp7IiRpZCI6IjE0MiIsIiR0eXBlIjoiTkxSRS5Db21tb24uRG9tLlNvbGlkQ29sb3JCcnVzaCwgTkxSRS5Db21tb24iLCJDb2xvciI6eyIkaWQiOiIxNDMiLCJBIjoyNTUsIlIiOjIwNCwiRyI6MjA0LCJCIjoyMDR9fSwiTGluZVdlaWdodCI6MC4wLCJMaW5lVHlwZSI6MCwiUGFyZW50U3R5bGUiOm51bGx9LCJNYXJnaW4iOm51bGwsIlN0YXJ0RGF0ZVBvc2l0aW9uIjoxLCJFbmREYXRlUG9zaXRpb24iOjEsIkRhdGVJc1Zpc2libGUiOnRydWUsIlRpdGxlUG9zaXRpb24iOjIsIkR1cmF0aW9uUG9zaXRpb24iOjYsIlBlcmNlbnRhZ2VDb21wbGV0ZWRQb3NpdGlvbiI6MywiU3BhY2luZyI6MywiSXNCZWxvd1RpbWViYW5kIjp0cnVlLCJQZXJjZW50YWdlQ29tcGxldGVTaGFwZU9wYWNpdHkiOjM1LCJTaGFwZVN0eWxlIjp7IiRpZCI6IjE0NCIsIk1hcmdpbiI6eyIkaWQiOiIxNDUiLCJUb3AiOjAuMCwiTGVmdCI6NC4wLCJSaWdodCI6NC4wLCJCb3R0b20iOjAuMH0sIlBhZGRpbmciOnsiJGlkIjoiMTQ2IiwiVG9wIjowLjAsIkxlZnQiOjAuMCwiUmlnaHQiOjAuMCwiQm90dG9tIjowLjB9LCJCYWNrZ3JvdW5kIjp7IiRpZCI6IjE0NyIsIkNvbG9yIjp7IiRpZCI6IjE0OCIsIkEiOjI1NSwiUiI6NjgsIkciOjExNCwiQiI6MTk2fX0sIklzVmlzaWJsZSI6dHJ1ZSwiV2lkdGgiOjE1NS4wLCJIZWlnaHQiOjE2LjAsIkJvcmRlclN0eWxlIjp7IiRpZCI6IjE0OSIsIkxpbmVDb2xvciI6eyIkaWQiOiIxNTAiLCIkdHlwZSI6Ik5MUkUuQ29tbW9uLkRvbS5Tb2xpZENvbG9yQnJ1c2gsIE5MUkUuQ29tbW9uIiwiQ29sb3IiOnsiJGlkIjoiMTUxIiwiQSI6MjU1LCJSIjoyNTUsIkciOjAsIkIiOjB9fSwiTGluZVdlaWdodCI6MC4wLCJMaW5lVHlwZSI6MCwiUGFyZW50U3R5bGUiOm51bGx9LCJQYXJlbnRTdHlsZSI6bnVsbH0sIlRpdGxlU3R5bGUiOnsiJGlkIjoiMTUyIiwiRm9udFNldHRpbmdzIjp7IiRpZCI6IjE1MyIsIkZvbnRTaXplIjoxMSwiRm9udE5hbWUiOiJDYWxpYnJpIiwiSXNCb2xkIjp0cnVlLCJJc0l0YWxpYyI6ZmFsc2UsIklzVW5kZXJsaW5lZCI6ZmFsc2UsIlBhcmVudFN0eWxlIjpudWxsfSwiQXV0b1NpemUiOjAsIkZvcmVncm91bmQiOnsiJGlkIjoiMTU0IiwiQ29sb3IiOnsiJGlkIjoiMTU1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E1NiIsIlRvcCI6MC4wLCJMZWZ0IjowLjAsIlJpZ2h0IjowLjAsIkJvdHRvbSI6MC4wfSwiUGFkZGluZyI6eyIkaWQiOiIxNTciLCJUb3AiOjAuMCwiTGVmdCI6MC4wLCJSaWdodCI6MC4wLCJCb3R0b20iOjAuMH0sIkJhY2tncm91bmQiOnsiJGlkIjoiMTU4IiwiQ29sb3IiOnsiJGlkIjoiMTU5IiwiQSI6ODksIlIiOjAsIkciOjAsIkIiOjB9fSwiSXNWaXNpYmxlIjp0cnVlLCJXaWR0aCI6MC4wLCJIZWlnaHQiOjAuMCwiQm9yZGVyU3R5bGUiOnsiJGlkIjoiMTYwIiwiTGluZUNvbG9yIjpudWxsLCJMaW5lV2VpZ2h0IjowLjAsIkxpbmVUeXBlIjowLCJQYXJlbnRTdHlsZSI6bnVsbH0sIlBhcmVudFN0eWxlIjpudWxsfSwiRGF0ZVN0eWxlIjp7IiRpZCI6IjE2MSIsIkZvbnRTZXR0aW5ncyI6eyIkaWQiOiIxNjIiLCJGb250U2l6ZSI6MTEsIkZvbnROYW1lIjoiQ2FsaWJyaSIsIklzQm9sZCI6dHJ1ZSwiSXNJdGFsaWMiOmZhbHNlLCJJc1VuZGVybGluZWQiOmZhbHNlLCJQYXJlbnRTdHlsZSI6bnVsbH0sIkF1dG9TaXplIjoyLCJGb3JlZ3JvdW5kIjp7IiRpZCI6IjE2MyIsIkNvbG9yIjp7IiRpZCI6IjE2NCIsIkEiOjI1NSwiUiI6NjgsIkciOjg0LCJCIjoxMDZ9fSwiTWF4V2lkdGgiOjcwLjAsIk1heEhlaWdodCI6IkluZmluaXR5IiwiU21hcnRGb3JlZ3JvdW5kSXNBY3RpdmUiOmZhbHNlLCJIb3Jpem9udGFsQWxpZ25tZW50IjowLCJWZXJ0aWNhbEFsaWdubWVudCI6MCwiU21hcnRGb3JlZ3JvdW5kIjpudWxsLCJCYWNrZ3JvdW5kRmlsbFR5cGUiOjAsIk1hcmdpbiI6eyIkaWQiOiIxNjUiLCJUb3AiOjAuMCwiTGVmdCI6MC4wLCJSaWdodCI6MC4wLCJCb3R0b20iOjAuMH0sIlBhZGRpbmciOnsiJGlkIjoiMTY2IiwiVG9wIjowLjAsIkxlZnQiOjAuMCwiUmlnaHQiOjAuMCwiQm90dG9tIjowLjB9LCJCYWNrZ3JvdW5kIjp7IiRpZCI6IjE2NyIsIkNvbG9yIjp7IiRpZCI6IjE2OCIsIkEiOjg5LCJSIjowLCJHIjowLCJCIjowfX0sIklzVmlzaWJsZSI6dHJ1ZSwiV2lkdGgiOjAuMCwiSGVpZ2h0IjowLjAsIkJvcmRlclN0eWxlIjp7IiRpZCI6IjE2OSIsIkxpbmVDb2xvciI6bnVsbCwiTGluZVdlaWdodCI6MC4wLCJMaW5lVHlwZSI6MCwiUGFyZW50U3R5bGUiOm51bGx9LCJQYXJlbnRTdHlsZSI6bnVsbH0sIkRhdGVGb3JtYXQiOnsiJGlkIjoiMTc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SIsIkZvcm1hdCI6MCwiSXNWaXNpYmxlIjpmYWxzZSwiTGFzdEtub3duVmlzaWJpbGl0eVN0YXRlIjpmYWxzZX0sIklzVmlzaWJsZSI6dHJ1ZSwiUGFyZW50U3R5bGUiOm51bGx9LCJJbmRleCI6MiwiU21hcnREdXJhdGlvbkFjdGl2YXRlZCI6ZmFsc2UsIkRhdGVGb3JtYXQiOnsiJHJlZiI6IjE3MCJ9LCJXZWVrTnVtYmVyaW5nIjp7IiRpZCI6IjE3MiIsIkZvcm1hdCI6MCwiSXNWaXNpYmxlIjpmYWxzZSwiTGFzdEtub3duVmlzaWJpbGl0eVN0YXRlIjpmYWxzZX0sIklkIjoiOWE2NmU3MWItZDhiMS00MWYzLTliZWUtMjY5ZDQ5YzM5YjY3IiwiSW1wb3J0SWQiOiIxMDQyOSIsIlRpdGxlIjoiU3ViY29udHJhY3RvciBzZWxlY3Rpb24iLCJOb3RlIjpudWxsLCJIeXBlcmxpbmsiOnsiJGlkIjoiMTczIiwiQWRkcmVzcyI6bnVsbCwiU3ViQWRkcmVzcyI6bnVsbH0sIklzQ2hhbmdlZCI6ZmFsc2UsIklzTmV3IjpmYWxzZX19XSwiX21pbGVzdG9uZXMiOltdLCJJZCI6IjAwMDAwMDAwLTAwMDAtMDAwMC0wMDAwLTAwMDAwMDAwMDAwMCIsIklzU2luZ2xlSXRlbVJvdyI6dHJ1ZX0seyIkaWQiOiIxNzQiLCJfdGFza3MiOlt7IiRpZCI6IjE3NSIsIl9hdHRhY2hlZE1pbGVzdG9uZXMiOltdLCJUYXNrRGVmaW5pdGlvbiI6eyIkaWQiOiIxNzYiLCJHcm91cE5hbWUiOm51bGwsIlN0YXJ0RGF0ZSI6IjIwMjMtMDUtMTVUMDA6MDA6MDBaIiwiRW5kRGF0ZSI6IjIwMjMtMDctMTNUMjM6NTk6MDBaIiwiUGVyY2VudGFnZUNvbXBsZXRlIjpudWxsLCJTdHlsZSI6eyIkaWQiOiIxNzciLCJTaGFwZSI6NCwiU2hhcGVUaGlja25lc3MiOjAsIkR1cmF0aW9uRm9ybWF0IjowLCJJbmNsdWRlTm9uV29ya2luZ0RheXNJbkR1cmF0aW9uIjpmYWxzZSwiUGVyY2VudGFnZUNvbXBsZXRlU3R5bGUiOnsiJGlkIjoiMTc4IiwiRm9udFNldHRpbmdzIjp7IiRpZCI6IjE3OSIsIkZvbnRTaXplIjoxMCwiRm9udE5hbWUiOiJDYWxpYnJpIiwiSXNCb2xkIjpmYWxzZSwiSXNJdGFsaWMiOmZhbHNlLCJJc1VuZGVybGluZWQiOmZhbHNlLCJQYXJlbnRTdHlsZSI6bnVsbH0sIkF1dG9TaXplIjowLCJGb3JlZ3JvdW5kIjp7IiRpZCI6IjE4MCIsIkNvbG9yIjp7IiRpZCI6IjE4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ODIiLCJUb3AiOjAuMCwiTGVmdCI6MC4wLCJSaWdodCI6MC4wLCJCb3R0b20iOjAuMH0sIlBhZGRpbmciOnsiJGlkIjoiMTgzIiwiVG9wIjowLjAsIkxlZnQiOjAuMCwiUmlnaHQiOjAuMCwiQm90dG9tIjowLjB9LCJCYWNrZ3JvdW5kIjp7IiRpZCI6IjE4NCIsIkNvbG9yIjp7IiRpZCI6IjE4NSIsIkEiOjg5LCJSIjowLCJHIjowLCJCIjowfX0sIklzVmlzaWJsZSI6dHJ1ZSwiV2lkdGgiOjAuMCwiSGVpZ2h0IjowLjAsIkJvcmRlclN0eWxlIjp7IiRpZCI6IjE4NiIsIkxpbmVDb2xvciI6bnVsbCwiTGluZVdlaWdodCI6MC4wLCJMaW5lVHlwZSI6MCwiUGFyZW50U3R5bGUiOm51bGx9LCJQYXJlbnRTdHlsZSI6bnVsbH0sIkR1cmF0aW9uU3R5bGUiOnsiJGlkIjoiMTg3IiwiRm9udFNldHRpbmdzIjp7IiRpZCI6IjE4OCIsIkZvbnRTaXplIjoxMCwiRm9udE5hbWUiOiJDYWxpYnJpIiwiSXNCb2xkIjpmYWxzZSwiSXNJdGFsaWMiOmZhbHNlLCJJc1VuZGVybGluZWQiOmZhbHNlLCJQYXJlbnRTdHlsZSI6bnVsbH0sIkF1dG9TaXplIjowLCJGb3JlZ3JvdW5kIjp7IiRpZCI6IjE4OSIsIkNvbG9yIjp7IiRpZCI6IjE5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MSIsIlRvcCI6MC4wLCJMZWZ0IjowLjAsIlJpZ2h0IjowLjAsIkJvdHRvbSI6MC4wfSwiUGFkZGluZyI6eyIkaWQiOiIxOTIiLCJUb3AiOjAuMCwiTGVmdCI6MC4wLCJSaWdodCI6MC4wLCJCb3R0b20iOjAuMH0sIkJhY2tncm91bmQiOnsiJGlkIjoiMTkzIiwiQ29sb3IiOnsiJGlkIjoiMTk0IiwiQSI6ODksIlIiOjAsIkciOjAsIkIiOjB9fSwiSXNWaXNpYmxlIjp0cnVlLCJXaWR0aCI6MC4wLCJIZWlnaHQiOjAuMCwiQm9yZGVyU3R5bGUiOnsiJGlkIjoiMTk1IiwiTGluZUNvbG9yIjpudWxsLCJMaW5lV2VpZ2h0IjowLjAsIkxpbmVUeXBlIjowLCJQYXJlbnRTdHlsZSI6bnVsbH0sIlBhcmVudFN0eWxlIjpudWxsfSwiSG9yaXpvbnRhbENvbm5lY3RvclN0eWxlIjp7IiRpZCI6IjE5NiIsIkxpbmVDb2xvciI6eyIkcmVmIjoiMTM5In0sIkxpbmVXZWlnaHQiOjEuMCwiTGluZVR5cGUiOjAsIlBhcmVudFN0eWxlIjpudWxsfSwiVmVydGljYWxDb25uZWN0b3JTdHlsZSI6eyIkaWQiOiIxOTciLCJMaW5lQ29sb3IiOnsiJHJlZiI6IjE0MiJ9LCJMaW5lV2VpZ2h0IjowLjAsIkxpbmVUeXBlIjowLCJQYXJlbnRTdHlsZSI6bnVsbH0sIk1hcmdpbiI6bnVsbCwiU3RhcnREYXRlUG9zaXRpb24iOjEsIkVuZERhdGVQb3NpdGlvbiI6MSwiRGF0ZUlzVmlzaWJsZSI6dHJ1ZSwiVGl0bGVQb3NpdGlvbiI6MiwiRHVyYXRpb25Qb3NpdGlvbiI6NiwiUGVyY2VudGFnZUNvbXBsZXRlZFBvc2l0aW9uIjoyLCJTcGFjaW5nIjozLCJJc0JlbG93VGltZWJhbmQiOnRydWUsIlBlcmNlbnRhZ2VDb21wbGV0ZVNoYXBlT3BhY2l0eSI6MzUsIlNoYXBlU3R5bGUiOnsiJGlkIjoiMTk4IiwiTWFyZ2luIjp7IiRpZCI6IjE5OSIsIlRvcCI6MC4wLCJMZWZ0Ijo0LjAsIlJpZ2h0Ijo0LjAsIkJvdHRvbSI6MC4wfSwiUGFkZGluZyI6eyIkaWQiOiIyMDAiLCJUb3AiOjAuMCwiTGVmdCI6MC4wLCJSaWdodCI6MC4wLCJCb3R0b20iOjAuMH0sIkJhY2tncm91bmQiOnsiJGlkIjoiMjAxIiwiQ29sb3IiOnsiJGlkIjoiMjAyIiwiQSI6MjU1LCJSIjo2OCwiRyI6MTE0LCJCIjoxOTZ9fSwiSXNWaXNpYmxlIjp0cnVlLCJXaWR0aCI6MTM2LjAsIkhlaWdodCI6MTMuNDI2NjY2NjY2NjY2Njc3LCJCb3JkZXJTdHlsZSI6eyIkaWQiOiIyMDMiLCJMaW5lQ29sb3IiOnsiJHJlZiI6IjE1MCJ9LCJMaW5lV2VpZ2h0IjowLjAsIkxpbmVUeXBlIjowLCJQYXJlbnRTdHlsZSI6bnVsbH0sIlBhcmVudFN0eWxlIjpudWxsfSwiVGl0bGVTdHlsZSI6eyIkaWQiOiIyMDQiLCJGb250U2V0dGluZ3MiOnsiJGlkIjoiMjA1IiwiRm9udFNpemUiOjExLCJGb250TmFtZSI6IkNhbGlicmkiLCJJc0JvbGQiOnRydWUsIklzSXRhbGljIjpmYWxzZSwiSXNVbmRlcmxpbmVkIjpmYWxzZSwiUGFyZW50U3R5bGUiOm51bGx9LCJBdXRvU2l6ZSI6MCwiRm9yZWdyb3VuZCI6eyIkaWQiOiIyMDYiLCJDb2xvciI6eyIkaWQiOiIyMDc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jA4IiwiVG9wIjowLjAsIkxlZnQiOjAuMCwiUmlnaHQiOjAuMCwiQm90dG9tIjowLjB9LCJQYWRkaW5nIjp7IiRpZCI6IjIwOSIsIlRvcCI6MC4wLCJMZWZ0IjowLjAsIlJpZ2h0IjowLjAsIkJvdHRvbSI6MC4wfSwiQmFja2dyb3VuZCI6eyIkaWQiOiIyMTAiLCJDb2xvciI6eyIkaWQiOiIyMTEiLCJBIjo4OSwiUiI6MCwiRyI6MCwiQiI6MH19LCJJc1Zpc2libGUiOnRydWUsIldpZHRoIjowLjAsIkhlaWdodCI6MC4wLCJCb3JkZXJTdHlsZSI6eyIkaWQiOiIyMTIiLCJMaW5lQ29sb3IiOm51bGwsIkxpbmVXZWlnaHQiOjAuMCwiTGluZVR5cGUiOjAsIlBhcmVudFN0eWxlIjpudWxsfSwiUGFyZW50U3R5bGUiOm51bGx9LCJEYXRlU3R5bGUiOnsiJGlkIjoiMjEzIiwiRm9udFNldHRpbmdzIjp7IiRpZCI6IjIxNCIsIkZvbnRTaXplIjoxMSwiRm9udE5hbWUiOiJDYWxpYnJpIiwiSXNCb2xkIjp0cnVlLCJJc0l0YWxpYyI6ZmFsc2UsIklzVW5kZXJsaW5lZCI6ZmFsc2UsIlBhcmVudFN0eWxlIjpudWxsfSwiQXV0b1NpemUiOjIsIkZvcmVncm91bmQiOnsiJGlkIjoiMjE1IiwiQ29sb3IiOnsiJGlkIjoiMjE2IiwiQSI6MjU1LCJSIjo2OCwiRyI6ODQsIkIiOjEwNn19LCJNYXhXaWR0aCI6NjguMCwiTWF4SGVpZ2h0IjoiSW5maW5pdHkiLCJTbWFydEZvcmVncm91bmRJc0FjdGl2ZSI6ZmFsc2UsIkhvcml6b250YWxBbGlnbm1lbnQiOjAsIlZlcnRpY2FsQWxpZ25tZW50IjowLCJTbWFydEZvcmVncm91bmQiOm51bGwsIkJhY2tncm91bmRGaWxsVHlwZSI6MCwiTWFyZ2luIjp7IiRpZCI6IjIxNyIsIlRvcCI6MC4wLCJMZWZ0IjowLjAsIlJpZ2h0IjowLjAsIkJvdHRvbSI6MC4wfSwiUGFkZGluZyI6eyIkaWQiOiIyMTgiLCJUb3AiOjAuMCwiTGVmdCI6MC4wLCJSaWdodCI6MC4wLCJCb3R0b20iOjAuMH0sIkJhY2tncm91bmQiOnsiJGlkIjoiMjE5IiwiQ29sb3IiOnsiJGlkIjoiMjIwIiwiQSI6ODksIlIiOjAsIkciOjAsIkIiOjB9fSwiSXNWaXNpYmxlIjp0cnVlLCJXaWR0aCI6MC4wLCJIZWlnaHQiOjAuMCwiQm9yZGVyU3R5bGUiOnsiJGlkIjoiMjIxIiwiTGluZUNvbG9yIjpudWxsLCJMaW5lV2VpZ2h0IjowLjAsIkxpbmVUeXBlIjowLCJQYXJlbnRTdHlsZSI6bnVsbH0sIlBhcmVudFN0eWxlIjpudWxsfSwiRGF0ZUZvcm1hdCI6eyIkaWQiOiIy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zIiwiRm9ybWF0IjowLCJJc1Zpc2libGUiOmZhbHNlLCJMYXN0S25vd25WaXNpYmlsaXR5U3RhdGUiOmZhbHNlfSwiSXNWaXNpYmxlIjp0cnVlLCJQYXJlbnRTdHlsZSI6bnVsbH0sIkluZGV4IjozLCJTbWFydER1cmF0aW9uQWN0aXZhdGVkIjpmYWxzZSwiRGF0ZUZvcm1hdCI6eyIkcmVmIjoiMjIyIn0sIldlZWtOdW1iZXJpbmciOnsiJGlkIjoiMjI0IiwiRm9ybWF0IjowLCJJc1Zpc2libGUiOmZhbHNlLCJMYXN0S25vd25WaXNpYmlsaXR5U3RhdGUiOmZhbHNlfSwiSWQiOiI3NTE1MmRlZC05YTk5LTQxZDgtOTkwMi0xMzA0YzNjNGI3YjAiLCJJbXBvcnRJZCI6IjEwNDMwIiwiVGl0bGUiOiJIZWxwZGVzayBjb250ZW50IHBsYW4iLCJOb3RlIjpudWxsLCJIeXBlcmxpbmsiOnsiJGlkIjoiMjI1IiwiQWRkcmVzcyI6bnVsbCwiU3ViQWRkcmVzcyI6bnVsbH0sIklzQ2hhbmdlZCI6ZmFsc2UsIklzTmV3IjpmYWxzZX19XSwiX21pbGVzdG9uZXMiOltdLCJJZCI6IjAwMDAwMDAwLTAwMDAtMDAwMC0wMDAwLTAwMDAwMDAwMDAwMCIsIklzU2luZ2xlSXRlbVJvdyI6dHJ1ZX1dLCJJbmRleCI6MCwiSWQiOiI2ZDcxZjM5Yy1kZjNiLTQ4YmEtYmJhZS04OTJkMzAxNmViZDkiLCJIZWFkZXJUZXh0IjpudWxsLCJJc0RlZmF1bHQiOnRydWUsIlN0eWxlIjp7IiRpZCI6IjIyNiIsIkhlYWRlclN0eWxlIjp7IiRpZCI6IjIyNyIsIlRleHRTdHlsZSI6eyIkaWQiOiIyMjgiLCJGb250U2V0dGluZ3MiOnsiJGlkIjoiMjI5IiwiRm9udFNpemUiOjEyLCJGb250TmFtZSI6IkNhbGlicmkiLCJJc0JvbGQiOmZhbHNlLCJJc0l0YWxpYyI6ZmFsc2UsIklzVW5kZXJsaW5lZCI6ZmFsc2UsIlBhcmVudFN0eWxlIjpudWxsfSwiQXV0b1NpemUiOjAsIkZvcmVncm91bmQiOnsiJGlkIjoiMjMwIiwiQ29sb3IiOnsiJGlkIjoiMjMxIiwiQSI6MjU1LCJSIjowLCJHIjowLCJCIjowfX0sIk1heFdpZHRoIjowLjAsIk1heEhlaWdodCI6MC4wLCJTbWFydEZvcmVncm91bmRJc0FjdGl2ZSI6ZmFsc2UsIkhvcml6b250YWxBbGlnbm1lbnQiOjAsIlZlcnRpY2FsQWxpZ25tZW50IjowLCJTbWFydEZvcmVncm91bmQiOm51bGwsIkJhY2tncm91bmRGaWxsVHlwZSI6MCwiTWFyZ2luIjp7IiRpZCI6IjIzMiIsIlRvcCI6MC4wLCJMZWZ0IjowLjAsIlJpZ2h0IjowLjAsIkJvdHRvbSI6MC4wfSwiUGFkZGluZyI6eyIkaWQiOiIyMzMiLCJUb3AiOjAuMCwiTGVmdCI6MC4wLCJSaWdodCI6MC4wLCJCb3R0b20iOjAuMH0sIkJhY2tncm91bmQiOm51bGwsIklzVmlzaWJsZSI6ZmFsc2UsIldpZHRoIjowLjAsIkhlaWdodCI6MC4wLCJCb3JkZXJTdHlsZSI6bnVsbCwiUGFyZW50U3R5bGUiOm51bGx9LCJSZWN0YW5nbGVTdHlsZSI6eyIkaWQiOiIyMzQiLCJNYXJnaW4iOnsiJGlkIjoiMjM1IiwiVG9wIjowLjAsIkxlZnQiOjAuMCwiUmlnaHQiOjAuMCwiQm90dG9tIjowLjB9LCJQYWRkaW5nIjp7IiRpZCI6IjIzNiIsIlRvcCI6MC4wLCJMZWZ0IjowLjAsIlJpZ2h0IjowLjAsIkJvdHRvbSI6MC4wfSwiQmFja2dyb3VuZCI6eyIkaWQiOiIyMzciLCJDb2xvciI6eyIkaWQiOiIyMzgiLCJBIjo2MywiUiI6MjU1LCJHIjoxOTIsIkIiOjB9fSwiSXNWaXNpYmxlIjpmYWxzZSwiV2lkdGgiOjAuMCwiSGVpZ2h0IjowLjAsIkJvcmRlclN0eWxlIjp7IiRpZCI6IjIzOSIsIkxpbmVDb2xvciI6eyIkaWQiOiIyNDAiLCIkdHlwZSI6Ik5MUkUuQ29tbW9uLkRvbS5Tb2xpZENvbG9yQnJ1c2gsIE5MUkUuQ29tbW9uIiwiQ29sb3IiOnsiJGlkIjoiMjQxIiwiQSI6MjU1LCJSIjoyNTUsIkciOjAsIkIiOjB9fSwiTGluZVdlaWdodCI6MC4wLCJMaW5lVHlwZSI6MCwiUGFyZW50U3R5bGUiOm51bGx9LCJQYXJlbnRTdHlsZSI6bnVsbH0sIk1hcmdpbiI6eyIkaWQiOiIyNDIiLCJUb3AiOjAuMCwiTGVmdCI6MC4wLCJSaWdodCI6MC4wLCJCb3R0b20iOjAuMH0sIlBhZGRpbmciOnsiJGlkIjoiMjQzIiwiVG9wIjowLjAsIkxlZnQiOjAuMCwiUmlnaHQiOjAuMCwiQm90dG9tIjowLjB9LCJCYWNrZ3JvdW5kIjpudWxsLCJJc1Zpc2libGUiOnRydWUsIldpZHRoIjowLjAsIkhlaWdodCI6MC4wLCJCb3JkZXJTdHlsZSI6bnVsbCwiUGFyZW50U3R5bGUiOm51bGx9LCJCYWNrZ3JvdW5kU3R5bGUiOnsiJGlkIjoiMjQ0IiwiTWFyZ2luIjp7IiRpZCI6IjI0NSIsIlRvcCI6MC4wLCJMZWZ0IjowLjAsIlJpZ2h0IjowLjAsIkJvdHRvbSI6MC4wfSwiUGFkZGluZyI6eyIkaWQiOiIyNDYiLCJUb3AiOjAuMCwiTGVmdCI6MC4wLCJSaWdodCI6MC4wLCJCb3R0b20iOjAuMH0sIkJhY2tncm91bmQiOnsiJGlkIjoiMjQ3IiwiQ29sb3IiOnsiJGlkIjoiMjQ4IiwiQSI6NTEsIlIiOjE2NSwiRyI6MTY1LCJCIjoxNjV9fSwiSXNWaXNpYmxlIjp0cnVlLCJXaWR0aCI6MC4wLCJIZWlnaHQiOjAuMCwiQm9yZGVyU3R5bGUiOnsiJGlkIjoiMjQ5IiwiTGluZUNvbG9yIjp7IiRpZCI6IjI1MCIsIiR0eXBlIjoiTkxSRS5Db21tb24uRG9tLlNvbGlkQ29sb3JCcnVzaCwgTkxSRS5Db21tb24iLCJDb2xvciI6eyIkaWQiOiIyNTEiLCJBIjoyNTUsIlIiOjI1NSwiRyI6MCwiQiI6MH19LCJMaW5lV2VpZ2h0IjowLjAsIkxpbmVUeXBlIjowLCJQYXJlbnRTdHlsZSI6bnVsbH0sIlBhcmVudFN0eWxlIjpudWxsfSwiTWFyZ2luIjp7IiRpZCI6IjI1MiIsIlRvcCI6MC4wLCJMZWZ0IjowLjAsIlJpZ2h0IjowLjAsIkJvdHRvbSI6MC4wfSwiUGFkZGluZyI6eyIkaWQiOiIyNTMiLCJUb3AiOjAuMCwiTGVmdCI6MC4wLCJSaWdodCI6MC4wLCJCb3R0b20iOjAuMH0sIklzVmlzaWJsZSI6dHJ1ZSwiV2lkdGgiOjAuMCwiSGVpZ2h0IjowLjAsIkJvcmRlclN0eWxlIjpudWxsLCJQYXJlbnRTdHlsZSI6bnVsbH19XSwiSWQiOiI0MGQ1NjIzMS1mMTQ2LTQwNzMtOWY2NS1hMTNlNjJiNGRhZTMiLCJJbmRleCI6MCwiSGVhZGVyVGV4dCI6IlBsYW4iLCJTdHlsZSI6eyIkaWQiOiIyNTQiLCJIZWFkZXJTdHlsZSI6eyIkaWQiOiIyNTUiLCJUZXh0SXNWZXJ0aWNhbCI6ZmFsc2UsIlRleHRTdHlsZSI6eyIkaWQiOiIyNTYiLCJGb250U2V0dGluZ3MiOnsiJGlkIjoiMjU3IiwiRm9udFNpemUiOjEyLCJGb250TmFtZSI6IkNhbGlicmkiLCJJc0JvbGQiOnRydWUsIklzSXRhbGljIjpmYWxzZSwiSXNVbmRlcmxpbmVkIjpmYWxzZSwiUGFyZW50U3R5bGUiOm51bGx9LCJBdXRvU2l6ZSI6MiwiRm9yZWdyb3VuZCI6eyIkaWQiOiIyNTgiLCJDb2xvciI6eyIkaWQiOiIyNTkiLCJBIjoyNTUsIlIiOjI1NSwiRyI6MjU1LCJCIjoyNTV9fSwiTWF4V2lkdGgiOjUxLjQ5MzMzMzMzMzMzMzMzOSwiTWF4SGVpZ2h0IjoiSW5maW5pdHkiLCJTbWFydEZvcmVncm91bmRJc0FjdGl2ZSI6ZmFsc2UsIkhvcml6b250YWxBbGlnbm1lbnQiOjAsIlZlcnRpY2FsQWxpZ25tZW50IjowLCJTbWFydEZvcmVncm91bmQiOm51bGwsIkJhY2tncm91bmRGaWxsVHlwZSI6MCwiTWFyZ2luIjp7IiRpZCI6IjI2MCIsIlRvcCI6MC4wLCJMZWZ0IjowLjAsIlJpZ2h0IjowLjAsIkJvdHRvbSI6MC4wfSwiUGFkZGluZyI6eyIkaWQiOiIyNjEiLCJUb3AiOjAuMCwiTGVmdCI6MC4wLCJSaWdodCI6MC4wLCJCb3R0b20iOjAuMH0sIkJhY2tncm91bmQiOm51bGwsIklzVmlzaWJsZSI6ZmFsc2UsIldpZHRoIjowLjAsIkhlaWdodCI6MC4wLCJCb3JkZXJTdHlsZSI6bnVsbCwiUGFyZW50U3R5bGUiOm51bGx9LCJSZWN0YW5nbGVTdHlsZSI6eyIkaWQiOiIyNjIiLCJNYXJnaW4iOnsiJGlkIjoiMjYzIiwiVG9wIjowLjAsIkxlZnQiOjAuMCwiUmlnaHQiOjAuMCwiQm90dG9tIjowLjB9LCJQYWRkaW5nIjp7IiRpZCI6IjI2NCIsIlRvcCI6MC4wLCJMZWZ0IjowLjAsIlJpZ2h0IjowLjAsIkJvdHRvbSI6MC4wfSwiQmFja2dyb3VuZCI6eyIkaWQiOiIyNjUiLCJDb2xvciI6eyIkaWQiOiIyNjYiLCJBIjoyNTUsIlIiOjY4LCJHIjoxMTQsIkIiOjE5Nn19LCJJc1Zpc2libGUiOnRydWUsIldpZHRoIjowLjAsIkhlaWdodCI6MC4wLCJCb3JkZXJTdHlsZSI6eyIkaWQiOiIyNjciLCJMaW5lQ29sb3IiOnsiJGlkIjoiMjY4IiwiJHR5cGUiOiJOTFJFLkNvbW1vbi5Eb20uU29saWRDb2xvckJydXNoLCBOTFJFLkNvbW1vbiIsIkNvbG9yIjp7IiRpZCI6IjI2OSIsIkEiOjI1NSwiUiI6MjMsIkciOjQ0LCJCIjo4MX19LCJMaW5lV2VpZ2h0IjowLjAsIkxpbmVUeXBlIjowLCJQYXJlbnRTdHlsZSI6bnVsbH0sIlBhcmVudFN0eWxlIjpudWxsfSwiTWFyZ2luIjp7IiRpZCI6IjI3MCIsIlRvcCI6MC4wLCJMZWZ0IjowLjAsIlJpZ2h0IjowLjAsIkJvdHRvbSI6MC4wfSwiUGFkZGluZyI6eyIkaWQiOiIyNzEiLCJUb3AiOjAuMCwiTGVmdCI6MC4wLCJSaWdodCI6MC4wLCJCb3R0b20iOjAuMH0sIkJhY2tncm91bmQiOm51bGwsIklzVmlzaWJsZSI6dHJ1ZSwiV2lkdGgiOjAuMCwiSGVpZ2h0IjowLjAsIkJvcmRlclN0eWxlIjpudWxsLCJQYXJlbnRTdHlsZSI6bnVsbH0sIkJhY2tncm91bmRTdHlsZSI6eyIkaWQiOiIyNzIiLCJNYXJnaW4iOnsiJGlkIjoiMjczIiwiVG9wIjowLjAsIkxlZnQiOjAuMCwiUmlnaHQiOjAuMCwiQm90dG9tIjowLjB9LCJQYWRkaW5nIjp7IiRpZCI6IjI3NCIsIlRvcCI6MC4wLCJMZWZ0IjowLjAsIlJpZ2h0IjowLjAsIkJvdHRvbSI6MC4wfSwiQmFja2dyb3VuZCI6eyIkaWQiOiIyNzUiLCJDb2xvciI6eyIkaWQiOiIyNzYiLCJBIjo1MSwiUiI6NjgsIkciOjExNCwiQiI6MTk2fX0sIklzVmlzaWJsZSI6dHJ1ZSwiV2lkdGgiOjAuMCwiSGVpZ2h0IjowLjAsIkJvcmRlclN0eWxlIjp7IiRpZCI6IjI3NyIsIkxpbmVDb2xvciI6eyIkaWQiOiIyNzgiLCIkdHlwZSI6Ik5MUkUuQ29tbW9uLkRvbS5Tb2xpZENvbG9yQnJ1c2gsIE5MUkUuQ29tbW9uIiwiQ29sb3IiOnsiJGlkIjoiMjc5IiwiQSI6MjU1LCJSIjoyMiwiRyI6MjgsIkIiOjM1fX0sIkxpbmVXZWlnaHQiOjAuMCwiTGluZVR5cGUiOjAsIlBhcmVudFN0eWxlIjpudWxsfSwiUGFyZW50U3R5bGUiOm51bGx9LCJJc0Fib3ZlVGltZWJhbmQiOmZhbHNlLCJTcGFjaW5nIjoyLCJNYXJnaW4iOnsiJGlkIjoiMjgwIiwiVG9wIjowLjAsIkxlZnQiOjAuMCwiUmlnaHQiOjAuMCwiQm90dG9tIjowLjB9LCJQYWRkaW5nIjp7IiRpZCI6IjI4MSIsIlRvcCI6MC4wLCJMZWZ0IjowLjAsIlJpZ2h0IjowLjAsIkJvdHRvbSI6MC4wfSwiSXNWaXNpYmxlIjp0cnVlLCJXaWR0aCI6MC4wLCJIZWlnaHQiOjAuMCwiQm9yZGVyU3R5bGUiOnsiJGlkIjoiMjgyIiwiTGluZUNvbG9yIjpudWxsLCJMaW5lV2VpZ2h0IjowLjAsIkxpbmVUeXBlIjowLCJQYXJlbnRTdHlsZSI6bnVsbH0sIlBhcmVudFN0eWxlIjpudWxsfX0seyIkaWQiOiIyODMiLCJfYWN0aXZpdGllcyI6W3siJGlkIjoiMjg0IiwiX3Jvd3MiOlt7IiRpZCI6IjI4NSIsIl90YXNrcyI6W3siJGlkIjoiMjg2IiwiX2F0dGFjaGVkTWlsZXN0b25lcyI6W10sIlRhc2tEZWZpbml0aW9uIjp7IiRpZCI6IjI4NyIsIkdyb3VwTmFtZSI6bnVsbCwiU3RhcnREYXRlIjoiMjAyMy0wNS0xMFQwMDowMDowMFoiLCJFbmREYXRlIjoiMjAyMy0wNi0zMFQyMzo1OTowMFoiLCJQZXJjZW50YWdlQ29tcGxldGUiOm51bGwsIlN0eWxlIjp7IiRpZCI6IjI4OCIsIlNoYXBlIjo0LCJTaGFwZVRoaWNrbmVzcyI6MCwiRHVyYXRpb25Gb3JtYXQiOjAsIkluY2x1ZGVOb25Xb3JraW5nRGF5c0luRHVyYXRpb24iOmZhbHNlLCJQZXJjZW50YWdlQ29tcGxldGVTdHlsZSI6eyIkaWQiOiIyODkiLCJGb250U2V0dGluZ3MiOnsiJGlkIjoiMjkwIiwiRm9udFNpemUiOjEwLCJGb250TmFtZSI6IkNhbGlicmkiLCJJc0JvbGQiOmZhbHNlLCJJc0l0YWxpYyI6ZmFsc2UsIklzVW5kZXJsaW5lZCI6ZmFsc2UsIlBhcmVudFN0eWxlIjpudWxsfSwiQXV0b1NpemUiOjAsIkZvcmVncm91bmQiOnsiJGlkIjoiMjkxIiwiQ29sb3IiOnsiJGlkIjoiMjky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5MyIsIlRvcCI6MC4wLCJMZWZ0IjowLjAsIlJpZ2h0IjowLjAsIkJvdHRvbSI6MC4wfSwiUGFkZGluZyI6eyIkaWQiOiIyOTQiLCJUb3AiOjAuMCwiTGVmdCI6MC4wLCJSaWdodCI6MC4wLCJCb3R0b20iOjAuMH0sIkJhY2tncm91bmQiOnsiJGlkIjoiMjk1IiwiQ29sb3IiOnsiJGlkIjoiMjk2IiwiQSI6ODksIlIiOjAsIkciOjAsIkIiOjB9fSwiSXNWaXNpYmxlIjp0cnVlLCJXaWR0aCI6MC4wLCJIZWlnaHQiOjAuMCwiQm9yZGVyU3R5bGUiOnsiJGlkIjoiMjk3IiwiTGluZUNvbG9yIjpudWxsLCJMaW5lV2VpZ2h0IjowLjAsIkxpbmVUeXBlIjowLCJQYXJlbnRTdHlsZSI6bnVsbH0sIlBhcmVudFN0eWxlIjpudWxsfSwiRHVyYXRpb25TdHlsZSI6eyIkaWQiOiIyOTgiLCJGb250U2V0dGluZ3MiOnsiJGlkIjoiMjk5IiwiRm9udFNpemUiOjEwLCJGb250TmFtZSI6IkNhbGlicmkiLCJJc0JvbGQiOmZhbHNlLCJJc0l0YWxpYyI6ZmFsc2UsIklzVW5kZXJsaW5lZCI6ZmFsc2UsIlBhcmVudFN0eWxlIjpudWxsfSwiQXV0b1NpemUiOjAsIkZvcmVncm91bmQiOnsiJGlkIjoiMzAwIiwiQ29sb3IiOnsiJGlkIjoiMzA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AyIiwiVG9wIjowLjAsIkxlZnQiOjAuMCwiUmlnaHQiOjAuMCwiQm90dG9tIjowLjB9LCJQYWRkaW5nIjp7IiRpZCI6IjMwMyIsIlRvcCI6MC4wLCJMZWZ0IjowLjAsIlJpZ2h0IjowLjAsIkJvdHRvbSI6MC4wfSwiQmFja2dyb3VuZCI6eyIkaWQiOiIzMDQiLCJDb2xvciI6eyIkaWQiOiIzMDUiLCJBIjo4OSwiUiI6MCwiRyI6MCwiQiI6MH19LCJJc1Zpc2libGUiOnRydWUsIldpZHRoIjowLjAsIkhlaWdodCI6MC4wLCJCb3JkZXJTdHlsZSI6eyIkaWQiOiIzMDYiLCJMaW5lQ29sb3IiOm51bGwsIkxpbmVXZWlnaHQiOjAuMCwiTGluZVR5cGUiOjAsIlBhcmVudFN0eWxlIjpudWxsfSwiUGFyZW50U3R5bGUiOm51bGx9LCJIb3Jpem9udGFsQ29ubmVjdG9yU3R5bGUiOnsiJGlkIjoiMzA3IiwiTGluZUNvbG9yIjp7IiRyZWYiOiIyNyJ9LCJMaW5lV2VpZ2h0IjoxLjAsIkxpbmVUeXBlIjowLCJQYXJlbnRTdHlsZSI6bnVsbH0sIlZlcnRpY2FsQ29ubmVjdG9yU3R5bGUiOnsiJGlkIjoiMzA4IiwiTGluZUNvbG9yIjp7IiRyZWYiOiIzMCJ9LCJMaW5lV2VpZ2h0IjowLjAsIkxpbmVUeXBlIjowLCJQYXJlbnRTdHlsZSI6bnVsbH0sIk1hcmdpbiI6bnVsbCwiU3RhcnREYXRlUG9zaXRpb24iOjEsIkVuZERhdGVQb3NpdGlvbiI6MSwiRGF0ZUlzVmlzaWJsZSI6dHJ1ZSwiVGl0bGVQb3NpdGlvbiI6MiwiRHVyYXRpb25Qb3NpdGlvbiI6NiwiUGVyY2VudGFnZUNvbXBsZXRlZFBvc2l0aW9uIjoyLCJTcGFjaW5nIjozLCJJc0JlbG93VGltZWJhbmQiOnRydWUsIlBlcmNlbnRhZ2VDb21wbGV0ZVNoYXBlT3BhY2l0eSI6MzUsIlNoYXBlU3R5bGUiOnsiJGlkIjoiMzA5IiwiTWFyZ2luIjp7IiRpZCI6IjMxMCIsIlRvcCI6MC4wLCJMZWZ0Ijo0LjAsIlJpZ2h0Ijo0LjAsIkJvdHRvbSI6MC4wfSwiUGFkZGluZyI6eyIkaWQiOiIzMTEiLCJUb3AiOjAuMCwiTGVmdCI6MC4wLCJSaWdodCI6MC4wLCJCb3R0b20iOjAuMH0sIkJhY2tncm91bmQiOnsiJGlkIjoiMzEyIiwiQ29sb3IiOnsiJGlkIjoiMzEzIiwiQSI6MjU1LCJSIjoyMzcsIkciOjEyNSwiQiI6NDl9fSwiSXNWaXNpYmxlIjp0cnVlLCJXaWR0aCI6MTE4LjAsIkhlaWdodCI6MTMuNDI2NjY2NjY2NjY2Njc3LCJCb3JkZXJTdHlsZSI6eyIkaWQiOiIzMTQiLCJMaW5lQ29sb3IiOnsiJGlkIjoiMzE1IiwiJHR5cGUiOiJOTFJFLkNvbW1vbi5Eb20uU29saWRDb2xvckJydXNoLCBOTFJFLkNvbW1vbiIsIkNvbG9yIjp7IiRpZCI6IjMxNiIsIkEiOjI1NSwiUiI6MjU1LCJHIjowLCJCIjowfX0sIkxpbmVXZWlnaHQiOjAuMCwiTGluZVR5cGUiOjAsIlBhcmVudFN0eWxlIjpudWxsfSwiUGFyZW50U3R5bGUiOm51bGx9LCJUaXRsZVN0eWxlIjp7IiRpZCI6IjMxNyIsIkZvbnRTZXR0aW5ncyI6eyIkaWQiOiIzMTgiLCJGb250U2l6ZSI6MTEsIkZvbnROYW1lIjoiQ2FsaWJyaSIsIklzQm9sZCI6dHJ1ZSwiSXNJdGFsaWMiOmZhbHNlLCJJc1VuZGVybGluZWQiOmZhbHNlLCJQYXJlbnRTdHlsZSI6bnVsbH0sIkF1dG9TaXplIjowLCJGb3JlZ3JvdW5kIjp7IiRpZCI6IjMxOSIsIkNvbG9yIjp7IiRpZCI6IjMy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zMjEiLCJUb3AiOjAuMCwiTGVmdCI6MC4wLCJSaWdodCI6MC4wLCJCb3R0b20iOjAuMH0sIlBhZGRpbmciOnsiJGlkIjoiMzIyIiwiVG9wIjowLjAsIkxlZnQiOjAuMCwiUmlnaHQiOjAuMCwiQm90dG9tIjowLjB9LCJCYWNrZ3JvdW5kIjp7IiRpZCI6IjMyMyIsIkNvbG9yIjp7IiRpZCI6IjMyNCIsIkEiOjg5LCJSIjowLCJHIjowLCJCIjowfX0sIklzVmlzaWJsZSI6dHJ1ZSwiV2lkdGgiOjAuMCwiSGVpZ2h0IjowLjAsIkJvcmRlclN0eWxlIjp7IiRpZCI6IjMyNSIsIkxpbmVDb2xvciI6bnVsbCwiTGluZVdlaWdodCI6MC4wLCJMaW5lVHlwZSI6MCwiUGFyZW50U3R5bGUiOm51bGx9LCJQYXJlbnRTdHlsZSI6bnVsbH0sIkRhdGVTdHlsZSI6eyIkaWQiOiIzMjYiLCJGb250U2V0dGluZ3MiOnsiJGlkIjoiMzI3IiwiRm9udFNpemUiOjExLCJGb250TmFtZSI6IkNhbGlicmkiLCJJc0JvbGQiOnRydWUsIklzSXRhbGljIjpmYWxzZSwiSXNVbmRlcmxpbmVkIjpmYWxzZSwiUGFyZW50U3R5bGUiOm51bGx9LCJBdXRvU2l6ZSI6MiwiRm9yZWdyb3VuZCI6eyIkaWQiOiIzMjgiLCJDb2xvciI6eyIkaWQiOiIzMjkiLCJBIjoyNTUsIlIiOjY4LCJHIjo4NCwiQiI6MTA2fX0sIk1heFdpZHRoIjo3Mi4wLCJNYXhIZWlnaHQiOiJJbmZpbml0eSIsIlNtYXJ0Rm9yZWdyb3VuZElzQWN0aXZlIjpmYWxzZSwiSG9yaXpvbnRhbEFsaWdubWVudCI6MCwiVmVydGljYWxBbGlnbm1lbnQiOjAsIlNtYXJ0Rm9yZWdyb3VuZCI6bnVsbCwiQmFja2dyb3VuZEZpbGxUeXBlIjowLCJNYXJnaW4iOnsiJGlkIjoiMzMwIiwiVG9wIjowLjAsIkxlZnQiOjAuMCwiUmlnaHQiOjAuMCwiQm90dG9tIjowLjB9LCJQYWRkaW5nIjp7IiRpZCI6IjMzMSIsIlRvcCI6MC4wLCJMZWZ0IjowLjAsIlJpZ2h0IjowLjAsIkJvdHRvbSI6MC4wfSwiQmFja2dyb3VuZCI6eyIkaWQiOiIzMzIiLCJDb2xvciI6eyIkaWQiOiIzMzMiLCJBIjo4OSwiUiI6MCwiRyI6MCwiQiI6MH19LCJJc1Zpc2libGUiOnRydWUsIldpZHRoIjowLjAsIkhlaWdodCI6MC4wLCJCb3JkZXJTdHlsZSI6eyIkaWQiOiIzMzQiLCJMaW5lQ29sb3IiOm51bGwsIkxpbmVXZWlnaHQiOjAuMCwiTGluZVR5cGUiOjAsIlBhcmVudFN0eWxlIjpudWxsfSwiUGFyZW50U3R5bGUiOm51bGx9LCJEYXRlRm9ybWF0Ijp7IiRpZCI6IjMz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YiLCJGb3JtYXQiOjAsIklzVmlzaWJsZSI6ZmFsc2UsIkxhc3RLbm93blZpc2liaWxpdHlTdGF0ZSI6ZmFsc2V9LCJJc1Zpc2libGUiOnRydWUsIlBhcmVudFN0eWxlIjpudWxsfSwiSW5kZXgiOjAsIlNtYXJ0RHVyYXRpb25BY3RpdmF0ZWQiOmZhbHNlLCJEYXRlRm9ybWF0Ijp7IiRyZWYiOiIzMzUifSwiV2Vla051bWJlcmluZyI6eyIkaWQiOiIzMzciLCJGb3JtYXQiOjAsIklzVmlzaWJsZSI6ZmFsc2UsIkxhc3RLbm93blZpc2liaWxpdHlTdGF0ZSI6ZmFsc2V9LCJJZCI6IjNkYWFlYmM4LWQ4MzgtNDQwMy04NDZmLTMzNzhiOTY5ODYzNSIsIkltcG9ydElkIjoiMTA0MzEiLCJUaXRsZSI6IkludGVncmF0aW9uIEkiLCJOb3RlIjpudWxsLCJIeXBlcmxpbmsiOnsiJGlkIjoiMzM4IiwiQWRkcmVzcyI6bnVsbCwiU3ViQWRkcmVzcyI6bnVsbH0sIklzQ2hhbmdlZCI6ZmFsc2UsIklzTmV3IjpmYWxzZX19LHsiJGlkIjoiMzM5IiwiX2F0dGFjaGVkTWlsZXN0b25lcyI6W10sIlRhc2tEZWZpbml0aW9uIjp7IiRpZCI6IjM0MCIsIkdyb3VwTmFtZSI6bnVsbCwiU3RhcnREYXRlIjoiMjAyMy0wNy0wM1QwMDowMDowMFoiLCJFbmREYXRlIjoiMjAyMy0wOC0xNVQyMzo1OTowMFoiLCJQZXJjZW50YWdlQ29tcGxldGUiOm51bGwsIlN0eWxlIjp7IiRpZCI6IjM0MSIsIlNoYXBlIjo0LCJTaGFwZVRoaWNrbmVzcyI6MCwiRHVyYXRpb25Gb3JtYXQiOjAsIkluY2x1ZGVOb25Xb3JraW5nRGF5c0luRHVyYXRpb24iOmZhbHNlLCJQZXJjZW50YWdlQ29tcGxldGVTdHlsZSI6eyIkaWQiOiIzNDIiLCJGb250U2V0dGluZ3MiOnsiJGlkIjoiMzQzIiwiRm9udFNpemUiOjEwLCJGb250TmFtZSI6IkNhbGlicmkiLCJJc0JvbGQiOmZhbHNlLCJJc0l0YWxpYyI6ZmFsc2UsIklzVW5kZXJsaW5lZCI6ZmFsc2UsIlBhcmVudFN0eWxlIjpudWxsfSwiQXV0b1NpemUiOjAsIkZvcmVncm91bmQiOnsiJGlkIjoiMzQ0IiwiQ29sb3IiOnsiJGlkIjoiMzQ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M0NiIsIlRvcCI6MC4wLCJMZWZ0IjowLjAsIlJpZ2h0IjowLjAsIkJvdHRvbSI6MC4wfSwiUGFkZGluZyI6eyIkaWQiOiIzNDciLCJUb3AiOjAuMCwiTGVmdCI6MC4wLCJSaWdodCI6MC4wLCJCb3R0b20iOjAuMH0sIkJhY2tncm91bmQiOnsiJGlkIjoiMzQ4IiwiQ29sb3IiOnsiJGlkIjoiMzQ5IiwiQSI6ODksIlIiOjAsIkciOjAsIkIiOjB9fSwiSXNWaXNpYmxlIjp0cnVlLCJXaWR0aCI6MC4wLCJIZWlnaHQiOjAuMCwiQm9yZGVyU3R5bGUiOnsiJGlkIjoiMzUwIiwiTGluZUNvbG9yIjpudWxsLCJMaW5lV2VpZ2h0IjowLjAsIkxpbmVUeXBlIjowLCJQYXJlbnRTdHlsZSI6bnVsbH0sIlBhcmVudFN0eWxlIjpudWxsfSwiRHVyYXRpb25TdHlsZSI6eyIkaWQiOiIzNTEiLCJGb250U2V0dGluZ3MiOnsiJGlkIjoiMzUyIiwiRm9udFNpemUiOjEwLCJGb250TmFtZSI6IkNhbGlicmkiLCJJc0JvbGQiOmZhbHNlLCJJc0l0YWxpYyI6ZmFsc2UsIklzVW5kZXJsaW5lZCI6ZmFsc2UsIlBhcmVudFN0eWxlIjpudWxsfSwiQXV0b1NpemUiOjAsIkZvcmVncm91bmQiOnsiJGlkIjoiMzUzIiwiQ29sb3IiOnsiJGlkIjoiMzU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U1IiwiVG9wIjowLjAsIkxlZnQiOjAuMCwiUmlnaHQiOjAuMCwiQm90dG9tIjowLjB9LCJQYWRkaW5nIjp7IiRpZCI6IjM1NiIsIlRvcCI6MC4wLCJMZWZ0IjowLjAsIlJpZ2h0IjowLjAsIkJvdHRvbSI6MC4wfSwiQmFja2dyb3VuZCI6eyIkaWQiOiIzNTciLCJDb2xvciI6eyIkaWQiOiIzNTgiLCJBIjo4OSwiUiI6MCwiRyI6MCwiQiI6MH19LCJJc1Zpc2libGUiOnRydWUsIldpZHRoIjowLjAsIkhlaWdodCI6MC4wLCJCb3JkZXJTdHlsZSI6eyIkaWQiOiIzNTkiLCJMaW5lQ29sb3IiOm51bGwsIkxpbmVXZWlnaHQiOjAuMCwiTGluZVR5cGUiOjAsIlBhcmVudFN0eWxlIjpudWxsfSwiUGFyZW50U3R5bGUiOm51bGx9LCJIb3Jpem9udGFsQ29ubmVjdG9yU3R5bGUiOnsiJGlkIjoiMzYwIiwiTGluZUNvbG9yIjp7IiRyZWYiOiIyNyJ9LCJMaW5lV2VpZ2h0IjoxLjAsIkxpbmVUeXBlIjowLCJQYXJlbnRTdHlsZSI6bnVsbH0sIlZlcnRpY2FsQ29ubmVjdG9yU3R5bGUiOnsiJGlkIjoiMzYxIiwiTGluZUNvbG9yIjp7IiRyZWYiOiIzMCJ9LCJMaW5lV2VpZ2h0IjowLjAsIkxpbmVUeXBlIjowLCJQYXJlbnRTdHlsZSI6bnVsbH0sIk1hcmdpbiI6bnVsbCwiU3RhcnREYXRlUG9zaXRpb24iOjEsIkVuZERhdGVQb3NpdGlvbiI6MSwiRGF0ZUlzVmlzaWJsZSI6dHJ1ZSwiVGl0bGVQb3NpdGlvbiI6MiwiRHVyYXRpb25Qb3NpdGlvbiI6NiwiUGVyY2VudGFnZUNvbXBsZXRlZFBvc2l0aW9uIjoyLCJTcGFjaW5nIjozLCJJc0JlbG93VGltZWJhbmQiOnRydWUsIlBlcmNlbnRhZ2VDb21wbGV0ZVNoYXBlT3BhY2l0eSI6MzUsIlNoYXBlU3R5bGUiOnsiJGlkIjoiMzYyIiwiTWFyZ2luIjp7IiRpZCI6IjM2MyIsIlRvcCI6MC4wLCJMZWZ0Ijo0LjAsIlJpZ2h0Ijo0LjAsIkJvdHRvbSI6MC4wfSwiUGFkZGluZyI6eyIkaWQiOiIzNjQiLCJUb3AiOjAuMCwiTGVmdCI6MC4wLCJSaWdodCI6MC4wLCJCb3R0b20iOjAuMH0sIkJhY2tncm91bmQiOnsiJGlkIjoiMzY1IiwiQ29sb3IiOnsiJGlkIjoiMzY2IiwiQSI6MjU1LCJSIjoyMzcsIkciOjEyNSwiQiI6NDl9fSwiSXNWaXNpYmxlIjp0cnVlLCJXaWR0aCI6MTAwLjAsIkhlaWdodCI6MTMuNDI2NjY2NjY2NjY2Njc3LCJCb3JkZXJTdHlsZSI6eyIkaWQiOiIzNjciLCJMaW5lQ29sb3IiOnsiJGlkIjoiMzY4IiwiJHR5cGUiOiJOTFJFLkNvbW1vbi5Eb20uU29saWRDb2xvckJydXNoLCBOTFJFLkNvbW1vbiIsIkNvbG9yIjp7IiRpZCI6IjM2OSIsIkEiOjI1NSwiUiI6MjU1LCJHIjowLCJCIjowfX0sIkxpbmVXZWlnaHQiOjAuMCwiTGluZVR5cGUiOjAsIlBhcmVudFN0eWxlIjpudWxsfSwiUGFyZW50U3R5bGUiOm51bGx9LCJUaXRsZVN0eWxlIjp7IiRpZCI6IjM3MCIsIkZvbnRTZXR0aW5ncyI6eyIkaWQiOiIzNzEiLCJGb250U2l6ZSI6MTEsIkZvbnROYW1lIjoiQ2FsaWJyaSIsIklzQm9sZCI6dHJ1ZSwiSXNJdGFsaWMiOmZhbHNlLCJJc1VuZGVybGluZWQiOmZhbHNlLCJQYXJlbnRTdHlsZSI6bnVsbH0sIkF1dG9TaXplIjowLCJGb3JlZ3JvdW5kIjp7IiRpZCI6IjM3MiIsIkNvbG9yIjp7IiRpZCI6IjM3M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zNzQiLCJUb3AiOjAuMCwiTGVmdCI6MC4wLCJSaWdodCI6MC4wLCJCb3R0b20iOjAuMH0sIlBhZGRpbmciOnsiJGlkIjoiMzc1IiwiVG9wIjowLjAsIkxlZnQiOjAuMCwiUmlnaHQiOjAuMCwiQm90dG9tIjowLjB9LCJCYWNrZ3JvdW5kIjp7IiRpZCI6IjM3NiIsIkNvbG9yIjp7IiRpZCI6IjM3NyIsIkEiOjg5LCJSIjowLCJHIjowLCJCIjowfX0sIklzVmlzaWJsZSI6dHJ1ZSwiV2lkdGgiOjAuMCwiSGVpZ2h0IjowLjAsIkJvcmRlclN0eWxlIjp7IiRpZCI6IjM3OCIsIkxpbmVDb2xvciI6bnVsbCwiTGluZVdlaWdodCI6MC4wLCJMaW5lVHlwZSI6MCwiUGFyZW50U3R5bGUiOm51bGx9LCJQYXJlbnRTdHlsZSI6bnVsbH0sIkRhdGVTdHlsZSI6eyIkaWQiOiIzNzkiLCJGb250U2V0dGluZ3MiOnsiJGlkIjoiMzgwIiwiRm9udFNpemUiOjExLCJGb250TmFtZSI6IkNhbGlicmkiLCJJc0JvbGQiOnRydWUsIklzSXRhbGljIjpmYWxzZSwiSXNVbmRlcmxpbmVkIjpmYWxzZSwiUGFyZW50U3R5bGUiOm51bGx9LCJBdXRvU2l6ZSI6MiwiRm9yZWdyb3VuZCI6eyIkaWQiOiIzODEiLCJDb2xvciI6eyIkaWQiOiIzODIiLCJBIjoyNTUsIlIiOjY4LCJHIjo4NCwiQiI6MTA2fX0sIk1heFdpZHRoIjo2MS4wLCJNYXhIZWlnaHQiOiJJbmZpbml0eSIsIlNtYXJ0Rm9yZWdyb3VuZElzQWN0aXZlIjpmYWxzZSwiSG9yaXpvbnRhbEFsaWdubWVudCI6MCwiVmVydGljYWxBbGlnbm1lbnQiOjAsIlNtYXJ0Rm9yZWdyb3VuZCI6bnVsbCwiQmFja2dyb3VuZEZpbGxUeXBlIjowLCJNYXJnaW4iOnsiJGlkIjoiMzgzIiwiVG9wIjowLjAsIkxlZnQiOjAuMCwiUmlnaHQiOjAuMCwiQm90dG9tIjowLjB9LCJQYWRkaW5nIjp7IiRpZCI6IjM4NCIsIlRvcCI6MC4wLCJMZWZ0IjowLjAsIlJpZ2h0IjowLjAsIkJvdHRvbSI6MC4wfSwiQmFja2dyb3VuZCI6eyIkaWQiOiIzODUiLCJDb2xvciI6eyIkaWQiOiIzODYiLCJBIjo4OSwiUiI6MCwiRyI6MCwiQiI6MH19LCJJc1Zpc2libGUiOnRydWUsIldpZHRoIjowLjAsIkhlaWdodCI6MC4wLCJCb3JkZXJTdHlsZSI6eyIkaWQiOiIzODciLCJMaW5lQ29sb3IiOm51bGwsIkxpbmVXZWlnaHQiOjAuMCwiTGluZVR5cGUiOjAsIlBhcmVudFN0eWxlIjpudWxsfSwiUGFyZW50U3R5bGUiOm51bGx9LCJEYXRlRm9ybWF0Ijp7IiRpZCI6IjM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kiLCJGb3JtYXQiOjAsIklzVmlzaWJsZSI6ZmFsc2UsIkxhc3RLbm93blZpc2liaWxpdHlTdGF0ZSI6ZmFsc2V9LCJJc1Zpc2libGUiOnRydWUsIlBhcmVudFN0eWxlIjpudWxsfSwiSW5kZXgiOjEsIlNtYXJ0RHVyYXRpb25BY3RpdmF0ZWQiOmZhbHNlLCJEYXRlRm9ybWF0Ijp7IiRyZWYiOiIzODgifSwiV2Vla051bWJlcmluZyI6eyIkaWQiOiIzOTAiLCJGb3JtYXQiOjAsIklzVmlzaWJsZSI6ZmFsc2UsIkxhc3RLbm93blZpc2liaWxpdHlTdGF0ZSI6ZmFsc2V9LCJJZCI6IjJkODM4NTZjLTJjMTctNDIxZC04MGIwLWRlMTIyMjY5NDJiYyIsIkltcG9ydElkIjoiMTA0MzIiLCJUaXRsZSI6IkludGVncmF0aW9uIElJIiwiTm90ZSI6bnVsbCwiSHlwZXJsaW5rIjp7IiRpZCI6IjM5MSIsIkFkZHJlc3MiOm51bGwsIlN1YkFkZHJlc3MiOm51bGx9LCJJc0NoYW5nZWQiOmZhbHNlLCJJc05ldyI6ZmFsc2V9fSx7IiRpZCI6IjM5MiIsIl9hdHRhY2hlZE1pbGVzdG9uZXMiOltdLCJUYXNrRGVmaW5pdGlvbiI6eyIkaWQiOiIzOTMiLCJHcm91cE5hbWUiOm51bGwsIlN0YXJ0RGF0ZSI6IjIwMjMtMDgtMTZUMDA6MDA6MDBaIiwiRW5kRGF0ZSI6IjIwMjMtMTAtMDJUMjM6NTk6MDBaIiwiUGVyY2VudGFnZUNvbXBsZXRlIjpudWxsLCJTdHlsZSI6eyIkaWQiOiIzOTQiLCJTaGFwZSI6NCwiU2hhcGVUaGlja25lc3MiOjAsIkR1cmF0aW9uRm9ybWF0IjowLCJJbmNsdWRlTm9uV29ya2luZ0RheXNJbkR1cmF0aW9uIjpmYWxzZSwiUGVyY2VudGFnZUNvbXBsZXRlU3R5bGUiOnsiJGlkIjoiMzk1IiwiRm9udFNldHRpbmdzIjp7IiRpZCI6IjM5NiIsIkZvbnRTaXplIjoxMCwiRm9udE5hbWUiOiJDYWxpYnJpIiwiSXNCb2xkIjpmYWxzZSwiSXNJdGFsaWMiOmZhbHNlLCJJc1VuZGVybGluZWQiOmZhbHNlLCJQYXJlbnRTdHlsZSI6bnVsbH0sIkF1dG9TaXplIjowLCJGb3JlZ3JvdW5kIjp7IiRpZCI6IjM5NyIsIkNvbG9yIjp7IiRpZCI6IjM5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zOTkiLCJUb3AiOjAuMCwiTGVmdCI6MC4wLCJSaWdodCI6MC4wLCJCb3R0b20iOjAuMH0sIlBhZGRpbmciOnsiJGlkIjoiNDAwIiwiVG9wIjowLjAsIkxlZnQiOjAuMCwiUmlnaHQiOjAuMCwiQm90dG9tIjowLjB9LCJCYWNrZ3JvdW5kIjp7IiRpZCI6IjQwMSIsIkNvbG9yIjp7IiRpZCI6IjQwMiIsIkEiOjg5LCJSIjowLCJHIjowLCJCIjowfX0sIklzVmlzaWJsZSI6dHJ1ZSwiV2lkdGgiOjAuMCwiSGVpZ2h0IjowLjAsIkJvcmRlclN0eWxlIjp7IiRpZCI6IjQwMyIsIkxpbmVDb2xvciI6bnVsbCwiTGluZVdlaWdodCI6MC4wLCJMaW5lVHlwZSI6MCwiUGFyZW50U3R5bGUiOm51bGx9LCJQYXJlbnRTdHlsZSI6bnVsbH0sIkR1cmF0aW9uU3R5bGUiOnsiJGlkIjoiNDA0IiwiRm9udFNldHRpbmdzIjp7IiRpZCI6IjQwNSIsIkZvbnRTaXplIjoxMCwiRm9udE5hbWUiOiJDYWxpYnJpIiwiSXNCb2xkIjpmYWxzZSwiSXNJdGFsaWMiOmZhbHNlLCJJc1VuZGVybGluZWQiOmZhbHNlLCJQYXJlbnRTdHlsZSI6bnVsbH0sIkF1dG9TaXplIjowLCJGb3JlZ3JvdW5kIjp7IiRpZCI6IjQwNiIsIkNvbG9yIjp7IiRpZCI6IjQw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wOCIsIlRvcCI6MC4wLCJMZWZ0IjowLjAsIlJpZ2h0IjowLjAsIkJvdHRvbSI6MC4wfSwiUGFkZGluZyI6eyIkaWQiOiI0MDkiLCJUb3AiOjAuMCwiTGVmdCI6MC4wLCJSaWdodCI6MC4wLCJCb3R0b20iOjAuMH0sIkJhY2tncm91bmQiOnsiJGlkIjoiNDEwIiwiQ29sb3IiOnsiJGlkIjoiNDExIiwiQSI6ODksIlIiOjAsIkciOjAsIkIiOjB9fSwiSXNWaXNpYmxlIjp0cnVlLCJXaWR0aCI6MC4wLCJIZWlnaHQiOjAuMCwiQm9yZGVyU3R5bGUiOnsiJGlkIjoiNDEyIiwiTGluZUNvbG9yIjpudWxsLCJMaW5lV2VpZ2h0IjowLjAsIkxpbmVUeXBlIjowLCJQYXJlbnRTdHlsZSI6bnVsbH0sIlBhcmVudFN0eWxlIjpudWxsfSwiSG9yaXpvbnRhbENvbm5lY3RvclN0eWxlIjp7IiRpZCI6IjQxMyIsIkxpbmVDb2xvciI6eyIkcmVmIjoiMjcifSwiTGluZVdlaWdodCI6MS4wLCJMaW5lVHlwZSI6MCwiUGFyZW50U3R5bGUiOm51bGx9LCJWZXJ0aWNhbENvbm5lY3RvclN0eWxlIjp7IiRpZCI6IjQxNCIsIkxpbmVDb2xvciI6eyIkcmVmIjoiMzAifSwiTGluZVdlaWdodCI6MC4wLCJMaW5lVHlwZSI6MCwiUGFyZW50U3R5bGUiOm51bGx9LCJNYXJnaW4iOm51bGwsIlN0YXJ0RGF0ZVBvc2l0aW9uIjoxLCJFbmREYXRlUG9zaXRpb24iOjEsIkRhdGVJc1Zpc2libGUiOnRydWUsIlRpdGxlUG9zaXRpb24iOjIsIkR1cmF0aW9uUG9zaXRpb24iOjYsIlBlcmNlbnRhZ2VDb21wbGV0ZWRQb3NpdGlvbiI6MiwiU3BhY2luZyI6MywiSXNCZWxvd1RpbWViYW5kIjp0cnVlLCJQZXJjZW50YWdlQ29tcGxldGVTaGFwZU9wYWNpdHkiOjM1LCJTaGFwZVN0eWxlIjp7IiRpZCI6IjQxNSIsIk1hcmdpbiI6eyIkaWQiOiI0MTYiLCJUb3AiOjAuMCwiTGVmdCI6NC4wLCJSaWdodCI6NC4wLCJCb3R0b20iOjAuMH0sIlBhZGRpbmciOnsiJGlkIjoiNDE3IiwiVG9wIjowLjAsIkxlZnQiOjAuMCwiUmlnaHQiOjAuMCwiQm90dG9tIjowLjB9LCJCYWNrZ3JvdW5kIjp7IiRpZCI6IjQxOCIsIkNvbG9yIjp7IiRpZCI6IjQxOSIsIkEiOjI1NSwiUiI6MjM3LCJHIjoxMjUsIkIiOjQ5fX0sIklzVmlzaWJsZSI6dHJ1ZSwiV2lkdGgiOjEwOS4wLCJIZWlnaHQiOjEzLjQyNjY2NjY2NjY2NjY3NywiQm9yZGVyU3R5bGUiOnsiJGlkIjoiNDIwIiwiTGluZUNvbG9yIjp7IiRpZCI6IjQyMSIsIiR0eXBlIjoiTkxSRS5Db21tb24uRG9tLlNvbGlkQ29sb3JCcnVzaCwgTkxSRS5Db21tb24iLCJDb2xvciI6eyIkaWQiOiI0MjIiLCJBIjoyNTUsIlIiOjI1NSwiRyI6MCwiQiI6MH19LCJMaW5lV2VpZ2h0IjowLjAsIkxpbmVUeXBlIjowLCJQYXJlbnRTdHlsZSI6bnVsbH0sIlBhcmVudFN0eWxlIjpudWxsfSwiVGl0bGVTdHlsZSI6eyIkaWQiOiI0MjMiLCJGb250U2V0dGluZ3MiOnsiJGlkIjoiNDI0IiwiRm9udFNpemUiOjExLCJGb250TmFtZSI6IkNhbGlicmkiLCJJc0JvbGQiOnRydWUsIklzSXRhbGljIjpmYWxzZSwiSXNVbmRlcmxpbmVkIjpmYWxzZSwiUGFyZW50U3R5bGUiOm51bGx9LCJBdXRvU2l6ZSI6MCwiRm9yZWdyb3VuZCI6eyIkaWQiOiI0MjUiLCJDb2xvciI6eyIkaWQiOiI0MjY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DI3IiwiVG9wIjowLjAsIkxlZnQiOjAuMCwiUmlnaHQiOjAuMCwiQm90dG9tIjowLjB9LCJQYWRkaW5nIjp7IiRpZCI6IjQyOCIsIlRvcCI6MC4wLCJMZWZ0IjowLjAsIlJpZ2h0IjowLjAsIkJvdHRvbSI6MC4wfSwiQmFja2dyb3VuZCI6eyIkaWQiOiI0MjkiLCJDb2xvciI6eyIkaWQiOiI0MzAiLCJBIjo4OSwiUiI6MCwiRyI6MCwiQiI6MH19LCJJc1Zpc2libGUiOnRydWUsIldpZHRoIjowLjAsIkhlaWdodCI6MC4wLCJCb3JkZXJTdHlsZSI6eyIkaWQiOiI0MzEiLCJMaW5lQ29sb3IiOm51bGwsIkxpbmVXZWlnaHQiOjAuMCwiTGluZVR5cGUiOjAsIlBhcmVudFN0eWxlIjpudWxsfSwiUGFyZW50U3R5bGUiOm51bGx9LCJEYXRlU3R5bGUiOnsiJGlkIjoiNDMyIiwiRm9udFNldHRpbmdzIjp7IiRpZCI6IjQzMyIsIkZvbnRTaXplIjoxMSwiRm9udE5hbWUiOiJDYWxpYnJpIiwiSXNCb2xkIjp0cnVlLCJJc0l0YWxpYyI6ZmFsc2UsIklzVW5kZXJsaW5lZCI6ZmFsc2UsIlBhcmVudFN0eWxlIjpudWxsfSwiQXV0b1NpemUiOjIsIkZvcmVncm91bmQiOnsiJGlkIjoiNDM0IiwiQ29sb3IiOnsiJGlkIjoiNDM1IiwiQSI6MjU1LCJSIjo2OCwiRyI6ODQsIkIiOjEwNn19LCJNYXhXaWR0aCI6NjQuMCwiTWF4SGVpZ2h0IjoiSW5maW5pdHkiLCJTbWFydEZvcmVncm91bmRJc0FjdGl2ZSI6ZmFsc2UsIkhvcml6b250YWxBbGlnbm1lbnQiOjAsIlZlcnRpY2FsQWxpZ25tZW50IjowLCJTbWFydEZvcmVncm91bmQiOm51bGwsIkJhY2tncm91bmRGaWxsVHlwZSI6MCwiTWFyZ2luIjp7IiRpZCI6IjQzNiIsIlRvcCI6MC4wLCJMZWZ0IjowLjAsIlJpZ2h0IjowLjAsIkJvdHRvbSI6MC4wfSwiUGFkZGluZyI6eyIkaWQiOiI0MzciLCJUb3AiOjAuMCwiTGVmdCI6MC4wLCJSaWdodCI6MC4wLCJCb3R0b20iOjAuMH0sIkJhY2tncm91bmQiOnsiJGlkIjoiNDM4IiwiQ29sb3IiOnsiJGlkIjoiNDM5IiwiQSI6ODksIlIiOjAsIkciOjAsIkIiOjB9fSwiSXNWaXNpYmxlIjp0cnVlLCJXaWR0aCI6MC4wLCJIZWlnaHQiOjAuMCwiQm9yZGVyU3R5bGUiOnsiJGlkIjoiNDQwIiwiTGluZUNvbG9yIjpudWxsLCJMaW5lV2VpZ2h0IjowLjAsIkxpbmVUeXBlIjowLCJQYXJlbnRTdHlsZSI6bnVsbH0sIlBhcmVudFN0eWxlIjpudWxsfSwiRGF0ZUZvcm1hdCI6eyIkaWQiOiI0N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QyIiwiRm9ybWF0IjowLCJJc1Zpc2libGUiOmZhbHNlLCJMYXN0S25vd25WaXNpYmlsaXR5U3RhdGUiOmZhbHNlfSwiSXNWaXNpYmxlIjp0cnVlLCJQYXJlbnRTdHlsZSI6bnVsbH0sIkluZGV4IjoyLCJTbWFydER1cmF0aW9uQWN0aXZhdGVkIjpmYWxzZSwiRGF0ZUZvcm1hdCI6eyIkcmVmIjoiNDQxIn0sIldlZWtOdW1iZXJpbmciOnsiJGlkIjoiNDQzIiwiRm9ybWF0IjowLCJJc1Zpc2libGUiOmZhbHNlLCJMYXN0S25vd25WaXNpYmlsaXR5U3RhdGUiOmZhbHNlfSwiSWQiOiJhMzg4Yjg4Yy1iNGIyLTQ3YTItOWI1NC00NDRiYjIxN2VhNzIiLCJJbXBvcnRJZCI6IjEwNDMzIiwiVGl0bGUiOiJJbnRlZ3JhdGlvbiBJSUkiLCJOb3RlIjpudWxsLCJIeXBlcmxpbmsiOnsiJGlkIjoiNDQ0IiwiQWRkcmVzcyI6bnVsbCwiU3ViQWRkcmVzcyI6bnVsbH0sIklzQ2hhbmdlZCI6ZmFsc2UsIklzTmV3IjpmYWxzZX19XSwiX21pbGVzdG9uZXMiOltdLCJJZCI6IjI4MTlmMDdlLTdmZWYtNDhhMi05NjIxLWJmYzg3N2Q0Njg3ZSIsIklzU2luZ2xlSXRlbVJvdyI6ZmFsc2V9XSwiSW5kZXgiOjAsIklkIjoiYzQ3ZmRjZTQtNTE3MC00ZmFmLWFjMTUtZjdjNzc3NTZkN2NkIiwiSGVhZGVyVGV4dCI6bnVsbCwiSXNEZWZhdWx0Ijp0cnVlLCJTdHlsZSI6eyIkaWQiOiI0NDUiLCJIZWFkZXJTdHlsZSI6eyIkaWQiOiI0NDYiLCJUZXh0U3R5bGUiOnsiJGlkIjoiNDQ3IiwiRm9udFNldHRpbmdzIjp7IiRpZCI6IjQ0OCIsIkZvbnRTaXplIjoxMiwiRm9udE5hbWUiOiJDYWxpYnJpIiwiSXNCb2xkIjpmYWxzZSwiSXNJdGFsaWMiOmZhbHNlLCJJc1VuZGVybGluZWQiOmZhbHNlLCJQYXJlbnRTdHlsZSI6bnVsbH0sIkF1dG9TaXplIjowLCJGb3JlZ3JvdW5kIjp7IiRpZCI6IjQ0OSIsIkNvbG9yIjp7IiRpZCI6IjQ1MCIsIkEiOjI1NSwiUiI6MCwiRyI6MCwiQiI6MH19LCJNYXhXaWR0aCI6MC4wLCJNYXhIZWlnaHQiOjAuMCwiU21hcnRGb3JlZ3JvdW5kSXNBY3RpdmUiOmZhbHNlLCJIb3Jpem9udGFsQWxpZ25tZW50IjowLCJWZXJ0aWNhbEFsaWdubWVudCI6MCwiU21hcnRGb3JlZ3JvdW5kIjpudWxsLCJCYWNrZ3JvdW5kRmlsbFR5cGUiOjAsIk1hcmdpbiI6eyIkaWQiOiI0NTEiLCJUb3AiOjAuMCwiTGVmdCI6MC4wLCJSaWdodCI6MC4wLCJCb3R0b20iOjAuMH0sIlBhZGRpbmciOnsiJGlkIjoiNDUyIiwiVG9wIjowLjAsIkxlZnQiOjAuMCwiUmlnaHQiOjAuMCwiQm90dG9tIjowLjB9LCJCYWNrZ3JvdW5kIjpudWxsLCJJc1Zpc2libGUiOmZhbHNlLCJXaWR0aCI6MC4wLCJIZWlnaHQiOjAuMCwiQm9yZGVyU3R5bGUiOm51bGwsIlBhcmVudFN0eWxlIjpudWxsfSwiUmVjdGFuZ2xlU3R5bGUiOnsiJGlkIjoiNDUzIiwiTWFyZ2luIjp7IiRpZCI6IjQ1NCIsIlRvcCI6MC4wLCJMZWZ0IjowLjAsIlJpZ2h0IjowLjAsIkJvdHRvbSI6MC4wfSwiUGFkZGluZyI6eyIkaWQiOiI0NTUiLCJUb3AiOjAuMCwiTGVmdCI6MC4wLCJSaWdodCI6MC4wLCJCb3R0b20iOjAuMH0sIkJhY2tncm91bmQiOnsiJGlkIjoiNDU2IiwiQ29sb3IiOnsiJGlkIjoiNDU3IiwiQSI6NjMsIlIiOjIzNywiRyI6MTI1LCJCIjo0OX19LCJJc1Zpc2libGUiOmZhbHNlLCJXaWR0aCI6MC4wLCJIZWlnaHQiOjAuMCwiQm9yZGVyU3R5bGUiOnsiJGlkIjoiNDU4IiwiTGluZUNvbG9yIjp7IiRpZCI6IjQ1OSIsIiR0eXBlIjoiTkxSRS5Db21tb24uRG9tLlNvbGlkQ29sb3JCcnVzaCwgTkxSRS5Db21tb24iLCJDb2xvciI6eyIkaWQiOiI0NjAiLCJBIjoyNTUsIlIiOjI1NSwiRyI6MCwiQiI6MH19LCJMaW5lV2VpZ2h0IjowLjAsIkxpbmVUeXBlIjowLCJQYXJlbnRTdHlsZSI6bnVsbH0sIlBhcmVudFN0eWxlIjpudWxsfSwiTWFyZ2luIjp7IiRpZCI6IjQ2MSIsIlRvcCI6MC4wLCJMZWZ0IjowLjAsIlJpZ2h0IjowLjAsIkJvdHRvbSI6MC4wfSwiUGFkZGluZyI6eyIkaWQiOiI0NjIiLCJUb3AiOjAuMCwiTGVmdCI6MC4wLCJSaWdodCI6MC4wLCJCb3R0b20iOjAuMH0sIkJhY2tncm91bmQiOm51bGwsIklzVmlzaWJsZSI6dHJ1ZSwiV2lkdGgiOjAuMCwiSGVpZ2h0IjowLjAsIkJvcmRlclN0eWxlIjpudWxsLCJQYXJlbnRTdHlsZSI6bnVsbH0sIkJhY2tncm91bmRTdHlsZSI6eyIkaWQiOiI0NjMiLCJNYXJnaW4iOnsiJGlkIjoiNDY0IiwiVG9wIjowLjAsIkxlZnQiOjAuMCwiUmlnaHQiOjAuMCwiQm90dG9tIjowLjB9LCJQYWRkaW5nIjp7IiRpZCI6IjQ2NSIsIlRvcCI6MC4wLCJMZWZ0IjowLjAsIlJpZ2h0IjowLjAsIkJvdHRvbSI6MC4wfSwiQmFja2dyb3VuZCI6eyIkaWQiOiI0NjYiLCJDb2xvciI6eyIkaWQiOiI0NjciLCJBIjo1MSwiUiI6MTY1LCJHIjoxNjUsIkIiOjE2NX19LCJJc1Zpc2libGUiOnRydWUsIldpZHRoIjowLjAsIkhlaWdodCI6MC4wLCJCb3JkZXJTdHlsZSI6eyIkaWQiOiI0NjgiLCJMaW5lQ29sb3IiOnsiJGlkIjoiNDY5IiwiJHR5cGUiOiJOTFJFLkNvbW1vbi5Eb20uU29saWRDb2xvckJydXNoLCBOTFJFLkNvbW1vbiIsIkNvbG9yIjp7IiRpZCI6IjQ3MCIsIkEiOjI1NSwiUiI6MjU1LCJHIjowLCJCIjowfX0sIkxpbmVXZWlnaHQiOjAuMCwiTGluZVR5cGUiOjAsIlBhcmVudFN0eWxlIjpudWxsfSwiUGFyZW50U3R5bGUiOm51bGx9LCJNYXJnaW4iOnsiJGlkIjoiNDcxIiwiVG9wIjowLjAsIkxlZnQiOjAuMCwiUmlnaHQiOjAuMCwiQm90dG9tIjowLjB9LCJQYWRkaW5nIjp7IiRpZCI6IjQ3MiIsIlRvcCI6MC4wLCJMZWZ0IjowLjAsIlJpZ2h0IjowLjAsIkJvdHRvbSI6MC4wfSwiSXNWaXNpYmxlIjp0cnVlLCJXaWR0aCI6MC4wLCJIZWlnaHQiOjAuMCwiQm9yZGVyU3R5bGUiOm51bGwsIlBhcmVudFN0eWxlIjpudWxsfX1dLCJJZCI6ImZlNDJmZTE3LWRlMjEtNDZkYy1hYzk0LTRjZjQ5OWEwZTM3YyIsIkluZGV4IjoxLCJIZWFkZXJUZXh0IjoiVGVzdCIsIlN0eWxlIjp7IiRpZCI6IjQ3MyIsIkhlYWRlclN0eWxlIjp7IiRpZCI6IjQ3NCIsIlRleHRJc1ZlcnRpY2FsIjpmYWxzZSwiVGV4dFN0eWxlIjp7IiRpZCI6IjQ3NSIsIkZvbnRTZXR0aW5ncyI6eyIkaWQiOiI0NzYiLCJGb250U2l6ZSI6MTIsIkZvbnROYW1lIjoiQ2FsaWJyaSIsIklzQm9sZCI6dHJ1ZSwiSXNJdGFsaWMiOmZhbHNlLCJJc1VuZGVybGluZWQiOmZhbHNlLCJQYXJlbnRTdHlsZSI6bnVsbH0sIkF1dG9TaXplIjoyLCJGb3JlZ3JvdW5kIjp7IiRpZCI6IjQ3NyIsIkNvbG9yIjp7IiRpZCI6IjQ3OCIsIkEiOjI1NSwiUiI6MjU1LCJHIjoyNTUsIkIiOjI1NX19LCJNYXhXaWR0aCI6NTEuNDkzMzMzMzMzMzMzMzM5LCJNYXhIZWlnaHQiOiJJbmZpbml0eSIsIlNtYXJ0Rm9yZWdyb3VuZElzQWN0aXZlIjpmYWxzZSwiSG9yaXpvbnRhbEFsaWdubWVudCI6MCwiVmVydGljYWxBbGlnbm1lbnQiOjAsIlNtYXJ0Rm9yZWdyb3VuZCI6bnVsbCwiQmFja2dyb3VuZEZpbGxUeXBlIjowLCJNYXJnaW4iOnsiJGlkIjoiNDc5IiwiVG9wIjowLjAsIkxlZnQiOjAuMCwiUmlnaHQiOjAuMCwiQm90dG9tIjowLjB9LCJQYWRkaW5nIjp7IiRpZCI6IjQ4MCIsIlRvcCI6MC4wLCJMZWZ0IjowLjAsIlJpZ2h0IjowLjAsIkJvdHRvbSI6MC4wfSwiQmFja2dyb3VuZCI6bnVsbCwiSXNWaXNpYmxlIjpmYWxzZSwiV2lkdGgiOjAuMCwiSGVpZ2h0IjowLjAsIkJvcmRlclN0eWxlIjpudWxsLCJQYXJlbnRTdHlsZSI6bnVsbH0sIlJlY3RhbmdsZVN0eWxlIjp7IiRpZCI6IjQ4MSIsIk1hcmdpbiI6eyIkaWQiOiI0ODIiLCJUb3AiOjAuMCwiTGVmdCI6MC4wLCJSaWdodCI6MC4wLCJCb3R0b20iOjAuMH0sIlBhZGRpbmciOnsiJGlkIjoiNDgzIiwiVG9wIjowLjAsIkxlZnQiOjAuMCwiUmlnaHQiOjAuMCwiQm90dG9tIjowLjB9LCJCYWNrZ3JvdW5kIjp7IiRpZCI6IjQ4NCIsIkNvbG9yIjp7IiRpZCI6IjQ4NSIsIkEiOjI1NSwiUiI6MjM3LCJHIjoxMjUsIkIiOjQ5fX0sIklzVmlzaWJsZSI6dHJ1ZSwiV2lkdGgiOjAuMCwiSGVpZ2h0IjowLjAsIkJvcmRlclN0eWxlIjp7IiRpZCI6IjQ4NiIsIkxpbmVDb2xvciI6eyIkaWQiOiI0ODciLCIkdHlwZSI6Ik5MUkUuQ29tbW9uLkRvbS5Tb2xpZENvbG9yQnJ1c2gsIE5MUkUuQ29tbW9uIiwiQ29sb3IiOnsiJGlkIjoiNDg4IiwiQSI6MjU1LCJSIjoyMSwiRyI6MzcsIkIiOjY2fX0sIkxpbmVXZWlnaHQiOjAuMCwiTGluZVR5cGUiOjAsIlBhcmVudFN0eWxlIjpudWxsfSwiUGFyZW50U3R5bGUiOm51bGx9LCJNYXJnaW4iOnsiJGlkIjoiNDg5IiwiVG9wIjowLjAsIkxlZnQiOjAuMCwiUmlnaHQiOjAuMCwiQm90dG9tIjowLjB9LCJQYWRkaW5nIjp7IiRpZCI6IjQ5MCIsIlRvcCI6MC4wLCJMZWZ0IjowLjAsIlJpZ2h0IjowLjAsIkJvdHRvbSI6MC4wfSwiQmFja2dyb3VuZCI6bnVsbCwiSXNWaXNpYmxlIjp0cnVlLCJXaWR0aCI6MC4wLCJIZWlnaHQiOjAuMCwiQm9yZGVyU3R5bGUiOm51bGwsIlBhcmVudFN0eWxlIjpudWxsfSwiQmFja2dyb3VuZFN0eWxlIjp7IiRpZCI6IjQ5MSIsIk1hcmdpbiI6eyIkaWQiOiI0OTIiLCJUb3AiOjAuMCwiTGVmdCI6MC4wLCJSaWdodCI6MC4wLCJCb3R0b20iOjAuMH0sIlBhZGRpbmciOnsiJGlkIjoiNDkzIiwiVG9wIjowLjAsIkxlZnQiOjAuMCwiUmlnaHQiOjAuMCwiQm90dG9tIjowLjB9LCJCYWNrZ3JvdW5kIjp7IiRpZCI6IjQ5NCIsIkNvbG9yIjp7IiRpZCI6IjQ5NSIsIkEiOjUxLCJSIjoyMzcsIkciOjEyNSwiQiI6NDl9fSwiSXNWaXNpYmxlIjp0cnVlLCJXaWR0aCI6MC4wLCJIZWlnaHQiOjAuMCwiQm9yZGVyU3R5bGUiOnsiJGlkIjoiNDk2IiwiTGluZUNvbG9yIjp7IiRpZCI6IjQ5NyIsIiR0eXBlIjoiTkxSRS5Db21tb24uRG9tLlNvbGlkQ29sb3JCcnVzaCwgTkxSRS5Db21tb24iLCJDb2xvciI6eyIkaWQiOiI0OTgiLCJBIjoyNTUsIlIiOjIxLCJHIjozNywiQiI6NjZ9fSwiTGluZVdlaWdodCI6MC4wLCJMaW5lVHlwZSI6MCwiUGFyZW50U3R5bGUiOm51bGx9LCJQYXJlbnRTdHlsZSI6bnVsbH0sIklzQWJvdmVUaW1lYmFuZCI6ZmFsc2UsIlNwYWNpbmciOjIsIk1hcmdpbiI6eyIkaWQiOiI0OTkiLCJUb3AiOjAuMCwiTGVmdCI6MC4wLCJSaWdodCI6MC4wLCJCb3R0b20iOjAuMH0sIlBhZGRpbmciOnsiJGlkIjoiNTAwIiwiVG9wIjowLjAsIkxlZnQiOjAuMCwiUmlnaHQiOjAuMCwiQm90dG9tIjowLjB9LCJJc1Zpc2libGUiOnRydWUsIldpZHRoIjowLjAsIkhlaWdodCI6MC4wLCJCb3JkZXJTdHlsZSI6eyIkaWQiOiI1MDEiLCJMaW5lQ29sb3IiOm51bGwsIkxpbmVXZWlnaHQiOjAuMCwiTGluZVR5cGUiOjAsIlBhcmVudFN0eWxlIjpudWxsfSwiUGFyZW50U3R5bGUiOm51bGx9fSx7IiRpZCI6IjUwMiIsIl9hY3Rpdml0aWVzIjpbeyIkaWQiOiI1MDMiLCJfcm93cyI6W3siJGlkIjoiNTA0IiwiX3Rhc2tzIjpbeyIkaWQiOiI1MDUiLCJfYXR0YWNoZWRNaWxlc3RvbmVzIjpbXSwiVGFza0RlZmluaXRpb24iOnsiJGlkIjoiNTA2IiwiR3JvdXBOYW1lIjpudWxsLCJTdGFydERhdGUiOiIyMDIzLTAzLTAxVDAwOjAwOjAwWiIsIkVuZERhdGUiOiIyMDIzLTAzLTMwVDIzOjU5OjAwWiIsIlBlcmNlbnRhZ2VDb21wbGV0ZSI6bnVsbCwiU3R5bGUiOnsiJGlkIjoiNTA3IiwiU2hhcGUiOjQsIlNoYXBlVGhpY2tuZXNzIjowLCJEdXJhdGlvbkZvcm1hdCI6MCwiSW5jbHVkZU5vbldvcmtpbmdEYXlzSW5EdXJhdGlvbiI6ZmFsc2UsIlBlcmNlbnRhZ2VDb21wbGV0ZVN0eWxlIjp7IiRpZCI6IjUwOCIsIkZvbnRTZXR0aW5ncyI6eyIkaWQiOiI1MDkiLCJGb250U2l6ZSI6MTAsIkZvbnROYW1lIjoiQ2FsaWJyaSIsIklzQm9sZCI6dHJ1ZSwiSXNJdGFsaWMiOmZhbHNlLCJJc1VuZGVybGluZWQiOmZhbHNlLCJQYXJlbnRTdHlsZSI6bnVsbH0sIkF1dG9TaXplIjowLCJGb3JlZ3JvdW5kIjp7IiRpZCI6IjUxMCIsIkNvbG9yIjp7IiRpZCI6IjUxMSIsIkEiOjI1NSwiUiI6NTYsIkciOjg3LCJCIjozNX19LCJNYXhXaWR0aCI6MjAwLjAsIk1heEhlaWdodCI6IkluZmluaXR5IiwiU21hcnRGb3JlZ3JvdW5kSXNBY3RpdmUiOmZhbHNlLCJIb3Jpem9udGFsQWxpZ25tZW50IjoyLCJWZXJ0aWNhbEFsaWdubWVudCI6MCwiU21hcnRGb3JlZ3JvdW5kIjpudWxsLCJCYWNrZ3JvdW5kRmlsbFR5cGUiOjAsIk1hcmdpbiI6eyIkaWQiOiI1MTIiLCJUb3AiOjAuMCwiTGVmdCI6MC4wLCJSaWdodCI6MC4wLCJCb3R0b20iOjAuMH0sIlBhZGRpbmciOnsiJGlkIjoiNTEzIiwiVG9wIjowLjAsIkxlZnQiOjAuMCwiUmlnaHQiOjAuMCwiQm90dG9tIjowLjB9LCJCYWNrZ3JvdW5kIjp7IiRpZCI6IjUxNCIsIkNvbG9yIjp7IiRpZCI6IjUxNSIsIkEiOjg5LCJSIjowLCJHIjowLCJCIjowfX0sIklzVmlzaWJsZSI6dHJ1ZSwiV2lkdGgiOjAuMCwiSGVpZ2h0IjowLjAsIkJvcmRlclN0eWxlIjp7IiRpZCI6IjUxNiIsIkxpbmVDb2xvciI6bnVsbCwiTGluZVdlaWdodCI6MC4wLCJMaW5lVHlwZSI6MCwiUGFyZW50U3R5bGUiOm51bGx9LCJQYXJlbnRTdHlsZSI6bnVsbH0sIkR1cmF0aW9uU3R5bGUiOnsiJGlkIjoiNTE3IiwiRm9udFNldHRpbmdzIjp7IiRpZCI6IjUxOCIsIkZvbnRTaXplIjoxMCwiRm9udE5hbWUiOiJDYWxpYnJpIiwiSXNCb2xkIjp0cnVlLCJJc0l0YWxpYyI6ZmFsc2UsIklzVW5kZXJsaW5lZCI6ZmFsc2UsIlBhcmVudFN0eWxlIjpudWxsfSwiQXV0b1NpemUiOjAsIkZvcmVncm91bmQiOnsiJGlkIjoiNTE5IiwiQ29sb3IiOnsiJGlkIjoiNTIwIiwiQSI6MjU1LCJSIjo1NiwiRyI6ODcsIkIiOjM1fX0sIk1heFdpZHRoIjoyMDAuMCwiTWF4SGVpZ2h0IjoiSW5maW5pdHkiLCJTbWFydEZvcmVncm91bmRJc0FjdGl2ZSI6ZmFsc2UsIkhvcml6b250YWxBbGlnbm1lbnQiOjAsIlZlcnRpY2FsQWxpZ25tZW50IjowLCJTbWFydEZvcmVncm91bmQiOm51bGwsIkJhY2tncm91bmRGaWxsVHlwZSI6MCwiTWFyZ2luIjp7IiRpZCI6IjUyMSIsIlRvcCI6MC4wLCJMZWZ0IjowLjAsIlJpZ2h0IjowLjAsIkJvdHRvbSI6MC4wfSwiUGFkZGluZyI6eyIkaWQiOiI1MjIiLCJUb3AiOjAuMCwiTGVmdCI6MC4wLCJSaWdodCI6MC4wLCJCb3R0b20iOjAuMH0sIkJhY2tncm91bmQiOnsiJGlkIjoiNTIzIiwiQ29sb3IiOnsiJGlkIjoiNTI0IiwiQSI6ODksIlIiOjAsIkciOjAsIkIiOjB9fSwiSXNWaXNpYmxlIjp0cnVlLCJXaWR0aCI6MC4wLCJIZWlnaHQiOjAuMCwiQm9yZGVyU3R5bGUiOnsiJGlkIjoiNTI1IiwiTGluZUNvbG9yIjpudWxsLCJMaW5lV2VpZ2h0IjowLjAsIkxpbmVUeXBlIjowLCJQYXJlbnRTdHlsZSI6bnVsbH0sIlBhcmVudFN0eWxlIjpudWxsfSwiSG9yaXpvbnRhbENvbm5lY3RvclN0eWxlIjp7IiRpZCI6IjUyNiIsIkxpbmVDb2xvciI6eyIkcmVmIjoiMjcifSwiTGluZVdlaWdodCI6MS4wLCJMaW5lVHlwZSI6MCwiUGFyZW50U3R5bGUiOm51bGx9LCJWZXJ0aWNhbENvbm5lY3RvclN0eWxlIjp7IiRpZCI6IjUyNyIsIkxpbmVDb2xvciI6eyIkcmVmIjoiMzAifSwiTGluZVdlaWdodCI6MC4wLCJMaW5lVHlwZSI6MCwiUGFyZW50U3R5bGUiOm51bGx9LCJNYXJnaW4iOm51bGwsIlN0YXJ0RGF0ZVBvc2l0aW9uIjoxLCJFbmREYXRlUG9zaXRpb24iOjEsIkRhdGVJc1Zpc2libGUiOnRydWUsIlRpdGxlUG9zaXRpb24iOjIsIkR1cmF0aW9uUG9zaXRpb24iOjYsIlBlcmNlbnRhZ2VDb21wbGV0ZWRQb3NpdGlvbiI6MywiU3BhY2luZyI6MywiSXNCZWxvd1RpbWViYW5kIjp0cnVlLCJQZXJjZW50YWdlQ29tcGxldGVTaGFwZU9wYWNpdHkiOjM1LCJTaGFwZVN0eWxlIjp7IiRpZCI6IjUyOCIsIk1hcmdpbiI6eyIkaWQiOiI1MjkiLCJUb3AiOjAuMCwiTGVmdCI6NC4wLCJSaWdodCI6NC4wLCJCb3R0b20iOjAuMH0sIlBhZGRpbmciOnsiJGlkIjoiNTMwIiwiVG9wIjowLjAsIkxlZnQiOjAuMCwiUmlnaHQiOjAuMCwiQm90dG9tIjowLjB9LCJCYWNrZ3JvdW5kIjp7IiRpZCI6IjUzMSIsIkNvbG9yIjp7IiRpZCI6IjUzMiIsIkEiOjI1NSwiUiI6MTY1LCJHIjoxNjUsIkIiOjE2NX19LCJJc1Zpc2libGUiOnRydWUsIldpZHRoIjowLjAsIkhlaWdodCI6MTMuNDI2NjkyOTYyNjQ2NDg0LCJCb3JkZXJTdHlsZSI6eyIkaWQiOiI1MzMiLCJMaW5lQ29sb3IiOnsiJGlkIjoiNTM0IiwiJHR5cGUiOiJOTFJFLkNvbW1vbi5Eb20uU29saWRDb2xvckJydXNoLCBOTFJFLkNvbW1vbiIsIkNvbG9yIjp7IiRpZCI6IjUzNSIsIkEiOjI1NSwiUiI6MjU1LCJHIjowLCJCIjowfX0sIkxpbmVXZWlnaHQiOjAuMCwiTGluZVR5cGUiOjAsIlBhcmVudFN0eWxlIjpudWxsfSwiUGFyZW50U3R5bGUiOm51bGx9LCJUaXRsZVN0eWxlIjp7IiRpZCI6IjUzNiIsIkZvbnRTZXR0aW5ncyI6eyIkaWQiOiI1MzciLCJGb250U2l6ZSI6MTEsIkZvbnROYW1lIjoiQ2FsaWJyaSIsIklzQm9sZCI6dHJ1ZSwiSXNJdGFsaWMiOmZhbHNlLCJJc1VuZGVybGluZWQiOmZhbHNlLCJQYXJlbnRTdHlsZSI6bnVsbH0sIkF1dG9TaXplIjowLCJGb3JlZ3JvdW5kIjp7IiRpZCI6IjUzOCIsIkNvbG9yIjp7IiRpZCI6IjUz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1NDAiLCJUb3AiOjAuMCwiTGVmdCI6MC4wLCJSaWdodCI6MC4wLCJCb3R0b20iOjAuMH0sIlBhZGRpbmciOnsiJGlkIjoiNTQxIiwiVG9wIjowLjAsIkxlZnQiOjAuMCwiUmlnaHQiOjAuMCwiQm90dG9tIjowLjB9LCJCYWNrZ3JvdW5kIjp7IiRpZCI6IjU0MiIsIkNvbG9yIjp7IiRpZCI6IjU0MyIsIkEiOjg5LCJSIjowLCJHIjowLCJCIjowfX0sIklzVmlzaWJsZSI6dHJ1ZSwiV2lkdGgiOjAuMCwiSGVpZ2h0IjowLjAsIkJvcmRlclN0eWxlIjp7IiRpZCI6IjU0NCIsIkxpbmVDb2xvciI6bnVsbCwiTGluZVdlaWdodCI6MC4wLCJMaW5lVHlwZSI6MCwiUGFyZW50U3R5bGUiOm51bGx9LCJQYXJlbnRTdHlsZSI6bnVsbH0sIkRhdGVTdHlsZSI6eyIkaWQiOiI1NDUiLCJGb250U2V0dGluZ3MiOnsiJGlkIjoiNTQ2IiwiRm9udFNpemUiOjExLCJGb250TmFtZSI6IkNhbGlicmkiLCJJc0JvbGQiOnRydWUsIklzSXRhbGljIjpmYWxzZSwiSXNVbmRlcmxpbmVkIjpmYWxzZSwiUGFyZW50U3R5bGUiOm51bGx9LCJBdXRvU2l6ZSI6MiwiRm9yZWdyb3VuZCI6eyIkaWQiOiI1NDciLCJDb2xvciI6eyIkaWQiOiI1NDgiLCJBIjoyNTUsIlIiOjY4LCJHIjo4NCwiQiI6MTA2fX0sIk1heFdpZHRoIjo2OC4wLCJNYXhIZWlnaHQiOiJJbmZpbml0eSIsIlNtYXJ0Rm9yZWdyb3VuZElzQWN0aXZlIjpmYWxzZSwiSG9yaXpvbnRhbEFsaWdubWVudCI6MCwiVmVydGljYWxBbGlnbm1lbnQiOjAsIlNtYXJ0Rm9yZWdyb3VuZCI6bnVsbCwiQmFja2dyb3VuZEZpbGxUeXBlIjowLCJNYXJnaW4iOnsiJGlkIjoiNTQ5IiwiVG9wIjowLjAsIkxlZnQiOjAuMCwiUmlnaHQiOjAuMCwiQm90dG9tIjowLjB9LCJQYWRkaW5nIjp7IiRpZCI6IjU1MCIsIlRvcCI6MC4wLCJMZWZ0IjowLjAsIlJpZ2h0IjowLjAsIkJvdHRvbSI6MC4wfSwiQmFja2dyb3VuZCI6eyIkaWQiOiI1NTEiLCJDb2xvciI6eyIkaWQiOiI1NTIiLCJBIjo4OSwiUiI6MCwiRyI6MCwiQiI6MH19LCJJc1Zpc2libGUiOnRydWUsIldpZHRoIjowLjAsIkhlaWdodCI6MC4wLCJCb3JkZXJTdHlsZSI6eyIkaWQiOiI1NTMiLCJMaW5lQ29sb3IiOm51bGwsIkxpbmVXZWlnaHQiOjAuMCwiTGluZVR5cGUiOjAsIlBhcmVudFN0eWxlIjpudWxsfSwiUGFyZW50U3R5bGUiOm51bGx9LCJEYXRlRm9ybWF0Ijp7IiRpZCI6IjU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TUiLCJGb3JtYXQiOjAsIklzVmlzaWJsZSI6ZmFsc2UsIkxhc3RLbm93blZpc2liaWxpdHlTdGF0ZSI6ZmFsc2V9LCJJc1Zpc2libGUiOnRydWUsIlBhcmVudFN0eWxlIjpudWxsfSwiSW5kZXgiOjAsIlNtYXJ0RHVyYXRpb25BY3RpdmF0ZWQiOmZhbHNlLCJEYXRlRm9ybWF0Ijp7IiRyZWYiOiI1NTQifSwiV2Vla051bWJlcmluZyI6eyIkaWQiOiI1NTYiLCJGb3JtYXQiOjAsIklzVmlzaWJsZSI6ZmFsc2UsIkxhc3RLbm93blZpc2liaWxpdHlTdGF0ZSI6ZmFsc2V9LCJJZCI6IjE1YWU5MzQ0LTc5YzktNDJiNC1iNGU1LTVmMTIyY2Y0NmI4OCIsIkltcG9ydElkIjoiMTA0MzQiLCJUaXRsZSI6IlByb3RvdHlwZSIsIk5vdGUiOm51bGwsIkh5cGVybGluayI6eyIkaWQiOiI1NTciLCJBZGRyZXNzIjpudWxsLCJTdWJBZGRyZXNzIjpudWxsfSwiSXNDaGFuZ2VkIjpmYWxzZSwiSXNOZXciOmZhbHNlfX1dLCJfbWlsZXN0b25lcyI6W10sIklkIjoiMDAwMDAwMDAtMDAwMC0wMDAwLTAwMDAtMDAwMDAwMDAwMDAwIiwiSXNTaW5nbGVJdGVtUm93Ijp0cnVlfSx7IiRpZCI6IjU1OCIsIl90YXNrcyI6W3siJGlkIjoiNTU5IiwiX2F0dGFjaGVkTWlsZXN0b25lcyI6W10sIlRhc2tEZWZpbml0aW9uIjp7IiRpZCI6IjU2MCIsIkdyb3VwTmFtZSI6bnVsbCwiU3RhcnREYXRlIjoiMjAyMy0wNC0wM1QwMDowMDowMFoiLCJFbmREYXRlIjoiMjAyMy0wNS0xNVQyMzo1OTowMFoiLCJQZXJjZW50YWdlQ29tcGxldGUiOm51bGwsIlN0eWxlIjp7IiRpZCI6IjU2MSIsIlNoYXBlIjo0LCJTaGFwZVRoaWNrbmVzcyI6MCwiRHVyYXRpb25Gb3JtYXQiOjAsIkluY2x1ZGVOb25Xb3JraW5nRGF5c0luRHVyYXRpb24iOmZhbHNlLCJQZXJjZW50YWdlQ29tcGxldGVTdHlsZSI6eyIkaWQiOiI1NjIiLCJGb250U2V0dGluZ3MiOnsiJGlkIjoiNTYzIiwiRm9udFNpemUiOjEwLCJGb250TmFtZSI6IkNhbGlicmkiLCJJc0JvbGQiOmZhbHNlLCJJc0l0YWxpYyI6ZmFsc2UsIklzVW5kZXJsaW5lZCI6ZmFsc2UsIlBhcmVudFN0eWxlIjpudWxsfSwiQXV0b1NpemUiOjAsIkZvcmVncm91bmQiOnsiJGlkIjoiNTY0IiwiQ29sb3IiOnsiJGlkIjoiNTY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U2NiIsIlRvcCI6MC4wLCJMZWZ0IjowLjAsIlJpZ2h0IjowLjAsIkJvdHRvbSI6MC4wfSwiUGFkZGluZyI6eyIkaWQiOiI1NjciLCJUb3AiOjAuMCwiTGVmdCI6MC4wLCJSaWdodCI6MC4wLCJCb3R0b20iOjAuMH0sIkJhY2tncm91bmQiOnsiJGlkIjoiNTY4IiwiQ29sb3IiOnsiJGlkIjoiNTY5IiwiQSI6ODksIlIiOjAsIkciOjAsIkIiOjB9fSwiSXNWaXNpYmxlIjp0cnVlLCJXaWR0aCI6MC4wLCJIZWlnaHQiOjAuMCwiQm9yZGVyU3R5bGUiOnsiJGlkIjoiNTcwIiwiTGluZUNvbG9yIjpudWxsLCJMaW5lV2VpZ2h0IjowLjAsIkxpbmVUeXBlIjowLCJQYXJlbnRTdHlsZSI6bnVsbH0sIlBhcmVudFN0eWxlIjpudWxsfSwiRHVyYXRpb25TdHlsZSI6eyIkaWQiOiI1NzEiLCJGb250U2V0dGluZ3MiOnsiJGlkIjoiNTcyIiwiRm9udFNpemUiOjEwLCJGb250TmFtZSI6IkNhbGlicmkiLCJJc0JvbGQiOnRydWUsIklzSXRhbGljIjpmYWxzZSwiSXNVbmRlcmxpbmVkIjpmYWxzZSwiUGFyZW50U3R5bGUiOm51bGx9LCJBdXRvU2l6ZSI6MCwiRm9yZWdyb3VuZCI6eyIkaWQiOiI1NzMiLCJDb2xvciI6eyIkaWQiOiI1NzQiLCJBIjoyNTUsIlIiOjU2LCJHIjo4NywiQiI6MzV9fSwiTWF4V2lkdGgiOjIwMC4wLCJNYXhIZWlnaHQiOiJJbmZpbml0eSIsIlNtYXJ0Rm9yZWdyb3VuZElzQWN0aXZlIjpmYWxzZSwiSG9yaXpvbnRhbEFsaWdubWVudCI6MCwiVmVydGljYWxBbGlnbm1lbnQiOjAsIlNtYXJ0Rm9yZWdyb3VuZCI6bnVsbCwiQmFja2dyb3VuZEZpbGxUeXBlIjowLCJNYXJnaW4iOnsiJGlkIjoiNTc1IiwiVG9wIjowLjAsIkxlZnQiOjAuMCwiUmlnaHQiOjAuMCwiQm90dG9tIjowLjB9LCJQYWRkaW5nIjp7IiRpZCI6IjU3NiIsIlRvcCI6MC4wLCJMZWZ0IjowLjAsIlJpZ2h0IjowLjAsIkJvdHRvbSI6MC4wfSwiQmFja2dyb3VuZCI6eyIkaWQiOiI1NzciLCJDb2xvciI6eyIkaWQiOiI1NzgiLCJBIjo4OSwiUiI6MCwiRyI6MCwiQiI6MH19LCJJc1Zpc2libGUiOnRydWUsIldpZHRoIjowLjAsIkhlaWdodCI6MC4wLCJCb3JkZXJTdHlsZSI6eyIkaWQiOiI1NzkiLCJMaW5lQ29sb3IiOm51bGwsIkxpbmVXZWlnaHQiOjAuMCwiTGluZVR5cGUiOjAsIlBhcmVudFN0eWxlIjpudWxsfSwiUGFyZW50U3R5bGUiOm51bGx9LCJIb3Jpem9udGFsQ29ubmVjdG9yU3R5bGUiOnsiJGlkIjoiNTgwIiwiTGluZUNvbG9yIjp7IiRyZWYiOiIyNyJ9LCJMaW5lV2VpZ2h0IjoxLjAsIkxpbmVUeXBlIjowLCJQYXJlbnRTdHlsZSI6bnVsbH0sIlZlcnRpY2FsQ29ubmVjdG9yU3R5bGUiOnsiJGlkIjoiNTgxIiwiTGluZUNvbG9yIjp7IiRyZWYiOiIzMCJ9LCJMaW5lV2VpZ2h0IjowLjAsIkxpbmVUeXBlIjowLCJQYXJlbnRTdHlsZSI6bnVsbH0sIk1hcmdpbiI6bnVsbCwiU3RhcnREYXRlUG9zaXRpb24iOjEsIkVuZERhdGVQb3NpdGlvbiI6MSwiRGF0ZUlzVmlzaWJsZSI6dHJ1ZSwiVGl0bGVQb3NpdGlvbiI6MiwiRHVyYXRpb25Qb3NpdGlvbiI6NiwiUGVyY2VudGFnZUNvbXBsZXRlZFBvc2l0aW9uIjoyLCJTcGFjaW5nIjozLCJJc0JlbG93VGltZWJhbmQiOnRydWUsIlBlcmNlbnRhZ2VDb21wbGV0ZVNoYXBlT3BhY2l0eSI6MzUsIlNoYXBlU3R5bGUiOnsiJGlkIjoiNTgyIiwiTWFyZ2luIjp7IiRpZCI6IjU4MyIsIlRvcCI6MC4wLCJMZWZ0Ijo0LjAsIlJpZ2h0Ijo0LjAsIkJvdHRvbSI6MC4wfSwiUGFkZGluZyI6eyIkaWQiOiI1ODQiLCJUb3AiOjAuMCwiTGVmdCI6MC4wLCJSaWdodCI6MC4wLCJCb3R0b20iOjAuMH0sIkJhY2tncm91bmQiOnsiJGlkIjoiNTg1IiwiQ29sb3IiOnsiJGlkIjoiNTg2IiwiQSI6MjU1LCJSIjoxNjUsIkciOjE2NSwiQiI6MTY1fX0sIklzVmlzaWJsZSI6dHJ1ZSwiV2lkdGgiOjk4LjAsIkhlaWdodCI6MTMuNDI2NjkyOTYyNjQ2NDg0LCJCb3JkZXJTdHlsZSI6eyIkaWQiOiI1ODciLCJMaW5lQ29sb3IiOnsiJGlkIjoiNTg4IiwiJHR5cGUiOiJOTFJFLkNvbW1vbi5Eb20uU29saWRDb2xvckJydXNoLCBOTFJFLkNvbW1vbiIsIkNvbG9yIjp7IiRpZCI6IjU4OSIsIkEiOjI1NSwiUiI6MjU1LCJHIjowLCJCIjowfX0sIkxpbmVXZWlnaHQiOjAuMCwiTGluZVR5cGUiOjAsIlBhcmVudFN0eWxlIjpudWxsfSwiUGFyZW50U3R5bGUiOm51bGx9LCJUaXRsZVN0eWxlIjp7IiRpZCI6IjU5MCIsIkZvbnRTZXR0aW5ncyI6eyIkaWQiOiI1OTEiLCJGb250U2l6ZSI6MTEsIkZvbnROYW1lIjoiQ2FsaWJyaSIsIklzQm9sZCI6dHJ1ZSwiSXNJdGFsaWMiOmZhbHNlLCJJc1VuZGVybGluZWQiOmZhbHNlLCJQYXJlbnRTdHlsZSI6bnVsbH0sIkF1dG9TaXplIjowLCJGb3JlZ3JvdW5kIjp7IiRpZCI6IjU5MiIsIkNvbG9yIjp7IiRpZCI6IjU5M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1OTQiLCJUb3AiOjAuMCwiTGVmdCI6MC4wLCJSaWdodCI6MC4wLCJCb3R0b20iOjAuMH0sIlBhZGRpbmciOnsiJGlkIjoiNTk1IiwiVG9wIjowLjAsIkxlZnQiOjAuMCwiUmlnaHQiOjAuMCwiQm90dG9tIjowLjB9LCJCYWNrZ3JvdW5kIjp7IiRpZCI6IjU5NiIsIkNvbG9yIjp7IiRpZCI6IjU5NyIsIkEiOjg5LCJSIjowLCJHIjowLCJCIjowfX0sIklzVmlzaWJsZSI6dHJ1ZSwiV2lkdGgiOjAuMCwiSGVpZ2h0IjowLjAsIkJvcmRlclN0eWxlIjp7IiRpZCI6IjU5OCIsIkxpbmVDb2xvciI6bnVsbCwiTGluZVdlaWdodCI6MC4wLCJMaW5lVHlwZSI6MCwiUGFyZW50U3R5bGUiOm51bGx9LCJQYXJlbnRTdHlsZSI6bnVsbH0sIkRhdGVTdHlsZSI6eyIkaWQiOiI1OTkiLCJGb250U2V0dGluZ3MiOnsiJGlkIjoiNjAwIiwiRm9udFNpemUiOjExLCJGb250TmFtZSI6IkNhbGlicmkiLCJJc0JvbGQiOnRydWUsIklzSXRhbGljIjpmYWxzZSwiSXNVbmRlcmxpbmVkIjpmYWxzZSwiUGFyZW50U3R5bGUiOm51bGx9LCJBdXRvU2l6ZSI6MiwiRm9yZWdyb3VuZCI6eyIkaWQiOiI2MDEiLCJDb2xvciI6eyIkaWQiOiI2MDIiLCJBIjoyNTUsIlIiOjY4LCJHIjo4NCwiQiI6MTA2fX0sIk1heFdpZHRoIjo2Ny4wLCJNYXhIZWlnaHQiOiJJbmZpbml0eSIsIlNtYXJ0Rm9yZWdyb3VuZElzQWN0aXZlIjpmYWxzZSwiSG9yaXpvbnRhbEFsaWdubWVudCI6MCwiVmVydGljYWxBbGlnbm1lbnQiOjAsIlNtYXJ0Rm9yZWdyb3VuZCI6bnVsbCwiQmFja2dyb3VuZEZpbGxUeXBlIjowLCJNYXJnaW4iOnsiJGlkIjoiNjAzIiwiVG9wIjowLjAsIkxlZnQiOjAuMCwiUmlnaHQiOjAuMCwiQm90dG9tIjowLjB9LCJQYWRkaW5nIjp7IiRpZCI6IjYwNCIsIlRvcCI6MC4wLCJMZWZ0IjowLjAsIlJpZ2h0IjowLjAsIkJvdHRvbSI6MC4wfSwiQmFja2dyb3VuZCI6eyIkaWQiOiI2MDUiLCJDb2xvciI6eyIkaWQiOiI2MDYiLCJBIjo4OSwiUiI6MCwiRyI6MCwiQiI6MH19LCJJc1Zpc2libGUiOnRydWUsIldpZHRoIjowLjAsIkhlaWdodCI6MC4wLCJCb3JkZXJTdHlsZSI6eyIkaWQiOiI2MDciLCJMaW5lQ29sb3IiOm51bGwsIkxpbmVXZWlnaHQiOjAuMCwiTGluZVR5cGUiOjAsIlBhcmVudFN0eWxlIjpudWxsfSwiUGFyZW50U3R5bGUiOm51bGx9LCJEYXRlRm9ybWF0Ijp7IiRpZCI6IjY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DkiLCJGb3JtYXQiOjAsIklzVmlzaWJsZSI6ZmFsc2UsIkxhc3RLbm93blZpc2liaWxpdHlTdGF0ZSI6ZmFsc2V9LCJJc1Zpc2libGUiOnRydWUsIlBhcmVudFN0eWxlIjpudWxsfSwiSW5kZXgiOjEsIlNtYXJ0RHVyYXRpb25BY3RpdmF0ZWQiOmZhbHNlLCJEYXRlRm9ybWF0Ijp7IiRyZWYiOiI2MDgifSwiV2Vla051bWJlcmluZyI6eyIkaWQiOiI2MTAiLCJGb3JtYXQiOjAsIklzVmlzaWJsZSI6ZmFsc2UsIkxhc3RLbm93blZpc2liaWxpdHlTdGF0ZSI6ZmFsc2V9LCJJZCI6Ijg2M2UzYjE5LTU3NTctNGQ2MS1hNGNjLWY3MWZhYTdmM2NjMSIsIkltcG9ydElkIjoiMTA0MzUiLCJUaXRsZSI6IkFscGhhIGJ1aWxkIiwiTm90ZSI6bnVsbCwiSHlwZXJsaW5rIjp7IiRpZCI6IjYxMSIsIkFkZHJlc3MiOm51bGwsIlN1YkFkZHJlc3MiOm51bGx9LCJJc0NoYW5nZWQiOmZhbHNlLCJJc05ldyI6ZmFsc2V9fV0sIl9taWxlc3RvbmVzIjpbXSwiSWQiOiIwMDAwMDAwMC0wMDAwLTAwMDAtMDAwMC0wMDAwMDAwMDAwMDAiLCJJc1NpbmdsZUl0ZW1Sb3ciOnRydWV9LHsiJGlkIjoiNjEyIiwiX3Rhc2tzIjpbeyIkaWQiOiI2MTMiLCJfYXR0YWNoZWRNaWxlc3RvbmVzIjpbXSwiVGFza0RlZmluaXRpb24iOnsiJGlkIjoiNjE0IiwiR3JvdXBOYW1lIjpudWxsLCJTdGFydERhdGUiOiIyMDIzLTA0LTAzVDAwOjAwOjAwWiIsIkVuZERhdGUiOiIyMDIzLTExLTE1VDIzOjU5OjAwWiIsIlBlcmNlbnRhZ2VDb21wbGV0ZSI6bnVsbCwiU3R5bGUiOnsiJGlkIjoiNjE1IiwiU2hhcGUiOjQsIlNoYXBlVGhpY2tuZXNzIjowLCJEdXJhdGlvbkZvcm1hdCI6MCwiSW5jbHVkZU5vbldvcmtpbmdEYXlzSW5EdXJhdGlvbiI6ZmFsc2UsIlBlcmNlbnRhZ2VDb21wbGV0ZVN0eWxlIjp7IiRpZCI6IjYxNiIsIkZvbnRTZXR0aW5ncyI6eyIkaWQiOiI2MTciLCJGb250U2l6ZSI6MTAsIkZvbnROYW1lIjoiQ2FsaWJyaSIsIklzQm9sZCI6ZmFsc2UsIklzSXRhbGljIjpmYWxzZSwiSXNVbmRlcmxpbmVkIjpmYWxzZSwiUGFyZW50U3R5bGUiOm51bGx9LCJBdXRvU2l6ZSI6MCwiRm9yZWdyb3VuZCI6eyIkaWQiOiI2MTgiLCJDb2xvciI6eyIkaWQiOiI2MT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IwIiwiVG9wIjowLjAsIkxlZnQiOjAuMCwiUmlnaHQiOjAuMCwiQm90dG9tIjowLjB9LCJQYWRkaW5nIjp7IiRpZCI6IjYyMSIsIlRvcCI6MC4wLCJMZWZ0IjowLjAsIlJpZ2h0IjowLjAsIkJvdHRvbSI6MC4wfSwiQmFja2dyb3VuZCI6eyIkaWQiOiI2MjIiLCJDb2xvciI6eyIkaWQiOiI2MjMiLCJBIjo4OSwiUiI6MCwiRyI6MCwiQiI6MH19LCJJc1Zpc2libGUiOnRydWUsIldpZHRoIjowLjAsIkhlaWdodCI6MC4wLCJCb3JkZXJTdHlsZSI6eyIkaWQiOiI2MjQiLCJMaW5lQ29sb3IiOm51bGwsIkxpbmVXZWlnaHQiOjAuMCwiTGluZVR5cGUiOjAsIlBhcmVudFN0eWxlIjpudWxsfSwiUGFyZW50U3R5bGUiOm51bGx9LCJEdXJhdGlvblN0eWxlIjp7IiRpZCI6IjYyNSIsIkZvbnRTZXR0aW5ncyI6eyIkaWQiOiI2MjYiLCJGb250U2l6ZSI6MTAsIkZvbnROYW1lIjoiQ2FsaWJyaSIsIklzQm9sZCI6dHJ1ZSwiSXNJdGFsaWMiOmZhbHNlLCJJc1VuZGVybGluZWQiOmZhbHNlLCJQYXJlbnRTdHlsZSI6bnVsbH0sIkF1dG9TaXplIjowLCJGb3JlZ3JvdW5kIjp7IiRpZCI6IjYyNyIsIkNvbG9yIjp7IiRpZCI6IjY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I5IiwiVG9wIjowLjAsIkxlZnQiOjAuMCwiUmlnaHQiOjAuMCwiQm90dG9tIjowLjB9LCJQYWRkaW5nIjp7IiRpZCI6IjYzMCIsIlRvcCI6MC4wLCJMZWZ0IjowLjAsIlJpZ2h0IjowLjAsIkJvdHRvbSI6MC4wfSwiQmFja2dyb3VuZCI6eyIkaWQiOiI2MzEiLCJDb2xvciI6eyIkaWQiOiI2MzIiLCJBIjo4OSwiUiI6MCwiRyI6MCwiQiI6MH19LCJJc1Zpc2libGUiOnRydWUsIldpZHRoIjowLjAsIkhlaWdodCI6MC4wLCJCb3JkZXJTdHlsZSI6eyIkaWQiOiI2MzMiLCJMaW5lQ29sb3IiOm51bGwsIkxpbmVXZWlnaHQiOjAuMCwiTGluZVR5cGUiOjAsIlBhcmVudFN0eWxlIjpudWxsfSwiUGFyZW50U3R5bGUiOm51bGx9LCJIb3Jpem9udGFsQ29ubmVjdG9yU3R5bGUiOnsiJGlkIjoiNjM0IiwiTGluZUNvbG9yIjp7IiRyZWYiOiIxMzkifSwiTGluZVdlaWdodCI6MS4wLCJMaW5lVHlwZSI6MCwiUGFyZW50U3R5bGUiOm51bGx9LCJWZXJ0aWNhbENvbm5lY3RvclN0eWxlIjp7IiRpZCI6IjYzNSIsIkxpbmVDb2xvciI6eyIkcmVmIjoiMTQyIn0sIkxpbmVXZWlnaHQiOjAuMCwiTGluZVR5cGUiOjAsIlBhcmVudFN0eWxlIjpudWxsfSwiTWFyZ2luIjpudWxsLCJTdGFydERhdGVQb3NpdGlvbiI6MSwiRW5kRGF0ZVBvc2l0aW9uIjoxLCJEYXRlSXNWaXNpYmxlIjp0cnVlLCJUaXRsZVBvc2l0aW9uIjoyLCJEdXJhdGlvblBvc2l0aW9uIjo2LCJQZXJjZW50YWdlQ29tcGxldGVkUG9zaXRpb24iOjIsIlNwYWNpbmciOjMsIklzQmVsb3dUaW1lYmFuZCI6dHJ1ZSwiUGVyY2VudGFnZUNvbXBsZXRlU2hhcGVPcGFjaXR5IjozNSwiU2hhcGVTdHlsZSI6eyIkaWQiOiI2MzYiLCJNYXJnaW4iOnsiJGlkIjoiNjM3IiwiVG9wIjowLjAsIkxlZnQiOjQuMCwiUmlnaHQiOjQuMCwiQm90dG9tIjowLjB9LCJQYWRkaW5nIjp7IiRpZCI6IjYzOCIsIlRvcCI6MC4wLCJMZWZ0IjowLjAsIlJpZ2h0IjowLjAsIkJvdHRvbSI6MC4wfSwiQmFja2dyb3VuZCI6eyIkaWQiOiI2MzkiLCJDb2xvciI6eyIkaWQiOiI2NDAiLCJBIjoyNTUsIlIiOjE2NSwiRyI6MTY1LCJCIjoxNjV9fSwiSXNWaXNpYmxlIjp0cnVlLCJXaWR0aCI6NTE1LjAsIkhlaWdodCI6MTMuNDI2NjkyOTYyNjQ2NDg0LCJCb3JkZXJTdHlsZSI6eyIkaWQiOiI2NDEiLCJMaW5lQ29sb3IiOnsiJHJlZiI6IjE1MCJ9LCJMaW5lV2VpZ2h0IjowLjAsIkxpbmVUeXBlIjowLCJQYXJlbnRTdHlsZSI6bnVsbH0sIlBhcmVudFN0eWxlIjpudWxsfSwiVGl0bGVTdHlsZSI6eyIkaWQiOiI2NDIiLCJGb250U2V0dGluZ3MiOnsiJGlkIjoiNjQzIiwiRm9udFNpemUiOjExLCJGb250TmFtZSI6IkNhbGlicmkiLCJJc0JvbGQiOnRydWUsIklzSXRhbGljIjpmYWxzZSwiSXNVbmRlcmxpbmVkIjpmYWxzZSwiUGFyZW50U3R5bGUiOm51bGx9LCJBdXRvU2l6ZSI6MCwiRm9yZWdyb3VuZCI6eyIkaWQiOiI2NDQiLCJDb2xvciI6eyIkaWQiOiI2NDU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jQ2IiwiVG9wIjowLjAsIkxlZnQiOjAuMCwiUmlnaHQiOjAuMCwiQm90dG9tIjowLjB9LCJQYWRkaW5nIjp7IiRpZCI6IjY0NyIsIlRvcCI6MC4wLCJMZWZ0IjowLjAsIlJpZ2h0IjowLjAsIkJvdHRvbSI6MC4wfSwiQmFja2dyb3VuZCI6eyIkaWQiOiI2NDgiLCJDb2xvciI6eyIkaWQiOiI2NDkiLCJBIjo4OSwiUiI6MCwiRyI6MCwiQiI6MH19LCJJc1Zpc2libGUiOnRydWUsIldpZHRoIjowLjAsIkhlaWdodCI6MC4wLCJCb3JkZXJTdHlsZSI6eyIkaWQiOiI2NTAiLCJMaW5lQ29sb3IiOm51bGwsIkxpbmVXZWlnaHQiOjAuMCwiTGluZVR5cGUiOjAsIlBhcmVudFN0eWxlIjpudWxsfSwiUGFyZW50U3R5bGUiOm51bGx9LCJEYXRlU3R5bGUiOnsiJGlkIjoiNjUxIiwiRm9udFNldHRpbmdzIjp7IiRpZCI6IjY1MiIsIkZvbnRTaXplIjoxMSwiRm9udE5hbWUiOiJDYWxpYnJpIiwiSXNCb2xkIjp0cnVlLCJJc0l0YWxpYyI6ZmFsc2UsIklzVW5kZXJsaW5lZCI6ZmFsc2UsIlBhcmVudFN0eWxlIjpudWxsfSwiQXV0b1NpemUiOjIsIkZvcmVncm91bmQiOnsiJGlkIjoiNjUzIiwiQ29sb3IiOnsiJGlkIjoiNjU0IiwiQSI6MjU1LCJSIjo2OCwiRyI6ODQsIkIiOjEwNn19LCJNYXhXaWR0aCI6NjUuMCwiTWF4SGVpZ2h0IjoiSW5maW5pdHkiLCJTbWFydEZvcmVncm91bmRJc0FjdGl2ZSI6ZmFsc2UsIkhvcml6b250YWxBbGlnbm1lbnQiOjAsIlZlcnRpY2FsQWxpZ25tZW50IjowLCJTbWFydEZvcmVncm91bmQiOm51bGwsIkJhY2tncm91bmRGaWxsVHlwZSI6MCwiTWFyZ2luIjp7IiRpZCI6IjY1NSIsIlRvcCI6MC4wLCJMZWZ0IjowLjAsIlJpZ2h0IjowLjAsIkJvdHRvbSI6MC4wfSwiUGFkZGluZyI6eyIkaWQiOiI2NTYiLCJUb3AiOjAuMCwiTGVmdCI6MC4wLCJSaWdodCI6MC4wLCJCb3R0b20iOjAuMH0sIkJhY2tncm91bmQiOnsiJGlkIjoiNjU3IiwiQ29sb3IiOnsiJGlkIjoiNjU4IiwiQSI6ODksIlIiOjAsIkciOjAsIkIiOjB9fSwiSXNWaXNpYmxlIjp0cnVlLCJXaWR0aCI6MC4wLCJIZWlnaHQiOjAuMCwiQm9yZGVyU3R5bGUiOnsiJGlkIjoiNjU5IiwiTGluZUNvbG9yIjpudWxsLCJMaW5lV2VpZ2h0IjowLjAsIkxpbmVUeXBlIjowLCJQYXJlbnRTdHlsZSI6bnVsbH0sIlBhcmVudFN0eWxlIjpudWxsfSwiRGF0ZUZvcm1hdCI6eyIkaWQiOiI2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YxIiwiRm9ybWF0IjowLCJJc1Zpc2libGUiOmZhbHNlLCJMYXN0S25vd25WaXNpYmlsaXR5U3RhdGUiOmZhbHNlfSwiSXNWaXNpYmxlIjp0cnVlLCJQYXJlbnRTdHlsZSI6bnVsbH0sIkluZGV4IjoyLCJTbWFydER1cmF0aW9uQWN0aXZhdGVkIjpmYWxzZSwiRGF0ZUZvcm1hdCI6eyIkcmVmIjoiNjYwIn0sIldlZWtOdW1iZXJpbmciOnsiJGlkIjoiNjYyIiwiRm9ybWF0IjowLCJJc1Zpc2libGUiOmZhbHNlLCJMYXN0S25vd25WaXNpYmlsaXR5U3RhdGUiOmZhbHNlfSwiSWQiOiJkZGM0YzgyYS0xMTM5LTQzNzUtYmYzNy03ZTQxZDQwM2U3NWIiLCJJbXBvcnRJZCI6IjEwNDM2IiwiVGl0bGUiOiJEZXZlbG9wbWVudCBwaGFzZSBJIiwiTm90ZSI6bnVsbCwiSHlwZXJsaW5rIjp7IiRpZCI6IjY2MyIsIkFkZHJlc3MiOm51bGwsIlN1YkFkZHJlc3MiOm51bGx9LCJJc0NoYW5nZWQiOmZhbHNlLCJJc05ldyI6ZmFsc2V9fV0sIl9taWxlc3RvbmVzIjpbXSwiSWQiOiIwMDAwMDAwMC0wMDAwLTAwMDAtMDAwMC0wMDAwMDAwMDAwMDAiLCJJc1NpbmdsZUl0ZW1Sb3ciOnRydWV9LHsiJGlkIjoiNjY0IiwiX3Rhc2tzIjpbeyIkaWQiOiI2NjUiLCJfYXR0YWNoZWRNaWxlc3RvbmVzIjpbXSwiVGFza0RlZmluaXRpb24iOnsiJGlkIjoiNjY2IiwiR3JvdXBOYW1lIjpudWxsLCJTdGFydERhdGUiOiIyMDIzLTA4LTE2VDAwOjAwOjAwWiIsIkVuZERhdGUiOiIyMDIzLTExLTE1VDIzOjU5OjAwWiIsIlBlcmNlbnRhZ2VDb21wbGV0ZSI6bnVsbCwiU3R5bGUiOnsiJGlkIjoiNjY3IiwiU2hhcGUiOjQsIlNoYXBlVGhpY2tuZXNzIjowLCJEdXJhdGlvbkZvcm1hdCI6MCwiSW5jbHVkZU5vbldvcmtpbmdEYXlzSW5EdXJhdGlvbiI6ZmFsc2UsIlBlcmNlbnRhZ2VDb21wbGV0ZVN0eWxlIjp7IiRpZCI6IjY2OCIsIkZvbnRTZXR0aW5ncyI6eyIkaWQiOiI2NjkiLCJGb250U2l6ZSI6MTAsIkZvbnROYW1lIjoiQ2FsaWJyaSIsIklzQm9sZCI6ZmFsc2UsIklzSXRhbGljIjpmYWxzZSwiSXNVbmRlcmxpbmVkIjpmYWxzZSwiUGFyZW50U3R5bGUiOm51bGx9LCJBdXRvU2l6ZSI6MCwiRm9yZWdyb3VuZCI6eyIkaWQiOiI2NzAiLCJDb2xvciI6eyIkaWQiOiI2Nz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cyIiwiVG9wIjowLjAsIkxlZnQiOjAuMCwiUmlnaHQiOjAuMCwiQm90dG9tIjowLjB9LCJQYWRkaW5nIjp7IiRpZCI6IjY3MyIsIlRvcCI6MC4wLCJMZWZ0IjowLjAsIlJpZ2h0IjowLjAsIkJvdHRvbSI6MC4wfSwiQmFja2dyb3VuZCI6eyIkaWQiOiI2NzQiLCJDb2xvciI6eyIkaWQiOiI2NzUiLCJBIjo4OSwiUiI6MCwiRyI6MCwiQiI6MH19LCJJc1Zpc2libGUiOnRydWUsIldpZHRoIjowLjAsIkhlaWdodCI6MC4wLCJCb3JkZXJTdHlsZSI6eyIkaWQiOiI2NzYiLCJMaW5lQ29sb3IiOm51bGwsIkxpbmVXZWlnaHQiOjAuMCwiTGluZVR5cGUiOjAsIlBhcmVudFN0eWxlIjpudWxsfSwiUGFyZW50U3R5bGUiOm51bGx9LCJEdXJhdGlvblN0eWxlIjp7IiRpZCI6IjY3NyIsIkZvbnRTZXR0aW5ncyI6eyIkaWQiOiI2NzgiLCJGb250U2l6ZSI6MTAsIkZvbnROYW1lIjoiQ2FsaWJyaSIsIklzQm9sZCI6ZmFsc2UsIklzSXRhbGljIjpmYWxzZSwiSXNVbmRlcmxpbmVkIjpmYWxzZSwiUGFyZW50U3R5bGUiOm51bGx9LCJBdXRvU2l6ZSI6MCwiRm9yZWdyb3VuZCI6eyIkaWQiOiI2NzkiLCJDb2xvciI6eyIkaWQiOiI2O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ODEiLCJUb3AiOjAuMCwiTGVmdCI6MC4wLCJSaWdodCI6MC4wLCJCb3R0b20iOjAuMH0sIlBhZGRpbmciOnsiJGlkIjoiNjgyIiwiVG9wIjowLjAsIkxlZnQiOjAuMCwiUmlnaHQiOjAuMCwiQm90dG9tIjowLjB9LCJCYWNrZ3JvdW5kIjp7IiRpZCI6IjY4MyIsIkNvbG9yIjp7IiRpZCI6IjY4NCIsIkEiOjg5LCJSIjowLCJHIjowLCJCIjowfX0sIklzVmlzaWJsZSI6dHJ1ZSwiV2lkdGgiOjAuMCwiSGVpZ2h0IjowLjAsIkJvcmRlclN0eWxlIjp7IiRpZCI6IjY4NSIsIkxpbmVDb2xvciI6bnVsbCwiTGluZVdlaWdodCI6MC4wLCJMaW5lVHlwZSI6MCwiUGFyZW50U3R5bGUiOm51bGx9LCJQYXJlbnRTdHlsZSI6bnVsbH0sIkhvcml6b250YWxDb25uZWN0b3JTdHlsZSI6eyIkaWQiOiI2ODYiLCJMaW5lQ29sb3IiOnsiJHJlZiI6IjEzOSJ9LCJMaW5lV2VpZ2h0IjoxLjAsIkxpbmVUeXBlIjowLCJQYXJlbnRTdHlsZSI6bnVsbH0sIlZlcnRpY2FsQ29ubmVjdG9yU3R5bGUiOnsiJGlkIjoiNjg3IiwiTGluZUNvbG9yIjp7IiRyZWYiOiIxNDIifSwiTGluZVdlaWdodCI6MC4wLCJMaW5lVHlwZSI6MCwiUGFyZW50U3R5bGUiOm51bGx9LCJNYXJnaW4iOm51bGwsIlN0YXJ0RGF0ZVBvc2l0aW9uIjoxLCJFbmREYXRlUG9zaXRpb24iOjEsIkRhdGVJc1Zpc2libGUiOnRydWUsIlRpdGxlUG9zaXRpb24iOjIsIkR1cmF0aW9uUG9zaXRpb24iOjYsIlBlcmNlbnRhZ2VDb21wbGV0ZWRQb3NpdGlvbiI6MiwiU3BhY2luZyI6MywiSXNCZWxvd1RpbWViYW5kIjp0cnVlLCJQZXJjZW50YWdlQ29tcGxldGVTaGFwZU9wYWNpdHkiOjM1LCJTaGFwZVN0eWxlIjp7IiRpZCI6IjY4OCIsIk1hcmdpbiI6eyIkaWQiOiI2ODkiLCJUb3AiOjAuMCwiTGVmdCI6NC4wLCJSaWdodCI6NC4wLCJCb3R0b20iOjAuMH0sIlBhZGRpbmciOnsiJGlkIjoiNjkwIiwiVG9wIjowLjAsIkxlZnQiOjAuMCwiUmlnaHQiOjAuMCwiQm90dG9tIjowLjB9LCJCYWNrZ3JvdW5kIjp7IiRpZCI6IjY5MSIsIkNvbG9yIjp7IiRpZCI6IjY5MiIsIkEiOjI1NSwiUiI6MTY1LCJHIjoxNjUsIkIiOjE2NX19LCJJc1Zpc2libGUiOnRydWUsIldpZHRoIjoyMDkuMCwiSGVpZ2h0IjoxMy40MjY2OTI5NjI2NDY0ODQsIkJvcmRlclN0eWxlIjp7IiRpZCI6IjY5MyIsIkxpbmVDb2xvciI6eyIkcmVmIjoiMTUwIn0sIkxpbmVXZWlnaHQiOjAuMCwiTGluZVR5cGUiOjAsIlBhcmVudFN0eWxlIjpudWxsfSwiUGFyZW50U3R5bGUiOm51bGx9LCJUaXRsZVN0eWxlIjp7IiRpZCI6IjY5NCIsIkZvbnRTZXR0aW5ncyI6eyIkaWQiOiI2OTUiLCJGb250U2l6ZSI6MTEsIkZvbnROYW1lIjoiQ2FsaWJyaSIsIklzQm9sZCI6dHJ1ZSwiSXNJdGFsaWMiOmZhbHNlLCJJc1VuZGVybGluZWQiOmZhbHNlLCJQYXJlbnRTdHlsZSI6bnVsbH0sIkF1dG9TaXplIjowLCJGb3JlZ3JvdW5kIjp7IiRpZCI6IjY5NiIsIkNvbG9yIjp7IiRpZCI6IjY5N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2OTgiLCJUb3AiOjAuMCwiTGVmdCI6MC4wLCJSaWdodCI6MC4wLCJCb3R0b20iOjAuMH0sIlBhZGRpbmciOnsiJGlkIjoiNjk5IiwiVG9wIjowLjAsIkxlZnQiOjAuMCwiUmlnaHQiOjAuMCwiQm90dG9tIjowLjB9LCJCYWNrZ3JvdW5kIjp7IiRpZCI6IjcwMCIsIkNvbG9yIjp7IiRpZCI6IjcwMSIsIkEiOjg5LCJSIjowLCJHIjowLCJCIjowfX0sIklzVmlzaWJsZSI6dHJ1ZSwiV2lkdGgiOjAuMCwiSGVpZ2h0IjowLjAsIkJvcmRlclN0eWxlIjp7IiRpZCI6IjcwMiIsIkxpbmVDb2xvciI6bnVsbCwiTGluZVdlaWdodCI6MC4wLCJMaW5lVHlwZSI6MCwiUGFyZW50U3R5bGUiOm51bGx9LCJQYXJlbnRTdHlsZSI6bnVsbH0sIkRhdGVTdHlsZSI6eyIkaWQiOiI3MDMiLCJGb250U2V0dGluZ3MiOnsiJGlkIjoiNzA0IiwiRm9udFNpemUiOjExLCJGb250TmFtZSI6IkNhbGlicmkiLCJJc0JvbGQiOnRydWUsIklzSXRhbGljIjpmYWxzZSwiSXNVbmRlcmxpbmVkIjpmYWxzZSwiUGFyZW50U3R5bGUiOm51bGx9LCJBdXRvU2l6ZSI6MiwiRm9yZWdyb3VuZCI6eyIkaWQiOiI3MDUiLCJDb2xvciI6eyIkaWQiOiI3MDYiLCJBIjoyNTUsIlIiOjY4LCJHIjo4NCwiQiI6MTA2fX0sIk1heFdpZHRoIjo3Mi4wLCJNYXhIZWlnaHQiOiJJbmZpbml0eSIsIlNtYXJ0Rm9yZWdyb3VuZElzQWN0aXZlIjpmYWxzZSwiSG9yaXpvbnRhbEFsaWdubWVudCI6MCwiVmVydGljYWxBbGlnbm1lbnQiOjAsIlNtYXJ0Rm9yZWdyb3VuZCI6bnVsbCwiQmFja2dyb3VuZEZpbGxUeXBlIjowLCJNYXJnaW4iOnsiJGlkIjoiNzA3IiwiVG9wIjowLjAsIkxlZnQiOjAuMCwiUmlnaHQiOjAuMCwiQm90dG9tIjowLjB9LCJQYWRkaW5nIjp7IiRpZCI6IjcwOCIsIlRvcCI6MC4wLCJMZWZ0IjowLjAsIlJpZ2h0IjowLjAsIkJvdHRvbSI6MC4wfSwiQmFja2dyb3VuZCI6eyIkaWQiOiI3MDkiLCJDb2xvciI6eyIkaWQiOiI3MTAiLCJBIjo4OSwiUiI6MCwiRyI6MCwiQiI6MH19LCJJc1Zpc2libGUiOnRydWUsIldpZHRoIjowLjAsIkhlaWdodCI6MC4wLCJCb3JkZXJTdHlsZSI6eyIkaWQiOiI3MTEiLCJMaW5lQ29sb3IiOm51bGwsIkxpbmVXZWlnaHQiOjAuMCwiTGluZVR5cGUiOjAsIlBhcmVudFN0eWxlIjpudWxsfSwiUGFyZW50U3R5bGUiOm51bGx9LCJEYXRlRm9ybWF0Ijp7IiRpZCI6Ijc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TMiLCJGb3JtYXQiOjAsIklzVmlzaWJsZSI6ZmFsc2UsIkxhc3RLbm93blZpc2liaWxpdHlTdGF0ZSI6ZmFsc2V9LCJJc1Zpc2libGUiOnRydWUsIlBhcmVudFN0eWxlIjpudWxsfSwiSW5kZXgiOjMsIlNtYXJ0RHVyYXRpb25BY3RpdmF0ZWQiOmZhbHNlLCJEYXRlRm9ybWF0Ijp7IiRyZWYiOiI3MTIifSwiV2Vla051bWJlcmluZyI6eyIkaWQiOiI3MTQiLCJGb3JtYXQiOjAsIklzVmlzaWJsZSI6ZmFsc2UsIkxhc3RLbm93blZpc2liaWxpdHlTdGF0ZSI6ZmFsc2V9LCJJZCI6IjBhYmNkOWY4LTAwNzgtNGEzYy04ODE2LWIxMjY0M2E0NGExNyIsIkltcG9ydElkIjoiMTA0MzciLCJUaXRsZSI6IkRldmVsb3BtZW50IHBoYXNlIElJIiwiTm90ZSI6bnVsbCwiSHlwZXJsaW5rIjp7IiRpZCI6IjcxNSIsIkFkZHJlc3MiOm51bGwsIlN1YkFkZHJlc3MiOm51bGx9LCJJc0NoYW5nZWQiOmZhbHNlLCJJc05ldyI6ZmFsc2V9fV0sIl9taWxlc3RvbmVzIjpbXSwiSWQiOiIwMDAwMDAwMC0wMDAwLTAwMDAtMDAwMC0wMDAwMDAwMDAwMDAiLCJJc1NpbmdsZUl0ZW1Sb3ciOnRydWV9LHsiJGlkIjoiNzE2IiwiX3Rhc2tzIjpbeyIkaWQiOiI3MTciLCJfYXR0YWNoZWRNaWxlc3RvbmVzIjpbXSwiVGFza0RlZmluaXRpb24iOnsiJGlkIjoiNzE4IiwiR3JvdXBOYW1lIjpudWxsLCJTdGFydERhdGUiOiIyMDIzLTExLTAxVDAwOjAwOjAwWiIsIkVuZERhdGUiOiIyMDIzLTEyLTIyVDIzOjU5OjAwWiIsIlBlcmNlbnRhZ2VDb21wbGV0ZSI6bnVsbCwiU3R5bGUiOnsiJGlkIjoiNzE5IiwiU2hhcGUiOjQsIlNoYXBlVGhpY2tuZXNzIjowLCJEdXJhdGlvbkZvcm1hdCI6MCwiSW5jbHVkZU5vbldvcmtpbmdEYXlzSW5EdXJhdGlvbiI6ZmFsc2UsIlBlcmNlbnRhZ2VDb21wbGV0ZVN0eWxlIjp7IiRpZCI6IjcyMCIsIkZvbnRTZXR0aW5ncyI6eyIkaWQiOiI3MjEiLCJGb250U2l6ZSI6MTAsIkZvbnROYW1lIjoiQ2FsaWJyaSIsIklzQm9sZCI6dHJ1ZSwiSXNJdGFsaWMiOmZhbHNlLCJJc1VuZGVybGluZWQiOmZhbHNlLCJQYXJlbnRTdHlsZSI6bnVsbH0sIkF1dG9TaXplIjowLCJGb3JlZ3JvdW5kIjp7IiRpZCI6IjcyMiIsIkNvbG9yIjp7IiRpZCI6IjcyMyIsIkEiOjI1NSwiUiI6NTYsIkciOjg3LCJCIjozNX19LCJNYXhXaWR0aCI6MjAwLjAsIk1heEhlaWdodCI6IkluZmluaXR5IiwiU21hcnRGb3JlZ3JvdW5kSXNBY3RpdmUiOmZhbHNlLCJIb3Jpem9udGFsQWxpZ25tZW50IjoyLCJWZXJ0aWNhbEFsaWdubWVudCI6MCwiU21hcnRGb3JlZ3JvdW5kIjpudWxsLCJCYWNrZ3JvdW5kRmlsbFR5cGUiOjAsIk1hcmdpbiI6eyIkaWQiOiI3MjQiLCJUb3AiOjAuMCwiTGVmdCI6MC4wLCJSaWdodCI6MC4wLCJCb3R0b20iOjAuMH0sIlBhZGRpbmciOnsiJGlkIjoiNzI1IiwiVG9wIjowLjAsIkxlZnQiOjAuMCwiUmlnaHQiOjAuMCwiQm90dG9tIjowLjB9LCJCYWNrZ3JvdW5kIjp7IiRpZCI6IjcyNiIsIkNvbG9yIjp7IiRpZCI6IjcyNyIsIkEiOjg5LCJSIjowLCJHIjowLCJCIjowfX0sIklzVmlzaWJsZSI6dHJ1ZSwiV2lkdGgiOjAuMCwiSGVpZ2h0IjowLjAsIkJvcmRlclN0eWxlIjp7IiRpZCI6IjcyOCIsIkxpbmVDb2xvciI6bnVsbCwiTGluZVdlaWdodCI6MC4wLCJMaW5lVHlwZSI6MCwiUGFyZW50U3R5bGUiOm51bGx9LCJQYXJlbnRTdHlsZSI6bnVsbH0sIkR1cmF0aW9uU3R5bGUiOnsiJGlkIjoiNzI5IiwiRm9udFNldHRpbmdzIjp7IiRpZCI6IjczMCIsIkZvbnRTaXplIjoxMCwiRm9udE5hbWUiOiJDYWxpYnJpIiwiSXNCb2xkIjp0cnVlLCJJc0l0YWxpYyI6ZmFsc2UsIklzVW5kZXJsaW5lZCI6ZmFsc2UsIlBhcmVudFN0eWxlIjpudWxsfSwiQXV0b1NpemUiOjAsIkZvcmVncm91bmQiOnsiJGlkIjoiNzMxIiwiQ29sb3IiOnsiJGlkIjoiNzMyIiwiQSI6MjU1LCJSIjo1NiwiRyI6ODcsIkIiOjM1fX0sIk1heFdpZHRoIjoyMDAuMCwiTWF4SGVpZ2h0IjoiSW5maW5pdHkiLCJTbWFydEZvcmVncm91bmRJc0FjdGl2ZSI6ZmFsc2UsIkhvcml6b250YWxBbGlnbm1lbnQiOjAsIlZlcnRpY2FsQWxpZ25tZW50IjowLCJTbWFydEZvcmVncm91bmQiOm51bGwsIkJhY2tncm91bmRGaWxsVHlwZSI6MCwiTWFyZ2luIjp7IiRpZCI6IjczMyIsIlRvcCI6MC4wLCJMZWZ0IjowLjAsIlJpZ2h0IjowLjAsIkJvdHRvbSI6MC4wfSwiUGFkZGluZyI6eyIkaWQiOiI3MzQiLCJUb3AiOjAuMCwiTGVmdCI6MC4wLCJSaWdodCI6MC4wLCJCb3R0b20iOjAuMH0sIkJhY2tncm91bmQiOnsiJGlkIjoiNzM1IiwiQ29sb3IiOnsiJGlkIjoiNzM2IiwiQSI6ODksIlIiOjAsIkciOjAsIkIiOjB9fSwiSXNWaXNpYmxlIjp0cnVlLCJXaWR0aCI6MC4wLCJIZWlnaHQiOjAuMCwiQm9yZGVyU3R5bGUiOnsiJGlkIjoiNzM3IiwiTGluZUNvbG9yIjpudWxsLCJMaW5lV2VpZ2h0IjowLjAsIkxpbmVUeXBlIjowLCJQYXJlbnRTdHlsZSI6bnVsbH0sIlBhcmVudFN0eWxlIjpudWxsfSwiSG9yaXpvbnRhbENvbm5lY3RvclN0eWxlIjp7IiRpZCI6IjczOCIsIkxpbmVDb2xvciI6eyIkcmVmIjoiMjcifSwiTGluZVdlaWdodCI6MS4wLCJMaW5lVHlwZSI6MCwiUGFyZW50U3R5bGUiOm51bGx9LCJWZXJ0aWNhbENvbm5lY3RvclN0eWxlIjp7IiRpZCI6IjczOSIsIkxpbmVDb2xvciI6eyIkcmVmIjoiMzAifSwiTGluZVdlaWdodCI6MC4wLCJMaW5lVHlwZSI6MCwiUGFyZW50U3R5bGUiOm51bGx9LCJNYXJnaW4iOm51bGwsIlN0YXJ0RGF0ZVBvc2l0aW9uIjoxLCJFbmREYXRlUG9zaXRpb24iOjEsIkRhdGVJc1Zpc2libGUiOnRydWUsIlRpdGxlUG9zaXRpb24iOjIsIkR1cmF0aW9uUG9zaXRpb24iOjYsIlBlcmNlbnRhZ2VDb21wbGV0ZWRQb3NpdGlvbiI6MywiU3BhY2luZyI6MywiSXNCZWxvd1RpbWViYW5kIjp0cnVlLCJQZXJjZW50YWdlQ29tcGxldGVTaGFwZU9wYWNpdHkiOjM1LCJTaGFwZVN0eWxlIjp7IiRpZCI6Ijc0MCIsIk1hcmdpbiI6eyIkaWQiOiI3NDEiLCJUb3AiOjAuMCwiTGVmdCI6NC4wLCJSaWdodCI6NC4wLCJCb3R0b20iOjAuMH0sIlBhZGRpbmciOnsiJGlkIjoiNzQyIiwiVG9wIjowLjAsIkxlZnQiOjAuMCwiUmlnaHQiOjAuMCwiQm90dG9tIjowLjB9LCJCYWNrZ3JvdW5kIjp7IiRpZCI6Ijc0MyIsIkNvbG9yIjp7IiRpZCI6Ijc0NCIsIkEiOjI1NSwiUiI6MTY1LCJHIjoxNjUsIkIiOjE2NX19LCJJc1Zpc2libGUiOnRydWUsIldpZHRoIjoxMTguMCwiSGVpZ2h0IjoxMy40MjY2OTI5NjI2NDY0ODQsIkJvcmRlclN0eWxlIjp7IiRpZCI6Ijc0NSIsIkxpbmVDb2xvciI6eyIkcmVmIjoiNTM0In0sIkxpbmVXZWlnaHQiOjAuMCwiTGluZVR5cGUiOjAsIlBhcmVudFN0eWxlIjpudWxsfSwiUGFyZW50U3R5bGUiOm51bGx9LCJUaXRsZVN0eWxlIjp7IiRpZCI6Ijc0NiIsIkZvbnRTZXR0aW5ncyI6eyIkaWQiOiI3NDciLCJGb250U2l6ZSI6MTEsIkZvbnROYW1lIjoiQ2FsaWJyaSIsIklzQm9sZCI6dHJ1ZSwiSXNJdGFsaWMiOmZhbHNlLCJJc1VuZGVybGluZWQiOmZhbHNlLCJQYXJlbnRTdHlsZSI6bnVsbH0sIkF1dG9TaXplIjowLCJGb3JlZ3JvdW5kIjp7IiRpZCI6Ijc0OCIsIkNvbG9yIjp7IiRpZCI6Ijc0O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3NTAiLCJUb3AiOjAuMCwiTGVmdCI6MC4wLCJSaWdodCI6MC4wLCJCb3R0b20iOjAuMH0sIlBhZGRpbmciOnsiJGlkIjoiNzUxIiwiVG9wIjowLjAsIkxlZnQiOjAuMCwiUmlnaHQiOjAuMCwiQm90dG9tIjowLjB9LCJCYWNrZ3JvdW5kIjp7IiRpZCI6Ijc1MiIsIkNvbG9yIjp7IiRpZCI6Ijc1MyIsIkEiOjg5LCJSIjowLCJHIjowLCJCIjowfX0sIklzVmlzaWJsZSI6dHJ1ZSwiV2lkdGgiOjAuMCwiSGVpZ2h0IjowLjAsIkJvcmRlclN0eWxlIjp7IiRpZCI6Ijc1NCIsIkxpbmVDb2xvciI6bnVsbCwiTGluZVdlaWdodCI6MC4wLCJMaW5lVHlwZSI6MCwiUGFyZW50U3R5bGUiOm51bGx9LCJQYXJlbnRTdHlsZSI6bnVsbH0sIkRhdGVTdHlsZSI6eyIkaWQiOiI3NTUiLCJGb250U2V0dGluZ3MiOnsiJGlkIjoiNzU2IiwiRm9udFNpemUiOjExLCJGb250TmFtZSI6IkNhbGlicmkiLCJJc0JvbGQiOnRydWUsIklzSXRhbGljIjpmYWxzZSwiSXNVbmRlcmxpbmVkIjpmYWxzZSwiUGFyZW50U3R5bGUiOm51bGx9LCJBdXRvU2l6ZSI6MiwiRm9yZWdyb3VuZCI6eyIkaWQiOiI3NTciLCJDb2xvciI6eyIkaWQiOiI3NTgiLCJBIjoyNTUsIlIiOjY4LCJHIjo4NCwiQiI6MTA2fX0sIk1heFdpZHRoIjo2Ni4wLCJNYXhIZWlnaHQiOiJJbmZpbml0eSIsIlNtYXJ0Rm9yZWdyb3VuZElzQWN0aXZlIjpmYWxzZSwiSG9yaXpvbnRhbEFsaWdubWVudCI6MCwiVmVydGljYWxBbGlnbm1lbnQiOjAsIlNtYXJ0Rm9yZWdyb3VuZCI6bnVsbCwiQmFja2dyb3VuZEZpbGxUeXBlIjowLCJNYXJnaW4iOnsiJGlkIjoiNzU5IiwiVG9wIjowLjAsIkxlZnQiOjAuMCwiUmlnaHQiOjAuMCwiQm90dG9tIjowLjB9LCJQYWRkaW5nIjp7IiRpZCI6Ijc2MCIsIlRvcCI6MC4wLCJMZWZ0IjowLjAsIlJpZ2h0IjowLjAsIkJvdHRvbSI6MC4wfSwiQmFja2dyb3VuZCI6eyIkaWQiOiI3NjEiLCJDb2xvciI6eyIkaWQiOiI3NjIiLCJBIjo4OSwiUiI6MCwiRyI6MCwiQiI6MH19LCJJc1Zpc2libGUiOnRydWUsIldpZHRoIjowLjAsIkhlaWdodCI6MC4wLCJCb3JkZXJTdHlsZSI6eyIkaWQiOiI3NjMiLCJMaW5lQ29sb3IiOm51bGwsIkxpbmVXZWlnaHQiOjAuMCwiTGluZVR5cGUiOjAsIlBhcmVudFN0eWxlIjpudWxsfSwiUGFyZW50U3R5bGUiOm51bGx9LCJEYXRlRm9ybWF0Ijp7IiRpZCI6Ijc2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UiLCJGb3JtYXQiOjAsIklzVmlzaWJsZSI6ZmFsc2UsIkxhc3RLbm93blZpc2liaWxpdHlTdGF0ZSI6ZmFsc2V9LCJJc1Zpc2libGUiOnRydWUsIlBhcmVudFN0eWxlIjpudWxsfSwiSW5kZXgiOjQsIlNtYXJ0RHVyYXRpb25BY3RpdmF0ZWQiOmZhbHNlLCJEYXRlRm9ybWF0Ijp7IiRyZWYiOiI3NjQifSwiV2Vla051bWJlcmluZyI6eyIkaWQiOiI3NjYiLCJGb3JtYXQiOjAsIklzVmlzaWJsZSI6ZmFsc2UsIkxhc3RLbm93blZpc2liaWxpdHlTdGF0ZSI6ZmFsc2V9LCJJZCI6IjcwMGQ2YWUyLWY1OWYtNGJmNi1iMDgyLWU0NzA5YzQ1YWJlZiIsIkltcG9ydElkIjoiMTA0MzgiLCJUaXRsZSI6IlYyIGRldmVsb3BtZW50IHN0YXJ0IiwiTm90ZSI6bnVsbCwiSHlwZXJsaW5rIjp7IiRpZCI6Ijc2NyIsIkFkZHJlc3MiOm51bGwsIlN1YkFkZHJlc3MiOm51bGx9LCJJc0NoYW5nZWQiOmZhbHNlLCJJc05ldyI6ZmFsc2V9fV0sIl9taWxlc3RvbmVzIjpbXSwiSWQiOiIwMDAwMDAwMC0wMDAwLTAwMDAtMDAwMC0wMDAwMDAwMDAwMDAiLCJJc1NpbmdsZUl0ZW1Sb3ciOnRydWV9XSwiSW5kZXgiOjAsIklkIjoiZGJjM2UwNmQtY2I4Yy00YmU0LTlmZTQtNGMwM2RhNmQzMTA4IiwiSGVhZGVyVGV4dCI6bnVsbCwiSXNEZWZhdWx0Ijp0cnVlLCJTdHlsZSI6eyIkaWQiOiI3NjgiLCJIZWFkZXJTdHlsZSI6eyIkaWQiOiI3NjkiLCJUZXh0U3R5bGUiOnsiJGlkIjoiNzcwIiwiRm9udFNldHRpbmdzIjp7IiRpZCI6Ijc3MSIsIkZvbnRTaXplIjoxMiwiRm9udE5hbWUiOiJDYWxpYnJpIiwiSXNCb2xkIjpmYWxzZSwiSXNJdGFsaWMiOmZhbHNlLCJJc1VuZGVybGluZWQiOmZhbHNlLCJQYXJlbnRTdHlsZSI6bnVsbH0sIkF1dG9TaXplIjowLCJGb3JlZ3JvdW5kIjp7IiRpZCI6Ijc3MiIsIkNvbG9yIjp7IiRpZCI6Ijc3MyIsIkEiOjI1NSwiUiI6MCwiRyI6MCwiQiI6MH19LCJNYXhXaWR0aCI6MC4wLCJNYXhIZWlnaHQiOjAuMCwiU21hcnRGb3JlZ3JvdW5kSXNBY3RpdmUiOmZhbHNlLCJIb3Jpem9udGFsQWxpZ25tZW50IjowLCJWZXJ0aWNhbEFsaWdubWVudCI6MCwiU21hcnRGb3JlZ3JvdW5kIjpudWxsLCJCYWNrZ3JvdW5kRmlsbFR5cGUiOjAsIk1hcmdpbiI6eyIkaWQiOiI3NzQiLCJUb3AiOjAuMCwiTGVmdCI6MC4wLCJSaWdodCI6MC4wLCJCb3R0b20iOjAuMH0sIlBhZGRpbmciOnsiJGlkIjoiNzc1IiwiVG9wIjowLjAsIkxlZnQiOjAuMCwiUmlnaHQiOjAuMCwiQm90dG9tIjowLjB9LCJCYWNrZ3JvdW5kIjpudWxsLCJJc1Zpc2libGUiOmZhbHNlLCJXaWR0aCI6MC4wLCJIZWlnaHQiOjAuMCwiQm9yZGVyU3R5bGUiOm51bGwsIlBhcmVudFN0eWxlIjpudWxsfSwiUmVjdGFuZ2xlU3R5bGUiOnsiJGlkIjoiNzc2IiwiTWFyZ2luIjp7IiRpZCI6Ijc3NyIsIlRvcCI6MC4wLCJMZWZ0IjowLjAsIlJpZ2h0IjowLjAsIkJvdHRvbSI6MC4wfSwiUGFkZGluZyI6eyIkaWQiOiI3NzgiLCJUb3AiOjAuMCwiTGVmdCI6MC4wLCJSaWdodCI6MC4wLCJCb3R0b20iOjAuMH0sIkJhY2tncm91bmQiOnsiJGlkIjoiNzc5IiwiQ29sb3IiOnsiJGlkIjoiNzgwIiwiQSI6NjMsIlIiOjExMiwiRyI6MTczLCJCIjo3MX19LCJJc1Zpc2libGUiOmZhbHNlLCJXaWR0aCI6MC4wLCJIZWlnaHQiOjAuMCwiQm9yZGVyU3R5bGUiOnsiJGlkIjoiNzgxIiwiTGluZUNvbG9yIjp7IiRpZCI6Ijc4MiIsIiR0eXBlIjoiTkxSRS5Db21tb24uRG9tLlNvbGlkQ29sb3JCcnVzaCwgTkxSRS5Db21tb24iLCJDb2xvciI6eyIkaWQiOiI3ODMiLCJBIjoyNTUsIlIiOjI1NSwiRyI6MCwiQiI6MH19LCJMaW5lV2VpZ2h0IjowLjAsIkxpbmVUeXBlIjowLCJQYXJlbnRTdHlsZSI6bnVsbH0sIlBhcmVudFN0eWxlIjpudWxsfSwiTWFyZ2luIjp7IiRpZCI6Ijc4NCIsIlRvcCI6MC4wLCJMZWZ0IjowLjAsIlJpZ2h0IjowLjAsIkJvdHRvbSI6MC4wfSwiUGFkZGluZyI6eyIkaWQiOiI3ODUiLCJUb3AiOjAuMCwiTGVmdCI6MC4wLCJSaWdodCI6MC4wLCJCb3R0b20iOjAuMH0sIkJhY2tncm91bmQiOm51bGwsIklzVmlzaWJsZSI6dHJ1ZSwiV2lkdGgiOjAuMCwiSGVpZ2h0IjowLjAsIkJvcmRlclN0eWxlIjpudWxsLCJQYXJlbnRTdHlsZSI6bnVsbH0sIkJhY2tncm91bmRTdHlsZSI6eyIkaWQiOiI3ODYiLCJNYXJnaW4iOnsiJGlkIjoiNzg3IiwiVG9wIjowLjAsIkxlZnQiOjAuMCwiUmlnaHQiOjAuMCwiQm90dG9tIjowLjB9LCJQYWRkaW5nIjp7IiRpZCI6Ijc4OCIsIlRvcCI6MC4wLCJMZWZ0IjowLjAsIlJpZ2h0IjowLjAsIkJvdHRvbSI6MC4wfSwiQmFja2dyb3VuZCI6eyIkaWQiOiI3ODkiLCJDb2xvciI6eyIkaWQiOiI3OTAiLCJBIjo1MSwiUiI6MTY1LCJHIjoxNjUsIkIiOjE2NX19LCJJc1Zpc2libGUiOnRydWUsIldpZHRoIjowLjAsIkhlaWdodCI6MC4wLCJCb3JkZXJTdHlsZSI6eyIkaWQiOiI3OTEiLCJMaW5lQ29sb3IiOnsiJGlkIjoiNzkyIiwiJHR5cGUiOiJOTFJFLkNvbW1vbi5Eb20uU29saWRDb2xvckJydXNoLCBOTFJFLkNvbW1vbiIsIkNvbG9yIjp7IiRpZCI6Ijc5MyIsIkEiOjI1NSwiUiI6MjU1LCJHIjowLCJCIjowfX0sIkxpbmVXZWlnaHQiOjAuMCwiTGluZVR5cGUiOjAsIlBhcmVudFN0eWxlIjpudWxsfSwiUGFyZW50U3R5bGUiOm51bGx9LCJNYXJnaW4iOnsiJGlkIjoiNzk0IiwiVG9wIjowLjAsIkxlZnQiOjAuMCwiUmlnaHQiOjAuMCwiQm90dG9tIjowLjB9LCJQYWRkaW5nIjp7IiRpZCI6Ijc5NSIsIlRvcCI6MC4wLCJMZWZ0IjowLjAsIlJpZ2h0IjowLjAsIkJvdHRvbSI6MC4wfSwiSXNWaXNpYmxlIjp0cnVlLCJXaWR0aCI6MC4wLCJIZWlnaHQiOjAuMCwiQm9yZGVyU3R5bGUiOm51bGwsIlBhcmVudFN0eWxlIjpudWxsfX1dLCJJZCI6IjY3ZmFlMTUyLTIyOTUtNGZhMS04NTcyLWRjMTFmNmU5ZjlkZCIsIkluZGV4IjoyLCJIZWFkZXJUZXh0IjoiRGV2ZWxvcCIsIlN0eWxlIjp7IiRpZCI6Ijc5NiIsIkhlYWRlclN0eWxlIjp7IiRpZCI6Ijc5NyIsIlRleHRJc1ZlcnRpY2FsIjpmYWxzZSwiVGV4dFN0eWxlIjp7IiRpZCI6Ijc5OCIsIkZvbnRTZXR0aW5ncyI6eyIkaWQiOiI3OTkiLCJGb250U2l6ZSI6MTIsIkZvbnROYW1lIjoiQ2FsaWJyaSIsIklzQm9sZCI6dHJ1ZSwiSXNJdGFsaWMiOmZhbHNlLCJJc1VuZGVybGluZWQiOmZhbHNlLCJQYXJlbnRTdHlsZSI6bnVsbH0sIkF1dG9TaXplIjoyLCJGb3JlZ3JvdW5kIjp7IiRpZCI6IjgwMCIsIkNvbG9yIjp7IiRpZCI6IjgwMSIsIkEiOjI1NSwiUiI6MjU1LCJHIjoyNTUsIkIiOjI1NX19LCJNYXhXaWR0aCI6NTEuNDkzMzMzMzMzMzMzMzM5LCJNYXhIZWlnaHQiOiJJbmZpbml0eSIsIlNtYXJ0Rm9yZWdyb3VuZElzQWN0aXZlIjpmYWxzZSwiSG9yaXpvbnRhbEFsaWdubWVudCI6MCwiVmVydGljYWxBbGlnbm1lbnQiOjAsIlNtYXJ0Rm9yZWdyb3VuZCI6bnVsbCwiQmFja2dyb3VuZEZpbGxUeXBlIjowLCJNYXJnaW4iOnsiJGlkIjoiODAyIiwiVG9wIjowLjAsIkxlZnQiOjAuMCwiUmlnaHQiOjAuMCwiQm90dG9tIjowLjB9LCJQYWRkaW5nIjp7IiRpZCI6IjgwMyIsIlRvcCI6MC4wLCJMZWZ0IjowLjAsIlJpZ2h0IjowLjAsIkJvdHRvbSI6MC4wfSwiQmFja2dyb3VuZCI6bnVsbCwiSXNWaXNpYmxlIjpmYWxzZSwiV2lkdGgiOjAuMCwiSGVpZ2h0IjowLjAsIkJvcmRlclN0eWxlIjpudWxsLCJQYXJlbnRTdHlsZSI6bnVsbH0sIlJlY3RhbmdsZVN0eWxlIjp7IiRpZCI6IjgwNCIsIk1hcmdpbiI6eyIkaWQiOiI4MDUiLCJUb3AiOjAuMCwiTGVmdCI6MC4wLCJSaWdodCI6MC4wLCJCb3R0b20iOjAuMH0sIlBhZGRpbmciOnsiJGlkIjoiODA2IiwiVG9wIjowLjAsIkxlZnQiOjAuMCwiUmlnaHQiOjAuMCwiQm90dG9tIjowLjB9LCJCYWNrZ3JvdW5kIjp7IiRpZCI6IjgwNyIsIkNvbG9yIjp7IiRpZCI6IjgwOCIsIkEiOjI1NSwiUiI6MTY1LCJHIjoxNjUsIkIiOjE2NX19LCJJc1Zpc2libGUiOnRydWUsIldpZHRoIjowLjAsIkhlaWdodCI6MC4wLCJCb3JkZXJTdHlsZSI6eyIkaWQiOiI4MDkiLCJMaW5lQ29sb3IiOnsiJGlkIjoiODEwIiwiJHR5cGUiOiJOTFJFLkNvbW1vbi5Eb20uU29saWRDb2xvckJydXNoLCBOTFJFLkNvbW1vbiIsIkNvbG9yIjp7IiRpZCI6IjgxMSIsIkEiOjI1NSwiUiI6MjMsIkciOjQ0LCJCIjo4MX19LCJMaW5lV2VpZ2h0IjowLjAsIkxpbmVUeXBlIjowLCJQYXJlbnRTdHlsZSI6bnVsbH0sIlBhcmVudFN0eWxlIjpudWxsfSwiTWFyZ2luIjp7IiRpZCI6IjgxMiIsIlRvcCI6MC4wLCJMZWZ0IjowLjAsIlJpZ2h0IjowLjAsIkJvdHRvbSI6MC4wfSwiUGFkZGluZyI6eyIkaWQiOiI4MTMiLCJUb3AiOjAuMCwiTGVmdCI6MC4wLCJSaWdodCI6MC4wLCJCb3R0b20iOjAuMH0sIkJhY2tncm91bmQiOm51bGwsIklzVmlzaWJsZSI6dHJ1ZSwiV2lkdGgiOjAuMCwiSGVpZ2h0IjowLjAsIkJvcmRlclN0eWxlIjpudWxsLCJQYXJlbnRTdHlsZSI6bnVsbH0sIkJhY2tncm91bmRTdHlsZSI6eyIkaWQiOiI4MTQiLCJNYXJnaW4iOnsiJGlkIjoiODE1IiwiVG9wIjowLjAsIkxlZnQiOjAuMCwiUmlnaHQiOjAuMCwiQm90dG9tIjowLjB9LCJQYWRkaW5nIjp7IiRpZCI6IjgxNiIsIlRvcCI6MC4wLCJMZWZ0IjowLjAsIlJpZ2h0IjowLjAsIkJvdHRvbSI6MC4wfSwiQmFja2dyb3VuZCI6eyIkaWQiOiI4MTciLCJDb2xvciI6eyIkaWQiOiI4MTgiLCJBIjo1MSwiUiI6MjMxLCJHIjoyMzAsIkIiOjIzMH19LCJJc1Zpc2libGUiOnRydWUsIldpZHRoIjowLjAsIkhlaWdodCI6MC4wLCJCb3JkZXJTdHlsZSI6eyIkaWQiOiI4MTkiLCJMaW5lQ29sb3IiOnsiJGlkIjoiODIwIiwiJHR5cGUiOiJOTFJFLkNvbW1vbi5Eb20uU29saWRDb2xvckJydXNoLCBOTFJFLkNvbW1vbiIsIkNvbG9yIjp7IiRpZCI6IjgyMSIsIkEiOjI1NSwiUiI6NTUsIkciOjU1LCJCIjo1NX19LCJMaW5lV2VpZ2h0IjowLjAsIkxpbmVUeXBlIjowLCJQYXJlbnRTdHlsZSI6bnVsbH0sIlBhcmVudFN0eWxlIjpudWxsfSwiSXNBYm92ZVRpbWViYW5kIjpmYWxzZSwiU3BhY2luZyI6MiwiTWFyZ2luIjp7IiRpZCI6IjgyMiIsIlRvcCI6MC4wLCJMZWZ0IjowLjAsIlJpZ2h0IjowLjAsIkJvdHRvbSI6MC4wfSwiUGFkZGluZyI6eyIkaWQiOiI4MjMiLCJUb3AiOjAuMCwiTGVmdCI6MC4wLCJSaWdodCI6MC4wLCJCb3R0b20iOjAuMH0sIklzVmlzaWJsZSI6dHJ1ZSwiV2lkdGgiOjAuMCwiSGVpZ2h0IjowLjAsIkJvcmRlclN0eWxlIjp7IiRpZCI6IjgyNCIsIkxpbmVDb2xvciI6bnVsbCwiTGluZVdlaWdodCI6MC4wLCJMaW5lVHlwZSI6MCwiUGFyZW50U3R5bGUiOm51bGx9LCJQYXJlbnRTdHlsZSI6bnVsbH19LHsiJGlkIjoiODI1IiwiX2FjdGl2aXRpZXMiOlt7IiRpZCI6IjgyNiIsIl9yb3dzIjpbeyIkaWQiOiI4MjciLCJfdGFza3MiOlt7IiRpZCI6IjgyOCIsIl9hdHRhY2hlZE1pbGVzdG9uZXMiOltdLCJUYXNrRGVmaW5pdGlvbiI6eyIkaWQiOiI4MjkiLCJHcm91cE5hbWUiOm51bGwsIlN0YXJ0RGF0ZSI6IjIwMjMtMDEtMDJUMDA6MDA6MDBaIiwiRW5kRGF0ZSI6IjIwMjMtMTItMjlUMjM6NTk6MDBaIiwiUGVyY2VudGFnZUNvbXBsZXRlIjpudWxsLCJTdHlsZSI6eyIkaWQiOiI4MzAiLCJTaGFwZSI6NCwiU2hhcGVUaGlja25lc3MiOjAsIkR1cmF0aW9uRm9ybWF0IjowLCJJbmNsdWRlTm9uV29ya2luZ0RheXNJbkR1cmF0aW9uIjpmYWxzZSwiUGVyY2VudGFnZUNvbXBsZXRlU3R5bGUiOnsiJGlkIjoiODMxIiwiRm9udFNldHRpbmdzIjp7IiRpZCI6IjgzMiIsIkZvbnRTaXplIjoxMCwiRm9udE5hbWUiOiJDYWxpYnJpIiwiSXNCb2xkIjpmYWxzZSwiSXNJdGFsaWMiOmZhbHNlLCJJc1VuZGVybGluZWQiOmZhbHNlLCJQYXJlbnRTdHlsZSI6bnVsbH0sIkF1dG9TaXplIjowLCJGb3JlZ3JvdW5kIjp7IiRpZCI6IjgzMyIsIkNvbG9yIjp7IiRpZCI6Ijgz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4MzUiLCJUb3AiOjAuMCwiTGVmdCI6MC4wLCJSaWdodCI6MC4wLCJCb3R0b20iOjAuMH0sIlBhZGRpbmciOnsiJGlkIjoiODM2IiwiVG9wIjowLjAsIkxlZnQiOjAuMCwiUmlnaHQiOjAuMCwiQm90dG9tIjowLjB9LCJCYWNrZ3JvdW5kIjp7IiRpZCI6IjgzNyIsIkNvbG9yIjp7IiRpZCI6IjgzOCIsIkEiOjg5LCJSIjowLCJHIjowLCJCIjowfX0sIklzVmlzaWJsZSI6dHJ1ZSwiV2lkdGgiOjAuMCwiSGVpZ2h0IjowLjAsIkJvcmRlclN0eWxlIjp7IiRpZCI6IjgzOSIsIkxpbmVDb2xvciI6bnVsbCwiTGluZVdlaWdodCI6MC4wLCJMaW5lVHlwZSI6MCwiUGFyZW50U3R5bGUiOm51bGx9LCJQYXJlbnRTdHlsZSI6bnVsbH0sIkR1cmF0aW9uU3R5bGUiOnsiJGlkIjoiODQwIiwiRm9udFNldHRpbmdzIjp7IiRpZCI6Ijg0MSIsIkZvbnRTaXplIjoxMCwiRm9udE5hbWUiOiJDYWxpYnJpIiwiSXNCb2xkIjpmYWxzZSwiSXNJdGFsaWMiOmZhbHNlLCJJc1VuZGVybGluZWQiOmZhbHNlLCJQYXJlbnRTdHlsZSI6bnVsbH0sIkF1dG9TaXplIjowLCJGb3JlZ3JvdW5kIjp7IiRpZCI6Ijg0MiIsIkNvbG9yIjp7IiRpZCI6Ijg0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0NCIsIlRvcCI6MC4wLCJMZWZ0IjowLjAsIlJpZ2h0IjowLjAsIkJvdHRvbSI6MC4wfSwiUGFkZGluZyI6eyIkaWQiOiI4NDUiLCJUb3AiOjAuMCwiTGVmdCI6MC4wLCJSaWdodCI6MC4wLCJCb3R0b20iOjAuMH0sIkJhY2tncm91bmQiOnsiJGlkIjoiODQ2IiwiQ29sb3IiOnsiJGlkIjoiODQ3IiwiQSI6ODksIlIiOjAsIkciOjAsIkIiOjB9fSwiSXNWaXNpYmxlIjp0cnVlLCJXaWR0aCI6MC4wLCJIZWlnaHQiOjAuMCwiQm9yZGVyU3R5bGUiOnsiJGlkIjoiODQ4IiwiTGluZUNvbG9yIjpudWxsLCJMaW5lV2VpZ2h0IjowLjAsIkxpbmVUeXBlIjowLCJQYXJlbnRTdHlsZSI6bnVsbH0sIlBhcmVudFN0eWxlIjpudWxsfSwiSG9yaXpvbnRhbENvbm5lY3RvclN0eWxlIjp7IiRpZCI6Ijg0OSIsIkxpbmVDb2xvciI6eyIkaWQiOiI4NTAiLCIkdHlwZSI6Ik5MUkUuQ29tbW9uLkRvbS5Tb2xpZENvbG9yQnJ1c2gsIE5MUkUuQ29tbW9uIiwiQ29sb3IiOnsiJGlkIjoiODUxIiwiQSI6MjU1LCJSIjoyMDQsIkciOjIwNCwiQiI6MjA0fX0sIkxpbmVXZWlnaHQiOjEuMCwiTGluZVR5cGUiOjAsIlBhcmVudFN0eWxlIjpudWxsfSwiVmVydGljYWxDb25uZWN0b3JTdHlsZSI6eyIkaWQiOiI4NTIiLCJMaW5lQ29sb3IiOnsiJGlkIjoiODUzIiwiJHR5cGUiOiJOTFJFLkNvbW1vbi5Eb20uU29saWRDb2xvckJydXNoLCBOTFJFLkNvbW1vbiIsIkNvbG9yIjp7IiRpZCI6Ijg1NCIsIkEiOjI1NSwiUiI6MjA0LCJHIjoyMDQsIkIiOjIwNH19LCJMaW5lV2VpZ2h0IjowLjAsIkxpbmVUeXBlIjowLCJQYXJlbnRTdHlsZSI6bnVsbH0sIk1hcmdpbiI6bnVsbCwiU3RhcnREYXRlUG9zaXRpb24iOjEsIkVuZERhdGVQb3NpdGlvbiI6MSwiRGF0ZUlzVmlzaWJsZSI6dHJ1ZSwiVGl0bGVQb3NpdGlvbiI6MiwiRHVyYXRpb25Qb3NpdGlvbiI6NiwiUGVyY2VudGFnZUNvbXBsZXRlZFBvc2l0aW9uIjoyLCJTcGFjaW5nIjozLCJJc0JlbG93VGltZWJhbmQiOnRydWUsIlBlcmNlbnRhZ2VDb21wbGV0ZVNoYXBlT3BhY2l0eSI6MzUsIlNoYXBlU3R5bGUiOnsiJGlkIjoiODU1IiwiTWFyZ2luIjp7IiRpZCI6Ijg1NiIsIlRvcCI6MC4wLCJMZWZ0Ijo0LjAsIlJpZ2h0Ijo0LjAsIkJvdHRvbSI6MC4wfSwiUGFkZGluZyI6eyIkaWQiOiI4NTciLCJUb3AiOjAuMCwiTGVmdCI6MC4wLCJSaWdodCI6MC4wLCJCb3R0b20iOjAuMH0sIkJhY2tncm91bmQiOnsiJGlkIjoiODU4IiwiQ29sb3IiOnsiJGlkIjoiODU5IiwiQSI6MjU1LCJSIjoyNTUsIkciOjE5MiwiQiI6MH19LCJJc1Zpc2libGUiOnRydWUsIldpZHRoIjo4MjEuMCwiSGVpZ2h0IjoxMC4wLCJCb3JkZXJTdHlsZSI6eyIkaWQiOiI4NjAiLCJMaW5lQ29sb3IiOnsiJGlkIjoiODYxIiwiJHR5cGUiOiJOTFJFLkNvbW1vbi5Eb20uU29saWRDb2xvckJydXNoLCBOTFJFLkNvbW1vbiIsIkNvbG9yIjp7IiRpZCI6Ijg2MiIsIkEiOjI1NSwiUiI6MjU1LCJHIjowLCJCIjowfX0sIkxpbmVXZWlnaHQiOjAuMCwiTGluZVR5cGUiOjAsIlBhcmVudFN0eWxlIjpudWxsfSwiUGFyZW50U3R5bGUiOm51bGx9LCJUaXRsZVN0eWxlIjp7IiRpZCI6Ijg2MyIsIkZvbnRTZXR0aW5ncyI6eyIkaWQiOiI4NjQiLCJGb250U2l6ZSI6MTEsIkZvbnROYW1lIjoiQ2FsaWJyaSIsIklzQm9sZCI6dHJ1ZSwiSXNJdGFsaWMiOmZhbHNlLCJJc1VuZGVybGluZWQiOmZhbHNlLCJQYXJlbnRTdHlsZSI6bnVsbH0sIkF1dG9TaXplIjowLCJGb3JlZ3JvdW5kIjp7IiRpZCI6Ijg2NSIsIkNvbG9yIjp7IiRpZCI6Ijg2N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4NjciLCJUb3AiOjAuMCwiTGVmdCI6MC4wLCJSaWdodCI6MC4wLCJCb3R0b20iOjAuMH0sIlBhZGRpbmciOnsiJGlkIjoiODY4IiwiVG9wIjowLjAsIkxlZnQiOjAuMCwiUmlnaHQiOjAuMCwiQm90dG9tIjowLjB9LCJCYWNrZ3JvdW5kIjp7IiRpZCI6Ijg2OSIsIkNvbG9yIjp7IiRpZCI6Ijg3MCIsIkEiOjg5LCJSIjowLCJHIjowLCJCIjowfX0sIklzVmlzaWJsZSI6dHJ1ZSwiV2lkdGgiOjAuMCwiSGVpZ2h0IjowLjAsIkJvcmRlclN0eWxlIjp7IiRpZCI6Ijg3MSIsIkxpbmVDb2xvciI6bnVsbCwiTGluZVdlaWdodCI6MC4wLCJMaW5lVHlwZSI6MCwiUGFyZW50U3R5bGUiOm51bGx9LCJQYXJlbnRTdHlsZSI6bnVsbH0sIkRhdGVTdHlsZSI6eyIkaWQiOiI4NzIiLCJGb250U2V0dGluZ3MiOnsiJGlkIjoiODczIiwiRm9udFNpemUiOjExLCJGb250TmFtZSI6IkNhbGlicmkiLCJJc0JvbGQiOnRydWUsIklzSXRhbGljIjpmYWxzZSwiSXNVbmRlcmxpbmVkIjpmYWxzZSwiUGFyZW50U3R5bGUiOm51bGx9LCJBdXRvU2l6ZSI6MiwiRm9yZWdyb3VuZCI6eyIkaWQiOiI4NzQiLCJDb2xvciI6eyIkaWQiOiI4NzUiLCJBIjoyNTUsIlIiOjY4LCJHIjo4NCwiQiI6MTA2fX0sIk1heFdpZHRoIjo2My4wLCJNYXhIZWlnaHQiOiJJbmZpbml0eSIsIlNtYXJ0Rm9yZWdyb3VuZElzQWN0aXZlIjpmYWxzZSwiSG9yaXpvbnRhbEFsaWdubWVudCI6MCwiVmVydGljYWxBbGlnbm1lbnQiOjAsIlNtYXJ0Rm9yZWdyb3VuZCI6bnVsbCwiQmFja2dyb3VuZEZpbGxUeXBlIjowLCJNYXJnaW4iOnsiJGlkIjoiODc2IiwiVG9wIjowLjAsIkxlZnQiOjAuMCwiUmlnaHQiOjAuMCwiQm90dG9tIjowLjB9LCJQYWRkaW5nIjp7IiRpZCI6Ijg3NyIsIlRvcCI6MC4wLCJMZWZ0IjowLjAsIlJpZ2h0IjowLjAsIkJvdHRvbSI6MC4wfSwiQmFja2dyb3VuZCI6eyIkaWQiOiI4NzgiLCJDb2xvciI6eyIkaWQiOiI4NzkiLCJBIjo4OSwiUiI6MCwiRyI6MCwiQiI6MH19LCJJc1Zpc2libGUiOnRydWUsIldpZHRoIjowLjAsIkhlaWdodCI6MC4wLCJCb3JkZXJTdHlsZSI6eyIkaWQiOiI4ODAiLCJMaW5lQ29sb3IiOm51bGwsIkxpbmVXZWlnaHQiOjAuMCwiTGluZVR5cGUiOjAsIlBhcmVudFN0eWxlIjpudWxsfSwiUGFyZW50U3R5bGUiOm51bGx9LCJEYXRlRm9ybWF0Ijp7IiRpZCI6Ijg4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DIiLCJGb3JtYXQiOjAsIklzVmlzaWJsZSI6ZmFsc2UsIkxhc3RLbm93blZpc2liaWxpdHlTdGF0ZSI6ZmFsc2V9LCJJc1Zpc2libGUiOnRydWUsIlBhcmVudFN0eWxlIjpudWxsfSwiSW5kZXgiOjAsIlNtYXJ0RHVyYXRpb25BY3RpdmF0ZWQiOmZhbHNlLCJEYXRlRm9ybWF0Ijp7IiRyZWYiOiI4ODEifSwiV2Vla051bWJlcmluZyI6eyIkaWQiOiI4ODMiLCJGb3JtYXQiOjAsIklzVmlzaWJsZSI6ZmFsc2UsIkxhc3RLbm93blZpc2liaWxpdHlTdGF0ZSI6ZmFsc2V9LCJJZCI6ImNjZmRiOWZlLTk1ZDktNDU5OC1hMTA5LTkwMzk4ZDdhYTU5ZCIsIkltcG9ydElkIjoiMTA0MzkiLCJUaXRsZSI6Ik9uZ29pbmcgbWFya2V0aW5nIiwiTm90ZSI6bnVsbCwiSHlwZXJsaW5rIjp7IiRpZCI6Ijg4NCIsIkFkZHJlc3MiOm51bGwsIlN1YkFkZHJlc3MiOm51bGx9LCJJc0NoYW5nZWQiOmZhbHNlLCJJc05ldyI6ZmFsc2V9fV0sIl9taWxlc3RvbmVzIjpbXSwiSWQiOiIwMDAwMDAwMC0wMDAwLTAwMDAtMDAwMC0wMDAwMDAwMDAwMDAiLCJJc1NpbmdsZUl0ZW1Sb3ciOnRydWV9XSwiSW5kZXgiOjAsIklkIjoiZWM4ZjAzMGEtOTQ0My00OGQxLWExNzYtYjQ0YTVlNGQ5NmMzIiwiSGVhZGVyVGV4dCI6bnVsbCwiSXNEZWZhdWx0Ijp0cnVlLCJTdHlsZSI6eyIkaWQiOiI4ODUiLCJIZWFkZXJTdHlsZSI6eyIkaWQiOiI4ODYiLCJUZXh0U3R5bGUiOnsiJGlkIjoiODg3IiwiRm9udFNldHRpbmdzIjp7IiRpZCI6Ijg4OCIsIkZvbnRTaXplIjoxMiwiRm9udE5hbWUiOiJDYWxpYnJpIiwiSXNCb2xkIjpmYWxzZSwiSXNJdGFsaWMiOmZhbHNlLCJJc1VuZGVybGluZWQiOmZhbHNlLCJQYXJlbnRTdHlsZSI6bnVsbH0sIkF1dG9TaXplIjowLCJGb3JlZ3JvdW5kIjp7IiRpZCI6Ijg4OSIsIkNvbG9yIjp7IiRpZCI6Ijg5MCIsIkEiOjI1NSwiUiI6MCwiRyI6MCwiQiI6MH19LCJNYXhXaWR0aCI6MC4wLCJNYXhIZWlnaHQiOjAuMCwiU21hcnRGb3JlZ3JvdW5kSXNBY3RpdmUiOmZhbHNlLCJIb3Jpem9udGFsQWxpZ25tZW50IjowLCJWZXJ0aWNhbEFsaWdubWVudCI6MCwiU21hcnRGb3JlZ3JvdW5kIjpudWxsLCJCYWNrZ3JvdW5kRmlsbFR5cGUiOjAsIk1hcmdpbiI6eyIkaWQiOiI4OTEiLCJUb3AiOjAuMCwiTGVmdCI6MC4wLCJSaWdodCI6MC4wLCJCb3R0b20iOjAuMH0sIlBhZGRpbmciOnsiJGlkIjoiODkyIiwiVG9wIjowLjAsIkxlZnQiOjAuMCwiUmlnaHQiOjAuMCwiQm90dG9tIjowLjB9LCJCYWNrZ3JvdW5kIjpudWxsLCJJc1Zpc2libGUiOmZhbHNlLCJXaWR0aCI6MC4wLCJIZWlnaHQiOjAuMCwiQm9yZGVyU3R5bGUiOm51bGwsIlBhcmVudFN0eWxlIjpudWxsfSwiUmVjdGFuZ2xlU3R5bGUiOnsiJGlkIjoiODkzIiwiTWFyZ2luIjp7IiRpZCI6Ijg5NCIsIlRvcCI6MC4wLCJMZWZ0IjowLjAsIlJpZ2h0IjowLjAsIkJvdHRvbSI6MC4wfSwiUGFkZGluZyI6eyIkaWQiOiI4OTUiLCJUb3AiOjAuMCwiTGVmdCI6MC4wLCJSaWdodCI6MC4wLCJCb3R0b20iOjAuMH0sIkJhY2tncm91bmQiOnsiJGlkIjoiODk2IiwiQ29sb3IiOnsiJGlkIjoiODk3IiwiQSI6NjMsIlIiOjY4LCJHIjoxMTQsIkIiOjE5Nn19LCJJc1Zpc2libGUiOmZhbHNlLCJXaWR0aCI6MC4wLCJIZWlnaHQiOjAuMCwiQm9yZGVyU3R5bGUiOnsiJGlkIjoiODk4IiwiTGluZUNvbG9yIjp7IiRpZCI6Ijg5OSIsIiR0eXBlIjoiTkxSRS5Db21tb24uRG9tLlNvbGlkQ29sb3JCcnVzaCwgTkxSRS5Db21tb24iLCJDb2xvciI6eyIkaWQiOiI5MDAiLCJBIjoyNTUsIlIiOjI1NSwiRyI6MCwiQiI6MH19LCJMaW5lV2VpZ2h0IjowLjAsIkxpbmVUeXBlIjowLCJQYXJlbnRTdHlsZSI6bnVsbH0sIlBhcmVudFN0eWxlIjpudWxsfSwiTWFyZ2luIjp7IiRpZCI6IjkwMSIsIlRvcCI6MC4wLCJMZWZ0IjowLjAsIlJpZ2h0IjowLjAsIkJvdHRvbSI6MC4wfSwiUGFkZGluZyI6eyIkaWQiOiI5MDIiLCJUb3AiOjAuMCwiTGVmdCI6MC4wLCJSaWdodCI6MC4wLCJCb3R0b20iOjAuMH0sIkJhY2tncm91bmQiOm51bGwsIklzVmlzaWJsZSI6dHJ1ZSwiV2lkdGgiOjAuMCwiSGVpZ2h0IjowLjAsIkJvcmRlclN0eWxlIjpudWxsLCJQYXJlbnRTdHlsZSI6bnVsbH0sIkJhY2tncm91bmRTdHlsZSI6eyIkaWQiOiI5MDMiLCJNYXJnaW4iOnsiJGlkIjoiOTA0IiwiVG9wIjowLjAsIkxlZnQiOjAuMCwiUmlnaHQiOjAuMCwiQm90dG9tIjowLjB9LCJQYWRkaW5nIjp7IiRpZCI6IjkwNSIsIlRvcCI6MC4wLCJMZWZ0IjowLjAsIlJpZ2h0IjowLjAsIkJvdHRvbSI6MC4wfSwiQmFja2dyb3VuZCI6eyIkaWQiOiI5MDYiLCJDb2xvciI6eyIkaWQiOiI5MDciLCJBIjo1MSwiUiI6MTY1LCJHIjoxNjUsIkIiOjE2NX19LCJJc1Zpc2libGUiOnRydWUsIldpZHRoIjowLjAsIkhlaWdodCI6MC4wLCJCb3JkZXJTdHlsZSI6eyIkaWQiOiI5MDgiLCJMaW5lQ29sb3IiOnsiJGlkIjoiOTA5IiwiJHR5cGUiOiJOTFJFLkNvbW1vbi5Eb20uU29saWRDb2xvckJydXNoLCBOTFJFLkNvbW1vbiIsIkNvbG9yIjp7IiRpZCI6IjkxMCIsIkEiOjI1NSwiUiI6MjU1LCJHIjowLCJCIjowfX0sIkxpbmVXZWlnaHQiOjAuMCwiTGluZVR5cGUiOjAsIlBhcmVudFN0eWxlIjpudWxsfSwiUGFyZW50U3R5bGUiOm51bGx9LCJNYXJnaW4iOnsiJGlkIjoiOTExIiwiVG9wIjowLjAsIkxlZnQiOjAuMCwiUmlnaHQiOjAuMCwiQm90dG9tIjowLjB9LCJQYWRkaW5nIjp7IiRpZCI6IjkxMiIsIlRvcCI6MC4wLCJMZWZ0IjowLjAsIlJpZ2h0IjowLjAsIkJvdHRvbSI6MC4wfSwiSXNWaXNpYmxlIjp0cnVlLCJXaWR0aCI6MC4wLCJIZWlnaHQiOjAuMCwiQm9yZGVyU3R5bGUiOm51bGwsIlBhcmVudFN0eWxlIjpudWxsfX1dLCJJZCI6IjNhZTgyNGEyLTJhNTUtNGRmNi05MWM3LTdkZGY1YjBhNDE2OSIsIkluZGV4IjozLCJIZWFkZXJUZXh0IjoiTGF1bmNoIiwiU3R5bGUiOnsiJGlkIjoiOTEzIiwiSGVhZGVyU3R5bGUiOnsiJGlkIjoiOTE0IiwiVGV4dElzVmVydGljYWwiOmZhbHNlLCJUZXh0U3R5bGUiOnsiJGlkIjoiOTE1IiwiRm9udFNldHRpbmdzIjp7IiRpZCI6IjkxNiIsIkZvbnRTaXplIjoxMiwiRm9udE5hbWUiOiJDYWxpYnJpIiwiSXNCb2xkIjp0cnVlLCJJc0l0YWxpYyI6ZmFsc2UsIklzVW5kZXJsaW5lZCI6ZmFsc2UsIlBhcmVudFN0eWxlIjpudWxsfSwiQXV0b1NpemUiOjIsIkZvcmVncm91bmQiOnsiJGlkIjoiOTE3IiwiQ29sb3IiOnsiJGlkIjoiOTE4IiwiQSI6MjU1LCJSIjoyNTUsIkciOjI1NSwiQiI6MjU1fX0sIk1heFdpZHRoIjo1MS40OTMzMzMzMzMzMzMzMzksIk1heEhlaWdodCI6IkluZmluaXR5IiwiU21hcnRGb3JlZ3JvdW5kSXNBY3RpdmUiOmZhbHNlLCJIb3Jpem9udGFsQWxpZ25tZW50IjowLCJWZXJ0aWNhbEFsaWdubWVudCI6MCwiU21hcnRGb3JlZ3JvdW5kIjpudWxsLCJCYWNrZ3JvdW5kRmlsbFR5cGUiOjAsIk1hcmdpbiI6eyIkaWQiOiI5MTkiLCJUb3AiOjAuMCwiTGVmdCI6MC4wLCJSaWdodCI6MC4wLCJCb3R0b20iOjAuMH0sIlBhZGRpbmciOnsiJGlkIjoiOTIwIiwiVG9wIjowLjAsIkxlZnQiOjAuMCwiUmlnaHQiOjAuMCwiQm90dG9tIjowLjB9LCJCYWNrZ3JvdW5kIjpudWxsLCJJc1Zpc2libGUiOmZhbHNlLCJXaWR0aCI6MC4wLCJIZWlnaHQiOjAuMCwiQm9yZGVyU3R5bGUiOm51bGwsIlBhcmVudFN0eWxlIjpudWxsfSwiUmVjdGFuZ2xlU3R5bGUiOnsiJGlkIjoiOTIxIiwiTWFyZ2luIjp7IiRpZCI6IjkyMiIsIlRvcCI6MC4wLCJMZWZ0IjowLjAsIlJpZ2h0IjowLjAsIkJvdHRvbSI6MC4wfSwiUGFkZGluZyI6eyIkaWQiOiI5MjMiLCJUb3AiOjAuMCwiTGVmdCI6MC4wLCJSaWdodCI6MC4wLCJCb3R0b20iOjAuMH0sIkJhY2tncm91bmQiOnsiJGlkIjoiOTI0IiwiQ29sb3IiOnsiJGlkIjoiOTI1IiwiQSI6MjU1LCJSIjoyNTUsIkciOjE5MiwiQiI6MH19LCJJc1Zpc2libGUiOnRydWUsIldpZHRoIjowLjAsIkhlaWdodCI6MC4wLCJCb3JkZXJTdHlsZSI6eyIkaWQiOiI5MjYiLCJMaW5lQ29sb3IiOnsiJGlkIjoiOTI3IiwiJHR5cGUiOiJOTFJFLkNvbW1vbi5Eb20uU29saWRDb2xvckJydXNoLCBOTFJFLkNvbW1vbiIsIkNvbG9yIjp7IiRpZCI6IjkyOCIsIkEiOjI1NSwiUiI6MjMsIkciOjQ0LCJCIjo4MX19LCJMaW5lV2VpZ2h0IjowLjAsIkxpbmVUeXBlIjowLCJQYXJlbnRTdHlsZSI6bnVsbH0sIlBhcmVudFN0eWxlIjpudWxsfSwiTWFyZ2luIjp7IiRpZCI6IjkyOSIsIlRvcCI6MC4wLCJMZWZ0IjowLjAsIlJpZ2h0IjowLjAsIkJvdHRvbSI6MC4wfSwiUGFkZGluZyI6eyIkaWQiOiI5MzAiLCJUb3AiOjAuMCwiTGVmdCI6MC4wLCJSaWdodCI6MC4wLCJCb3R0b20iOjAuMH0sIkJhY2tncm91bmQiOm51bGwsIklzVmlzaWJsZSI6dHJ1ZSwiV2lkdGgiOjAuMCwiSGVpZ2h0IjowLjAsIkJvcmRlclN0eWxlIjpudWxsLCJQYXJlbnRTdHlsZSI6bnVsbH0sIkJhY2tncm91bmRTdHlsZSI6eyIkaWQiOiI5MzEiLCJNYXJnaW4iOnsiJGlkIjoiOTMyIiwiVG9wIjowLjAsIkxlZnQiOjAuMCwiUmlnaHQiOjAuMCwiQm90dG9tIjowLjB9LCJQYWRkaW5nIjp7IiRpZCI6IjkzMyIsIlRvcCI6MC4wLCJMZWZ0IjowLjAsIlJpZ2h0IjowLjAsIkJvdHRvbSI6MC4wfSwiQmFja2dyb3VuZCI6eyIkaWQiOiI5MzQiLCJDb2xvciI6eyIkaWQiOiI5MzUiLCJBIjo1MSwiUiI6MjU1LCJHIjoxOTIsIkIiOjB9fSwiSXNWaXNpYmxlIjp0cnVlLCJXaWR0aCI6MC4wLCJIZWlnaHQiOjAuMCwiQm9yZGVyU3R5bGUiOnsiJGlkIjoiOTM2IiwiTGluZUNvbG9yIjp7IiRpZCI6IjkzNyIsIiR0eXBlIjoiTkxSRS5Db21tb24uRG9tLlNvbGlkQ29sb3JCcnVzaCwgTkxSRS5Db21tb24iLCJDb2xvciI6eyIkaWQiOiI5MzgiLCJBIjoyNTUsIlIiOjg4LCJHIjozOSwiQiI6N319LCJMaW5lV2VpZ2h0IjowLjAsIkxpbmVUeXBlIjowLCJQYXJlbnRTdHlsZSI6bnVsbH0sIlBhcmVudFN0eWxlIjpudWxsfSwiSXNBYm92ZVRpbWViYW5kIjpmYWxzZSwiU3BhY2luZyI6MiwiTWFyZ2luIjp7IiRpZCI6IjkzOSIsIlRvcCI6MC4wLCJMZWZ0IjowLjAsIlJpZ2h0IjowLjAsIkJvdHRvbSI6MC4wfSwiUGFkZGluZyI6eyIkaWQiOiI5NDAiLCJUb3AiOjAuMCwiTGVmdCI6MC4wLCJSaWdodCI6MC4wLCJCb3R0b20iOjAuMH0sIklzVmlzaWJsZSI6dHJ1ZSwiV2lkdGgiOjAuMCwiSGVpZ2h0IjowLjAsIkJvcmRlclN0eWxlIjp7IiRpZCI6Ijk0MSIsIkxpbmVDb2xvciI6bnVsbCwiTGluZVdlaWdodCI6MC4wLCJMaW5lVHlwZSI6MCwiUGFyZW50U3R5bGUiOm51bGx9LCJQYXJlbnRTdHlsZSI6bnVsbH19XSwiQ3VsdHVyZUluZm9OYW1lIjoiZW4tVVMiLCJTdHlsZU5hbWUiOm51bGwsIlZlcnNpb24iOnsiJGlkIjoiOTQyIiwiVmVyc2lvbiI6IjMuOS4wIiwiT3JpZ2luYWxBc3NlbWJseVZlcnNpb24iOm51bGwsIkVkaXRpb24iOm51bGwsIkxhc3RTYXZlZEVkaXRpb24iOjMsIklzUGx1c0VkaXRpb24iOmZhbHNlLCJJc1Byb0VkaXRpb24iOmZhbHNlfSwiRWZmZWN0IjowLCJTdHlsZSI6eyIkaWQiOiI5NDMiLCJEZWZhdWx0RGVwZW5kZW5jeVN0eWxlIjp7IiRpZCI6Ijk0NCIsIkxpbmVTdHlsZSI6eyIkaWQiOiI5NDUiLCJMaW5lQ29sb3IiOnsiJGlkIjoiOTQ2IiwiJHR5cGUiOiJOTFJFLkNvbW1vbi5Eb20uU29saWRDb2xvckJydXNoLCBOTFJFLkNvbW1vbiIsIkNvbG9yIjp7IiRpZCI6Ijk0NyIsIkEiOjI1NSwiUiI6MCwiRyI6MCwiQiI6MH19LCJMaW5lV2VpZ2h0IjoxLjAsIkxpbmVUeXBlIjowLCJQYXJlbnRTdHlsZSI6bnVsbH0sIkVuZEFycm93aGVhZExpbmVTdHlsZSI6eyIkaWQiOiI5NDgiLCJLaW5kIjoxLCJXaWR0aCI6MSwiTGVuZ3RoIjowLCJQYXJlbnRTdHlsZSI6bnVsbH0sIkJyaW5nVG9Gcm9udCI6dHJ1ZSwiRWxib3dSYWRpdXMiOjAuMCwiTWFyZ2luIjp7IiRpZCI6Ijk0OSIsIlRvcCI6MC4wLCJMZWZ0IjowLjAsIlJpZ2h0IjowLjAsIkJvdHRvbSI6MC4wfSwiUGFkZGluZyI6eyIkaWQiOiI5NTAiLCJUb3AiOjAuMCwiTGVmdCI6MC4wLCJSaWdodCI6MC4wLCJCb3R0b20iOjAuMH0sIkJhY2tncm91bmQiOm51bGwsIklzVmlzaWJsZSI6dHJ1ZSwiV2lkdGgiOjAuMCwiSGVpZ2h0IjowLjAsIkJvcmRlclN0eWxlIjpudWxsLCJQYXJlbnRTdHlsZSI6bnVsbH0sIkNyaXRpY2FsUGF0aFN0eWxlIjp7IiRpZCI6Ijk1MSIsIkNyaXRpY2FsUGF0aFN0eWxlT3B0aW9ucyI6MTUsIkxpbmVTdHlsZSI6eyIkaWQiOiI5NTIiLCJMaW5lQ29sb3IiOnsiJGlkIjoiOTUzIiwiJHR5cGUiOiJOTFJFLkNvbW1vbi5Eb20uU29saWRDb2xvckJydXNoLCBOTFJFLkNvbW1vbiIsIkNvbG9yIjp7IiRpZCI6Ijk1NCIsIkEiOjI1NSwiUiI6MjIyLCJHIjo1MCwiQiI6NTB9fSwiTGluZVdlaWdodCI6MS4wLCJMaW5lVHlwZSI6MCwiUGFyZW50U3R5bGUiOm51bGx9LCJUaXRsZUZvcmVncm91bmQiOnsiJGlkIjoiOTU1IiwiQ29sb3IiOnsiJGlkIjoiOTU2IiwiQSI6MjU1LCJSIjoxNzYsIkciOjE5LCJCIjoyNX19LCJTaGFwZXNCYWNrZ3JvdW5kIjp7IiRpZCI6Ijk1NyIsIkNvbG9yIjp7IiRpZCI6Ijk1OCIsIkEiOjI1NSwiUiI6MjUzLCJHIjoyMDMsIkIiOjIwOH19LCJTaGFwZXNCb3JkZXJTdHlsZSI6eyIkaWQiOiI5NTkiLCJMaW5lQ29sb3IiOnsiJGlkIjoiOTYwIiwiJHR5cGUiOiJOTFJFLkNvbW1vbi5Eb20uU29saWRDb2xvckJydXNoLCBOTFJFLkNvbW1vbiIsIkNvbG9yIjp7IiRpZCI6Ijk2MSIsIkEiOjI1NSwiUiI6MjIyLCJHIjo1MCwiQiI6NTB9fSwiTGluZVdlaWdodCI6MS41LCJMaW5lVHlwZSI6MCwiUGFyZW50U3R5bGUiOm51bGx9LCJNYXJnaW4iOnsiJGlkIjoiOTYyIiwiVG9wIjowLjAsIkxlZnQiOjAuMCwiUmlnaHQiOjAuMCwiQm90dG9tIjowLjB9LCJQYWRkaW5nIjp7IiRpZCI6Ijk2MyIsIlRvcCI6MC4wLCJMZWZ0IjowLjAsIlJpZ2h0IjowLjAsIkJvdHRvbSI6MC4wfSwiQmFja2dyb3VuZCI6bnVsbCwiSXNWaXNpYmxlIjpmYWxzZSwiV2lkdGgiOjAuMCwiSGVpZ2h0IjowLjAsIkJvcmRlclN0eWxlIjpudWxsLCJQYXJlbnRTdHlsZSI6bnVsbH0sIlBhbmVsc1NwYWNpbmdEZWZpbml0aW9uIjp7IiRpZCI6Ijk2NCIsIlNwYWNpbmdBYm92ZVRpbWViYW5kIjo1LCJTcGFjaW5nQmVsb3dUaW1lYmFuZCI6NSwiU3BhY2luZ0Fib3ZlQmV0d2VlblN3aW1sYW5lc0FuZFRhc2tzIjo1LCJTcGFjaW5nQmVsb3dCZXR3ZWVuU3dpbWxhbmVzQW5kVGFza3MiOjV9LCJUaW1lYmFuZFN0eWxlIjp7IiRpZCI6Ijk2NSIsIlNjYWxlTWFya2luZyI6MCwiU2hhcGUiOjAsIlNoYXBlU3R5bGUiOnsiJGlkIjoiOTY2IiwiTWFyZ2luIjp7IiRpZCI6Ijk2NyIsIlRvcCI6MC4wLCJMZWZ0IjoxMi4wLCJSaWdodCI6MTIuMCwiQm90dG9tIjowLjB9LCJQYWRkaW5nIjp7IiRpZCI6Ijk2OCIsIlRvcCI6Ny4wLCJMZWZ0IjowLjAsIlJpZ2h0IjowLjAsIkJvdHRvbSI6Ny4wfSwiQmFja2dyb3VuZCI6eyIkaWQiOiI5NjkiLCJDb2xvciI6eyIkaWQiOiI5NzAiLCJBIjoyNTUsIlIiOjY4LCJHIjo4NCwiQiI6MTA2fX0sIklzVmlzaWJsZSI6dHJ1ZSwiV2lkdGgiOjg1OC4wLCJIZWlnaHQiOjIwLjAsIkJvcmRlclN0eWxlIjp7IiRpZCI6Ijk3MSIsIkxpbmVDb2xvciI6eyIkaWQiOiI5NzIiLCIkdHlwZSI6Ik5MUkUuQ29tbW9uLkRvbS5Tb2xpZENvbG9yQnJ1c2gsIE5MUkUuQ29tbW9uIiwiQ29sb3IiOnsiJGlkIjoiOTczIiwiQSI6MjU1LCJSIjoyNTUsIkciOjAsIkIiOjB9fSwiTGluZVdlaWdodCI6MC4wLCJMaW5lVHlwZSI6MCwiUGFyZW50U3R5bGUiOm51bGx9LCJQYXJlbnRTdHlsZSI6bnVsbH0sIk1pZGRsZVRpZXJTaGFwZVN0eWxlIjp7IiRpZCI6Ijk3NCIsIk1hcmdpbiI6eyIkaWQiOiI5NzUiLCJUb3AiOjAuMCwiTGVmdCI6MTIuMCwiUmlnaHQiOjEyLjAsIkJvdHRvbSI6MC4wfSwiUGFkZGluZyI6eyIkaWQiOiI5NzYiLCJUb3AiOjcuMCwiTGVmdCI6MC4wLCJSaWdodCI6MC4wLCJCb3R0b20iOjcuMH0sIkJhY2tncm91bmQiOnsiJGlkIjoiOTc3IiwiQ29sb3IiOnsiJGlkIjoiOTc4IiwiQSI6MjU1LCJSIjo2NCwiRyI6NjQsIkIiOjY0fX0sIklzVmlzaWJsZSI6dHJ1ZSwiV2lkdGgiOjg1OC4wLCJIZWlnaHQiOjIwLjAsIkJvcmRlclN0eWxlIjp7IiRpZCI6Ijk3OSIsIkxpbmVDb2xvciI6eyIkaWQiOiI5ODAiLCIkdHlwZSI6Ik5MUkUuQ29tbW9uLkRvbS5Tb2xpZENvbG9yQnJ1c2gsIE5MUkUuQ29tbW9uIiwiQ29sb3IiOnsiJGlkIjoiOTgxIiwiQSI6MjU1LCJSIjoyNTUsIkciOjAsIkIiOjB9fSwiTGluZVdlaWdodCI6MC4wLCJMaW5lVHlwZSI6MCwiUGFyZW50U3R5bGUiOm51bGx9LCJQYXJlbnRTdHlsZSI6bnVsbH0sIkJvdHRvbVRpZXJTaGFwZVN0eWxlIjp7IiRpZCI6Ijk4MiIsIk1hcmdpbiI6eyIkaWQiOiI5ODMiLCJUb3AiOjAuMCwiTGVmdCI6MTIuMCwiUmlnaHQiOjEyLjAsIkJvdHRvbSI6MC4wfSwiUGFkZGluZyI6eyIkaWQiOiI5ODQiLCJUb3AiOjcuMCwiTGVmdCI6MC4wLCJSaWdodCI6MC4wLCJCb3R0b20iOjcuMH0sIkJhY2tncm91bmQiOnsiJGlkIjoiOTg1IiwiQ29sb3IiOnsiJGlkIjoiOTg2IiwiQSI6MjU1LCJSIjo2NCwiRyI6NjQsIkIiOjY0fX0sIklzVmlzaWJsZSI6dHJ1ZSwiV2lkdGgiOjg1OC4wLCJIZWlnaHQiOjIwLjAsIkJvcmRlclN0eWxlIjp7IiRpZCI6Ijk4NyIsIkxpbmVDb2xvciI6eyIkaWQiOiI5ODgiLCIkdHlwZSI6Ik5MUkUuQ29tbW9uLkRvbS5Tb2xpZENvbG9yQnJ1c2gsIE5MUkUuQ29tbW9uIiwiQ29sb3IiOnsiJGlkIjoiOTg5IiwiQSI6MjU1LCJSIjoyNTUsIkciOjAsIkIiOjB9fSwiTGluZVdlaWdodCI6MC4wLCJMaW5lVHlwZSI6MCwiUGFyZW50U3R5bGUiOm51bGx9LCJQYXJlbnRTdHlsZSI6bnVsbH0sIlJpZ2h0RW5kQ2Fwc1N0eWxlIjp7IiRpZCI6Ijk5MCIsIkZvbnRTZXR0aW5ncyI6eyIkaWQiOiI5OTEiLCJGb250U2l6ZSI6MSwiRm9udE5hbWUiOiJDYWxpYnJpIiwiSXNCb2xkIjp0cnVlLCJJc0l0YWxpYyI6ZmFsc2UsIklzVW5kZXJsaW5lZCI6ZmFsc2UsIlBhcmVudFN0eWxlIjpudWxsfSwiQXV0b1NpemUiOjAsIkZvcmVncm91bmQiOnsiJGlkIjoiOTkyIiwiQ29sb3IiOnsiJGlkIjoiOTkz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OTQiLCJUb3AiOjAuMCwiTGVmdCI6MC4wLCJSaWdodCI6MjAuMCwiQm90dG9tIjowLjB9LCJQYWRkaW5nIjp7IiRpZCI6Ijk5NSIsIlRvcCI6MC4wLCJMZWZ0IjowLjAsIlJpZ2h0IjowLjAsIkJvdHRvbSI6MC4wfSwiQmFja2dyb3VuZCI6eyIkaWQiOiI5OTYiLCJDb2xvciI6eyIkaWQiOiI5OTciLCJBIjo4OSwiUiI6MCwiRyI6MCwiQiI6MH19LCJJc1Zpc2libGUiOmZhbHNlLCJXaWR0aCI6MC4wLCJIZWlnaHQiOjAuMCwiQm9yZGVyU3R5bGUiOm51bGwsIlBhcmVudFN0eWxlIjpudWxsfSwiTGVmdEVuZENhcHNTdHlsZSI6eyIkaWQiOiI5OTgiLCJGb250U2V0dGluZ3MiOnsiJGlkIjoiOTk5IiwiRm9udFNpemUiOjMyLCJGb250TmFtZSI6IkNhbGlicmkiLCJJc0JvbGQiOnRydWUsIklzSXRhbGljIjpmYWxzZSwiSXNVbmRlcmxpbmVkIjpmYWxzZSwiUGFyZW50U3R5bGUiOm51bGx9LCJBdXRvU2l6ZSI6MCwiRm9yZWdyb3VuZCI6eyIkaWQiOiIxMDAwIiwiQ29sb3IiOnsiJGlkIjoiMTAw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AwMiIsIlRvcCI6MC4wLCJMZWZ0IjoyMC4wLCJSaWdodCI6MC4wLCJCb3R0b20iOjAuMH0sIlBhZGRpbmciOnsiJGlkIjoiMTAwMyIsIlRvcCI6MC4wLCJMZWZ0IjowLjAsIlJpZ2h0IjowLjAsIkJvdHRvbSI6MC4wfSwiQmFja2dyb3VuZCI6eyIkaWQiOiIxMDA0IiwiQ29sb3IiOnsiJGlkIjoiMTAwNSIsIkEiOjg5LCJSIjowLCJHIjowLCJCIjowfX0sIklzVmlzaWJsZSI6ZmFsc2UsIldpZHRoIjowLjAsIkhlaWdodCI6MC4wLCJCb3JkZXJTdHlsZSI6bnVsbCwiUGFyZW50U3R5bGUiOm51bGx9LCJUb2RheVRleHRTdHlsZSI6eyIkaWQiOiIxMDA2IiwiRm9udFNldHRpbmdzIjp7IiRpZCI6IjEwMDciLCJGb250U2l6ZSI6MTIsIkZvbnROYW1lIjoiQ2FsaWJyaSIsIklzQm9sZCI6ZmFsc2UsIklzSXRhbGljIjpmYWxzZSwiSXNVbmRlcmxpbmVkIjpmYWxzZSwiUGFyZW50U3R5bGUiOm51bGx9LCJBdXRvU2l6ZSI6MCwiRm9yZWdyb3VuZCI6eyIkaWQiOiIxMDA4IiwiQ29sb3IiOnsiJGlkIjoiMTAw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EwIiwiVG9wIjowLjAsIkxlZnQiOjAuMCwiUmlnaHQiOjAuMCwiQm90dG9tIjowLjB9LCJQYWRkaW5nIjp7IiRpZCI6IjEwMTEiLCJUb3AiOjAuMCwiTGVmdCI6MC4wLCJSaWdodCI6MC4wLCJCb3R0b20iOjAuMH0sIkJhY2tncm91bmQiOnsiJGlkIjoiMTAxMiIsIkNvbG9yIjp7IiRpZCI6IjEwMTMiLCJBIjo4OSwiUiI6MCwiRyI6MCwiQiI6MH19LCJJc1Zpc2libGUiOnRydWUsIldpZHRoIjowLjAsIkhlaWdodCI6MC4wLCJCb3JkZXJTdHlsZSI6bnVsbCwiUGFyZW50U3R5bGUiOm51bGx9LCJUb2RheU1hcmtlclN0eWxlIjp7IiRpZCI6IjEwMTQiLCJNYXJnaW4iOnsiJGlkIjoiMTAxNSIsIlRvcCI6MC4wLCJMZWZ0IjowLjAsIlJpZ2h0IjowLjAsIkJvdHRvbSI6MC4wfSwiUGFkZGluZyI6eyIkaWQiOiIxMDE2IiwiVG9wIjowLjAsIkxlZnQiOjAuMCwiUmlnaHQiOjAuMCwiQm90dG9tIjowLjB9LCJCYWNrZ3JvdW5kIjp7IiRpZCI6IjEwMTciLCJDb2xvciI6eyIkaWQiOiIxMDE4IiwiQSI6MjU1LCJSIjoyNTUsIkciOjAsIkIiOjB9fSwiSXNWaXNpYmxlIjp0cnVlLCJXaWR0aCI6MC4wLCJIZWlnaHQiOjAuMCwiQm9yZGVyU3R5bGUiOm51bGwsIlBhcmVudFN0eWxlIjpudWxsfSwiU2NhbGVTdHlsZSI6eyIkaWQiOiIxMDE5IiwiU2hhcGUiOjMsIlNob3dTZWdtZW50U2VwYXJhdG9ycyI6dHJ1ZSwiU2VnbWVudFNlcGFyYXRvck9wYWNpdHkiOjMwLCJIYXNCZWVuVmlzaWJsZUJlZm9yZSI6dHJ1ZSwiRm9udFNldHRpbmdzIjp7IiRpZCI6IjEwMjAiLCJGb250U2l6ZSI6MTIsIkZvbnROYW1lIjoiQ2FsaWJyaSIsIklzQm9sZCI6ZmFsc2UsIklzSXRhbGljIjpmYWxzZSwiSXNVbmRlcmxpbmVkIjpmYWxzZSwiUGFyZW50U3R5bGUiOm51bGx9LCJBdXRvU2l6ZSI6MCwiRm9yZWdyb3VuZCI6eyIkaWQiOiIxMDIxIiwiQ29sb3IiOnsiJGlkIjoiMTAy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DIzIiwiVG9wIjowLjAsIkxlZnQiOjUuMCwiUmlnaHQiOjAuMCwiQm90dG9tIjowLjB9LCJQYWRkaW5nIjp7IiRpZCI6IjEwMjQiLCJUb3AiOjAuMCwiTGVmdCI6MC4wLCJSaWdodCI6MC4wLCJCb3R0b20iOjAuMH0sIkJhY2tncm91bmQiOnsiJGlkIjoiMTAyNSIsIkNvbG9yIjp7IiRpZCI6IjEwMjYiLCJBIjo4OSwiUiI6MCwiRyI6MCwiQiI6MH19LCJJc1Zpc2libGUiOnRydWUsIldpZHRoIjowLjAsIkhlaWdodCI6MC4wLCJCb3JkZXJTdHlsZSI6bnVsbCwiUGFyZW50U3R5bGUiOm51bGx9LCJTaW5nbGVTY2FsZVNoYXBlU3R5bGUiOnsiJGlkIjoiMTAyNyIsIlNoYXBlIjowLCJIZWlnaHQiOjAuMH0sIk1pZGRsZVRpZXJTY2FsZVN0eWxlIjp7IiRpZCI6IjEwMjgiLCJTaGFwZSI6MywiU2hvd1NlZ21lbnRTZXBhcmF0b3JzIjp0cnVlLCJTZWdtZW50U2VwYXJhdG9yT3BhY2l0eSI6MzAsIkhhc0JlZW5WaXNpYmxlQmVmb3JlIjpmYWxzZSwiRm9udFNldHRpbmdzIjp7IiRpZCI6IjEwMjkiLCJGb250U2l6ZSI6MTQsIkZvbnROYW1lIjoiQ2FsaWJyaSIsIklzQm9sZCI6ZmFsc2UsIklzSXRhbGljIjpmYWxzZSwiSXNVbmRlcmxpbmVkIjpmYWxzZSwiUGFyZW50U3R5bGUiOm51bGx9LCJBdXRvU2l6ZSI6MCwiRm9yZWdyb3VuZCI6eyIkaWQiOiIxMDMwIiwiQ29sb3IiOnsiJGlkIjoiMTAzM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DMyIiwiVG9wIjowLjAsIkxlZnQiOjUuMCwiUmlnaHQiOjAuMCwiQm90dG9tIjowLjB9LCJQYWRkaW5nIjp7IiRpZCI6IjEwMzMiLCJUb3AiOjAuMCwiTGVmdCI6MC4wLCJSaWdodCI6MC4wLCJCb3R0b20iOjAuMH0sIkJhY2tncm91bmQiOnsiJGlkIjoiMTAzNCIsIkNvbG9yIjp7IiRpZCI6IjEwMzUiLCJBIjo4OSwiUiI6MCwiRyI6MCwiQiI6MH19LCJJc1Zpc2libGUiOmZhbHNlLCJXaWR0aCI6MC4wLCJIZWlnaHQiOjAuMCwiQm9yZGVyU3R5bGUiOm51bGwsIlBhcmVudFN0eWxlIjpudWxsfSwiQm90dG9tVGllclNjYWxlU3R5bGUiOnsiJGlkIjoiMTAzNiIsIlNoYXBlIjozLCJTaG93U2VnbWVudFNlcGFyYXRvcnMiOnRydWUsIlNlZ21lbnRTZXBhcmF0b3JPcGFjaXR5IjozMCwiSGFzQmVlblZpc2libGVCZWZvcmUiOmZhbHNlLCJGb250U2V0dGluZ3MiOnsiJGlkIjoiMTAzNyIsIkZvbnRTaXplIjoxNCwiRm9udE5hbWUiOiJDYWxpYnJpIiwiSXNCb2xkIjpmYWxzZSwiSXNJdGFsaWMiOmZhbHNlLCJJc1VuZGVybGluZWQiOmZhbHNlLCJQYXJlbnRTdHlsZSI6bnVsbH0sIkF1dG9TaXplIjowLCJGb3JlZ3JvdW5kIjp7IiRpZCI6IjEwMzgiLCJDb2xvciI6eyIkaWQiOiIxMDM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NDAiLCJUb3AiOjAuMCwiTGVmdCI6NS4wLCJSaWdodCI6MC4wLCJCb3R0b20iOjAuMH0sIlBhZGRpbmciOnsiJGlkIjoiMTA0MSIsIlRvcCI6MC4wLCJMZWZ0IjowLjAsIlJpZ2h0IjowLjAsIkJvdHRvbSI6MC4wfSwiQmFja2dyb3VuZCI6eyIkaWQiOiIxMDQyIiwiQ29sb3IiOnsiJGlkIjoiMTA0MyIsIkEiOjg5LCJSIjowLCJHIjowLCJCIjowfX0sIklzVmlzaWJsZSI6ZmFsc2UsIldpZHRoIjowLjAsIkhlaWdodCI6MC4wLCJCb3JkZXJTdHlsZSI6bnVsbCwiUGFyZW50U3R5bGUiOm51bGx9LCJFbGFwc2VkVGltZUJhY2tncm91bmQiOnsiJGlkIjoiMTA0NCIsIkNvbG9yIjp7IiRpZCI6IjEwNDUiLCJBIjoxOTEsIlIiOjI1NSwiRyI6MCwiQiI6MH19LCJBcHBlbmRZZWFyT25ZZWFyQ2hhbmdlIjpmYWxzZSwiRWxhcHNlZFRpbWVGb3JtYXQiOjIsIlRvZGF5TWFya2VyUG9zaXRpb24iOjIsIlF1aWNrUG9zaXRpb24iOjMsIkFic29sdXRlUG9zaXRpb24iOjExNC4wLCJNYXJnaW4iOnsiJGlkIjoiMTA0NiIsIlRvcCI6MC4wLCJMZWZ0IjoxMC4wLCJSaWdodCI6MTAuMCwiQm90dG9tIjowLjB9LCJQYWRkaW5nIjp7IiRpZCI6IjEwNDciLCJUb3AiOjAuMCwiTGVmdCI6MC4wLCJSaWdodCI6MC4wLCJCb3R0b20iOjAuMH0sIkJhY2tncm91bmQiOnsiJGlkIjoiMTA0OCIsIkNvbG9yIjp7IiRpZCI6IjEwNDkiLCJBIjoyNTUsIlIiOjQ3LCJHIjo1NCwiQiI6MTUzfX0sIklzVmlzaWJsZSI6dHJ1ZSwiV2lkdGgiOjAuMCwiSGVpZ2h0IjowLjAsIkJvcmRlclN0eWxlIjpudWxsLCJQYXJlbnRTdHlsZSI6bnVsbH0sIkRlZmF1bHRNaWxlc3RvbmVTdHlsZSI6eyIkaWQiOiIxMDUwIiwiU2hhcGUiOjAsIkNvbm5lY3Rvck1hcmdpbiI6eyIkaWQiOiIxMDUxIiwiVG9wIjowLjAsIkxlZnQiOjIuMCwiUmlnaHQiOjIuMCwiQm90dG9tIjowLjB9LCJDb25uZWN0b3JTdHlsZSI6eyIkaWQiOiIxMDUyIiwiTGluZUNvbG9yIjp7IiRpZCI6IjEwNTMiLCIkdHlwZSI6Ik5MUkUuQ29tbW9uLkRvbS5Tb2xpZENvbG9yQnJ1c2gsIE5MUkUuQ29tbW9uIiwiQ29sb3IiOnsiJGlkIjoiMTA1NCIsIkEiOjEyNywiUiI6NzksIkciOjEyOSwiQiI6MTg5fX0sIkxpbmVXZWlnaHQiOjEuMCwiTGluZVR5cGUiOjAsIlBhcmVudFN0eWxlIjpudWxsfSwiSXNCZWxvd1RpbWViYW5kIjpmYWxzZSwiUG9zaXRpb25PblRhc2siOjAsIkhpZGVEYXRlIjpmYWxzZSwiU2hhcGVTaXplIjoxLCJTcGFjaW5nIjowLjAsIlBhZGRpbmciOnsiJGlkIjoiMTA1NSIsIlRvcCI6NS4wLCJMZWZ0IjozLjAsIlJpZ2h0IjowLjAsIkJvdHRvbSI6Mi4wfSwiU2hhcGVTdHlsZSI6eyIkaWQiOiIxMDU2IiwiTWFyZ2luIjp7IiRpZCI6IjEwNTciLCJUb3AiOjAuMCwiTGVmdCI6MC4wLCJSaWdodCI6MC4wLCJCb3R0b20iOjAuMH0sIlBhZGRpbmciOnsiJGlkIjoiMTA1OCIsIlRvcCI6MC4wLCJMZWZ0IjowLjAsIlJpZ2h0IjowLjAsIkJvdHRvbSI6MC4wfSwiQmFja2dyb3VuZCI6eyIkaWQiOiIxMDU5IiwiQ29sb3IiOnsiJGlkIjoiMTA2MCIsIkEiOjI1NSwiUiI6MCwiRyI6MTE0LCJCIjoxODh9fSwiSXNWaXNpYmxlIjp0cnVlLCJXaWR0aCI6MTguMCwiSGVpZ2h0IjoyMC4wLCJCb3JkZXJTdHlsZSI6eyIkaWQiOiIxMDYxIiwiTGluZUNvbG9yIjp7IiRpZCI6IjEwNjIiLCIkdHlwZSI6Ik5MUkUuQ29tbW9uLkRvbS5Tb2xpZENvbG9yQnJ1c2gsIE5MUkUuQ29tbW9uIiwiQ29sb3IiOnsiJGlkIjoiMTA2MyIsIkEiOjI1NSwiUiI6MjU1LCJHIjowLCJCIjowfX0sIkxpbmVXZWlnaHQiOjAuMCwiTGluZVR5cGUiOjAsIlBhcmVudFN0eWxlIjpudWxsfSwiUGFyZW50U3R5bGUiOm51bGx9LCJUaXRsZVN0eWxlIjp7IiRpZCI6IjEwNjQiLCJGb250U2V0dGluZ3MiOnsiJGlkIjoiMTA2NSIsIkZvbnRTaXplIjoxMSwiRm9udE5hbWUiOiJDYWxpYnJpIiwiSXNCb2xkIjp0cnVlLCJJc0l0YWxpYyI6ZmFsc2UsIklzVW5kZXJsaW5lZCI6ZmFsc2UsIlBhcmVudFN0eWxlIjpudWxsfSwiQXV0b1NpemUiOjAsIkZvcmVncm91bmQiOnsiJGlkIjoiMTA2NiIsIkNvbG9yIjp7IiRpZCI6IjEwNj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2OCIsIlRvcCI6MC4wLCJMZWZ0IjowLjAsIlJpZ2h0IjowLjAsIkJvdHRvbSI6MC4wfSwiUGFkZGluZyI6eyIkaWQiOiIxMDY5IiwiVG9wIjowLjAsIkxlZnQiOjAuMCwiUmlnaHQiOjAuMCwiQm90dG9tIjowLjB9LCJCYWNrZ3JvdW5kIjp7IiRpZCI6IjEwNzAiLCJDb2xvciI6eyIkaWQiOiIxMDcxIiwiQSI6ODksIlIiOjAsIkciOjAsIkIiOjB9fSwiSXNWaXNpYmxlIjp0cnVlLCJXaWR0aCI6MC4wLCJIZWlnaHQiOjAuMCwiQm9yZGVyU3R5bGUiOm51bGwsIlBhcmVudFN0eWxlIjpudWxsfSwiRGF0ZVN0eWxlIjp7IiRpZCI6IjEwNzIiLCJGb250U2V0dGluZ3MiOnsiJGlkIjoiMTA3MyIsIkZvbnRTaXplIjoxMCwiRm9udE5hbWUiOiJDYWxpYnJpIiwiSXNCb2xkIjpmYWxzZSwiSXNJdGFsaWMiOmZhbHNlLCJJc1VuZGVybGluZWQiOmZhbHNlLCJQYXJlbnRTdHlsZSI6bnVsbH0sIkF1dG9TaXplIjowLCJGb3JlZ3JvdW5kIjp7IiRpZCI6IjEwNzQiLCJDb2xvciI6eyIkaWQiOiIxMDc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c2IiwiVG9wIjowLjAsIkxlZnQiOjAuMCwiUmlnaHQiOjAuMCwiQm90dG9tIjowLjB9LCJQYWRkaW5nIjp7IiRpZCI6IjEwNzciLCJUb3AiOjAuMCwiTGVmdCI6MC4wLCJSaWdodCI6MC4wLCJCb3R0b20iOjAuMH0sIkJhY2tncm91bmQiOnsiJGlkIjoiMTA3OCIsIkNvbG9yIjp7IiRpZCI6IjEwNzkiLCJBIjo4OSwiUiI6MCwiRyI6MCwiQiI6MH19LCJJc1Zpc2libGUiOmZhbHNlLCJXaWR0aCI6MC4wLCJIZWlnaHQiOjAuMCwiQm9yZGVyU3R5bGUiOm51bGwsIlBhcmVudFN0eWxlIjpudWxsfSwiRGF0ZUZvcm1hdCI6eyIkaWQiOiIxMD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DEiLCJGb3JtYXQiOjAsIklzVmlzaWJsZSI6ZmFsc2UsIkxhc3RLbm93blZpc2liaWxpdHlTdGF0ZSI6ZmFsc2V9LCJJc1Zpc2libGUiOnRydWUsIlBhcmVudFN0eWxlIjpudWxsfSwiRGVmYXVsdFRhc2tTdHlsZSI6eyIkaWQiOiIxMDgyIiwiU2hhcGUiOjcsIlNoYXBlVGhpY2tuZXNzIjowLCJEdXJhdGlvbkZvcm1hdCI6NSwiSW5jbHVkZU5vbldvcmtpbmdEYXlzSW5EdXJhdGlvbiI6ZmFsc2UsIlBlcmNlbnRhZ2VDb21wbGV0ZVN0eWxlIjp7IiRpZCI6IjEwODMiLCJGb250U2V0dGluZ3MiOnsiJGlkIjoiMTA4NCIsIkZvbnRTaXplIjoxMCwiRm9udE5hbWUiOiJDYWxpYnJpIiwiSXNCb2xkIjpmYWxzZSwiSXNJdGFsaWMiOmZhbHNlLCJJc1VuZGVybGluZWQiOmZhbHNlLCJQYXJlbnRTdHlsZSI6bnVsbH0sIkF1dG9TaXplIjowLCJGb3JlZ3JvdW5kIjp7IiRpZCI6IjEwODUiLCJDb2xvciI6eyIkaWQiOiIxMDg2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wODciLCJUb3AiOjAuMCwiTGVmdCI6MC4wLCJSaWdodCI6MC4wLCJCb3R0b20iOjAuMH0sIlBhZGRpbmciOnsiJGlkIjoiMTA4OCIsIlRvcCI6MC4wLCJMZWZ0IjowLjAsIlJpZ2h0IjowLjAsIkJvdHRvbSI6MC4wfSwiQmFja2dyb3VuZCI6eyIkaWQiOiIxMDg5IiwiQ29sb3IiOnsiJGlkIjoiMTA5MCIsIkEiOjg5LCJSIjowLCJHIjowLCJCIjowfX0sIklzVmlzaWJsZSI6dHJ1ZSwiV2lkdGgiOjAuMCwiSGVpZ2h0IjowLjAsIkJvcmRlclN0eWxlIjpudWxsLCJQYXJlbnRTdHlsZSI6bnVsbH0sIkR1cmF0aW9uU3R5bGUiOnsiJGlkIjoiMTA5MSIsIkZvbnRTZXR0aW5ncyI6eyIkaWQiOiIxMDkyIiwiRm9udFNpemUiOjEwLCJGb250TmFtZSI6IkNhbGlicmkiLCJJc0JvbGQiOmZhbHNlLCJJc0l0YWxpYyI6ZmFsc2UsIklzVW5kZXJsaW5lZCI6ZmFsc2UsIlBhcmVudFN0eWxlIjpudWxsfSwiQXV0b1NpemUiOjAsIkZvcmVncm91bmQiOnsiJGlkIjoiMTA5MyIsIkNvbG9yIjp7IiRpZCI6IjEwO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k1IiwiVG9wIjowLjAsIkxlZnQiOjAuMCwiUmlnaHQiOjAuMCwiQm90dG9tIjowLjB9LCJQYWRkaW5nIjp7IiRpZCI6IjEwOTYiLCJUb3AiOjAuMCwiTGVmdCI6MC4wLCJSaWdodCI6MC4wLCJCb3R0b20iOjAuMH0sIkJhY2tncm91bmQiOnsiJGlkIjoiMTA5NyIsIkNvbG9yIjp7IiRpZCI6IjEwOTgiLCJBIjo4OSwiUiI6MCwiRyI6MCwiQiI6MH19LCJJc1Zpc2libGUiOnRydWUsIldpZHRoIjowLjAsIkhlaWdodCI6MC4wLCJCb3JkZXJTdHlsZSI6bnVsbCwiUGFyZW50U3R5bGUiOm51bGx9LCJIb3Jpem9udGFsQ29ubmVjdG9yU3R5bGUiOnsiJGlkIjoiMTA5OSIsIkxpbmVDb2xvciI6eyIkcmVmIjoiMTM5In0sIkxpbmVXZWlnaHQiOjEuMCwiTGluZVR5cGUiOjAsIlBhcmVudFN0eWxlIjpudWxsfSwiVmVydGljYWxDb25uZWN0b3JTdHlsZSI6eyIkaWQiOiIxMTAwIiwiTGluZUNvbG9yIjp7IiRyZWYiOiIxNDIifSwiTGluZVdlaWdodCI6MC4wLCJMaW5lVHlwZSI6MCwiUGFyZW50U3R5bGUiOm51bGx9LCJNYXJnaW4iOm51bGwsIlN0YXJ0RGF0ZVBvc2l0aW9uIjo2LCJFbmREYXRlUG9zaXRpb24iOjYsIkRhdGVJc1Zpc2libGUiOmZhbHNlLCJUaXRsZVBvc2l0aW9uIjo1LCJEdXJhdGlvblBvc2l0aW9uIjo2LCJQZXJjZW50YWdlQ29tcGxldGVkUG9zaXRpb24iOjIsIlNwYWNpbmciOjMsIklzQmVsb3dUaW1lYmFuZCI6dHJ1ZSwiUGVyY2VudGFnZUNvbXBsZXRlU2hhcGVPcGFjaXR5IjozNSwiU2hhcGVTdHlsZSI6eyIkaWQiOiIxMTAxIiwiTWFyZ2luIjp7IiRpZCI6IjExMDIiLCJUb3AiOjAuMCwiTGVmdCI6NC4wLCJSaWdodCI6NC4wLCJCb3R0b20iOjAuMH0sIlBhZGRpbmciOnsiJGlkIjoiMTEwMyIsIlRvcCI6MC4wLCJMZWZ0IjowLjAsIlJpZ2h0IjowLjAsIkJvdHRvbSI6MC4wfSwiQmFja2dyb3VuZCI6eyIkaWQiOiIxMTA0IiwiQ29sb3IiOnsiJGlkIjoiMTEwNSIsIkEiOjI1NSwiUiI6MCwiRyI6MTE0LCJCIjoxODh9fSwiSXNWaXNpYmxlIjp0cnVlLCJXaWR0aCI6MC4wLCJIZWlnaHQiOjEwLjAsIkJvcmRlclN0eWxlIjp7IiRpZCI6IjExMDYiLCJMaW5lQ29sb3IiOnsiJHJlZiI6IjE1MCJ9LCJMaW5lV2VpZ2h0IjowLjAsIkxpbmVUeXBlIjowLCJQYXJlbnRTdHlsZSI6bnVsbH0sIlBhcmVudFN0eWxlIjpudWxsfSwiVGl0bGVTdHlsZSI6eyIkaWQiOiIxMTA3IiwiRm9udFNldHRpbmdzIjp7IiRpZCI6IjExMDgiLCJGb250U2l6ZSI6MTEsIkZvbnROYW1lIjoiQ2FsaWJyaSIsIklzQm9sZCI6dHJ1ZSwiSXNJdGFsaWMiOmZhbHNlLCJJc1VuZGVybGluZWQiOmZhbHNlLCJQYXJlbnRTdHlsZSI6bnVsbH0sIkF1dG9TaXplIjowLCJGb3JlZ3JvdW5kIjp7IiRpZCI6IjExMDkiLCJDb2xvciI6eyIkaWQiOiIxMTEw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xMTEiLCJUb3AiOjAuMCwiTGVmdCI6MC4wLCJSaWdodCI6MC4wLCJCb3R0b20iOjAuMH0sIlBhZGRpbmciOnsiJGlkIjoiMTExMiIsIlRvcCI6MC4wLCJMZWZ0IjowLjAsIlJpZ2h0IjowLjAsIkJvdHRvbSI6MC4wfSwiQmFja2dyb3VuZCI6eyIkaWQiOiIxMTEzIiwiQ29sb3IiOnsiJGlkIjoiMTExNCIsIkEiOjg5LCJSIjowLCJHIjowLCJCIjowfX0sIklzVmlzaWJsZSI6dHJ1ZSwiV2lkdGgiOjAuMCwiSGVpZ2h0IjowLjAsIkJvcmRlclN0eWxlIjpudWxsLCJQYXJlbnRTdHlsZSI6bnVsbH0sIkRhdGVTdHlsZSI6eyIkaWQiOiIxMTE1IiwiRm9udFNldHRpbmdzIjp7IiRpZCI6IjExMTYiLCJGb250U2l6ZSI6MTAsIkZvbnROYW1lIjoiQ2FsaWJyaSIsIklzQm9sZCI6ZmFsc2UsIklzSXRhbGljIjpmYWxzZSwiSXNVbmRlcmxpbmVkIjpmYWxzZSwiUGFyZW50U3R5bGUiOm51bGx9LCJBdXRvU2l6ZSI6MCwiRm9yZWdyb3VuZCI6eyIkaWQiOiIxMTE3IiwiQ29sb3IiOnsiJGlkIjoiMTEx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xOSIsIlRvcCI6MC4wLCJMZWZ0IjowLjAsIlJpZ2h0IjowLjAsIkJvdHRvbSI6MC4wfSwiUGFkZGluZyI6eyIkaWQiOiIxMTIwIiwiVG9wIjowLjAsIkxlZnQiOjAuMCwiUmlnaHQiOjAuMCwiQm90dG9tIjowLjB9LCJCYWNrZ3JvdW5kIjp7IiRpZCI6IjExMjEiLCJDb2xvciI6eyIkaWQiOiIxMTIyIiwiQSI6ODksIlIiOjAsIkciOjAsIkIiOjB9fSwiSXNWaXNpYmxlIjp0cnVlLCJXaWR0aCI6MC4wLCJIZWlnaHQiOjAuMCwiQm9yZGVyU3R5bGUiOm51bGwsIlBhcmVudFN0eWxlIjpudWxsfSwiRGF0ZUZvcm1hdCI6eyIkaWQiOiIxMTI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jQiLCJGb3JtYXQiOjAsIklzVmlzaWJsZSI6ZmFsc2UsIkxhc3RLbm93blZpc2liaWxpdHlTdGF0ZSI6ZmFsc2V9LCJJc1Zpc2libGUiOnRydWUsIlBhcmVudFN0eWxlIjpudWxsLCJfZXhwbGljaXRseVNldCI6eyIkaWQiOiIxMTI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xMjYiLCJUaXRsZVBvc2l0aW9uIjoiUmlnaHQiLCJEYXRlUG9zaXRpb24iOiJMZWZ0IiwiU2hhcGVUeXBlIjowLCJTaGFwZVNpemUiOjEsIlNwYWNpbmciOjUsIlNoYXBlU3R5bGUiOnsiJGlkIjoiMTEyNyIsIk1hcmdpbiI6eyIkaWQiOiIxMTI4IiwiVG9wIjowLjAsIkxlZnQiOjAuMCwiUmlnaHQiOjAuMCwiQm90dG9tIjowLjB9LCJQYWRkaW5nIjp7IiRpZCI6IjExMjkiLCJUb3AiOjAuMCwiTGVmdCI6MC4wLCJSaWdodCI6MC4wLCJCb3R0b20iOjAuMH0sIkJhY2tncm91bmQiOnsiJGlkIjoiMTEzMCIsIkNvbG9yIjp7IiRpZCI6IjExMzEiLCJBIjoyNTUsIlIiOjAsIkciOjExNCwiQiI6MTg4fX0sIklzVmlzaWJsZSI6dHJ1ZSwiV2lkdGgiOjE4LjAsIkhlaWdodCI6MjAuMCwiQm9yZGVyU3R5bGUiOnsiJGlkIjoiMTEzMiIsIkxpbmVDb2xvciI6eyIkaWQiOiIxMTMzIiwiJHR5cGUiOiJOTFJFLkNvbW1vbi5Eb20uU29saWRDb2xvckJydXNoLCBOTFJFLkNvbW1vbiIsIkNvbG9yIjp7IiRpZCI6IjExMzQiLCJBIjoyNTUsIlIiOjI1NSwiRyI6MCwiQiI6MH19LCJMaW5lV2VpZ2h0IjowLjAsIkxpbmVUeXBlIjowLCJQYXJlbnRTdHlsZSI6bnVsbH0sIlBhcmVudFN0eWxlIjpudWxsfSwiVGl0bGVTdHlsZSI6eyIkaWQiOiIxMTM1IiwiRm9udFNldHRpbmdzIjp7IiRpZCI6IjExMzYiLCJGb250U2l6ZSI6MTEsIkZvbnROYW1lIjoiQ2FsaWJyaSIsIklzQm9sZCI6dHJ1ZSwiSXNJdGFsaWMiOmZhbHNlLCJJc1VuZGVybGluZWQiOmZhbHNlLCJQYXJlbnRTdHlsZSI6bnVsbH0sIkF1dG9TaXplIjowLCJGb3JlZ3JvdW5kIjp7IiRpZCI6IjExMzciLCJDb2xvciI6eyIkaWQiOiIxMTM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MzkiLCJUb3AiOjAuMCwiTGVmdCI6MC4wLCJSaWdodCI6MC4wLCJCb3R0b20iOjAuMH0sIlBhZGRpbmciOnsiJGlkIjoiMTE0MCIsIlRvcCI6MC4wLCJMZWZ0IjowLjAsIlJpZ2h0IjowLjAsIkJvdHRvbSI6MC4wfSwiQmFja2dyb3VuZCI6eyIkaWQiOiIxMTQxIiwiQ29sb3IiOnsiJGlkIjoiMTE0MiIsIkEiOjg5LCJSIjowLCJHIjowLCJCIjowfX0sIklzVmlzaWJsZSI6dHJ1ZSwiV2lkdGgiOjAuMCwiSGVpZ2h0IjowLjAsIkJvcmRlclN0eWxlIjpudWxsLCJQYXJlbnRTdHlsZSI6bnVsbH0sIkRhdGVTdHlsZSI6eyIkaWQiOiIxMTQzIiwiRm9udFNldHRpbmdzIjp7IiRpZCI6IjExNDQiLCJGb250U2l6ZSI6MTAsIkZvbnROYW1lIjoiQ2FsaWJyaSIsIklzQm9sZCI6ZmFsc2UsIklzSXRhbGljIjpmYWxzZSwiSXNVbmRlcmxpbmVkIjpmYWxzZSwiUGFyZW50U3R5bGUiOm51bGx9LCJBdXRvU2l6ZSI6MCwiRm9yZWdyb3VuZCI6eyIkaWQiOiIxMTQ1IiwiQ29sb3IiOnsiJGlkIjoiMTE0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0NyIsIlRvcCI6MC4wLCJMZWZ0IjowLjAsIlJpZ2h0IjowLjAsIkJvdHRvbSI6MC4wfSwiUGFkZGluZyI6eyIkaWQiOiIxMTQ4IiwiVG9wIjowLjAsIkxlZnQiOjAuMCwiUmlnaHQiOjAuMCwiQm90dG9tIjowLjB9LCJCYWNrZ3JvdW5kIjp7IiRpZCI6IjExNDkiLCJDb2xvciI6eyIkaWQiOiIxMTUwIiwiQSI6ODksIlIiOjAsIkciOjAsIkIiOjB9fSwiSXNWaXNpYmxlIjpmYWxzZSwiV2lkdGgiOjAuMCwiSGVpZ2h0IjowLjAsIkJvcmRlclN0eWxlIjpudWxsLCJQYXJlbnRTdHlsZSI6bnVsbH0sIkRhdGVGb3JtYXQiOnsiJGlkIjoiMTE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UyIiwiRm9ybWF0IjowLCJJc1Zpc2libGUiOmZhbHNlLCJMYXN0S25vd25WaXNpYmlsaXR5U3RhdGUiOmZhbHNlfSwiSXNWaXNpYmxlIjp0cnVlLCJQYXJlbnRTdHlsZSI6bnVsbH0sIkdyaWRsaW5lUGFuZWxTdHlsZSI6eyIkaWQiOiIxMTUzIiwiR3JpZGxpbmVTdHlsZSI6eyIkaWQiOiIxMTU0IiwiTGluZUNvbG9yIjp7IiRpZCI6IjExNTUiLCIkdHlwZSI6Ik5MUkUuQ29tbW9uLkRvbS5Tb2xpZENvbG9yQnJ1c2gsIE5MUkUuQ29tbW9uIiwiQ29sb3IiOnsiJGlkIjoiMTE1NiIsIkEiOjM4LCJSIjo5MSwiRyI6MTU1LCJCIjoyMTN9fSwiTGluZVdlaWdodCI6MS4wLCJMaW5lVHlwZSI6MCwiUGFyZW50U3R5bGUiOm51bGx9LCJNYXJnaW4iOnsiJGlkIjoiMTE1NyIsIlRvcCI6MC4wLCJMZWZ0IjowLjAsIlJpZ2h0IjowLjAsIkJvdHRvbSI6MC4wfSwiUGFkZGluZyI6eyIkaWQiOiIxMTU4IiwiVG9wIjowLjAsIkxlZnQiOjAuMCwiUmlnaHQiOjAuMCwiQm90dG9tIjowLjB9LCJCYWNrZ3JvdW5kIjpudWxsLCJJc1Zpc2libGUiOnRydWUsIldpZHRoIjowLjAsIkhlaWdodCI6MC4wLCJCb3JkZXJTdHlsZSI6eyIkaWQiOiIxMTU5IiwiTGluZUNvbG9yIjpudWxsLCJMaW5lV2VpZ2h0IjowLjAsIkxpbmVUeXBlIjowLCJQYXJlbnRTdHlsZSI6bnVsbH0sIlBhcmVudFN0eWxlIjpudWxsfSwiQWN0aXZpdHlMaW5lUGFuZWxTdHlsZSI6eyIkaWQiOiIxMTYwIiwiQWN0aXZpdHlMaW5lU3R5bGUiOnsiJGlkIjoiMTE2MSIsIkxpbmVDb2xvciI6eyIkaWQiOiIxMTYyIiwiJHR5cGUiOiJOTFJFLkNvbW1vbi5Eb20uU29saWRDb2xvckJydXNoLCBOTFJFLkNvbW1vbiIsIkNvbG9yIjp7IiRpZCI6IjExNjMiLCJBIjozOCwiUiI6NjgsIkciOjExNCwiQiI6MTk2fX0sIkxpbmVXZWlnaHQiOjEuMCwiTGluZVR5cGUiOjAsIlBhcmVudFN0eWxlIjpudWxsfSwiTWFyZ2luIjp7IiRpZCI6IjExNjQiLCJUb3AiOjAuMCwiTGVmdCI6MC4wLCJSaWdodCI6MC4wLCJCb3R0b20iOjAuMH0sIlBhZGRpbmciOnsiJGlkIjoiMTE2NSIsIlRvcCI6MC4wLCJMZWZ0IjowLjAsIlJpZ2h0IjowLjAsIkJvdHRvbSI6MC4wfSwiQmFja2dyb3VuZCI6bnVsbCwiSXNWaXNpYmxlIjp0cnVlLCJXaWR0aCI6MC4wLCJIZWlnaHQiOjAuMCwiQm9yZGVyU3R5bGUiOnsiJGlkIjoiMTE2NiIsIkxpbmVDb2xvciI6bnVsbCwiTGluZVdlaWdodCI6MC4wLCJMaW5lVHlwZSI6MCwiUGFyZW50U3R5bGUiOm51bGx9LCJQYXJlbnRTdHlsZSI6bnVsbH0sIlNob3dFbGFwc2VkVGltZUdyYWRpZW50U3R5bGUiOmZhbHNlLCJUaW1lYmFuZFJlc2VydmVkTGVmdEFyZWFTdHlsZSI6eyIkaWQiOiIxMTY3IiwiQWN0aXZpdHlIZWFkZXJXaWR0aCI6MC4wLCJJc1NldCI6ZmFsc2V9LCJEZWZhdWx0U3dpbWxhbmVTdHlsZSI6bnVsbCwiRGVmYXVsdFN3aW1sYW5lVjJTdHlsZSI6eyIkaWQiOiIxMTY4IiwiSGVhZGVyU3R5bGUiOnsiJGlkIjoiMTE2OSIsIlRleHRJc1ZlcnRpY2FsIjpmYWxzZSwiVGV4dFN0eWxlIjp7IiRpZCI6IjExNzAiLCJGb250U2V0dGluZ3MiOnsiJGlkIjoiMTE3MSIsIkZvbnRTaXplIjoxMiwiRm9udE5hbWUiOiJDYWxpYnJpIiwiSXNCb2xkIjpmYWxzZSwiSXNJdGFsaWMiOmZhbHNlLCJJc1VuZGVybGluZWQiOmZhbHNlLCJQYXJlbnRTdHlsZSI6bnVsbH0sIkF1dG9TaXplIjoyLCJGb3JlZ3JvdW5kIjp7IiRpZCI6IjExNzIiLCJDb2xvciI6eyIkaWQiOiIxMTcz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xMTc0IiwiVG9wIjowLjAsIkxlZnQiOjAuMCwiUmlnaHQiOjAuMCwiQm90dG9tIjowLjB9LCJQYWRkaW5nIjp7IiRpZCI6IjExNzUiLCJUb3AiOjAuMCwiTGVmdCI6MC4wLCJSaWdodCI6MC4wLCJCb3R0b20iOjAuMH0sIkJhY2tncm91bmQiOm51bGwsIklzVmlzaWJsZSI6dHJ1ZSwiV2lkdGgiOjAuMCwiSGVpZ2h0IjowLjAsIkJvcmRlclN0eWxlIjpudWxsLCJQYXJlbnRTdHlsZSI6bnVsbH0sIlJlY3RhbmdsZVN0eWxlIjp7IiRpZCI6IjExNzYiLCJNYXJnaW4iOnsiJGlkIjoiMTE3NyIsIlRvcCI6MC4wLCJMZWZ0IjowLjAsIlJpZ2h0IjowLjAsIkJvdHRvbSI6MC4wfSwiUGFkZGluZyI6eyIkaWQiOiIxMTc4IiwiVG9wIjowLjAsIkxlZnQiOjAuMCwiUmlnaHQiOjAuMCwiQm90dG9tIjowLjB9LCJCYWNrZ3JvdW5kIjp7IiRpZCI6IjExNzkiLCJDb2xvciI6eyIkaWQiOiIxMTgwIiwiQSI6MjU1LCJSIjo2OCwiRyI6MTE0LCJCIjoxOTZ9fSwiSXNWaXNpYmxlIjp0cnVlLCJXaWR0aCI6MC4wLCJIZWlnaHQiOjAuMCwiQm9yZGVyU3R5bGUiOnsiJGlkIjoiMTE4MSIsIkxpbmVDb2xvciI6eyIkaWQiOiIxMTgyIiwiJHR5cGUiOiJOTFJFLkNvbW1vbi5Eb20uU29saWRDb2xvckJydXNoLCBOTFJFLkNvbW1vbiIsIkNvbG9yIjp7IiRpZCI6IjExODMiLCJBIjoyNTUsIlIiOjI1NSwiRyI6MCwiQiI6MH19LCJMaW5lV2VpZ2h0IjowLjAsIkxpbmVUeXBlIjowLCJQYXJlbnRTdHlsZSI6bnVsbH0sIlBhcmVudFN0eWxlIjpudWxsfSwiTWFyZ2luIjp7IiRpZCI6IjExODQiLCJUb3AiOjAuMCwiTGVmdCI6MC4wLCJSaWdodCI6MC4wLCJCb3R0b20iOjAuMH0sIlBhZGRpbmciOnsiJGlkIjoiMTE4NSIsIlRvcCI6MC4wLCJMZWZ0IjowLjAsIlJpZ2h0IjowLjAsIkJvdHRvbSI6MC4wfSwiQmFja2dyb3VuZCI6bnVsbCwiSXNWaXNpYmxlIjp0cnVlLCJXaWR0aCI6MC4wLCJIZWlnaHQiOjAuMCwiQm9yZGVyU3R5bGUiOm51bGwsIlBhcmVudFN0eWxlIjpudWxsfSwiQmFja2dyb3VuZFN0eWxlIjp7IiRpZCI6IjExODYiLCJNYXJnaW4iOnsiJGlkIjoiMTE4NyIsIlRvcCI6MC4wLCJMZWZ0IjowLjAsIlJpZ2h0IjowLjAsIkJvdHRvbSI6MC4wfSwiUGFkZGluZyI6eyIkaWQiOiIxMTg4IiwiVG9wIjowLjAsIkxlZnQiOjAuMCwiUmlnaHQiOjAuMCwiQm90dG9tIjowLjB9LCJCYWNrZ3JvdW5kIjp7IiRpZCI6IjExODkiLCJDb2xvciI6eyIkaWQiOiIxMTkwIiwiQSI6NTEsIlIiOjE2NSwiRyI6MTY1LCJCIjoxNjV9fSwiSXNWaXNpYmxlIjp0cnVlLCJXaWR0aCI6MC4wLCJIZWlnaHQiOjAuMCwiQm9yZGVyU3R5bGUiOnsiJGlkIjoiMTE5MSIsIkxpbmVDb2xvciI6eyIkaWQiOiIxMTkyIiwiJHR5cGUiOiJOTFJFLkNvbW1vbi5Eb20uU29saWRDb2xvckJydXNoLCBOTFJFLkNvbW1vbiIsIkNvbG9yIjp7IiRpZCI6IjExOTMiLCJBIjoyNTUsIlIiOjI1NSwiRyI6MCwiQiI6MH19LCJMaW5lV2VpZ2h0IjowLjAsIkxpbmVUeXBlIjowLCJQYXJlbnRTdHlsZSI6bnVsbH0sIlBhcmVudFN0eWxlIjpudWxsfSwiSXNBYm92ZVRpbWViYW5kIjpmYWxzZSwiU3BhY2luZyI6MiwiTWFyZ2luIjp7IiRpZCI6IjExOTQiLCJUb3AiOjAuMCwiTGVmdCI6MC4wLCJSaWdodCI6MC4wLCJCb3R0b20iOjAuMH0sIlBhZGRpbmciOnsiJGlkIjoiMTE5NSIsIlRvcCI6MC4wLCJMZWZ0IjowLjAsIlJpZ2h0IjowLjAsIkJvdHRvbSI6MC4wfSwiSXNWaXNpYmxlIjp0cnVlLCJXaWR0aCI6MC4wLCJIZWlnaHQiOjAuMCwiQm9yZGVyU3R5bGUiOnsiJGlkIjoiMTE5NiIsIkxpbmVDb2xvciI6bnVsbCwiTGluZVdlaWdodCI6MC4wLCJMaW5lVHlwZSI6MCwiUGFyZW50U3R5bGUiOm51bGx9LCJQYXJlbnRTdHlsZSI6bnVsbH19LCJTY2FsZSI6bnVsbCwiU2NhbGVWMiI6eyIkaWQiOiIxMTk3IiwiU3RhcnREYXRlIjoiMDAwMS0wMS0wMVQwMDowMDowMCIsIkVuZERhdGUiOiIwMDAxLTAxLTAxVDAwOjAwOjAwIiwiQXV0b0RhdGVSYW5nZSI6dHJ1ZSwiV29ya2luZ0RheXMiOjMxLCJGaXNjYWxZZWFyIjp7IiRpZCI6IjExOTgiLCJTdGFydE1vbnRoIjoxLCJVc2VTdGFydGluZ1llYXJGb3JOdW1iZXJpbmciOnRydWUsIlNob3dGaXNjYWxZZWFyTGFiZWwiOnRydWV9LCJUb2RheU1hcmtlclRleHQiOiJUb2RheSIsIkF1dG9TY2FsZVR5cGUiOnRydWUsIlRpbWViYW5kU2NhbGVzIjp7IiRpZCI6IjExOTkiLCJUb3BTY2FsZUxheWVyIjp7IiRpZCI6IjEyMDAiLCJGb3JtYXQiOiJNTU0iLCJUeXBlIjoyfSwiTWlkZGxlU2NhbGVMYXllciI6eyIkaWQiOiIxMjAxIiwiRm9ybWF0IjpudWxsLCJUeXBlIjowfSwiQm90dG9tU2NhbGVMYXllciI6eyIkaWQiOiIxMjAyIiwiRm9ybWF0IjpudWxsLCJUeXBlIjowfX19LCJNaWxlc3RvbmVzIjpbeyIkaWQiOiIxMjAzIiwiRGF0ZSI6IjIwMjMtMDEtMjVUMDA6MDA6MDBaIiwiU3R5bGUiOnsiJGlkIjoiMTIwNCIsIlNoYXBlIjoyLCJDb25uZWN0b3JNYXJnaW4iOnsiJGlkIjoiMTIwNSIsIlRvcCI6MC4wLCJMZWZ0IjoyLjAsIlJpZ2h0IjoyLjAsIkJvdHRvbSI6MC4wfSwiQ29ubmVjdG9yU3R5bGUiOnsiJGlkIjoiMTIwNiIsIkxpbmVDb2xvciI6eyIkaWQiOiIxMjA3IiwiJHR5cGUiOiJOTFJFLkNvbW1vbi5Eb20uU29saWRDb2xvckJydXNoLCBOTFJFLkNvbW1vbiIsIkNvbG9yIjp7IiRpZCI6IjEyMDgiLCJBIjoxMjcsIlIiOjc5LCJHIjoxMjksIkIiOjE4OX19LCJMaW5lV2VpZ2h0IjoxLjAsIkxpbmVUeXBlIjowLCJQYXJlbnRTdHlsZSI6bnVsbH0sIklzQmVsb3dUaW1lYmFuZCI6ZmFsc2UsIlBvc2l0aW9uT25UYXNrIjowLCJIaWRlRGF0ZSI6ZmFsc2UsIlNoYXBlU2l6ZSI6MSwiU3BhY2luZyI6MC4wLCJQYWRkaW5nIjp7IiRpZCI6IjEyMDkiLCJUb3AiOjUuMCwiTGVmdCI6My4wLCJSaWdodCI6MC4wLCJCb3R0b20iOjIuMH0sIlNoYXBlU3R5bGUiOnsiJGlkIjoiMTIxMCIsIk1hcmdpbiI6eyIkaWQiOiIxMjExIiwiVG9wIjowLjAsIkxlZnQiOjAuMCwiUmlnaHQiOjAuMCwiQm90dG9tIjowLjB9LCJQYWRkaW5nIjp7IiRpZCI6IjEyMTIiLCJUb3AiOjAuMCwiTGVmdCI6MC4wLCJSaWdodCI6MC4wLCJCb3R0b20iOjAuMH0sIkJhY2tncm91bmQiOnsiJGlkIjoiMTIxMyIsIkNvbG9yIjp7IiRpZCI6IjEyMTQiLCJBIjoyNTUsIlIiOjAsIkciOjExNCwiQiI6MTg4fX0sIklzVmlzaWJsZSI6dHJ1ZSwiV2lkdGgiOjEzLjAsIkhlaWdodCI6MTMuMCwiQm9yZGVyU3R5bGUiOnsiJGlkIjoiMTIxNSIsIkxpbmVDb2xvciI6eyIkcmVmIjoiMTA2MiJ9LCJMaW5lV2VpZ2h0IjowLjAsIkxpbmVUeXBlIjowLCJQYXJlbnRTdHlsZSI6bnVsbH0sIlBhcmVudFN0eWxlIjpudWxsfSwiVGl0bGVTdHlsZSI6eyIkaWQiOiIxMjE2IiwiRm9udFNldHRpbmdzIjp7IiRpZCI6IjEyMTciLCJGb250U2l6ZSI6MTEsIkZvbnROYW1lIjoiQ2FsaWJyaSIsIklzQm9sZCI6dHJ1ZSwiSXNJdGFsaWMiOmZhbHNlLCJJc1VuZGVybGluZWQiOmZhbHNlLCJQYXJlbnRTdHlsZSI6bnVsbH0sIkF1dG9TaXplIjowLCJGb3JlZ3JvdW5kIjp7IiRpZCI6IjEyMTgiLCJDb2xvciI6eyIkaWQiOiIxMjE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MjAiLCJUb3AiOjAuMCwiTGVmdCI6MC4wLCJSaWdodCI6MC4wLCJCb3R0b20iOjAuMH0sIlBhZGRpbmciOnsiJGlkIjoiMTIyMSIsIlRvcCI6MC4wLCJMZWZ0IjowLjAsIlJpZ2h0IjowLjAsIkJvdHRvbSI6MC4wfSwiQmFja2dyb3VuZCI6eyIkaWQiOiIxMjIyIiwiQ29sb3IiOnsiJGlkIjoiMTIyMyIsIkEiOjg5LCJSIjowLCJHIjowLCJCIjowfX0sIklzVmlzaWJsZSI6dHJ1ZSwiV2lkdGgiOjAuMCwiSGVpZ2h0IjowLjAsIkJvcmRlclN0eWxlIjp7IiRpZCI6IjEyMjQiLCJMaW5lQ29sb3IiOm51bGwsIkxpbmVXZWlnaHQiOjAuMCwiTGluZVR5cGUiOjAsIlBhcmVudFN0eWxlIjpudWxsfSwiUGFyZW50U3R5bGUiOm51bGx9LCJEYXRlU3R5bGUiOnsiJGlkIjoiMTIyNSIsIkZvbnRTZXR0aW5ncyI6eyIkaWQiOiIxMjI2IiwiRm9udFNpemUiOjExLCJGb250TmFtZSI6IkNhbGlicmkiLCJJc0JvbGQiOnRydWUsIklzSXRhbGljIjpmYWxzZSwiSXNVbmRlcmxpbmVkIjpmYWxzZSwiUGFyZW50U3R5bGUiOm51bGx9LCJBdXRvU2l6ZSI6MCwiRm9yZWdyb3VuZCI6eyIkaWQiOiIxMjI3IiwiQ29sb3IiOnsiJGlkIjoiMTI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yOSIsIlRvcCI6MC4wLCJMZWZ0IjowLjAsIlJpZ2h0IjowLjAsIkJvdHRvbSI6MC4wfSwiUGFkZGluZyI6eyIkaWQiOiIxMjMwIiwiVG9wIjowLjAsIkxlZnQiOjAuMCwiUmlnaHQiOjAuMCwiQm90dG9tIjowLjB9LCJCYWNrZ3JvdW5kIjp7IiRpZCI6IjEyMzEiLCJDb2xvciI6eyIkaWQiOiIxMjMyIiwiQSI6ODksIlIiOjAsIkciOjAsIkIiOjB9fSwiSXNWaXNpYmxlIjp0cnVlLCJXaWR0aCI6MC4wLCJIZWlnaHQiOjAuMCwiQm9yZGVyU3R5bGUiOnsiJGlkIjoiMTIzMyIsIkxpbmVDb2xvciI6bnVsbCwiTGluZVdlaWdodCI6MC4wLCJMaW5lVHlwZSI6MCwiUGFyZW50U3R5bGUiOm51bGx9LCJQYXJlbnRTdHlsZSI6bnVsbH0sIkRhdGVGb3JtYXQiOnsiJGlkIjoiMTIz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MzUiLCJEYXRlUGFydElzVmlzaWJsZSI6dHJ1ZSwiVGltZVBhcnRJc1Zpc2libGUiOmZhbHNlfX0sIldlZWtOdW1iZXJpbmciOnsiJGlkIjoiMTIzNiIsIkZvcm1hdCI6MCwiSXNWaXNpYmxlIjpmYWxzZSwiTGFzdEtub3duVmlzaWJpbGl0eVN0YXRlIjpmYWxzZX0sIklzVmlzaWJsZSI6dHJ1ZSwiUGFyZW50U3R5bGUiOm51bGx9LCJJbmRleCI6MCwiUGVyY2VudGFnZUNvbXBsZXRlIjpudWxsLCJQb3NpdGlvbiI6eyJSYXRpbyI6MC4xOTA3Mjk1MTIxMDg2OTY4MiwiSXNDdXN0b20iOnRydWV9LCJEYXRlRm9ybWF0Ijp7IiRyZWYiOiIxMjM0In0sIldlZWtOdW1iZXJpbmciOnsiJGlkIjoiMTIzNyIsIkZvcm1hdCI6MCwiSXNWaXNpYmxlIjpmYWxzZSwiTGFzdEtub3duVmlzaWJpbGl0eVN0YXRlIjpmYWxzZX0sIlJlbGF0ZWRUYXNrSWQiOiIwMDAwMDAwMC0wMDAwLTAwMDAtMDAwMC0wMDAwMDAwMDAwMDAiLCJJZCI6ImIwNzU4ZTMxLTUyODktNDhlMC1iYjA4LTg3OTM4ZjAzNWQ2ZCIsIkltcG9ydElkIjoiMTA0MTciLCJUaXRsZSI6IlByb2plY3QgS2lja29mZiIsIk5vdGUiOm51bGwsIkh5cGVybGluayI6eyIkaWQiOiIxMjM4IiwiQWRkcmVzcyI6bnVsbCwiU3ViQWRkcmVzcyI6bnVsbH0sIklzQ2hhbmdlZCI6ZmFsc2UsIklzTmV3IjpmYWxzZX0seyIkaWQiOiIxMjM5IiwiRGF0ZSI6IjIwMjMtMDMtMDFUMDA6MDA6MDBaIiwiU3R5bGUiOnsiJGlkIjoiMTI0MCIsIlNoYXBlIjoyLCJDb25uZWN0b3JNYXJnaW4iOnsiJGlkIjoiMTI0MSIsIlRvcCI6MC4wLCJMZWZ0IjoyLjAsIlJpZ2h0IjoyLjAsIkJvdHRvbSI6MC4wfSwiQ29ubmVjdG9yU3R5bGUiOnsiJGlkIjoiMTI0MiIsIkxpbmVDb2xvciI6eyIkaWQiOiIxMjQzIiwiJHR5cGUiOiJOTFJFLkNvbW1vbi5Eb20uU29saWRDb2xvckJydXNoLCBOTFJFLkNvbW1vbiIsIkNvbG9yIjp7IiRpZCI6IjEyNDQiLCJBIjoxMjcsIlIiOjc5LCJHIjoxMjksIkIiOjE4OX19LCJMaW5lV2VpZ2h0IjoxLjAsIkxpbmVUeXBlIjowLCJQYXJlbnRTdHlsZSI6bnVsbH0sIklzQmVsb3dUaW1lYmFuZCI6ZmFsc2UsIlBvc2l0aW9uT25UYXNrIjowLCJIaWRlRGF0ZSI6ZmFsc2UsIlNoYXBlU2l6ZSI6MSwiU3BhY2luZyI6MC4wLCJQYWRkaW5nIjp7IiRpZCI6IjEyNDUiLCJUb3AiOjUuMCwiTGVmdCI6My4wLCJSaWdodCI6MC4wLCJCb3R0b20iOjIuMH0sIlNoYXBlU3R5bGUiOnsiJGlkIjoiMTI0NiIsIk1hcmdpbiI6eyIkaWQiOiIxMjQ3IiwiVG9wIjowLjAsIkxlZnQiOjAuMCwiUmlnaHQiOjAuMCwiQm90dG9tIjowLjB9LCJQYWRkaW5nIjp7IiRpZCI6IjEyNDgiLCJUb3AiOjAuMCwiTGVmdCI6MC4wLCJSaWdodCI6MC4wLCJCb3R0b20iOjAuMH0sIkJhY2tncm91bmQiOnsiJGlkIjoiMTI0OSIsIkNvbG9yIjp7IiRpZCI6IjEyNTAiLCJBIjoyNTUsIlIiOjAsIkciOjExNCwiQiI6MTg4fX0sIklzVmlzaWJsZSI6dHJ1ZSwiV2lkdGgiOjEzLjAsIkhlaWdodCI6MTMuMCwiQm9yZGVyU3R5bGUiOnsiJGlkIjoiMTI1MSIsIkxpbmVDb2xvciI6eyIkcmVmIjoiMTA2MiJ9LCJMaW5lV2VpZ2h0IjowLjAsIkxpbmVUeXBlIjowLCJQYXJlbnRTdHlsZSI6bnVsbH0sIlBhcmVudFN0eWxlIjpudWxsfSwiVGl0bGVTdHlsZSI6eyIkaWQiOiIxMjUyIiwiRm9udFNldHRpbmdzIjp7IiRpZCI6IjEyNTMiLCJGb250U2l6ZSI6MTEsIkZvbnROYW1lIjoiQ2FsaWJyaSIsIklzQm9sZCI6dHJ1ZSwiSXNJdGFsaWMiOmZhbHNlLCJJc1VuZGVybGluZWQiOmZhbHNlLCJQYXJlbnRTdHlsZSI6bnVsbH0sIkF1dG9TaXplIjowLCJGb3JlZ3JvdW5kIjp7IiRpZCI6IjEyNTQiLCJDb2xvciI6eyIkaWQiOiIxMjU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NTYiLCJUb3AiOjAuMCwiTGVmdCI6MC4wLCJSaWdodCI6MC4wLCJCb3R0b20iOjAuMH0sIlBhZGRpbmciOnsiJGlkIjoiMTI1NyIsIlRvcCI6MC4wLCJMZWZ0IjowLjAsIlJpZ2h0IjowLjAsIkJvdHRvbSI6MC4wfSwiQmFja2dyb3VuZCI6eyIkaWQiOiIxMjU4IiwiQ29sb3IiOnsiJGlkIjoiMTI1OSIsIkEiOjg5LCJSIjowLCJHIjowLCJCIjowfX0sIklzVmlzaWJsZSI6dHJ1ZSwiV2lkdGgiOjAuMCwiSGVpZ2h0IjowLjAsIkJvcmRlclN0eWxlIjp7IiRpZCI6IjEyNjAiLCJMaW5lQ29sb3IiOm51bGwsIkxpbmVXZWlnaHQiOjAuMCwiTGluZVR5cGUiOjAsIlBhcmVudFN0eWxlIjpudWxsfSwiUGFyZW50U3R5bGUiOm51bGx9LCJEYXRlU3R5bGUiOnsiJGlkIjoiMTI2MSIsIkZvbnRTZXR0aW5ncyI6eyIkaWQiOiIxMjYyIiwiRm9udFNpemUiOjExLCJGb250TmFtZSI6IkNhbGlicmkiLCJJc0JvbGQiOnRydWUsIklzSXRhbGljIjpmYWxzZSwiSXNVbmRlcmxpbmVkIjpmYWxzZSwiUGFyZW50U3R5bGUiOm51bGx9LCJBdXRvU2l6ZSI6MCwiRm9yZWdyb3VuZCI6eyIkaWQiOiIxMjYzIiwiQ29sb3IiOnsiJGlkIjoiMTI2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2NSIsIlRvcCI6MC4wLCJMZWZ0IjowLjAsIlJpZ2h0IjowLjAsIkJvdHRvbSI6MC4wfSwiUGFkZGluZyI6eyIkaWQiOiIxMjY2IiwiVG9wIjowLjAsIkxlZnQiOjAuMCwiUmlnaHQiOjAuMCwiQm90dG9tIjowLjB9LCJCYWNrZ3JvdW5kIjp7IiRpZCI6IjEyNjciLCJDb2xvciI6eyIkaWQiOiIxMjY4IiwiQSI6ODksIlIiOjAsIkciOjAsIkIiOjB9fSwiSXNWaXNpYmxlIjp0cnVlLCJXaWR0aCI6MC4wLCJIZWlnaHQiOjAuMCwiQm9yZGVyU3R5bGUiOnsiJGlkIjoiMTI2OSIsIkxpbmVDb2xvciI6bnVsbCwiTGluZVdlaWdodCI6MC4wLCJMaW5lVHlwZSI6MCwiUGFyZW50U3R5bGUiOm51bGx9LCJQYXJlbnRTdHlsZSI6bnVsbH0sIkRhdGVGb3JtYXQiOnsiJGlkIjoiMTI3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NzEiLCJEYXRlUGFydElzVmlzaWJsZSI6dHJ1ZSwiVGltZVBhcnRJc1Zpc2libGUiOmZhbHNlfX0sIldlZWtOdW1iZXJpbmciOnsiJGlkIjoiMTI3MiIsIkZvcm1hdCI6MCwiSXNWaXNpYmxlIjpmYWxzZSwiTGFzdEtub3duVmlzaWJpbGl0eVN0YXRlIjpmYWxzZX0sIklzVmlzaWJsZSI6dHJ1ZSwiUGFyZW50U3R5bGUiOm51bGx9LCJJbmRleCI6MSwiUGVyY2VudGFnZUNvbXBsZXRlIjpudWxsLCJQb3NpdGlvbiI6eyJSYXRpbyI6MC4wOTA0NjkxMzU4MDI0NjkxMjUsIklzQ3VzdG9tIjpmYWxzZX0sIkRhdGVGb3JtYXQiOnsiJHJlZiI6IjEyNzAifSwiV2Vla051bWJlcmluZyI6eyIkaWQiOiIxMjczIiwiRm9ybWF0IjowLCJJc1Zpc2libGUiOmZhbHNlLCJMYXN0S25vd25WaXNpYmlsaXR5U3RhdGUiOmZhbHNlfSwiUmVsYXRlZFRhc2tJZCI6IjAwMDAwMDAwLTAwMDAtMDAwMC0wMDAwLTAwMDAwMDAwMDAwMCIsIklkIjoiZDg3YzIzMmItMTM0Mi00OGM2LTg5ODYtZGMzNGMyMjUzN2E0IiwiSW1wb3J0SWQiOiIxMDQxOCIsIlRpdGxlIjoiRXhlY3V0aXZlIFJldmlldyIsIk5vdGUiOm51bGwsIkh5cGVybGluayI6eyIkaWQiOiIxMjc0IiwiQWRkcmVzcyI6bnVsbCwiU3ViQWRkcmVzcyI6bnVsbH0sIklzQ2hhbmdlZCI6ZmFsc2UsIklzTmV3IjpmYWxzZX0seyIkaWQiOiIxMjc1IiwiRGF0ZSI6IjIwMjMtMDMtMzBUMDA6MDA6MDBaIiwiU3R5bGUiOnsiJGlkIjoiMTI3NiIsIlNoYXBlIjoyLCJDb25uZWN0b3JNYXJnaW4iOnsiJGlkIjoiMTI3NyIsIlRvcCI6MC4wLCJMZWZ0IjoyLjAsIlJpZ2h0IjoyLjAsIkJvdHRvbSI6MC4wfSwiQ29ubmVjdG9yU3R5bGUiOnsiJGlkIjoiMTI3OCIsIkxpbmVDb2xvciI6eyIkaWQiOiIxMjc5IiwiJHR5cGUiOiJOTFJFLkNvbW1vbi5Eb20uU29saWRDb2xvckJydXNoLCBOTFJFLkNvbW1vbiIsIkNvbG9yIjp7IiRpZCI6IjEyODAiLCJBIjoxMjcsIlIiOjc5LCJHIjoxMjksIkIiOjE4OX19LCJMaW5lV2VpZ2h0IjoxLjAsIkxpbmVUeXBlIjowLCJQYXJlbnRTdHlsZSI6bnVsbH0sIklzQmVsb3dUaW1lYmFuZCI6ZmFsc2UsIlBvc2l0aW9uT25UYXNrIjowLCJIaWRlRGF0ZSI6ZmFsc2UsIlNoYXBlU2l6ZSI6MSwiU3BhY2luZyI6MC4wLCJQYWRkaW5nIjp7IiRpZCI6IjEyODEiLCJUb3AiOjUuMCwiTGVmdCI6My4wLCJSaWdodCI6MC4wLCJCb3R0b20iOjIuMH0sIlNoYXBlU3R5bGUiOnsiJGlkIjoiMTI4MiIsIk1hcmdpbiI6eyIkaWQiOiIxMjgzIiwiVG9wIjowLjAsIkxlZnQiOjAuMCwiUmlnaHQiOjAuMCwiQm90dG9tIjowLjB9LCJQYWRkaW5nIjp7IiRpZCI6IjEyODQiLCJUb3AiOjAuMCwiTGVmdCI6MC4wLCJSaWdodCI6MC4wLCJCb3R0b20iOjAuMH0sIkJhY2tncm91bmQiOnsiJGlkIjoiMTI4NSIsIkNvbG9yIjp7IiRpZCI6IjEyODYiLCJBIjoyNTUsIlIiOjAsIkciOjExNCwiQiI6MTg4fX0sIklzVmlzaWJsZSI6dHJ1ZSwiV2lkdGgiOjEzLjAsIkhlaWdodCI6MTMuMCwiQm9yZGVyU3R5bGUiOnsiJGlkIjoiMTI4NyIsIkxpbmVDb2xvciI6eyIkcmVmIjoiMTA2MiJ9LCJMaW5lV2VpZ2h0IjowLjAsIkxpbmVUeXBlIjowLCJQYXJlbnRTdHlsZSI6bnVsbH0sIlBhcmVudFN0eWxlIjpudWxsfSwiVGl0bGVTdHlsZSI6eyIkaWQiOiIxMjg4IiwiRm9udFNldHRpbmdzIjp7IiRpZCI6IjEyODkiLCJGb250U2l6ZSI6MTEsIkZvbnROYW1lIjoiQ2FsaWJyaSIsIklzQm9sZCI6dHJ1ZSwiSXNJdGFsaWMiOmZhbHNlLCJJc1VuZGVybGluZWQiOmZhbHNlLCJQYXJlbnRTdHlsZSI6bnVsbH0sIkF1dG9TaXplIjowLCJGb3JlZ3JvdW5kIjp7IiRpZCI6IjEyOTAiLCJDb2xvciI6eyIkaWQiOiIxMjk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OTIiLCJUb3AiOjAuMCwiTGVmdCI6MC4wLCJSaWdodCI6MC4wLCJCb3R0b20iOjAuMH0sIlBhZGRpbmciOnsiJGlkIjoiMTI5MyIsIlRvcCI6MC4wLCJMZWZ0IjowLjAsIlJpZ2h0IjowLjAsIkJvdHRvbSI6MC4wfSwiQmFja2dyb3VuZCI6eyIkaWQiOiIxMjk0IiwiQ29sb3IiOnsiJGlkIjoiMTI5NSIsIkEiOjg5LCJSIjowLCJHIjowLCJCIjowfX0sIklzVmlzaWJsZSI6dHJ1ZSwiV2lkdGgiOjAuMCwiSGVpZ2h0IjowLjAsIkJvcmRlclN0eWxlIjp7IiRpZCI6IjEyOTYiLCJMaW5lQ29sb3IiOm51bGwsIkxpbmVXZWlnaHQiOjAuMCwiTGluZVR5cGUiOjAsIlBhcmVudFN0eWxlIjpudWxsfSwiUGFyZW50U3R5bGUiOm51bGx9LCJEYXRlU3R5bGUiOnsiJGlkIjoiMTI5NyIsIkZvbnRTZXR0aW5ncyI6eyIkaWQiOiIxMjk4IiwiRm9udFNpemUiOjExLCJGb250TmFtZSI6IkNhbGlicmkiLCJJc0JvbGQiOnRydWUsIklzSXRhbGljIjpmYWxzZSwiSXNVbmRlcmxpbmVkIjpmYWxzZSwiUGFyZW50U3R5bGUiOm51bGx9LCJBdXRvU2l6ZSI6MCwiRm9yZWdyb3VuZCI6eyIkaWQiOiIxMjk5IiwiQ29sb3IiOnsiJGlkIjoiMTMw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wMSIsIlRvcCI6MC4wLCJMZWZ0IjowLjAsIlJpZ2h0IjowLjAsIkJvdHRvbSI6MC4wfSwiUGFkZGluZyI6eyIkaWQiOiIxMzAyIiwiVG9wIjowLjAsIkxlZnQiOjAuMCwiUmlnaHQiOjAuMCwiQm90dG9tIjowLjB9LCJCYWNrZ3JvdW5kIjp7IiRpZCI6IjEzMDMiLCJDb2xvciI6eyIkaWQiOiIxMzA0IiwiQSI6ODksIlIiOjAsIkciOjAsIkIiOjB9fSwiSXNWaXNpYmxlIjp0cnVlLCJXaWR0aCI6MC4wLCJIZWlnaHQiOjAuMCwiQm9yZGVyU3R5bGUiOnsiJGlkIjoiMTMwNSIsIkxpbmVDb2xvciI6bnVsbCwiTGluZVdlaWdodCI6MC4wLCJMaW5lVHlwZSI6MCwiUGFyZW50U3R5bGUiOm51bGx9LCJQYXJlbnRTdHlsZSI6bnVsbH0sIkRhdGVGb3JtYXQiOnsiJGlkIjoiMTMw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MDciLCJEYXRlUGFydElzVmlzaWJsZSI6dHJ1ZSwiVGltZVBhcnRJc1Zpc2libGUiOmZhbHNlfX0sIldlZWtOdW1iZXJpbmciOnsiJGlkIjoiMTMwOCIsIkZvcm1hdCI6MCwiSXNWaXNpYmxlIjpmYWxzZSwiTGFzdEtub3duVmlzaWJpbGl0eVN0YXRlIjpmYWxzZX0sIklzVmlzaWJsZSI6dHJ1ZSwiUGFyZW50U3R5bGUiOm51bGx9LCJJbmRleCI6MiwiUGVyY2VudGFnZUNvbXBsZXRlIjpudWxsLCJQb3NpdGlvbiI6eyJSYXRpbyI6MC4xNTMxNjA1NDAyNjI4NTgwOCwiSXNDdXN0b20iOnRydWV9LCJEYXRlRm9ybWF0Ijp7IiRyZWYiOiIxMzA2In0sIldlZWtOdW1iZXJpbmciOnsiJGlkIjoiMTMwOSIsIkZvcm1hdCI6MCwiSXNWaXNpYmxlIjpmYWxzZSwiTGFzdEtub3duVmlzaWJpbGl0eVN0YXRlIjpmYWxzZX0sIlJlbGF0ZWRUYXNrSWQiOiIwMDAwMDAwMC0wMDAwLTAwMDAtMDAwMC0wMDAwMDAwMDAwMDAiLCJJZCI6IjBlZTQ0NDYyLTg1OGQtNDUyNC1hYjhiLTQ3Y2MzMDk4ZGU4MyIsIkltcG9ydElkIjoiMTA0MTkiLCJUaXRsZSI6IkV4ZWN1dGl2ZSBEZWNpc2lvbiIsIk5vdGUiOm51bGwsIkh5cGVybGluayI6eyIkaWQiOiIxMzEwIiwiQWRkcmVzcyI6bnVsbCwiU3ViQWRkcmVzcyI6bnVsbH0sIklzQ2hhbmdlZCI6ZmFsc2UsIklzTmV3IjpmYWxzZX0seyIkaWQiOiIxMzExIiwiRGF0ZSI6IjIwMjMtMDYtMjlUMDA6MDA6MDBaIiwiU3R5bGUiOnsiJGlkIjoiMTMxMiIsIlNoYXBlIjoyLCJDb25uZWN0b3JNYXJnaW4iOnsiJGlkIjoiMTMxMyIsIlRvcCI6MC4wLCJMZWZ0IjoyLjAsIlJpZ2h0IjoyLjAsIkJvdHRvbSI6MC4wfSwiQ29ubmVjdG9yU3R5bGUiOnsiJGlkIjoiMTMxNCIsIkxpbmVDb2xvciI6eyIkaWQiOiIxMzE1IiwiJHR5cGUiOiJOTFJFLkNvbW1vbi5Eb20uU29saWRDb2xvckJydXNoLCBOTFJFLkNvbW1vbiIsIkNvbG9yIjp7IiRpZCI6IjEzMTYiLCJBIjoxMjcsIlIiOjc5LCJHIjoxMjksIkIiOjE4OX19LCJMaW5lV2VpZ2h0IjoxLjAsIkxpbmVUeXBlIjowLCJQYXJlbnRTdHlsZSI6bnVsbH0sIklzQmVsb3dUaW1lYmFuZCI6ZmFsc2UsIlBvc2l0aW9uT25UYXNrIjowLCJIaWRlRGF0ZSI6ZmFsc2UsIlNoYXBlU2l6ZSI6MSwiU3BhY2luZyI6MC4wLCJQYWRkaW5nIjp7IiRpZCI6IjEzMTciLCJUb3AiOjUuMCwiTGVmdCI6My4wLCJSaWdodCI6MC4wLCJCb3R0b20iOjIuMH0sIlNoYXBlU3R5bGUiOnsiJGlkIjoiMTMxOCIsIk1hcmdpbiI6eyIkaWQiOiIxMzE5IiwiVG9wIjowLjAsIkxlZnQiOjAuMCwiUmlnaHQiOjAuMCwiQm90dG9tIjowLjB9LCJQYWRkaW5nIjp7IiRpZCI6IjEzMjAiLCJUb3AiOjAuMCwiTGVmdCI6MC4wLCJSaWdodCI6MC4wLCJCb3R0b20iOjAuMH0sIkJhY2tncm91bmQiOnsiJGlkIjoiMTMyMSIsIkNvbG9yIjp7IiRpZCI6IjEzMjIiLCJBIjoyNTUsIlIiOjAsIkciOjExNCwiQiI6MTg4fX0sIklzVmlzaWJsZSI6dHJ1ZSwiV2lkdGgiOjEzLjAsIkhlaWdodCI6MTMuMCwiQm9yZGVyU3R5bGUiOnsiJGlkIjoiMTMyMyIsIkxpbmVDb2xvciI6eyIkcmVmIjoiMTA2MiJ9LCJMaW5lV2VpZ2h0IjowLjAsIkxpbmVUeXBlIjowLCJQYXJlbnRTdHlsZSI6bnVsbH0sIlBhcmVudFN0eWxlIjpudWxsfSwiVGl0bGVTdHlsZSI6eyIkaWQiOiIxMzI0IiwiRm9udFNldHRpbmdzIjp7IiRpZCI6IjEzMjUiLCJGb250U2l6ZSI6MTEsIkZvbnROYW1lIjoiQ2FsaWJyaSIsIklzQm9sZCI6dHJ1ZSwiSXNJdGFsaWMiOmZhbHNlLCJJc1VuZGVybGluZWQiOmZhbHNlLCJQYXJlbnRTdHlsZSI6bnVsbH0sIkF1dG9TaXplIjowLCJGb3JlZ3JvdW5kIjp7IiRpZCI6IjEzMjYiLCJDb2xvciI6eyIkaWQiOiIxMzI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MjgiLCJUb3AiOjAuMCwiTGVmdCI6MC4wLCJSaWdodCI6MC4wLCJCb3R0b20iOjAuMH0sIlBhZGRpbmciOnsiJGlkIjoiMTMyOSIsIlRvcCI6MC4wLCJMZWZ0IjowLjAsIlJpZ2h0IjowLjAsIkJvdHRvbSI6MC4wfSwiQmFja2dyb3VuZCI6eyIkaWQiOiIxMzMwIiwiQ29sb3IiOnsiJGlkIjoiMTMzMSIsIkEiOjg5LCJSIjowLCJHIjowLCJCIjowfX0sIklzVmlzaWJsZSI6dHJ1ZSwiV2lkdGgiOjAuMCwiSGVpZ2h0IjowLjAsIkJvcmRlclN0eWxlIjp7IiRpZCI6IjEzMzIiLCJMaW5lQ29sb3IiOm51bGwsIkxpbmVXZWlnaHQiOjAuMCwiTGluZVR5cGUiOjAsIlBhcmVudFN0eWxlIjpudWxsfSwiUGFyZW50U3R5bGUiOm51bGx9LCJEYXRlU3R5bGUiOnsiJGlkIjoiMTMzMyIsIkZvbnRTZXR0aW5ncyI6eyIkaWQiOiIxMzM0IiwiRm9udFNpemUiOjExLCJGb250TmFtZSI6IkNhbGlicmkiLCJJc0JvbGQiOnRydWUsIklzSXRhbGljIjpmYWxzZSwiSXNVbmRlcmxpbmVkIjpmYWxzZSwiUGFyZW50U3R5bGUiOm51bGx9LCJBdXRvU2l6ZSI6MCwiRm9yZWdyb3VuZCI6eyIkaWQiOiIxMzM1IiwiQ29sb3IiOnsiJGlkIjoiMTMz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zNyIsIlRvcCI6MC4wLCJMZWZ0IjowLjAsIlJpZ2h0IjowLjAsIkJvdHRvbSI6MC4wfSwiUGFkZGluZyI6eyIkaWQiOiIxMzM4IiwiVG9wIjowLjAsIkxlZnQiOjAuMCwiUmlnaHQiOjAuMCwiQm90dG9tIjowLjB9LCJCYWNrZ3JvdW5kIjp7IiRpZCI6IjEzMzkiLCJDb2xvciI6eyIkaWQiOiIxMzQwIiwiQSI6ODksIlIiOjAsIkciOjAsIkIiOjB9fSwiSXNWaXNpYmxlIjp0cnVlLCJXaWR0aCI6MC4wLCJIZWlnaHQiOjAuMCwiQm9yZGVyU3R5bGUiOnsiJGlkIjoiMTM0MSIsIkxpbmVDb2xvciI6bnVsbCwiTGluZVdlaWdodCI6MC4wLCJMaW5lVHlwZSI6MCwiUGFyZW50U3R5bGUiOm51bGx9LCJQYXJlbnRTdHlsZSI6bnVsbH0sIkRhdGVGb3JtYXQiOnsiJGlkIjoiMTM0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NDMiLCJEYXRlUGFydElzVmlzaWJsZSI6dHJ1ZSwiVGltZVBhcnRJc1Zpc2libGUiOmZhbHNlfX0sIldlZWtOdW1iZXJpbmciOnsiJGlkIjoiMTM0NCIsIkZvcm1hdCI6MCwiSXNWaXNpYmxlIjpmYWxzZSwiTGFzdEtub3duVmlzaWJpbGl0eVN0YXRlIjpmYWxzZX0sIklzVmlzaWJsZSI6dHJ1ZSwiUGFyZW50U3R5bGUiOm51bGx9LCJJbmRleCI6MywiUGVyY2VudGFnZUNvbXBsZXRlIjpudWxsLCJQb3NpdGlvbiI6eyJSYXRpbyI6MC4wLCJJc0N1c3RvbSI6ZmFsc2V9LCJEYXRlRm9ybWF0Ijp7IiRyZWYiOiIxMzQyIn0sIldlZWtOdW1iZXJpbmciOnsiJGlkIjoiMTM0NSIsIkZvcm1hdCI6MCwiSXNWaXNpYmxlIjpmYWxzZSwiTGFzdEtub3duVmlzaWJpbGl0eVN0YXRlIjpmYWxzZX0sIlJlbGF0ZWRUYXNrSWQiOiIwMDAwMDAwMC0wMDAwLTAwMDAtMDAwMC0wMDAwMDAwMDAwMDAiLCJJZCI6IjZlMjE4MTZlLTM0YzktNDdiOC1hNzdhLTRlYzYwOWFjZDA3MCIsIkltcG9ydElkIjoiMTA0MjAiLCJUaXRsZSI6IkJldGEgUmVsZWFzZSIsIk5vdGUiOm51bGwsIkh5cGVybGluayI6eyIkaWQiOiIxMzQ2IiwiQWRkcmVzcyI6bnVsbCwiU3ViQWRkcmVzcyI6bnVsbH0sIklzQ2hhbmdlZCI6ZmFsc2UsIklzTmV3IjpmYWxzZX0seyIkaWQiOiIxMzQ3IiwiRGF0ZSI6IjIwMjMtMTAtMDJUMDA6MDA6MDBaIiwiU3R5bGUiOnsiJGlkIjoiMTM0OCIsIlNoYXBlIjoyLCJDb25uZWN0b3JNYXJnaW4iOnsiJGlkIjoiMTM0OSIsIlRvcCI6MC4wLCJMZWZ0IjoyLjAsIlJpZ2h0IjoyLjAsIkJvdHRvbSI6MC4wfSwiQ29ubmVjdG9yU3R5bGUiOnsiJGlkIjoiMTM1MCIsIkxpbmVDb2xvciI6eyIkaWQiOiIxMzUxIiwiJHR5cGUiOiJOTFJFLkNvbW1vbi5Eb20uU29saWRDb2xvckJydXNoLCBOTFJFLkNvbW1vbiIsIkNvbG9yIjp7IiRpZCI6IjEzNTIiLCJBIjoxMjcsIlIiOjc5LCJHIjoxMjksIkIiOjE4OX19LCJMaW5lV2VpZ2h0IjoxLjAsIkxpbmVUeXBlIjowLCJQYXJlbnRTdHlsZSI6bnVsbH0sIklzQmVsb3dUaW1lYmFuZCI6ZmFsc2UsIlBvc2l0aW9uT25UYXNrIjowLCJIaWRlRGF0ZSI6ZmFsc2UsIlNoYXBlU2l6ZSI6MSwiU3BhY2luZyI6MC4wLCJQYWRkaW5nIjp7IiRpZCI6IjEzNTMiLCJUb3AiOjUuMCwiTGVmdCI6My4wLCJSaWdodCI6MC4wLCJCb3R0b20iOjIuMH0sIlNoYXBlU3R5bGUiOnsiJGlkIjoiMTM1NCIsIk1hcmdpbiI6eyIkaWQiOiIxMzU1IiwiVG9wIjowLjAsIkxlZnQiOjAuMCwiUmlnaHQiOjAuMCwiQm90dG9tIjowLjB9LCJQYWRkaW5nIjp7IiRpZCI6IjEzNTYiLCJUb3AiOjAuMCwiTGVmdCI6MC4wLCJSaWdodCI6MC4wLCJCb3R0b20iOjAuMH0sIkJhY2tncm91bmQiOnsiJGlkIjoiMTM1NyIsIkNvbG9yIjp7IiRpZCI6IjEzNTgiLCJBIjoyNTUsIlIiOjAsIkciOjExNCwiQiI6MTg4fX0sIklzVmlzaWJsZSI6dHJ1ZSwiV2lkdGgiOjEzLjAsIkhlaWdodCI6MTMuMCwiQm9yZGVyU3R5bGUiOnsiJGlkIjoiMTM1OSIsIkxpbmVDb2xvciI6eyIkaWQiOiIxMzYwIiwiJHR5cGUiOiJOTFJFLkNvbW1vbi5Eb20uU29saWRDb2xvckJydXNoLCBOTFJFLkNvbW1vbiIsIkNvbG9yIjp7IiRpZCI6IjEzNjEiLCJBIjoyNTUsIlIiOjI1NSwiRyI6MCwiQiI6MH19LCJMaW5lV2VpZ2h0IjowLjAsIkxpbmVUeXBlIjowLCJQYXJlbnRTdHlsZSI6bnVsbH0sIlBhcmVudFN0eWxlIjpudWxsfSwiVGl0bGVTdHlsZSI6eyIkaWQiOiIxMzYyIiwiRm9udFNldHRpbmdzIjp7IiRpZCI6IjEzNjMiLCJGb250U2l6ZSI6MTEsIkZvbnROYW1lIjoiQ2FsaWJyaSIsIklzQm9sZCI6dHJ1ZSwiSXNJdGFsaWMiOmZhbHNlLCJJc1VuZGVybGluZWQiOmZhbHNlLCJQYXJlbnRTdHlsZSI6bnVsbH0sIkF1dG9TaXplIjowLCJGb3JlZ3JvdW5kIjp7IiRpZCI6IjEzNjQiLCJDb2xvciI6eyIkaWQiOiIxMzY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NjYiLCJUb3AiOjAuMCwiTGVmdCI6MC4wLCJSaWdodCI6MC4wLCJCb3R0b20iOjAuMH0sIlBhZGRpbmciOnsiJGlkIjoiMTM2NyIsIlRvcCI6MC4wLCJMZWZ0IjowLjAsIlJpZ2h0IjowLjAsIkJvdHRvbSI6MC4wfSwiQmFja2dyb3VuZCI6eyIkaWQiOiIxMzY4IiwiQ29sb3IiOnsiJGlkIjoiMTM2OSIsIkEiOjg5LCJSIjowLCJHIjowLCJCIjowfX0sIklzVmlzaWJsZSI6dHJ1ZSwiV2lkdGgiOjAuMCwiSGVpZ2h0IjowLjAsIkJvcmRlclN0eWxlIjp7IiRpZCI6IjEzNzAiLCJMaW5lQ29sb3IiOm51bGwsIkxpbmVXZWlnaHQiOjAuMCwiTGluZVR5cGUiOjAsIlBhcmVudFN0eWxlIjpudWxsfSwiUGFyZW50U3R5bGUiOm51bGx9LCJEYXRlU3R5bGUiOnsiJGlkIjoiMTM3MSIsIkZvbnRTZXR0aW5ncyI6eyIkaWQiOiIxMzcyIiwiRm9udFNpemUiOjExLCJGb250TmFtZSI6IkNhbGlicmkiLCJJc0JvbGQiOnRydWUsIklzSXRhbGljIjpmYWxzZSwiSXNVbmRlcmxpbmVkIjpmYWxzZSwiUGFyZW50U3R5bGUiOm51bGx9LCJBdXRvU2l6ZSI6MiwiRm9yZWdyb3VuZCI6eyIkaWQiOiIxMzczIiwiQ29sb3IiOnsiJGlkIjoiMTM3NCIsIkEiOjI1NSwiUiI6NjgsIkciOjg0LCJCIjoxMDZ9fSwiTWF4V2lkdGgiOjI0LjAsIk1heEhlaWdodCI6IkluZmluaXR5IiwiU21hcnRGb3JlZ3JvdW5kSXNBY3RpdmUiOmZhbHNlLCJIb3Jpem9udGFsQWxpZ25tZW50IjowLCJWZXJ0aWNhbEFsaWdubWVudCI6MCwiU21hcnRGb3JlZ3JvdW5kIjpudWxsLCJCYWNrZ3JvdW5kRmlsbFR5cGUiOjAsIk1hcmdpbiI6eyIkaWQiOiIxMzc1IiwiVG9wIjowLjAsIkxlZnQiOjAuMCwiUmlnaHQiOjAuMCwiQm90dG9tIjowLjB9LCJQYWRkaW5nIjp7IiRpZCI6IjEzNzYiLCJUb3AiOjAuMCwiTGVmdCI6MC4wLCJSaWdodCI6MC4wLCJCb3R0b20iOjAuMH0sIkJhY2tncm91bmQiOnsiJGlkIjoiMTM3NyIsIkNvbG9yIjp7IiRpZCI6IjEzNzgiLCJBIjo4OSwiUiI6MCwiRyI6MCwiQiI6MH19LCJJc1Zpc2libGUiOnRydWUsIldpZHRoIjowLjAsIkhlaWdodCI6MC4wLCJCb3JkZXJTdHlsZSI6eyIkaWQiOiIxMzc5IiwiTGluZUNvbG9yIjpudWxsLCJMaW5lV2VpZ2h0IjowLjAsIkxpbmVUeXBlIjowLCJQYXJlbnRTdHlsZSI6bnVsbH0sIlBhcmVudFN0eWxlIjpudWxsfSwiRGF0ZUZvcm1hdCI6eyIkaWQiOiIxMz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ODEiLCJGb3JtYXQiOjAsIklzVmlzaWJsZSI6ZmFsc2UsIkxhc3RLbm93blZpc2liaWxpdHlTdGF0ZSI6ZmFsc2V9LCJJc1Zpc2libGUiOnRydWUsIlBhcmVudFN0eWxlIjpudWxsfSwiSW5kZXgiOjQsIlBlcmNlbnRhZ2VDb21wbGV0ZSI6bnVsbCwiUG9zaXRpb24iOnsiUmF0aW8iOjAuMCwiSXNDdXN0b20iOmZhbHNlfSwiRGF0ZUZvcm1hdCI6eyIkcmVmIjoiMTM4MCJ9LCJXZWVrTnVtYmVyaW5nIjp7IiRpZCI6IjEzODIiLCJGb3JtYXQiOjAsIklzVmlzaWJsZSI6ZmFsc2UsIkxhc3RLbm93blZpc2liaWxpdHlTdGF0ZSI6ZmFsc2V9LCJSZWxhdGVkVGFza0lkIjoiMDAwMDAwMDAtMDAwMC0wMDAwLTAwMDAtMDAwMDAwMDAwMDAwIiwiSWQiOiI5MTUyZWE0Ny1jNThiLTQwYmMtYjUxMS1jZmM4YzkyOTk0ODQiLCJJbXBvcnRJZCI6IjEwNDIxIiwiVGl0bGUiOiJSZWxlYXNlIENhbmRpZGF0ZSIsIk5vdGUiOm51bGwsIkh5cGVybGluayI6eyIkaWQiOiIxMzgzIiwiQWRkcmVzcyI6bnVsbCwiU3ViQWRkcmVzcyI6bnVsbH0sIklzQ2hhbmdlZCI6ZmFsc2UsIklzTmV3IjpmYWxzZX0seyIkaWQiOiIxMzg0IiwiRGF0ZSI6IjIwMjMtMTAtMzBUMDA6MDA6MDBaIiwiU3R5bGUiOnsiJGlkIjoiMTM4NSIsIlNoYXBlIjoyLCJDb25uZWN0b3JNYXJnaW4iOnsiJGlkIjoiMTM4NiIsIlRvcCI6MC4wLCJMZWZ0IjoyLjAsIlJpZ2h0IjoyLjAsIkJvdHRvbSI6MC4wfSwiQ29ubmVjdG9yU3R5bGUiOnsiJGlkIjoiMTM4NyIsIkxpbmVDb2xvciI6eyIkaWQiOiIxMzg4IiwiJHR5cGUiOiJOTFJFLkNvbW1vbi5Eb20uU29saWRDb2xvckJydXNoLCBOTFJFLkNvbW1vbiIsIkNvbG9yIjp7IiRpZCI6IjEzODkiLCJBIjoxMjcsIlIiOjc5LCJHIjoxMjksIkIiOjE4OX19LCJMaW5lV2VpZ2h0IjoxLjAsIkxpbmVUeXBlIjowLCJQYXJlbnRTdHlsZSI6bnVsbH0sIklzQmVsb3dUaW1lYmFuZCI6ZmFsc2UsIlBvc2l0aW9uT25UYXNrIjowLCJIaWRlRGF0ZSI6ZmFsc2UsIlNoYXBlU2l6ZSI6MSwiU3BhY2luZyI6MC4wLCJQYWRkaW5nIjp7IiRpZCI6IjEzOTAiLCJUb3AiOjUuMCwiTGVmdCI6My4wLCJSaWdodCI6MC4wLCJCb3R0b20iOjIuMH0sIlNoYXBlU3R5bGUiOnsiJGlkIjoiMTM5MSIsIk1hcmdpbiI6eyIkaWQiOiIxMzkyIiwiVG9wIjowLjAsIkxlZnQiOjAuMCwiUmlnaHQiOjAuMCwiQm90dG9tIjowLjB9LCJQYWRkaW5nIjp7IiRpZCI6IjEzOTMiLCJUb3AiOjAuMCwiTGVmdCI6MC4wLCJSaWdodCI6MC4wLCJCb3R0b20iOjAuMH0sIkJhY2tncm91bmQiOnsiJGlkIjoiMTM5NCIsIkNvbG9yIjp7IiRpZCI6IjEzOTUiLCJBIjoyNTUsIlIiOjAsIkciOjExNCwiQiI6MTg4fX0sIklzVmlzaWJsZSI6dHJ1ZSwiV2lkdGgiOjEzLjAsIkhlaWdodCI6MTMuMCwiQm9yZGVyU3R5bGUiOnsiJGlkIjoiMTM5NiIsIkxpbmVDb2xvciI6eyIkaWQiOiIxMzk3IiwiJHR5cGUiOiJOTFJFLkNvbW1vbi5Eb20uU29saWRDb2xvckJydXNoLCBOTFJFLkNvbW1vbiIsIkNvbG9yIjp7IiRpZCI6IjEzOTgiLCJBIjoyNTUsIlIiOjI1NSwiRyI6MCwiQiI6MH19LCJMaW5lV2VpZ2h0IjowLjAsIkxpbmVUeXBlIjowLCJQYXJlbnRTdHlsZSI6bnVsbH0sIlBhcmVudFN0eWxlIjpudWxsfSwiVGl0bGVTdHlsZSI6eyIkaWQiOiIxMzk5IiwiRm9udFNldHRpbmdzIjp7IiRpZCI6IjE0MDAiLCJGb250U2l6ZSI6MTEsIkZvbnROYW1lIjoiQ2FsaWJyaSIsIklzQm9sZCI6dHJ1ZSwiSXNJdGFsaWMiOmZhbHNlLCJJc1VuZGVybGluZWQiOmZhbHNlLCJQYXJlbnRTdHlsZSI6bnVsbH0sIkF1dG9TaXplIjowLCJGb3JlZ3JvdW5kIjp7IiRpZCI6IjE0MDEiLCJDb2xvciI6eyIkaWQiOiIxNDA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0MDMiLCJUb3AiOjAuMCwiTGVmdCI6MC4wLCJSaWdodCI6MC4wLCJCb3R0b20iOjAuMH0sIlBhZGRpbmciOnsiJGlkIjoiMTQwNCIsIlRvcCI6MC4wLCJMZWZ0IjowLjAsIlJpZ2h0IjowLjAsIkJvdHRvbSI6MC4wfSwiQmFja2dyb3VuZCI6eyIkaWQiOiIxNDA1IiwiQ29sb3IiOnsiJGlkIjoiMTQwNiIsIkEiOjg5LCJSIjowLCJHIjowLCJCIjowfX0sIklzVmlzaWJsZSI6dHJ1ZSwiV2lkdGgiOjAuMCwiSGVpZ2h0IjowLjAsIkJvcmRlclN0eWxlIjp7IiRpZCI6IjE0MDciLCJMaW5lQ29sb3IiOm51bGwsIkxpbmVXZWlnaHQiOjAuMCwiTGluZVR5cGUiOjAsIlBhcmVudFN0eWxlIjpudWxsfSwiUGFyZW50U3R5bGUiOm51bGx9LCJEYXRlU3R5bGUiOnsiJGlkIjoiMTQwOCIsIkZvbnRTZXR0aW5ncyI6eyIkaWQiOiIxNDA5IiwiRm9udFNpemUiOjExLCJGb250TmFtZSI6IkNhbGlicmkiLCJJc0JvbGQiOnRydWUsIklzSXRhbGljIjpmYWxzZSwiSXNVbmRlcmxpbmVkIjpmYWxzZSwiUGFyZW50U3R5bGUiOm51bGx9LCJBdXRvU2l6ZSI6MiwiRm9yZWdyb3VuZCI6eyIkaWQiOiIxNDEwIiwiQ29sb3IiOnsiJGlkIjoiMTQxMSIsIkEiOjI1NSwiUiI6NjgsIkciOjg0LCJCIjoxMDZ9fSwiTWF4V2lkdGgiOjMwLjAsIk1heEhlaWdodCI6IkluZmluaXR5IiwiU21hcnRGb3JlZ3JvdW5kSXNBY3RpdmUiOmZhbHNlLCJIb3Jpem9udGFsQWxpZ25tZW50IjowLCJWZXJ0aWNhbEFsaWdubWVudCI6MCwiU21hcnRGb3JlZ3JvdW5kIjpudWxsLCJCYWNrZ3JvdW5kRmlsbFR5cGUiOjAsIk1hcmdpbiI6eyIkaWQiOiIxNDEyIiwiVG9wIjowLjAsIkxlZnQiOjAuMCwiUmlnaHQiOjAuMCwiQm90dG9tIjowLjB9LCJQYWRkaW5nIjp7IiRpZCI6IjE0MTMiLCJUb3AiOjAuMCwiTGVmdCI6MC4wLCJSaWdodCI6MC4wLCJCb3R0b20iOjAuMH0sIkJhY2tncm91bmQiOnsiJGlkIjoiMTQxNCIsIkNvbG9yIjp7IiRpZCI6IjE0MTUiLCJBIjo4OSwiUiI6MCwiRyI6MCwiQiI6MH19LCJJc1Zpc2libGUiOnRydWUsIldpZHRoIjowLjAsIkhlaWdodCI6MC4wLCJCb3JkZXJTdHlsZSI6eyIkaWQiOiIxNDE2IiwiTGluZUNvbG9yIjpudWxsLCJMaW5lV2VpZ2h0IjowLjAsIkxpbmVUeXBlIjowLCJQYXJlbnRTdHlsZSI6bnVsbH0sIlBhcmVudFN0eWxlIjpudWxsfSwiRGF0ZUZvcm1hdCI6eyIkaWQiOiIxNDE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TgiLCJGb3JtYXQiOjAsIklzVmlzaWJsZSI6ZmFsc2UsIkxhc3RLbm93blZpc2liaWxpdHlTdGF0ZSI6ZmFsc2V9LCJJc1Zpc2libGUiOnRydWUsIlBhcmVudFN0eWxlIjpudWxsfSwiSW5kZXgiOjUsIlBlcmNlbnRhZ2VDb21wbGV0ZSI6bnVsbCwiUG9zaXRpb24iOnsiUmF0aW8iOjAuMTkwNzI5NTEyMTA4Njk2ODIsIklzQ3VzdG9tIjp0cnVlfSwiRGF0ZUZvcm1hdCI6eyIkcmVmIjoiMTQxNyJ9LCJXZWVrTnVtYmVyaW5nIjp7IiRpZCI6IjE0MTkiLCJGb3JtYXQiOjAsIklzVmlzaWJsZSI6ZmFsc2UsIkxhc3RLbm93blZpc2liaWxpdHlTdGF0ZSI6ZmFsc2V9LCJSZWxhdGVkVGFza0lkIjoiMDAwMDAwMDAtMDAwMC0wMDAwLTAwMDAtMDAwMDAwMDAwMDAwIiwiSWQiOiIzMjNkY2MxMi05ODY2LTQ3ZDMtOGMzYy0zZDNhMmVkYmQ0ZTAiLCJJbXBvcnRJZCI6IjEwNDIyIiwiVGl0bGUiOiJGaW5hbCBSZWxlYXNlIiwiTm90ZSI6bnVsbCwiSHlwZXJsaW5rIjp7IiRpZCI6IjE0MjAiLCJBZGRyZXNzIjpudWxsLCJTdWJBZGRyZXNzIjpudWxsfSwiSXNDaGFuZ2VkIjpmYWxzZSwiSXNOZXciOmZhbHNlfV0sIlRhc2tzIjpbXSwiU3dpbWxhbmVzIjpbXSwiTXNQcm9qZWN0SXRlbXNUcmVlIjp7IiRpZCI6IjE0MjEiLCJSb290Ijp7IkltcG9ydElkIjpudWxsLCJJc0ltcG9ydGVkIjpmYWxzZSwiQ2hpbGRyZW4iOltdfX0sIk1ldGFkYXRhIjp7IiRpZCI6IjE0MjIiLCJTb3VyY2VUZW1wbGF0ZSI6IntcIiRpZFwiOlwiMVwiLFwiSWRcIjpcImNjMjZmODYzLTI3Y2UtNDgwZS1hNTg5LWIzZjEyZjJkNmViMFwiLFwiQ3VsdHVyZUluZm9OYW1lXCI6XCJlbi1VU1wiLFwiVmVyc2lvblwiOntcIiRpZFwiOlwiMlwiLFwiVGVtcGxhdGVEb21WZXJzaW9uXCI6XCIxLjQuMFwifSxcIkVmZmVjdFwiOjAsXCJTdHlsZVwiOntcIiRpZFwiOlwiM1wiLFwiVGltZWJhbmRTdHlsZVwiOntcIiRpZFwiOlwiNFwiLFwiU2NhbGVNYXJraW5nXCI6MC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0cnV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dHJ1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nRydW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wLjAsXCJQYWRkaW5nXCI6e1wiJGlkXCI6XCI5MFwiLFwiVG9wXCI6NS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Td2ltbGFuZU1pbGVzdG9uZVN0eWxlXCI6e1wiJGlkXCI6XCIxMTRcIixcIlRpdGxlU3R5bGVcIjp7XCIkaWRcIjpcIjExNVwiLFwiRm9udFNldHRpbmdzXCI6e1wiJGlkXCI6XCIxMTZcIixcIkZvbnRTaXplXCI6MTEsXCJGb250TmFtZVwiOlwiQ2FsaWJyaVwiLFwiSXNCb2xkXCI6dHJ1ZSxcIklzSXRhbGljXCI6ZmFsc2UsXCJJc1VuZGVybGluZWRcIjpmYWxzZX0sXCJBdXRvU2l6ZVwiOjAsXCJGb3JlZ3JvdW5kXCI6e1wiJGlkXCI6XCIxMTdcIixcIkNvbG9yXCI6e1wiJGlkXCI6XCIxMT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pZFwiOlwiMTIyXCIsXCJBXCI6MCxcIlJcIjowLFwiR1wiOjAsXCJCXCI6MH19LFwiSXNWaXNpYmxlXCI6dHJ1ZSxcIldpZHRoXCI6MC4wLFwiSGVpZ2h0XCI6MC4wLFwiQm9yZGVyU3R5bGVcIjpudWxsfSxcIkRhdGVTdHlsZVwiOntcIiRpZFwiOlwiMTIzXCIsXCJGb250U2V0dGluZ3NcIjp7XCIkaWRcIjpcIjEyNFwiLFwiRm9udFNpemVcIjoxMCxcIkZvbnROYW1lXCI6XCJDYWxpYnJpXCIsXCJJc0JvbGRcIjpmYWxzZSxcIklzSXRhbGljXCI6ZmFsc2UsXCJJc1VuZGVybGluZWRcIjpmYWxzZX0sXCJBdXRvU2l6ZVwiOjAsXCJGb3JlZ3JvdW5kXCI6e1wiJGlkXCI6XCIxMjVcIixcIkNvbG9yXCI6e1wiJGlkXCI6XCIxMj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yN1wiLFwiVG9wXCI6MC4wLFwiTGVmdFwiOjAuMCxcIlJpZ2h0XCI6MC4wLFwiQm90dG9tXCI6MC4wfSxcIlBhZGRpbmdcIjp7XCIkaWRcIjpcIjEyOFwiLFwiVG9wXCI6MC4wLFwiTGVmdFwiOjAuMCxcIlJpZ2h0XCI6MC4wLFwiQm90dG9tXCI6MC4wfSxcIkJhY2tncm91bmRcIjp7XCIkaWRcIjpcIjEyOVwiLFwiQ29sb3JcIjp7XCIkaWRcIjpcIjEzMFwiLFwiQVwiOjAsXCJSXCI6MCxcIkdcIjowLFwiQlwiOjB9fSxcIklzVmlzaWJsZVwiOnRydWUsXCJXaWR0aFwiOjAuMCxcIkhlaWdodFwiOjAuMCxcIkJvcmRlclN0eWxlXCI6bnVsbH0sXCJUaXRsZVBvc2l0aW9uXCI6MixcIkRhdGVQb3NpdGlvblwiOlwiTGVmdFwiLFwiU2hhcGVUeXBlXCI6MixcIlNoYXBlU2l6ZVwiOjEsXCJTaGFwZVN0eWxlXCI6e1wiJGlkXCI6XCIxMzFcIixcIk1hcmdpblwiOntcIiRpZFwiOlwiMTMyXCIsXCJUb3BcIjowLjAsXCJMZWZ0XCI6MC4wLFwiUmlnaHRcIjowLjAsXCJCb3R0b21cIjowLjB9LFwiUGFkZGluZ1wiOntcIiRpZFwiOlwiMTMzXCIsXCJUb3BcIjowLjAsXCJMZWZ0XCI6MC4wLFwiUmlnaHRcIjowLjAsXCJCb3R0b21cIjowLjB9LFwiQmFja2dyb3VuZFwiOntcIiRpZFwiOlwiMTM0XCIsXCJDb2xvclwiOntcIiRpZFwiOlwiMTM1XCIsXCJBXCI6MjU1LFwiUlwiOjAsXCJHXCI6MTE0LFwiQlwiOjE4OH19LFwiSXNWaXNpYmxlXCI6dHJ1ZSxcIldpZHRoXCI6MTMuMCxcIkhlaWdodFwiOjEzLjAsXCJCb3JkZXJTdHlsZVwiOntcIiRpZFwiOlwiMTM2XCIsXCJMaW5lQ29sb3JcIjp7XCIkaWRcIjpcIjEzN1wiLFwiJHR5cGVcIjpcIk5MUkUuQ29tbW9uLkRvbS5Tb2xpZENvbG9yQnJ1c2gsIE5MUkUuQ29tbW9uXCIsXCJDb2xvclwiOntcIiRpZFwiOlwiMTM4XCIsXCJBXCI6MjU1LFwiUlwiOjI1NSxcIkdcIjowLFwiQlwiOjB9fSxcIkxpbmVXZWlnaHRcIjowLjAsXCJMaW5lVHlwZVwiOjB9fSxcIkRhdGVGb3JtYXRcIjp7XCIkcmVmXCI6XCIxMTNcIn0sXCJJc1Zpc2libGVcIjp0cnVlLFwiR3JvdXBJZFwiOm51bGwsXCJTcGFjaW5nXCI6NX0sXCJEZWZhdWx0VGFza1N0eWxlXCI6e1wiJGlkXCI6XCIxMzlcIixcIlNoYXBlXCI6MSxcIlNoYXBlVGhpY2tuZXNzXCI6MCxcIkR1cmF0aW9uRm9ybWF0XCI6MCxcIlBlcmNlbnRhZ2VDb21wbGV0ZVN0eWxlXCI6e1wiJGlkXCI6XCIxNDBcIixcIkZvbnRTZXR0aW5nc1wiOntcIiRpZFwiOlwiMTQxXCIsXCJGb250U2l6ZVwiOjEwLFwiRm9udE5hbWVcIjpcIkNhbGlicmlcIixcIklzQm9sZFwiOmZhbHNlLFwiSXNJdGFsaWNcIjpmYWxzZSxcIklzVW5kZXJsaW5lZFwiOmZhbHNlfSxcIkF1dG9TaXplXCI6MCxcIkZvcmVncm91bmRcIjp7XCIkaWRcIjpcIjE0MlwiLFwiQ29sb3JcIjp7XCIkaWRcIjpcIjE0M1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0NFwiLFwiVG9wXCI6MC4wLFwiTGVmdFwiOjAuMCxcIlJpZ2h0XCI6MC4wLFwiQm90dG9tXCI6MC4wfSxcIlBhZGRpbmdcIjp7XCIkaWRcIjpcIjE0NVwiLFwiVG9wXCI6MC4wLFwiTGVmdFwiOjAuMCxcIlJpZ2h0XCI6MC4wLFwiQm90dG9tXCI6MC4wfSxcIkJhY2tncm91bmRcIjp7XCIkaWRcIjpcIjE0NlwiLFwiQ29sb3JcIjp7XCIkcmVmXCI6XCIzNlwifX0sXCJJc1Zpc2libGVcIjp0cnVlLFwiV2lkdGhcIjowLjAsXCJIZWlnaHRcIjowLjAsXCJCb3JkZXJTdHlsZVwiOm51bGx9LFwiRHVyYXRpb25TdHlsZVwiOntcIiRpZFwiOlwiMTQ3XCIsXCJGb250U2V0dGluZ3NcIjp7XCIkaWRcIjpcIjE0OFwiLFwiRm9udFNpemVcIjoxMCxcIkZvbnROYW1lXCI6XCJDYWxpYnJpXCIsXCJJc0JvbGRcIjpmYWxzZSxcIklzSXRhbGljXCI6ZmFsc2UsXCJJc1VuZGVybGluZWRcIjpmYWxzZX0sXCJBdXRvU2l6ZVwiOjAsXCJGb3JlZ3JvdW5kXCI6e1wiJGlkXCI6XCIxNDlcIixcIkNvbG9yXCI6e1wiJGlkXCI6XCIxNTB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NTFcIixcIlRvcFwiOjAuMCxcIkxlZnRcIjowLjAsXCJSaWdodFwiOjAuMCxcIkJvdHRvbVwiOjAuMH0sXCJQYWRkaW5nXCI6e1wiJGlkXCI6XCIxNTJcIixcIlRvcFwiOjAuMCxcIkxlZnRcIjowLjAsXCJSaWdodFwiOjAuMCxcIkJvdHRvbVwiOjAuMH0sXCJCYWNrZ3JvdW5kXCI6e1wiJGlkXCI6XCIxNTNcIixcIkNvbG9yXCI6e1wiJHJlZlwiOlwiMzZcIn19LFwiSXNWaXNpYmxlXCI6dHJ1ZSxcIldpZHRoXCI6MC4wLFwiSGVpZ2h0XCI6MC4wLFwiQm9yZGVyU3R5bGVcIjpudWxsfSxcIkhvcml6b250YWxDb25uZWN0b3JTdHlsZVwiOntcIiRpZFwiOlwiMTU0XCIsXCJMaW5lQ29sb3JcIjp7XCIkaWRcIjpcIjE1NVwiLFwiJHR5cGVcIjpcIk5MUkUuQ29tbW9uLkRvbS5Tb2xpZENvbG9yQnJ1c2gsIE5MUkUuQ29tbW9uXCIsXCJDb2xvclwiOntcIiRpZFwiOlwiMTU2XCIsXCJBXCI6MjU1LFwiUlwiOjIwNCxcIkdcIjoyMDQsXCJCXCI6MjA0fX0sXCJMaW5lV2VpZ2h0XCI6MS4wLFwiTGluZVR5cGVcIjowfSxcIlZlcnRpY2FsQ29ubmVjdG9yU3R5bGVcIjp7XCIkaWRcIjpcIjE1N1wiLFwiTGluZUNvbG9yXCI6e1wiJGlkXCI6XCIxNThcIixcIiR0eXBlXCI6XCJOTFJFLkNvbW1vbi5Eb20uU29saWRDb2xvckJydXNoLCBOTFJFLkNvbW1vblwiLFwiQ29sb3JcIjp7XCIkaWRcIjpcIjE1OV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NjBcIixcIk1hcmdpblwiOntcIiRpZFwiOlwiMTYxXCIsXCJUb3BcIjowLjAsXCJMZWZ0XCI6NC4wLFwiUmlnaHRcIjo0LjAsXCJCb3R0b21cIjowLjB9LFwiUGFkZGluZ1wiOntcIiRpZFwiOlwiMTYyXCIsXCJUb3BcIjowLjAsXCJMZWZ0XCI6MC4wLFwiUmlnaHRcIjowLjAsXCJCb3R0b21cIjowLjB9LFwiQmFja2dyb3VuZFwiOntcIiRpZFwiOlwiMTYzXCIsXCJDb2xvclwiOntcIiRpZFwiOlwiMTY0XCIsXCJBXCI6MjU1LFwiUlwiOjAsXCJHXCI6MTE0LFwiQlwiOjE4OH19LFwiSXNWaXNpYmxlXCI6dHJ1ZSxcIldpZHRoXCI6MC4wLFwiSGVpZ2h0XCI6MTAuMCxcIkJvcmRlclN0eWxlXCI6e1wiJGlkXCI6XCIxNjVcIixcIkxpbmVDb2xvclwiOntcIiRpZFwiOlwiMTY2XCIsXCIkdHlwZVwiOlwiTkxSRS5Db21tb24uRG9tLlNvbGlkQ29sb3JCcnVzaCwgTkxSRS5Db21tb25cIixcIkNvbG9yXCI6e1wiJGlkXCI6XCIxNjdcIixcIkFcIjoyNTUsXCJSXCI6MjU1LFwiR1wiOjAsXCJCXCI6MH19LFwiTGluZVdlaWdodFwiOjAuMCxcIkxpbmVUeXBlXCI6MH19LFwiVGl0bGVTdHlsZVwiOntcIiRpZFwiOlwiMTY4XCIsXCJGb250U2V0dGluZ3NcIjp7XCIkaWRcIjpcIjE2OVwiLFwiRm9udFNpemVcIjoxMSxcIkZvbnROYW1lXCI6XCJDYWxpYnJpXCIsXCJJc0JvbGRcIjp0cnVlLFwiSXNJdGFsaWNcIjpmYWxzZSxcIklzVW5kZXJsaW5lZFwiOmZhbHNlfSxcIkF1dG9TaXplXCI6MCxcIkZvcmVncm91bmRcIjp7XCIkaWRcIjpcIjE3MFwiLFwiQ29sb3JcIjp7XCIkaWRcIjpcIjE3MV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zJcIixcIlRvcFwiOjAuMCxcIkxlZnRcIjowLjAsXCJSaWdodFwiOjAuMCxcIkJvdHRvbVwiOjAuMH0sXCJQYWRkaW5nXCI6e1wiJGlkXCI6XCIxNzNcIixcIlRvcFwiOjAuMCxcIkxlZnRcIjowLjAsXCJSaWdodFwiOjAuMCxcIkJvdHRvbVwiOjAuMH0sXCJCYWNrZ3JvdW5kXCI6e1wiJGlkXCI6XCIxNzRcIixcIkNvbG9yXCI6e1wiJHJlZlwiOlwiMzZcIn19LFwiSXNWaXNpYmxlXCI6dHJ1ZSxcIldpZHRoXCI6MC4wLFwiSGVpZ2h0XCI6MC4wLFwiQm9yZGVyU3R5bGVcIjpudWxsfSxcIkRhdGVTdHlsZVwiOntcIiRpZFwiOlwiMTc1XCIsXCJGb250U2V0dGluZ3NcIjp7XCIkaWRcIjpcIjE3NlwiLFwiRm9udFNpemVcIjoxMCxcIkZvbnROYW1lXCI6XCJDYWxpYnJpXCIsXCJJc0JvbGRcIjpmYWxzZSxcIklzSXRhbGljXCI6ZmFsc2UsXCJJc1VuZGVybGluZWRcIjpmYWxzZX0sXCJBdXRvU2l6ZVwiOjAsXCJGb3JlZ3JvdW5kXCI6e1wiJGlkXCI6XCIxNzdcIixcIkNvbG9yXCI6e1wiJGlkXCI6XCIxNzh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3OVwiLFwiVG9wXCI6MC4wLFwiTGVmdFwiOjAuMCxcIlJpZ2h0XCI6MC4wLFwiQm90dG9tXCI6MC4wfSxcIlBhZGRpbmdcIjp7XCIkaWRcIjpcIjE4MFwiLFwiVG9wXCI6MC4wLFwiTGVmdFwiOjAuMCxcIlJpZ2h0XCI6MC4wLFwiQm90dG9tXCI6MC4wfSxcIkJhY2tncm91bmRcIjp7XCIkaWRcIjpcIjE4MVwiLFwiQ29sb3JcIjp7XCIkcmVmXCI6XCIzNlwifX0sXCJJc1Zpc2libGVcIjp0cnVlLFwiV2lkdGhcIjowLjAsXCJIZWlnaHRcIjowLjAsXCJCb3JkZXJTdHlsZVwiOm51bGx9LFwiRGF0ZUZvcm1hdFwiOntcIiRpZFwiOlwiMTg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ODNcIixcIkhlYWRlclN0eWxlXCI6e1wiJGlkXCI6XCIxODRcIixcIlRleHRTdHlsZVwiOntcIiRpZFwiOlwiMTg1XCIsXCJGb250U2V0dGluZ3NcIjp7XCIkaWRcIjpcIjE4NlwiLFwiRm9udFNpemVcIjoxMixcIkZvbnROYW1lXCI6XCJDYWxpYnJpXCIsXCJJc0JvbGRcIjpmYWxzZSxcIklzSXRhbGljXCI6ZmFsc2UsXCJJc1VuZGVybGluZWRcIjpmYWxzZX0sXCJBdXRvU2l6ZVwiOjAsXCJGb3JlZ3JvdW5kXCI6e1wiJGlkXCI6XCIxODdcIixcIkNvbG9yXCI6e1wiJGlkXCI6XCIxODh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ODlcIixcIlRvcFwiOjAuMCxcIkxlZnRcIjowLjAsXCJSaWdodFwiOjAuMCxcIkJvdHRvbVwiOjAuMH0sXCJQYWRkaW5nXCI6e1wiJGlkXCI6XCIxOTBcIixcIlRvcFwiOjAuMCxcIkxlZnRcIjowLjAsXCJSaWdodFwiOjAuMCxcIkJvdHRvbVwiOjAuMH0sXCJCYWNrZ3JvdW5kXCI6bnVsbCxcIklzVmlzaWJsZVwiOmZhbHNlLFwiV2lkdGhcIjowLjAsXCJIZWlnaHRcIjowLjAsXCJCb3JkZXJTdHlsZVwiOm51bGx9LFwiUmVjdGFuZ2xlU3R5bGVcIjp7XCIkaWRcIjpcIjE5MVwiLFwiTWFyZ2luXCI6e1wiJGlkXCI6XCIxOTJcIixcIlRvcFwiOjAuMCxcIkxlZnRcIjowLjAsXCJSaWdodFwiOjAuMCxcIkJvdHRvbVwiOjAuMH0sXCJQYWRkaW5nXCI6e1wiJGlkXCI6XCIxOTNcIixcIlRvcFwiOjAuMCxcIkxlZnRcIjowLjAsXCJSaWdodFwiOjAuMCxcIkJvdHRvbVwiOjAuMH0sXCJCYWNrZ3JvdW5kXCI6e1wiJGlkXCI6XCIxOTRcIixcIkNvbG9yXCI6e1wiJGlkXCI6XCIxOTVcIixcIkFcIjoxMjcsXCJSXCI6OTEsXCJHXCI6MTU1LFwiQlwiOjIxM319LFwiSXNWaXNpYmxlXCI6ZmFsc2UsXCJXaWR0aFwiOjAuMCxcIkhlaWdodFwiOjAuMCxcIkJvcmRlclN0eWxlXCI6e1wiJGlkXCI6XCIxOTZcIixcIkxpbmVDb2xvclwiOntcIiRpZFwiOlwiMTk3XCIsXCIkdHlwZVwiOlwiTkxSRS5Db21tb24uRG9tLlNvbGlkQ29sb3JCcnVzaCwgTkxSRS5Db21tb25cIixcIkNvbG9yXCI6e1wiJGlkXCI6XCIxOThcIixcIkFcIjoyNTUsXCJSXCI6MjU1LFwiR1wiOjAsXCJCXCI6MH19LFwiTGluZVdlaWdodFwiOjAuMCxcIkxpbmVUeXBlXCI6MH19LFwiVGV4dElzVmVydGljYWxcIjpmYWxzZX0sXCJCYWNrZ3JvdW5kU3R5bGVcIjp7XCIkaWRcIjpcIjE5OVwiLFwiTWFyZ2luXCI6e1wiJGlkXCI6XCIyMDBcIixcIlRvcFwiOjAuMCxcIkxlZnRcIjowLjAsXCJSaWdodFwiOjAuMCxcIkJvdHRvbVwiOjAuMH0sXCJQYWRkaW5nXCI6e1wiJGlkXCI6XCIyMDFcIixcIlRvcFwiOjAuMCxcIkxlZnRcIjowLjAsXCJSaWdodFwiOjAuMCxcIkJvdHRvbVwiOjAuMH0sXCJCYWNrZ3JvdW5kXCI6e1wiJGlkXCI6XCIyMDJcIixcIkNvbG9yXCI6e1wiJGlkXCI6XCIyMDNcIixcIkFcIjozOCxcIlJcIjo5MSxcIkdcIjoxNTUsXCJCXCI6MjEzfX0sXCJJc1Zpc2libGVcIjp0cnVlLFwiV2lkdGhcIjowLjAsXCJIZWlnaHRcIjowLjAsXCJCb3JkZXJTdHlsZVwiOntcIiRpZFwiOlwiMjA0XCIsXCJMaW5lQ29sb3JcIjp7XCIkaWRcIjpcIjIwNVwiLFwiJHR5cGVcIjpcIk5MUkUuQ29tbW9uLkRvbS5Tb2xpZENvbG9yQnJ1c2gsIE5MUkUuQ29tbW9uXCIsXCJDb2xvclwiOntcIiRpZFwiOlwiMjA2XCIsXCJBXCI6MjU1LFwiUlwiOjI1NSxcIkdcIjowLFwiQlwiOjB9fSxcIkxpbmVXZWlnaHRcIjowLjAsXCJMaW5lVHlwZVwiOjB9fSxcIklzQWJvdmVUaW1lYmFuZFwiOmZhbHNlfSxcIkRlZmF1bHRTd2ltbGFuZVYyU3R5bGVcIjp7XCIkaWRcIjpcIjIwN1wiLFwiSGVhZGVyU3R5bGVcIjp7XCIkaWRcIjpcIjIwOFwiLFwiVGV4dFN0eWxlXCI6e1wiJGlkXCI6XCIyMDlcIixcIkZvbnRTZXR0aW5nc1wiOntcIiRpZFwiOlwiMjEwXCIsXCJGb250U2l6ZVwiOjEyLFwiRm9udE5hbWVcIjpcIkNhbGlicmlcIixcIklzQm9sZFwiOmZhbHNlLFwiSXNJdGFsaWNcIjpmYWxzZSxcIklzVW5kZXJsaW5lZFwiOmZhbHNlfSxcIkF1dG9TaXplXCI6MixcIkZvcmVncm91bmRcIjp7XCIkaWRcIjpcIjIxMVwiLFwiQ29sb3JcIjp7XCIkaWRcIjpcIjIxMlwiLFwiQVwiOjI1NSxcIlJcIjoyNTUsXCJHXCI6MjU1LFwiQlwiOjI1NX19LFwiQmFja2dyb3VuZEZpbGxUeXBlXCI6MCxcIk1heFdpZHRoXCI6XCJJbmZpbml0eVwiLFwiTWF4SGVpZ2h0XCI6MC4wLFwiU21hcnRGb3JlZ3JvdW5kSXNBY3RpdmVcIjpmYWxzZSxcIkhvcml6b250YWxBbGlnbm1lbnRcIjowLFwiVmVydGljYWxBbGlnbm1lbnRcIjowLFwiU21hcnRGb3JlZ3JvdW5kXCI6bnVsbCxcIk1hcmdpblwiOntcIiRpZFwiOlwiMjEzXCIsXCJUb3BcIjowLjAsXCJMZWZ0XCI6MC4wLFwiUmlnaHRcIjowLjAsXCJCb3R0b21cIjowLjB9LFwiUGFkZGluZ1wiOntcIiRpZFwiOlwiMjE0XCIsXCJUb3BcIjowLjAsXCJMZWZ0XCI6MC4wLFwiUmlnaHRcIjowLjAsXCJCb3R0b21cIjowLjB9LFwiQmFja2dyb3VuZFwiOm51bGwsXCJJc1Zpc2libGVcIjp0cnVlLFwiV2lkdGhcIjowLjAsXCJIZWlnaHRcIjowLjAsXCJCb3JkZXJTdHlsZVwiOm51bGx9LFwiUmVjdGFuZ2xlU3R5bGVcIjp7XCIkaWRcIjpcIjIxNVwiLFwiTWFyZ2luXCI6e1wiJGlkXCI6XCIyMTZcIixcIlRvcFwiOjAuMCxcIkxlZnRcIjowLjAsXCJSaWdodFwiOjAuMCxcIkJvdHRvbVwiOjAuMH0sXCJQYWRkaW5nXCI6e1wiJGlkXCI6XCIyMTdcIixcIlRvcFwiOjAuMCxcIkxlZnRcIjowLjAsXCJSaWdodFwiOjAuMCxcIkJvdHRvbVwiOjAuMH0sXCJCYWNrZ3JvdW5kXCI6e1wiJGlkXCI6XCIyMThcIixcIkNvbG9yXCI6e1wiJGlkXCI6XCIyMTlcIixcIkFcIjoyNTUsXCJSXCI6NjgsXCJHXCI6MTE0LFwiQlwiOjE5Nn19LFwiSXNWaXNpYmxlXCI6dHJ1ZSxcIldpZHRoXCI6MC4wLFwiSGVpZ2h0XCI6MC4wLFwiQm9yZGVyU3R5bGVcIjp7XCIkaWRcIjpcIjIyMFwiLFwiTGluZUNvbG9yXCI6e1wiJGlkXCI6XCIyMjFcIixcIiR0eXBlXCI6XCJOTFJFLkNvbW1vbi5Eb20uU29saWRDb2xvckJydXNoLCBOTFJFLkNvbW1vblwiLFwiQ29sb3JcIjp7XCIkaWRcIjpcIjIyMlwiLFwiQVwiOjI1NSxcIlJcIjoyNTUsXCJHXCI6MCxcIkJcIjowfX0sXCJMaW5lV2VpZ2h0XCI6MC4wLFwiTGluZVR5cGVcIjowfX0sXCJUZXh0SXNWZXJ0aWNhbFwiOmZhbHNlfSxcIkJhY2tncm91bmRTdHlsZVwiOntcIiRpZFwiOlwiMjIzXCIsXCJNYXJnaW5cIjpudWxsLFwiUGFkZGluZ1wiOm51bGwsXCJCYWNrZ3JvdW5kXCI6e1wiJGlkXCI6XCIyMjRcIixcIkNvbG9yXCI6e1wiJGlkXCI6XCIyMjVcIixcIkFcIjo1MSxcIlJcIjoxNjUsXCJHXCI6MTY1LFwiQlwiOjE2NX19LFwiSXNWaXNpYmxlXCI6ZmFsc2UsXCJXaWR0aFwiOjAuMCxcIkhlaWdodFwiOjAuMCxcIkJvcmRlclN0eWxlXCI6e1wiJGlkXCI6XCIyMjZcIixcIkxpbmVDb2xvclwiOntcIiRpZFwiOlwiMjI3XCIsXCIkdHlwZVwiOlwiTkxSRS5Db21tb24uRG9tLlNvbGlkQ29sb3JCcnVzaCwgTkxSRS5Db21tb25cIixcIkNvbG9yXCI6e1wiJGlkXCI6XCIyMjhcIixcIkFcIjoyNTUsXCJSXCI6MjU1LFwiR1wiOjAsXCJCXCI6MH19LFwiTGluZVdlaWdodFwiOjAuMCxcIkxpbmVUeXBlXCI6MH19LFwiSXNBYm92ZVRpbWViYW5kXCI6ZmFsc2UsXCJTd2ltbGFuZURlZmF1bHRBY3Rpdml0eVN0eWxlXCI6e1wiJGlkXCI6XCIyMjlcIixcIkhlYWRlclN0eWxlXCI6e1wiJGlkXCI6XCIyMzBcIixcIlRleHRTdHlsZVwiOntcIiRpZFwiOlwiMjMxXCIsXCJGb250U2V0dGluZ3NcIjp7XCIkaWRcIjpcIjIzMlwiLFwiRm9udFNpemVcIjoxMSxcIkZvbnROYW1lXCI6XCJDYWxpYnJpXCIsXCJJc0JvbGRcIjpmYWxzZSxcIklzSXRhbGljXCI6ZmFsc2UsXCJJc1VuZGVybGluZWRcIjpmYWxzZX0sXCJBdXRvU2l6ZVwiOjIsXCJGb3JlZ3JvdW5kXCI6e1wiJGlkXCI6XCIyMzNcIixcIkNvbG9yXCI6e1wiJGlkXCI6XCIyMzRcIixcIkFcIjoyNTUsXCJSXCI6MCxcIkdcIjowLFwiQlwiOjB9fSxcIkJhY2tncm91bmRGaWxsVHlwZVwiOjAsXCJNYXhXaWR0aFwiOlwiSW5maW5pdHlcIixcIk1heEhlaWdodFwiOjAuMCxcIlNtYXJ0Rm9yZWdyb3VuZElzQWN0aXZlXCI6ZmFsc2UsXCJIb3Jpem9udGFsQWxpZ25tZW50XCI6MCxcIlZlcnRpY2FsQWxpZ25tZW50XCI6MCxcIlNtYXJ0Rm9yZWdyb3VuZFwiOm51bGwsXCJNYXJnaW5cIjp7XCIkaWRcIjpcIjIzNVwiLFwiVG9wXCI6MC4wLFwiTGVmdFwiOjAuMCxcIlJpZ2h0XCI6MC4wLFwiQm90dG9tXCI6MC4wfSxcIlBhZGRpbmdcIjp7XCIkaWRcIjpcIjIzNlwiLFwiVG9wXCI6MC4wLFwiTGVmdFwiOjAuMCxcIlJpZ2h0XCI6MC4wLFwiQm90dG9tXCI6MC4wfSxcIkJhY2tncm91bmRcIjpudWxsLFwiSXNWaXNpYmxlXCI6dHJ1ZSxcIldpZHRoXCI6MC4wLFwiSGVpZ2h0XCI6MC4wLFwiQm9yZGVyU3R5bGVcIjpudWxsfSxcIlJlY3RhbmdsZVN0eWxlXCI6e1wiJGlkXCI6XCIyMzdcIixcIk1hcmdpblwiOntcIiRpZFwiOlwiMjM4XCIsXCJUb3BcIjowLjAsXCJMZWZ0XCI6MC4wLFwiUmlnaHRcIjowLjAsXCJCb3R0b21cIjowLjB9LFwiUGFkZGluZ1wiOntcIiRpZFwiOlwiMjM5XCIsXCJUb3BcIjowLjAsXCJMZWZ0XCI6MC4wLFwiUmlnaHRcIjowLjAsXCJCb3R0b21cIjowLjB9LFwiQmFja2dyb3VuZFwiOntcIiRpZFwiOlwiMjQwXCIsXCJDb2xvclwiOntcIiRpZFwiOlwiMjQxXCIsXCJBXCI6NjMsXCJSXCI6NjgsXCJHXCI6MTE0LFwiQlwiOjE5Nn19LFwiSXNWaXNpYmxlXCI6dHJ1ZSxcIldpZHRoXCI6MC4wLFwiSGVpZ2h0XCI6MC4wLFwiQm9yZGVyU3R5bGVcIjp7XCIkaWRcIjpcIjI0MlwiLFwiTGluZUNvbG9yXCI6e1wiJGlkXCI6XCIyNDNcIixcIiR0eXBlXCI6XCJOTFJFLkNvbW1vbi5Eb20uU29saWRDb2xvckJydXNoLCBOTFJFLkNvbW1vblwiLFwiQ29sb3JcIjp7XCIkaWRcIjpcIjI0NFwiLFwiQVwiOjI1NSxcIlJcIjoyNTUsXCJHXCI6MCxcIkJcIjowfX0sXCJMaW5lV2VpZ2h0XCI6MC4wLFwiTGluZVR5cGVcIjowfX19LFwiQmFja2dyb3VuZFN0eWxlXCI6e1wiJGlkXCI6XCIyNDVcIixcIk1hcmdpblwiOm51bGwsXCJQYWRkaW5nXCI6bnVsbCxcIkJhY2tncm91bmRcIjp7XCIkaWRcIjpcIjI0NlwiLFwiQ29sb3JcIjp7XCIkaWRcIjpcIjI0N1wiLFwiQVwiOjUxLFwiUlwiOjE2NSxcIkdcIjoxNjUsXCJCXCI6MTY1fX0sXCJJc1Zpc2libGVcIjpmYWxzZSxcIldpZHRoXCI6MC4wLFwiSGVpZ2h0XCI6MC4wLFwiQm9yZGVyU3R5bGVcIjp7XCIkaWRcIjpcIjI0OFwiLFwiTGluZUNvbG9yXCI6e1wiJGlkXCI6XCIyNDlcIixcIiR0eXBlXCI6XCJOTFJFLkNvbW1vbi5Eb20uU29saWRDb2xvckJydXNoLCBOTFJFLkNvbW1vblwiLFwiQ29sb3JcIjp7XCIkaWRcIjpcIjI1MFwiLFwiQVwiOjI1NSxcIlJcIjoyNTUsXCJHXCI6MCxcIkJcIjowfX0sXCJMaW5lV2VpZ2h0XCI6MC4wLFwiTGluZVR5cGVcIjowfX0sXCJDdXN0b21Td2ltbGFuZU1pbGVzdG9uZVN0eWxlTGlzdFwiOltdLFwiQ3VzdG9tU3dpbWxhbmVUYXNrU3R5bGVMaXN0XCI6W10sXCJJc1Zpc2libGVcIjp0cnVlfSxcIkN1c3RvbVN3aW1sYW5lQWN0aXZpdGllc1N0eWxlTGlzdFwiOltdLFwiSXNWaXNpYmxlXCI6dHJ1ZSxcIlNwYWNpbmdcIjoyfSxcIkN1c3RvbU1pbGVzdG9uZVN0eWxlTGlzdFwiOltdLFwiQ3VzdG9tVGFza1N0eWxlTGlzdFwiOltdLFwiQ3VzdG9tU3dpbWxhbmVEZWZpbml0aW9uU3R5bGVMaXN0XCI6W10sXCJDdXN0b21Td2ltbGFuZVYyU3R5bGVMaXN0XCI6W10sXCJHcmlkbGluZVBhbmVsU3R5bGVcIjp7XCIkaWRcIjpcIjI1MVwiLFwiR3JpZGxpbmVTdHlsZVwiOntcIiRpZFwiOlwiMjUyXCIsXCJMaW5lQ29sb3JcIjp7XCIkaWRcIjpcIjI1M1wiLFwiJHR5cGVcIjpcIk5MUkUuQ29tbW9uLkRvbS5Tb2xpZENvbG9yQnJ1c2gsIE5MUkUuQ29tbW9uXCIsXCJDb2xvclwiOntcIiRpZFwiOlwiMjU0XCIsXCJBXCI6MzgsXCJSXCI6OTEsXCJHXCI6MTU1LFwiQlwiOjIxM319LFwiTGluZVdlaWdodFwiOjEuMCxcIkxpbmVUeXBlXCI6MH0sXCJJc1Zpc2libGVcIjp0cnVlfSxcIkFjdGl2aXR5TGluZVBhbmVsU3R5bGVcIjp7XCIkaWRcIjpcIjI1NVwiLFwiQWN0aXZpdHlMaW5lU3R5bGVcIjp7XCIkaWRcIjpcIjI1NlwiLFwiTGluZUNvbG9yXCI6e1wiJGlkXCI6XCIyNTdcIixcIiR0eXBlXCI6XCJOTFJFLkNvbW1vbi5Eb20uU29saWRDb2xvckJydXNoLCBOTFJFLkNvbW1vblwiLFwiQ29sb3JcIjp7XCIkaWRcIjpcIjI1OFwiLFwiQVwiOjM4LFwiUlwiOjY4LFwiR1wiOjExNCxcIkJcIjoxOTZ9fSxcIkxpbmVXZWlnaHRcIjoxLjAsXCJMaW5lVHlwZVwiOjB9LFwiSXNWaXNpYmxlXCI6dHJ1ZX0sXCJEZWZhdWx0RGVwZW5kZW5jeVN0eWxlXCI6e1wiJGlkXCI6XCIyNTlcIixcIkxpbmVTdHlsZVwiOntcIiRpZFwiOlwiMjYwXCIsXCJMaW5lQ29sb3JcIjp7XCIkaWRcIjpcIjI2MVwiLFwiJHR5cGVcIjpcIk5MUkUuQ29tbW9uLkRvbS5Tb2xpZENvbG9yQnJ1c2gsIE5MUkUuQ29tbW9uXCIsXCJDb2xvclwiOntcIiRpZFwiOlwiMjYyXCIsXCJBXCI6MjU1LFwiUlwiOjAsXCJHXCI6MCxcIkJcIjowfX0sXCJMaW5lV2VpZ2h0XCI6MS4wLFwiTGluZVR5cGVcIjowfSxcIkVuZEFycm93aGVhZExpbmVTdHlsZVwiOntcIiRpZFwiOlwiMjYzXCIsXCJLaW5kXCI6MSxcIldpZHRoXCI6MSxcIkxlbmd0aFwiOjAsXCJQYXJlbnRTdHlsZVwiOm51bGx9LFwiQnJpbmdUb0Zyb250XCI6dHJ1ZSxcIklzVmlzaWJsZVwiOnRydWUsXCJSYWRpdXNcIjowLjB9LFwiQ3JpdGljYWxQYXRoU3R5bGVcIjp7XCIkaWRcIjpcIjI2NFwiLFwiQ3JpdGljYWxQYXRoU3R5bGVPcHRpb25zXCI6MTUsXCJMaW5lU3R5bGVcIjp7XCIkaWRcIjpcIjI2NVwiLFwiTGluZUNvbG9yXCI6e1wiJGlkXCI6XCIyNjZcIixcIiR0eXBlXCI6XCJOTFJFLkNvbW1vbi5Eb20uU29saWRDb2xvckJydXNoLCBOTFJFLkNvbW1vblwiLFwiQ29sb3JcIjp7XCIkaWRcIjpcIjI2N1wiLFwiQVwiOjI1NSxcIlJcIjoyMjIsXCJHXCI6NTAsXCJCXCI6NTB9fSxcIkxpbmVXZWlnaHRcIjoxLjAsXCJMaW5lVHlwZVwiOjB9LFwiVGl0bGVGb3JlZ3JvdW5kXCI6e1wiJGlkXCI6XCIyNjhcIixcIkNvbG9yXCI6e1wiJGlkXCI6XCIyNjlcIixcIkFcIjoyNTUsXCJSXCI6MTc2LFwiR1wiOjE5LFwiQlwiOjI1fX0sXCJTaGFwZXNCYWNrZ3JvdW5kXCI6e1wiJGlkXCI6XCIyNzBcIixcIkNvbG9yXCI6e1wiJGlkXCI6XCIyNzFcIixcIkFcIjoyNTUsXCJSXCI6MjUzLFwiR1wiOjIwMyxcIkJcIjoyMDh9fSxcIlNoYXBlc0JvcmRlclN0eWxlXCI6e1wiJGlkXCI6XCIyNzJcIixcIkxpbmVDb2xvclwiOntcIiRpZFwiOlwiMjczXCIsXCIkdHlwZVwiOlwiTkxSRS5Db21tb24uRG9tLlNvbGlkQ29sb3JCcnVzaCwgTkxSRS5Db21tb25cIixcIkNvbG9yXCI6e1wiJGlkXCI6XCIyNzRcIixcIkFcIjoyNTUsXCJSXCI6MjIyLFwiR1wiOjUwLFwiQlwiOjUwfX0sXCJMaW5lV2VpZ2h0XCI6MS41LFwiTGluZVR5cGVcIjowfSxcIklzVmlzaWJsZVwiOmZhbHNlfSxcIlBhbmVsc1NwYWNpbmdEZWZpbml0aW9uXCI6e1wiJGlkXCI6XCIyNzVcIixcIlNwYWNpbmdBYm92ZVRpbWViYW5kXCI6NSxcIlNwYWNpbmdCZWxvd1RpbWViYW5kXCI6NSxcIlNwYWNpbmdBYm92ZUJldHdlZW5Td2ltbGFuZXNBbmRUYXNrc1wiOjUsXCJTcGFjaW5nQmVsb3dCZXR3ZWVuU3dpbWxhbmVzQW5kVGFza3NcIjo1fX0sXCJTY2FsZVwiOntcIiRpZFwiOlwiMjc2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yNzdcIixcIlN0YXJ0RGF0ZVwiOlwiMDAwMS0wMS0wMVQwMDowMDowMFwiLFwiRW5kRGF0ZVwiOlwiMDAwMS0wMS0wMVQwMDowMDowMFwiLFwiQXV0b0RhdGVSYW5nZVwiOnRydWUsXCJXb3JraW5nRGF5c1wiOjMxLFwiVG9kYXlNYXJrZXJUZXh0XCI6XCJUb2RheVwiLFwiQXV0b1NjYWxlVHlwZVwiOnRydWUsXCJUaW1lYmFuZFNjYWxlc1wiOntcIiRpZFwiOlwiMjc4XCIsXCJUb3BTY2FsZUxheWVyXCI6e1wiJGlkXCI6XCIyNzlcIixcIkZvcm1hdFwiOlwid1wiLFwiVHlwZVwiOjF9LFwiTWlkZGxlU2NhbGVMYXllclwiOntcIiRpZFwiOlwiMjgwXCIsXCJGb3JtYXRcIjpudWxsLFwiVHlwZVwiOjB9LFwiQm90dG9tU2NhbGVMYXllclwiOntcIiRpZFwiOlwiMjgxXCIsXCJGb3JtYXRcIjpudWxsLFwiVHlwZVwiOjB9fX0sXCJNaWxlc3RvbmVzXCI6W10sXCJUYXNrc1wiOltdLFwiU3dpbWxhbmVzXCI6W10sXCJTd2ltbGFuZXNWMlwiOltdLFwiRGVwZW5kZW5jaWVzXCI6W10sXCJEZXBlbmRlbmN5U2V0dGluZ3NcIjp7XCIkaWRcIjpcIjI4MlwiLFwiRGVwZW5kZW5jeU1vZHVsZUVuYWJsZWRcIjpmYWxzZSxcIlNjaGVkdWxpbmdTZXR0aW5nc1wiOntcIiRpZFwiOlwiMjgzXCIsXCJEZXBlbmRlbmNpZXNTY2hlZHVsaW5nTW9kZVNldHRpbmdcIjoxLFwiRGVwZW5kZW5jaWVzUHJldmlvdXNTY2hlZHVsaW5nTW9kZVwiOjEsXCJPbkJyZWFraW5nRmxleGlibGVTY2hlZHVsaW5nTW9kZVNldHRpbmdcIjowLFwiT25CcmVha2luZ1N0cmljdFNjaGVkdWxpbmdNb2RlU2V0dGluZ1wiOjB9fSxcIlNldHRpbmdzXCI6e1wiJGlkXCI6XCIyODRcIixcIkltcGFPcHRpb25zXCI6e1wiJGlkXCI6XCIyODVcIixcIkxlZnRUb1JpZ2h0XCI6ZmFsc2UsXCJQYXlsb2FkT3B0aW9uc1wiOjJ9fSxcIlRpbWVDb25maWd1cmF0aW9uXCI6e1wiJGlkXCI6XCIyODZcIixcIlVzZVRpbWVcIjpmYWxzZSxcIldvcmtEYXlTdGFydFwiOlwiMDA6MDA6MDBcIixcIldvcmtEYXlFbmRcIjpcIjIzOjU5OjAwXCJ9fSIsIkppcmFEYXRhU291cmNlIjoie1wiJGlkXCI6XCIxXCIsXCJTZWxlY3RlZE9yZ2FuaXphdGlvblwiOntcIiRpZFwiOlwiMlwiLFwiSWRcIjpcIjBkMzNkYTczLWRjY2UtNGQ1OS1iZDRiLTM2ZTcxNmVmYzY2YlwiLFwiTmFtZVwiOlwibXktamlyYS1zaXRlLTFcIixcIklzRm9yYmlkZGVuXCI6ZmFsc2V9LFwiU2VsZWN0ZWRJdGVtc1wiOntcIiR0eXBlXCI6XCJTeXN0ZW0uQ29sbGVjdGlvbnMuR2VuZXJpYy5MaXN0YDFbW090bC5XaXphcmRzLkppcmEuVXRpbHMuTWlzc2luZ0RhdGFTb3VyY2UuU291cmNlSXRlbURldGFpbHMsIE90bC5XaXphcmRzLkppcmFdXSwgbXNjb3JsaWJcIixcIiR2YWx1ZXNcIjpbe1wiJGlkXCI6XCIzXCIsXCJJZFwiOjEwMDMwLFwiTmFtZVwiOlwiUHJvamVjdCBSb2FkbWFwXCIsXCJRdWVyeVwiOm51bGx9XX0sXCJTZWxlY3RlZFNvdXJjZVR5cGVcIjoxLFwiU2VsZWN0ZWRRdWVyeVwiOlwiXCIsXCJTZWxlY3RlZEZpbHRlcklkXCI6MH0iLCJKaXJhQ29sdW1uc01hcHBpbmciOiJbe1wiJGlkXCI6XCIxXCIsXCJTZWxlY3RlZE1hcHBpbmdcIjoyLFwiQ29sdW1uSGVhZGVyXCI6XCJzdW1tYXJ5XCIsXCJDb2x1bW5GcmllbmRseU5hbWVcIjpcIlN1bW1hcnlcIn0se1wiJGlkXCI6XCIyXCIsXCJTZWxlY3RlZE1hcHBpbmdcIjozLFwiQ29sdW1uSGVhZGVyXCI6XCJjdXN0b21maWVsZF8xMDAxNVwiLFwiQ29sdW1uRnJpZW5kbHlOYW1lXCI6XCJTdGFydCBkYXRlXCJ9LHtcIiRpZFwiOlwiM1wiLFwiU2VsZWN0ZWRNYXBwaW5nXCI6NCxcIkNvbHVtbkhlYWRlclwiOlwiZHVlZGF0ZVwiLFwiQ29sdW1uRnJpZW5kbHlOYW1lXCI6XCJEdWUgZGF0ZVwifSx7XCIkaWRcIjpcIjRcIixcIlNlbGVjdGVkTWFwcGluZ1wiOjEsXCJDb2x1bW5IZWFkZXJcIjpcImN1c3RvbWZpZWxkXzEwMDM0XCIsXCJDb2x1bW5GcmllbmRseU5hbWVcIjpcIkNhdGVnb3J5XCJ9XSIsIkppcmFMYXRlc3RJbXBvcnRJdGVtcyI6IntcIiRpZFwiOlwiMVwiLFwiUm9vdFwiOntcIkltcG9ydElkXCI6bnVsbCxcIklzSW1wb3J0ZWRcIjpmYWxzZSxcIkNoaWxkcmVuXCI6W3tcIiRpZFwiOlwiMlwiLFwiSW1wb3J0SWRcIjpcIjEwNDE3XCIsXCJJc0ltcG9ydGVkXCI6dHJ1ZSxcIkNoaWxkcmVuXCI6W119LHtcIiRpZFwiOlwiM1wiLFwiSW1wb3J0SWRcIjpcIjEwNDE4XCIsXCJJc0ltcG9ydGVkXCI6ZmFsc2UsXCJDaGlsZHJlblwiOltdfSx7XCIkaWRcIjpcIjRcIixcIkltcG9ydElkXCI6XCIxMDQxOVwiLFwiSXNJbXBvcnRlZFwiOmZhbHNlLFwiQ2hpbGRyZW5cIjpbXX0se1wiJGlkXCI6XCI1XCIsXCJJbXBvcnRJZFwiOlwiMTA0MjBcIixcIklzSW1wb3J0ZWRcIjpmYWxzZSxcIkNoaWxkcmVuXCI6W119LHtcIiRpZFwiOlwiNlwiLFwiSW1wb3J0SWRcIjpcIjEwNDIxXCIsXCJJc0ltcG9ydGVkXCI6ZmFsc2UsXCJDaGlsZHJlblwiOltdfSx7XCIkaWRcIjpcIjdcIixcIkltcG9ydElkXCI6XCIxMDQyMlwiLFwiSXNJbXBvcnRlZFwiOmZhbHNlLFwiQ2hpbGRyZW5cIjpbXX0se1wiJGlkXCI6XCI4XCIsXCJJbXBvcnRJZFwiOlwiMTA0MjNcIixcIklzSW1wb3J0ZWRcIjpmYWxzZSxcIkNoaWxkcmVuXCI6W3tcIiRpZFwiOlwiOVwiLFwiSW1wb3J0SWRcIjpcIjEwNDI3XCIsXCJJc0ltcG9ydGVkXCI6ZmFsc2UsXCJDaGlsZHJlblwiOltdfSx7XCIkaWRcIjpcIjEwXCIsXCJJbXBvcnRJZFwiOlwiMTA0MjhcIixcIklzSW1wb3J0ZWRcIjpmYWxzZSxcIkNoaWxkcmVuXCI6W119LHtcIiRpZFwiOlwiMTFcIixcIkltcG9ydElkXCI6XCIxMDQyOVwiLFwiSXNJbXBvcnRlZFwiOmZhbHNlLFwiQ2hpbGRyZW5cIjpbXX0se1wiJGlkXCI6XCIxMlwiLFwiSW1wb3J0SWRcIjpcIjEwNDMwXCIsXCJJc0ltcG9ydGVkXCI6ZmFsc2UsXCJDaGlsZHJlblwiOltdfV19LHtcIiRpZFwiOlwiMTNcIixcIkltcG9ydElkXCI6XCIxMDQyNFwiLFwiSXNJbXBvcnRlZFwiOmZhbHNlLFwiQ2hpbGRyZW5cIjpbe1wiJGlkXCI6XCIxNFwiLFwiSW1wb3J0SWRcIjpcIjEwNDMxXCIsXCJJc0ltcG9ydGVkXCI6ZmFsc2UsXCJDaGlsZHJlblwiOltdfSx7XCIkaWRcIjpcIjE1XCIsXCJJbXBvcnRJZFwiOlwiMTA0MzJcIixcIklzSW1wb3J0ZWRcIjpmYWxzZSxcIkNoaWxkcmVuXCI6W119LHtcIiRpZFwiOlwiMTZcIixcIkltcG9ydElkXCI6XCIxMDQzM1wiLFwiSXNJbXBvcnRlZFwiOmZhbHNlLFwiQ2hpbGRyZW5cIjpbXX1dfSx7XCIkaWRcIjpcIjE3XCIsXCJJbXBvcnRJZFwiOlwiMTA0MjVcIixcIklzSW1wb3J0ZWRcIjpmYWxzZSxcIkNoaWxkcmVuXCI6W3tcIiRpZFwiOlwiMThcIixcIkltcG9ydElkXCI6XCIxMDQzNFwiLFwiSXNJbXBvcnRlZFwiOmZhbHNlLFwiQ2hpbGRyZW5cIjpbXX0se1wiJGlkXCI6XCIxOVwiLFwiSW1wb3J0SWRcIjpcIjEwNDM1XCIsXCJJc0ltcG9ydGVkXCI6ZmFsc2UsXCJDaGlsZHJlblwiOltdfSx7XCIkaWRcIjpcIjIwXCIsXCJJbXBvcnRJZFwiOlwiMTA0MzZcIixcIklzSW1wb3J0ZWRcIjpmYWxzZSxcIkNoaWxkcmVuXCI6W119LHtcIiRpZFwiOlwiMjFcIixcIkltcG9ydElkXCI6XCIxMDQzN1wiLFwiSXNJbXBvcnRlZFwiOmZhbHNlLFwiQ2hpbGRyZW5cIjpbXX0se1wiJGlkXCI6XCIyMlwiLFwiSW1wb3J0SWRcIjpcIjEwNDM4XCIsXCJJc0ltcG9ydGVkXCI6ZmFsc2UsXCJDaGlsZHJlblwiOltdfV19LHtcIiRpZFwiOlwiMjNcIixcIkltcG9ydElkXCI6XCIxMDQyNlwiLFwiSXNJbXBvcnRlZFwiOmZhbHNlLFwiQ2hpbGRyZW5cIjpbe1wiJGlkXCI6XCIyNFwiLFwiSW1wb3J0SWRcIjpcIjEwNDM5XCIsXCJJc0ltcG9ydGVkXCI6ZmFsc2UsXCJDaGlsZHJlblwiOltdfV19XX19In0sIlNldHRpbmdzIjp7IiRpZCI6IjE0MjMiLCJJbXBhT3B0aW9ucyI6eyIkaWQiOiIxNDI0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3LCJGaWxlUGF0aCI6bnVsbCwiVGltZUNvbmZpZ3VyYXRpb24iOnsiJGlkIjoiMTQyNSIsIlVzZVRpbWUiOmZhbHNlLCJXb3JrRGF5U3RhcnQiOiIwMDowMDowMCIsIldvcmtEYXlFbmQiOiIyMzo1OTowMCJ9LCJMYXN0VXNlZFRlbXBsYXRlSWQiOiI3MDliMzU0OS00OWEwLTRlNTgtYmE1Ny1mZGI5MTg5M2I2NDgiLCJGaXJzdFdlZWtPZlllYXIiOjAsIlBsYWNlTWlsZXN0b25lQXRUaGVCZWdpbm5pbmdPZlRoZURheSI6ZmFsc2UsIkRlcGVuZGVuY3lTY2hlZHVsaW5nU2V0dGluZ3MiOnsiJGlkIjoiMTQyN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xecutive Review"/>
  <p:tag name="OTLDATE" val="2023-03-01T00:00:00.0000000"/>
  <p:tag name="OTLPOSITIONONTASK" val="None"/>
  <p:tag name="OTLRELATEDTASKID" val="00000000-0000-0000-0000-00000000000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xecutive Decision"/>
  <p:tag name="OTLDATE" val="2023-03-30T00:00:00.0000000"/>
  <p:tag name="OTLPOSITIONONTASK" val="None"/>
  <p:tag name="OTLRELATEDTASKID" val="00000000-0000-0000-0000-00000000000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eta Release"/>
  <p:tag name="OTLDATE" val="2023-06-29T00:00:00.0000000"/>
  <p:tag name="OTLPOSITIONONTASK" val="None"/>
  <p:tag name="OTLRELATEDTASKID" val="00000000-0000-0000-0000-00000000000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lease Candidate"/>
  <p:tag name="OTLDATE" val="2023-10-02T00:00:00.0000000"/>
  <p:tag name="OTLPOSITIONONTASK" val="None"/>
  <p:tag name="OTLRELATEDTASKID" val="00000000-0000-0000-0000-00000000000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al Release"/>
  <p:tag name="OTLDATE" val="2023-10-30T00:00:00.0000000"/>
  <p:tag name="OTLPOSITIONONTASK" val="None"/>
  <p:tag name="OTLRELATEDTASKID" val="00000000-0000-0000-0000-00000000000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2T00:00:00.0000000"/>
  <p:tag name="OTLENDDATE" val="2023-02-15T23:59:00.0000000"/>
  <p:tag name="OTLDURATIONFORMAT" val="day"/>
  <p:tag name="OTLSPACING" val="3"/>
  <p:tag name="OTLSHAPETHICKNESSTYPE" val="Thi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2-06T00:00:00.0000000"/>
  <p:tag name="OTLENDDATE" val="2023-03-14T23:59:00.0000000"/>
  <p:tag name="OTLDURATIONFORMAT" val="day"/>
  <p:tag name="OTLSPACING" val="3"/>
  <p:tag name="OTLSHAPETHICKNESSTYPE" val="Thi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06T00:00:00.0000000"/>
  <p:tag name="OTLENDDATE" val="2023-05-12T23:59:00.0000000"/>
  <p:tag name="OTLDURATIONFORMAT" val="day"/>
  <p:tag name="OTLSPACING" val="3"/>
  <p:tag name="OTLSHAPETHICKNESSTYPE" val="Regular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5T00:00:00.0000000"/>
  <p:tag name="OTLENDDATE" val="2023-07-13T23:59:00.0000000"/>
  <p:tag name="OTLDURATIONFORMAT" val="day"/>
  <p:tag name="OTLSPACING" val="3"/>
  <p:tag name="OTLSHAPETHICKNESSTYPE" val="Thin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0T00:00:00.0000000"/>
  <p:tag name="OTLENDDATE" val="2023-06-30T23:59:00.0000000"/>
  <p:tag name="OTLDURATIONFORMAT" val="day"/>
  <p:tag name="OTLSPACING" val="3"/>
  <p:tag name="OTLSHAPETHICKNESSTYPE" val="Thi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03T00:00:00.0000000"/>
  <p:tag name="OTLENDDATE" val="2023-08-15T23:59:00.0000000"/>
  <p:tag name="OTLDURATIONFORMAT" val="day"/>
  <p:tag name="OTLSPACING" val="3"/>
  <p:tag name="OTLSHAPETHICKNESSTYPE" val="Thi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8-16T00:00:00.0000000"/>
  <p:tag name="OTLENDDATE" val="2023-10-02T23:59:00.0000000"/>
  <p:tag name="OTLDURATIONFORMAT" val="day"/>
  <p:tag name="OTLSPACING" val="3"/>
  <p:tag name="OTLSHAPETHICKNESSTYPE" val="Thi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01T00:00:00.0000000"/>
  <p:tag name="OTLENDDATE" val="2023-03-30T23:59:00.0000000"/>
  <p:tag name="OTLDURATIONFORMAT" val="day"/>
  <p:tag name="OTLSPACING" val="3"/>
  <p:tag name="OTLSHAPETHICKNESSTYPE" val="Thi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3T00:00:00.0000000"/>
  <p:tag name="OTLENDDATE" val="2023-05-15T23:59:00.0000000"/>
  <p:tag name="OTLDURATIONFORMAT" val="day"/>
  <p:tag name="OTLSPACING" val="3"/>
  <p:tag name="OTLSHAPETHICKNESSTYPE" val="Thin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3T00:00:00.0000000"/>
  <p:tag name="OTLENDDATE" val="2023-11-15T23:59:00.0000000"/>
  <p:tag name="OTLDURATIONFORMAT" val="day"/>
  <p:tag name="OTLSPACING" val="3"/>
  <p:tag name="OTLSHAPETHICKNESSTYPE" val="Thi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8-16T00:00:00.0000000"/>
  <p:tag name="OTLENDDATE" val="2023-11-15T23:59:00.0000000"/>
  <p:tag name="OTLDURATIONFORMAT" val="day"/>
  <p:tag name="OTLSPACING" val="3"/>
  <p:tag name="OTLSHAPETHICKNESSTYPE" val="Thi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01T00:00:00.0000000"/>
  <p:tag name="OTLENDDATE" val="2023-12-22T23:59:00.0000000"/>
  <p:tag name="OTLDURATIONFORMAT" val="day"/>
  <p:tag name="OTLSPACING" val="3"/>
  <p:tag name="OTLSHAPETHICKNESSTYPE" val="Thi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2T00:00:00.0000000"/>
  <p:tag name="OTLENDDATE" val="2023-12-29T23:59:00.0000000"/>
  <p:tag name="OTLDURATIONFORMAT" val="day"/>
  <p:tag name="OTLSPACING" val="3"/>
  <p:tag name="OTLSHAPETHICKNESSTYPE" val="Thin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Kickoff"/>
  <p:tag name="OTLDATE" val="2023-01-25T00:00:00.0000000"/>
  <p:tag name="OTLPOSITIONONTASK" val="None"/>
  <p:tag name="OTLRELATEDTASKID" val="00000000-0000-0000-0000-0000000000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Widescreen</PresentationFormat>
  <Paragraphs>65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2023-08-30T14:35:27Z</dcterms:created>
  <dcterms:modified xsi:type="dcterms:W3CDTF">2023-10-13T14:28:41Z</dcterms:modified>
</cp:coreProperties>
</file>